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19" r:id="rId2"/>
    <p:sldMasterId id="2147483856" r:id="rId3"/>
    <p:sldMasterId id="2147483868" r:id="rId4"/>
  </p:sldMasterIdLst>
  <p:notesMasterIdLst>
    <p:notesMasterId r:id="rId27"/>
  </p:notesMasterIdLst>
  <p:sldIdLst>
    <p:sldId id="381" r:id="rId5"/>
    <p:sldId id="375" r:id="rId6"/>
    <p:sldId id="296" r:id="rId7"/>
    <p:sldId id="403" r:id="rId8"/>
    <p:sldId id="404" r:id="rId9"/>
    <p:sldId id="387" r:id="rId10"/>
    <p:sldId id="405" r:id="rId11"/>
    <p:sldId id="391" r:id="rId12"/>
    <p:sldId id="406" r:id="rId13"/>
    <p:sldId id="407" r:id="rId14"/>
    <p:sldId id="382" r:id="rId15"/>
    <p:sldId id="307" r:id="rId16"/>
    <p:sldId id="361" r:id="rId17"/>
    <p:sldId id="362" r:id="rId18"/>
    <p:sldId id="363" r:id="rId19"/>
    <p:sldId id="349" r:id="rId20"/>
    <p:sldId id="408" r:id="rId21"/>
    <p:sldId id="410" r:id="rId22"/>
    <p:sldId id="411" r:id="rId23"/>
    <p:sldId id="383" r:id="rId24"/>
    <p:sldId id="377" r:id="rId25"/>
    <p:sldId id="409" r:id="rId2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0066"/>
    <a:srgbClr val="FFCCFF"/>
    <a:srgbClr val="FF0000"/>
    <a:srgbClr val="FF9999"/>
    <a:srgbClr val="0000FF"/>
    <a:srgbClr val="D60093"/>
    <a:srgbClr val="FFFFCC"/>
    <a:srgbClr val="FFFF66"/>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8" autoAdjust="0"/>
    <p:restoredTop sz="94646" autoAdjust="0"/>
  </p:normalViewPr>
  <p:slideViewPr>
    <p:cSldViewPr>
      <p:cViewPr varScale="1">
        <p:scale>
          <a:sx n="74" d="100"/>
          <a:sy n="74" d="100"/>
        </p:scale>
        <p:origin x="450" y="7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8456E-443F-4892-88CC-7AFB3573C61C}" type="datetimeFigureOut">
              <a:rPr lang="en-US" smtClean="0"/>
              <a:t>23/1/2022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2F80F-E4D8-437C-A244-FA42BE171F8C}" type="slidenum">
              <a:rPr lang="en-US" smtClean="0"/>
              <a:t>‹#›</a:t>
            </a:fld>
            <a:endParaRPr lang="en-US"/>
          </a:p>
        </p:txBody>
      </p:sp>
    </p:spTree>
    <p:extLst>
      <p:ext uri="{BB962C8B-B14F-4D97-AF65-F5344CB8AC3E}">
        <p14:creationId xmlns:p14="http://schemas.microsoft.com/office/powerpoint/2010/main" val="2017636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E2F80F-E4D8-437C-A244-FA42BE171F8C}" type="slidenum">
              <a:rPr lang="en-US" smtClean="0"/>
              <a:t>8</a:t>
            </a:fld>
            <a:endParaRPr lang="en-US"/>
          </a:p>
        </p:txBody>
      </p:sp>
    </p:spTree>
    <p:extLst>
      <p:ext uri="{BB962C8B-B14F-4D97-AF65-F5344CB8AC3E}">
        <p14:creationId xmlns:p14="http://schemas.microsoft.com/office/powerpoint/2010/main" val="2009618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48F033F-0691-451A-89D6-747E6654C92C}" type="slidenum">
              <a:rPr lang="en-US" altLang="vi-VN" smtClean="0"/>
              <a:pPr>
                <a:defRPr/>
              </a:pPr>
              <a:t>‹#›</a:t>
            </a:fld>
            <a:endParaRPr lang="en-US" altLang="vi-VN"/>
          </a:p>
        </p:txBody>
      </p:sp>
    </p:spTree>
    <p:extLst>
      <p:ext uri="{BB962C8B-B14F-4D97-AF65-F5344CB8AC3E}">
        <p14:creationId xmlns:p14="http://schemas.microsoft.com/office/powerpoint/2010/main" val="13502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70CD6584-A7DC-49E9-B721-1D7714062DFD}" type="slidenum">
              <a:rPr lang="en-US" altLang="vi-VN" smtClean="0"/>
              <a:pPr>
                <a:defRPr/>
              </a:pPr>
              <a:t>‹#›</a:t>
            </a:fld>
            <a:endParaRPr lang="en-US" altLang="vi-VN"/>
          </a:p>
        </p:txBody>
      </p:sp>
    </p:spTree>
    <p:extLst>
      <p:ext uri="{BB962C8B-B14F-4D97-AF65-F5344CB8AC3E}">
        <p14:creationId xmlns:p14="http://schemas.microsoft.com/office/powerpoint/2010/main" val="32437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80DCA781-CF9F-4197-91E3-FF3E30A90AD8}" type="slidenum">
              <a:rPr lang="en-US" altLang="vi-VN" smtClean="0"/>
              <a:pPr>
                <a:defRPr/>
              </a:pPr>
              <a:t>‹#›</a:t>
            </a:fld>
            <a:endParaRPr lang="en-US" altLang="vi-VN"/>
          </a:p>
        </p:txBody>
      </p:sp>
    </p:spTree>
    <p:extLst>
      <p:ext uri="{BB962C8B-B14F-4D97-AF65-F5344CB8AC3E}">
        <p14:creationId xmlns:p14="http://schemas.microsoft.com/office/powerpoint/2010/main" val="3208324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416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48F033F-0691-451A-89D6-747E6654C92C}" type="slidenum">
              <a:rPr lang="en-US" altLang="vi-VN" smtClean="0"/>
              <a:pPr>
                <a:defRPr/>
              </a:pPr>
              <a:t>‹#›</a:t>
            </a:fld>
            <a:endParaRPr lang="en-US" altLang="vi-VN"/>
          </a:p>
        </p:txBody>
      </p:sp>
    </p:spTree>
    <p:extLst>
      <p:ext uri="{BB962C8B-B14F-4D97-AF65-F5344CB8AC3E}">
        <p14:creationId xmlns:p14="http://schemas.microsoft.com/office/powerpoint/2010/main" val="3551856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C872E0A-0B82-4F16-878E-2F74A98E0E30}" type="slidenum">
              <a:rPr lang="en-US" altLang="vi-VN" smtClean="0"/>
              <a:pPr>
                <a:defRPr/>
              </a:pPr>
              <a:t>‹#›</a:t>
            </a:fld>
            <a:endParaRPr lang="en-US" altLang="vi-VN"/>
          </a:p>
        </p:txBody>
      </p:sp>
    </p:spTree>
    <p:extLst>
      <p:ext uri="{BB962C8B-B14F-4D97-AF65-F5344CB8AC3E}">
        <p14:creationId xmlns:p14="http://schemas.microsoft.com/office/powerpoint/2010/main" val="33631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9AC1E3F9-B31D-4491-B81A-144CBD03FEE4}" type="slidenum">
              <a:rPr lang="en-US" altLang="vi-VN" smtClean="0"/>
              <a:pPr>
                <a:defRPr/>
              </a:pPr>
              <a:t>‹#›</a:t>
            </a:fld>
            <a:endParaRPr lang="en-US" altLang="vi-VN"/>
          </a:p>
        </p:txBody>
      </p:sp>
    </p:spTree>
    <p:extLst>
      <p:ext uri="{BB962C8B-B14F-4D97-AF65-F5344CB8AC3E}">
        <p14:creationId xmlns:p14="http://schemas.microsoft.com/office/powerpoint/2010/main" val="1150622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4F14C2A4-6A51-4762-96D7-CB3A588C42B4}" type="slidenum">
              <a:rPr lang="en-US" altLang="vi-VN" smtClean="0"/>
              <a:pPr>
                <a:defRPr/>
              </a:pPr>
              <a:t>‹#›</a:t>
            </a:fld>
            <a:endParaRPr lang="en-US" altLang="vi-VN"/>
          </a:p>
        </p:txBody>
      </p:sp>
    </p:spTree>
    <p:extLst>
      <p:ext uri="{BB962C8B-B14F-4D97-AF65-F5344CB8AC3E}">
        <p14:creationId xmlns:p14="http://schemas.microsoft.com/office/powerpoint/2010/main" val="2754994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E77EEDEA-8931-467F-9612-299C500C805F}" type="slidenum">
              <a:rPr lang="en-US" altLang="vi-VN" smtClean="0"/>
              <a:pPr>
                <a:defRPr/>
              </a:pPr>
              <a:t>‹#›</a:t>
            </a:fld>
            <a:endParaRPr lang="en-US" altLang="vi-VN"/>
          </a:p>
        </p:txBody>
      </p:sp>
    </p:spTree>
    <p:extLst>
      <p:ext uri="{BB962C8B-B14F-4D97-AF65-F5344CB8AC3E}">
        <p14:creationId xmlns:p14="http://schemas.microsoft.com/office/powerpoint/2010/main" val="2060270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630FD31F-489D-4A4A-8321-25ECAAEE9E45}" type="slidenum">
              <a:rPr lang="en-US" altLang="vi-VN" smtClean="0"/>
              <a:pPr>
                <a:defRPr/>
              </a:pPr>
              <a:t>‹#›</a:t>
            </a:fld>
            <a:endParaRPr lang="en-US" altLang="vi-VN"/>
          </a:p>
        </p:txBody>
      </p:sp>
    </p:spTree>
    <p:extLst>
      <p:ext uri="{BB962C8B-B14F-4D97-AF65-F5344CB8AC3E}">
        <p14:creationId xmlns:p14="http://schemas.microsoft.com/office/powerpoint/2010/main" val="3543679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0057E869-4B15-411F-B232-D319E78ACB0B}" type="slidenum">
              <a:rPr lang="en-US" altLang="vi-VN" smtClean="0"/>
              <a:pPr>
                <a:defRPr/>
              </a:pPr>
              <a:t>‹#›</a:t>
            </a:fld>
            <a:endParaRPr lang="en-US" altLang="vi-VN"/>
          </a:p>
        </p:txBody>
      </p:sp>
    </p:spTree>
    <p:extLst>
      <p:ext uri="{BB962C8B-B14F-4D97-AF65-F5344CB8AC3E}">
        <p14:creationId xmlns:p14="http://schemas.microsoft.com/office/powerpoint/2010/main" val="127863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4C872E0A-0B82-4F16-878E-2F74A98E0E30}" type="slidenum">
              <a:rPr lang="en-US" altLang="vi-VN" smtClean="0"/>
              <a:pPr>
                <a:defRPr/>
              </a:pPr>
              <a:t>‹#›</a:t>
            </a:fld>
            <a:endParaRPr lang="en-US" altLang="vi-VN"/>
          </a:p>
        </p:txBody>
      </p:sp>
    </p:spTree>
    <p:extLst>
      <p:ext uri="{BB962C8B-B14F-4D97-AF65-F5344CB8AC3E}">
        <p14:creationId xmlns:p14="http://schemas.microsoft.com/office/powerpoint/2010/main" val="67798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7FF95BDA-33F6-4940-A526-730CBFA307DF}" type="slidenum">
              <a:rPr lang="en-US" altLang="vi-VN" smtClean="0"/>
              <a:pPr>
                <a:defRPr/>
              </a:pPr>
              <a:t>‹#›</a:t>
            </a:fld>
            <a:endParaRPr lang="en-US" altLang="vi-VN"/>
          </a:p>
        </p:txBody>
      </p:sp>
    </p:spTree>
    <p:extLst>
      <p:ext uri="{BB962C8B-B14F-4D97-AF65-F5344CB8AC3E}">
        <p14:creationId xmlns:p14="http://schemas.microsoft.com/office/powerpoint/2010/main" val="1762521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A0817E46-1C80-4BB0-B9BA-B1D9ED4A86BB}" type="slidenum">
              <a:rPr lang="en-US" altLang="vi-VN" smtClean="0"/>
              <a:pPr>
                <a:defRPr/>
              </a:pPr>
              <a:t>‹#›</a:t>
            </a:fld>
            <a:endParaRPr lang="en-US" altLang="vi-VN"/>
          </a:p>
        </p:txBody>
      </p:sp>
    </p:spTree>
    <p:extLst>
      <p:ext uri="{BB962C8B-B14F-4D97-AF65-F5344CB8AC3E}">
        <p14:creationId xmlns:p14="http://schemas.microsoft.com/office/powerpoint/2010/main" val="3822496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70CD6584-A7DC-49E9-B721-1D7714062DFD}" type="slidenum">
              <a:rPr lang="en-US" altLang="vi-VN" smtClean="0"/>
              <a:pPr>
                <a:defRPr/>
              </a:pPr>
              <a:t>‹#›</a:t>
            </a:fld>
            <a:endParaRPr lang="en-US" altLang="vi-VN"/>
          </a:p>
        </p:txBody>
      </p:sp>
    </p:spTree>
    <p:extLst>
      <p:ext uri="{BB962C8B-B14F-4D97-AF65-F5344CB8AC3E}">
        <p14:creationId xmlns:p14="http://schemas.microsoft.com/office/powerpoint/2010/main" val="11934976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80DCA781-CF9F-4197-91E3-FF3E30A90AD8}" type="slidenum">
              <a:rPr lang="en-US" altLang="vi-VN" smtClean="0"/>
              <a:pPr>
                <a:defRPr/>
              </a:pPr>
              <a:t>‹#›</a:t>
            </a:fld>
            <a:endParaRPr lang="en-US" altLang="vi-VN"/>
          </a:p>
        </p:txBody>
      </p:sp>
    </p:spTree>
    <p:extLst>
      <p:ext uri="{BB962C8B-B14F-4D97-AF65-F5344CB8AC3E}">
        <p14:creationId xmlns:p14="http://schemas.microsoft.com/office/powerpoint/2010/main" val="1133344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8549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17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247405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161889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5586845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81564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12"/>
          </p:nvPr>
        </p:nvSpPr>
        <p:spPr/>
        <p:txBody>
          <a:bodyPr/>
          <a:lstStyle>
            <a:lvl1pPr>
              <a:defRPr/>
            </a:lvl1pPr>
          </a:lstStyle>
          <a:p>
            <a:pPr>
              <a:defRPr/>
            </a:pPr>
            <a:fld id="{9AC1E3F9-B31D-4491-B81A-144CBD03FEE4}" type="slidenum">
              <a:rPr lang="en-US" altLang="vi-VN" smtClean="0"/>
              <a:pPr>
                <a:defRPr/>
              </a:pPr>
              <a:t>‹#›</a:t>
            </a:fld>
            <a:endParaRPr lang="en-US" altLang="vi-VN"/>
          </a:p>
        </p:txBody>
      </p:sp>
    </p:spTree>
    <p:extLst>
      <p:ext uri="{BB962C8B-B14F-4D97-AF65-F5344CB8AC3E}">
        <p14:creationId xmlns:p14="http://schemas.microsoft.com/office/powerpoint/2010/main" val="2719162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8" name="Footer Placeholder 7"/>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777088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4" name="Footer Placeholder 3"/>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806705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3" name="Footer Placeholder 2"/>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254829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416529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6" name="Footer Placeholder 5"/>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784821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3854862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eaLnBrk="1" hangingPunct="1">
              <a:defRPr/>
            </a:pPr>
            <a:endParaRPr lang="en-US" altLang="vi-VN">
              <a:solidFill>
                <a:prstClr val="black">
                  <a:tint val="75000"/>
                </a:prstClr>
              </a:solidFill>
            </a:endParaRPr>
          </a:p>
        </p:txBody>
      </p:sp>
      <p:sp>
        <p:nvSpPr>
          <p:cNvPr id="5" name="Footer Placeholder 4"/>
          <p:cNvSpPr>
            <a:spLocks noGrp="1"/>
          </p:cNvSpPr>
          <p:nvPr>
            <p:ph type="ftr" sz="quarter" idx="11"/>
          </p:nvPr>
        </p:nvSpPr>
        <p:spPr/>
        <p:txBody>
          <a:bodyPr/>
          <a:lstStyle/>
          <a:p>
            <a:pPr defTabSz="685800" eaLnBrk="1" hangingPunct="1">
              <a:defRPr/>
            </a:pPr>
            <a:endParaRPr lang="en-US" altLang="vi-VN">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eaLnBrk="1" hangingPunct="1"/>
            <a:fld id="{9A0DB2DC-4C9A-4742-B13C-FB6460FD3503}" type="slidenum">
              <a:rPr lang="en-US" altLang="vi-VN" noProof="1" smtClean="0">
                <a:solidFill>
                  <a:prstClr val="black">
                    <a:tint val="75000"/>
                  </a:prstClr>
                </a:solidFill>
              </a:rPr>
              <a:pPr defTabSz="685800" eaLnBrk="1" hangingPunct="1"/>
              <a:t>‹#›</a:t>
            </a:fld>
            <a:endParaRPr lang="en-US" altLang="vi-VN" noProof="1">
              <a:solidFill>
                <a:prstClr val="black">
                  <a:tint val="75000"/>
                </a:prstClr>
              </a:solidFill>
            </a:endParaRPr>
          </a:p>
        </p:txBody>
      </p:sp>
    </p:spTree>
    <p:extLst>
      <p:ext uri="{BB962C8B-B14F-4D97-AF65-F5344CB8AC3E}">
        <p14:creationId xmlns:p14="http://schemas.microsoft.com/office/powerpoint/2010/main" val="2425719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2"/>
            <a:ext cx="103632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828802" y="3886200"/>
            <a:ext cx="8534401" cy="1752600"/>
          </a:xfrm>
        </p:spPr>
        <p:txBody>
          <a:bodyPr/>
          <a:lstStyle>
            <a:lvl1pPr marL="0" indent="0" algn="ctr">
              <a:buNone/>
              <a:defRPr/>
            </a:lvl1pPr>
            <a:lvl2pPr marL="342802" indent="0" algn="ctr">
              <a:buNone/>
              <a:defRPr/>
            </a:lvl2pPr>
            <a:lvl3pPr marL="685602" indent="0" algn="ctr">
              <a:buNone/>
              <a:defRPr/>
            </a:lvl3pPr>
            <a:lvl4pPr marL="1028404" indent="0" algn="ctr">
              <a:buNone/>
              <a:defRPr/>
            </a:lvl4pPr>
            <a:lvl5pPr marL="1371204" indent="0" algn="ctr">
              <a:buNone/>
              <a:defRPr/>
            </a:lvl5pPr>
            <a:lvl6pPr marL="1714006" indent="0" algn="ctr">
              <a:buNone/>
              <a:defRPr/>
            </a:lvl6pPr>
            <a:lvl7pPr marL="2056807" indent="0" algn="ctr">
              <a:buNone/>
              <a:defRPr/>
            </a:lvl7pPr>
            <a:lvl8pPr marL="2399608" indent="0" algn="ctr">
              <a:buNone/>
              <a:defRPr/>
            </a:lvl8pPr>
            <a:lvl9pPr marL="2742410" indent="0" algn="ctr">
              <a:buNone/>
              <a:defRPr/>
            </a:lvl9pPr>
          </a:lstStyle>
          <a:p>
            <a:r>
              <a:rPr lang="en-US"/>
              <a:t>Click to edit Master subtitle style</a:t>
            </a:r>
            <a:endParaRPr lang="en-SG"/>
          </a:p>
        </p:txBody>
      </p:sp>
      <p:sp>
        <p:nvSpPr>
          <p:cNvPr id="4" name="Rectangle 4">
            <a:extLst>
              <a:ext uri="{FF2B5EF4-FFF2-40B4-BE49-F238E27FC236}">
                <a16:creationId xmlns:a16="http://schemas.microsoft.com/office/drawing/2014/main" xmlns="" id="{6FF6A303-7333-429F-86D8-8227F8AE053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7F7262B-2274-4AD8-87AD-B64EC17CCC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8CA0989-0571-4856-915F-1D22092D6674}"/>
              </a:ext>
            </a:extLst>
          </p:cNvPr>
          <p:cNvSpPr>
            <a:spLocks noGrp="1" noChangeArrowheads="1"/>
          </p:cNvSpPr>
          <p:nvPr>
            <p:ph type="sldNum" sz="quarter" idx="12"/>
          </p:nvPr>
        </p:nvSpPr>
        <p:spPr>
          <a:ln/>
        </p:spPr>
        <p:txBody>
          <a:bodyPr/>
          <a:lstStyle>
            <a:lvl1pPr>
              <a:defRPr/>
            </a:lvl1pPr>
          </a:lstStyle>
          <a:p>
            <a:pPr>
              <a:defRPr/>
            </a:pPr>
            <a:fld id="{0D5FE017-6A04-450F-85D5-C270BD640CCF}" type="slidenum">
              <a:rPr lang="en-US" altLang="en-US"/>
              <a:pPr>
                <a:defRPr/>
              </a:pPr>
              <a:t>‹#›</a:t>
            </a:fld>
            <a:endParaRPr lang="en-US" altLang="en-US"/>
          </a:p>
        </p:txBody>
      </p:sp>
    </p:spTree>
    <p:extLst>
      <p:ext uri="{BB962C8B-B14F-4D97-AF65-F5344CB8AC3E}">
        <p14:creationId xmlns:p14="http://schemas.microsoft.com/office/powerpoint/2010/main" val="33045166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xmlns="" id="{D24A06F7-417E-4DF1-804C-0988E2A98D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712341B3-7773-4E11-9DFB-684D4AF5EE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0793BA2-EADA-4A3C-9979-C6C41D2CD2F9}"/>
              </a:ext>
            </a:extLst>
          </p:cNvPr>
          <p:cNvSpPr>
            <a:spLocks noGrp="1" noChangeArrowheads="1"/>
          </p:cNvSpPr>
          <p:nvPr>
            <p:ph type="sldNum" sz="quarter" idx="12"/>
          </p:nvPr>
        </p:nvSpPr>
        <p:spPr>
          <a:ln/>
        </p:spPr>
        <p:txBody>
          <a:bodyPr/>
          <a:lstStyle>
            <a:lvl1pPr>
              <a:defRPr/>
            </a:lvl1pPr>
          </a:lstStyle>
          <a:p>
            <a:pPr>
              <a:defRPr/>
            </a:pPr>
            <a:fld id="{8DBD1ED4-0881-4BDB-B59D-960DE0B4EABB}" type="slidenum">
              <a:rPr lang="en-US" altLang="en-US"/>
              <a:pPr>
                <a:defRPr/>
              </a:pPr>
              <a:t>‹#›</a:t>
            </a:fld>
            <a:endParaRPr lang="en-US" altLang="en-US"/>
          </a:p>
        </p:txBody>
      </p:sp>
    </p:spTree>
    <p:extLst>
      <p:ext uri="{BB962C8B-B14F-4D97-AF65-F5344CB8AC3E}">
        <p14:creationId xmlns:p14="http://schemas.microsoft.com/office/powerpoint/2010/main" val="30027849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2999" b="1" cap="all"/>
            </a:lvl1pPr>
          </a:lstStyle>
          <a:p>
            <a:r>
              <a:rPr lang="en-US"/>
              <a:t>Click to edit Master title style</a:t>
            </a:r>
            <a:endParaRPr lang="en-SG"/>
          </a:p>
        </p:txBody>
      </p:sp>
      <p:sp>
        <p:nvSpPr>
          <p:cNvPr id="3" name="Text Placeholder 2"/>
          <p:cNvSpPr>
            <a:spLocks noGrp="1"/>
          </p:cNvSpPr>
          <p:nvPr>
            <p:ph type="body" idx="1"/>
          </p:nvPr>
        </p:nvSpPr>
        <p:spPr>
          <a:xfrm>
            <a:off x="963084" y="2906714"/>
            <a:ext cx="10363200" cy="1500188"/>
          </a:xfrm>
        </p:spPr>
        <p:txBody>
          <a:bodyPr anchor="b"/>
          <a:lstStyle>
            <a:lvl1pPr marL="0" indent="0">
              <a:buNone/>
              <a:defRPr sz="1499"/>
            </a:lvl1pPr>
            <a:lvl2pPr marL="342802" indent="0">
              <a:buNone/>
              <a:defRPr sz="1349"/>
            </a:lvl2pPr>
            <a:lvl3pPr marL="685602" indent="0">
              <a:buNone/>
              <a:defRPr sz="1199"/>
            </a:lvl3pPr>
            <a:lvl4pPr marL="1028404" indent="0">
              <a:buNone/>
              <a:defRPr sz="1051"/>
            </a:lvl4pPr>
            <a:lvl5pPr marL="1371204" indent="0">
              <a:buNone/>
              <a:defRPr sz="1051"/>
            </a:lvl5pPr>
            <a:lvl6pPr marL="1714006" indent="0">
              <a:buNone/>
              <a:defRPr sz="1051"/>
            </a:lvl6pPr>
            <a:lvl7pPr marL="2056807" indent="0">
              <a:buNone/>
              <a:defRPr sz="1051"/>
            </a:lvl7pPr>
            <a:lvl8pPr marL="2399608" indent="0">
              <a:buNone/>
              <a:defRPr sz="1051"/>
            </a:lvl8pPr>
            <a:lvl9pPr marL="2742410" indent="0">
              <a:buNone/>
              <a:defRPr sz="1051"/>
            </a:lvl9pPr>
          </a:lstStyle>
          <a:p>
            <a:pPr lvl="0"/>
            <a:r>
              <a:rPr lang="en-US"/>
              <a:t>Click to edit Master text styles</a:t>
            </a:r>
          </a:p>
        </p:txBody>
      </p:sp>
      <p:sp>
        <p:nvSpPr>
          <p:cNvPr id="4" name="Rectangle 4">
            <a:extLst>
              <a:ext uri="{FF2B5EF4-FFF2-40B4-BE49-F238E27FC236}">
                <a16:creationId xmlns:a16="http://schemas.microsoft.com/office/drawing/2014/main" xmlns="" id="{9D7BBDE1-16BC-49E7-AC83-9F0CBE00C3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E50D0E0-6F7D-4518-A620-595DD46AB2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3657CCB6-8594-46EB-98F6-C89BE1FF0539}"/>
              </a:ext>
            </a:extLst>
          </p:cNvPr>
          <p:cNvSpPr>
            <a:spLocks noGrp="1" noChangeArrowheads="1"/>
          </p:cNvSpPr>
          <p:nvPr>
            <p:ph type="sldNum" sz="quarter" idx="12"/>
          </p:nvPr>
        </p:nvSpPr>
        <p:spPr>
          <a:ln/>
        </p:spPr>
        <p:txBody>
          <a:bodyPr/>
          <a:lstStyle>
            <a:lvl1pPr>
              <a:defRPr/>
            </a:lvl1pPr>
          </a:lstStyle>
          <a:p>
            <a:pPr>
              <a:defRPr/>
            </a:pPr>
            <a:fld id="{2A9200A9-42D4-42EE-8474-352340A1C550}" type="slidenum">
              <a:rPr lang="en-US" altLang="en-US"/>
              <a:pPr>
                <a:defRPr/>
              </a:pPr>
              <a:t>‹#›</a:t>
            </a:fld>
            <a:endParaRPr lang="en-US" altLang="en-US"/>
          </a:p>
        </p:txBody>
      </p:sp>
    </p:spTree>
    <p:extLst>
      <p:ext uri="{BB962C8B-B14F-4D97-AF65-F5344CB8AC3E}">
        <p14:creationId xmlns:p14="http://schemas.microsoft.com/office/powerpoint/2010/main" val="159091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4F14C2A4-6A51-4762-96D7-CB3A588C42B4}" type="slidenum">
              <a:rPr lang="en-US" altLang="vi-VN" smtClean="0"/>
              <a:pPr>
                <a:defRPr/>
              </a:pPr>
              <a:t>‹#›</a:t>
            </a:fld>
            <a:endParaRPr lang="en-US" altLang="vi-VN"/>
          </a:p>
        </p:txBody>
      </p:sp>
    </p:spTree>
    <p:extLst>
      <p:ext uri="{BB962C8B-B14F-4D97-AF65-F5344CB8AC3E}">
        <p14:creationId xmlns:p14="http://schemas.microsoft.com/office/powerpoint/2010/main" val="27900663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09601" y="1600205"/>
            <a:ext cx="5384800"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6197600" y="1600205"/>
            <a:ext cx="5384800" cy="4525963"/>
          </a:xfrm>
        </p:spPr>
        <p:txBody>
          <a:bodyPr/>
          <a:lstStyle>
            <a:lvl1pPr>
              <a:defRPr sz="2099"/>
            </a:lvl1pPr>
            <a:lvl2pPr>
              <a:defRPr sz="1799"/>
            </a:lvl2pPr>
            <a:lvl3pPr>
              <a:defRPr sz="1499"/>
            </a:lvl3pPr>
            <a:lvl4pPr>
              <a:defRPr sz="1349"/>
            </a:lvl4pPr>
            <a:lvl5pPr>
              <a:defRPr sz="1349"/>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a:extLst>
              <a:ext uri="{FF2B5EF4-FFF2-40B4-BE49-F238E27FC236}">
                <a16:creationId xmlns:a16="http://schemas.microsoft.com/office/drawing/2014/main" xmlns="" id="{2780750A-BE49-4F90-851A-3C6CB3BA46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A88D30AA-2D77-4D5B-81E5-2B1E3DFC32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468027ED-1097-40A4-B715-71DC821F32F8}"/>
              </a:ext>
            </a:extLst>
          </p:cNvPr>
          <p:cNvSpPr>
            <a:spLocks noGrp="1" noChangeArrowheads="1"/>
          </p:cNvSpPr>
          <p:nvPr>
            <p:ph type="sldNum" sz="quarter" idx="12"/>
          </p:nvPr>
        </p:nvSpPr>
        <p:spPr>
          <a:ln/>
        </p:spPr>
        <p:txBody>
          <a:bodyPr/>
          <a:lstStyle>
            <a:lvl1pPr>
              <a:defRPr/>
            </a:lvl1pPr>
          </a:lstStyle>
          <a:p>
            <a:pPr>
              <a:defRPr/>
            </a:pPr>
            <a:fld id="{256FF2CF-30FD-4E47-966E-FE80D7AD762F}" type="slidenum">
              <a:rPr lang="en-US" altLang="en-US"/>
              <a:pPr>
                <a:defRPr/>
              </a:pPr>
              <a:t>‹#›</a:t>
            </a:fld>
            <a:endParaRPr lang="en-US" altLang="en-US"/>
          </a:p>
        </p:txBody>
      </p:sp>
    </p:spTree>
    <p:extLst>
      <p:ext uri="{BB962C8B-B14F-4D97-AF65-F5344CB8AC3E}">
        <p14:creationId xmlns:p14="http://schemas.microsoft.com/office/powerpoint/2010/main" val="20952753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609603" y="1535113"/>
            <a:ext cx="5386916" cy="639763"/>
          </a:xfrm>
        </p:spPr>
        <p:txBody>
          <a:bodyPr anchor="b"/>
          <a:lstStyle>
            <a:lvl1pPr marL="0" indent="0">
              <a:buNone/>
              <a:defRPr sz="1799" b="1"/>
            </a:lvl1pPr>
            <a:lvl2pPr marL="342802" indent="0">
              <a:buNone/>
              <a:defRPr sz="1499" b="1"/>
            </a:lvl2pPr>
            <a:lvl3pPr marL="685602" indent="0">
              <a:buNone/>
              <a:defRPr sz="1349" b="1"/>
            </a:lvl3pPr>
            <a:lvl4pPr marL="1028404" indent="0">
              <a:buNone/>
              <a:defRPr sz="1199" b="1"/>
            </a:lvl4pPr>
            <a:lvl5pPr marL="1371204" indent="0">
              <a:buNone/>
              <a:defRPr sz="1199" b="1"/>
            </a:lvl5pPr>
            <a:lvl6pPr marL="1714006" indent="0">
              <a:buNone/>
              <a:defRPr sz="1199" b="1"/>
            </a:lvl6pPr>
            <a:lvl7pPr marL="2056807" indent="0">
              <a:buNone/>
              <a:defRPr sz="1199" b="1"/>
            </a:lvl7pPr>
            <a:lvl8pPr marL="2399608" indent="0">
              <a:buNone/>
              <a:defRPr sz="1199" b="1"/>
            </a:lvl8pPr>
            <a:lvl9pPr marL="2742410" indent="0">
              <a:buNone/>
              <a:defRPr sz="1199" b="1"/>
            </a:lvl9pPr>
          </a:lstStyle>
          <a:p>
            <a:pPr lvl="0"/>
            <a:r>
              <a:rPr lang="en-US"/>
              <a:t>Click to edit Master text styles</a:t>
            </a:r>
          </a:p>
        </p:txBody>
      </p:sp>
      <p:sp>
        <p:nvSpPr>
          <p:cNvPr id="4" name="Content Placeholder 3"/>
          <p:cNvSpPr>
            <a:spLocks noGrp="1"/>
          </p:cNvSpPr>
          <p:nvPr>
            <p:ph sz="half" idx="2"/>
          </p:nvPr>
        </p:nvSpPr>
        <p:spPr>
          <a:xfrm>
            <a:off x="609603" y="2174877"/>
            <a:ext cx="5386916" cy="3951288"/>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1799" b="1"/>
            </a:lvl1pPr>
            <a:lvl2pPr marL="342802" indent="0">
              <a:buNone/>
              <a:defRPr sz="1499" b="1"/>
            </a:lvl2pPr>
            <a:lvl3pPr marL="685602" indent="0">
              <a:buNone/>
              <a:defRPr sz="1349" b="1"/>
            </a:lvl3pPr>
            <a:lvl4pPr marL="1028404" indent="0">
              <a:buNone/>
              <a:defRPr sz="1199" b="1"/>
            </a:lvl4pPr>
            <a:lvl5pPr marL="1371204" indent="0">
              <a:buNone/>
              <a:defRPr sz="1199" b="1"/>
            </a:lvl5pPr>
            <a:lvl6pPr marL="1714006" indent="0">
              <a:buNone/>
              <a:defRPr sz="1199" b="1"/>
            </a:lvl6pPr>
            <a:lvl7pPr marL="2056807" indent="0">
              <a:buNone/>
              <a:defRPr sz="1199" b="1"/>
            </a:lvl7pPr>
            <a:lvl8pPr marL="2399608" indent="0">
              <a:buNone/>
              <a:defRPr sz="1199" b="1"/>
            </a:lvl8pPr>
            <a:lvl9pPr marL="2742410" indent="0">
              <a:buNone/>
              <a:defRPr sz="1199"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1799"/>
            </a:lvl1pPr>
            <a:lvl2pPr>
              <a:defRPr sz="1499"/>
            </a:lvl2pPr>
            <a:lvl3pPr>
              <a:defRPr sz="1349"/>
            </a:lvl3pPr>
            <a:lvl4pPr>
              <a:defRPr sz="1199"/>
            </a:lvl4pPr>
            <a:lvl5pPr>
              <a:defRPr sz="1199"/>
            </a:lvl5pPr>
            <a:lvl6pPr>
              <a:defRPr sz="1199"/>
            </a:lvl6pPr>
            <a:lvl7pPr>
              <a:defRPr sz="1199"/>
            </a:lvl7pPr>
            <a:lvl8pPr>
              <a:defRPr sz="1199"/>
            </a:lvl8pPr>
            <a:lvl9pPr>
              <a:defRPr sz="11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a:extLst>
              <a:ext uri="{FF2B5EF4-FFF2-40B4-BE49-F238E27FC236}">
                <a16:creationId xmlns:a16="http://schemas.microsoft.com/office/drawing/2014/main" xmlns="" id="{99CF615A-0F39-4AD5-BB4A-5215BB08950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03792E45-F7D4-41DF-8613-C1982C3870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4060A419-7A74-447E-9025-84EC824575D4}"/>
              </a:ext>
            </a:extLst>
          </p:cNvPr>
          <p:cNvSpPr>
            <a:spLocks noGrp="1" noChangeArrowheads="1"/>
          </p:cNvSpPr>
          <p:nvPr>
            <p:ph type="sldNum" sz="quarter" idx="12"/>
          </p:nvPr>
        </p:nvSpPr>
        <p:spPr>
          <a:ln/>
        </p:spPr>
        <p:txBody>
          <a:bodyPr/>
          <a:lstStyle>
            <a:lvl1pPr>
              <a:defRPr/>
            </a:lvl1pPr>
          </a:lstStyle>
          <a:p>
            <a:pPr>
              <a:defRPr/>
            </a:pPr>
            <a:fld id="{782CBF43-BACD-41A0-907C-2768A26B4AE5}" type="slidenum">
              <a:rPr lang="en-US" altLang="en-US"/>
              <a:pPr>
                <a:defRPr/>
              </a:pPr>
              <a:t>‹#›</a:t>
            </a:fld>
            <a:endParaRPr lang="en-US" altLang="en-US"/>
          </a:p>
        </p:txBody>
      </p:sp>
    </p:spTree>
    <p:extLst>
      <p:ext uri="{BB962C8B-B14F-4D97-AF65-F5344CB8AC3E}">
        <p14:creationId xmlns:p14="http://schemas.microsoft.com/office/powerpoint/2010/main" val="3787106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a:extLst>
              <a:ext uri="{FF2B5EF4-FFF2-40B4-BE49-F238E27FC236}">
                <a16:creationId xmlns:a16="http://schemas.microsoft.com/office/drawing/2014/main" xmlns="" id="{3DFF81FD-38BE-44BC-9C37-31B8D5680EB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8E74078B-1765-44DE-AC7A-29A9CFC21E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E397D50D-36CC-4AD5-AB3F-4A7D4C93372A}"/>
              </a:ext>
            </a:extLst>
          </p:cNvPr>
          <p:cNvSpPr>
            <a:spLocks noGrp="1" noChangeArrowheads="1"/>
          </p:cNvSpPr>
          <p:nvPr>
            <p:ph type="sldNum" sz="quarter" idx="12"/>
          </p:nvPr>
        </p:nvSpPr>
        <p:spPr>
          <a:ln/>
        </p:spPr>
        <p:txBody>
          <a:bodyPr/>
          <a:lstStyle>
            <a:lvl1pPr>
              <a:defRPr/>
            </a:lvl1pPr>
          </a:lstStyle>
          <a:p>
            <a:pPr>
              <a:defRPr/>
            </a:pPr>
            <a:fld id="{1CC7EC68-67BC-4A97-B2B1-E46B18FFAD9C}" type="slidenum">
              <a:rPr lang="en-US" altLang="en-US"/>
              <a:pPr>
                <a:defRPr/>
              </a:pPr>
              <a:t>‹#›</a:t>
            </a:fld>
            <a:endParaRPr lang="en-US" altLang="en-US"/>
          </a:p>
        </p:txBody>
      </p:sp>
    </p:spTree>
    <p:extLst>
      <p:ext uri="{BB962C8B-B14F-4D97-AF65-F5344CB8AC3E}">
        <p14:creationId xmlns:p14="http://schemas.microsoft.com/office/powerpoint/2010/main" val="13895482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41CDCD4-C9CD-4FBD-802D-54030A34393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130B89D3-9950-45D1-AC3B-ECFA4DAE01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DA45963F-7C4F-4D62-9BF1-01215FF9B083}"/>
              </a:ext>
            </a:extLst>
          </p:cNvPr>
          <p:cNvSpPr>
            <a:spLocks noGrp="1" noChangeArrowheads="1"/>
          </p:cNvSpPr>
          <p:nvPr>
            <p:ph type="sldNum" sz="quarter" idx="12"/>
          </p:nvPr>
        </p:nvSpPr>
        <p:spPr>
          <a:ln/>
        </p:spPr>
        <p:txBody>
          <a:bodyPr/>
          <a:lstStyle>
            <a:lvl1pPr>
              <a:defRPr/>
            </a:lvl1pPr>
          </a:lstStyle>
          <a:p>
            <a:pPr>
              <a:defRPr/>
            </a:pPr>
            <a:fld id="{7F793956-8F53-401E-800C-523E487B0529}" type="slidenum">
              <a:rPr lang="en-US" altLang="en-US"/>
              <a:pPr>
                <a:defRPr/>
              </a:pPr>
              <a:t>‹#›</a:t>
            </a:fld>
            <a:endParaRPr lang="en-US" altLang="en-US"/>
          </a:p>
        </p:txBody>
      </p:sp>
    </p:spTree>
    <p:extLst>
      <p:ext uri="{BB962C8B-B14F-4D97-AF65-F5344CB8AC3E}">
        <p14:creationId xmlns:p14="http://schemas.microsoft.com/office/powerpoint/2010/main" val="20314039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3"/>
            <a:ext cx="4011083" cy="1162051"/>
          </a:xfrm>
        </p:spPr>
        <p:txBody>
          <a:bodyPr anchor="b"/>
          <a:lstStyle>
            <a:lvl1pPr algn="l">
              <a:defRPr sz="1499" b="1"/>
            </a:lvl1pPr>
          </a:lstStyle>
          <a:p>
            <a:r>
              <a:rPr lang="en-US"/>
              <a:t>Click to edit Master title style</a:t>
            </a:r>
            <a:endParaRPr lang="en-SG"/>
          </a:p>
        </p:txBody>
      </p:sp>
      <p:sp>
        <p:nvSpPr>
          <p:cNvPr id="3" name="Content Placeholder 2"/>
          <p:cNvSpPr>
            <a:spLocks noGrp="1"/>
          </p:cNvSpPr>
          <p:nvPr>
            <p:ph idx="1"/>
          </p:nvPr>
        </p:nvSpPr>
        <p:spPr>
          <a:xfrm>
            <a:off x="4766737" y="273057"/>
            <a:ext cx="6815667" cy="5853113"/>
          </a:xfr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609605" y="1435104"/>
            <a:ext cx="4011083" cy="4691063"/>
          </a:xfrm>
        </p:spPr>
        <p:txBody>
          <a:bodyPr/>
          <a:lstStyle>
            <a:lvl1pPr marL="0" indent="0">
              <a:buNone/>
              <a:defRPr sz="1051"/>
            </a:lvl1pPr>
            <a:lvl2pPr marL="342802" indent="0">
              <a:buNone/>
              <a:defRPr sz="900"/>
            </a:lvl2pPr>
            <a:lvl3pPr marL="685602" indent="0">
              <a:buNone/>
              <a:defRPr sz="751"/>
            </a:lvl3pPr>
            <a:lvl4pPr marL="1028404" indent="0">
              <a:buNone/>
              <a:defRPr sz="675"/>
            </a:lvl4pPr>
            <a:lvl5pPr marL="1371204" indent="0">
              <a:buNone/>
              <a:defRPr sz="675"/>
            </a:lvl5pPr>
            <a:lvl6pPr marL="1714006" indent="0">
              <a:buNone/>
              <a:defRPr sz="675"/>
            </a:lvl6pPr>
            <a:lvl7pPr marL="2056807" indent="0">
              <a:buNone/>
              <a:defRPr sz="675"/>
            </a:lvl7pPr>
            <a:lvl8pPr marL="2399608" indent="0">
              <a:buNone/>
              <a:defRPr sz="675"/>
            </a:lvl8pPr>
            <a:lvl9pPr marL="274241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DE5A31EA-DA83-4062-B632-90CB57EDD0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BFBD1B49-0ABF-47B9-AE1A-4F9173D802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00E1AB92-43E0-4EE1-8DC6-740D92E708DB}"/>
              </a:ext>
            </a:extLst>
          </p:cNvPr>
          <p:cNvSpPr>
            <a:spLocks noGrp="1" noChangeArrowheads="1"/>
          </p:cNvSpPr>
          <p:nvPr>
            <p:ph type="sldNum" sz="quarter" idx="12"/>
          </p:nvPr>
        </p:nvSpPr>
        <p:spPr>
          <a:ln/>
        </p:spPr>
        <p:txBody>
          <a:bodyPr/>
          <a:lstStyle>
            <a:lvl1pPr>
              <a:defRPr/>
            </a:lvl1pPr>
          </a:lstStyle>
          <a:p>
            <a:pPr>
              <a:defRPr/>
            </a:pPr>
            <a:fld id="{21565927-9603-498F-8988-3D8EEFEFEA2A}" type="slidenum">
              <a:rPr lang="en-US" altLang="en-US"/>
              <a:pPr>
                <a:defRPr/>
              </a:pPr>
              <a:t>‹#›</a:t>
            </a:fld>
            <a:endParaRPr lang="en-US" altLang="en-US"/>
          </a:p>
        </p:txBody>
      </p:sp>
    </p:spTree>
    <p:extLst>
      <p:ext uri="{BB962C8B-B14F-4D97-AF65-F5344CB8AC3E}">
        <p14:creationId xmlns:p14="http://schemas.microsoft.com/office/powerpoint/2010/main" val="3654295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9"/>
          </a:xfrm>
        </p:spPr>
        <p:txBody>
          <a:bodyPr anchor="b"/>
          <a:lstStyle>
            <a:lvl1pPr algn="l">
              <a:defRPr sz="1499" b="1"/>
            </a:lvl1pPr>
          </a:lstStyle>
          <a:p>
            <a:r>
              <a:rPr lang="en-US"/>
              <a:t>Click to edit Master title style</a:t>
            </a:r>
            <a:endParaRPr lang="en-SG"/>
          </a:p>
        </p:txBody>
      </p:sp>
      <p:sp>
        <p:nvSpPr>
          <p:cNvPr id="3" name="Picture Placeholder 2"/>
          <p:cNvSpPr>
            <a:spLocks noGrp="1"/>
          </p:cNvSpPr>
          <p:nvPr>
            <p:ph type="pic" idx="1"/>
          </p:nvPr>
        </p:nvSpPr>
        <p:spPr>
          <a:xfrm>
            <a:off x="2389719" y="612776"/>
            <a:ext cx="7315200" cy="4114800"/>
          </a:xfrm>
        </p:spPr>
        <p:txBody>
          <a:bodyPr/>
          <a:lstStyle>
            <a:lvl1pPr marL="0" indent="0">
              <a:buNone/>
              <a:defRPr sz="2399"/>
            </a:lvl1pPr>
            <a:lvl2pPr marL="342802" indent="0">
              <a:buNone/>
              <a:defRPr sz="2099"/>
            </a:lvl2pPr>
            <a:lvl3pPr marL="685602" indent="0">
              <a:buNone/>
              <a:defRPr sz="1799"/>
            </a:lvl3pPr>
            <a:lvl4pPr marL="1028404" indent="0">
              <a:buNone/>
              <a:defRPr sz="1499"/>
            </a:lvl4pPr>
            <a:lvl5pPr marL="1371204" indent="0">
              <a:buNone/>
              <a:defRPr sz="1499"/>
            </a:lvl5pPr>
            <a:lvl6pPr marL="1714006" indent="0">
              <a:buNone/>
              <a:defRPr sz="1499"/>
            </a:lvl6pPr>
            <a:lvl7pPr marL="2056807" indent="0">
              <a:buNone/>
              <a:defRPr sz="1499"/>
            </a:lvl7pPr>
            <a:lvl8pPr marL="2399608" indent="0">
              <a:buNone/>
              <a:defRPr sz="1499"/>
            </a:lvl8pPr>
            <a:lvl9pPr marL="2742410" indent="0">
              <a:buNone/>
              <a:defRPr sz="1499"/>
            </a:lvl9pPr>
          </a:lstStyle>
          <a:p>
            <a:pPr lvl="0"/>
            <a:endParaRPr lang="en-SG" noProof="0"/>
          </a:p>
        </p:txBody>
      </p:sp>
      <p:sp>
        <p:nvSpPr>
          <p:cNvPr id="4" name="Text Placeholder 3"/>
          <p:cNvSpPr>
            <a:spLocks noGrp="1"/>
          </p:cNvSpPr>
          <p:nvPr>
            <p:ph type="body" sz="half" idx="2"/>
          </p:nvPr>
        </p:nvSpPr>
        <p:spPr>
          <a:xfrm>
            <a:off x="2389719" y="5367338"/>
            <a:ext cx="7315200" cy="804863"/>
          </a:xfrm>
        </p:spPr>
        <p:txBody>
          <a:bodyPr/>
          <a:lstStyle>
            <a:lvl1pPr marL="0" indent="0">
              <a:buNone/>
              <a:defRPr sz="1051"/>
            </a:lvl1pPr>
            <a:lvl2pPr marL="342802" indent="0">
              <a:buNone/>
              <a:defRPr sz="900"/>
            </a:lvl2pPr>
            <a:lvl3pPr marL="685602" indent="0">
              <a:buNone/>
              <a:defRPr sz="751"/>
            </a:lvl3pPr>
            <a:lvl4pPr marL="1028404" indent="0">
              <a:buNone/>
              <a:defRPr sz="675"/>
            </a:lvl4pPr>
            <a:lvl5pPr marL="1371204" indent="0">
              <a:buNone/>
              <a:defRPr sz="675"/>
            </a:lvl5pPr>
            <a:lvl6pPr marL="1714006" indent="0">
              <a:buNone/>
              <a:defRPr sz="675"/>
            </a:lvl6pPr>
            <a:lvl7pPr marL="2056807" indent="0">
              <a:buNone/>
              <a:defRPr sz="675"/>
            </a:lvl7pPr>
            <a:lvl8pPr marL="2399608" indent="0">
              <a:buNone/>
              <a:defRPr sz="675"/>
            </a:lvl8pPr>
            <a:lvl9pPr marL="274241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xmlns="" id="{F603C43E-CDDE-4EC5-8569-12D0A54D15A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7D93121-6850-46E5-B3C7-766E77D439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56AFF2F-9D51-42EB-BFB1-EDDB0C125939}"/>
              </a:ext>
            </a:extLst>
          </p:cNvPr>
          <p:cNvSpPr>
            <a:spLocks noGrp="1" noChangeArrowheads="1"/>
          </p:cNvSpPr>
          <p:nvPr>
            <p:ph type="sldNum" sz="quarter" idx="12"/>
          </p:nvPr>
        </p:nvSpPr>
        <p:spPr>
          <a:ln/>
        </p:spPr>
        <p:txBody>
          <a:bodyPr/>
          <a:lstStyle>
            <a:lvl1pPr>
              <a:defRPr/>
            </a:lvl1pPr>
          </a:lstStyle>
          <a:p>
            <a:pPr>
              <a:defRPr/>
            </a:pPr>
            <a:fld id="{89178C5C-DD42-4438-BB58-A890BA296564}" type="slidenum">
              <a:rPr lang="en-US" altLang="en-US"/>
              <a:pPr>
                <a:defRPr/>
              </a:pPr>
              <a:t>‹#›</a:t>
            </a:fld>
            <a:endParaRPr lang="en-US" altLang="en-US"/>
          </a:p>
        </p:txBody>
      </p:sp>
    </p:spTree>
    <p:extLst>
      <p:ext uri="{BB962C8B-B14F-4D97-AF65-F5344CB8AC3E}">
        <p14:creationId xmlns:p14="http://schemas.microsoft.com/office/powerpoint/2010/main" val="1270628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xmlns="" id="{68518022-110A-46AC-8614-48B7DC28D1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6646CAD-B66F-4D3B-AA6C-6F9833984F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4E0B110-3B3B-4355-8C69-DE010939E9A4}"/>
              </a:ext>
            </a:extLst>
          </p:cNvPr>
          <p:cNvSpPr>
            <a:spLocks noGrp="1" noChangeArrowheads="1"/>
          </p:cNvSpPr>
          <p:nvPr>
            <p:ph type="sldNum" sz="quarter" idx="12"/>
          </p:nvPr>
        </p:nvSpPr>
        <p:spPr>
          <a:ln/>
        </p:spPr>
        <p:txBody>
          <a:bodyPr/>
          <a:lstStyle>
            <a:lvl1pPr>
              <a:defRPr/>
            </a:lvl1pPr>
          </a:lstStyle>
          <a:p>
            <a:pPr>
              <a:defRPr/>
            </a:pPr>
            <a:fld id="{0BD18BB5-F1FF-426B-84ED-CDC07A7EBBDC}" type="slidenum">
              <a:rPr lang="en-US" altLang="en-US"/>
              <a:pPr>
                <a:defRPr/>
              </a:pPr>
              <a:t>‹#›</a:t>
            </a:fld>
            <a:endParaRPr lang="en-US" altLang="en-US"/>
          </a:p>
        </p:txBody>
      </p:sp>
    </p:spTree>
    <p:extLst>
      <p:ext uri="{BB962C8B-B14F-4D97-AF65-F5344CB8AC3E}">
        <p14:creationId xmlns:p14="http://schemas.microsoft.com/office/powerpoint/2010/main" val="17661121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09606" y="274644"/>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xmlns="" id="{930BB400-A6F1-4362-9B30-A31F496841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CB02497F-4AD8-4D95-B29D-664745EFBB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8D1B700-AD52-4E6C-8BBC-C64DC0D1F353}"/>
              </a:ext>
            </a:extLst>
          </p:cNvPr>
          <p:cNvSpPr>
            <a:spLocks noGrp="1" noChangeArrowheads="1"/>
          </p:cNvSpPr>
          <p:nvPr>
            <p:ph type="sldNum" sz="quarter" idx="12"/>
          </p:nvPr>
        </p:nvSpPr>
        <p:spPr>
          <a:ln/>
        </p:spPr>
        <p:txBody>
          <a:bodyPr/>
          <a:lstStyle>
            <a:lvl1pPr>
              <a:defRPr/>
            </a:lvl1pPr>
          </a:lstStyle>
          <a:p>
            <a:pPr>
              <a:defRPr/>
            </a:pPr>
            <a:fld id="{9C439FB4-C666-47AA-A56B-1A06B32B1C93}" type="slidenum">
              <a:rPr lang="en-US" altLang="en-US"/>
              <a:pPr>
                <a:defRPr/>
              </a:pPr>
              <a:t>‹#›</a:t>
            </a:fld>
            <a:endParaRPr lang="en-US" altLang="en-US"/>
          </a:p>
        </p:txBody>
      </p:sp>
    </p:spTree>
    <p:extLst>
      <p:ext uri="{BB962C8B-B14F-4D97-AF65-F5344CB8AC3E}">
        <p14:creationId xmlns:p14="http://schemas.microsoft.com/office/powerpoint/2010/main" val="2386513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Nơi giữ chỗ cho Số hiệu Bản chiếu 5"/>
          <p:cNvSpPr>
            <a:spLocks noGrp="1"/>
          </p:cNvSpPr>
          <p:nvPr>
            <p:ph type="sldNum" sz="quarter" idx="12"/>
          </p:nvPr>
        </p:nvSpPr>
        <p:spPr/>
        <p:txBody>
          <a:bodyPr/>
          <a:lstStyle>
            <a:lvl1pPr>
              <a:defRPr/>
            </a:lvl1pPr>
          </a:lstStyle>
          <a:p>
            <a:pPr>
              <a:defRPr/>
            </a:pPr>
            <a:fld id="{E77EEDEA-8931-467F-9612-299C500C805F}" type="slidenum">
              <a:rPr lang="en-US" altLang="vi-VN" smtClean="0"/>
              <a:pPr>
                <a:defRPr/>
              </a:pPr>
              <a:t>‹#›</a:t>
            </a:fld>
            <a:endParaRPr lang="en-US" altLang="vi-VN"/>
          </a:p>
        </p:txBody>
      </p:sp>
    </p:spTree>
    <p:extLst>
      <p:ext uri="{BB962C8B-B14F-4D97-AF65-F5344CB8AC3E}">
        <p14:creationId xmlns:p14="http://schemas.microsoft.com/office/powerpoint/2010/main" val="83518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Nơi giữ chỗ cho Số hiệu Bản chiếu 5"/>
          <p:cNvSpPr>
            <a:spLocks noGrp="1"/>
          </p:cNvSpPr>
          <p:nvPr>
            <p:ph type="sldNum" sz="quarter" idx="12"/>
          </p:nvPr>
        </p:nvSpPr>
        <p:spPr/>
        <p:txBody>
          <a:bodyPr/>
          <a:lstStyle>
            <a:lvl1pPr>
              <a:defRPr/>
            </a:lvl1pPr>
          </a:lstStyle>
          <a:p>
            <a:pPr>
              <a:defRPr/>
            </a:pPr>
            <a:fld id="{630FD31F-489D-4A4A-8321-25ECAAEE9E45}" type="slidenum">
              <a:rPr lang="en-US" altLang="vi-VN" smtClean="0"/>
              <a:pPr>
                <a:defRPr/>
              </a:pPr>
              <a:t>‹#›</a:t>
            </a:fld>
            <a:endParaRPr lang="en-US" altLang="vi-VN"/>
          </a:p>
        </p:txBody>
      </p:sp>
    </p:spTree>
    <p:extLst>
      <p:ext uri="{BB962C8B-B14F-4D97-AF65-F5344CB8AC3E}">
        <p14:creationId xmlns:p14="http://schemas.microsoft.com/office/powerpoint/2010/main" val="1477482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Nơi giữ chỗ cho Số hiệu Bản chiếu 5"/>
          <p:cNvSpPr>
            <a:spLocks noGrp="1"/>
          </p:cNvSpPr>
          <p:nvPr>
            <p:ph type="sldNum" sz="quarter" idx="12"/>
          </p:nvPr>
        </p:nvSpPr>
        <p:spPr/>
        <p:txBody>
          <a:bodyPr/>
          <a:lstStyle>
            <a:lvl1pPr>
              <a:defRPr/>
            </a:lvl1pPr>
          </a:lstStyle>
          <a:p>
            <a:pPr>
              <a:defRPr/>
            </a:pPr>
            <a:fld id="{0057E869-4B15-411F-B232-D319E78ACB0B}" type="slidenum">
              <a:rPr lang="en-US" altLang="vi-VN" smtClean="0"/>
              <a:pPr>
                <a:defRPr/>
              </a:pPr>
              <a:t>‹#›</a:t>
            </a:fld>
            <a:endParaRPr lang="en-US" altLang="vi-VN"/>
          </a:p>
        </p:txBody>
      </p:sp>
    </p:spTree>
    <p:extLst>
      <p:ext uri="{BB962C8B-B14F-4D97-AF65-F5344CB8AC3E}">
        <p14:creationId xmlns:p14="http://schemas.microsoft.com/office/powerpoint/2010/main" val="186603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7FF95BDA-33F6-4940-A526-730CBFA307DF}" type="slidenum">
              <a:rPr lang="en-US" altLang="vi-VN" smtClean="0"/>
              <a:pPr>
                <a:defRPr/>
              </a:pPr>
              <a:t>‹#›</a:t>
            </a:fld>
            <a:endParaRPr lang="en-US" altLang="vi-VN"/>
          </a:p>
        </p:txBody>
      </p:sp>
    </p:spTree>
    <p:extLst>
      <p:ext uri="{BB962C8B-B14F-4D97-AF65-F5344CB8AC3E}">
        <p14:creationId xmlns:p14="http://schemas.microsoft.com/office/powerpoint/2010/main" val="398223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Nơi giữ chỗ cho Chân trang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Nơi giữ chỗ cho Số hiệu Bản chiếu 5"/>
          <p:cNvSpPr>
            <a:spLocks noGrp="1"/>
          </p:cNvSpPr>
          <p:nvPr>
            <p:ph type="sldNum" sz="quarter" idx="12"/>
          </p:nvPr>
        </p:nvSpPr>
        <p:spPr/>
        <p:txBody>
          <a:bodyPr/>
          <a:lstStyle>
            <a:lvl1pPr>
              <a:defRPr/>
            </a:lvl1pPr>
          </a:lstStyle>
          <a:p>
            <a:pPr>
              <a:defRPr/>
            </a:pPr>
            <a:fld id="{A0817E46-1C80-4BB0-B9BA-B1D9ED4A86BB}" type="slidenum">
              <a:rPr lang="en-US" altLang="vi-VN" smtClean="0"/>
              <a:pPr>
                <a:defRPr/>
              </a:pPr>
              <a:t>‹#›</a:t>
            </a:fld>
            <a:endParaRPr lang="en-US" altLang="vi-VN"/>
          </a:p>
        </p:txBody>
      </p:sp>
    </p:spTree>
    <p:extLst>
      <p:ext uri="{BB962C8B-B14F-4D97-AF65-F5344CB8AC3E}">
        <p14:creationId xmlns:p14="http://schemas.microsoft.com/office/powerpoint/2010/main" val="106169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7924FB6-D42C-4C48-A4FA-91F8D77FC442}" type="slidenum">
              <a:rPr lang="en-US" altLang="vi-VN" smtClean="0"/>
              <a:pPr>
                <a:defRPr/>
              </a:pPr>
              <a:t>‹#›</a:t>
            </a:fld>
            <a:endParaRPr lang="en-US" altLang="vi-VN"/>
          </a:p>
        </p:txBody>
      </p:sp>
    </p:spTree>
    <p:extLst>
      <p:ext uri="{BB962C8B-B14F-4D97-AF65-F5344CB8AC3E}">
        <p14:creationId xmlns:p14="http://schemas.microsoft.com/office/powerpoint/2010/main" val="669116393"/>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7000" b="-17000"/>
          </a:stretch>
        </a:blip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vi-VN"/>
              <a:t>Bấm &amp; sửa kiểu tiêu đề</a:t>
            </a:r>
            <a:endParaRPr lang="en-US" altLang="vi-VN"/>
          </a:p>
        </p:txBody>
      </p:sp>
      <p:sp>
        <p:nvSpPr>
          <p:cNvPr id="1027" name="Nơi giữ chỗ cho Văn bản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vi-VN"/>
              <a:t>Bấm &amp; sửa kiểu tiêu đề</a:t>
            </a:r>
          </a:p>
          <a:p>
            <a:pPr lvl="1"/>
            <a:r>
              <a:rPr lang="vi-VN" altLang="vi-VN"/>
              <a:t>Mức hai</a:t>
            </a:r>
          </a:p>
          <a:p>
            <a:pPr lvl="2"/>
            <a:r>
              <a:rPr lang="vi-VN" altLang="vi-VN"/>
              <a:t>Mức ba</a:t>
            </a:r>
          </a:p>
          <a:p>
            <a:pPr lvl="3"/>
            <a:r>
              <a:rPr lang="vi-VN" altLang="vi-VN"/>
              <a:t>Mức bốn</a:t>
            </a:r>
          </a:p>
          <a:p>
            <a:pPr lvl="4"/>
            <a:r>
              <a:rPr lang="vi-VN" altLang="vi-VN"/>
              <a:t>Mức năm</a:t>
            </a:r>
            <a:endParaRPr lang="en-US" altLang="vi-VN"/>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solidFill>
                <a:prstClr val="black">
                  <a:tint val="75000"/>
                </a:prstClr>
              </a:solidFill>
            </a:endParaRPr>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solidFill>
                <a:prstClr val="black">
                  <a:tint val="75000"/>
                </a:prstClr>
              </a:solidFill>
            </a:endParaRP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97924FB6-D42C-4C48-A4FA-91F8D77FC442}" type="slidenum">
              <a:rPr lang="en-US" altLang="vi-VN" smtClean="0"/>
              <a:pPr>
                <a:defRPr/>
              </a:pPr>
              <a:t>‹#›</a:t>
            </a:fld>
            <a:endParaRPr lang="en-US" altLang="vi-VN"/>
          </a:p>
        </p:txBody>
      </p:sp>
    </p:spTree>
    <p:extLst>
      <p:ext uri="{BB962C8B-B14F-4D97-AF65-F5344CB8AC3E}">
        <p14:creationId xmlns:p14="http://schemas.microsoft.com/office/powerpoint/2010/main" val="451991825"/>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792" r:id="rId13"/>
  </p:sldLayoutIdLst>
  <p:transition>
    <p:checke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924FB6-D42C-4C48-A4FA-91F8D77FC442}" type="slidenum">
              <a:rPr lang="en-US" altLang="vi-VN" smtClean="0"/>
              <a:pPr>
                <a:defRPr/>
              </a:pPr>
              <a:t>‹#›</a:t>
            </a:fld>
            <a:endParaRPr lang="en-US" altLang="vi-VN"/>
          </a:p>
        </p:txBody>
      </p:sp>
    </p:spTree>
    <p:extLst>
      <p:ext uri="{BB962C8B-B14F-4D97-AF65-F5344CB8AC3E}">
        <p14:creationId xmlns:p14="http://schemas.microsoft.com/office/powerpoint/2010/main" val="255615044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000B0C7C-5180-4103-A80B-FDD6CE92F933}"/>
              </a:ext>
            </a:extLst>
          </p:cNvPr>
          <p:cNvSpPr>
            <a:spLocks noGrp="1" noChangeArrowheads="1"/>
          </p:cNvSpPr>
          <p:nvPr>
            <p:ph type="title"/>
          </p:nvPr>
        </p:nvSpPr>
        <p:spPr bwMode="auto">
          <a:xfrm>
            <a:off x="609600" y="275167"/>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AC52AFA7-9AC3-46CD-AB1F-65B3C40251BE}"/>
              </a:ext>
            </a:extLst>
          </p:cNvPr>
          <p:cNvSpPr>
            <a:spLocks noGrp="1" noChangeArrowheads="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CD3E9600-1718-4D9E-9F3B-AD5669944602}"/>
              </a:ext>
            </a:extLst>
          </p:cNvPr>
          <p:cNvSpPr>
            <a:spLocks noGrp="1" noChangeArrowheads="1"/>
          </p:cNvSpPr>
          <p:nvPr>
            <p:ph type="dt" sz="half" idx="2"/>
          </p:nvPr>
        </p:nvSpPr>
        <p:spPr bwMode="auto">
          <a:xfrm>
            <a:off x="609600" y="6246285"/>
            <a:ext cx="2844800" cy="476249"/>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1">
                <a:solidFill>
                  <a:srgbClr val="000000"/>
                </a:solidFill>
                <a:latin typeface="Arial" charset="0"/>
                <a:cs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xmlns="" id="{1E9F5D14-C7DC-4D2C-B744-FCC4F1ED6BE7}"/>
              </a:ext>
            </a:extLst>
          </p:cNvPr>
          <p:cNvSpPr>
            <a:spLocks noGrp="1" noChangeArrowheads="1"/>
          </p:cNvSpPr>
          <p:nvPr>
            <p:ph type="ftr" sz="quarter" idx="3"/>
          </p:nvPr>
        </p:nvSpPr>
        <p:spPr bwMode="auto">
          <a:xfrm>
            <a:off x="4165600" y="6246285"/>
            <a:ext cx="3860800" cy="476249"/>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1">
                <a:solidFill>
                  <a:srgbClr val="000000"/>
                </a:solidFill>
                <a:latin typeface="Arial" charset="0"/>
                <a:cs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xmlns="" id="{78E97D6C-A07C-42CF-8D4E-D536CCDE8FCF}"/>
              </a:ext>
            </a:extLst>
          </p:cNvPr>
          <p:cNvSpPr>
            <a:spLocks noGrp="1" noChangeArrowheads="1"/>
          </p:cNvSpPr>
          <p:nvPr>
            <p:ph type="sldNum" sz="quarter" idx="4"/>
          </p:nvPr>
        </p:nvSpPr>
        <p:spPr bwMode="auto">
          <a:xfrm>
            <a:off x="8737600" y="6246285"/>
            <a:ext cx="2844800" cy="476249"/>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933">
                <a:solidFill>
                  <a:srgbClr val="000000"/>
                </a:solidFill>
                <a:latin typeface="Verdana" panose="020B0604030504040204" pitchFamily="34" charset="0"/>
                <a:cs typeface="Arial" panose="020B0604020202020204" pitchFamily="34" charset="0"/>
              </a:defRPr>
            </a:lvl1pPr>
          </a:lstStyle>
          <a:p>
            <a:pPr>
              <a:defRPr/>
            </a:pPr>
            <a:fld id="{7910240B-0DF8-4A8C-BCDB-668FF916EB49}" type="slidenum">
              <a:rPr lang="en-US" altLang="en-US"/>
              <a:pPr>
                <a:defRPr/>
              </a:pPr>
              <a:t>‹#›</a:t>
            </a:fld>
            <a:endParaRPr lang="en-US" altLang="en-US"/>
          </a:p>
        </p:txBody>
      </p:sp>
    </p:spTree>
    <p:extLst>
      <p:ext uri="{BB962C8B-B14F-4D97-AF65-F5344CB8AC3E}">
        <p14:creationId xmlns:p14="http://schemas.microsoft.com/office/powerpoint/2010/main" val="273190301"/>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342802" algn="ctr" rtl="0" fontAlgn="base">
        <a:spcBef>
          <a:spcPct val="0"/>
        </a:spcBef>
        <a:spcAft>
          <a:spcPct val="0"/>
        </a:spcAft>
        <a:defRPr sz="3299">
          <a:solidFill>
            <a:schemeClr val="tx2"/>
          </a:solidFill>
          <a:latin typeface="Arial" charset="0"/>
        </a:defRPr>
      </a:lvl6pPr>
      <a:lvl7pPr marL="685602" algn="ctr" rtl="0" fontAlgn="base">
        <a:spcBef>
          <a:spcPct val="0"/>
        </a:spcBef>
        <a:spcAft>
          <a:spcPct val="0"/>
        </a:spcAft>
        <a:defRPr sz="3299">
          <a:solidFill>
            <a:schemeClr val="tx2"/>
          </a:solidFill>
          <a:latin typeface="Arial" charset="0"/>
        </a:defRPr>
      </a:lvl7pPr>
      <a:lvl8pPr marL="1028404" algn="ctr" rtl="0" fontAlgn="base">
        <a:spcBef>
          <a:spcPct val="0"/>
        </a:spcBef>
        <a:spcAft>
          <a:spcPct val="0"/>
        </a:spcAft>
        <a:defRPr sz="3299">
          <a:solidFill>
            <a:schemeClr val="tx2"/>
          </a:solidFill>
          <a:latin typeface="Arial" charset="0"/>
        </a:defRPr>
      </a:lvl8pPr>
      <a:lvl9pPr marL="1371204" algn="ctr" rtl="0" fontAlgn="base">
        <a:spcBef>
          <a:spcPct val="0"/>
        </a:spcBef>
        <a:spcAft>
          <a:spcPct val="0"/>
        </a:spcAft>
        <a:defRPr sz="3299">
          <a:solidFill>
            <a:schemeClr val="tx2"/>
          </a:solidFill>
          <a:latin typeface="Arial" charset="0"/>
        </a:defRPr>
      </a:lvl9pPr>
    </p:titleStyle>
    <p:bodyStyle>
      <a:lvl1pPr marL="253994" indent="-253994" algn="l" rtl="0" eaLnBrk="0" fontAlgn="base" hangingPunct="0">
        <a:spcBef>
          <a:spcPct val="20000"/>
        </a:spcBef>
        <a:spcAft>
          <a:spcPct val="0"/>
        </a:spcAft>
        <a:buChar char="•"/>
        <a:defRPr sz="2267">
          <a:solidFill>
            <a:schemeClr val="tx1"/>
          </a:solidFill>
          <a:latin typeface="+mn-lt"/>
          <a:ea typeface="+mn-ea"/>
          <a:cs typeface="+mn-cs"/>
        </a:defRPr>
      </a:lvl1pPr>
      <a:lvl2pPr marL="554553" indent="-211661" algn="l" rtl="0" eaLnBrk="0" fontAlgn="base" hangingPunct="0">
        <a:spcBef>
          <a:spcPct val="20000"/>
        </a:spcBef>
        <a:spcAft>
          <a:spcPct val="0"/>
        </a:spcAft>
        <a:buChar char="–"/>
        <a:defRPr sz="2000">
          <a:solidFill>
            <a:schemeClr val="tx1"/>
          </a:solidFill>
          <a:latin typeface="+mn-lt"/>
        </a:defRPr>
      </a:lvl2pPr>
      <a:lvl3pPr marL="855112" indent="-169329" algn="l" rtl="0" eaLnBrk="0" fontAlgn="base" hangingPunct="0">
        <a:spcBef>
          <a:spcPct val="20000"/>
        </a:spcBef>
        <a:spcAft>
          <a:spcPct val="0"/>
        </a:spcAft>
        <a:buChar char="•"/>
        <a:defRPr sz="1600">
          <a:solidFill>
            <a:schemeClr val="tx1"/>
          </a:solidFill>
          <a:latin typeface="+mn-lt"/>
        </a:defRPr>
      </a:lvl3pPr>
      <a:lvl4pPr marL="1198003" indent="-169329" algn="l" rtl="0" eaLnBrk="0" fontAlgn="base" hangingPunct="0">
        <a:spcBef>
          <a:spcPct val="20000"/>
        </a:spcBef>
        <a:spcAft>
          <a:spcPct val="0"/>
        </a:spcAft>
        <a:buChar char="–"/>
        <a:defRPr sz="1333">
          <a:solidFill>
            <a:schemeClr val="tx1"/>
          </a:solidFill>
          <a:latin typeface="+mn-lt"/>
        </a:defRPr>
      </a:lvl4pPr>
      <a:lvl5pPr marL="1540895" indent="-169329" algn="l" rtl="0" eaLnBrk="0" fontAlgn="base" hangingPunct="0">
        <a:spcBef>
          <a:spcPct val="20000"/>
        </a:spcBef>
        <a:spcAft>
          <a:spcPct val="0"/>
        </a:spcAft>
        <a:buChar char="»"/>
        <a:defRPr sz="1333">
          <a:solidFill>
            <a:schemeClr val="tx1"/>
          </a:solidFill>
          <a:latin typeface="+mn-lt"/>
        </a:defRPr>
      </a:lvl5pPr>
      <a:lvl6pPr marL="1885406" indent="-171401" algn="l" rtl="0" fontAlgn="base">
        <a:spcBef>
          <a:spcPct val="20000"/>
        </a:spcBef>
        <a:spcAft>
          <a:spcPct val="0"/>
        </a:spcAft>
        <a:buChar char="»"/>
        <a:defRPr sz="1499">
          <a:solidFill>
            <a:schemeClr val="tx1"/>
          </a:solidFill>
          <a:latin typeface="+mn-lt"/>
        </a:defRPr>
      </a:lvl6pPr>
      <a:lvl7pPr marL="2228207" indent="-171401" algn="l" rtl="0" fontAlgn="base">
        <a:spcBef>
          <a:spcPct val="20000"/>
        </a:spcBef>
        <a:spcAft>
          <a:spcPct val="0"/>
        </a:spcAft>
        <a:buChar char="»"/>
        <a:defRPr sz="1499">
          <a:solidFill>
            <a:schemeClr val="tx1"/>
          </a:solidFill>
          <a:latin typeface="+mn-lt"/>
        </a:defRPr>
      </a:lvl7pPr>
      <a:lvl8pPr marL="2571009" indent="-171401" algn="l" rtl="0" fontAlgn="base">
        <a:spcBef>
          <a:spcPct val="20000"/>
        </a:spcBef>
        <a:spcAft>
          <a:spcPct val="0"/>
        </a:spcAft>
        <a:buChar char="»"/>
        <a:defRPr sz="1499">
          <a:solidFill>
            <a:schemeClr val="tx1"/>
          </a:solidFill>
          <a:latin typeface="+mn-lt"/>
        </a:defRPr>
      </a:lvl8pPr>
      <a:lvl9pPr marL="2913810" indent="-171401" algn="l" rtl="0" fontAlgn="base">
        <a:spcBef>
          <a:spcPct val="20000"/>
        </a:spcBef>
        <a:spcAft>
          <a:spcPct val="0"/>
        </a:spcAft>
        <a:buChar char="»"/>
        <a:defRPr sz="1499">
          <a:solidFill>
            <a:schemeClr val="tx1"/>
          </a:solidFill>
          <a:latin typeface="+mn-lt"/>
        </a:defRPr>
      </a:lvl9pPr>
    </p:bodyStyle>
    <p:otherStyle>
      <a:defPPr>
        <a:defRPr lang="en-US"/>
      </a:defPPr>
      <a:lvl1pPr marL="0" algn="l" defTabSz="685602" rtl="0" eaLnBrk="1" latinLnBrk="0" hangingPunct="1">
        <a:defRPr sz="1349" kern="1200">
          <a:solidFill>
            <a:schemeClr val="tx1"/>
          </a:solidFill>
          <a:latin typeface="+mn-lt"/>
          <a:ea typeface="+mn-ea"/>
          <a:cs typeface="+mn-cs"/>
        </a:defRPr>
      </a:lvl1pPr>
      <a:lvl2pPr marL="342802" algn="l" defTabSz="685602" rtl="0" eaLnBrk="1" latinLnBrk="0" hangingPunct="1">
        <a:defRPr sz="1349" kern="1200">
          <a:solidFill>
            <a:schemeClr val="tx1"/>
          </a:solidFill>
          <a:latin typeface="+mn-lt"/>
          <a:ea typeface="+mn-ea"/>
          <a:cs typeface="+mn-cs"/>
        </a:defRPr>
      </a:lvl2pPr>
      <a:lvl3pPr marL="685602" algn="l" defTabSz="685602" rtl="0" eaLnBrk="1" latinLnBrk="0" hangingPunct="1">
        <a:defRPr sz="1349" kern="1200">
          <a:solidFill>
            <a:schemeClr val="tx1"/>
          </a:solidFill>
          <a:latin typeface="+mn-lt"/>
          <a:ea typeface="+mn-ea"/>
          <a:cs typeface="+mn-cs"/>
        </a:defRPr>
      </a:lvl3pPr>
      <a:lvl4pPr marL="1028404" algn="l" defTabSz="685602" rtl="0" eaLnBrk="1" latinLnBrk="0" hangingPunct="1">
        <a:defRPr sz="1349" kern="1200">
          <a:solidFill>
            <a:schemeClr val="tx1"/>
          </a:solidFill>
          <a:latin typeface="+mn-lt"/>
          <a:ea typeface="+mn-ea"/>
          <a:cs typeface="+mn-cs"/>
        </a:defRPr>
      </a:lvl4pPr>
      <a:lvl5pPr marL="1371204" algn="l" defTabSz="685602" rtl="0" eaLnBrk="1" latinLnBrk="0" hangingPunct="1">
        <a:defRPr sz="1349" kern="1200">
          <a:solidFill>
            <a:schemeClr val="tx1"/>
          </a:solidFill>
          <a:latin typeface="+mn-lt"/>
          <a:ea typeface="+mn-ea"/>
          <a:cs typeface="+mn-cs"/>
        </a:defRPr>
      </a:lvl5pPr>
      <a:lvl6pPr marL="1714006" algn="l" defTabSz="685602" rtl="0" eaLnBrk="1" latinLnBrk="0" hangingPunct="1">
        <a:defRPr sz="1349" kern="1200">
          <a:solidFill>
            <a:schemeClr val="tx1"/>
          </a:solidFill>
          <a:latin typeface="+mn-lt"/>
          <a:ea typeface="+mn-ea"/>
          <a:cs typeface="+mn-cs"/>
        </a:defRPr>
      </a:lvl6pPr>
      <a:lvl7pPr marL="2056807" algn="l" defTabSz="685602" rtl="0" eaLnBrk="1" latinLnBrk="0" hangingPunct="1">
        <a:defRPr sz="1349" kern="1200">
          <a:solidFill>
            <a:schemeClr val="tx1"/>
          </a:solidFill>
          <a:latin typeface="+mn-lt"/>
          <a:ea typeface="+mn-ea"/>
          <a:cs typeface="+mn-cs"/>
        </a:defRPr>
      </a:lvl7pPr>
      <a:lvl8pPr marL="2399608" algn="l" defTabSz="685602" rtl="0" eaLnBrk="1" latinLnBrk="0" hangingPunct="1">
        <a:defRPr sz="1349" kern="1200">
          <a:solidFill>
            <a:schemeClr val="tx1"/>
          </a:solidFill>
          <a:latin typeface="+mn-lt"/>
          <a:ea typeface="+mn-ea"/>
          <a:cs typeface="+mn-cs"/>
        </a:defRPr>
      </a:lvl8pPr>
      <a:lvl9pPr marL="2742410" algn="l" defTabSz="685602"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6.xm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slide" Target="slide16.xml"/><Relationship Id="rId4" Type="http://schemas.openxmlformats.org/officeDocument/2006/relationships/slide" Target="slide1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gif"/><Relationship Id="rId1" Type="http://schemas.openxmlformats.org/officeDocument/2006/relationships/slideLayout" Target="../slideLayouts/slideLayout14.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993" y="1676400"/>
            <a:ext cx="12096014" cy="3393237"/>
          </a:xfrm>
          <a:prstGeom prst="rect">
            <a:avLst/>
          </a:prstGeom>
          <a:noFill/>
        </p:spPr>
        <p:txBody>
          <a:bodyPr wrap="square" lIns="68580" tIns="34290" rIns="68580" bIns="34290">
            <a:spAutoFit/>
            <a:scene3d>
              <a:camera prst="orthographicFront"/>
              <a:lightRig rig="threePt" dir="t"/>
            </a:scene3d>
            <a:sp3d extrusionH="57150">
              <a:bevelT w="38100" h="38100"/>
            </a:sp3d>
          </a:bodyPr>
          <a:lstStyle/>
          <a:p>
            <a:pPr algn="ctr" defTabSz="685800" eaLnBrk="1" hangingPunct="1"/>
            <a:r>
              <a:rPr lang="vi-VN" sz="54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CHÀO MỪNG CÁC CON HỌC SINH</a:t>
            </a:r>
          </a:p>
          <a:p>
            <a:pPr algn="ctr" defTabSz="685800" eaLnBrk="1" hangingPunct="1"/>
            <a:r>
              <a:rPr lang="vi-VN" sz="54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 ĐẾN VỚI TIẾT HỌC</a:t>
            </a:r>
          </a:p>
          <a:p>
            <a:pPr algn="ctr" defTabSz="685800" eaLnBrk="1" hangingPunct="1"/>
            <a:r>
              <a:rPr lang="vi-VN" sz="54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TẬP ĐỌC – KỂ CHUYỆN</a:t>
            </a:r>
          </a:p>
          <a:p>
            <a:pPr algn="ctr" defTabSz="685800" eaLnBrk="1" hangingPunct="1"/>
            <a:r>
              <a:rPr lang="vi-VN" sz="54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rPr>
              <a:t>Lớp 3</a:t>
            </a:r>
            <a:endParaRPr lang="en-US" sz="5400" b="1" dirty="0">
              <a:ln w="12700">
                <a:solidFill>
                  <a:schemeClr val="accent1"/>
                </a:solidFill>
                <a:prstDash val="solid"/>
              </a:ln>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166B4FD6-32C9-4D5C-A09C-17CE8533A3AF}"/>
              </a:ext>
            </a:extLst>
          </p:cNvPr>
          <p:cNvSpPr txBox="1"/>
          <p:nvPr/>
        </p:nvSpPr>
        <p:spPr>
          <a:xfrm>
            <a:off x="2895600" y="405825"/>
            <a:ext cx="6400800" cy="584775"/>
          </a:xfrm>
          <a:prstGeom prst="rect">
            <a:avLst/>
          </a:prstGeom>
          <a:noFill/>
        </p:spPr>
        <p:txBody>
          <a:bodyPr wrap="square" rtlCol="0">
            <a:spAutoFit/>
          </a:bodyPr>
          <a:lstStyle/>
          <a:p>
            <a:pPr algn="ctr"/>
            <a:r>
              <a:rPr lang="vi-VN" sz="3200" b="1" dirty="0">
                <a:solidFill>
                  <a:srgbClr val="006600"/>
                </a:solidFill>
                <a:latin typeface="+mj-lt"/>
              </a:rPr>
              <a:t>TRƯỜNG TIỂU HỌC CỰ KHỐI</a:t>
            </a:r>
            <a:endParaRPr lang="en-US" sz="3200" b="1" dirty="0">
              <a:solidFill>
                <a:srgbClr val="006600"/>
              </a:solidFill>
              <a:latin typeface="+mj-lt"/>
            </a:endParaRPr>
          </a:p>
        </p:txBody>
      </p:sp>
    </p:spTree>
    <p:extLst>
      <p:ext uri="{BB962C8B-B14F-4D97-AF65-F5344CB8AC3E}">
        <p14:creationId xmlns:p14="http://schemas.microsoft.com/office/powerpoint/2010/main" val="1931078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6" name="Cloud 2375">
            <a:extLst>
              <a:ext uri="{FF2B5EF4-FFF2-40B4-BE49-F238E27FC236}">
                <a16:creationId xmlns:a16="http://schemas.microsoft.com/office/drawing/2014/main" xmlns="" id="{E06602F0-6E68-4E30-8F96-9CF742EA839C}"/>
              </a:ext>
            </a:extLst>
          </p:cNvPr>
          <p:cNvSpPr/>
          <p:nvPr/>
        </p:nvSpPr>
        <p:spPr>
          <a:xfrm>
            <a:off x="1493716" y="457200"/>
            <a:ext cx="9968099" cy="5511887"/>
          </a:xfrm>
          <a:prstGeom prst="cloud">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23" name="Group 4">
            <a:extLst>
              <a:ext uri="{FF2B5EF4-FFF2-40B4-BE49-F238E27FC236}">
                <a16:creationId xmlns:a16="http://schemas.microsoft.com/office/drawing/2014/main" xmlns="" id="{6930C02E-55A9-46F9-B764-C4FC31653BFA}"/>
              </a:ext>
            </a:extLst>
          </p:cNvPr>
          <p:cNvGrpSpPr>
            <a:grpSpLocks noChangeAspect="1"/>
          </p:cNvGrpSpPr>
          <p:nvPr/>
        </p:nvGrpSpPr>
        <p:grpSpPr>
          <a:xfrm>
            <a:off x="3276600" y="4194572"/>
            <a:ext cx="1178719" cy="2805113"/>
            <a:chOff x="909" y="187"/>
            <a:chExt cx="802" cy="1908"/>
          </a:xfrm>
        </p:grpSpPr>
        <p:sp>
          <p:nvSpPr>
            <p:cNvPr id="24" name="Freeform 5">
              <a:extLst>
                <a:ext uri="{FF2B5EF4-FFF2-40B4-BE49-F238E27FC236}">
                  <a16:creationId xmlns:a16="http://schemas.microsoft.com/office/drawing/2014/main" xmlns="" id="{E8262250-AEAE-4705-A991-1217647BF87D}"/>
                </a:ext>
              </a:extLst>
            </p:cNvPr>
            <p:cNvSpPr/>
            <p:nvPr/>
          </p:nvSpPr>
          <p:spPr>
            <a:xfrm>
              <a:off x="1071" y="819"/>
              <a:ext cx="503" cy="1273"/>
            </a:xfrm>
            <a:custGeom>
              <a:avLst/>
              <a:gdLst/>
              <a:ahLst/>
              <a:cxnLst>
                <a:cxn ang="0">
                  <a:pos x="110" y="8"/>
                </a:cxn>
                <a:cxn ang="0">
                  <a:pos x="90" y="215"/>
                </a:cxn>
                <a:cxn ang="0">
                  <a:pos x="74" y="430"/>
                </a:cxn>
                <a:cxn ang="0">
                  <a:pos x="65" y="537"/>
                </a:cxn>
                <a:cxn ang="0">
                  <a:pos x="54" y="639"/>
                </a:cxn>
                <a:cxn ang="0">
                  <a:pos x="60" y="636"/>
                </a:cxn>
                <a:cxn ang="0">
                  <a:pos x="45" y="832"/>
                </a:cxn>
                <a:cxn ang="0">
                  <a:pos x="38" y="936"/>
                </a:cxn>
                <a:cxn ang="0">
                  <a:pos x="21" y="1001"/>
                </a:cxn>
                <a:cxn ang="0">
                  <a:pos x="16" y="1104"/>
                </a:cxn>
                <a:cxn ang="0">
                  <a:pos x="5" y="1173"/>
                </a:cxn>
                <a:cxn ang="0">
                  <a:pos x="3" y="1270"/>
                </a:cxn>
                <a:cxn ang="0">
                  <a:pos x="112" y="1267"/>
                </a:cxn>
                <a:cxn ang="0">
                  <a:pos x="224" y="1267"/>
                </a:cxn>
                <a:cxn ang="0">
                  <a:pos x="456" y="1267"/>
                </a:cxn>
                <a:cxn ang="0">
                  <a:pos x="503" y="1270"/>
                </a:cxn>
                <a:cxn ang="0">
                  <a:pos x="482" y="1087"/>
                </a:cxn>
                <a:cxn ang="0">
                  <a:pos x="469" y="741"/>
                </a:cxn>
                <a:cxn ang="0">
                  <a:pos x="466" y="621"/>
                </a:cxn>
                <a:cxn ang="0">
                  <a:pos x="444" y="417"/>
                </a:cxn>
                <a:cxn ang="0">
                  <a:pos x="439" y="351"/>
                </a:cxn>
                <a:cxn ang="0">
                  <a:pos x="449" y="432"/>
                </a:cxn>
                <a:cxn ang="0">
                  <a:pos x="443" y="328"/>
                </a:cxn>
                <a:cxn ang="0">
                  <a:pos x="442" y="224"/>
                </a:cxn>
                <a:cxn ang="0">
                  <a:pos x="224" y="142"/>
                </a:cxn>
                <a:cxn ang="0">
                  <a:pos x="121" y="0"/>
                </a:cxn>
              </a:cxnLst>
              <a:rect l="0" t="0" r="0" b="0"/>
              <a:pathLst>
                <a:path w="698" h="1773">
                  <a:moveTo>
                    <a:pt x="153" y="12"/>
                  </a:moveTo>
                  <a:cubicBezTo>
                    <a:pt x="130" y="102"/>
                    <a:pt x="135" y="206"/>
                    <a:pt x="125" y="300"/>
                  </a:cubicBezTo>
                  <a:cubicBezTo>
                    <a:pt x="116" y="398"/>
                    <a:pt x="114" y="500"/>
                    <a:pt x="104" y="600"/>
                  </a:cubicBezTo>
                  <a:cubicBezTo>
                    <a:pt x="99" y="648"/>
                    <a:pt x="96" y="700"/>
                    <a:pt x="91" y="748"/>
                  </a:cubicBezTo>
                  <a:cubicBezTo>
                    <a:pt x="87" y="793"/>
                    <a:pt x="90" y="848"/>
                    <a:pt x="76" y="890"/>
                  </a:cubicBezTo>
                  <a:cubicBezTo>
                    <a:pt x="79" y="889"/>
                    <a:pt x="81" y="888"/>
                    <a:pt x="84" y="887"/>
                  </a:cubicBezTo>
                  <a:cubicBezTo>
                    <a:pt x="53" y="964"/>
                    <a:pt x="67" y="1076"/>
                    <a:pt x="63" y="1160"/>
                  </a:cubicBezTo>
                  <a:cubicBezTo>
                    <a:pt x="61" y="1210"/>
                    <a:pt x="68" y="1256"/>
                    <a:pt x="54" y="1304"/>
                  </a:cubicBezTo>
                  <a:cubicBezTo>
                    <a:pt x="46" y="1335"/>
                    <a:pt x="38" y="1365"/>
                    <a:pt x="30" y="1395"/>
                  </a:cubicBezTo>
                  <a:cubicBezTo>
                    <a:pt x="14" y="1447"/>
                    <a:pt x="18" y="1486"/>
                    <a:pt x="23" y="1538"/>
                  </a:cubicBezTo>
                  <a:cubicBezTo>
                    <a:pt x="26" y="1573"/>
                    <a:pt x="14" y="1600"/>
                    <a:pt x="8" y="1634"/>
                  </a:cubicBezTo>
                  <a:cubicBezTo>
                    <a:pt x="0" y="1676"/>
                    <a:pt x="3" y="1726"/>
                    <a:pt x="5" y="1769"/>
                  </a:cubicBezTo>
                  <a:cubicBezTo>
                    <a:pt x="54" y="1773"/>
                    <a:pt x="107" y="1763"/>
                    <a:pt x="156" y="1766"/>
                  </a:cubicBezTo>
                  <a:cubicBezTo>
                    <a:pt x="207" y="1769"/>
                    <a:pt x="262" y="1771"/>
                    <a:pt x="311" y="1766"/>
                  </a:cubicBezTo>
                  <a:cubicBezTo>
                    <a:pt x="418" y="1755"/>
                    <a:pt x="525" y="1766"/>
                    <a:pt x="633" y="1766"/>
                  </a:cubicBezTo>
                  <a:cubicBezTo>
                    <a:pt x="655" y="1766"/>
                    <a:pt x="677" y="1766"/>
                    <a:pt x="698" y="1769"/>
                  </a:cubicBezTo>
                  <a:cubicBezTo>
                    <a:pt x="663" y="1703"/>
                    <a:pt x="673" y="1587"/>
                    <a:pt x="670" y="1514"/>
                  </a:cubicBezTo>
                  <a:cubicBezTo>
                    <a:pt x="664" y="1353"/>
                    <a:pt x="661" y="1194"/>
                    <a:pt x="652" y="1033"/>
                  </a:cubicBezTo>
                  <a:cubicBezTo>
                    <a:pt x="648" y="978"/>
                    <a:pt x="654" y="921"/>
                    <a:pt x="648" y="866"/>
                  </a:cubicBezTo>
                  <a:cubicBezTo>
                    <a:pt x="639" y="774"/>
                    <a:pt x="636" y="672"/>
                    <a:pt x="617" y="581"/>
                  </a:cubicBezTo>
                  <a:cubicBezTo>
                    <a:pt x="612" y="554"/>
                    <a:pt x="603" y="517"/>
                    <a:pt x="610" y="489"/>
                  </a:cubicBezTo>
                  <a:cubicBezTo>
                    <a:pt x="613" y="526"/>
                    <a:pt x="606" y="573"/>
                    <a:pt x="624" y="603"/>
                  </a:cubicBezTo>
                  <a:cubicBezTo>
                    <a:pt x="638" y="573"/>
                    <a:pt x="617" y="495"/>
                    <a:pt x="615" y="457"/>
                  </a:cubicBezTo>
                  <a:cubicBezTo>
                    <a:pt x="613" y="409"/>
                    <a:pt x="616" y="361"/>
                    <a:pt x="614" y="313"/>
                  </a:cubicBezTo>
                  <a:cubicBezTo>
                    <a:pt x="515" y="288"/>
                    <a:pt x="392" y="267"/>
                    <a:pt x="312" y="198"/>
                  </a:cubicBezTo>
                  <a:cubicBezTo>
                    <a:pt x="248" y="143"/>
                    <a:pt x="225" y="55"/>
                    <a:pt x="169" y="0"/>
                  </a:cubicBezTo>
                </a:path>
              </a:pathLst>
            </a:custGeom>
            <a:solidFill>
              <a:srgbClr val="FFCE45"/>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 name="Freeform 6">
              <a:extLst>
                <a:ext uri="{FF2B5EF4-FFF2-40B4-BE49-F238E27FC236}">
                  <a16:creationId xmlns:a16="http://schemas.microsoft.com/office/drawing/2014/main" xmlns="" id="{A927DB04-B29C-44E1-9FED-476E2D394ED4}"/>
                </a:ext>
              </a:extLst>
            </p:cNvPr>
            <p:cNvSpPr/>
            <p:nvPr/>
          </p:nvSpPr>
          <p:spPr>
            <a:xfrm>
              <a:off x="1141" y="1869"/>
              <a:ext cx="151" cy="104"/>
            </a:xfrm>
            <a:custGeom>
              <a:avLst/>
              <a:gdLst/>
              <a:ahLst/>
              <a:cxnLst>
                <a:cxn ang="0">
                  <a:pos x="22" y="0"/>
                </a:cxn>
                <a:cxn ang="0">
                  <a:pos x="93" y="87"/>
                </a:cxn>
                <a:cxn ang="0">
                  <a:pos x="150" y="8"/>
                </a:cxn>
              </a:cxnLst>
              <a:rect l="0" t="0" r="0" b="0"/>
              <a:pathLst>
                <a:path w="211" h="144">
                  <a:moveTo>
                    <a:pt x="32" y="0"/>
                  </a:moveTo>
                  <a:cubicBezTo>
                    <a:pt x="0" y="63"/>
                    <a:pt x="61" y="144"/>
                    <a:pt x="131" y="121"/>
                  </a:cubicBezTo>
                  <a:cubicBezTo>
                    <a:pt x="190" y="101"/>
                    <a:pt x="211" y="64"/>
                    <a:pt x="210" y="12"/>
                  </a:cubicBezTo>
                </a:path>
              </a:pathLst>
            </a:custGeom>
            <a:solidFill>
              <a:srgbClr val="FFF148"/>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 name="Freeform 7">
              <a:extLst>
                <a:ext uri="{FF2B5EF4-FFF2-40B4-BE49-F238E27FC236}">
                  <a16:creationId xmlns:a16="http://schemas.microsoft.com/office/drawing/2014/main" xmlns="" id="{0137FAA1-35FB-4BB2-994B-82F87E6C3015}"/>
                </a:ext>
              </a:extLst>
            </p:cNvPr>
            <p:cNvSpPr/>
            <p:nvPr/>
          </p:nvSpPr>
          <p:spPr>
            <a:xfrm>
              <a:off x="1368" y="1940"/>
              <a:ext cx="166" cy="120"/>
            </a:xfrm>
            <a:custGeom>
              <a:avLst/>
              <a:gdLst/>
              <a:ahLst/>
              <a:cxnLst>
                <a:cxn ang="0">
                  <a:pos x="74" y="0"/>
                </a:cxn>
                <a:cxn ang="0">
                  <a:pos x="80" y="112"/>
                </a:cxn>
                <a:cxn ang="0">
                  <a:pos x="109" y="7"/>
                </a:cxn>
              </a:cxnLst>
              <a:rect l="0" t="0" r="0" b="0"/>
              <a:pathLst>
                <a:path w="230" h="167">
                  <a:moveTo>
                    <a:pt x="103" y="0"/>
                  </a:moveTo>
                  <a:cubicBezTo>
                    <a:pt x="11" y="3"/>
                    <a:pt x="0" y="167"/>
                    <a:pt x="111" y="156"/>
                  </a:cubicBezTo>
                  <a:cubicBezTo>
                    <a:pt x="166" y="151"/>
                    <a:pt x="230" y="24"/>
                    <a:pt x="152" y="11"/>
                  </a:cubicBezTo>
                </a:path>
              </a:pathLst>
            </a:custGeom>
            <a:solidFill>
              <a:srgbClr val="ED9D22"/>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7" name="Freeform 8">
              <a:extLst>
                <a:ext uri="{FF2B5EF4-FFF2-40B4-BE49-F238E27FC236}">
                  <a16:creationId xmlns:a16="http://schemas.microsoft.com/office/drawing/2014/main" xmlns="" id="{36B55AE2-6C87-4E38-958F-1C7446086634}"/>
                </a:ext>
              </a:extLst>
            </p:cNvPr>
            <p:cNvSpPr/>
            <p:nvPr/>
          </p:nvSpPr>
          <p:spPr>
            <a:xfrm>
              <a:off x="1453" y="1289"/>
              <a:ext cx="90" cy="225"/>
            </a:xfrm>
            <a:custGeom>
              <a:avLst/>
              <a:gdLst/>
              <a:ahLst/>
              <a:cxnLst>
                <a:cxn ang="0">
                  <a:pos x="65" y="0"/>
                </a:cxn>
                <a:cxn ang="0">
                  <a:pos x="90" y="225"/>
                </a:cxn>
                <a:cxn ang="0">
                  <a:pos x="68" y="5"/>
                </a:cxn>
              </a:cxnLst>
              <a:rect l="0" t="0" r="0" b="0"/>
              <a:pathLst>
                <a:path w="125" h="314">
                  <a:moveTo>
                    <a:pt x="91" y="0"/>
                  </a:moveTo>
                  <a:cubicBezTo>
                    <a:pt x="35" y="100"/>
                    <a:pt x="0" y="253"/>
                    <a:pt x="125" y="314"/>
                  </a:cubicBezTo>
                  <a:cubicBezTo>
                    <a:pt x="111" y="213"/>
                    <a:pt x="95" y="111"/>
                    <a:pt x="95" y="8"/>
                  </a:cubicBezTo>
                </a:path>
              </a:pathLst>
            </a:custGeom>
            <a:solidFill>
              <a:srgbClr val="ED9D22"/>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 name="Freeform 9">
              <a:extLst>
                <a:ext uri="{FF2B5EF4-FFF2-40B4-BE49-F238E27FC236}">
                  <a16:creationId xmlns:a16="http://schemas.microsoft.com/office/drawing/2014/main" xmlns="" id="{1E40FE6A-B3B8-4B9E-8FF7-0257549EC2B5}"/>
                </a:ext>
              </a:extLst>
            </p:cNvPr>
            <p:cNvSpPr/>
            <p:nvPr/>
          </p:nvSpPr>
          <p:spPr>
            <a:xfrm>
              <a:off x="1134" y="1125"/>
              <a:ext cx="114" cy="264"/>
            </a:xfrm>
            <a:custGeom>
              <a:avLst/>
              <a:gdLst/>
              <a:ahLst/>
              <a:cxnLst>
                <a:cxn ang="0">
                  <a:pos x="26" y="0"/>
                </a:cxn>
                <a:cxn ang="0">
                  <a:pos x="98" y="168"/>
                </a:cxn>
                <a:cxn ang="0">
                  <a:pos x="2" y="264"/>
                </a:cxn>
                <a:cxn ang="0">
                  <a:pos x="10" y="136"/>
                </a:cxn>
                <a:cxn ang="0">
                  <a:pos x="21" y="5"/>
                </a:cxn>
              </a:cxnLst>
              <a:rect l="0" t="0" r="0" b="0"/>
              <a:pathLst>
                <a:path w="158" h="368">
                  <a:moveTo>
                    <a:pt x="37" y="0"/>
                  </a:moveTo>
                  <a:cubicBezTo>
                    <a:pt x="127" y="15"/>
                    <a:pt x="158" y="156"/>
                    <a:pt x="136" y="235"/>
                  </a:cubicBezTo>
                  <a:cubicBezTo>
                    <a:pt x="119" y="294"/>
                    <a:pt x="64" y="355"/>
                    <a:pt x="4" y="368"/>
                  </a:cubicBezTo>
                  <a:cubicBezTo>
                    <a:pt x="0" y="306"/>
                    <a:pt x="8" y="248"/>
                    <a:pt x="14" y="190"/>
                  </a:cubicBezTo>
                  <a:cubicBezTo>
                    <a:pt x="20" y="135"/>
                    <a:pt x="35" y="62"/>
                    <a:pt x="30" y="8"/>
                  </a:cubicBezTo>
                </a:path>
              </a:pathLst>
            </a:custGeom>
            <a:solidFill>
              <a:srgbClr val="ED9D22"/>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9" name="Freeform 10">
              <a:extLst>
                <a:ext uri="{FF2B5EF4-FFF2-40B4-BE49-F238E27FC236}">
                  <a16:creationId xmlns:a16="http://schemas.microsoft.com/office/drawing/2014/main" xmlns="" id="{C2FADA51-B879-4837-8045-52243EBE3A9A}"/>
                </a:ext>
              </a:extLst>
            </p:cNvPr>
            <p:cNvSpPr/>
            <p:nvPr/>
          </p:nvSpPr>
          <p:spPr>
            <a:xfrm>
              <a:off x="919" y="372"/>
              <a:ext cx="767" cy="677"/>
            </a:xfrm>
            <a:custGeom>
              <a:avLst/>
              <a:gdLst/>
              <a:ahLst/>
              <a:cxnLst>
                <a:cxn ang="0">
                  <a:pos x="425" y="661"/>
                </a:cxn>
                <a:cxn ang="0">
                  <a:pos x="487" y="676"/>
                </a:cxn>
                <a:cxn ang="0">
                  <a:pos x="541" y="653"/>
                </a:cxn>
                <a:cxn ang="0">
                  <a:pos x="600" y="652"/>
                </a:cxn>
                <a:cxn ang="0">
                  <a:pos x="658" y="634"/>
                </a:cxn>
                <a:cxn ang="0">
                  <a:pos x="710" y="623"/>
                </a:cxn>
                <a:cxn ang="0">
                  <a:pos x="705" y="617"/>
                </a:cxn>
                <a:cxn ang="0">
                  <a:pos x="712" y="616"/>
                </a:cxn>
                <a:cxn ang="0">
                  <a:pos x="713" y="624"/>
                </a:cxn>
                <a:cxn ang="0">
                  <a:pos x="721" y="615"/>
                </a:cxn>
                <a:cxn ang="0">
                  <a:pos x="761" y="491"/>
                </a:cxn>
                <a:cxn ang="0">
                  <a:pos x="714" y="391"/>
                </a:cxn>
                <a:cxn ang="0">
                  <a:pos x="647" y="273"/>
                </a:cxn>
                <a:cxn ang="0">
                  <a:pos x="586" y="159"/>
                </a:cxn>
                <a:cxn ang="0">
                  <a:pos x="654" y="160"/>
                </a:cxn>
                <a:cxn ang="0">
                  <a:pos x="715" y="132"/>
                </a:cxn>
                <a:cxn ang="0">
                  <a:pos x="709" y="27"/>
                </a:cxn>
                <a:cxn ang="0">
                  <a:pos x="655" y="49"/>
                </a:cxn>
                <a:cxn ang="0">
                  <a:pos x="595" y="58"/>
                </a:cxn>
                <a:cxn ang="0">
                  <a:pos x="467" y="13"/>
                </a:cxn>
                <a:cxn ang="0">
                  <a:pos x="327" y="14"/>
                </a:cxn>
                <a:cxn ang="0">
                  <a:pos x="233" y="99"/>
                </a:cxn>
                <a:cxn ang="0">
                  <a:pos x="133" y="171"/>
                </a:cxn>
                <a:cxn ang="0">
                  <a:pos x="25" y="218"/>
                </a:cxn>
                <a:cxn ang="0">
                  <a:pos x="88" y="282"/>
                </a:cxn>
                <a:cxn ang="0">
                  <a:pos x="189" y="246"/>
                </a:cxn>
                <a:cxn ang="0">
                  <a:pos x="209" y="281"/>
                </a:cxn>
                <a:cxn ang="0">
                  <a:pos x="215" y="326"/>
                </a:cxn>
                <a:cxn ang="0">
                  <a:pos x="244" y="415"/>
                </a:cxn>
                <a:cxn ang="0">
                  <a:pos x="253" y="441"/>
                </a:cxn>
                <a:cxn ang="0">
                  <a:pos x="279" y="493"/>
                </a:cxn>
                <a:cxn ang="0">
                  <a:pos x="333" y="557"/>
                </a:cxn>
                <a:cxn ang="0">
                  <a:pos x="351" y="579"/>
                </a:cxn>
                <a:cxn ang="0">
                  <a:pos x="372" y="607"/>
                </a:cxn>
                <a:cxn ang="0">
                  <a:pos x="391" y="567"/>
                </a:cxn>
                <a:cxn ang="0">
                  <a:pos x="461" y="475"/>
                </a:cxn>
              </a:cxnLst>
              <a:rect l="0" t="0" r="0" b="0"/>
              <a:pathLst>
                <a:path w="1066" h="943">
                  <a:moveTo>
                    <a:pt x="592" y="921"/>
                  </a:moveTo>
                  <a:cubicBezTo>
                    <a:pt x="616" y="919"/>
                    <a:pt x="652" y="942"/>
                    <a:pt x="678" y="942"/>
                  </a:cubicBezTo>
                  <a:cubicBezTo>
                    <a:pt x="710" y="943"/>
                    <a:pt x="726" y="920"/>
                    <a:pt x="753" y="910"/>
                  </a:cubicBezTo>
                  <a:cubicBezTo>
                    <a:pt x="779" y="901"/>
                    <a:pt x="808" y="913"/>
                    <a:pt x="834" y="909"/>
                  </a:cubicBezTo>
                  <a:cubicBezTo>
                    <a:pt x="859" y="905"/>
                    <a:pt x="891" y="893"/>
                    <a:pt x="915" y="884"/>
                  </a:cubicBezTo>
                  <a:cubicBezTo>
                    <a:pt x="931" y="877"/>
                    <a:pt x="982" y="840"/>
                    <a:pt x="987" y="869"/>
                  </a:cubicBezTo>
                  <a:cubicBezTo>
                    <a:pt x="985" y="867"/>
                    <a:pt x="982" y="862"/>
                    <a:pt x="980" y="860"/>
                  </a:cubicBezTo>
                  <a:cubicBezTo>
                    <a:pt x="984" y="858"/>
                    <a:pt x="986" y="858"/>
                    <a:pt x="990" y="859"/>
                  </a:cubicBezTo>
                  <a:cubicBezTo>
                    <a:pt x="990" y="862"/>
                    <a:pt x="992" y="866"/>
                    <a:pt x="992" y="870"/>
                  </a:cubicBezTo>
                  <a:cubicBezTo>
                    <a:pt x="995" y="866"/>
                    <a:pt x="999" y="862"/>
                    <a:pt x="1003" y="858"/>
                  </a:cubicBezTo>
                  <a:cubicBezTo>
                    <a:pt x="1052" y="811"/>
                    <a:pt x="1063" y="748"/>
                    <a:pt x="1059" y="684"/>
                  </a:cubicBezTo>
                  <a:cubicBezTo>
                    <a:pt x="1056" y="627"/>
                    <a:pt x="1025" y="591"/>
                    <a:pt x="993" y="546"/>
                  </a:cubicBezTo>
                  <a:cubicBezTo>
                    <a:pt x="957" y="496"/>
                    <a:pt x="914" y="441"/>
                    <a:pt x="900" y="381"/>
                  </a:cubicBezTo>
                  <a:cubicBezTo>
                    <a:pt x="886" y="319"/>
                    <a:pt x="845" y="278"/>
                    <a:pt x="815" y="222"/>
                  </a:cubicBezTo>
                  <a:cubicBezTo>
                    <a:pt x="836" y="236"/>
                    <a:pt x="885" y="228"/>
                    <a:pt x="909" y="223"/>
                  </a:cubicBezTo>
                  <a:cubicBezTo>
                    <a:pt x="940" y="216"/>
                    <a:pt x="970" y="203"/>
                    <a:pt x="995" y="184"/>
                  </a:cubicBezTo>
                  <a:cubicBezTo>
                    <a:pt x="1030" y="155"/>
                    <a:pt x="1066" y="19"/>
                    <a:pt x="986" y="39"/>
                  </a:cubicBezTo>
                  <a:cubicBezTo>
                    <a:pt x="960" y="46"/>
                    <a:pt x="936" y="62"/>
                    <a:pt x="911" y="69"/>
                  </a:cubicBezTo>
                  <a:cubicBezTo>
                    <a:pt x="885" y="77"/>
                    <a:pt x="854" y="82"/>
                    <a:pt x="828" y="82"/>
                  </a:cubicBezTo>
                  <a:cubicBezTo>
                    <a:pt x="763" y="82"/>
                    <a:pt x="711" y="38"/>
                    <a:pt x="650" y="19"/>
                  </a:cubicBezTo>
                  <a:cubicBezTo>
                    <a:pt x="591" y="0"/>
                    <a:pt x="514" y="2"/>
                    <a:pt x="455" y="20"/>
                  </a:cubicBezTo>
                  <a:cubicBezTo>
                    <a:pt x="396" y="37"/>
                    <a:pt x="357" y="90"/>
                    <a:pt x="325" y="139"/>
                  </a:cubicBezTo>
                  <a:cubicBezTo>
                    <a:pt x="293" y="189"/>
                    <a:pt x="243" y="224"/>
                    <a:pt x="186" y="239"/>
                  </a:cubicBezTo>
                  <a:cubicBezTo>
                    <a:pt x="138" y="252"/>
                    <a:pt x="67" y="258"/>
                    <a:pt x="36" y="304"/>
                  </a:cubicBezTo>
                  <a:cubicBezTo>
                    <a:pt x="0" y="360"/>
                    <a:pt x="78" y="394"/>
                    <a:pt x="123" y="394"/>
                  </a:cubicBezTo>
                  <a:cubicBezTo>
                    <a:pt x="165" y="393"/>
                    <a:pt x="229" y="373"/>
                    <a:pt x="263" y="343"/>
                  </a:cubicBezTo>
                  <a:cubicBezTo>
                    <a:pt x="269" y="337"/>
                    <a:pt x="290" y="387"/>
                    <a:pt x="291" y="392"/>
                  </a:cubicBezTo>
                  <a:cubicBezTo>
                    <a:pt x="295" y="412"/>
                    <a:pt x="296" y="434"/>
                    <a:pt x="300" y="455"/>
                  </a:cubicBezTo>
                  <a:cubicBezTo>
                    <a:pt x="308" y="498"/>
                    <a:pt x="326" y="538"/>
                    <a:pt x="340" y="579"/>
                  </a:cubicBezTo>
                  <a:cubicBezTo>
                    <a:pt x="344" y="591"/>
                    <a:pt x="348" y="603"/>
                    <a:pt x="352" y="615"/>
                  </a:cubicBezTo>
                  <a:cubicBezTo>
                    <a:pt x="361" y="642"/>
                    <a:pt x="372" y="665"/>
                    <a:pt x="388" y="688"/>
                  </a:cubicBezTo>
                  <a:cubicBezTo>
                    <a:pt x="410" y="720"/>
                    <a:pt x="437" y="749"/>
                    <a:pt x="463" y="777"/>
                  </a:cubicBezTo>
                  <a:cubicBezTo>
                    <a:pt x="472" y="786"/>
                    <a:pt x="480" y="796"/>
                    <a:pt x="488" y="807"/>
                  </a:cubicBezTo>
                  <a:cubicBezTo>
                    <a:pt x="497" y="818"/>
                    <a:pt x="505" y="839"/>
                    <a:pt x="518" y="846"/>
                  </a:cubicBezTo>
                  <a:cubicBezTo>
                    <a:pt x="531" y="831"/>
                    <a:pt x="536" y="808"/>
                    <a:pt x="544" y="790"/>
                  </a:cubicBezTo>
                  <a:cubicBezTo>
                    <a:pt x="567" y="744"/>
                    <a:pt x="594" y="688"/>
                    <a:pt x="642" y="663"/>
                  </a:cubicBezTo>
                </a:path>
              </a:pathLst>
            </a:custGeom>
            <a:solidFill>
              <a:srgbClr val="FFCE45"/>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 name="Rectangle 11">
              <a:extLst>
                <a:ext uri="{FF2B5EF4-FFF2-40B4-BE49-F238E27FC236}">
                  <a16:creationId xmlns:a16="http://schemas.microsoft.com/office/drawing/2014/main" xmlns="" id="{67AD1A01-1893-4878-8577-17C4F0AC1182}"/>
                </a:ext>
              </a:extLst>
            </p:cNvPr>
            <p:cNvSpPr/>
            <p:nvPr/>
          </p:nvSpPr>
          <p:spPr>
            <a:xfrm>
              <a:off x="1134" y="650"/>
              <a:ext cx="1" cy="1"/>
            </a:xfrm>
            <a:prstGeom prst="rect">
              <a:avLst/>
            </a:prstGeom>
            <a:solidFill>
              <a:srgbClr val="A0695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31" name="Freeform 12">
              <a:extLst>
                <a:ext uri="{FF2B5EF4-FFF2-40B4-BE49-F238E27FC236}">
                  <a16:creationId xmlns:a16="http://schemas.microsoft.com/office/drawing/2014/main" xmlns="" id="{FC03AC64-F660-40CA-81F3-E8EC56A0CEF0}"/>
                </a:ext>
              </a:extLst>
            </p:cNvPr>
            <p:cNvSpPr/>
            <p:nvPr/>
          </p:nvSpPr>
          <p:spPr>
            <a:xfrm>
              <a:off x="1574" y="393"/>
              <a:ext cx="89" cy="146"/>
            </a:xfrm>
            <a:custGeom>
              <a:avLst/>
              <a:gdLst/>
              <a:ahLst/>
              <a:cxnLst>
                <a:cxn ang="0">
                  <a:pos x="0" y="36"/>
                </a:cxn>
                <a:cxn ang="0">
                  <a:pos x="11" y="61"/>
                </a:cxn>
                <a:cxn ang="0">
                  <a:pos x="14" y="92"/>
                </a:cxn>
                <a:cxn ang="0">
                  <a:pos x="5" y="135"/>
                </a:cxn>
                <a:cxn ang="0">
                  <a:pos x="70" y="89"/>
                </a:cxn>
                <a:cxn ang="0">
                  <a:pos x="85" y="26"/>
                </a:cxn>
                <a:cxn ang="0">
                  <a:pos x="36" y="15"/>
                </a:cxn>
                <a:cxn ang="0">
                  <a:pos x="30" y="17"/>
                </a:cxn>
              </a:cxnLst>
              <a:rect l="0" t="0" r="0" b="0"/>
              <a:pathLst>
                <a:path w="124" h="203">
                  <a:moveTo>
                    <a:pt x="0" y="51"/>
                  </a:moveTo>
                  <a:cubicBezTo>
                    <a:pt x="4" y="63"/>
                    <a:pt x="13" y="72"/>
                    <a:pt x="16" y="86"/>
                  </a:cubicBezTo>
                  <a:cubicBezTo>
                    <a:pt x="19" y="99"/>
                    <a:pt x="20" y="116"/>
                    <a:pt x="20" y="129"/>
                  </a:cubicBezTo>
                  <a:cubicBezTo>
                    <a:pt x="19" y="150"/>
                    <a:pt x="13" y="168"/>
                    <a:pt x="8" y="188"/>
                  </a:cubicBezTo>
                  <a:cubicBezTo>
                    <a:pt x="39" y="203"/>
                    <a:pt x="87" y="146"/>
                    <a:pt x="98" y="124"/>
                  </a:cubicBezTo>
                  <a:cubicBezTo>
                    <a:pt x="111" y="98"/>
                    <a:pt x="124" y="66"/>
                    <a:pt x="119" y="37"/>
                  </a:cubicBezTo>
                  <a:cubicBezTo>
                    <a:pt x="112" y="0"/>
                    <a:pt x="74" y="7"/>
                    <a:pt x="51" y="21"/>
                  </a:cubicBezTo>
                  <a:cubicBezTo>
                    <a:pt x="48" y="22"/>
                    <a:pt x="45" y="23"/>
                    <a:pt x="43" y="25"/>
                  </a:cubicBezTo>
                </a:path>
              </a:pathLst>
            </a:custGeom>
            <a:solidFill>
              <a:srgbClr val="C69763"/>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 name="Freeform 13">
              <a:extLst>
                <a:ext uri="{FF2B5EF4-FFF2-40B4-BE49-F238E27FC236}">
                  <a16:creationId xmlns:a16="http://schemas.microsoft.com/office/drawing/2014/main" xmlns="" id="{EF167105-09F6-4A45-A0A8-1DF521B7FD8D}"/>
                </a:ext>
              </a:extLst>
            </p:cNvPr>
            <p:cNvSpPr/>
            <p:nvPr/>
          </p:nvSpPr>
          <p:spPr>
            <a:xfrm>
              <a:off x="920" y="556"/>
              <a:ext cx="182" cy="105"/>
            </a:xfrm>
            <a:custGeom>
              <a:avLst/>
              <a:gdLst/>
              <a:ahLst/>
              <a:cxnLst>
                <a:cxn ang="0">
                  <a:pos x="150" y="93"/>
                </a:cxn>
                <a:cxn ang="0">
                  <a:pos x="87" y="101"/>
                </a:cxn>
                <a:cxn ang="0">
                  <a:pos x="25" y="79"/>
                </a:cxn>
                <a:cxn ang="0">
                  <a:pos x="48" y="15"/>
                </a:cxn>
                <a:cxn ang="0">
                  <a:pos x="87" y="0"/>
                </a:cxn>
                <a:cxn ang="0">
                  <a:pos x="125" y="29"/>
                </a:cxn>
                <a:cxn ang="0">
                  <a:pos x="182" y="69"/>
                </a:cxn>
              </a:cxnLst>
              <a:rect l="0" t="0" r="0" b="0"/>
              <a:pathLst>
                <a:path w="253" h="145">
                  <a:moveTo>
                    <a:pt x="209" y="129"/>
                  </a:moveTo>
                  <a:cubicBezTo>
                    <a:pt x="190" y="145"/>
                    <a:pt x="144" y="143"/>
                    <a:pt x="121" y="140"/>
                  </a:cubicBezTo>
                  <a:cubicBezTo>
                    <a:pt x="91" y="136"/>
                    <a:pt x="57" y="132"/>
                    <a:pt x="35" y="110"/>
                  </a:cubicBezTo>
                  <a:cubicBezTo>
                    <a:pt x="0" y="73"/>
                    <a:pt x="30" y="41"/>
                    <a:pt x="67" y="22"/>
                  </a:cubicBezTo>
                  <a:cubicBezTo>
                    <a:pt x="80" y="15"/>
                    <a:pt x="107" y="0"/>
                    <a:pt x="122" y="0"/>
                  </a:cubicBezTo>
                  <a:cubicBezTo>
                    <a:pt x="145" y="0"/>
                    <a:pt x="159" y="27"/>
                    <a:pt x="174" y="41"/>
                  </a:cubicBezTo>
                  <a:cubicBezTo>
                    <a:pt x="196" y="61"/>
                    <a:pt x="227" y="82"/>
                    <a:pt x="253" y="96"/>
                  </a:cubicBezTo>
                </a:path>
              </a:pathLst>
            </a:custGeom>
            <a:solidFill>
              <a:srgbClr val="C69763"/>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3" name="Line 14">
              <a:extLst>
                <a:ext uri="{FF2B5EF4-FFF2-40B4-BE49-F238E27FC236}">
                  <a16:creationId xmlns:a16="http://schemas.microsoft.com/office/drawing/2014/main" xmlns="" id="{A2F10186-C3C5-4264-B340-39645FEEAF9C}"/>
                </a:ext>
              </a:extLst>
            </p:cNvPr>
            <p:cNvSpPr/>
            <p:nvPr/>
          </p:nvSpPr>
          <p:spPr>
            <a:xfrm>
              <a:off x="1018" y="554"/>
              <a:ext cx="0" cy="0"/>
            </a:xfrm>
            <a:prstGeom prst="line">
              <a:avLst/>
            </a:prstGeom>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34" name="Line 15">
              <a:extLst>
                <a:ext uri="{FF2B5EF4-FFF2-40B4-BE49-F238E27FC236}">
                  <a16:creationId xmlns:a16="http://schemas.microsoft.com/office/drawing/2014/main" xmlns="" id="{046E4F2D-7A7D-4F56-BA62-3B22EA810F20}"/>
                </a:ext>
              </a:extLst>
            </p:cNvPr>
            <p:cNvSpPr/>
            <p:nvPr/>
          </p:nvSpPr>
          <p:spPr>
            <a:xfrm>
              <a:off x="1018" y="554"/>
              <a:ext cx="0" cy="0"/>
            </a:xfrm>
            <a:prstGeom prst="line">
              <a:avLst/>
            </a:prstGeom>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35" name="Freeform 16">
              <a:extLst>
                <a:ext uri="{FF2B5EF4-FFF2-40B4-BE49-F238E27FC236}">
                  <a16:creationId xmlns:a16="http://schemas.microsoft.com/office/drawing/2014/main" xmlns="" id="{86A211DF-AC33-4E98-A524-5EC09FDE876B}"/>
                </a:ext>
              </a:extLst>
            </p:cNvPr>
            <p:cNvSpPr/>
            <p:nvPr/>
          </p:nvSpPr>
          <p:spPr>
            <a:xfrm>
              <a:off x="1264" y="195"/>
              <a:ext cx="80" cy="196"/>
            </a:xfrm>
            <a:custGeom>
              <a:avLst/>
              <a:gdLst/>
              <a:ahLst/>
              <a:cxnLst>
                <a:cxn ang="0">
                  <a:pos x="36" y="57"/>
                </a:cxn>
                <a:cxn ang="0">
                  <a:pos x="31" y="6"/>
                </a:cxn>
                <a:cxn ang="0">
                  <a:pos x="58" y="45"/>
                </a:cxn>
                <a:cxn ang="0">
                  <a:pos x="76" y="179"/>
                </a:cxn>
                <a:cxn ang="0">
                  <a:pos x="80" y="196"/>
                </a:cxn>
                <a:cxn ang="0">
                  <a:pos x="42" y="178"/>
                </a:cxn>
                <a:cxn ang="0">
                  <a:pos x="39" y="138"/>
                </a:cxn>
                <a:cxn ang="0">
                  <a:pos x="34" y="57"/>
                </a:cxn>
              </a:cxnLst>
              <a:rect l="0" t="0" r="0" b="0"/>
              <a:pathLst>
                <a:path w="111" h="274">
                  <a:moveTo>
                    <a:pt x="51" y="80"/>
                  </a:moveTo>
                  <a:cubicBezTo>
                    <a:pt x="47" y="63"/>
                    <a:pt x="0" y="20"/>
                    <a:pt x="44" y="9"/>
                  </a:cubicBezTo>
                  <a:cubicBezTo>
                    <a:pt x="83" y="0"/>
                    <a:pt x="89" y="37"/>
                    <a:pt x="81" y="64"/>
                  </a:cubicBezTo>
                  <a:cubicBezTo>
                    <a:pt x="65" y="125"/>
                    <a:pt x="93" y="191"/>
                    <a:pt x="106" y="251"/>
                  </a:cubicBezTo>
                  <a:cubicBezTo>
                    <a:pt x="107" y="259"/>
                    <a:pt x="108" y="267"/>
                    <a:pt x="111" y="274"/>
                  </a:cubicBezTo>
                  <a:cubicBezTo>
                    <a:pt x="94" y="270"/>
                    <a:pt x="68" y="264"/>
                    <a:pt x="59" y="249"/>
                  </a:cubicBezTo>
                  <a:cubicBezTo>
                    <a:pt x="52" y="236"/>
                    <a:pt x="55" y="209"/>
                    <a:pt x="55" y="194"/>
                  </a:cubicBezTo>
                  <a:cubicBezTo>
                    <a:pt x="54" y="162"/>
                    <a:pt x="64" y="111"/>
                    <a:pt x="48" y="81"/>
                  </a:cubicBezTo>
                </a:path>
              </a:pathLst>
            </a:custGeom>
            <a:solidFill>
              <a:srgbClr val="F9C932"/>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 name="Freeform 17">
              <a:extLst>
                <a:ext uri="{FF2B5EF4-FFF2-40B4-BE49-F238E27FC236}">
                  <a16:creationId xmlns:a16="http://schemas.microsoft.com/office/drawing/2014/main" xmlns="" id="{7DE6A7F9-1E5D-422E-8FB3-D95BB4AF7595}"/>
                </a:ext>
              </a:extLst>
            </p:cNvPr>
            <p:cNvSpPr/>
            <p:nvPr/>
          </p:nvSpPr>
          <p:spPr>
            <a:xfrm>
              <a:off x="1063" y="272"/>
              <a:ext cx="124" cy="188"/>
            </a:xfrm>
            <a:custGeom>
              <a:avLst/>
              <a:gdLst/>
              <a:ahLst/>
              <a:cxnLst>
                <a:cxn ang="0">
                  <a:pos x="38" y="76"/>
                </a:cxn>
                <a:cxn ang="0">
                  <a:pos x="15" y="53"/>
                </a:cxn>
                <a:cxn ang="0">
                  <a:pos x="0" y="30"/>
                </a:cxn>
                <a:cxn ang="0">
                  <a:pos x="38" y="25"/>
                </a:cxn>
                <a:cxn ang="0">
                  <a:pos x="100" y="126"/>
                </a:cxn>
                <a:cxn ang="0">
                  <a:pos x="122" y="152"/>
                </a:cxn>
                <a:cxn ang="0">
                  <a:pos x="101" y="188"/>
                </a:cxn>
                <a:cxn ang="0">
                  <a:pos x="71" y="129"/>
                </a:cxn>
                <a:cxn ang="0">
                  <a:pos x="33" y="68"/>
                </a:cxn>
              </a:cxnLst>
              <a:rect l="0" t="0" r="0" b="0"/>
              <a:pathLst>
                <a:path w="172" h="262">
                  <a:moveTo>
                    <a:pt x="54" y="107"/>
                  </a:moveTo>
                  <a:cubicBezTo>
                    <a:pt x="42" y="100"/>
                    <a:pt x="35" y="83"/>
                    <a:pt x="22" y="74"/>
                  </a:cubicBezTo>
                  <a:cubicBezTo>
                    <a:pt x="9" y="66"/>
                    <a:pt x="0" y="59"/>
                    <a:pt x="1" y="42"/>
                  </a:cubicBezTo>
                  <a:cubicBezTo>
                    <a:pt x="2" y="0"/>
                    <a:pt x="42" y="0"/>
                    <a:pt x="53" y="36"/>
                  </a:cubicBezTo>
                  <a:cubicBezTo>
                    <a:pt x="69" y="89"/>
                    <a:pt x="103" y="134"/>
                    <a:pt x="139" y="176"/>
                  </a:cubicBezTo>
                  <a:cubicBezTo>
                    <a:pt x="146" y="185"/>
                    <a:pt x="169" y="201"/>
                    <a:pt x="170" y="212"/>
                  </a:cubicBezTo>
                  <a:cubicBezTo>
                    <a:pt x="172" y="223"/>
                    <a:pt x="149" y="252"/>
                    <a:pt x="141" y="262"/>
                  </a:cubicBezTo>
                  <a:cubicBezTo>
                    <a:pt x="121" y="245"/>
                    <a:pt x="112" y="204"/>
                    <a:pt x="99" y="181"/>
                  </a:cubicBezTo>
                  <a:cubicBezTo>
                    <a:pt x="83" y="152"/>
                    <a:pt x="64" y="124"/>
                    <a:pt x="47" y="96"/>
                  </a:cubicBezTo>
                </a:path>
              </a:pathLst>
            </a:custGeom>
            <a:solidFill>
              <a:srgbClr val="F9C932"/>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 name="Freeform 18">
              <a:extLst>
                <a:ext uri="{FF2B5EF4-FFF2-40B4-BE49-F238E27FC236}">
                  <a16:creationId xmlns:a16="http://schemas.microsoft.com/office/drawing/2014/main" xmlns="" id="{967A9884-8A73-458B-BA15-DEBFBAC2A7D7}"/>
                </a:ext>
              </a:extLst>
            </p:cNvPr>
            <p:cNvSpPr/>
            <p:nvPr/>
          </p:nvSpPr>
          <p:spPr>
            <a:xfrm>
              <a:off x="1043" y="274"/>
              <a:ext cx="67" cy="67"/>
            </a:xfrm>
            <a:custGeom>
              <a:avLst/>
              <a:gdLst/>
              <a:ahLst/>
              <a:cxnLst>
                <a:cxn ang="0">
                  <a:pos x="52" y="67"/>
                </a:cxn>
                <a:cxn ang="0">
                  <a:pos x="28" y="10"/>
                </a:cxn>
                <a:cxn ang="0">
                  <a:pos x="60" y="18"/>
                </a:cxn>
                <a:cxn ang="0">
                  <a:pos x="64" y="52"/>
                </a:cxn>
              </a:cxnLst>
              <a:rect l="0" t="0" r="0" b="0"/>
              <a:pathLst>
                <a:path w="94" h="93">
                  <a:moveTo>
                    <a:pt x="74" y="93"/>
                  </a:moveTo>
                  <a:cubicBezTo>
                    <a:pt x="52" y="75"/>
                    <a:pt x="0" y="48"/>
                    <a:pt x="40" y="15"/>
                  </a:cubicBezTo>
                  <a:cubicBezTo>
                    <a:pt x="57" y="0"/>
                    <a:pt x="76" y="8"/>
                    <a:pt x="85" y="25"/>
                  </a:cubicBezTo>
                  <a:cubicBezTo>
                    <a:pt x="94" y="41"/>
                    <a:pt x="89" y="56"/>
                    <a:pt x="90" y="73"/>
                  </a:cubicBezTo>
                </a:path>
              </a:pathLst>
            </a:custGeom>
            <a:solidFill>
              <a:srgbClr val="A87135"/>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 name="Freeform 19">
              <a:extLst>
                <a:ext uri="{FF2B5EF4-FFF2-40B4-BE49-F238E27FC236}">
                  <a16:creationId xmlns:a16="http://schemas.microsoft.com/office/drawing/2014/main" xmlns="" id="{95A11971-2E06-4CA9-BD20-25D1D951564E}"/>
                </a:ext>
              </a:extLst>
            </p:cNvPr>
            <p:cNvSpPr/>
            <p:nvPr/>
          </p:nvSpPr>
          <p:spPr>
            <a:xfrm>
              <a:off x="1276" y="187"/>
              <a:ext cx="51" cy="71"/>
            </a:xfrm>
            <a:custGeom>
              <a:avLst/>
              <a:gdLst/>
              <a:ahLst/>
              <a:cxnLst>
                <a:cxn ang="0">
                  <a:pos x="25" y="71"/>
                </a:cxn>
                <a:cxn ang="0">
                  <a:pos x="7" y="21"/>
                </a:cxn>
                <a:cxn ang="0">
                  <a:pos x="49" y="26"/>
                </a:cxn>
                <a:cxn ang="0">
                  <a:pos x="41" y="70"/>
                </a:cxn>
              </a:cxnLst>
              <a:rect l="0" t="0" r="0" b="0"/>
              <a:pathLst>
                <a:path w="71" h="98">
                  <a:moveTo>
                    <a:pt x="36" y="98"/>
                  </a:moveTo>
                  <a:cubicBezTo>
                    <a:pt x="32" y="79"/>
                    <a:pt x="0" y="50"/>
                    <a:pt x="11" y="29"/>
                  </a:cubicBezTo>
                  <a:cubicBezTo>
                    <a:pt x="27" y="0"/>
                    <a:pt x="56" y="21"/>
                    <a:pt x="69" y="37"/>
                  </a:cubicBezTo>
                  <a:cubicBezTo>
                    <a:pt x="71" y="58"/>
                    <a:pt x="57" y="77"/>
                    <a:pt x="58" y="97"/>
                  </a:cubicBezTo>
                </a:path>
              </a:pathLst>
            </a:custGeom>
            <a:solidFill>
              <a:srgbClr val="A87135"/>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 name="Freeform 20">
              <a:extLst>
                <a:ext uri="{FF2B5EF4-FFF2-40B4-BE49-F238E27FC236}">
                  <a16:creationId xmlns:a16="http://schemas.microsoft.com/office/drawing/2014/main" xmlns="" id="{2476257C-7530-4A30-BED6-B69E83D31C49}"/>
                </a:ext>
              </a:extLst>
            </p:cNvPr>
            <p:cNvSpPr/>
            <p:nvPr/>
          </p:nvSpPr>
          <p:spPr>
            <a:xfrm>
              <a:off x="1267" y="765"/>
              <a:ext cx="436" cy="299"/>
            </a:xfrm>
            <a:custGeom>
              <a:avLst/>
              <a:gdLst/>
              <a:ahLst/>
              <a:cxnLst>
                <a:cxn ang="0">
                  <a:pos x="0" y="191"/>
                </a:cxn>
                <a:cxn ang="0">
                  <a:pos x="241" y="39"/>
                </a:cxn>
                <a:cxn ang="0">
                  <a:pos x="410" y="69"/>
                </a:cxn>
                <a:cxn ang="0">
                  <a:pos x="208" y="296"/>
                </a:cxn>
                <a:cxn ang="0">
                  <a:pos x="6" y="201"/>
                </a:cxn>
              </a:cxnLst>
              <a:rect l="0" t="0" r="0" b="0"/>
              <a:pathLst>
                <a:path w="605" h="416">
                  <a:moveTo>
                    <a:pt x="0" y="266"/>
                  </a:moveTo>
                  <a:cubicBezTo>
                    <a:pt x="81" y="139"/>
                    <a:pt x="189" y="85"/>
                    <a:pt x="335" y="55"/>
                  </a:cubicBezTo>
                  <a:cubicBezTo>
                    <a:pt x="411" y="39"/>
                    <a:pt x="549" y="0"/>
                    <a:pt x="569" y="96"/>
                  </a:cubicBezTo>
                  <a:cubicBezTo>
                    <a:pt x="605" y="276"/>
                    <a:pt x="466" y="403"/>
                    <a:pt x="289" y="412"/>
                  </a:cubicBezTo>
                  <a:cubicBezTo>
                    <a:pt x="191" y="416"/>
                    <a:pt x="73" y="355"/>
                    <a:pt x="9" y="280"/>
                  </a:cubicBezTo>
                </a:path>
              </a:pathLst>
            </a:custGeom>
            <a:solidFill>
              <a:srgbClr val="FFFFF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 name="Freeform 21">
              <a:extLst>
                <a:ext uri="{FF2B5EF4-FFF2-40B4-BE49-F238E27FC236}">
                  <a16:creationId xmlns:a16="http://schemas.microsoft.com/office/drawing/2014/main" xmlns="" id="{C48EB2CA-3645-4E59-AE48-B020A190BDBF}"/>
                </a:ext>
              </a:extLst>
            </p:cNvPr>
            <p:cNvSpPr/>
            <p:nvPr/>
          </p:nvSpPr>
          <p:spPr>
            <a:xfrm>
              <a:off x="1503" y="520"/>
              <a:ext cx="195" cy="477"/>
            </a:xfrm>
            <a:custGeom>
              <a:avLst/>
              <a:gdLst/>
              <a:ahLst/>
              <a:cxnLst>
                <a:cxn ang="0">
                  <a:pos x="2" y="0"/>
                </a:cxn>
                <a:cxn ang="0">
                  <a:pos x="0" y="2"/>
                </a:cxn>
                <a:cxn ang="0">
                  <a:pos x="25" y="52"/>
                </a:cxn>
                <a:cxn ang="0">
                  <a:pos x="41" y="74"/>
                </a:cxn>
                <a:cxn ang="0">
                  <a:pos x="61" y="122"/>
                </a:cxn>
                <a:cxn ang="0">
                  <a:pos x="75" y="155"/>
                </a:cxn>
                <a:cxn ang="0">
                  <a:pos x="97" y="197"/>
                </a:cxn>
                <a:cxn ang="0">
                  <a:pos x="116" y="230"/>
                </a:cxn>
                <a:cxn ang="0">
                  <a:pos x="140" y="266"/>
                </a:cxn>
                <a:cxn ang="0">
                  <a:pos x="165" y="301"/>
                </a:cxn>
                <a:cxn ang="0">
                  <a:pos x="126" y="475"/>
                </a:cxn>
                <a:cxn ang="0">
                  <a:pos x="126" y="475"/>
                </a:cxn>
                <a:cxn ang="0">
                  <a:pos x="130" y="476"/>
                </a:cxn>
                <a:cxn ang="0">
                  <a:pos x="170" y="299"/>
                </a:cxn>
                <a:cxn ang="0">
                  <a:pos x="145" y="262"/>
                </a:cxn>
                <a:cxn ang="0">
                  <a:pos x="121" y="228"/>
                </a:cxn>
                <a:cxn ang="0">
                  <a:pos x="102" y="194"/>
                </a:cxn>
                <a:cxn ang="0">
                  <a:pos x="80" y="153"/>
                </a:cxn>
                <a:cxn ang="0">
                  <a:pos x="67" y="120"/>
                </a:cxn>
                <a:cxn ang="0">
                  <a:pos x="46" y="71"/>
                </a:cxn>
                <a:cxn ang="0">
                  <a:pos x="30" y="48"/>
                </a:cxn>
                <a:cxn ang="0">
                  <a:pos x="5" y="2"/>
                </a:cxn>
                <a:cxn ang="0">
                  <a:pos x="2" y="0"/>
                </a:cxn>
              </a:cxnLst>
              <a:rect l="0" t="0" r="0" b="0"/>
              <a:pathLst>
                <a:path w="270" h="664">
                  <a:moveTo>
                    <a:pt x="4" y="0"/>
                  </a:moveTo>
                  <a:cubicBezTo>
                    <a:pt x="2" y="0"/>
                    <a:pt x="0" y="2"/>
                    <a:pt x="0" y="4"/>
                  </a:cubicBezTo>
                  <a:cubicBezTo>
                    <a:pt x="1" y="28"/>
                    <a:pt x="19" y="50"/>
                    <a:pt x="35" y="73"/>
                  </a:cubicBezTo>
                  <a:cubicBezTo>
                    <a:pt x="44" y="84"/>
                    <a:pt x="52" y="94"/>
                    <a:pt x="57" y="104"/>
                  </a:cubicBezTo>
                  <a:cubicBezTo>
                    <a:pt x="69" y="127"/>
                    <a:pt x="77" y="148"/>
                    <a:pt x="85" y="171"/>
                  </a:cubicBezTo>
                  <a:cubicBezTo>
                    <a:pt x="104" y="217"/>
                    <a:pt x="104" y="217"/>
                    <a:pt x="104" y="217"/>
                  </a:cubicBezTo>
                  <a:cubicBezTo>
                    <a:pt x="112" y="237"/>
                    <a:pt x="124" y="256"/>
                    <a:pt x="135" y="275"/>
                  </a:cubicBezTo>
                  <a:cubicBezTo>
                    <a:pt x="144" y="290"/>
                    <a:pt x="153" y="305"/>
                    <a:pt x="161" y="321"/>
                  </a:cubicBezTo>
                  <a:cubicBezTo>
                    <a:pt x="170" y="339"/>
                    <a:pt x="183" y="355"/>
                    <a:pt x="195" y="371"/>
                  </a:cubicBezTo>
                  <a:cubicBezTo>
                    <a:pt x="208" y="387"/>
                    <a:pt x="220" y="402"/>
                    <a:pt x="229" y="420"/>
                  </a:cubicBezTo>
                  <a:cubicBezTo>
                    <a:pt x="262" y="490"/>
                    <a:pt x="244" y="617"/>
                    <a:pt x="175" y="662"/>
                  </a:cubicBezTo>
                  <a:cubicBezTo>
                    <a:pt x="173" y="663"/>
                    <a:pt x="174" y="660"/>
                    <a:pt x="175" y="662"/>
                  </a:cubicBezTo>
                  <a:cubicBezTo>
                    <a:pt x="176" y="664"/>
                    <a:pt x="178" y="664"/>
                    <a:pt x="180" y="663"/>
                  </a:cubicBezTo>
                  <a:cubicBezTo>
                    <a:pt x="253" y="616"/>
                    <a:pt x="270" y="490"/>
                    <a:pt x="236" y="417"/>
                  </a:cubicBezTo>
                  <a:cubicBezTo>
                    <a:pt x="227" y="398"/>
                    <a:pt x="214" y="382"/>
                    <a:pt x="202" y="366"/>
                  </a:cubicBezTo>
                  <a:cubicBezTo>
                    <a:pt x="189" y="351"/>
                    <a:pt x="177" y="335"/>
                    <a:pt x="168" y="318"/>
                  </a:cubicBezTo>
                  <a:cubicBezTo>
                    <a:pt x="160" y="301"/>
                    <a:pt x="151" y="286"/>
                    <a:pt x="142" y="271"/>
                  </a:cubicBezTo>
                  <a:cubicBezTo>
                    <a:pt x="131" y="252"/>
                    <a:pt x="120" y="233"/>
                    <a:pt x="111" y="214"/>
                  </a:cubicBezTo>
                  <a:cubicBezTo>
                    <a:pt x="93" y="168"/>
                    <a:pt x="93" y="168"/>
                    <a:pt x="93" y="168"/>
                  </a:cubicBezTo>
                  <a:cubicBezTo>
                    <a:pt x="85" y="146"/>
                    <a:pt x="76" y="123"/>
                    <a:pt x="64" y="100"/>
                  </a:cubicBezTo>
                  <a:cubicBezTo>
                    <a:pt x="59" y="90"/>
                    <a:pt x="50" y="79"/>
                    <a:pt x="42" y="68"/>
                  </a:cubicBezTo>
                  <a:cubicBezTo>
                    <a:pt x="26" y="47"/>
                    <a:pt x="9" y="25"/>
                    <a:pt x="8" y="4"/>
                  </a:cubicBezTo>
                  <a:cubicBezTo>
                    <a:pt x="8" y="1"/>
                    <a:pt x="6" y="0"/>
                    <a:pt x="4"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 name="Freeform 22">
              <a:extLst>
                <a:ext uri="{FF2B5EF4-FFF2-40B4-BE49-F238E27FC236}">
                  <a16:creationId xmlns:a16="http://schemas.microsoft.com/office/drawing/2014/main" xmlns="" id="{1E1D9C33-AFD4-47EA-902B-1B2381CA4C7E}"/>
                </a:ext>
              </a:extLst>
            </p:cNvPr>
            <p:cNvSpPr/>
            <p:nvPr/>
          </p:nvSpPr>
          <p:spPr>
            <a:xfrm>
              <a:off x="928" y="367"/>
              <a:ext cx="742" cy="674"/>
            </a:xfrm>
            <a:custGeom>
              <a:avLst/>
              <a:gdLst/>
              <a:ahLst/>
              <a:cxnLst>
                <a:cxn ang="0">
                  <a:pos x="437" y="668"/>
                </a:cxn>
                <a:cxn ang="0">
                  <a:pos x="355" y="603"/>
                </a:cxn>
                <a:cxn ang="0">
                  <a:pos x="325" y="564"/>
                </a:cxn>
                <a:cxn ang="0">
                  <a:pos x="250" y="452"/>
                </a:cxn>
                <a:cxn ang="0">
                  <a:pos x="212" y="344"/>
                </a:cxn>
                <a:cxn ang="0">
                  <a:pos x="206" y="310"/>
                </a:cxn>
                <a:cxn ang="0">
                  <a:pos x="190" y="247"/>
                </a:cxn>
                <a:cxn ang="0">
                  <a:pos x="188" y="246"/>
                </a:cxn>
                <a:cxn ang="0">
                  <a:pos x="186" y="246"/>
                </a:cxn>
                <a:cxn ang="0">
                  <a:pos x="167" y="259"/>
                </a:cxn>
                <a:cxn ang="0">
                  <a:pos x="100" y="289"/>
                </a:cxn>
                <a:cxn ang="0">
                  <a:pos x="12" y="250"/>
                </a:cxn>
                <a:cxn ang="0">
                  <a:pos x="87" y="190"/>
                </a:cxn>
                <a:cxn ang="0">
                  <a:pos x="97" y="186"/>
                </a:cxn>
                <a:cxn ang="0">
                  <a:pos x="185" y="147"/>
                </a:cxn>
                <a:cxn ang="0">
                  <a:pos x="236" y="94"/>
                </a:cxn>
                <a:cxn ang="0">
                  <a:pos x="244" y="83"/>
                </a:cxn>
                <a:cxn ang="0">
                  <a:pos x="336" y="22"/>
                </a:cxn>
                <a:cxn ang="0">
                  <a:pos x="523" y="50"/>
                </a:cxn>
                <a:cxn ang="0">
                  <a:pos x="614" y="68"/>
                </a:cxn>
                <a:cxn ang="0">
                  <a:pos x="664" y="54"/>
                </a:cxn>
                <a:cxn ang="0">
                  <a:pos x="680" y="45"/>
                </a:cxn>
                <a:cxn ang="0">
                  <a:pos x="707" y="33"/>
                </a:cxn>
                <a:cxn ang="0">
                  <a:pos x="723" y="41"/>
                </a:cxn>
                <a:cxn ang="0">
                  <a:pos x="723" y="105"/>
                </a:cxn>
                <a:cxn ang="0">
                  <a:pos x="645" y="162"/>
                </a:cxn>
                <a:cxn ang="0">
                  <a:pos x="584" y="158"/>
                </a:cxn>
                <a:cxn ang="0">
                  <a:pos x="580" y="159"/>
                </a:cxn>
                <a:cxn ang="0">
                  <a:pos x="581" y="163"/>
                </a:cxn>
                <a:cxn ang="0">
                  <a:pos x="646" y="167"/>
                </a:cxn>
                <a:cxn ang="0">
                  <a:pos x="728" y="108"/>
                </a:cxn>
                <a:cxn ang="0">
                  <a:pos x="729" y="38"/>
                </a:cxn>
                <a:cxn ang="0">
                  <a:pos x="706" y="27"/>
                </a:cxn>
                <a:cxn ang="0">
                  <a:pos x="677" y="40"/>
                </a:cxn>
                <a:cxn ang="0">
                  <a:pos x="662" y="48"/>
                </a:cxn>
                <a:cxn ang="0">
                  <a:pos x="613" y="62"/>
                </a:cxn>
                <a:cxn ang="0">
                  <a:pos x="526" y="45"/>
                </a:cxn>
                <a:cxn ang="0">
                  <a:pos x="334" y="16"/>
                </a:cxn>
                <a:cxn ang="0">
                  <a:pos x="239" y="80"/>
                </a:cxn>
                <a:cxn ang="0">
                  <a:pos x="231" y="91"/>
                </a:cxn>
                <a:cxn ang="0">
                  <a:pos x="182" y="142"/>
                </a:cxn>
                <a:cxn ang="0">
                  <a:pos x="96" y="181"/>
                </a:cxn>
                <a:cxn ang="0">
                  <a:pos x="85" y="184"/>
                </a:cxn>
                <a:cxn ang="0">
                  <a:pos x="7" y="251"/>
                </a:cxn>
                <a:cxn ang="0">
                  <a:pos x="101" y="295"/>
                </a:cxn>
                <a:cxn ang="0">
                  <a:pos x="170" y="264"/>
                </a:cxn>
                <a:cxn ang="0">
                  <a:pos x="186" y="253"/>
                </a:cxn>
                <a:cxn ang="0">
                  <a:pos x="200" y="312"/>
                </a:cxn>
                <a:cxn ang="0">
                  <a:pos x="206" y="345"/>
                </a:cxn>
                <a:cxn ang="0">
                  <a:pos x="244" y="454"/>
                </a:cxn>
                <a:cxn ang="0">
                  <a:pos x="321" y="568"/>
                </a:cxn>
                <a:cxn ang="0">
                  <a:pos x="350" y="606"/>
                </a:cxn>
                <a:cxn ang="0">
                  <a:pos x="434" y="674"/>
                </a:cxn>
              </a:cxnLst>
              <a:rect l="0" t="0" r="0" b="0"/>
              <a:pathLst>
                <a:path w="1030" h="939">
                  <a:moveTo>
                    <a:pt x="608" y="932"/>
                  </a:moveTo>
                  <a:cubicBezTo>
                    <a:pt x="563" y="913"/>
                    <a:pt x="520" y="877"/>
                    <a:pt x="493" y="841"/>
                  </a:cubicBezTo>
                  <a:cubicBezTo>
                    <a:pt x="452" y="787"/>
                    <a:pt x="452" y="787"/>
                    <a:pt x="452" y="787"/>
                  </a:cubicBezTo>
                  <a:cubicBezTo>
                    <a:pt x="413" y="736"/>
                    <a:pt x="376" y="688"/>
                    <a:pt x="348" y="630"/>
                  </a:cubicBezTo>
                  <a:cubicBezTo>
                    <a:pt x="325" y="583"/>
                    <a:pt x="308" y="533"/>
                    <a:pt x="295" y="480"/>
                  </a:cubicBezTo>
                  <a:cubicBezTo>
                    <a:pt x="292" y="465"/>
                    <a:pt x="289" y="450"/>
                    <a:pt x="287" y="433"/>
                  </a:cubicBezTo>
                  <a:cubicBezTo>
                    <a:pt x="282" y="402"/>
                    <a:pt x="278" y="370"/>
                    <a:pt x="265" y="345"/>
                  </a:cubicBezTo>
                  <a:cubicBezTo>
                    <a:pt x="264" y="344"/>
                    <a:pt x="263" y="343"/>
                    <a:pt x="262" y="343"/>
                  </a:cubicBezTo>
                  <a:cubicBezTo>
                    <a:pt x="261" y="343"/>
                    <a:pt x="260" y="343"/>
                    <a:pt x="259" y="344"/>
                  </a:cubicBezTo>
                  <a:cubicBezTo>
                    <a:pt x="232" y="362"/>
                    <a:pt x="232" y="362"/>
                    <a:pt x="232" y="362"/>
                  </a:cubicBezTo>
                  <a:cubicBezTo>
                    <a:pt x="204" y="382"/>
                    <a:pt x="179" y="400"/>
                    <a:pt x="140" y="403"/>
                  </a:cubicBezTo>
                  <a:cubicBezTo>
                    <a:pt x="102" y="406"/>
                    <a:pt x="25" y="390"/>
                    <a:pt x="18" y="349"/>
                  </a:cubicBezTo>
                  <a:cubicBezTo>
                    <a:pt x="10" y="301"/>
                    <a:pt x="79" y="278"/>
                    <a:pt x="121" y="265"/>
                  </a:cubicBezTo>
                  <a:cubicBezTo>
                    <a:pt x="136" y="260"/>
                    <a:pt x="136" y="260"/>
                    <a:pt x="136" y="260"/>
                  </a:cubicBezTo>
                  <a:cubicBezTo>
                    <a:pt x="183" y="244"/>
                    <a:pt x="224" y="226"/>
                    <a:pt x="258" y="206"/>
                  </a:cubicBezTo>
                  <a:cubicBezTo>
                    <a:pt x="290" y="188"/>
                    <a:pt x="309" y="161"/>
                    <a:pt x="328" y="132"/>
                  </a:cubicBezTo>
                  <a:cubicBezTo>
                    <a:pt x="339" y="116"/>
                    <a:pt x="339" y="116"/>
                    <a:pt x="339" y="116"/>
                  </a:cubicBezTo>
                  <a:cubicBezTo>
                    <a:pt x="369" y="74"/>
                    <a:pt x="414" y="44"/>
                    <a:pt x="467" y="31"/>
                  </a:cubicBezTo>
                  <a:cubicBezTo>
                    <a:pt x="558" y="8"/>
                    <a:pt x="640" y="21"/>
                    <a:pt x="727" y="71"/>
                  </a:cubicBezTo>
                  <a:cubicBezTo>
                    <a:pt x="766" y="94"/>
                    <a:pt x="806" y="101"/>
                    <a:pt x="853" y="95"/>
                  </a:cubicBezTo>
                  <a:cubicBezTo>
                    <a:pt x="876" y="92"/>
                    <a:pt x="899" y="86"/>
                    <a:pt x="923" y="76"/>
                  </a:cubicBezTo>
                  <a:cubicBezTo>
                    <a:pt x="944" y="64"/>
                    <a:pt x="944" y="64"/>
                    <a:pt x="944" y="64"/>
                  </a:cubicBezTo>
                  <a:cubicBezTo>
                    <a:pt x="957" y="56"/>
                    <a:pt x="971" y="48"/>
                    <a:pt x="982" y="47"/>
                  </a:cubicBezTo>
                  <a:cubicBezTo>
                    <a:pt x="992" y="47"/>
                    <a:pt x="1000" y="50"/>
                    <a:pt x="1005" y="58"/>
                  </a:cubicBezTo>
                  <a:cubicBezTo>
                    <a:pt x="1020" y="79"/>
                    <a:pt x="1012" y="127"/>
                    <a:pt x="1004" y="147"/>
                  </a:cubicBezTo>
                  <a:cubicBezTo>
                    <a:pt x="986" y="190"/>
                    <a:pt x="951" y="215"/>
                    <a:pt x="896" y="226"/>
                  </a:cubicBezTo>
                  <a:cubicBezTo>
                    <a:pt x="867" y="231"/>
                    <a:pt x="830" y="233"/>
                    <a:pt x="812" y="221"/>
                  </a:cubicBezTo>
                  <a:cubicBezTo>
                    <a:pt x="810" y="220"/>
                    <a:pt x="807" y="220"/>
                    <a:pt x="806" y="222"/>
                  </a:cubicBezTo>
                  <a:cubicBezTo>
                    <a:pt x="805" y="224"/>
                    <a:pt x="805" y="226"/>
                    <a:pt x="807" y="228"/>
                  </a:cubicBezTo>
                  <a:cubicBezTo>
                    <a:pt x="833" y="245"/>
                    <a:pt x="883" y="237"/>
                    <a:pt x="897" y="234"/>
                  </a:cubicBezTo>
                  <a:cubicBezTo>
                    <a:pt x="955" y="222"/>
                    <a:pt x="992" y="195"/>
                    <a:pt x="1011" y="151"/>
                  </a:cubicBezTo>
                  <a:cubicBezTo>
                    <a:pt x="1020" y="130"/>
                    <a:pt x="1030" y="78"/>
                    <a:pt x="1012" y="53"/>
                  </a:cubicBezTo>
                  <a:cubicBezTo>
                    <a:pt x="1005" y="43"/>
                    <a:pt x="995" y="38"/>
                    <a:pt x="981" y="39"/>
                  </a:cubicBezTo>
                  <a:cubicBezTo>
                    <a:pt x="968" y="40"/>
                    <a:pt x="954" y="49"/>
                    <a:pt x="940" y="57"/>
                  </a:cubicBezTo>
                  <a:cubicBezTo>
                    <a:pt x="920" y="68"/>
                    <a:pt x="920" y="68"/>
                    <a:pt x="920" y="68"/>
                  </a:cubicBezTo>
                  <a:cubicBezTo>
                    <a:pt x="897" y="78"/>
                    <a:pt x="875" y="84"/>
                    <a:pt x="852" y="87"/>
                  </a:cubicBezTo>
                  <a:cubicBezTo>
                    <a:pt x="806" y="93"/>
                    <a:pt x="769" y="86"/>
                    <a:pt x="731" y="64"/>
                  </a:cubicBezTo>
                  <a:cubicBezTo>
                    <a:pt x="642" y="13"/>
                    <a:pt x="558" y="0"/>
                    <a:pt x="465" y="23"/>
                  </a:cubicBezTo>
                  <a:cubicBezTo>
                    <a:pt x="411" y="36"/>
                    <a:pt x="364" y="68"/>
                    <a:pt x="333" y="112"/>
                  </a:cubicBezTo>
                  <a:cubicBezTo>
                    <a:pt x="321" y="128"/>
                    <a:pt x="321" y="128"/>
                    <a:pt x="321" y="128"/>
                  </a:cubicBezTo>
                  <a:cubicBezTo>
                    <a:pt x="302" y="155"/>
                    <a:pt x="285" y="182"/>
                    <a:pt x="254" y="199"/>
                  </a:cubicBezTo>
                  <a:cubicBezTo>
                    <a:pt x="220" y="219"/>
                    <a:pt x="180" y="237"/>
                    <a:pt x="134" y="253"/>
                  </a:cubicBezTo>
                  <a:cubicBezTo>
                    <a:pt x="119" y="257"/>
                    <a:pt x="119" y="257"/>
                    <a:pt x="119" y="257"/>
                  </a:cubicBezTo>
                  <a:cubicBezTo>
                    <a:pt x="74" y="271"/>
                    <a:pt x="0" y="295"/>
                    <a:pt x="10" y="350"/>
                  </a:cubicBezTo>
                  <a:cubicBezTo>
                    <a:pt x="18" y="401"/>
                    <a:pt x="106" y="414"/>
                    <a:pt x="141" y="411"/>
                  </a:cubicBezTo>
                  <a:cubicBezTo>
                    <a:pt x="182" y="407"/>
                    <a:pt x="209" y="389"/>
                    <a:pt x="237" y="369"/>
                  </a:cubicBezTo>
                  <a:cubicBezTo>
                    <a:pt x="237" y="369"/>
                    <a:pt x="253" y="357"/>
                    <a:pt x="259" y="353"/>
                  </a:cubicBezTo>
                  <a:cubicBezTo>
                    <a:pt x="270" y="376"/>
                    <a:pt x="275" y="406"/>
                    <a:pt x="279" y="435"/>
                  </a:cubicBezTo>
                  <a:cubicBezTo>
                    <a:pt x="281" y="451"/>
                    <a:pt x="284" y="467"/>
                    <a:pt x="287" y="482"/>
                  </a:cubicBezTo>
                  <a:cubicBezTo>
                    <a:pt x="300" y="535"/>
                    <a:pt x="318" y="586"/>
                    <a:pt x="340" y="633"/>
                  </a:cubicBezTo>
                  <a:cubicBezTo>
                    <a:pt x="369" y="693"/>
                    <a:pt x="408" y="743"/>
                    <a:pt x="446" y="792"/>
                  </a:cubicBezTo>
                  <a:cubicBezTo>
                    <a:pt x="487" y="845"/>
                    <a:pt x="487" y="845"/>
                    <a:pt x="487" y="845"/>
                  </a:cubicBezTo>
                  <a:cubicBezTo>
                    <a:pt x="513" y="881"/>
                    <a:pt x="556" y="919"/>
                    <a:pt x="603" y="939"/>
                  </a:cubicBezTo>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 name="Freeform 23">
              <a:extLst>
                <a:ext uri="{FF2B5EF4-FFF2-40B4-BE49-F238E27FC236}">
                  <a16:creationId xmlns:a16="http://schemas.microsoft.com/office/drawing/2014/main" xmlns="" id="{6D74EB62-53C2-43A2-B29C-95D801ED866F}"/>
                </a:ext>
              </a:extLst>
            </p:cNvPr>
            <p:cNvSpPr/>
            <p:nvPr/>
          </p:nvSpPr>
          <p:spPr>
            <a:xfrm>
              <a:off x="1363" y="895"/>
              <a:ext cx="246" cy="135"/>
            </a:xfrm>
            <a:custGeom>
              <a:avLst/>
              <a:gdLst/>
              <a:ahLst/>
              <a:cxnLst>
                <a:cxn ang="0">
                  <a:pos x="243" y="0"/>
                </a:cxn>
                <a:cxn ang="0">
                  <a:pos x="240" y="2"/>
                </a:cxn>
                <a:cxn ang="0">
                  <a:pos x="151" y="123"/>
                </a:cxn>
                <a:cxn ang="0">
                  <a:pos x="66" y="114"/>
                </a:cxn>
                <a:cxn ang="0">
                  <a:pos x="25" y="83"/>
                </a:cxn>
                <a:cxn ang="0">
                  <a:pos x="5" y="64"/>
                </a:cxn>
                <a:cxn ang="0">
                  <a:pos x="0" y="65"/>
                </a:cxn>
                <a:cxn ang="0">
                  <a:pos x="1" y="68"/>
                </a:cxn>
                <a:cxn ang="0">
                  <a:pos x="21" y="87"/>
                </a:cxn>
                <a:cxn ang="0">
                  <a:pos x="63" y="119"/>
                </a:cxn>
                <a:cxn ang="0">
                  <a:pos x="151" y="129"/>
                </a:cxn>
                <a:cxn ang="0">
                  <a:pos x="246" y="3"/>
                </a:cxn>
                <a:cxn ang="0">
                  <a:pos x="243" y="0"/>
                </a:cxn>
              </a:cxnLst>
              <a:rect l="0" t="0" r="0" b="0"/>
              <a:pathLst>
                <a:path w="342" h="188">
                  <a:moveTo>
                    <a:pt x="338" y="0"/>
                  </a:moveTo>
                  <a:cubicBezTo>
                    <a:pt x="336" y="0"/>
                    <a:pt x="334" y="2"/>
                    <a:pt x="334" y="4"/>
                  </a:cubicBezTo>
                  <a:cubicBezTo>
                    <a:pt x="326" y="77"/>
                    <a:pt x="305" y="155"/>
                    <a:pt x="210" y="172"/>
                  </a:cubicBezTo>
                  <a:cubicBezTo>
                    <a:pt x="165" y="180"/>
                    <a:pt x="128" y="176"/>
                    <a:pt x="92" y="160"/>
                  </a:cubicBezTo>
                  <a:cubicBezTo>
                    <a:pt x="70" y="150"/>
                    <a:pt x="53" y="133"/>
                    <a:pt x="36" y="116"/>
                  </a:cubicBezTo>
                  <a:cubicBezTo>
                    <a:pt x="27" y="107"/>
                    <a:pt x="17" y="98"/>
                    <a:pt x="7" y="90"/>
                  </a:cubicBezTo>
                  <a:cubicBezTo>
                    <a:pt x="5" y="88"/>
                    <a:pt x="3" y="89"/>
                    <a:pt x="1" y="91"/>
                  </a:cubicBezTo>
                  <a:cubicBezTo>
                    <a:pt x="0" y="92"/>
                    <a:pt x="0" y="95"/>
                    <a:pt x="2" y="96"/>
                  </a:cubicBezTo>
                  <a:cubicBezTo>
                    <a:pt x="12" y="104"/>
                    <a:pt x="21" y="113"/>
                    <a:pt x="30" y="122"/>
                  </a:cubicBezTo>
                  <a:cubicBezTo>
                    <a:pt x="47" y="139"/>
                    <a:pt x="65" y="156"/>
                    <a:pt x="88" y="167"/>
                  </a:cubicBezTo>
                  <a:cubicBezTo>
                    <a:pt x="126" y="184"/>
                    <a:pt x="164" y="188"/>
                    <a:pt x="211" y="180"/>
                  </a:cubicBezTo>
                  <a:cubicBezTo>
                    <a:pt x="313" y="162"/>
                    <a:pt x="334" y="77"/>
                    <a:pt x="342" y="5"/>
                  </a:cubicBezTo>
                  <a:cubicBezTo>
                    <a:pt x="342" y="3"/>
                    <a:pt x="340" y="1"/>
                    <a:pt x="338"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3" name="Freeform 24">
              <a:extLst>
                <a:ext uri="{FF2B5EF4-FFF2-40B4-BE49-F238E27FC236}">
                  <a16:creationId xmlns:a16="http://schemas.microsoft.com/office/drawing/2014/main" xmlns="" id="{66836EE9-257A-4F7C-BD85-B13C9C5B8D15}"/>
                </a:ext>
              </a:extLst>
            </p:cNvPr>
            <p:cNvSpPr/>
            <p:nvPr/>
          </p:nvSpPr>
          <p:spPr>
            <a:xfrm>
              <a:off x="1354" y="950"/>
              <a:ext cx="14" cy="16"/>
            </a:xfrm>
            <a:custGeom>
              <a:avLst/>
              <a:gdLst/>
              <a:ahLst/>
              <a:cxnLst>
                <a:cxn ang="0">
                  <a:pos x="8" y="1"/>
                </a:cxn>
                <a:cxn ang="0">
                  <a:pos x="8" y="1"/>
                </a:cxn>
                <a:cxn ang="0">
                  <a:pos x="8" y="2"/>
                </a:cxn>
                <a:cxn ang="0">
                  <a:pos x="7" y="0"/>
                </a:cxn>
                <a:cxn ang="0">
                  <a:pos x="3" y="2"/>
                </a:cxn>
                <a:cxn ang="0">
                  <a:pos x="1" y="8"/>
                </a:cxn>
                <a:cxn ang="0">
                  <a:pos x="0" y="10"/>
                </a:cxn>
                <a:cxn ang="0">
                  <a:pos x="0" y="11"/>
                </a:cxn>
                <a:cxn ang="0">
                  <a:pos x="0" y="11"/>
                </a:cxn>
                <a:cxn ang="0">
                  <a:pos x="0" y="12"/>
                </a:cxn>
                <a:cxn ang="0">
                  <a:pos x="1" y="15"/>
                </a:cxn>
                <a:cxn ang="0">
                  <a:pos x="5" y="14"/>
                </a:cxn>
                <a:cxn ang="0">
                  <a:pos x="6" y="13"/>
                </a:cxn>
                <a:cxn ang="0">
                  <a:pos x="13" y="5"/>
                </a:cxn>
                <a:cxn ang="0">
                  <a:pos x="13" y="5"/>
                </a:cxn>
                <a:cxn ang="0">
                  <a:pos x="13" y="4"/>
                </a:cxn>
                <a:cxn ang="0">
                  <a:pos x="12" y="1"/>
                </a:cxn>
                <a:cxn ang="0">
                  <a:pos x="8" y="1"/>
                </a:cxn>
              </a:cxnLst>
              <a:rect l="0" t="0" r="0" b="0"/>
              <a:pathLst>
                <a:path w="19" h="22">
                  <a:moveTo>
                    <a:pt x="12" y="2"/>
                  </a:moveTo>
                  <a:cubicBezTo>
                    <a:pt x="12" y="2"/>
                    <a:pt x="12" y="2"/>
                    <a:pt x="12" y="2"/>
                  </a:cubicBezTo>
                  <a:cubicBezTo>
                    <a:pt x="12" y="2"/>
                    <a:pt x="11" y="3"/>
                    <a:pt x="11" y="3"/>
                  </a:cubicBezTo>
                  <a:cubicBezTo>
                    <a:pt x="11" y="2"/>
                    <a:pt x="11" y="1"/>
                    <a:pt x="10" y="1"/>
                  </a:cubicBezTo>
                  <a:cubicBezTo>
                    <a:pt x="8" y="0"/>
                    <a:pt x="6" y="1"/>
                    <a:pt x="5" y="3"/>
                  </a:cubicBezTo>
                  <a:cubicBezTo>
                    <a:pt x="2" y="12"/>
                    <a:pt x="2" y="12"/>
                    <a:pt x="2" y="12"/>
                  </a:cubicBezTo>
                  <a:cubicBezTo>
                    <a:pt x="2" y="12"/>
                    <a:pt x="1" y="15"/>
                    <a:pt x="1" y="15"/>
                  </a:cubicBezTo>
                  <a:cubicBezTo>
                    <a:pt x="1" y="16"/>
                    <a:pt x="1" y="16"/>
                    <a:pt x="1" y="16"/>
                  </a:cubicBezTo>
                  <a:cubicBezTo>
                    <a:pt x="1" y="16"/>
                    <a:pt x="1" y="16"/>
                    <a:pt x="1" y="16"/>
                  </a:cubicBezTo>
                  <a:cubicBezTo>
                    <a:pt x="1" y="16"/>
                    <a:pt x="1" y="16"/>
                    <a:pt x="1" y="17"/>
                  </a:cubicBezTo>
                  <a:cubicBezTo>
                    <a:pt x="0" y="18"/>
                    <a:pt x="1" y="20"/>
                    <a:pt x="2" y="21"/>
                  </a:cubicBezTo>
                  <a:cubicBezTo>
                    <a:pt x="4" y="22"/>
                    <a:pt x="7" y="22"/>
                    <a:pt x="8" y="20"/>
                  </a:cubicBezTo>
                  <a:cubicBezTo>
                    <a:pt x="9" y="18"/>
                    <a:pt x="9" y="18"/>
                    <a:pt x="9" y="18"/>
                  </a:cubicBezTo>
                  <a:cubicBezTo>
                    <a:pt x="9" y="18"/>
                    <a:pt x="18" y="8"/>
                    <a:pt x="18" y="8"/>
                  </a:cubicBezTo>
                  <a:cubicBezTo>
                    <a:pt x="18" y="8"/>
                    <a:pt x="18" y="8"/>
                    <a:pt x="18" y="8"/>
                  </a:cubicBezTo>
                  <a:cubicBezTo>
                    <a:pt x="18" y="7"/>
                    <a:pt x="18" y="7"/>
                    <a:pt x="18" y="6"/>
                  </a:cubicBezTo>
                  <a:cubicBezTo>
                    <a:pt x="19" y="5"/>
                    <a:pt x="18" y="3"/>
                    <a:pt x="17" y="2"/>
                  </a:cubicBezTo>
                  <a:cubicBezTo>
                    <a:pt x="16" y="1"/>
                    <a:pt x="13" y="1"/>
                    <a:pt x="12"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 name="Freeform 25">
              <a:extLst>
                <a:ext uri="{FF2B5EF4-FFF2-40B4-BE49-F238E27FC236}">
                  <a16:creationId xmlns:a16="http://schemas.microsoft.com/office/drawing/2014/main" xmlns="" id="{DC3A088F-24A4-4341-BF11-200273EC837B}"/>
                </a:ext>
              </a:extLst>
            </p:cNvPr>
            <p:cNvSpPr/>
            <p:nvPr/>
          </p:nvSpPr>
          <p:spPr>
            <a:xfrm>
              <a:off x="1492" y="945"/>
              <a:ext cx="38" cy="74"/>
            </a:xfrm>
            <a:custGeom>
              <a:avLst/>
              <a:gdLst/>
              <a:ahLst/>
              <a:cxnLst>
                <a:cxn ang="0">
                  <a:pos x="2" y="0"/>
                </a:cxn>
                <a:cxn ang="0">
                  <a:pos x="0" y="4"/>
                </a:cxn>
                <a:cxn ang="0">
                  <a:pos x="9" y="20"/>
                </a:cxn>
                <a:cxn ang="0">
                  <a:pos x="32" y="71"/>
                </a:cxn>
                <a:cxn ang="0">
                  <a:pos x="35" y="73"/>
                </a:cxn>
                <a:cxn ang="0">
                  <a:pos x="38" y="69"/>
                </a:cxn>
                <a:cxn ang="0">
                  <a:pos x="14" y="17"/>
                </a:cxn>
                <a:cxn ang="0">
                  <a:pos x="6" y="1"/>
                </a:cxn>
                <a:cxn ang="0">
                  <a:pos x="2" y="0"/>
                </a:cxn>
              </a:cxnLst>
              <a:rect l="0" t="0" r="0" b="0"/>
              <a:pathLst>
                <a:path w="53" h="103">
                  <a:moveTo>
                    <a:pt x="3" y="1"/>
                  </a:moveTo>
                  <a:cubicBezTo>
                    <a:pt x="1" y="2"/>
                    <a:pt x="0" y="4"/>
                    <a:pt x="1" y="6"/>
                  </a:cubicBezTo>
                  <a:cubicBezTo>
                    <a:pt x="13" y="28"/>
                    <a:pt x="13" y="28"/>
                    <a:pt x="13" y="28"/>
                  </a:cubicBezTo>
                  <a:cubicBezTo>
                    <a:pt x="25" y="53"/>
                    <a:pt x="40" y="81"/>
                    <a:pt x="45" y="99"/>
                  </a:cubicBezTo>
                  <a:cubicBezTo>
                    <a:pt x="45" y="101"/>
                    <a:pt x="48" y="103"/>
                    <a:pt x="50" y="102"/>
                  </a:cubicBezTo>
                  <a:cubicBezTo>
                    <a:pt x="52" y="101"/>
                    <a:pt x="53" y="99"/>
                    <a:pt x="53" y="97"/>
                  </a:cubicBezTo>
                  <a:cubicBezTo>
                    <a:pt x="47" y="78"/>
                    <a:pt x="33" y="50"/>
                    <a:pt x="20" y="25"/>
                  </a:cubicBezTo>
                  <a:cubicBezTo>
                    <a:pt x="9" y="2"/>
                    <a:pt x="9" y="2"/>
                    <a:pt x="9" y="2"/>
                  </a:cubicBezTo>
                  <a:cubicBezTo>
                    <a:pt x="8" y="0"/>
                    <a:pt x="5" y="0"/>
                    <a:pt x="3"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 name="Freeform 26">
              <a:extLst>
                <a:ext uri="{FF2B5EF4-FFF2-40B4-BE49-F238E27FC236}">
                  <a16:creationId xmlns:a16="http://schemas.microsoft.com/office/drawing/2014/main" xmlns="" id="{D05FCDA0-7AFD-4442-AD1F-F57C108CB7F7}"/>
                </a:ext>
              </a:extLst>
            </p:cNvPr>
            <p:cNvSpPr/>
            <p:nvPr/>
          </p:nvSpPr>
          <p:spPr>
            <a:xfrm>
              <a:off x="1454" y="908"/>
              <a:ext cx="65" cy="42"/>
            </a:xfrm>
            <a:custGeom>
              <a:avLst/>
              <a:gdLst/>
              <a:ahLst/>
              <a:cxnLst>
                <a:cxn ang="0">
                  <a:pos x="40" y="42"/>
                </a:cxn>
                <a:cxn ang="0">
                  <a:pos x="0" y="23"/>
                </a:cxn>
                <a:cxn ang="0">
                  <a:pos x="58" y="0"/>
                </a:cxn>
                <a:cxn ang="0">
                  <a:pos x="39" y="41"/>
                </a:cxn>
              </a:cxnLst>
              <a:rect l="0" t="0" r="0" b="0"/>
              <a:pathLst>
                <a:path w="90" h="58">
                  <a:moveTo>
                    <a:pt x="56" y="58"/>
                  </a:moveTo>
                  <a:cubicBezTo>
                    <a:pt x="39" y="48"/>
                    <a:pt x="14" y="46"/>
                    <a:pt x="0" y="33"/>
                  </a:cubicBezTo>
                  <a:cubicBezTo>
                    <a:pt x="25" y="21"/>
                    <a:pt x="54" y="11"/>
                    <a:pt x="81" y="0"/>
                  </a:cubicBezTo>
                  <a:cubicBezTo>
                    <a:pt x="90" y="17"/>
                    <a:pt x="66" y="45"/>
                    <a:pt x="54" y="57"/>
                  </a:cubicBezTo>
                </a:path>
              </a:pathLst>
            </a:custGeom>
            <a:solidFill>
              <a:srgbClr val="937351"/>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 name="Freeform 27">
              <a:extLst>
                <a:ext uri="{FF2B5EF4-FFF2-40B4-BE49-F238E27FC236}">
                  <a16:creationId xmlns:a16="http://schemas.microsoft.com/office/drawing/2014/main" xmlns="" id="{5F0F22C4-29AC-4928-A84B-F3A7A9157653}"/>
                </a:ext>
              </a:extLst>
            </p:cNvPr>
            <p:cNvSpPr>
              <a:spLocks noEditPoints="1"/>
            </p:cNvSpPr>
            <p:nvPr/>
          </p:nvSpPr>
          <p:spPr>
            <a:xfrm>
              <a:off x="1451" y="905"/>
              <a:ext cx="67" cy="48"/>
            </a:xfrm>
            <a:custGeom>
              <a:avLst/>
              <a:gdLst/>
              <a:ahLst/>
              <a:cxnLst>
                <a:cxn ang="0">
                  <a:pos x="60" y="0"/>
                </a:cxn>
                <a:cxn ang="0">
                  <a:pos x="43" y="7"/>
                </a:cxn>
                <a:cxn ang="0">
                  <a:pos x="2" y="25"/>
                </a:cxn>
                <a:cxn ang="0">
                  <a:pos x="0" y="27"/>
                </a:cxn>
                <a:cxn ang="0">
                  <a:pos x="1" y="29"/>
                </a:cxn>
                <a:cxn ang="0">
                  <a:pos x="25" y="40"/>
                </a:cxn>
                <a:cxn ang="0">
                  <a:pos x="40" y="46"/>
                </a:cxn>
                <a:cxn ang="0">
                  <a:pos x="41" y="47"/>
                </a:cxn>
                <a:cxn ang="0">
                  <a:pos x="42" y="47"/>
                </a:cxn>
                <a:cxn ang="0">
                  <a:pos x="46" y="46"/>
                </a:cxn>
                <a:cxn ang="0">
                  <a:pos x="46" y="45"/>
                </a:cxn>
                <a:cxn ang="0">
                  <a:pos x="46" y="43"/>
                </a:cxn>
                <a:cxn ang="0">
                  <a:pos x="64" y="17"/>
                </a:cxn>
                <a:cxn ang="0">
                  <a:pos x="64" y="2"/>
                </a:cxn>
                <a:cxn ang="0">
                  <a:pos x="60" y="0"/>
                </a:cxn>
                <a:cxn ang="0">
                  <a:pos x="46" y="12"/>
                </a:cxn>
                <a:cxn ang="0">
                  <a:pos x="59" y="7"/>
                </a:cxn>
                <a:cxn ang="0">
                  <a:pos x="59" y="15"/>
                </a:cxn>
                <a:cxn ang="0">
                  <a:pos x="41" y="40"/>
                </a:cxn>
                <a:cxn ang="0">
                  <a:pos x="27" y="35"/>
                </a:cxn>
                <a:cxn ang="0">
                  <a:pos x="9" y="27"/>
                </a:cxn>
                <a:cxn ang="0">
                  <a:pos x="46" y="12"/>
                </a:cxn>
              </a:cxnLst>
              <a:rect l="0" t="0" r="0" b="0"/>
              <a:pathLst>
                <a:path w="93" h="67">
                  <a:moveTo>
                    <a:pt x="84" y="1"/>
                  </a:moveTo>
                  <a:cubicBezTo>
                    <a:pt x="61" y="10"/>
                    <a:pt x="61" y="10"/>
                    <a:pt x="61" y="10"/>
                  </a:cubicBezTo>
                  <a:cubicBezTo>
                    <a:pt x="42" y="18"/>
                    <a:pt x="21" y="26"/>
                    <a:pt x="3" y="35"/>
                  </a:cubicBezTo>
                  <a:cubicBezTo>
                    <a:pt x="2" y="35"/>
                    <a:pt x="1" y="36"/>
                    <a:pt x="1" y="38"/>
                  </a:cubicBezTo>
                  <a:cubicBezTo>
                    <a:pt x="0" y="39"/>
                    <a:pt x="1" y="40"/>
                    <a:pt x="2" y="41"/>
                  </a:cubicBezTo>
                  <a:cubicBezTo>
                    <a:pt x="11" y="49"/>
                    <a:pt x="24" y="53"/>
                    <a:pt x="36" y="57"/>
                  </a:cubicBezTo>
                  <a:cubicBezTo>
                    <a:pt x="43" y="60"/>
                    <a:pt x="50" y="62"/>
                    <a:pt x="56" y="65"/>
                  </a:cubicBezTo>
                  <a:cubicBezTo>
                    <a:pt x="57" y="66"/>
                    <a:pt x="57" y="66"/>
                    <a:pt x="58" y="66"/>
                  </a:cubicBezTo>
                  <a:cubicBezTo>
                    <a:pt x="58" y="66"/>
                    <a:pt x="59" y="66"/>
                    <a:pt x="59" y="66"/>
                  </a:cubicBezTo>
                  <a:cubicBezTo>
                    <a:pt x="61" y="67"/>
                    <a:pt x="64" y="67"/>
                    <a:pt x="65" y="65"/>
                  </a:cubicBezTo>
                  <a:cubicBezTo>
                    <a:pt x="65" y="65"/>
                    <a:pt x="65" y="64"/>
                    <a:pt x="65" y="64"/>
                  </a:cubicBezTo>
                  <a:cubicBezTo>
                    <a:pt x="65" y="63"/>
                    <a:pt x="65" y="62"/>
                    <a:pt x="65" y="61"/>
                  </a:cubicBezTo>
                  <a:cubicBezTo>
                    <a:pt x="73" y="53"/>
                    <a:pt x="85" y="38"/>
                    <a:pt x="90" y="24"/>
                  </a:cubicBezTo>
                  <a:cubicBezTo>
                    <a:pt x="93" y="16"/>
                    <a:pt x="93" y="9"/>
                    <a:pt x="89" y="3"/>
                  </a:cubicBezTo>
                  <a:cubicBezTo>
                    <a:pt x="88" y="1"/>
                    <a:pt x="86" y="0"/>
                    <a:pt x="84" y="1"/>
                  </a:cubicBezTo>
                  <a:close/>
                  <a:moveTo>
                    <a:pt x="64" y="18"/>
                  </a:moveTo>
                  <a:cubicBezTo>
                    <a:pt x="64" y="18"/>
                    <a:pt x="78" y="12"/>
                    <a:pt x="83" y="10"/>
                  </a:cubicBezTo>
                  <a:cubicBezTo>
                    <a:pt x="84" y="13"/>
                    <a:pt x="84" y="16"/>
                    <a:pt x="82" y="21"/>
                  </a:cubicBezTo>
                  <a:cubicBezTo>
                    <a:pt x="80" y="29"/>
                    <a:pt x="73" y="41"/>
                    <a:pt x="58" y="57"/>
                  </a:cubicBezTo>
                  <a:cubicBezTo>
                    <a:pt x="51" y="54"/>
                    <a:pt x="45" y="52"/>
                    <a:pt x="38" y="49"/>
                  </a:cubicBezTo>
                  <a:cubicBezTo>
                    <a:pt x="29" y="47"/>
                    <a:pt x="20" y="43"/>
                    <a:pt x="13" y="39"/>
                  </a:cubicBezTo>
                  <a:cubicBezTo>
                    <a:pt x="29" y="31"/>
                    <a:pt x="47" y="24"/>
                    <a:pt x="64" y="18"/>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7" name="Freeform 28">
              <a:extLst>
                <a:ext uri="{FF2B5EF4-FFF2-40B4-BE49-F238E27FC236}">
                  <a16:creationId xmlns:a16="http://schemas.microsoft.com/office/drawing/2014/main" xmlns="" id="{107E8E96-8127-4FC4-8E13-1463C88409EB}"/>
                </a:ext>
              </a:extLst>
            </p:cNvPr>
            <p:cNvSpPr/>
            <p:nvPr/>
          </p:nvSpPr>
          <p:spPr>
            <a:xfrm>
              <a:off x="1198" y="589"/>
              <a:ext cx="43" cy="26"/>
            </a:xfrm>
            <a:custGeom>
              <a:avLst/>
              <a:gdLst/>
              <a:ahLst/>
              <a:cxnLst>
                <a:cxn ang="0">
                  <a:pos x="14" y="3"/>
                </a:cxn>
                <a:cxn ang="0">
                  <a:pos x="0" y="23"/>
                </a:cxn>
                <a:cxn ang="0">
                  <a:pos x="2" y="26"/>
                </a:cxn>
                <a:cxn ang="0">
                  <a:pos x="5" y="23"/>
                </a:cxn>
                <a:cxn ang="0">
                  <a:pos x="16" y="8"/>
                </a:cxn>
                <a:cxn ang="0">
                  <a:pos x="37" y="12"/>
                </a:cxn>
                <a:cxn ang="0">
                  <a:pos x="41" y="11"/>
                </a:cxn>
                <a:cxn ang="0">
                  <a:pos x="41" y="8"/>
                </a:cxn>
                <a:cxn ang="0">
                  <a:pos x="14" y="3"/>
                </a:cxn>
              </a:cxnLst>
              <a:rect l="0" t="0" r="0" b="0"/>
              <a:pathLst>
                <a:path w="60" h="35">
                  <a:moveTo>
                    <a:pt x="20" y="5"/>
                  </a:moveTo>
                  <a:cubicBezTo>
                    <a:pt x="9" y="9"/>
                    <a:pt x="1" y="19"/>
                    <a:pt x="0" y="31"/>
                  </a:cubicBezTo>
                  <a:cubicBezTo>
                    <a:pt x="0" y="33"/>
                    <a:pt x="1" y="35"/>
                    <a:pt x="4" y="35"/>
                  </a:cubicBezTo>
                  <a:cubicBezTo>
                    <a:pt x="6" y="35"/>
                    <a:pt x="8" y="34"/>
                    <a:pt x="8" y="32"/>
                  </a:cubicBezTo>
                  <a:cubicBezTo>
                    <a:pt x="9" y="19"/>
                    <a:pt x="18" y="14"/>
                    <a:pt x="23" y="12"/>
                  </a:cubicBezTo>
                  <a:cubicBezTo>
                    <a:pt x="34" y="8"/>
                    <a:pt x="46" y="10"/>
                    <a:pt x="52" y="17"/>
                  </a:cubicBezTo>
                  <a:cubicBezTo>
                    <a:pt x="54" y="18"/>
                    <a:pt x="57" y="18"/>
                    <a:pt x="58" y="16"/>
                  </a:cubicBezTo>
                  <a:cubicBezTo>
                    <a:pt x="60" y="15"/>
                    <a:pt x="60" y="12"/>
                    <a:pt x="58" y="11"/>
                  </a:cubicBezTo>
                  <a:cubicBezTo>
                    <a:pt x="49" y="2"/>
                    <a:pt x="34" y="0"/>
                    <a:pt x="20" y="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 name="Freeform 29">
              <a:extLst>
                <a:ext uri="{FF2B5EF4-FFF2-40B4-BE49-F238E27FC236}">
                  <a16:creationId xmlns:a16="http://schemas.microsoft.com/office/drawing/2014/main" xmlns="" id="{27793956-CDAC-4CB2-8083-FD6D0CDB3663}"/>
                </a:ext>
              </a:extLst>
            </p:cNvPr>
            <p:cNvSpPr/>
            <p:nvPr/>
          </p:nvSpPr>
          <p:spPr>
            <a:xfrm>
              <a:off x="1436" y="533"/>
              <a:ext cx="39" cy="22"/>
            </a:xfrm>
            <a:custGeom>
              <a:avLst/>
              <a:gdLst/>
              <a:ahLst/>
              <a:cxnLst>
                <a:cxn ang="0">
                  <a:pos x="10" y="4"/>
                </a:cxn>
                <a:cxn ang="0">
                  <a:pos x="0" y="18"/>
                </a:cxn>
                <a:cxn ang="0">
                  <a:pos x="2" y="22"/>
                </a:cxn>
                <a:cxn ang="0">
                  <a:pos x="5" y="19"/>
                </a:cxn>
                <a:cxn ang="0">
                  <a:pos x="13" y="9"/>
                </a:cxn>
                <a:cxn ang="0">
                  <a:pos x="34" y="9"/>
                </a:cxn>
                <a:cxn ang="0">
                  <a:pos x="38" y="8"/>
                </a:cxn>
                <a:cxn ang="0">
                  <a:pos x="36" y="4"/>
                </a:cxn>
                <a:cxn ang="0">
                  <a:pos x="10" y="4"/>
                </a:cxn>
              </a:cxnLst>
              <a:rect l="0" t="0" r="0" b="0"/>
              <a:pathLst>
                <a:path w="54" h="31">
                  <a:moveTo>
                    <a:pt x="15" y="6"/>
                  </a:moveTo>
                  <a:cubicBezTo>
                    <a:pt x="7" y="10"/>
                    <a:pt x="2" y="17"/>
                    <a:pt x="0" y="26"/>
                  </a:cubicBezTo>
                  <a:cubicBezTo>
                    <a:pt x="0" y="28"/>
                    <a:pt x="1" y="30"/>
                    <a:pt x="4" y="31"/>
                  </a:cubicBezTo>
                  <a:cubicBezTo>
                    <a:pt x="6" y="31"/>
                    <a:pt x="8" y="30"/>
                    <a:pt x="8" y="27"/>
                  </a:cubicBezTo>
                  <a:cubicBezTo>
                    <a:pt x="10" y="21"/>
                    <a:pt x="13" y="16"/>
                    <a:pt x="19" y="13"/>
                  </a:cubicBezTo>
                  <a:cubicBezTo>
                    <a:pt x="27" y="9"/>
                    <a:pt x="38" y="9"/>
                    <a:pt x="48" y="14"/>
                  </a:cubicBezTo>
                  <a:cubicBezTo>
                    <a:pt x="50" y="15"/>
                    <a:pt x="52" y="14"/>
                    <a:pt x="53" y="12"/>
                  </a:cubicBezTo>
                  <a:cubicBezTo>
                    <a:pt x="54" y="10"/>
                    <a:pt x="53" y="7"/>
                    <a:pt x="51" y="6"/>
                  </a:cubicBezTo>
                  <a:cubicBezTo>
                    <a:pt x="40" y="1"/>
                    <a:pt x="26" y="0"/>
                    <a:pt x="15" y="6"/>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 name="Freeform 30">
              <a:extLst>
                <a:ext uri="{FF2B5EF4-FFF2-40B4-BE49-F238E27FC236}">
                  <a16:creationId xmlns:a16="http://schemas.microsoft.com/office/drawing/2014/main" xmlns="" id="{41504763-1EE1-4DCC-A60A-DE412F10E035}"/>
                </a:ext>
              </a:extLst>
            </p:cNvPr>
            <p:cNvSpPr/>
            <p:nvPr/>
          </p:nvSpPr>
          <p:spPr>
            <a:xfrm>
              <a:off x="1060" y="273"/>
              <a:ext cx="129" cy="188"/>
            </a:xfrm>
            <a:custGeom>
              <a:avLst/>
              <a:gdLst/>
              <a:ahLst/>
              <a:cxnLst>
                <a:cxn ang="0">
                  <a:pos x="17" y="2"/>
                </a:cxn>
                <a:cxn ang="0">
                  <a:pos x="2" y="35"/>
                </a:cxn>
                <a:cxn ang="0">
                  <a:pos x="19" y="58"/>
                </a:cxn>
                <a:cxn ang="0">
                  <a:pos x="28" y="62"/>
                </a:cxn>
                <a:cxn ang="0">
                  <a:pos x="52" y="99"/>
                </a:cxn>
                <a:cxn ang="0">
                  <a:pos x="59" y="114"/>
                </a:cxn>
                <a:cxn ang="0">
                  <a:pos x="72" y="133"/>
                </a:cxn>
                <a:cxn ang="0">
                  <a:pos x="100" y="185"/>
                </a:cxn>
                <a:cxn ang="0">
                  <a:pos x="103" y="187"/>
                </a:cxn>
                <a:cxn ang="0">
                  <a:pos x="105" y="183"/>
                </a:cxn>
                <a:cxn ang="0">
                  <a:pos x="77" y="130"/>
                </a:cxn>
                <a:cxn ang="0">
                  <a:pos x="65" y="111"/>
                </a:cxn>
                <a:cxn ang="0">
                  <a:pos x="57" y="96"/>
                </a:cxn>
                <a:cxn ang="0">
                  <a:pos x="30" y="57"/>
                </a:cxn>
                <a:cxn ang="0">
                  <a:pos x="21" y="53"/>
                </a:cxn>
                <a:cxn ang="0">
                  <a:pos x="7" y="34"/>
                </a:cxn>
                <a:cxn ang="0">
                  <a:pos x="18" y="8"/>
                </a:cxn>
                <a:cxn ang="0">
                  <a:pos x="33" y="10"/>
                </a:cxn>
                <a:cxn ang="0">
                  <a:pos x="43" y="55"/>
                </a:cxn>
                <a:cxn ang="0">
                  <a:pos x="44" y="58"/>
                </a:cxn>
                <a:cxn ang="0">
                  <a:pos x="77" y="93"/>
                </a:cxn>
                <a:cxn ang="0">
                  <a:pos x="87" y="106"/>
                </a:cxn>
                <a:cxn ang="0">
                  <a:pos x="94" y="114"/>
                </a:cxn>
                <a:cxn ang="0">
                  <a:pos x="123" y="153"/>
                </a:cxn>
                <a:cxn ang="0">
                  <a:pos x="127" y="154"/>
                </a:cxn>
                <a:cxn ang="0">
                  <a:pos x="129" y="152"/>
                </a:cxn>
                <a:cxn ang="0">
                  <a:pos x="128" y="149"/>
                </a:cxn>
                <a:cxn ang="0">
                  <a:pos x="98" y="111"/>
                </a:cxn>
                <a:cxn ang="0">
                  <a:pos x="92" y="103"/>
                </a:cxn>
                <a:cxn ang="0">
                  <a:pos x="81" y="89"/>
                </a:cxn>
                <a:cxn ang="0">
                  <a:pos x="49" y="54"/>
                </a:cxn>
                <a:cxn ang="0">
                  <a:pos x="37" y="5"/>
                </a:cxn>
                <a:cxn ang="0">
                  <a:pos x="17" y="2"/>
                </a:cxn>
              </a:cxnLst>
              <a:rect l="0" t="0" r="0" b="0"/>
              <a:pathLst>
                <a:path w="179" h="262">
                  <a:moveTo>
                    <a:pt x="24" y="4"/>
                  </a:moveTo>
                  <a:cubicBezTo>
                    <a:pt x="4" y="11"/>
                    <a:pt x="0" y="32"/>
                    <a:pt x="3" y="50"/>
                  </a:cubicBezTo>
                  <a:cubicBezTo>
                    <a:pt x="6" y="71"/>
                    <a:pt x="15" y="76"/>
                    <a:pt x="27" y="81"/>
                  </a:cubicBezTo>
                  <a:cubicBezTo>
                    <a:pt x="39" y="87"/>
                    <a:pt x="39" y="87"/>
                    <a:pt x="39" y="87"/>
                  </a:cubicBezTo>
                  <a:cubicBezTo>
                    <a:pt x="52" y="95"/>
                    <a:pt x="63" y="119"/>
                    <a:pt x="73" y="138"/>
                  </a:cubicBezTo>
                  <a:cubicBezTo>
                    <a:pt x="83" y="159"/>
                    <a:pt x="83" y="159"/>
                    <a:pt x="83" y="159"/>
                  </a:cubicBezTo>
                  <a:cubicBezTo>
                    <a:pt x="100" y="186"/>
                    <a:pt x="100" y="186"/>
                    <a:pt x="100" y="186"/>
                  </a:cubicBezTo>
                  <a:cubicBezTo>
                    <a:pt x="114" y="209"/>
                    <a:pt x="129" y="234"/>
                    <a:pt x="139" y="259"/>
                  </a:cubicBezTo>
                  <a:cubicBezTo>
                    <a:pt x="140" y="261"/>
                    <a:pt x="142" y="262"/>
                    <a:pt x="144" y="261"/>
                  </a:cubicBezTo>
                  <a:cubicBezTo>
                    <a:pt x="146" y="260"/>
                    <a:pt x="147" y="258"/>
                    <a:pt x="146" y="256"/>
                  </a:cubicBezTo>
                  <a:cubicBezTo>
                    <a:pt x="136" y="230"/>
                    <a:pt x="121" y="206"/>
                    <a:pt x="107" y="182"/>
                  </a:cubicBezTo>
                  <a:cubicBezTo>
                    <a:pt x="91" y="155"/>
                    <a:pt x="91" y="155"/>
                    <a:pt x="91" y="155"/>
                  </a:cubicBezTo>
                  <a:cubicBezTo>
                    <a:pt x="80" y="135"/>
                    <a:pt x="80" y="135"/>
                    <a:pt x="80" y="135"/>
                  </a:cubicBezTo>
                  <a:cubicBezTo>
                    <a:pt x="70" y="113"/>
                    <a:pt x="58" y="89"/>
                    <a:pt x="43" y="80"/>
                  </a:cubicBezTo>
                  <a:cubicBezTo>
                    <a:pt x="30" y="74"/>
                    <a:pt x="30" y="74"/>
                    <a:pt x="30" y="74"/>
                  </a:cubicBezTo>
                  <a:cubicBezTo>
                    <a:pt x="20" y="69"/>
                    <a:pt x="14" y="66"/>
                    <a:pt x="11" y="48"/>
                  </a:cubicBezTo>
                  <a:cubicBezTo>
                    <a:pt x="10" y="41"/>
                    <a:pt x="7" y="18"/>
                    <a:pt x="26" y="12"/>
                  </a:cubicBezTo>
                  <a:cubicBezTo>
                    <a:pt x="35" y="9"/>
                    <a:pt x="42" y="10"/>
                    <a:pt x="47" y="14"/>
                  </a:cubicBezTo>
                  <a:cubicBezTo>
                    <a:pt x="60" y="24"/>
                    <a:pt x="62" y="55"/>
                    <a:pt x="61" y="78"/>
                  </a:cubicBezTo>
                  <a:cubicBezTo>
                    <a:pt x="60" y="79"/>
                    <a:pt x="61" y="81"/>
                    <a:pt x="62" y="82"/>
                  </a:cubicBezTo>
                  <a:cubicBezTo>
                    <a:pt x="79" y="94"/>
                    <a:pt x="93" y="112"/>
                    <a:pt x="107" y="130"/>
                  </a:cubicBezTo>
                  <a:cubicBezTo>
                    <a:pt x="121" y="149"/>
                    <a:pt x="121" y="149"/>
                    <a:pt x="121" y="149"/>
                  </a:cubicBezTo>
                  <a:cubicBezTo>
                    <a:pt x="131" y="160"/>
                    <a:pt x="131" y="160"/>
                    <a:pt x="131" y="160"/>
                  </a:cubicBezTo>
                  <a:cubicBezTo>
                    <a:pt x="145" y="177"/>
                    <a:pt x="160" y="195"/>
                    <a:pt x="171" y="214"/>
                  </a:cubicBezTo>
                  <a:cubicBezTo>
                    <a:pt x="172" y="216"/>
                    <a:pt x="175" y="216"/>
                    <a:pt x="177" y="215"/>
                  </a:cubicBezTo>
                  <a:cubicBezTo>
                    <a:pt x="178" y="214"/>
                    <a:pt x="178" y="214"/>
                    <a:pt x="179" y="213"/>
                  </a:cubicBezTo>
                  <a:cubicBezTo>
                    <a:pt x="179" y="212"/>
                    <a:pt x="179" y="210"/>
                    <a:pt x="178" y="209"/>
                  </a:cubicBezTo>
                  <a:cubicBezTo>
                    <a:pt x="167" y="190"/>
                    <a:pt x="152" y="172"/>
                    <a:pt x="137" y="155"/>
                  </a:cubicBezTo>
                  <a:cubicBezTo>
                    <a:pt x="128" y="144"/>
                    <a:pt x="128" y="144"/>
                    <a:pt x="128" y="144"/>
                  </a:cubicBezTo>
                  <a:cubicBezTo>
                    <a:pt x="113" y="125"/>
                    <a:pt x="113" y="125"/>
                    <a:pt x="113" y="125"/>
                  </a:cubicBezTo>
                  <a:cubicBezTo>
                    <a:pt x="100" y="107"/>
                    <a:pt x="86" y="89"/>
                    <a:pt x="69" y="76"/>
                  </a:cubicBezTo>
                  <a:cubicBezTo>
                    <a:pt x="70" y="62"/>
                    <a:pt x="71" y="22"/>
                    <a:pt x="52" y="8"/>
                  </a:cubicBezTo>
                  <a:cubicBezTo>
                    <a:pt x="44" y="2"/>
                    <a:pt x="35" y="0"/>
                    <a:pt x="24" y="4"/>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 name="Freeform 31">
              <a:extLst>
                <a:ext uri="{FF2B5EF4-FFF2-40B4-BE49-F238E27FC236}">
                  <a16:creationId xmlns:a16="http://schemas.microsoft.com/office/drawing/2014/main" xmlns="" id="{12EFB2FA-5809-4AA2-B248-4F367D8B64E5}"/>
                </a:ext>
              </a:extLst>
            </p:cNvPr>
            <p:cNvSpPr/>
            <p:nvPr/>
          </p:nvSpPr>
          <p:spPr>
            <a:xfrm>
              <a:off x="1282" y="195"/>
              <a:ext cx="59" cy="186"/>
            </a:xfrm>
            <a:custGeom>
              <a:avLst/>
              <a:gdLst/>
              <a:ahLst/>
              <a:cxnLst>
                <a:cxn ang="0">
                  <a:pos x="11" y="3"/>
                </a:cxn>
                <a:cxn ang="0">
                  <a:pos x="0" y="23"/>
                </a:cxn>
                <a:cxn ang="0">
                  <a:pos x="9" y="44"/>
                </a:cxn>
                <a:cxn ang="0">
                  <a:pos x="15" y="54"/>
                </a:cxn>
                <a:cxn ang="0">
                  <a:pos x="19" y="76"/>
                </a:cxn>
                <a:cxn ang="0">
                  <a:pos x="19" y="86"/>
                </a:cxn>
                <a:cxn ang="0">
                  <a:pos x="20" y="111"/>
                </a:cxn>
                <a:cxn ang="0">
                  <a:pos x="28" y="184"/>
                </a:cxn>
                <a:cxn ang="0">
                  <a:pos x="32" y="183"/>
                </a:cxn>
                <a:cxn ang="0">
                  <a:pos x="31" y="179"/>
                </a:cxn>
                <a:cxn ang="0">
                  <a:pos x="25" y="111"/>
                </a:cxn>
                <a:cxn ang="0">
                  <a:pos x="25" y="85"/>
                </a:cxn>
                <a:cxn ang="0">
                  <a:pos x="25" y="76"/>
                </a:cxn>
                <a:cxn ang="0">
                  <a:pos x="21" y="52"/>
                </a:cxn>
                <a:cxn ang="0">
                  <a:pos x="14" y="41"/>
                </a:cxn>
                <a:cxn ang="0">
                  <a:pos x="6" y="23"/>
                </a:cxn>
                <a:cxn ang="0">
                  <a:pos x="13" y="8"/>
                </a:cxn>
                <a:cxn ang="0">
                  <a:pos x="32" y="11"/>
                </a:cxn>
                <a:cxn ang="0">
                  <a:pos x="40" y="34"/>
                </a:cxn>
                <a:cxn ang="0">
                  <a:pos x="35" y="47"/>
                </a:cxn>
                <a:cxn ang="0">
                  <a:pos x="32" y="67"/>
                </a:cxn>
                <a:cxn ang="0">
                  <a:pos x="36" y="97"/>
                </a:cxn>
                <a:cxn ang="0">
                  <a:pos x="38" y="111"/>
                </a:cxn>
                <a:cxn ang="0">
                  <a:pos x="40" y="124"/>
                </a:cxn>
                <a:cxn ang="0">
                  <a:pos x="53" y="180"/>
                </a:cxn>
                <a:cxn ang="0">
                  <a:pos x="56" y="182"/>
                </a:cxn>
                <a:cxn ang="0">
                  <a:pos x="58" y="178"/>
                </a:cxn>
                <a:cxn ang="0">
                  <a:pos x="46" y="123"/>
                </a:cxn>
                <a:cxn ang="0">
                  <a:pos x="44" y="111"/>
                </a:cxn>
                <a:cxn ang="0">
                  <a:pos x="42" y="96"/>
                </a:cxn>
                <a:cxn ang="0">
                  <a:pos x="38" y="66"/>
                </a:cxn>
                <a:cxn ang="0">
                  <a:pos x="41" y="49"/>
                </a:cxn>
                <a:cxn ang="0">
                  <a:pos x="46" y="36"/>
                </a:cxn>
                <a:cxn ang="0">
                  <a:pos x="35" y="7"/>
                </a:cxn>
                <a:cxn ang="0">
                  <a:pos x="11" y="3"/>
                </a:cxn>
              </a:cxnLst>
              <a:rect l="0" t="0" r="0" b="0"/>
              <a:pathLst>
                <a:path w="82" h="258">
                  <a:moveTo>
                    <a:pt x="16" y="5"/>
                  </a:moveTo>
                  <a:cubicBezTo>
                    <a:pt x="10" y="8"/>
                    <a:pt x="0" y="15"/>
                    <a:pt x="1" y="33"/>
                  </a:cubicBezTo>
                  <a:cubicBezTo>
                    <a:pt x="1" y="45"/>
                    <a:pt x="7" y="54"/>
                    <a:pt x="13" y="62"/>
                  </a:cubicBezTo>
                  <a:cubicBezTo>
                    <a:pt x="17" y="67"/>
                    <a:pt x="20" y="71"/>
                    <a:pt x="22" y="76"/>
                  </a:cubicBezTo>
                  <a:cubicBezTo>
                    <a:pt x="26" y="85"/>
                    <a:pt x="26" y="95"/>
                    <a:pt x="27" y="106"/>
                  </a:cubicBezTo>
                  <a:cubicBezTo>
                    <a:pt x="27" y="120"/>
                    <a:pt x="27" y="120"/>
                    <a:pt x="27" y="120"/>
                  </a:cubicBezTo>
                  <a:cubicBezTo>
                    <a:pt x="28" y="154"/>
                    <a:pt x="28" y="154"/>
                    <a:pt x="28" y="154"/>
                  </a:cubicBezTo>
                  <a:cubicBezTo>
                    <a:pt x="27" y="218"/>
                    <a:pt x="29" y="250"/>
                    <a:pt x="40" y="256"/>
                  </a:cubicBezTo>
                  <a:cubicBezTo>
                    <a:pt x="42" y="258"/>
                    <a:pt x="44" y="257"/>
                    <a:pt x="45" y="255"/>
                  </a:cubicBezTo>
                  <a:cubicBezTo>
                    <a:pt x="46" y="253"/>
                    <a:pt x="46" y="250"/>
                    <a:pt x="44" y="249"/>
                  </a:cubicBezTo>
                  <a:cubicBezTo>
                    <a:pt x="35" y="245"/>
                    <a:pt x="36" y="183"/>
                    <a:pt x="36" y="154"/>
                  </a:cubicBezTo>
                  <a:cubicBezTo>
                    <a:pt x="35" y="119"/>
                    <a:pt x="35" y="119"/>
                    <a:pt x="35" y="119"/>
                  </a:cubicBezTo>
                  <a:cubicBezTo>
                    <a:pt x="35" y="106"/>
                    <a:pt x="35" y="106"/>
                    <a:pt x="35" y="106"/>
                  </a:cubicBezTo>
                  <a:cubicBezTo>
                    <a:pt x="34" y="94"/>
                    <a:pt x="34" y="83"/>
                    <a:pt x="30" y="73"/>
                  </a:cubicBezTo>
                  <a:cubicBezTo>
                    <a:pt x="27" y="67"/>
                    <a:pt x="24" y="62"/>
                    <a:pt x="20" y="57"/>
                  </a:cubicBezTo>
                  <a:cubicBezTo>
                    <a:pt x="14" y="50"/>
                    <a:pt x="9" y="42"/>
                    <a:pt x="9" y="33"/>
                  </a:cubicBezTo>
                  <a:cubicBezTo>
                    <a:pt x="9" y="23"/>
                    <a:pt x="12" y="15"/>
                    <a:pt x="19" y="12"/>
                  </a:cubicBezTo>
                  <a:cubicBezTo>
                    <a:pt x="27" y="8"/>
                    <a:pt x="37" y="10"/>
                    <a:pt x="45" y="16"/>
                  </a:cubicBezTo>
                  <a:cubicBezTo>
                    <a:pt x="55" y="23"/>
                    <a:pt x="59" y="35"/>
                    <a:pt x="56" y="48"/>
                  </a:cubicBezTo>
                  <a:cubicBezTo>
                    <a:pt x="55" y="56"/>
                    <a:pt x="52" y="61"/>
                    <a:pt x="50" y="66"/>
                  </a:cubicBezTo>
                  <a:cubicBezTo>
                    <a:pt x="47" y="74"/>
                    <a:pt x="44" y="81"/>
                    <a:pt x="45" y="93"/>
                  </a:cubicBezTo>
                  <a:cubicBezTo>
                    <a:pt x="46" y="107"/>
                    <a:pt x="48" y="121"/>
                    <a:pt x="51" y="135"/>
                  </a:cubicBezTo>
                  <a:cubicBezTo>
                    <a:pt x="54" y="155"/>
                    <a:pt x="54" y="155"/>
                    <a:pt x="54" y="155"/>
                  </a:cubicBezTo>
                  <a:cubicBezTo>
                    <a:pt x="56" y="172"/>
                    <a:pt x="56" y="172"/>
                    <a:pt x="56" y="172"/>
                  </a:cubicBezTo>
                  <a:cubicBezTo>
                    <a:pt x="60" y="200"/>
                    <a:pt x="65" y="232"/>
                    <a:pt x="74" y="251"/>
                  </a:cubicBezTo>
                  <a:cubicBezTo>
                    <a:pt x="75" y="253"/>
                    <a:pt x="77" y="254"/>
                    <a:pt x="79" y="253"/>
                  </a:cubicBezTo>
                  <a:cubicBezTo>
                    <a:pt x="81" y="252"/>
                    <a:pt x="82" y="250"/>
                    <a:pt x="81" y="248"/>
                  </a:cubicBezTo>
                  <a:cubicBezTo>
                    <a:pt x="73" y="230"/>
                    <a:pt x="68" y="197"/>
                    <a:pt x="64" y="171"/>
                  </a:cubicBezTo>
                  <a:cubicBezTo>
                    <a:pt x="62" y="154"/>
                    <a:pt x="62" y="154"/>
                    <a:pt x="62" y="154"/>
                  </a:cubicBezTo>
                  <a:cubicBezTo>
                    <a:pt x="59" y="134"/>
                    <a:pt x="59" y="134"/>
                    <a:pt x="59" y="134"/>
                  </a:cubicBezTo>
                  <a:cubicBezTo>
                    <a:pt x="56" y="120"/>
                    <a:pt x="54" y="106"/>
                    <a:pt x="53" y="92"/>
                  </a:cubicBezTo>
                  <a:cubicBezTo>
                    <a:pt x="52" y="83"/>
                    <a:pt x="55" y="77"/>
                    <a:pt x="58" y="69"/>
                  </a:cubicBezTo>
                  <a:cubicBezTo>
                    <a:pt x="60" y="64"/>
                    <a:pt x="63" y="58"/>
                    <a:pt x="64" y="50"/>
                  </a:cubicBezTo>
                  <a:cubicBezTo>
                    <a:pt x="67" y="34"/>
                    <a:pt x="62" y="19"/>
                    <a:pt x="50" y="10"/>
                  </a:cubicBezTo>
                  <a:cubicBezTo>
                    <a:pt x="39" y="2"/>
                    <a:pt x="26" y="0"/>
                    <a:pt x="16" y="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 name="Freeform 32">
              <a:extLst>
                <a:ext uri="{FF2B5EF4-FFF2-40B4-BE49-F238E27FC236}">
                  <a16:creationId xmlns:a16="http://schemas.microsoft.com/office/drawing/2014/main" xmlns="" id="{174BF9E9-A410-4C23-B71B-847FDD59D82B}"/>
                </a:ext>
              </a:extLst>
            </p:cNvPr>
            <p:cNvSpPr/>
            <p:nvPr/>
          </p:nvSpPr>
          <p:spPr>
            <a:xfrm>
              <a:off x="1172" y="747"/>
              <a:ext cx="128" cy="71"/>
            </a:xfrm>
            <a:custGeom>
              <a:avLst/>
              <a:gdLst/>
              <a:ahLst/>
              <a:cxnLst>
                <a:cxn ang="0">
                  <a:pos x="89" y="7"/>
                </a:cxn>
                <a:cxn ang="0">
                  <a:pos x="20" y="36"/>
                </a:cxn>
                <a:cxn ang="0">
                  <a:pos x="55" y="68"/>
                </a:cxn>
                <a:cxn ang="0">
                  <a:pos x="122" y="34"/>
                </a:cxn>
                <a:cxn ang="0">
                  <a:pos x="114" y="10"/>
                </a:cxn>
              </a:cxnLst>
              <a:rect l="0" t="0" r="0" b="0"/>
              <a:pathLst>
                <a:path w="178" h="99">
                  <a:moveTo>
                    <a:pt x="125" y="11"/>
                  </a:moveTo>
                  <a:cubicBezTo>
                    <a:pt x="96" y="0"/>
                    <a:pt x="46" y="30"/>
                    <a:pt x="28" y="51"/>
                  </a:cubicBezTo>
                  <a:cubicBezTo>
                    <a:pt x="0" y="85"/>
                    <a:pt x="49" y="99"/>
                    <a:pt x="77" y="95"/>
                  </a:cubicBezTo>
                  <a:cubicBezTo>
                    <a:pt x="103" y="91"/>
                    <a:pt x="158" y="75"/>
                    <a:pt x="171" y="48"/>
                  </a:cubicBezTo>
                  <a:cubicBezTo>
                    <a:pt x="178" y="35"/>
                    <a:pt x="176" y="16"/>
                    <a:pt x="159" y="14"/>
                  </a:cubicBezTo>
                </a:path>
              </a:pathLst>
            </a:custGeom>
            <a:solidFill>
              <a:srgbClr val="FF977B"/>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 name="Freeform 33">
              <a:extLst>
                <a:ext uri="{FF2B5EF4-FFF2-40B4-BE49-F238E27FC236}">
                  <a16:creationId xmlns:a16="http://schemas.microsoft.com/office/drawing/2014/main" xmlns="" id="{9B5789DD-FC9F-405F-80B0-27ED54B2D6A3}"/>
                </a:ext>
              </a:extLst>
            </p:cNvPr>
            <p:cNvSpPr/>
            <p:nvPr/>
          </p:nvSpPr>
          <p:spPr>
            <a:xfrm>
              <a:off x="1477" y="661"/>
              <a:ext cx="103" cy="58"/>
            </a:xfrm>
            <a:custGeom>
              <a:avLst/>
              <a:gdLst/>
              <a:ahLst/>
              <a:cxnLst>
                <a:cxn ang="0">
                  <a:pos x="83" y="2"/>
                </a:cxn>
                <a:cxn ang="0">
                  <a:pos x="7" y="31"/>
                </a:cxn>
                <a:cxn ang="0">
                  <a:pos x="64" y="50"/>
                </a:cxn>
                <a:cxn ang="0">
                  <a:pos x="100" y="29"/>
                </a:cxn>
                <a:cxn ang="0">
                  <a:pos x="87" y="3"/>
                </a:cxn>
              </a:cxnLst>
              <a:rect l="0" t="0" r="0" b="0"/>
              <a:pathLst>
                <a:path w="143" h="80">
                  <a:moveTo>
                    <a:pt x="116" y="4"/>
                  </a:moveTo>
                  <a:cubicBezTo>
                    <a:pt x="90" y="0"/>
                    <a:pt x="20" y="13"/>
                    <a:pt x="11" y="44"/>
                  </a:cubicBezTo>
                  <a:cubicBezTo>
                    <a:pt x="0" y="80"/>
                    <a:pt x="70" y="73"/>
                    <a:pt x="89" y="69"/>
                  </a:cubicBezTo>
                  <a:cubicBezTo>
                    <a:pt x="106" y="66"/>
                    <a:pt x="133" y="60"/>
                    <a:pt x="139" y="41"/>
                  </a:cubicBezTo>
                  <a:cubicBezTo>
                    <a:pt x="143" y="29"/>
                    <a:pt x="132" y="10"/>
                    <a:pt x="121" y="5"/>
                  </a:cubicBezTo>
                </a:path>
              </a:pathLst>
            </a:custGeom>
            <a:solidFill>
              <a:srgbClr val="FF977B"/>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 name="Freeform 34">
              <a:extLst>
                <a:ext uri="{FF2B5EF4-FFF2-40B4-BE49-F238E27FC236}">
                  <a16:creationId xmlns:a16="http://schemas.microsoft.com/office/drawing/2014/main" xmlns="" id="{A4E6E4EB-6AE5-411E-A28B-707D9BB59BE6}"/>
                </a:ext>
              </a:extLst>
            </p:cNvPr>
            <p:cNvSpPr/>
            <p:nvPr/>
          </p:nvSpPr>
          <p:spPr>
            <a:xfrm>
              <a:off x="1212" y="770"/>
              <a:ext cx="66" cy="28"/>
            </a:xfrm>
            <a:custGeom>
              <a:avLst/>
              <a:gdLst/>
              <a:ahLst/>
              <a:cxnLst>
                <a:cxn ang="0">
                  <a:pos x="49" y="2"/>
                </a:cxn>
                <a:cxn ang="0">
                  <a:pos x="18" y="7"/>
                </a:cxn>
                <a:cxn ang="0">
                  <a:pos x="12" y="25"/>
                </a:cxn>
                <a:cxn ang="0">
                  <a:pos x="48" y="4"/>
                </a:cxn>
              </a:cxnLst>
              <a:rect l="0" t="0" r="0" b="0"/>
              <a:pathLst>
                <a:path w="92" h="39">
                  <a:moveTo>
                    <a:pt x="69" y="4"/>
                  </a:moveTo>
                  <a:cubicBezTo>
                    <a:pt x="56" y="0"/>
                    <a:pt x="38" y="4"/>
                    <a:pt x="26" y="11"/>
                  </a:cubicBezTo>
                  <a:cubicBezTo>
                    <a:pt x="17" y="16"/>
                    <a:pt x="0" y="31"/>
                    <a:pt x="18" y="36"/>
                  </a:cubicBezTo>
                  <a:cubicBezTo>
                    <a:pt x="29" y="39"/>
                    <a:pt x="92" y="17"/>
                    <a:pt x="68" y="6"/>
                  </a:cubicBezTo>
                </a:path>
              </a:pathLst>
            </a:custGeom>
            <a:solidFill>
              <a:srgbClr val="EE5F4A"/>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 name="Freeform 35">
              <a:extLst>
                <a:ext uri="{FF2B5EF4-FFF2-40B4-BE49-F238E27FC236}">
                  <a16:creationId xmlns:a16="http://schemas.microsoft.com/office/drawing/2014/main" xmlns="" id="{216D8AD6-47CB-4E8E-B339-B7C3769AEB88}"/>
                </a:ext>
              </a:extLst>
            </p:cNvPr>
            <p:cNvSpPr/>
            <p:nvPr/>
          </p:nvSpPr>
          <p:spPr>
            <a:xfrm>
              <a:off x="1511" y="674"/>
              <a:ext cx="50" cy="25"/>
            </a:xfrm>
            <a:custGeom>
              <a:avLst/>
              <a:gdLst/>
              <a:ahLst/>
              <a:cxnLst>
                <a:cxn ang="0">
                  <a:pos x="34" y="3"/>
                </a:cxn>
                <a:cxn ang="0">
                  <a:pos x="4" y="15"/>
                </a:cxn>
                <a:cxn ang="0">
                  <a:pos x="19" y="23"/>
                </a:cxn>
                <a:cxn ang="0">
                  <a:pos x="47" y="9"/>
                </a:cxn>
                <a:cxn ang="0">
                  <a:pos x="30" y="3"/>
                </a:cxn>
              </a:cxnLst>
              <a:rect l="0" t="0" r="0" b="0"/>
              <a:pathLst>
                <a:path w="70" h="34">
                  <a:moveTo>
                    <a:pt x="48" y="5"/>
                  </a:moveTo>
                  <a:cubicBezTo>
                    <a:pt x="35" y="5"/>
                    <a:pt x="12" y="8"/>
                    <a:pt x="6" y="21"/>
                  </a:cubicBezTo>
                  <a:cubicBezTo>
                    <a:pt x="0" y="34"/>
                    <a:pt x="17" y="34"/>
                    <a:pt x="27" y="32"/>
                  </a:cubicBezTo>
                  <a:cubicBezTo>
                    <a:pt x="38" y="31"/>
                    <a:pt x="63" y="26"/>
                    <a:pt x="66" y="13"/>
                  </a:cubicBezTo>
                  <a:cubicBezTo>
                    <a:pt x="70" y="0"/>
                    <a:pt x="52" y="6"/>
                    <a:pt x="43" y="5"/>
                  </a:cubicBezTo>
                </a:path>
              </a:pathLst>
            </a:custGeom>
            <a:solidFill>
              <a:srgbClr val="EE5F4A"/>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 name="Freeform 36">
              <a:extLst>
                <a:ext uri="{FF2B5EF4-FFF2-40B4-BE49-F238E27FC236}">
                  <a16:creationId xmlns:a16="http://schemas.microsoft.com/office/drawing/2014/main" xmlns="" id="{0B8BAE63-ABAA-4C7B-AE5E-A0EC59186802}"/>
                </a:ext>
              </a:extLst>
            </p:cNvPr>
            <p:cNvSpPr/>
            <p:nvPr/>
          </p:nvSpPr>
          <p:spPr>
            <a:xfrm>
              <a:off x="1353" y="982"/>
              <a:ext cx="294" cy="79"/>
            </a:xfrm>
            <a:custGeom>
              <a:avLst/>
              <a:gdLst/>
              <a:ahLst/>
              <a:cxnLst>
                <a:cxn ang="0">
                  <a:pos x="288" y="0"/>
                </a:cxn>
                <a:cxn ang="0">
                  <a:pos x="273" y="14"/>
                </a:cxn>
                <a:cxn ang="0">
                  <a:pos x="263" y="22"/>
                </a:cxn>
                <a:cxn ang="0">
                  <a:pos x="142" y="71"/>
                </a:cxn>
                <a:cxn ang="0">
                  <a:pos x="64" y="68"/>
                </a:cxn>
                <a:cxn ang="0">
                  <a:pos x="5" y="50"/>
                </a:cxn>
                <a:cxn ang="0">
                  <a:pos x="0" y="50"/>
                </a:cxn>
                <a:cxn ang="0">
                  <a:pos x="0" y="54"/>
                </a:cxn>
                <a:cxn ang="0">
                  <a:pos x="64" y="74"/>
                </a:cxn>
                <a:cxn ang="0">
                  <a:pos x="142" y="77"/>
                </a:cxn>
                <a:cxn ang="0">
                  <a:pos x="266" y="27"/>
                </a:cxn>
                <a:cxn ang="0">
                  <a:pos x="276" y="18"/>
                </a:cxn>
                <a:cxn ang="0">
                  <a:pos x="291" y="5"/>
                </a:cxn>
                <a:cxn ang="0">
                  <a:pos x="292" y="1"/>
                </a:cxn>
                <a:cxn ang="0">
                  <a:pos x="288" y="0"/>
                </a:cxn>
              </a:cxnLst>
              <a:rect l="0" t="0" r="0" b="0"/>
              <a:pathLst>
                <a:path w="408" h="109">
                  <a:moveTo>
                    <a:pt x="401" y="1"/>
                  </a:moveTo>
                  <a:cubicBezTo>
                    <a:pt x="379" y="20"/>
                    <a:pt x="379" y="20"/>
                    <a:pt x="379" y="20"/>
                  </a:cubicBezTo>
                  <a:cubicBezTo>
                    <a:pt x="365" y="31"/>
                    <a:pt x="365" y="31"/>
                    <a:pt x="365" y="31"/>
                  </a:cubicBezTo>
                  <a:cubicBezTo>
                    <a:pt x="314" y="72"/>
                    <a:pt x="254" y="96"/>
                    <a:pt x="198" y="99"/>
                  </a:cubicBezTo>
                  <a:cubicBezTo>
                    <a:pt x="161" y="101"/>
                    <a:pt x="125" y="99"/>
                    <a:pt x="90" y="95"/>
                  </a:cubicBezTo>
                  <a:cubicBezTo>
                    <a:pt x="47" y="89"/>
                    <a:pt x="17" y="80"/>
                    <a:pt x="7" y="69"/>
                  </a:cubicBezTo>
                  <a:cubicBezTo>
                    <a:pt x="6" y="68"/>
                    <a:pt x="3" y="68"/>
                    <a:pt x="1" y="69"/>
                  </a:cubicBezTo>
                  <a:cubicBezTo>
                    <a:pt x="0" y="71"/>
                    <a:pt x="0" y="73"/>
                    <a:pt x="1" y="75"/>
                  </a:cubicBezTo>
                  <a:cubicBezTo>
                    <a:pt x="16" y="90"/>
                    <a:pt x="57" y="98"/>
                    <a:pt x="89" y="103"/>
                  </a:cubicBezTo>
                  <a:cubicBezTo>
                    <a:pt x="124" y="107"/>
                    <a:pt x="161" y="109"/>
                    <a:pt x="198" y="107"/>
                  </a:cubicBezTo>
                  <a:cubicBezTo>
                    <a:pt x="257" y="104"/>
                    <a:pt x="318" y="80"/>
                    <a:pt x="370" y="38"/>
                  </a:cubicBezTo>
                  <a:cubicBezTo>
                    <a:pt x="384" y="26"/>
                    <a:pt x="384" y="26"/>
                    <a:pt x="384" y="26"/>
                  </a:cubicBezTo>
                  <a:cubicBezTo>
                    <a:pt x="405" y="8"/>
                    <a:pt x="405" y="8"/>
                    <a:pt x="405" y="8"/>
                  </a:cubicBezTo>
                  <a:cubicBezTo>
                    <a:pt x="407" y="7"/>
                    <a:pt x="408" y="4"/>
                    <a:pt x="406" y="2"/>
                  </a:cubicBezTo>
                  <a:cubicBezTo>
                    <a:pt x="405" y="0"/>
                    <a:pt x="402" y="0"/>
                    <a:pt x="401"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 name="Freeform 37">
              <a:extLst>
                <a:ext uri="{FF2B5EF4-FFF2-40B4-BE49-F238E27FC236}">
                  <a16:creationId xmlns:a16="http://schemas.microsoft.com/office/drawing/2014/main" xmlns="" id="{76F675AA-6707-4FE6-B502-E21CF9C29F5D}"/>
                </a:ext>
              </a:extLst>
            </p:cNvPr>
            <p:cNvSpPr/>
            <p:nvPr/>
          </p:nvSpPr>
          <p:spPr>
            <a:xfrm>
              <a:off x="1593" y="890"/>
              <a:ext cx="24" cy="14"/>
            </a:xfrm>
            <a:custGeom>
              <a:avLst/>
              <a:gdLst/>
              <a:ahLst/>
              <a:cxnLst>
                <a:cxn ang="0">
                  <a:pos x="2" y="0"/>
                </a:cxn>
                <a:cxn ang="0">
                  <a:pos x="0" y="3"/>
                </a:cxn>
                <a:cxn ang="0">
                  <a:pos x="3" y="6"/>
                </a:cxn>
                <a:cxn ang="0">
                  <a:pos x="18" y="12"/>
                </a:cxn>
                <a:cxn ang="0">
                  <a:pos x="22" y="12"/>
                </a:cxn>
                <a:cxn ang="0">
                  <a:pos x="22" y="8"/>
                </a:cxn>
                <a:cxn ang="0">
                  <a:pos x="2" y="0"/>
                </a:cxn>
              </a:cxnLst>
              <a:rect l="0" t="0" r="0" b="0"/>
              <a:pathLst>
                <a:path w="33" h="19">
                  <a:moveTo>
                    <a:pt x="4" y="1"/>
                  </a:moveTo>
                  <a:cubicBezTo>
                    <a:pt x="1" y="1"/>
                    <a:pt x="0" y="3"/>
                    <a:pt x="0" y="5"/>
                  </a:cubicBezTo>
                  <a:cubicBezTo>
                    <a:pt x="0" y="7"/>
                    <a:pt x="2" y="9"/>
                    <a:pt x="5" y="9"/>
                  </a:cubicBezTo>
                  <a:cubicBezTo>
                    <a:pt x="8" y="8"/>
                    <a:pt x="21" y="11"/>
                    <a:pt x="25" y="17"/>
                  </a:cubicBezTo>
                  <a:cubicBezTo>
                    <a:pt x="27" y="18"/>
                    <a:pt x="29" y="19"/>
                    <a:pt x="31" y="17"/>
                  </a:cubicBezTo>
                  <a:cubicBezTo>
                    <a:pt x="33" y="16"/>
                    <a:pt x="33" y="13"/>
                    <a:pt x="31" y="11"/>
                  </a:cubicBezTo>
                  <a:cubicBezTo>
                    <a:pt x="25" y="4"/>
                    <a:pt x="10" y="0"/>
                    <a:pt x="4"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 name="Freeform 38">
              <a:extLst>
                <a:ext uri="{FF2B5EF4-FFF2-40B4-BE49-F238E27FC236}">
                  <a16:creationId xmlns:a16="http://schemas.microsoft.com/office/drawing/2014/main" xmlns="" id="{3F38668D-7D6D-46D6-BED8-3DCED59B2C8C}"/>
                </a:ext>
              </a:extLst>
            </p:cNvPr>
            <p:cNvSpPr/>
            <p:nvPr/>
          </p:nvSpPr>
          <p:spPr>
            <a:xfrm>
              <a:off x="1203" y="679"/>
              <a:ext cx="52" cy="48"/>
            </a:xfrm>
            <a:custGeom>
              <a:avLst/>
              <a:gdLst/>
              <a:ahLst/>
              <a:cxnLst>
                <a:cxn ang="0">
                  <a:pos x="49" y="6"/>
                </a:cxn>
                <a:cxn ang="0">
                  <a:pos x="39" y="5"/>
                </a:cxn>
                <a:cxn ang="0">
                  <a:pos x="14" y="2"/>
                </a:cxn>
                <a:cxn ang="0">
                  <a:pos x="12" y="1"/>
                </a:cxn>
                <a:cxn ang="0">
                  <a:pos x="10" y="0"/>
                </a:cxn>
                <a:cxn ang="0">
                  <a:pos x="7" y="1"/>
                </a:cxn>
                <a:cxn ang="0">
                  <a:pos x="7" y="1"/>
                </a:cxn>
                <a:cxn ang="0">
                  <a:pos x="7" y="1"/>
                </a:cxn>
                <a:cxn ang="0">
                  <a:pos x="4" y="1"/>
                </a:cxn>
                <a:cxn ang="0">
                  <a:pos x="0" y="2"/>
                </a:cxn>
                <a:cxn ang="0">
                  <a:pos x="0" y="2"/>
                </a:cxn>
                <a:cxn ang="0">
                  <a:pos x="2" y="6"/>
                </a:cxn>
                <a:cxn ang="0">
                  <a:pos x="9" y="8"/>
                </a:cxn>
                <a:cxn ang="0">
                  <a:pos x="37" y="12"/>
                </a:cxn>
                <a:cxn ang="0">
                  <a:pos x="42" y="12"/>
                </a:cxn>
                <a:cxn ang="0">
                  <a:pos x="42" y="13"/>
                </a:cxn>
                <a:cxn ang="0">
                  <a:pos x="30" y="26"/>
                </a:cxn>
                <a:cxn ang="0">
                  <a:pos x="23" y="35"/>
                </a:cxn>
                <a:cxn ang="0">
                  <a:pos x="19" y="36"/>
                </a:cxn>
                <a:cxn ang="0">
                  <a:pos x="19" y="36"/>
                </a:cxn>
                <a:cxn ang="0">
                  <a:pos x="19" y="36"/>
                </a:cxn>
                <a:cxn ang="0">
                  <a:pos x="16" y="40"/>
                </a:cxn>
                <a:cxn ang="0">
                  <a:pos x="14" y="43"/>
                </a:cxn>
                <a:cxn ang="0">
                  <a:pos x="14" y="43"/>
                </a:cxn>
                <a:cxn ang="0">
                  <a:pos x="15" y="47"/>
                </a:cxn>
                <a:cxn ang="0">
                  <a:pos x="16" y="47"/>
                </a:cxn>
                <a:cxn ang="0">
                  <a:pos x="16" y="47"/>
                </a:cxn>
                <a:cxn ang="0">
                  <a:pos x="19" y="47"/>
                </a:cxn>
                <a:cxn ang="0">
                  <a:pos x="35" y="29"/>
                </a:cxn>
                <a:cxn ang="0">
                  <a:pos x="44" y="19"/>
                </a:cxn>
                <a:cxn ang="0">
                  <a:pos x="44" y="19"/>
                </a:cxn>
                <a:cxn ang="0">
                  <a:pos x="44" y="19"/>
                </a:cxn>
                <a:cxn ang="0">
                  <a:pos x="44" y="19"/>
                </a:cxn>
                <a:cxn ang="0">
                  <a:pos x="45" y="19"/>
                </a:cxn>
                <a:cxn ang="0">
                  <a:pos x="45" y="19"/>
                </a:cxn>
                <a:cxn ang="0">
                  <a:pos x="47" y="16"/>
                </a:cxn>
                <a:cxn ang="0">
                  <a:pos x="49" y="13"/>
                </a:cxn>
                <a:cxn ang="0">
                  <a:pos x="49" y="13"/>
                </a:cxn>
                <a:cxn ang="0">
                  <a:pos x="49" y="12"/>
                </a:cxn>
                <a:cxn ang="0">
                  <a:pos x="49" y="12"/>
                </a:cxn>
                <a:cxn ang="0">
                  <a:pos x="49" y="12"/>
                </a:cxn>
                <a:cxn ang="0">
                  <a:pos x="49" y="12"/>
                </a:cxn>
                <a:cxn ang="0">
                  <a:pos x="51" y="10"/>
                </a:cxn>
                <a:cxn ang="0">
                  <a:pos x="51" y="9"/>
                </a:cxn>
                <a:cxn ang="0">
                  <a:pos x="49" y="6"/>
                </a:cxn>
              </a:cxnLst>
              <a:rect l="0" t="0" r="0" b="0"/>
              <a:pathLst>
                <a:path w="73" h="68">
                  <a:moveTo>
                    <a:pt x="69" y="9"/>
                  </a:moveTo>
                  <a:cubicBezTo>
                    <a:pt x="55" y="8"/>
                    <a:pt x="55" y="8"/>
                    <a:pt x="55" y="8"/>
                  </a:cubicBezTo>
                  <a:cubicBezTo>
                    <a:pt x="43" y="7"/>
                    <a:pt x="32" y="6"/>
                    <a:pt x="21" y="4"/>
                  </a:cubicBezTo>
                  <a:cubicBezTo>
                    <a:pt x="20" y="3"/>
                    <a:pt x="18" y="2"/>
                    <a:pt x="17" y="2"/>
                  </a:cubicBezTo>
                  <a:cubicBezTo>
                    <a:pt x="15" y="1"/>
                    <a:pt x="15" y="1"/>
                    <a:pt x="15" y="1"/>
                  </a:cubicBezTo>
                  <a:cubicBezTo>
                    <a:pt x="14" y="0"/>
                    <a:pt x="11" y="1"/>
                    <a:pt x="10" y="2"/>
                  </a:cubicBezTo>
                  <a:cubicBezTo>
                    <a:pt x="10" y="2"/>
                    <a:pt x="10" y="2"/>
                    <a:pt x="10" y="2"/>
                  </a:cubicBezTo>
                  <a:cubicBezTo>
                    <a:pt x="10" y="2"/>
                    <a:pt x="10" y="2"/>
                    <a:pt x="10" y="2"/>
                  </a:cubicBezTo>
                  <a:cubicBezTo>
                    <a:pt x="9" y="2"/>
                    <a:pt x="7" y="2"/>
                    <a:pt x="6" y="2"/>
                  </a:cubicBezTo>
                  <a:cubicBezTo>
                    <a:pt x="4" y="1"/>
                    <a:pt x="2" y="2"/>
                    <a:pt x="1" y="4"/>
                  </a:cubicBezTo>
                  <a:cubicBezTo>
                    <a:pt x="1" y="4"/>
                    <a:pt x="1" y="4"/>
                    <a:pt x="1" y="4"/>
                  </a:cubicBezTo>
                  <a:cubicBezTo>
                    <a:pt x="0" y="6"/>
                    <a:pt x="1" y="8"/>
                    <a:pt x="3" y="9"/>
                  </a:cubicBezTo>
                  <a:cubicBezTo>
                    <a:pt x="7" y="11"/>
                    <a:pt x="10" y="11"/>
                    <a:pt x="14" y="12"/>
                  </a:cubicBezTo>
                  <a:cubicBezTo>
                    <a:pt x="25" y="17"/>
                    <a:pt x="39" y="18"/>
                    <a:pt x="52" y="18"/>
                  </a:cubicBezTo>
                  <a:cubicBezTo>
                    <a:pt x="54" y="18"/>
                    <a:pt x="57" y="18"/>
                    <a:pt x="59" y="18"/>
                  </a:cubicBezTo>
                  <a:cubicBezTo>
                    <a:pt x="59" y="18"/>
                    <a:pt x="59" y="18"/>
                    <a:pt x="59" y="19"/>
                  </a:cubicBezTo>
                  <a:cubicBezTo>
                    <a:pt x="53" y="24"/>
                    <a:pt x="48" y="31"/>
                    <a:pt x="43" y="37"/>
                  </a:cubicBezTo>
                  <a:cubicBezTo>
                    <a:pt x="40" y="41"/>
                    <a:pt x="36" y="45"/>
                    <a:pt x="33" y="50"/>
                  </a:cubicBezTo>
                  <a:cubicBezTo>
                    <a:pt x="31" y="49"/>
                    <a:pt x="29" y="50"/>
                    <a:pt x="28" y="51"/>
                  </a:cubicBezTo>
                  <a:cubicBezTo>
                    <a:pt x="28" y="51"/>
                    <a:pt x="28" y="51"/>
                    <a:pt x="28" y="51"/>
                  </a:cubicBezTo>
                  <a:cubicBezTo>
                    <a:pt x="28" y="51"/>
                    <a:pt x="28" y="51"/>
                    <a:pt x="28" y="51"/>
                  </a:cubicBezTo>
                  <a:cubicBezTo>
                    <a:pt x="23" y="58"/>
                    <a:pt x="23" y="58"/>
                    <a:pt x="23" y="58"/>
                  </a:cubicBezTo>
                  <a:cubicBezTo>
                    <a:pt x="21" y="61"/>
                    <a:pt x="21" y="61"/>
                    <a:pt x="21" y="61"/>
                  </a:cubicBezTo>
                  <a:cubicBezTo>
                    <a:pt x="21" y="61"/>
                    <a:pt x="21" y="62"/>
                    <a:pt x="21" y="62"/>
                  </a:cubicBezTo>
                  <a:cubicBezTo>
                    <a:pt x="20" y="64"/>
                    <a:pt x="21" y="66"/>
                    <a:pt x="22" y="67"/>
                  </a:cubicBezTo>
                  <a:cubicBezTo>
                    <a:pt x="22" y="67"/>
                    <a:pt x="23" y="67"/>
                    <a:pt x="23" y="67"/>
                  </a:cubicBezTo>
                  <a:cubicBezTo>
                    <a:pt x="23" y="67"/>
                    <a:pt x="23" y="67"/>
                    <a:pt x="23" y="67"/>
                  </a:cubicBezTo>
                  <a:cubicBezTo>
                    <a:pt x="24" y="68"/>
                    <a:pt x="27" y="68"/>
                    <a:pt x="28" y="67"/>
                  </a:cubicBezTo>
                  <a:cubicBezTo>
                    <a:pt x="36" y="59"/>
                    <a:pt x="43" y="50"/>
                    <a:pt x="50" y="42"/>
                  </a:cubicBezTo>
                  <a:cubicBezTo>
                    <a:pt x="54" y="37"/>
                    <a:pt x="58" y="32"/>
                    <a:pt x="62" y="27"/>
                  </a:cubicBezTo>
                  <a:cubicBezTo>
                    <a:pt x="63" y="27"/>
                    <a:pt x="63" y="27"/>
                    <a:pt x="63" y="27"/>
                  </a:cubicBezTo>
                  <a:cubicBezTo>
                    <a:pt x="63" y="27"/>
                    <a:pt x="63" y="27"/>
                    <a:pt x="63" y="27"/>
                  </a:cubicBezTo>
                  <a:cubicBezTo>
                    <a:pt x="63" y="27"/>
                    <a:pt x="63" y="27"/>
                    <a:pt x="63" y="27"/>
                  </a:cubicBezTo>
                  <a:cubicBezTo>
                    <a:pt x="63" y="27"/>
                    <a:pt x="64" y="27"/>
                    <a:pt x="64" y="27"/>
                  </a:cubicBezTo>
                  <a:cubicBezTo>
                    <a:pt x="64" y="27"/>
                    <a:pt x="64" y="27"/>
                    <a:pt x="64" y="27"/>
                  </a:cubicBezTo>
                  <a:cubicBezTo>
                    <a:pt x="64" y="27"/>
                    <a:pt x="65" y="25"/>
                    <a:pt x="66" y="23"/>
                  </a:cubicBezTo>
                  <a:cubicBezTo>
                    <a:pt x="66" y="22"/>
                    <a:pt x="69" y="19"/>
                    <a:pt x="69" y="19"/>
                  </a:cubicBezTo>
                  <a:cubicBezTo>
                    <a:pt x="69" y="19"/>
                    <a:pt x="69" y="19"/>
                    <a:pt x="69" y="19"/>
                  </a:cubicBezTo>
                  <a:cubicBezTo>
                    <a:pt x="69" y="18"/>
                    <a:pt x="70" y="17"/>
                    <a:pt x="70" y="17"/>
                  </a:cubicBezTo>
                  <a:cubicBezTo>
                    <a:pt x="70" y="17"/>
                    <a:pt x="70" y="17"/>
                    <a:pt x="70" y="17"/>
                  </a:cubicBezTo>
                  <a:cubicBezTo>
                    <a:pt x="70" y="17"/>
                    <a:pt x="70" y="17"/>
                    <a:pt x="70" y="17"/>
                  </a:cubicBezTo>
                  <a:cubicBezTo>
                    <a:pt x="70" y="17"/>
                    <a:pt x="70" y="17"/>
                    <a:pt x="70" y="17"/>
                  </a:cubicBezTo>
                  <a:cubicBezTo>
                    <a:pt x="71" y="16"/>
                    <a:pt x="72" y="16"/>
                    <a:pt x="72" y="15"/>
                  </a:cubicBezTo>
                  <a:cubicBezTo>
                    <a:pt x="72" y="14"/>
                    <a:pt x="72" y="14"/>
                    <a:pt x="72" y="14"/>
                  </a:cubicBezTo>
                  <a:cubicBezTo>
                    <a:pt x="73" y="11"/>
                    <a:pt x="71" y="10"/>
                    <a:pt x="69" y="9"/>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 name="Freeform 39">
              <a:extLst>
                <a:ext uri="{FF2B5EF4-FFF2-40B4-BE49-F238E27FC236}">
                  <a16:creationId xmlns:a16="http://schemas.microsoft.com/office/drawing/2014/main" xmlns="" id="{7FE922E8-6244-49C0-A35C-29626D289B9A}"/>
                </a:ext>
              </a:extLst>
            </p:cNvPr>
            <p:cNvSpPr/>
            <p:nvPr/>
          </p:nvSpPr>
          <p:spPr>
            <a:xfrm>
              <a:off x="1472" y="596"/>
              <a:ext cx="52" cy="43"/>
            </a:xfrm>
            <a:custGeom>
              <a:avLst/>
              <a:gdLst/>
              <a:ahLst/>
              <a:cxnLst>
                <a:cxn ang="0">
                  <a:pos x="17" y="8"/>
                </a:cxn>
                <a:cxn ang="0">
                  <a:pos x="2" y="29"/>
                </a:cxn>
                <a:cxn ang="0">
                  <a:pos x="7" y="27"/>
                </a:cxn>
                <a:cxn ang="0">
                  <a:pos x="13" y="18"/>
                </a:cxn>
                <a:cxn ang="0">
                  <a:pos x="0" y="25"/>
                </a:cxn>
                <a:cxn ang="0">
                  <a:pos x="4" y="30"/>
                </a:cxn>
                <a:cxn ang="0">
                  <a:pos x="10" y="27"/>
                </a:cxn>
                <a:cxn ang="0">
                  <a:pos x="5" y="23"/>
                </a:cxn>
                <a:cxn ang="0">
                  <a:pos x="3" y="25"/>
                </a:cxn>
                <a:cxn ang="0">
                  <a:pos x="5" y="30"/>
                </a:cxn>
                <a:cxn ang="0">
                  <a:pos x="12" y="26"/>
                </a:cxn>
                <a:cxn ang="0">
                  <a:pos x="2" y="25"/>
                </a:cxn>
                <a:cxn ang="0">
                  <a:pos x="2" y="30"/>
                </a:cxn>
                <a:cxn ang="0">
                  <a:pos x="10" y="28"/>
                </a:cxn>
                <a:cxn ang="0">
                  <a:pos x="7" y="25"/>
                </a:cxn>
                <a:cxn ang="0">
                  <a:pos x="4" y="30"/>
                </a:cxn>
                <a:cxn ang="0">
                  <a:pos x="41" y="41"/>
                </a:cxn>
                <a:cxn ang="0">
                  <a:pos x="44" y="35"/>
                </a:cxn>
                <a:cxn ang="0">
                  <a:pos x="39" y="38"/>
                </a:cxn>
                <a:cxn ang="0">
                  <a:pos x="41" y="41"/>
                </a:cxn>
                <a:cxn ang="0">
                  <a:pos x="49" y="41"/>
                </a:cxn>
                <a:cxn ang="0">
                  <a:pos x="48" y="35"/>
                </a:cxn>
                <a:cxn ang="0">
                  <a:pos x="44" y="37"/>
                </a:cxn>
                <a:cxn ang="0">
                  <a:pos x="43" y="43"/>
                </a:cxn>
                <a:cxn ang="0">
                  <a:pos x="49" y="37"/>
                </a:cxn>
                <a:cxn ang="0">
                  <a:pos x="46" y="39"/>
                </a:cxn>
                <a:cxn ang="0">
                  <a:pos x="46" y="39"/>
                </a:cxn>
                <a:cxn ang="0">
                  <a:pos x="44" y="40"/>
                </a:cxn>
                <a:cxn ang="0">
                  <a:pos x="44" y="37"/>
                </a:cxn>
                <a:cxn ang="0">
                  <a:pos x="46" y="40"/>
                </a:cxn>
                <a:cxn ang="0">
                  <a:pos x="49" y="41"/>
                </a:cxn>
                <a:cxn ang="0">
                  <a:pos x="51" y="37"/>
                </a:cxn>
                <a:cxn ang="0">
                  <a:pos x="44" y="35"/>
                </a:cxn>
                <a:cxn ang="0">
                  <a:pos x="44" y="37"/>
                </a:cxn>
                <a:cxn ang="0">
                  <a:pos x="43" y="40"/>
                </a:cxn>
                <a:cxn ang="0">
                  <a:pos x="42" y="41"/>
                </a:cxn>
                <a:cxn ang="0">
                  <a:pos x="44" y="35"/>
                </a:cxn>
                <a:cxn ang="0">
                  <a:pos x="29" y="32"/>
                </a:cxn>
                <a:cxn ang="0">
                  <a:pos x="8" y="29"/>
                </a:cxn>
                <a:cxn ang="0">
                  <a:pos x="6" y="30"/>
                </a:cxn>
                <a:cxn ang="0">
                  <a:pos x="7" y="25"/>
                </a:cxn>
                <a:cxn ang="0">
                  <a:pos x="5" y="27"/>
                </a:cxn>
                <a:cxn ang="0">
                  <a:pos x="9" y="29"/>
                </a:cxn>
                <a:cxn ang="0">
                  <a:pos x="9" y="23"/>
                </a:cxn>
                <a:cxn ang="0">
                  <a:pos x="7" y="26"/>
                </a:cxn>
                <a:cxn ang="0">
                  <a:pos x="10" y="26"/>
                </a:cxn>
                <a:cxn ang="0">
                  <a:pos x="7" y="22"/>
                </a:cxn>
                <a:cxn ang="0">
                  <a:pos x="1" y="25"/>
                </a:cxn>
                <a:cxn ang="0">
                  <a:pos x="5" y="29"/>
                </a:cxn>
                <a:cxn ang="0">
                  <a:pos x="8" y="22"/>
                </a:cxn>
                <a:cxn ang="0">
                  <a:pos x="3" y="24"/>
                </a:cxn>
                <a:cxn ang="0">
                  <a:pos x="6" y="24"/>
                </a:cxn>
                <a:cxn ang="0">
                  <a:pos x="20" y="12"/>
                </a:cxn>
                <a:cxn ang="0">
                  <a:pos x="28" y="2"/>
                </a:cxn>
                <a:cxn ang="0">
                  <a:pos x="28" y="2"/>
                </a:cxn>
              </a:cxnLst>
              <a:rect l="0" t="0" r="0" b="0"/>
              <a:pathLst>
                <a:path w="72" h="60">
                  <a:moveTo>
                    <a:pt x="36" y="0"/>
                  </a:moveTo>
                  <a:cubicBezTo>
                    <a:pt x="32" y="4"/>
                    <a:pt x="28" y="8"/>
                    <a:pt x="24" y="12"/>
                  </a:cubicBezTo>
                  <a:cubicBezTo>
                    <a:pt x="16" y="19"/>
                    <a:pt x="9" y="27"/>
                    <a:pt x="3" y="35"/>
                  </a:cubicBezTo>
                  <a:cubicBezTo>
                    <a:pt x="2" y="37"/>
                    <a:pt x="2" y="39"/>
                    <a:pt x="4" y="41"/>
                  </a:cubicBezTo>
                  <a:cubicBezTo>
                    <a:pt x="5" y="42"/>
                    <a:pt x="8" y="42"/>
                    <a:pt x="9" y="41"/>
                  </a:cubicBezTo>
                  <a:cubicBezTo>
                    <a:pt x="10" y="39"/>
                    <a:pt x="10" y="39"/>
                    <a:pt x="10" y="39"/>
                  </a:cubicBezTo>
                  <a:cubicBezTo>
                    <a:pt x="13" y="37"/>
                    <a:pt x="16" y="34"/>
                    <a:pt x="18" y="32"/>
                  </a:cubicBezTo>
                  <a:cubicBezTo>
                    <a:pt x="20" y="30"/>
                    <a:pt x="20" y="28"/>
                    <a:pt x="19" y="26"/>
                  </a:cubicBezTo>
                  <a:cubicBezTo>
                    <a:pt x="17" y="25"/>
                    <a:pt x="15" y="24"/>
                    <a:pt x="13" y="25"/>
                  </a:cubicBezTo>
                  <a:cubicBezTo>
                    <a:pt x="9" y="28"/>
                    <a:pt x="5" y="32"/>
                    <a:pt x="1" y="36"/>
                  </a:cubicBezTo>
                  <a:cubicBezTo>
                    <a:pt x="0" y="37"/>
                    <a:pt x="0" y="40"/>
                    <a:pt x="1" y="41"/>
                  </a:cubicBezTo>
                  <a:cubicBezTo>
                    <a:pt x="2" y="43"/>
                    <a:pt x="5" y="43"/>
                    <a:pt x="6" y="42"/>
                  </a:cubicBezTo>
                  <a:cubicBezTo>
                    <a:pt x="7" y="42"/>
                    <a:pt x="8" y="41"/>
                    <a:pt x="9" y="41"/>
                  </a:cubicBezTo>
                  <a:cubicBezTo>
                    <a:pt x="11" y="40"/>
                    <a:pt x="12" y="39"/>
                    <a:pt x="14" y="38"/>
                  </a:cubicBezTo>
                  <a:cubicBezTo>
                    <a:pt x="12" y="39"/>
                    <a:pt x="10" y="39"/>
                    <a:pt x="9" y="38"/>
                  </a:cubicBezTo>
                  <a:cubicBezTo>
                    <a:pt x="8" y="36"/>
                    <a:pt x="7" y="34"/>
                    <a:pt x="8" y="33"/>
                  </a:cubicBezTo>
                  <a:cubicBezTo>
                    <a:pt x="9" y="32"/>
                    <a:pt x="8" y="32"/>
                    <a:pt x="9" y="32"/>
                  </a:cubicBezTo>
                  <a:cubicBezTo>
                    <a:pt x="8" y="33"/>
                    <a:pt x="6" y="34"/>
                    <a:pt x="5" y="35"/>
                  </a:cubicBezTo>
                  <a:cubicBezTo>
                    <a:pt x="3" y="36"/>
                    <a:pt x="2" y="38"/>
                    <a:pt x="3" y="40"/>
                  </a:cubicBezTo>
                  <a:cubicBezTo>
                    <a:pt x="3" y="42"/>
                    <a:pt x="5" y="43"/>
                    <a:pt x="7" y="42"/>
                  </a:cubicBezTo>
                  <a:cubicBezTo>
                    <a:pt x="11" y="42"/>
                    <a:pt x="13" y="41"/>
                    <a:pt x="13" y="41"/>
                  </a:cubicBezTo>
                  <a:cubicBezTo>
                    <a:pt x="16" y="41"/>
                    <a:pt x="17" y="39"/>
                    <a:pt x="17" y="37"/>
                  </a:cubicBezTo>
                  <a:cubicBezTo>
                    <a:pt x="17" y="35"/>
                    <a:pt x="15" y="33"/>
                    <a:pt x="13" y="33"/>
                  </a:cubicBezTo>
                  <a:cubicBezTo>
                    <a:pt x="9" y="33"/>
                    <a:pt x="6" y="34"/>
                    <a:pt x="3" y="35"/>
                  </a:cubicBezTo>
                  <a:cubicBezTo>
                    <a:pt x="1" y="36"/>
                    <a:pt x="0" y="38"/>
                    <a:pt x="0" y="40"/>
                  </a:cubicBezTo>
                  <a:cubicBezTo>
                    <a:pt x="1" y="42"/>
                    <a:pt x="2" y="43"/>
                    <a:pt x="4" y="43"/>
                  </a:cubicBezTo>
                  <a:cubicBezTo>
                    <a:pt x="5" y="43"/>
                    <a:pt x="8" y="43"/>
                    <a:pt x="10" y="43"/>
                  </a:cubicBezTo>
                  <a:cubicBezTo>
                    <a:pt x="12" y="44"/>
                    <a:pt x="14" y="42"/>
                    <a:pt x="14" y="40"/>
                  </a:cubicBezTo>
                  <a:cubicBezTo>
                    <a:pt x="15" y="38"/>
                    <a:pt x="13" y="36"/>
                    <a:pt x="11" y="36"/>
                  </a:cubicBezTo>
                  <a:cubicBezTo>
                    <a:pt x="11" y="35"/>
                    <a:pt x="10" y="35"/>
                    <a:pt x="10" y="35"/>
                  </a:cubicBezTo>
                  <a:cubicBezTo>
                    <a:pt x="8" y="34"/>
                    <a:pt x="6" y="35"/>
                    <a:pt x="5" y="37"/>
                  </a:cubicBezTo>
                  <a:cubicBezTo>
                    <a:pt x="4" y="39"/>
                    <a:pt x="4" y="41"/>
                    <a:pt x="6" y="42"/>
                  </a:cubicBezTo>
                  <a:cubicBezTo>
                    <a:pt x="15" y="48"/>
                    <a:pt x="27" y="51"/>
                    <a:pt x="40" y="53"/>
                  </a:cubicBezTo>
                  <a:cubicBezTo>
                    <a:pt x="47" y="54"/>
                    <a:pt x="53" y="56"/>
                    <a:pt x="58" y="58"/>
                  </a:cubicBezTo>
                  <a:cubicBezTo>
                    <a:pt x="63" y="59"/>
                    <a:pt x="64" y="56"/>
                    <a:pt x="64" y="55"/>
                  </a:cubicBezTo>
                  <a:cubicBezTo>
                    <a:pt x="65" y="54"/>
                    <a:pt x="65" y="51"/>
                    <a:pt x="61" y="50"/>
                  </a:cubicBezTo>
                  <a:cubicBezTo>
                    <a:pt x="59" y="49"/>
                    <a:pt x="57" y="49"/>
                    <a:pt x="56" y="50"/>
                  </a:cubicBezTo>
                  <a:cubicBezTo>
                    <a:pt x="55" y="50"/>
                    <a:pt x="54" y="51"/>
                    <a:pt x="54" y="54"/>
                  </a:cubicBezTo>
                  <a:cubicBezTo>
                    <a:pt x="53" y="55"/>
                    <a:pt x="54" y="56"/>
                    <a:pt x="55" y="57"/>
                  </a:cubicBezTo>
                  <a:cubicBezTo>
                    <a:pt x="55" y="58"/>
                    <a:pt x="56" y="58"/>
                    <a:pt x="58" y="58"/>
                  </a:cubicBezTo>
                  <a:cubicBezTo>
                    <a:pt x="59" y="58"/>
                    <a:pt x="60" y="58"/>
                    <a:pt x="61" y="59"/>
                  </a:cubicBezTo>
                  <a:cubicBezTo>
                    <a:pt x="63" y="59"/>
                    <a:pt x="65" y="59"/>
                    <a:pt x="68" y="58"/>
                  </a:cubicBezTo>
                  <a:cubicBezTo>
                    <a:pt x="66" y="59"/>
                    <a:pt x="64" y="57"/>
                    <a:pt x="64" y="55"/>
                  </a:cubicBezTo>
                  <a:cubicBezTo>
                    <a:pt x="63" y="53"/>
                    <a:pt x="64" y="51"/>
                    <a:pt x="67" y="50"/>
                  </a:cubicBezTo>
                  <a:cubicBezTo>
                    <a:pt x="66" y="51"/>
                    <a:pt x="66" y="51"/>
                    <a:pt x="66" y="51"/>
                  </a:cubicBezTo>
                  <a:cubicBezTo>
                    <a:pt x="64" y="51"/>
                    <a:pt x="62" y="51"/>
                    <a:pt x="61" y="52"/>
                  </a:cubicBezTo>
                  <a:cubicBezTo>
                    <a:pt x="59" y="52"/>
                    <a:pt x="57" y="53"/>
                    <a:pt x="57" y="55"/>
                  </a:cubicBezTo>
                  <a:cubicBezTo>
                    <a:pt x="57" y="57"/>
                    <a:pt x="58" y="59"/>
                    <a:pt x="60" y="60"/>
                  </a:cubicBezTo>
                  <a:cubicBezTo>
                    <a:pt x="63" y="60"/>
                    <a:pt x="67" y="59"/>
                    <a:pt x="68" y="58"/>
                  </a:cubicBezTo>
                  <a:cubicBezTo>
                    <a:pt x="69" y="56"/>
                    <a:pt x="69" y="54"/>
                    <a:pt x="68" y="53"/>
                  </a:cubicBezTo>
                  <a:cubicBezTo>
                    <a:pt x="67" y="51"/>
                    <a:pt x="65" y="51"/>
                    <a:pt x="63" y="51"/>
                  </a:cubicBezTo>
                  <a:cubicBezTo>
                    <a:pt x="64" y="55"/>
                    <a:pt x="64" y="55"/>
                    <a:pt x="64" y="55"/>
                  </a:cubicBezTo>
                  <a:cubicBezTo>
                    <a:pt x="64" y="55"/>
                    <a:pt x="64" y="55"/>
                    <a:pt x="64" y="55"/>
                  </a:cubicBezTo>
                  <a:cubicBezTo>
                    <a:pt x="64" y="55"/>
                    <a:pt x="64" y="55"/>
                    <a:pt x="64" y="55"/>
                  </a:cubicBezTo>
                  <a:cubicBezTo>
                    <a:pt x="65" y="59"/>
                    <a:pt x="65" y="59"/>
                    <a:pt x="65" y="59"/>
                  </a:cubicBezTo>
                  <a:cubicBezTo>
                    <a:pt x="63" y="60"/>
                    <a:pt x="61" y="58"/>
                    <a:pt x="61" y="56"/>
                  </a:cubicBezTo>
                  <a:cubicBezTo>
                    <a:pt x="60" y="54"/>
                    <a:pt x="62" y="52"/>
                    <a:pt x="63" y="52"/>
                  </a:cubicBezTo>
                  <a:cubicBezTo>
                    <a:pt x="63" y="52"/>
                    <a:pt x="62" y="52"/>
                    <a:pt x="62" y="52"/>
                  </a:cubicBezTo>
                  <a:cubicBezTo>
                    <a:pt x="62" y="52"/>
                    <a:pt x="62" y="52"/>
                    <a:pt x="62" y="52"/>
                  </a:cubicBezTo>
                  <a:cubicBezTo>
                    <a:pt x="64" y="52"/>
                    <a:pt x="65" y="54"/>
                    <a:pt x="65" y="56"/>
                  </a:cubicBezTo>
                  <a:cubicBezTo>
                    <a:pt x="65" y="58"/>
                    <a:pt x="64" y="59"/>
                    <a:pt x="62" y="60"/>
                  </a:cubicBezTo>
                  <a:cubicBezTo>
                    <a:pt x="63" y="60"/>
                    <a:pt x="65" y="59"/>
                    <a:pt x="68" y="58"/>
                  </a:cubicBezTo>
                  <a:cubicBezTo>
                    <a:pt x="68" y="58"/>
                    <a:pt x="68" y="58"/>
                    <a:pt x="68" y="58"/>
                  </a:cubicBezTo>
                  <a:cubicBezTo>
                    <a:pt x="71" y="58"/>
                    <a:pt x="72" y="56"/>
                    <a:pt x="71" y="53"/>
                  </a:cubicBezTo>
                  <a:cubicBezTo>
                    <a:pt x="71" y="51"/>
                    <a:pt x="69" y="50"/>
                    <a:pt x="67" y="50"/>
                  </a:cubicBezTo>
                  <a:cubicBezTo>
                    <a:pt x="65" y="51"/>
                    <a:pt x="63" y="51"/>
                    <a:pt x="61" y="50"/>
                  </a:cubicBezTo>
                  <a:cubicBezTo>
                    <a:pt x="60" y="50"/>
                    <a:pt x="59" y="50"/>
                    <a:pt x="58" y="50"/>
                  </a:cubicBezTo>
                  <a:cubicBezTo>
                    <a:pt x="59" y="50"/>
                    <a:pt x="60" y="51"/>
                    <a:pt x="61" y="52"/>
                  </a:cubicBezTo>
                  <a:cubicBezTo>
                    <a:pt x="61" y="53"/>
                    <a:pt x="62" y="54"/>
                    <a:pt x="62" y="55"/>
                  </a:cubicBezTo>
                  <a:cubicBezTo>
                    <a:pt x="62" y="55"/>
                    <a:pt x="61" y="56"/>
                    <a:pt x="60" y="57"/>
                  </a:cubicBezTo>
                  <a:cubicBezTo>
                    <a:pt x="59" y="57"/>
                    <a:pt x="58" y="57"/>
                    <a:pt x="58" y="57"/>
                  </a:cubicBezTo>
                  <a:cubicBezTo>
                    <a:pt x="59" y="58"/>
                    <a:pt x="59" y="58"/>
                    <a:pt x="59" y="58"/>
                  </a:cubicBezTo>
                  <a:cubicBezTo>
                    <a:pt x="57" y="57"/>
                    <a:pt x="56" y="55"/>
                    <a:pt x="57" y="53"/>
                  </a:cubicBezTo>
                  <a:cubicBezTo>
                    <a:pt x="57" y="51"/>
                    <a:pt x="59" y="49"/>
                    <a:pt x="61" y="50"/>
                  </a:cubicBezTo>
                  <a:cubicBezTo>
                    <a:pt x="61" y="50"/>
                    <a:pt x="61" y="50"/>
                    <a:pt x="61" y="50"/>
                  </a:cubicBezTo>
                  <a:cubicBezTo>
                    <a:pt x="55" y="48"/>
                    <a:pt x="48" y="46"/>
                    <a:pt x="41" y="45"/>
                  </a:cubicBezTo>
                  <a:cubicBezTo>
                    <a:pt x="30" y="43"/>
                    <a:pt x="18" y="40"/>
                    <a:pt x="10" y="35"/>
                  </a:cubicBezTo>
                  <a:cubicBezTo>
                    <a:pt x="12" y="36"/>
                    <a:pt x="13" y="39"/>
                    <a:pt x="12" y="41"/>
                  </a:cubicBezTo>
                  <a:cubicBezTo>
                    <a:pt x="11" y="42"/>
                    <a:pt x="9" y="43"/>
                    <a:pt x="7" y="42"/>
                  </a:cubicBezTo>
                  <a:cubicBezTo>
                    <a:pt x="8" y="43"/>
                    <a:pt x="8" y="43"/>
                    <a:pt x="9" y="43"/>
                  </a:cubicBezTo>
                  <a:cubicBezTo>
                    <a:pt x="7" y="43"/>
                    <a:pt x="6" y="41"/>
                    <a:pt x="6" y="38"/>
                  </a:cubicBezTo>
                  <a:cubicBezTo>
                    <a:pt x="7" y="36"/>
                    <a:pt x="9" y="35"/>
                    <a:pt x="11" y="35"/>
                  </a:cubicBezTo>
                  <a:cubicBezTo>
                    <a:pt x="10" y="35"/>
                    <a:pt x="6" y="35"/>
                    <a:pt x="4" y="35"/>
                  </a:cubicBezTo>
                  <a:cubicBezTo>
                    <a:pt x="6" y="35"/>
                    <a:pt x="8" y="36"/>
                    <a:pt x="8" y="38"/>
                  </a:cubicBezTo>
                  <a:cubicBezTo>
                    <a:pt x="9" y="40"/>
                    <a:pt x="7" y="42"/>
                    <a:pt x="5" y="43"/>
                  </a:cubicBezTo>
                  <a:cubicBezTo>
                    <a:pt x="8" y="42"/>
                    <a:pt x="10" y="41"/>
                    <a:pt x="13" y="41"/>
                  </a:cubicBezTo>
                  <a:cubicBezTo>
                    <a:pt x="16" y="41"/>
                    <a:pt x="17" y="39"/>
                    <a:pt x="17" y="37"/>
                  </a:cubicBezTo>
                  <a:cubicBezTo>
                    <a:pt x="17" y="35"/>
                    <a:pt x="15" y="33"/>
                    <a:pt x="13" y="33"/>
                  </a:cubicBezTo>
                  <a:cubicBezTo>
                    <a:pt x="13" y="33"/>
                    <a:pt x="12" y="33"/>
                    <a:pt x="6" y="34"/>
                  </a:cubicBezTo>
                  <a:cubicBezTo>
                    <a:pt x="8" y="34"/>
                    <a:pt x="10" y="35"/>
                    <a:pt x="10" y="37"/>
                  </a:cubicBezTo>
                  <a:cubicBezTo>
                    <a:pt x="11" y="39"/>
                    <a:pt x="10" y="41"/>
                    <a:pt x="8" y="42"/>
                  </a:cubicBezTo>
                  <a:cubicBezTo>
                    <a:pt x="9" y="42"/>
                    <a:pt x="14" y="39"/>
                    <a:pt x="15" y="37"/>
                  </a:cubicBezTo>
                  <a:cubicBezTo>
                    <a:pt x="16" y="35"/>
                    <a:pt x="16" y="33"/>
                    <a:pt x="15" y="32"/>
                  </a:cubicBezTo>
                  <a:cubicBezTo>
                    <a:pt x="13" y="31"/>
                    <a:pt x="11" y="30"/>
                    <a:pt x="10" y="31"/>
                  </a:cubicBezTo>
                  <a:cubicBezTo>
                    <a:pt x="9" y="32"/>
                    <a:pt x="7" y="33"/>
                    <a:pt x="6" y="33"/>
                  </a:cubicBezTo>
                  <a:cubicBezTo>
                    <a:pt x="5" y="34"/>
                    <a:pt x="3" y="34"/>
                    <a:pt x="2" y="35"/>
                  </a:cubicBezTo>
                  <a:cubicBezTo>
                    <a:pt x="4" y="34"/>
                    <a:pt x="6" y="34"/>
                    <a:pt x="7" y="36"/>
                  </a:cubicBezTo>
                  <a:cubicBezTo>
                    <a:pt x="9" y="38"/>
                    <a:pt x="9" y="40"/>
                    <a:pt x="7" y="41"/>
                  </a:cubicBezTo>
                  <a:cubicBezTo>
                    <a:pt x="11" y="38"/>
                    <a:pt x="14" y="35"/>
                    <a:pt x="17" y="32"/>
                  </a:cubicBezTo>
                  <a:cubicBezTo>
                    <a:pt x="16" y="33"/>
                    <a:pt x="14" y="33"/>
                    <a:pt x="12" y="31"/>
                  </a:cubicBezTo>
                  <a:cubicBezTo>
                    <a:pt x="11" y="30"/>
                    <a:pt x="11" y="28"/>
                    <a:pt x="12" y="26"/>
                  </a:cubicBezTo>
                  <a:cubicBezTo>
                    <a:pt x="10" y="28"/>
                    <a:pt x="7" y="31"/>
                    <a:pt x="5" y="34"/>
                  </a:cubicBezTo>
                  <a:cubicBezTo>
                    <a:pt x="4" y="35"/>
                    <a:pt x="4" y="35"/>
                    <a:pt x="4" y="35"/>
                  </a:cubicBezTo>
                  <a:cubicBezTo>
                    <a:pt x="5" y="33"/>
                    <a:pt x="8" y="33"/>
                    <a:pt x="9" y="34"/>
                  </a:cubicBezTo>
                  <a:cubicBezTo>
                    <a:pt x="11" y="36"/>
                    <a:pt x="11" y="38"/>
                    <a:pt x="10" y="40"/>
                  </a:cubicBezTo>
                  <a:cubicBezTo>
                    <a:pt x="15" y="32"/>
                    <a:pt x="22" y="25"/>
                    <a:pt x="29" y="18"/>
                  </a:cubicBezTo>
                  <a:cubicBezTo>
                    <a:pt x="34" y="14"/>
                    <a:pt x="38" y="10"/>
                    <a:pt x="42" y="5"/>
                  </a:cubicBezTo>
                  <a:cubicBezTo>
                    <a:pt x="39" y="3"/>
                    <a:pt x="39" y="3"/>
                    <a:pt x="39" y="3"/>
                  </a:cubicBezTo>
                  <a:cubicBezTo>
                    <a:pt x="39" y="3"/>
                    <a:pt x="39" y="3"/>
                    <a:pt x="39" y="3"/>
                  </a:cubicBezTo>
                  <a:cubicBezTo>
                    <a:pt x="39" y="3"/>
                    <a:pt x="39" y="3"/>
                    <a:pt x="39" y="3"/>
                  </a:cubicBezTo>
                  <a:lnTo>
                    <a:pt x="36" y="0"/>
                  </a:ln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 name="Freeform 40">
              <a:extLst>
                <a:ext uri="{FF2B5EF4-FFF2-40B4-BE49-F238E27FC236}">
                  <a16:creationId xmlns:a16="http://schemas.microsoft.com/office/drawing/2014/main" xmlns="" id="{68E09D68-8722-463E-821F-2BCFBA6E5261}"/>
                </a:ext>
              </a:extLst>
            </p:cNvPr>
            <p:cNvSpPr/>
            <p:nvPr/>
          </p:nvSpPr>
          <p:spPr>
            <a:xfrm>
              <a:off x="1069" y="827"/>
              <a:ext cx="118" cy="1268"/>
            </a:xfrm>
            <a:custGeom>
              <a:avLst/>
              <a:gdLst/>
              <a:ahLst/>
              <a:cxnLst>
                <a:cxn ang="0">
                  <a:pos x="110" y="3"/>
                </a:cxn>
                <a:cxn ang="0">
                  <a:pos x="97" y="115"/>
                </a:cxn>
                <a:cxn ang="0">
                  <a:pos x="94" y="167"/>
                </a:cxn>
                <a:cxn ang="0">
                  <a:pos x="87" y="254"/>
                </a:cxn>
                <a:cxn ang="0">
                  <a:pos x="78" y="355"/>
                </a:cxn>
                <a:cxn ang="0">
                  <a:pos x="62" y="561"/>
                </a:cxn>
                <a:cxn ang="0">
                  <a:pos x="26" y="939"/>
                </a:cxn>
                <a:cxn ang="0">
                  <a:pos x="16" y="1050"/>
                </a:cxn>
                <a:cxn ang="0">
                  <a:pos x="10" y="1129"/>
                </a:cxn>
                <a:cxn ang="0">
                  <a:pos x="9" y="1140"/>
                </a:cxn>
                <a:cxn ang="0">
                  <a:pos x="2" y="1264"/>
                </a:cxn>
                <a:cxn ang="0">
                  <a:pos x="7" y="1268"/>
                </a:cxn>
                <a:cxn ang="0">
                  <a:pos x="10" y="1263"/>
                </a:cxn>
                <a:cxn ang="0">
                  <a:pos x="16" y="1141"/>
                </a:cxn>
                <a:cxn ang="0">
                  <a:pos x="18" y="1130"/>
                </a:cxn>
                <a:cxn ang="0">
                  <a:pos x="23" y="1050"/>
                </a:cxn>
                <a:cxn ang="0">
                  <a:pos x="33" y="940"/>
                </a:cxn>
                <a:cxn ang="0">
                  <a:pos x="69" y="561"/>
                </a:cxn>
                <a:cxn ang="0">
                  <a:pos x="86" y="356"/>
                </a:cxn>
                <a:cxn ang="0">
                  <a:pos x="94" y="255"/>
                </a:cxn>
                <a:cxn ang="0">
                  <a:pos x="102" y="167"/>
                </a:cxn>
                <a:cxn ang="0">
                  <a:pos x="105" y="115"/>
                </a:cxn>
                <a:cxn ang="0">
                  <a:pos x="117" y="5"/>
                </a:cxn>
                <a:cxn ang="0">
                  <a:pos x="115" y="0"/>
                </a:cxn>
                <a:cxn ang="0">
                  <a:pos x="110" y="3"/>
                </a:cxn>
              </a:cxnLst>
              <a:rect l="0" t="0" r="0" b="0"/>
              <a:pathLst>
                <a:path w="163" h="1766">
                  <a:moveTo>
                    <a:pt x="152" y="5"/>
                  </a:moveTo>
                  <a:cubicBezTo>
                    <a:pt x="141" y="55"/>
                    <a:pt x="138" y="109"/>
                    <a:pt x="135" y="161"/>
                  </a:cubicBezTo>
                  <a:cubicBezTo>
                    <a:pt x="131" y="233"/>
                    <a:pt x="131" y="233"/>
                    <a:pt x="131" y="233"/>
                  </a:cubicBezTo>
                  <a:cubicBezTo>
                    <a:pt x="131" y="233"/>
                    <a:pt x="121" y="355"/>
                    <a:pt x="121" y="355"/>
                  </a:cubicBezTo>
                  <a:cubicBezTo>
                    <a:pt x="109" y="495"/>
                    <a:pt x="109" y="495"/>
                    <a:pt x="109" y="495"/>
                  </a:cubicBezTo>
                  <a:cubicBezTo>
                    <a:pt x="100" y="591"/>
                    <a:pt x="93" y="688"/>
                    <a:pt x="86" y="782"/>
                  </a:cubicBezTo>
                  <a:cubicBezTo>
                    <a:pt x="73" y="955"/>
                    <a:pt x="59" y="1134"/>
                    <a:pt x="36" y="1309"/>
                  </a:cubicBezTo>
                  <a:cubicBezTo>
                    <a:pt x="29" y="1360"/>
                    <a:pt x="26" y="1412"/>
                    <a:pt x="23" y="1463"/>
                  </a:cubicBezTo>
                  <a:cubicBezTo>
                    <a:pt x="14" y="1573"/>
                    <a:pt x="14" y="1573"/>
                    <a:pt x="14" y="1573"/>
                  </a:cubicBezTo>
                  <a:cubicBezTo>
                    <a:pt x="13" y="1589"/>
                    <a:pt x="13" y="1589"/>
                    <a:pt x="13" y="1589"/>
                  </a:cubicBezTo>
                  <a:cubicBezTo>
                    <a:pt x="7" y="1645"/>
                    <a:pt x="0" y="1715"/>
                    <a:pt x="4" y="1761"/>
                  </a:cubicBezTo>
                  <a:cubicBezTo>
                    <a:pt x="4" y="1764"/>
                    <a:pt x="7" y="1766"/>
                    <a:pt x="10" y="1766"/>
                  </a:cubicBezTo>
                  <a:cubicBezTo>
                    <a:pt x="12" y="1766"/>
                    <a:pt x="14" y="1763"/>
                    <a:pt x="14" y="1760"/>
                  </a:cubicBezTo>
                  <a:cubicBezTo>
                    <a:pt x="10" y="1715"/>
                    <a:pt x="17" y="1646"/>
                    <a:pt x="23" y="1590"/>
                  </a:cubicBezTo>
                  <a:cubicBezTo>
                    <a:pt x="25" y="1574"/>
                    <a:pt x="25" y="1574"/>
                    <a:pt x="25" y="1574"/>
                  </a:cubicBezTo>
                  <a:cubicBezTo>
                    <a:pt x="33" y="1463"/>
                    <a:pt x="33" y="1463"/>
                    <a:pt x="33" y="1463"/>
                  </a:cubicBezTo>
                  <a:cubicBezTo>
                    <a:pt x="36" y="1413"/>
                    <a:pt x="39" y="1361"/>
                    <a:pt x="46" y="1310"/>
                  </a:cubicBezTo>
                  <a:cubicBezTo>
                    <a:pt x="69" y="1135"/>
                    <a:pt x="83" y="956"/>
                    <a:pt x="96" y="782"/>
                  </a:cubicBezTo>
                  <a:cubicBezTo>
                    <a:pt x="103" y="689"/>
                    <a:pt x="110" y="592"/>
                    <a:pt x="119" y="496"/>
                  </a:cubicBezTo>
                  <a:cubicBezTo>
                    <a:pt x="131" y="356"/>
                    <a:pt x="131" y="356"/>
                    <a:pt x="131" y="356"/>
                  </a:cubicBezTo>
                  <a:cubicBezTo>
                    <a:pt x="141" y="233"/>
                    <a:pt x="141" y="233"/>
                    <a:pt x="141" y="233"/>
                  </a:cubicBezTo>
                  <a:cubicBezTo>
                    <a:pt x="146" y="161"/>
                    <a:pt x="146" y="161"/>
                    <a:pt x="146" y="161"/>
                  </a:cubicBezTo>
                  <a:cubicBezTo>
                    <a:pt x="148" y="110"/>
                    <a:pt x="151" y="56"/>
                    <a:pt x="162" y="7"/>
                  </a:cubicBezTo>
                  <a:cubicBezTo>
                    <a:pt x="163" y="4"/>
                    <a:pt x="161" y="2"/>
                    <a:pt x="159" y="1"/>
                  </a:cubicBezTo>
                  <a:cubicBezTo>
                    <a:pt x="156" y="0"/>
                    <a:pt x="153" y="2"/>
                    <a:pt x="152" y="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 name="Freeform 41">
              <a:extLst>
                <a:ext uri="{FF2B5EF4-FFF2-40B4-BE49-F238E27FC236}">
                  <a16:creationId xmlns:a16="http://schemas.microsoft.com/office/drawing/2014/main" xmlns="" id="{BA0FF7A3-2E91-4C27-824E-5F8B8AAD9F82}"/>
                </a:ext>
              </a:extLst>
            </p:cNvPr>
            <p:cNvSpPr/>
            <p:nvPr/>
          </p:nvSpPr>
          <p:spPr>
            <a:xfrm>
              <a:off x="1506" y="1053"/>
              <a:ext cx="68" cy="1038"/>
            </a:xfrm>
            <a:custGeom>
              <a:avLst/>
              <a:gdLst/>
              <a:ahLst/>
              <a:cxnLst>
                <a:cxn ang="0">
                  <a:pos x="0" y="3"/>
                </a:cxn>
                <a:cxn ang="0">
                  <a:pos x="16" y="262"/>
                </a:cxn>
                <a:cxn ang="0">
                  <a:pos x="32" y="520"/>
                </a:cxn>
                <a:cxn ang="0">
                  <a:pos x="51" y="944"/>
                </a:cxn>
                <a:cxn ang="0">
                  <a:pos x="52" y="972"/>
                </a:cxn>
                <a:cxn ang="0">
                  <a:pos x="60" y="1035"/>
                </a:cxn>
                <a:cxn ang="0">
                  <a:pos x="65" y="1037"/>
                </a:cxn>
                <a:cxn ang="0">
                  <a:pos x="68" y="1032"/>
                </a:cxn>
                <a:cxn ang="0">
                  <a:pos x="60" y="971"/>
                </a:cxn>
                <a:cxn ang="0">
                  <a:pos x="58" y="943"/>
                </a:cxn>
                <a:cxn ang="0">
                  <a:pos x="40" y="520"/>
                </a:cxn>
                <a:cxn ang="0">
                  <a:pos x="23" y="261"/>
                </a:cxn>
                <a:cxn ang="0">
                  <a:pos x="7" y="3"/>
                </a:cxn>
                <a:cxn ang="0">
                  <a:pos x="3" y="0"/>
                </a:cxn>
                <a:cxn ang="0">
                  <a:pos x="0" y="3"/>
                </a:cxn>
              </a:cxnLst>
              <a:rect l="0" t="0" r="0" b="0"/>
              <a:pathLst>
                <a:path w="95" h="1445">
                  <a:moveTo>
                    <a:pt x="0" y="5"/>
                  </a:moveTo>
                  <a:cubicBezTo>
                    <a:pt x="0" y="128"/>
                    <a:pt x="12" y="248"/>
                    <a:pt x="23" y="365"/>
                  </a:cubicBezTo>
                  <a:cubicBezTo>
                    <a:pt x="34" y="481"/>
                    <a:pt x="46" y="602"/>
                    <a:pt x="46" y="725"/>
                  </a:cubicBezTo>
                  <a:cubicBezTo>
                    <a:pt x="46" y="941"/>
                    <a:pt x="54" y="1134"/>
                    <a:pt x="72" y="1315"/>
                  </a:cubicBezTo>
                  <a:cubicBezTo>
                    <a:pt x="74" y="1354"/>
                    <a:pt x="74" y="1354"/>
                    <a:pt x="74" y="1354"/>
                  </a:cubicBezTo>
                  <a:cubicBezTo>
                    <a:pt x="76" y="1383"/>
                    <a:pt x="77" y="1413"/>
                    <a:pt x="85" y="1441"/>
                  </a:cubicBezTo>
                  <a:cubicBezTo>
                    <a:pt x="86" y="1443"/>
                    <a:pt x="88" y="1445"/>
                    <a:pt x="91" y="1444"/>
                  </a:cubicBezTo>
                  <a:cubicBezTo>
                    <a:pt x="94" y="1443"/>
                    <a:pt x="95" y="1441"/>
                    <a:pt x="95" y="1438"/>
                  </a:cubicBezTo>
                  <a:cubicBezTo>
                    <a:pt x="87" y="1411"/>
                    <a:pt x="86" y="1382"/>
                    <a:pt x="84" y="1353"/>
                  </a:cubicBezTo>
                  <a:cubicBezTo>
                    <a:pt x="82" y="1314"/>
                    <a:pt x="82" y="1314"/>
                    <a:pt x="82" y="1314"/>
                  </a:cubicBezTo>
                  <a:cubicBezTo>
                    <a:pt x="64" y="1133"/>
                    <a:pt x="56" y="941"/>
                    <a:pt x="56" y="725"/>
                  </a:cubicBezTo>
                  <a:cubicBezTo>
                    <a:pt x="56" y="602"/>
                    <a:pt x="44" y="481"/>
                    <a:pt x="33" y="364"/>
                  </a:cubicBezTo>
                  <a:cubicBezTo>
                    <a:pt x="22" y="247"/>
                    <a:pt x="10" y="127"/>
                    <a:pt x="10" y="5"/>
                  </a:cubicBezTo>
                  <a:cubicBezTo>
                    <a:pt x="10" y="2"/>
                    <a:pt x="8" y="0"/>
                    <a:pt x="5" y="0"/>
                  </a:cubicBezTo>
                  <a:cubicBezTo>
                    <a:pt x="2" y="0"/>
                    <a:pt x="0" y="2"/>
                    <a:pt x="0" y="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 name="Freeform 42">
              <a:extLst>
                <a:ext uri="{FF2B5EF4-FFF2-40B4-BE49-F238E27FC236}">
                  <a16:creationId xmlns:a16="http://schemas.microsoft.com/office/drawing/2014/main" xmlns="" id="{34558FA6-BD0D-4536-B043-08CAB411CF64}"/>
                </a:ext>
              </a:extLst>
            </p:cNvPr>
            <p:cNvSpPr/>
            <p:nvPr/>
          </p:nvSpPr>
          <p:spPr>
            <a:xfrm>
              <a:off x="912" y="1431"/>
              <a:ext cx="795" cy="452"/>
            </a:xfrm>
            <a:custGeom>
              <a:avLst/>
              <a:gdLst/>
              <a:ahLst/>
              <a:cxnLst>
                <a:cxn ang="0">
                  <a:pos x="12" y="299"/>
                </a:cxn>
                <a:cxn ang="0">
                  <a:pos x="2" y="449"/>
                </a:cxn>
                <a:cxn ang="0">
                  <a:pos x="99" y="447"/>
                </a:cxn>
                <a:cxn ang="0">
                  <a:pos x="240" y="439"/>
                </a:cxn>
                <a:cxn ang="0">
                  <a:pos x="498" y="443"/>
                </a:cxn>
                <a:cxn ang="0">
                  <a:pos x="677" y="444"/>
                </a:cxn>
                <a:cxn ang="0">
                  <a:pos x="795" y="449"/>
                </a:cxn>
                <a:cxn ang="0">
                  <a:pos x="773" y="228"/>
                </a:cxn>
                <a:cxn ang="0">
                  <a:pos x="768" y="104"/>
                </a:cxn>
                <a:cxn ang="0">
                  <a:pos x="762" y="9"/>
                </a:cxn>
                <a:cxn ang="0">
                  <a:pos x="677" y="10"/>
                </a:cxn>
                <a:cxn ang="0">
                  <a:pos x="472" y="18"/>
                </a:cxn>
                <a:cxn ang="0">
                  <a:pos x="134" y="22"/>
                </a:cxn>
                <a:cxn ang="0">
                  <a:pos x="48" y="17"/>
                </a:cxn>
                <a:cxn ang="0">
                  <a:pos x="14" y="81"/>
                </a:cxn>
                <a:cxn ang="0">
                  <a:pos x="12" y="299"/>
                </a:cxn>
              </a:cxnLst>
              <a:rect l="0" t="0" r="0" b="0"/>
              <a:pathLst>
                <a:path w="1105" h="629">
                  <a:moveTo>
                    <a:pt x="17" y="417"/>
                  </a:moveTo>
                  <a:cubicBezTo>
                    <a:pt x="11" y="486"/>
                    <a:pt x="0" y="557"/>
                    <a:pt x="3" y="626"/>
                  </a:cubicBezTo>
                  <a:cubicBezTo>
                    <a:pt x="45" y="629"/>
                    <a:pt x="95" y="623"/>
                    <a:pt x="138" y="623"/>
                  </a:cubicBezTo>
                  <a:cubicBezTo>
                    <a:pt x="204" y="623"/>
                    <a:pt x="269" y="617"/>
                    <a:pt x="334" y="612"/>
                  </a:cubicBezTo>
                  <a:cubicBezTo>
                    <a:pt x="453" y="603"/>
                    <a:pt x="575" y="622"/>
                    <a:pt x="693" y="617"/>
                  </a:cubicBezTo>
                  <a:cubicBezTo>
                    <a:pt x="776" y="613"/>
                    <a:pt x="858" y="619"/>
                    <a:pt x="941" y="619"/>
                  </a:cubicBezTo>
                  <a:cubicBezTo>
                    <a:pt x="993" y="619"/>
                    <a:pt x="1055" y="612"/>
                    <a:pt x="1105" y="626"/>
                  </a:cubicBezTo>
                  <a:cubicBezTo>
                    <a:pt x="1080" y="526"/>
                    <a:pt x="1080" y="424"/>
                    <a:pt x="1075" y="318"/>
                  </a:cubicBezTo>
                  <a:cubicBezTo>
                    <a:pt x="1072" y="260"/>
                    <a:pt x="1071" y="202"/>
                    <a:pt x="1068" y="145"/>
                  </a:cubicBezTo>
                  <a:cubicBezTo>
                    <a:pt x="1067" y="117"/>
                    <a:pt x="1088" y="32"/>
                    <a:pt x="1060" y="13"/>
                  </a:cubicBezTo>
                  <a:cubicBezTo>
                    <a:pt x="1042" y="0"/>
                    <a:pt x="964" y="15"/>
                    <a:pt x="941" y="15"/>
                  </a:cubicBezTo>
                  <a:cubicBezTo>
                    <a:pt x="845" y="15"/>
                    <a:pt x="752" y="23"/>
                    <a:pt x="657" y="26"/>
                  </a:cubicBezTo>
                  <a:cubicBezTo>
                    <a:pt x="500" y="31"/>
                    <a:pt x="342" y="40"/>
                    <a:pt x="187" y="32"/>
                  </a:cubicBezTo>
                  <a:cubicBezTo>
                    <a:pt x="148" y="30"/>
                    <a:pt x="107" y="21"/>
                    <a:pt x="68" y="25"/>
                  </a:cubicBezTo>
                  <a:cubicBezTo>
                    <a:pt x="16" y="31"/>
                    <a:pt x="23" y="68"/>
                    <a:pt x="20" y="114"/>
                  </a:cubicBezTo>
                  <a:cubicBezTo>
                    <a:pt x="13" y="215"/>
                    <a:pt x="25" y="316"/>
                    <a:pt x="17" y="417"/>
                  </a:cubicBezTo>
                  <a:close/>
                </a:path>
              </a:pathLst>
            </a:custGeom>
            <a:solidFill>
              <a:srgbClr val="FFFFF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2" name="Freeform 43">
              <a:extLst>
                <a:ext uri="{FF2B5EF4-FFF2-40B4-BE49-F238E27FC236}">
                  <a16:creationId xmlns:a16="http://schemas.microsoft.com/office/drawing/2014/main" xmlns="" id="{3C356422-EB90-4EE8-83D9-86822B9ED655}"/>
                </a:ext>
              </a:extLst>
            </p:cNvPr>
            <p:cNvSpPr>
              <a:spLocks noEditPoints="1"/>
            </p:cNvSpPr>
            <p:nvPr/>
          </p:nvSpPr>
          <p:spPr>
            <a:xfrm>
              <a:off x="909" y="1430"/>
              <a:ext cx="802" cy="456"/>
            </a:xfrm>
            <a:custGeom>
              <a:avLst/>
              <a:gdLst/>
              <a:ahLst/>
              <a:cxnLst>
                <a:cxn ang="0">
                  <a:pos x="680" y="7"/>
                </a:cxn>
                <a:cxn ang="0">
                  <a:pos x="475" y="15"/>
                </a:cxn>
                <a:cxn ang="0">
                  <a:pos x="137" y="20"/>
                </a:cxn>
                <a:cxn ang="0">
                  <a:pos x="51" y="15"/>
                </a:cxn>
                <a:cxn ang="0">
                  <a:pos x="12" y="82"/>
                </a:cxn>
                <a:cxn ang="0">
                  <a:pos x="12" y="187"/>
                </a:cxn>
                <a:cxn ang="0">
                  <a:pos x="11" y="300"/>
                </a:cxn>
                <a:cxn ang="0">
                  <a:pos x="1" y="450"/>
                </a:cxn>
                <a:cxn ang="0">
                  <a:pos x="64" y="453"/>
                </a:cxn>
                <a:cxn ang="0">
                  <a:pos x="228" y="445"/>
                </a:cxn>
                <a:cxn ang="0">
                  <a:pos x="380" y="445"/>
                </a:cxn>
                <a:cxn ang="0">
                  <a:pos x="611" y="448"/>
                </a:cxn>
                <a:cxn ang="0">
                  <a:pos x="710" y="448"/>
                </a:cxn>
                <a:cxn ang="0">
                  <a:pos x="800" y="453"/>
                </a:cxn>
                <a:cxn ang="0">
                  <a:pos x="782" y="268"/>
                </a:cxn>
                <a:cxn ang="0">
                  <a:pos x="775" y="105"/>
                </a:cxn>
                <a:cxn ang="0">
                  <a:pos x="768" y="6"/>
                </a:cxn>
                <a:cxn ang="0">
                  <a:pos x="409" y="25"/>
                </a:cxn>
                <a:cxn ang="0">
                  <a:pos x="551" y="19"/>
                </a:cxn>
                <a:cxn ang="0">
                  <a:pos x="703" y="13"/>
                </a:cxn>
                <a:cxn ang="0">
                  <a:pos x="773" y="43"/>
                </a:cxn>
                <a:cxn ang="0">
                  <a:pos x="768" y="102"/>
                </a:cxn>
                <a:cxn ang="0">
                  <a:pos x="773" y="229"/>
                </a:cxn>
                <a:cxn ang="0">
                  <a:pos x="793" y="445"/>
                </a:cxn>
                <a:cxn ang="0">
                  <a:pos x="680" y="442"/>
                </a:cxn>
                <a:cxn ang="0">
                  <a:pos x="501" y="440"/>
                </a:cxn>
                <a:cxn ang="0">
                  <a:pos x="243" y="437"/>
                </a:cxn>
                <a:cxn ang="0">
                  <a:pos x="102" y="445"/>
                </a:cxn>
                <a:cxn ang="0">
                  <a:pos x="8" y="447"/>
                </a:cxn>
                <a:cxn ang="0">
                  <a:pos x="15" y="340"/>
                </a:cxn>
                <a:cxn ang="0">
                  <a:pos x="20" y="239"/>
                </a:cxn>
                <a:cxn ang="0">
                  <a:pos x="19" y="133"/>
                </a:cxn>
                <a:cxn ang="0">
                  <a:pos x="21" y="69"/>
                </a:cxn>
                <a:cxn ang="0">
                  <a:pos x="106" y="25"/>
                </a:cxn>
                <a:cxn ang="0">
                  <a:pos x="409" y="25"/>
                </a:cxn>
                <a:cxn ang="0">
                  <a:pos x="18" y="301"/>
                </a:cxn>
              </a:cxnLst>
              <a:rect l="0" t="0" r="0" b="0"/>
              <a:pathLst>
                <a:path w="1114" h="634">
                  <a:moveTo>
                    <a:pt x="976" y="8"/>
                  </a:moveTo>
                  <a:cubicBezTo>
                    <a:pt x="945" y="11"/>
                    <a:pt x="945" y="11"/>
                    <a:pt x="945" y="11"/>
                  </a:cubicBezTo>
                  <a:cubicBezTo>
                    <a:pt x="884" y="11"/>
                    <a:pt x="824" y="14"/>
                    <a:pt x="766" y="17"/>
                  </a:cubicBezTo>
                  <a:cubicBezTo>
                    <a:pt x="661" y="22"/>
                    <a:pt x="661" y="22"/>
                    <a:pt x="661" y="22"/>
                  </a:cubicBezTo>
                  <a:cubicBezTo>
                    <a:pt x="568" y="25"/>
                    <a:pt x="568" y="25"/>
                    <a:pt x="568" y="25"/>
                  </a:cubicBezTo>
                  <a:cubicBezTo>
                    <a:pt x="444" y="29"/>
                    <a:pt x="316" y="34"/>
                    <a:pt x="191" y="28"/>
                  </a:cubicBezTo>
                  <a:cubicBezTo>
                    <a:pt x="150" y="24"/>
                    <a:pt x="150" y="24"/>
                    <a:pt x="150" y="24"/>
                  </a:cubicBezTo>
                  <a:cubicBezTo>
                    <a:pt x="124" y="21"/>
                    <a:pt x="97" y="18"/>
                    <a:pt x="71" y="21"/>
                  </a:cubicBezTo>
                  <a:cubicBezTo>
                    <a:pt x="22" y="27"/>
                    <a:pt x="21" y="59"/>
                    <a:pt x="19" y="96"/>
                  </a:cubicBezTo>
                  <a:cubicBezTo>
                    <a:pt x="18" y="115"/>
                    <a:pt x="18" y="115"/>
                    <a:pt x="18" y="115"/>
                  </a:cubicBezTo>
                  <a:cubicBezTo>
                    <a:pt x="17" y="138"/>
                    <a:pt x="16" y="162"/>
                    <a:pt x="16" y="185"/>
                  </a:cubicBezTo>
                  <a:cubicBezTo>
                    <a:pt x="16" y="210"/>
                    <a:pt x="17" y="235"/>
                    <a:pt x="18" y="260"/>
                  </a:cubicBezTo>
                  <a:cubicBezTo>
                    <a:pt x="18" y="284"/>
                    <a:pt x="19" y="309"/>
                    <a:pt x="19" y="333"/>
                  </a:cubicBezTo>
                  <a:cubicBezTo>
                    <a:pt x="19" y="362"/>
                    <a:pt x="18" y="390"/>
                    <a:pt x="16" y="418"/>
                  </a:cubicBezTo>
                  <a:cubicBezTo>
                    <a:pt x="10" y="473"/>
                    <a:pt x="10" y="473"/>
                    <a:pt x="10" y="473"/>
                  </a:cubicBezTo>
                  <a:cubicBezTo>
                    <a:pt x="5" y="524"/>
                    <a:pt x="0" y="576"/>
                    <a:pt x="2" y="627"/>
                  </a:cubicBezTo>
                  <a:cubicBezTo>
                    <a:pt x="2" y="630"/>
                    <a:pt x="4" y="632"/>
                    <a:pt x="7" y="632"/>
                  </a:cubicBezTo>
                  <a:cubicBezTo>
                    <a:pt x="33" y="634"/>
                    <a:pt x="62" y="632"/>
                    <a:pt x="90" y="631"/>
                  </a:cubicBezTo>
                  <a:cubicBezTo>
                    <a:pt x="142" y="629"/>
                    <a:pt x="142" y="629"/>
                    <a:pt x="142" y="629"/>
                  </a:cubicBezTo>
                  <a:cubicBezTo>
                    <a:pt x="201" y="629"/>
                    <a:pt x="260" y="624"/>
                    <a:pt x="317" y="620"/>
                  </a:cubicBezTo>
                  <a:cubicBezTo>
                    <a:pt x="338" y="618"/>
                    <a:pt x="338" y="618"/>
                    <a:pt x="338" y="618"/>
                  </a:cubicBezTo>
                  <a:cubicBezTo>
                    <a:pt x="401" y="614"/>
                    <a:pt x="466" y="617"/>
                    <a:pt x="529" y="620"/>
                  </a:cubicBezTo>
                  <a:cubicBezTo>
                    <a:pt x="584" y="623"/>
                    <a:pt x="642" y="625"/>
                    <a:pt x="697" y="623"/>
                  </a:cubicBezTo>
                  <a:cubicBezTo>
                    <a:pt x="748" y="620"/>
                    <a:pt x="800" y="622"/>
                    <a:pt x="849" y="624"/>
                  </a:cubicBezTo>
                  <a:cubicBezTo>
                    <a:pt x="945" y="626"/>
                    <a:pt x="945" y="626"/>
                    <a:pt x="945" y="626"/>
                  </a:cubicBezTo>
                  <a:cubicBezTo>
                    <a:pt x="987" y="624"/>
                    <a:pt x="987" y="624"/>
                    <a:pt x="987" y="624"/>
                  </a:cubicBezTo>
                  <a:cubicBezTo>
                    <a:pt x="1029" y="623"/>
                    <a:pt x="1071" y="621"/>
                    <a:pt x="1107" y="632"/>
                  </a:cubicBezTo>
                  <a:cubicBezTo>
                    <a:pt x="1109" y="632"/>
                    <a:pt x="1111" y="632"/>
                    <a:pt x="1112" y="630"/>
                  </a:cubicBezTo>
                  <a:cubicBezTo>
                    <a:pt x="1114" y="629"/>
                    <a:pt x="1114" y="627"/>
                    <a:pt x="1114" y="625"/>
                  </a:cubicBezTo>
                  <a:cubicBezTo>
                    <a:pt x="1093" y="544"/>
                    <a:pt x="1090" y="461"/>
                    <a:pt x="1087" y="374"/>
                  </a:cubicBezTo>
                  <a:cubicBezTo>
                    <a:pt x="1084" y="319"/>
                    <a:pt x="1084" y="319"/>
                    <a:pt x="1084" y="319"/>
                  </a:cubicBezTo>
                  <a:cubicBezTo>
                    <a:pt x="1077" y="146"/>
                    <a:pt x="1077" y="146"/>
                    <a:pt x="1077" y="146"/>
                  </a:cubicBezTo>
                  <a:cubicBezTo>
                    <a:pt x="1077" y="138"/>
                    <a:pt x="1078" y="126"/>
                    <a:pt x="1080" y="113"/>
                  </a:cubicBezTo>
                  <a:cubicBezTo>
                    <a:pt x="1084" y="74"/>
                    <a:pt x="1090" y="25"/>
                    <a:pt x="1067" y="9"/>
                  </a:cubicBezTo>
                  <a:cubicBezTo>
                    <a:pt x="1054" y="0"/>
                    <a:pt x="1019" y="3"/>
                    <a:pt x="976" y="8"/>
                  </a:cubicBezTo>
                  <a:close/>
                  <a:moveTo>
                    <a:pt x="569" y="35"/>
                  </a:moveTo>
                  <a:cubicBezTo>
                    <a:pt x="661" y="32"/>
                    <a:pt x="661" y="32"/>
                    <a:pt x="661" y="32"/>
                  </a:cubicBezTo>
                  <a:cubicBezTo>
                    <a:pt x="766" y="27"/>
                    <a:pt x="766" y="27"/>
                    <a:pt x="766" y="27"/>
                  </a:cubicBezTo>
                  <a:cubicBezTo>
                    <a:pt x="824" y="24"/>
                    <a:pt x="885" y="22"/>
                    <a:pt x="945" y="22"/>
                  </a:cubicBezTo>
                  <a:cubicBezTo>
                    <a:pt x="977" y="19"/>
                    <a:pt x="977" y="19"/>
                    <a:pt x="977" y="19"/>
                  </a:cubicBezTo>
                  <a:cubicBezTo>
                    <a:pt x="1006" y="15"/>
                    <a:pt x="1050" y="10"/>
                    <a:pt x="1061" y="18"/>
                  </a:cubicBezTo>
                  <a:cubicBezTo>
                    <a:pt x="1071" y="24"/>
                    <a:pt x="1074" y="42"/>
                    <a:pt x="1074" y="61"/>
                  </a:cubicBezTo>
                  <a:cubicBezTo>
                    <a:pt x="1074" y="78"/>
                    <a:pt x="1071" y="97"/>
                    <a:pt x="1070" y="111"/>
                  </a:cubicBezTo>
                  <a:cubicBezTo>
                    <a:pt x="1068" y="124"/>
                    <a:pt x="1067" y="135"/>
                    <a:pt x="1067" y="143"/>
                  </a:cubicBezTo>
                  <a:cubicBezTo>
                    <a:pt x="1067" y="144"/>
                    <a:pt x="1067" y="145"/>
                    <a:pt x="1067" y="146"/>
                  </a:cubicBezTo>
                  <a:cubicBezTo>
                    <a:pt x="1074" y="319"/>
                    <a:pt x="1074" y="319"/>
                    <a:pt x="1074" y="319"/>
                  </a:cubicBezTo>
                  <a:cubicBezTo>
                    <a:pt x="1076" y="375"/>
                    <a:pt x="1076" y="375"/>
                    <a:pt x="1076" y="375"/>
                  </a:cubicBezTo>
                  <a:cubicBezTo>
                    <a:pt x="1080" y="460"/>
                    <a:pt x="1083" y="540"/>
                    <a:pt x="1102" y="620"/>
                  </a:cubicBezTo>
                  <a:cubicBezTo>
                    <a:pt x="1067" y="612"/>
                    <a:pt x="1026" y="613"/>
                    <a:pt x="987" y="614"/>
                  </a:cubicBezTo>
                  <a:cubicBezTo>
                    <a:pt x="945" y="615"/>
                    <a:pt x="945" y="615"/>
                    <a:pt x="945" y="615"/>
                  </a:cubicBezTo>
                  <a:cubicBezTo>
                    <a:pt x="850" y="613"/>
                    <a:pt x="850" y="613"/>
                    <a:pt x="850" y="613"/>
                  </a:cubicBezTo>
                  <a:cubicBezTo>
                    <a:pt x="800" y="612"/>
                    <a:pt x="748" y="610"/>
                    <a:pt x="697" y="613"/>
                  </a:cubicBezTo>
                  <a:cubicBezTo>
                    <a:pt x="642" y="615"/>
                    <a:pt x="585" y="612"/>
                    <a:pt x="530" y="610"/>
                  </a:cubicBezTo>
                  <a:cubicBezTo>
                    <a:pt x="467" y="607"/>
                    <a:pt x="401" y="604"/>
                    <a:pt x="338" y="608"/>
                  </a:cubicBezTo>
                  <a:cubicBezTo>
                    <a:pt x="316" y="610"/>
                    <a:pt x="316" y="610"/>
                    <a:pt x="316" y="610"/>
                  </a:cubicBezTo>
                  <a:cubicBezTo>
                    <a:pt x="257" y="614"/>
                    <a:pt x="201" y="619"/>
                    <a:pt x="142" y="619"/>
                  </a:cubicBezTo>
                  <a:cubicBezTo>
                    <a:pt x="89" y="621"/>
                    <a:pt x="89" y="621"/>
                    <a:pt x="89" y="621"/>
                  </a:cubicBezTo>
                  <a:cubicBezTo>
                    <a:pt x="63" y="622"/>
                    <a:pt x="36" y="623"/>
                    <a:pt x="12" y="622"/>
                  </a:cubicBezTo>
                  <a:cubicBezTo>
                    <a:pt x="12" y="615"/>
                    <a:pt x="12" y="607"/>
                    <a:pt x="12" y="600"/>
                  </a:cubicBezTo>
                  <a:cubicBezTo>
                    <a:pt x="12" y="558"/>
                    <a:pt x="16" y="515"/>
                    <a:pt x="21" y="474"/>
                  </a:cubicBezTo>
                  <a:cubicBezTo>
                    <a:pt x="26" y="419"/>
                    <a:pt x="26" y="419"/>
                    <a:pt x="26" y="419"/>
                  </a:cubicBezTo>
                  <a:cubicBezTo>
                    <a:pt x="28" y="390"/>
                    <a:pt x="29" y="362"/>
                    <a:pt x="29" y="333"/>
                  </a:cubicBezTo>
                  <a:cubicBezTo>
                    <a:pt x="29" y="309"/>
                    <a:pt x="28" y="284"/>
                    <a:pt x="28" y="259"/>
                  </a:cubicBezTo>
                  <a:cubicBezTo>
                    <a:pt x="27" y="235"/>
                    <a:pt x="27" y="210"/>
                    <a:pt x="27" y="185"/>
                  </a:cubicBezTo>
                  <a:cubicBezTo>
                    <a:pt x="27" y="162"/>
                    <a:pt x="27" y="138"/>
                    <a:pt x="29" y="115"/>
                  </a:cubicBezTo>
                  <a:cubicBezTo>
                    <a:pt x="30" y="97"/>
                    <a:pt x="30" y="97"/>
                    <a:pt x="30" y="97"/>
                  </a:cubicBezTo>
                  <a:cubicBezTo>
                    <a:pt x="31" y="59"/>
                    <a:pt x="32" y="36"/>
                    <a:pt x="72" y="31"/>
                  </a:cubicBezTo>
                  <a:cubicBezTo>
                    <a:pt x="97" y="29"/>
                    <a:pt x="123" y="32"/>
                    <a:pt x="148" y="35"/>
                  </a:cubicBezTo>
                  <a:cubicBezTo>
                    <a:pt x="191" y="38"/>
                    <a:pt x="191" y="38"/>
                    <a:pt x="191" y="38"/>
                  </a:cubicBezTo>
                  <a:cubicBezTo>
                    <a:pt x="316" y="44"/>
                    <a:pt x="444" y="40"/>
                    <a:pt x="569" y="35"/>
                  </a:cubicBezTo>
                  <a:close/>
                  <a:moveTo>
                    <a:pt x="26" y="419"/>
                  </a:moveTo>
                  <a:cubicBezTo>
                    <a:pt x="26" y="419"/>
                    <a:pt x="26" y="419"/>
                    <a:pt x="26" y="419"/>
                  </a:cubicBezTo>
                  <a:cubicBezTo>
                    <a:pt x="26" y="419"/>
                    <a:pt x="26" y="419"/>
                    <a:pt x="26" y="419"/>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 name="Freeform 44">
              <a:extLst>
                <a:ext uri="{FF2B5EF4-FFF2-40B4-BE49-F238E27FC236}">
                  <a16:creationId xmlns:a16="http://schemas.microsoft.com/office/drawing/2014/main" xmlns="" id="{3D640982-0752-41A0-BC73-071937B39823}"/>
                </a:ext>
              </a:extLst>
            </p:cNvPr>
            <p:cNvSpPr/>
            <p:nvPr/>
          </p:nvSpPr>
          <p:spPr>
            <a:xfrm>
              <a:off x="1021" y="833"/>
              <a:ext cx="165" cy="627"/>
            </a:xfrm>
            <a:custGeom>
              <a:avLst/>
              <a:gdLst/>
              <a:ahLst/>
              <a:cxnLst>
                <a:cxn ang="0">
                  <a:pos x="157" y="1"/>
                </a:cxn>
                <a:cxn ang="0">
                  <a:pos x="143" y="58"/>
                </a:cxn>
                <a:cxn ang="0">
                  <a:pos x="139" y="83"/>
                </a:cxn>
                <a:cxn ang="0">
                  <a:pos x="100" y="240"/>
                </a:cxn>
                <a:cxn ang="0">
                  <a:pos x="95" y="264"/>
                </a:cxn>
                <a:cxn ang="0">
                  <a:pos x="44" y="455"/>
                </a:cxn>
                <a:cxn ang="0">
                  <a:pos x="30" y="512"/>
                </a:cxn>
                <a:cxn ang="0">
                  <a:pos x="0" y="619"/>
                </a:cxn>
                <a:cxn ang="0">
                  <a:pos x="0" y="621"/>
                </a:cxn>
                <a:cxn ang="0">
                  <a:pos x="3" y="626"/>
                </a:cxn>
                <a:cxn ang="0">
                  <a:pos x="8" y="624"/>
                </a:cxn>
                <a:cxn ang="0">
                  <a:pos x="9" y="623"/>
                </a:cxn>
                <a:cxn ang="0">
                  <a:pos x="8" y="623"/>
                </a:cxn>
                <a:cxn ang="0">
                  <a:pos x="5" y="621"/>
                </a:cxn>
                <a:cxn ang="0">
                  <a:pos x="5" y="620"/>
                </a:cxn>
                <a:cxn ang="0">
                  <a:pos x="5" y="619"/>
                </a:cxn>
                <a:cxn ang="0">
                  <a:pos x="7" y="620"/>
                </a:cxn>
                <a:cxn ang="0">
                  <a:pos x="7" y="620"/>
                </a:cxn>
                <a:cxn ang="0">
                  <a:pos x="7" y="621"/>
                </a:cxn>
                <a:cxn ang="0">
                  <a:pos x="37" y="514"/>
                </a:cxn>
                <a:cxn ang="0">
                  <a:pos x="51" y="456"/>
                </a:cxn>
                <a:cxn ang="0">
                  <a:pos x="102" y="266"/>
                </a:cxn>
                <a:cxn ang="0">
                  <a:pos x="108" y="242"/>
                </a:cxn>
                <a:cxn ang="0">
                  <a:pos x="146" y="84"/>
                </a:cxn>
                <a:cxn ang="0">
                  <a:pos x="150" y="60"/>
                </a:cxn>
                <a:cxn ang="0">
                  <a:pos x="163" y="5"/>
                </a:cxn>
                <a:cxn ang="0">
                  <a:pos x="162" y="0"/>
                </a:cxn>
                <a:cxn ang="0">
                  <a:pos x="157" y="1"/>
                </a:cxn>
              </a:cxnLst>
              <a:rect l="0" t="0" r="0" b="0"/>
              <a:pathLst>
                <a:path w="229" h="873">
                  <a:moveTo>
                    <a:pt x="218" y="2"/>
                  </a:moveTo>
                  <a:cubicBezTo>
                    <a:pt x="208" y="18"/>
                    <a:pt x="203" y="52"/>
                    <a:pt x="199" y="82"/>
                  </a:cubicBezTo>
                  <a:cubicBezTo>
                    <a:pt x="193" y="116"/>
                    <a:pt x="193" y="116"/>
                    <a:pt x="193" y="116"/>
                  </a:cubicBezTo>
                  <a:cubicBezTo>
                    <a:pt x="177" y="191"/>
                    <a:pt x="158" y="267"/>
                    <a:pt x="140" y="335"/>
                  </a:cubicBezTo>
                  <a:cubicBezTo>
                    <a:pt x="132" y="368"/>
                    <a:pt x="132" y="368"/>
                    <a:pt x="132" y="368"/>
                  </a:cubicBezTo>
                  <a:cubicBezTo>
                    <a:pt x="62" y="634"/>
                    <a:pt x="62" y="634"/>
                    <a:pt x="62" y="634"/>
                  </a:cubicBezTo>
                  <a:cubicBezTo>
                    <a:pt x="42" y="714"/>
                    <a:pt x="42" y="714"/>
                    <a:pt x="42" y="714"/>
                  </a:cubicBezTo>
                  <a:cubicBezTo>
                    <a:pt x="30" y="766"/>
                    <a:pt x="19" y="815"/>
                    <a:pt x="0" y="863"/>
                  </a:cubicBezTo>
                  <a:cubicBezTo>
                    <a:pt x="0" y="863"/>
                    <a:pt x="0" y="865"/>
                    <a:pt x="0" y="865"/>
                  </a:cubicBezTo>
                  <a:cubicBezTo>
                    <a:pt x="1" y="867"/>
                    <a:pt x="1" y="870"/>
                    <a:pt x="5" y="872"/>
                  </a:cubicBezTo>
                  <a:cubicBezTo>
                    <a:pt x="8" y="873"/>
                    <a:pt x="11" y="870"/>
                    <a:pt x="12" y="869"/>
                  </a:cubicBezTo>
                  <a:cubicBezTo>
                    <a:pt x="13" y="868"/>
                    <a:pt x="13" y="868"/>
                    <a:pt x="13" y="868"/>
                  </a:cubicBezTo>
                  <a:cubicBezTo>
                    <a:pt x="12" y="868"/>
                    <a:pt x="12" y="868"/>
                    <a:pt x="12" y="868"/>
                  </a:cubicBezTo>
                  <a:cubicBezTo>
                    <a:pt x="10" y="869"/>
                    <a:pt x="9" y="867"/>
                    <a:pt x="8" y="865"/>
                  </a:cubicBezTo>
                  <a:cubicBezTo>
                    <a:pt x="7" y="865"/>
                    <a:pt x="7" y="864"/>
                    <a:pt x="7" y="864"/>
                  </a:cubicBezTo>
                  <a:cubicBezTo>
                    <a:pt x="7" y="863"/>
                    <a:pt x="8" y="863"/>
                    <a:pt x="8" y="862"/>
                  </a:cubicBezTo>
                  <a:cubicBezTo>
                    <a:pt x="9" y="862"/>
                    <a:pt x="10" y="863"/>
                    <a:pt x="10" y="864"/>
                  </a:cubicBezTo>
                  <a:cubicBezTo>
                    <a:pt x="10" y="864"/>
                    <a:pt x="10" y="864"/>
                    <a:pt x="10" y="864"/>
                  </a:cubicBezTo>
                  <a:cubicBezTo>
                    <a:pt x="10" y="865"/>
                    <a:pt x="10" y="866"/>
                    <a:pt x="10" y="866"/>
                  </a:cubicBezTo>
                  <a:cubicBezTo>
                    <a:pt x="29" y="818"/>
                    <a:pt x="40" y="769"/>
                    <a:pt x="52" y="716"/>
                  </a:cubicBezTo>
                  <a:cubicBezTo>
                    <a:pt x="72" y="636"/>
                    <a:pt x="72" y="636"/>
                    <a:pt x="72" y="636"/>
                  </a:cubicBezTo>
                  <a:cubicBezTo>
                    <a:pt x="142" y="371"/>
                    <a:pt x="142" y="371"/>
                    <a:pt x="142" y="371"/>
                  </a:cubicBezTo>
                  <a:cubicBezTo>
                    <a:pt x="150" y="337"/>
                    <a:pt x="150" y="337"/>
                    <a:pt x="150" y="337"/>
                  </a:cubicBezTo>
                  <a:cubicBezTo>
                    <a:pt x="168" y="270"/>
                    <a:pt x="187" y="194"/>
                    <a:pt x="203" y="118"/>
                  </a:cubicBezTo>
                  <a:cubicBezTo>
                    <a:pt x="209" y="84"/>
                    <a:pt x="209" y="84"/>
                    <a:pt x="209" y="84"/>
                  </a:cubicBezTo>
                  <a:cubicBezTo>
                    <a:pt x="213" y="56"/>
                    <a:pt x="218" y="22"/>
                    <a:pt x="227" y="8"/>
                  </a:cubicBezTo>
                  <a:cubicBezTo>
                    <a:pt x="229" y="6"/>
                    <a:pt x="228" y="3"/>
                    <a:pt x="226" y="1"/>
                  </a:cubicBezTo>
                  <a:cubicBezTo>
                    <a:pt x="223" y="0"/>
                    <a:pt x="220" y="0"/>
                    <a:pt x="218"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 name="Freeform 45">
              <a:extLst>
                <a:ext uri="{FF2B5EF4-FFF2-40B4-BE49-F238E27FC236}">
                  <a16:creationId xmlns:a16="http://schemas.microsoft.com/office/drawing/2014/main" xmlns="" id="{29CB940C-D992-4FE4-8987-49F905E96ED1}"/>
                </a:ext>
              </a:extLst>
            </p:cNvPr>
            <p:cNvSpPr/>
            <p:nvPr/>
          </p:nvSpPr>
          <p:spPr>
            <a:xfrm>
              <a:off x="1512" y="1053"/>
              <a:ext cx="117" cy="394"/>
            </a:xfrm>
            <a:custGeom>
              <a:avLst/>
              <a:gdLst/>
              <a:ahLst/>
              <a:cxnLst>
                <a:cxn ang="0">
                  <a:pos x="2" y="0"/>
                </a:cxn>
                <a:cxn ang="0">
                  <a:pos x="0" y="5"/>
                </a:cxn>
                <a:cxn ang="0">
                  <a:pos x="63" y="261"/>
                </a:cxn>
                <a:cxn ang="0">
                  <a:pos x="77" y="298"/>
                </a:cxn>
                <a:cxn ang="0">
                  <a:pos x="106" y="388"/>
                </a:cxn>
                <a:cxn ang="0">
                  <a:pos x="107" y="393"/>
                </a:cxn>
                <a:cxn ang="0">
                  <a:pos x="112" y="391"/>
                </a:cxn>
                <a:cxn ang="0">
                  <a:pos x="83" y="295"/>
                </a:cxn>
                <a:cxn ang="0">
                  <a:pos x="70" y="259"/>
                </a:cxn>
                <a:cxn ang="0">
                  <a:pos x="7" y="3"/>
                </a:cxn>
                <a:cxn ang="0">
                  <a:pos x="2" y="0"/>
                </a:cxn>
              </a:cxnLst>
              <a:rect l="0" t="0" r="0" b="0"/>
              <a:pathLst>
                <a:path w="163" h="549">
                  <a:moveTo>
                    <a:pt x="4" y="1"/>
                  </a:moveTo>
                  <a:cubicBezTo>
                    <a:pt x="2" y="1"/>
                    <a:pt x="0" y="4"/>
                    <a:pt x="0" y="7"/>
                  </a:cubicBezTo>
                  <a:cubicBezTo>
                    <a:pt x="27" y="143"/>
                    <a:pt x="57" y="264"/>
                    <a:pt x="89" y="365"/>
                  </a:cubicBezTo>
                  <a:cubicBezTo>
                    <a:pt x="108" y="416"/>
                    <a:pt x="108" y="416"/>
                    <a:pt x="108" y="416"/>
                  </a:cubicBezTo>
                  <a:cubicBezTo>
                    <a:pt x="123" y="456"/>
                    <a:pt x="153" y="531"/>
                    <a:pt x="148" y="541"/>
                  </a:cubicBezTo>
                  <a:cubicBezTo>
                    <a:pt x="147" y="544"/>
                    <a:pt x="148" y="547"/>
                    <a:pt x="150" y="548"/>
                  </a:cubicBezTo>
                  <a:cubicBezTo>
                    <a:pt x="153" y="549"/>
                    <a:pt x="156" y="548"/>
                    <a:pt x="157" y="545"/>
                  </a:cubicBezTo>
                  <a:cubicBezTo>
                    <a:pt x="163" y="532"/>
                    <a:pt x="144" y="482"/>
                    <a:pt x="117" y="412"/>
                  </a:cubicBezTo>
                  <a:cubicBezTo>
                    <a:pt x="98" y="362"/>
                    <a:pt x="98" y="362"/>
                    <a:pt x="98" y="362"/>
                  </a:cubicBezTo>
                  <a:cubicBezTo>
                    <a:pt x="67" y="261"/>
                    <a:pt x="37" y="141"/>
                    <a:pt x="10" y="5"/>
                  </a:cubicBezTo>
                  <a:cubicBezTo>
                    <a:pt x="10" y="2"/>
                    <a:pt x="7" y="0"/>
                    <a:pt x="4"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 name="Freeform 46">
              <a:extLst>
                <a:ext uri="{FF2B5EF4-FFF2-40B4-BE49-F238E27FC236}">
                  <a16:creationId xmlns:a16="http://schemas.microsoft.com/office/drawing/2014/main" xmlns="" id="{66870899-775B-4779-A4F8-F22579C26DD5}"/>
                </a:ext>
              </a:extLst>
            </p:cNvPr>
            <p:cNvSpPr/>
            <p:nvPr/>
          </p:nvSpPr>
          <p:spPr>
            <a:xfrm>
              <a:off x="1310" y="1101"/>
              <a:ext cx="126" cy="132"/>
            </a:xfrm>
            <a:custGeom>
              <a:avLst/>
              <a:gdLst/>
              <a:ahLst/>
              <a:cxnLst>
                <a:cxn ang="0">
                  <a:pos x="60" y="2"/>
                </a:cxn>
                <a:cxn ang="0">
                  <a:pos x="19" y="21"/>
                </a:cxn>
                <a:cxn ang="0">
                  <a:pos x="19" y="84"/>
                </a:cxn>
                <a:cxn ang="0">
                  <a:pos x="25" y="125"/>
                </a:cxn>
                <a:cxn ang="0">
                  <a:pos x="70" y="119"/>
                </a:cxn>
                <a:cxn ang="0">
                  <a:pos x="123" y="69"/>
                </a:cxn>
                <a:cxn ang="0">
                  <a:pos x="98" y="7"/>
                </a:cxn>
              </a:cxnLst>
              <a:rect l="0" t="0" r="0" b="0"/>
              <a:pathLst>
                <a:path w="175" h="183">
                  <a:moveTo>
                    <a:pt x="84" y="3"/>
                  </a:moveTo>
                  <a:cubicBezTo>
                    <a:pt x="61" y="0"/>
                    <a:pt x="41" y="12"/>
                    <a:pt x="27" y="30"/>
                  </a:cubicBezTo>
                  <a:cubicBezTo>
                    <a:pt x="0" y="67"/>
                    <a:pt x="23" y="83"/>
                    <a:pt x="27" y="117"/>
                  </a:cubicBezTo>
                  <a:cubicBezTo>
                    <a:pt x="29" y="139"/>
                    <a:pt x="14" y="161"/>
                    <a:pt x="35" y="174"/>
                  </a:cubicBezTo>
                  <a:cubicBezTo>
                    <a:pt x="49" y="183"/>
                    <a:pt x="85" y="169"/>
                    <a:pt x="98" y="165"/>
                  </a:cubicBezTo>
                  <a:cubicBezTo>
                    <a:pt x="139" y="154"/>
                    <a:pt x="166" y="140"/>
                    <a:pt x="172" y="97"/>
                  </a:cubicBezTo>
                  <a:cubicBezTo>
                    <a:pt x="175" y="67"/>
                    <a:pt x="165" y="26"/>
                    <a:pt x="137" y="11"/>
                  </a:cubicBezTo>
                </a:path>
              </a:pathLst>
            </a:custGeom>
            <a:solidFill>
              <a:srgbClr val="FFF148"/>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 name="Freeform 47">
              <a:extLst>
                <a:ext uri="{FF2B5EF4-FFF2-40B4-BE49-F238E27FC236}">
                  <a16:creationId xmlns:a16="http://schemas.microsoft.com/office/drawing/2014/main" xmlns="" id="{DB3E2458-8407-4080-847A-2BCE2E4EC0D1}"/>
                </a:ext>
              </a:extLst>
            </p:cNvPr>
            <p:cNvSpPr/>
            <p:nvPr/>
          </p:nvSpPr>
          <p:spPr>
            <a:xfrm>
              <a:off x="1045" y="1590"/>
              <a:ext cx="99" cy="127"/>
            </a:xfrm>
            <a:custGeom>
              <a:avLst/>
              <a:gdLst/>
              <a:ahLst/>
              <a:cxnLst>
                <a:cxn ang="0">
                  <a:pos x="94" y="75"/>
                </a:cxn>
                <a:cxn ang="0">
                  <a:pos x="74" y="113"/>
                </a:cxn>
                <a:cxn ang="0">
                  <a:pos x="38" y="127"/>
                </a:cxn>
                <a:cxn ang="0">
                  <a:pos x="9" y="116"/>
                </a:cxn>
                <a:cxn ang="0">
                  <a:pos x="0" y="84"/>
                </a:cxn>
                <a:cxn ang="0">
                  <a:pos x="9" y="43"/>
                </a:cxn>
                <a:cxn ang="0">
                  <a:pos x="33" y="9"/>
                </a:cxn>
                <a:cxn ang="0">
                  <a:pos x="55" y="0"/>
                </a:cxn>
                <a:cxn ang="0">
                  <a:pos x="73" y="5"/>
                </a:cxn>
                <a:cxn ang="0">
                  <a:pos x="87" y="17"/>
                </a:cxn>
                <a:cxn ang="0">
                  <a:pos x="85" y="22"/>
                </a:cxn>
                <a:cxn ang="0">
                  <a:pos x="79" y="25"/>
                </a:cxn>
                <a:cxn ang="0">
                  <a:pos x="75" y="23"/>
                </a:cxn>
                <a:cxn ang="0">
                  <a:pos x="55" y="16"/>
                </a:cxn>
                <a:cxn ang="0">
                  <a:pos x="43" y="22"/>
                </a:cxn>
                <a:cxn ang="0">
                  <a:pos x="33" y="33"/>
                </a:cxn>
                <a:cxn ang="0">
                  <a:pos x="15" y="84"/>
                </a:cxn>
                <a:cxn ang="0">
                  <a:pos x="20" y="104"/>
                </a:cxn>
                <a:cxn ang="0">
                  <a:pos x="38" y="111"/>
                </a:cxn>
                <a:cxn ang="0">
                  <a:pos x="62" y="102"/>
                </a:cxn>
                <a:cxn ang="0">
                  <a:pos x="77" y="76"/>
                </a:cxn>
                <a:cxn ang="0">
                  <a:pos x="40" y="84"/>
                </a:cxn>
                <a:cxn ang="0">
                  <a:pos x="37" y="85"/>
                </a:cxn>
                <a:cxn ang="0">
                  <a:pos x="31" y="82"/>
                </a:cxn>
                <a:cxn ang="0">
                  <a:pos x="29" y="76"/>
                </a:cxn>
                <a:cxn ang="0">
                  <a:pos x="33" y="70"/>
                </a:cxn>
                <a:cxn ang="0">
                  <a:pos x="91" y="60"/>
                </a:cxn>
                <a:cxn ang="0">
                  <a:pos x="96" y="62"/>
                </a:cxn>
                <a:cxn ang="0">
                  <a:pos x="99" y="68"/>
                </a:cxn>
                <a:cxn ang="0">
                  <a:pos x="94" y="75"/>
                </a:cxn>
              </a:cxnLst>
              <a:rect l="0" t="0" r="0" b="0"/>
              <a:pathLst>
                <a:path w="138" h="177">
                  <a:moveTo>
                    <a:pt x="132" y="105"/>
                  </a:moveTo>
                  <a:cubicBezTo>
                    <a:pt x="128" y="127"/>
                    <a:pt x="118" y="144"/>
                    <a:pt x="104" y="158"/>
                  </a:cubicBezTo>
                  <a:cubicBezTo>
                    <a:pt x="90" y="171"/>
                    <a:pt x="73" y="177"/>
                    <a:pt x="53" y="177"/>
                  </a:cubicBezTo>
                  <a:cubicBezTo>
                    <a:pt x="36" y="177"/>
                    <a:pt x="22" y="173"/>
                    <a:pt x="13" y="163"/>
                  </a:cubicBezTo>
                  <a:cubicBezTo>
                    <a:pt x="5" y="153"/>
                    <a:pt x="0" y="138"/>
                    <a:pt x="0" y="118"/>
                  </a:cubicBezTo>
                  <a:cubicBezTo>
                    <a:pt x="0" y="99"/>
                    <a:pt x="5" y="80"/>
                    <a:pt x="13" y="60"/>
                  </a:cubicBezTo>
                  <a:cubicBezTo>
                    <a:pt x="22" y="41"/>
                    <a:pt x="34" y="25"/>
                    <a:pt x="47" y="13"/>
                  </a:cubicBezTo>
                  <a:cubicBezTo>
                    <a:pt x="57" y="4"/>
                    <a:pt x="66" y="0"/>
                    <a:pt x="77" y="0"/>
                  </a:cubicBezTo>
                  <a:cubicBezTo>
                    <a:pt x="83" y="0"/>
                    <a:pt x="92" y="3"/>
                    <a:pt x="103" y="7"/>
                  </a:cubicBezTo>
                  <a:cubicBezTo>
                    <a:pt x="116" y="12"/>
                    <a:pt x="122" y="18"/>
                    <a:pt x="122" y="24"/>
                  </a:cubicBezTo>
                  <a:cubicBezTo>
                    <a:pt x="122" y="27"/>
                    <a:pt x="121" y="29"/>
                    <a:pt x="119" y="32"/>
                  </a:cubicBezTo>
                  <a:cubicBezTo>
                    <a:pt x="117" y="34"/>
                    <a:pt x="114" y="35"/>
                    <a:pt x="111" y="35"/>
                  </a:cubicBezTo>
                  <a:cubicBezTo>
                    <a:pt x="110" y="35"/>
                    <a:pt x="107" y="34"/>
                    <a:pt x="105" y="33"/>
                  </a:cubicBezTo>
                  <a:cubicBezTo>
                    <a:pt x="93" y="26"/>
                    <a:pt x="84" y="23"/>
                    <a:pt x="77" y="23"/>
                  </a:cubicBezTo>
                  <a:cubicBezTo>
                    <a:pt x="71" y="23"/>
                    <a:pt x="66" y="25"/>
                    <a:pt x="60" y="31"/>
                  </a:cubicBezTo>
                  <a:cubicBezTo>
                    <a:pt x="57" y="34"/>
                    <a:pt x="53" y="39"/>
                    <a:pt x="47" y="46"/>
                  </a:cubicBezTo>
                  <a:cubicBezTo>
                    <a:pt x="30" y="68"/>
                    <a:pt x="22" y="92"/>
                    <a:pt x="22" y="118"/>
                  </a:cubicBezTo>
                  <a:cubicBezTo>
                    <a:pt x="22" y="132"/>
                    <a:pt x="24" y="141"/>
                    <a:pt x="28" y="146"/>
                  </a:cubicBezTo>
                  <a:cubicBezTo>
                    <a:pt x="33" y="152"/>
                    <a:pt x="41" y="155"/>
                    <a:pt x="53" y="155"/>
                  </a:cubicBezTo>
                  <a:cubicBezTo>
                    <a:pt x="66" y="155"/>
                    <a:pt x="77" y="151"/>
                    <a:pt x="87" y="143"/>
                  </a:cubicBezTo>
                  <a:cubicBezTo>
                    <a:pt x="97" y="134"/>
                    <a:pt x="104" y="122"/>
                    <a:pt x="108" y="106"/>
                  </a:cubicBezTo>
                  <a:cubicBezTo>
                    <a:pt x="88" y="107"/>
                    <a:pt x="71" y="111"/>
                    <a:pt x="57" y="118"/>
                  </a:cubicBezTo>
                  <a:cubicBezTo>
                    <a:pt x="55" y="118"/>
                    <a:pt x="53" y="119"/>
                    <a:pt x="52" y="119"/>
                  </a:cubicBezTo>
                  <a:cubicBezTo>
                    <a:pt x="49" y="119"/>
                    <a:pt x="46" y="118"/>
                    <a:pt x="44" y="115"/>
                  </a:cubicBezTo>
                  <a:cubicBezTo>
                    <a:pt x="42" y="113"/>
                    <a:pt x="41" y="110"/>
                    <a:pt x="41" y="107"/>
                  </a:cubicBezTo>
                  <a:cubicBezTo>
                    <a:pt x="41" y="103"/>
                    <a:pt x="43" y="100"/>
                    <a:pt x="47" y="98"/>
                  </a:cubicBezTo>
                  <a:cubicBezTo>
                    <a:pt x="62" y="88"/>
                    <a:pt x="89" y="84"/>
                    <a:pt x="127" y="84"/>
                  </a:cubicBezTo>
                  <a:cubicBezTo>
                    <a:pt x="130" y="84"/>
                    <a:pt x="133" y="85"/>
                    <a:pt x="135" y="87"/>
                  </a:cubicBezTo>
                  <a:cubicBezTo>
                    <a:pt x="137" y="89"/>
                    <a:pt x="138" y="91"/>
                    <a:pt x="138" y="95"/>
                  </a:cubicBezTo>
                  <a:cubicBezTo>
                    <a:pt x="138" y="99"/>
                    <a:pt x="136" y="103"/>
                    <a:pt x="132" y="105"/>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7" name="Freeform 48">
              <a:extLst>
                <a:ext uri="{FF2B5EF4-FFF2-40B4-BE49-F238E27FC236}">
                  <a16:creationId xmlns:a16="http://schemas.microsoft.com/office/drawing/2014/main" xmlns="" id="{BD80277D-FD54-465B-8CD5-58D89CAA51F5}"/>
                </a:ext>
              </a:extLst>
            </p:cNvPr>
            <p:cNvSpPr>
              <a:spLocks noEditPoints="1"/>
            </p:cNvSpPr>
            <p:nvPr/>
          </p:nvSpPr>
          <p:spPr>
            <a:xfrm>
              <a:off x="1161" y="1596"/>
              <a:ext cx="21" cy="117"/>
            </a:xfrm>
            <a:custGeom>
              <a:avLst/>
              <a:gdLst/>
              <a:ahLst/>
              <a:cxnLst>
                <a:cxn ang="0">
                  <a:pos x="15" y="81"/>
                </a:cxn>
                <a:cxn ang="0">
                  <a:pos x="15" y="94"/>
                </a:cxn>
                <a:cxn ang="0">
                  <a:pos x="15" y="109"/>
                </a:cxn>
                <a:cxn ang="0">
                  <a:pos x="13" y="114"/>
                </a:cxn>
                <a:cxn ang="0">
                  <a:pos x="7" y="117"/>
                </a:cxn>
                <a:cxn ang="0">
                  <a:pos x="2" y="114"/>
                </a:cxn>
                <a:cxn ang="0">
                  <a:pos x="0" y="109"/>
                </a:cxn>
                <a:cxn ang="0">
                  <a:pos x="0" y="94"/>
                </a:cxn>
                <a:cxn ang="0">
                  <a:pos x="0" y="81"/>
                </a:cxn>
                <a:cxn ang="0">
                  <a:pos x="0" y="63"/>
                </a:cxn>
                <a:cxn ang="0">
                  <a:pos x="1" y="44"/>
                </a:cxn>
                <a:cxn ang="0">
                  <a:pos x="3" y="38"/>
                </a:cxn>
                <a:cxn ang="0">
                  <a:pos x="8" y="36"/>
                </a:cxn>
                <a:cxn ang="0">
                  <a:pos x="14" y="38"/>
                </a:cxn>
                <a:cxn ang="0">
                  <a:pos x="16" y="44"/>
                </a:cxn>
                <a:cxn ang="0">
                  <a:pos x="15" y="63"/>
                </a:cxn>
                <a:cxn ang="0">
                  <a:pos x="15" y="81"/>
                </a:cxn>
                <a:cxn ang="0">
                  <a:pos x="11" y="17"/>
                </a:cxn>
                <a:cxn ang="0">
                  <a:pos x="5" y="15"/>
                </a:cxn>
                <a:cxn ang="0">
                  <a:pos x="2" y="9"/>
                </a:cxn>
                <a:cxn ang="0">
                  <a:pos x="5" y="2"/>
                </a:cxn>
                <a:cxn ang="0">
                  <a:pos x="11" y="0"/>
                </a:cxn>
                <a:cxn ang="0">
                  <a:pos x="18" y="2"/>
                </a:cxn>
                <a:cxn ang="0">
                  <a:pos x="21" y="9"/>
                </a:cxn>
                <a:cxn ang="0">
                  <a:pos x="18" y="15"/>
                </a:cxn>
                <a:cxn ang="0">
                  <a:pos x="11" y="17"/>
                </a:cxn>
              </a:cxnLst>
              <a:rect l="0" t="0" r="0" b="0"/>
              <a:pathLst>
                <a:path w="29" h="163">
                  <a:moveTo>
                    <a:pt x="21" y="113"/>
                  </a:moveTo>
                  <a:cubicBezTo>
                    <a:pt x="21" y="117"/>
                    <a:pt x="21" y="124"/>
                    <a:pt x="21" y="132"/>
                  </a:cubicBezTo>
                  <a:cubicBezTo>
                    <a:pt x="22" y="141"/>
                    <a:pt x="22" y="147"/>
                    <a:pt x="22" y="152"/>
                  </a:cubicBezTo>
                  <a:cubicBezTo>
                    <a:pt x="22" y="155"/>
                    <a:pt x="21" y="158"/>
                    <a:pt x="19" y="160"/>
                  </a:cubicBezTo>
                  <a:cubicBezTo>
                    <a:pt x="17" y="162"/>
                    <a:pt x="14" y="163"/>
                    <a:pt x="11" y="163"/>
                  </a:cubicBezTo>
                  <a:cubicBezTo>
                    <a:pt x="8" y="163"/>
                    <a:pt x="5" y="162"/>
                    <a:pt x="3" y="160"/>
                  </a:cubicBezTo>
                  <a:cubicBezTo>
                    <a:pt x="1" y="158"/>
                    <a:pt x="0" y="155"/>
                    <a:pt x="0" y="152"/>
                  </a:cubicBezTo>
                  <a:cubicBezTo>
                    <a:pt x="0" y="147"/>
                    <a:pt x="0" y="141"/>
                    <a:pt x="0" y="132"/>
                  </a:cubicBezTo>
                  <a:cubicBezTo>
                    <a:pt x="0" y="124"/>
                    <a:pt x="0" y="117"/>
                    <a:pt x="0" y="113"/>
                  </a:cubicBezTo>
                  <a:cubicBezTo>
                    <a:pt x="0" y="106"/>
                    <a:pt x="0" y="98"/>
                    <a:pt x="1" y="88"/>
                  </a:cubicBezTo>
                  <a:cubicBezTo>
                    <a:pt x="1" y="78"/>
                    <a:pt x="2" y="69"/>
                    <a:pt x="2" y="62"/>
                  </a:cubicBezTo>
                  <a:cubicBezTo>
                    <a:pt x="2" y="59"/>
                    <a:pt x="3" y="56"/>
                    <a:pt x="5" y="54"/>
                  </a:cubicBezTo>
                  <a:cubicBezTo>
                    <a:pt x="7" y="52"/>
                    <a:pt x="9" y="51"/>
                    <a:pt x="12" y="51"/>
                  </a:cubicBezTo>
                  <a:cubicBezTo>
                    <a:pt x="16" y="51"/>
                    <a:pt x="18" y="52"/>
                    <a:pt x="20" y="54"/>
                  </a:cubicBezTo>
                  <a:cubicBezTo>
                    <a:pt x="22" y="56"/>
                    <a:pt x="23" y="59"/>
                    <a:pt x="23" y="62"/>
                  </a:cubicBezTo>
                  <a:cubicBezTo>
                    <a:pt x="23" y="69"/>
                    <a:pt x="23" y="78"/>
                    <a:pt x="22" y="88"/>
                  </a:cubicBezTo>
                  <a:cubicBezTo>
                    <a:pt x="21" y="98"/>
                    <a:pt x="21" y="106"/>
                    <a:pt x="21" y="113"/>
                  </a:cubicBezTo>
                  <a:close/>
                  <a:moveTo>
                    <a:pt x="16" y="25"/>
                  </a:moveTo>
                  <a:cubicBezTo>
                    <a:pt x="13" y="25"/>
                    <a:pt x="10" y="24"/>
                    <a:pt x="7" y="22"/>
                  </a:cubicBezTo>
                  <a:cubicBezTo>
                    <a:pt x="5" y="19"/>
                    <a:pt x="3" y="16"/>
                    <a:pt x="3" y="13"/>
                  </a:cubicBezTo>
                  <a:cubicBezTo>
                    <a:pt x="3" y="9"/>
                    <a:pt x="5" y="6"/>
                    <a:pt x="7" y="4"/>
                  </a:cubicBezTo>
                  <a:cubicBezTo>
                    <a:pt x="10" y="1"/>
                    <a:pt x="13" y="0"/>
                    <a:pt x="16" y="0"/>
                  </a:cubicBezTo>
                  <a:cubicBezTo>
                    <a:pt x="19" y="0"/>
                    <a:pt x="22" y="1"/>
                    <a:pt x="25" y="4"/>
                  </a:cubicBezTo>
                  <a:cubicBezTo>
                    <a:pt x="27" y="6"/>
                    <a:pt x="29" y="9"/>
                    <a:pt x="29" y="13"/>
                  </a:cubicBezTo>
                  <a:cubicBezTo>
                    <a:pt x="29" y="16"/>
                    <a:pt x="27" y="19"/>
                    <a:pt x="25" y="22"/>
                  </a:cubicBezTo>
                  <a:cubicBezTo>
                    <a:pt x="22" y="24"/>
                    <a:pt x="19" y="25"/>
                    <a:pt x="16" y="25"/>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 name="Freeform 49">
              <a:extLst>
                <a:ext uri="{FF2B5EF4-FFF2-40B4-BE49-F238E27FC236}">
                  <a16:creationId xmlns:a16="http://schemas.microsoft.com/office/drawing/2014/main" xmlns="" id="{D2BE8F9C-BEA0-4DE7-A3B0-119B3B16D7A6}"/>
                </a:ext>
              </a:extLst>
            </p:cNvPr>
            <p:cNvSpPr/>
            <p:nvPr/>
          </p:nvSpPr>
          <p:spPr>
            <a:xfrm>
              <a:off x="1203" y="1630"/>
              <a:ext cx="60" cy="87"/>
            </a:xfrm>
            <a:custGeom>
              <a:avLst/>
              <a:gdLst/>
              <a:ahLst/>
              <a:cxnLst>
                <a:cxn ang="0">
                  <a:pos x="60" y="24"/>
                </a:cxn>
                <a:cxn ang="0">
                  <a:pos x="52" y="34"/>
                </a:cxn>
                <a:cxn ang="0">
                  <a:pos x="45" y="26"/>
                </a:cxn>
                <a:cxn ang="0">
                  <a:pos x="45" y="20"/>
                </a:cxn>
                <a:cxn ang="0">
                  <a:pos x="45" y="14"/>
                </a:cxn>
                <a:cxn ang="0">
                  <a:pos x="25" y="21"/>
                </a:cxn>
                <a:cxn ang="0">
                  <a:pos x="14" y="36"/>
                </a:cxn>
                <a:cxn ang="0">
                  <a:pos x="14" y="79"/>
                </a:cxn>
                <a:cxn ang="0">
                  <a:pos x="6" y="87"/>
                </a:cxn>
                <a:cxn ang="0">
                  <a:pos x="0" y="79"/>
                </a:cxn>
                <a:cxn ang="0">
                  <a:pos x="0" y="25"/>
                </a:cxn>
                <a:cxn ang="0">
                  <a:pos x="0" y="17"/>
                </a:cxn>
                <a:cxn ang="0">
                  <a:pos x="0" y="9"/>
                </a:cxn>
                <a:cxn ang="0">
                  <a:pos x="7" y="1"/>
                </a:cxn>
                <a:cxn ang="0">
                  <a:pos x="15" y="14"/>
                </a:cxn>
                <a:cxn ang="0">
                  <a:pos x="47" y="0"/>
                </a:cxn>
                <a:cxn ang="0">
                  <a:pos x="57" y="5"/>
                </a:cxn>
                <a:cxn ang="0">
                  <a:pos x="60" y="19"/>
                </a:cxn>
                <a:cxn ang="0">
                  <a:pos x="60" y="24"/>
                </a:cxn>
              </a:cxnLst>
              <a:rect l="0" t="0" r="0" b="0"/>
              <a:pathLst>
                <a:path w="84" h="121">
                  <a:moveTo>
                    <a:pt x="84" y="34"/>
                  </a:moveTo>
                  <a:cubicBezTo>
                    <a:pt x="83" y="43"/>
                    <a:pt x="80" y="48"/>
                    <a:pt x="73" y="48"/>
                  </a:cubicBezTo>
                  <a:cubicBezTo>
                    <a:pt x="67" y="48"/>
                    <a:pt x="64" y="44"/>
                    <a:pt x="64" y="37"/>
                  </a:cubicBezTo>
                  <a:cubicBezTo>
                    <a:pt x="64" y="36"/>
                    <a:pt x="64" y="33"/>
                    <a:pt x="63" y="29"/>
                  </a:cubicBezTo>
                  <a:cubicBezTo>
                    <a:pt x="63" y="20"/>
                    <a:pt x="63" y="20"/>
                    <a:pt x="63" y="20"/>
                  </a:cubicBezTo>
                  <a:cubicBezTo>
                    <a:pt x="52" y="22"/>
                    <a:pt x="43" y="25"/>
                    <a:pt x="36" y="30"/>
                  </a:cubicBezTo>
                  <a:cubicBezTo>
                    <a:pt x="29" y="35"/>
                    <a:pt x="24" y="42"/>
                    <a:pt x="20" y="51"/>
                  </a:cubicBezTo>
                  <a:cubicBezTo>
                    <a:pt x="20" y="110"/>
                    <a:pt x="20" y="110"/>
                    <a:pt x="20" y="110"/>
                  </a:cubicBezTo>
                  <a:cubicBezTo>
                    <a:pt x="20" y="118"/>
                    <a:pt x="16" y="121"/>
                    <a:pt x="9" y="121"/>
                  </a:cubicBezTo>
                  <a:cubicBezTo>
                    <a:pt x="3" y="121"/>
                    <a:pt x="0" y="118"/>
                    <a:pt x="0" y="110"/>
                  </a:cubicBezTo>
                  <a:cubicBezTo>
                    <a:pt x="0" y="35"/>
                    <a:pt x="0" y="35"/>
                    <a:pt x="0" y="35"/>
                  </a:cubicBezTo>
                  <a:cubicBezTo>
                    <a:pt x="0" y="32"/>
                    <a:pt x="0" y="29"/>
                    <a:pt x="0" y="24"/>
                  </a:cubicBezTo>
                  <a:cubicBezTo>
                    <a:pt x="0" y="19"/>
                    <a:pt x="0" y="16"/>
                    <a:pt x="0" y="13"/>
                  </a:cubicBezTo>
                  <a:cubicBezTo>
                    <a:pt x="0" y="6"/>
                    <a:pt x="4" y="2"/>
                    <a:pt x="10" y="2"/>
                  </a:cubicBezTo>
                  <a:cubicBezTo>
                    <a:pt x="17" y="2"/>
                    <a:pt x="20" y="8"/>
                    <a:pt x="21" y="20"/>
                  </a:cubicBezTo>
                  <a:cubicBezTo>
                    <a:pt x="34" y="7"/>
                    <a:pt x="50" y="0"/>
                    <a:pt x="66" y="0"/>
                  </a:cubicBezTo>
                  <a:cubicBezTo>
                    <a:pt x="72" y="0"/>
                    <a:pt x="77" y="2"/>
                    <a:pt x="80" y="7"/>
                  </a:cubicBezTo>
                  <a:cubicBezTo>
                    <a:pt x="82" y="11"/>
                    <a:pt x="84" y="18"/>
                    <a:pt x="84" y="27"/>
                  </a:cubicBezTo>
                  <a:cubicBezTo>
                    <a:pt x="84" y="30"/>
                    <a:pt x="84" y="33"/>
                    <a:pt x="84" y="34"/>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 name="Freeform 50">
              <a:extLst>
                <a:ext uri="{FF2B5EF4-FFF2-40B4-BE49-F238E27FC236}">
                  <a16:creationId xmlns:a16="http://schemas.microsoft.com/office/drawing/2014/main" xmlns="" id="{A30A4E25-6A8B-4D3A-969E-C7BCF20F79C5}"/>
                </a:ext>
              </a:extLst>
            </p:cNvPr>
            <p:cNvSpPr>
              <a:spLocks noEditPoints="1"/>
            </p:cNvSpPr>
            <p:nvPr/>
          </p:nvSpPr>
          <p:spPr>
            <a:xfrm>
              <a:off x="1272" y="1631"/>
              <a:ext cx="74" cy="86"/>
            </a:xfrm>
            <a:custGeom>
              <a:avLst/>
              <a:gdLst/>
              <a:ahLst/>
              <a:cxnLst>
                <a:cxn ang="0">
                  <a:pos x="66" y="86"/>
                </a:cxn>
                <a:cxn ang="0">
                  <a:pos x="61" y="82"/>
                </a:cxn>
                <a:cxn ang="0">
                  <a:pos x="56" y="77"/>
                </a:cxn>
                <a:cxn ang="0">
                  <a:pos x="43" y="83"/>
                </a:cxn>
                <a:cxn ang="0">
                  <a:pos x="33" y="85"/>
                </a:cxn>
                <a:cxn ang="0">
                  <a:pos x="7" y="75"/>
                </a:cxn>
                <a:cxn ang="0">
                  <a:pos x="0" y="45"/>
                </a:cxn>
                <a:cxn ang="0">
                  <a:pos x="12" y="13"/>
                </a:cxn>
                <a:cxn ang="0">
                  <a:pos x="43" y="0"/>
                </a:cxn>
                <a:cxn ang="0">
                  <a:pos x="58" y="3"/>
                </a:cxn>
                <a:cxn ang="0">
                  <a:pos x="68" y="14"/>
                </a:cxn>
                <a:cxn ang="0">
                  <a:pos x="67" y="17"/>
                </a:cxn>
                <a:cxn ang="0">
                  <a:pos x="66" y="27"/>
                </a:cxn>
                <a:cxn ang="0">
                  <a:pos x="66" y="44"/>
                </a:cxn>
                <a:cxn ang="0">
                  <a:pos x="67" y="60"/>
                </a:cxn>
                <a:cxn ang="0">
                  <a:pos x="71" y="73"/>
                </a:cxn>
                <a:cxn ang="0">
                  <a:pos x="74" y="77"/>
                </a:cxn>
                <a:cxn ang="0">
                  <a:pos x="74" y="78"/>
                </a:cxn>
                <a:cxn ang="0">
                  <a:pos x="71" y="83"/>
                </a:cxn>
                <a:cxn ang="0">
                  <a:pos x="66" y="86"/>
                </a:cxn>
                <a:cxn ang="0">
                  <a:pos x="51" y="32"/>
                </a:cxn>
                <a:cxn ang="0">
                  <a:pos x="51" y="25"/>
                </a:cxn>
                <a:cxn ang="0">
                  <a:pos x="52" y="16"/>
                </a:cxn>
                <a:cxn ang="0">
                  <a:pos x="47" y="14"/>
                </a:cxn>
                <a:cxn ang="0">
                  <a:pos x="44" y="13"/>
                </a:cxn>
                <a:cxn ang="0">
                  <a:pos x="23" y="23"/>
                </a:cxn>
                <a:cxn ang="0">
                  <a:pos x="15" y="45"/>
                </a:cxn>
                <a:cxn ang="0">
                  <a:pos x="19" y="65"/>
                </a:cxn>
                <a:cxn ang="0">
                  <a:pos x="33" y="71"/>
                </a:cxn>
                <a:cxn ang="0">
                  <a:pos x="45" y="68"/>
                </a:cxn>
                <a:cxn ang="0">
                  <a:pos x="53" y="63"/>
                </a:cxn>
                <a:cxn ang="0">
                  <a:pos x="51" y="32"/>
                </a:cxn>
              </a:cxnLst>
              <a:rect l="0" t="0" r="0" b="0"/>
              <a:pathLst>
                <a:path w="103" h="120">
                  <a:moveTo>
                    <a:pt x="93" y="120"/>
                  </a:moveTo>
                  <a:cubicBezTo>
                    <a:pt x="92" y="120"/>
                    <a:pt x="90" y="119"/>
                    <a:pt x="86" y="115"/>
                  </a:cubicBezTo>
                  <a:cubicBezTo>
                    <a:pt x="83" y="112"/>
                    <a:pt x="80" y="110"/>
                    <a:pt x="79" y="108"/>
                  </a:cubicBezTo>
                  <a:cubicBezTo>
                    <a:pt x="72" y="111"/>
                    <a:pt x="66" y="114"/>
                    <a:pt x="60" y="116"/>
                  </a:cubicBezTo>
                  <a:cubicBezTo>
                    <a:pt x="55" y="118"/>
                    <a:pt x="51" y="119"/>
                    <a:pt x="47" y="119"/>
                  </a:cubicBezTo>
                  <a:cubicBezTo>
                    <a:pt x="30" y="119"/>
                    <a:pt x="18" y="114"/>
                    <a:pt x="10" y="105"/>
                  </a:cubicBezTo>
                  <a:cubicBezTo>
                    <a:pt x="3" y="96"/>
                    <a:pt x="0" y="82"/>
                    <a:pt x="0" y="63"/>
                  </a:cubicBezTo>
                  <a:cubicBezTo>
                    <a:pt x="0" y="46"/>
                    <a:pt x="6" y="31"/>
                    <a:pt x="18" y="19"/>
                  </a:cubicBezTo>
                  <a:cubicBezTo>
                    <a:pt x="30" y="6"/>
                    <a:pt x="44" y="0"/>
                    <a:pt x="60" y="0"/>
                  </a:cubicBezTo>
                  <a:cubicBezTo>
                    <a:pt x="67" y="0"/>
                    <a:pt x="74" y="2"/>
                    <a:pt x="82" y="5"/>
                  </a:cubicBezTo>
                  <a:cubicBezTo>
                    <a:pt x="91" y="9"/>
                    <a:pt x="96" y="14"/>
                    <a:pt x="96" y="20"/>
                  </a:cubicBezTo>
                  <a:cubicBezTo>
                    <a:pt x="96" y="22"/>
                    <a:pt x="95" y="23"/>
                    <a:pt x="94" y="25"/>
                  </a:cubicBezTo>
                  <a:cubicBezTo>
                    <a:pt x="93" y="28"/>
                    <a:pt x="93" y="32"/>
                    <a:pt x="92" y="38"/>
                  </a:cubicBezTo>
                  <a:cubicBezTo>
                    <a:pt x="92" y="45"/>
                    <a:pt x="92" y="53"/>
                    <a:pt x="92" y="62"/>
                  </a:cubicBezTo>
                  <a:cubicBezTo>
                    <a:pt x="92" y="71"/>
                    <a:pt x="92" y="78"/>
                    <a:pt x="94" y="84"/>
                  </a:cubicBezTo>
                  <a:cubicBezTo>
                    <a:pt x="94" y="87"/>
                    <a:pt x="97" y="93"/>
                    <a:pt x="100" y="103"/>
                  </a:cubicBezTo>
                  <a:cubicBezTo>
                    <a:pt x="101" y="104"/>
                    <a:pt x="102" y="106"/>
                    <a:pt x="103" y="108"/>
                  </a:cubicBezTo>
                  <a:cubicBezTo>
                    <a:pt x="103" y="110"/>
                    <a:pt x="103" y="110"/>
                    <a:pt x="103" y="110"/>
                  </a:cubicBezTo>
                  <a:cubicBezTo>
                    <a:pt x="103" y="113"/>
                    <a:pt x="102" y="116"/>
                    <a:pt x="100" y="117"/>
                  </a:cubicBezTo>
                  <a:cubicBezTo>
                    <a:pt x="98" y="119"/>
                    <a:pt x="96" y="120"/>
                    <a:pt x="93" y="120"/>
                  </a:cubicBezTo>
                  <a:close/>
                  <a:moveTo>
                    <a:pt x="71" y="45"/>
                  </a:moveTo>
                  <a:cubicBezTo>
                    <a:pt x="71" y="42"/>
                    <a:pt x="71" y="38"/>
                    <a:pt x="72" y="35"/>
                  </a:cubicBezTo>
                  <a:cubicBezTo>
                    <a:pt x="72" y="31"/>
                    <a:pt x="73" y="27"/>
                    <a:pt x="73" y="23"/>
                  </a:cubicBezTo>
                  <a:cubicBezTo>
                    <a:pt x="71" y="22"/>
                    <a:pt x="68" y="21"/>
                    <a:pt x="66" y="20"/>
                  </a:cubicBezTo>
                  <a:cubicBezTo>
                    <a:pt x="65" y="19"/>
                    <a:pt x="63" y="19"/>
                    <a:pt x="62" y="19"/>
                  </a:cubicBezTo>
                  <a:cubicBezTo>
                    <a:pt x="51" y="19"/>
                    <a:pt x="41" y="24"/>
                    <a:pt x="33" y="33"/>
                  </a:cubicBezTo>
                  <a:cubicBezTo>
                    <a:pt x="25" y="42"/>
                    <a:pt x="21" y="52"/>
                    <a:pt x="21" y="64"/>
                  </a:cubicBezTo>
                  <a:cubicBezTo>
                    <a:pt x="21" y="76"/>
                    <a:pt x="23" y="85"/>
                    <a:pt x="27" y="91"/>
                  </a:cubicBezTo>
                  <a:cubicBezTo>
                    <a:pt x="31" y="97"/>
                    <a:pt x="38" y="100"/>
                    <a:pt x="46" y="100"/>
                  </a:cubicBezTo>
                  <a:cubicBezTo>
                    <a:pt x="53" y="100"/>
                    <a:pt x="59" y="99"/>
                    <a:pt x="63" y="96"/>
                  </a:cubicBezTo>
                  <a:cubicBezTo>
                    <a:pt x="66" y="95"/>
                    <a:pt x="70" y="92"/>
                    <a:pt x="74" y="88"/>
                  </a:cubicBezTo>
                  <a:cubicBezTo>
                    <a:pt x="72" y="69"/>
                    <a:pt x="71" y="54"/>
                    <a:pt x="71" y="45"/>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 name="Freeform 51">
              <a:extLst>
                <a:ext uri="{FF2B5EF4-FFF2-40B4-BE49-F238E27FC236}">
                  <a16:creationId xmlns:a16="http://schemas.microsoft.com/office/drawing/2014/main" xmlns="" id="{FB26D81A-97EC-47E6-B29C-47FD3FE95331}"/>
                </a:ext>
              </a:extLst>
            </p:cNvPr>
            <p:cNvSpPr/>
            <p:nvPr/>
          </p:nvSpPr>
          <p:spPr>
            <a:xfrm>
              <a:off x="1355" y="1588"/>
              <a:ext cx="68" cy="136"/>
            </a:xfrm>
            <a:custGeom>
              <a:avLst/>
              <a:gdLst/>
              <a:ahLst/>
              <a:cxnLst>
                <a:cxn ang="0">
                  <a:pos x="57" y="15"/>
                </a:cxn>
                <a:cxn ang="0">
                  <a:pos x="36" y="40"/>
                </a:cxn>
                <a:cxn ang="0">
                  <a:pos x="36" y="45"/>
                </a:cxn>
                <a:cxn ang="0">
                  <a:pos x="53" y="45"/>
                </a:cxn>
                <a:cxn ang="0">
                  <a:pos x="65" y="52"/>
                </a:cxn>
                <a:cxn ang="0">
                  <a:pos x="60" y="59"/>
                </a:cxn>
                <a:cxn ang="0">
                  <a:pos x="53" y="59"/>
                </a:cxn>
                <a:cxn ang="0">
                  <a:pos x="35" y="60"/>
                </a:cxn>
                <a:cxn ang="0">
                  <a:pos x="34" y="78"/>
                </a:cxn>
                <a:cxn ang="0">
                  <a:pos x="35" y="93"/>
                </a:cxn>
                <a:cxn ang="0">
                  <a:pos x="35" y="107"/>
                </a:cxn>
                <a:cxn ang="0">
                  <a:pos x="34" y="130"/>
                </a:cxn>
                <a:cxn ang="0">
                  <a:pos x="26" y="136"/>
                </a:cxn>
                <a:cxn ang="0">
                  <a:pos x="20" y="133"/>
                </a:cxn>
                <a:cxn ang="0">
                  <a:pos x="18" y="128"/>
                </a:cxn>
                <a:cxn ang="0">
                  <a:pos x="18" y="127"/>
                </a:cxn>
                <a:cxn ang="0">
                  <a:pos x="20" y="105"/>
                </a:cxn>
                <a:cxn ang="0">
                  <a:pos x="20" y="84"/>
                </a:cxn>
                <a:cxn ang="0">
                  <a:pos x="20" y="62"/>
                </a:cxn>
                <a:cxn ang="0">
                  <a:pos x="7" y="62"/>
                </a:cxn>
                <a:cxn ang="0">
                  <a:pos x="0" y="55"/>
                </a:cxn>
                <a:cxn ang="0">
                  <a:pos x="13" y="47"/>
                </a:cxn>
                <a:cxn ang="0">
                  <a:pos x="21" y="47"/>
                </a:cxn>
                <a:cxn ang="0">
                  <a:pos x="22" y="35"/>
                </a:cxn>
                <a:cxn ang="0">
                  <a:pos x="31" y="10"/>
                </a:cxn>
                <a:cxn ang="0">
                  <a:pos x="56" y="0"/>
                </a:cxn>
                <a:cxn ang="0">
                  <a:pos x="68" y="7"/>
                </a:cxn>
                <a:cxn ang="0">
                  <a:pos x="57" y="15"/>
                </a:cxn>
              </a:cxnLst>
              <a:rect l="0" t="0" r="0" b="0"/>
              <a:pathLst>
                <a:path w="94" h="190">
                  <a:moveTo>
                    <a:pt x="80" y="21"/>
                  </a:moveTo>
                  <a:cubicBezTo>
                    <a:pt x="62" y="21"/>
                    <a:pt x="53" y="33"/>
                    <a:pt x="50" y="57"/>
                  </a:cubicBezTo>
                  <a:cubicBezTo>
                    <a:pt x="50" y="64"/>
                    <a:pt x="50" y="64"/>
                    <a:pt x="50" y="64"/>
                  </a:cubicBezTo>
                  <a:cubicBezTo>
                    <a:pt x="62" y="63"/>
                    <a:pt x="70" y="63"/>
                    <a:pt x="74" y="63"/>
                  </a:cubicBezTo>
                  <a:cubicBezTo>
                    <a:pt x="86" y="63"/>
                    <a:pt x="91" y="66"/>
                    <a:pt x="91" y="74"/>
                  </a:cubicBezTo>
                  <a:cubicBezTo>
                    <a:pt x="91" y="79"/>
                    <a:pt x="88" y="82"/>
                    <a:pt x="83" y="83"/>
                  </a:cubicBezTo>
                  <a:cubicBezTo>
                    <a:pt x="80" y="83"/>
                    <a:pt x="78" y="84"/>
                    <a:pt x="74" y="83"/>
                  </a:cubicBezTo>
                  <a:cubicBezTo>
                    <a:pt x="71" y="83"/>
                    <a:pt x="63" y="84"/>
                    <a:pt x="49" y="85"/>
                  </a:cubicBezTo>
                  <a:cubicBezTo>
                    <a:pt x="48" y="110"/>
                    <a:pt x="48" y="110"/>
                    <a:pt x="48" y="110"/>
                  </a:cubicBezTo>
                  <a:cubicBezTo>
                    <a:pt x="48" y="114"/>
                    <a:pt x="49" y="121"/>
                    <a:pt x="49" y="130"/>
                  </a:cubicBezTo>
                  <a:cubicBezTo>
                    <a:pt x="49" y="139"/>
                    <a:pt x="49" y="145"/>
                    <a:pt x="49" y="150"/>
                  </a:cubicBezTo>
                  <a:cubicBezTo>
                    <a:pt x="49" y="163"/>
                    <a:pt x="48" y="174"/>
                    <a:pt x="47" y="182"/>
                  </a:cubicBezTo>
                  <a:cubicBezTo>
                    <a:pt x="46" y="187"/>
                    <a:pt x="42" y="190"/>
                    <a:pt x="37" y="190"/>
                  </a:cubicBezTo>
                  <a:cubicBezTo>
                    <a:pt x="34" y="190"/>
                    <a:pt x="31" y="189"/>
                    <a:pt x="29" y="187"/>
                  </a:cubicBezTo>
                  <a:cubicBezTo>
                    <a:pt x="27" y="186"/>
                    <a:pt x="26" y="183"/>
                    <a:pt x="26" y="180"/>
                  </a:cubicBezTo>
                  <a:cubicBezTo>
                    <a:pt x="26" y="180"/>
                    <a:pt x="26" y="179"/>
                    <a:pt x="26" y="178"/>
                  </a:cubicBezTo>
                  <a:cubicBezTo>
                    <a:pt x="28" y="169"/>
                    <a:pt x="29" y="159"/>
                    <a:pt x="29" y="147"/>
                  </a:cubicBezTo>
                  <a:cubicBezTo>
                    <a:pt x="28" y="118"/>
                    <a:pt x="28" y="118"/>
                    <a:pt x="28" y="118"/>
                  </a:cubicBezTo>
                  <a:cubicBezTo>
                    <a:pt x="28" y="87"/>
                    <a:pt x="28" y="87"/>
                    <a:pt x="28" y="87"/>
                  </a:cubicBezTo>
                  <a:cubicBezTo>
                    <a:pt x="19" y="87"/>
                    <a:pt x="14" y="88"/>
                    <a:pt x="11" y="88"/>
                  </a:cubicBezTo>
                  <a:cubicBezTo>
                    <a:pt x="4" y="88"/>
                    <a:pt x="0" y="84"/>
                    <a:pt x="0" y="77"/>
                  </a:cubicBezTo>
                  <a:cubicBezTo>
                    <a:pt x="0" y="70"/>
                    <a:pt x="7" y="67"/>
                    <a:pt x="19" y="66"/>
                  </a:cubicBezTo>
                  <a:cubicBezTo>
                    <a:pt x="30" y="66"/>
                    <a:pt x="30" y="66"/>
                    <a:pt x="30" y="66"/>
                  </a:cubicBezTo>
                  <a:cubicBezTo>
                    <a:pt x="30" y="62"/>
                    <a:pt x="30" y="56"/>
                    <a:pt x="31" y="49"/>
                  </a:cubicBezTo>
                  <a:cubicBezTo>
                    <a:pt x="33" y="33"/>
                    <a:pt x="37" y="22"/>
                    <a:pt x="43" y="14"/>
                  </a:cubicBezTo>
                  <a:cubicBezTo>
                    <a:pt x="51" y="5"/>
                    <a:pt x="62" y="0"/>
                    <a:pt x="78" y="0"/>
                  </a:cubicBezTo>
                  <a:cubicBezTo>
                    <a:pt x="89" y="0"/>
                    <a:pt x="94" y="4"/>
                    <a:pt x="94" y="11"/>
                  </a:cubicBezTo>
                  <a:cubicBezTo>
                    <a:pt x="94" y="18"/>
                    <a:pt x="89" y="21"/>
                    <a:pt x="80" y="21"/>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 name="Freeform 52">
              <a:extLst>
                <a:ext uri="{FF2B5EF4-FFF2-40B4-BE49-F238E27FC236}">
                  <a16:creationId xmlns:a16="http://schemas.microsoft.com/office/drawing/2014/main" xmlns="" id="{4CCAB3E5-27B1-4BC3-9A0F-E6A504BE4622}"/>
                </a:ext>
              </a:extLst>
            </p:cNvPr>
            <p:cNvSpPr/>
            <p:nvPr/>
          </p:nvSpPr>
          <p:spPr>
            <a:xfrm>
              <a:off x="1436" y="1588"/>
              <a:ext cx="67" cy="136"/>
            </a:xfrm>
            <a:custGeom>
              <a:avLst/>
              <a:gdLst/>
              <a:ahLst/>
              <a:cxnLst>
                <a:cxn ang="0">
                  <a:pos x="56" y="15"/>
                </a:cxn>
                <a:cxn ang="0">
                  <a:pos x="36" y="40"/>
                </a:cxn>
                <a:cxn ang="0">
                  <a:pos x="36" y="45"/>
                </a:cxn>
                <a:cxn ang="0">
                  <a:pos x="52" y="45"/>
                </a:cxn>
                <a:cxn ang="0">
                  <a:pos x="65" y="52"/>
                </a:cxn>
                <a:cxn ang="0">
                  <a:pos x="59" y="59"/>
                </a:cxn>
                <a:cxn ang="0">
                  <a:pos x="53" y="59"/>
                </a:cxn>
                <a:cxn ang="0">
                  <a:pos x="35" y="60"/>
                </a:cxn>
                <a:cxn ang="0">
                  <a:pos x="34" y="78"/>
                </a:cxn>
                <a:cxn ang="0">
                  <a:pos x="34" y="93"/>
                </a:cxn>
                <a:cxn ang="0">
                  <a:pos x="35" y="107"/>
                </a:cxn>
                <a:cxn ang="0">
                  <a:pos x="33" y="130"/>
                </a:cxn>
                <a:cxn ang="0">
                  <a:pos x="25" y="136"/>
                </a:cxn>
                <a:cxn ang="0">
                  <a:pos x="20" y="133"/>
                </a:cxn>
                <a:cxn ang="0">
                  <a:pos x="18" y="128"/>
                </a:cxn>
                <a:cxn ang="0">
                  <a:pos x="18" y="127"/>
                </a:cxn>
                <a:cxn ang="0">
                  <a:pos x="20" y="105"/>
                </a:cxn>
                <a:cxn ang="0">
                  <a:pos x="20" y="84"/>
                </a:cxn>
                <a:cxn ang="0">
                  <a:pos x="20" y="62"/>
                </a:cxn>
                <a:cxn ang="0">
                  <a:pos x="7" y="62"/>
                </a:cxn>
                <a:cxn ang="0">
                  <a:pos x="0" y="55"/>
                </a:cxn>
                <a:cxn ang="0">
                  <a:pos x="13" y="47"/>
                </a:cxn>
                <a:cxn ang="0">
                  <a:pos x="20" y="47"/>
                </a:cxn>
                <a:cxn ang="0">
                  <a:pos x="22" y="35"/>
                </a:cxn>
                <a:cxn ang="0">
                  <a:pos x="30" y="10"/>
                </a:cxn>
                <a:cxn ang="0">
                  <a:pos x="56" y="0"/>
                </a:cxn>
                <a:cxn ang="0">
                  <a:pos x="67" y="7"/>
                </a:cxn>
                <a:cxn ang="0">
                  <a:pos x="56" y="15"/>
                </a:cxn>
              </a:cxnLst>
              <a:rect l="0" t="0" r="0" b="0"/>
              <a:pathLst>
                <a:path w="93" h="190">
                  <a:moveTo>
                    <a:pt x="79" y="21"/>
                  </a:moveTo>
                  <a:cubicBezTo>
                    <a:pt x="62" y="21"/>
                    <a:pt x="52" y="33"/>
                    <a:pt x="50" y="57"/>
                  </a:cubicBezTo>
                  <a:cubicBezTo>
                    <a:pt x="50" y="64"/>
                    <a:pt x="50" y="64"/>
                    <a:pt x="50" y="64"/>
                  </a:cubicBezTo>
                  <a:cubicBezTo>
                    <a:pt x="62" y="63"/>
                    <a:pt x="70" y="63"/>
                    <a:pt x="73" y="63"/>
                  </a:cubicBezTo>
                  <a:cubicBezTo>
                    <a:pt x="85" y="63"/>
                    <a:pt x="91" y="66"/>
                    <a:pt x="91" y="74"/>
                  </a:cubicBezTo>
                  <a:cubicBezTo>
                    <a:pt x="91" y="79"/>
                    <a:pt x="88" y="82"/>
                    <a:pt x="82" y="83"/>
                  </a:cubicBezTo>
                  <a:cubicBezTo>
                    <a:pt x="80" y="83"/>
                    <a:pt x="77" y="84"/>
                    <a:pt x="74" y="83"/>
                  </a:cubicBezTo>
                  <a:cubicBezTo>
                    <a:pt x="70" y="83"/>
                    <a:pt x="62" y="84"/>
                    <a:pt x="49" y="85"/>
                  </a:cubicBezTo>
                  <a:cubicBezTo>
                    <a:pt x="48" y="110"/>
                    <a:pt x="48" y="110"/>
                    <a:pt x="48" y="110"/>
                  </a:cubicBezTo>
                  <a:cubicBezTo>
                    <a:pt x="48" y="114"/>
                    <a:pt x="48" y="121"/>
                    <a:pt x="48" y="130"/>
                  </a:cubicBezTo>
                  <a:cubicBezTo>
                    <a:pt x="49" y="139"/>
                    <a:pt x="49" y="145"/>
                    <a:pt x="49" y="150"/>
                  </a:cubicBezTo>
                  <a:cubicBezTo>
                    <a:pt x="49" y="163"/>
                    <a:pt x="48" y="174"/>
                    <a:pt x="46" y="182"/>
                  </a:cubicBezTo>
                  <a:cubicBezTo>
                    <a:pt x="45" y="187"/>
                    <a:pt x="42" y="190"/>
                    <a:pt x="36" y="190"/>
                  </a:cubicBezTo>
                  <a:cubicBezTo>
                    <a:pt x="33" y="190"/>
                    <a:pt x="31" y="189"/>
                    <a:pt x="29" y="187"/>
                  </a:cubicBezTo>
                  <a:cubicBezTo>
                    <a:pt x="27" y="186"/>
                    <a:pt x="25" y="183"/>
                    <a:pt x="25" y="180"/>
                  </a:cubicBezTo>
                  <a:cubicBezTo>
                    <a:pt x="25" y="180"/>
                    <a:pt x="26" y="179"/>
                    <a:pt x="26" y="178"/>
                  </a:cubicBezTo>
                  <a:cubicBezTo>
                    <a:pt x="27" y="169"/>
                    <a:pt x="28" y="159"/>
                    <a:pt x="28" y="147"/>
                  </a:cubicBezTo>
                  <a:cubicBezTo>
                    <a:pt x="28" y="118"/>
                    <a:pt x="28" y="118"/>
                    <a:pt x="28" y="118"/>
                  </a:cubicBezTo>
                  <a:cubicBezTo>
                    <a:pt x="28" y="87"/>
                    <a:pt x="28" y="87"/>
                    <a:pt x="28" y="87"/>
                  </a:cubicBezTo>
                  <a:cubicBezTo>
                    <a:pt x="19" y="87"/>
                    <a:pt x="13" y="88"/>
                    <a:pt x="11" y="88"/>
                  </a:cubicBezTo>
                  <a:cubicBezTo>
                    <a:pt x="3" y="88"/>
                    <a:pt x="0" y="84"/>
                    <a:pt x="0" y="77"/>
                  </a:cubicBezTo>
                  <a:cubicBezTo>
                    <a:pt x="0" y="70"/>
                    <a:pt x="6" y="67"/>
                    <a:pt x="19" y="66"/>
                  </a:cubicBezTo>
                  <a:cubicBezTo>
                    <a:pt x="29" y="66"/>
                    <a:pt x="29" y="66"/>
                    <a:pt x="29" y="66"/>
                  </a:cubicBezTo>
                  <a:cubicBezTo>
                    <a:pt x="29" y="62"/>
                    <a:pt x="30" y="56"/>
                    <a:pt x="31" y="49"/>
                  </a:cubicBezTo>
                  <a:cubicBezTo>
                    <a:pt x="33" y="33"/>
                    <a:pt x="37" y="22"/>
                    <a:pt x="43" y="14"/>
                  </a:cubicBezTo>
                  <a:cubicBezTo>
                    <a:pt x="50" y="5"/>
                    <a:pt x="62" y="0"/>
                    <a:pt x="78" y="0"/>
                  </a:cubicBezTo>
                  <a:cubicBezTo>
                    <a:pt x="88" y="0"/>
                    <a:pt x="93" y="4"/>
                    <a:pt x="93" y="11"/>
                  </a:cubicBezTo>
                  <a:cubicBezTo>
                    <a:pt x="93" y="18"/>
                    <a:pt x="88" y="21"/>
                    <a:pt x="79" y="21"/>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 name="Freeform 53">
              <a:extLst>
                <a:ext uri="{FF2B5EF4-FFF2-40B4-BE49-F238E27FC236}">
                  <a16:creationId xmlns:a16="http://schemas.microsoft.com/office/drawing/2014/main" xmlns="" id="{D6D914CB-A949-4281-9D78-28506A0262EA}"/>
                </a:ext>
              </a:extLst>
            </p:cNvPr>
            <p:cNvSpPr>
              <a:spLocks noEditPoints="1"/>
            </p:cNvSpPr>
            <p:nvPr/>
          </p:nvSpPr>
          <p:spPr>
            <a:xfrm>
              <a:off x="1518" y="1631"/>
              <a:ext cx="78" cy="84"/>
            </a:xfrm>
            <a:custGeom>
              <a:avLst/>
              <a:gdLst/>
              <a:ahLst/>
              <a:cxnLst>
                <a:cxn ang="0">
                  <a:pos x="40" y="84"/>
                </a:cxn>
                <a:cxn ang="0">
                  <a:pos x="12" y="75"/>
                </a:cxn>
                <a:cxn ang="0">
                  <a:pos x="0" y="48"/>
                </a:cxn>
                <a:cxn ang="0">
                  <a:pos x="10" y="14"/>
                </a:cxn>
                <a:cxn ang="0">
                  <a:pos x="39" y="0"/>
                </a:cxn>
                <a:cxn ang="0">
                  <a:pos x="59" y="4"/>
                </a:cxn>
                <a:cxn ang="0">
                  <a:pos x="70" y="20"/>
                </a:cxn>
                <a:cxn ang="0">
                  <a:pos x="61" y="34"/>
                </a:cxn>
                <a:cxn ang="0">
                  <a:pos x="44" y="43"/>
                </a:cxn>
                <a:cxn ang="0">
                  <a:pos x="14" y="56"/>
                </a:cxn>
                <a:cxn ang="0">
                  <a:pos x="25" y="66"/>
                </a:cxn>
                <a:cxn ang="0">
                  <a:pos x="40" y="69"/>
                </a:cxn>
                <a:cxn ang="0">
                  <a:pos x="53" y="68"/>
                </a:cxn>
                <a:cxn ang="0">
                  <a:pos x="65" y="61"/>
                </a:cxn>
                <a:cxn ang="0">
                  <a:pos x="70" y="56"/>
                </a:cxn>
                <a:cxn ang="0">
                  <a:pos x="75" y="59"/>
                </a:cxn>
                <a:cxn ang="0">
                  <a:pos x="78" y="64"/>
                </a:cxn>
                <a:cxn ang="0">
                  <a:pos x="64" y="79"/>
                </a:cxn>
                <a:cxn ang="0">
                  <a:pos x="40" y="84"/>
                </a:cxn>
                <a:cxn ang="0">
                  <a:pos x="38" y="14"/>
                </a:cxn>
                <a:cxn ang="0">
                  <a:pos x="23" y="21"/>
                </a:cxn>
                <a:cxn ang="0">
                  <a:pos x="13" y="43"/>
                </a:cxn>
                <a:cxn ang="0">
                  <a:pos x="37" y="32"/>
                </a:cxn>
                <a:cxn ang="0">
                  <a:pos x="57" y="19"/>
                </a:cxn>
                <a:cxn ang="0">
                  <a:pos x="38" y="14"/>
                </a:cxn>
              </a:cxnLst>
              <a:rect l="0" t="0" r="0" b="0"/>
              <a:pathLst>
                <a:path w="108" h="118">
                  <a:moveTo>
                    <a:pt x="56" y="118"/>
                  </a:moveTo>
                  <a:cubicBezTo>
                    <a:pt x="40" y="118"/>
                    <a:pt x="27" y="114"/>
                    <a:pt x="17" y="106"/>
                  </a:cubicBezTo>
                  <a:cubicBezTo>
                    <a:pt x="6" y="97"/>
                    <a:pt x="0" y="84"/>
                    <a:pt x="0" y="68"/>
                  </a:cubicBezTo>
                  <a:cubicBezTo>
                    <a:pt x="0" y="49"/>
                    <a:pt x="5" y="34"/>
                    <a:pt x="14" y="21"/>
                  </a:cubicBezTo>
                  <a:cubicBezTo>
                    <a:pt x="24" y="7"/>
                    <a:pt x="37" y="0"/>
                    <a:pt x="54" y="0"/>
                  </a:cubicBezTo>
                  <a:cubicBezTo>
                    <a:pt x="65" y="0"/>
                    <a:pt x="75" y="2"/>
                    <a:pt x="83" y="6"/>
                  </a:cubicBezTo>
                  <a:cubicBezTo>
                    <a:pt x="92" y="11"/>
                    <a:pt x="97" y="19"/>
                    <a:pt x="97" y="29"/>
                  </a:cubicBezTo>
                  <a:cubicBezTo>
                    <a:pt x="97" y="36"/>
                    <a:pt x="93" y="43"/>
                    <a:pt x="85" y="49"/>
                  </a:cubicBezTo>
                  <a:cubicBezTo>
                    <a:pt x="81" y="51"/>
                    <a:pt x="73" y="55"/>
                    <a:pt x="62" y="61"/>
                  </a:cubicBezTo>
                  <a:cubicBezTo>
                    <a:pt x="20" y="80"/>
                    <a:pt x="20" y="80"/>
                    <a:pt x="20" y="80"/>
                  </a:cubicBezTo>
                  <a:cubicBezTo>
                    <a:pt x="24" y="86"/>
                    <a:pt x="29" y="91"/>
                    <a:pt x="35" y="94"/>
                  </a:cubicBezTo>
                  <a:cubicBezTo>
                    <a:pt x="41" y="97"/>
                    <a:pt x="48" y="98"/>
                    <a:pt x="56" y="98"/>
                  </a:cubicBezTo>
                  <a:cubicBezTo>
                    <a:pt x="61" y="98"/>
                    <a:pt x="67" y="97"/>
                    <a:pt x="74" y="96"/>
                  </a:cubicBezTo>
                  <a:cubicBezTo>
                    <a:pt x="82" y="93"/>
                    <a:pt x="88" y="90"/>
                    <a:pt x="90" y="86"/>
                  </a:cubicBezTo>
                  <a:cubicBezTo>
                    <a:pt x="93" y="82"/>
                    <a:pt x="95" y="80"/>
                    <a:pt x="98" y="80"/>
                  </a:cubicBezTo>
                  <a:cubicBezTo>
                    <a:pt x="101" y="80"/>
                    <a:pt x="103" y="81"/>
                    <a:pt x="105" y="83"/>
                  </a:cubicBezTo>
                  <a:cubicBezTo>
                    <a:pt x="107" y="85"/>
                    <a:pt x="108" y="87"/>
                    <a:pt x="108" y="90"/>
                  </a:cubicBezTo>
                  <a:cubicBezTo>
                    <a:pt x="108" y="98"/>
                    <a:pt x="102" y="105"/>
                    <a:pt x="89" y="111"/>
                  </a:cubicBezTo>
                  <a:cubicBezTo>
                    <a:pt x="78" y="115"/>
                    <a:pt x="67" y="118"/>
                    <a:pt x="56" y="118"/>
                  </a:cubicBezTo>
                  <a:close/>
                  <a:moveTo>
                    <a:pt x="53" y="20"/>
                  </a:moveTo>
                  <a:cubicBezTo>
                    <a:pt x="45" y="20"/>
                    <a:pt x="37" y="23"/>
                    <a:pt x="32" y="30"/>
                  </a:cubicBezTo>
                  <a:cubicBezTo>
                    <a:pt x="26" y="37"/>
                    <a:pt x="21" y="47"/>
                    <a:pt x="18" y="61"/>
                  </a:cubicBezTo>
                  <a:cubicBezTo>
                    <a:pt x="52" y="45"/>
                    <a:pt x="52" y="45"/>
                    <a:pt x="52" y="45"/>
                  </a:cubicBezTo>
                  <a:cubicBezTo>
                    <a:pt x="65" y="38"/>
                    <a:pt x="74" y="33"/>
                    <a:pt x="79" y="28"/>
                  </a:cubicBezTo>
                  <a:cubicBezTo>
                    <a:pt x="73" y="23"/>
                    <a:pt x="65" y="20"/>
                    <a:pt x="53" y="20"/>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73" name="Group 4">
            <a:extLst>
              <a:ext uri="{FF2B5EF4-FFF2-40B4-BE49-F238E27FC236}">
                <a16:creationId xmlns:a16="http://schemas.microsoft.com/office/drawing/2014/main" xmlns="" id="{C31C1777-5F79-4F0B-9674-BFC1E4CE07DB}"/>
              </a:ext>
            </a:extLst>
          </p:cNvPr>
          <p:cNvGrpSpPr>
            <a:grpSpLocks noChangeAspect="1"/>
          </p:cNvGrpSpPr>
          <p:nvPr/>
        </p:nvGrpSpPr>
        <p:grpSpPr>
          <a:xfrm>
            <a:off x="8549878" y="4832746"/>
            <a:ext cx="1620441" cy="2149078"/>
            <a:chOff x="4398" y="1886"/>
            <a:chExt cx="1021" cy="1354"/>
          </a:xfrm>
        </p:grpSpPr>
        <p:grpSp>
          <p:nvGrpSpPr>
            <p:cNvPr id="74" name="Group 205">
              <a:extLst>
                <a:ext uri="{FF2B5EF4-FFF2-40B4-BE49-F238E27FC236}">
                  <a16:creationId xmlns:a16="http://schemas.microsoft.com/office/drawing/2014/main" xmlns="" id="{467C431D-4140-40BC-A5C0-29238BF2FA67}"/>
                </a:ext>
              </a:extLst>
            </p:cNvPr>
            <p:cNvGrpSpPr/>
            <p:nvPr/>
          </p:nvGrpSpPr>
          <p:grpSpPr>
            <a:xfrm>
              <a:off x="4398" y="1886"/>
              <a:ext cx="1021" cy="1354"/>
              <a:chOff x="4398" y="1886"/>
              <a:chExt cx="1021" cy="1354"/>
            </a:xfrm>
          </p:grpSpPr>
          <p:sp>
            <p:nvSpPr>
              <p:cNvPr id="471" name="Freeform 5">
                <a:extLst>
                  <a:ext uri="{FF2B5EF4-FFF2-40B4-BE49-F238E27FC236}">
                    <a16:creationId xmlns:a16="http://schemas.microsoft.com/office/drawing/2014/main" xmlns="" id="{822AA40D-2B44-443C-A827-A574AF50831C}"/>
                  </a:ext>
                </a:extLst>
              </p:cNvPr>
              <p:cNvSpPr/>
              <p:nvPr/>
            </p:nvSpPr>
            <p:spPr>
              <a:xfrm>
                <a:off x="4474" y="1891"/>
                <a:ext cx="883" cy="379"/>
              </a:xfrm>
              <a:custGeom>
                <a:avLst/>
                <a:gdLst/>
                <a:ahLst/>
                <a:cxnLst>
                  <a:cxn ang="0">
                    <a:pos x="7" y="26"/>
                  </a:cxn>
                  <a:cxn ang="0">
                    <a:pos x="4" y="47"/>
                  </a:cxn>
                  <a:cxn ang="0">
                    <a:pos x="4" y="110"/>
                  </a:cxn>
                  <a:cxn ang="0">
                    <a:pos x="7" y="227"/>
                  </a:cxn>
                  <a:cxn ang="0">
                    <a:pos x="2" y="369"/>
                  </a:cxn>
                  <a:cxn ang="0">
                    <a:pos x="206" y="361"/>
                  </a:cxn>
                  <a:cxn ang="0">
                    <a:pos x="453" y="359"/>
                  </a:cxn>
                  <a:cxn ang="0">
                    <a:pos x="688" y="361"/>
                  </a:cxn>
                  <a:cxn ang="0">
                    <a:pos x="849" y="369"/>
                  </a:cxn>
                  <a:cxn ang="0">
                    <a:pos x="874" y="289"/>
                  </a:cxn>
                  <a:cxn ang="0">
                    <a:pos x="871" y="184"/>
                  </a:cxn>
                  <a:cxn ang="0">
                    <a:pos x="868" y="0"/>
                  </a:cxn>
                  <a:cxn ang="0">
                    <a:pos x="707" y="9"/>
                  </a:cxn>
                  <a:cxn ang="0">
                    <a:pos x="548" y="13"/>
                  </a:cxn>
                  <a:cxn ang="0">
                    <a:pos x="145" y="15"/>
                  </a:cxn>
                  <a:cxn ang="0">
                    <a:pos x="4" y="20"/>
                  </a:cxn>
                </a:cxnLst>
                <a:rect l="0" t="0" r="0" b="0"/>
                <a:pathLst>
                  <a:path w="1082" h="464">
                    <a:moveTo>
                      <a:pt x="9" y="32"/>
                    </a:moveTo>
                    <a:cubicBezTo>
                      <a:pt x="5" y="24"/>
                      <a:pt x="6" y="48"/>
                      <a:pt x="6" y="58"/>
                    </a:cubicBezTo>
                    <a:cubicBezTo>
                      <a:pt x="4" y="84"/>
                      <a:pt x="6" y="110"/>
                      <a:pt x="6" y="135"/>
                    </a:cubicBezTo>
                    <a:cubicBezTo>
                      <a:pt x="6" y="183"/>
                      <a:pt x="11" y="231"/>
                      <a:pt x="9" y="279"/>
                    </a:cubicBezTo>
                    <a:cubicBezTo>
                      <a:pt x="7" y="336"/>
                      <a:pt x="0" y="394"/>
                      <a:pt x="3" y="452"/>
                    </a:cubicBezTo>
                    <a:cubicBezTo>
                      <a:pt x="85" y="457"/>
                      <a:pt x="170" y="443"/>
                      <a:pt x="253" y="443"/>
                    </a:cubicBezTo>
                    <a:cubicBezTo>
                      <a:pt x="354" y="443"/>
                      <a:pt x="456" y="445"/>
                      <a:pt x="556" y="440"/>
                    </a:cubicBezTo>
                    <a:cubicBezTo>
                      <a:pt x="651" y="435"/>
                      <a:pt x="749" y="434"/>
                      <a:pt x="844" y="443"/>
                    </a:cubicBezTo>
                    <a:cubicBezTo>
                      <a:pt x="903" y="449"/>
                      <a:pt x="982" y="464"/>
                      <a:pt x="1041" y="452"/>
                    </a:cubicBezTo>
                    <a:cubicBezTo>
                      <a:pt x="1082" y="444"/>
                      <a:pt x="1071" y="395"/>
                      <a:pt x="1071" y="355"/>
                    </a:cubicBezTo>
                    <a:cubicBezTo>
                      <a:pt x="1072" y="312"/>
                      <a:pt x="1070" y="269"/>
                      <a:pt x="1068" y="226"/>
                    </a:cubicBezTo>
                    <a:cubicBezTo>
                      <a:pt x="1064" y="152"/>
                      <a:pt x="1069" y="74"/>
                      <a:pt x="1064" y="0"/>
                    </a:cubicBezTo>
                    <a:cubicBezTo>
                      <a:pt x="1007" y="20"/>
                      <a:pt x="928" y="10"/>
                      <a:pt x="867" y="12"/>
                    </a:cubicBezTo>
                    <a:cubicBezTo>
                      <a:pt x="803" y="15"/>
                      <a:pt x="737" y="16"/>
                      <a:pt x="672" y="16"/>
                    </a:cubicBezTo>
                    <a:cubicBezTo>
                      <a:pt x="507" y="16"/>
                      <a:pt x="341" y="20"/>
                      <a:pt x="178" y="19"/>
                    </a:cubicBezTo>
                    <a:cubicBezTo>
                      <a:pt x="123" y="19"/>
                      <a:pt x="60" y="30"/>
                      <a:pt x="6" y="25"/>
                    </a:cubicBezTo>
                  </a:path>
                </a:pathLst>
              </a:custGeom>
              <a:solidFill>
                <a:srgbClr val="FFF0B3"/>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72" name="Freeform 6">
                <a:extLst>
                  <a:ext uri="{FF2B5EF4-FFF2-40B4-BE49-F238E27FC236}">
                    <a16:creationId xmlns:a16="http://schemas.microsoft.com/office/drawing/2014/main" xmlns="" id="{2CC3C208-C322-4F93-B782-EDDEE0CC2E79}"/>
                  </a:ext>
                </a:extLst>
              </p:cNvPr>
              <p:cNvSpPr>
                <a:spLocks noEditPoints="1"/>
              </p:cNvSpPr>
              <p:nvPr/>
            </p:nvSpPr>
            <p:spPr>
              <a:xfrm>
                <a:off x="4471" y="1886"/>
                <a:ext cx="885" cy="385"/>
              </a:xfrm>
              <a:custGeom>
                <a:avLst/>
                <a:gdLst/>
                <a:ahLst/>
                <a:cxnLst>
                  <a:cxn ang="0">
                    <a:pos x="758" y="10"/>
                  </a:cxn>
                  <a:cxn ang="0">
                    <a:pos x="551" y="13"/>
                  </a:cxn>
                  <a:cxn ang="0">
                    <a:pos x="147" y="16"/>
                  </a:cxn>
                  <a:cxn ang="0">
                    <a:pos x="7" y="21"/>
                  </a:cxn>
                  <a:cxn ang="0">
                    <a:pos x="3" y="25"/>
                  </a:cxn>
                  <a:cxn ang="0">
                    <a:pos x="3" y="41"/>
                  </a:cxn>
                  <a:cxn ang="0">
                    <a:pos x="3" y="52"/>
                  </a:cxn>
                  <a:cxn ang="0">
                    <a:pos x="3" y="115"/>
                  </a:cxn>
                  <a:cxn ang="0">
                    <a:pos x="5" y="213"/>
                  </a:cxn>
                  <a:cxn ang="0">
                    <a:pos x="3" y="274"/>
                  </a:cxn>
                  <a:cxn ang="0">
                    <a:pos x="0" y="373"/>
                  </a:cxn>
                  <a:cxn ang="0">
                    <a:pos x="120" y="374"/>
                  </a:cxn>
                  <a:cxn ang="0">
                    <a:pos x="260" y="370"/>
                  </a:cxn>
                  <a:cxn ang="0">
                    <a:pos x="691" y="370"/>
                  </a:cxn>
                  <a:cxn ang="0">
                    <a:pos x="853" y="377"/>
                  </a:cxn>
                  <a:cxn ang="0">
                    <a:pos x="881" y="294"/>
                  </a:cxn>
                  <a:cxn ang="0">
                    <a:pos x="878" y="103"/>
                  </a:cxn>
                  <a:cxn ang="0">
                    <a:pos x="874" y="0"/>
                  </a:cxn>
                  <a:cxn ang="0">
                    <a:pos x="867" y="9"/>
                  </a:cxn>
                  <a:cxn ang="0">
                    <a:pos x="869" y="121"/>
                  </a:cxn>
                  <a:cxn ang="0">
                    <a:pos x="873" y="280"/>
                  </a:cxn>
                  <a:cxn ang="0">
                    <a:pos x="873" y="313"/>
                  </a:cxn>
                  <a:cxn ang="0">
                    <a:pos x="852" y="369"/>
                  </a:cxn>
                  <a:cxn ang="0">
                    <a:pos x="692" y="362"/>
                  </a:cxn>
                  <a:cxn ang="0">
                    <a:pos x="260" y="362"/>
                  </a:cxn>
                  <a:cxn ang="0">
                    <a:pos x="120" y="366"/>
                  </a:cxn>
                  <a:cxn ang="0">
                    <a:pos x="8" y="348"/>
                  </a:cxn>
                  <a:cxn ang="0">
                    <a:pos x="13" y="232"/>
                  </a:cxn>
                  <a:cxn ang="0">
                    <a:pos x="13" y="163"/>
                  </a:cxn>
                  <a:cxn ang="0">
                    <a:pos x="11" y="94"/>
                  </a:cxn>
                  <a:cxn ang="0">
                    <a:pos x="11" y="44"/>
                  </a:cxn>
                  <a:cxn ang="0">
                    <a:pos x="11" y="34"/>
                  </a:cxn>
                  <a:cxn ang="0">
                    <a:pos x="13" y="30"/>
                  </a:cxn>
                  <a:cxn ang="0">
                    <a:pos x="89" y="27"/>
                  </a:cxn>
                  <a:cxn ang="0">
                    <a:pos x="366" y="22"/>
                  </a:cxn>
                  <a:cxn ang="0">
                    <a:pos x="710" y="18"/>
                  </a:cxn>
                  <a:cxn ang="0">
                    <a:pos x="867" y="9"/>
                  </a:cxn>
                </a:cxnLst>
                <a:rect l="0" t="0" r="0" b="0"/>
                <a:pathLst>
                  <a:path w="1083" h="472">
                    <a:moveTo>
                      <a:pt x="1065" y="1"/>
                    </a:moveTo>
                    <a:cubicBezTo>
                      <a:pt x="1026" y="15"/>
                      <a:pt x="976" y="14"/>
                      <a:pt x="928" y="13"/>
                    </a:cubicBezTo>
                    <a:cubicBezTo>
                      <a:pt x="870" y="13"/>
                      <a:pt x="870" y="13"/>
                      <a:pt x="870" y="13"/>
                    </a:cubicBezTo>
                    <a:cubicBezTo>
                      <a:pt x="803" y="16"/>
                      <a:pt x="734" y="16"/>
                      <a:pt x="675" y="16"/>
                    </a:cubicBezTo>
                    <a:cubicBezTo>
                      <a:pt x="448" y="18"/>
                      <a:pt x="448" y="18"/>
                      <a:pt x="448" y="18"/>
                    </a:cubicBezTo>
                    <a:cubicBezTo>
                      <a:pt x="360" y="19"/>
                      <a:pt x="269" y="20"/>
                      <a:pt x="181" y="20"/>
                    </a:cubicBezTo>
                    <a:cubicBezTo>
                      <a:pt x="158" y="20"/>
                      <a:pt x="133" y="22"/>
                      <a:pt x="109" y="24"/>
                    </a:cubicBezTo>
                    <a:cubicBezTo>
                      <a:pt x="76" y="26"/>
                      <a:pt x="41" y="29"/>
                      <a:pt x="9" y="26"/>
                    </a:cubicBezTo>
                    <a:cubicBezTo>
                      <a:pt x="6" y="26"/>
                      <a:pt x="4" y="28"/>
                      <a:pt x="4" y="31"/>
                    </a:cubicBezTo>
                    <a:cubicBezTo>
                      <a:pt x="4" y="31"/>
                      <a:pt x="4" y="31"/>
                      <a:pt x="4" y="31"/>
                    </a:cubicBezTo>
                    <a:cubicBezTo>
                      <a:pt x="4" y="33"/>
                      <a:pt x="4" y="34"/>
                      <a:pt x="5" y="35"/>
                    </a:cubicBezTo>
                    <a:cubicBezTo>
                      <a:pt x="4" y="38"/>
                      <a:pt x="4" y="43"/>
                      <a:pt x="4" y="51"/>
                    </a:cubicBezTo>
                    <a:cubicBezTo>
                      <a:pt x="4" y="52"/>
                      <a:pt x="4" y="53"/>
                      <a:pt x="4" y="54"/>
                    </a:cubicBezTo>
                    <a:cubicBezTo>
                      <a:pt x="4" y="64"/>
                      <a:pt x="4" y="64"/>
                      <a:pt x="4" y="64"/>
                    </a:cubicBezTo>
                    <a:cubicBezTo>
                      <a:pt x="3" y="116"/>
                      <a:pt x="3" y="116"/>
                      <a:pt x="3" y="116"/>
                    </a:cubicBezTo>
                    <a:cubicBezTo>
                      <a:pt x="4" y="141"/>
                      <a:pt x="4" y="141"/>
                      <a:pt x="4" y="141"/>
                    </a:cubicBezTo>
                    <a:cubicBezTo>
                      <a:pt x="6" y="202"/>
                      <a:pt x="6" y="202"/>
                      <a:pt x="6" y="202"/>
                    </a:cubicBezTo>
                    <a:cubicBezTo>
                      <a:pt x="6" y="221"/>
                      <a:pt x="7" y="242"/>
                      <a:pt x="7" y="262"/>
                    </a:cubicBezTo>
                    <a:cubicBezTo>
                      <a:pt x="7" y="269"/>
                      <a:pt x="7" y="277"/>
                      <a:pt x="7" y="284"/>
                    </a:cubicBezTo>
                    <a:cubicBezTo>
                      <a:pt x="4" y="337"/>
                      <a:pt x="4" y="337"/>
                      <a:pt x="4" y="337"/>
                    </a:cubicBezTo>
                    <a:cubicBezTo>
                      <a:pt x="2" y="366"/>
                      <a:pt x="0" y="397"/>
                      <a:pt x="0" y="427"/>
                    </a:cubicBezTo>
                    <a:cubicBezTo>
                      <a:pt x="0" y="438"/>
                      <a:pt x="0" y="448"/>
                      <a:pt x="1" y="458"/>
                    </a:cubicBezTo>
                    <a:cubicBezTo>
                      <a:pt x="1" y="461"/>
                      <a:pt x="3" y="463"/>
                      <a:pt x="6" y="463"/>
                    </a:cubicBezTo>
                    <a:cubicBezTo>
                      <a:pt x="53" y="466"/>
                      <a:pt x="101" y="462"/>
                      <a:pt x="148" y="459"/>
                    </a:cubicBezTo>
                    <a:cubicBezTo>
                      <a:pt x="184" y="457"/>
                      <a:pt x="220" y="454"/>
                      <a:pt x="256" y="454"/>
                    </a:cubicBezTo>
                    <a:cubicBezTo>
                      <a:pt x="319" y="454"/>
                      <a:pt x="319" y="454"/>
                      <a:pt x="319" y="454"/>
                    </a:cubicBezTo>
                    <a:cubicBezTo>
                      <a:pt x="398" y="455"/>
                      <a:pt x="480" y="455"/>
                      <a:pt x="559" y="451"/>
                    </a:cubicBezTo>
                    <a:cubicBezTo>
                      <a:pt x="673" y="445"/>
                      <a:pt x="765" y="446"/>
                      <a:pt x="846" y="454"/>
                    </a:cubicBezTo>
                    <a:cubicBezTo>
                      <a:pt x="887" y="459"/>
                      <a:pt x="887" y="459"/>
                      <a:pt x="887" y="459"/>
                    </a:cubicBezTo>
                    <a:cubicBezTo>
                      <a:pt x="939" y="465"/>
                      <a:pt x="998" y="472"/>
                      <a:pt x="1045" y="463"/>
                    </a:cubicBezTo>
                    <a:cubicBezTo>
                      <a:pt x="1083" y="455"/>
                      <a:pt x="1081" y="417"/>
                      <a:pt x="1080" y="384"/>
                    </a:cubicBezTo>
                    <a:cubicBezTo>
                      <a:pt x="1079" y="361"/>
                      <a:pt x="1079" y="361"/>
                      <a:pt x="1079" y="361"/>
                    </a:cubicBezTo>
                    <a:cubicBezTo>
                      <a:pt x="1080" y="323"/>
                      <a:pt x="1079" y="283"/>
                      <a:pt x="1076" y="232"/>
                    </a:cubicBezTo>
                    <a:cubicBezTo>
                      <a:pt x="1074" y="197"/>
                      <a:pt x="1074" y="162"/>
                      <a:pt x="1075" y="127"/>
                    </a:cubicBezTo>
                    <a:cubicBezTo>
                      <a:pt x="1075" y="87"/>
                      <a:pt x="1075" y="46"/>
                      <a:pt x="1072" y="5"/>
                    </a:cubicBezTo>
                    <a:cubicBezTo>
                      <a:pt x="1072" y="4"/>
                      <a:pt x="1071" y="2"/>
                      <a:pt x="1070" y="1"/>
                    </a:cubicBezTo>
                    <a:cubicBezTo>
                      <a:pt x="1068" y="1"/>
                      <a:pt x="1067" y="0"/>
                      <a:pt x="1065" y="1"/>
                    </a:cubicBezTo>
                    <a:close/>
                    <a:moveTo>
                      <a:pt x="1062" y="12"/>
                    </a:moveTo>
                    <a:cubicBezTo>
                      <a:pt x="1064" y="43"/>
                      <a:pt x="1064" y="75"/>
                      <a:pt x="1064" y="106"/>
                    </a:cubicBezTo>
                    <a:cubicBezTo>
                      <a:pt x="1064" y="113"/>
                      <a:pt x="1064" y="141"/>
                      <a:pt x="1064" y="149"/>
                    </a:cubicBezTo>
                    <a:cubicBezTo>
                      <a:pt x="1064" y="176"/>
                      <a:pt x="1065" y="205"/>
                      <a:pt x="1066" y="232"/>
                    </a:cubicBezTo>
                    <a:cubicBezTo>
                      <a:pt x="1068" y="275"/>
                      <a:pt x="1069" y="311"/>
                      <a:pt x="1069" y="344"/>
                    </a:cubicBezTo>
                    <a:cubicBezTo>
                      <a:pt x="1069" y="350"/>
                      <a:pt x="1069" y="355"/>
                      <a:pt x="1069" y="361"/>
                    </a:cubicBezTo>
                    <a:cubicBezTo>
                      <a:pt x="1069" y="384"/>
                      <a:pt x="1069" y="384"/>
                      <a:pt x="1069" y="384"/>
                    </a:cubicBezTo>
                    <a:cubicBezTo>
                      <a:pt x="1070" y="391"/>
                      <a:pt x="1070" y="397"/>
                      <a:pt x="1070" y="403"/>
                    </a:cubicBezTo>
                    <a:cubicBezTo>
                      <a:pt x="1070" y="431"/>
                      <a:pt x="1065" y="448"/>
                      <a:pt x="1043" y="453"/>
                    </a:cubicBezTo>
                    <a:cubicBezTo>
                      <a:pt x="998" y="462"/>
                      <a:pt x="940" y="455"/>
                      <a:pt x="888" y="449"/>
                    </a:cubicBezTo>
                    <a:cubicBezTo>
                      <a:pt x="847" y="444"/>
                      <a:pt x="847" y="444"/>
                      <a:pt x="847" y="444"/>
                    </a:cubicBezTo>
                    <a:cubicBezTo>
                      <a:pt x="765" y="436"/>
                      <a:pt x="673" y="435"/>
                      <a:pt x="558" y="441"/>
                    </a:cubicBezTo>
                    <a:cubicBezTo>
                      <a:pt x="480" y="445"/>
                      <a:pt x="398" y="444"/>
                      <a:pt x="319" y="444"/>
                    </a:cubicBezTo>
                    <a:cubicBezTo>
                      <a:pt x="256" y="444"/>
                      <a:pt x="256" y="444"/>
                      <a:pt x="256" y="444"/>
                    </a:cubicBezTo>
                    <a:cubicBezTo>
                      <a:pt x="220" y="444"/>
                      <a:pt x="183" y="446"/>
                      <a:pt x="147" y="449"/>
                    </a:cubicBezTo>
                    <a:cubicBezTo>
                      <a:pt x="103" y="452"/>
                      <a:pt x="56" y="455"/>
                      <a:pt x="11" y="453"/>
                    </a:cubicBezTo>
                    <a:cubicBezTo>
                      <a:pt x="11" y="445"/>
                      <a:pt x="10" y="436"/>
                      <a:pt x="10" y="427"/>
                    </a:cubicBezTo>
                    <a:cubicBezTo>
                      <a:pt x="10" y="397"/>
                      <a:pt x="12" y="367"/>
                      <a:pt x="14" y="337"/>
                    </a:cubicBezTo>
                    <a:cubicBezTo>
                      <a:pt x="17" y="285"/>
                      <a:pt x="17" y="285"/>
                      <a:pt x="17" y="285"/>
                    </a:cubicBezTo>
                    <a:cubicBezTo>
                      <a:pt x="18" y="277"/>
                      <a:pt x="18" y="269"/>
                      <a:pt x="18" y="262"/>
                    </a:cubicBezTo>
                    <a:cubicBezTo>
                      <a:pt x="18" y="241"/>
                      <a:pt x="17" y="221"/>
                      <a:pt x="16" y="201"/>
                    </a:cubicBezTo>
                    <a:cubicBezTo>
                      <a:pt x="14" y="141"/>
                      <a:pt x="14" y="141"/>
                      <a:pt x="14" y="141"/>
                    </a:cubicBezTo>
                    <a:cubicBezTo>
                      <a:pt x="14" y="141"/>
                      <a:pt x="14" y="116"/>
                      <a:pt x="14" y="116"/>
                    </a:cubicBezTo>
                    <a:cubicBezTo>
                      <a:pt x="14" y="65"/>
                      <a:pt x="14" y="65"/>
                      <a:pt x="14" y="65"/>
                    </a:cubicBezTo>
                    <a:cubicBezTo>
                      <a:pt x="14" y="54"/>
                      <a:pt x="14" y="54"/>
                      <a:pt x="14" y="54"/>
                    </a:cubicBezTo>
                    <a:cubicBezTo>
                      <a:pt x="14" y="53"/>
                      <a:pt x="14" y="53"/>
                      <a:pt x="14" y="52"/>
                    </a:cubicBezTo>
                    <a:cubicBezTo>
                      <a:pt x="14" y="48"/>
                      <a:pt x="14" y="45"/>
                      <a:pt x="14" y="42"/>
                    </a:cubicBezTo>
                    <a:cubicBezTo>
                      <a:pt x="14" y="42"/>
                      <a:pt x="14" y="42"/>
                      <a:pt x="15" y="42"/>
                    </a:cubicBezTo>
                    <a:cubicBezTo>
                      <a:pt x="16" y="41"/>
                      <a:pt x="17" y="39"/>
                      <a:pt x="17" y="37"/>
                    </a:cubicBezTo>
                    <a:cubicBezTo>
                      <a:pt x="17" y="37"/>
                      <a:pt x="17" y="37"/>
                      <a:pt x="17" y="37"/>
                    </a:cubicBezTo>
                    <a:cubicBezTo>
                      <a:pt x="47" y="39"/>
                      <a:pt x="79" y="36"/>
                      <a:pt x="110" y="34"/>
                    </a:cubicBezTo>
                    <a:cubicBezTo>
                      <a:pt x="134" y="32"/>
                      <a:pt x="158" y="30"/>
                      <a:pt x="181" y="30"/>
                    </a:cubicBezTo>
                    <a:cubicBezTo>
                      <a:pt x="269" y="31"/>
                      <a:pt x="360" y="29"/>
                      <a:pt x="448" y="28"/>
                    </a:cubicBezTo>
                    <a:cubicBezTo>
                      <a:pt x="675" y="27"/>
                      <a:pt x="675" y="27"/>
                      <a:pt x="675" y="27"/>
                    </a:cubicBezTo>
                    <a:cubicBezTo>
                      <a:pt x="734" y="27"/>
                      <a:pt x="803" y="26"/>
                      <a:pt x="870" y="23"/>
                    </a:cubicBezTo>
                    <a:cubicBezTo>
                      <a:pt x="928" y="23"/>
                      <a:pt x="928" y="23"/>
                      <a:pt x="928" y="23"/>
                    </a:cubicBezTo>
                    <a:cubicBezTo>
                      <a:pt x="975" y="24"/>
                      <a:pt x="1022" y="24"/>
                      <a:pt x="1062" y="1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73" name="Freeform 7">
                <a:extLst>
                  <a:ext uri="{FF2B5EF4-FFF2-40B4-BE49-F238E27FC236}">
                    <a16:creationId xmlns:a16="http://schemas.microsoft.com/office/drawing/2014/main" xmlns="" id="{95A4BFC4-A8A9-464E-B5C3-4237D69E3B4A}"/>
                  </a:ext>
                </a:extLst>
              </p:cNvPr>
              <p:cNvSpPr/>
              <p:nvPr/>
            </p:nvSpPr>
            <p:spPr>
              <a:xfrm>
                <a:off x="4670" y="2000"/>
                <a:ext cx="107" cy="137"/>
              </a:xfrm>
              <a:custGeom>
                <a:avLst/>
                <a:gdLst/>
                <a:ahLst/>
                <a:cxnLst>
                  <a:cxn ang="0">
                    <a:pos x="0" y="109"/>
                  </a:cxn>
                  <a:cxn ang="0">
                    <a:pos x="2" y="103"/>
                  </a:cxn>
                  <a:cxn ang="0">
                    <a:pos x="8" y="101"/>
                  </a:cxn>
                  <a:cxn ang="0">
                    <a:pos x="17" y="106"/>
                  </a:cxn>
                  <a:cxn ang="0">
                    <a:pos x="25" y="114"/>
                  </a:cxn>
                  <a:cxn ang="0">
                    <a:pos x="47" y="120"/>
                  </a:cxn>
                  <a:cxn ang="0">
                    <a:pos x="73" y="114"/>
                  </a:cxn>
                  <a:cxn ang="0">
                    <a:pos x="88" y="92"/>
                  </a:cxn>
                  <a:cxn ang="0">
                    <a:pos x="75" y="75"/>
                  </a:cxn>
                  <a:cxn ang="0">
                    <a:pos x="49" y="69"/>
                  </a:cxn>
                  <a:cxn ang="0">
                    <a:pos x="24" y="62"/>
                  </a:cxn>
                  <a:cxn ang="0">
                    <a:pos x="12" y="42"/>
                  </a:cxn>
                  <a:cxn ang="0">
                    <a:pos x="30" y="13"/>
                  </a:cxn>
                  <a:cxn ang="0">
                    <a:pos x="66" y="0"/>
                  </a:cxn>
                  <a:cxn ang="0">
                    <a:pos x="85" y="3"/>
                  </a:cxn>
                  <a:cxn ang="0">
                    <a:pos x="100" y="13"/>
                  </a:cxn>
                  <a:cxn ang="0">
                    <a:pos x="92" y="21"/>
                  </a:cxn>
                  <a:cxn ang="0">
                    <a:pos x="79" y="19"/>
                  </a:cxn>
                  <a:cxn ang="0">
                    <a:pos x="65" y="17"/>
                  </a:cxn>
                  <a:cxn ang="0">
                    <a:pos x="41" y="24"/>
                  </a:cxn>
                  <a:cxn ang="0">
                    <a:pos x="31" y="40"/>
                  </a:cxn>
                  <a:cxn ang="0">
                    <a:pos x="44" y="51"/>
                  </a:cxn>
                  <a:cxn ang="0">
                    <a:pos x="64" y="53"/>
                  </a:cxn>
                  <a:cxn ang="0">
                    <a:pos x="96" y="66"/>
                  </a:cxn>
                  <a:cxn ang="0">
                    <a:pos x="107" y="92"/>
                  </a:cxn>
                  <a:cxn ang="0">
                    <a:pos x="87" y="126"/>
                  </a:cxn>
                  <a:cxn ang="0">
                    <a:pos x="47" y="137"/>
                  </a:cxn>
                  <a:cxn ang="0">
                    <a:pos x="17" y="130"/>
                  </a:cxn>
                  <a:cxn ang="0">
                    <a:pos x="0" y="109"/>
                  </a:cxn>
                </a:cxnLst>
                <a:rect l="0" t="0" r="0" b="0"/>
                <a:pathLst>
                  <a:path w="131" h="168">
                    <a:moveTo>
                      <a:pt x="0" y="134"/>
                    </a:moveTo>
                    <a:cubicBezTo>
                      <a:pt x="0" y="131"/>
                      <a:pt x="1" y="129"/>
                      <a:pt x="3" y="127"/>
                    </a:cubicBezTo>
                    <a:cubicBezTo>
                      <a:pt x="6" y="125"/>
                      <a:pt x="8" y="124"/>
                      <a:pt x="11" y="124"/>
                    </a:cubicBezTo>
                    <a:cubicBezTo>
                      <a:pt x="15" y="124"/>
                      <a:pt x="18" y="126"/>
                      <a:pt x="21" y="130"/>
                    </a:cubicBezTo>
                    <a:cubicBezTo>
                      <a:pt x="25" y="136"/>
                      <a:pt x="28" y="139"/>
                      <a:pt x="31" y="141"/>
                    </a:cubicBezTo>
                    <a:cubicBezTo>
                      <a:pt x="37" y="146"/>
                      <a:pt x="46" y="148"/>
                      <a:pt x="58" y="148"/>
                    </a:cubicBezTo>
                    <a:cubicBezTo>
                      <a:pt x="69" y="148"/>
                      <a:pt x="80" y="145"/>
                      <a:pt x="90" y="140"/>
                    </a:cubicBezTo>
                    <a:cubicBezTo>
                      <a:pt x="102" y="134"/>
                      <a:pt x="108" y="125"/>
                      <a:pt x="108" y="114"/>
                    </a:cubicBezTo>
                    <a:cubicBezTo>
                      <a:pt x="108" y="105"/>
                      <a:pt x="103" y="98"/>
                      <a:pt x="93" y="92"/>
                    </a:cubicBezTo>
                    <a:cubicBezTo>
                      <a:pt x="84" y="88"/>
                      <a:pt x="73" y="85"/>
                      <a:pt x="60" y="85"/>
                    </a:cubicBezTo>
                    <a:cubicBezTo>
                      <a:pt x="48" y="84"/>
                      <a:pt x="38" y="82"/>
                      <a:pt x="30" y="77"/>
                    </a:cubicBezTo>
                    <a:cubicBezTo>
                      <a:pt x="20" y="71"/>
                      <a:pt x="15" y="63"/>
                      <a:pt x="15" y="52"/>
                    </a:cubicBezTo>
                    <a:cubicBezTo>
                      <a:pt x="15" y="39"/>
                      <a:pt x="22" y="27"/>
                      <a:pt x="37" y="16"/>
                    </a:cubicBezTo>
                    <a:cubicBezTo>
                      <a:pt x="51" y="6"/>
                      <a:pt x="66" y="0"/>
                      <a:pt x="81" y="0"/>
                    </a:cubicBezTo>
                    <a:cubicBezTo>
                      <a:pt x="88" y="0"/>
                      <a:pt x="96" y="2"/>
                      <a:pt x="105" y="4"/>
                    </a:cubicBezTo>
                    <a:cubicBezTo>
                      <a:pt x="117" y="7"/>
                      <a:pt x="123" y="11"/>
                      <a:pt x="123" y="16"/>
                    </a:cubicBezTo>
                    <a:cubicBezTo>
                      <a:pt x="123" y="23"/>
                      <a:pt x="119" y="26"/>
                      <a:pt x="113" y="26"/>
                    </a:cubicBezTo>
                    <a:cubicBezTo>
                      <a:pt x="110" y="26"/>
                      <a:pt x="105" y="25"/>
                      <a:pt x="97" y="24"/>
                    </a:cubicBezTo>
                    <a:cubicBezTo>
                      <a:pt x="90" y="22"/>
                      <a:pt x="85" y="21"/>
                      <a:pt x="80" y="21"/>
                    </a:cubicBezTo>
                    <a:cubicBezTo>
                      <a:pt x="69" y="21"/>
                      <a:pt x="59" y="24"/>
                      <a:pt x="51" y="30"/>
                    </a:cubicBezTo>
                    <a:cubicBezTo>
                      <a:pt x="43" y="35"/>
                      <a:pt x="39" y="42"/>
                      <a:pt x="39" y="50"/>
                    </a:cubicBezTo>
                    <a:cubicBezTo>
                      <a:pt x="39" y="57"/>
                      <a:pt x="44" y="61"/>
                      <a:pt x="55" y="63"/>
                    </a:cubicBezTo>
                    <a:cubicBezTo>
                      <a:pt x="59" y="64"/>
                      <a:pt x="67" y="65"/>
                      <a:pt x="79" y="66"/>
                    </a:cubicBezTo>
                    <a:cubicBezTo>
                      <a:pt x="95" y="67"/>
                      <a:pt x="109" y="72"/>
                      <a:pt x="118" y="82"/>
                    </a:cubicBezTo>
                    <a:cubicBezTo>
                      <a:pt x="127" y="90"/>
                      <a:pt x="131" y="101"/>
                      <a:pt x="131" y="113"/>
                    </a:cubicBezTo>
                    <a:cubicBezTo>
                      <a:pt x="131" y="130"/>
                      <a:pt x="123" y="144"/>
                      <a:pt x="107" y="155"/>
                    </a:cubicBezTo>
                    <a:cubicBezTo>
                      <a:pt x="93" y="164"/>
                      <a:pt x="76" y="168"/>
                      <a:pt x="58" y="168"/>
                    </a:cubicBezTo>
                    <a:cubicBezTo>
                      <a:pt x="45" y="168"/>
                      <a:pt x="32" y="166"/>
                      <a:pt x="21" y="160"/>
                    </a:cubicBezTo>
                    <a:cubicBezTo>
                      <a:pt x="7" y="154"/>
                      <a:pt x="1" y="145"/>
                      <a:pt x="0" y="134"/>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74" name="Freeform 8">
                <a:extLst>
                  <a:ext uri="{FF2B5EF4-FFF2-40B4-BE49-F238E27FC236}">
                    <a16:creationId xmlns:a16="http://schemas.microsoft.com/office/drawing/2014/main" xmlns="" id="{3CC164C8-227F-41D0-84B2-CEBAFC339B7D}"/>
                  </a:ext>
                </a:extLst>
              </p:cNvPr>
              <p:cNvSpPr/>
              <p:nvPr/>
            </p:nvSpPr>
            <p:spPr>
              <a:xfrm>
                <a:off x="4798" y="1989"/>
                <a:ext cx="84" cy="149"/>
              </a:xfrm>
              <a:custGeom>
                <a:avLst/>
                <a:gdLst/>
                <a:ahLst/>
                <a:cxnLst>
                  <a:cxn ang="0">
                    <a:pos x="75" y="149"/>
                  </a:cxn>
                  <a:cxn ang="0">
                    <a:pos x="66" y="141"/>
                  </a:cxn>
                  <a:cxn ang="0">
                    <a:pos x="62" y="121"/>
                  </a:cxn>
                  <a:cxn ang="0">
                    <a:pos x="61" y="99"/>
                  </a:cxn>
                  <a:cxn ang="0">
                    <a:pos x="61" y="92"/>
                  </a:cxn>
                  <a:cxn ang="0">
                    <a:pos x="61" y="85"/>
                  </a:cxn>
                  <a:cxn ang="0">
                    <a:pos x="53" y="68"/>
                  </a:cxn>
                  <a:cxn ang="0">
                    <a:pos x="32" y="78"/>
                  </a:cxn>
                  <a:cxn ang="0">
                    <a:pos x="20" y="99"/>
                  </a:cxn>
                  <a:cxn ang="0">
                    <a:pos x="17" y="140"/>
                  </a:cxn>
                  <a:cxn ang="0">
                    <a:pos x="9" y="144"/>
                  </a:cxn>
                  <a:cxn ang="0">
                    <a:pos x="3" y="142"/>
                  </a:cxn>
                  <a:cxn ang="0">
                    <a:pos x="0" y="136"/>
                  </a:cxn>
                  <a:cxn ang="0">
                    <a:pos x="0" y="132"/>
                  </a:cxn>
                  <a:cxn ang="0">
                    <a:pos x="2" y="119"/>
                  </a:cxn>
                  <a:cxn ang="0">
                    <a:pos x="2" y="106"/>
                  </a:cxn>
                  <a:cxn ang="0">
                    <a:pos x="2" y="40"/>
                  </a:cxn>
                  <a:cxn ang="0">
                    <a:pos x="3" y="25"/>
                  </a:cxn>
                  <a:cxn ang="0">
                    <a:pos x="2" y="17"/>
                  </a:cxn>
                  <a:cxn ang="0">
                    <a:pos x="1" y="8"/>
                  </a:cxn>
                  <a:cxn ang="0">
                    <a:pos x="4" y="2"/>
                  </a:cxn>
                  <a:cxn ang="0">
                    <a:pos x="10" y="0"/>
                  </a:cxn>
                  <a:cxn ang="0">
                    <a:pos x="19" y="7"/>
                  </a:cxn>
                  <a:cxn ang="0">
                    <a:pos x="20" y="23"/>
                  </a:cxn>
                  <a:cxn ang="0">
                    <a:pos x="20" y="43"/>
                  </a:cxn>
                  <a:cxn ang="0">
                    <a:pos x="19" y="62"/>
                  </a:cxn>
                  <a:cxn ang="0">
                    <a:pos x="19" y="70"/>
                  </a:cxn>
                  <a:cxn ang="0">
                    <a:pos x="35" y="55"/>
                  </a:cxn>
                  <a:cxn ang="0">
                    <a:pos x="53" y="50"/>
                  </a:cxn>
                  <a:cxn ang="0">
                    <a:pos x="74" y="60"/>
                  </a:cxn>
                  <a:cxn ang="0">
                    <a:pos x="78" y="83"/>
                  </a:cxn>
                  <a:cxn ang="0">
                    <a:pos x="79" y="100"/>
                  </a:cxn>
                  <a:cxn ang="0">
                    <a:pos x="80" y="118"/>
                  </a:cxn>
                  <a:cxn ang="0">
                    <a:pos x="84" y="137"/>
                  </a:cxn>
                  <a:cxn ang="0">
                    <a:pos x="84" y="140"/>
                  </a:cxn>
                  <a:cxn ang="0">
                    <a:pos x="81" y="146"/>
                  </a:cxn>
                  <a:cxn ang="0">
                    <a:pos x="75" y="149"/>
                  </a:cxn>
                </a:cxnLst>
                <a:rect l="0" t="0" r="0" b="0"/>
                <a:pathLst>
                  <a:path w="103" h="183">
                    <a:moveTo>
                      <a:pt x="92" y="183"/>
                    </a:moveTo>
                    <a:cubicBezTo>
                      <a:pt x="87" y="183"/>
                      <a:pt x="83" y="180"/>
                      <a:pt x="82" y="174"/>
                    </a:cubicBezTo>
                    <a:cubicBezTo>
                      <a:pt x="80" y="168"/>
                      <a:pt x="79" y="160"/>
                      <a:pt x="77" y="149"/>
                    </a:cubicBezTo>
                    <a:cubicBezTo>
                      <a:pt x="76" y="138"/>
                      <a:pt x="75" y="129"/>
                      <a:pt x="75" y="122"/>
                    </a:cubicBezTo>
                    <a:cubicBezTo>
                      <a:pt x="75" y="121"/>
                      <a:pt x="75" y="118"/>
                      <a:pt x="76" y="114"/>
                    </a:cubicBezTo>
                    <a:cubicBezTo>
                      <a:pt x="76" y="110"/>
                      <a:pt x="76" y="107"/>
                      <a:pt x="76" y="105"/>
                    </a:cubicBezTo>
                    <a:cubicBezTo>
                      <a:pt x="76" y="91"/>
                      <a:pt x="72" y="84"/>
                      <a:pt x="65" y="84"/>
                    </a:cubicBezTo>
                    <a:cubicBezTo>
                      <a:pt x="56" y="84"/>
                      <a:pt x="48" y="89"/>
                      <a:pt x="40" y="97"/>
                    </a:cubicBezTo>
                    <a:cubicBezTo>
                      <a:pt x="37" y="101"/>
                      <a:pt x="32" y="110"/>
                      <a:pt x="25" y="122"/>
                    </a:cubicBezTo>
                    <a:cubicBezTo>
                      <a:pt x="25" y="150"/>
                      <a:pt x="24" y="166"/>
                      <a:pt x="22" y="172"/>
                    </a:cubicBezTo>
                    <a:cubicBezTo>
                      <a:pt x="19" y="176"/>
                      <a:pt x="16" y="178"/>
                      <a:pt x="12" y="178"/>
                    </a:cubicBezTo>
                    <a:cubicBezTo>
                      <a:pt x="9" y="178"/>
                      <a:pt x="6" y="177"/>
                      <a:pt x="4" y="175"/>
                    </a:cubicBezTo>
                    <a:cubicBezTo>
                      <a:pt x="2" y="173"/>
                      <a:pt x="0" y="171"/>
                      <a:pt x="0" y="168"/>
                    </a:cubicBezTo>
                    <a:cubicBezTo>
                      <a:pt x="0" y="167"/>
                      <a:pt x="1" y="165"/>
                      <a:pt x="1" y="163"/>
                    </a:cubicBezTo>
                    <a:cubicBezTo>
                      <a:pt x="2" y="161"/>
                      <a:pt x="2" y="156"/>
                      <a:pt x="3" y="147"/>
                    </a:cubicBezTo>
                    <a:cubicBezTo>
                      <a:pt x="3" y="131"/>
                      <a:pt x="3" y="131"/>
                      <a:pt x="3" y="131"/>
                    </a:cubicBezTo>
                    <a:cubicBezTo>
                      <a:pt x="3" y="50"/>
                      <a:pt x="3" y="50"/>
                      <a:pt x="3" y="50"/>
                    </a:cubicBezTo>
                    <a:cubicBezTo>
                      <a:pt x="4" y="41"/>
                      <a:pt x="4" y="34"/>
                      <a:pt x="4" y="31"/>
                    </a:cubicBezTo>
                    <a:cubicBezTo>
                      <a:pt x="4" y="27"/>
                      <a:pt x="4" y="24"/>
                      <a:pt x="3" y="21"/>
                    </a:cubicBezTo>
                    <a:cubicBezTo>
                      <a:pt x="2" y="17"/>
                      <a:pt x="2" y="14"/>
                      <a:pt x="2" y="10"/>
                    </a:cubicBezTo>
                    <a:cubicBezTo>
                      <a:pt x="2" y="7"/>
                      <a:pt x="3" y="5"/>
                      <a:pt x="5" y="3"/>
                    </a:cubicBezTo>
                    <a:cubicBezTo>
                      <a:pt x="7" y="1"/>
                      <a:pt x="10" y="0"/>
                      <a:pt x="13" y="0"/>
                    </a:cubicBezTo>
                    <a:cubicBezTo>
                      <a:pt x="19" y="0"/>
                      <a:pt x="23" y="3"/>
                      <a:pt x="24" y="9"/>
                    </a:cubicBezTo>
                    <a:cubicBezTo>
                      <a:pt x="25" y="16"/>
                      <a:pt x="25" y="23"/>
                      <a:pt x="25" y="29"/>
                    </a:cubicBezTo>
                    <a:cubicBezTo>
                      <a:pt x="25" y="36"/>
                      <a:pt x="25" y="44"/>
                      <a:pt x="25" y="53"/>
                    </a:cubicBezTo>
                    <a:cubicBezTo>
                      <a:pt x="24" y="61"/>
                      <a:pt x="24" y="69"/>
                      <a:pt x="24" y="77"/>
                    </a:cubicBezTo>
                    <a:cubicBezTo>
                      <a:pt x="24" y="86"/>
                      <a:pt x="24" y="86"/>
                      <a:pt x="24" y="86"/>
                    </a:cubicBezTo>
                    <a:cubicBezTo>
                      <a:pt x="30" y="78"/>
                      <a:pt x="37" y="72"/>
                      <a:pt x="43" y="68"/>
                    </a:cubicBezTo>
                    <a:cubicBezTo>
                      <a:pt x="50" y="64"/>
                      <a:pt x="58" y="62"/>
                      <a:pt x="65" y="62"/>
                    </a:cubicBezTo>
                    <a:cubicBezTo>
                      <a:pt x="78" y="62"/>
                      <a:pt x="86" y="66"/>
                      <a:pt x="91" y="74"/>
                    </a:cubicBezTo>
                    <a:cubicBezTo>
                      <a:pt x="94" y="80"/>
                      <a:pt x="96" y="89"/>
                      <a:pt x="96" y="102"/>
                    </a:cubicBezTo>
                    <a:cubicBezTo>
                      <a:pt x="97" y="123"/>
                      <a:pt x="97" y="123"/>
                      <a:pt x="97" y="123"/>
                    </a:cubicBezTo>
                    <a:cubicBezTo>
                      <a:pt x="99" y="146"/>
                      <a:pt x="99" y="146"/>
                      <a:pt x="99" y="146"/>
                    </a:cubicBezTo>
                    <a:cubicBezTo>
                      <a:pt x="100" y="155"/>
                      <a:pt x="101" y="162"/>
                      <a:pt x="103" y="169"/>
                    </a:cubicBezTo>
                    <a:cubicBezTo>
                      <a:pt x="103" y="170"/>
                      <a:pt x="103" y="171"/>
                      <a:pt x="103" y="172"/>
                    </a:cubicBezTo>
                    <a:cubicBezTo>
                      <a:pt x="103" y="175"/>
                      <a:pt x="102" y="178"/>
                      <a:pt x="100" y="180"/>
                    </a:cubicBezTo>
                    <a:cubicBezTo>
                      <a:pt x="98" y="182"/>
                      <a:pt x="95" y="183"/>
                      <a:pt x="92" y="183"/>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75" name="Freeform 9">
                <a:extLst>
                  <a:ext uri="{FF2B5EF4-FFF2-40B4-BE49-F238E27FC236}">
                    <a16:creationId xmlns:a16="http://schemas.microsoft.com/office/drawing/2014/main" xmlns="" id="{3F3463B0-8A4E-408F-B1C8-F0D278CCFFBD}"/>
                  </a:ext>
                </a:extLst>
              </p:cNvPr>
              <p:cNvSpPr>
                <a:spLocks noEditPoints="1"/>
              </p:cNvSpPr>
              <p:nvPr/>
            </p:nvSpPr>
            <p:spPr>
              <a:xfrm>
                <a:off x="4899" y="2039"/>
                <a:ext cx="90" cy="98"/>
              </a:xfrm>
              <a:custGeom>
                <a:avLst/>
                <a:gdLst/>
                <a:ahLst/>
                <a:cxnLst>
                  <a:cxn ang="0">
                    <a:pos x="46" y="98"/>
                  </a:cxn>
                  <a:cxn ang="0">
                    <a:pos x="13" y="88"/>
                  </a:cxn>
                  <a:cxn ang="0">
                    <a:pos x="0" y="56"/>
                  </a:cxn>
                  <a:cxn ang="0">
                    <a:pos x="11" y="17"/>
                  </a:cxn>
                  <a:cxn ang="0">
                    <a:pos x="44" y="0"/>
                  </a:cxn>
                  <a:cxn ang="0">
                    <a:pos x="68" y="4"/>
                  </a:cxn>
                  <a:cxn ang="0">
                    <a:pos x="81" y="23"/>
                  </a:cxn>
                  <a:cxn ang="0">
                    <a:pos x="70" y="40"/>
                  </a:cxn>
                  <a:cxn ang="0">
                    <a:pos x="51" y="50"/>
                  </a:cxn>
                  <a:cxn ang="0">
                    <a:pos x="17" y="66"/>
                  </a:cxn>
                  <a:cxn ang="0">
                    <a:pos x="29" y="77"/>
                  </a:cxn>
                  <a:cxn ang="0">
                    <a:pos x="46" y="81"/>
                  </a:cxn>
                  <a:cxn ang="0">
                    <a:pos x="61" y="79"/>
                  </a:cxn>
                  <a:cxn ang="0">
                    <a:pos x="75" y="71"/>
                  </a:cxn>
                  <a:cxn ang="0">
                    <a:pos x="81" y="66"/>
                  </a:cxn>
                  <a:cxn ang="0">
                    <a:pos x="87" y="69"/>
                  </a:cxn>
                  <a:cxn ang="0">
                    <a:pos x="90" y="74"/>
                  </a:cxn>
                  <a:cxn ang="0">
                    <a:pos x="73" y="91"/>
                  </a:cxn>
                  <a:cxn ang="0">
                    <a:pos x="46" y="98"/>
                  </a:cxn>
                  <a:cxn ang="0">
                    <a:pos x="44" y="16"/>
                  </a:cxn>
                  <a:cxn ang="0">
                    <a:pos x="26" y="24"/>
                  </a:cxn>
                  <a:cxn ang="0">
                    <a:pos x="15" y="49"/>
                  </a:cxn>
                  <a:cxn ang="0">
                    <a:pos x="43" y="36"/>
                  </a:cxn>
                  <a:cxn ang="0">
                    <a:pos x="66" y="23"/>
                  </a:cxn>
                  <a:cxn ang="0">
                    <a:pos x="44" y="16"/>
                  </a:cxn>
                </a:cxnLst>
                <a:rect l="0" t="0" r="0" b="0"/>
                <a:pathLst>
                  <a:path w="110" h="120">
                    <a:moveTo>
                      <a:pt x="57" y="120"/>
                    </a:moveTo>
                    <a:cubicBezTo>
                      <a:pt x="41" y="120"/>
                      <a:pt x="27" y="116"/>
                      <a:pt x="17" y="108"/>
                    </a:cubicBezTo>
                    <a:cubicBezTo>
                      <a:pt x="6" y="98"/>
                      <a:pt x="0" y="86"/>
                      <a:pt x="0" y="69"/>
                    </a:cubicBezTo>
                    <a:cubicBezTo>
                      <a:pt x="0" y="50"/>
                      <a:pt x="5" y="34"/>
                      <a:pt x="14" y="21"/>
                    </a:cubicBezTo>
                    <a:cubicBezTo>
                      <a:pt x="24" y="7"/>
                      <a:pt x="38" y="0"/>
                      <a:pt x="54" y="0"/>
                    </a:cubicBezTo>
                    <a:cubicBezTo>
                      <a:pt x="67" y="0"/>
                      <a:pt x="77" y="2"/>
                      <a:pt x="84" y="6"/>
                    </a:cubicBezTo>
                    <a:cubicBezTo>
                      <a:pt x="94" y="11"/>
                      <a:pt x="99" y="19"/>
                      <a:pt x="99" y="29"/>
                    </a:cubicBezTo>
                    <a:cubicBezTo>
                      <a:pt x="99" y="37"/>
                      <a:pt x="94" y="43"/>
                      <a:pt x="86" y="49"/>
                    </a:cubicBezTo>
                    <a:cubicBezTo>
                      <a:pt x="82" y="52"/>
                      <a:pt x="75" y="56"/>
                      <a:pt x="63" y="62"/>
                    </a:cubicBezTo>
                    <a:cubicBezTo>
                      <a:pt x="21" y="82"/>
                      <a:pt x="21" y="82"/>
                      <a:pt x="21" y="82"/>
                    </a:cubicBezTo>
                    <a:cubicBezTo>
                      <a:pt x="25" y="88"/>
                      <a:pt x="30" y="92"/>
                      <a:pt x="36" y="95"/>
                    </a:cubicBezTo>
                    <a:cubicBezTo>
                      <a:pt x="42" y="98"/>
                      <a:pt x="49" y="100"/>
                      <a:pt x="57" y="100"/>
                    </a:cubicBezTo>
                    <a:cubicBezTo>
                      <a:pt x="62" y="100"/>
                      <a:pt x="68" y="99"/>
                      <a:pt x="75" y="97"/>
                    </a:cubicBezTo>
                    <a:cubicBezTo>
                      <a:pt x="84" y="95"/>
                      <a:pt x="90" y="92"/>
                      <a:pt x="92" y="88"/>
                    </a:cubicBezTo>
                    <a:cubicBezTo>
                      <a:pt x="95" y="84"/>
                      <a:pt x="97" y="82"/>
                      <a:pt x="100" y="82"/>
                    </a:cubicBezTo>
                    <a:cubicBezTo>
                      <a:pt x="103"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2" y="48"/>
                      <a:pt x="19" y="61"/>
                    </a:cubicBezTo>
                    <a:cubicBezTo>
                      <a:pt x="53" y="45"/>
                      <a:pt x="53" y="45"/>
                      <a:pt x="53" y="45"/>
                    </a:cubicBezTo>
                    <a:cubicBezTo>
                      <a:pt x="66" y="39"/>
                      <a:pt x="75" y="33"/>
                      <a:pt x="81" y="29"/>
                    </a:cubicBezTo>
                    <a:cubicBezTo>
                      <a:pt x="75" y="23"/>
                      <a:pt x="66" y="20"/>
                      <a:pt x="54" y="20"/>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76" name="Freeform 10">
                <a:extLst>
                  <a:ext uri="{FF2B5EF4-FFF2-40B4-BE49-F238E27FC236}">
                    <a16:creationId xmlns:a16="http://schemas.microsoft.com/office/drawing/2014/main" xmlns="" id="{B9AF3F91-56F4-4C51-8EC6-7851F3862B30}"/>
                  </a:ext>
                </a:extLst>
              </p:cNvPr>
              <p:cNvSpPr>
                <a:spLocks noEditPoints="1"/>
              </p:cNvSpPr>
              <p:nvPr/>
            </p:nvSpPr>
            <p:spPr>
              <a:xfrm>
                <a:off x="5001" y="2039"/>
                <a:ext cx="89" cy="98"/>
              </a:xfrm>
              <a:custGeom>
                <a:avLst/>
                <a:gdLst/>
                <a:ahLst/>
                <a:cxnLst>
                  <a:cxn ang="0">
                    <a:pos x="46" y="98"/>
                  </a:cxn>
                  <a:cxn ang="0">
                    <a:pos x="13" y="88"/>
                  </a:cxn>
                  <a:cxn ang="0">
                    <a:pos x="0" y="56"/>
                  </a:cxn>
                  <a:cxn ang="0">
                    <a:pos x="11" y="17"/>
                  </a:cxn>
                  <a:cxn ang="0">
                    <a:pos x="43" y="0"/>
                  </a:cxn>
                  <a:cxn ang="0">
                    <a:pos x="67" y="4"/>
                  </a:cxn>
                  <a:cxn ang="0">
                    <a:pos x="79" y="23"/>
                  </a:cxn>
                  <a:cxn ang="0">
                    <a:pos x="69" y="40"/>
                  </a:cxn>
                  <a:cxn ang="0">
                    <a:pos x="50" y="50"/>
                  </a:cxn>
                  <a:cxn ang="0">
                    <a:pos x="16" y="66"/>
                  </a:cxn>
                  <a:cxn ang="0">
                    <a:pos x="28" y="77"/>
                  </a:cxn>
                  <a:cxn ang="0">
                    <a:pos x="46" y="81"/>
                  </a:cxn>
                  <a:cxn ang="0">
                    <a:pos x="60" y="79"/>
                  </a:cxn>
                  <a:cxn ang="0">
                    <a:pos x="74" y="71"/>
                  </a:cxn>
                  <a:cxn ang="0">
                    <a:pos x="80" y="66"/>
                  </a:cxn>
                  <a:cxn ang="0">
                    <a:pos x="86" y="69"/>
                  </a:cxn>
                  <a:cxn ang="0">
                    <a:pos x="89" y="74"/>
                  </a:cxn>
                  <a:cxn ang="0">
                    <a:pos x="72" y="91"/>
                  </a:cxn>
                  <a:cxn ang="0">
                    <a:pos x="46" y="98"/>
                  </a:cxn>
                  <a:cxn ang="0">
                    <a:pos x="43" y="16"/>
                  </a:cxn>
                  <a:cxn ang="0">
                    <a:pos x="25" y="24"/>
                  </a:cxn>
                  <a:cxn ang="0">
                    <a:pos x="14" y="49"/>
                  </a:cxn>
                  <a:cxn ang="0">
                    <a:pos x="42" y="36"/>
                  </a:cxn>
                  <a:cxn ang="0">
                    <a:pos x="65" y="23"/>
                  </a:cxn>
                  <a:cxn ang="0">
                    <a:pos x="43" y="16"/>
                  </a:cxn>
                </a:cxnLst>
                <a:rect l="0" t="0" r="0" b="0"/>
                <a:pathLst>
                  <a:path w="110" h="120">
                    <a:moveTo>
                      <a:pt x="57" y="120"/>
                    </a:moveTo>
                    <a:cubicBezTo>
                      <a:pt x="40" y="120"/>
                      <a:pt x="27" y="116"/>
                      <a:pt x="17" y="108"/>
                    </a:cubicBezTo>
                    <a:cubicBezTo>
                      <a:pt x="5" y="98"/>
                      <a:pt x="0" y="86"/>
                      <a:pt x="0" y="69"/>
                    </a:cubicBezTo>
                    <a:cubicBezTo>
                      <a:pt x="0" y="50"/>
                      <a:pt x="4" y="34"/>
                      <a:pt x="14" y="21"/>
                    </a:cubicBezTo>
                    <a:cubicBezTo>
                      <a:pt x="24" y="7"/>
                      <a:pt x="37" y="0"/>
                      <a:pt x="54" y="0"/>
                    </a:cubicBezTo>
                    <a:cubicBezTo>
                      <a:pt x="66" y="0"/>
                      <a:pt x="76" y="2"/>
                      <a:pt x="84" y="6"/>
                    </a:cubicBezTo>
                    <a:cubicBezTo>
                      <a:pt x="93" y="11"/>
                      <a:pt x="98" y="19"/>
                      <a:pt x="98" y="29"/>
                    </a:cubicBezTo>
                    <a:cubicBezTo>
                      <a:pt x="98" y="37"/>
                      <a:pt x="94" y="43"/>
                      <a:pt x="86" y="49"/>
                    </a:cubicBezTo>
                    <a:cubicBezTo>
                      <a:pt x="82" y="52"/>
                      <a:pt x="74" y="56"/>
                      <a:pt x="62" y="62"/>
                    </a:cubicBezTo>
                    <a:cubicBezTo>
                      <a:pt x="20" y="82"/>
                      <a:pt x="20" y="82"/>
                      <a:pt x="20" y="82"/>
                    </a:cubicBezTo>
                    <a:cubicBezTo>
                      <a:pt x="24" y="88"/>
                      <a:pt x="29" y="92"/>
                      <a:pt x="35" y="95"/>
                    </a:cubicBezTo>
                    <a:cubicBezTo>
                      <a:pt x="42" y="98"/>
                      <a:pt x="49" y="100"/>
                      <a:pt x="57" y="100"/>
                    </a:cubicBezTo>
                    <a:cubicBezTo>
                      <a:pt x="62" y="100"/>
                      <a:pt x="68" y="99"/>
                      <a:pt x="75" y="97"/>
                    </a:cubicBezTo>
                    <a:cubicBezTo>
                      <a:pt x="84" y="95"/>
                      <a:pt x="89" y="92"/>
                      <a:pt x="92" y="88"/>
                    </a:cubicBezTo>
                    <a:cubicBezTo>
                      <a:pt x="94" y="84"/>
                      <a:pt x="97" y="82"/>
                      <a:pt x="100" y="82"/>
                    </a:cubicBezTo>
                    <a:cubicBezTo>
                      <a:pt x="102"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1" y="48"/>
                      <a:pt x="18" y="61"/>
                    </a:cubicBezTo>
                    <a:cubicBezTo>
                      <a:pt x="52" y="45"/>
                      <a:pt x="52" y="45"/>
                      <a:pt x="52" y="45"/>
                    </a:cubicBezTo>
                    <a:cubicBezTo>
                      <a:pt x="65" y="39"/>
                      <a:pt x="75" y="33"/>
                      <a:pt x="81" y="29"/>
                    </a:cubicBezTo>
                    <a:cubicBezTo>
                      <a:pt x="74" y="23"/>
                      <a:pt x="65" y="20"/>
                      <a:pt x="54" y="20"/>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77" name="Freeform 11">
                <a:extLst>
                  <a:ext uri="{FF2B5EF4-FFF2-40B4-BE49-F238E27FC236}">
                    <a16:creationId xmlns:a16="http://schemas.microsoft.com/office/drawing/2014/main" xmlns="" id="{A98419DA-B613-4282-9313-40A41E9FD2FD}"/>
                  </a:ext>
                </a:extLst>
              </p:cNvPr>
              <p:cNvSpPr>
                <a:spLocks noEditPoints="1"/>
              </p:cNvSpPr>
              <p:nvPr/>
            </p:nvSpPr>
            <p:spPr>
              <a:xfrm>
                <a:off x="5104" y="2034"/>
                <a:ext cx="80" cy="151"/>
              </a:xfrm>
              <a:custGeom>
                <a:avLst/>
                <a:gdLst/>
                <a:ahLst/>
                <a:cxnLst>
                  <a:cxn ang="0">
                    <a:pos x="40" y="102"/>
                  </a:cxn>
                  <a:cxn ang="0">
                    <a:pos x="19" y="98"/>
                  </a:cxn>
                  <a:cxn ang="0">
                    <a:pos x="19" y="142"/>
                  </a:cxn>
                  <a:cxn ang="0">
                    <a:pos x="17" y="148"/>
                  </a:cxn>
                  <a:cxn ang="0">
                    <a:pos x="11" y="151"/>
                  </a:cxn>
                  <a:cxn ang="0">
                    <a:pos x="4" y="148"/>
                  </a:cxn>
                  <a:cxn ang="0">
                    <a:pos x="2" y="142"/>
                  </a:cxn>
                  <a:cxn ang="0">
                    <a:pos x="2" y="106"/>
                  </a:cxn>
                  <a:cxn ang="0">
                    <a:pos x="2" y="70"/>
                  </a:cxn>
                  <a:cxn ang="0">
                    <a:pos x="0" y="34"/>
                  </a:cxn>
                  <a:cxn ang="0">
                    <a:pos x="0" y="16"/>
                  </a:cxn>
                  <a:cxn ang="0">
                    <a:pos x="2" y="4"/>
                  </a:cxn>
                  <a:cxn ang="0">
                    <a:pos x="9" y="0"/>
                  </a:cxn>
                  <a:cxn ang="0">
                    <a:pos x="16" y="2"/>
                  </a:cxn>
                  <a:cxn ang="0">
                    <a:pos x="17" y="8"/>
                  </a:cxn>
                  <a:cxn ang="0">
                    <a:pos x="17" y="11"/>
                  </a:cxn>
                  <a:cxn ang="0">
                    <a:pos x="17" y="16"/>
                  </a:cxn>
                  <a:cxn ang="0">
                    <a:pos x="32" y="8"/>
                  </a:cxn>
                  <a:cxn ang="0">
                    <a:pos x="45" y="5"/>
                  </a:cxn>
                  <a:cxn ang="0">
                    <a:pos x="73" y="22"/>
                  </a:cxn>
                  <a:cxn ang="0">
                    <a:pos x="80" y="56"/>
                  </a:cxn>
                  <a:cxn ang="0">
                    <a:pos x="69" y="88"/>
                  </a:cxn>
                  <a:cxn ang="0">
                    <a:pos x="40" y="102"/>
                  </a:cxn>
                  <a:cxn ang="0">
                    <a:pos x="45" y="23"/>
                  </a:cxn>
                  <a:cxn ang="0">
                    <a:pos x="31" y="27"/>
                  </a:cxn>
                  <a:cxn ang="0">
                    <a:pos x="18" y="37"/>
                  </a:cxn>
                  <a:cxn ang="0">
                    <a:pos x="20" y="79"/>
                  </a:cxn>
                  <a:cxn ang="0">
                    <a:pos x="40" y="84"/>
                  </a:cxn>
                  <a:cxn ang="0">
                    <a:pos x="57" y="75"/>
                  </a:cxn>
                  <a:cxn ang="0">
                    <a:pos x="62" y="56"/>
                  </a:cxn>
                  <a:cxn ang="0">
                    <a:pos x="57" y="31"/>
                  </a:cxn>
                  <a:cxn ang="0">
                    <a:pos x="45" y="23"/>
                  </a:cxn>
                </a:cxnLst>
                <a:rect l="0" t="0" r="0" b="0"/>
                <a:pathLst>
                  <a:path w="98" h="185">
                    <a:moveTo>
                      <a:pt x="49" y="125"/>
                    </a:moveTo>
                    <a:cubicBezTo>
                      <a:pt x="41" y="125"/>
                      <a:pt x="33" y="124"/>
                      <a:pt x="24" y="121"/>
                    </a:cubicBezTo>
                    <a:cubicBezTo>
                      <a:pt x="24" y="174"/>
                      <a:pt x="24" y="174"/>
                      <a:pt x="24" y="174"/>
                    </a:cubicBezTo>
                    <a:cubicBezTo>
                      <a:pt x="24" y="177"/>
                      <a:pt x="23" y="180"/>
                      <a:pt x="21" y="182"/>
                    </a:cubicBezTo>
                    <a:cubicBezTo>
                      <a:pt x="19" y="184"/>
                      <a:pt x="17" y="185"/>
                      <a:pt x="14" y="185"/>
                    </a:cubicBezTo>
                    <a:cubicBezTo>
                      <a:pt x="10" y="185"/>
                      <a:pt x="8" y="184"/>
                      <a:pt x="6" y="182"/>
                    </a:cubicBezTo>
                    <a:cubicBezTo>
                      <a:pt x="4" y="180"/>
                      <a:pt x="3" y="177"/>
                      <a:pt x="3" y="174"/>
                    </a:cubicBezTo>
                    <a:cubicBezTo>
                      <a:pt x="3" y="130"/>
                      <a:pt x="3" y="130"/>
                      <a:pt x="3" y="130"/>
                    </a:cubicBezTo>
                    <a:cubicBezTo>
                      <a:pt x="3" y="86"/>
                      <a:pt x="3" y="86"/>
                      <a:pt x="3" y="86"/>
                    </a:cubicBezTo>
                    <a:cubicBezTo>
                      <a:pt x="3" y="70"/>
                      <a:pt x="2" y="55"/>
                      <a:pt x="1" y="42"/>
                    </a:cubicBezTo>
                    <a:cubicBezTo>
                      <a:pt x="0" y="20"/>
                      <a:pt x="0" y="20"/>
                      <a:pt x="0" y="20"/>
                    </a:cubicBezTo>
                    <a:cubicBezTo>
                      <a:pt x="0" y="14"/>
                      <a:pt x="1" y="10"/>
                      <a:pt x="3" y="6"/>
                    </a:cubicBezTo>
                    <a:cubicBezTo>
                      <a:pt x="5" y="2"/>
                      <a:pt x="8" y="0"/>
                      <a:pt x="12" y="0"/>
                    </a:cubicBezTo>
                    <a:cubicBezTo>
                      <a:pt x="15" y="0"/>
                      <a:pt x="18" y="1"/>
                      <a:pt x="20" y="3"/>
                    </a:cubicBezTo>
                    <a:cubicBezTo>
                      <a:pt x="21" y="5"/>
                      <a:pt x="22" y="7"/>
                      <a:pt x="22" y="10"/>
                    </a:cubicBezTo>
                    <a:cubicBezTo>
                      <a:pt x="22" y="11"/>
                      <a:pt x="22" y="12"/>
                      <a:pt x="22" y="14"/>
                    </a:cubicBezTo>
                    <a:cubicBezTo>
                      <a:pt x="22" y="16"/>
                      <a:pt x="21" y="18"/>
                      <a:pt x="21" y="20"/>
                    </a:cubicBezTo>
                    <a:cubicBezTo>
                      <a:pt x="28" y="16"/>
                      <a:pt x="34" y="13"/>
                      <a:pt x="40" y="11"/>
                    </a:cubicBezTo>
                    <a:cubicBezTo>
                      <a:pt x="46" y="8"/>
                      <a:pt x="51" y="7"/>
                      <a:pt x="56" y="7"/>
                    </a:cubicBezTo>
                    <a:cubicBezTo>
                      <a:pt x="72" y="7"/>
                      <a:pt x="83" y="14"/>
                      <a:pt x="90" y="27"/>
                    </a:cubicBezTo>
                    <a:cubicBezTo>
                      <a:pt x="95" y="38"/>
                      <a:pt x="98" y="52"/>
                      <a:pt x="98" y="69"/>
                    </a:cubicBezTo>
                    <a:cubicBezTo>
                      <a:pt x="98" y="85"/>
                      <a:pt x="94" y="98"/>
                      <a:pt x="85" y="109"/>
                    </a:cubicBezTo>
                    <a:cubicBezTo>
                      <a:pt x="76" y="119"/>
                      <a:pt x="64" y="125"/>
                      <a:pt x="49" y="125"/>
                    </a:cubicBezTo>
                    <a:close/>
                    <a:moveTo>
                      <a:pt x="56" y="29"/>
                    </a:moveTo>
                    <a:cubicBezTo>
                      <a:pt x="50" y="29"/>
                      <a:pt x="44" y="31"/>
                      <a:pt x="38" y="34"/>
                    </a:cubicBezTo>
                    <a:cubicBezTo>
                      <a:pt x="34" y="36"/>
                      <a:pt x="29" y="40"/>
                      <a:pt x="23" y="46"/>
                    </a:cubicBezTo>
                    <a:cubicBezTo>
                      <a:pt x="24" y="62"/>
                      <a:pt x="25" y="80"/>
                      <a:pt x="25" y="98"/>
                    </a:cubicBezTo>
                    <a:cubicBezTo>
                      <a:pt x="33" y="101"/>
                      <a:pt x="41" y="103"/>
                      <a:pt x="49" y="103"/>
                    </a:cubicBezTo>
                    <a:cubicBezTo>
                      <a:pt x="58" y="103"/>
                      <a:pt x="65" y="99"/>
                      <a:pt x="70" y="93"/>
                    </a:cubicBezTo>
                    <a:cubicBezTo>
                      <a:pt x="74" y="87"/>
                      <a:pt x="76" y="79"/>
                      <a:pt x="76" y="69"/>
                    </a:cubicBezTo>
                    <a:cubicBezTo>
                      <a:pt x="76" y="56"/>
                      <a:pt x="75" y="46"/>
                      <a:pt x="71" y="39"/>
                    </a:cubicBezTo>
                    <a:cubicBezTo>
                      <a:pt x="68" y="33"/>
                      <a:pt x="63" y="29"/>
                      <a:pt x="56" y="29"/>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78" name="Freeform 12">
                <a:extLst>
                  <a:ext uri="{FF2B5EF4-FFF2-40B4-BE49-F238E27FC236}">
                    <a16:creationId xmlns:a16="http://schemas.microsoft.com/office/drawing/2014/main" xmlns="" id="{91E77AA9-203F-4F27-ADF1-501FD5954C4F}"/>
                  </a:ext>
                </a:extLst>
              </p:cNvPr>
              <p:cNvSpPr/>
              <p:nvPr/>
            </p:nvSpPr>
            <p:spPr>
              <a:xfrm>
                <a:off x="4411" y="2273"/>
                <a:ext cx="1008" cy="967"/>
              </a:xfrm>
              <a:custGeom>
                <a:avLst/>
                <a:gdLst/>
                <a:ahLst/>
                <a:cxnLst>
                  <a:cxn ang="0">
                    <a:pos x="113" y="254"/>
                  </a:cxn>
                  <a:cxn ang="0">
                    <a:pos x="106" y="381"/>
                  </a:cxn>
                  <a:cxn ang="0">
                    <a:pos x="17" y="502"/>
                  </a:cxn>
                  <a:cxn ang="0">
                    <a:pos x="53" y="667"/>
                  </a:cxn>
                  <a:cxn ang="0">
                    <a:pos x="22" y="820"/>
                  </a:cxn>
                  <a:cxn ang="0">
                    <a:pos x="77" y="962"/>
                  </a:cxn>
                  <a:cxn ang="0">
                    <a:pos x="628" y="962"/>
                  </a:cxn>
                  <a:cxn ang="0">
                    <a:pos x="896" y="962"/>
                  </a:cxn>
                  <a:cxn ang="0">
                    <a:pos x="941" y="962"/>
                  </a:cxn>
                  <a:cxn ang="0">
                    <a:pos x="990" y="868"/>
                  </a:cxn>
                  <a:cxn ang="0">
                    <a:pos x="945" y="664"/>
                  </a:cxn>
                  <a:cxn ang="0">
                    <a:pos x="987" y="494"/>
                  </a:cxn>
                  <a:cxn ang="0">
                    <a:pos x="912" y="349"/>
                  </a:cxn>
                  <a:cxn ang="0">
                    <a:pos x="901" y="226"/>
                  </a:cxn>
                  <a:cxn ang="0">
                    <a:pos x="867" y="160"/>
                  </a:cxn>
                  <a:cxn ang="0">
                    <a:pos x="795" y="103"/>
                  </a:cxn>
                  <a:cxn ang="0">
                    <a:pos x="714" y="84"/>
                  </a:cxn>
                  <a:cxn ang="0">
                    <a:pos x="652" y="40"/>
                  </a:cxn>
                  <a:cxn ang="0">
                    <a:pos x="557" y="4"/>
                  </a:cxn>
                  <a:cxn ang="0">
                    <a:pos x="466" y="15"/>
                  </a:cxn>
                  <a:cxn ang="0">
                    <a:pos x="388" y="57"/>
                  </a:cxn>
                  <a:cxn ang="0">
                    <a:pos x="360" y="100"/>
                  </a:cxn>
                  <a:cxn ang="0">
                    <a:pos x="289" y="87"/>
                  </a:cxn>
                  <a:cxn ang="0">
                    <a:pos x="211" y="130"/>
                  </a:cxn>
                  <a:cxn ang="0">
                    <a:pos x="113" y="254"/>
                  </a:cxn>
                </a:cxnLst>
                <a:rect l="0" t="0" r="0" b="0"/>
                <a:pathLst>
                  <a:path w="1234" h="1185">
                    <a:moveTo>
                      <a:pt x="139" y="312"/>
                    </a:moveTo>
                    <a:cubicBezTo>
                      <a:pt x="116" y="366"/>
                      <a:pt x="116" y="413"/>
                      <a:pt x="130" y="468"/>
                    </a:cubicBezTo>
                    <a:cubicBezTo>
                      <a:pt x="56" y="448"/>
                      <a:pt x="34" y="567"/>
                      <a:pt x="21" y="616"/>
                    </a:cubicBezTo>
                    <a:cubicBezTo>
                      <a:pt x="0" y="695"/>
                      <a:pt x="20" y="751"/>
                      <a:pt x="65" y="818"/>
                    </a:cubicBezTo>
                    <a:cubicBezTo>
                      <a:pt x="19" y="874"/>
                      <a:pt x="13" y="936"/>
                      <a:pt x="27" y="1005"/>
                    </a:cubicBezTo>
                    <a:cubicBezTo>
                      <a:pt x="36" y="1050"/>
                      <a:pt x="61" y="1154"/>
                      <a:pt x="95" y="1180"/>
                    </a:cubicBezTo>
                    <a:cubicBezTo>
                      <a:pt x="320" y="1180"/>
                      <a:pt x="545" y="1180"/>
                      <a:pt x="770" y="1180"/>
                    </a:cubicBezTo>
                    <a:cubicBezTo>
                      <a:pt x="879" y="1180"/>
                      <a:pt x="988" y="1180"/>
                      <a:pt x="1098" y="1180"/>
                    </a:cubicBezTo>
                    <a:cubicBezTo>
                      <a:pt x="1111" y="1180"/>
                      <a:pt x="1141" y="1185"/>
                      <a:pt x="1153" y="1180"/>
                    </a:cubicBezTo>
                    <a:cubicBezTo>
                      <a:pt x="1186" y="1166"/>
                      <a:pt x="1204" y="1097"/>
                      <a:pt x="1212" y="1064"/>
                    </a:cubicBezTo>
                    <a:cubicBezTo>
                      <a:pt x="1234" y="978"/>
                      <a:pt x="1222" y="880"/>
                      <a:pt x="1157" y="814"/>
                    </a:cubicBezTo>
                    <a:cubicBezTo>
                      <a:pt x="1203" y="743"/>
                      <a:pt x="1217" y="691"/>
                      <a:pt x="1209" y="606"/>
                    </a:cubicBezTo>
                    <a:cubicBezTo>
                      <a:pt x="1202" y="534"/>
                      <a:pt x="1196" y="454"/>
                      <a:pt x="1117" y="428"/>
                    </a:cubicBezTo>
                    <a:cubicBezTo>
                      <a:pt x="1130" y="432"/>
                      <a:pt x="1107" y="285"/>
                      <a:pt x="1104" y="277"/>
                    </a:cubicBezTo>
                    <a:cubicBezTo>
                      <a:pt x="1095" y="251"/>
                      <a:pt x="1065" y="223"/>
                      <a:pt x="1062" y="197"/>
                    </a:cubicBezTo>
                    <a:cubicBezTo>
                      <a:pt x="1029" y="176"/>
                      <a:pt x="1009" y="143"/>
                      <a:pt x="974" y="127"/>
                    </a:cubicBezTo>
                    <a:cubicBezTo>
                      <a:pt x="940" y="111"/>
                      <a:pt x="909" y="111"/>
                      <a:pt x="875" y="104"/>
                    </a:cubicBezTo>
                    <a:cubicBezTo>
                      <a:pt x="840" y="97"/>
                      <a:pt x="829" y="70"/>
                      <a:pt x="799" y="50"/>
                    </a:cubicBezTo>
                    <a:cubicBezTo>
                      <a:pt x="762" y="25"/>
                      <a:pt x="728" y="9"/>
                      <a:pt x="683" y="5"/>
                    </a:cubicBezTo>
                    <a:cubicBezTo>
                      <a:pt x="638" y="0"/>
                      <a:pt x="614" y="5"/>
                      <a:pt x="571" y="19"/>
                    </a:cubicBezTo>
                    <a:cubicBezTo>
                      <a:pt x="537" y="30"/>
                      <a:pt x="508" y="61"/>
                      <a:pt x="475" y="70"/>
                    </a:cubicBezTo>
                    <a:cubicBezTo>
                      <a:pt x="463" y="87"/>
                      <a:pt x="444" y="100"/>
                      <a:pt x="441" y="123"/>
                    </a:cubicBezTo>
                    <a:cubicBezTo>
                      <a:pt x="443" y="104"/>
                      <a:pt x="363" y="106"/>
                      <a:pt x="354" y="107"/>
                    </a:cubicBezTo>
                    <a:cubicBezTo>
                      <a:pt x="314" y="114"/>
                      <a:pt x="289" y="135"/>
                      <a:pt x="259" y="160"/>
                    </a:cubicBezTo>
                    <a:cubicBezTo>
                      <a:pt x="205" y="207"/>
                      <a:pt x="168" y="245"/>
                      <a:pt x="139" y="312"/>
                    </a:cubicBezTo>
                    <a:close/>
                  </a:path>
                </a:pathLst>
              </a:custGeom>
              <a:solidFill>
                <a:srgbClr val="FFFFF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79" name="Freeform 13">
                <a:extLst>
                  <a:ext uri="{FF2B5EF4-FFF2-40B4-BE49-F238E27FC236}">
                    <a16:creationId xmlns:a16="http://schemas.microsoft.com/office/drawing/2014/main" xmlns="" id="{57A10BD3-2552-45A3-B4F3-F2A4688C8C96}"/>
                  </a:ext>
                </a:extLst>
              </p:cNvPr>
              <p:cNvSpPr/>
              <p:nvPr/>
            </p:nvSpPr>
            <p:spPr>
              <a:xfrm>
                <a:off x="4429" y="2250"/>
                <a:ext cx="77" cy="53"/>
              </a:xfrm>
              <a:custGeom>
                <a:avLst/>
                <a:gdLst/>
                <a:ahLst/>
                <a:cxnLst>
                  <a:cxn ang="0">
                    <a:pos x="4" y="48"/>
                  </a:cxn>
                  <a:cxn ang="0">
                    <a:pos x="35" y="0"/>
                  </a:cxn>
                  <a:cxn ang="0">
                    <a:pos x="43" y="24"/>
                  </a:cxn>
                  <a:cxn ang="0">
                    <a:pos x="71" y="8"/>
                  </a:cxn>
                  <a:cxn ang="0">
                    <a:pos x="62" y="53"/>
                  </a:cxn>
                </a:cxnLst>
                <a:rect l="0" t="0" r="0" b="0"/>
                <a:pathLst>
                  <a:path w="95" h="65">
                    <a:moveTo>
                      <a:pt x="6" y="59"/>
                    </a:moveTo>
                    <a:cubicBezTo>
                      <a:pt x="0" y="46"/>
                      <a:pt x="30" y="11"/>
                      <a:pt x="44" y="0"/>
                    </a:cubicBezTo>
                    <a:cubicBezTo>
                      <a:pt x="51" y="8"/>
                      <a:pt x="51" y="19"/>
                      <a:pt x="54" y="30"/>
                    </a:cubicBezTo>
                    <a:cubicBezTo>
                      <a:pt x="65" y="23"/>
                      <a:pt x="75" y="12"/>
                      <a:pt x="88" y="10"/>
                    </a:cubicBezTo>
                    <a:cubicBezTo>
                      <a:pt x="95" y="25"/>
                      <a:pt x="85" y="52"/>
                      <a:pt x="77" y="65"/>
                    </a:cubicBezTo>
                  </a:path>
                </a:pathLst>
              </a:custGeom>
              <a:solidFill>
                <a:srgbClr val="B29079"/>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0" name="Freeform 14">
                <a:extLst>
                  <a:ext uri="{FF2B5EF4-FFF2-40B4-BE49-F238E27FC236}">
                    <a16:creationId xmlns:a16="http://schemas.microsoft.com/office/drawing/2014/main" xmlns="" id="{29B36438-79C9-475E-A183-627C45788746}"/>
                  </a:ext>
                </a:extLst>
              </p:cNvPr>
              <p:cNvSpPr/>
              <p:nvPr/>
            </p:nvSpPr>
            <p:spPr>
              <a:xfrm>
                <a:off x="4424" y="2245"/>
                <a:ext cx="87" cy="63"/>
              </a:xfrm>
              <a:custGeom>
                <a:avLst/>
                <a:gdLst/>
                <a:ahLst/>
                <a:cxnLst>
                  <a:cxn ang="0">
                    <a:pos x="38" y="1"/>
                  </a:cxn>
                  <a:cxn ang="0">
                    <a:pos x="5" y="54"/>
                  </a:cxn>
                  <a:cxn ang="0">
                    <a:pos x="10" y="57"/>
                  </a:cxn>
                  <a:cxn ang="0">
                    <a:pos x="13" y="53"/>
                  </a:cxn>
                  <a:cxn ang="0">
                    <a:pos x="13" y="52"/>
                  </a:cxn>
                  <a:cxn ang="0">
                    <a:pos x="13" y="50"/>
                  </a:cxn>
                  <a:cxn ang="0">
                    <a:pos x="39" y="11"/>
                  </a:cxn>
                  <a:cxn ang="0">
                    <a:pos x="43" y="25"/>
                  </a:cxn>
                  <a:cxn ang="0">
                    <a:pos x="44" y="30"/>
                  </a:cxn>
                  <a:cxn ang="0">
                    <a:pos x="47" y="32"/>
                  </a:cxn>
                  <a:cxn ang="0">
                    <a:pos x="50" y="32"/>
                  </a:cxn>
                  <a:cxn ang="0">
                    <a:pos x="59" y="27"/>
                  </a:cxn>
                  <a:cxn ang="0">
                    <a:pos x="73" y="18"/>
                  </a:cxn>
                  <a:cxn ang="0">
                    <a:pos x="73" y="22"/>
                  </a:cxn>
                  <a:cxn ang="0">
                    <a:pos x="63" y="56"/>
                  </a:cxn>
                  <a:cxn ang="0">
                    <a:pos x="63" y="58"/>
                  </a:cxn>
                  <a:cxn ang="0">
                    <a:pos x="65" y="62"/>
                  </a:cxn>
                  <a:cxn ang="0">
                    <a:pos x="70" y="60"/>
                  </a:cxn>
                  <a:cxn ang="0">
                    <a:pos x="80" y="10"/>
                  </a:cxn>
                  <a:cxn ang="0">
                    <a:pos x="75" y="9"/>
                  </a:cxn>
                  <a:cxn ang="0">
                    <a:pos x="54" y="19"/>
                  </a:cxn>
                  <a:cxn ang="0">
                    <a:pos x="51" y="22"/>
                  </a:cxn>
                  <a:cxn ang="0">
                    <a:pos x="43" y="2"/>
                  </a:cxn>
                  <a:cxn ang="0">
                    <a:pos x="38" y="1"/>
                  </a:cxn>
                </a:cxnLst>
                <a:rect l="0" t="0" r="0" b="0"/>
                <a:pathLst>
                  <a:path w="107" h="77">
                    <a:moveTo>
                      <a:pt x="47" y="2"/>
                    </a:moveTo>
                    <a:cubicBezTo>
                      <a:pt x="35" y="12"/>
                      <a:pt x="0" y="49"/>
                      <a:pt x="7" y="67"/>
                    </a:cubicBezTo>
                    <a:cubicBezTo>
                      <a:pt x="8" y="70"/>
                      <a:pt x="11" y="71"/>
                      <a:pt x="13" y="70"/>
                    </a:cubicBezTo>
                    <a:cubicBezTo>
                      <a:pt x="15" y="69"/>
                      <a:pt x="17" y="68"/>
                      <a:pt x="17" y="65"/>
                    </a:cubicBezTo>
                    <a:cubicBezTo>
                      <a:pt x="17" y="65"/>
                      <a:pt x="17" y="64"/>
                      <a:pt x="16" y="64"/>
                    </a:cubicBezTo>
                    <a:cubicBezTo>
                      <a:pt x="16" y="63"/>
                      <a:pt x="16" y="62"/>
                      <a:pt x="16" y="62"/>
                    </a:cubicBezTo>
                    <a:cubicBezTo>
                      <a:pt x="16" y="51"/>
                      <a:pt x="34" y="27"/>
                      <a:pt x="49" y="14"/>
                    </a:cubicBezTo>
                    <a:cubicBezTo>
                      <a:pt x="51" y="19"/>
                      <a:pt x="52" y="24"/>
                      <a:pt x="53" y="31"/>
                    </a:cubicBezTo>
                    <a:cubicBezTo>
                      <a:pt x="55" y="37"/>
                      <a:pt x="55" y="37"/>
                      <a:pt x="55" y="37"/>
                    </a:cubicBezTo>
                    <a:cubicBezTo>
                      <a:pt x="55" y="38"/>
                      <a:pt x="56" y="40"/>
                      <a:pt x="58" y="40"/>
                    </a:cubicBezTo>
                    <a:cubicBezTo>
                      <a:pt x="59" y="41"/>
                      <a:pt x="61" y="41"/>
                      <a:pt x="62" y="40"/>
                    </a:cubicBezTo>
                    <a:cubicBezTo>
                      <a:pt x="73" y="33"/>
                      <a:pt x="73" y="33"/>
                      <a:pt x="73" y="33"/>
                    </a:cubicBezTo>
                    <a:cubicBezTo>
                      <a:pt x="79" y="29"/>
                      <a:pt x="84" y="25"/>
                      <a:pt x="90" y="23"/>
                    </a:cubicBezTo>
                    <a:cubicBezTo>
                      <a:pt x="91" y="25"/>
                      <a:pt x="91" y="26"/>
                      <a:pt x="91" y="28"/>
                    </a:cubicBezTo>
                    <a:cubicBezTo>
                      <a:pt x="91" y="42"/>
                      <a:pt x="85" y="58"/>
                      <a:pt x="78" y="69"/>
                    </a:cubicBezTo>
                    <a:cubicBezTo>
                      <a:pt x="78" y="70"/>
                      <a:pt x="78" y="70"/>
                      <a:pt x="78" y="71"/>
                    </a:cubicBezTo>
                    <a:cubicBezTo>
                      <a:pt x="78" y="73"/>
                      <a:pt x="78" y="75"/>
                      <a:pt x="80" y="76"/>
                    </a:cubicBezTo>
                    <a:cubicBezTo>
                      <a:pt x="82" y="77"/>
                      <a:pt x="86" y="76"/>
                      <a:pt x="87" y="74"/>
                    </a:cubicBezTo>
                    <a:cubicBezTo>
                      <a:pt x="96" y="59"/>
                      <a:pt x="107" y="31"/>
                      <a:pt x="99" y="13"/>
                    </a:cubicBezTo>
                    <a:cubicBezTo>
                      <a:pt x="97" y="11"/>
                      <a:pt x="95" y="10"/>
                      <a:pt x="93" y="11"/>
                    </a:cubicBezTo>
                    <a:cubicBezTo>
                      <a:pt x="83" y="13"/>
                      <a:pt x="75" y="19"/>
                      <a:pt x="67" y="24"/>
                    </a:cubicBezTo>
                    <a:cubicBezTo>
                      <a:pt x="67" y="24"/>
                      <a:pt x="65" y="26"/>
                      <a:pt x="63" y="27"/>
                    </a:cubicBezTo>
                    <a:cubicBezTo>
                      <a:pt x="62" y="18"/>
                      <a:pt x="60" y="10"/>
                      <a:pt x="54" y="3"/>
                    </a:cubicBezTo>
                    <a:cubicBezTo>
                      <a:pt x="52" y="1"/>
                      <a:pt x="49" y="0"/>
                      <a:pt x="47"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1" name="Freeform 15">
                <a:extLst>
                  <a:ext uri="{FF2B5EF4-FFF2-40B4-BE49-F238E27FC236}">
                    <a16:creationId xmlns:a16="http://schemas.microsoft.com/office/drawing/2014/main" xmlns="" id="{C4F204FE-464B-415E-9D9C-6C75BB92E973}"/>
                  </a:ext>
                </a:extLst>
              </p:cNvPr>
              <p:cNvSpPr/>
              <p:nvPr/>
            </p:nvSpPr>
            <p:spPr>
              <a:xfrm>
                <a:off x="5310" y="2242"/>
                <a:ext cx="52" cy="58"/>
              </a:xfrm>
              <a:custGeom>
                <a:avLst/>
                <a:gdLst/>
                <a:ahLst/>
                <a:cxnLst>
                  <a:cxn ang="0">
                    <a:pos x="12" y="58"/>
                  </a:cxn>
                  <a:cxn ang="0">
                    <a:pos x="1" y="18"/>
                  </a:cxn>
                  <a:cxn ang="0">
                    <a:pos x="24" y="26"/>
                  </a:cxn>
                  <a:cxn ang="0">
                    <a:pos x="25" y="0"/>
                  </a:cxn>
                  <a:cxn ang="0">
                    <a:pos x="52" y="34"/>
                  </a:cxn>
                </a:cxnLst>
                <a:rect l="0" t="0" r="0" b="0"/>
                <a:pathLst>
                  <a:path w="63" h="71">
                    <a:moveTo>
                      <a:pt x="15" y="71"/>
                    </a:moveTo>
                    <a:cubicBezTo>
                      <a:pt x="9" y="55"/>
                      <a:pt x="0" y="42"/>
                      <a:pt x="2" y="23"/>
                    </a:cubicBezTo>
                    <a:cubicBezTo>
                      <a:pt x="10" y="29"/>
                      <a:pt x="21" y="30"/>
                      <a:pt x="30" y="32"/>
                    </a:cubicBezTo>
                    <a:cubicBezTo>
                      <a:pt x="30" y="22"/>
                      <a:pt x="32" y="10"/>
                      <a:pt x="31" y="0"/>
                    </a:cubicBezTo>
                    <a:cubicBezTo>
                      <a:pt x="47" y="5"/>
                      <a:pt x="54" y="29"/>
                      <a:pt x="63" y="42"/>
                    </a:cubicBezTo>
                  </a:path>
                </a:pathLst>
              </a:custGeom>
              <a:solidFill>
                <a:srgbClr val="B29079"/>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2" name="Freeform 16">
                <a:extLst>
                  <a:ext uri="{FF2B5EF4-FFF2-40B4-BE49-F238E27FC236}">
                    <a16:creationId xmlns:a16="http://schemas.microsoft.com/office/drawing/2014/main" xmlns="" id="{54AF7756-9C05-4835-9118-CF79A2C532E1}"/>
                  </a:ext>
                </a:extLst>
              </p:cNvPr>
              <p:cNvSpPr/>
              <p:nvPr/>
            </p:nvSpPr>
            <p:spPr>
              <a:xfrm>
                <a:off x="5307" y="2238"/>
                <a:ext cx="59" cy="67"/>
              </a:xfrm>
              <a:custGeom>
                <a:avLst/>
                <a:gdLst/>
                <a:ahLst/>
                <a:cxnLst>
                  <a:cxn ang="0">
                    <a:pos x="25" y="1"/>
                  </a:cxn>
                  <a:cxn ang="0">
                    <a:pos x="24" y="4"/>
                  </a:cxn>
                  <a:cxn ang="0">
                    <a:pos x="24" y="16"/>
                  </a:cxn>
                  <a:cxn ang="0">
                    <a:pos x="23" y="25"/>
                  </a:cxn>
                  <a:cxn ang="0">
                    <a:pos x="23" y="25"/>
                  </a:cxn>
                  <a:cxn ang="0">
                    <a:pos x="7" y="19"/>
                  </a:cxn>
                  <a:cxn ang="0">
                    <a:pos x="3" y="18"/>
                  </a:cxn>
                  <a:cxn ang="0">
                    <a:pos x="0" y="22"/>
                  </a:cxn>
                  <a:cxn ang="0">
                    <a:pos x="7" y="53"/>
                  </a:cxn>
                  <a:cxn ang="0">
                    <a:pos x="11" y="63"/>
                  </a:cxn>
                  <a:cxn ang="0">
                    <a:pos x="16" y="66"/>
                  </a:cxn>
                  <a:cxn ang="0">
                    <a:pos x="19" y="62"/>
                  </a:cxn>
                  <a:cxn ang="0">
                    <a:pos x="19" y="61"/>
                  </a:cxn>
                  <a:cxn ang="0">
                    <a:pos x="14" y="49"/>
                  </a:cxn>
                  <a:cxn ang="0">
                    <a:pos x="9" y="29"/>
                  </a:cxn>
                  <a:cxn ang="0">
                    <a:pos x="21" y="33"/>
                  </a:cxn>
                  <a:cxn ang="0">
                    <a:pos x="26" y="34"/>
                  </a:cxn>
                  <a:cxn ang="0">
                    <a:pos x="29" y="33"/>
                  </a:cxn>
                  <a:cxn ang="0">
                    <a:pos x="31" y="29"/>
                  </a:cxn>
                  <a:cxn ang="0">
                    <a:pos x="32" y="11"/>
                  </a:cxn>
                  <a:cxn ang="0">
                    <a:pos x="44" y="29"/>
                  </a:cxn>
                  <a:cxn ang="0">
                    <a:pos x="50" y="40"/>
                  </a:cxn>
                  <a:cxn ang="0">
                    <a:pos x="56" y="42"/>
                  </a:cxn>
                  <a:cxn ang="0">
                    <a:pos x="57" y="35"/>
                  </a:cxn>
                  <a:cxn ang="0">
                    <a:pos x="51" y="25"/>
                  </a:cxn>
                  <a:cxn ang="0">
                    <a:pos x="29" y="0"/>
                  </a:cxn>
                  <a:cxn ang="0">
                    <a:pos x="25" y="1"/>
                  </a:cxn>
                </a:cxnLst>
                <a:rect l="0" t="0" r="0" b="0"/>
                <a:pathLst>
                  <a:path w="73" h="82">
                    <a:moveTo>
                      <a:pt x="32" y="2"/>
                    </a:moveTo>
                    <a:cubicBezTo>
                      <a:pt x="31" y="2"/>
                      <a:pt x="30" y="4"/>
                      <a:pt x="30" y="6"/>
                    </a:cubicBezTo>
                    <a:cubicBezTo>
                      <a:pt x="30" y="20"/>
                      <a:pt x="30" y="20"/>
                      <a:pt x="30" y="20"/>
                    </a:cubicBezTo>
                    <a:cubicBezTo>
                      <a:pt x="30" y="20"/>
                      <a:pt x="30" y="26"/>
                      <a:pt x="29" y="31"/>
                    </a:cubicBezTo>
                    <a:cubicBezTo>
                      <a:pt x="29" y="31"/>
                      <a:pt x="29" y="31"/>
                      <a:pt x="29" y="31"/>
                    </a:cubicBezTo>
                    <a:cubicBezTo>
                      <a:pt x="21" y="29"/>
                      <a:pt x="14" y="28"/>
                      <a:pt x="9" y="24"/>
                    </a:cubicBezTo>
                    <a:cubicBezTo>
                      <a:pt x="8" y="23"/>
                      <a:pt x="6" y="23"/>
                      <a:pt x="4" y="23"/>
                    </a:cubicBezTo>
                    <a:cubicBezTo>
                      <a:pt x="3" y="24"/>
                      <a:pt x="1" y="26"/>
                      <a:pt x="1" y="28"/>
                    </a:cubicBezTo>
                    <a:cubicBezTo>
                      <a:pt x="0" y="42"/>
                      <a:pt x="4" y="54"/>
                      <a:pt x="9" y="65"/>
                    </a:cubicBezTo>
                    <a:cubicBezTo>
                      <a:pt x="14" y="78"/>
                      <a:pt x="14" y="78"/>
                      <a:pt x="14" y="78"/>
                    </a:cubicBezTo>
                    <a:cubicBezTo>
                      <a:pt x="15" y="80"/>
                      <a:pt x="18" y="82"/>
                      <a:pt x="20" y="81"/>
                    </a:cubicBezTo>
                    <a:cubicBezTo>
                      <a:pt x="23" y="80"/>
                      <a:pt x="24" y="78"/>
                      <a:pt x="24" y="76"/>
                    </a:cubicBezTo>
                    <a:cubicBezTo>
                      <a:pt x="24" y="76"/>
                      <a:pt x="24" y="75"/>
                      <a:pt x="24" y="75"/>
                    </a:cubicBezTo>
                    <a:cubicBezTo>
                      <a:pt x="18" y="61"/>
                      <a:pt x="18" y="61"/>
                      <a:pt x="18" y="61"/>
                    </a:cubicBezTo>
                    <a:cubicBezTo>
                      <a:pt x="15" y="53"/>
                      <a:pt x="12" y="45"/>
                      <a:pt x="12" y="36"/>
                    </a:cubicBezTo>
                    <a:cubicBezTo>
                      <a:pt x="17" y="38"/>
                      <a:pt x="22" y="40"/>
                      <a:pt x="27" y="41"/>
                    </a:cubicBezTo>
                    <a:cubicBezTo>
                      <a:pt x="33" y="42"/>
                      <a:pt x="33" y="42"/>
                      <a:pt x="33" y="42"/>
                    </a:cubicBezTo>
                    <a:cubicBezTo>
                      <a:pt x="35" y="42"/>
                      <a:pt x="36" y="42"/>
                      <a:pt x="37" y="41"/>
                    </a:cubicBezTo>
                    <a:cubicBezTo>
                      <a:pt x="39" y="40"/>
                      <a:pt x="39" y="38"/>
                      <a:pt x="39" y="36"/>
                    </a:cubicBezTo>
                    <a:cubicBezTo>
                      <a:pt x="39" y="36"/>
                      <a:pt x="40" y="18"/>
                      <a:pt x="40" y="14"/>
                    </a:cubicBezTo>
                    <a:cubicBezTo>
                      <a:pt x="46" y="19"/>
                      <a:pt x="51" y="28"/>
                      <a:pt x="55" y="36"/>
                    </a:cubicBezTo>
                    <a:cubicBezTo>
                      <a:pt x="63" y="50"/>
                      <a:pt x="63" y="50"/>
                      <a:pt x="63" y="50"/>
                    </a:cubicBezTo>
                    <a:cubicBezTo>
                      <a:pt x="64" y="52"/>
                      <a:pt x="67" y="53"/>
                      <a:pt x="70" y="52"/>
                    </a:cubicBezTo>
                    <a:cubicBezTo>
                      <a:pt x="72" y="50"/>
                      <a:pt x="73" y="47"/>
                      <a:pt x="71" y="44"/>
                    </a:cubicBezTo>
                    <a:cubicBezTo>
                      <a:pt x="64" y="31"/>
                      <a:pt x="64" y="31"/>
                      <a:pt x="64" y="31"/>
                    </a:cubicBezTo>
                    <a:cubicBezTo>
                      <a:pt x="58" y="19"/>
                      <a:pt x="50" y="4"/>
                      <a:pt x="37" y="1"/>
                    </a:cubicBezTo>
                    <a:cubicBezTo>
                      <a:pt x="35" y="0"/>
                      <a:pt x="34" y="1"/>
                      <a:pt x="32"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3" name="Freeform 17">
                <a:extLst>
                  <a:ext uri="{FF2B5EF4-FFF2-40B4-BE49-F238E27FC236}">
                    <a16:creationId xmlns:a16="http://schemas.microsoft.com/office/drawing/2014/main" xmlns="" id="{74B24BEB-A91C-40FD-823F-2C47563F6D01}"/>
                  </a:ext>
                </a:extLst>
              </p:cNvPr>
              <p:cNvSpPr/>
              <p:nvPr/>
            </p:nvSpPr>
            <p:spPr>
              <a:xfrm>
                <a:off x="4400" y="2283"/>
                <a:ext cx="125" cy="361"/>
              </a:xfrm>
              <a:custGeom>
                <a:avLst/>
                <a:gdLst/>
                <a:ahLst/>
                <a:cxnLst>
                  <a:cxn ang="0">
                    <a:pos x="125" y="230"/>
                  </a:cxn>
                  <a:cxn ang="0">
                    <a:pos x="79" y="103"/>
                  </a:cxn>
                  <a:cxn ang="0">
                    <a:pos x="89" y="42"/>
                  </a:cxn>
                  <a:cxn ang="0">
                    <a:pos x="74" y="8"/>
                  </a:cxn>
                  <a:cxn ang="0">
                    <a:pos x="28" y="18"/>
                  </a:cxn>
                  <a:cxn ang="0">
                    <a:pos x="13" y="80"/>
                  </a:cxn>
                  <a:cxn ang="0">
                    <a:pos x="16" y="225"/>
                  </a:cxn>
                  <a:cxn ang="0">
                    <a:pos x="115" y="361"/>
                  </a:cxn>
                </a:cxnLst>
                <a:rect l="0" t="0" r="0" b="0"/>
                <a:pathLst>
                  <a:path w="153" h="443">
                    <a:moveTo>
                      <a:pt x="153" y="283"/>
                    </a:moveTo>
                    <a:cubicBezTo>
                      <a:pt x="103" y="282"/>
                      <a:pt x="95" y="161"/>
                      <a:pt x="97" y="127"/>
                    </a:cubicBezTo>
                    <a:cubicBezTo>
                      <a:pt x="98" y="103"/>
                      <a:pt x="103" y="75"/>
                      <a:pt x="109" y="52"/>
                    </a:cubicBezTo>
                    <a:cubicBezTo>
                      <a:pt x="116" y="21"/>
                      <a:pt x="123" y="19"/>
                      <a:pt x="91" y="11"/>
                    </a:cubicBezTo>
                    <a:cubicBezTo>
                      <a:pt x="66" y="4"/>
                      <a:pt x="50" y="0"/>
                      <a:pt x="35" y="23"/>
                    </a:cubicBezTo>
                    <a:cubicBezTo>
                      <a:pt x="23" y="43"/>
                      <a:pt x="21" y="76"/>
                      <a:pt x="16" y="99"/>
                    </a:cubicBezTo>
                    <a:cubicBezTo>
                      <a:pt x="5" y="156"/>
                      <a:pt x="0" y="222"/>
                      <a:pt x="20" y="277"/>
                    </a:cubicBezTo>
                    <a:cubicBezTo>
                      <a:pt x="45" y="346"/>
                      <a:pt x="91" y="394"/>
                      <a:pt x="141" y="443"/>
                    </a:cubicBezTo>
                  </a:path>
                </a:pathLst>
              </a:custGeom>
              <a:solidFill>
                <a:srgbClr val="FCCFA1"/>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4" name="Freeform 18">
                <a:extLst>
                  <a:ext uri="{FF2B5EF4-FFF2-40B4-BE49-F238E27FC236}">
                    <a16:creationId xmlns:a16="http://schemas.microsoft.com/office/drawing/2014/main" xmlns="" id="{7CBB0A59-4EE0-4979-8C57-CDEB2A6342C5}"/>
                  </a:ext>
                </a:extLst>
              </p:cNvPr>
              <p:cNvSpPr/>
              <p:nvPr/>
            </p:nvSpPr>
            <p:spPr>
              <a:xfrm>
                <a:off x="4398" y="2278"/>
                <a:ext cx="131" cy="370"/>
              </a:xfrm>
              <a:custGeom>
                <a:avLst/>
                <a:gdLst/>
                <a:ahLst/>
                <a:cxnLst>
                  <a:cxn ang="0">
                    <a:pos x="27" y="21"/>
                  </a:cxn>
                  <a:cxn ang="0">
                    <a:pos x="13" y="70"/>
                  </a:cxn>
                  <a:cxn ang="0">
                    <a:pos x="11" y="84"/>
                  </a:cxn>
                  <a:cxn ang="0">
                    <a:pos x="14" y="232"/>
                  </a:cxn>
                  <a:cxn ang="0">
                    <a:pos x="114" y="368"/>
                  </a:cxn>
                  <a:cxn ang="0">
                    <a:pos x="120" y="368"/>
                  </a:cxn>
                  <a:cxn ang="0">
                    <a:pos x="120" y="362"/>
                  </a:cxn>
                  <a:cxn ang="0">
                    <a:pos x="22" y="229"/>
                  </a:cxn>
                  <a:cxn ang="0">
                    <a:pos x="19" y="86"/>
                  </a:cxn>
                  <a:cxn ang="0">
                    <a:pos x="21" y="72"/>
                  </a:cxn>
                  <a:cxn ang="0">
                    <a:pos x="34" y="26"/>
                  </a:cxn>
                  <a:cxn ang="0">
                    <a:pos x="75" y="17"/>
                  </a:cxn>
                  <a:cxn ang="0">
                    <a:pos x="91" y="23"/>
                  </a:cxn>
                  <a:cxn ang="0">
                    <a:pos x="89" y="36"/>
                  </a:cxn>
                  <a:cxn ang="0">
                    <a:pos x="87" y="46"/>
                  </a:cxn>
                  <a:cxn ang="0">
                    <a:pos x="77" y="107"/>
                  </a:cxn>
                  <a:cxn ang="0">
                    <a:pos x="104" y="229"/>
                  </a:cxn>
                  <a:cxn ang="0">
                    <a:pos x="126" y="239"/>
                  </a:cxn>
                  <a:cxn ang="0">
                    <a:pos x="131" y="235"/>
                  </a:cxn>
                  <a:cxn ang="0">
                    <a:pos x="126" y="231"/>
                  </a:cxn>
                  <a:cxn ang="0">
                    <a:pos x="110" y="223"/>
                  </a:cxn>
                  <a:cxn ang="0">
                    <a:pos x="85" y="108"/>
                  </a:cxn>
                  <a:cxn ang="0">
                    <a:pos x="95" y="48"/>
                  </a:cxn>
                  <a:cxn ang="0">
                    <a:pos x="97" y="39"/>
                  </a:cxn>
                  <a:cxn ang="0">
                    <a:pos x="98" y="19"/>
                  </a:cxn>
                  <a:cxn ang="0">
                    <a:pos x="77" y="9"/>
                  </a:cxn>
                  <a:cxn ang="0">
                    <a:pos x="27" y="21"/>
                  </a:cxn>
                </a:cxnLst>
                <a:rect l="0" t="0" r="0" b="0"/>
                <a:pathLst>
                  <a:path w="161" h="454">
                    <a:moveTo>
                      <a:pt x="34" y="26"/>
                    </a:moveTo>
                    <a:cubicBezTo>
                      <a:pt x="24" y="43"/>
                      <a:pt x="20" y="66"/>
                      <a:pt x="17" y="87"/>
                    </a:cubicBezTo>
                    <a:cubicBezTo>
                      <a:pt x="14" y="104"/>
                      <a:pt x="14" y="104"/>
                      <a:pt x="14" y="104"/>
                    </a:cubicBezTo>
                    <a:cubicBezTo>
                      <a:pt x="0" y="180"/>
                      <a:pt x="1" y="239"/>
                      <a:pt x="18" y="285"/>
                    </a:cubicBezTo>
                    <a:cubicBezTo>
                      <a:pt x="44" y="355"/>
                      <a:pt x="91" y="404"/>
                      <a:pt x="141" y="452"/>
                    </a:cubicBezTo>
                    <a:cubicBezTo>
                      <a:pt x="143" y="454"/>
                      <a:pt x="146" y="454"/>
                      <a:pt x="148" y="452"/>
                    </a:cubicBezTo>
                    <a:cubicBezTo>
                      <a:pt x="150" y="450"/>
                      <a:pt x="150" y="447"/>
                      <a:pt x="148" y="445"/>
                    </a:cubicBezTo>
                    <a:cubicBezTo>
                      <a:pt x="99" y="398"/>
                      <a:pt x="53" y="349"/>
                      <a:pt x="28" y="281"/>
                    </a:cubicBezTo>
                    <a:cubicBezTo>
                      <a:pt x="11" y="237"/>
                      <a:pt x="10" y="180"/>
                      <a:pt x="24" y="106"/>
                    </a:cubicBezTo>
                    <a:cubicBezTo>
                      <a:pt x="27" y="89"/>
                      <a:pt x="27" y="89"/>
                      <a:pt x="27" y="89"/>
                    </a:cubicBezTo>
                    <a:cubicBezTo>
                      <a:pt x="30" y="69"/>
                      <a:pt x="34" y="46"/>
                      <a:pt x="43" y="32"/>
                    </a:cubicBezTo>
                    <a:cubicBezTo>
                      <a:pt x="55" y="12"/>
                      <a:pt x="67" y="15"/>
                      <a:pt x="93" y="22"/>
                    </a:cubicBezTo>
                    <a:cubicBezTo>
                      <a:pt x="101" y="24"/>
                      <a:pt x="111" y="27"/>
                      <a:pt x="112" y="29"/>
                    </a:cubicBezTo>
                    <a:cubicBezTo>
                      <a:pt x="114" y="32"/>
                      <a:pt x="112" y="37"/>
                      <a:pt x="110" y="45"/>
                    </a:cubicBezTo>
                    <a:cubicBezTo>
                      <a:pt x="107" y="57"/>
                      <a:pt x="107" y="57"/>
                      <a:pt x="107" y="57"/>
                    </a:cubicBezTo>
                    <a:cubicBezTo>
                      <a:pt x="103" y="72"/>
                      <a:pt x="96" y="103"/>
                      <a:pt x="95" y="132"/>
                    </a:cubicBezTo>
                    <a:cubicBezTo>
                      <a:pt x="94" y="155"/>
                      <a:pt x="96" y="247"/>
                      <a:pt x="129" y="281"/>
                    </a:cubicBezTo>
                    <a:cubicBezTo>
                      <a:pt x="137" y="290"/>
                      <a:pt x="146" y="294"/>
                      <a:pt x="156" y="294"/>
                    </a:cubicBezTo>
                    <a:cubicBezTo>
                      <a:pt x="159" y="294"/>
                      <a:pt x="161" y="292"/>
                      <a:pt x="161" y="289"/>
                    </a:cubicBezTo>
                    <a:cubicBezTo>
                      <a:pt x="161" y="286"/>
                      <a:pt x="159" y="284"/>
                      <a:pt x="156" y="284"/>
                    </a:cubicBezTo>
                    <a:cubicBezTo>
                      <a:pt x="149" y="284"/>
                      <a:pt x="142" y="280"/>
                      <a:pt x="136" y="274"/>
                    </a:cubicBezTo>
                    <a:cubicBezTo>
                      <a:pt x="109" y="245"/>
                      <a:pt x="104" y="160"/>
                      <a:pt x="105" y="133"/>
                    </a:cubicBezTo>
                    <a:cubicBezTo>
                      <a:pt x="106" y="112"/>
                      <a:pt x="110" y="85"/>
                      <a:pt x="117" y="59"/>
                    </a:cubicBezTo>
                    <a:cubicBezTo>
                      <a:pt x="120" y="48"/>
                      <a:pt x="120" y="48"/>
                      <a:pt x="120" y="48"/>
                    </a:cubicBezTo>
                    <a:cubicBezTo>
                      <a:pt x="123" y="37"/>
                      <a:pt x="125" y="30"/>
                      <a:pt x="121" y="24"/>
                    </a:cubicBezTo>
                    <a:cubicBezTo>
                      <a:pt x="118" y="18"/>
                      <a:pt x="111" y="16"/>
                      <a:pt x="95" y="12"/>
                    </a:cubicBezTo>
                    <a:cubicBezTo>
                      <a:pt x="70" y="5"/>
                      <a:pt x="50" y="0"/>
                      <a:pt x="34" y="26"/>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5" name="Freeform 19">
                <a:extLst>
                  <a:ext uri="{FF2B5EF4-FFF2-40B4-BE49-F238E27FC236}">
                    <a16:creationId xmlns:a16="http://schemas.microsoft.com/office/drawing/2014/main" xmlns="" id="{EA2F12C8-4D9A-4B40-B3D2-345827B95BB1}"/>
                  </a:ext>
                </a:extLst>
              </p:cNvPr>
              <p:cNvSpPr/>
              <p:nvPr/>
            </p:nvSpPr>
            <p:spPr>
              <a:xfrm>
                <a:off x="5319" y="2272"/>
                <a:ext cx="93" cy="345"/>
              </a:xfrm>
              <a:custGeom>
                <a:avLst/>
                <a:gdLst/>
                <a:ahLst/>
                <a:cxnLst>
                  <a:cxn ang="0">
                    <a:pos x="0" y="231"/>
                  </a:cxn>
                  <a:cxn ang="0">
                    <a:pos x="29" y="117"/>
                  </a:cxn>
                  <a:cxn ang="0">
                    <a:pos x="6" y="20"/>
                  </a:cxn>
                  <a:cxn ang="0">
                    <a:pos x="44" y="4"/>
                  </a:cxn>
                  <a:cxn ang="0">
                    <a:pos x="71" y="51"/>
                  </a:cxn>
                  <a:cxn ang="0">
                    <a:pos x="90" y="165"/>
                  </a:cxn>
                  <a:cxn ang="0">
                    <a:pos x="5" y="345"/>
                  </a:cxn>
                </a:cxnLst>
                <a:rect l="0" t="0" r="0" b="0"/>
                <a:pathLst>
                  <a:path w="114" h="423">
                    <a:moveTo>
                      <a:pt x="0" y="284"/>
                    </a:moveTo>
                    <a:cubicBezTo>
                      <a:pt x="42" y="271"/>
                      <a:pt x="38" y="179"/>
                      <a:pt x="36" y="144"/>
                    </a:cubicBezTo>
                    <a:cubicBezTo>
                      <a:pt x="34" y="99"/>
                      <a:pt x="16" y="65"/>
                      <a:pt x="8" y="25"/>
                    </a:cubicBezTo>
                    <a:cubicBezTo>
                      <a:pt x="24" y="18"/>
                      <a:pt x="39" y="0"/>
                      <a:pt x="55" y="6"/>
                    </a:cubicBezTo>
                    <a:cubicBezTo>
                      <a:pt x="69" y="11"/>
                      <a:pt x="83" y="50"/>
                      <a:pt x="88" y="63"/>
                    </a:cubicBezTo>
                    <a:cubicBezTo>
                      <a:pt x="104" y="107"/>
                      <a:pt x="108" y="156"/>
                      <a:pt x="111" y="203"/>
                    </a:cubicBezTo>
                    <a:cubicBezTo>
                      <a:pt x="114" y="279"/>
                      <a:pt x="89" y="393"/>
                      <a:pt x="7" y="423"/>
                    </a:cubicBezTo>
                  </a:path>
                </a:pathLst>
              </a:custGeom>
              <a:solidFill>
                <a:srgbClr val="FCCFA1"/>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6" name="Freeform 20">
                <a:extLst>
                  <a:ext uri="{FF2B5EF4-FFF2-40B4-BE49-F238E27FC236}">
                    <a16:creationId xmlns:a16="http://schemas.microsoft.com/office/drawing/2014/main" xmlns="" id="{9A582D07-C777-46A1-BAD7-073008892932}"/>
                  </a:ext>
                </a:extLst>
              </p:cNvPr>
              <p:cNvSpPr/>
              <p:nvPr/>
            </p:nvSpPr>
            <p:spPr>
              <a:xfrm>
                <a:off x="5315" y="2269"/>
                <a:ext cx="102" cy="353"/>
              </a:xfrm>
              <a:custGeom>
                <a:avLst/>
                <a:gdLst/>
                <a:ahLst/>
                <a:cxnLst>
                  <a:cxn ang="0">
                    <a:pos x="20" y="13"/>
                  </a:cxn>
                  <a:cxn ang="0">
                    <a:pos x="8" y="19"/>
                  </a:cxn>
                  <a:cxn ang="0">
                    <a:pos x="5" y="24"/>
                  </a:cxn>
                  <a:cxn ang="0">
                    <a:pos x="15" y="59"/>
                  </a:cxn>
                  <a:cxn ang="0">
                    <a:pos x="29" y="121"/>
                  </a:cxn>
                  <a:cxn ang="0">
                    <a:pos x="3" y="230"/>
                  </a:cxn>
                  <a:cxn ang="0">
                    <a:pos x="0" y="235"/>
                  </a:cxn>
                  <a:cxn ang="0">
                    <a:pos x="5" y="238"/>
                  </a:cxn>
                  <a:cxn ang="0">
                    <a:pos x="38" y="149"/>
                  </a:cxn>
                  <a:cxn ang="0">
                    <a:pos x="37" y="120"/>
                  </a:cxn>
                  <a:cxn ang="0">
                    <a:pos x="23" y="57"/>
                  </a:cxn>
                  <a:cxn ang="0">
                    <a:pos x="14" y="25"/>
                  </a:cxn>
                  <a:cxn ang="0">
                    <a:pos x="25" y="19"/>
                  </a:cxn>
                  <a:cxn ang="0">
                    <a:pos x="47" y="12"/>
                  </a:cxn>
                  <a:cxn ang="0">
                    <a:pos x="70" y="54"/>
                  </a:cxn>
                  <a:cxn ang="0">
                    <a:pos x="71" y="56"/>
                  </a:cxn>
                  <a:cxn ang="0">
                    <a:pos x="89" y="168"/>
                  </a:cxn>
                  <a:cxn ang="0">
                    <a:pos x="8" y="344"/>
                  </a:cxn>
                  <a:cxn ang="0">
                    <a:pos x="5" y="349"/>
                  </a:cxn>
                  <a:cxn ang="0">
                    <a:pos x="11" y="352"/>
                  </a:cxn>
                  <a:cxn ang="0">
                    <a:pos x="98" y="167"/>
                  </a:cxn>
                  <a:cxn ang="0">
                    <a:pos x="79" y="53"/>
                  </a:cxn>
                  <a:cxn ang="0">
                    <a:pos x="79" y="52"/>
                  </a:cxn>
                  <a:cxn ang="0">
                    <a:pos x="49" y="4"/>
                  </a:cxn>
                  <a:cxn ang="0">
                    <a:pos x="20" y="13"/>
                  </a:cxn>
                </a:cxnLst>
                <a:rect l="0" t="0" r="0" b="0"/>
                <a:pathLst>
                  <a:path w="125" h="433">
                    <a:moveTo>
                      <a:pt x="25" y="16"/>
                    </a:moveTo>
                    <a:cubicBezTo>
                      <a:pt x="10" y="24"/>
                      <a:pt x="10" y="24"/>
                      <a:pt x="10" y="24"/>
                    </a:cubicBezTo>
                    <a:cubicBezTo>
                      <a:pt x="8" y="26"/>
                      <a:pt x="7" y="28"/>
                      <a:pt x="7" y="30"/>
                    </a:cubicBezTo>
                    <a:cubicBezTo>
                      <a:pt x="19" y="73"/>
                      <a:pt x="19" y="73"/>
                      <a:pt x="19" y="73"/>
                    </a:cubicBezTo>
                    <a:cubicBezTo>
                      <a:pt x="27" y="96"/>
                      <a:pt x="34" y="120"/>
                      <a:pt x="36" y="149"/>
                    </a:cubicBezTo>
                    <a:cubicBezTo>
                      <a:pt x="38" y="179"/>
                      <a:pt x="42" y="271"/>
                      <a:pt x="4" y="283"/>
                    </a:cubicBezTo>
                    <a:cubicBezTo>
                      <a:pt x="1" y="283"/>
                      <a:pt x="0" y="286"/>
                      <a:pt x="1" y="289"/>
                    </a:cubicBezTo>
                    <a:cubicBezTo>
                      <a:pt x="1" y="292"/>
                      <a:pt x="4" y="293"/>
                      <a:pt x="7" y="292"/>
                    </a:cubicBezTo>
                    <a:cubicBezTo>
                      <a:pt x="40" y="283"/>
                      <a:pt x="47" y="232"/>
                      <a:pt x="47" y="183"/>
                    </a:cubicBezTo>
                    <a:cubicBezTo>
                      <a:pt x="47" y="171"/>
                      <a:pt x="47" y="159"/>
                      <a:pt x="46" y="148"/>
                    </a:cubicBezTo>
                    <a:cubicBezTo>
                      <a:pt x="45" y="119"/>
                      <a:pt x="37" y="94"/>
                      <a:pt x="29" y="70"/>
                    </a:cubicBezTo>
                    <a:cubicBezTo>
                      <a:pt x="29" y="70"/>
                      <a:pt x="20" y="37"/>
                      <a:pt x="18" y="31"/>
                    </a:cubicBezTo>
                    <a:cubicBezTo>
                      <a:pt x="23" y="29"/>
                      <a:pt x="31" y="24"/>
                      <a:pt x="31" y="24"/>
                    </a:cubicBezTo>
                    <a:cubicBezTo>
                      <a:pt x="41" y="18"/>
                      <a:pt x="50" y="12"/>
                      <a:pt x="58" y="15"/>
                    </a:cubicBezTo>
                    <a:cubicBezTo>
                      <a:pt x="69" y="19"/>
                      <a:pt x="83" y="55"/>
                      <a:pt x="87" y="67"/>
                    </a:cubicBezTo>
                    <a:cubicBezTo>
                      <a:pt x="88" y="69"/>
                      <a:pt x="88" y="69"/>
                      <a:pt x="88" y="69"/>
                    </a:cubicBezTo>
                    <a:cubicBezTo>
                      <a:pt x="104" y="113"/>
                      <a:pt x="108" y="163"/>
                      <a:pt x="110" y="207"/>
                    </a:cubicBezTo>
                    <a:cubicBezTo>
                      <a:pt x="114" y="268"/>
                      <a:pt x="97" y="391"/>
                      <a:pt x="10" y="422"/>
                    </a:cubicBezTo>
                    <a:cubicBezTo>
                      <a:pt x="8" y="423"/>
                      <a:pt x="6" y="426"/>
                      <a:pt x="7" y="429"/>
                    </a:cubicBezTo>
                    <a:cubicBezTo>
                      <a:pt x="8" y="431"/>
                      <a:pt x="11" y="433"/>
                      <a:pt x="14" y="432"/>
                    </a:cubicBezTo>
                    <a:cubicBezTo>
                      <a:pt x="94" y="403"/>
                      <a:pt x="125" y="295"/>
                      <a:pt x="121" y="206"/>
                    </a:cubicBezTo>
                    <a:cubicBezTo>
                      <a:pt x="118" y="162"/>
                      <a:pt x="115" y="111"/>
                      <a:pt x="98" y="66"/>
                    </a:cubicBezTo>
                    <a:cubicBezTo>
                      <a:pt x="97" y="64"/>
                      <a:pt x="97" y="64"/>
                      <a:pt x="97" y="64"/>
                    </a:cubicBezTo>
                    <a:cubicBezTo>
                      <a:pt x="87" y="38"/>
                      <a:pt x="76" y="10"/>
                      <a:pt x="61" y="5"/>
                    </a:cubicBezTo>
                    <a:cubicBezTo>
                      <a:pt x="48" y="0"/>
                      <a:pt x="37" y="8"/>
                      <a:pt x="25" y="16"/>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7" name="Freeform 21">
                <a:extLst>
                  <a:ext uri="{FF2B5EF4-FFF2-40B4-BE49-F238E27FC236}">
                    <a16:creationId xmlns:a16="http://schemas.microsoft.com/office/drawing/2014/main" xmlns="" id="{44809DD3-2368-4ACA-8DFE-A7BD1C33EB64}"/>
                  </a:ext>
                </a:extLst>
              </p:cNvPr>
              <p:cNvSpPr/>
              <p:nvPr/>
            </p:nvSpPr>
            <p:spPr>
              <a:xfrm>
                <a:off x="4684" y="2480"/>
                <a:ext cx="499" cy="309"/>
              </a:xfrm>
              <a:custGeom>
                <a:avLst/>
                <a:gdLst/>
                <a:ahLst/>
                <a:cxnLst>
                  <a:cxn ang="0">
                    <a:pos x="136" y="0"/>
                  </a:cxn>
                  <a:cxn ang="0">
                    <a:pos x="86" y="27"/>
                  </a:cxn>
                  <a:cxn ang="0">
                    <a:pos x="41" y="54"/>
                  </a:cxn>
                  <a:cxn ang="0">
                    <a:pos x="3" y="142"/>
                  </a:cxn>
                  <a:cxn ang="0">
                    <a:pos x="17" y="240"/>
                  </a:cxn>
                  <a:cxn ang="0">
                    <a:pos x="102" y="291"/>
                  </a:cxn>
                  <a:cxn ang="0">
                    <a:pos x="206" y="301"/>
                  </a:cxn>
                  <a:cxn ang="0">
                    <a:pos x="305" y="305"/>
                  </a:cxn>
                  <a:cxn ang="0">
                    <a:pos x="400" y="273"/>
                  </a:cxn>
                  <a:cxn ang="0">
                    <a:pos x="468" y="226"/>
                  </a:cxn>
                  <a:cxn ang="0">
                    <a:pos x="471" y="76"/>
                  </a:cxn>
                  <a:cxn ang="0">
                    <a:pos x="414" y="40"/>
                  </a:cxn>
                  <a:cxn ang="0">
                    <a:pos x="355" y="5"/>
                  </a:cxn>
                  <a:cxn ang="0">
                    <a:pos x="330" y="83"/>
                  </a:cxn>
                  <a:cxn ang="0">
                    <a:pos x="247" y="110"/>
                  </a:cxn>
                  <a:cxn ang="0">
                    <a:pos x="131" y="16"/>
                  </a:cxn>
                </a:cxnLst>
                <a:rect l="0" t="0" r="0" b="0"/>
                <a:pathLst>
                  <a:path w="612" h="378">
                    <a:moveTo>
                      <a:pt x="168" y="0"/>
                    </a:moveTo>
                    <a:cubicBezTo>
                      <a:pt x="148" y="5"/>
                      <a:pt x="126" y="25"/>
                      <a:pt x="106" y="34"/>
                    </a:cubicBezTo>
                    <a:cubicBezTo>
                      <a:pt x="87" y="43"/>
                      <a:pt x="67" y="53"/>
                      <a:pt x="51" y="67"/>
                    </a:cubicBezTo>
                    <a:cubicBezTo>
                      <a:pt x="17" y="95"/>
                      <a:pt x="8" y="133"/>
                      <a:pt x="4" y="174"/>
                    </a:cubicBezTo>
                    <a:cubicBezTo>
                      <a:pt x="0" y="214"/>
                      <a:pt x="4" y="260"/>
                      <a:pt x="21" y="294"/>
                    </a:cubicBezTo>
                    <a:cubicBezTo>
                      <a:pt x="43" y="338"/>
                      <a:pt x="81" y="349"/>
                      <a:pt x="126" y="357"/>
                    </a:cubicBezTo>
                    <a:cubicBezTo>
                      <a:pt x="168" y="363"/>
                      <a:pt x="211" y="361"/>
                      <a:pt x="253" y="369"/>
                    </a:cubicBezTo>
                    <a:cubicBezTo>
                      <a:pt x="292" y="377"/>
                      <a:pt x="334" y="378"/>
                      <a:pt x="375" y="374"/>
                    </a:cubicBezTo>
                    <a:cubicBezTo>
                      <a:pt x="420" y="369"/>
                      <a:pt x="451" y="352"/>
                      <a:pt x="491" y="335"/>
                    </a:cubicBezTo>
                    <a:cubicBezTo>
                      <a:pt x="520" y="321"/>
                      <a:pt x="557" y="306"/>
                      <a:pt x="575" y="277"/>
                    </a:cubicBezTo>
                    <a:cubicBezTo>
                      <a:pt x="600" y="234"/>
                      <a:pt x="612" y="135"/>
                      <a:pt x="578" y="94"/>
                    </a:cubicBezTo>
                    <a:cubicBezTo>
                      <a:pt x="559" y="71"/>
                      <a:pt x="534" y="63"/>
                      <a:pt x="508" y="49"/>
                    </a:cubicBezTo>
                    <a:cubicBezTo>
                      <a:pt x="485" y="37"/>
                      <a:pt x="460" y="17"/>
                      <a:pt x="436" y="7"/>
                    </a:cubicBezTo>
                    <a:cubicBezTo>
                      <a:pt x="433" y="52"/>
                      <a:pt x="447" y="71"/>
                      <a:pt x="405" y="102"/>
                    </a:cubicBezTo>
                    <a:cubicBezTo>
                      <a:pt x="375" y="124"/>
                      <a:pt x="339" y="134"/>
                      <a:pt x="303" y="135"/>
                    </a:cubicBezTo>
                    <a:cubicBezTo>
                      <a:pt x="236" y="135"/>
                      <a:pt x="162" y="96"/>
                      <a:pt x="161" y="20"/>
                    </a:cubicBezTo>
                  </a:path>
                </a:pathLst>
              </a:custGeom>
              <a:solidFill>
                <a:srgbClr val="FCCFA1"/>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8" name="Freeform 22">
                <a:extLst>
                  <a:ext uri="{FF2B5EF4-FFF2-40B4-BE49-F238E27FC236}">
                    <a16:creationId xmlns:a16="http://schemas.microsoft.com/office/drawing/2014/main" xmlns="" id="{471AD2ED-C88D-4278-8A0E-7141BE492C64}"/>
                  </a:ext>
                </a:extLst>
              </p:cNvPr>
              <p:cNvSpPr/>
              <p:nvPr/>
            </p:nvSpPr>
            <p:spPr>
              <a:xfrm>
                <a:off x="4800" y="2775"/>
                <a:ext cx="235" cy="30"/>
              </a:xfrm>
              <a:custGeom>
                <a:avLst/>
                <a:gdLst/>
                <a:ahLst/>
                <a:cxnLst>
                  <a:cxn ang="0">
                    <a:pos x="0" y="3"/>
                  </a:cxn>
                  <a:cxn ang="0">
                    <a:pos x="36" y="15"/>
                  </a:cxn>
                  <a:cxn ang="0">
                    <a:pos x="64" y="22"/>
                  </a:cxn>
                  <a:cxn ang="0">
                    <a:pos x="90" y="21"/>
                  </a:cxn>
                  <a:cxn ang="0">
                    <a:pos x="122" y="27"/>
                  </a:cxn>
                  <a:cxn ang="0">
                    <a:pos x="176" y="23"/>
                  </a:cxn>
                  <a:cxn ang="0">
                    <a:pos x="228" y="4"/>
                  </a:cxn>
                  <a:cxn ang="0">
                    <a:pos x="235" y="0"/>
                  </a:cxn>
                  <a:cxn ang="0">
                    <a:pos x="172" y="4"/>
                  </a:cxn>
                  <a:cxn ang="0">
                    <a:pos x="106" y="11"/>
                  </a:cxn>
                  <a:cxn ang="0">
                    <a:pos x="58" y="6"/>
                  </a:cxn>
                  <a:cxn ang="0">
                    <a:pos x="33" y="4"/>
                  </a:cxn>
                  <a:cxn ang="0">
                    <a:pos x="6" y="2"/>
                  </a:cxn>
                </a:cxnLst>
                <a:rect l="0" t="0" r="0" b="0"/>
                <a:pathLst>
                  <a:path w="287" h="37">
                    <a:moveTo>
                      <a:pt x="0" y="4"/>
                    </a:moveTo>
                    <a:cubicBezTo>
                      <a:pt x="10" y="15"/>
                      <a:pt x="31" y="17"/>
                      <a:pt x="45" y="19"/>
                    </a:cubicBezTo>
                    <a:cubicBezTo>
                      <a:pt x="57" y="21"/>
                      <a:pt x="68" y="27"/>
                      <a:pt x="79" y="28"/>
                    </a:cubicBezTo>
                    <a:cubicBezTo>
                      <a:pt x="90" y="30"/>
                      <a:pt x="100" y="27"/>
                      <a:pt x="111" y="27"/>
                    </a:cubicBezTo>
                    <a:cubicBezTo>
                      <a:pt x="124" y="27"/>
                      <a:pt x="136" y="32"/>
                      <a:pt x="150" y="34"/>
                    </a:cubicBezTo>
                    <a:cubicBezTo>
                      <a:pt x="172" y="37"/>
                      <a:pt x="195" y="32"/>
                      <a:pt x="216" y="29"/>
                    </a:cubicBezTo>
                    <a:cubicBezTo>
                      <a:pt x="237" y="25"/>
                      <a:pt x="260" y="17"/>
                      <a:pt x="279" y="6"/>
                    </a:cubicBezTo>
                    <a:cubicBezTo>
                      <a:pt x="282" y="5"/>
                      <a:pt x="285" y="3"/>
                      <a:pt x="287" y="1"/>
                    </a:cubicBezTo>
                    <a:cubicBezTo>
                      <a:pt x="262" y="0"/>
                      <a:pt x="236" y="5"/>
                      <a:pt x="211" y="6"/>
                    </a:cubicBezTo>
                    <a:cubicBezTo>
                      <a:pt x="183" y="8"/>
                      <a:pt x="157" y="13"/>
                      <a:pt x="130" y="14"/>
                    </a:cubicBezTo>
                    <a:cubicBezTo>
                      <a:pt x="111" y="15"/>
                      <a:pt x="91" y="10"/>
                      <a:pt x="71" y="8"/>
                    </a:cubicBezTo>
                    <a:cubicBezTo>
                      <a:pt x="61" y="6"/>
                      <a:pt x="52" y="6"/>
                      <a:pt x="41" y="6"/>
                    </a:cubicBezTo>
                    <a:cubicBezTo>
                      <a:pt x="30" y="7"/>
                      <a:pt x="18" y="1"/>
                      <a:pt x="8" y="3"/>
                    </a:cubicBezTo>
                  </a:path>
                </a:pathLst>
              </a:custGeom>
              <a:solidFill>
                <a:srgbClr val="F9CC4E"/>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89" name="Freeform 23">
                <a:extLst>
                  <a:ext uri="{FF2B5EF4-FFF2-40B4-BE49-F238E27FC236}">
                    <a16:creationId xmlns:a16="http://schemas.microsoft.com/office/drawing/2014/main" xmlns="" id="{5B7B4728-8A66-4189-9ABF-00AF6E1B5876}"/>
                  </a:ext>
                </a:extLst>
              </p:cNvPr>
              <p:cNvSpPr/>
              <p:nvPr/>
            </p:nvSpPr>
            <p:spPr>
              <a:xfrm>
                <a:off x="4820" y="2785"/>
                <a:ext cx="139" cy="119"/>
              </a:xfrm>
              <a:custGeom>
                <a:avLst/>
                <a:gdLst/>
                <a:ahLst/>
                <a:cxnLst>
                  <a:cxn ang="0">
                    <a:pos x="66" y="7"/>
                  </a:cxn>
                  <a:cxn ang="0">
                    <a:pos x="36" y="31"/>
                  </a:cxn>
                  <a:cxn ang="0">
                    <a:pos x="13" y="46"/>
                  </a:cxn>
                  <a:cxn ang="0">
                    <a:pos x="15" y="66"/>
                  </a:cxn>
                  <a:cxn ang="0">
                    <a:pos x="44" y="74"/>
                  </a:cxn>
                  <a:cxn ang="0">
                    <a:pos x="40" y="105"/>
                  </a:cxn>
                  <a:cxn ang="0">
                    <a:pos x="74" y="97"/>
                  </a:cxn>
                  <a:cxn ang="0">
                    <a:pos x="118" y="116"/>
                  </a:cxn>
                  <a:cxn ang="0">
                    <a:pos x="128" y="105"/>
                  </a:cxn>
                  <a:cxn ang="0">
                    <a:pos x="124" y="83"/>
                  </a:cxn>
                  <a:cxn ang="0">
                    <a:pos x="104" y="0"/>
                  </a:cxn>
                </a:cxnLst>
                <a:rect l="0" t="0" r="0" b="0"/>
                <a:pathLst>
                  <a:path w="170" h="146">
                    <a:moveTo>
                      <a:pt x="81" y="9"/>
                    </a:moveTo>
                    <a:cubicBezTo>
                      <a:pt x="67" y="13"/>
                      <a:pt x="55" y="29"/>
                      <a:pt x="45" y="39"/>
                    </a:cubicBezTo>
                    <a:cubicBezTo>
                      <a:pt x="35" y="49"/>
                      <a:pt x="29" y="53"/>
                      <a:pt x="17" y="57"/>
                    </a:cubicBezTo>
                    <a:cubicBezTo>
                      <a:pt x="0" y="62"/>
                      <a:pt x="2" y="75"/>
                      <a:pt x="19" y="82"/>
                    </a:cubicBezTo>
                    <a:cubicBezTo>
                      <a:pt x="31" y="88"/>
                      <a:pt x="46" y="84"/>
                      <a:pt x="55" y="92"/>
                    </a:cubicBezTo>
                    <a:cubicBezTo>
                      <a:pt x="32" y="95"/>
                      <a:pt x="33" y="118"/>
                      <a:pt x="49" y="130"/>
                    </a:cubicBezTo>
                    <a:cubicBezTo>
                      <a:pt x="67" y="143"/>
                      <a:pt x="82" y="138"/>
                      <a:pt x="91" y="120"/>
                    </a:cubicBezTo>
                    <a:cubicBezTo>
                      <a:pt x="109" y="128"/>
                      <a:pt x="126" y="138"/>
                      <a:pt x="145" y="143"/>
                    </a:cubicBezTo>
                    <a:cubicBezTo>
                      <a:pt x="159" y="146"/>
                      <a:pt x="163" y="145"/>
                      <a:pt x="157" y="130"/>
                    </a:cubicBezTo>
                    <a:cubicBezTo>
                      <a:pt x="151" y="117"/>
                      <a:pt x="148" y="117"/>
                      <a:pt x="152" y="103"/>
                    </a:cubicBezTo>
                    <a:cubicBezTo>
                      <a:pt x="164" y="64"/>
                      <a:pt x="170" y="21"/>
                      <a:pt x="128" y="0"/>
                    </a:cubicBezTo>
                  </a:path>
                </a:pathLst>
              </a:custGeom>
              <a:solidFill>
                <a:srgbClr val="F9CC4E"/>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0" name="Freeform 24">
                <a:extLst>
                  <a:ext uri="{FF2B5EF4-FFF2-40B4-BE49-F238E27FC236}">
                    <a16:creationId xmlns:a16="http://schemas.microsoft.com/office/drawing/2014/main" xmlns="" id="{F7D8EF32-7E09-4942-850F-07D13ADDF296}"/>
                  </a:ext>
                </a:extLst>
              </p:cNvPr>
              <p:cNvSpPr/>
              <p:nvPr/>
            </p:nvSpPr>
            <p:spPr>
              <a:xfrm>
                <a:off x="4584" y="2352"/>
                <a:ext cx="126" cy="165"/>
              </a:xfrm>
              <a:custGeom>
                <a:avLst/>
                <a:gdLst/>
                <a:ahLst/>
                <a:cxnLst>
                  <a:cxn ang="0">
                    <a:pos x="126" y="87"/>
                  </a:cxn>
                  <a:cxn ang="0">
                    <a:pos x="43" y="30"/>
                  </a:cxn>
                  <a:cxn ang="0">
                    <a:pos x="3" y="60"/>
                  </a:cxn>
                  <a:cxn ang="0">
                    <a:pos x="123" y="87"/>
                  </a:cxn>
                  <a:cxn ang="0">
                    <a:pos x="116" y="82"/>
                  </a:cxn>
                </a:cxnLst>
                <a:rect l="0" t="0" r="0" b="0"/>
                <a:pathLst>
                  <a:path w="154" h="202">
                    <a:moveTo>
                      <a:pt x="154" y="107"/>
                    </a:moveTo>
                    <a:cubicBezTo>
                      <a:pt x="112" y="104"/>
                      <a:pt x="80" y="63"/>
                      <a:pt x="53" y="37"/>
                    </a:cubicBezTo>
                    <a:cubicBezTo>
                      <a:pt x="17" y="0"/>
                      <a:pt x="0" y="33"/>
                      <a:pt x="4" y="74"/>
                    </a:cubicBezTo>
                    <a:cubicBezTo>
                      <a:pt x="12" y="159"/>
                      <a:pt x="125" y="202"/>
                      <a:pt x="151" y="107"/>
                    </a:cubicBezTo>
                    <a:cubicBezTo>
                      <a:pt x="149" y="101"/>
                      <a:pt x="146" y="102"/>
                      <a:pt x="142" y="101"/>
                    </a:cubicBezTo>
                  </a:path>
                </a:pathLst>
              </a:custGeom>
              <a:solidFill>
                <a:srgbClr val="FCCFA1"/>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1" name="Freeform 25">
                <a:extLst>
                  <a:ext uri="{FF2B5EF4-FFF2-40B4-BE49-F238E27FC236}">
                    <a16:creationId xmlns:a16="http://schemas.microsoft.com/office/drawing/2014/main" xmlns="" id="{2B1467DD-57BF-4CE0-B36A-83ADD0C959F7}"/>
                  </a:ext>
                </a:extLst>
              </p:cNvPr>
              <p:cNvSpPr>
                <a:spLocks noEditPoints="1"/>
              </p:cNvSpPr>
              <p:nvPr/>
            </p:nvSpPr>
            <p:spPr>
              <a:xfrm>
                <a:off x="4581" y="2363"/>
                <a:ext cx="133" cy="126"/>
              </a:xfrm>
              <a:custGeom>
                <a:avLst/>
                <a:gdLst/>
                <a:ahLst/>
                <a:cxnLst>
                  <a:cxn ang="0">
                    <a:pos x="17" y="2"/>
                  </a:cxn>
                  <a:cxn ang="0">
                    <a:pos x="2" y="49"/>
                  </a:cxn>
                  <a:cxn ang="0">
                    <a:pos x="71" y="123"/>
                  </a:cxn>
                  <a:cxn ang="0">
                    <a:pos x="129" y="79"/>
                  </a:cxn>
                  <a:cxn ang="0">
                    <a:pos x="133" y="76"/>
                  </a:cxn>
                  <a:cxn ang="0">
                    <a:pos x="133" y="76"/>
                  </a:cxn>
                  <a:cxn ang="0">
                    <a:pos x="128" y="71"/>
                  </a:cxn>
                  <a:cxn ang="0">
                    <a:pos x="128" y="71"/>
                  </a:cxn>
                  <a:cxn ang="0">
                    <a:pos x="122" y="67"/>
                  </a:cxn>
                  <a:cxn ang="0">
                    <a:pos x="120" y="67"/>
                  </a:cxn>
                  <a:cxn ang="0">
                    <a:pos x="115" y="68"/>
                  </a:cxn>
                  <a:cxn ang="0">
                    <a:pos x="57" y="24"/>
                  </a:cxn>
                  <a:cxn ang="0">
                    <a:pos x="49" y="15"/>
                  </a:cxn>
                  <a:cxn ang="0">
                    <a:pos x="17" y="2"/>
                  </a:cxn>
                  <a:cxn ang="0">
                    <a:pos x="72" y="115"/>
                  </a:cxn>
                  <a:cxn ang="0">
                    <a:pos x="10" y="49"/>
                  </a:cxn>
                  <a:cxn ang="0">
                    <a:pos x="20" y="10"/>
                  </a:cxn>
                  <a:cxn ang="0">
                    <a:pos x="43" y="21"/>
                  </a:cxn>
                  <a:cxn ang="0">
                    <a:pos x="52" y="30"/>
                  </a:cxn>
                  <a:cxn ang="0">
                    <a:pos x="120" y="78"/>
                  </a:cxn>
                  <a:cxn ang="0">
                    <a:pos x="72" y="115"/>
                  </a:cxn>
                </a:cxnLst>
                <a:rect l="0" t="0" r="0" b="0"/>
                <a:pathLst>
                  <a:path w="163" h="154">
                    <a:moveTo>
                      <a:pt x="21" y="3"/>
                    </a:moveTo>
                    <a:cubicBezTo>
                      <a:pt x="7" y="10"/>
                      <a:pt x="0" y="32"/>
                      <a:pt x="3" y="61"/>
                    </a:cubicBezTo>
                    <a:cubicBezTo>
                      <a:pt x="8" y="113"/>
                      <a:pt x="50" y="148"/>
                      <a:pt x="88" y="151"/>
                    </a:cubicBezTo>
                    <a:cubicBezTo>
                      <a:pt x="121" y="154"/>
                      <a:pt x="147" y="134"/>
                      <a:pt x="159" y="97"/>
                    </a:cubicBezTo>
                    <a:cubicBezTo>
                      <a:pt x="161" y="97"/>
                      <a:pt x="163" y="95"/>
                      <a:pt x="163" y="93"/>
                    </a:cubicBezTo>
                    <a:cubicBezTo>
                      <a:pt x="163" y="93"/>
                      <a:pt x="163" y="93"/>
                      <a:pt x="163" y="93"/>
                    </a:cubicBezTo>
                    <a:cubicBezTo>
                      <a:pt x="163" y="90"/>
                      <a:pt x="161" y="88"/>
                      <a:pt x="158" y="87"/>
                    </a:cubicBezTo>
                    <a:cubicBezTo>
                      <a:pt x="158" y="87"/>
                      <a:pt x="158" y="87"/>
                      <a:pt x="157" y="87"/>
                    </a:cubicBezTo>
                    <a:cubicBezTo>
                      <a:pt x="155" y="84"/>
                      <a:pt x="152" y="83"/>
                      <a:pt x="150" y="82"/>
                    </a:cubicBezTo>
                    <a:cubicBezTo>
                      <a:pt x="148" y="82"/>
                      <a:pt x="148" y="82"/>
                      <a:pt x="148" y="82"/>
                    </a:cubicBezTo>
                    <a:cubicBezTo>
                      <a:pt x="145" y="81"/>
                      <a:pt x="143" y="82"/>
                      <a:pt x="142" y="84"/>
                    </a:cubicBezTo>
                    <a:cubicBezTo>
                      <a:pt x="115" y="75"/>
                      <a:pt x="91" y="51"/>
                      <a:pt x="71" y="30"/>
                    </a:cubicBezTo>
                    <a:cubicBezTo>
                      <a:pt x="61" y="19"/>
                      <a:pt x="61" y="19"/>
                      <a:pt x="61" y="19"/>
                    </a:cubicBezTo>
                    <a:cubicBezTo>
                      <a:pt x="42" y="0"/>
                      <a:pt x="28" y="0"/>
                      <a:pt x="21" y="3"/>
                    </a:cubicBezTo>
                    <a:close/>
                    <a:moveTo>
                      <a:pt x="89" y="141"/>
                    </a:moveTo>
                    <a:cubicBezTo>
                      <a:pt x="55" y="138"/>
                      <a:pt x="17" y="107"/>
                      <a:pt x="13" y="60"/>
                    </a:cubicBezTo>
                    <a:cubicBezTo>
                      <a:pt x="11" y="36"/>
                      <a:pt x="16" y="17"/>
                      <a:pt x="25" y="13"/>
                    </a:cubicBezTo>
                    <a:cubicBezTo>
                      <a:pt x="32" y="10"/>
                      <a:pt x="42" y="14"/>
                      <a:pt x="53" y="26"/>
                    </a:cubicBezTo>
                    <a:cubicBezTo>
                      <a:pt x="64" y="37"/>
                      <a:pt x="64" y="37"/>
                      <a:pt x="64" y="37"/>
                    </a:cubicBezTo>
                    <a:cubicBezTo>
                      <a:pt x="87" y="61"/>
                      <a:pt x="114" y="89"/>
                      <a:pt x="148" y="96"/>
                    </a:cubicBezTo>
                    <a:cubicBezTo>
                      <a:pt x="138" y="127"/>
                      <a:pt x="117" y="144"/>
                      <a:pt x="89" y="14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2" name="Freeform 26">
                <a:extLst>
                  <a:ext uri="{FF2B5EF4-FFF2-40B4-BE49-F238E27FC236}">
                    <a16:creationId xmlns:a16="http://schemas.microsoft.com/office/drawing/2014/main" xmlns="" id="{2193B341-71D3-44B7-912D-D0F0CB66DC0F}"/>
                  </a:ext>
                </a:extLst>
              </p:cNvPr>
              <p:cNvSpPr/>
              <p:nvPr/>
            </p:nvSpPr>
            <p:spPr>
              <a:xfrm>
                <a:off x="5143" y="2338"/>
                <a:ext cx="119" cy="110"/>
              </a:xfrm>
              <a:custGeom>
                <a:avLst/>
                <a:gdLst/>
                <a:ahLst/>
                <a:cxnLst>
                  <a:cxn ang="0">
                    <a:pos x="0" y="69"/>
                  </a:cxn>
                  <a:cxn ang="0">
                    <a:pos x="74" y="28"/>
                  </a:cxn>
                  <a:cxn ang="0">
                    <a:pos x="104" y="13"/>
                  </a:cxn>
                  <a:cxn ang="0">
                    <a:pos x="118" y="52"/>
                  </a:cxn>
                  <a:cxn ang="0">
                    <a:pos x="68" y="105"/>
                  </a:cxn>
                  <a:cxn ang="0">
                    <a:pos x="2" y="79"/>
                  </a:cxn>
                </a:cxnLst>
                <a:rect l="0" t="0" r="0" b="0"/>
                <a:pathLst>
                  <a:path w="145" h="135">
                    <a:moveTo>
                      <a:pt x="0" y="85"/>
                    </a:moveTo>
                    <a:cubicBezTo>
                      <a:pt x="15" y="114"/>
                      <a:pt x="79" y="53"/>
                      <a:pt x="91" y="35"/>
                    </a:cubicBezTo>
                    <a:cubicBezTo>
                      <a:pt x="101" y="20"/>
                      <a:pt x="101" y="0"/>
                      <a:pt x="127" y="17"/>
                    </a:cubicBezTo>
                    <a:cubicBezTo>
                      <a:pt x="142" y="27"/>
                      <a:pt x="145" y="48"/>
                      <a:pt x="144" y="65"/>
                    </a:cubicBezTo>
                    <a:cubicBezTo>
                      <a:pt x="143" y="104"/>
                      <a:pt x="121" y="123"/>
                      <a:pt x="83" y="130"/>
                    </a:cubicBezTo>
                    <a:cubicBezTo>
                      <a:pt x="55" y="135"/>
                      <a:pt x="5" y="134"/>
                      <a:pt x="3" y="97"/>
                    </a:cubicBezTo>
                  </a:path>
                </a:pathLst>
              </a:custGeom>
              <a:solidFill>
                <a:srgbClr val="FCCFA1"/>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3" name="Freeform 27">
                <a:extLst>
                  <a:ext uri="{FF2B5EF4-FFF2-40B4-BE49-F238E27FC236}">
                    <a16:creationId xmlns:a16="http://schemas.microsoft.com/office/drawing/2014/main" xmlns="" id="{982C6283-04AD-4A7B-AB36-98CC64CAD0F7}"/>
                  </a:ext>
                </a:extLst>
              </p:cNvPr>
              <p:cNvSpPr>
                <a:spLocks noEditPoints="1"/>
              </p:cNvSpPr>
              <p:nvPr/>
            </p:nvSpPr>
            <p:spPr>
              <a:xfrm>
                <a:off x="5139" y="2342"/>
                <a:ext cx="127" cy="110"/>
              </a:xfrm>
              <a:custGeom>
                <a:avLst/>
                <a:gdLst/>
                <a:ahLst/>
                <a:cxnLst>
                  <a:cxn ang="0">
                    <a:pos x="91" y="0"/>
                  </a:cxn>
                  <a:cxn ang="0">
                    <a:pos x="79" y="14"/>
                  </a:cxn>
                  <a:cxn ang="0">
                    <a:pos x="75" y="22"/>
                  </a:cxn>
                  <a:cxn ang="0">
                    <a:pos x="13" y="68"/>
                  </a:cxn>
                  <a:cxn ang="0">
                    <a:pos x="8" y="64"/>
                  </a:cxn>
                  <a:cxn ang="0">
                    <a:pos x="2" y="62"/>
                  </a:cxn>
                  <a:cxn ang="0">
                    <a:pos x="0" y="65"/>
                  </a:cxn>
                  <a:cxn ang="0">
                    <a:pos x="0" y="68"/>
                  </a:cxn>
                  <a:cxn ang="0">
                    <a:pos x="4" y="72"/>
                  </a:cxn>
                  <a:cxn ang="0">
                    <a:pos x="2" y="75"/>
                  </a:cxn>
                  <a:cxn ang="0">
                    <a:pos x="2" y="75"/>
                  </a:cxn>
                  <a:cxn ang="0">
                    <a:pos x="13" y="97"/>
                  </a:cxn>
                  <a:cxn ang="0">
                    <a:pos x="72" y="106"/>
                  </a:cxn>
                  <a:cxn ang="0">
                    <a:pos x="126" y="49"/>
                  </a:cxn>
                  <a:cxn ang="0">
                    <a:pos x="110" y="6"/>
                  </a:cxn>
                  <a:cxn ang="0">
                    <a:pos x="91" y="0"/>
                  </a:cxn>
                  <a:cxn ang="0">
                    <a:pos x="81" y="27"/>
                  </a:cxn>
                  <a:cxn ang="0">
                    <a:pos x="86" y="18"/>
                  </a:cxn>
                  <a:cxn ang="0">
                    <a:pos x="93" y="9"/>
                  </a:cxn>
                  <a:cxn ang="0">
                    <a:pos x="105" y="13"/>
                  </a:cxn>
                  <a:cxn ang="0">
                    <a:pos x="117" y="49"/>
                  </a:cxn>
                  <a:cxn ang="0">
                    <a:pos x="71" y="98"/>
                  </a:cxn>
                  <a:cxn ang="0">
                    <a:pos x="18" y="91"/>
                  </a:cxn>
                  <a:cxn ang="0">
                    <a:pos x="11" y="75"/>
                  </a:cxn>
                  <a:cxn ang="0">
                    <a:pos x="13" y="76"/>
                  </a:cxn>
                  <a:cxn ang="0">
                    <a:pos x="81" y="27"/>
                  </a:cxn>
                </a:cxnLst>
                <a:rect l="0" t="0" r="0" b="0"/>
                <a:pathLst>
                  <a:path w="155" h="134">
                    <a:moveTo>
                      <a:pt x="112" y="1"/>
                    </a:moveTo>
                    <a:cubicBezTo>
                      <a:pt x="104" y="3"/>
                      <a:pt x="100" y="11"/>
                      <a:pt x="97" y="18"/>
                    </a:cubicBezTo>
                    <a:cubicBezTo>
                      <a:pt x="92" y="27"/>
                      <a:pt x="92" y="27"/>
                      <a:pt x="92" y="27"/>
                    </a:cubicBezTo>
                    <a:cubicBezTo>
                      <a:pt x="80" y="43"/>
                      <a:pt x="36" y="84"/>
                      <a:pt x="17" y="83"/>
                    </a:cubicBezTo>
                    <a:cubicBezTo>
                      <a:pt x="14" y="83"/>
                      <a:pt x="11" y="81"/>
                      <a:pt x="10" y="78"/>
                    </a:cubicBezTo>
                    <a:cubicBezTo>
                      <a:pt x="9" y="76"/>
                      <a:pt x="6" y="75"/>
                      <a:pt x="3" y="76"/>
                    </a:cubicBezTo>
                    <a:cubicBezTo>
                      <a:pt x="1" y="77"/>
                      <a:pt x="0" y="78"/>
                      <a:pt x="0" y="80"/>
                    </a:cubicBezTo>
                    <a:cubicBezTo>
                      <a:pt x="0" y="81"/>
                      <a:pt x="0" y="82"/>
                      <a:pt x="1" y="83"/>
                    </a:cubicBezTo>
                    <a:cubicBezTo>
                      <a:pt x="2" y="85"/>
                      <a:pt x="4" y="87"/>
                      <a:pt x="6" y="88"/>
                    </a:cubicBezTo>
                    <a:cubicBezTo>
                      <a:pt x="4" y="89"/>
                      <a:pt x="3" y="90"/>
                      <a:pt x="3" y="92"/>
                    </a:cubicBezTo>
                    <a:cubicBezTo>
                      <a:pt x="3" y="92"/>
                      <a:pt x="3" y="92"/>
                      <a:pt x="3" y="92"/>
                    </a:cubicBezTo>
                    <a:cubicBezTo>
                      <a:pt x="4" y="104"/>
                      <a:pt x="8" y="113"/>
                      <a:pt x="17" y="119"/>
                    </a:cubicBezTo>
                    <a:cubicBezTo>
                      <a:pt x="35" y="134"/>
                      <a:pt x="67" y="134"/>
                      <a:pt x="89" y="130"/>
                    </a:cubicBezTo>
                    <a:cubicBezTo>
                      <a:pt x="132" y="122"/>
                      <a:pt x="154" y="99"/>
                      <a:pt x="154" y="60"/>
                    </a:cubicBezTo>
                    <a:cubicBezTo>
                      <a:pt x="155" y="34"/>
                      <a:pt x="149" y="17"/>
                      <a:pt x="135" y="8"/>
                    </a:cubicBezTo>
                    <a:cubicBezTo>
                      <a:pt x="125" y="2"/>
                      <a:pt x="118" y="0"/>
                      <a:pt x="112" y="1"/>
                    </a:cubicBezTo>
                    <a:close/>
                    <a:moveTo>
                      <a:pt x="100" y="33"/>
                    </a:moveTo>
                    <a:cubicBezTo>
                      <a:pt x="100" y="33"/>
                      <a:pt x="106" y="22"/>
                      <a:pt x="106" y="22"/>
                    </a:cubicBezTo>
                    <a:cubicBezTo>
                      <a:pt x="109" y="17"/>
                      <a:pt x="111" y="12"/>
                      <a:pt x="114" y="11"/>
                    </a:cubicBezTo>
                    <a:cubicBezTo>
                      <a:pt x="117" y="10"/>
                      <a:pt x="122" y="12"/>
                      <a:pt x="129" y="16"/>
                    </a:cubicBezTo>
                    <a:cubicBezTo>
                      <a:pt x="140" y="23"/>
                      <a:pt x="145" y="38"/>
                      <a:pt x="144" y="60"/>
                    </a:cubicBezTo>
                    <a:cubicBezTo>
                      <a:pt x="143" y="94"/>
                      <a:pt x="125" y="113"/>
                      <a:pt x="87" y="120"/>
                    </a:cubicBezTo>
                    <a:cubicBezTo>
                      <a:pt x="65" y="124"/>
                      <a:pt x="37" y="123"/>
                      <a:pt x="23" y="111"/>
                    </a:cubicBezTo>
                    <a:cubicBezTo>
                      <a:pt x="17" y="107"/>
                      <a:pt x="14" y="100"/>
                      <a:pt x="14" y="92"/>
                    </a:cubicBezTo>
                    <a:cubicBezTo>
                      <a:pt x="14" y="92"/>
                      <a:pt x="15" y="93"/>
                      <a:pt x="16" y="93"/>
                    </a:cubicBezTo>
                    <a:cubicBezTo>
                      <a:pt x="44" y="95"/>
                      <a:pt x="92" y="45"/>
                      <a:pt x="100" y="33"/>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4" name="Freeform 28">
                <a:extLst>
                  <a:ext uri="{FF2B5EF4-FFF2-40B4-BE49-F238E27FC236}">
                    <a16:creationId xmlns:a16="http://schemas.microsoft.com/office/drawing/2014/main" xmlns="" id="{5FDE1758-1336-4AF3-8776-093AF94ED186}"/>
                  </a:ext>
                </a:extLst>
              </p:cNvPr>
              <p:cNvSpPr/>
              <p:nvPr/>
            </p:nvSpPr>
            <p:spPr>
              <a:xfrm>
                <a:off x="4416" y="2432"/>
                <a:ext cx="181" cy="808"/>
              </a:xfrm>
              <a:custGeom>
                <a:avLst/>
                <a:gdLst/>
                <a:ahLst/>
                <a:cxnLst>
                  <a:cxn ang="0">
                    <a:pos x="173" y="0"/>
                  </a:cxn>
                  <a:cxn ang="0">
                    <a:pos x="103" y="98"/>
                  </a:cxn>
                  <a:cxn ang="0">
                    <a:pos x="92" y="155"/>
                  </a:cxn>
                  <a:cxn ang="0">
                    <a:pos x="101" y="213"/>
                  </a:cxn>
                  <a:cxn ang="0">
                    <a:pos x="80" y="215"/>
                  </a:cxn>
                  <a:cxn ang="0">
                    <a:pos x="5" y="343"/>
                  </a:cxn>
                  <a:cxn ang="0">
                    <a:pos x="0" y="393"/>
                  </a:cxn>
                  <a:cxn ang="0">
                    <a:pos x="45" y="505"/>
                  </a:cxn>
                  <a:cxn ang="0">
                    <a:pos x="9" y="612"/>
                  </a:cxn>
                  <a:cxn ang="0">
                    <a:pos x="13" y="659"/>
                  </a:cxn>
                  <a:cxn ang="0">
                    <a:pos x="52" y="761"/>
                  </a:cxn>
                  <a:cxn ang="0">
                    <a:pos x="74" y="804"/>
                  </a:cxn>
                  <a:cxn ang="0">
                    <a:pos x="79" y="807"/>
                  </a:cxn>
                  <a:cxn ang="0">
                    <a:pos x="81" y="801"/>
                  </a:cxn>
                  <a:cxn ang="0">
                    <a:pos x="59" y="757"/>
                  </a:cxn>
                  <a:cxn ang="0">
                    <a:pos x="22" y="658"/>
                  </a:cxn>
                  <a:cxn ang="0">
                    <a:pos x="53" y="508"/>
                  </a:cxn>
                  <a:cxn ang="0">
                    <a:pos x="55" y="505"/>
                  </a:cxn>
                  <a:cxn ang="0">
                    <a:pos x="53" y="501"/>
                  </a:cxn>
                  <a:cxn ang="0">
                    <a:pos x="13" y="345"/>
                  </a:cxn>
                  <a:cxn ang="0">
                    <a:pos x="84" y="223"/>
                  </a:cxn>
                  <a:cxn ang="0">
                    <a:pos x="105" y="221"/>
                  </a:cxn>
                  <a:cxn ang="0">
                    <a:pos x="110" y="221"/>
                  </a:cxn>
                  <a:cxn ang="0">
                    <a:pos x="111" y="217"/>
                  </a:cxn>
                  <a:cxn ang="0">
                    <a:pos x="110" y="102"/>
                  </a:cxn>
                  <a:cxn ang="0">
                    <a:pos x="177" y="8"/>
                  </a:cxn>
                  <a:cxn ang="0">
                    <a:pos x="179" y="2"/>
                  </a:cxn>
                  <a:cxn ang="0">
                    <a:pos x="173" y="0"/>
                  </a:cxn>
                </a:cxnLst>
                <a:rect l="0" t="0" r="0" b="0"/>
                <a:pathLst>
                  <a:path w="222" h="990">
                    <a:moveTo>
                      <a:pt x="213" y="1"/>
                    </a:moveTo>
                    <a:cubicBezTo>
                      <a:pt x="171" y="23"/>
                      <a:pt x="138" y="92"/>
                      <a:pt x="127" y="121"/>
                    </a:cubicBezTo>
                    <a:cubicBezTo>
                      <a:pt x="118" y="142"/>
                      <a:pt x="114" y="165"/>
                      <a:pt x="114" y="190"/>
                    </a:cubicBezTo>
                    <a:cubicBezTo>
                      <a:pt x="114" y="213"/>
                      <a:pt x="118" y="237"/>
                      <a:pt x="125" y="261"/>
                    </a:cubicBezTo>
                    <a:cubicBezTo>
                      <a:pt x="117" y="259"/>
                      <a:pt x="108" y="260"/>
                      <a:pt x="99" y="264"/>
                    </a:cubicBezTo>
                    <a:cubicBezTo>
                      <a:pt x="51" y="289"/>
                      <a:pt x="13" y="396"/>
                      <a:pt x="7" y="421"/>
                    </a:cubicBezTo>
                    <a:cubicBezTo>
                      <a:pt x="3" y="443"/>
                      <a:pt x="0" y="463"/>
                      <a:pt x="0" y="482"/>
                    </a:cubicBezTo>
                    <a:cubicBezTo>
                      <a:pt x="0" y="535"/>
                      <a:pt x="18" y="577"/>
                      <a:pt x="56" y="619"/>
                    </a:cubicBezTo>
                    <a:cubicBezTo>
                      <a:pt x="22" y="652"/>
                      <a:pt x="12" y="704"/>
                      <a:pt x="12" y="750"/>
                    </a:cubicBezTo>
                    <a:cubicBezTo>
                      <a:pt x="12" y="772"/>
                      <a:pt x="14" y="792"/>
                      <a:pt x="17" y="808"/>
                    </a:cubicBezTo>
                    <a:cubicBezTo>
                      <a:pt x="24" y="856"/>
                      <a:pt x="44" y="895"/>
                      <a:pt x="64" y="933"/>
                    </a:cubicBezTo>
                    <a:cubicBezTo>
                      <a:pt x="73" y="950"/>
                      <a:pt x="83" y="968"/>
                      <a:pt x="91" y="986"/>
                    </a:cubicBezTo>
                    <a:cubicBezTo>
                      <a:pt x="92" y="988"/>
                      <a:pt x="95" y="990"/>
                      <a:pt x="97" y="989"/>
                    </a:cubicBezTo>
                    <a:cubicBezTo>
                      <a:pt x="100" y="987"/>
                      <a:pt x="101" y="984"/>
                      <a:pt x="100" y="982"/>
                    </a:cubicBezTo>
                    <a:cubicBezTo>
                      <a:pt x="92" y="963"/>
                      <a:pt x="82" y="945"/>
                      <a:pt x="73" y="928"/>
                    </a:cubicBezTo>
                    <a:cubicBezTo>
                      <a:pt x="53" y="889"/>
                      <a:pt x="33" y="853"/>
                      <a:pt x="27" y="807"/>
                    </a:cubicBezTo>
                    <a:cubicBezTo>
                      <a:pt x="20" y="758"/>
                      <a:pt x="15" y="669"/>
                      <a:pt x="66" y="623"/>
                    </a:cubicBezTo>
                    <a:cubicBezTo>
                      <a:pt x="67" y="622"/>
                      <a:pt x="68" y="620"/>
                      <a:pt x="68" y="619"/>
                    </a:cubicBezTo>
                    <a:cubicBezTo>
                      <a:pt x="68" y="618"/>
                      <a:pt x="67" y="616"/>
                      <a:pt x="66" y="615"/>
                    </a:cubicBezTo>
                    <a:cubicBezTo>
                      <a:pt x="15" y="561"/>
                      <a:pt x="0" y="503"/>
                      <a:pt x="17" y="423"/>
                    </a:cubicBezTo>
                    <a:cubicBezTo>
                      <a:pt x="23" y="395"/>
                      <a:pt x="61" y="295"/>
                      <a:pt x="104" y="274"/>
                    </a:cubicBezTo>
                    <a:cubicBezTo>
                      <a:pt x="113" y="269"/>
                      <a:pt x="122" y="268"/>
                      <a:pt x="130" y="272"/>
                    </a:cubicBezTo>
                    <a:cubicBezTo>
                      <a:pt x="132" y="273"/>
                      <a:pt x="134" y="272"/>
                      <a:pt x="136" y="271"/>
                    </a:cubicBezTo>
                    <a:cubicBezTo>
                      <a:pt x="137" y="270"/>
                      <a:pt x="138" y="267"/>
                      <a:pt x="137" y="266"/>
                    </a:cubicBezTo>
                    <a:cubicBezTo>
                      <a:pt x="120" y="215"/>
                      <a:pt x="119" y="165"/>
                      <a:pt x="136" y="125"/>
                    </a:cubicBezTo>
                    <a:cubicBezTo>
                      <a:pt x="147" y="97"/>
                      <a:pt x="178" y="31"/>
                      <a:pt x="218" y="10"/>
                    </a:cubicBezTo>
                    <a:cubicBezTo>
                      <a:pt x="221" y="9"/>
                      <a:pt x="222" y="6"/>
                      <a:pt x="220" y="3"/>
                    </a:cubicBezTo>
                    <a:cubicBezTo>
                      <a:pt x="219" y="1"/>
                      <a:pt x="216" y="0"/>
                      <a:pt x="213"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5" name="Freeform 29">
                <a:extLst>
                  <a:ext uri="{FF2B5EF4-FFF2-40B4-BE49-F238E27FC236}">
                    <a16:creationId xmlns:a16="http://schemas.microsoft.com/office/drawing/2014/main" xmlns="" id="{C20E38BE-424F-4727-8A21-F3AA33F1DA63}"/>
                  </a:ext>
                </a:extLst>
              </p:cNvPr>
              <p:cNvSpPr/>
              <p:nvPr/>
            </p:nvSpPr>
            <p:spPr>
              <a:xfrm>
                <a:off x="4633" y="2270"/>
                <a:ext cx="570" cy="128"/>
              </a:xfrm>
              <a:custGeom>
                <a:avLst/>
                <a:gdLst/>
                <a:ahLst/>
                <a:cxnLst>
                  <a:cxn ang="0">
                    <a:pos x="297" y="4"/>
                  </a:cxn>
                  <a:cxn ang="0">
                    <a:pos x="196" y="37"/>
                  </a:cxn>
                  <a:cxn ang="0">
                    <a:pos x="189" y="42"/>
                  </a:cxn>
                  <a:cxn ang="0">
                    <a:pos x="135" y="98"/>
                  </a:cxn>
                  <a:cxn ang="0">
                    <a:pos x="26" y="97"/>
                  </a:cxn>
                  <a:cxn ang="0">
                    <a:pos x="0" y="122"/>
                  </a:cxn>
                  <a:cxn ang="0">
                    <a:pos x="3" y="128"/>
                  </a:cxn>
                  <a:cxn ang="0">
                    <a:pos x="8" y="124"/>
                  </a:cxn>
                  <a:cxn ang="0">
                    <a:pos x="29" y="104"/>
                  </a:cxn>
                  <a:cxn ang="0">
                    <a:pos x="137" y="108"/>
                  </a:cxn>
                  <a:cxn ang="0">
                    <a:pos x="140" y="107"/>
                  </a:cxn>
                  <a:cxn ang="0">
                    <a:pos x="142" y="104"/>
                  </a:cxn>
                  <a:cxn ang="0">
                    <a:pos x="193" y="49"/>
                  </a:cxn>
                  <a:cxn ang="0">
                    <a:pos x="201" y="44"/>
                  </a:cxn>
                  <a:cxn ang="0">
                    <a:pos x="297" y="13"/>
                  </a:cxn>
                  <a:cxn ang="0">
                    <a:pos x="473" y="94"/>
                  </a:cxn>
                  <a:cxn ang="0">
                    <a:pos x="479" y="96"/>
                  </a:cxn>
                  <a:cxn ang="0">
                    <a:pos x="528" y="96"/>
                  </a:cxn>
                  <a:cxn ang="0">
                    <a:pos x="547" y="104"/>
                  </a:cxn>
                  <a:cxn ang="0">
                    <a:pos x="567" y="110"/>
                  </a:cxn>
                  <a:cxn ang="0">
                    <a:pos x="569" y="105"/>
                  </a:cxn>
                  <a:cxn ang="0">
                    <a:pos x="565" y="102"/>
                  </a:cxn>
                  <a:cxn ang="0">
                    <a:pos x="551" y="97"/>
                  </a:cxn>
                  <a:cxn ang="0">
                    <a:pos x="530" y="88"/>
                  </a:cxn>
                  <a:cxn ang="0">
                    <a:pos x="479" y="87"/>
                  </a:cxn>
                  <a:cxn ang="0">
                    <a:pos x="297" y="4"/>
                  </a:cxn>
                </a:cxnLst>
                <a:rect l="0" t="0" r="0" b="0"/>
                <a:pathLst>
                  <a:path w="698" h="157">
                    <a:moveTo>
                      <a:pt x="364" y="6"/>
                    </a:moveTo>
                    <a:cubicBezTo>
                      <a:pt x="318" y="8"/>
                      <a:pt x="276" y="22"/>
                      <a:pt x="241" y="46"/>
                    </a:cubicBezTo>
                    <a:cubicBezTo>
                      <a:pt x="232" y="52"/>
                      <a:pt x="232" y="52"/>
                      <a:pt x="232" y="52"/>
                    </a:cubicBezTo>
                    <a:cubicBezTo>
                      <a:pt x="207" y="68"/>
                      <a:pt x="171" y="93"/>
                      <a:pt x="166" y="121"/>
                    </a:cubicBezTo>
                    <a:cubicBezTo>
                      <a:pt x="131" y="109"/>
                      <a:pt x="70" y="102"/>
                      <a:pt x="32" y="119"/>
                    </a:cubicBezTo>
                    <a:cubicBezTo>
                      <a:pt x="16" y="126"/>
                      <a:pt x="6" y="136"/>
                      <a:pt x="1" y="150"/>
                    </a:cubicBezTo>
                    <a:cubicBezTo>
                      <a:pt x="0" y="153"/>
                      <a:pt x="1" y="156"/>
                      <a:pt x="4" y="157"/>
                    </a:cubicBezTo>
                    <a:cubicBezTo>
                      <a:pt x="6" y="157"/>
                      <a:pt x="9" y="156"/>
                      <a:pt x="10" y="153"/>
                    </a:cubicBezTo>
                    <a:cubicBezTo>
                      <a:pt x="14" y="142"/>
                      <a:pt x="23" y="134"/>
                      <a:pt x="36" y="128"/>
                    </a:cubicBezTo>
                    <a:cubicBezTo>
                      <a:pt x="73" y="112"/>
                      <a:pt x="137" y="120"/>
                      <a:pt x="168" y="133"/>
                    </a:cubicBezTo>
                    <a:cubicBezTo>
                      <a:pt x="169" y="133"/>
                      <a:pt x="171" y="133"/>
                      <a:pt x="172" y="132"/>
                    </a:cubicBezTo>
                    <a:cubicBezTo>
                      <a:pt x="174" y="131"/>
                      <a:pt x="175" y="130"/>
                      <a:pt x="175" y="128"/>
                    </a:cubicBezTo>
                    <a:cubicBezTo>
                      <a:pt x="175" y="102"/>
                      <a:pt x="213" y="77"/>
                      <a:pt x="237" y="61"/>
                    </a:cubicBezTo>
                    <a:cubicBezTo>
                      <a:pt x="247" y="54"/>
                      <a:pt x="247" y="54"/>
                      <a:pt x="247" y="54"/>
                    </a:cubicBezTo>
                    <a:cubicBezTo>
                      <a:pt x="280" y="31"/>
                      <a:pt x="320" y="18"/>
                      <a:pt x="364" y="16"/>
                    </a:cubicBezTo>
                    <a:cubicBezTo>
                      <a:pt x="472" y="10"/>
                      <a:pt x="541" y="42"/>
                      <a:pt x="580" y="116"/>
                    </a:cubicBezTo>
                    <a:cubicBezTo>
                      <a:pt x="581" y="118"/>
                      <a:pt x="584" y="119"/>
                      <a:pt x="587" y="118"/>
                    </a:cubicBezTo>
                    <a:cubicBezTo>
                      <a:pt x="608" y="109"/>
                      <a:pt x="634" y="114"/>
                      <a:pt x="647" y="118"/>
                    </a:cubicBezTo>
                    <a:cubicBezTo>
                      <a:pt x="654" y="120"/>
                      <a:pt x="663" y="124"/>
                      <a:pt x="670" y="128"/>
                    </a:cubicBezTo>
                    <a:cubicBezTo>
                      <a:pt x="685" y="135"/>
                      <a:pt x="691" y="138"/>
                      <a:pt x="695" y="136"/>
                    </a:cubicBezTo>
                    <a:cubicBezTo>
                      <a:pt x="697" y="135"/>
                      <a:pt x="698" y="133"/>
                      <a:pt x="697" y="130"/>
                    </a:cubicBezTo>
                    <a:cubicBezTo>
                      <a:pt x="697" y="128"/>
                      <a:pt x="695" y="126"/>
                      <a:pt x="692" y="126"/>
                    </a:cubicBezTo>
                    <a:cubicBezTo>
                      <a:pt x="690" y="126"/>
                      <a:pt x="681" y="122"/>
                      <a:pt x="675" y="119"/>
                    </a:cubicBezTo>
                    <a:cubicBezTo>
                      <a:pt x="667" y="115"/>
                      <a:pt x="657" y="110"/>
                      <a:pt x="650" y="108"/>
                    </a:cubicBezTo>
                    <a:cubicBezTo>
                      <a:pt x="627" y="102"/>
                      <a:pt x="605" y="102"/>
                      <a:pt x="587" y="107"/>
                    </a:cubicBezTo>
                    <a:cubicBezTo>
                      <a:pt x="545" y="32"/>
                      <a:pt x="474" y="0"/>
                      <a:pt x="364" y="6"/>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6" name="Freeform 30">
                <a:extLst>
                  <a:ext uri="{FF2B5EF4-FFF2-40B4-BE49-F238E27FC236}">
                    <a16:creationId xmlns:a16="http://schemas.microsoft.com/office/drawing/2014/main" xmlns="" id="{E2067401-4892-455B-9734-5864CFEDA747}"/>
                  </a:ext>
                </a:extLst>
              </p:cNvPr>
              <p:cNvSpPr/>
              <p:nvPr/>
            </p:nvSpPr>
            <p:spPr>
              <a:xfrm>
                <a:off x="5250" y="2417"/>
                <a:ext cx="161" cy="807"/>
              </a:xfrm>
              <a:custGeom>
                <a:avLst/>
                <a:gdLst/>
                <a:ahLst/>
                <a:cxnLst>
                  <a:cxn ang="0">
                    <a:pos x="0" y="3"/>
                  </a:cxn>
                  <a:cxn ang="0">
                    <a:pos x="2" y="8"/>
                  </a:cxn>
                  <a:cxn ang="0">
                    <a:pos x="65" y="95"/>
                  </a:cxn>
                  <a:cxn ang="0">
                    <a:pos x="66" y="206"/>
                  </a:cxn>
                  <a:cxn ang="0">
                    <a:pos x="66" y="210"/>
                  </a:cxn>
                  <a:cxn ang="0">
                    <a:pos x="69" y="212"/>
                  </a:cxn>
                  <a:cxn ang="0">
                    <a:pos x="151" y="346"/>
                  </a:cxn>
                  <a:cxn ang="0">
                    <a:pos x="102" y="520"/>
                  </a:cxn>
                  <a:cxn ang="0">
                    <a:pos x="102" y="523"/>
                  </a:cxn>
                  <a:cxn ang="0">
                    <a:pos x="103" y="526"/>
                  </a:cxn>
                  <a:cxn ang="0">
                    <a:pos x="151" y="658"/>
                  </a:cxn>
                  <a:cxn ang="0">
                    <a:pos x="111" y="798"/>
                  </a:cxn>
                  <a:cxn ang="0">
                    <a:pos x="111" y="804"/>
                  </a:cxn>
                  <a:cxn ang="0">
                    <a:pos x="116" y="805"/>
                  </a:cxn>
                  <a:cxn ang="0">
                    <a:pos x="160" y="680"/>
                  </a:cxn>
                  <a:cxn ang="0">
                    <a:pos x="160" y="658"/>
                  </a:cxn>
                  <a:cxn ang="0">
                    <a:pos x="111" y="522"/>
                  </a:cxn>
                  <a:cxn ang="0">
                    <a:pos x="161" y="376"/>
                  </a:cxn>
                  <a:cxn ang="0">
                    <a:pos x="159" y="345"/>
                  </a:cxn>
                  <a:cxn ang="0">
                    <a:pos x="76" y="205"/>
                  </a:cxn>
                  <a:cxn ang="0">
                    <a:pos x="84" y="157"/>
                  </a:cxn>
                  <a:cxn ang="0">
                    <a:pos x="73" y="93"/>
                  </a:cxn>
                  <a:cxn ang="0">
                    <a:pos x="6" y="0"/>
                  </a:cxn>
                  <a:cxn ang="0">
                    <a:pos x="0" y="3"/>
                  </a:cxn>
                </a:cxnLst>
                <a:rect l="0" t="0" r="0" b="0"/>
                <a:pathLst>
                  <a:path w="197" h="988">
                    <a:moveTo>
                      <a:pt x="1" y="4"/>
                    </a:moveTo>
                    <a:cubicBezTo>
                      <a:pt x="0" y="6"/>
                      <a:pt x="1" y="9"/>
                      <a:pt x="3" y="11"/>
                    </a:cubicBezTo>
                    <a:cubicBezTo>
                      <a:pt x="34" y="25"/>
                      <a:pt x="64" y="66"/>
                      <a:pt x="80" y="117"/>
                    </a:cubicBezTo>
                    <a:cubicBezTo>
                      <a:pt x="98" y="170"/>
                      <a:pt x="98" y="222"/>
                      <a:pt x="81" y="253"/>
                    </a:cubicBezTo>
                    <a:cubicBezTo>
                      <a:pt x="80" y="254"/>
                      <a:pt x="80" y="256"/>
                      <a:pt x="81" y="258"/>
                    </a:cubicBezTo>
                    <a:cubicBezTo>
                      <a:pt x="82" y="259"/>
                      <a:pt x="83" y="260"/>
                      <a:pt x="85" y="260"/>
                    </a:cubicBezTo>
                    <a:cubicBezTo>
                      <a:pt x="150" y="262"/>
                      <a:pt x="180" y="371"/>
                      <a:pt x="185" y="424"/>
                    </a:cubicBezTo>
                    <a:cubicBezTo>
                      <a:pt x="190" y="488"/>
                      <a:pt x="185" y="576"/>
                      <a:pt x="126" y="637"/>
                    </a:cubicBezTo>
                    <a:cubicBezTo>
                      <a:pt x="125" y="638"/>
                      <a:pt x="125" y="640"/>
                      <a:pt x="125" y="641"/>
                    </a:cubicBezTo>
                    <a:cubicBezTo>
                      <a:pt x="125" y="643"/>
                      <a:pt x="126" y="644"/>
                      <a:pt x="127" y="645"/>
                    </a:cubicBezTo>
                    <a:cubicBezTo>
                      <a:pt x="175" y="671"/>
                      <a:pt x="184" y="766"/>
                      <a:pt x="185" y="806"/>
                    </a:cubicBezTo>
                    <a:cubicBezTo>
                      <a:pt x="188" y="868"/>
                      <a:pt x="184" y="938"/>
                      <a:pt x="137" y="978"/>
                    </a:cubicBezTo>
                    <a:cubicBezTo>
                      <a:pt x="135" y="980"/>
                      <a:pt x="134" y="983"/>
                      <a:pt x="136" y="985"/>
                    </a:cubicBezTo>
                    <a:cubicBezTo>
                      <a:pt x="138" y="988"/>
                      <a:pt x="141" y="988"/>
                      <a:pt x="143" y="986"/>
                    </a:cubicBezTo>
                    <a:cubicBezTo>
                      <a:pt x="187" y="949"/>
                      <a:pt x="196" y="890"/>
                      <a:pt x="196" y="833"/>
                    </a:cubicBezTo>
                    <a:cubicBezTo>
                      <a:pt x="196" y="824"/>
                      <a:pt x="196" y="815"/>
                      <a:pt x="196" y="806"/>
                    </a:cubicBezTo>
                    <a:cubicBezTo>
                      <a:pt x="194" y="766"/>
                      <a:pt x="185" y="672"/>
                      <a:pt x="137" y="640"/>
                    </a:cubicBezTo>
                    <a:cubicBezTo>
                      <a:pt x="184" y="589"/>
                      <a:pt x="197" y="520"/>
                      <a:pt x="197" y="461"/>
                    </a:cubicBezTo>
                    <a:cubicBezTo>
                      <a:pt x="197" y="448"/>
                      <a:pt x="196" y="435"/>
                      <a:pt x="195" y="423"/>
                    </a:cubicBezTo>
                    <a:cubicBezTo>
                      <a:pt x="190" y="369"/>
                      <a:pt x="159" y="260"/>
                      <a:pt x="93" y="251"/>
                    </a:cubicBezTo>
                    <a:cubicBezTo>
                      <a:pt x="100" y="235"/>
                      <a:pt x="103" y="215"/>
                      <a:pt x="103" y="193"/>
                    </a:cubicBezTo>
                    <a:cubicBezTo>
                      <a:pt x="103" y="169"/>
                      <a:pt x="99" y="141"/>
                      <a:pt x="90" y="114"/>
                    </a:cubicBezTo>
                    <a:cubicBezTo>
                      <a:pt x="72" y="59"/>
                      <a:pt x="42" y="17"/>
                      <a:pt x="8" y="1"/>
                    </a:cubicBezTo>
                    <a:cubicBezTo>
                      <a:pt x="5" y="0"/>
                      <a:pt x="2" y="1"/>
                      <a:pt x="1" y="4"/>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7" name="Freeform 31">
                <a:extLst>
                  <a:ext uri="{FF2B5EF4-FFF2-40B4-BE49-F238E27FC236}">
                    <a16:creationId xmlns:a16="http://schemas.microsoft.com/office/drawing/2014/main" xmlns="" id="{CE38C1B8-003B-43BD-A3F2-30C796F46AC3}"/>
                  </a:ext>
                </a:extLst>
              </p:cNvPr>
              <p:cNvSpPr/>
              <p:nvPr/>
            </p:nvSpPr>
            <p:spPr>
              <a:xfrm>
                <a:off x="4811" y="2381"/>
                <a:ext cx="240" cy="215"/>
              </a:xfrm>
              <a:custGeom>
                <a:avLst/>
                <a:gdLst/>
                <a:ahLst/>
                <a:cxnLst>
                  <a:cxn ang="0">
                    <a:pos x="97" y="0"/>
                  </a:cxn>
                  <a:cxn ang="0">
                    <a:pos x="16" y="64"/>
                  </a:cxn>
                  <a:cxn ang="0">
                    <a:pos x="15" y="161"/>
                  </a:cxn>
                  <a:cxn ang="0">
                    <a:pos x="166" y="201"/>
                  </a:cxn>
                  <a:cxn ang="0">
                    <a:pos x="232" y="152"/>
                  </a:cxn>
                  <a:cxn ang="0">
                    <a:pos x="231" y="98"/>
                  </a:cxn>
                  <a:cxn ang="0">
                    <a:pos x="160" y="64"/>
                  </a:cxn>
                  <a:cxn ang="0">
                    <a:pos x="106" y="102"/>
                  </a:cxn>
                  <a:cxn ang="0">
                    <a:pos x="116" y="137"/>
                  </a:cxn>
                  <a:cxn ang="0">
                    <a:pos x="131" y="139"/>
                  </a:cxn>
                  <a:cxn ang="0">
                    <a:pos x="142" y="136"/>
                  </a:cxn>
                  <a:cxn ang="0">
                    <a:pos x="143" y="131"/>
                  </a:cxn>
                  <a:cxn ang="0">
                    <a:pos x="139" y="128"/>
                  </a:cxn>
                  <a:cxn ang="0">
                    <a:pos x="128" y="128"/>
                  </a:cxn>
                  <a:cxn ang="0">
                    <a:pos x="125" y="128"/>
                  </a:cxn>
                  <a:cxn ang="0">
                    <a:pos x="121" y="129"/>
                  </a:cxn>
                  <a:cxn ang="0">
                    <a:pos x="114" y="111"/>
                  </a:cxn>
                  <a:cxn ang="0">
                    <a:pos x="115" y="104"/>
                  </a:cxn>
                  <a:cxn ang="0">
                    <a:pos x="160" y="72"/>
                  </a:cxn>
                  <a:cxn ang="0">
                    <a:pos x="223" y="102"/>
                  </a:cxn>
                  <a:cxn ang="0">
                    <a:pos x="224" y="147"/>
                  </a:cxn>
                  <a:cxn ang="0">
                    <a:pos x="164" y="193"/>
                  </a:cxn>
                  <a:cxn ang="0">
                    <a:pos x="22" y="156"/>
                  </a:cxn>
                  <a:cxn ang="0">
                    <a:pos x="23" y="67"/>
                  </a:cxn>
                  <a:cxn ang="0">
                    <a:pos x="98" y="8"/>
                  </a:cxn>
                  <a:cxn ang="0">
                    <a:pos x="102" y="3"/>
                  </a:cxn>
                  <a:cxn ang="0">
                    <a:pos x="97" y="0"/>
                  </a:cxn>
                </a:cxnLst>
                <a:rect l="0" t="0" r="0" b="0"/>
                <a:pathLst>
                  <a:path w="294" h="263">
                    <a:moveTo>
                      <a:pt x="120" y="0"/>
                    </a:moveTo>
                    <a:cubicBezTo>
                      <a:pt x="80" y="5"/>
                      <a:pt x="41" y="35"/>
                      <a:pt x="20" y="79"/>
                    </a:cubicBezTo>
                    <a:cubicBezTo>
                      <a:pt x="0" y="120"/>
                      <a:pt x="0" y="164"/>
                      <a:pt x="19" y="197"/>
                    </a:cubicBezTo>
                    <a:cubicBezTo>
                      <a:pt x="54" y="255"/>
                      <a:pt x="151" y="263"/>
                      <a:pt x="204" y="247"/>
                    </a:cubicBezTo>
                    <a:cubicBezTo>
                      <a:pt x="243" y="235"/>
                      <a:pt x="272" y="212"/>
                      <a:pt x="285" y="186"/>
                    </a:cubicBezTo>
                    <a:cubicBezTo>
                      <a:pt x="294" y="166"/>
                      <a:pt x="293" y="144"/>
                      <a:pt x="283" y="121"/>
                    </a:cubicBezTo>
                    <a:cubicBezTo>
                      <a:pt x="269" y="90"/>
                      <a:pt x="229" y="76"/>
                      <a:pt x="196" y="79"/>
                    </a:cubicBezTo>
                    <a:cubicBezTo>
                      <a:pt x="163" y="81"/>
                      <a:pt x="139" y="98"/>
                      <a:pt x="131" y="125"/>
                    </a:cubicBezTo>
                    <a:cubicBezTo>
                      <a:pt x="127" y="140"/>
                      <a:pt x="132" y="159"/>
                      <a:pt x="143" y="168"/>
                    </a:cubicBezTo>
                    <a:cubicBezTo>
                      <a:pt x="148" y="172"/>
                      <a:pt x="154" y="173"/>
                      <a:pt x="161" y="171"/>
                    </a:cubicBezTo>
                    <a:cubicBezTo>
                      <a:pt x="164" y="172"/>
                      <a:pt x="168" y="171"/>
                      <a:pt x="174" y="167"/>
                    </a:cubicBezTo>
                    <a:cubicBezTo>
                      <a:pt x="175" y="165"/>
                      <a:pt x="176" y="163"/>
                      <a:pt x="176" y="161"/>
                    </a:cubicBezTo>
                    <a:cubicBezTo>
                      <a:pt x="175" y="159"/>
                      <a:pt x="173" y="158"/>
                      <a:pt x="171" y="157"/>
                    </a:cubicBezTo>
                    <a:cubicBezTo>
                      <a:pt x="163" y="156"/>
                      <a:pt x="160" y="156"/>
                      <a:pt x="158" y="157"/>
                    </a:cubicBezTo>
                    <a:cubicBezTo>
                      <a:pt x="156" y="157"/>
                      <a:pt x="154" y="157"/>
                      <a:pt x="154" y="157"/>
                    </a:cubicBezTo>
                    <a:cubicBezTo>
                      <a:pt x="152" y="156"/>
                      <a:pt x="150" y="157"/>
                      <a:pt x="149" y="159"/>
                    </a:cubicBezTo>
                    <a:cubicBezTo>
                      <a:pt x="143" y="155"/>
                      <a:pt x="140" y="145"/>
                      <a:pt x="140" y="136"/>
                    </a:cubicBezTo>
                    <a:cubicBezTo>
                      <a:pt x="140" y="133"/>
                      <a:pt x="140" y="130"/>
                      <a:pt x="141" y="128"/>
                    </a:cubicBezTo>
                    <a:cubicBezTo>
                      <a:pt x="147" y="106"/>
                      <a:pt x="168" y="91"/>
                      <a:pt x="197" y="89"/>
                    </a:cubicBezTo>
                    <a:cubicBezTo>
                      <a:pt x="226" y="87"/>
                      <a:pt x="262" y="99"/>
                      <a:pt x="274" y="125"/>
                    </a:cubicBezTo>
                    <a:cubicBezTo>
                      <a:pt x="283" y="145"/>
                      <a:pt x="283" y="164"/>
                      <a:pt x="275" y="181"/>
                    </a:cubicBezTo>
                    <a:cubicBezTo>
                      <a:pt x="264" y="205"/>
                      <a:pt x="237" y="226"/>
                      <a:pt x="201" y="237"/>
                    </a:cubicBezTo>
                    <a:cubicBezTo>
                      <a:pt x="151" y="253"/>
                      <a:pt x="60" y="246"/>
                      <a:pt x="28" y="192"/>
                    </a:cubicBezTo>
                    <a:cubicBezTo>
                      <a:pt x="10" y="162"/>
                      <a:pt x="11" y="121"/>
                      <a:pt x="29" y="83"/>
                    </a:cubicBezTo>
                    <a:cubicBezTo>
                      <a:pt x="49" y="43"/>
                      <a:pt x="84" y="15"/>
                      <a:pt x="121" y="10"/>
                    </a:cubicBezTo>
                    <a:cubicBezTo>
                      <a:pt x="124" y="10"/>
                      <a:pt x="126" y="7"/>
                      <a:pt x="126" y="4"/>
                    </a:cubicBezTo>
                    <a:cubicBezTo>
                      <a:pt x="125" y="2"/>
                      <a:pt x="123" y="0"/>
                      <a:pt x="120"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8" name="Freeform 32">
                <a:extLst>
                  <a:ext uri="{FF2B5EF4-FFF2-40B4-BE49-F238E27FC236}">
                    <a16:creationId xmlns:a16="http://schemas.microsoft.com/office/drawing/2014/main" xmlns="" id="{66B437B0-800B-4F73-8897-125102EB4B26}"/>
                  </a:ext>
                </a:extLst>
              </p:cNvPr>
              <p:cNvSpPr/>
              <p:nvPr/>
            </p:nvSpPr>
            <p:spPr>
              <a:xfrm>
                <a:off x="4674" y="2484"/>
                <a:ext cx="511" cy="310"/>
              </a:xfrm>
              <a:custGeom>
                <a:avLst/>
                <a:gdLst/>
                <a:ahLst/>
                <a:cxnLst>
                  <a:cxn ang="0">
                    <a:pos x="139" y="1"/>
                  </a:cxn>
                  <a:cxn ang="0">
                    <a:pos x="102" y="18"/>
                  </a:cxn>
                  <a:cxn ang="0">
                    <a:pos x="35" y="66"/>
                  </a:cxn>
                  <a:cxn ang="0">
                    <a:pos x="19" y="229"/>
                  </a:cxn>
                  <a:cxn ang="0">
                    <a:pos x="154" y="299"/>
                  </a:cxn>
                  <a:cxn ang="0">
                    <a:pos x="162" y="300"/>
                  </a:cxn>
                  <a:cxn ang="0">
                    <a:pos x="379" y="289"/>
                  </a:cxn>
                  <a:cxn ang="0">
                    <a:pos x="489" y="217"/>
                  </a:cxn>
                  <a:cxn ang="0">
                    <a:pos x="500" y="103"/>
                  </a:cxn>
                  <a:cxn ang="0">
                    <a:pos x="425" y="34"/>
                  </a:cxn>
                  <a:cxn ang="0">
                    <a:pos x="373" y="8"/>
                  </a:cxn>
                  <a:cxn ang="0">
                    <a:pos x="368" y="9"/>
                  </a:cxn>
                  <a:cxn ang="0">
                    <a:pos x="368" y="15"/>
                  </a:cxn>
                  <a:cxn ang="0">
                    <a:pos x="422" y="42"/>
                  </a:cxn>
                  <a:cxn ang="0">
                    <a:pos x="492" y="105"/>
                  </a:cxn>
                  <a:cxn ang="0">
                    <a:pos x="482" y="213"/>
                  </a:cxn>
                  <a:cxn ang="0">
                    <a:pos x="377" y="281"/>
                  </a:cxn>
                  <a:cxn ang="0">
                    <a:pos x="163" y="291"/>
                  </a:cxn>
                  <a:cxn ang="0">
                    <a:pos x="154" y="291"/>
                  </a:cxn>
                  <a:cxn ang="0">
                    <a:pos x="27" y="226"/>
                  </a:cxn>
                  <a:cxn ang="0">
                    <a:pos x="42" y="70"/>
                  </a:cxn>
                  <a:cxn ang="0">
                    <a:pos x="105" y="26"/>
                  </a:cxn>
                  <a:cxn ang="0">
                    <a:pos x="143" y="8"/>
                  </a:cxn>
                  <a:cxn ang="0">
                    <a:pos x="145" y="3"/>
                  </a:cxn>
                  <a:cxn ang="0">
                    <a:pos x="139" y="1"/>
                  </a:cxn>
                </a:cxnLst>
                <a:rect l="0" t="0" r="0" b="0"/>
                <a:pathLst>
                  <a:path w="626" h="379">
                    <a:moveTo>
                      <a:pt x="171" y="2"/>
                    </a:moveTo>
                    <a:cubicBezTo>
                      <a:pt x="156" y="11"/>
                      <a:pt x="141" y="17"/>
                      <a:pt x="126" y="23"/>
                    </a:cubicBezTo>
                    <a:cubicBezTo>
                      <a:pt x="96" y="35"/>
                      <a:pt x="65" y="47"/>
                      <a:pt x="44" y="81"/>
                    </a:cubicBezTo>
                    <a:cubicBezTo>
                      <a:pt x="7" y="139"/>
                      <a:pt x="0" y="218"/>
                      <a:pt x="24" y="281"/>
                    </a:cubicBezTo>
                    <a:cubicBezTo>
                      <a:pt x="53" y="355"/>
                      <a:pt x="122" y="360"/>
                      <a:pt x="189" y="366"/>
                    </a:cubicBezTo>
                    <a:cubicBezTo>
                      <a:pt x="199" y="367"/>
                      <a:pt x="199" y="367"/>
                      <a:pt x="199" y="367"/>
                    </a:cubicBezTo>
                    <a:cubicBezTo>
                      <a:pt x="283" y="374"/>
                      <a:pt x="380" y="379"/>
                      <a:pt x="465" y="354"/>
                    </a:cubicBezTo>
                    <a:cubicBezTo>
                      <a:pt x="536" y="332"/>
                      <a:pt x="581" y="304"/>
                      <a:pt x="600" y="266"/>
                    </a:cubicBezTo>
                    <a:cubicBezTo>
                      <a:pt x="626" y="218"/>
                      <a:pt x="619" y="158"/>
                      <a:pt x="613" y="127"/>
                    </a:cubicBezTo>
                    <a:cubicBezTo>
                      <a:pt x="601" y="69"/>
                      <a:pt x="560" y="55"/>
                      <a:pt x="521" y="42"/>
                    </a:cubicBezTo>
                    <a:cubicBezTo>
                      <a:pt x="498" y="35"/>
                      <a:pt x="475" y="27"/>
                      <a:pt x="458" y="11"/>
                    </a:cubicBezTo>
                    <a:cubicBezTo>
                      <a:pt x="456" y="9"/>
                      <a:pt x="452" y="10"/>
                      <a:pt x="451" y="12"/>
                    </a:cubicBezTo>
                    <a:cubicBezTo>
                      <a:pt x="449" y="14"/>
                      <a:pt x="449" y="17"/>
                      <a:pt x="451" y="19"/>
                    </a:cubicBezTo>
                    <a:cubicBezTo>
                      <a:pt x="470" y="36"/>
                      <a:pt x="494" y="44"/>
                      <a:pt x="517" y="52"/>
                    </a:cubicBezTo>
                    <a:cubicBezTo>
                      <a:pt x="556" y="65"/>
                      <a:pt x="592" y="77"/>
                      <a:pt x="603" y="129"/>
                    </a:cubicBezTo>
                    <a:cubicBezTo>
                      <a:pt x="609" y="159"/>
                      <a:pt x="616" y="216"/>
                      <a:pt x="591" y="261"/>
                    </a:cubicBezTo>
                    <a:cubicBezTo>
                      <a:pt x="573" y="296"/>
                      <a:pt x="530" y="323"/>
                      <a:pt x="462" y="344"/>
                    </a:cubicBezTo>
                    <a:cubicBezTo>
                      <a:pt x="379" y="369"/>
                      <a:pt x="283" y="364"/>
                      <a:pt x="200" y="356"/>
                    </a:cubicBezTo>
                    <a:cubicBezTo>
                      <a:pt x="189" y="356"/>
                      <a:pt x="189" y="356"/>
                      <a:pt x="189" y="356"/>
                    </a:cubicBezTo>
                    <a:cubicBezTo>
                      <a:pt x="126" y="350"/>
                      <a:pt x="60" y="345"/>
                      <a:pt x="34" y="277"/>
                    </a:cubicBezTo>
                    <a:cubicBezTo>
                      <a:pt x="10" y="217"/>
                      <a:pt x="18" y="142"/>
                      <a:pt x="52" y="86"/>
                    </a:cubicBezTo>
                    <a:cubicBezTo>
                      <a:pt x="71" y="55"/>
                      <a:pt x="100" y="44"/>
                      <a:pt x="129" y="32"/>
                    </a:cubicBezTo>
                    <a:cubicBezTo>
                      <a:pt x="145" y="26"/>
                      <a:pt x="161" y="20"/>
                      <a:pt x="176" y="11"/>
                    </a:cubicBezTo>
                    <a:cubicBezTo>
                      <a:pt x="178" y="9"/>
                      <a:pt x="179" y="6"/>
                      <a:pt x="178" y="4"/>
                    </a:cubicBezTo>
                    <a:cubicBezTo>
                      <a:pt x="176" y="1"/>
                      <a:pt x="173" y="0"/>
                      <a:pt x="171"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99" name="Freeform 33">
                <a:extLst>
                  <a:ext uri="{FF2B5EF4-FFF2-40B4-BE49-F238E27FC236}">
                    <a16:creationId xmlns:a16="http://schemas.microsoft.com/office/drawing/2014/main" xmlns="" id="{8547CBED-DD08-4B8E-A1CE-51D01BEF972A}"/>
                  </a:ext>
                </a:extLst>
              </p:cNvPr>
              <p:cNvSpPr>
                <a:spLocks noEditPoints="1"/>
              </p:cNvSpPr>
              <p:nvPr/>
            </p:nvSpPr>
            <p:spPr>
              <a:xfrm>
                <a:off x="4770" y="2601"/>
                <a:ext cx="54" cy="52"/>
              </a:xfrm>
              <a:custGeom>
                <a:avLst/>
                <a:gdLst/>
                <a:ahLst/>
                <a:cxnLst>
                  <a:cxn ang="0">
                    <a:pos x="4" y="0"/>
                  </a:cxn>
                  <a:cxn ang="0">
                    <a:pos x="0" y="4"/>
                  </a:cxn>
                  <a:cxn ang="0">
                    <a:pos x="0" y="4"/>
                  </a:cxn>
                  <a:cxn ang="0">
                    <a:pos x="4" y="8"/>
                  </a:cxn>
                  <a:cxn ang="0">
                    <a:pos x="38" y="20"/>
                  </a:cxn>
                  <a:cxn ang="0">
                    <a:pos x="36" y="23"/>
                  </a:cxn>
                  <a:cxn ang="0">
                    <a:pos x="36" y="23"/>
                  </a:cxn>
                  <a:cxn ang="0">
                    <a:pos x="9" y="41"/>
                  </a:cxn>
                  <a:cxn ang="0">
                    <a:pos x="6" y="44"/>
                  </a:cxn>
                  <a:cxn ang="0">
                    <a:pos x="4" y="47"/>
                  </a:cxn>
                  <a:cxn ang="0">
                    <a:pos x="5" y="50"/>
                  </a:cxn>
                  <a:cxn ang="0">
                    <a:pos x="11" y="51"/>
                  </a:cxn>
                  <a:cxn ang="0">
                    <a:pos x="14" y="47"/>
                  </a:cxn>
                  <a:cxn ang="0">
                    <a:pos x="46" y="26"/>
                  </a:cxn>
                  <a:cxn ang="0">
                    <a:pos x="46" y="26"/>
                  </a:cxn>
                  <a:cxn ang="0">
                    <a:pos x="48" y="26"/>
                  </a:cxn>
                  <a:cxn ang="0">
                    <a:pos x="54" y="25"/>
                  </a:cxn>
                  <a:cxn ang="0">
                    <a:pos x="54" y="23"/>
                  </a:cxn>
                  <a:cxn ang="0">
                    <a:pos x="52" y="20"/>
                  </a:cxn>
                  <a:cxn ang="0">
                    <a:pos x="50" y="18"/>
                  </a:cxn>
                  <a:cxn ang="0">
                    <a:pos x="49" y="17"/>
                  </a:cxn>
                  <a:cxn ang="0">
                    <a:pos x="4" y="0"/>
                  </a:cxn>
                  <a:cxn ang="0">
                    <a:pos x="50" y="19"/>
                  </a:cxn>
                  <a:cxn ang="0">
                    <a:pos x="50" y="19"/>
                  </a:cxn>
                  <a:cxn ang="0">
                    <a:pos x="50" y="19"/>
                  </a:cxn>
                </a:cxnLst>
                <a:rect l="0" t="0" r="0" b="0"/>
                <a:pathLst>
                  <a:path w="66" h="64">
                    <a:moveTo>
                      <a:pt x="5" y="0"/>
                    </a:moveTo>
                    <a:cubicBezTo>
                      <a:pt x="2" y="0"/>
                      <a:pt x="0" y="3"/>
                      <a:pt x="0" y="5"/>
                    </a:cubicBezTo>
                    <a:cubicBezTo>
                      <a:pt x="0" y="5"/>
                      <a:pt x="0" y="5"/>
                      <a:pt x="0" y="5"/>
                    </a:cubicBezTo>
                    <a:cubicBezTo>
                      <a:pt x="0" y="8"/>
                      <a:pt x="2" y="10"/>
                      <a:pt x="5" y="10"/>
                    </a:cubicBezTo>
                    <a:cubicBezTo>
                      <a:pt x="8" y="11"/>
                      <a:pt x="33" y="18"/>
                      <a:pt x="47" y="25"/>
                    </a:cubicBezTo>
                    <a:cubicBezTo>
                      <a:pt x="46" y="26"/>
                      <a:pt x="44" y="27"/>
                      <a:pt x="44" y="29"/>
                    </a:cubicBezTo>
                    <a:cubicBezTo>
                      <a:pt x="44" y="29"/>
                      <a:pt x="44" y="29"/>
                      <a:pt x="44" y="29"/>
                    </a:cubicBezTo>
                    <a:cubicBezTo>
                      <a:pt x="33" y="36"/>
                      <a:pt x="23" y="44"/>
                      <a:pt x="12" y="51"/>
                    </a:cubicBezTo>
                    <a:cubicBezTo>
                      <a:pt x="8" y="55"/>
                      <a:pt x="8" y="55"/>
                      <a:pt x="8" y="55"/>
                    </a:cubicBezTo>
                    <a:cubicBezTo>
                      <a:pt x="6" y="56"/>
                      <a:pt x="6" y="57"/>
                      <a:pt x="6" y="59"/>
                    </a:cubicBezTo>
                    <a:cubicBezTo>
                      <a:pt x="6" y="60"/>
                      <a:pt x="6" y="61"/>
                      <a:pt x="7" y="62"/>
                    </a:cubicBezTo>
                    <a:cubicBezTo>
                      <a:pt x="8" y="64"/>
                      <a:pt x="12" y="64"/>
                      <a:pt x="14" y="63"/>
                    </a:cubicBezTo>
                    <a:cubicBezTo>
                      <a:pt x="18" y="59"/>
                      <a:pt x="18" y="59"/>
                      <a:pt x="18" y="59"/>
                    </a:cubicBezTo>
                    <a:cubicBezTo>
                      <a:pt x="31" y="50"/>
                      <a:pt x="44" y="41"/>
                      <a:pt x="57" y="33"/>
                    </a:cubicBezTo>
                    <a:cubicBezTo>
                      <a:pt x="57" y="33"/>
                      <a:pt x="57" y="33"/>
                      <a:pt x="57" y="33"/>
                    </a:cubicBezTo>
                    <a:cubicBezTo>
                      <a:pt x="58" y="33"/>
                      <a:pt x="59" y="33"/>
                      <a:pt x="59" y="33"/>
                    </a:cubicBezTo>
                    <a:cubicBezTo>
                      <a:pt x="62" y="34"/>
                      <a:pt x="65" y="33"/>
                      <a:pt x="66" y="31"/>
                    </a:cubicBezTo>
                    <a:cubicBezTo>
                      <a:pt x="66" y="30"/>
                      <a:pt x="66" y="29"/>
                      <a:pt x="66" y="29"/>
                    </a:cubicBezTo>
                    <a:cubicBezTo>
                      <a:pt x="66" y="27"/>
                      <a:pt x="66" y="26"/>
                      <a:pt x="64" y="25"/>
                    </a:cubicBezTo>
                    <a:cubicBezTo>
                      <a:pt x="64" y="25"/>
                      <a:pt x="63" y="24"/>
                      <a:pt x="62" y="23"/>
                    </a:cubicBezTo>
                    <a:cubicBezTo>
                      <a:pt x="62" y="23"/>
                      <a:pt x="62" y="22"/>
                      <a:pt x="61" y="22"/>
                    </a:cubicBezTo>
                    <a:cubicBezTo>
                      <a:pt x="50" y="12"/>
                      <a:pt x="10" y="0"/>
                      <a:pt x="5" y="0"/>
                    </a:cubicBezTo>
                    <a:close/>
                    <a:moveTo>
                      <a:pt x="62" y="24"/>
                    </a:moveTo>
                    <a:cubicBezTo>
                      <a:pt x="62" y="24"/>
                      <a:pt x="62" y="24"/>
                      <a:pt x="62" y="24"/>
                    </a:cubicBezTo>
                    <a:cubicBezTo>
                      <a:pt x="62" y="24"/>
                      <a:pt x="62" y="24"/>
                      <a:pt x="62" y="24"/>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0" name="Freeform 34">
                <a:extLst>
                  <a:ext uri="{FF2B5EF4-FFF2-40B4-BE49-F238E27FC236}">
                    <a16:creationId xmlns:a16="http://schemas.microsoft.com/office/drawing/2014/main" xmlns="" id="{B6F06A08-F33F-43C5-867A-DE896CD80ECB}"/>
                  </a:ext>
                </a:extLst>
              </p:cNvPr>
              <p:cNvSpPr/>
              <p:nvPr/>
            </p:nvSpPr>
            <p:spPr>
              <a:xfrm>
                <a:off x="5027" y="2599"/>
                <a:ext cx="56" cy="45"/>
              </a:xfrm>
              <a:custGeom>
                <a:avLst/>
                <a:gdLst/>
                <a:ahLst/>
                <a:cxnLst>
                  <a:cxn ang="0">
                    <a:pos x="51" y="0"/>
                  </a:cxn>
                  <a:cxn ang="0">
                    <a:pos x="47" y="0"/>
                  </a:cxn>
                  <a:cxn ang="0">
                    <a:pos x="4" y="14"/>
                  </a:cxn>
                  <a:cxn ang="0">
                    <a:pos x="4" y="14"/>
                  </a:cxn>
                  <a:cxn ang="0">
                    <a:pos x="3" y="14"/>
                  </a:cxn>
                  <a:cxn ang="0">
                    <a:pos x="3" y="14"/>
                  </a:cxn>
                  <a:cxn ang="0">
                    <a:pos x="2" y="15"/>
                  </a:cxn>
                  <a:cxn ang="0">
                    <a:pos x="0" y="16"/>
                  </a:cxn>
                  <a:cxn ang="0">
                    <a:pos x="0" y="20"/>
                  </a:cxn>
                  <a:cxn ang="0">
                    <a:pos x="0" y="21"/>
                  </a:cxn>
                  <a:cxn ang="0">
                    <a:pos x="1" y="24"/>
                  </a:cxn>
                  <a:cxn ang="0">
                    <a:pos x="8" y="24"/>
                  </a:cxn>
                  <a:cxn ang="0">
                    <a:pos x="49" y="43"/>
                  </a:cxn>
                  <a:cxn ang="0">
                    <a:pos x="55" y="41"/>
                  </a:cxn>
                  <a:cxn ang="0">
                    <a:pos x="56" y="40"/>
                  </a:cxn>
                  <a:cxn ang="0">
                    <a:pos x="54" y="36"/>
                  </a:cxn>
                  <a:cxn ang="0">
                    <a:pos x="17" y="18"/>
                  </a:cxn>
                  <a:cxn ang="0">
                    <a:pos x="50" y="8"/>
                  </a:cxn>
                  <a:cxn ang="0">
                    <a:pos x="52" y="8"/>
                  </a:cxn>
                  <a:cxn ang="0">
                    <a:pos x="56" y="4"/>
                  </a:cxn>
                  <a:cxn ang="0">
                    <a:pos x="56" y="3"/>
                  </a:cxn>
                  <a:cxn ang="0">
                    <a:pos x="51" y="0"/>
                  </a:cxn>
                </a:cxnLst>
                <a:rect l="0" t="0" r="0" b="0"/>
                <a:pathLst>
                  <a:path w="69" h="56">
                    <a:moveTo>
                      <a:pt x="63" y="0"/>
                    </a:moveTo>
                    <a:cubicBezTo>
                      <a:pt x="59" y="1"/>
                      <a:pt x="59" y="1"/>
                      <a:pt x="59" y="1"/>
                    </a:cubicBezTo>
                    <a:cubicBezTo>
                      <a:pt x="42" y="6"/>
                      <a:pt x="23" y="12"/>
                      <a:pt x="6" y="18"/>
                    </a:cubicBezTo>
                    <a:cubicBezTo>
                      <a:pt x="5" y="18"/>
                      <a:pt x="5" y="18"/>
                      <a:pt x="5" y="18"/>
                    </a:cubicBezTo>
                    <a:cubicBezTo>
                      <a:pt x="5" y="18"/>
                      <a:pt x="5" y="18"/>
                      <a:pt x="4" y="18"/>
                    </a:cubicBezTo>
                    <a:cubicBezTo>
                      <a:pt x="4" y="18"/>
                      <a:pt x="4" y="18"/>
                      <a:pt x="4" y="18"/>
                    </a:cubicBezTo>
                    <a:cubicBezTo>
                      <a:pt x="4" y="19"/>
                      <a:pt x="4" y="19"/>
                      <a:pt x="3" y="19"/>
                    </a:cubicBezTo>
                    <a:cubicBezTo>
                      <a:pt x="3" y="20"/>
                      <a:pt x="2" y="20"/>
                      <a:pt x="1" y="20"/>
                    </a:cubicBezTo>
                    <a:cubicBezTo>
                      <a:pt x="1" y="21"/>
                      <a:pt x="0" y="22"/>
                      <a:pt x="0" y="25"/>
                    </a:cubicBezTo>
                    <a:cubicBezTo>
                      <a:pt x="0" y="25"/>
                      <a:pt x="0" y="26"/>
                      <a:pt x="0" y="27"/>
                    </a:cubicBezTo>
                    <a:cubicBezTo>
                      <a:pt x="0" y="28"/>
                      <a:pt x="1" y="29"/>
                      <a:pt x="2" y="30"/>
                    </a:cubicBezTo>
                    <a:cubicBezTo>
                      <a:pt x="5" y="32"/>
                      <a:pt x="8" y="32"/>
                      <a:pt x="11" y="30"/>
                    </a:cubicBezTo>
                    <a:cubicBezTo>
                      <a:pt x="27" y="37"/>
                      <a:pt x="48" y="46"/>
                      <a:pt x="61" y="54"/>
                    </a:cubicBezTo>
                    <a:cubicBezTo>
                      <a:pt x="64" y="56"/>
                      <a:pt x="67" y="55"/>
                      <a:pt x="68" y="52"/>
                    </a:cubicBezTo>
                    <a:cubicBezTo>
                      <a:pt x="69" y="52"/>
                      <a:pt x="69" y="51"/>
                      <a:pt x="69" y="50"/>
                    </a:cubicBezTo>
                    <a:cubicBezTo>
                      <a:pt x="69" y="48"/>
                      <a:pt x="68" y="46"/>
                      <a:pt x="67" y="45"/>
                    </a:cubicBezTo>
                    <a:cubicBezTo>
                      <a:pt x="55" y="38"/>
                      <a:pt x="37" y="30"/>
                      <a:pt x="21" y="23"/>
                    </a:cubicBezTo>
                    <a:cubicBezTo>
                      <a:pt x="35" y="19"/>
                      <a:pt x="49" y="15"/>
                      <a:pt x="62" y="11"/>
                    </a:cubicBezTo>
                    <a:cubicBezTo>
                      <a:pt x="65" y="10"/>
                      <a:pt x="65" y="10"/>
                      <a:pt x="65" y="10"/>
                    </a:cubicBezTo>
                    <a:cubicBezTo>
                      <a:pt x="68" y="10"/>
                      <a:pt x="69" y="8"/>
                      <a:pt x="69" y="5"/>
                    </a:cubicBezTo>
                    <a:cubicBezTo>
                      <a:pt x="69" y="5"/>
                      <a:pt x="69" y="4"/>
                      <a:pt x="69" y="4"/>
                    </a:cubicBezTo>
                    <a:cubicBezTo>
                      <a:pt x="68" y="1"/>
                      <a:pt x="65" y="0"/>
                      <a:pt x="63"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1" name="Freeform 35">
                <a:extLst>
                  <a:ext uri="{FF2B5EF4-FFF2-40B4-BE49-F238E27FC236}">
                    <a16:creationId xmlns:a16="http://schemas.microsoft.com/office/drawing/2014/main" xmlns="" id="{FD94896D-CAF6-4BA3-BF47-B485E30FD454}"/>
                  </a:ext>
                </a:extLst>
              </p:cNvPr>
              <p:cNvSpPr/>
              <p:nvPr/>
            </p:nvSpPr>
            <p:spPr>
              <a:xfrm>
                <a:off x="4886" y="2630"/>
                <a:ext cx="66" cy="92"/>
              </a:xfrm>
              <a:custGeom>
                <a:avLst/>
                <a:gdLst/>
                <a:ahLst/>
                <a:cxnLst>
                  <a:cxn ang="0">
                    <a:pos x="51" y="0"/>
                  </a:cxn>
                  <a:cxn ang="0">
                    <a:pos x="48" y="5"/>
                  </a:cxn>
                  <a:cxn ang="0">
                    <a:pos x="45" y="74"/>
                  </a:cxn>
                  <a:cxn ang="0">
                    <a:pos x="35" y="82"/>
                  </a:cxn>
                  <a:cxn ang="0">
                    <a:pos x="20" y="76"/>
                  </a:cxn>
                  <a:cxn ang="0">
                    <a:pos x="19" y="9"/>
                  </a:cxn>
                  <a:cxn ang="0">
                    <a:pos x="18" y="3"/>
                  </a:cxn>
                  <a:cxn ang="0">
                    <a:pos x="12" y="4"/>
                  </a:cxn>
                  <a:cxn ang="0">
                    <a:pos x="13" y="81"/>
                  </a:cxn>
                  <a:cxn ang="0">
                    <a:pos x="35" y="90"/>
                  </a:cxn>
                  <a:cxn ang="0">
                    <a:pos x="52" y="78"/>
                  </a:cxn>
                  <a:cxn ang="0">
                    <a:pos x="56" y="4"/>
                  </a:cxn>
                  <a:cxn ang="0">
                    <a:pos x="51" y="0"/>
                  </a:cxn>
                </a:cxnLst>
                <a:rect l="0" t="0" r="0" b="0"/>
                <a:pathLst>
                  <a:path w="81" h="113">
                    <a:moveTo>
                      <a:pt x="63" y="1"/>
                    </a:moveTo>
                    <a:cubicBezTo>
                      <a:pt x="60" y="2"/>
                      <a:pt x="59" y="4"/>
                      <a:pt x="59" y="7"/>
                    </a:cubicBezTo>
                    <a:cubicBezTo>
                      <a:pt x="65" y="30"/>
                      <a:pt x="69" y="72"/>
                      <a:pt x="56" y="92"/>
                    </a:cubicBezTo>
                    <a:cubicBezTo>
                      <a:pt x="53" y="97"/>
                      <a:pt x="48" y="100"/>
                      <a:pt x="43" y="101"/>
                    </a:cubicBezTo>
                    <a:cubicBezTo>
                      <a:pt x="35" y="103"/>
                      <a:pt x="29" y="100"/>
                      <a:pt x="25" y="94"/>
                    </a:cubicBezTo>
                    <a:cubicBezTo>
                      <a:pt x="11" y="73"/>
                      <a:pt x="17" y="23"/>
                      <a:pt x="24" y="12"/>
                    </a:cubicBezTo>
                    <a:cubicBezTo>
                      <a:pt x="26" y="9"/>
                      <a:pt x="25" y="6"/>
                      <a:pt x="23" y="4"/>
                    </a:cubicBezTo>
                    <a:cubicBezTo>
                      <a:pt x="20" y="3"/>
                      <a:pt x="17" y="4"/>
                      <a:pt x="15" y="6"/>
                    </a:cubicBezTo>
                    <a:cubicBezTo>
                      <a:pt x="6" y="22"/>
                      <a:pt x="0" y="76"/>
                      <a:pt x="17" y="100"/>
                    </a:cubicBezTo>
                    <a:cubicBezTo>
                      <a:pt x="23" y="109"/>
                      <a:pt x="33" y="113"/>
                      <a:pt x="44" y="111"/>
                    </a:cubicBezTo>
                    <a:cubicBezTo>
                      <a:pt x="53" y="110"/>
                      <a:pt x="60" y="105"/>
                      <a:pt x="65" y="97"/>
                    </a:cubicBezTo>
                    <a:cubicBezTo>
                      <a:pt x="81" y="73"/>
                      <a:pt x="75" y="26"/>
                      <a:pt x="69" y="5"/>
                    </a:cubicBezTo>
                    <a:cubicBezTo>
                      <a:pt x="69" y="2"/>
                      <a:pt x="66" y="0"/>
                      <a:pt x="63"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2" name="Freeform 36">
                <a:extLst>
                  <a:ext uri="{FF2B5EF4-FFF2-40B4-BE49-F238E27FC236}">
                    <a16:creationId xmlns:a16="http://schemas.microsoft.com/office/drawing/2014/main" xmlns="" id="{E15704FE-83E7-44E9-9141-45ABC5634786}"/>
                  </a:ext>
                </a:extLst>
              </p:cNvPr>
              <p:cNvSpPr/>
              <p:nvPr/>
            </p:nvSpPr>
            <p:spPr>
              <a:xfrm>
                <a:off x="4895" y="2678"/>
                <a:ext cx="48" cy="40"/>
              </a:xfrm>
              <a:custGeom>
                <a:avLst/>
                <a:gdLst/>
                <a:ahLst/>
                <a:cxnLst>
                  <a:cxn ang="0">
                    <a:pos x="4" y="11"/>
                  </a:cxn>
                  <a:cxn ang="0">
                    <a:pos x="3" y="14"/>
                  </a:cxn>
                  <a:cxn ang="0">
                    <a:pos x="3" y="15"/>
                  </a:cxn>
                  <a:cxn ang="0">
                    <a:pos x="2" y="16"/>
                  </a:cxn>
                  <a:cxn ang="0">
                    <a:pos x="3" y="17"/>
                  </a:cxn>
                  <a:cxn ang="0">
                    <a:pos x="0" y="19"/>
                  </a:cxn>
                  <a:cxn ang="0">
                    <a:pos x="0" y="21"/>
                  </a:cxn>
                  <a:cxn ang="0">
                    <a:pos x="1" y="24"/>
                  </a:cxn>
                  <a:cxn ang="0">
                    <a:pos x="7" y="28"/>
                  </a:cxn>
                  <a:cxn ang="0">
                    <a:pos x="7" y="31"/>
                  </a:cxn>
                  <a:cxn ang="0">
                    <a:pos x="8" y="36"/>
                  </a:cxn>
                  <a:cxn ang="0">
                    <a:pos x="14" y="39"/>
                  </a:cxn>
                  <a:cxn ang="0">
                    <a:pos x="47" y="14"/>
                  </a:cxn>
                  <a:cxn ang="0">
                    <a:pos x="47" y="14"/>
                  </a:cxn>
                  <a:cxn ang="0">
                    <a:pos x="48" y="13"/>
                  </a:cxn>
                  <a:cxn ang="0">
                    <a:pos x="48" y="12"/>
                  </a:cxn>
                  <a:cxn ang="0">
                    <a:pos x="48" y="12"/>
                  </a:cxn>
                  <a:cxn ang="0">
                    <a:pos x="48" y="12"/>
                  </a:cxn>
                  <a:cxn ang="0">
                    <a:pos x="46" y="9"/>
                  </a:cxn>
                  <a:cxn ang="0">
                    <a:pos x="46" y="8"/>
                  </a:cxn>
                  <a:cxn ang="0">
                    <a:pos x="46" y="8"/>
                  </a:cxn>
                  <a:cxn ang="0">
                    <a:pos x="45" y="8"/>
                  </a:cxn>
                  <a:cxn ang="0">
                    <a:pos x="45" y="8"/>
                  </a:cxn>
                  <a:cxn ang="0">
                    <a:pos x="45" y="8"/>
                  </a:cxn>
                  <a:cxn ang="0">
                    <a:pos x="4" y="11"/>
                  </a:cxn>
                </a:cxnLst>
                <a:rect l="0" t="0" r="0" b="0"/>
                <a:pathLst>
                  <a:path w="58" h="50">
                    <a:moveTo>
                      <a:pt x="5" y="14"/>
                    </a:moveTo>
                    <a:cubicBezTo>
                      <a:pt x="4" y="15"/>
                      <a:pt x="4" y="17"/>
                      <a:pt x="4" y="18"/>
                    </a:cubicBezTo>
                    <a:cubicBezTo>
                      <a:pt x="4" y="18"/>
                      <a:pt x="4" y="19"/>
                      <a:pt x="4" y="19"/>
                    </a:cubicBezTo>
                    <a:cubicBezTo>
                      <a:pt x="4" y="20"/>
                      <a:pt x="3" y="20"/>
                      <a:pt x="3" y="21"/>
                    </a:cubicBezTo>
                    <a:cubicBezTo>
                      <a:pt x="3" y="21"/>
                      <a:pt x="4" y="21"/>
                      <a:pt x="4" y="22"/>
                    </a:cubicBezTo>
                    <a:cubicBezTo>
                      <a:pt x="3" y="22"/>
                      <a:pt x="2" y="23"/>
                      <a:pt x="1" y="24"/>
                    </a:cubicBezTo>
                    <a:cubicBezTo>
                      <a:pt x="1" y="25"/>
                      <a:pt x="0" y="26"/>
                      <a:pt x="0" y="27"/>
                    </a:cubicBezTo>
                    <a:cubicBezTo>
                      <a:pt x="0" y="28"/>
                      <a:pt x="1" y="29"/>
                      <a:pt x="2" y="30"/>
                    </a:cubicBezTo>
                    <a:cubicBezTo>
                      <a:pt x="4" y="33"/>
                      <a:pt x="7" y="35"/>
                      <a:pt x="9" y="36"/>
                    </a:cubicBezTo>
                    <a:cubicBezTo>
                      <a:pt x="9" y="37"/>
                      <a:pt x="9" y="38"/>
                      <a:pt x="9" y="39"/>
                    </a:cubicBezTo>
                    <a:cubicBezTo>
                      <a:pt x="9" y="41"/>
                      <a:pt x="9" y="44"/>
                      <a:pt x="10" y="46"/>
                    </a:cubicBezTo>
                    <a:cubicBezTo>
                      <a:pt x="12" y="49"/>
                      <a:pt x="14" y="50"/>
                      <a:pt x="17" y="49"/>
                    </a:cubicBezTo>
                    <a:cubicBezTo>
                      <a:pt x="28" y="46"/>
                      <a:pt x="53" y="36"/>
                      <a:pt x="57" y="18"/>
                    </a:cubicBezTo>
                    <a:cubicBezTo>
                      <a:pt x="57" y="18"/>
                      <a:pt x="57" y="18"/>
                      <a:pt x="57" y="18"/>
                    </a:cubicBezTo>
                    <a:cubicBezTo>
                      <a:pt x="58" y="17"/>
                      <a:pt x="58" y="17"/>
                      <a:pt x="58" y="17"/>
                    </a:cubicBezTo>
                    <a:cubicBezTo>
                      <a:pt x="58" y="16"/>
                      <a:pt x="58" y="16"/>
                      <a:pt x="58" y="16"/>
                    </a:cubicBezTo>
                    <a:cubicBezTo>
                      <a:pt x="58" y="16"/>
                      <a:pt x="58" y="16"/>
                      <a:pt x="58" y="15"/>
                    </a:cubicBezTo>
                    <a:cubicBezTo>
                      <a:pt x="58" y="15"/>
                      <a:pt x="58" y="15"/>
                      <a:pt x="58" y="15"/>
                    </a:cubicBezTo>
                    <a:cubicBezTo>
                      <a:pt x="58" y="14"/>
                      <a:pt x="57" y="12"/>
                      <a:pt x="56" y="12"/>
                    </a:cubicBezTo>
                    <a:cubicBezTo>
                      <a:pt x="56" y="11"/>
                      <a:pt x="56" y="11"/>
                      <a:pt x="56" y="11"/>
                    </a:cubicBezTo>
                    <a:cubicBezTo>
                      <a:pt x="56" y="11"/>
                      <a:pt x="56" y="11"/>
                      <a:pt x="56" y="11"/>
                    </a:cubicBezTo>
                    <a:cubicBezTo>
                      <a:pt x="55" y="11"/>
                      <a:pt x="55" y="11"/>
                      <a:pt x="55" y="11"/>
                    </a:cubicBezTo>
                    <a:cubicBezTo>
                      <a:pt x="55" y="11"/>
                      <a:pt x="55" y="11"/>
                      <a:pt x="55" y="11"/>
                    </a:cubicBezTo>
                    <a:cubicBezTo>
                      <a:pt x="55" y="11"/>
                      <a:pt x="55" y="11"/>
                      <a:pt x="55" y="11"/>
                    </a:cubicBezTo>
                    <a:cubicBezTo>
                      <a:pt x="39" y="0"/>
                      <a:pt x="19" y="1"/>
                      <a:pt x="5" y="14"/>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3" name="Freeform 37">
                <a:extLst>
                  <a:ext uri="{FF2B5EF4-FFF2-40B4-BE49-F238E27FC236}">
                    <a16:creationId xmlns:a16="http://schemas.microsoft.com/office/drawing/2014/main" xmlns="" id="{DAD27426-2055-4EFB-9485-3341BB5FA747}"/>
                  </a:ext>
                </a:extLst>
              </p:cNvPr>
              <p:cNvSpPr/>
              <p:nvPr/>
            </p:nvSpPr>
            <p:spPr>
              <a:xfrm>
                <a:off x="4832" y="2707"/>
                <a:ext cx="89" cy="53"/>
              </a:xfrm>
              <a:custGeom>
                <a:avLst/>
                <a:gdLst/>
                <a:ahLst/>
                <a:cxnLst>
                  <a:cxn ang="0">
                    <a:pos x="14" y="1"/>
                  </a:cxn>
                  <a:cxn ang="0">
                    <a:pos x="2" y="28"/>
                  </a:cxn>
                  <a:cxn ang="0">
                    <a:pos x="40" y="52"/>
                  </a:cxn>
                  <a:cxn ang="0">
                    <a:pos x="77" y="42"/>
                  </a:cxn>
                  <a:cxn ang="0">
                    <a:pos x="89" y="7"/>
                  </a:cxn>
                  <a:cxn ang="0">
                    <a:pos x="84" y="2"/>
                  </a:cxn>
                  <a:cxn ang="0">
                    <a:pos x="80" y="7"/>
                  </a:cxn>
                  <a:cxn ang="0">
                    <a:pos x="71" y="36"/>
                  </a:cxn>
                  <a:cxn ang="0">
                    <a:pos x="41" y="44"/>
                  </a:cxn>
                  <a:cxn ang="0">
                    <a:pos x="10" y="26"/>
                  </a:cxn>
                  <a:cxn ang="0">
                    <a:pos x="19" y="8"/>
                  </a:cxn>
                  <a:cxn ang="0">
                    <a:pos x="20" y="1"/>
                  </a:cxn>
                  <a:cxn ang="0">
                    <a:pos x="14" y="1"/>
                  </a:cxn>
                </a:cxnLst>
                <a:rect l="0" t="0" r="0" b="0"/>
                <a:pathLst>
                  <a:path w="109" h="65">
                    <a:moveTo>
                      <a:pt x="18" y="2"/>
                    </a:moveTo>
                    <a:cubicBezTo>
                      <a:pt x="0" y="15"/>
                      <a:pt x="1" y="28"/>
                      <a:pt x="3" y="35"/>
                    </a:cubicBezTo>
                    <a:cubicBezTo>
                      <a:pt x="9" y="52"/>
                      <a:pt x="32" y="63"/>
                      <a:pt x="50" y="64"/>
                    </a:cubicBezTo>
                    <a:cubicBezTo>
                      <a:pt x="71" y="65"/>
                      <a:pt x="85" y="61"/>
                      <a:pt x="95" y="52"/>
                    </a:cubicBezTo>
                    <a:cubicBezTo>
                      <a:pt x="104" y="43"/>
                      <a:pt x="109" y="30"/>
                      <a:pt x="109" y="9"/>
                    </a:cubicBezTo>
                    <a:cubicBezTo>
                      <a:pt x="109" y="6"/>
                      <a:pt x="106" y="3"/>
                      <a:pt x="104" y="3"/>
                    </a:cubicBezTo>
                    <a:cubicBezTo>
                      <a:pt x="101" y="3"/>
                      <a:pt x="98" y="6"/>
                      <a:pt x="98" y="9"/>
                    </a:cubicBezTo>
                    <a:cubicBezTo>
                      <a:pt x="98" y="27"/>
                      <a:pt x="95" y="38"/>
                      <a:pt x="88" y="45"/>
                    </a:cubicBezTo>
                    <a:cubicBezTo>
                      <a:pt x="81" y="52"/>
                      <a:pt x="68" y="55"/>
                      <a:pt x="51" y="54"/>
                    </a:cubicBezTo>
                    <a:cubicBezTo>
                      <a:pt x="34" y="53"/>
                      <a:pt x="17" y="43"/>
                      <a:pt x="13" y="32"/>
                    </a:cubicBezTo>
                    <a:cubicBezTo>
                      <a:pt x="11" y="24"/>
                      <a:pt x="14" y="17"/>
                      <a:pt x="24" y="10"/>
                    </a:cubicBezTo>
                    <a:cubicBezTo>
                      <a:pt x="26" y="8"/>
                      <a:pt x="26" y="5"/>
                      <a:pt x="25" y="2"/>
                    </a:cubicBezTo>
                    <a:cubicBezTo>
                      <a:pt x="23" y="0"/>
                      <a:pt x="20" y="0"/>
                      <a:pt x="18"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4" name="Freeform 38">
                <a:extLst>
                  <a:ext uri="{FF2B5EF4-FFF2-40B4-BE49-F238E27FC236}">
                    <a16:creationId xmlns:a16="http://schemas.microsoft.com/office/drawing/2014/main" xmlns="" id="{7B5DA650-543D-439B-8E33-5FBA19BAB792}"/>
                  </a:ext>
                </a:extLst>
              </p:cNvPr>
              <p:cNvSpPr/>
              <p:nvPr/>
            </p:nvSpPr>
            <p:spPr>
              <a:xfrm>
                <a:off x="4924" y="2695"/>
                <a:ext cx="92" cy="68"/>
              </a:xfrm>
              <a:custGeom>
                <a:avLst/>
                <a:gdLst/>
                <a:ahLst/>
                <a:cxnLst>
                  <a:cxn ang="0">
                    <a:pos x="74" y="2"/>
                  </a:cxn>
                  <a:cxn ang="0">
                    <a:pos x="74" y="8"/>
                  </a:cxn>
                  <a:cxn ang="0">
                    <a:pos x="78" y="27"/>
                  </a:cxn>
                  <a:cxn ang="0">
                    <a:pos x="26" y="54"/>
                  </a:cxn>
                  <a:cxn ang="0">
                    <a:pos x="9" y="19"/>
                  </a:cxn>
                  <a:cxn ang="0">
                    <a:pos x="5" y="14"/>
                  </a:cxn>
                  <a:cxn ang="0">
                    <a:pos x="0" y="18"/>
                  </a:cxn>
                  <a:cxn ang="0">
                    <a:pos x="24" y="62"/>
                  </a:cxn>
                  <a:cxn ang="0">
                    <a:pos x="86" y="31"/>
                  </a:cxn>
                  <a:cxn ang="0">
                    <a:pos x="79" y="1"/>
                  </a:cxn>
                  <a:cxn ang="0">
                    <a:pos x="74" y="2"/>
                  </a:cxn>
                </a:cxnLst>
                <a:rect l="0" t="0" r="0" b="0"/>
                <a:pathLst>
                  <a:path w="113" h="83">
                    <a:moveTo>
                      <a:pt x="91" y="3"/>
                    </a:moveTo>
                    <a:cubicBezTo>
                      <a:pt x="89" y="5"/>
                      <a:pt x="90" y="8"/>
                      <a:pt x="92" y="10"/>
                    </a:cubicBezTo>
                    <a:cubicBezTo>
                      <a:pt x="100" y="16"/>
                      <a:pt x="101" y="24"/>
                      <a:pt x="97" y="33"/>
                    </a:cubicBezTo>
                    <a:cubicBezTo>
                      <a:pt x="88" y="52"/>
                      <a:pt x="55" y="72"/>
                      <a:pt x="33" y="66"/>
                    </a:cubicBezTo>
                    <a:cubicBezTo>
                      <a:pt x="14" y="61"/>
                      <a:pt x="11" y="40"/>
                      <a:pt x="12" y="24"/>
                    </a:cubicBezTo>
                    <a:cubicBezTo>
                      <a:pt x="12" y="21"/>
                      <a:pt x="9" y="19"/>
                      <a:pt x="7" y="18"/>
                    </a:cubicBezTo>
                    <a:cubicBezTo>
                      <a:pt x="4" y="18"/>
                      <a:pt x="1" y="21"/>
                      <a:pt x="1" y="23"/>
                    </a:cubicBezTo>
                    <a:cubicBezTo>
                      <a:pt x="0" y="62"/>
                      <a:pt x="19" y="73"/>
                      <a:pt x="30" y="76"/>
                    </a:cubicBezTo>
                    <a:cubicBezTo>
                      <a:pt x="58" y="83"/>
                      <a:pt x="95" y="61"/>
                      <a:pt x="106" y="38"/>
                    </a:cubicBezTo>
                    <a:cubicBezTo>
                      <a:pt x="113" y="24"/>
                      <a:pt x="110" y="11"/>
                      <a:pt x="98" y="2"/>
                    </a:cubicBezTo>
                    <a:cubicBezTo>
                      <a:pt x="96" y="0"/>
                      <a:pt x="93" y="0"/>
                      <a:pt x="91" y="3"/>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5" name="Freeform 39">
                <a:extLst>
                  <a:ext uri="{FF2B5EF4-FFF2-40B4-BE49-F238E27FC236}">
                    <a16:creationId xmlns:a16="http://schemas.microsoft.com/office/drawing/2014/main" xmlns="" id="{C1F9E21F-0302-4FF5-B2BB-F2BA159345F2}"/>
                  </a:ext>
                </a:extLst>
              </p:cNvPr>
              <p:cNvSpPr>
                <a:spLocks noEditPoints="1"/>
              </p:cNvSpPr>
              <p:nvPr/>
            </p:nvSpPr>
            <p:spPr>
              <a:xfrm>
                <a:off x="4839" y="2776"/>
                <a:ext cx="121" cy="114"/>
              </a:xfrm>
              <a:custGeom>
                <a:avLst/>
                <a:gdLst/>
                <a:ahLst/>
                <a:cxnLst>
                  <a:cxn ang="0">
                    <a:pos x="0" y="54"/>
                  </a:cxn>
                  <a:cxn ang="0">
                    <a:pos x="0" y="58"/>
                  </a:cxn>
                  <a:cxn ang="0">
                    <a:pos x="3" y="60"/>
                  </a:cxn>
                  <a:cxn ang="0">
                    <a:pos x="99" y="112"/>
                  </a:cxn>
                  <a:cxn ang="0">
                    <a:pos x="103" y="113"/>
                  </a:cxn>
                  <a:cxn ang="0">
                    <a:pos x="106" y="110"/>
                  </a:cxn>
                  <a:cxn ang="0">
                    <a:pos x="113" y="86"/>
                  </a:cxn>
                  <a:cxn ang="0">
                    <a:pos x="121" y="52"/>
                  </a:cxn>
                  <a:cxn ang="0">
                    <a:pos x="108" y="16"/>
                  </a:cxn>
                  <a:cxn ang="0">
                    <a:pos x="104" y="14"/>
                  </a:cxn>
                  <a:cxn ang="0">
                    <a:pos x="82" y="2"/>
                  </a:cxn>
                  <a:cxn ang="0">
                    <a:pos x="0" y="54"/>
                  </a:cxn>
                  <a:cxn ang="0">
                    <a:pos x="82" y="11"/>
                  </a:cxn>
                  <a:cxn ang="0">
                    <a:pos x="105" y="32"/>
                  </a:cxn>
                  <a:cxn ang="0">
                    <a:pos x="108" y="34"/>
                  </a:cxn>
                  <a:cxn ang="0">
                    <a:pos x="112" y="52"/>
                  </a:cxn>
                  <a:cxn ang="0">
                    <a:pos x="105" y="83"/>
                  </a:cxn>
                  <a:cxn ang="0">
                    <a:pos x="99" y="102"/>
                  </a:cxn>
                  <a:cxn ang="0">
                    <a:pos x="10" y="54"/>
                  </a:cxn>
                  <a:cxn ang="0">
                    <a:pos x="82" y="11"/>
                  </a:cxn>
                </a:cxnLst>
                <a:rect l="0" t="0" r="0" b="0"/>
                <a:pathLst>
                  <a:path w="149" h="139">
                    <a:moveTo>
                      <a:pt x="1" y="66"/>
                    </a:moveTo>
                    <a:cubicBezTo>
                      <a:pt x="0" y="68"/>
                      <a:pt x="0" y="69"/>
                      <a:pt x="1" y="71"/>
                    </a:cubicBezTo>
                    <a:cubicBezTo>
                      <a:pt x="1" y="72"/>
                      <a:pt x="3" y="73"/>
                      <a:pt x="4" y="74"/>
                    </a:cubicBezTo>
                    <a:cubicBezTo>
                      <a:pt x="50" y="82"/>
                      <a:pt x="95" y="112"/>
                      <a:pt x="123" y="137"/>
                    </a:cubicBezTo>
                    <a:cubicBezTo>
                      <a:pt x="124" y="138"/>
                      <a:pt x="126" y="139"/>
                      <a:pt x="128" y="138"/>
                    </a:cubicBezTo>
                    <a:cubicBezTo>
                      <a:pt x="129" y="138"/>
                      <a:pt x="131" y="136"/>
                      <a:pt x="131" y="135"/>
                    </a:cubicBezTo>
                    <a:cubicBezTo>
                      <a:pt x="140" y="105"/>
                      <a:pt x="140" y="105"/>
                      <a:pt x="140" y="105"/>
                    </a:cubicBezTo>
                    <a:cubicBezTo>
                      <a:pt x="144" y="91"/>
                      <a:pt x="149" y="78"/>
                      <a:pt x="149" y="64"/>
                    </a:cubicBezTo>
                    <a:cubicBezTo>
                      <a:pt x="149" y="50"/>
                      <a:pt x="145" y="36"/>
                      <a:pt x="133" y="20"/>
                    </a:cubicBezTo>
                    <a:cubicBezTo>
                      <a:pt x="132" y="19"/>
                      <a:pt x="131" y="18"/>
                      <a:pt x="129" y="18"/>
                    </a:cubicBezTo>
                    <a:cubicBezTo>
                      <a:pt x="121" y="8"/>
                      <a:pt x="111" y="4"/>
                      <a:pt x="102" y="3"/>
                    </a:cubicBezTo>
                    <a:cubicBezTo>
                      <a:pt x="65" y="0"/>
                      <a:pt x="16" y="38"/>
                      <a:pt x="1" y="66"/>
                    </a:cubicBezTo>
                    <a:close/>
                    <a:moveTo>
                      <a:pt x="101" y="14"/>
                    </a:moveTo>
                    <a:cubicBezTo>
                      <a:pt x="115" y="15"/>
                      <a:pt x="125" y="24"/>
                      <a:pt x="130" y="40"/>
                    </a:cubicBezTo>
                    <a:cubicBezTo>
                      <a:pt x="131" y="41"/>
                      <a:pt x="133" y="42"/>
                      <a:pt x="134" y="42"/>
                    </a:cubicBezTo>
                    <a:cubicBezTo>
                      <a:pt x="137" y="50"/>
                      <a:pt x="138" y="57"/>
                      <a:pt x="138" y="64"/>
                    </a:cubicBezTo>
                    <a:cubicBezTo>
                      <a:pt x="138" y="76"/>
                      <a:pt x="135" y="88"/>
                      <a:pt x="130" y="102"/>
                    </a:cubicBezTo>
                    <a:cubicBezTo>
                      <a:pt x="130" y="102"/>
                      <a:pt x="126" y="116"/>
                      <a:pt x="123" y="125"/>
                    </a:cubicBezTo>
                    <a:cubicBezTo>
                      <a:pt x="96" y="101"/>
                      <a:pt x="56" y="75"/>
                      <a:pt x="13" y="66"/>
                    </a:cubicBezTo>
                    <a:cubicBezTo>
                      <a:pt x="30" y="41"/>
                      <a:pt x="72" y="11"/>
                      <a:pt x="101" y="14"/>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6" name="Freeform 40">
                <a:extLst>
                  <a:ext uri="{FF2B5EF4-FFF2-40B4-BE49-F238E27FC236}">
                    <a16:creationId xmlns:a16="http://schemas.microsoft.com/office/drawing/2014/main" xmlns="" id="{98A385E8-7476-4B04-ADD1-AB66B713675C}"/>
                  </a:ext>
                </a:extLst>
              </p:cNvPr>
              <p:cNvSpPr/>
              <p:nvPr/>
            </p:nvSpPr>
            <p:spPr>
              <a:xfrm>
                <a:off x="4818" y="2825"/>
                <a:ext cx="136" cy="84"/>
              </a:xfrm>
              <a:custGeom>
                <a:avLst/>
                <a:gdLst/>
                <a:ahLst/>
                <a:cxnLst>
                  <a:cxn ang="0">
                    <a:pos x="4" y="7"/>
                  </a:cxn>
                  <a:cxn ang="0">
                    <a:pos x="8" y="25"/>
                  </a:cxn>
                  <a:cxn ang="0">
                    <a:pos x="36" y="34"/>
                  </a:cxn>
                  <a:cxn ang="0">
                    <a:pos x="53" y="38"/>
                  </a:cxn>
                  <a:cxn ang="0">
                    <a:pos x="79" y="57"/>
                  </a:cxn>
                  <a:cxn ang="0">
                    <a:pos x="131" y="82"/>
                  </a:cxn>
                  <a:cxn ang="0">
                    <a:pos x="135" y="78"/>
                  </a:cxn>
                  <a:cxn ang="0">
                    <a:pos x="123" y="52"/>
                  </a:cxn>
                  <a:cxn ang="0">
                    <a:pos x="117" y="53"/>
                  </a:cxn>
                  <a:cxn ang="0">
                    <a:pos x="117" y="55"/>
                  </a:cxn>
                  <a:cxn ang="0">
                    <a:pos x="118" y="58"/>
                  </a:cxn>
                  <a:cxn ang="0">
                    <a:pos x="126" y="73"/>
                  </a:cxn>
                  <a:cxn ang="0">
                    <a:pos x="85" y="50"/>
                  </a:cxn>
                  <a:cxn ang="0">
                    <a:pos x="56" y="31"/>
                  </a:cxn>
                  <a:cxn ang="0">
                    <a:pos x="37" y="26"/>
                  </a:cxn>
                  <a:cxn ang="0">
                    <a:pos x="14" y="20"/>
                  </a:cxn>
                  <a:cxn ang="0">
                    <a:pos x="10" y="12"/>
                  </a:cxn>
                  <a:cxn ang="0">
                    <a:pos x="11" y="12"/>
                  </a:cxn>
                  <a:cxn ang="0">
                    <a:pos x="30" y="12"/>
                  </a:cxn>
                  <a:cxn ang="0">
                    <a:pos x="36" y="9"/>
                  </a:cxn>
                  <a:cxn ang="0">
                    <a:pos x="33" y="4"/>
                  </a:cxn>
                  <a:cxn ang="0">
                    <a:pos x="4" y="7"/>
                  </a:cxn>
                </a:cxnLst>
                <a:rect l="0" t="0" r="0" b="0"/>
                <a:pathLst>
                  <a:path w="166" h="104">
                    <a:moveTo>
                      <a:pt x="5" y="9"/>
                    </a:moveTo>
                    <a:cubicBezTo>
                      <a:pt x="3" y="12"/>
                      <a:pt x="0" y="20"/>
                      <a:pt x="10" y="32"/>
                    </a:cubicBezTo>
                    <a:cubicBezTo>
                      <a:pt x="16" y="38"/>
                      <a:pt x="30" y="41"/>
                      <a:pt x="44" y="43"/>
                    </a:cubicBezTo>
                    <a:cubicBezTo>
                      <a:pt x="52" y="45"/>
                      <a:pt x="61" y="46"/>
                      <a:pt x="65" y="48"/>
                    </a:cubicBezTo>
                    <a:cubicBezTo>
                      <a:pt x="75" y="53"/>
                      <a:pt x="86" y="61"/>
                      <a:pt x="97" y="71"/>
                    </a:cubicBezTo>
                    <a:cubicBezTo>
                      <a:pt x="118" y="87"/>
                      <a:pt x="139" y="104"/>
                      <a:pt x="160" y="102"/>
                    </a:cubicBezTo>
                    <a:cubicBezTo>
                      <a:pt x="163" y="102"/>
                      <a:pt x="165" y="100"/>
                      <a:pt x="165" y="97"/>
                    </a:cubicBezTo>
                    <a:cubicBezTo>
                      <a:pt x="166" y="85"/>
                      <a:pt x="161" y="74"/>
                      <a:pt x="151" y="65"/>
                    </a:cubicBezTo>
                    <a:cubicBezTo>
                      <a:pt x="149" y="64"/>
                      <a:pt x="146" y="64"/>
                      <a:pt x="144" y="66"/>
                    </a:cubicBezTo>
                    <a:cubicBezTo>
                      <a:pt x="143" y="67"/>
                      <a:pt x="143" y="68"/>
                      <a:pt x="143" y="69"/>
                    </a:cubicBezTo>
                    <a:cubicBezTo>
                      <a:pt x="143" y="71"/>
                      <a:pt x="143" y="72"/>
                      <a:pt x="145" y="73"/>
                    </a:cubicBezTo>
                    <a:cubicBezTo>
                      <a:pt x="150" y="78"/>
                      <a:pt x="153" y="84"/>
                      <a:pt x="154" y="91"/>
                    </a:cubicBezTo>
                    <a:cubicBezTo>
                      <a:pt x="138" y="90"/>
                      <a:pt x="121" y="76"/>
                      <a:pt x="104" y="63"/>
                    </a:cubicBezTo>
                    <a:cubicBezTo>
                      <a:pt x="92" y="53"/>
                      <a:pt x="80" y="44"/>
                      <a:pt x="69" y="39"/>
                    </a:cubicBezTo>
                    <a:cubicBezTo>
                      <a:pt x="64" y="36"/>
                      <a:pt x="55" y="35"/>
                      <a:pt x="46" y="33"/>
                    </a:cubicBezTo>
                    <a:cubicBezTo>
                      <a:pt x="35" y="31"/>
                      <a:pt x="22" y="29"/>
                      <a:pt x="18" y="25"/>
                    </a:cubicBezTo>
                    <a:cubicBezTo>
                      <a:pt x="15" y="21"/>
                      <a:pt x="13" y="18"/>
                      <a:pt x="13" y="16"/>
                    </a:cubicBezTo>
                    <a:cubicBezTo>
                      <a:pt x="13" y="16"/>
                      <a:pt x="13" y="15"/>
                      <a:pt x="14" y="15"/>
                    </a:cubicBezTo>
                    <a:cubicBezTo>
                      <a:pt x="16" y="12"/>
                      <a:pt x="28" y="11"/>
                      <a:pt x="37" y="15"/>
                    </a:cubicBezTo>
                    <a:cubicBezTo>
                      <a:pt x="40" y="16"/>
                      <a:pt x="43" y="15"/>
                      <a:pt x="44" y="12"/>
                    </a:cubicBezTo>
                    <a:cubicBezTo>
                      <a:pt x="45" y="10"/>
                      <a:pt x="44" y="7"/>
                      <a:pt x="41" y="6"/>
                    </a:cubicBezTo>
                    <a:cubicBezTo>
                      <a:pt x="30" y="0"/>
                      <a:pt x="12" y="0"/>
                      <a:pt x="5" y="9"/>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7" name="Freeform 41">
                <a:extLst>
                  <a:ext uri="{FF2B5EF4-FFF2-40B4-BE49-F238E27FC236}">
                    <a16:creationId xmlns:a16="http://schemas.microsoft.com/office/drawing/2014/main" xmlns="" id="{8AB97ECB-6502-4ED2-A6DD-CD2EDE568D26}"/>
                  </a:ext>
                </a:extLst>
              </p:cNvPr>
              <p:cNvSpPr/>
              <p:nvPr/>
            </p:nvSpPr>
            <p:spPr>
              <a:xfrm>
                <a:off x="4849" y="2854"/>
                <a:ext cx="52" cy="47"/>
              </a:xfrm>
              <a:custGeom>
                <a:avLst/>
                <a:gdLst/>
                <a:ahLst/>
                <a:cxnLst>
                  <a:cxn ang="0">
                    <a:pos x="20" y="0"/>
                  </a:cxn>
                  <a:cxn ang="0">
                    <a:pos x="0" y="17"/>
                  </a:cxn>
                  <a:cxn ang="0">
                    <a:pos x="23" y="43"/>
                  </a:cxn>
                  <a:cxn ang="0">
                    <a:pos x="51" y="28"/>
                  </a:cxn>
                  <a:cxn ang="0">
                    <a:pos x="48" y="23"/>
                  </a:cxn>
                  <a:cxn ang="0">
                    <a:pos x="42" y="25"/>
                  </a:cxn>
                  <a:cxn ang="0">
                    <a:pos x="26" y="35"/>
                  </a:cxn>
                  <a:cxn ang="0">
                    <a:pos x="9" y="17"/>
                  </a:cxn>
                  <a:cxn ang="0">
                    <a:pos x="22" y="8"/>
                  </a:cxn>
                  <a:cxn ang="0">
                    <a:pos x="25" y="4"/>
                  </a:cxn>
                  <a:cxn ang="0">
                    <a:pos x="20" y="0"/>
                  </a:cxn>
                </a:cxnLst>
                <a:rect l="0" t="0" r="0" b="0"/>
                <a:pathLst>
                  <a:path w="63" h="58">
                    <a:moveTo>
                      <a:pt x="25" y="0"/>
                    </a:moveTo>
                    <a:cubicBezTo>
                      <a:pt x="3" y="3"/>
                      <a:pt x="1" y="16"/>
                      <a:pt x="0" y="21"/>
                    </a:cubicBezTo>
                    <a:cubicBezTo>
                      <a:pt x="0" y="35"/>
                      <a:pt x="14" y="51"/>
                      <a:pt x="29" y="54"/>
                    </a:cubicBezTo>
                    <a:cubicBezTo>
                      <a:pt x="44" y="58"/>
                      <a:pt x="55" y="51"/>
                      <a:pt x="62" y="35"/>
                    </a:cubicBezTo>
                    <a:cubicBezTo>
                      <a:pt x="63" y="33"/>
                      <a:pt x="62" y="30"/>
                      <a:pt x="59" y="29"/>
                    </a:cubicBezTo>
                    <a:cubicBezTo>
                      <a:pt x="56" y="27"/>
                      <a:pt x="53" y="29"/>
                      <a:pt x="52" y="31"/>
                    </a:cubicBezTo>
                    <a:cubicBezTo>
                      <a:pt x="48" y="42"/>
                      <a:pt x="41" y="46"/>
                      <a:pt x="32" y="44"/>
                    </a:cubicBezTo>
                    <a:cubicBezTo>
                      <a:pt x="21" y="42"/>
                      <a:pt x="10" y="30"/>
                      <a:pt x="11" y="22"/>
                    </a:cubicBezTo>
                    <a:cubicBezTo>
                      <a:pt x="11" y="14"/>
                      <a:pt x="19" y="11"/>
                      <a:pt x="27" y="10"/>
                    </a:cubicBezTo>
                    <a:cubicBezTo>
                      <a:pt x="29" y="10"/>
                      <a:pt x="31" y="7"/>
                      <a:pt x="31" y="5"/>
                    </a:cubicBezTo>
                    <a:cubicBezTo>
                      <a:pt x="31" y="2"/>
                      <a:pt x="28" y="0"/>
                      <a:pt x="25"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8" name="Freeform 42">
                <a:extLst>
                  <a:ext uri="{FF2B5EF4-FFF2-40B4-BE49-F238E27FC236}">
                    <a16:creationId xmlns:a16="http://schemas.microsoft.com/office/drawing/2014/main" xmlns="" id="{68E3D5CC-0B1B-433D-B562-AC1396227827}"/>
                  </a:ext>
                </a:extLst>
              </p:cNvPr>
              <p:cNvSpPr/>
              <p:nvPr/>
            </p:nvSpPr>
            <p:spPr>
              <a:xfrm>
                <a:off x="4787" y="2772"/>
                <a:ext cx="91" cy="35"/>
              </a:xfrm>
              <a:custGeom>
                <a:avLst/>
                <a:gdLst/>
                <a:ahLst/>
                <a:cxnLst>
                  <a:cxn ang="0">
                    <a:pos x="1" y="1"/>
                  </a:cxn>
                  <a:cxn ang="0">
                    <a:pos x="1" y="7"/>
                  </a:cxn>
                  <a:cxn ang="0">
                    <a:pos x="51" y="25"/>
                  </a:cxn>
                  <a:cxn ang="0">
                    <a:pos x="84" y="34"/>
                  </a:cxn>
                  <a:cxn ang="0">
                    <a:pos x="90" y="31"/>
                  </a:cxn>
                  <a:cxn ang="0">
                    <a:pos x="87" y="26"/>
                  </a:cxn>
                  <a:cxn ang="0">
                    <a:pos x="53" y="17"/>
                  </a:cxn>
                  <a:cxn ang="0">
                    <a:pos x="8" y="1"/>
                  </a:cxn>
                  <a:cxn ang="0">
                    <a:pos x="1" y="1"/>
                  </a:cxn>
                </a:cxnLst>
                <a:rect l="0" t="0" r="0" b="0"/>
                <a:pathLst>
                  <a:path w="111" h="43">
                    <a:moveTo>
                      <a:pt x="2" y="2"/>
                    </a:moveTo>
                    <a:cubicBezTo>
                      <a:pt x="0" y="4"/>
                      <a:pt x="0" y="7"/>
                      <a:pt x="2" y="9"/>
                    </a:cubicBezTo>
                    <a:cubicBezTo>
                      <a:pt x="13" y="21"/>
                      <a:pt x="39" y="26"/>
                      <a:pt x="63" y="31"/>
                    </a:cubicBezTo>
                    <a:cubicBezTo>
                      <a:pt x="79" y="35"/>
                      <a:pt x="93" y="38"/>
                      <a:pt x="103" y="42"/>
                    </a:cubicBezTo>
                    <a:cubicBezTo>
                      <a:pt x="106" y="43"/>
                      <a:pt x="109" y="42"/>
                      <a:pt x="110" y="39"/>
                    </a:cubicBezTo>
                    <a:cubicBezTo>
                      <a:pt x="111" y="36"/>
                      <a:pt x="110" y="33"/>
                      <a:pt x="107" y="32"/>
                    </a:cubicBezTo>
                    <a:cubicBezTo>
                      <a:pt x="96" y="28"/>
                      <a:pt x="81" y="25"/>
                      <a:pt x="65" y="21"/>
                    </a:cubicBezTo>
                    <a:cubicBezTo>
                      <a:pt x="43" y="17"/>
                      <a:pt x="18" y="12"/>
                      <a:pt x="10" y="2"/>
                    </a:cubicBezTo>
                    <a:cubicBezTo>
                      <a:pt x="8" y="0"/>
                      <a:pt x="4" y="0"/>
                      <a:pt x="2"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09" name="Freeform 43">
                <a:extLst>
                  <a:ext uri="{FF2B5EF4-FFF2-40B4-BE49-F238E27FC236}">
                    <a16:creationId xmlns:a16="http://schemas.microsoft.com/office/drawing/2014/main" xmlns="" id="{4F18B303-6CBC-4B7B-978B-D197E8C5242D}"/>
                  </a:ext>
                </a:extLst>
              </p:cNvPr>
              <p:cNvSpPr/>
              <p:nvPr/>
            </p:nvSpPr>
            <p:spPr>
              <a:xfrm>
                <a:off x="4943" y="2754"/>
                <a:ext cx="135" cy="54"/>
              </a:xfrm>
              <a:custGeom>
                <a:avLst/>
                <a:gdLst/>
                <a:ahLst/>
                <a:cxnLst>
                  <a:cxn ang="0">
                    <a:pos x="128" y="1"/>
                  </a:cxn>
                  <a:cxn ang="0">
                    <a:pos x="4" y="44"/>
                  </a:cxn>
                  <a:cxn ang="0">
                    <a:pos x="0" y="48"/>
                  </a:cxn>
                  <a:cxn ang="0">
                    <a:pos x="4" y="52"/>
                  </a:cxn>
                  <a:cxn ang="0">
                    <a:pos x="132" y="9"/>
                  </a:cxn>
                  <a:cxn ang="0">
                    <a:pos x="134" y="3"/>
                  </a:cxn>
                  <a:cxn ang="0">
                    <a:pos x="128" y="1"/>
                  </a:cxn>
                </a:cxnLst>
                <a:rect l="0" t="0" r="0" b="0"/>
                <a:pathLst>
                  <a:path w="166" h="66">
                    <a:moveTo>
                      <a:pt x="158" y="2"/>
                    </a:moveTo>
                    <a:cubicBezTo>
                      <a:pt x="97" y="39"/>
                      <a:pt x="47" y="56"/>
                      <a:pt x="5" y="54"/>
                    </a:cubicBezTo>
                    <a:cubicBezTo>
                      <a:pt x="3" y="54"/>
                      <a:pt x="0" y="56"/>
                      <a:pt x="0" y="59"/>
                    </a:cubicBezTo>
                    <a:cubicBezTo>
                      <a:pt x="0" y="62"/>
                      <a:pt x="2" y="64"/>
                      <a:pt x="5" y="64"/>
                    </a:cubicBezTo>
                    <a:cubicBezTo>
                      <a:pt x="49" y="66"/>
                      <a:pt x="100" y="48"/>
                      <a:pt x="163" y="11"/>
                    </a:cubicBezTo>
                    <a:cubicBezTo>
                      <a:pt x="165" y="9"/>
                      <a:pt x="166" y="6"/>
                      <a:pt x="165" y="4"/>
                    </a:cubicBezTo>
                    <a:cubicBezTo>
                      <a:pt x="163" y="1"/>
                      <a:pt x="160" y="0"/>
                      <a:pt x="158"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0" name="Freeform 44">
                <a:extLst>
                  <a:ext uri="{FF2B5EF4-FFF2-40B4-BE49-F238E27FC236}">
                    <a16:creationId xmlns:a16="http://schemas.microsoft.com/office/drawing/2014/main" xmlns="" id="{7BA9C4CB-D232-403D-810B-D159C056A764}"/>
                  </a:ext>
                </a:extLst>
              </p:cNvPr>
              <p:cNvSpPr/>
              <p:nvPr/>
            </p:nvSpPr>
            <p:spPr>
              <a:xfrm>
                <a:off x="4720" y="2674"/>
                <a:ext cx="101" cy="55"/>
              </a:xfrm>
              <a:custGeom>
                <a:avLst/>
                <a:gdLst/>
                <a:ahLst/>
                <a:cxnLst>
                  <a:cxn ang="0">
                    <a:pos x="69" y="9"/>
                  </a:cxn>
                  <a:cxn ang="0">
                    <a:pos x="5" y="30"/>
                  </a:cxn>
                  <a:cxn ang="0">
                    <a:pos x="97" y="22"/>
                  </a:cxn>
                </a:cxnLst>
                <a:rect l="0" t="0" r="0" b="0"/>
                <a:pathLst>
                  <a:path w="123" h="67">
                    <a:moveTo>
                      <a:pt x="85" y="11"/>
                    </a:moveTo>
                    <a:cubicBezTo>
                      <a:pt x="71" y="0"/>
                      <a:pt x="0" y="17"/>
                      <a:pt x="7" y="37"/>
                    </a:cubicBezTo>
                    <a:cubicBezTo>
                      <a:pt x="18" y="67"/>
                      <a:pt x="123" y="56"/>
                      <a:pt x="119" y="28"/>
                    </a:cubicBezTo>
                  </a:path>
                </a:pathLst>
              </a:custGeom>
              <a:solidFill>
                <a:srgbClr val="FC997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1" name="Freeform 45">
                <a:extLst>
                  <a:ext uri="{FF2B5EF4-FFF2-40B4-BE49-F238E27FC236}">
                    <a16:creationId xmlns:a16="http://schemas.microsoft.com/office/drawing/2014/main" xmlns="" id="{ED85D1B4-B114-4991-A90E-9ABE614861CA}"/>
                  </a:ext>
                </a:extLst>
              </p:cNvPr>
              <p:cNvSpPr/>
              <p:nvPr/>
            </p:nvSpPr>
            <p:spPr>
              <a:xfrm>
                <a:off x="5027" y="2667"/>
                <a:ext cx="135" cy="47"/>
              </a:xfrm>
              <a:custGeom>
                <a:avLst/>
                <a:gdLst/>
                <a:ahLst/>
                <a:cxnLst>
                  <a:cxn ang="0">
                    <a:pos x="98" y="9"/>
                  </a:cxn>
                  <a:cxn ang="0">
                    <a:pos x="36" y="38"/>
                  </a:cxn>
                  <a:cxn ang="0">
                    <a:pos x="116" y="15"/>
                  </a:cxn>
                </a:cxnLst>
                <a:rect l="0" t="0" r="0" b="0"/>
                <a:pathLst>
                  <a:path w="165" h="57">
                    <a:moveTo>
                      <a:pt x="120" y="12"/>
                    </a:moveTo>
                    <a:cubicBezTo>
                      <a:pt x="100" y="0"/>
                      <a:pt x="0" y="21"/>
                      <a:pt x="44" y="47"/>
                    </a:cubicBezTo>
                    <a:cubicBezTo>
                      <a:pt x="61" y="57"/>
                      <a:pt x="165" y="42"/>
                      <a:pt x="142" y="19"/>
                    </a:cubicBezTo>
                  </a:path>
                </a:pathLst>
              </a:custGeom>
              <a:solidFill>
                <a:srgbClr val="FC997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2" name="Freeform 46">
                <a:extLst>
                  <a:ext uri="{FF2B5EF4-FFF2-40B4-BE49-F238E27FC236}">
                    <a16:creationId xmlns:a16="http://schemas.microsoft.com/office/drawing/2014/main" xmlns="" id="{86B3C467-447D-4514-9492-DE3BB2CE3720}"/>
                  </a:ext>
                </a:extLst>
              </p:cNvPr>
              <p:cNvSpPr/>
              <p:nvPr/>
            </p:nvSpPr>
            <p:spPr>
              <a:xfrm>
                <a:off x="4750" y="2693"/>
                <a:ext cx="37" cy="21"/>
              </a:xfrm>
              <a:custGeom>
                <a:avLst/>
                <a:gdLst/>
                <a:ahLst/>
                <a:cxnLst>
                  <a:cxn ang="0">
                    <a:pos x="33" y="4"/>
                  </a:cxn>
                  <a:cxn ang="0">
                    <a:pos x="3" y="7"/>
                  </a:cxn>
                  <a:cxn ang="0">
                    <a:pos x="37" y="8"/>
                  </a:cxn>
                </a:cxnLst>
                <a:rect l="0" t="0" r="0" b="0"/>
                <a:pathLst>
                  <a:path w="46" h="25">
                    <a:moveTo>
                      <a:pt x="42" y="5"/>
                    </a:moveTo>
                    <a:cubicBezTo>
                      <a:pt x="36" y="1"/>
                      <a:pt x="6" y="0"/>
                      <a:pt x="4" y="9"/>
                    </a:cubicBezTo>
                    <a:cubicBezTo>
                      <a:pt x="0" y="25"/>
                      <a:pt x="40" y="12"/>
                      <a:pt x="46" y="10"/>
                    </a:cubicBezTo>
                  </a:path>
                </a:pathLst>
              </a:custGeom>
              <a:solidFill>
                <a:srgbClr val="F97575"/>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3" name="Freeform 47">
                <a:extLst>
                  <a:ext uri="{FF2B5EF4-FFF2-40B4-BE49-F238E27FC236}">
                    <a16:creationId xmlns:a16="http://schemas.microsoft.com/office/drawing/2014/main" xmlns="" id="{706DC90C-D158-424E-8E05-1C8A69D8F44F}"/>
                  </a:ext>
                </a:extLst>
              </p:cNvPr>
              <p:cNvSpPr/>
              <p:nvPr/>
            </p:nvSpPr>
            <p:spPr>
              <a:xfrm>
                <a:off x="5081" y="2683"/>
                <a:ext cx="38" cy="21"/>
              </a:xfrm>
              <a:custGeom>
                <a:avLst/>
                <a:gdLst/>
                <a:ahLst/>
                <a:cxnLst>
                  <a:cxn ang="0">
                    <a:pos x="34" y="5"/>
                  </a:cxn>
                  <a:cxn ang="0">
                    <a:pos x="3" y="7"/>
                  </a:cxn>
                  <a:cxn ang="0">
                    <a:pos x="38" y="9"/>
                  </a:cxn>
                </a:cxnLst>
                <a:rect l="0" t="0" r="0" b="0"/>
                <a:pathLst>
                  <a:path w="46" h="25">
                    <a:moveTo>
                      <a:pt x="42" y="6"/>
                    </a:moveTo>
                    <a:cubicBezTo>
                      <a:pt x="36" y="2"/>
                      <a:pt x="6" y="0"/>
                      <a:pt x="4" y="9"/>
                    </a:cubicBezTo>
                    <a:cubicBezTo>
                      <a:pt x="0" y="25"/>
                      <a:pt x="39" y="12"/>
                      <a:pt x="46" y="11"/>
                    </a:cubicBezTo>
                  </a:path>
                </a:pathLst>
              </a:custGeom>
              <a:solidFill>
                <a:srgbClr val="F97575"/>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4" name="Freeform 48">
                <a:extLst>
                  <a:ext uri="{FF2B5EF4-FFF2-40B4-BE49-F238E27FC236}">
                    <a16:creationId xmlns:a16="http://schemas.microsoft.com/office/drawing/2014/main" xmlns="" id="{CD13478F-C034-4636-BE8D-5766D2D88F06}"/>
                  </a:ext>
                </a:extLst>
              </p:cNvPr>
              <p:cNvSpPr/>
              <p:nvPr/>
            </p:nvSpPr>
            <p:spPr>
              <a:xfrm>
                <a:off x="4555" y="2705"/>
                <a:ext cx="3" cy="0"/>
              </a:xfrm>
              <a:custGeom>
                <a:avLst/>
                <a:gdLst/>
                <a:ahLst/>
                <a:cxnLst>
                  <a:cxn ang="0">
                    <a:pos x="2" y="0"/>
                  </a:cxn>
                  <a:cxn ang="0">
                    <a:pos x="3" y="0"/>
                  </a:cxn>
                  <a:cxn ang="0">
                    <a:pos x="0" y="0"/>
                  </a:cxn>
                  <a:cxn ang="0">
                    <a:pos x="2" y="0"/>
                  </a:cxn>
                </a:cxnLst>
                <a:rect l="0" t="0" r="0" b="0"/>
                <a:pathLst>
                  <a:path w="3" h="1">
                    <a:moveTo>
                      <a:pt x="2" y="0"/>
                    </a:moveTo>
                    <a:lnTo>
                      <a:pt x="3" y="0"/>
                    </a:ln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5" name="Freeform 49">
                <a:extLst>
                  <a:ext uri="{FF2B5EF4-FFF2-40B4-BE49-F238E27FC236}">
                    <a16:creationId xmlns:a16="http://schemas.microsoft.com/office/drawing/2014/main" xmlns="" id="{4C15F52F-33F0-4715-91BC-AEA8E01AB753}"/>
                  </a:ext>
                </a:extLst>
              </p:cNvPr>
              <p:cNvSpPr/>
              <p:nvPr/>
            </p:nvSpPr>
            <p:spPr>
              <a:xfrm>
                <a:off x="4554" y="2702"/>
                <a:ext cx="13" cy="3"/>
              </a:xfrm>
              <a:custGeom>
                <a:avLst/>
                <a:gdLst/>
                <a:ahLst/>
                <a:cxnLst>
                  <a:cxn ang="0">
                    <a:pos x="13" y="0"/>
                  </a:cxn>
                  <a:cxn ang="0">
                    <a:pos x="12" y="0"/>
                  </a:cxn>
                  <a:cxn ang="0">
                    <a:pos x="0" y="3"/>
                  </a:cxn>
                  <a:cxn ang="0">
                    <a:pos x="8" y="2"/>
                  </a:cxn>
                  <a:cxn ang="0">
                    <a:pos x="4" y="2"/>
                  </a:cxn>
                  <a:cxn ang="0">
                    <a:pos x="10" y="1"/>
                  </a:cxn>
                  <a:cxn ang="0">
                    <a:pos x="9" y="1"/>
                  </a:cxn>
                  <a:cxn ang="0">
                    <a:pos x="13" y="0"/>
                  </a:cxn>
                </a:cxnLst>
                <a:rect l="0" t="0" r="0" b="0"/>
                <a:pathLst>
                  <a:path w="16" h="3">
                    <a:moveTo>
                      <a:pt x="16" y="0"/>
                    </a:moveTo>
                    <a:cubicBezTo>
                      <a:pt x="15" y="0"/>
                      <a:pt x="15" y="0"/>
                      <a:pt x="15" y="0"/>
                    </a:cubicBezTo>
                    <a:cubicBezTo>
                      <a:pt x="5" y="2"/>
                      <a:pt x="8" y="1"/>
                      <a:pt x="0" y="3"/>
                    </a:cubicBezTo>
                    <a:cubicBezTo>
                      <a:pt x="2" y="3"/>
                      <a:pt x="6" y="3"/>
                      <a:pt x="10" y="2"/>
                    </a:cubicBezTo>
                    <a:cubicBezTo>
                      <a:pt x="9" y="2"/>
                      <a:pt x="5" y="2"/>
                      <a:pt x="6" y="2"/>
                    </a:cubicBezTo>
                    <a:cubicBezTo>
                      <a:pt x="9" y="2"/>
                      <a:pt x="9" y="2"/>
                      <a:pt x="13" y="1"/>
                    </a:cubicBezTo>
                    <a:cubicBezTo>
                      <a:pt x="16" y="0"/>
                      <a:pt x="10" y="1"/>
                      <a:pt x="12" y="1"/>
                    </a:cubicBezTo>
                    <a:lnTo>
                      <a:pt x="16"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6" name="Freeform 50">
                <a:extLst>
                  <a:ext uri="{FF2B5EF4-FFF2-40B4-BE49-F238E27FC236}">
                    <a16:creationId xmlns:a16="http://schemas.microsoft.com/office/drawing/2014/main" xmlns="" id="{4215DD8E-C947-48AB-88A2-8E115828FA99}"/>
                  </a:ext>
                </a:extLst>
              </p:cNvPr>
              <p:cNvSpPr/>
              <p:nvPr/>
            </p:nvSpPr>
            <p:spPr>
              <a:xfrm>
                <a:off x="4559" y="2703"/>
                <a:ext cx="4" cy="0"/>
              </a:xfrm>
              <a:custGeom>
                <a:avLst/>
                <a:gdLst/>
                <a:ahLst/>
                <a:cxnLst>
                  <a:cxn ang="0">
                    <a:pos x="0" y="0"/>
                  </a:cxn>
                  <a:cxn ang="0">
                    <a:pos x="4" y="0"/>
                  </a:cxn>
                  <a:cxn ang="0">
                    <a:pos x="0" y="0"/>
                  </a:cxn>
                </a:cxnLst>
                <a:rect l="0" t="0" r="0" b="0"/>
                <a:pathLst>
                  <a:path w="5" h="1">
                    <a:moveTo>
                      <a:pt x="0" y="0"/>
                    </a:moveTo>
                    <a:cubicBezTo>
                      <a:pt x="5" y="0"/>
                      <a:pt x="5" y="0"/>
                      <a:pt x="5" y="0"/>
                    </a:cubicBezTo>
                    <a:cubicBezTo>
                      <a:pt x="3" y="0"/>
                      <a:pt x="1"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7" name="Freeform 51">
                <a:extLst>
                  <a:ext uri="{FF2B5EF4-FFF2-40B4-BE49-F238E27FC236}">
                    <a16:creationId xmlns:a16="http://schemas.microsoft.com/office/drawing/2014/main" xmlns="" id="{F72C4CE2-A8FF-49D4-93DA-97D3A74E0D70}"/>
                  </a:ext>
                </a:extLst>
              </p:cNvPr>
              <p:cNvSpPr/>
              <p:nvPr/>
            </p:nvSpPr>
            <p:spPr>
              <a:xfrm>
                <a:off x="4556" y="2703"/>
                <a:ext cx="5" cy="0"/>
              </a:xfrm>
              <a:custGeom>
                <a:avLst/>
                <a:gdLst/>
                <a:ahLst/>
                <a:cxnLst>
                  <a:cxn ang="0">
                    <a:pos x="1" y="0"/>
                  </a:cxn>
                  <a:cxn ang="0">
                    <a:pos x="5" y="0"/>
                  </a:cxn>
                  <a:cxn ang="0">
                    <a:pos x="0" y="0"/>
                  </a:cxn>
                  <a:cxn ang="0">
                    <a:pos x="1" y="0"/>
                  </a:cxn>
                </a:cxnLst>
                <a:rect l="0" t="0" r="0" b="0"/>
                <a:pathLst>
                  <a:path w="6" h="1">
                    <a:moveTo>
                      <a:pt x="2" y="0"/>
                    </a:moveTo>
                    <a:cubicBezTo>
                      <a:pt x="3" y="0"/>
                      <a:pt x="6" y="0"/>
                      <a:pt x="6" y="0"/>
                    </a:cubicBezTo>
                    <a:cubicBezTo>
                      <a:pt x="0" y="0"/>
                      <a:pt x="0" y="0"/>
                      <a:pt x="0" y="0"/>
                    </a:cubicBez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8" name="Freeform 52">
                <a:extLst>
                  <a:ext uri="{FF2B5EF4-FFF2-40B4-BE49-F238E27FC236}">
                    <a16:creationId xmlns:a16="http://schemas.microsoft.com/office/drawing/2014/main" xmlns="" id="{709D58B9-800B-473D-8828-ACD1AFC5F92A}"/>
                  </a:ext>
                </a:extLst>
              </p:cNvPr>
              <p:cNvSpPr/>
              <p:nvPr/>
            </p:nvSpPr>
            <p:spPr>
              <a:xfrm>
                <a:off x="4557" y="2702"/>
                <a:ext cx="2" cy="1"/>
              </a:xfrm>
              <a:custGeom>
                <a:avLst/>
                <a:gdLst/>
                <a:ahLst/>
                <a:cxnLst>
                  <a:cxn ang="0">
                    <a:pos x="2" y="0"/>
                  </a:cxn>
                  <a:cxn ang="0">
                    <a:pos x="1" y="0"/>
                  </a:cxn>
                  <a:cxn ang="0">
                    <a:pos x="2" y="0"/>
                  </a:cxn>
                </a:cxnLst>
                <a:rect l="0" t="0" r="0" b="0"/>
                <a:pathLst>
                  <a:path w="2" h="1">
                    <a:moveTo>
                      <a:pt x="2" y="0"/>
                    </a:moveTo>
                    <a:cubicBezTo>
                      <a:pt x="1" y="0"/>
                      <a:pt x="1" y="0"/>
                      <a:pt x="1" y="0"/>
                    </a:cubicBezTo>
                    <a:cubicBezTo>
                      <a:pt x="0" y="1"/>
                      <a:pt x="1" y="1"/>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19" name="Freeform 53">
                <a:extLst>
                  <a:ext uri="{FF2B5EF4-FFF2-40B4-BE49-F238E27FC236}">
                    <a16:creationId xmlns:a16="http://schemas.microsoft.com/office/drawing/2014/main" xmlns="" id="{1C22830C-CBAF-4647-B212-9CDA6C07959F}"/>
                  </a:ext>
                </a:extLst>
              </p:cNvPr>
              <p:cNvSpPr/>
              <p:nvPr/>
            </p:nvSpPr>
            <p:spPr>
              <a:xfrm>
                <a:off x="4555" y="2701"/>
                <a:ext cx="10" cy="1"/>
              </a:xfrm>
              <a:custGeom>
                <a:avLst/>
                <a:gdLst/>
                <a:ahLst/>
                <a:cxnLst>
                  <a:cxn ang="0">
                    <a:pos x="2" y="1"/>
                  </a:cxn>
                  <a:cxn ang="0">
                    <a:pos x="2" y="1"/>
                  </a:cxn>
                  <a:cxn ang="0">
                    <a:pos x="2" y="1"/>
                  </a:cxn>
                  <a:cxn ang="0">
                    <a:pos x="7" y="1"/>
                  </a:cxn>
                  <a:cxn ang="0">
                    <a:pos x="6" y="1"/>
                  </a:cxn>
                  <a:cxn ang="0">
                    <a:pos x="10" y="0"/>
                  </a:cxn>
                  <a:cxn ang="0">
                    <a:pos x="2" y="1"/>
                  </a:cxn>
                </a:cxnLst>
                <a:rect l="0" t="0" r="0" b="0"/>
                <a:pathLst>
                  <a:path w="12" h="1">
                    <a:moveTo>
                      <a:pt x="3" y="1"/>
                    </a:moveTo>
                    <a:cubicBezTo>
                      <a:pt x="0" y="1"/>
                      <a:pt x="2" y="1"/>
                      <a:pt x="3" y="1"/>
                    </a:cubicBezTo>
                    <a:cubicBezTo>
                      <a:pt x="3" y="1"/>
                      <a:pt x="3" y="1"/>
                      <a:pt x="3" y="1"/>
                    </a:cubicBezTo>
                    <a:cubicBezTo>
                      <a:pt x="5" y="1"/>
                      <a:pt x="10" y="0"/>
                      <a:pt x="9" y="1"/>
                    </a:cubicBezTo>
                    <a:cubicBezTo>
                      <a:pt x="10" y="1"/>
                      <a:pt x="5" y="1"/>
                      <a:pt x="8" y="1"/>
                    </a:cubicBezTo>
                    <a:cubicBezTo>
                      <a:pt x="12" y="0"/>
                      <a:pt x="12" y="0"/>
                      <a:pt x="12" y="0"/>
                    </a:cubicBezTo>
                    <a:cubicBezTo>
                      <a:pt x="11" y="0"/>
                      <a:pt x="5" y="1"/>
                      <a:pt x="3"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0" name="Freeform 54">
                <a:extLst>
                  <a:ext uri="{FF2B5EF4-FFF2-40B4-BE49-F238E27FC236}">
                    <a16:creationId xmlns:a16="http://schemas.microsoft.com/office/drawing/2014/main" xmlns="" id="{EB709368-4092-466E-A6E4-DCE74FB637CA}"/>
                  </a:ext>
                </a:extLst>
              </p:cNvPr>
              <p:cNvSpPr/>
              <p:nvPr/>
            </p:nvSpPr>
            <p:spPr>
              <a:xfrm>
                <a:off x="4559" y="2702"/>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1" y="0"/>
                      <a:pt x="0"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1" name="Freeform 55">
                <a:extLst>
                  <a:ext uri="{FF2B5EF4-FFF2-40B4-BE49-F238E27FC236}">
                    <a16:creationId xmlns:a16="http://schemas.microsoft.com/office/drawing/2014/main" xmlns="" id="{BB7022CA-2C6F-4676-88B2-A21FD67986A2}"/>
                  </a:ext>
                </a:extLst>
              </p:cNvPr>
              <p:cNvSpPr/>
              <p:nvPr/>
            </p:nvSpPr>
            <p:spPr>
              <a:xfrm>
                <a:off x="4558" y="2703"/>
                <a:ext cx="2" cy="0"/>
              </a:xfrm>
              <a:custGeom>
                <a:avLst/>
                <a:gdLst/>
                <a:ahLst/>
                <a:cxnLst>
                  <a:cxn ang="0">
                    <a:pos x="0" y="0"/>
                  </a:cxn>
                  <a:cxn ang="0">
                    <a:pos x="1" y="0"/>
                  </a:cxn>
                  <a:cxn ang="0">
                    <a:pos x="2" y="0"/>
                  </a:cxn>
                  <a:cxn ang="0">
                    <a:pos x="0" y="0"/>
                  </a:cxn>
                </a:cxnLst>
                <a:rect l="0" t="0" r="0" b="0"/>
                <a:pathLst>
                  <a:path w="2" h="1">
                    <a:moveTo>
                      <a:pt x="0" y="0"/>
                    </a:moveTo>
                    <a:lnTo>
                      <a:pt x="1" y="0"/>
                    </a:lnTo>
                    <a:lnTo>
                      <a:pt x="2"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2" name="Freeform 56">
                <a:extLst>
                  <a:ext uri="{FF2B5EF4-FFF2-40B4-BE49-F238E27FC236}">
                    <a16:creationId xmlns:a16="http://schemas.microsoft.com/office/drawing/2014/main" xmlns="" id="{5F1F597F-6CB1-48E1-8062-A08185F70A16}"/>
                  </a:ext>
                </a:extLst>
              </p:cNvPr>
              <p:cNvSpPr/>
              <p:nvPr/>
            </p:nvSpPr>
            <p:spPr>
              <a:xfrm>
                <a:off x="4557" y="2701"/>
                <a:ext cx="11" cy="1"/>
              </a:xfrm>
              <a:custGeom>
                <a:avLst/>
                <a:gdLst/>
                <a:ahLst/>
                <a:cxnLst>
                  <a:cxn ang="0">
                    <a:pos x="0" y="0"/>
                  </a:cxn>
                  <a:cxn ang="0">
                    <a:pos x="4" y="0"/>
                  </a:cxn>
                  <a:cxn ang="0">
                    <a:pos x="11" y="0"/>
                  </a:cxn>
                  <a:cxn ang="0">
                    <a:pos x="9" y="0"/>
                  </a:cxn>
                  <a:cxn ang="0">
                    <a:pos x="0" y="0"/>
                  </a:cxn>
                </a:cxnLst>
                <a:rect l="0" t="0" r="0" b="0"/>
                <a:pathLst>
                  <a:path w="13" h="2">
                    <a:moveTo>
                      <a:pt x="0" y="1"/>
                    </a:moveTo>
                    <a:cubicBezTo>
                      <a:pt x="7" y="1"/>
                      <a:pt x="0" y="2"/>
                      <a:pt x="5" y="1"/>
                    </a:cubicBezTo>
                    <a:cubicBezTo>
                      <a:pt x="4" y="1"/>
                      <a:pt x="9" y="1"/>
                      <a:pt x="13" y="0"/>
                    </a:cubicBezTo>
                    <a:cubicBezTo>
                      <a:pt x="11" y="0"/>
                      <a:pt x="11" y="0"/>
                      <a:pt x="11" y="0"/>
                    </a:cubicBezTo>
                    <a:cubicBezTo>
                      <a:pt x="8" y="0"/>
                      <a:pt x="3" y="1"/>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3" name="Freeform 57">
                <a:extLst>
                  <a:ext uri="{FF2B5EF4-FFF2-40B4-BE49-F238E27FC236}">
                    <a16:creationId xmlns:a16="http://schemas.microsoft.com/office/drawing/2014/main" xmlns="" id="{C84901C2-8FE7-482F-9056-819F317A521C}"/>
                  </a:ext>
                </a:extLst>
              </p:cNvPr>
              <p:cNvSpPr/>
              <p:nvPr/>
            </p:nvSpPr>
            <p:spPr>
              <a:xfrm>
                <a:off x="4569" y="2700"/>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4" name="Freeform 58">
                <a:extLst>
                  <a:ext uri="{FF2B5EF4-FFF2-40B4-BE49-F238E27FC236}">
                    <a16:creationId xmlns:a16="http://schemas.microsoft.com/office/drawing/2014/main" xmlns="" id="{6E542B3E-A415-409F-BFC2-F1009C81ED06}"/>
                  </a:ext>
                </a:extLst>
              </p:cNvPr>
              <p:cNvSpPr/>
              <p:nvPr/>
            </p:nvSpPr>
            <p:spPr>
              <a:xfrm>
                <a:off x="4560" y="2699"/>
                <a:ext cx="14" cy="2"/>
              </a:xfrm>
              <a:custGeom>
                <a:avLst/>
                <a:gdLst/>
                <a:ahLst/>
                <a:cxnLst>
                  <a:cxn ang="0">
                    <a:pos x="0" y="1"/>
                  </a:cxn>
                  <a:cxn ang="0">
                    <a:pos x="6" y="1"/>
                  </a:cxn>
                  <a:cxn ang="0">
                    <a:pos x="2" y="1"/>
                  </a:cxn>
                  <a:cxn ang="0">
                    <a:pos x="4" y="2"/>
                  </a:cxn>
                  <a:cxn ang="0">
                    <a:pos x="0" y="2"/>
                  </a:cxn>
                  <a:cxn ang="0">
                    <a:pos x="4" y="2"/>
                  </a:cxn>
                  <a:cxn ang="0">
                    <a:pos x="0" y="2"/>
                  </a:cxn>
                  <a:cxn ang="0">
                    <a:pos x="6" y="2"/>
                  </a:cxn>
                  <a:cxn ang="0">
                    <a:pos x="5" y="2"/>
                  </a:cxn>
                  <a:cxn ang="0">
                    <a:pos x="9" y="1"/>
                  </a:cxn>
                  <a:cxn ang="0">
                    <a:pos x="13" y="0"/>
                  </a:cxn>
                  <a:cxn ang="0">
                    <a:pos x="0" y="1"/>
                  </a:cxn>
                </a:cxnLst>
                <a:rect l="0" t="0" r="0" b="0"/>
                <a:pathLst>
                  <a:path w="17" h="2">
                    <a:moveTo>
                      <a:pt x="1" y="1"/>
                    </a:moveTo>
                    <a:cubicBezTo>
                      <a:pt x="8" y="1"/>
                      <a:pt x="8" y="1"/>
                      <a:pt x="8" y="1"/>
                    </a:cubicBezTo>
                    <a:cubicBezTo>
                      <a:pt x="6" y="1"/>
                      <a:pt x="4" y="1"/>
                      <a:pt x="3" y="1"/>
                    </a:cubicBezTo>
                    <a:cubicBezTo>
                      <a:pt x="2" y="2"/>
                      <a:pt x="6" y="1"/>
                      <a:pt x="6" y="2"/>
                    </a:cubicBezTo>
                    <a:cubicBezTo>
                      <a:pt x="0" y="2"/>
                      <a:pt x="5" y="1"/>
                      <a:pt x="0" y="2"/>
                    </a:cubicBezTo>
                    <a:cubicBezTo>
                      <a:pt x="0" y="2"/>
                      <a:pt x="0" y="2"/>
                      <a:pt x="5" y="2"/>
                    </a:cubicBezTo>
                    <a:cubicBezTo>
                      <a:pt x="1" y="2"/>
                      <a:pt x="1" y="2"/>
                      <a:pt x="1" y="2"/>
                    </a:cubicBezTo>
                    <a:cubicBezTo>
                      <a:pt x="8" y="2"/>
                      <a:pt x="8" y="2"/>
                      <a:pt x="8" y="2"/>
                    </a:cubicBezTo>
                    <a:cubicBezTo>
                      <a:pt x="10" y="1"/>
                      <a:pt x="3" y="2"/>
                      <a:pt x="7" y="2"/>
                    </a:cubicBezTo>
                    <a:cubicBezTo>
                      <a:pt x="10" y="1"/>
                      <a:pt x="11" y="1"/>
                      <a:pt x="11" y="1"/>
                    </a:cubicBezTo>
                    <a:cubicBezTo>
                      <a:pt x="10" y="1"/>
                      <a:pt x="17" y="1"/>
                      <a:pt x="16" y="0"/>
                    </a:cubicBezTo>
                    <a:cubicBezTo>
                      <a:pt x="15" y="0"/>
                      <a:pt x="5"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5" name="Freeform 59">
                <a:extLst>
                  <a:ext uri="{FF2B5EF4-FFF2-40B4-BE49-F238E27FC236}">
                    <a16:creationId xmlns:a16="http://schemas.microsoft.com/office/drawing/2014/main" xmlns="" id="{68B10002-5B07-47F9-9EDF-6F4BC76E954B}"/>
                  </a:ext>
                </a:extLst>
              </p:cNvPr>
              <p:cNvSpPr/>
              <p:nvPr/>
            </p:nvSpPr>
            <p:spPr>
              <a:xfrm>
                <a:off x="4567" y="2699"/>
                <a:ext cx="2" cy="0"/>
              </a:xfrm>
              <a:custGeom>
                <a:avLst/>
                <a:gdLst/>
                <a:ahLst/>
                <a:cxnLst>
                  <a:cxn ang="0">
                    <a:pos x="1" y="0"/>
                  </a:cxn>
                  <a:cxn ang="0">
                    <a:pos x="2" y="0"/>
                  </a:cxn>
                  <a:cxn ang="0">
                    <a:pos x="0" y="0"/>
                  </a:cxn>
                  <a:cxn ang="0">
                    <a:pos x="1" y="0"/>
                  </a:cxn>
                </a:cxnLst>
                <a:rect l="0" t="0" r="0" b="0"/>
                <a:pathLst>
                  <a:path w="2" h="1">
                    <a:moveTo>
                      <a:pt x="1" y="0"/>
                    </a:moveTo>
                    <a:lnTo>
                      <a:pt x="2" y="0"/>
                    </a:lnTo>
                    <a:lnTo>
                      <a:pt x="0"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6" name="Freeform 60">
                <a:extLst>
                  <a:ext uri="{FF2B5EF4-FFF2-40B4-BE49-F238E27FC236}">
                    <a16:creationId xmlns:a16="http://schemas.microsoft.com/office/drawing/2014/main" xmlns="" id="{68C88FB5-A75C-425C-B44F-C5466EC692DE}"/>
                  </a:ext>
                </a:extLst>
              </p:cNvPr>
              <p:cNvSpPr/>
              <p:nvPr/>
            </p:nvSpPr>
            <p:spPr>
              <a:xfrm>
                <a:off x="4559" y="2698"/>
                <a:ext cx="15" cy="1"/>
              </a:xfrm>
              <a:custGeom>
                <a:avLst/>
                <a:gdLst/>
                <a:ahLst/>
                <a:cxnLst>
                  <a:cxn ang="0">
                    <a:pos x="0" y="1"/>
                  </a:cxn>
                  <a:cxn ang="0">
                    <a:pos x="4" y="1"/>
                  </a:cxn>
                  <a:cxn ang="0">
                    <a:pos x="1" y="1"/>
                  </a:cxn>
                  <a:cxn ang="0">
                    <a:pos x="5" y="1"/>
                  </a:cxn>
                  <a:cxn ang="0">
                    <a:pos x="3" y="1"/>
                  </a:cxn>
                  <a:cxn ang="0">
                    <a:pos x="10" y="1"/>
                  </a:cxn>
                  <a:cxn ang="0">
                    <a:pos x="9" y="1"/>
                  </a:cxn>
                  <a:cxn ang="0">
                    <a:pos x="8" y="0"/>
                  </a:cxn>
                  <a:cxn ang="0">
                    <a:pos x="6" y="0"/>
                  </a:cxn>
                  <a:cxn ang="0">
                    <a:pos x="5" y="0"/>
                  </a:cxn>
                  <a:cxn ang="0">
                    <a:pos x="0" y="1"/>
                  </a:cxn>
                </a:cxnLst>
                <a:rect l="0" t="0" r="0" b="0"/>
                <a:pathLst>
                  <a:path w="18" h="1">
                    <a:moveTo>
                      <a:pt x="1" y="1"/>
                    </a:moveTo>
                    <a:cubicBezTo>
                      <a:pt x="5" y="1"/>
                      <a:pt x="5" y="1"/>
                      <a:pt x="5" y="1"/>
                    </a:cubicBezTo>
                    <a:cubicBezTo>
                      <a:pt x="5" y="1"/>
                      <a:pt x="3" y="1"/>
                      <a:pt x="2" y="1"/>
                    </a:cubicBezTo>
                    <a:cubicBezTo>
                      <a:pt x="3" y="1"/>
                      <a:pt x="6" y="1"/>
                      <a:pt x="7" y="1"/>
                    </a:cubicBezTo>
                    <a:cubicBezTo>
                      <a:pt x="13" y="1"/>
                      <a:pt x="5" y="1"/>
                      <a:pt x="4" y="1"/>
                    </a:cubicBezTo>
                    <a:cubicBezTo>
                      <a:pt x="7" y="0"/>
                      <a:pt x="8" y="1"/>
                      <a:pt x="13" y="1"/>
                    </a:cubicBezTo>
                    <a:cubicBezTo>
                      <a:pt x="13" y="1"/>
                      <a:pt x="12" y="1"/>
                      <a:pt x="11" y="1"/>
                    </a:cubicBezTo>
                    <a:cubicBezTo>
                      <a:pt x="18" y="0"/>
                      <a:pt x="12" y="0"/>
                      <a:pt x="10" y="0"/>
                    </a:cubicBezTo>
                    <a:cubicBezTo>
                      <a:pt x="9" y="0"/>
                      <a:pt x="8" y="0"/>
                      <a:pt x="8" y="0"/>
                    </a:cubicBezTo>
                    <a:cubicBezTo>
                      <a:pt x="6" y="0"/>
                      <a:pt x="6" y="0"/>
                      <a:pt x="6" y="0"/>
                    </a:cubicBezTo>
                    <a:cubicBezTo>
                      <a:pt x="1" y="0"/>
                      <a:pt x="0"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7" name="Freeform 61">
                <a:extLst>
                  <a:ext uri="{FF2B5EF4-FFF2-40B4-BE49-F238E27FC236}">
                    <a16:creationId xmlns:a16="http://schemas.microsoft.com/office/drawing/2014/main" xmlns="" id="{AA34AC85-2B06-407F-A9A1-9672A18B4A09}"/>
                  </a:ext>
                </a:extLst>
              </p:cNvPr>
              <p:cNvSpPr/>
              <p:nvPr/>
            </p:nvSpPr>
            <p:spPr>
              <a:xfrm>
                <a:off x="4559" y="2699"/>
                <a:ext cx="2" cy="1"/>
              </a:xfrm>
              <a:custGeom>
                <a:avLst/>
                <a:gdLst/>
                <a:ahLst/>
                <a:cxnLst>
                  <a:cxn ang="0">
                    <a:pos x="1" y="1"/>
                  </a:cxn>
                  <a:cxn ang="0">
                    <a:pos x="2" y="0"/>
                  </a:cxn>
                  <a:cxn ang="0">
                    <a:pos x="1" y="1"/>
                  </a:cxn>
                </a:cxnLst>
                <a:rect l="0" t="0" r="0" b="0"/>
                <a:pathLst>
                  <a:path w="3" h="1">
                    <a:moveTo>
                      <a:pt x="2" y="1"/>
                    </a:moveTo>
                    <a:cubicBezTo>
                      <a:pt x="2" y="1"/>
                      <a:pt x="2" y="1"/>
                      <a:pt x="3" y="0"/>
                    </a:cubicBezTo>
                    <a:cubicBezTo>
                      <a:pt x="1" y="1"/>
                      <a:pt x="0" y="1"/>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8" name="Freeform 62">
                <a:extLst>
                  <a:ext uri="{FF2B5EF4-FFF2-40B4-BE49-F238E27FC236}">
                    <a16:creationId xmlns:a16="http://schemas.microsoft.com/office/drawing/2014/main" xmlns="" id="{976B36F2-3FBC-4398-A98A-8FDEEBB0F74F}"/>
                  </a:ext>
                </a:extLst>
              </p:cNvPr>
              <p:cNvSpPr/>
              <p:nvPr/>
            </p:nvSpPr>
            <p:spPr>
              <a:xfrm>
                <a:off x="4567" y="2698"/>
                <a:ext cx="1" cy="0"/>
              </a:xfrm>
              <a:custGeom>
                <a:avLst/>
                <a:gdLst/>
                <a:ahLst/>
                <a:cxnLst>
                  <a:cxn ang="0">
                    <a:pos x="1" y="0"/>
                  </a:cxn>
                  <a:cxn ang="0">
                    <a:pos x="1" y="0"/>
                  </a:cxn>
                  <a:cxn ang="0">
                    <a:pos x="1" y="0"/>
                  </a:cxn>
                </a:cxnLst>
                <a:rect l="0" t="0" r="0" b="0"/>
                <a:pathLst>
                  <a:path w="1" h="1">
                    <a:moveTo>
                      <a:pt x="1" y="0"/>
                    </a:moveTo>
                    <a:cubicBezTo>
                      <a:pt x="0" y="0"/>
                      <a:pt x="1" y="0"/>
                      <a:pt x="1" y="0"/>
                    </a:cubicBezTo>
                    <a:cubicBezTo>
                      <a:pt x="1" y="0"/>
                      <a:pt x="1" y="0"/>
                      <a:pt x="1"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29" name="Freeform 63">
                <a:extLst>
                  <a:ext uri="{FF2B5EF4-FFF2-40B4-BE49-F238E27FC236}">
                    <a16:creationId xmlns:a16="http://schemas.microsoft.com/office/drawing/2014/main" xmlns="" id="{A2250D53-9A5B-4323-9617-9A313335DD31}"/>
                  </a:ext>
                </a:extLst>
              </p:cNvPr>
              <p:cNvSpPr/>
              <p:nvPr/>
            </p:nvSpPr>
            <p:spPr>
              <a:xfrm>
                <a:off x="4559" y="2698"/>
                <a:ext cx="3" cy="0"/>
              </a:xfrm>
              <a:custGeom>
                <a:avLst/>
                <a:gdLst/>
                <a:ahLst/>
                <a:cxnLst>
                  <a:cxn ang="0">
                    <a:pos x="3" y="0"/>
                  </a:cxn>
                  <a:cxn ang="0">
                    <a:pos x="3" y="0"/>
                  </a:cxn>
                  <a:cxn ang="0">
                    <a:pos x="0" y="0"/>
                  </a:cxn>
                  <a:cxn ang="0">
                    <a:pos x="3" y="0"/>
                  </a:cxn>
                </a:cxnLst>
                <a:rect l="0" t="0" r="0" b="0"/>
                <a:pathLst>
                  <a:path w="3" h="1">
                    <a:moveTo>
                      <a:pt x="3" y="0"/>
                    </a:moveTo>
                    <a:cubicBezTo>
                      <a:pt x="3" y="0"/>
                      <a:pt x="3" y="0"/>
                      <a:pt x="3" y="0"/>
                    </a:cubicBezTo>
                    <a:cubicBezTo>
                      <a:pt x="0" y="0"/>
                      <a:pt x="0" y="0"/>
                      <a:pt x="0" y="0"/>
                    </a:cubicBezTo>
                    <a:cubicBezTo>
                      <a:pt x="1" y="0"/>
                      <a:pt x="1" y="0"/>
                      <a:pt x="3"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0" name="Freeform 64">
                <a:extLst>
                  <a:ext uri="{FF2B5EF4-FFF2-40B4-BE49-F238E27FC236}">
                    <a16:creationId xmlns:a16="http://schemas.microsoft.com/office/drawing/2014/main" xmlns="" id="{164A6E12-2478-4666-8FB5-B67444E66037}"/>
                  </a:ext>
                </a:extLst>
              </p:cNvPr>
              <p:cNvSpPr/>
              <p:nvPr/>
            </p:nvSpPr>
            <p:spPr>
              <a:xfrm>
                <a:off x="4556" y="2690"/>
                <a:ext cx="16" cy="8"/>
              </a:xfrm>
              <a:custGeom>
                <a:avLst/>
                <a:gdLst/>
                <a:ahLst/>
                <a:cxnLst>
                  <a:cxn ang="0">
                    <a:pos x="14" y="1"/>
                  </a:cxn>
                  <a:cxn ang="0">
                    <a:pos x="10" y="1"/>
                  </a:cxn>
                  <a:cxn ang="0">
                    <a:pos x="7" y="0"/>
                  </a:cxn>
                  <a:cxn ang="0">
                    <a:pos x="1" y="0"/>
                  </a:cxn>
                  <a:cxn ang="0">
                    <a:pos x="4" y="0"/>
                  </a:cxn>
                  <a:cxn ang="0">
                    <a:pos x="1" y="0"/>
                  </a:cxn>
                  <a:cxn ang="0">
                    <a:pos x="3" y="1"/>
                  </a:cxn>
                  <a:cxn ang="0">
                    <a:pos x="4" y="2"/>
                  </a:cxn>
                  <a:cxn ang="0">
                    <a:pos x="3" y="5"/>
                  </a:cxn>
                  <a:cxn ang="0">
                    <a:pos x="8" y="6"/>
                  </a:cxn>
                  <a:cxn ang="0">
                    <a:pos x="5" y="6"/>
                  </a:cxn>
                  <a:cxn ang="0">
                    <a:pos x="5" y="6"/>
                  </a:cxn>
                  <a:cxn ang="0">
                    <a:pos x="3" y="7"/>
                  </a:cxn>
                  <a:cxn ang="0">
                    <a:pos x="10" y="7"/>
                  </a:cxn>
                  <a:cxn ang="0">
                    <a:pos x="3" y="7"/>
                  </a:cxn>
                  <a:cxn ang="0">
                    <a:pos x="7" y="8"/>
                  </a:cxn>
                  <a:cxn ang="0">
                    <a:pos x="11" y="8"/>
                  </a:cxn>
                  <a:cxn ang="0">
                    <a:pos x="14" y="8"/>
                  </a:cxn>
                  <a:cxn ang="0">
                    <a:pos x="6" y="5"/>
                  </a:cxn>
                  <a:cxn ang="0">
                    <a:pos x="10" y="6"/>
                  </a:cxn>
                  <a:cxn ang="0">
                    <a:pos x="13" y="4"/>
                  </a:cxn>
                  <a:cxn ang="0">
                    <a:pos x="7" y="4"/>
                  </a:cxn>
                  <a:cxn ang="0">
                    <a:pos x="10" y="4"/>
                  </a:cxn>
                  <a:cxn ang="0">
                    <a:pos x="7" y="4"/>
                  </a:cxn>
                  <a:cxn ang="0">
                    <a:pos x="10" y="4"/>
                  </a:cxn>
                  <a:cxn ang="0">
                    <a:pos x="4" y="3"/>
                  </a:cxn>
                  <a:cxn ang="0">
                    <a:pos x="13" y="3"/>
                  </a:cxn>
                  <a:cxn ang="0">
                    <a:pos x="10" y="3"/>
                  </a:cxn>
                  <a:cxn ang="0">
                    <a:pos x="7" y="2"/>
                  </a:cxn>
                  <a:cxn ang="0">
                    <a:pos x="13" y="3"/>
                  </a:cxn>
                  <a:cxn ang="0">
                    <a:pos x="9" y="2"/>
                  </a:cxn>
                  <a:cxn ang="0">
                    <a:pos x="6" y="1"/>
                  </a:cxn>
                  <a:cxn ang="0">
                    <a:pos x="8" y="1"/>
                  </a:cxn>
                  <a:cxn ang="0">
                    <a:pos x="13" y="2"/>
                  </a:cxn>
                  <a:cxn ang="0">
                    <a:pos x="16" y="2"/>
                  </a:cxn>
                  <a:cxn ang="0">
                    <a:pos x="9" y="1"/>
                  </a:cxn>
                  <a:cxn ang="0">
                    <a:pos x="14" y="1"/>
                  </a:cxn>
                </a:cxnLst>
                <a:rect l="0" t="0" r="0" b="0"/>
                <a:pathLst>
                  <a:path w="19" h="10">
                    <a:moveTo>
                      <a:pt x="17" y="2"/>
                    </a:moveTo>
                    <a:cubicBezTo>
                      <a:pt x="14" y="2"/>
                      <a:pt x="13" y="2"/>
                      <a:pt x="13" y="2"/>
                    </a:cubicBezTo>
                    <a:cubicBezTo>
                      <a:pt x="10" y="1"/>
                      <a:pt x="11" y="1"/>
                      <a:pt x="9" y="1"/>
                    </a:cubicBezTo>
                    <a:cubicBezTo>
                      <a:pt x="7" y="1"/>
                      <a:pt x="5" y="0"/>
                      <a:pt x="2" y="0"/>
                    </a:cubicBezTo>
                    <a:cubicBezTo>
                      <a:pt x="2" y="0"/>
                      <a:pt x="6" y="1"/>
                      <a:pt x="5" y="1"/>
                    </a:cubicBezTo>
                    <a:cubicBezTo>
                      <a:pt x="2" y="0"/>
                      <a:pt x="2" y="0"/>
                      <a:pt x="2" y="0"/>
                    </a:cubicBezTo>
                    <a:cubicBezTo>
                      <a:pt x="4" y="1"/>
                      <a:pt x="7" y="2"/>
                      <a:pt x="4" y="2"/>
                    </a:cubicBezTo>
                    <a:cubicBezTo>
                      <a:pt x="3" y="2"/>
                      <a:pt x="4" y="3"/>
                      <a:pt x="5" y="3"/>
                    </a:cubicBezTo>
                    <a:cubicBezTo>
                      <a:pt x="4" y="5"/>
                      <a:pt x="7" y="6"/>
                      <a:pt x="4" y="7"/>
                    </a:cubicBezTo>
                    <a:cubicBezTo>
                      <a:pt x="10" y="8"/>
                      <a:pt x="10" y="8"/>
                      <a:pt x="10" y="8"/>
                    </a:cubicBezTo>
                    <a:cubicBezTo>
                      <a:pt x="7" y="8"/>
                      <a:pt x="10" y="8"/>
                      <a:pt x="6" y="8"/>
                    </a:cubicBezTo>
                    <a:cubicBezTo>
                      <a:pt x="7" y="8"/>
                      <a:pt x="6" y="8"/>
                      <a:pt x="6" y="8"/>
                    </a:cubicBezTo>
                    <a:cubicBezTo>
                      <a:pt x="0" y="8"/>
                      <a:pt x="6" y="9"/>
                      <a:pt x="4" y="9"/>
                    </a:cubicBezTo>
                    <a:cubicBezTo>
                      <a:pt x="5" y="9"/>
                      <a:pt x="11" y="9"/>
                      <a:pt x="12" y="9"/>
                    </a:cubicBezTo>
                    <a:cubicBezTo>
                      <a:pt x="5" y="9"/>
                      <a:pt x="12" y="9"/>
                      <a:pt x="4" y="9"/>
                    </a:cubicBezTo>
                    <a:cubicBezTo>
                      <a:pt x="2" y="10"/>
                      <a:pt x="10" y="10"/>
                      <a:pt x="9" y="10"/>
                    </a:cubicBezTo>
                    <a:cubicBezTo>
                      <a:pt x="13" y="10"/>
                      <a:pt x="11" y="10"/>
                      <a:pt x="14" y="10"/>
                    </a:cubicBezTo>
                    <a:cubicBezTo>
                      <a:pt x="17" y="10"/>
                      <a:pt x="13" y="10"/>
                      <a:pt x="17" y="10"/>
                    </a:cubicBezTo>
                    <a:cubicBezTo>
                      <a:pt x="19" y="9"/>
                      <a:pt x="11" y="8"/>
                      <a:pt x="8" y="7"/>
                    </a:cubicBezTo>
                    <a:cubicBezTo>
                      <a:pt x="12" y="8"/>
                      <a:pt x="12" y="8"/>
                      <a:pt x="12" y="8"/>
                    </a:cubicBezTo>
                    <a:cubicBezTo>
                      <a:pt x="9" y="7"/>
                      <a:pt x="9" y="6"/>
                      <a:pt x="16" y="6"/>
                    </a:cubicBezTo>
                    <a:cubicBezTo>
                      <a:pt x="12" y="6"/>
                      <a:pt x="18" y="6"/>
                      <a:pt x="9" y="5"/>
                    </a:cubicBezTo>
                    <a:cubicBezTo>
                      <a:pt x="11" y="5"/>
                      <a:pt x="11" y="5"/>
                      <a:pt x="12" y="5"/>
                    </a:cubicBezTo>
                    <a:cubicBezTo>
                      <a:pt x="9" y="5"/>
                      <a:pt x="9" y="5"/>
                      <a:pt x="9" y="5"/>
                    </a:cubicBezTo>
                    <a:cubicBezTo>
                      <a:pt x="9" y="5"/>
                      <a:pt x="13" y="5"/>
                      <a:pt x="13" y="5"/>
                    </a:cubicBezTo>
                    <a:cubicBezTo>
                      <a:pt x="9" y="5"/>
                      <a:pt x="8" y="4"/>
                      <a:pt x="5" y="4"/>
                    </a:cubicBezTo>
                    <a:cubicBezTo>
                      <a:pt x="9" y="4"/>
                      <a:pt x="13" y="4"/>
                      <a:pt x="16" y="4"/>
                    </a:cubicBezTo>
                    <a:cubicBezTo>
                      <a:pt x="12" y="4"/>
                      <a:pt x="12" y="4"/>
                      <a:pt x="12" y="4"/>
                    </a:cubicBezTo>
                    <a:cubicBezTo>
                      <a:pt x="13" y="4"/>
                      <a:pt x="10" y="4"/>
                      <a:pt x="9" y="3"/>
                    </a:cubicBezTo>
                    <a:cubicBezTo>
                      <a:pt x="9" y="3"/>
                      <a:pt x="13" y="4"/>
                      <a:pt x="16" y="4"/>
                    </a:cubicBezTo>
                    <a:cubicBezTo>
                      <a:pt x="17" y="4"/>
                      <a:pt x="8" y="3"/>
                      <a:pt x="11" y="3"/>
                    </a:cubicBezTo>
                    <a:cubicBezTo>
                      <a:pt x="8" y="2"/>
                      <a:pt x="8" y="2"/>
                      <a:pt x="8" y="2"/>
                    </a:cubicBezTo>
                    <a:cubicBezTo>
                      <a:pt x="7" y="2"/>
                      <a:pt x="11" y="2"/>
                      <a:pt x="10" y="2"/>
                    </a:cubicBezTo>
                    <a:cubicBezTo>
                      <a:pt x="15" y="2"/>
                      <a:pt x="14" y="3"/>
                      <a:pt x="16" y="3"/>
                    </a:cubicBezTo>
                    <a:cubicBezTo>
                      <a:pt x="17" y="3"/>
                      <a:pt x="17" y="3"/>
                      <a:pt x="19" y="3"/>
                    </a:cubicBezTo>
                    <a:cubicBezTo>
                      <a:pt x="17" y="3"/>
                      <a:pt x="13" y="2"/>
                      <a:pt x="11" y="2"/>
                    </a:cubicBezTo>
                    <a:cubicBezTo>
                      <a:pt x="16" y="3"/>
                      <a:pt x="16" y="2"/>
                      <a:pt x="17"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1" name="Freeform 65">
                <a:extLst>
                  <a:ext uri="{FF2B5EF4-FFF2-40B4-BE49-F238E27FC236}">
                    <a16:creationId xmlns:a16="http://schemas.microsoft.com/office/drawing/2014/main" xmlns="" id="{D0935DC2-7294-4825-B626-78A8054FA2F3}"/>
                  </a:ext>
                </a:extLst>
              </p:cNvPr>
              <p:cNvSpPr/>
              <p:nvPr/>
            </p:nvSpPr>
            <p:spPr>
              <a:xfrm>
                <a:off x="4572" y="2692"/>
                <a:ext cx="1" cy="1"/>
              </a:xfrm>
              <a:custGeom>
                <a:avLst/>
                <a:gdLst/>
                <a:ahLst/>
                <a:cxnLst>
                  <a:cxn ang="0">
                    <a:pos x="0" y="0"/>
                  </a:cxn>
                  <a:cxn ang="0">
                    <a:pos x="1" y="1"/>
                  </a:cxn>
                  <a:cxn ang="0">
                    <a:pos x="1" y="1"/>
                  </a:cxn>
                  <a:cxn ang="0">
                    <a:pos x="0" y="0"/>
                  </a:cxn>
                </a:cxnLst>
                <a:rect l="0" t="0" r="0" b="0"/>
                <a:pathLst>
                  <a:path w="1" h="1">
                    <a:moveTo>
                      <a:pt x="0" y="0"/>
                    </a:moveTo>
                    <a:lnTo>
                      <a:pt x="1" y="1"/>
                    </a:ln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2" name="Freeform 66">
                <a:extLst>
                  <a:ext uri="{FF2B5EF4-FFF2-40B4-BE49-F238E27FC236}">
                    <a16:creationId xmlns:a16="http://schemas.microsoft.com/office/drawing/2014/main" xmlns="" id="{4B0C298A-FABA-4EBD-B365-BB14E5FB07C4}"/>
                  </a:ext>
                </a:extLst>
              </p:cNvPr>
              <p:cNvSpPr/>
              <p:nvPr/>
            </p:nvSpPr>
            <p:spPr>
              <a:xfrm>
                <a:off x="4570" y="269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3" name="Rectangle 67">
                <a:extLst>
                  <a:ext uri="{FF2B5EF4-FFF2-40B4-BE49-F238E27FC236}">
                    <a16:creationId xmlns:a16="http://schemas.microsoft.com/office/drawing/2014/main" xmlns="" id="{2821F44D-5D69-4462-A692-E5A608B38CAD}"/>
                  </a:ext>
                </a:extLst>
              </p:cNvPr>
              <p:cNvSpPr/>
              <p:nvPr/>
            </p:nvSpPr>
            <p:spPr>
              <a:xfrm>
                <a:off x="4559" y="2692"/>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534" name="Freeform 68">
                <a:extLst>
                  <a:ext uri="{FF2B5EF4-FFF2-40B4-BE49-F238E27FC236}">
                    <a16:creationId xmlns:a16="http://schemas.microsoft.com/office/drawing/2014/main" xmlns="" id="{A17CD5F6-EA71-4312-8238-F134738CC8D1}"/>
                  </a:ext>
                </a:extLst>
              </p:cNvPr>
              <p:cNvSpPr/>
              <p:nvPr/>
            </p:nvSpPr>
            <p:spPr>
              <a:xfrm>
                <a:off x="4569" y="2693"/>
                <a:ext cx="3" cy="1"/>
              </a:xfrm>
              <a:custGeom>
                <a:avLst/>
                <a:gdLst/>
                <a:ahLst/>
                <a:cxnLst>
                  <a:cxn ang="0">
                    <a:pos x="3" y="1"/>
                  </a:cxn>
                  <a:cxn ang="0">
                    <a:pos x="0" y="0"/>
                  </a:cxn>
                  <a:cxn ang="0">
                    <a:pos x="3" y="1"/>
                  </a:cxn>
                </a:cxnLst>
                <a:rect l="0" t="0" r="0" b="0"/>
                <a:pathLst>
                  <a:path w="3" h="1">
                    <a:moveTo>
                      <a:pt x="3" y="1"/>
                    </a:moveTo>
                    <a:lnTo>
                      <a:pt x="0" y="0"/>
                    </a:lnTo>
                    <a:lnTo>
                      <a:pt x="3"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5" name="Freeform 69">
                <a:extLst>
                  <a:ext uri="{FF2B5EF4-FFF2-40B4-BE49-F238E27FC236}">
                    <a16:creationId xmlns:a16="http://schemas.microsoft.com/office/drawing/2014/main" xmlns="" id="{D1B8B99A-6CB0-4B0E-A356-891BA908DD2F}"/>
                  </a:ext>
                </a:extLst>
              </p:cNvPr>
              <p:cNvSpPr/>
              <p:nvPr/>
            </p:nvSpPr>
            <p:spPr>
              <a:xfrm>
                <a:off x="4569" y="2695"/>
                <a:ext cx="3" cy="0"/>
              </a:xfrm>
              <a:custGeom>
                <a:avLst/>
                <a:gdLst/>
                <a:ahLst/>
                <a:cxnLst>
                  <a:cxn ang="0">
                    <a:pos x="0" y="0"/>
                  </a:cxn>
                  <a:cxn ang="0">
                    <a:pos x="3" y="0"/>
                  </a:cxn>
                  <a:cxn ang="0">
                    <a:pos x="0" y="0"/>
                  </a:cxn>
                </a:cxnLst>
                <a:rect l="0" t="0" r="0" b="0"/>
                <a:pathLst>
                  <a:path w="3" h="1">
                    <a:moveTo>
                      <a:pt x="0" y="0"/>
                    </a:moveTo>
                    <a:cubicBezTo>
                      <a:pt x="3" y="0"/>
                      <a:pt x="3" y="0"/>
                      <a:pt x="3" y="0"/>
                    </a:cubicBezTo>
                    <a:cubicBezTo>
                      <a:pt x="3" y="0"/>
                      <a:pt x="2"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6" name="Freeform 70">
                <a:extLst>
                  <a:ext uri="{FF2B5EF4-FFF2-40B4-BE49-F238E27FC236}">
                    <a16:creationId xmlns:a16="http://schemas.microsoft.com/office/drawing/2014/main" xmlns="" id="{8594B289-B9A9-482A-B307-6D773580CFD3}"/>
                  </a:ext>
                </a:extLst>
              </p:cNvPr>
              <p:cNvSpPr/>
              <p:nvPr/>
            </p:nvSpPr>
            <p:spPr>
              <a:xfrm>
                <a:off x="4571" y="2692"/>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7" name="Freeform 71">
                <a:extLst>
                  <a:ext uri="{FF2B5EF4-FFF2-40B4-BE49-F238E27FC236}">
                    <a16:creationId xmlns:a16="http://schemas.microsoft.com/office/drawing/2014/main" xmlns="" id="{1601427C-3A20-45D8-B7D9-4A4C7736831C}"/>
                  </a:ext>
                </a:extLst>
              </p:cNvPr>
              <p:cNvSpPr/>
              <p:nvPr/>
            </p:nvSpPr>
            <p:spPr>
              <a:xfrm>
                <a:off x="4555" y="2684"/>
                <a:ext cx="18" cy="8"/>
              </a:xfrm>
              <a:custGeom>
                <a:avLst/>
                <a:gdLst/>
                <a:ahLst/>
                <a:cxnLst>
                  <a:cxn ang="0">
                    <a:pos x="3" y="0"/>
                  </a:cxn>
                  <a:cxn ang="0">
                    <a:pos x="1" y="0"/>
                  </a:cxn>
                  <a:cxn ang="0">
                    <a:pos x="8" y="3"/>
                  </a:cxn>
                  <a:cxn ang="0">
                    <a:pos x="2" y="1"/>
                  </a:cxn>
                  <a:cxn ang="0">
                    <a:pos x="7" y="4"/>
                  </a:cxn>
                  <a:cxn ang="0">
                    <a:pos x="3" y="4"/>
                  </a:cxn>
                  <a:cxn ang="0">
                    <a:pos x="11" y="6"/>
                  </a:cxn>
                  <a:cxn ang="0">
                    <a:pos x="3" y="4"/>
                  </a:cxn>
                  <a:cxn ang="0">
                    <a:pos x="2" y="4"/>
                  </a:cxn>
                  <a:cxn ang="0">
                    <a:pos x="4" y="5"/>
                  </a:cxn>
                  <a:cxn ang="0">
                    <a:pos x="9" y="7"/>
                  </a:cxn>
                  <a:cxn ang="0">
                    <a:pos x="14" y="8"/>
                  </a:cxn>
                  <a:cxn ang="0">
                    <a:pos x="10" y="6"/>
                  </a:cxn>
                  <a:cxn ang="0">
                    <a:pos x="14" y="7"/>
                  </a:cxn>
                  <a:cxn ang="0">
                    <a:pos x="11" y="6"/>
                  </a:cxn>
                  <a:cxn ang="0">
                    <a:pos x="14" y="7"/>
                  </a:cxn>
                  <a:cxn ang="0">
                    <a:pos x="11" y="6"/>
                  </a:cxn>
                  <a:cxn ang="0">
                    <a:pos x="12" y="6"/>
                  </a:cxn>
                  <a:cxn ang="0">
                    <a:pos x="9" y="5"/>
                  </a:cxn>
                  <a:cxn ang="0">
                    <a:pos x="13" y="6"/>
                  </a:cxn>
                  <a:cxn ang="0">
                    <a:pos x="10" y="5"/>
                  </a:cxn>
                  <a:cxn ang="0">
                    <a:pos x="14" y="5"/>
                  </a:cxn>
                  <a:cxn ang="0">
                    <a:pos x="11" y="4"/>
                  </a:cxn>
                  <a:cxn ang="0">
                    <a:pos x="14" y="6"/>
                  </a:cxn>
                  <a:cxn ang="0">
                    <a:pos x="7" y="3"/>
                  </a:cxn>
                  <a:cxn ang="0">
                    <a:pos x="13" y="5"/>
                  </a:cxn>
                  <a:cxn ang="0">
                    <a:pos x="11" y="3"/>
                  </a:cxn>
                  <a:cxn ang="0">
                    <a:pos x="13" y="4"/>
                  </a:cxn>
                  <a:cxn ang="0">
                    <a:pos x="10" y="2"/>
                  </a:cxn>
                  <a:cxn ang="0">
                    <a:pos x="9" y="2"/>
                  </a:cxn>
                  <a:cxn ang="0">
                    <a:pos x="7" y="1"/>
                  </a:cxn>
                  <a:cxn ang="0">
                    <a:pos x="9" y="2"/>
                  </a:cxn>
                  <a:cxn ang="0">
                    <a:pos x="4" y="0"/>
                  </a:cxn>
                  <a:cxn ang="0">
                    <a:pos x="7" y="1"/>
                  </a:cxn>
                  <a:cxn ang="0">
                    <a:pos x="3" y="0"/>
                  </a:cxn>
                </a:cxnLst>
                <a:rect l="0" t="0" r="0" b="0"/>
                <a:pathLst>
                  <a:path w="23" h="9">
                    <a:moveTo>
                      <a:pt x="4" y="1"/>
                    </a:moveTo>
                    <a:cubicBezTo>
                      <a:pt x="0" y="0"/>
                      <a:pt x="3" y="1"/>
                      <a:pt x="2" y="1"/>
                    </a:cubicBezTo>
                    <a:cubicBezTo>
                      <a:pt x="4" y="2"/>
                      <a:pt x="11" y="4"/>
                      <a:pt x="11" y="4"/>
                    </a:cubicBezTo>
                    <a:cubicBezTo>
                      <a:pt x="3" y="2"/>
                      <a:pt x="3" y="2"/>
                      <a:pt x="3" y="2"/>
                    </a:cubicBezTo>
                    <a:cubicBezTo>
                      <a:pt x="3" y="3"/>
                      <a:pt x="1" y="3"/>
                      <a:pt x="9" y="5"/>
                    </a:cubicBezTo>
                    <a:cubicBezTo>
                      <a:pt x="5" y="5"/>
                      <a:pt x="5" y="5"/>
                      <a:pt x="5" y="5"/>
                    </a:cubicBezTo>
                    <a:cubicBezTo>
                      <a:pt x="5" y="5"/>
                      <a:pt x="18" y="7"/>
                      <a:pt x="15" y="7"/>
                    </a:cubicBezTo>
                    <a:cubicBezTo>
                      <a:pt x="9" y="6"/>
                      <a:pt x="9" y="6"/>
                      <a:pt x="4" y="5"/>
                    </a:cubicBezTo>
                    <a:cubicBezTo>
                      <a:pt x="3" y="5"/>
                      <a:pt x="3" y="5"/>
                      <a:pt x="3" y="5"/>
                    </a:cubicBezTo>
                    <a:cubicBezTo>
                      <a:pt x="4" y="5"/>
                      <a:pt x="6" y="6"/>
                      <a:pt x="6" y="6"/>
                    </a:cubicBezTo>
                    <a:cubicBezTo>
                      <a:pt x="8" y="7"/>
                      <a:pt x="12" y="7"/>
                      <a:pt x="12" y="8"/>
                    </a:cubicBezTo>
                    <a:cubicBezTo>
                      <a:pt x="13" y="8"/>
                      <a:pt x="15" y="8"/>
                      <a:pt x="18" y="9"/>
                    </a:cubicBezTo>
                    <a:cubicBezTo>
                      <a:pt x="15" y="8"/>
                      <a:pt x="17" y="8"/>
                      <a:pt x="14" y="7"/>
                    </a:cubicBezTo>
                    <a:cubicBezTo>
                      <a:pt x="17" y="8"/>
                      <a:pt x="15" y="8"/>
                      <a:pt x="18" y="8"/>
                    </a:cubicBezTo>
                    <a:cubicBezTo>
                      <a:pt x="15" y="7"/>
                      <a:pt x="15" y="7"/>
                      <a:pt x="15" y="7"/>
                    </a:cubicBezTo>
                    <a:cubicBezTo>
                      <a:pt x="16" y="7"/>
                      <a:pt x="18" y="8"/>
                      <a:pt x="19" y="8"/>
                    </a:cubicBezTo>
                    <a:cubicBezTo>
                      <a:pt x="17" y="8"/>
                      <a:pt x="15" y="7"/>
                      <a:pt x="15" y="7"/>
                    </a:cubicBezTo>
                    <a:cubicBezTo>
                      <a:pt x="16" y="7"/>
                      <a:pt x="16" y="7"/>
                      <a:pt x="16" y="7"/>
                    </a:cubicBezTo>
                    <a:cubicBezTo>
                      <a:pt x="15" y="7"/>
                      <a:pt x="17" y="7"/>
                      <a:pt x="12" y="6"/>
                    </a:cubicBezTo>
                    <a:cubicBezTo>
                      <a:pt x="17" y="7"/>
                      <a:pt x="17" y="7"/>
                      <a:pt x="17" y="7"/>
                    </a:cubicBezTo>
                    <a:cubicBezTo>
                      <a:pt x="13" y="6"/>
                      <a:pt x="13" y="6"/>
                      <a:pt x="13" y="6"/>
                    </a:cubicBezTo>
                    <a:cubicBezTo>
                      <a:pt x="15" y="6"/>
                      <a:pt x="23" y="8"/>
                      <a:pt x="19" y="6"/>
                    </a:cubicBezTo>
                    <a:cubicBezTo>
                      <a:pt x="18" y="6"/>
                      <a:pt x="16" y="6"/>
                      <a:pt x="15" y="5"/>
                    </a:cubicBezTo>
                    <a:cubicBezTo>
                      <a:pt x="13" y="5"/>
                      <a:pt x="18" y="6"/>
                      <a:pt x="18" y="7"/>
                    </a:cubicBezTo>
                    <a:cubicBezTo>
                      <a:pt x="15" y="6"/>
                      <a:pt x="11" y="5"/>
                      <a:pt x="9" y="4"/>
                    </a:cubicBezTo>
                    <a:cubicBezTo>
                      <a:pt x="13" y="5"/>
                      <a:pt x="8" y="4"/>
                      <a:pt x="17" y="6"/>
                    </a:cubicBezTo>
                    <a:cubicBezTo>
                      <a:pt x="17" y="5"/>
                      <a:pt x="13" y="4"/>
                      <a:pt x="15" y="4"/>
                    </a:cubicBezTo>
                    <a:cubicBezTo>
                      <a:pt x="17" y="5"/>
                      <a:pt x="17" y="5"/>
                      <a:pt x="17" y="5"/>
                    </a:cubicBezTo>
                    <a:cubicBezTo>
                      <a:pt x="11" y="3"/>
                      <a:pt x="19" y="5"/>
                      <a:pt x="14" y="3"/>
                    </a:cubicBezTo>
                    <a:cubicBezTo>
                      <a:pt x="12" y="3"/>
                      <a:pt x="12" y="3"/>
                      <a:pt x="12" y="3"/>
                    </a:cubicBezTo>
                    <a:cubicBezTo>
                      <a:pt x="10" y="3"/>
                      <a:pt x="10" y="3"/>
                      <a:pt x="10" y="2"/>
                    </a:cubicBezTo>
                    <a:cubicBezTo>
                      <a:pt x="10" y="3"/>
                      <a:pt x="10" y="3"/>
                      <a:pt x="12" y="3"/>
                    </a:cubicBezTo>
                    <a:cubicBezTo>
                      <a:pt x="8" y="2"/>
                      <a:pt x="7" y="1"/>
                      <a:pt x="6" y="1"/>
                    </a:cubicBezTo>
                    <a:cubicBezTo>
                      <a:pt x="5" y="1"/>
                      <a:pt x="8" y="2"/>
                      <a:pt x="9" y="2"/>
                    </a:cubicBezTo>
                    <a:cubicBezTo>
                      <a:pt x="7" y="2"/>
                      <a:pt x="4" y="1"/>
                      <a:pt x="4"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8" name="Freeform 72">
                <a:extLst>
                  <a:ext uri="{FF2B5EF4-FFF2-40B4-BE49-F238E27FC236}">
                    <a16:creationId xmlns:a16="http://schemas.microsoft.com/office/drawing/2014/main" xmlns="" id="{E7970EB5-2980-4B7C-A5F2-F550C1474655}"/>
                  </a:ext>
                </a:extLst>
              </p:cNvPr>
              <p:cNvSpPr/>
              <p:nvPr/>
            </p:nvSpPr>
            <p:spPr>
              <a:xfrm>
                <a:off x="4568" y="2690"/>
                <a:ext cx="1" cy="1"/>
              </a:xfrm>
              <a:custGeom>
                <a:avLst/>
                <a:gdLst/>
                <a:ahLst/>
                <a:cxnLst>
                  <a:cxn ang="0">
                    <a:pos x="1" y="1"/>
                  </a:cxn>
                  <a:cxn ang="0">
                    <a:pos x="0" y="0"/>
                  </a:cxn>
                  <a:cxn ang="0">
                    <a:pos x="1" y="1"/>
                  </a:cxn>
                </a:cxnLst>
                <a:rect l="0" t="0" r="0" b="0"/>
                <a:pathLst>
                  <a:path w="2" h="1">
                    <a:moveTo>
                      <a:pt x="2" y="1"/>
                    </a:moveTo>
                    <a:cubicBezTo>
                      <a:pt x="0" y="0"/>
                      <a:pt x="0" y="0"/>
                      <a:pt x="0" y="0"/>
                    </a:cubicBezTo>
                    <a:cubicBezTo>
                      <a:pt x="1" y="0"/>
                      <a:pt x="1" y="0"/>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39" name="Freeform 73">
                <a:extLst>
                  <a:ext uri="{FF2B5EF4-FFF2-40B4-BE49-F238E27FC236}">
                    <a16:creationId xmlns:a16="http://schemas.microsoft.com/office/drawing/2014/main" xmlns="" id="{9818701E-4CD8-4987-98D1-E1E01124BE0D}"/>
                  </a:ext>
                </a:extLst>
              </p:cNvPr>
              <p:cNvSpPr/>
              <p:nvPr/>
            </p:nvSpPr>
            <p:spPr>
              <a:xfrm>
                <a:off x="4554" y="2679"/>
                <a:ext cx="21" cy="9"/>
              </a:xfrm>
              <a:custGeom>
                <a:avLst/>
                <a:gdLst/>
                <a:ahLst/>
                <a:cxnLst>
                  <a:cxn ang="0">
                    <a:pos x="10" y="5"/>
                  </a:cxn>
                  <a:cxn ang="0">
                    <a:pos x="14" y="6"/>
                  </a:cxn>
                  <a:cxn ang="0">
                    <a:pos x="6" y="4"/>
                  </a:cxn>
                  <a:cxn ang="0">
                    <a:pos x="4" y="4"/>
                  </a:cxn>
                  <a:cxn ang="0">
                    <a:pos x="12" y="5"/>
                  </a:cxn>
                  <a:cxn ang="0">
                    <a:pos x="13" y="5"/>
                  </a:cxn>
                  <a:cxn ang="0">
                    <a:pos x="8" y="4"/>
                  </a:cxn>
                  <a:cxn ang="0">
                    <a:pos x="6" y="3"/>
                  </a:cxn>
                  <a:cxn ang="0">
                    <a:pos x="8" y="4"/>
                  </a:cxn>
                  <a:cxn ang="0">
                    <a:pos x="12" y="5"/>
                  </a:cxn>
                  <a:cxn ang="0">
                    <a:pos x="1" y="0"/>
                  </a:cxn>
                  <a:cxn ang="0">
                    <a:pos x="1" y="0"/>
                  </a:cxn>
                  <a:cxn ang="0">
                    <a:pos x="7" y="2"/>
                  </a:cxn>
                  <a:cxn ang="0">
                    <a:pos x="5" y="2"/>
                  </a:cxn>
                  <a:cxn ang="0">
                    <a:pos x="3" y="1"/>
                  </a:cxn>
                  <a:cxn ang="0">
                    <a:pos x="2" y="4"/>
                  </a:cxn>
                  <a:cxn ang="0">
                    <a:pos x="2" y="4"/>
                  </a:cxn>
                  <a:cxn ang="0">
                    <a:pos x="5" y="4"/>
                  </a:cxn>
                  <a:cxn ang="0">
                    <a:pos x="11" y="6"/>
                  </a:cxn>
                  <a:cxn ang="0">
                    <a:pos x="9" y="5"/>
                  </a:cxn>
                  <a:cxn ang="0">
                    <a:pos x="14" y="7"/>
                  </a:cxn>
                  <a:cxn ang="0">
                    <a:pos x="16" y="8"/>
                  </a:cxn>
                  <a:cxn ang="0">
                    <a:pos x="16" y="8"/>
                  </a:cxn>
                  <a:cxn ang="0">
                    <a:pos x="10" y="5"/>
                  </a:cxn>
                </a:cxnLst>
                <a:rect l="0" t="0" r="0" b="0"/>
                <a:pathLst>
                  <a:path w="26" h="11">
                    <a:moveTo>
                      <a:pt x="13" y="7"/>
                    </a:moveTo>
                    <a:cubicBezTo>
                      <a:pt x="14" y="7"/>
                      <a:pt x="16" y="8"/>
                      <a:pt x="18" y="8"/>
                    </a:cubicBezTo>
                    <a:cubicBezTo>
                      <a:pt x="15" y="7"/>
                      <a:pt x="12" y="7"/>
                      <a:pt x="8" y="6"/>
                    </a:cubicBezTo>
                    <a:cubicBezTo>
                      <a:pt x="11" y="6"/>
                      <a:pt x="7" y="5"/>
                      <a:pt x="6" y="5"/>
                    </a:cubicBezTo>
                    <a:cubicBezTo>
                      <a:pt x="9" y="5"/>
                      <a:pt x="14" y="7"/>
                      <a:pt x="15" y="7"/>
                    </a:cubicBezTo>
                    <a:cubicBezTo>
                      <a:pt x="14" y="7"/>
                      <a:pt x="16" y="7"/>
                      <a:pt x="17" y="7"/>
                    </a:cubicBezTo>
                    <a:cubicBezTo>
                      <a:pt x="13" y="7"/>
                      <a:pt x="15" y="6"/>
                      <a:pt x="11" y="6"/>
                    </a:cubicBezTo>
                    <a:cubicBezTo>
                      <a:pt x="8" y="5"/>
                      <a:pt x="6" y="3"/>
                      <a:pt x="8" y="4"/>
                    </a:cubicBezTo>
                    <a:cubicBezTo>
                      <a:pt x="10" y="5"/>
                      <a:pt x="10" y="5"/>
                      <a:pt x="10" y="5"/>
                    </a:cubicBezTo>
                    <a:cubicBezTo>
                      <a:pt x="14" y="6"/>
                      <a:pt x="12" y="5"/>
                      <a:pt x="16" y="7"/>
                    </a:cubicBezTo>
                    <a:cubicBezTo>
                      <a:pt x="10" y="4"/>
                      <a:pt x="11" y="3"/>
                      <a:pt x="2" y="1"/>
                    </a:cubicBezTo>
                    <a:cubicBezTo>
                      <a:pt x="0" y="0"/>
                      <a:pt x="2" y="1"/>
                      <a:pt x="2" y="1"/>
                    </a:cubicBezTo>
                    <a:cubicBezTo>
                      <a:pt x="4" y="1"/>
                      <a:pt x="7" y="3"/>
                      <a:pt x="9" y="3"/>
                    </a:cubicBezTo>
                    <a:cubicBezTo>
                      <a:pt x="7" y="3"/>
                      <a:pt x="10" y="4"/>
                      <a:pt x="7" y="3"/>
                    </a:cubicBezTo>
                    <a:cubicBezTo>
                      <a:pt x="4" y="2"/>
                      <a:pt x="4" y="2"/>
                      <a:pt x="4" y="2"/>
                    </a:cubicBezTo>
                    <a:cubicBezTo>
                      <a:pt x="1" y="2"/>
                      <a:pt x="2" y="4"/>
                      <a:pt x="3" y="5"/>
                    </a:cubicBezTo>
                    <a:cubicBezTo>
                      <a:pt x="3" y="5"/>
                      <a:pt x="3" y="5"/>
                      <a:pt x="3" y="5"/>
                    </a:cubicBezTo>
                    <a:cubicBezTo>
                      <a:pt x="6" y="5"/>
                      <a:pt x="6" y="6"/>
                      <a:pt x="7" y="6"/>
                    </a:cubicBezTo>
                    <a:cubicBezTo>
                      <a:pt x="14" y="8"/>
                      <a:pt x="14" y="8"/>
                      <a:pt x="14" y="8"/>
                    </a:cubicBezTo>
                    <a:cubicBezTo>
                      <a:pt x="13" y="8"/>
                      <a:pt x="14" y="8"/>
                      <a:pt x="12" y="7"/>
                    </a:cubicBezTo>
                    <a:cubicBezTo>
                      <a:pt x="14" y="8"/>
                      <a:pt x="16" y="9"/>
                      <a:pt x="18" y="9"/>
                    </a:cubicBezTo>
                    <a:cubicBezTo>
                      <a:pt x="19" y="10"/>
                      <a:pt x="17" y="9"/>
                      <a:pt x="21" y="10"/>
                    </a:cubicBezTo>
                    <a:cubicBezTo>
                      <a:pt x="26" y="11"/>
                      <a:pt x="17" y="9"/>
                      <a:pt x="21" y="10"/>
                    </a:cubicBezTo>
                    <a:lnTo>
                      <a:pt x="13" y="7"/>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0" name="Freeform 74">
                <a:extLst>
                  <a:ext uri="{FF2B5EF4-FFF2-40B4-BE49-F238E27FC236}">
                    <a16:creationId xmlns:a16="http://schemas.microsoft.com/office/drawing/2014/main" xmlns="" id="{091DF2DE-C52A-4064-8924-E7BBA6EAEEA3}"/>
                  </a:ext>
                </a:extLst>
              </p:cNvPr>
              <p:cNvSpPr/>
              <p:nvPr/>
            </p:nvSpPr>
            <p:spPr>
              <a:xfrm>
                <a:off x="4564" y="2686"/>
                <a:ext cx="3" cy="1"/>
              </a:xfrm>
              <a:custGeom>
                <a:avLst/>
                <a:gdLst/>
                <a:ahLst/>
                <a:cxnLst>
                  <a:cxn ang="0">
                    <a:pos x="3" y="1"/>
                  </a:cxn>
                  <a:cxn ang="0">
                    <a:pos x="0" y="0"/>
                  </a:cxn>
                  <a:cxn ang="0">
                    <a:pos x="1" y="1"/>
                  </a:cxn>
                  <a:cxn ang="0">
                    <a:pos x="3" y="1"/>
                  </a:cxn>
                </a:cxnLst>
                <a:rect l="0" t="0" r="0" b="0"/>
                <a:pathLst>
                  <a:path w="3" h="1">
                    <a:moveTo>
                      <a:pt x="3" y="1"/>
                    </a:moveTo>
                    <a:lnTo>
                      <a:pt x="0" y="0"/>
                    </a:lnTo>
                    <a:lnTo>
                      <a:pt x="1" y="1"/>
                    </a:lnTo>
                    <a:lnTo>
                      <a:pt x="3"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1" name="Freeform 75">
                <a:extLst>
                  <a:ext uri="{FF2B5EF4-FFF2-40B4-BE49-F238E27FC236}">
                    <a16:creationId xmlns:a16="http://schemas.microsoft.com/office/drawing/2014/main" xmlns="" id="{E91A6932-73E3-4F17-8B27-A3AC0D79D77D}"/>
                  </a:ext>
                </a:extLst>
              </p:cNvPr>
              <p:cNvSpPr/>
              <p:nvPr/>
            </p:nvSpPr>
            <p:spPr>
              <a:xfrm>
                <a:off x="4555" y="2683"/>
                <a:ext cx="4" cy="1"/>
              </a:xfrm>
              <a:custGeom>
                <a:avLst/>
                <a:gdLst/>
                <a:ahLst/>
                <a:cxnLst>
                  <a:cxn ang="0">
                    <a:pos x="0" y="0"/>
                  </a:cxn>
                  <a:cxn ang="0">
                    <a:pos x="3" y="1"/>
                  </a:cxn>
                  <a:cxn ang="0">
                    <a:pos x="0" y="0"/>
                  </a:cxn>
                </a:cxnLst>
                <a:rect l="0" t="0" r="0" b="0"/>
                <a:pathLst>
                  <a:path w="4" h="1">
                    <a:moveTo>
                      <a:pt x="0" y="0"/>
                    </a:moveTo>
                    <a:cubicBezTo>
                      <a:pt x="3" y="1"/>
                      <a:pt x="3" y="1"/>
                      <a:pt x="3" y="1"/>
                    </a:cubicBezTo>
                    <a:cubicBezTo>
                      <a:pt x="4" y="1"/>
                      <a:pt x="3"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2" name="Freeform 76">
                <a:extLst>
                  <a:ext uri="{FF2B5EF4-FFF2-40B4-BE49-F238E27FC236}">
                    <a16:creationId xmlns:a16="http://schemas.microsoft.com/office/drawing/2014/main" xmlns="" id="{A4D1FFEE-DEBA-472A-8B30-AA06FAB48678}"/>
                  </a:ext>
                </a:extLst>
              </p:cNvPr>
              <p:cNvSpPr/>
              <p:nvPr/>
            </p:nvSpPr>
            <p:spPr>
              <a:xfrm>
                <a:off x="4565" y="2684"/>
                <a:ext cx="3" cy="0"/>
              </a:xfrm>
              <a:custGeom>
                <a:avLst/>
                <a:gdLst/>
                <a:ahLst/>
                <a:cxnLst>
                  <a:cxn ang="0">
                    <a:pos x="3" y="0"/>
                  </a:cxn>
                  <a:cxn ang="0">
                    <a:pos x="2" y="0"/>
                  </a:cxn>
                  <a:cxn ang="0">
                    <a:pos x="0" y="0"/>
                  </a:cxn>
                  <a:cxn ang="0">
                    <a:pos x="3" y="0"/>
                  </a:cxn>
                </a:cxnLst>
                <a:rect l="0" t="0" r="0" b="0"/>
                <a:pathLst>
                  <a:path w="3" h="1">
                    <a:moveTo>
                      <a:pt x="3" y="0"/>
                    </a:moveTo>
                    <a:cubicBezTo>
                      <a:pt x="2" y="0"/>
                      <a:pt x="2" y="0"/>
                      <a:pt x="2" y="0"/>
                    </a:cubicBezTo>
                    <a:cubicBezTo>
                      <a:pt x="0" y="0"/>
                      <a:pt x="0" y="0"/>
                      <a:pt x="0" y="0"/>
                    </a:cubicBezTo>
                    <a:cubicBezTo>
                      <a:pt x="2" y="0"/>
                      <a:pt x="2" y="0"/>
                      <a:pt x="3"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3" name="Freeform 77">
                <a:extLst>
                  <a:ext uri="{FF2B5EF4-FFF2-40B4-BE49-F238E27FC236}">
                    <a16:creationId xmlns:a16="http://schemas.microsoft.com/office/drawing/2014/main" xmlns="" id="{762DCED4-0132-4838-9766-0006309D0F12}"/>
                  </a:ext>
                </a:extLst>
              </p:cNvPr>
              <p:cNvSpPr/>
              <p:nvPr/>
            </p:nvSpPr>
            <p:spPr>
              <a:xfrm>
                <a:off x="4555" y="2678"/>
                <a:ext cx="9" cy="5"/>
              </a:xfrm>
              <a:custGeom>
                <a:avLst/>
                <a:gdLst/>
                <a:ahLst/>
                <a:cxnLst>
                  <a:cxn ang="0">
                    <a:pos x="0" y="0"/>
                  </a:cxn>
                  <a:cxn ang="0">
                    <a:pos x="0" y="1"/>
                  </a:cxn>
                  <a:cxn ang="0">
                    <a:pos x="8" y="5"/>
                  </a:cxn>
                  <a:cxn ang="0">
                    <a:pos x="3" y="2"/>
                  </a:cxn>
                  <a:cxn ang="0">
                    <a:pos x="3" y="1"/>
                  </a:cxn>
                  <a:cxn ang="0">
                    <a:pos x="0" y="0"/>
                  </a:cxn>
                </a:cxnLst>
                <a:rect l="0" t="0" r="0" b="0"/>
                <a:pathLst>
                  <a:path w="12" h="5">
                    <a:moveTo>
                      <a:pt x="0" y="0"/>
                    </a:moveTo>
                    <a:cubicBezTo>
                      <a:pt x="0" y="1"/>
                      <a:pt x="3" y="2"/>
                      <a:pt x="0" y="1"/>
                    </a:cubicBezTo>
                    <a:cubicBezTo>
                      <a:pt x="11" y="5"/>
                      <a:pt x="11" y="5"/>
                      <a:pt x="11" y="5"/>
                    </a:cubicBezTo>
                    <a:cubicBezTo>
                      <a:pt x="12" y="5"/>
                      <a:pt x="5" y="3"/>
                      <a:pt x="4" y="2"/>
                    </a:cubicBezTo>
                    <a:cubicBezTo>
                      <a:pt x="8" y="3"/>
                      <a:pt x="4" y="1"/>
                      <a:pt x="4" y="1"/>
                    </a:cubicBez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4" name="Freeform 78">
                <a:extLst>
                  <a:ext uri="{FF2B5EF4-FFF2-40B4-BE49-F238E27FC236}">
                    <a16:creationId xmlns:a16="http://schemas.microsoft.com/office/drawing/2014/main" xmlns="" id="{DC8AC3F8-459C-49A5-9439-FD2C60D7239E}"/>
                  </a:ext>
                </a:extLst>
              </p:cNvPr>
              <p:cNvSpPr/>
              <p:nvPr/>
            </p:nvSpPr>
            <p:spPr>
              <a:xfrm>
                <a:off x="4557" y="2671"/>
                <a:ext cx="16" cy="13"/>
              </a:xfrm>
              <a:custGeom>
                <a:avLst/>
                <a:gdLst/>
                <a:ahLst/>
                <a:cxnLst>
                  <a:cxn ang="0">
                    <a:pos x="8" y="9"/>
                  </a:cxn>
                  <a:cxn ang="0">
                    <a:pos x="8" y="8"/>
                  </a:cxn>
                  <a:cxn ang="0">
                    <a:pos x="10" y="10"/>
                  </a:cxn>
                  <a:cxn ang="0">
                    <a:pos x="12" y="10"/>
                  </a:cxn>
                  <a:cxn ang="0">
                    <a:pos x="10" y="9"/>
                  </a:cxn>
                  <a:cxn ang="0">
                    <a:pos x="9" y="8"/>
                  </a:cxn>
                  <a:cxn ang="0">
                    <a:pos x="5" y="7"/>
                  </a:cxn>
                  <a:cxn ang="0">
                    <a:pos x="12" y="9"/>
                  </a:cxn>
                  <a:cxn ang="0">
                    <a:pos x="4" y="5"/>
                  </a:cxn>
                  <a:cxn ang="0">
                    <a:pos x="7" y="6"/>
                  </a:cxn>
                  <a:cxn ang="0">
                    <a:pos x="7" y="6"/>
                  </a:cxn>
                  <a:cxn ang="0">
                    <a:pos x="8" y="6"/>
                  </a:cxn>
                  <a:cxn ang="0">
                    <a:pos x="11" y="8"/>
                  </a:cxn>
                  <a:cxn ang="0">
                    <a:pos x="11" y="7"/>
                  </a:cxn>
                  <a:cxn ang="0">
                    <a:pos x="13" y="8"/>
                  </a:cxn>
                  <a:cxn ang="0">
                    <a:pos x="10" y="5"/>
                  </a:cxn>
                  <a:cxn ang="0">
                    <a:pos x="13" y="6"/>
                  </a:cxn>
                  <a:cxn ang="0">
                    <a:pos x="6" y="3"/>
                  </a:cxn>
                  <a:cxn ang="0">
                    <a:pos x="7" y="3"/>
                  </a:cxn>
                  <a:cxn ang="0">
                    <a:pos x="11" y="5"/>
                  </a:cxn>
                  <a:cxn ang="0">
                    <a:pos x="9" y="4"/>
                  </a:cxn>
                  <a:cxn ang="0">
                    <a:pos x="13" y="6"/>
                  </a:cxn>
                  <a:cxn ang="0">
                    <a:pos x="8" y="2"/>
                  </a:cxn>
                  <a:cxn ang="0">
                    <a:pos x="9" y="3"/>
                  </a:cxn>
                  <a:cxn ang="0">
                    <a:pos x="2" y="0"/>
                  </a:cxn>
                  <a:cxn ang="0">
                    <a:pos x="2" y="2"/>
                  </a:cxn>
                  <a:cxn ang="0">
                    <a:pos x="6" y="4"/>
                  </a:cxn>
                  <a:cxn ang="0">
                    <a:pos x="1" y="2"/>
                  </a:cxn>
                  <a:cxn ang="0">
                    <a:pos x="6" y="4"/>
                  </a:cxn>
                  <a:cxn ang="0">
                    <a:pos x="2" y="3"/>
                  </a:cxn>
                  <a:cxn ang="0">
                    <a:pos x="5" y="4"/>
                  </a:cxn>
                  <a:cxn ang="0">
                    <a:pos x="0" y="2"/>
                  </a:cxn>
                  <a:cxn ang="0">
                    <a:pos x="1" y="6"/>
                  </a:cxn>
                  <a:cxn ang="0">
                    <a:pos x="4" y="8"/>
                  </a:cxn>
                  <a:cxn ang="0">
                    <a:pos x="4" y="8"/>
                  </a:cxn>
                  <a:cxn ang="0">
                    <a:pos x="7" y="10"/>
                  </a:cxn>
                  <a:cxn ang="0">
                    <a:pos x="0" y="7"/>
                  </a:cxn>
                  <a:cxn ang="0">
                    <a:pos x="0" y="8"/>
                  </a:cxn>
                  <a:cxn ang="0">
                    <a:pos x="2" y="8"/>
                  </a:cxn>
                  <a:cxn ang="0">
                    <a:pos x="1" y="8"/>
                  </a:cxn>
                  <a:cxn ang="0">
                    <a:pos x="9" y="11"/>
                  </a:cxn>
                  <a:cxn ang="0">
                    <a:pos x="13" y="12"/>
                  </a:cxn>
                  <a:cxn ang="0">
                    <a:pos x="8" y="9"/>
                  </a:cxn>
                </a:cxnLst>
                <a:rect l="0" t="0" r="0" b="0"/>
                <a:pathLst>
                  <a:path w="20" h="16">
                    <a:moveTo>
                      <a:pt x="11" y="12"/>
                    </a:moveTo>
                    <a:cubicBezTo>
                      <a:pt x="11" y="12"/>
                      <a:pt x="8" y="11"/>
                      <a:pt x="10" y="11"/>
                    </a:cubicBezTo>
                    <a:cubicBezTo>
                      <a:pt x="12" y="12"/>
                      <a:pt x="13" y="13"/>
                      <a:pt x="13" y="13"/>
                    </a:cubicBezTo>
                    <a:cubicBezTo>
                      <a:pt x="17" y="14"/>
                      <a:pt x="12" y="12"/>
                      <a:pt x="15" y="13"/>
                    </a:cubicBezTo>
                    <a:cubicBezTo>
                      <a:pt x="13" y="12"/>
                      <a:pt x="13" y="12"/>
                      <a:pt x="13" y="12"/>
                    </a:cubicBezTo>
                    <a:cubicBezTo>
                      <a:pt x="14" y="12"/>
                      <a:pt x="9" y="10"/>
                      <a:pt x="12" y="11"/>
                    </a:cubicBezTo>
                    <a:cubicBezTo>
                      <a:pt x="10" y="10"/>
                      <a:pt x="11" y="10"/>
                      <a:pt x="7" y="9"/>
                    </a:cubicBezTo>
                    <a:cubicBezTo>
                      <a:pt x="12" y="10"/>
                      <a:pt x="11" y="10"/>
                      <a:pt x="15" y="12"/>
                    </a:cubicBezTo>
                    <a:cubicBezTo>
                      <a:pt x="13" y="11"/>
                      <a:pt x="9" y="9"/>
                      <a:pt x="5" y="7"/>
                    </a:cubicBezTo>
                    <a:cubicBezTo>
                      <a:pt x="11" y="9"/>
                      <a:pt x="4" y="6"/>
                      <a:pt x="9" y="8"/>
                    </a:cubicBezTo>
                    <a:cubicBezTo>
                      <a:pt x="9" y="8"/>
                      <a:pt x="10" y="9"/>
                      <a:pt x="9" y="8"/>
                    </a:cubicBezTo>
                    <a:cubicBezTo>
                      <a:pt x="15" y="11"/>
                      <a:pt x="8" y="8"/>
                      <a:pt x="10" y="8"/>
                    </a:cubicBezTo>
                    <a:cubicBezTo>
                      <a:pt x="14" y="10"/>
                      <a:pt x="14" y="10"/>
                      <a:pt x="14" y="10"/>
                    </a:cubicBezTo>
                    <a:cubicBezTo>
                      <a:pt x="14" y="9"/>
                      <a:pt x="11" y="8"/>
                      <a:pt x="14" y="9"/>
                    </a:cubicBezTo>
                    <a:cubicBezTo>
                      <a:pt x="17" y="10"/>
                      <a:pt x="17" y="10"/>
                      <a:pt x="17" y="10"/>
                    </a:cubicBezTo>
                    <a:cubicBezTo>
                      <a:pt x="13" y="8"/>
                      <a:pt x="15" y="8"/>
                      <a:pt x="13" y="7"/>
                    </a:cubicBezTo>
                    <a:cubicBezTo>
                      <a:pt x="17" y="8"/>
                      <a:pt x="17" y="8"/>
                      <a:pt x="17" y="8"/>
                    </a:cubicBezTo>
                    <a:cubicBezTo>
                      <a:pt x="13" y="6"/>
                      <a:pt x="15" y="8"/>
                      <a:pt x="8" y="4"/>
                    </a:cubicBezTo>
                    <a:cubicBezTo>
                      <a:pt x="16" y="8"/>
                      <a:pt x="5" y="3"/>
                      <a:pt x="9" y="4"/>
                    </a:cubicBezTo>
                    <a:cubicBezTo>
                      <a:pt x="12" y="6"/>
                      <a:pt x="10" y="5"/>
                      <a:pt x="14" y="7"/>
                    </a:cubicBezTo>
                    <a:cubicBezTo>
                      <a:pt x="10" y="5"/>
                      <a:pt x="13" y="6"/>
                      <a:pt x="12" y="5"/>
                    </a:cubicBezTo>
                    <a:cubicBezTo>
                      <a:pt x="16" y="7"/>
                      <a:pt x="13" y="5"/>
                      <a:pt x="17" y="8"/>
                    </a:cubicBezTo>
                    <a:cubicBezTo>
                      <a:pt x="10" y="3"/>
                      <a:pt x="10" y="3"/>
                      <a:pt x="10" y="3"/>
                    </a:cubicBezTo>
                    <a:cubicBezTo>
                      <a:pt x="12" y="4"/>
                      <a:pt x="12" y="4"/>
                      <a:pt x="12" y="4"/>
                    </a:cubicBezTo>
                    <a:cubicBezTo>
                      <a:pt x="11" y="4"/>
                      <a:pt x="5" y="0"/>
                      <a:pt x="3" y="0"/>
                    </a:cubicBezTo>
                    <a:cubicBezTo>
                      <a:pt x="5" y="1"/>
                      <a:pt x="6" y="3"/>
                      <a:pt x="3" y="3"/>
                    </a:cubicBezTo>
                    <a:cubicBezTo>
                      <a:pt x="9" y="5"/>
                      <a:pt x="3" y="3"/>
                      <a:pt x="8" y="5"/>
                    </a:cubicBezTo>
                    <a:cubicBezTo>
                      <a:pt x="2" y="3"/>
                      <a:pt x="2" y="3"/>
                      <a:pt x="2" y="3"/>
                    </a:cubicBezTo>
                    <a:cubicBezTo>
                      <a:pt x="3" y="4"/>
                      <a:pt x="6" y="4"/>
                      <a:pt x="8" y="5"/>
                    </a:cubicBezTo>
                    <a:cubicBezTo>
                      <a:pt x="8" y="6"/>
                      <a:pt x="5" y="5"/>
                      <a:pt x="3" y="4"/>
                    </a:cubicBezTo>
                    <a:cubicBezTo>
                      <a:pt x="2" y="4"/>
                      <a:pt x="4" y="4"/>
                      <a:pt x="7" y="6"/>
                    </a:cubicBezTo>
                    <a:cubicBezTo>
                      <a:pt x="1" y="3"/>
                      <a:pt x="1" y="3"/>
                      <a:pt x="1" y="3"/>
                    </a:cubicBezTo>
                    <a:cubicBezTo>
                      <a:pt x="2" y="5"/>
                      <a:pt x="6" y="8"/>
                      <a:pt x="2" y="8"/>
                    </a:cubicBezTo>
                    <a:cubicBezTo>
                      <a:pt x="6" y="10"/>
                      <a:pt x="6" y="10"/>
                      <a:pt x="6" y="10"/>
                    </a:cubicBezTo>
                    <a:cubicBezTo>
                      <a:pt x="4" y="9"/>
                      <a:pt x="15" y="14"/>
                      <a:pt x="6" y="11"/>
                    </a:cubicBezTo>
                    <a:cubicBezTo>
                      <a:pt x="9" y="13"/>
                      <a:pt x="9" y="13"/>
                      <a:pt x="9" y="13"/>
                    </a:cubicBezTo>
                    <a:cubicBezTo>
                      <a:pt x="8" y="12"/>
                      <a:pt x="3" y="10"/>
                      <a:pt x="0" y="9"/>
                    </a:cubicBezTo>
                    <a:cubicBezTo>
                      <a:pt x="2" y="10"/>
                      <a:pt x="0" y="10"/>
                      <a:pt x="1" y="10"/>
                    </a:cubicBezTo>
                    <a:cubicBezTo>
                      <a:pt x="3" y="11"/>
                      <a:pt x="3" y="11"/>
                      <a:pt x="3" y="11"/>
                    </a:cubicBezTo>
                    <a:cubicBezTo>
                      <a:pt x="7" y="12"/>
                      <a:pt x="5" y="12"/>
                      <a:pt x="2" y="10"/>
                    </a:cubicBezTo>
                    <a:cubicBezTo>
                      <a:pt x="6" y="12"/>
                      <a:pt x="9" y="13"/>
                      <a:pt x="12" y="14"/>
                    </a:cubicBezTo>
                    <a:cubicBezTo>
                      <a:pt x="5" y="11"/>
                      <a:pt x="20" y="16"/>
                      <a:pt x="17" y="15"/>
                    </a:cubicBezTo>
                    <a:cubicBezTo>
                      <a:pt x="15" y="13"/>
                      <a:pt x="13" y="13"/>
                      <a:pt x="11" y="1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5" name="Freeform 79">
                <a:extLst>
                  <a:ext uri="{FF2B5EF4-FFF2-40B4-BE49-F238E27FC236}">
                    <a16:creationId xmlns:a16="http://schemas.microsoft.com/office/drawing/2014/main" xmlns="" id="{A790B422-FA47-495C-BEFE-0151CE3381F9}"/>
                  </a:ext>
                </a:extLst>
              </p:cNvPr>
              <p:cNvSpPr/>
              <p:nvPr/>
            </p:nvSpPr>
            <p:spPr>
              <a:xfrm>
                <a:off x="4556" y="2678"/>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6" name="Freeform 80">
                <a:extLst>
                  <a:ext uri="{FF2B5EF4-FFF2-40B4-BE49-F238E27FC236}">
                    <a16:creationId xmlns:a16="http://schemas.microsoft.com/office/drawing/2014/main" xmlns="" id="{5EBF2B05-B4BD-4664-8200-97EE07889CBB}"/>
                  </a:ext>
                </a:extLst>
              </p:cNvPr>
              <p:cNvSpPr/>
              <p:nvPr/>
            </p:nvSpPr>
            <p:spPr>
              <a:xfrm>
                <a:off x="4565" y="2674"/>
                <a:ext cx="2" cy="0"/>
              </a:xfrm>
              <a:custGeom>
                <a:avLst/>
                <a:gdLst/>
                <a:ahLst/>
                <a:cxnLst>
                  <a:cxn ang="0">
                    <a:pos x="2" y="0"/>
                  </a:cxn>
                  <a:cxn ang="0">
                    <a:pos x="1" y="0"/>
                  </a:cxn>
                  <a:cxn ang="0">
                    <a:pos x="2" y="0"/>
                  </a:cxn>
                </a:cxnLst>
                <a:rect l="0" t="0" r="0" b="0"/>
                <a:pathLst>
                  <a:path w="2" h="1">
                    <a:moveTo>
                      <a:pt x="2" y="1"/>
                    </a:moveTo>
                    <a:cubicBezTo>
                      <a:pt x="1" y="0"/>
                      <a:pt x="1" y="0"/>
                      <a:pt x="1" y="0"/>
                    </a:cubicBezTo>
                    <a:cubicBezTo>
                      <a:pt x="0" y="0"/>
                      <a:pt x="1" y="0"/>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7" name="Freeform 81">
                <a:extLst>
                  <a:ext uri="{FF2B5EF4-FFF2-40B4-BE49-F238E27FC236}">
                    <a16:creationId xmlns:a16="http://schemas.microsoft.com/office/drawing/2014/main" xmlns="" id="{9B14B3F2-424F-4949-B6FC-586705CA19BA}"/>
                  </a:ext>
                </a:extLst>
              </p:cNvPr>
              <p:cNvSpPr/>
              <p:nvPr/>
            </p:nvSpPr>
            <p:spPr>
              <a:xfrm>
                <a:off x="4558" y="2679"/>
                <a:ext cx="1" cy="0"/>
              </a:xfrm>
              <a:custGeom>
                <a:avLst/>
                <a:gdLst/>
                <a:ahLst/>
                <a:cxnLst>
                  <a:cxn ang="0">
                    <a:pos x="0" y="0"/>
                  </a:cxn>
                  <a:cxn ang="0">
                    <a:pos x="1" y="0"/>
                  </a:cxn>
                  <a:cxn ang="0">
                    <a:pos x="0" y="0"/>
                  </a:cxn>
                  <a:cxn ang="0">
                    <a:pos x="0" y="0"/>
                  </a:cxn>
                </a:cxnLst>
                <a:rect l="0" t="0" r="0" b="0"/>
                <a:pathLst>
                  <a:path w="1" h="1">
                    <a:moveTo>
                      <a:pt x="0" y="0"/>
                    </a:moveTo>
                    <a:lnTo>
                      <a:pt x="1" y="0"/>
                    </a:ln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8" name="Freeform 82">
                <a:extLst>
                  <a:ext uri="{FF2B5EF4-FFF2-40B4-BE49-F238E27FC236}">
                    <a16:creationId xmlns:a16="http://schemas.microsoft.com/office/drawing/2014/main" xmlns="" id="{502EFB3E-E49A-4C0F-937C-B7376DD1397E}"/>
                  </a:ext>
                </a:extLst>
              </p:cNvPr>
              <p:cNvSpPr/>
              <p:nvPr/>
            </p:nvSpPr>
            <p:spPr>
              <a:xfrm>
                <a:off x="4565" y="2683"/>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49" name="Freeform 83">
                <a:extLst>
                  <a:ext uri="{FF2B5EF4-FFF2-40B4-BE49-F238E27FC236}">
                    <a16:creationId xmlns:a16="http://schemas.microsoft.com/office/drawing/2014/main" xmlns="" id="{2888D29C-D801-4D12-B295-4B3A7D5AE5DD}"/>
                  </a:ext>
                </a:extLst>
              </p:cNvPr>
              <p:cNvSpPr/>
              <p:nvPr/>
            </p:nvSpPr>
            <p:spPr>
              <a:xfrm>
                <a:off x="4569" y="2674"/>
                <a:ext cx="2" cy="1"/>
              </a:xfrm>
              <a:custGeom>
                <a:avLst/>
                <a:gdLst/>
                <a:ahLst/>
                <a:cxnLst>
                  <a:cxn ang="0">
                    <a:pos x="2" y="1"/>
                  </a:cxn>
                  <a:cxn ang="0">
                    <a:pos x="0" y="0"/>
                  </a:cxn>
                  <a:cxn ang="0">
                    <a:pos x="2" y="1"/>
                  </a:cxn>
                </a:cxnLst>
                <a:rect l="0" t="0" r="0" b="0"/>
                <a:pathLst>
                  <a:path w="2" h="1">
                    <a:moveTo>
                      <a:pt x="2" y="1"/>
                    </a:moveTo>
                    <a:lnTo>
                      <a:pt x="0" y="0"/>
                    </a:lnTo>
                    <a:lnTo>
                      <a:pt x="2"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0" name="Freeform 84">
                <a:extLst>
                  <a:ext uri="{FF2B5EF4-FFF2-40B4-BE49-F238E27FC236}">
                    <a16:creationId xmlns:a16="http://schemas.microsoft.com/office/drawing/2014/main" xmlns="" id="{B83B39F6-B051-4C87-84CC-12D6C3EC9161}"/>
                  </a:ext>
                </a:extLst>
              </p:cNvPr>
              <p:cNvSpPr/>
              <p:nvPr/>
            </p:nvSpPr>
            <p:spPr>
              <a:xfrm>
                <a:off x="4573" y="267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1" name="Freeform 85">
                <a:extLst>
                  <a:ext uri="{FF2B5EF4-FFF2-40B4-BE49-F238E27FC236}">
                    <a16:creationId xmlns:a16="http://schemas.microsoft.com/office/drawing/2014/main" xmlns="" id="{284E68E6-33D6-4699-A792-246494D5400D}"/>
                  </a:ext>
                </a:extLst>
              </p:cNvPr>
              <p:cNvSpPr/>
              <p:nvPr/>
            </p:nvSpPr>
            <p:spPr>
              <a:xfrm>
                <a:off x="4559" y="2652"/>
                <a:ext cx="20" cy="25"/>
              </a:xfrm>
              <a:custGeom>
                <a:avLst/>
                <a:gdLst/>
                <a:ahLst/>
                <a:cxnLst>
                  <a:cxn ang="0">
                    <a:pos x="12" y="8"/>
                  </a:cxn>
                  <a:cxn ang="0">
                    <a:pos x="9" y="4"/>
                  </a:cxn>
                  <a:cxn ang="0">
                    <a:pos x="6" y="2"/>
                  </a:cxn>
                  <a:cxn ang="0">
                    <a:pos x="8" y="5"/>
                  </a:cxn>
                  <a:cxn ang="0">
                    <a:pos x="7" y="6"/>
                  </a:cxn>
                  <a:cxn ang="0">
                    <a:pos x="5" y="6"/>
                  </a:cxn>
                  <a:cxn ang="0">
                    <a:pos x="8" y="11"/>
                  </a:cxn>
                  <a:cxn ang="0">
                    <a:pos x="6" y="10"/>
                  </a:cxn>
                  <a:cxn ang="0">
                    <a:pos x="5" y="10"/>
                  </a:cxn>
                  <a:cxn ang="0">
                    <a:pos x="11" y="15"/>
                  </a:cxn>
                  <a:cxn ang="0">
                    <a:pos x="11" y="16"/>
                  </a:cxn>
                  <a:cxn ang="0">
                    <a:pos x="8" y="15"/>
                  </a:cxn>
                  <a:cxn ang="0">
                    <a:pos x="7" y="15"/>
                  </a:cxn>
                  <a:cxn ang="0">
                    <a:pos x="5" y="15"/>
                  </a:cxn>
                  <a:cxn ang="0">
                    <a:pos x="6" y="17"/>
                  </a:cxn>
                  <a:cxn ang="0">
                    <a:pos x="9" y="20"/>
                  </a:cxn>
                  <a:cxn ang="0">
                    <a:pos x="5" y="18"/>
                  </a:cxn>
                  <a:cxn ang="0">
                    <a:pos x="6" y="19"/>
                  </a:cxn>
                  <a:cxn ang="0">
                    <a:pos x="5" y="20"/>
                  </a:cxn>
                  <a:cxn ang="0">
                    <a:pos x="6" y="20"/>
                  </a:cxn>
                  <a:cxn ang="0">
                    <a:pos x="4" y="19"/>
                  </a:cxn>
                  <a:cxn ang="0">
                    <a:pos x="13" y="23"/>
                  </a:cxn>
                  <a:cxn ang="0">
                    <a:pos x="14" y="23"/>
                  </a:cxn>
                  <a:cxn ang="0">
                    <a:pos x="13" y="22"/>
                  </a:cxn>
                  <a:cxn ang="0">
                    <a:pos x="15" y="23"/>
                  </a:cxn>
                  <a:cxn ang="0">
                    <a:pos x="15" y="22"/>
                  </a:cxn>
                  <a:cxn ang="0">
                    <a:pos x="14" y="20"/>
                  </a:cxn>
                  <a:cxn ang="0">
                    <a:pos x="15" y="20"/>
                  </a:cxn>
                  <a:cxn ang="0">
                    <a:pos x="15" y="20"/>
                  </a:cxn>
                  <a:cxn ang="0">
                    <a:pos x="14" y="20"/>
                  </a:cxn>
                  <a:cxn ang="0">
                    <a:pos x="12" y="18"/>
                  </a:cxn>
                  <a:cxn ang="0">
                    <a:pos x="15" y="20"/>
                  </a:cxn>
                  <a:cxn ang="0">
                    <a:pos x="16" y="20"/>
                  </a:cxn>
                  <a:cxn ang="0">
                    <a:pos x="13" y="16"/>
                  </a:cxn>
                  <a:cxn ang="0">
                    <a:pos x="12" y="15"/>
                  </a:cxn>
                  <a:cxn ang="0">
                    <a:pos x="11" y="12"/>
                  </a:cxn>
                  <a:cxn ang="0">
                    <a:pos x="12" y="13"/>
                  </a:cxn>
                  <a:cxn ang="0">
                    <a:pos x="12" y="10"/>
                  </a:cxn>
                  <a:cxn ang="0">
                    <a:pos x="8" y="8"/>
                  </a:cxn>
                  <a:cxn ang="0">
                    <a:pos x="15" y="13"/>
                  </a:cxn>
                </a:cxnLst>
                <a:rect l="0" t="0" r="0" b="0"/>
                <a:pathLst>
                  <a:path w="24" h="30">
                    <a:moveTo>
                      <a:pt x="19" y="15"/>
                    </a:moveTo>
                    <a:cubicBezTo>
                      <a:pt x="19" y="14"/>
                      <a:pt x="18" y="12"/>
                      <a:pt x="15" y="10"/>
                    </a:cubicBezTo>
                    <a:cubicBezTo>
                      <a:pt x="17" y="11"/>
                      <a:pt x="17" y="11"/>
                      <a:pt x="17" y="11"/>
                    </a:cubicBezTo>
                    <a:cubicBezTo>
                      <a:pt x="16" y="10"/>
                      <a:pt x="14" y="7"/>
                      <a:pt x="11" y="5"/>
                    </a:cubicBezTo>
                    <a:cubicBezTo>
                      <a:pt x="12" y="6"/>
                      <a:pt x="12" y="6"/>
                      <a:pt x="12" y="6"/>
                    </a:cubicBezTo>
                    <a:cubicBezTo>
                      <a:pt x="14" y="9"/>
                      <a:pt x="9" y="4"/>
                      <a:pt x="8" y="3"/>
                    </a:cubicBezTo>
                    <a:cubicBezTo>
                      <a:pt x="9" y="4"/>
                      <a:pt x="15" y="10"/>
                      <a:pt x="13" y="9"/>
                    </a:cubicBezTo>
                    <a:cubicBezTo>
                      <a:pt x="13" y="9"/>
                      <a:pt x="11" y="8"/>
                      <a:pt x="10" y="6"/>
                    </a:cubicBezTo>
                    <a:cubicBezTo>
                      <a:pt x="9" y="6"/>
                      <a:pt x="14" y="11"/>
                      <a:pt x="15" y="12"/>
                    </a:cubicBezTo>
                    <a:cubicBezTo>
                      <a:pt x="2" y="0"/>
                      <a:pt x="17" y="16"/>
                      <a:pt x="9" y="8"/>
                    </a:cubicBezTo>
                    <a:cubicBezTo>
                      <a:pt x="10" y="10"/>
                      <a:pt x="8" y="9"/>
                      <a:pt x="11" y="12"/>
                    </a:cubicBezTo>
                    <a:cubicBezTo>
                      <a:pt x="7" y="9"/>
                      <a:pt x="10" y="12"/>
                      <a:pt x="6" y="8"/>
                    </a:cubicBezTo>
                    <a:cubicBezTo>
                      <a:pt x="14" y="15"/>
                      <a:pt x="2" y="6"/>
                      <a:pt x="12" y="15"/>
                    </a:cubicBezTo>
                    <a:cubicBezTo>
                      <a:pt x="9" y="13"/>
                      <a:pt x="13" y="15"/>
                      <a:pt x="10" y="14"/>
                    </a:cubicBezTo>
                    <a:cubicBezTo>
                      <a:pt x="9" y="13"/>
                      <a:pt x="9" y="13"/>
                      <a:pt x="9" y="13"/>
                    </a:cubicBezTo>
                    <a:cubicBezTo>
                      <a:pt x="6" y="11"/>
                      <a:pt x="13" y="16"/>
                      <a:pt x="8" y="13"/>
                    </a:cubicBezTo>
                    <a:cubicBezTo>
                      <a:pt x="7" y="13"/>
                      <a:pt x="11" y="15"/>
                      <a:pt x="13" y="17"/>
                    </a:cubicBezTo>
                    <a:cubicBezTo>
                      <a:pt x="12" y="17"/>
                      <a:pt x="10" y="16"/>
                      <a:pt x="6" y="13"/>
                    </a:cubicBezTo>
                    <a:cubicBezTo>
                      <a:pt x="11" y="16"/>
                      <a:pt x="8" y="15"/>
                      <a:pt x="11" y="17"/>
                    </a:cubicBezTo>
                    <a:cubicBezTo>
                      <a:pt x="11" y="17"/>
                      <a:pt x="12" y="18"/>
                      <a:pt x="14" y="19"/>
                    </a:cubicBezTo>
                    <a:cubicBezTo>
                      <a:pt x="13" y="19"/>
                      <a:pt x="17" y="22"/>
                      <a:pt x="18" y="23"/>
                    </a:cubicBezTo>
                    <a:cubicBezTo>
                      <a:pt x="12" y="19"/>
                      <a:pt x="18" y="23"/>
                      <a:pt x="14" y="20"/>
                    </a:cubicBezTo>
                    <a:cubicBezTo>
                      <a:pt x="11" y="18"/>
                      <a:pt x="12" y="18"/>
                      <a:pt x="8" y="15"/>
                    </a:cubicBezTo>
                    <a:cubicBezTo>
                      <a:pt x="7" y="15"/>
                      <a:pt x="8" y="16"/>
                      <a:pt x="10" y="18"/>
                    </a:cubicBezTo>
                    <a:cubicBezTo>
                      <a:pt x="9" y="18"/>
                      <a:pt x="7" y="16"/>
                      <a:pt x="6" y="16"/>
                    </a:cubicBezTo>
                    <a:cubicBezTo>
                      <a:pt x="4" y="15"/>
                      <a:pt x="12" y="20"/>
                      <a:pt x="9" y="19"/>
                    </a:cubicBezTo>
                    <a:cubicBezTo>
                      <a:pt x="6" y="17"/>
                      <a:pt x="6" y="17"/>
                      <a:pt x="6" y="17"/>
                    </a:cubicBezTo>
                    <a:cubicBezTo>
                      <a:pt x="10" y="20"/>
                      <a:pt x="5" y="17"/>
                      <a:pt x="7" y="19"/>
                    </a:cubicBezTo>
                    <a:cubicBezTo>
                      <a:pt x="10" y="21"/>
                      <a:pt x="10" y="21"/>
                      <a:pt x="10" y="21"/>
                    </a:cubicBezTo>
                    <a:cubicBezTo>
                      <a:pt x="3" y="17"/>
                      <a:pt x="14" y="24"/>
                      <a:pt x="8" y="21"/>
                    </a:cubicBezTo>
                    <a:cubicBezTo>
                      <a:pt x="13" y="24"/>
                      <a:pt x="16" y="26"/>
                      <a:pt x="16" y="27"/>
                    </a:cubicBezTo>
                    <a:cubicBezTo>
                      <a:pt x="11" y="24"/>
                      <a:pt x="11" y="24"/>
                      <a:pt x="11" y="24"/>
                    </a:cubicBezTo>
                    <a:cubicBezTo>
                      <a:pt x="14" y="25"/>
                      <a:pt x="6" y="21"/>
                      <a:pt x="4" y="19"/>
                    </a:cubicBezTo>
                    <a:cubicBezTo>
                      <a:pt x="7" y="21"/>
                      <a:pt x="4" y="19"/>
                      <a:pt x="7" y="22"/>
                    </a:cubicBezTo>
                    <a:cubicBezTo>
                      <a:pt x="3" y="19"/>
                      <a:pt x="3" y="19"/>
                      <a:pt x="3" y="19"/>
                    </a:cubicBezTo>
                    <a:cubicBezTo>
                      <a:pt x="3" y="20"/>
                      <a:pt x="12" y="25"/>
                      <a:pt x="8" y="23"/>
                    </a:cubicBezTo>
                    <a:cubicBezTo>
                      <a:pt x="5" y="21"/>
                      <a:pt x="5" y="21"/>
                      <a:pt x="5" y="21"/>
                    </a:cubicBezTo>
                    <a:cubicBezTo>
                      <a:pt x="5" y="22"/>
                      <a:pt x="0" y="21"/>
                      <a:pt x="6" y="25"/>
                    </a:cubicBezTo>
                    <a:cubicBezTo>
                      <a:pt x="8" y="26"/>
                      <a:pt x="14" y="29"/>
                      <a:pt x="15" y="30"/>
                    </a:cubicBezTo>
                    <a:cubicBezTo>
                      <a:pt x="14" y="28"/>
                      <a:pt x="10" y="26"/>
                      <a:pt x="8" y="24"/>
                    </a:cubicBezTo>
                    <a:cubicBezTo>
                      <a:pt x="12" y="27"/>
                      <a:pt x="12" y="27"/>
                      <a:pt x="12" y="27"/>
                    </a:cubicBezTo>
                    <a:cubicBezTo>
                      <a:pt x="9" y="25"/>
                      <a:pt x="8" y="24"/>
                      <a:pt x="5" y="23"/>
                    </a:cubicBezTo>
                    <a:cubicBezTo>
                      <a:pt x="3" y="21"/>
                      <a:pt x="9" y="25"/>
                      <a:pt x="7" y="23"/>
                    </a:cubicBezTo>
                    <a:cubicBezTo>
                      <a:pt x="11" y="26"/>
                      <a:pt x="12" y="26"/>
                      <a:pt x="16" y="28"/>
                    </a:cubicBezTo>
                    <a:cubicBezTo>
                      <a:pt x="13" y="27"/>
                      <a:pt x="13" y="27"/>
                      <a:pt x="13" y="27"/>
                    </a:cubicBezTo>
                    <a:cubicBezTo>
                      <a:pt x="15" y="28"/>
                      <a:pt x="15" y="27"/>
                      <a:pt x="17" y="28"/>
                    </a:cubicBezTo>
                    <a:cubicBezTo>
                      <a:pt x="11" y="25"/>
                      <a:pt x="19" y="29"/>
                      <a:pt x="17" y="27"/>
                    </a:cubicBezTo>
                    <a:cubicBezTo>
                      <a:pt x="16" y="27"/>
                      <a:pt x="16" y="27"/>
                      <a:pt x="16" y="27"/>
                    </a:cubicBezTo>
                    <a:cubicBezTo>
                      <a:pt x="13" y="26"/>
                      <a:pt x="14" y="26"/>
                      <a:pt x="13" y="25"/>
                    </a:cubicBezTo>
                    <a:cubicBezTo>
                      <a:pt x="17" y="27"/>
                      <a:pt x="16" y="27"/>
                      <a:pt x="18" y="28"/>
                    </a:cubicBezTo>
                    <a:cubicBezTo>
                      <a:pt x="16" y="26"/>
                      <a:pt x="12" y="23"/>
                      <a:pt x="12" y="23"/>
                    </a:cubicBezTo>
                    <a:cubicBezTo>
                      <a:pt x="16" y="26"/>
                      <a:pt x="14" y="24"/>
                      <a:pt x="18" y="27"/>
                    </a:cubicBezTo>
                    <a:cubicBezTo>
                      <a:pt x="14" y="24"/>
                      <a:pt x="17" y="25"/>
                      <a:pt x="14" y="24"/>
                    </a:cubicBezTo>
                    <a:cubicBezTo>
                      <a:pt x="13" y="23"/>
                      <a:pt x="14" y="23"/>
                      <a:pt x="17" y="25"/>
                    </a:cubicBezTo>
                    <a:cubicBezTo>
                      <a:pt x="17" y="25"/>
                      <a:pt x="17" y="25"/>
                      <a:pt x="17" y="25"/>
                    </a:cubicBezTo>
                    <a:cubicBezTo>
                      <a:pt x="18" y="25"/>
                      <a:pt x="18" y="25"/>
                      <a:pt x="18" y="25"/>
                    </a:cubicBezTo>
                    <a:cubicBezTo>
                      <a:pt x="19" y="26"/>
                      <a:pt x="19" y="26"/>
                      <a:pt x="19" y="26"/>
                    </a:cubicBezTo>
                    <a:cubicBezTo>
                      <a:pt x="19" y="26"/>
                      <a:pt x="15" y="24"/>
                      <a:pt x="18" y="25"/>
                    </a:cubicBezTo>
                    <a:cubicBezTo>
                      <a:pt x="19" y="26"/>
                      <a:pt x="19" y="26"/>
                      <a:pt x="19" y="26"/>
                    </a:cubicBezTo>
                    <a:cubicBezTo>
                      <a:pt x="20" y="26"/>
                      <a:pt x="13" y="21"/>
                      <a:pt x="17" y="24"/>
                    </a:cubicBezTo>
                    <a:cubicBezTo>
                      <a:pt x="15" y="22"/>
                      <a:pt x="15" y="22"/>
                      <a:pt x="10" y="19"/>
                    </a:cubicBezTo>
                    <a:cubicBezTo>
                      <a:pt x="12" y="20"/>
                      <a:pt x="16" y="22"/>
                      <a:pt x="15" y="22"/>
                    </a:cubicBezTo>
                    <a:cubicBezTo>
                      <a:pt x="11" y="19"/>
                      <a:pt x="17" y="22"/>
                      <a:pt x="14" y="20"/>
                    </a:cubicBezTo>
                    <a:cubicBezTo>
                      <a:pt x="18" y="24"/>
                      <a:pt x="15" y="21"/>
                      <a:pt x="19" y="24"/>
                    </a:cubicBezTo>
                    <a:cubicBezTo>
                      <a:pt x="21" y="25"/>
                      <a:pt x="16" y="21"/>
                      <a:pt x="17" y="22"/>
                    </a:cubicBezTo>
                    <a:cubicBezTo>
                      <a:pt x="20" y="24"/>
                      <a:pt x="20" y="24"/>
                      <a:pt x="20" y="24"/>
                    </a:cubicBezTo>
                    <a:cubicBezTo>
                      <a:pt x="19" y="23"/>
                      <a:pt x="15" y="20"/>
                      <a:pt x="19" y="22"/>
                    </a:cubicBezTo>
                    <a:cubicBezTo>
                      <a:pt x="16" y="20"/>
                      <a:pt x="16" y="20"/>
                      <a:pt x="16" y="20"/>
                    </a:cubicBezTo>
                    <a:cubicBezTo>
                      <a:pt x="18" y="21"/>
                      <a:pt x="17" y="20"/>
                      <a:pt x="20" y="23"/>
                    </a:cubicBezTo>
                    <a:cubicBezTo>
                      <a:pt x="15" y="18"/>
                      <a:pt x="15" y="18"/>
                      <a:pt x="15" y="18"/>
                    </a:cubicBezTo>
                    <a:cubicBezTo>
                      <a:pt x="21" y="22"/>
                      <a:pt x="16" y="18"/>
                      <a:pt x="12" y="14"/>
                    </a:cubicBezTo>
                    <a:cubicBezTo>
                      <a:pt x="12" y="14"/>
                      <a:pt x="13" y="15"/>
                      <a:pt x="14" y="15"/>
                    </a:cubicBezTo>
                    <a:cubicBezTo>
                      <a:pt x="16" y="17"/>
                      <a:pt x="16" y="17"/>
                      <a:pt x="16" y="17"/>
                    </a:cubicBezTo>
                    <a:cubicBezTo>
                      <a:pt x="16" y="17"/>
                      <a:pt x="19" y="19"/>
                      <a:pt x="15" y="16"/>
                    </a:cubicBezTo>
                    <a:cubicBezTo>
                      <a:pt x="14" y="14"/>
                      <a:pt x="18" y="18"/>
                      <a:pt x="19" y="19"/>
                    </a:cubicBezTo>
                    <a:cubicBezTo>
                      <a:pt x="13" y="13"/>
                      <a:pt x="24" y="21"/>
                      <a:pt x="15" y="13"/>
                    </a:cubicBezTo>
                    <a:cubicBezTo>
                      <a:pt x="15" y="13"/>
                      <a:pt x="13" y="12"/>
                      <a:pt x="13" y="13"/>
                    </a:cubicBezTo>
                    <a:cubicBezTo>
                      <a:pt x="12" y="12"/>
                      <a:pt x="10" y="10"/>
                      <a:pt x="10" y="10"/>
                    </a:cubicBezTo>
                    <a:cubicBezTo>
                      <a:pt x="10" y="9"/>
                      <a:pt x="14" y="12"/>
                      <a:pt x="12" y="10"/>
                    </a:cubicBezTo>
                    <a:cubicBezTo>
                      <a:pt x="18" y="16"/>
                      <a:pt x="18" y="16"/>
                      <a:pt x="18" y="16"/>
                    </a:cubicBezTo>
                    <a:cubicBezTo>
                      <a:pt x="24" y="20"/>
                      <a:pt x="11" y="8"/>
                      <a:pt x="19" y="1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2" name="Freeform 86">
                <a:extLst>
                  <a:ext uri="{FF2B5EF4-FFF2-40B4-BE49-F238E27FC236}">
                    <a16:creationId xmlns:a16="http://schemas.microsoft.com/office/drawing/2014/main" xmlns="" id="{CC8499BE-DC39-499D-9999-03E26FED3BD6}"/>
                  </a:ext>
                </a:extLst>
              </p:cNvPr>
              <p:cNvSpPr/>
              <p:nvPr/>
            </p:nvSpPr>
            <p:spPr>
              <a:xfrm>
                <a:off x="4572" y="2667"/>
                <a:ext cx="4" cy="2"/>
              </a:xfrm>
              <a:custGeom>
                <a:avLst/>
                <a:gdLst/>
                <a:ahLst/>
                <a:cxnLst>
                  <a:cxn ang="0">
                    <a:pos x="0" y="0"/>
                  </a:cxn>
                  <a:cxn ang="0">
                    <a:pos x="4" y="2"/>
                  </a:cxn>
                  <a:cxn ang="0">
                    <a:pos x="1" y="0"/>
                  </a:cxn>
                  <a:cxn ang="0">
                    <a:pos x="0" y="0"/>
                  </a:cxn>
                </a:cxnLst>
                <a:rect l="0" t="0" r="0" b="0"/>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3" name="Freeform 87">
                <a:extLst>
                  <a:ext uri="{FF2B5EF4-FFF2-40B4-BE49-F238E27FC236}">
                    <a16:creationId xmlns:a16="http://schemas.microsoft.com/office/drawing/2014/main" xmlns="" id="{CB7CE47B-6DA2-42D8-8404-6001128DB0FB}"/>
                  </a:ext>
                </a:extLst>
              </p:cNvPr>
              <p:cNvSpPr/>
              <p:nvPr/>
            </p:nvSpPr>
            <p:spPr>
              <a:xfrm>
                <a:off x="4572" y="2666"/>
                <a:ext cx="1" cy="1"/>
              </a:xfrm>
              <a:custGeom>
                <a:avLst/>
                <a:gdLst/>
                <a:ahLst/>
                <a:cxnLst>
                  <a:cxn ang="0">
                    <a:pos x="1" y="1"/>
                  </a:cxn>
                  <a:cxn ang="0">
                    <a:pos x="0" y="0"/>
                  </a:cxn>
                  <a:cxn ang="0">
                    <a:pos x="0" y="1"/>
                  </a:cxn>
                  <a:cxn ang="0">
                    <a:pos x="1" y="1"/>
                  </a:cxn>
                </a:cxnLst>
                <a:rect l="0" t="0" r="0" b="0"/>
                <a:pathLst>
                  <a:path w="1" h="1">
                    <a:moveTo>
                      <a:pt x="1" y="1"/>
                    </a:moveTo>
                    <a:lnTo>
                      <a:pt x="0" y="0"/>
                    </a:lnTo>
                    <a:lnTo>
                      <a:pt x="0" y="1"/>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4" name="Freeform 88">
                <a:extLst>
                  <a:ext uri="{FF2B5EF4-FFF2-40B4-BE49-F238E27FC236}">
                    <a16:creationId xmlns:a16="http://schemas.microsoft.com/office/drawing/2014/main" xmlns="" id="{C2500844-4C66-4F97-85AA-9BA75CD346FE}"/>
                  </a:ext>
                </a:extLst>
              </p:cNvPr>
              <p:cNvSpPr/>
              <p:nvPr/>
            </p:nvSpPr>
            <p:spPr>
              <a:xfrm>
                <a:off x="4574" y="2662"/>
                <a:ext cx="2" cy="2"/>
              </a:xfrm>
              <a:custGeom>
                <a:avLst/>
                <a:gdLst/>
                <a:ahLst/>
                <a:cxnLst>
                  <a:cxn ang="0">
                    <a:pos x="1" y="1"/>
                  </a:cxn>
                  <a:cxn ang="0">
                    <a:pos x="1" y="1"/>
                  </a:cxn>
                  <a:cxn ang="0">
                    <a:pos x="1" y="1"/>
                  </a:cxn>
                </a:cxnLst>
                <a:rect l="0" t="0" r="0" b="0"/>
                <a:pathLst>
                  <a:path w="2" h="2">
                    <a:moveTo>
                      <a:pt x="1" y="1"/>
                    </a:moveTo>
                    <a:cubicBezTo>
                      <a:pt x="1" y="2"/>
                      <a:pt x="2" y="2"/>
                      <a:pt x="1" y="1"/>
                    </a:cubicBezTo>
                    <a:cubicBezTo>
                      <a:pt x="1" y="1"/>
                      <a:pt x="0"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5" name="Rectangle 89">
                <a:extLst>
                  <a:ext uri="{FF2B5EF4-FFF2-40B4-BE49-F238E27FC236}">
                    <a16:creationId xmlns:a16="http://schemas.microsoft.com/office/drawing/2014/main" xmlns="" id="{88841BBE-C7EB-4E0A-8720-174B79751B26}"/>
                  </a:ext>
                </a:extLst>
              </p:cNvPr>
              <p:cNvSpPr/>
              <p:nvPr/>
            </p:nvSpPr>
            <p:spPr>
              <a:xfrm>
                <a:off x="4573" y="2661"/>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556" name="Freeform 90">
                <a:extLst>
                  <a:ext uri="{FF2B5EF4-FFF2-40B4-BE49-F238E27FC236}">
                    <a16:creationId xmlns:a16="http://schemas.microsoft.com/office/drawing/2014/main" xmlns="" id="{050A81B6-E729-470F-B5E9-C40E51DC81BD}"/>
                  </a:ext>
                </a:extLst>
              </p:cNvPr>
              <p:cNvSpPr/>
              <p:nvPr/>
            </p:nvSpPr>
            <p:spPr>
              <a:xfrm>
                <a:off x="4565" y="2646"/>
                <a:ext cx="13" cy="18"/>
              </a:xfrm>
              <a:custGeom>
                <a:avLst/>
                <a:gdLst/>
                <a:ahLst/>
                <a:cxnLst>
                  <a:cxn ang="0">
                    <a:pos x="10" y="7"/>
                  </a:cxn>
                  <a:cxn ang="0">
                    <a:pos x="9" y="4"/>
                  </a:cxn>
                  <a:cxn ang="0">
                    <a:pos x="11" y="6"/>
                  </a:cxn>
                  <a:cxn ang="0">
                    <a:pos x="8" y="0"/>
                  </a:cxn>
                  <a:cxn ang="0">
                    <a:pos x="6" y="6"/>
                  </a:cxn>
                  <a:cxn ang="0">
                    <a:pos x="5" y="4"/>
                  </a:cxn>
                  <a:cxn ang="0">
                    <a:pos x="6" y="9"/>
                  </a:cxn>
                  <a:cxn ang="0">
                    <a:pos x="3" y="4"/>
                  </a:cxn>
                  <a:cxn ang="0">
                    <a:pos x="4" y="7"/>
                  </a:cxn>
                  <a:cxn ang="0">
                    <a:pos x="5" y="9"/>
                  </a:cxn>
                  <a:cxn ang="0">
                    <a:pos x="4" y="8"/>
                  </a:cxn>
                  <a:cxn ang="0">
                    <a:pos x="4" y="9"/>
                  </a:cxn>
                  <a:cxn ang="0">
                    <a:pos x="4" y="9"/>
                  </a:cxn>
                  <a:cxn ang="0">
                    <a:pos x="4" y="8"/>
                  </a:cxn>
                  <a:cxn ang="0">
                    <a:pos x="4" y="9"/>
                  </a:cxn>
                  <a:cxn ang="0">
                    <a:pos x="3" y="8"/>
                  </a:cxn>
                  <a:cxn ang="0">
                    <a:pos x="4" y="12"/>
                  </a:cxn>
                  <a:cxn ang="0">
                    <a:pos x="7" y="14"/>
                  </a:cxn>
                  <a:cxn ang="0">
                    <a:pos x="6" y="12"/>
                  </a:cxn>
                  <a:cxn ang="0">
                    <a:pos x="6" y="12"/>
                  </a:cxn>
                  <a:cxn ang="0">
                    <a:pos x="5" y="10"/>
                  </a:cxn>
                  <a:cxn ang="0">
                    <a:pos x="8" y="13"/>
                  </a:cxn>
                  <a:cxn ang="0">
                    <a:pos x="11" y="15"/>
                  </a:cxn>
                  <a:cxn ang="0">
                    <a:pos x="11" y="16"/>
                  </a:cxn>
                  <a:cxn ang="0">
                    <a:pos x="10" y="14"/>
                  </a:cxn>
                  <a:cxn ang="0">
                    <a:pos x="8" y="13"/>
                  </a:cxn>
                  <a:cxn ang="0">
                    <a:pos x="5" y="9"/>
                  </a:cxn>
                  <a:cxn ang="0">
                    <a:pos x="5" y="9"/>
                  </a:cxn>
                  <a:cxn ang="0">
                    <a:pos x="8" y="12"/>
                  </a:cxn>
                  <a:cxn ang="0">
                    <a:pos x="7" y="10"/>
                  </a:cxn>
                  <a:cxn ang="0">
                    <a:pos x="10" y="14"/>
                  </a:cxn>
                  <a:cxn ang="0">
                    <a:pos x="8" y="10"/>
                  </a:cxn>
                  <a:cxn ang="0">
                    <a:pos x="8" y="9"/>
                  </a:cxn>
                  <a:cxn ang="0">
                    <a:pos x="10" y="11"/>
                  </a:cxn>
                  <a:cxn ang="0">
                    <a:pos x="8" y="9"/>
                  </a:cxn>
                  <a:cxn ang="0">
                    <a:pos x="10" y="9"/>
                  </a:cxn>
                  <a:cxn ang="0">
                    <a:pos x="8" y="7"/>
                  </a:cxn>
                  <a:cxn ang="0">
                    <a:pos x="10" y="7"/>
                  </a:cxn>
                  <a:cxn ang="0">
                    <a:pos x="10" y="7"/>
                  </a:cxn>
                  <a:cxn ang="0">
                    <a:pos x="8" y="2"/>
                  </a:cxn>
                  <a:cxn ang="0">
                    <a:pos x="10" y="7"/>
                  </a:cxn>
                </a:cxnLst>
                <a:rect l="0" t="0" r="0" b="0"/>
                <a:pathLst>
                  <a:path w="16" h="22">
                    <a:moveTo>
                      <a:pt x="13" y="9"/>
                    </a:moveTo>
                    <a:cubicBezTo>
                      <a:pt x="12" y="5"/>
                      <a:pt x="12" y="5"/>
                      <a:pt x="12" y="5"/>
                    </a:cubicBezTo>
                    <a:cubicBezTo>
                      <a:pt x="13" y="7"/>
                      <a:pt x="12" y="4"/>
                      <a:pt x="14" y="8"/>
                    </a:cubicBezTo>
                    <a:cubicBezTo>
                      <a:pt x="12" y="3"/>
                      <a:pt x="15" y="7"/>
                      <a:pt x="11" y="0"/>
                    </a:cubicBezTo>
                    <a:cubicBezTo>
                      <a:pt x="11" y="3"/>
                      <a:pt x="5" y="1"/>
                      <a:pt x="8" y="8"/>
                    </a:cubicBezTo>
                    <a:cubicBezTo>
                      <a:pt x="7" y="5"/>
                      <a:pt x="7" y="5"/>
                      <a:pt x="7" y="5"/>
                    </a:cubicBezTo>
                    <a:cubicBezTo>
                      <a:pt x="10" y="11"/>
                      <a:pt x="1" y="0"/>
                      <a:pt x="8" y="11"/>
                    </a:cubicBezTo>
                    <a:cubicBezTo>
                      <a:pt x="4" y="6"/>
                      <a:pt x="4" y="6"/>
                      <a:pt x="4" y="6"/>
                    </a:cubicBezTo>
                    <a:cubicBezTo>
                      <a:pt x="3" y="5"/>
                      <a:pt x="10" y="13"/>
                      <a:pt x="5" y="9"/>
                    </a:cubicBezTo>
                    <a:cubicBezTo>
                      <a:pt x="7" y="11"/>
                      <a:pt x="7" y="11"/>
                      <a:pt x="7" y="11"/>
                    </a:cubicBezTo>
                    <a:cubicBezTo>
                      <a:pt x="6" y="10"/>
                      <a:pt x="6" y="10"/>
                      <a:pt x="6" y="10"/>
                    </a:cubicBezTo>
                    <a:cubicBezTo>
                      <a:pt x="6" y="11"/>
                      <a:pt x="6" y="11"/>
                      <a:pt x="6" y="11"/>
                    </a:cubicBezTo>
                    <a:cubicBezTo>
                      <a:pt x="8" y="13"/>
                      <a:pt x="8" y="13"/>
                      <a:pt x="6" y="12"/>
                    </a:cubicBezTo>
                    <a:cubicBezTo>
                      <a:pt x="5" y="10"/>
                      <a:pt x="6" y="11"/>
                      <a:pt x="5" y="10"/>
                    </a:cubicBezTo>
                    <a:cubicBezTo>
                      <a:pt x="4" y="9"/>
                      <a:pt x="7" y="12"/>
                      <a:pt x="6" y="12"/>
                    </a:cubicBezTo>
                    <a:cubicBezTo>
                      <a:pt x="5" y="11"/>
                      <a:pt x="4" y="10"/>
                      <a:pt x="4" y="10"/>
                    </a:cubicBezTo>
                    <a:cubicBezTo>
                      <a:pt x="5" y="12"/>
                      <a:pt x="0" y="7"/>
                      <a:pt x="6" y="15"/>
                    </a:cubicBezTo>
                    <a:cubicBezTo>
                      <a:pt x="8" y="16"/>
                      <a:pt x="9" y="17"/>
                      <a:pt x="9" y="18"/>
                    </a:cubicBezTo>
                    <a:cubicBezTo>
                      <a:pt x="12" y="20"/>
                      <a:pt x="9" y="17"/>
                      <a:pt x="8" y="15"/>
                    </a:cubicBezTo>
                    <a:cubicBezTo>
                      <a:pt x="8" y="15"/>
                      <a:pt x="8" y="15"/>
                      <a:pt x="8" y="15"/>
                    </a:cubicBezTo>
                    <a:cubicBezTo>
                      <a:pt x="2" y="7"/>
                      <a:pt x="9" y="16"/>
                      <a:pt x="7" y="13"/>
                    </a:cubicBezTo>
                    <a:cubicBezTo>
                      <a:pt x="9" y="16"/>
                      <a:pt x="9" y="16"/>
                      <a:pt x="11" y="17"/>
                    </a:cubicBezTo>
                    <a:cubicBezTo>
                      <a:pt x="16" y="22"/>
                      <a:pt x="8" y="13"/>
                      <a:pt x="14" y="19"/>
                    </a:cubicBezTo>
                    <a:cubicBezTo>
                      <a:pt x="14" y="20"/>
                      <a:pt x="14" y="20"/>
                      <a:pt x="14" y="20"/>
                    </a:cubicBezTo>
                    <a:cubicBezTo>
                      <a:pt x="15" y="20"/>
                      <a:pt x="13" y="19"/>
                      <a:pt x="13" y="18"/>
                    </a:cubicBezTo>
                    <a:cubicBezTo>
                      <a:pt x="11" y="16"/>
                      <a:pt x="11" y="16"/>
                      <a:pt x="11" y="16"/>
                    </a:cubicBezTo>
                    <a:cubicBezTo>
                      <a:pt x="11" y="16"/>
                      <a:pt x="8" y="12"/>
                      <a:pt x="7" y="11"/>
                    </a:cubicBezTo>
                    <a:cubicBezTo>
                      <a:pt x="10" y="14"/>
                      <a:pt x="6" y="9"/>
                      <a:pt x="7" y="11"/>
                    </a:cubicBezTo>
                    <a:cubicBezTo>
                      <a:pt x="10" y="14"/>
                      <a:pt x="10" y="14"/>
                      <a:pt x="11" y="15"/>
                    </a:cubicBezTo>
                    <a:cubicBezTo>
                      <a:pt x="9" y="13"/>
                      <a:pt x="9" y="13"/>
                      <a:pt x="9" y="13"/>
                    </a:cubicBezTo>
                    <a:cubicBezTo>
                      <a:pt x="9" y="13"/>
                      <a:pt x="12" y="16"/>
                      <a:pt x="13" y="18"/>
                    </a:cubicBezTo>
                    <a:cubicBezTo>
                      <a:pt x="12" y="15"/>
                      <a:pt x="12" y="16"/>
                      <a:pt x="10" y="13"/>
                    </a:cubicBezTo>
                    <a:cubicBezTo>
                      <a:pt x="13" y="16"/>
                      <a:pt x="13" y="15"/>
                      <a:pt x="11" y="11"/>
                    </a:cubicBezTo>
                    <a:cubicBezTo>
                      <a:pt x="11" y="12"/>
                      <a:pt x="13" y="15"/>
                      <a:pt x="13" y="14"/>
                    </a:cubicBezTo>
                    <a:cubicBezTo>
                      <a:pt x="13" y="15"/>
                      <a:pt x="13" y="13"/>
                      <a:pt x="11" y="11"/>
                    </a:cubicBezTo>
                    <a:cubicBezTo>
                      <a:pt x="10" y="8"/>
                      <a:pt x="11" y="9"/>
                      <a:pt x="13" y="11"/>
                    </a:cubicBezTo>
                    <a:cubicBezTo>
                      <a:pt x="11" y="9"/>
                      <a:pt x="11" y="9"/>
                      <a:pt x="11" y="9"/>
                    </a:cubicBezTo>
                    <a:cubicBezTo>
                      <a:pt x="9" y="5"/>
                      <a:pt x="14" y="12"/>
                      <a:pt x="13" y="9"/>
                    </a:cubicBezTo>
                    <a:cubicBezTo>
                      <a:pt x="13" y="9"/>
                      <a:pt x="13" y="9"/>
                      <a:pt x="13" y="9"/>
                    </a:cubicBezTo>
                    <a:cubicBezTo>
                      <a:pt x="13" y="8"/>
                      <a:pt x="9" y="2"/>
                      <a:pt x="10" y="3"/>
                    </a:cubicBezTo>
                    <a:cubicBezTo>
                      <a:pt x="12" y="6"/>
                      <a:pt x="12" y="6"/>
                      <a:pt x="13"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7" name="Freeform 91">
                <a:extLst>
                  <a:ext uri="{FF2B5EF4-FFF2-40B4-BE49-F238E27FC236}">
                    <a16:creationId xmlns:a16="http://schemas.microsoft.com/office/drawing/2014/main" xmlns="" id="{F1F734C1-BEBC-444D-8AF2-C8252976BA47}"/>
                  </a:ext>
                </a:extLst>
              </p:cNvPr>
              <p:cNvSpPr/>
              <p:nvPr/>
            </p:nvSpPr>
            <p:spPr>
              <a:xfrm>
                <a:off x="4573" y="2645"/>
                <a:ext cx="4" cy="7"/>
              </a:xfrm>
              <a:custGeom>
                <a:avLst/>
                <a:gdLst/>
                <a:ahLst/>
                <a:cxnLst>
                  <a:cxn ang="0">
                    <a:pos x="1" y="2"/>
                  </a:cxn>
                  <a:cxn ang="0">
                    <a:pos x="3" y="6"/>
                  </a:cxn>
                  <a:cxn ang="0">
                    <a:pos x="0" y="0"/>
                  </a:cxn>
                  <a:cxn ang="0">
                    <a:pos x="1" y="1"/>
                  </a:cxn>
                  <a:cxn ang="0">
                    <a:pos x="1" y="2"/>
                  </a:cxn>
                </a:cxnLst>
                <a:rect l="0" t="0" r="0" b="0"/>
                <a:pathLst>
                  <a:path w="5" h="8">
                    <a:moveTo>
                      <a:pt x="2" y="3"/>
                    </a:moveTo>
                    <a:cubicBezTo>
                      <a:pt x="4" y="7"/>
                      <a:pt x="4" y="7"/>
                      <a:pt x="4" y="7"/>
                    </a:cubicBezTo>
                    <a:cubicBezTo>
                      <a:pt x="5" y="8"/>
                      <a:pt x="2" y="3"/>
                      <a:pt x="1" y="0"/>
                    </a:cubicBezTo>
                    <a:cubicBezTo>
                      <a:pt x="2" y="1"/>
                      <a:pt x="0" y="0"/>
                      <a:pt x="2" y="2"/>
                    </a:cubicBezTo>
                    <a:cubicBezTo>
                      <a:pt x="2" y="2"/>
                      <a:pt x="2" y="4"/>
                      <a:pt x="2"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8" name="Freeform 92">
                <a:extLst>
                  <a:ext uri="{FF2B5EF4-FFF2-40B4-BE49-F238E27FC236}">
                    <a16:creationId xmlns:a16="http://schemas.microsoft.com/office/drawing/2014/main" xmlns="" id="{8E47F511-657B-4767-85EB-04827283F91F}"/>
                  </a:ext>
                </a:extLst>
              </p:cNvPr>
              <p:cNvSpPr/>
              <p:nvPr/>
            </p:nvSpPr>
            <p:spPr>
              <a:xfrm>
                <a:off x="4573" y="2637"/>
                <a:ext cx="8" cy="16"/>
              </a:xfrm>
              <a:custGeom>
                <a:avLst/>
                <a:gdLst/>
                <a:ahLst/>
                <a:cxnLst>
                  <a:cxn ang="0">
                    <a:pos x="5" y="8"/>
                  </a:cxn>
                  <a:cxn ang="0">
                    <a:pos x="4" y="5"/>
                  </a:cxn>
                  <a:cxn ang="0">
                    <a:pos x="1" y="5"/>
                  </a:cxn>
                  <a:cxn ang="0">
                    <a:pos x="3" y="11"/>
                  </a:cxn>
                  <a:cxn ang="0">
                    <a:pos x="1" y="8"/>
                  </a:cxn>
                  <a:cxn ang="0">
                    <a:pos x="3" y="12"/>
                  </a:cxn>
                  <a:cxn ang="0">
                    <a:pos x="2" y="10"/>
                  </a:cxn>
                  <a:cxn ang="0">
                    <a:pos x="3" y="12"/>
                  </a:cxn>
                  <a:cxn ang="0">
                    <a:pos x="3" y="11"/>
                  </a:cxn>
                  <a:cxn ang="0">
                    <a:pos x="4" y="13"/>
                  </a:cxn>
                  <a:cxn ang="0">
                    <a:pos x="3" y="8"/>
                  </a:cxn>
                  <a:cxn ang="0">
                    <a:pos x="5" y="12"/>
                  </a:cxn>
                  <a:cxn ang="0">
                    <a:pos x="7" y="13"/>
                  </a:cxn>
                  <a:cxn ang="0">
                    <a:pos x="6" y="12"/>
                  </a:cxn>
                  <a:cxn ang="0">
                    <a:pos x="4" y="9"/>
                  </a:cxn>
                  <a:cxn ang="0">
                    <a:pos x="7" y="13"/>
                  </a:cxn>
                  <a:cxn ang="0">
                    <a:pos x="8" y="11"/>
                  </a:cxn>
                  <a:cxn ang="0">
                    <a:pos x="6" y="5"/>
                  </a:cxn>
                  <a:cxn ang="0">
                    <a:pos x="8" y="9"/>
                  </a:cxn>
                  <a:cxn ang="0">
                    <a:pos x="8" y="10"/>
                  </a:cxn>
                  <a:cxn ang="0">
                    <a:pos x="6" y="2"/>
                  </a:cxn>
                  <a:cxn ang="0">
                    <a:pos x="5" y="8"/>
                  </a:cxn>
                </a:cxnLst>
                <a:rect l="0" t="0" r="0" b="0"/>
                <a:pathLst>
                  <a:path w="9" h="20">
                    <a:moveTo>
                      <a:pt x="6" y="11"/>
                    </a:moveTo>
                    <a:cubicBezTo>
                      <a:pt x="5" y="7"/>
                      <a:pt x="5" y="7"/>
                      <a:pt x="5" y="7"/>
                    </a:cubicBezTo>
                    <a:cubicBezTo>
                      <a:pt x="4" y="8"/>
                      <a:pt x="4" y="10"/>
                      <a:pt x="2" y="7"/>
                    </a:cubicBezTo>
                    <a:cubicBezTo>
                      <a:pt x="1" y="6"/>
                      <a:pt x="4" y="12"/>
                      <a:pt x="4" y="14"/>
                    </a:cubicBezTo>
                    <a:cubicBezTo>
                      <a:pt x="2" y="10"/>
                      <a:pt x="2" y="10"/>
                      <a:pt x="2" y="10"/>
                    </a:cubicBezTo>
                    <a:cubicBezTo>
                      <a:pt x="3" y="12"/>
                      <a:pt x="0" y="9"/>
                      <a:pt x="4" y="15"/>
                    </a:cubicBezTo>
                    <a:cubicBezTo>
                      <a:pt x="4" y="15"/>
                      <a:pt x="2" y="12"/>
                      <a:pt x="3" y="13"/>
                    </a:cubicBezTo>
                    <a:cubicBezTo>
                      <a:pt x="4" y="15"/>
                      <a:pt x="4" y="15"/>
                      <a:pt x="4" y="15"/>
                    </a:cubicBezTo>
                    <a:cubicBezTo>
                      <a:pt x="4" y="14"/>
                      <a:pt x="4" y="14"/>
                      <a:pt x="4" y="14"/>
                    </a:cubicBezTo>
                    <a:cubicBezTo>
                      <a:pt x="5" y="17"/>
                      <a:pt x="5" y="17"/>
                      <a:pt x="5" y="17"/>
                    </a:cubicBezTo>
                    <a:cubicBezTo>
                      <a:pt x="7" y="20"/>
                      <a:pt x="2" y="8"/>
                      <a:pt x="4" y="11"/>
                    </a:cubicBezTo>
                    <a:cubicBezTo>
                      <a:pt x="6" y="16"/>
                      <a:pt x="6" y="16"/>
                      <a:pt x="6" y="16"/>
                    </a:cubicBezTo>
                    <a:cubicBezTo>
                      <a:pt x="7" y="16"/>
                      <a:pt x="6" y="14"/>
                      <a:pt x="8" y="17"/>
                    </a:cubicBezTo>
                    <a:cubicBezTo>
                      <a:pt x="8" y="17"/>
                      <a:pt x="7" y="15"/>
                      <a:pt x="7" y="16"/>
                    </a:cubicBezTo>
                    <a:cubicBezTo>
                      <a:pt x="7" y="15"/>
                      <a:pt x="6" y="13"/>
                      <a:pt x="5" y="12"/>
                    </a:cubicBezTo>
                    <a:cubicBezTo>
                      <a:pt x="4" y="7"/>
                      <a:pt x="6" y="15"/>
                      <a:pt x="8" y="17"/>
                    </a:cubicBezTo>
                    <a:cubicBezTo>
                      <a:pt x="7" y="13"/>
                      <a:pt x="7" y="9"/>
                      <a:pt x="9" y="14"/>
                    </a:cubicBezTo>
                    <a:cubicBezTo>
                      <a:pt x="7" y="10"/>
                      <a:pt x="7" y="7"/>
                      <a:pt x="7" y="7"/>
                    </a:cubicBezTo>
                    <a:cubicBezTo>
                      <a:pt x="9" y="12"/>
                      <a:pt x="9" y="12"/>
                      <a:pt x="9" y="12"/>
                    </a:cubicBezTo>
                    <a:cubicBezTo>
                      <a:pt x="9" y="12"/>
                      <a:pt x="9" y="14"/>
                      <a:pt x="9" y="13"/>
                    </a:cubicBezTo>
                    <a:cubicBezTo>
                      <a:pt x="8" y="10"/>
                      <a:pt x="7" y="6"/>
                      <a:pt x="7" y="3"/>
                    </a:cubicBezTo>
                    <a:cubicBezTo>
                      <a:pt x="5" y="0"/>
                      <a:pt x="7" y="11"/>
                      <a:pt x="6" y="1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59" name="Freeform 93">
                <a:extLst>
                  <a:ext uri="{FF2B5EF4-FFF2-40B4-BE49-F238E27FC236}">
                    <a16:creationId xmlns:a16="http://schemas.microsoft.com/office/drawing/2014/main" xmlns="" id="{F5F26992-B54B-4E5B-84D3-0220C1564A45}"/>
                  </a:ext>
                </a:extLst>
              </p:cNvPr>
              <p:cNvSpPr/>
              <p:nvPr/>
            </p:nvSpPr>
            <p:spPr>
              <a:xfrm>
                <a:off x="4577" y="2642"/>
                <a:ext cx="1" cy="1"/>
              </a:xfrm>
              <a:custGeom>
                <a:avLst/>
                <a:gdLst/>
                <a:ahLst/>
                <a:cxnLst>
                  <a:cxn ang="0">
                    <a:pos x="0" y="0"/>
                  </a:cxn>
                  <a:cxn ang="0">
                    <a:pos x="0" y="1"/>
                  </a:cxn>
                  <a:cxn ang="0">
                    <a:pos x="1" y="1"/>
                  </a:cxn>
                  <a:cxn ang="0">
                    <a:pos x="0" y="0"/>
                  </a:cxn>
                </a:cxnLst>
                <a:rect l="0" t="0" r="0" b="0"/>
                <a:pathLst>
                  <a:path w="1" h="1">
                    <a:moveTo>
                      <a:pt x="0" y="0"/>
                    </a:moveTo>
                    <a:lnTo>
                      <a:pt x="0" y="1"/>
                    </a:ln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0" name="Freeform 94">
                <a:extLst>
                  <a:ext uri="{FF2B5EF4-FFF2-40B4-BE49-F238E27FC236}">
                    <a16:creationId xmlns:a16="http://schemas.microsoft.com/office/drawing/2014/main" xmlns="" id="{6D39A90F-F1F3-457B-9AA0-1859AED7795B}"/>
                  </a:ext>
                </a:extLst>
              </p:cNvPr>
              <p:cNvSpPr/>
              <p:nvPr/>
            </p:nvSpPr>
            <p:spPr>
              <a:xfrm>
                <a:off x="4527" y="3089"/>
                <a:ext cx="1" cy="2"/>
              </a:xfrm>
              <a:custGeom>
                <a:avLst/>
                <a:gdLst/>
                <a:ahLst/>
                <a:cxnLst>
                  <a:cxn ang="0">
                    <a:pos x="0" y="2"/>
                  </a:cxn>
                  <a:cxn ang="0">
                    <a:pos x="1" y="2"/>
                  </a:cxn>
                  <a:cxn ang="0">
                    <a:pos x="0" y="0"/>
                  </a:cxn>
                  <a:cxn ang="0">
                    <a:pos x="0" y="2"/>
                  </a:cxn>
                </a:cxnLst>
                <a:rect l="0" t="0" r="0" b="0"/>
                <a:pathLst>
                  <a:path w="1" h="2">
                    <a:moveTo>
                      <a:pt x="0" y="2"/>
                    </a:moveTo>
                    <a:lnTo>
                      <a:pt x="1" y="2"/>
                    </a:lnTo>
                    <a:lnTo>
                      <a:pt x="0" y="0"/>
                    </a:lnTo>
                    <a:lnTo>
                      <a:pt x="0"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1" name="Freeform 95">
                <a:extLst>
                  <a:ext uri="{FF2B5EF4-FFF2-40B4-BE49-F238E27FC236}">
                    <a16:creationId xmlns:a16="http://schemas.microsoft.com/office/drawing/2014/main" xmlns="" id="{852E5077-3CFA-4AB9-8981-F0D0108D1B34}"/>
                  </a:ext>
                </a:extLst>
              </p:cNvPr>
              <p:cNvSpPr/>
              <p:nvPr/>
            </p:nvSpPr>
            <p:spPr>
              <a:xfrm>
                <a:off x="4528" y="3087"/>
                <a:ext cx="4" cy="13"/>
              </a:xfrm>
              <a:custGeom>
                <a:avLst/>
                <a:gdLst/>
                <a:ahLst/>
                <a:cxnLst>
                  <a:cxn ang="0">
                    <a:pos x="4" y="13"/>
                  </a:cxn>
                  <a:cxn ang="0">
                    <a:pos x="4" y="12"/>
                  </a:cxn>
                  <a:cxn ang="0">
                    <a:pos x="0" y="0"/>
                  </a:cxn>
                  <a:cxn ang="0">
                    <a:pos x="2" y="8"/>
                  </a:cxn>
                  <a:cxn ang="0">
                    <a:pos x="1" y="5"/>
                  </a:cxn>
                  <a:cxn ang="0">
                    <a:pos x="3" y="10"/>
                  </a:cxn>
                  <a:cxn ang="0">
                    <a:pos x="3" y="9"/>
                  </a:cxn>
                  <a:cxn ang="0">
                    <a:pos x="4" y="13"/>
                  </a:cxn>
                </a:cxnLst>
                <a:rect l="0" t="0" r="0" b="0"/>
                <a:pathLst>
                  <a:path w="5" h="16">
                    <a:moveTo>
                      <a:pt x="5" y="16"/>
                    </a:moveTo>
                    <a:cubicBezTo>
                      <a:pt x="5" y="15"/>
                      <a:pt x="5" y="15"/>
                      <a:pt x="5" y="15"/>
                    </a:cubicBezTo>
                    <a:cubicBezTo>
                      <a:pt x="3" y="5"/>
                      <a:pt x="4" y="8"/>
                      <a:pt x="1" y="0"/>
                    </a:cubicBezTo>
                    <a:cubicBezTo>
                      <a:pt x="0" y="2"/>
                      <a:pt x="0" y="6"/>
                      <a:pt x="3" y="10"/>
                    </a:cubicBezTo>
                    <a:cubicBezTo>
                      <a:pt x="2" y="9"/>
                      <a:pt x="1" y="6"/>
                      <a:pt x="2" y="7"/>
                    </a:cubicBezTo>
                    <a:cubicBezTo>
                      <a:pt x="3" y="10"/>
                      <a:pt x="2" y="9"/>
                      <a:pt x="4" y="13"/>
                    </a:cubicBezTo>
                    <a:cubicBezTo>
                      <a:pt x="5" y="16"/>
                      <a:pt x="2" y="11"/>
                      <a:pt x="4" y="12"/>
                    </a:cubicBezTo>
                    <a:lnTo>
                      <a:pt x="5" y="16"/>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2" name="Freeform 96">
                <a:extLst>
                  <a:ext uri="{FF2B5EF4-FFF2-40B4-BE49-F238E27FC236}">
                    <a16:creationId xmlns:a16="http://schemas.microsoft.com/office/drawing/2014/main" xmlns="" id="{602DA816-DC8E-4F78-8BEE-60418C88DBBA}"/>
                  </a:ext>
                </a:extLst>
              </p:cNvPr>
              <p:cNvSpPr/>
              <p:nvPr/>
            </p:nvSpPr>
            <p:spPr>
              <a:xfrm>
                <a:off x="4531" y="3091"/>
                <a:ext cx="1" cy="5"/>
              </a:xfrm>
              <a:custGeom>
                <a:avLst/>
                <a:gdLst/>
                <a:ahLst/>
                <a:cxnLst>
                  <a:cxn ang="0">
                    <a:pos x="0" y="0"/>
                  </a:cxn>
                  <a:cxn ang="0">
                    <a:pos x="1" y="5"/>
                  </a:cxn>
                  <a:cxn ang="0">
                    <a:pos x="0" y="0"/>
                  </a:cxn>
                </a:cxnLst>
                <a:rect l="0" t="0" r="0" b="0"/>
                <a:pathLst>
                  <a:path w="1" h="5">
                    <a:moveTo>
                      <a:pt x="0" y="0"/>
                    </a:moveTo>
                    <a:cubicBezTo>
                      <a:pt x="1" y="5"/>
                      <a:pt x="1" y="5"/>
                      <a:pt x="1" y="5"/>
                    </a:cubicBezTo>
                    <a:cubicBezTo>
                      <a:pt x="0" y="3"/>
                      <a:pt x="0"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3" name="Freeform 97">
                <a:extLst>
                  <a:ext uri="{FF2B5EF4-FFF2-40B4-BE49-F238E27FC236}">
                    <a16:creationId xmlns:a16="http://schemas.microsoft.com/office/drawing/2014/main" xmlns="" id="{346E6B65-9D9A-4AF0-A56A-A7AA4C17F4CB}"/>
                  </a:ext>
                </a:extLst>
              </p:cNvPr>
              <p:cNvSpPr/>
              <p:nvPr/>
            </p:nvSpPr>
            <p:spPr>
              <a:xfrm>
                <a:off x="4530" y="3089"/>
                <a:ext cx="2" cy="5"/>
              </a:xfrm>
              <a:custGeom>
                <a:avLst/>
                <a:gdLst/>
                <a:ahLst/>
                <a:cxnLst>
                  <a:cxn ang="0">
                    <a:pos x="0" y="1"/>
                  </a:cxn>
                  <a:cxn ang="0">
                    <a:pos x="1" y="5"/>
                  </a:cxn>
                  <a:cxn ang="0">
                    <a:pos x="0" y="0"/>
                  </a:cxn>
                  <a:cxn ang="0">
                    <a:pos x="0" y="1"/>
                  </a:cxn>
                </a:cxnLst>
                <a:rect l="0" t="0" r="0" b="0"/>
                <a:pathLst>
                  <a:path w="3" h="6">
                    <a:moveTo>
                      <a:pt x="1" y="2"/>
                    </a:moveTo>
                    <a:cubicBezTo>
                      <a:pt x="2" y="2"/>
                      <a:pt x="2" y="6"/>
                      <a:pt x="2" y="6"/>
                    </a:cubicBezTo>
                    <a:cubicBezTo>
                      <a:pt x="3" y="4"/>
                      <a:pt x="2" y="1"/>
                      <a:pt x="0" y="1"/>
                    </a:cubicBezTo>
                    <a:cubicBezTo>
                      <a:pt x="1" y="0"/>
                      <a:pt x="1" y="1"/>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4" name="Freeform 98">
                <a:extLst>
                  <a:ext uri="{FF2B5EF4-FFF2-40B4-BE49-F238E27FC236}">
                    <a16:creationId xmlns:a16="http://schemas.microsoft.com/office/drawing/2014/main" xmlns="" id="{833C3C90-CA62-43A3-ACFC-12B43A7C02F3}"/>
                  </a:ext>
                </a:extLst>
              </p:cNvPr>
              <p:cNvSpPr/>
              <p:nvPr/>
            </p:nvSpPr>
            <p:spPr>
              <a:xfrm>
                <a:off x="4530" y="3089"/>
                <a:ext cx="2" cy="1"/>
              </a:xfrm>
              <a:custGeom>
                <a:avLst/>
                <a:gdLst/>
                <a:ahLst/>
                <a:cxnLst>
                  <a:cxn ang="0">
                    <a:pos x="2" y="0"/>
                  </a:cxn>
                  <a:cxn ang="0">
                    <a:pos x="1" y="0"/>
                  </a:cxn>
                  <a:cxn ang="0">
                    <a:pos x="2" y="0"/>
                  </a:cxn>
                </a:cxnLst>
                <a:rect l="0" t="0" r="0" b="0"/>
                <a:pathLst>
                  <a:path w="2" h="1">
                    <a:moveTo>
                      <a:pt x="2" y="0"/>
                    </a:moveTo>
                    <a:cubicBezTo>
                      <a:pt x="1" y="0"/>
                      <a:pt x="1" y="0"/>
                      <a:pt x="1" y="0"/>
                    </a:cubicBezTo>
                    <a:cubicBezTo>
                      <a:pt x="0" y="1"/>
                      <a:pt x="1" y="1"/>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5" name="Freeform 99">
                <a:extLst>
                  <a:ext uri="{FF2B5EF4-FFF2-40B4-BE49-F238E27FC236}">
                    <a16:creationId xmlns:a16="http://schemas.microsoft.com/office/drawing/2014/main" xmlns="" id="{C4BC1740-4F3F-408A-8FA6-882BD0884958}"/>
                  </a:ext>
                </a:extLst>
              </p:cNvPr>
              <p:cNvSpPr/>
              <p:nvPr/>
            </p:nvSpPr>
            <p:spPr>
              <a:xfrm>
                <a:off x="4529" y="3084"/>
                <a:ext cx="9" cy="7"/>
              </a:xfrm>
              <a:custGeom>
                <a:avLst/>
                <a:gdLst/>
                <a:ahLst/>
                <a:cxnLst>
                  <a:cxn ang="0">
                    <a:pos x="0" y="4"/>
                  </a:cxn>
                  <a:cxn ang="0">
                    <a:pos x="1" y="4"/>
                  </a:cxn>
                  <a:cxn ang="0">
                    <a:pos x="1" y="4"/>
                  </a:cxn>
                  <a:cxn ang="0">
                    <a:pos x="5" y="3"/>
                  </a:cxn>
                  <a:cxn ang="0">
                    <a:pos x="6" y="5"/>
                  </a:cxn>
                  <a:cxn ang="0">
                    <a:pos x="9" y="3"/>
                  </a:cxn>
                  <a:cxn ang="0">
                    <a:pos x="0" y="4"/>
                  </a:cxn>
                </a:cxnLst>
                <a:rect l="0" t="0" r="0" b="0"/>
                <a:pathLst>
                  <a:path w="11" h="9">
                    <a:moveTo>
                      <a:pt x="1" y="6"/>
                    </a:moveTo>
                    <a:cubicBezTo>
                      <a:pt x="2" y="9"/>
                      <a:pt x="0" y="7"/>
                      <a:pt x="2" y="6"/>
                    </a:cubicBezTo>
                    <a:cubicBezTo>
                      <a:pt x="2" y="6"/>
                      <a:pt x="2" y="6"/>
                      <a:pt x="2" y="6"/>
                    </a:cubicBezTo>
                    <a:cubicBezTo>
                      <a:pt x="3" y="4"/>
                      <a:pt x="7" y="1"/>
                      <a:pt x="7" y="4"/>
                    </a:cubicBezTo>
                    <a:cubicBezTo>
                      <a:pt x="9" y="6"/>
                      <a:pt x="5" y="6"/>
                      <a:pt x="8" y="7"/>
                    </a:cubicBezTo>
                    <a:cubicBezTo>
                      <a:pt x="9" y="7"/>
                      <a:pt x="10" y="5"/>
                      <a:pt x="11" y="4"/>
                    </a:cubicBezTo>
                    <a:cubicBezTo>
                      <a:pt x="9" y="0"/>
                      <a:pt x="0" y="3"/>
                      <a:pt x="1" y="6"/>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6" name="Freeform 100">
                <a:extLst>
                  <a:ext uri="{FF2B5EF4-FFF2-40B4-BE49-F238E27FC236}">
                    <a16:creationId xmlns:a16="http://schemas.microsoft.com/office/drawing/2014/main" xmlns="" id="{6E87CA18-3C4F-4095-84BD-596DB1FC7011}"/>
                  </a:ext>
                </a:extLst>
              </p:cNvPr>
              <p:cNvSpPr/>
              <p:nvPr/>
            </p:nvSpPr>
            <p:spPr>
              <a:xfrm>
                <a:off x="4532" y="3089"/>
                <a:ext cx="0"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0"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7" name="Freeform 101">
                <a:extLst>
                  <a:ext uri="{FF2B5EF4-FFF2-40B4-BE49-F238E27FC236}">
                    <a16:creationId xmlns:a16="http://schemas.microsoft.com/office/drawing/2014/main" xmlns="" id="{19D000FA-E54A-49B4-A573-6B866D480722}"/>
                  </a:ext>
                </a:extLst>
              </p:cNvPr>
              <p:cNvSpPr/>
              <p:nvPr/>
            </p:nvSpPr>
            <p:spPr>
              <a:xfrm>
                <a:off x="4532" y="3090"/>
                <a:ext cx="2" cy="1"/>
              </a:xfrm>
              <a:custGeom>
                <a:avLst/>
                <a:gdLst/>
                <a:ahLst/>
                <a:cxnLst>
                  <a:cxn ang="0">
                    <a:pos x="0" y="0"/>
                  </a:cxn>
                  <a:cxn ang="0">
                    <a:pos x="0" y="1"/>
                  </a:cxn>
                  <a:cxn ang="0">
                    <a:pos x="2" y="1"/>
                  </a:cxn>
                  <a:cxn ang="0">
                    <a:pos x="0" y="0"/>
                  </a:cxn>
                </a:cxnLst>
                <a:rect l="0" t="0" r="0" b="0"/>
                <a:pathLst>
                  <a:path w="2" h="1">
                    <a:moveTo>
                      <a:pt x="0" y="0"/>
                    </a:moveTo>
                    <a:lnTo>
                      <a:pt x="0" y="1"/>
                    </a:lnTo>
                    <a:lnTo>
                      <a:pt x="2"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8" name="Freeform 102">
                <a:extLst>
                  <a:ext uri="{FF2B5EF4-FFF2-40B4-BE49-F238E27FC236}">
                    <a16:creationId xmlns:a16="http://schemas.microsoft.com/office/drawing/2014/main" xmlns="" id="{0F703108-2B68-4C06-837B-69E1FD6BE59D}"/>
                  </a:ext>
                </a:extLst>
              </p:cNvPr>
              <p:cNvSpPr/>
              <p:nvPr/>
            </p:nvSpPr>
            <p:spPr>
              <a:xfrm>
                <a:off x="4528" y="3079"/>
                <a:ext cx="3" cy="11"/>
              </a:xfrm>
              <a:custGeom>
                <a:avLst/>
                <a:gdLst/>
                <a:ahLst/>
                <a:cxnLst>
                  <a:cxn ang="0">
                    <a:pos x="0" y="10"/>
                  </a:cxn>
                  <a:cxn ang="0">
                    <a:pos x="2" y="6"/>
                  </a:cxn>
                  <a:cxn ang="0">
                    <a:pos x="3" y="0"/>
                  </a:cxn>
                  <a:cxn ang="0">
                    <a:pos x="2" y="0"/>
                  </a:cxn>
                  <a:cxn ang="0">
                    <a:pos x="0" y="10"/>
                  </a:cxn>
                </a:cxnLst>
                <a:rect l="0" t="0" r="0" b="0"/>
                <a:pathLst>
                  <a:path w="3" h="13">
                    <a:moveTo>
                      <a:pt x="0" y="12"/>
                    </a:moveTo>
                    <a:cubicBezTo>
                      <a:pt x="2" y="5"/>
                      <a:pt x="1" y="13"/>
                      <a:pt x="2" y="8"/>
                    </a:cubicBezTo>
                    <a:cubicBezTo>
                      <a:pt x="2" y="8"/>
                      <a:pt x="2" y="3"/>
                      <a:pt x="3" y="0"/>
                    </a:cubicBezTo>
                    <a:cubicBezTo>
                      <a:pt x="2" y="1"/>
                      <a:pt x="2" y="1"/>
                      <a:pt x="2" y="1"/>
                    </a:cubicBezTo>
                    <a:cubicBezTo>
                      <a:pt x="1" y="4"/>
                      <a:pt x="0" y="9"/>
                      <a:pt x="0" y="1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69" name="Freeform 103">
                <a:extLst>
                  <a:ext uri="{FF2B5EF4-FFF2-40B4-BE49-F238E27FC236}">
                    <a16:creationId xmlns:a16="http://schemas.microsoft.com/office/drawing/2014/main" xmlns="" id="{2E2D6EA8-3096-4068-8CC7-6B70FC3FA203}"/>
                  </a:ext>
                </a:extLst>
              </p:cNvPr>
              <p:cNvSpPr/>
              <p:nvPr/>
            </p:nvSpPr>
            <p:spPr>
              <a:xfrm>
                <a:off x="4531" y="307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0" name="Freeform 104">
                <a:extLst>
                  <a:ext uri="{FF2B5EF4-FFF2-40B4-BE49-F238E27FC236}">
                    <a16:creationId xmlns:a16="http://schemas.microsoft.com/office/drawing/2014/main" xmlns="" id="{F052850C-F021-4F90-8CB9-8623E74668AC}"/>
                  </a:ext>
                </a:extLst>
              </p:cNvPr>
              <p:cNvSpPr/>
              <p:nvPr/>
            </p:nvSpPr>
            <p:spPr>
              <a:xfrm>
                <a:off x="4525" y="3072"/>
                <a:ext cx="7" cy="13"/>
              </a:xfrm>
              <a:custGeom>
                <a:avLst/>
                <a:gdLst/>
                <a:ahLst/>
                <a:cxnLst>
                  <a:cxn ang="0">
                    <a:pos x="0" y="11"/>
                  </a:cxn>
                  <a:cxn ang="0">
                    <a:pos x="3" y="6"/>
                  </a:cxn>
                  <a:cxn ang="0">
                    <a:pos x="1" y="10"/>
                  </a:cxn>
                  <a:cxn ang="0">
                    <a:pos x="3" y="8"/>
                  </a:cxn>
                  <a:cxn ang="0">
                    <a:pos x="1" y="13"/>
                  </a:cxn>
                  <a:cxn ang="0">
                    <a:pos x="4" y="8"/>
                  </a:cxn>
                  <a:cxn ang="0">
                    <a:pos x="3" y="12"/>
                  </a:cxn>
                  <a:cxn ang="0">
                    <a:pos x="5" y="7"/>
                  </a:cxn>
                  <a:cxn ang="0">
                    <a:pos x="4" y="7"/>
                  </a:cxn>
                  <a:cxn ang="0">
                    <a:pos x="6" y="4"/>
                  </a:cxn>
                  <a:cxn ang="0">
                    <a:pos x="6" y="0"/>
                  </a:cxn>
                  <a:cxn ang="0">
                    <a:pos x="0" y="11"/>
                  </a:cxn>
                </a:cxnLst>
                <a:rect l="0" t="0" r="0" b="0"/>
                <a:pathLst>
                  <a:path w="8" h="16">
                    <a:moveTo>
                      <a:pt x="0" y="14"/>
                    </a:moveTo>
                    <a:cubicBezTo>
                      <a:pt x="4" y="8"/>
                      <a:pt x="4" y="8"/>
                      <a:pt x="4" y="8"/>
                    </a:cubicBezTo>
                    <a:cubicBezTo>
                      <a:pt x="3" y="10"/>
                      <a:pt x="3" y="12"/>
                      <a:pt x="2" y="13"/>
                    </a:cubicBezTo>
                    <a:cubicBezTo>
                      <a:pt x="2" y="14"/>
                      <a:pt x="4" y="10"/>
                      <a:pt x="4" y="11"/>
                    </a:cubicBezTo>
                    <a:cubicBezTo>
                      <a:pt x="2" y="16"/>
                      <a:pt x="3" y="11"/>
                      <a:pt x="2" y="16"/>
                    </a:cubicBezTo>
                    <a:cubicBezTo>
                      <a:pt x="2" y="16"/>
                      <a:pt x="3" y="16"/>
                      <a:pt x="5" y="11"/>
                    </a:cubicBezTo>
                    <a:cubicBezTo>
                      <a:pt x="4" y="15"/>
                      <a:pt x="4" y="15"/>
                      <a:pt x="4" y="15"/>
                    </a:cubicBezTo>
                    <a:cubicBezTo>
                      <a:pt x="6" y="9"/>
                      <a:pt x="6" y="9"/>
                      <a:pt x="6" y="9"/>
                    </a:cubicBezTo>
                    <a:cubicBezTo>
                      <a:pt x="6" y="7"/>
                      <a:pt x="4" y="14"/>
                      <a:pt x="5" y="9"/>
                    </a:cubicBezTo>
                    <a:cubicBezTo>
                      <a:pt x="6" y="6"/>
                      <a:pt x="6" y="6"/>
                      <a:pt x="7" y="5"/>
                    </a:cubicBezTo>
                    <a:cubicBezTo>
                      <a:pt x="6" y="7"/>
                      <a:pt x="8" y="0"/>
                      <a:pt x="7" y="1"/>
                    </a:cubicBezTo>
                    <a:cubicBezTo>
                      <a:pt x="6" y="2"/>
                      <a:pt x="2" y="11"/>
                      <a:pt x="0" y="14"/>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1" name="Freeform 105">
                <a:extLst>
                  <a:ext uri="{FF2B5EF4-FFF2-40B4-BE49-F238E27FC236}">
                    <a16:creationId xmlns:a16="http://schemas.microsoft.com/office/drawing/2014/main" xmlns="" id="{CCBA2822-EBE1-4AAC-BFC3-095301B6FCCC}"/>
                  </a:ext>
                </a:extLst>
              </p:cNvPr>
              <p:cNvSpPr/>
              <p:nvPr/>
            </p:nvSpPr>
            <p:spPr>
              <a:xfrm>
                <a:off x="4528" y="3076"/>
                <a:ext cx="0" cy="2"/>
              </a:xfrm>
              <a:custGeom>
                <a:avLst/>
                <a:gdLst/>
                <a:ahLst/>
                <a:cxnLst>
                  <a:cxn ang="0">
                    <a:pos x="0" y="2"/>
                  </a:cxn>
                  <a:cxn ang="0">
                    <a:pos x="0" y="0"/>
                  </a:cxn>
                  <a:cxn ang="0">
                    <a:pos x="0" y="2"/>
                  </a:cxn>
                  <a:cxn ang="0">
                    <a:pos x="0" y="2"/>
                  </a:cxn>
                </a:cxnLst>
                <a:rect l="0" t="0" r="0" b="0"/>
                <a:pathLst>
                  <a:path w="1" h="2">
                    <a:moveTo>
                      <a:pt x="0" y="2"/>
                    </a:moveTo>
                    <a:lnTo>
                      <a:pt x="0" y="0"/>
                    </a:lnTo>
                    <a:lnTo>
                      <a:pt x="0" y="2"/>
                    </a:lnTo>
                    <a:lnTo>
                      <a:pt x="0"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2" name="Freeform 106">
                <a:extLst>
                  <a:ext uri="{FF2B5EF4-FFF2-40B4-BE49-F238E27FC236}">
                    <a16:creationId xmlns:a16="http://schemas.microsoft.com/office/drawing/2014/main" xmlns="" id="{1B22F765-8E3E-4CED-8BB5-AA385B66E862}"/>
                  </a:ext>
                </a:extLst>
              </p:cNvPr>
              <p:cNvSpPr/>
              <p:nvPr/>
            </p:nvSpPr>
            <p:spPr>
              <a:xfrm>
                <a:off x="4522" y="3072"/>
                <a:ext cx="8" cy="12"/>
              </a:xfrm>
              <a:custGeom>
                <a:avLst/>
                <a:gdLst/>
                <a:ahLst/>
                <a:cxnLst>
                  <a:cxn ang="0">
                    <a:pos x="0" y="11"/>
                  </a:cxn>
                  <a:cxn ang="0">
                    <a:pos x="3" y="8"/>
                  </a:cxn>
                  <a:cxn ang="0">
                    <a:pos x="2" y="11"/>
                  </a:cxn>
                  <a:cxn ang="0">
                    <a:pos x="4" y="7"/>
                  </a:cxn>
                  <a:cxn ang="0">
                    <a:pos x="2" y="8"/>
                  </a:cxn>
                  <a:cxn ang="0">
                    <a:pos x="5" y="3"/>
                  </a:cxn>
                  <a:cxn ang="0">
                    <a:pos x="5" y="4"/>
                  </a:cxn>
                  <a:cxn ang="0">
                    <a:pos x="4" y="4"/>
                  </a:cxn>
                  <a:cxn ang="0">
                    <a:pos x="3" y="6"/>
                  </a:cxn>
                  <a:cxn ang="0">
                    <a:pos x="2" y="7"/>
                  </a:cxn>
                  <a:cxn ang="0">
                    <a:pos x="0" y="11"/>
                  </a:cxn>
                </a:cxnLst>
                <a:rect l="0" t="0" r="0" b="0"/>
                <a:pathLst>
                  <a:path w="10" h="15">
                    <a:moveTo>
                      <a:pt x="1" y="14"/>
                    </a:moveTo>
                    <a:cubicBezTo>
                      <a:pt x="4" y="11"/>
                      <a:pt x="4" y="11"/>
                      <a:pt x="4" y="11"/>
                    </a:cubicBezTo>
                    <a:cubicBezTo>
                      <a:pt x="4" y="12"/>
                      <a:pt x="4" y="13"/>
                      <a:pt x="3" y="14"/>
                    </a:cubicBezTo>
                    <a:cubicBezTo>
                      <a:pt x="4" y="13"/>
                      <a:pt x="5" y="10"/>
                      <a:pt x="6" y="9"/>
                    </a:cubicBezTo>
                    <a:cubicBezTo>
                      <a:pt x="8" y="4"/>
                      <a:pt x="4" y="11"/>
                      <a:pt x="3" y="11"/>
                    </a:cubicBezTo>
                    <a:cubicBezTo>
                      <a:pt x="3" y="9"/>
                      <a:pt x="5" y="9"/>
                      <a:pt x="7" y="4"/>
                    </a:cubicBezTo>
                    <a:cubicBezTo>
                      <a:pt x="8" y="4"/>
                      <a:pt x="7" y="5"/>
                      <a:pt x="7" y="6"/>
                    </a:cubicBezTo>
                    <a:cubicBezTo>
                      <a:pt x="10" y="0"/>
                      <a:pt x="7" y="5"/>
                      <a:pt x="5" y="6"/>
                    </a:cubicBezTo>
                    <a:cubicBezTo>
                      <a:pt x="5" y="6"/>
                      <a:pt x="4" y="8"/>
                      <a:pt x="4" y="8"/>
                    </a:cubicBezTo>
                    <a:cubicBezTo>
                      <a:pt x="3" y="9"/>
                      <a:pt x="3" y="9"/>
                      <a:pt x="3" y="9"/>
                    </a:cubicBezTo>
                    <a:cubicBezTo>
                      <a:pt x="0" y="13"/>
                      <a:pt x="0" y="15"/>
                      <a:pt x="1" y="14"/>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3" name="Freeform 107">
                <a:extLst>
                  <a:ext uri="{FF2B5EF4-FFF2-40B4-BE49-F238E27FC236}">
                    <a16:creationId xmlns:a16="http://schemas.microsoft.com/office/drawing/2014/main" xmlns="" id="{30A22049-9ED8-4464-B39F-CAA208116472}"/>
                  </a:ext>
                </a:extLst>
              </p:cNvPr>
              <p:cNvSpPr/>
              <p:nvPr/>
            </p:nvSpPr>
            <p:spPr>
              <a:xfrm>
                <a:off x="4523" y="3083"/>
                <a:ext cx="1" cy="3"/>
              </a:xfrm>
              <a:custGeom>
                <a:avLst/>
                <a:gdLst/>
                <a:ahLst/>
                <a:cxnLst>
                  <a:cxn ang="0">
                    <a:pos x="1" y="1"/>
                  </a:cxn>
                  <a:cxn ang="0">
                    <a:pos x="1" y="0"/>
                  </a:cxn>
                  <a:cxn ang="0">
                    <a:pos x="1" y="1"/>
                  </a:cxn>
                </a:cxnLst>
                <a:rect l="0" t="0" r="0" b="0"/>
                <a:pathLst>
                  <a:path w="1" h="3">
                    <a:moveTo>
                      <a:pt x="1" y="1"/>
                    </a:moveTo>
                    <a:cubicBezTo>
                      <a:pt x="1" y="1"/>
                      <a:pt x="1" y="1"/>
                      <a:pt x="1" y="0"/>
                    </a:cubicBezTo>
                    <a:cubicBezTo>
                      <a:pt x="0" y="1"/>
                      <a:pt x="0" y="3"/>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4" name="Freeform 108">
                <a:extLst>
                  <a:ext uri="{FF2B5EF4-FFF2-40B4-BE49-F238E27FC236}">
                    <a16:creationId xmlns:a16="http://schemas.microsoft.com/office/drawing/2014/main" xmlns="" id="{1A0B8DC5-A1A6-448E-8CDD-C1D66E71EA72}"/>
                  </a:ext>
                </a:extLst>
              </p:cNvPr>
              <p:cNvSpPr/>
              <p:nvPr/>
            </p:nvSpPr>
            <p:spPr>
              <a:xfrm>
                <a:off x="4526" y="307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5" name="Freeform 109">
                <a:extLst>
                  <a:ext uri="{FF2B5EF4-FFF2-40B4-BE49-F238E27FC236}">
                    <a16:creationId xmlns:a16="http://schemas.microsoft.com/office/drawing/2014/main" xmlns="" id="{E65038A5-9250-4929-A129-3B573A90760E}"/>
                  </a:ext>
                </a:extLst>
              </p:cNvPr>
              <p:cNvSpPr/>
              <p:nvPr/>
            </p:nvSpPr>
            <p:spPr>
              <a:xfrm>
                <a:off x="4521" y="3081"/>
                <a:ext cx="2" cy="1"/>
              </a:xfrm>
              <a:custGeom>
                <a:avLst/>
                <a:gdLst/>
                <a:ahLst/>
                <a:cxnLst>
                  <a:cxn ang="0">
                    <a:pos x="2" y="0"/>
                  </a:cxn>
                  <a:cxn ang="0">
                    <a:pos x="2" y="0"/>
                  </a:cxn>
                  <a:cxn ang="0">
                    <a:pos x="0" y="1"/>
                  </a:cxn>
                  <a:cxn ang="0">
                    <a:pos x="2" y="0"/>
                  </a:cxn>
                </a:cxnLst>
                <a:rect l="0" t="0" r="0" b="0"/>
                <a:pathLst>
                  <a:path w="2" h="2">
                    <a:moveTo>
                      <a:pt x="2" y="1"/>
                    </a:moveTo>
                    <a:cubicBezTo>
                      <a:pt x="2" y="0"/>
                      <a:pt x="2" y="0"/>
                      <a:pt x="2" y="0"/>
                    </a:cubicBezTo>
                    <a:cubicBezTo>
                      <a:pt x="0" y="2"/>
                      <a:pt x="0" y="2"/>
                      <a:pt x="0" y="2"/>
                    </a:cubicBezTo>
                    <a:cubicBezTo>
                      <a:pt x="1" y="2"/>
                      <a:pt x="1" y="2"/>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6" name="Freeform 110">
                <a:extLst>
                  <a:ext uri="{FF2B5EF4-FFF2-40B4-BE49-F238E27FC236}">
                    <a16:creationId xmlns:a16="http://schemas.microsoft.com/office/drawing/2014/main" xmlns="" id="{9EDDC551-AD3B-4AFE-A7FC-16F4B8DD5848}"/>
                  </a:ext>
                </a:extLst>
              </p:cNvPr>
              <p:cNvSpPr/>
              <p:nvPr/>
            </p:nvSpPr>
            <p:spPr>
              <a:xfrm>
                <a:off x="4512" y="3062"/>
                <a:ext cx="17" cy="22"/>
              </a:xfrm>
              <a:custGeom>
                <a:avLst/>
                <a:gdLst/>
                <a:ahLst/>
                <a:cxnLst>
                  <a:cxn ang="0">
                    <a:pos x="12" y="1"/>
                  </a:cxn>
                  <a:cxn ang="0">
                    <a:pos x="9" y="1"/>
                  </a:cxn>
                  <a:cxn ang="0">
                    <a:pos x="5" y="0"/>
                  </a:cxn>
                  <a:cxn ang="0">
                    <a:pos x="0" y="0"/>
                  </a:cxn>
                  <a:cxn ang="0">
                    <a:pos x="2" y="2"/>
                  </a:cxn>
                  <a:cxn ang="0">
                    <a:pos x="0" y="2"/>
                  </a:cxn>
                  <a:cxn ang="0">
                    <a:pos x="1" y="5"/>
                  </a:cxn>
                  <a:cxn ang="0">
                    <a:pos x="3" y="8"/>
                  </a:cxn>
                  <a:cxn ang="0">
                    <a:pos x="4" y="17"/>
                  </a:cxn>
                  <a:cxn ang="0">
                    <a:pos x="9" y="14"/>
                  </a:cxn>
                  <a:cxn ang="0">
                    <a:pos x="7" y="16"/>
                  </a:cxn>
                  <a:cxn ang="0">
                    <a:pos x="6" y="16"/>
                  </a:cxn>
                  <a:cxn ang="0">
                    <a:pos x="7" y="18"/>
                  </a:cxn>
                  <a:cxn ang="0">
                    <a:pos x="12" y="14"/>
                  </a:cxn>
                  <a:cxn ang="0">
                    <a:pos x="8" y="19"/>
                  </a:cxn>
                  <a:cxn ang="0">
                    <a:pos x="11" y="17"/>
                  </a:cxn>
                  <a:cxn ang="0">
                    <a:pos x="13" y="13"/>
                  </a:cxn>
                  <a:cxn ang="0">
                    <a:pos x="15" y="12"/>
                  </a:cxn>
                  <a:cxn ang="0">
                    <a:pos x="7" y="14"/>
                  </a:cxn>
                  <a:cxn ang="0">
                    <a:pos x="10" y="13"/>
                  </a:cxn>
                  <a:cxn ang="0">
                    <a:pos x="12" y="9"/>
                  </a:cxn>
                  <a:cxn ang="0">
                    <a:pos x="7" y="10"/>
                  </a:cxn>
                  <a:cxn ang="0">
                    <a:pos x="8" y="8"/>
                  </a:cxn>
                  <a:cxn ang="0">
                    <a:pos x="6" y="9"/>
                  </a:cxn>
                  <a:cxn ang="0">
                    <a:pos x="9" y="8"/>
                  </a:cxn>
                  <a:cxn ang="0">
                    <a:pos x="3" y="8"/>
                  </a:cxn>
                  <a:cxn ang="0">
                    <a:pos x="12" y="6"/>
                  </a:cxn>
                  <a:cxn ang="0">
                    <a:pos x="8" y="6"/>
                  </a:cxn>
                  <a:cxn ang="0">
                    <a:pos x="5" y="6"/>
                  </a:cxn>
                  <a:cxn ang="0">
                    <a:pos x="11" y="5"/>
                  </a:cxn>
                  <a:cxn ang="0">
                    <a:pos x="8" y="4"/>
                  </a:cxn>
                  <a:cxn ang="0">
                    <a:pos x="4" y="4"/>
                  </a:cxn>
                  <a:cxn ang="0">
                    <a:pos x="6" y="2"/>
                  </a:cxn>
                  <a:cxn ang="0">
                    <a:pos x="12" y="4"/>
                  </a:cxn>
                  <a:cxn ang="0">
                    <a:pos x="14" y="3"/>
                  </a:cxn>
                  <a:cxn ang="0">
                    <a:pos x="7" y="1"/>
                  </a:cxn>
                  <a:cxn ang="0">
                    <a:pos x="12" y="1"/>
                  </a:cxn>
                </a:cxnLst>
                <a:rect l="0" t="0" r="0" b="0"/>
                <a:pathLst>
                  <a:path w="21" h="27">
                    <a:moveTo>
                      <a:pt x="15" y="2"/>
                    </a:moveTo>
                    <a:cubicBezTo>
                      <a:pt x="13" y="1"/>
                      <a:pt x="11" y="2"/>
                      <a:pt x="12" y="2"/>
                    </a:cubicBezTo>
                    <a:cubicBezTo>
                      <a:pt x="9" y="2"/>
                      <a:pt x="9" y="1"/>
                      <a:pt x="7" y="1"/>
                    </a:cubicBezTo>
                    <a:cubicBezTo>
                      <a:pt x="5" y="1"/>
                      <a:pt x="4" y="0"/>
                      <a:pt x="0" y="0"/>
                    </a:cubicBezTo>
                    <a:cubicBezTo>
                      <a:pt x="0" y="1"/>
                      <a:pt x="4" y="2"/>
                      <a:pt x="3" y="3"/>
                    </a:cubicBezTo>
                    <a:cubicBezTo>
                      <a:pt x="0" y="3"/>
                      <a:pt x="0" y="3"/>
                      <a:pt x="0" y="3"/>
                    </a:cubicBezTo>
                    <a:cubicBezTo>
                      <a:pt x="2" y="4"/>
                      <a:pt x="5" y="6"/>
                      <a:pt x="2" y="7"/>
                    </a:cubicBezTo>
                    <a:cubicBezTo>
                      <a:pt x="1" y="8"/>
                      <a:pt x="2" y="9"/>
                      <a:pt x="4" y="10"/>
                    </a:cubicBezTo>
                    <a:cubicBezTo>
                      <a:pt x="3" y="13"/>
                      <a:pt x="7" y="16"/>
                      <a:pt x="6" y="21"/>
                    </a:cubicBezTo>
                    <a:cubicBezTo>
                      <a:pt x="12" y="18"/>
                      <a:pt x="12" y="18"/>
                      <a:pt x="12" y="18"/>
                    </a:cubicBezTo>
                    <a:cubicBezTo>
                      <a:pt x="9" y="19"/>
                      <a:pt x="12" y="18"/>
                      <a:pt x="9" y="20"/>
                    </a:cubicBezTo>
                    <a:cubicBezTo>
                      <a:pt x="9" y="20"/>
                      <a:pt x="9" y="20"/>
                      <a:pt x="8" y="20"/>
                    </a:cubicBezTo>
                    <a:cubicBezTo>
                      <a:pt x="4" y="24"/>
                      <a:pt x="10" y="21"/>
                      <a:pt x="9" y="23"/>
                    </a:cubicBezTo>
                    <a:cubicBezTo>
                      <a:pt x="10" y="22"/>
                      <a:pt x="14" y="18"/>
                      <a:pt x="15" y="18"/>
                    </a:cubicBezTo>
                    <a:cubicBezTo>
                      <a:pt x="10" y="23"/>
                      <a:pt x="15" y="18"/>
                      <a:pt x="10" y="24"/>
                    </a:cubicBezTo>
                    <a:cubicBezTo>
                      <a:pt x="9" y="27"/>
                      <a:pt x="14" y="20"/>
                      <a:pt x="14" y="21"/>
                    </a:cubicBezTo>
                    <a:cubicBezTo>
                      <a:pt x="17" y="18"/>
                      <a:pt x="15" y="19"/>
                      <a:pt x="17" y="17"/>
                    </a:cubicBezTo>
                    <a:cubicBezTo>
                      <a:pt x="19" y="14"/>
                      <a:pt x="16" y="18"/>
                      <a:pt x="19" y="15"/>
                    </a:cubicBezTo>
                    <a:cubicBezTo>
                      <a:pt x="21" y="13"/>
                      <a:pt x="13" y="18"/>
                      <a:pt x="9" y="18"/>
                    </a:cubicBezTo>
                    <a:cubicBezTo>
                      <a:pt x="13" y="16"/>
                      <a:pt x="13" y="16"/>
                      <a:pt x="13" y="16"/>
                    </a:cubicBezTo>
                    <a:cubicBezTo>
                      <a:pt x="10" y="16"/>
                      <a:pt x="10" y="14"/>
                      <a:pt x="15" y="12"/>
                    </a:cubicBezTo>
                    <a:cubicBezTo>
                      <a:pt x="12" y="13"/>
                      <a:pt x="17" y="10"/>
                      <a:pt x="9" y="13"/>
                    </a:cubicBezTo>
                    <a:cubicBezTo>
                      <a:pt x="11" y="12"/>
                      <a:pt x="10" y="12"/>
                      <a:pt x="11" y="11"/>
                    </a:cubicBezTo>
                    <a:cubicBezTo>
                      <a:pt x="8" y="12"/>
                      <a:pt x="8" y="12"/>
                      <a:pt x="8" y="12"/>
                    </a:cubicBezTo>
                    <a:cubicBezTo>
                      <a:pt x="8" y="11"/>
                      <a:pt x="12" y="11"/>
                      <a:pt x="12" y="10"/>
                    </a:cubicBezTo>
                    <a:cubicBezTo>
                      <a:pt x="8" y="11"/>
                      <a:pt x="7" y="11"/>
                      <a:pt x="4" y="11"/>
                    </a:cubicBezTo>
                    <a:cubicBezTo>
                      <a:pt x="15" y="8"/>
                      <a:pt x="15" y="8"/>
                      <a:pt x="15" y="8"/>
                    </a:cubicBezTo>
                    <a:cubicBezTo>
                      <a:pt x="11" y="8"/>
                      <a:pt x="11" y="8"/>
                      <a:pt x="11" y="8"/>
                    </a:cubicBezTo>
                    <a:cubicBezTo>
                      <a:pt x="12" y="8"/>
                      <a:pt x="8" y="8"/>
                      <a:pt x="7" y="8"/>
                    </a:cubicBezTo>
                    <a:cubicBezTo>
                      <a:pt x="7" y="8"/>
                      <a:pt x="12" y="7"/>
                      <a:pt x="14" y="7"/>
                    </a:cubicBezTo>
                    <a:cubicBezTo>
                      <a:pt x="16" y="6"/>
                      <a:pt x="7" y="6"/>
                      <a:pt x="10" y="6"/>
                    </a:cubicBezTo>
                    <a:cubicBezTo>
                      <a:pt x="6" y="6"/>
                      <a:pt x="6" y="6"/>
                      <a:pt x="6" y="6"/>
                    </a:cubicBezTo>
                    <a:cubicBezTo>
                      <a:pt x="5" y="5"/>
                      <a:pt x="9" y="4"/>
                      <a:pt x="8" y="3"/>
                    </a:cubicBezTo>
                    <a:cubicBezTo>
                      <a:pt x="13" y="3"/>
                      <a:pt x="12" y="4"/>
                      <a:pt x="15" y="5"/>
                    </a:cubicBezTo>
                    <a:cubicBezTo>
                      <a:pt x="16" y="4"/>
                      <a:pt x="16" y="4"/>
                      <a:pt x="18" y="4"/>
                    </a:cubicBezTo>
                    <a:cubicBezTo>
                      <a:pt x="15" y="4"/>
                      <a:pt x="11" y="3"/>
                      <a:pt x="9" y="2"/>
                    </a:cubicBezTo>
                    <a:cubicBezTo>
                      <a:pt x="15" y="3"/>
                      <a:pt x="15" y="2"/>
                      <a:pt x="15"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7" name="Rectangle 111">
                <a:extLst>
                  <a:ext uri="{FF2B5EF4-FFF2-40B4-BE49-F238E27FC236}">
                    <a16:creationId xmlns:a16="http://schemas.microsoft.com/office/drawing/2014/main" xmlns="" id="{68CE9801-EB23-4AA7-9D70-CBFAEB02BD1B}"/>
                  </a:ext>
                </a:extLst>
              </p:cNvPr>
              <p:cNvSpPr/>
              <p:nvPr/>
            </p:nvSpPr>
            <p:spPr>
              <a:xfrm>
                <a:off x="4527" y="3065"/>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578" name="Freeform 112">
                <a:extLst>
                  <a:ext uri="{FF2B5EF4-FFF2-40B4-BE49-F238E27FC236}">
                    <a16:creationId xmlns:a16="http://schemas.microsoft.com/office/drawing/2014/main" xmlns="" id="{F9F641ED-355C-44EB-AC60-635309CFF392}"/>
                  </a:ext>
                </a:extLst>
              </p:cNvPr>
              <p:cNvSpPr/>
              <p:nvPr/>
            </p:nvSpPr>
            <p:spPr>
              <a:xfrm>
                <a:off x="4524" y="3064"/>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79" name="Rectangle 113">
                <a:extLst>
                  <a:ext uri="{FF2B5EF4-FFF2-40B4-BE49-F238E27FC236}">
                    <a16:creationId xmlns:a16="http://schemas.microsoft.com/office/drawing/2014/main" xmlns="" id="{186D2F41-7776-4AF6-944B-3FDC9EAC6A6E}"/>
                  </a:ext>
                </a:extLst>
              </p:cNvPr>
              <p:cNvSpPr/>
              <p:nvPr/>
            </p:nvSpPr>
            <p:spPr>
              <a:xfrm>
                <a:off x="4514" y="3068"/>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580" name="Freeform 114">
                <a:extLst>
                  <a:ext uri="{FF2B5EF4-FFF2-40B4-BE49-F238E27FC236}">
                    <a16:creationId xmlns:a16="http://schemas.microsoft.com/office/drawing/2014/main" xmlns="" id="{46FF3CBE-5064-4FEF-A6D6-68A8ED999A62}"/>
                  </a:ext>
                </a:extLst>
              </p:cNvPr>
              <p:cNvSpPr/>
              <p:nvPr/>
            </p:nvSpPr>
            <p:spPr>
              <a:xfrm>
                <a:off x="4524" y="3068"/>
                <a:ext cx="4" cy="1"/>
              </a:xfrm>
              <a:custGeom>
                <a:avLst/>
                <a:gdLst/>
                <a:ahLst/>
                <a:cxnLst>
                  <a:cxn ang="0">
                    <a:pos x="4" y="0"/>
                  </a:cxn>
                  <a:cxn ang="0">
                    <a:pos x="0" y="1"/>
                  </a:cxn>
                  <a:cxn ang="0">
                    <a:pos x="4" y="0"/>
                  </a:cxn>
                </a:cxnLst>
                <a:rect l="0" t="0" r="0" b="0"/>
                <a:pathLst>
                  <a:path w="4" h="1">
                    <a:moveTo>
                      <a:pt x="4" y="0"/>
                    </a:moveTo>
                    <a:lnTo>
                      <a:pt x="0" y="1"/>
                    </a:lnTo>
                    <a:lnTo>
                      <a:pt x="4"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1" name="Freeform 115">
                <a:extLst>
                  <a:ext uri="{FF2B5EF4-FFF2-40B4-BE49-F238E27FC236}">
                    <a16:creationId xmlns:a16="http://schemas.microsoft.com/office/drawing/2014/main" xmlns="" id="{0FB17EE3-6AC9-4DD8-9DC7-8613748D08C0}"/>
                  </a:ext>
                </a:extLst>
              </p:cNvPr>
              <p:cNvSpPr/>
              <p:nvPr/>
            </p:nvSpPr>
            <p:spPr>
              <a:xfrm>
                <a:off x="4524" y="3070"/>
                <a:ext cx="3" cy="1"/>
              </a:xfrm>
              <a:custGeom>
                <a:avLst/>
                <a:gdLst/>
                <a:ahLst/>
                <a:cxnLst>
                  <a:cxn ang="0">
                    <a:pos x="0" y="1"/>
                  </a:cxn>
                  <a:cxn ang="0">
                    <a:pos x="3" y="0"/>
                  </a:cxn>
                  <a:cxn ang="0">
                    <a:pos x="0" y="1"/>
                  </a:cxn>
                </a:cxnLst>
                <a:rect l="0" t="0" r="0" b="0"/>
                <a:pathLst>
                  <a:path w="3" h="1">
                    <a:moveTo>
                      <a:pt x="0" y="1"/>
                    </a:moveTo>
                    <a:cubicBezTo>
                      <a:pt x="3" y="0"/>
                      <a:pt x="3" y="0"/>
                      <a:pt x="3" y="0"/>
                    </a:cubicBezTo>
                    <a:cubicBezTo>
                      <a:pt x="3" y="0"/>
                      <a:pt x="2"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2" name="Freeform 116">
                <a:extLst>
                  <a:ext uri="{FF2B5EF4-FFF2-40B4-BE49-F238E27FC236}">
                    <a16:creationId xmlns:a16="http://schemas.microsoft.com/office/drawing/2014/main" xmlns="" id="{3680C998-3F7B-4D99-A3B9-1030FFA00C1F}"/>
                  </a:ext>
                </a:extLst>
              </p:cNvPr>
              <p:cNvSpPr/>
              <p:nvPr/>
            </p:nvSpPr>
            <p:spPr>
              <a:xfrm>
                <a:off x="4525" y="3064"/>
                <a:ext cx="3" cy="1"/>
              </a:xfrm>
              <a:custGeom>
                <a:avLst/>
                <a:gdLst/>
                <a:ahLst/>
                <a:cxnLst>
                  <a:cxn ang="0">
                    <a:pos x="3" y="1"/>
                  </a:cxn>
                  <a:cxn ang="0">
                    <a:pos x="1" y="1"/>
                  </a:cxn>
                  <a:cxn ang="0">
                    <a:pos x="0" y="0"/>
                  </a:cxn>
                  <a:cxn ang="0">
                    <a:pos x="3" y="1"/>
                  </a:cxn>
                </a:cxnLst>
                <a:rect l="0" t="0" r="0" b="0"/>
                <a:pathLst>
                  <a:path w="3" h="1">
                    <a:moveTo>
                      <a:pt x="3" y="1"/>
                    </a:moveTo>
                    <a:lnTo>
                      <a:pt x="1" y="1"/>
                    </a:lnTo>
                    <a:lnTo>
                      <a:pt x="0" y="0"/>
                    </a:lnTo>
                    <a:lnTo>
                      <a:pt x="3"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3" name="Freeform 117">
                <a:extLst>
                  <a:ext uri="{FF2B5EF4-FFF2-40B4-BE49-F238E27FC236}">
                    <a16:creationId xmlns:a16="http://schemas.microsoft.com/office/drawing/2014/main" xmlns="" id="{D8BDFD41-9301-4045-94C5-D6396D541533}"/>
                  </a:ext>
                </a:extLst>
              </p:cNvPr>
              <p:cNvSpPr/>
              <p:nvPr/>
            </p:nvSpPr>
            <p:spPr>
              <a:xfrm>
                <a:off x="4510" y="3049"/>
                <a:ext cx="18" cy="14"/>
              </a:xfrm>
              <a:custGeom>
                <a:avLst/>
                <a:gdLst/>
                <a:ahLst/>
                <a:cxnLst>
                  <a:cxn ang="0">
                    <a:pos x="4" y="0"/>
                  </a:cxn>
                  <a:cxn ang="0">
                    <a:pos x="0" y="1"/>
                  </a:cxn>
                  <a:cxn ang="0">
                    <a:pos x="9" y="5"/>
                  </a:cxn>
                  <a:cxn ang="0">
                    <a:pos x="1" y="3"/>
                  </a:cxn>
                  <a:cxn ang="0">
                    <a:pos x="5" y="9"/>
                  </a:cxn>
                  <a:cxn ang="0">
                    <a:pos x="3" y="8"/>
                  </a:cxn>
                  <a:cxn ang="0">
                    <a:pos x="10" y="11"/>
                  </a:cxn>
                  <a:cxn ang="0">
                    <a:pos x="1" y="9"/>
                  </a:cxn>
                  <a:cxn ang="0">
                    <a:pos x="0" y="9"/>
                  </a:cxn>
                  <a:cxn ang="0">
                    <a:pos x="3" y="12"/>
                  </a:cxn>
                  <a:cxn ang="0">
                    <a:pos x="8" y="13"/>
                  </a:cxn>
                  <a:cxn ang="0">
                    <a:pos x="13" y="14"/>
                  </a:cxn>
                  <a:cxn ang="0">
                    <a:pos x="9" y="12"/>
                  </a:cxn>
                  <a:cxn ang="0">
                    <a:pos x="13" y="12"/>
                  </a:cxn>
                  <a:cxn ang="0">
                    <a:pos x="10" y="11"/>
                  </a:cxn>
                  <a:cxn ang="0">
                    <a:pos x="13" y="12"/>
                  </a:cxn>
                  <a:cxn ang="0">
                    <a:pos x="11" y="10"/>
                  </a:cxn>
                  <a:cxn ang="0">
                    <a:pos x="12" y="10"/>
                  </a:cxn>
                  <a:cxn ang="0">
                    <a:pos x="8" y="9"/>
                  </a:cxn>
                  <a:cxn ang="0">
                    <a:pos x="13" y="9"/>
                  </a:cxn>
                  <a:cxn ang="0">
                    <a:pos x="9" y="9"/>
                  </a:cxn>
                  <a:cxn ang="0">
                    <a:pos x="14" y="8"/>
                  </a:cxn>
                  <a:cxn ang="0">
                    <a:pos x="12" y="7"/>
                  </a:cxn>
                  <a:cxn ang="0">
                    <a:pos x="13" y="9"/>
                  </a:cxn>
                  <a:cxn ang="0">
                    <a:pos x="6" y="6"/>
                  </a:cxn>
                  <a:cxn ang="0">
                    <a:pos x="13" y="6"/>
                  </a:cxn>
                  <a:cxn ang="0">
                    <a:pos x="12" y="4"/>
                  </a:cxn>
                  <a:cxn ang="0">
                    <a:pos x="13" y="4"/>
                  </a:cxn>
                  <a:cxn ang="0">
                    <a:pos x="10" y="3"/>
                  </a:cxn>
                  <a:cxn ang="0">
                    <a:pos x="9" y="3"/>
                  </a:cxn>
                  <a:cxn ang="0">
                    <a:pos x="8" y="1"/>
                  </a:cxn>
                  <a:cxn ang="0">
                    <a:pos x="9" y="2"/>
                  </a:cxn>
                  <a:cxn ang="0">
                    <a:pos x="4" y="0"/>
                  </a:cxn>
                  <a:cxn ang="0">
                    <a:pos x="7" y="2"/>
                  </a:cxn>
                  <a:cxn ang="0">
                    <a:pos x="4" y="0"/>
                  </a:cxn>
                </a:cxnLst>
                <a:rect l="0" t="0" r="0" b="0"/>
                <a:pathLst>
                  <a:path w="22" h="17">
                    <a:moveTo>
                      <a:pt x="5" y="0"/>
                    </a:moveTo>
                    <a:cubicBezTo>
                      <a:pt x="0" y="0"/>
                      <a:pt x="2" y="2"/>
                      <a:pt x="1" y="2"/>
                    </a:cubicBezTo>
                    <a:cubicBezTo>
                      <a:pt x="3" y="5"/>
                      <a:pt x="11" y="5"/>
                      <a:pt x="11" y="7"/>
                    </a:cubicBezTo>
                    <a:cubicBezTo>
                      <a:pt x="2" y="4"/>
                      <a:pt x="2" y="4"/>
                      <a:pt x="2" y="4"/>
                    </a:cubicBezTo>
                    <a:cubicBezTo>
                      <a:pt x="2" y="6"/>
                      <a:pt x="0" y="8"/>
                      <a:pt x="7" y="11"/>
                    </a:cubicBezTo>
                    <a:cubicBezTo>
                      <a:pt x="6" y="11"/>
                      <a:pt x="5" y="11"/>
                      <a:pt x="4" y="10"/>
                    </a:cubicBezTo>
                    <a:cubicBezTo>
                      <a:pt x="4" y="12"/>
                      <a:pt x="16" y="13"/>
                      <a:pt x="13" y="14"/>
                    </a:cubicBezTo>
                    <a:cubicBezTo>
                      <a:pt x="8" y="12"/>
                      <a:pt x="8" y="14"/>
                      <a:pt x="2" y="12"/>
                    </a:cubicBezTo>
                    <a:cubicBezTo>
                      <a:pt x="1" y="12"/>
                      <a:pt x="1" y="12"/>
                      <a:pt x="1" y="12"/>
                    </a:cubicBezTo>
                    <a:cubicBezTo>
                      <a:pt x="2" y="13"/>
                      <a:pt x="4" y="15"/>
                      <a:pt x="4" y="15"/>
                    </a:cubicBezTo>
                    <a:cubicBezTo>
                      <a:pt x="6" y="15"/>
                      <a:pt x="10" y="15"/>
                      <a:pt x="10" y="16"/>
                    </a:cubicBezTo>
                    <a:cubicBezTo>
                      <a:pt x="11" y="16"/>
                      <a:pt x="13" y="16"/>
                      <a:pt x="16" y="17"/>
                    </a:cubicBezTo>
                    <a:cubicBezTo>
                      <a:pt x="13" y="16"/>
                      <a:pt x="15" y="16"/>
                      <a:pt x="12" y="15"/>
                    </a:cubicBezTo>
                    <a:cubicBezTo>
                      <a:pt x="15" y="15"/>
                      <a:pt x="13" y="15"/>
                      <a:pt x="16" y="15"/>
                    </a:cubicBezTo>
                    <a:cubicBezTo>
                      <a:pt x="13" y="14"/>
                      <a:pt x="13" y="14"/>
                      <a:pt x="13" y="14"/>
                    </a:cubicBezTo>
                    <a:cubicBezTo>
                      <a:pt x="14" y="14"/>
                      <a:pt x="16" y="15"/>
                      <a:pt x="17" y="15"/>
                    </a:cubicBezTo>
                    <a:cubicBezTo>
                      <a:pt x="15" y="14"/>
                      <a:pt x="13" y="13"/>
                      <a:pt x="14" y="13"/>
                    </a:cubicBezTo>
                    <a:cubicBezTo>
                      <a:pt x="15" y="13"/>
                      <a:pt x="15" y="13"/>
                      <a:pt x="15" y="13"/>
                    </a:cubicBezTo>
                    <a:cubicBezTo>
                      <a:pt x="14" y="13"/>
                      <a:pt x="16" y="12"/>
                      <a:pt x="10" y="12"/>
                    </a:cubicBezTo>
                    <a:cubicBezTo>
                      <a:pt x="16" y="12"/>
                      <a:pt x="16" y="12"/>
                      <a:pt x="16" y="12"/>
                    </a:cubicBezTo>
                    <a:cubicBezTo>
                      <a:pt x="12" y="11"/>
                      <a:pt x="12" y="11"/>
                      <a:pt x="12" y="11"/>
                    </a:cubicBezTo>
                    <a:cubicBezTo>
                      <a:pt x="14" y="10"/>
                      <a:pt x="22" y="12"/>
                      <a:pt x="18" y="10"/>
                    </a:cubicBezTo>
                    <a:cubicBezTo>
                      <a:pt x="17" y="10"/>
                      <a:pt x="15" y="9"/>
                      <a:pt x="15" y="9"/>
                    </a:cubicBezTo>
                    <a:cubicBezTo>
                      <a:pt x="12" y="9"/>
                      <a:pt x="17" y="10"/>
                      <a:pt x="17" y="11"/>
                    </a:cubicBezTo>
                    <a:cubicBezTo>
                      <a:pt x="14" y="10"/>
                      <a:pt x="10" y="8"/>
                      <a:pt x="8" y="8"/>
                    </a:cubicBezTo>
                    <a:cubicBezTo>
                      <a:pt x="12" y="8"/>
                      <a:pt x="8" y="7"/>
                      <a:pt x="16" y="8"/>
                    </a:cubicBezTo>
                    <a:cubicBezTo>
                      <a:pt x="17" y="8"/>
                      <a:pt x="13" y="6"/>
                      <a:pt x="15" y="6"/>
                    </a:cubicBezTo>
                    <a:cubicBezTo>
                      <a:pt x="16" y="6"/>
                      <a:pt x="16" y="6"/>
                      <a:pt x="16" y="6"/>
                    </a:cubicBezTo>
                    <a:cubicBezTo>
                      <a:pt x="11" y="4"/>
                      <a:pt x="19" y="6"/>
                      <a:pt x="13" y="4"/>
                    </a:cubicBezTo>
                    <a:cubicBezTo>
                      <a:pt x="12" y="4"/>
                      <a:pt x="12" y="4"/>
                      <a:pt x="12" y="4"/>
                    </a:cubicBezTo>
                    <a:cubicBezTo>
                      <a:pt x="10" y="3"/>
                      <a:pt x="10" y="3"/>
                      <a:pt x="10" y="2"/>
                    </a:cubicBezTo>
                    <a:cubicBezTo>
                      <a:pt x="10" y="3"/>
                      <a:pt x="10" y="3"/>
                      <a:pt x="12" y="3"/>
                    </a:cubicBezTo>
                    <a:cubicBezTo>
                      <a:pt x="8" y="2"/>
                      <a:pt x="7" y="0"/>
                      <a:pt x="6" y="0"/>
                    </a:cubicBezTo>
                    <a:cubicBezTo>
                      <a:pt x="5" y="0"/>
                      <a:pt x="8" y="2"/>
                      <a:pt x="9" y="3"/>
                    </a:cubicBezTo>
                    <a:cubicBezTo>
                      <a:pt x="7" y="2"/>
                      <a:pt x="4" y="1"/>
                      <a:pt x="5"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4" name="Freeform 118">
                <a:extLst>
                  <a:ext uri="{FF2B5EF4-FFF2-40B4-BE49-F238E27FC236}">
                    <a16:creationId xmlns:a16="http://schemas.microsoft.com/office/drawing/2014/main" xmlns="" id="{4171A46C-5599-4B9A-A465-7B17AC509765}"/>
                  </a:ext>
                </a:extLst>
              </p:cNvPr>
              <p:cNvSpPr/>
              <p:nvPr/>
            </p:nvSpPr>
            <p:spPr>
              <a:xfrm>
                <a:off x="4523" y="3060"/>
                <a:ext cx="1" cy="0"/>
              </a:xfrm>
              <a:custGeom>
                <a:avLst/>
                <a:gdLst/>
                <a:ahLst/>
                <a:cxnLst>
                  <a:cxn ang="0">
                    <a:pos x="1" y="0"/>
                  </a:cxn>
                  <a:cxn ang="0">
                    <a:pos x="0" y="0"/>
                  </a:cxn>
                  <a:cxn ang="0">
                    <a:pos x="1" y="0"/>
                  </a:cxn>
                </a:cxnLst>
                <a:rect l="0" t="0" r="0" b="0"/>
                <a:pathLst>
                  <a:path w="2" h="1">
                    <a:moveTo>
                      <a:pt x="2" y="1"/>
                    </a:moveTo>
                    <a:cubicBezTo>
                      <a:pt x="0" y="0"/>
                      <a:pt x="0" y="0"/>
                      <a:pt x="0" y="0"/>
                    </a:cubicBezTo>
                    <a:cubicBezTo>
                      <a:pt x="0" y="0"/>
                      <a:pt x="1" y="1"/>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5" name="Freeform 119">
                <a:extLst>
                  <a:ext uri="{FF2B5EF4-FFF2-40B4-BE49-F238E27FC236}">
                    <a16:creationId xmlns:a16="http://schemas.microsoft.com/office/drawing/2014/main" xmlns="" id="{0AEAA36B-E8B0-47F8-BDC2-4F4410519BDA}"/>
                  </a:ext>
                </a:extLst>
              </p:cNvPr>
              <p:cNvSpPr/>
              <p:nvPr/>
            </p:nvSpPr>
            <p:spPr>
              <a:xfrm>
                <a:off x="4513" y="3037"/>
                <a:ext cx="19" cy="16"/>
              </a:xfrm>
              <a:custGeom>
                <a:avLst/>
                <a:gdLst/>
                <a:ahLst/>
                <a:cxnLst>
                  <a:cxn ang="0">
                    <a:pos x="8" y="10"/>
                  </a:cxn>
                  <a:cxn ang="0">
                    <a:pos x="12" y="12"/>
                  </a:cxn>
                  <a:cxn ang="0">
                    <a:pos x="4" y="8"/>
                  </a:cxn>
                  <a:cxn ang="0">
                    <a:pos x="4" y="7"/>
                  </a:cxn>
                  <a:cxn ang="0">
                    <a:pos x="10" y="10"/>
                  </a:cxn>
                  <a:cxn ang="0">
                    <a:pos x="12" y="9"/>
                  </a:cxn>
                  <a:cxn ang="0">
                    <a:pos x="7" y="8"/>
                  </a:cxn>
                  <a:cxn ang="0">
                    <a:pos x="5" y="5"/>
                  </a:cxn>
                  <a:cxn ang="0">
                    <a:pos x="7" y="7"/>
                  </a:cxn>
                  <a:cxn ang="0">
                    <a:pos x="12" y="8"/>
                  </a:cxn>
                  <a:cxn ang="0">
                    <a:pos x="1" y="0"/>
                  </a:cxn>
                  <a:cxn ang="0">
                    <a:pos x="1" y="1"/>
                  </a:cxn>
                  <a:cxn ang="0">
                    <a:pos x="7" y="4"/>
                  </a:cxn>
                  <a:cxn ang="0">
                    <a:pos x="4" y="4"/>
                  </a:cxn>
                  <a:cxn ang="0">
                    <a:pos x="2" y="2"/>
                  </a:cxn>
                  <a:cxn ang="0">
                    <a:pos x="0" y="8"/>
                  </a:cxn>
                  <a:cxn ang="0">
                    <a:pos x="0" y="8"/>
                  </a:cxn>
                  <a:cxn ang="0">
                    <a:pos x="3" y="10"/>
                  </a:cxn>
                  <a:cxn ang="0">
                    <a:pos x="9" y="12"/>
                  </a:cxn>
                  <a:cxn ang="0">
                    <a:pos x="7" y="11"/>
                  </a:cxn>
                  <a:cxn ang="0">
                    <a:pos x="12" y="13"/>
                  </a:cxn>
                  <a:cxn ang="0">
                    <a:pos x="14" y="15"/>
                  </a:cxn>
                  <a:cxn ang="0">
                    <a:pos x="14" y="13"/>
                  </a:cxn>
                  <a:cxn ang="0">
                    <a:pos x="8" y="10"/>
                  </a:cxn>
                </a:cxnLst>
                <a:rect l="0" t="0" r="0" b="0"/>
                <a:pathLst>
                  <a:path w="23" h="20">
                    <a:moveTo>
                      <a:pt x="10" y="13"/>
                    </a:moveTo>
                    <a:cubicBezTo>
                      <a:pt x="11" y="13"/>
                      <a:pt x="13" y="15"/>
                      <a:pt x="15" y="15"/>
                    </a:cubicBezTo>
                    <a:cubicBezTo>
                      <a:pt x="13" y="13"/>
                      <a:pt x="10" y="13"/>
                      <a:pt x="6" y="11"/>
                    </a:cubicBezTo>
                    <a:cubicBezTo>
                      <a:pt x="8" y="12"/>
                      <a:pt x="5" y="10"/>
                      <a:pt x="5" y="9"/>
                    </a:cubicBezTo>
                    <a:cubicBezTo>
                      <a:pt x="7" y="10"/>
                      <a:pt x="12" y="12"/>
                      <a:pt x="13" y="13"/>
                    </a:cubicBezTo>
                    <a:cubicBezTo>
                      <a:pt x="12" y="12"/>
                      <a:pt x="14" y="12"/>
                      <a:pt x="15" y="12"/>
                    </a:cubicBezTo>
                    <a:cubicBezTo>
                      <a:pt x="11" y="12"/>
                      <a:pt x="13" y="11"/>
                      <a:pt x="9" y="10"/>
                    </a:cubicBezTo>
                    <a:cubicBezTo>
                      <a:pt x="6" y="9"/>
                      <a:pt x="5" y="7"/>
                      <a:pt x="7" y="7"/>
                    </a:cubicBezTo>
                    <a:cubicBezTo>
                      <a:pt x="9" y="8"/>
                      <a:pt x="9" y="8"/>
                      <a:pt x="9" y="9"/>
                    </a:cubicBezTo>
                    <a:cubicBezTo>
                      <a:pt x="13" y="11"/>
                      <a:pt x="11" y="9"/>
                      <a:pt x="15" y="11"/>
                    </a:cubicBezTo>
                    <a:cubicBezTo>
                      <a:pt x="9" y="7"/>
                      <a:pt x="11" y="4"/>
                      <a:pt x="2" y="1"/>
                    </a:cubicBezTo>
                    <a:cubicBezTo>
                      <a:pt x="0" y="0"/>
                      <a:pt x="2" y="2"/>
                      <a:pt x="2" y="2"/>
                    </a:cubicBezTo>
                    <a:cubicBezTo>
                      <a:pt x="4" y="2"/>
                      <a:pt x="7" y="4"/>
                      <a:pt x="9" y="5"/>
                    </a:cubicBezTo>
                    <a:cubicBezTo>
                      <a:pt x="7" y="5"/>
                      <a:pt x="9" y="7"/>
                      <a:pt x="6" y="5"/>
                    </a:cubicBezTo>
                    <a:cubicBezTo>
                      <a:pt x="3" y="3"/>
                      <a:pt x="3" y="3"/>
                      <a:pt x="3" y="3"/>
                    </a:cubicBezTo>
                    <a:cubicBezTo>
                      <a:pt x="1" y="5"/>
                      <a:pt x="0" y="8"/>
                      <a:pt x="0" y="11"/>
                    </a:cubicBezTo>
                    <a:cubicBezTo>
                      <a:pt x="1" y="10"/>
                      <a:pt x="1" y="10"/>
                      <a:pt x="1" y="10"/>
                    </a:cubicBezTo>
                    <a:cubicBezTo>
                      <a:pt x="3" y="11"/>
                      <a:pt x="3" y="12"/>
                      <a:pt x="4" y="13"/>
                    </a:cubicBezTo>
                    <a:cubicBezTo>
                      <a:pt x="11" y="15"/>
                      <a:pt x="11" y="15"/>
                      <a:pt x="11" y="15"/>
                    </a:cubicBezTo>
                    <a:cubicBezTo>
                      <a:pt x="10" y="15"/>
                      <a:pt x="11" y="15"/>
                      <a:pt x="9" y="14"/>
                    </a:cubicBezTo>
                    <a:cubicBezTo>
                      <a:pt x="11" y="16"/>
                      <a:pt x="13" y="16"/>
                      <a:pt x="15" y="17"/>
                    </a:cubicBezTo>
                    <a:cubicBezTo>
                      <a:pt x="16" y="18"/>
                      <a:pt x="13" y="17"/>
                      <a:pt x="17" y="19"/>
                    </a:cubicBezTo>
                    <a:cubicBezTo>
                      <a:pt x="23" y="20"/>
                      <a:pt x="13" y="17"/>
                      <a:pt x="18" y="17"/>
                    </a:cubicBezTo>
                    <a:lnTo>
                      <a:pt x="10" y="13"/>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6" name="Freeform 120">
                <a:extLst>
                  <a:ext uri="{FF2B5EF4-FFF2-40B4-BE49-F238E27FC236}">
                    <a16:creationId xmlns:a16="http://schemas.microsoft.com/office/drawing/2014/main" xmlns="" id="{C0E17FA1-2380-444C-90E6-0E9A3756D596}"/>
                  </a:ext>
                </a:extLst>
              </p:cNvPr>
              <p:cNvSpPr/>
              <p:nvPr/>
            </p:nvSpPr>
            <p:spPr>
              <a:xfrm>
                <a:off x="4521" y="3050"/>
                <a:ext cx="2" cy="1"/>
              </a:xfrm>
              <a:custGeom>
                <a:avLst/>
                <a:gdLst/>
                <a:ahLst/>
                <a:cxnLst>
                  <a:cxn ang="0">
                    <a:pos x="2" y="1"/>
                  </a:cxn>
                  <a:cxn ang="0">
                    <a:pos x="0" y="0"/>
                  </a:cxn>
                  <a:cxn ang="0">
                    <a:pos x="1" y="1"/>
                  </a:cxn>
                  <a:cxn ang="0">
                    <a:pos x="2" y="1"/>
                  </a:cxn>
                </a:cxnLst>
                <a:rect l="0" t="0" r="0" b="0"/>
                <a:pathLst>
                  <a:path w="2" h="1">
                    <a:moveTo>
                      <a:pt x="2" y="1"/>
                    </a:moveTo>
                    <a:lnTo>
                      <a:pt x="0" y="0"/>
                    </a:lnTo>
                    <a:lnTo>
                      <a:pt x="1" y="1"/>
                    </a:lnTo>
                    <a:lnTo>
                      <a:pt x="2"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7" name="Freeform 121">
                <a:extLst>
                  <a:ext uri="{FF2B5EF4-FFF2-40B4-BE49-F238E27FC236}">
                    <a16:creationId xmlns:a16="http://schemas.microsoft.com/office/drawing/2014/main" xmlns="" id="{A6F7B362-3CFA-4F4A-A386-09C32A8DC0B3}"/>
                  </a:ext>
                </a:extLst>
              </p:cNvPr>
              <p:cNvSpPr/>
              <p:nvPr/>
            </p:nvSpPr>
            <p:spPr>
              <a:xfrm>
                <a:off x="4512" y="3047"/>
                <a:ext cx="3" cy="0"/>
              </a:xfrm>
              <a:custGeom>
                <a:avLst/>
                <a:gdLst/>
                <a:ahLst/>
                <a:cxnLst>
                  <a:cxn ang="0">
                    <a:pos x="0" y="0"/>
                  </a:cxn>
                  <a:cxn ang="0">
                    <a:pos x="2" y="0"/>
                  </a:cxn>
                  <a:cxn ang="0">
                    <a:pos x="0" y="0"/>
                  </a:cxn>
                </a:cxnLst>
                <a:rect l="0" t="0" r="0" b="0"/>
                <a:pathLst>
                  <a:path w="4" h="1">
                    <a:moveTo>
                      <a:pt x="0" y="0"/>
                    </a:moveTo>
                    <a:cubicBezTo>
                      <a:pt x="3" y="1"/>
                      <a:pt x="3" y="1"/>
                      <a:pt x="3" y="1"/>
                    </a:cubicBezTo>
                    <a:cubicBezTo>
                      <a:pt x="4" y="1"/>
                      <a:pt x="3"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8" name="Freeform 122">
                <a:extLst>
                  <a:ext uri="{FF2B5EF4-FFF2-40B4-BE49-F238E27FC236}">
                    <a16:creationId xmlns:a16="http://schemas.microsoft.com/office/drawing/2014/main" xmlns="" id="{0C18ABD9-BF9F-4BA1-ACA7-C991AD5FA4AB}"/>
                  </a:ext>
                </a:extLst>
              </p:cNvPr>
              <p:cNvSpPr/>
              <p:nvPr/>
            </p:nvSpPr>
            <p:spPr>
              <a:xfrm>
                <a:off x="4523" y="3044"/>
                <a:ext cx="2" cy="1"/>
              </a:xfrm>
              <a:custGeom>
                <a:avLst/>
                <a:gdLst/>
                <a:ahLst/>
                <a:cxnLst>
                  <a:cxn ang="0">
                    <a:pos x="2" y="1"/>
                  </a:cxn>
                  <a:cxn ang="0">
                    <a:pos x="2" y="0"/>
                  </a:cxn>
                  <a:cxn ang="0">
                    <a:pos x="0" y="0"/>
                  </a:cxn>
                  <a:cxn ang="0">
                    <a:pos x="2" y="1"/>
                  </a:cxn>
                </a:cxnLst>
                <a:rect l="0" t="0" r="0" b="0"/>
                <a:pathLst>
                  <a:path w="2" h="1">
                    <a:moveTo>
                      <a:pt x="2" y="1"/>
                    </a:moveTo>
                    <a:cubicBezTo>
                      <a:pt x="2" y="0"/>
                      <a:pt x="2" y="0"/>
                      <a:pt x="2" y="0"/>
                    </a:cubicBezTo>
                    <a:cubicBezTo>
                      <a:pt x="0" y="0"/>
                      <a:pt x="0" y="0"/>
                      <a:pt x="0" y="0"/>
                    </a:cubicBezTo>
                    <a:cubicBezTo>
                      <a:pt x="2" y="0"/>
                      <a:pt x="2" y="1"/>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89" name="Freeform 123">
                <a:extLst>
                  <a:ext uri="{FF2B5EF4-FFF2-40B4-BE49-F238E27FC236}">
                    <a16:creationId xmlns:a16="http://schemas.microsoft.com/office/drawing/2014/main" xmlns="" id="{F05F66EF-F603-4B39-8AC9-6F85FC099B47}"/>
                  </a:ext>
                </a:extLst>
              </p:cNvPr>
              <p:cNvSpPr/>
              <p:nvPr/>
            </p:nvSpPr>
            <p:spPr>
              <a:xfrm>
                <a:off x="4514" y="3034"/>
                <a:ext cx="9" cy="7"/>
              </a:xfrm>
              <a:custGeom>
                <a:avLst/>
                <a:gdLst/>
                <a:ahLst/>
                <a:cxnLst>
                  <a:cxn ang="0">
                    <a:pos x="1" y="0"/>
                  </a:cxn>
                  <a:cxn ang="0">
                    <a:pos x="0" y="2"/>
                  </a:cxn>
                  <a:cxn ang="0">
                    <a:pos x="8" y="7"/>
                  </a:cxn>
                  <a:cxn ang="0">
                    <a:pos x="3" y="3"/>
                  </a:cxn>
                  <a:cxn ang="0">
                    <a:pos x="4" y="1"/>
                  </a:cxn>
                  <a:cxn ang="0">
                    <a:pos x="1" y="0"/>
                  </a:cxn>
                </a:cxnLst>
                <a:rect l="0" t="0" r="0" b="0"/>
                <a:pathLst>
                  <a:path w="12" h="8">
                    <a:moveTo>
                      <a:pt x="2" y="0"/>
                    </a:moveTo>
                    <a:cubicBezTo>
                      <a:pt x="2" y="1"/>
                      <a:pt x="4" y="3"/>
                      <a:pt x="0" y="3"/>
                    </a:cubicBezTo>
                    <a:cubicBezTo>
                      <a:pt x="4" y="5"/>
                      <a:pt x="8" y="6"/>
                      <a:pt x="11" y="8"/>
                    </a:cubicBezTo>
                    <a:cubicBezTo>
                      <a:pt x="12" y="8"/>
                      <a:pt x="6" y="5"/>
                      <a:pt x="5" y="4"/>
                    </a:cubicBezTo>
                    <a:cubicBezTo>
                      <a:pt x="8" y="5"/>
                      <a:pt x="5" y="2"/>
                      <a:pt x="6" y="2"/>
                    </a:cubicBez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0" name="Freeform 124">
                <a:extLst>
                  <a:ext uri="{FF2B5EF4-FFF2-40B4-BE49-F238E27FC236}">
                    <a16:creationId xmlns:a16="http://schemas.microsoft.com/office/drawing/2014/main" xmlns="" id="{14064597-F769-4B50-99CD-33F2ADECC5AF}"/>
                  </a:ext>
                </a:extLst>
              </p:cNvPr>
              <p:cNvSpPr/>
              <p:nvPr/>
            </p:nvSpPr>
            <p:spPr>
              <a:xfrm>
                <a:off x="4518" y="3011"/>
                <a:ext cx="17" cy="31"/>
              </a:xfrm>
              <a:custGeom>
                <a:avLst/>
                <a:gdLst/>
                <a:ahLst/>
                <a:cxnLst>
                  <a:cxn ang="0">
                    <a:pos x="8" y="25"/>
                  </a:cxn>
                  <a:cxn ang="0">
                    <a:pos x="8" y="23"/>
                  </a:cxn>
                  <a:cxn ang="0">
                    <a:pos x="10" y="25"/>
                  </a:cxn>
                  <a:cxn ang="0">
                    <a:pos x="12" y="26"/>
                  </a:cxn>
                  <a:cxn ang="0">
                    <a:pos x="10" y="25"/>
                  </a:cxn>
                  <a:cxn ang="0">
                    <a:pos x="11" y="23"/>
                  </a:cxn>
                  <a:cxn ang="0">
                    <a:pos x="8" y="19"/>
                  </a:cxn>
                  <a:cxn ang="0">
                    <a:pos x="14" y="23"/>
                  </a:cxn>
                  <a:cxn ang="0">
                    <a:pos x="7" y="18"/>
                  </a:cxn>
                  <a:cxn ang="0">
                    <a:pos x="11" y="18"/>
                  </a:cxn>
                  <a:cxn ang="0">
                    <a:pos x="11" y="19"/>
                  </a:cxn>
                  <a:cxn ang="0">
                    <a:pos x="12" y="17"/>
                  </a:cxn>
                  <a:cxn ang="0">
                    <a:pos x="15" y="20"/>
                  </a:cxn>
                  <a:cxn ang="0">
                    <a:pos x="16" y="19"/>
                  </a:cxn>
                  <a:cxn ang="0">
                    <a:pos x="17" y="20"/>
                  </a:cxn>
                  <a:cxn ang="0">
                    <a:pos x="17" y="19"/>
                  </a:cxn>
                  <a:cxn ang="0">
                    <a:pos x="17" y="18"/>
                  </a:cxn>
                  <a:cxn ang="0">
                    <a:pos x="16" y="8"/>
                  </a:cxn>
                  <a:cxn ang="0">
                    <a:pos x="16" y="8"/>
                  </a:cxn>
                  <a:cxn ang="0">
                    <a:pos x="14" y="8"/>
                  </a:cxn>
                  <a:cxn ang="0">
                    <a:pos x="16" y="6"/>
                  </a:cxn>
                  <a:cxn ang="0">
                    <a:pos x="10" y="11"/>
                  </a:cxn>
                  <a:cxn ang="0">
                    <a:pos x="10" y="9"/>
                  </a:cxn>
                  <a:cxn ang="0">
                    <a:pos x="14" y="7"/>
                  </a:cxn>
                  <a:cxn ang="0">
                    <a:pos x="12" y="7"/>
                  </a:cxn>
                  <a:cxn ang="0">
                    <a:pos x="16" y="4"/>
                  </a:cxn>
                  <a:cxn ang="0">
                    <a:pos x="8" y="7"/>
                  </a:cxn>
                  <a:cxn ang="0">
                    <a:pos x="9" y="6"/>
                  </a:cxn>
                  <a:cxn ang="0">
                    <a:pos x="3" y="9"/>
                  </a:cxn>
                  <a:cxn ang="0">
                    <a:pos x="8" y="14"/>
                  </a:cxn>
                  <a:cxn ang="0">
                    <a:pos x="12" y="12"/>
                  </a:cxn>
                  <a:cxn ang="0">
                    <a:pos x="8" y="16"/>
                  </a:cxn>
                  <a:cxn ang="0">
                    <a:pos x="8" y="16"/>
                  </a:cxn>
                  <a:cxn ang="0">
                    <a:pos x="9" y="11"/>
                  </a:cxn>
                  <a:cxn ang="0">
                    <a:pos x="10" y="15"/>
                  </a:cxn>
                  <a:cxn ang="0">
                    <a:pos x="12" y="13"/>
                  </a:cxn>
                  <a:cxn ang="0">
                    <a:pos x="8" y="11"/>
                  </a:cxn>
                  <a:cxn ang="0">
                    <a:pos x="11" y="15"/>
                  </a:cxn>
                  <a:cxn ang="0">
                    <a:pos x="7" y="11"/>
                  </a:cxn>
                  <a:cxn ang="0">
                    <a:pos x="3" y="19"/>
                  </a:cxn>
                  <a:cxn ang="0">
                    <a:pos x="6" y="22"/>
                  </a:cxn>
                  <a:cxn ang="0">
                    <a:pos x="4" y="24"/>
                  </a:cxn>
                  <a:cxn ang="0">
                    <a:pos x="7" y="27"/>
                  </a:cxn>
                  <a:cxn ang="0">
                    <a:pos x="0" y="23"/>
                  </a:cxn>
                  <a:cxn ang="0">
                    <a:pos x="0" y="23"/>
                  </a:cxn>
                  <a:cxn ang="0">
                    <a:pos x="2" y="24"/>
                  </a:cxn>
                  <a:cxn ang="0">
                    <a:pos x="0" y="24"/>
                  </a:cxn>
                  <a:cxn ang="0">
                    <a:pos x="8" y="28"/>
                  </a:cxn>
                  <a:cxn ang="0">
                    <a:pos x="13" y="28"/>
                  </a:cxn>
                  <a:cxn ang="0">
                    <a:pos x="8" y="25"/>
                  </a:cxn>
                </a:cxnLst>
                <a:rect l="0" t="0" r="0" b="0"/>
                <a:pathLst>
                  <a:path w="21" h="39">
                    <a:moveTo>
                      <a:pt x="11" y="32"/>
                    </a:moveTo>
                    <a:cubicBezTo>
                      <a:pt x="12" y="32"/>
                      <a:pt x="9" y="30"/>
                      <a:pt x="11" y="30"/>
                    </a:cubicBezTo>
                    <a:cubicBezTo>
                      <a:pt x="13" y="32"/>
                      <a:pt x="14" y="32"/>
                      <a:pt x="13" y="32"/>
                    </a:cubicBezTo>
                    <a:cubicBezTo>
                      <a:pt x="17" y="35"/>
                      <a:pt x="12" y="31"/>
                      <a:pt x="16" y="33"/>
                    </a:cubicBezTo>
                    <a:cubicBezTo>
                      <a:pt x="13" y="32"/>
                      <a:pt x="13" y="32"/>
                      <a:pt x="13" y="32"/>
                    </a:cubicBezTo>
                    <a:cubicBezTo>
                      <a:pt x="15" y="31"/>
                      <a:pt x="10" y="28"/>
                      <a:pt x="14" y="29"/>
                    </a:cubicBezTo>
                    <a:cubicBezTo>
                      <a:pt x="13" y="28"/>
                      <a:pt x="13" y="27"/>
                      <a:pt x="10" y="25"/>
                    </a:cubicBezTo>
                    <a:cubicBezTo>
                      <a:pt x="14" y="27"/>
                      <a:pt x="14" y="28"/>
                      <a:pt x="18" y="29"/>
                    </a:cubicBezTo>
                    <a:cubicBezTo>
                      <a:pt x="16" y="28"/>
                      <a:pt x="12" y="25"/>
                      <a:pt x="9" y="23"/>
                    </a:cubicBezTo>
                    <a:cubicBezTo>
                      <a:pt x="15" y="25"/>
                      <a:pt x="9" y="21"/>
                      <a:pt x="14" y="23"/>
                    </a:cubicBezTo>
                    <a:cubicBezTo>
                      <a:pt x="14" y="23"/>
                      <a:pt x="14" y="24"/>
                      <a:pt x="14" y="24"/>
                    </a:cubicBezTo>
                    <a:cubicBezTo>
                      <a:pt x="19" y="27"/>
                      <a:pt x="13" y="22"/>
                      <a:pt x="15" y="22"/>
                    </a:cubicBezTo>
                    <a:cubicBezTo>
                      <a:pt x="19" y="26"/>
                      <a:pt x="19" y="26"/>
                      <a:pt x="19" y="26"/>
                    </a:cubicBezTo>
                    <a:cubicBezTo>
                      <a:pt x="18" y="25"/>
                      <a:pt x="16" y="22"/>
                      <a:pt x="20" y="24"/>
                    </a:cubicBezTo>
                    <a:cubicBezTo>
                      <a:pt x="21" y="26"/>
                      <a:pt x="21" y="26"/>
                      <a:pt x="21" y="26"/>
                    </a:cubicBezTo>
                    <a:cubicBezTo>
                      <a:pt x="21" y="24"/>
                      <a:pt x="21" y="24"/>
                      <a:pt x="21" y="24"/>
                    </a:cubicBezTo>
                    <a:cubicBezTo>
                      <a:pt x="21" y="23"/>
                      <a:pt x="21" y="23"/>
                      <a:pt x="21" y="23"/>
                    </a:cubicBezTo>
                    <a:cubicBezTo>
                      <a:pt x="21" y="0"/>
                      <a:pt x="20" y="17"/>
                      <a:pt x="20" y="11"/>
                    </a:cubicBezTo>
                    <a:cubicBezTo>
                      <a:pt x="20" y="11"/>
                      <a:pt x="20" y="11"/>
                      <a:pt x="20" y="11"/>
                    </a:cubicBezTo>
                    <a:cubicBezTo>
                      <a:pt x="19" y="11"/>
                      <a:pt x="19" y="10"/>
                      <a:pt x="18" y="11"/>
                    </a:cubicBezTo>
                    <a:cubicBezTo>
                      <a:pt x="20" y="8"/>
                      <a:pt x="20" y="8"/>
                      <a:pt x="20" y="8"/>
                    </a:cubicBezTo>
                    <a:cubicBezTo>
                      <a:pt x="17" y="9"/>
                      <a:pt x="20" y="10"/>
                      <a:pt x="13" y="14"/>
                    </a:cubicBezTo>
                    <a:cubicBezTo>
                      <a:pt x="21" y="8"/>
                      <a:pt x="10" y="16"/>
                      <a:pt x="13" y="12"/>
                    </a:cubicBezTo>
                    <a:cubicBezTo>
                      <a:pt x="15" y="10"/>
                      <a:pt x="15" y="12"/>
                      <a:pt x="18" y="9"/>
                    </a:cubicBezTo>
                    <a:cubicBezTo>
                      <a:pt x="14" y="12"/>
                      <a:pt x="17" y="9"/>
                      <a:pt x="15" y="10"/>
                    </a:cubicBezTo>
                    <a:cubicBezTo>
                      <a:pt x="19" y="7"/>
                      <a:pt x="15" y="9"/>
                      <a:pt x="20" y="6"/>
                    </a:cubicBezTo>
                    <a:cubicBezTo>
                      <a:pt x="11" y="9"/>
                      <a:pt x="11" y="9"/>
                      <a:pt x="11" y="9"/>
                    </a:cubicBezTo>
                    <a:cubicBezTo>
                      <a:pt x="14" y="8"/>
                      <a:pt x="13" y="8"/>
                      <a:pt x="12" y="8"/>
                    </a:cubicBezTo>
                    <a:cubicBezTo>
                      <a:pt x="13" y="8"/>
                      <a:pt x="6" y="10"/>
                      <a:pt x="4" y="12"/>
                    </a:cubicBezTo>
                    <a:cubicBezTo>
                      <a:pt x="8" y="13"/>
                      <a:pt x="10" y="15"/>
                      <a:pt x="10" y="18"/>
                    </a:cubicBezTo>
                    <a:cubicBezTo>
                      <a:pt x="15" y="14"/>
                      <a:pt x="11" y="20"/>
                      <a:pt x="15" y="16"/>
                    </a:cubicBezTo>
                    <a:cubicBezTo>
                      <a:pt x="11" y="21"/>
                      <a:pt x="11" y="21"/>
                      <a:pt x="11" y="21"/>
                    </a:cubicBezTo>
                    <a:cubicBezTo>
                      <a:pt x="11" y="21"/>
                      <a:pt x="11" y="21"/>
                      <a:pt x="11" y="21"/>
                    </a:cubicBezTo>
                    <a:cubicBezTo>
                      <a:pt x="12" y="7"/>
                      <a:pt x="12" y="17"/>
                      <a:pt x="12" y="14"/>
                    </a:cubicBezTo>
                    <a:cubicBezTo>
                      <a:pt x="12" y="17"/>
                      <a:pt x="13" y="11"/>
                      <a:pt x="13" y="19"/>
                    </a:cubicBezTo>
                    <a:cubicBezTo>
                      <a:pt x="15" y="17"/>
                      <a:pt x="15" y="17"/>
                      <a:pt x="15" y="17"/>
                    </a:cubicBezTo>
                    <a:cubicBezTo>
                      <a:pt x="16" y="19"/>
                      <a:pt x="12" y="16"/>
                      <a:pt x="11" y="14"/>
                    </a:cubicBezTo>
                    <a:cubicBezTo>
                      <a:pt x="10" y="15"/>
                      <a:pt x="12" y="16"/>
                      <a:pt x="14" y="19"/>
                    </a:cubicBezTo>
                    <a:cubicBezTo>
                      <a:pt x="9" y="14"/>
                      <a:pt x="9" y="14"/>
                      <a:pt x="9" y="14"/>
                    </a:cubicBezTo>
                    <a:cubicBezTo>
                      <a:pt x="8" y="19"/>
                      <a:pt x="9" y="24"/>
                      <a:pt x="4" y="25"/>
                    </a:cubicBezTo>
                    <a:cubicBezTo>
                      <a:pt x="8" y="28"/>
                      <a:pt x="8" y="28"/>
                      <a:pt x="8" y="28"/>
                    </a:cubicBezTo>
                    <a:cubicBezTo>
                      <a:pt x="5" y="28"/>
                      <a:pt x="15" y="35"/>
                      <a:pt x="6" y="31"/>
                    </a:cubicBezTo>
                    <a:cubicBezTo>
                      <a:pt x="9" y="34"/>
                      <a:pt x="9" y="34"/>
                      <a:pt x="9" y="34"/>
                    </a:cubicBezTo>
                    <a:cubicBezTo>
                      <a:pt x="7" y="32"/>
                      <a:pt x="3" y="31"/>
                      <a:pt x="1" y="29"/>
                    </a:cubicBezTo>
                    <a:cubicBezTo>
                      <a:pt x="2" y="30"/>
                      <a:pt x="0" y="29"/>
                      <a:pt x="1" y="30"/>
                    </a:cubicBezTo>
                    <a:cubicBezTo>
                      <a:pt x="3" y="31"/>
                      <a:pt x="3" y="31"/>
                      <a:pt x="3" y="31"/>
                    </a:cubicBezTo>
                    <a:cubicBezTo>
                      <a:pt x="6" y="33"/>
                      <a:pt x="4" y="32"/>
                      <a:pt x="1" y="31"/>
                    </a:cubicBezTo>
                    <a:cubicBezTo>
                      <a:pt x="4" y="34"/>
                      <a:pt x="8" y="34"/>
                      <a:pt x="11" y="36"/>
                    </a:cubicBezTo>
                    <a:cubicBezTo>
                      <a:pt x="5" y="30"/>
                      <a:pt x="19" y="39"/>
                      <a:pt x="17" y="36"/>
                    </a:cubicBezTo>
                    <a:cubicBezTo>
                      <a:pt x="15" y="33"/>
                      <a:pt x="13" y="33"/>
                      <a:pt x="11" y="3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1" name="Freeform 125">
                <a:extLst>
                  <a:ext uri="{FF2B5EF4-FFF2-40B4-BE49-F238E27FC236}">
                    <a16:creationId xmlns:a16="http://schemas.microsoft.com/office/drawing/2014/main" xmlns="" id="{605A8A5D-4C53-48FE-BAD1-00B8DD7EF2D9}"/>
                  </a:ext>
                </a:extLst>
              </p:cNvPr>
              <p:cNvSpPr/>
              <p:nvPr/>
            </p:nvSpPr>
            <p:spPr>
              <a:xfrm>
                <a:off x="4518" y="3034"/>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2" name="Freeform 126">
                <a:extLst>
                  <a:ext uri="{FF2B5EF4-FFF2-40B4-BE49-F238E27FC236}">
                    <a16:creationId xmlns:a16="http://schemas.microsoft.com/office/drawing/2014/main" xmlns="" id="{2624A6D5-8870-4772-A46A-7CE8DE026D06}"/>
                  </a:ext>
                </a:extLst>
              </p:cNvPr>
              <p:cNvSpPr/>
              <p:nvPr/>
            </p:nvSpPr>
            <p:spPr>
              <a:xfrm>
                <a:off x="4527" y="3016"/>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1"/>
                      <a:pt x="0"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3" name="Rectangle 127">
                <a:extLst>
                  <a:ext uri="{FF2B5EF4-FFF2-40B4-BE49-F238E27FC236}">
                    <a16:creationId xmlns:a16="http://schemas.microsoft.com/office/drawing/2014/main" xmlns="" id="{2CFA298A-19D2-43A5-9882-A6D0F00BD909}"/>
                  </a:ext>
                </a:extLst>
              </p:cNvPr>
              <p:cNvSpPr/>
              <p:nvPr/>
            </p:nvSpPr>
            <p:spPr>
              <a:xfrm>
                <a:off x="4519" y="3036"/>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594" name="Freeform 128">
                <a:extLst>
                  <a:ext uri="{FF2B5EF4-FFF2-40B4-BE49-F238E27FC236}">
                    <a16:creationId xmlns:a16="http://schemas.microsoft.com/office/drawing/2014/main" xmlns="" id="{F4EEFD32-3F45-4B8F-8FD5-6152A62ECD67}"/>
                  </a:ext>
                </a:extLst>
              </p:cNvPr>
              <p:cNvSpPr/>
              <p:nvPr/>
            </p:nvSpPr>
            <p:spPr>
              <a:xfrm>
                <a:off x="4525" y="3040"/>
                <a:ext cx="1" cy="1"/>
              </a:xfrm>
              <a:custGeom>
                <a:avLst/>
                <a:gdLst/>
                <a:ahLst/>
                <a:cxnLst>
                  <a:cxn ang="0">
                    <a:pos x="1" y="1"/>
                  </a:cxn>
                  <a:cxn ang="0">
                    <a:pos x="1" y="1"/>
                  </a:cxn>
                  <a:cxn ang="0">
                    <a:pos x="0" y="0"/>
                  </a:cxn>
                  <a:cxn ang="0">
                    <a:pos x="1" y="1"/>
                  </a:cxn>
                </a:cxnLst>
                <a:rect l="0" t="0" r="0" b="0"/>
                <a:pathLst>
                  <a:path w="1" h="1">
                    <a:moveTo>
                      <a:pt x="1" y="1"/>
                    </a:moveTo>
                    <a:lnTo>
                      <a:pt x="1" y="1"/>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5" name="Freeform 129">
                <a:extLst>
                  <a:ext uri="{FF2B5EF4-FFF2-40B4-BE49-F238E27FC236}">
                    <a16:creationId xmlns:a16="http://schemas.microsoft.com/office/drawing/2014/main" xmlns="" id="{629CF58C-9172-43CB-948C-EE067B9B3272}"/>
                  </a:ext>
                </a:extLst>
              </p:cNvPr>
              <p:cNvSpPr/>
              <p:nvPr/>
            </p:nvSpPr>
            <p:spPr>
              <a:xfrm>
                <a:off x="4528" y="3011"/>
                <a:ext cx="3" cy="1"/>
              </a:xfrm>
              <a:custGeom>
                <a:avLst/>
                <a:gdLst/>
                <a:ahLst/>
                <a:cxnLst>
                  <a:cxn ang="0">
                    <a:pos x="3" y="0"/>
                  </a:cxn>
                  <a:cxn ang="0">
                    <a:pos x="0" y="1"/>
                  </a:cxn>
                  <a:cxn ang="0">
                    <a:pos x="3" y="0"/>
                  </a:cxn>
                </a:cxnLst>
                <a:rect l="0" t="0" r="0" b="0"/>
                <a:pathLst>
                  <a:path w="3" h="1">
                    <a:moveTo>
                      <a:pt x="3" y="0"/>
                    </a:moveTo>
                    <a:lnTo>
                      <a:pt x="0" y="1"/>
                    </a:lnTo>
                    <a:lnTo>
                      <a:pt x="3"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6" name="Freeform 130">
                <a:extLst>
                  <a:ext uri="{FF2B5EF4-FFF2-40B4-BE49-F238E27FC236}">
                    <a16:creationId xmlns:a16="http://schemas.microsoft.com/office/drawing/2014/main" xmlns="" id="{C833BAA2-ADFA-439A-9045-AE3CA00E4254}"/>
                  </a:ext>
                </a:extLst>
              </p:cNvPr>
              <p:cNvSpPr/>
              <p:nvPr/>
            </p:nvSpPr>
            <p:spPr>
              <a:xfrm>
                <a:off x="4529" y="300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7" name="Freeform 131">
                <a:extLst>
                  <a:ext uri="{FF2B5EF4-FFF2-40B4-BE49-F238E27FC236}">
                    <a16:creationId xmlns:a16="http://schemas.microsoft.com/office/drawing/2014/main" xmlns="" id="{2882B1AF-0397-4671-9488-C23856EEFF39}"/>
                  </a:ext>
                </a:extLst>
              </p:cNvPr>
              <p:cNvSpPr/>
              <p:nvPr/>
            </p:nvSpPr>
            <p:spPr>
              <a:xfrm>
                <a:off x="4505" y="2975"/>
                <a:ext cx="28" cy="43"/>
              </a:xfrm>
              <a:custGeom>
                <a:avLst/>
                <a:gdLst/>
                <a:ahLst/>
                <a:cxnLst>
                  <a:cxn ang="0">
                    <a:pos x="13" y="2"/>
                  </a:cxn>
                  <a:cxn ang="0">
                    <a:pos x="8" y="0"/>
                  </a:cxn>
                  <a:cxn ang="0">
                    <a:pos x="5" y="2"/>
                  </a:cxn>
                  <a:cxn ang="0">
                    <a:pos x="8" y="4"/>
                  </a:cxn>
                  <a:cxn ang="0">
                    <a:pos x="8" y="9"/>
                  </a:cxn>
                  <a:cxn ang="0">
                    <a:pos x="7" y="12"/>
                  </a:cxn>
                  <a:cxn ang="0">
                    <a:pos x="12" y="17"/>
                  </a:cxn>
                  <a:cxn ang="0">
                    <a:pos x="10" y="18"/>
                  </a:cxn>
                  <a:cxn ang="0">
                    <a:pos x="9" y="21"/>
                  </a:cxn>
                  <a:cxn ang="0">
                    <a:pos x="17" y="21"/>
                  </a:cxn>
                  <a:cxn ang="0">
                    <a:pos x="18" y="22"/>
                  </a:cxn>
                  <a:cxn ang="0">
                    <a:pos x="15" y="25"/>
                  </a:cxn>
                  <a:cxn ang="0">
                    <a:pos x="16" y="27"/>
                  </a:cxn>
                  <a:cxn ang="0">
                    <a:pos x="14" y="30"/>
                  </a:cxn>
                  <a:cxn ang="0">
                    <a:pos x="16" y="32"/>
                  </a:cxn>
                  <a:cxn ang="0">
                    <a:pos x="20" y="33"/>
                  </a:cxn>
                  <a:cxn ang="0">
                    <a:pos x="16" y="34"/>
                  </a:cxn>
                  <a:cxn ang="0">
                    <a:pos x="18" y="36"/>
                  </a:cxn>
                  <a:cxn ang="0">
                    <a:pos x="19" y="42"/>
                  </a:cxn>
                  <a:cxn ang="0">
                    <a:pos x="20" y="38"/>
                  </a:cxn>
                  <a:cxn ang="0">
                    <a:pos x="17" y="38"/>
                  </a:cxn>
                  <a:cxn ang="0">
                    <a:pos x="25" y="35"/>
                  </a:cxn>
                  <a:cxn ang="0">
                    <a:pos x="26" y="34"/>
                  </a:cxn>
                  <a:cxn ang="0">
                    <a:pos x="24" y="33"/>
                  </a:cxn>
                  <a:cxn ang="0">
                    <a:pos x="26" y="31"/>
                  </a:cxn>
                  <a:cxn ang="0">
                    <a:pos x="25" y="29"/>
                  </a:cxn>
                  <a:cxn ang="0">
                    <a:pos x="23" y="27"/>
                  </a:cxn>
                  <a:cxn ang="0">
                    <a:pos x="24" y="27"/>
                  </a:cxn>
                  <a:cxn ang="0">
                    <a:pos x="24" y="26"/>
                  </a:cxn>
                  <a:cxn ang="0">
                    <a:pos x="22" y="25"/>
                  </a:cxn>
                  <a:cxn ang="0">
                    <a:pos x="20" y="24"/>
                  </a:cxn>
                  <a:cxn ang="0">
                    <a:pos x="24" y="22"/>
                  </a:cxn>
                  <a:cxn ang="0">
                    <a:pos x="24" y="20"/>
                  </a:cxn>
                  <a:cxn ang="0">
                    <a:pos x="19" y="20"/>
                  </a:cxn>
                  <a:cxn ang="0">
                    <a:pos x="17" y="17"/>
                  </a:cxn>
                  <a:cxn ang="0">
                    <a:pos x="16" y="13"/>
                  </a:cxn>
                  <a:cxn ang="0">
                    <a:pos x="16" y="12"/>
                  </a:cxn>
                  <a:cxn ang="0">
                    <a:pos x="15" y="8"/>
                  </a:cxn>
                  <a:cxn ang="0">
                    <a:pos x="10" y="10"/>
                  </a:cxn>
                  <a:cxn ang="0">
                    <a:pos x="17" y="8"/>
                  </a:cxn>
                </a:cxnLst>
                <a:rect l="0" t="0" r="0" b="0"/>
                <a:pathLst>
                  <a:path w="35" h="53">
                    <a:moveTo>
                      <a:pt x="23" y="6"/>
                    </a:moveTo>
                    <a:cubicBezTo>
                      <a:pt x="22" y="5"/>
                      <a:pt x="21" y="4"/>
                      <a:pt x="17" y="3"/>
                    </a:cubicBezTo>
                    <a:cubicBezTo>
                      <a:pt x="19" y="3"/>
                      <a:pt x="19" y="3"/>
                      <a:pt x="19" y="3"/>
                    </a:cubicBezTo>
                    <a:cubicBezTo>
                      <a:pt x="18" y="2"/>
                      <a:pt x="15" y="0"/>
                      <a:pt x="11" y="1"/>
                    </a:cubicBezTo>
                    <a:cubicBezTo>
                      <a:pt x="13" y="1"/>
                      <a:pt x="13" y="1"/>
                      <a:pt x="13" y="1"/>
                    </a:cubicBezTo>
                    <a:cubicBezTo>
                      <a:pt x="16" y="3"/>
                      <a:pt x="9" y="2"/>
                      <a:pt x="7" y="3"/>
                    </a:cubicBezTo>
                    <a:cubicBezTo>
                      <a:pt x="8" y="4"/>
                      <a:pt x="17" y="5"/>
                      <a:pt x="14" y="6"/>
                    </a:cubicBezTo>
                    <a:cubicBezTo>
                      <a:pt x="15" y="6"/>
                      <a:pt x="12" y="6"/>
                      <a:pt x="10" y="6"/>
                    </a:cubicBezTo>
                    <a:cubicBezTo>
                      <a:pt x="10" y="7"/>
                      <a:pt x="16" y="8"/>
                      <a:pt x="17" y="8"/>
                    </a:cubicBezTo>
                    <a:cubicBezTo>
                      <a:pt x="0" y="8"/>
                      <a:pt x="22" y="11"/>
                      <a:pt x="11" y="12"/>
                    </a:cubicBezTo>
                    <a:cubicBezTo>
                      <a:pt x="12" y="13"/>
                      <a:pt x="11" y="14"/>
                      <a:pt x="14" y="15"/>
                    </a:cubicBezTo>
                    <a:cubicBezTo>
                      <a:pt x="10" y="15"/>
                      <a:pt x="14" y="16"/>
                      <a:pt x="9" y="16"/>
                    </a:cubicBezTo>
                    <a:cubicBezTo>
                      <a:pt x="19" y="16"/>
                      <a:pt x="5" y="20"/>
                      <a:pt x="17" y="19"/>
                    </a:cubicBezTo>
                    <a:cubicBezTo>
                      <a:pt x="14" y="21"/>
                      <a:pt x="18" y="19"/>
                      <a:pt x="15" y="21"/>
                    </a:cubicBezTo>
                    <a:cubicBezTo>
                      <a:pt x="14" y="21"/>
                      <a:pt x="14" y="21"/>
                      <a:pt x="14" y="21"/>
                    </a:cubicBezTo>
                    <a:cubicBezTo>
                      <a:pt x="11" y="22"/>
                      <a:pt x="19" y="22"/>
                      <a:pt x="13" y="23"/>
                    </a:cubicBezTo>
                    <a:cubicBezTo>
                      <a:pt x="12" y="24"/>
                      <a:pt x="17" y="23"/>
                      <a:pt x="20" y="23"/>
                    </a:cubicBezTo>
                    <a:cubicBezTo>
                      <a:pt x="19" y="25"/>
                      <a:pt x="17" y="24"/>
                      <a:pt x="12" y="26"/>
                    </a:cubicBezTo>
                    <a:cubicBezTo>
                      <a:pt x="18" y="25"/>
                      <a:pt x="15" y="26"/>
                      <a:pt x="18" y="27"/>
                    </a:cubicBezTo>
                    <a:cubicBezTo>
                      <a:pt x="19" y="26"/>
                      <a:pt x="20" y="25"/>
                      <a:pt x="22" y="26"/>
                    </a:cubicBezTo>
                    <a:cubicBezTo>
                      <a:pt x="21" y="27"/>
                      <a:pt x="26" y="26"/>
                      <a:pt x="28" y="28"/>
                    </a:cubicBezTo>
                    <a:cubicBezTo>
                      <a:pt x="22" y="29"/>
                      <a:pt x="28" y="26"/>
                      <a:pt x="23" y="28"/>
                    </a:cubicBezTo>
                    <a:cubicBezTo>
                      <a:pt x="19" y="28"/>
                      <a:pt x="20" y="27"/>
                      <a:pt x="15" y="27"/>
                    </a:cubicBezTo>
                    <a:cubicBezTo>
                      <a:pt x="15" y="28"/>
                      <a:pt x="16" y="30"/>
                      <a:pt x="19" y="31"/>
                    </a:cubicBezTo>
                    <a:cubicBezTo>
                      <a:pt x="18" y="32"/>
                      <a:pt x="16" y="31"/>
                      <a:pt x="15" y="32"/>
                    </a:cubicBezTo>
                    <a:cubicBezTo>
                      <a:pt x="12" y="34"/>
                      <a:pt x="22" y="33"/>
                      <a:pt x="20" y="34"/>
                    </a:cubicBezTo>
                    <a:cubicBezTo>
                      <a:pt x="16" y="35"/>
                      <a:pt x="16" y="35"/>
                      <a:pt x="16" y="35"/>
                    </a:cubicBezTo>
                    <a:cubicBezTo>
                      <a:pt x="21" y="34"/>
                      <a:pt x="15" y="37"/>
                      <a:pt x="18" y="38"/>
                    </a:cubicBezTo>
                    <a:cubicBezTo>
                      <a:pt x="22" y="37"/>
                      <a:pt x="22" y="37"/>
                      <a:pt x="22" y="37"/>
                    </a:cubicBezTo>
                    <a:cubicBezTo>
                      <a:pt x="14" y="39"/>
                      <a:pt x="27" y="38"/>
                      <a:pt x="21" y="40"/>
                    </a:cubicBezTo>
                    <a:cubicBezTo>
                      <a:pt x="27" y="39"/>
                      <a:pt x="30" y="39"/>
                      <a:pt x="31" y="40"/>
                    </a:cubicBezTo>
                    <a:cubicBezTo>
                      <a:pt x="26" y="41"/>
                      <a:pt x="26" y="41"/>
                      <a:pt x="26" y="41"/>
                    </a:cubicBezTo>
                    <a:cubicBezTo>
                      <a:pt x="29" y="39"/>
                      <a:pt x="20" y="42"/>
                      <a:pt x="17" y="41"/>
                    </a:cubicBezTo>
                    <a:cubicBezTo>
                      <a:pt x="20" y="42"/>
                      <a:pt x="17" y="44"/>
                      <a:pt x="21" y="43"/>
                    </a:cubicBezTo>
                    <a:cubicBezTo>
                      <a:pt x="17" y="44"/>
                      <a:pt x="17" y="44"/>
                      <a:pt x="17" y="44"/>
                    </a:cubicBezTo>
                    <a:cubicBezTo>
                      <a:pt x="17" y="46"/>
                      <a:pt x="27" y="42"/>
                      <a:pt x="23" y="45"/>
                    </a:cubicBezTo>
                    <a:cubicBezTo>
                      <a:pt x="20" y="46"/>
                      <a:pt x="20" y="46"/>
                      <a:pt x="20" y="46"/>
                    </a:cubicBezTo>
                    <a:cubicBezTo>
                      <a:pt x="21" y="48"/>
                      <a:pt x="17" y="53"/>
                      <a:pt x="24" y="52"/>
                    </a:cubicBezTo>
                    <a:cubicBezTo>
                      <a:pt x="27" y="51"/>
                      <a:pt x="32" y="48"/>
                      <a:pt x="34" y="47"/>
                    </a:cubicBezTo>
                    <a:cubicBezTo>
                      <a:pt x="32" y="47"/>
                      <a:pt x="27" y="48"/>
                      <a:pt x="25" y="48"/>
                    </a:cubicBezTo>
                    <a:cubicBezTo>
                      <a:pt x="29" y="46"/>
                      <a:pt x="29" y="46"/>
                      <a:pt x="29" y="46"/>
                    </a:cubicBezTo>
                    <a:cubicBezTo>
                      <a:pt x="26" y="47"/>
                      <a:pt x="24" y="47"/>
                      <a:pt x="22" y="48"/>
                    </a:cubicBezTo>
                    <a:cubicBezTo>
                      <a:pt x="19" y="49"/>
                      <a:pt x="26" y="46"/>
                      <a:pt x="23" y="47"/>
                    </a:cubicBezTo>
                    <a:cubicBezTo>
                      <a:pt x="28" y="45"/>
                      <a:pt x="28" y="45"/>
                      <a:pt x="32" y="44"/>
                    </a:cubicBezTo>
                    <a:cubicBezTo>
                      <a:pt x="30" y="44"/>
                      <a:pt x="30" y="44"/>
                      <a:pt x="30" y="44"/>
                    </a:cubicBezTo>
                    <a:cubicBezTo>
                      <a:pt x="32" y="43"/>
                      <a:pt x="31" y="43"/>
                      <a:pt x="33" y="42"/>
                    </a:cubicBezTo>
                    <a:cubicBezTo>
                      <a:pt x="27" y="43"/>
                      <a:pt x="35" y="40"/>
                      <a:pt x="32" y="40"/>
                    </a:cubicBezTo>
                    <a:cubicBezTo>
                      <a:pt x="31" y="41"/>
                      <a:pt x="31" y="41"/>
                      <a:pt x="31" y="41"/>
                    </a:cubicBezTo>
                    <a:cubicBezTo>
                      <a:pt x="29" y="42"/>
                      <a:pt x="29" y="41"/>
                      <a:pt x="28" y="41"/>
                    </a:cubicBezTo>
                    <a:cubicBezTo>
                      <a:pt x="32" y="40"/>
                      <a:pt x="31" y="40"/>
                      <a:pt x="33" y="39"/>
                    </a:cubicBezTo>
                    <a:cubicBezTo>
                      <a:pt x="30" y="39"/>
                      <a:pt x="25" y="40"/>
                      <a:pt x="25" y="39"/>
                    </a:cubicBezTo>
                    <a:cubicBezTo>
                      <a:pt x="30" y="38"/>
                      <a:pt x="27" y="37"/>
                      <a:pt x="32" y="36"/>
                    </a:cubicBezTo>
                    <a:cubicBezTo>
                      <a:pt x="27" y="37"/>
                      <a:pt x="30" y="35"/>
                      <a:pt x="27" y="35"/>
                    </a:cubicBezTo>
                    <a:cubicBezTo>
                      <a:pt x="26" y="35"/>
                      <a:pt x="26" y="35"/>
                      <a:pt x="29" y="34"/>
                    </a:cubicBezTo>
                    <a:cubicBezTo>
                      <a:pt x="30" y="34"/>
                      <a:pt x="30" y="34"/>
                      <a:pt x="30" y="34"/>
                    </a:cubicBezTo>
                    <a:cubicBezTo>
                      <a:pt x="30" y="34"/>
                      <a:pt x="30" y="34"/>
                      <a:pt x="30" y="34"/>
                    </a:cubicBezTo>
                    <a:cubicBezTo>
                      <a:pt x="31" y="33"/>
                      <a:pt x="31" y="33"/>
                      <a:pt x="31" y="33"/>
                    </a:cubicBezTo>
                    <a:cubicBezTo>
                      <a:pt x="31" y="33"/>
                      <a:pt x="27" y="34"/>
                      <a:pt x="30" y="33"/>
                    </a:cubicBezTo>
                    <a:cubicBezTo>
                      <a:pt x="31" y="33"/>
                      <a:pt x="31" y="33"/>
                      <a:pt x="32" y="33"/>
                    </a:cubicBezTo>
                    <a:cubicBezTo>
                      <a:pt x="33" y="32"/>
                      <a:pt x="23" y="33"/>
                      <a:pt x="28" y="31"/>
                    </a:cubicBezTo>
                    <a:cubicBezTo>
                      <a:pt x="26" y="31"/>
                      <a:pt x="25" y="30"/>
                      <a:pt x="20" y="31"/>
                    </a:cubicBezTo>
                    <a:cubicBezTo>
                      <a:pt x="22" y="31"/>
                      <a:pt x="26" y="30"/>
                      <a:pt x="25" y="30"/>
                    </a:cubicBezTo>
                    <a:cubicBezTo>
                      <a:pt x="20" y="30"/>
                      <a:pt x="27" y="28"/>
                      <a:pt x="24" y="28"/>
                    </a:cubicBezTo>
                    <a:cubicBezTo>
                      <a:pt x="29" y="28"/>
                      <a:pt x="25" y="28"/>
                      <a:pt x="30" y="28"/>
                    </a:cubicBezTo>
                    <a:cubicBezTo>
                      <a:pt x="32" y="27"/>
                      <a:pt x="25" y="27"/>
                      <a:pt x="26" y="26"/>
                    </a:cubicBezTo>
                    <a:cubicBezTo>
                      <a:pt x="30" y="25"/>
                      <a:pt x="30" y="25"/>
                      <a:pt x="30" y="25"/>
                    </a:cubicBezTo>
                    <a:cubicBezTo>
                      <a:pt x="28" y="25"/>
                      <a:pt x="24" y="25"/>
                      <a:pt x="28" y="25"/>
                    </a:cubicBezTo>
                    <a:cubicBezTo>
                      <a:pt x="24" y="25"/>
                      <a:pt x="24" y="25"/>
                      <a:pt x="24" y="25"/>
                    </a:cubicBezTo>
                    <a:cubicBezTo>
                      <a:pt x="26" y="24"/>
                      <a:pt x="25" y="23"/>
                      <a:pt x="29" y="22"/>
                    </a:cubicBezTo>
                    <a:cubicBezTo>
                      <a:pt x="22" y="22"/>
                      <a:pt x="22" y="22"/>
                      <a:pt x="22" y="22"/>
                    </a:cubicBezTo>
                    <a:cubicBezTo>
                      <a:pt x="29" y="20"/>
                      <a:pt x="23" y="19"/>
                      <a:pt x="17" y="19"/>
                    </a:cubicBezTo>
                    <a:cubicBezTo>
                      <a:pt x="17" y="18"/>
                      <a:pt x="18" y="17"/>
                      <a:pt x="20" y="17"/>
                    </a:cubicBezTo>
                    <a:cubicBezTo>
                      <a:pt x="22" y="18"/>
                      <a:pt x="22" y="18"/>
                      <a:pt x="22" y="18"/>
                    </a:cubicBezTo>
                    <a:cubicBezTo>
                      <a:pt x="22" y="17"/>
                      <a:pt x="26" y="16"/>
                      <a:pt x="20" y="16"/>
                    </a:cubicBezTo>
                    <a:cubicBezTo>
                      <a:pt x="19" y="15"/>
                      <a:pt x="24" y="15"/>
                      <a:pt x="25" y="15"/>
                    </a:cubicBezTo>
                    <a:cubicBezTo>
                      <a:pt x="17" y="14"/>
                      <a:pt x="31" y="11"/>
                      <a:pt x="19" y="11"/>
                    </a:cubicBezTo>
                    <a:cubicBezTo>
                      <a:pt x="19" y="11"/>
                      <a:pt x="16" y="12"/>
                      <a:pt x="17" y="13"/>
                    </a:cubicBezTo>
                    <a:cubicBezTo>
                      <a:pt x="16" y="13"/>
                      <a:pt x="13" y="13"/>
                      <a:pt x="13" y="13"/>
                    </a:cubicBezTo>
                    <a:cubicBezTo>
                      <a:pt x="12" y="12"/>
                      <a:pt x="17" y="11"/>
                      <a:pt x="15" y="10"/>
                    </a:cubicBezTo>
                    <a:cubicBezTo>
                      <a:pt x="22" y="10"/>
                      <a:pt x="22" y="10"/>
                      <a:pt x="22" y="10"/>
                    </a:cubicBezTo>
                    <a:cubicBezTo>
                      <a:pt x="30" y="9"/>
                      <a:pt x="12" y="6"/>
                      <a:pt x="23" y="6"/>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8" name="Freeform 132">
                <a:extLst>
                  <a:ext uri="{FF2B5EF4-FFF2-40B4-BE49-F238E27FC236}">
                    <a16:creationId xmlns:a16="http://schemas.microsoft.com/office/drawing/2014/main" xmlns="" id="{16EAA6DB-AC38-4EA4-9321-FDFC283E1BDE}"/>
                  </a:ext>
                </a:extLst>
              </p:cNvPr>
              <p:cNvSpPr/>
              <p:nvPr/>
            </p:nvSpPr>
            <p:spPr>
              <a:xfrm>
                <a:off x="4523" y="2989"/>
                <a:ext cx="4" cy="1"/>
              </a:xfrm>
              <a:custGeom>
                <a:avLst/>
                <a:gdLst/>
                <a:ahLst/>
                <a:cxnLst>
                  <a:cxn ang="0">
                    <a:pos x="0" y="1"/>
                  </a:cxn>
                  <a:cxn ang="0">
                    <a:pos x="4" y="0"/>
                  </a:cxn>
                  <a:cxn ang="0">
                    <a:pos x="1" y="0"/>
                  </a:cxn>
                  <a:cxn ang="0">
                    <a:pos x="0" y="1"/>
                  </a:cxn>
                </a:cxnLst>
                <a:rect l="0" t="0" r="0" b="0"/>
                <a:pathLst>
                  <a:path w="4" h="1">
                    <a:moveTo>
                      <a:pt x="0" y="1"/>
                    </a:moveTo>
                    <a:cubicBezTo>
                      <a:pt x="4" y="0"/>
                      <a:pt x="4" y="0"/>
                      <a:pt x="4" y="0"/>
                    </a:cubicBezTo>
                    <a:cubicBezTo>
                      <a:pt x="1" y="0"/>
                      <a:pt x="1" y="0"/>
                      <a:pt x="1" y="0"/>
                    </a:cubicBezTo>
                    <a:cubicBezTo>
                      <a:pt x="1" y="0"/>
                      <a:pt x="1"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599" name="Freeform 133">
                <a:extLst>
                  <a:ext uri="{FF2B5EF4-FFF2-40B4-BE49-F238E27FC236}">
                    <a16:creationId xmlns:a16="http://schemas.microsoft.com/office/drawing/2014/main" xmlns="" id="{37AB68B8-4E7C-44E2-805E-0EC5E3D981D4}"/>
                  </a:ext>
                </a:extLst>
              </p:cNvPr>
              <p:cNvSpPr/>
              <p:nvPr/>
            </p:nvSpPr>
            <p:spPr>
              <a:xfrm>
                <a:off x="4523" y="2989"/>
                <a:ext cx="1" cy="0"/>
              </a:xfrm>
              <a:custGeom>
                <a:avLst/>
                <a:gdLst/>
                <a:ahLst/>
                <a:cxnLst>
                  <a:cxn ang="0">
                    <a:pos x="1" y="0"/>
                  </a:cxn>
                  <a:cxn ang="0">
                    <a:pos x="0" y="0"/>
                  </a:cxn>
                  <a:cxn ang="0">
                    <a:pos x="0" y="0"/>
                  </a:cxn>
                  <a:cxn ang="0">
                    <a:pos x="1" y="0"/>
                  </a:cxn>
                </a:cxnLst>
                <a:rect l="0" t="0" r="0" b="0"/>
                <a:pathLst>
                  <a:path w="2" h="1">
                    <a:moveTo>
                      <a:pt x="2" y="0"/>
                    </a:moveTo>
                    <a:cubicBezTo>
                      <a:pt x="0" y="0"/>
                      <a:pt x="0" y="0"/>
                      <a:pt x="0" y="0"/>
                    </a:cubicBezTo>
                    <a:cubicBezTo>
                      <a:pt x="0" y="0"/>
                      <a:pt x="0" y="0"/>
                      <a:pt x="1" y="0"/>
                    </a:cubicBez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0" name="Freeform 134">
                <a:extLst>
                  <a:ext uri="{FF2B5EF4-FFF2-40B4-BE49-F238E27FC236}">
                    <a16:creationId xmlns:a16="http://schemas.microsoft.com/office/drawing/2014/main" xmlns="" id="{3A48943C-D3E7-49CA-B817-372BA88CF92E}"/>
                  </a:ext>
                </a:extLst>
              </p:cNvPr>
              <p:cNvSpPr/>
              <p:nvPr/>
            </p:nvSpPr>
            <p:spPr>
              <a:xfrm>
                <a:off x="4522" y="2976"/>
                <a:ext cx="1" cy="1"/>
              </a:xfrm>
              <a:custGeom>
                <a:avLst/>
                <a:gdLst/>
                <a:ahLst/>
                <a:cxnLst>
                  <a:cxn ang="0">
                    <a:pos x="0" y="1"/>
                  </a:cxn>
                  <a:cxn ang="0">
                    <a:pos x="1" y="0"/>
                  </a:cxn>
                  <a:cxn ang="0">
                    <a:pos x="0" y="1"/>
                  </a:cxn>
                </a:cxnLst>
                <a:rect l="0" t="0" r="0" b="0"/>
                <a:pathLst>
                  <a:path w="2" h="1">
                    <a:moveTo>
                      <a:pt x="1" y="1"/>
                    </a:moveTo>
                    <a:cubicBezTo>
                      <a:pt x="2" y="1"/>
                      <a:pt x="2" y="0"/>
                      <a:pt x="2" y="0"/>
                    </a:cubicBezTo>
                    <a:cubicBezTo>
                      <a:pt x="1" y="0"/>
                      <a:pt x="0"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1" name="Freeform 135">
                <a:extLst>
                  <a:ext uri="{FF2B5EF4-FFF2-40B4-BE49-F238E27FC236}">
                    <a16:creationId xmlns:a16="http://schemas.microsoft.com/office/drawing/2014/main" xmlns="" id="{E8706C3E-CB6A-4D19-8DC7-24CBC9E0A3BE}"/>
                  </a:ext>
                </a:extLst>
              </p:cNvPr>
              <p:cNvSpPr/>
              <p:nvPr/>
            </p:nvSpPr>
            <p:spPr>
              <a:xfrm>
                <a:off x="4520" y="2976"/>
                <a:ext cx="1" cy="0"/>
              </a:xfrm>
              <a:custGeom>
                <a:avLst/>
                <a:gdLst/>
                <a:ahLst/>
                <a:cxnLst>
                  <a:cxn ang="0">
                    <a:pos x="1" y="0"/>
                  </a:cxn>
                  <a:cxn ang="0">
                    <a:pos x="0" y="0"/>
                  </a:cxn>
                  <a:cxn ang="0">
                    <a:pos x="1" y="0"/>
                  </a:cxn>
                  <a:cxn ang="0">
                    <a:pos x="1" y="0"/>
                  </a:cxn>
                </a:cxnLst>
                <a:rect l="0" t="0" r="0" b="0"/>
                <a:pathLst>
                  <a:path w="1" h="1">
                    <a:moveTo>
                      <a:pt x="1" y="0"/>
                    </a:moveTo>
                    <a:lnTo>
                      <a:pt x="0" y="0"/>
                    </a:lnTo>
                    <a:lnTo>
                      <a:pt x="1"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2" name="Freeform 136">
                <a:extLst>
                  <a:ext uri="{FF2B5EF4-FFF2-40B4-BE49-F238E27FC236}">
                    <a16:creationId xmlns:a16="http://schemas.microsoft.com/office/drawing/2014/main" xmlns="" id="{BC291650-3F77-4E8F-9947-0CB40ABFB268}"/>
                  </a:ext>
                </a:extLst>
              </p:cNvPr>
              <p:cNvSpPr/>
              <p:nvPr/>
            </p:nvSpPr>
            <p:spPr>
              <a:xfrm>
                <a:off x="4507" y="2948"/>
                <a:ext cx="19" cy="28"/>
              </a:xfrm>
              <a:custGeom>
                <a:avLst/>
                <a:gdLst/>
                <a:ahLst/>
                <a:cxnLst>
                  <a:cxn ang="0">
                    <a:pos x="14" y="8"/>
                  </a:cxn>
                  <a:cxn ang="0">
                    <a:pos x="13" y="4"/>
                  </a:cxn>
                  <a:cxn ang="0">
                    <a:pos x="15" y="5"/>
                  </a:cxn>
                  <a:cxn ang="0">
                    <a:pos x="13" y="0"/>
                  </a:cxn>
                  <a:cxn ang="0">
                    <a:pos x="8" y="14"/>
                  </a:cxn>
                  <a:cxn ang="0">
                    <a:pos x="5" y="13"/>
                  </a:cxn>
                  <a:cxn ang="0">
                    <a:pos x="9" y="18"/>
                  </a:cxn>
                  <a:cxn ang="0">
                    <a:pos x="4" y="17"/>
                  </a:cxn>
                  <a:cxn ang="0">
                    <a:pos x="4" y="20"/>
                  </a:cxn>
                  <a:cxn ang="0">
                    <a:pos x="7" y="21"/>
                  </a:cxn>
                  <a:cxn ang="0">
                    <a:pos x="5" y="21"/>
                  </a:cxn>
                  <a:cxn ang="0">
                    <a:pos x="7" y="21"/>
                  </a:cxn>
                  <a:cxn ang="0">
                    <a:pos x="7" y="23"/>
                  </a:cxn>
                  <a:cxn ang="0">
                    <a:pos x="6" y="23"/>
                  </a:cxn>
                  <a:cxn ang="0">
                    <a:pos x="8" y="24"/>
                  </a:cxn>
                  <a:cxn ang="0">
                    <a:pos x="4" y="23"/>
                  </a:cxn>
                  <a:cxn ang="0">
                    <a:pos x="9" y="28"/>
                  </a:cxn>
                  <a:cxn ang="0">
                    <a:pos x="12" y="28"/>
                  </a:cxn>
                  <a:cxn ang="0">
                    <a:pos x="9" y="25"/>
                  </a:cxn>
                  <a:cxn ang="0">
                    <a:pos x="9" y="25"/>
                  </a:cxn>
                  <a:cxn ang="0">
                    <a:pos x="8" y="23"/>
                  </a:cxn>
                  <a:cxn ang="0">
                    <a:pos x="13" y="25"/>
                  </a:cxn>
                  <a:cxn ang="0">
                    <a:pos x="16" y="23"/>
                  </a:cxn>
                  <a:cxn ang="0">
                    <a:pos x="16" y="23"/>
                  </a:cxn>
                  <a:cxn ang="0">
                    <a:pos x="15" y="22"/>
                  </a:cxn>
                  <a:cxn ang="0">
                    <a:pos x="13" y="23"/>
                  </a:cxn>
                  <a:cxn ang="0">
                    <a:pos x="7" y="20"/>
                  </a:cxn>
                  <a:cxn ang="0">
                    <a:pos x="8" y="19"/>
                  </a:cxn>
                  <a:cxn ang="0">
                    <a:pos x="12" y="21"/>
                  </a:cxn>
                  <a:cxn ang="0">
                    <a:pos x="10" y="20"/>
                  </a:cxn>
                  <a:cxn ang="0">
                    <a:pos x="15" y="20"/>
                  </a:cxn>
                  <a:cxn ang="0">
                    <a:pos x="10" y="19"/>
                  </a:cxn>
                  <a:cxn ang="0">
                    <a:pos x="12" y="14"/>
                  </a:cxn>
                  <a:cxn ang="0">
                    <a:pos x="14" y="16"/>
                  </a:cxn>
                  <a:cxn ang="0">
                    <a:pos x="11" y="14"/>
                  </a:cxn>
                  <a:cxn ang="0">
                    <a:pos x="14" y="12"/>
                  </a:cxn>
                  <a:cxn ang="0">
                    <a:pos x="12" y="11"/>
                  </a:cxn>
                  <a:cxn ang="0">
                    <a:pos x="14" y="9"/>
                  </a:cxn>
                  <a:cxn ang="0">
                    <a:pos x="14" y="9"/>
                  </a:cxn>
                  <a:cxn ang="0">
                    <a:pos x="10" y="4"/>
                  </a:cxn>
                  <a:cxn ang="0">
                    <a:pos x="14" y="8"/>
                  </a:cxn>
                </a:cxnLst>
                <a:rect l="0" t="0" r="0" b="0"/>
                <a:pathLst>
                  <a:path w="23" h="34">
                    <a:moveTo>
                      <a:pt x="18" y="10"/>
                    </a:moveTo>
                    <a:cubicBezTo>
                      <a:pt x="16" y="6"/>
                      <a:pt x="16" y="6"/>
                      <a:pt x="16" y="6"/>
                    </a:cubicBezTo>
                    <a:cubicBezTo>
                      <a:pt x="18" y="8"/>
                      <a:pt x="17" y="4"/>
                      <a:pt x="19" y="7"/>
                    </a:cubicBezTo>
                    <a:cubicBezTo>
                      <a:pt x="16" y="3"/>
                      <a:pt x="22" y="5"/>
                      <a:pt x="16" y="0"/>
                    </a:cubicBezTo>
                    <a:cubicBezTo>
                      <a:pt x="12" y="6"/>
                      <a:pt x="5" y="10"/>
                      <a:pt x="10" y="18"/>
                    </a:cubicBezTo>
                    <a:cubicBezTo>
                      <a:pt x="7" y="16"/>
                      <a:pt x="7" y="16"/>
                      <a:pt x="7" y="16"/>
                    </a:cubicBezTo>
                    <a:cubicBezTo>
                      <a:pt x="12" y="21"/>
                      <a:pt x="0" y="18"/>
                      <a:pt x="11" y="23"/>
                    </a:cubicBezTo>
                    <a:cubicBezTo>
                      <a:pt x="5" y="21"/>
                      <a:pt x="5" y="21"/>
                      <a:pt x="5" y="21"/>
                    </a:cubicBezTo>
                    <a:cubicBezTo>
                      <a:pt x="2" y="22"/>
                      <a:pt x="13" y="26"/>
                      <a:pt x="6" y="25"/>
                    </a:cubicBezTo>
                    <a:cubicBezTo>
                      <a:pt x="9" y="26"/>
                      <a:pt x="9" y="26"/>
                      <a:pt x="9" y="26"/>
                    </a:cubicBezTo>
                    <a:cubicBezTo>
                      <a:pt x="7" y="26"/>
                      <a:pt x="7" y="26"/>
                      <a:pt x="7" y="26"/>
                    </a:cubicBezTo>
                    <a:cubicBezTo>
                      <a:pt x="9" y="26"/>
                      <a:pt x="9" y="26"/>
                      <a:pt x="9" y="26"/>
                    </a:cubicBezTo>
                    <a:cubicBezTo>
                      <a:pt x="11" y="28"/>
                      <a:pt x="11" y="28"/>
                      <a:pt x="9" y="28"/>
                    </a:cubicBezTo>
                    <a:cubicBezTo>
                      <a:pt x="7" y="28"/>
                      <a:pt x="8" y="28"/>
                      <a:pt x="8" y="28"/>
                    </a:cubicBezTo>
                    <a:cubicBezTo>
                      <a:pt x="5" y="28"/>
                      <a:pt x="10" y="29"/>
                      <a:pt x="10" y="30"/>
                    </a:cubicBezTo>
                    <a:cubicBezTo>
                      <a:pt x="8" y="30"/>
                      <a:pt x="7" y="29"/>
                      <a:pt x="6" y="29"/>
                    </a:cubicBezTo>
                    <a:cubicBezTo>
                      <a:pt x="8" y="31"/>
                      <a:pt x="2" y="31"/>
                      <a:pt x="11" y="34"/>
                    </a:cubicBezTo>
                    <a:cubicBezTo>
                      <a:pt x="13" y="34"/>
                      <a:pt x="14" y="34"/>
                      <a:pt x="15" y="34"/>
                    </a:cubicBezTo>
                    <a:cubicBezTo>
                      <a:pt x="18" y="34"/>
                      <a:pt x="14" y="32"/>
                      <a:pt x="12" y="31"/>
                    </a:cubicBezTo>
                    <a:cubicBezTo>
                      <a:pt x="12" y="31"/>
                      <a:pt x="12" y="31"/>
                      <a:pt x="12" y="31"/>
                    </a:cubicBezTo>
                    <a:cubicBezTo>
                      <a:pt x="3" y="29"/>
                      <a:pt x="14" y="31"/>
                      <a:pt x="10" y="29"/>
                    </a:cubicBezTo>
                    <a:cubicBezTo>
                      <a:pt x="14" y="30"/>
                      <a:pt x="14" y="30"/>
                      <a:pt x="16" y="31"/>
                    </a:cubicBezTo>
                    <a:cubicBezTo>
                      <a:pt x="23" y="31"/>
                      <a:pt x="11" y="28"/>
                      <a:pt x="20" y="29"/>
                    </a:cubicBezTo>
                    <a:cubicBezTo>
                      <a:pt x="20" y="29"/>
                      <a:pt x="20" y="29"/>
                      <a:pt x="20" y="29"/>
                    </a:cubicBezTo>
                    <a:cubicBezTo>
                      <a:pt x="21" y="29"/>
                      <a:pt x="19" y="28"/>
                      <a:pt x="19" y="27"/>
                    </a:cubicBezTo>
                    <a:cubicBezTo>
                      <a:pt x="16" y="28"/>
                      <a:pt x="16" y="28"/>
                      <a:pt x="16" y="28"/>
                    </a:cubicBezTo>
                    <a:cubicBezTo>
                      <a:pt x="15" y="27"/>
                      <a:pt x="11" y="26"/>
                      <a:pt x="9" y="25"/>
                    </a:cubicBezTo>
                    <a:cubicBezTo>
                      <a:pt x="14" y="26"/>
                      <a:pt x="7" y="24"/>
                      <a:pt x="10" y="24"/>
                    </a:cubicBezTo>
                    <a:cubicBezTo>
                      <a:pt x="13" y="25"/>
                      <a:pt x="13" y="26"/>
                      <a:pt x="15" y="26"/>
                    </a:cubicBezTo>
                    <a:cubicBezTo>
                      <a:pt x="13" y="25"/>
                      <a:pt x="13" y="25"/>
                      <a:pt x="13" y="25"/>
                    </a:cubicBezTo>
                    <a:cubicBezTo>
                      <a:pt x="13" y="24"/>
                      <a:pt x="17" y="25"/>
                      <a:pt x="19" y="25"/>
                    </a:cubicBezTo>
                    <a:cubicBezTo>
                      <a:pt x="16" y="24"/>
                      <a:pt x="17" y="25"/>
                      <a:pt x="13" y="24"/>
                    </a:cubicBezTo>
                    <a:cubicBezTo>
                      <a:pt x="18" y="24"/>
                      <a:pt x="18" y="21"/>
                      <a:pt x="15" y="18"/>
                    </a:cubicBezTo>
                    <a:cubicBezTo>
                      <a:pt x="15" y="19"/>
                      <a:pt x="18" y="20"/>
                      <a:pt x="18" y="20"/>
                    </a:cubicBezTo>
                    <a:cubicBezTo>
                      <a:pt x="19" y="20"/>
                      <a:pt x="17" y="19"/>
                      <a:pt x="14" y="18"/>
                    </a:cubicBezTo>
                    <a:cubicBezTo>
                      <a:pt x="12" y="16"/>
                      <a:pt x="15" y="15"/>
                      <a:pt x="17" y="15"/>
                    </a:cubicBezTo>
                    <a:cubicBezTo>
                      <a:pt x="15" y="14"/>
                      <a:pt x="15" y="14"/>
                      <a:pt x="15" y="14"/>
                    </a:cubicBezTo>
                    <a:cubicBezTo>
                      <a:pt x="11" y="11"/>
                      <a:pt x="18" y="14"/>
                      <a:pt x="17" y="11"/>
                    </a:cubicBezTo>
                    <a:cubicBezTo>
                      <a:pt x="17" y="11"/>
                      <a:pt x="17" y="11"/>
                      <a:pt x="17" y="11"/>
                    </a:cubicBezTo>
                    <a:cubicBezTo>
                      <a:pt x="17" y="10"/>
                      <a:pt x="11" y="6"/>
                      <a:pt x="13" y="6"/>
                    </a:cubicBezTo>
                    <a:cubicBezTo>
                      <a:pt x="16" y="8"/>
                      <a:pt x="15" y="8"/>
                      <a:pt x="18" y="1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3" name="Freeform 137">
                <a:extLst>
                  <a:ext uri="{FF2B5EF4-FFF2-40B4-BE49-F238E27FC236}">
                    <a16:creationId xmlns:a16="http://schemas.microsoft.com/office/drawing/2014/main" xmlns="" id="{99802C5A-6F03-4EB0-9D04-5B1C5A2E4412}"/>
                  </a:ext>
                </a:extLst>
              </p:cNvPr>
              <p:cNvSpPr/>
              <p:nvPr/>
            </p:nvSpPr>
            <p:spPr>
              <a:xfrm>
                <a:off x="4519" y="2946"/>
                <a:ext cx="5" cy="5"/>
              </a:xfrm>
              <a:custGeom>
                <a:avLst/>
                <a:gdLst/>
                <a:ahLst/>
                <a:cxnLst>
                  <a:cxn ang="0">
                    <a:pos x="2" y="2"/>
                  </a:cxn>
                  <a:cxn ang="0">
                    <a:pos x="4" y="5"/>
                  </a:cxn>
                  <a:cxn ang="0">
                    <a:pos x="1" y="0"/>
                  </a:cxn>
                  <a:cxn ang="0">
                    <a:pos x="1" y="1"/>
                  </a:cxn>
                  <a:cxn ang="0">
                    <a:pos x="2" y="2"/>
                  </a:cxn>
                </a:cxnLst>
                <a:rect l="0" t="0" r="0" b="0"/>
                <a:pathLst>
                  <a:path w="6" h="6">
                    <a:moveTo>
                      <a:pt x="3" y="3"/>
                    </a:moveTo>
                    <a:cubicBezTo>
                      <a:pt x="5" y="6"/>
                      <a:pt x="5" y="6"/>
                      <a:pt x="5" y="6"/>
                    </a:cubicBezTo>
                    <a:cubicBezTo>
                      <a:pt x="6" y="6"/>
                      <a:pt x="4" y="2"/>
                      <a:pt x="2" y="0"/>
                    </a:cubicBezTo>
                    <a:cubicBezTo>
                      <a:pt x="2" y="1"/>
                      <a:pt x="0" y="0"/>
                      <a:pt x="2" y="2"/>
                    </a:cubicBezTo>
                    <a:cubicBezTo>
                      <a:pt x="2" y="2"/>
                      <a:pt x="3" y="3"/>
                      <a:pt x="3"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4" name="Freeform 138">
                <a:extLst>
                  <a:ext uri="{FF2B5EF4-FFF2-40B4-BE49-F238E27FC236}">
                    <a16:creationId xmlns:a16="http://schemas.microsoft.com/office/drawing/2014/main" xmlns="" id="{A8099DBB-78AA-481E-9FB0-BBE32B3ED4BB}"/>
                  </a:ext>
                </a:extLst>
              </p:cNvPr>
              <p:cNvSpPr/>
              <p:nvPr/>
            </p:nvSpPr>
            <p:spPr>
              <a:xfrm>
                <a:off x="4520" y="2934"/>
                <a:ext cx="21" cy="17"/>
              </a:xfrm>
              <a:custGeom>
                <a:avLst/>
                <a:gdLst/>
                <a:ahLst/>
                <a:cxnLst>
                  <a:cxn ang="0">
                    <a:pos x="12" y="8"/>
                  </a:cxn>
                  <a:cxn ang="0">
                    <a:pos x="12" y="5"/>
                  </a:cxn>
                  <a:cxn ang="0">
                    <a:pos x="4" y="6"/>
                  </a:cxn>
                  <a:cxn ang="0">
                    <a:pos x="4" y="12"/>
                  </a:cxn>
                  <a:cxn ang="0">
                    <a:pos x="2" y="9"/>
                  </a:cxn>
                  <a:cxn ang="0">
                    <a:pos x="3" y="14"/>
                  </a:cxn>
                  <a:cxn ang="0">
                    <a:pos x="3" y="12"/>
                  </a:cxn>
                  <a:cxn ang="0">
                    <a:pos x="4" y="14"/>
                  </a:cxn>
                  <a:cxn ang="0">
                    <a:pos x="4" y="12"/>
                  </a:cxn>
                  <a:cxn ang="0">
                    <a:pos x="5" y="15"/>
                  </a:cxn>
                  <a:cxn ang="0">
                    <a:pos x="5" y="9"/>
                  </a:cxn>
                  <a:cxn ang="0">
                    <a:pos x="8" y="13"/>
                  </a:cxn>
                  <a:cxn ang="0">
                    <a:pos x="11" y="14"/>
                  </a:cxn>
                  <a:cxn ang="0">
                    <a:pos x="10" y="12"/>
                  </a:cxn>
                  <a:cxn ang="0">
                    <a:pos x="8" y="9"/>
                  </a:cxn>
                  <a:cxn ang="0">
                    <a:pos x="11" y="14"/>
                  </a:cxn>
                  <a:cxn ang="0">
                    <a:pos x="16" y="11"/>
                  </a:cxn>
                  <a:cxn ang="0">
                    <a:pos x="18" y="5"/>
                  </a:cxn>
                  <a:cxn ang="0">
                    <a:pos x="17" y="9"/>
                  </a:cxn>
                  <a:cxn ang="0">
                    <a:pos x="18" y="11"/>
                  </a:cxn>
                  <a:cxn ang="0">
                    <a:pos x="21" y="3"/>
                  </a:cxn>
                  <a:cxn ang="0">
                    <a:pos x="12" y="8"/>
                  </a:cxn>
                </a:cxnLst>
                <a:rect l="0" t="0" r="0" b="0"/>
                <a:pathLst>
                  <a:path w="26" h="21">
                    <a:moveTo>
                      <a:pt x="16" y="11"/>
                    </a:moveTo>
                    <a:cubicBezTo>
                      <a:pt x="16" y="7"/>
                      <a:pt x="16" y="7"/>
                      <a:pt x="16" y="7"/>
                    </a:cubicBezTo>
                    <a:cubicBezTo>
                      <a:pt x="12" y="8"/>
                      <a:pt x="8" y="11"/>
                      <a:pt x="5" y="8"/>
                    </a:cubicBezTo>
                    <a:cubicBezTo>
                      <a:pt x="3" y="8"/>
                      <a:pt x="6" y="14"/>
                      <a:pt x="6" y="16"/>
                    </a:cubicBezTo>
                    <a:cubicBezTo>
                      <a:pt x="3" y="12"/>
                      <a:pt x="3" y="12"/>
                      <a:pt x="3" y="12"/>
                    </a:cubicBezTo>
                    <a:cubicBezTo>
                      <a:pt x="4" y="15"/>
                      <a:pt x="0" y="13"/>
                      <a:pt x="4" y="18"/>
                    </a:cubicBezTo>
                    <a:cubicBezTo>
                      <a:pt x="5" y="18"/>
                      <a:pt x="3" y="15"/>
                      <a:pt x="4" y="16"/>
                    </a:cubicBezTo>
                    <a:cubicBezTo>
                      <a:pt x="5" y="18"/>
                      <a:pt x="5" y="18"/>
                      <a:pt x="5" y="18"/>
                    </a:cubicBezTo>
                    <a:cubicBezTo>
                      <a:pt x="6" y="16"/>
                      <a:pt x="6" y="16"/>
                      <a:pt x="6" y="16"/>
                    </a:cubicBezTo>
                    <a:cubicBezTo>
                      <a:pt x="7" y="19"/>
                      <a:pt x="7" y="19"/>
                      <a:pt x="7" y="19"/>
                    </a:cubicBezTo>
                    <a:cubicBezTo>
                      <a:pt x="11" y="21"/>
                      <a:pt x="3" y="10"/>
                      <a:pt x="7" y="12"/>
                    </a:cubicBezTo>
                    <a:cubicBezTo>
                      <a:pt x="10" y="17"/>
                      <a:pt x="10" y="17"/>
                      <a:pt x="10" y="17"/>
                    </a:cubicBezTo>
                    <a:cubicBezTo>
                      <a:pt x="11" y="17"/>
                      <a:pt x="12" y="15"/>
                      <a:pt x="14" y="18"/>
                    </a:cubicBezTo>
                    <a:cubicBezTo>
                      <a:pt x="14" y="18"/>
                      <a:pt x="13" y="15"/>
                      <a:pt x="13" y="16"/>
                    </a:cubicBezTo>
                    <a:cubicBezTo>
                      <a:pt x="13" y="16"/>
                      <a:pt x="12" y="14"/>
                      <a:pt x="11" y="12"/>
                    </a:cubicBezTo>
                    <a:cubicBezTo>
                      <a:pt x="13" y="7"/>
                      <a:pt x="12" y="16"/>
                      <a:pt x="14" y="18"/>
                    </a:cubicBezTo>
                    <a:cubicBezTo>
                      <a:pt x="15" y="13"/>
                      <a:pt x="20" y="9"/>
                      <a:pt x="21" y="14"/>
                    </a:cubicBezTo>
                    <a:cubicBezTo>
                      <a:pt x="20" y="11"/>
                      <a:pt x="22" y="7"/>
                      <a:pt x="23" y="7"/>
                    </a:cubicBezTo>
                    <a:cubicBezTo>
                      <a:pt x="24" y="9"/>
                      <a:pt x="22" y="11"/>
                      <a:pt x="22" y="12"/>
                    </a:cubicBezTo>
                    <a:cubicBezTo>
                      <a:pt x="23" y="13"/>
                      <a:pt x="23" y="15"/>
                      <a:pt x="23" y="14"/>
                    </a:cubicBezTo>
                    <a:cubicBezTo>
                      <a:pt x="23" y="10"/>
                      <a:pt x="24" y="6"/>
                      <a:pt x="26" y="4"/>
                    </a:cubicBezTo>
                    <a:cubicBezTo>
                      <a:pt x="23" y="0"/>
                      <a:pt x="19" y="11"/>
                      <a:pt x="16" y="1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5" name="Freeform 139">
                <a:extLst>
                  <a:ext uri="{FF2B5EF4-FFF2-40B4-BE49-F238E27FC236}">
                    <a16:creationId xmlns:a16="http://schemas.microsoft.com/office/drawing/2014/main" xmlns="" id="{B45CB863-967D-40BC-BB31-F8FAFCFC2905}"/>
                  </a:ext>
                </a:extLst>
              </p:cNvPr>
              <p:cNvSpPr/>
              <p:nvPr/>
            </p:nvSpPr>
            <p:spPr>
              <a:xfrm>
                <a:off x="4533" y="2939"/>
                <a:ext cx="2" cy="1"/>
              </a:xfrm>
              <a:custGeom>
                <a:avLst/>
                <a:gdLst/>
                <a:ahLst/>
                <a:cxnLst>
                  <a:cxn ang="0">
                    <a:pos x="1" y="0"/>
                  </a:cxn>
                  <a:cxn ang="0">
                    <a:pos x="0" y="1"/>
                  </a:cxn>
                  <a:cxn ang="0">
                    <a:pos x="2" y="1"/>
                  </a:cxn>
                  <a:cxn ang="0">
                    <a:pos x="1" y="0"/>
                  </a:cxn>
                </a:cxnLst>
                <a:rect l="0" t="0" r="0" b="0"/>
                <a:pathLst>
                  <a:path w="2" h="1">
                    <a:moveTo>
                      <a:pt x="1" y="0"/>
                    </a:moveTo>
                    <a:lnTo>
                      <a:pt x="0" y="1"/>
                    </a:lnTo>
                    <a:lnTo>
                      <a:pt x="2" y="1"/>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6" name="Freeform 140">
                <a:extLst>
                  <a:ext uri="{FF2B5EF4-FFF2-40B4-BE49-F238E27FC236}">
                    <a16:creationId xmlns:a16="http://schemas.microsoft.com/office/drawing/2014/main" xmlns="" id="{FD50EBCF-C7D2-423A-9862-69FCCB248777}"/>
                  </a:ext>
                </a:extLst>
              </p:cNvPr>
              <p:cNvSpPr/>
              <p:nvPr/>
            </p:nvSpPr>
            <p:spPr>
              <a:xfrm>
                <a:off x="4604" y="3201"/>
                <a:ext cx="1" cy="2"/>
              </a:xfrm>
              <a:custGeom>
                <a:avLst/>
                <a:gdLst/>
                <a:ahLst/>
                <a:cxnLst>
                  <a:cxn ang="0">
                    <a:pos x="1" y="1"/>
                  </a:cxn>
                  <a:cxn ang="0">
                    <a:pos x="1" y="0"/>
                  </a:cxn>
                  <a:cxn ang="0">
                    <a:pos x="0" y="2"/>
                  </a:cxn>
                  <a:cxn ang="0">
                    <a:pos x="1" y="1"/>
                  </a:cxn>
                </a:cxnLst>
                <a:rect l="0" t="0" r="0" b="0"/>
                <a:pathLst>
                  <a:path w="1" h="2">
                    <a:moveTo>
                      <a:pt x="1" y="1"/>
                    </a:moveTo>
                    <a:lnTo>
                      <a:pt x="1" y="0"/>
                    </a:lnTo>
                    <a:lnTo>
                      <a:pt x="0" y="2"/>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7" name="Freeform 141">
                <a:extLst>
                  <a:ext uri="{FF2B5EF4-FFF2-40B4-BE49-F238E27FC236}">
                    <a16:creationId xmlns:a16="http://schemas.microsoft.com/office/drawing/2014/main" xmlns="" id="{849EEDC2-366B-4F60-B1BD-CF4CD397C74A}"/>
                  </a:ext>
                </a:extLst>
              </p:cNvPr>
              <p:cNvSpPr/>
              <p:nvPr/>
            </p:nvSpPr>
            <p:spPr>
              <a:xfrm>
                <a:off x="4603" y="3191"/>
                <a:ext cx="5" cy="12"/>
              </a:xfrm>
              <a:custGeom>
                <a:avLst/>
                <a:gdLst/>
                <a:ahLst/>
                <a:cxnLst>
                  <a:cxn ang="0">
                    <a:pos x="5" y="0"/>
                  </a:cxn>
                  <a:cxn ang="0">
                    <a:pos x="4" y="0"/>
                  </a:cxn>
                  <a:cxn ang="0">
                    <a:pos x="0" y="12"/>
                  </a:cxn>
                  <a:cxn ang="0">
                    <a:pos x="3" y="5"/>
                  </a:cxn>
                  <a:cxn ang="0">
                    <a:pos x="2" y="8"/>
                  </a:cxn>
                  <a:cxn ang="0">
                    <a:pos x="4" y="3"/>
                  </a:cxn>
                  <a:cxn ang="0">
                    <a:pos x="3" y="4"/>
                  </a:cxn>
                  <a:cxn ang="0">
                    <a:pos x="5" y="0"/>
                  </a:cxn>
                </a:cxnLst>
                <a:rect l="0" t="0" r="0" b="0"/>
                <a:pathLst>
                  <a:path w="7" h="15">
                    <a:moveTo>
                      <a:pt x="7" y="0"/>
                    </a:moveTo>
                    <a:cubicBezTo>
                      <a:pt x="6" y="1"/>
                      <a:pt x="6" y="1"/>
                      <a:pt x="6" y="1"/>
                    </a:cubicBezTo>
                    <a:cubicBezTo>
                      <a:pt x="2" y="11"/>
                      <a:pt x="3" y="8"/>
                      <a:pt x="0" y="15"/>
                    </a:cubicBezTo>
                    <a:cubicBezTo>
                      <a:pt x="1" y="14"/>
                      <a:pt x="3" y="11"/>
                      <a:pt x="5" y="7"/>
                    </a:cubicBezTo>
                    <a:cubicBezTo>
                      <a:pt x="4" y="7"/>
                      <a:pt x="3" y="11"/>
                      <a:pt x="3" y="10"/>
                    </a:cubicBezTo>
                    <a:cubicBezTo>
                      <a:pt x="4" y="7"/>
                      <a:pt x="4" y="7"/>
                      <a:pt x="6" y="4"/>
                    </a:cubicBezTo>
                    <a:cubicBezTo>
                      <a:pt x="7" y="1"/>
                      <a:pt x="5" y="6"/>
                      <a:pt x="5" y="5"/>
                    </a:cubicBezTo>
                    <a:lnTo>
                      <a:pt x="7"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8" name="Freeform 142">
                <a:extLst>
                  <a:ext uri="{FF2B5EF4-FFF2-40B4-BE49-F238E27FC236}">
                    <a16:creationId xmlns:a16="http://schemas.microsoft.com/office/drawing/2014/main" xmlns="" id="{1E10E324-FED4-43B7-9D87-555646A6BAE5}"/>
                  </a:ext>
                </a:extLst>
              </p:cNvPr>
              <p:cNvSpPr/>
              <p:nvPr/>
            </p:nvSpPr>
            <p:spPr>
              <a:xfrm>
                <a:off x="4604" y="3195"/>
                <a:ext cx="2" cy="3"/>
              </a:xfrm>
              <a:custGeom>
                <a:avLst/>
                <a:gdLst/>
                <a:ahLst/>
                <a:cxnLst>
                  <a:cxn ang="0">
                    <a:pos x="0" y="3"/>
                  </a:cxn>
                  <a:cxn ang="0">
                    <a:pos x="2" y="0"/>
                  </a:cxn>
                  <a:cxn ang="0">
                    <a:pos x="0" y="3"/>
                  </a:cxn>
                </a:cxnLst>
                <a:rect l="0" t="0" r="0" b="0"/>
                <a:pathLst>
                  <a:path w="2" h="4">
                    <a:moveTo>
                      <a:pt x="0" y="4"/>
                    </a:moveTo>
                    <a:cubicBezTo>
                      <a:pt x="2" y="0"/>
                      <a:pt x="2" y="0"/>
                      <a:pt x="2" y="0"/>
                    </a:cubicBezTo>
                    <a:cubicBezTo>
                      <a:pt x="1" y="1"/>
                      <a:pt x="0" y="3"/>
                      <a:pt x="0" y="4"/>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09" name="Freeform 143">
                <a:extLst>
                  <a:ext uri="{FF2B5EF4-FFF2-40B4-BE49-F238E27FC236}">
                    <a16:creationId xmlns:a16="http://schemas.microsoft.com/office/drawing/2014/main" xmlns="" id="{21374706-8423-4854-B278-528BAA2CE453}"/>
                  </a:ext>
                </a:extLst>
              </p:cNvPr>
              <p:cNvSpPr/>
              <p:nvPr/>
            </p:nvSpPr>
            <p:spPr>
              <a:xfrm>
                <a:off x="4603" y="3196"/>
                <a:ext cx="2" cy="5"/>
              </a:xfrm>
              <a:custGeom>
                <a:avLst/>
                <a:gdLst/>
                <a:ahLst/>
                <a:cxnLst>
                  <a:cxn ang="0">
                    <a:pos x="0" y="3"/>
                  </a:cxn>
                  <a:cxn ang="0">
                    <a:pos x="2" y="0"/>
                  </a:cxn>
                  <a:cxn ang="0">
                    <a:pos x="0" y="5"/>
                  </a:cxn>
                  <a:cxn ang="0">
                    <a:pos x="0" y="3"/>
                  </a:cxn>
                </a:cxnLst>
                <a:rect l="0" t="0" r="0" b="0"/>
                <a:pathLst>
                  <a:path w="3" h="6">
                    <a:moveTo>
                      <a:pt x="1" y="4"/>
                    </a:moveTo>
                    <a:cubicBezTo>
                      <a:pt x="1" y="3"/>
                      <a:pt x="3" y="1"/>
                      <a:pt x="3" y="0"/>
                    </a:cubicBezTo>
                    <a:cubicBezTo>
                      <a:pt x="0" y="6"/>
                      <a:pt x="0" y="6"/>
                      <a:pt x="0" y="6"/>
                    </a:cubicBezTo>
                    <a:lnTo>
                      <a:pt x="1" y="4"/>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0" name="Freeform 144">
                <a:extLst>
                  <a:ext uri="{FF2B5EF4-FFF2-40B4-BE49-F238E27FC236}">
                    <a16:creationId xmlns:a16="http://schemas.microsoft.com/office/drawing/2014/main" xmlns="" id="{0FD6933A-C0FA-4185-B4EF-8081DEBAF8A4}"/>
                  </a:ext>
                </a:extLst>
              </p:cNvPr>
              <p:cNvSpPr/>
              <p:nvPr/>
            </p:nvSpPr>
            <p:spPr>
              <a:xfrm>
                <a:off x="4602" y="3198"/>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0"/>
                      <a:pt x="1"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1" name="Freeform 145">
                <a:extLst>
                  <a:ext uri="{FF2B5EF4-FFF2-40B4-BE49-F238E27FC236}">
                    <a16:creationId xmlns:a16="http://schemas.microsoft.com/office/drawing/2014/main" xmlns="" id="{E0E165D5-7831-4CB3-922C-500923F2170A}"/>
                  </a:ext>
                </a:extLst>
              </p:cNvPr>
              <p:cNvSpPr/>
              <p:nvPr/>
            </p:nvSpPr>
            <p:spPr>
              <a:xfrm>
                <a:off x="4601" y="3192"/>
                <a:ext cx="6" cy="8"/>
              </a:xfrm>
              <a:custGeom>
                <a:avLst/>
                <a:gdLst/>
                <a:ahLst/>
                <a:cxnLst>
                  <a:cxn ang="0">
                    <a:pos x="0" y="6"/>
                  </a:cxn>
                  <a:cxn ang="0">
                    <a:pos x="1" y="6"/>
                  </a:cxn>
                  <a:cxn ang="0">
                    <a:pos x="1" y="6"/>
                  </a:cxn>
                  <a:cxn ang="0">
                    <a:pos x="4" y="2"/>
                  </a:cxn>
                  <a:cxn ang="0">
                    <a:pos x="4" y="3"/>
                  </a:cxn>
                  <a:cxn ang="0">
                    <a:pos x="6" y="0"/>
                  </a:cxn>
                  <a:cxn ang="0">
                    <a:pos x="0" y="6"/>
                  </a:cxn>
                </a:cxnLst>
                <a:rect l="0" t="0" r="0" b="0"/>
                <a:pathLst>
                  <a:path w="7" h="10">
                    <a:moveTo>
                      <a:pt x="1" y="8"/>
                    </a:moveTo>
                    <a:cubicBezTo>
                      <a:pt x="0" y="10"/>
                      <a:pt x="1" y="9"/>
                      <a:pt x="2" y="8"/>
                    </a:cubicBezTo>
                    <a:cubicBezTo>
                      <a:pt x="2" y="8"/>
                      <a:pt x="2" y="8"/>
                      <a:pt x="2" y="8"/>
                    </a:cubicBezTo>
                    <a:cubicBezTo>
                      <a:pt x="3" y="6"/>
                      <a:pt x="5" y="2"/>
                      <a:pt x="5" y="3"/>
                    </a:cubicBezTo>
                    <a:cubicBezTo>
                      <a:pt x="6" y="2"/>
                      <a:pt x="3" y="7"/>
                      <a:pt x="5" y="4"/>
                    </a:cubicBezTo>
                    <a:cubicBezTo>
                      <a:pt x="7" y="0"/>
                      <a:pt x="7" y="0"/>
                      <a:pt x="7" y="0"/>
                    </a:cubicBezTo>
                    <a:cubicBezTo>
                      <a:pt x="6" y="1"/>
                      <a:pt x="2" y="7"/>
                      <a:pt x="1" y="8"/>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2" name="Freeform 146">
                <a:extLst>
                  <a:ext uri="{FF2B5EF4-FFF2-40B4-BE49-F238E27FC236}">
                    <a16:creationId xmlns:a16="http://schemas.microsoft.com/office/drawing/2014/main" xmlns="" id="{CA9136CF-C404-4DB7-B2A6-29DD689FD2BF}"/>
                  </a:ext>
                </a:extLst>
              </p:cNvPr>
              <p:cNvSpPr/>
              <p:nvPr/>
            </p:nvSpPr>
            <p:spPr>
              <a:xfrm>
                <a:off x="4603" y="3198"/>
                <a:ext cx="1" cy="0"/>
              </a:xfrm>
              <a:custGeom>
                <a:avLst/>
                <a:gdLst/>
                <a:ahLst/>
                <a:cxnLst>
                  <a:cxn ang="0">
                    <a:pos x="0" y="0"/>
                  </a:cxn>
                  <a:cxn ang="0">
                    <a:pos x="0" y="0"/>
                  </a:cxn>
                  <a:cxn ang="0">
                    <a:pos x="0" y="0"/>
                  </a:cxn>
                </a:cxnLst>
                <a:rect l="0" t="0" r="0" b="0"/>
                <a:pathLst>
                  <a:path w="1" h="1">
                    <a:moveTo>
                      <a:pt x="0" y="1"/>
                    </a:moveTo>
                    <a:cubicBezTo>
                      <a:pt x="0" y="1"/>
                      <a:pt x="0" y="1"/>
                      <a:pt x="0" y="1"/>
                    </a:cubicBezTo>
                    <a:cubicBezTo>
                      <a:pt x="1" y="0"/>
                      <a:pt x="1"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3" name="Freeform 147">
                <a:extLst>
                  <a:ext uri="{FF2B5EF4-FFF2-40B4-BE49-F238E27FC236}">
                    <a16:creationId xmlns:a16="http://schemas.microsoft.com/office/drawing/2014/main" xmlns="" id="{11B81B74-0A1C-47CC-BA6F-D0BFB6E77992}"/>
                  </a:ext>
                </a:extLst>
              </p:cNvPr>
              <p:cNvSpPr/>
              <p:nvPr/>
            </p:nvSpPr>
            <p:spPr>
              <a:xfrm>
                <a:off x="4604" y="3197"/>
                <a:ext cx="0" cy="2"/>
              </a:xfrm>
              <a:custGeom>
                <a:avLst/>
                <a:gdLst/>
                <a:ahLst/>
                <a:cxnLst>
                  <a:cxn ang="0">
                    <a:pos x="0" y="2"/>
                  </a:cxn>
                  <a:cxn ang="0">
                    <a:pos x="0" y="1"/>
                  </a:cxn>
                  <a:cxn ang="0">
                    <a:pos x="0" y="0"/>
                  </a:cxn>
                  <a:cxn ang="0">
                    <a:pos x="0" y="2"/>
                  </a:cxn>
                </a:cxnLst>
                <a:rect l="0" t="0" r="0" b="0"/>
                <a:pathLst>
                  <a:path w="1" h="2">
                    <a:moveTo>
                      <a:pt x="0" y="2"/>
                    </a:moveTo>
                    <a:lnTo>
                      <a:pt x="0" y="1"/>
                    </a:lnTo>
                    <a:lnTo>
                      <a:pt x="0" y="0"/>
                    </a:lnTo>
                    <a:lnTo>
                      <a:pt x="0"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4" name="Freeform 148">
                <a:extLst>
                  <a:ext uri="{FF2B5EF4-FFF2-40B4-BE49-F238E27FC236}">
                    <a16:creationId xmlns:a16="http://schemas.microsoft.com/office/drawing/2014/main" xmlns="" id="{1B16B641-0981-4FF4-A467-9AC074AAAA2B}"/>
                  </a:ext>
                </a:extLst>
              </p:cNvPr>
              <p:cNvSpPr/>
              <p:nvPr/>
            </p:nvSpPr>
            <p:spPr>
              <a:xfrm>
                <a:off x="4601" y="3189"/>
                <a:ext cx="6" cy="10"/>
              </a:xfrm>
              <a:custGeom>
                <a:avLst/>
                <a:gdLst/>
                <a:ahLst/>
                <a:cxnLst>
                  <a:cxn ang="0">
                    <a:pos x="0" y="9"/>
                  </a:cxn>
                  <a:cxn ang="0">
                    <a:pos x="2" y="5"/>
                  </a:cxn>
                  <a:cxn ang="0">
                    <a:pos x="6" y="0"/>
                  </a:cxn>
                  <a:cxn ang="0">
                    <a:pos x="4" y="1"/>
                  </a:cxn>
                  <a:cxn ang="0">
                    <a:pos x="0" y="9"/>
                  </a:cxn>
                </a:cxnLst>
                <a:rect l="0" t="0" r="0" b="0"/>
                <a:pathLst>
                  <a:path w="7" h="12">
                    <a:moveTo>
                      <a:pt x="0" y="11"/>
                    </a:moveTo>
                    <a:cubicBezTo>
                      <a:pt x="3" y="5"/>
                      <a:pt x="0" y="12"/>
                      <a:pt x="3" y="7"/>
                    </a:cubicBezTo>
                    <a:cubicBezTo>
                      <a:pt x="2" y="7"/>
                      <a:pt x="5" y="3"/>
                      <a:pt x="7" y="0"/>
                    </a:cubicBezTo>
                    <a:cubicBezTo>
                      <a:pt x="5" y="2"/>
                      <a:pt x="5" y="2"/>
                      <a:pt x="5" y="2"/>
                    </a:cubicBezTo>
                    <a:cubicBezTo>
                      <a:pt x="4" y="4"/>
                      <a:pt x="1" y="8"/>
                      <a:pt x="0" y="1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5" name="Freeform 149">
                <a:extLst>
                  <a:ext uri="{FF2B5EF4-FFF2-40B4-BE49-F238E27FC236}">
                    <a16:creationId xmlns:a16="http://schemas.microsoft.com/office/drawing/2014/main" xmlns="" id="{144DC2BB-28EA-4E1F-A521-B6318C48CB9C}"/>
                  </a:ext>
                </a:extLst>
              </p:cNvPr>
              <p:cNvSpPr/>
              <p:nvPr/>
            </p:nvSpPr>
            <p:spPr>
              <a:xfrm>
                <a:off x="4608" y="318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6" name="Freeform 150">
                <a:extLst>
                  <a:ext uri="{FF2B5EF4-FFF2-40B4-BE49-F238E27FC236}">
                    <a16:creationId xmlns:a16="http://schemas.microsoft.com/office/drawing/2014/main" xmlns="" id="{6DB9A568-7E23-4E63-8115-ECE0A9B8FC0C}"/>
                  </a:ext>
                </a:extLst>
              </p:cNvPr>
              <p:cNvSpPr/>
              <p:nvPr/>
            </p:nvSpPr>
            <p:spPr>
              <a:xfrm>
                <a:off x="4601" y="3184"/>
                <a:ext cx="8" cy="11"/>
              </a:xfrm>
              <a:custGeom>
                <a:avLst/>
                <a:gdLst/>
                <a:ahLst/>
                <a:cxnLst>
                  <a:cxn ang="0">
                    <a:pos x="0" y="8"/>
                  </a:cxn>
                  <a:cxn ang="0">
                    <a:pos x="4" y="5"/>
                  </a:cxn>
                  <a:cxn ang="0">
                    <a:pos x="1" y="7"/>
                  </a:cxn>
                  <a:cxn ang="0">
                    <a:pos x="3" y="7"/>
                  </a:cxn>
                  <a:cxn ang="0">
                    <a:pos x="0" y="10"/>
                  </a:cxn>
                  <a:cxn ang="0">
                    <a:pos x="3" y="7"/>
                  </a:cxn>
                  <a:cxn ang="0">
                    <a:pos x="1" y="10"/>
                  </a:cxn>
                  <a:cxn ang="0">
                    <a:pos x="4" y="5"/>
                  </a:cxn>
                  <a:cxn ang="0">
                    <a:pos x="4" y="6"/>
                  </a:cxn>
                  <a:cxn ang="0">
                    <a:pos x="6" y="3"/>
                  </a:cxn>
                  <a:cxn ang="0">
                    <a:pos x="7" y="0"/>
                  </a:cxn>
                  <a:cxn ang="0">
                    <a:pos x="0" y="8"/>
                  </a:cxn>
                </a:cxnLst>
                <a:rect l="0" t="0" r="0" b="0"/>
                <a:pathLst>
                  <a:path w="10" h="14">
                    <a:moveTo>
                      <a:pt x="0" y="11"/>
                    </a:moveTo>
                    <a:cubicBezTo>
                      <a:pt x="5" y="7"/>
                      <a:pt x="5" y="7"/>
                      <a:pt x="5" y="7"/>
                    </a:cubicBezTo>
                    <a:cubicBezTo>
                      <a:pt x="3" y="8"/>
                      <a:pt x="2" y="10"/>
                      <a:pt x="2" y="10"/>
                    </a:cubicBezTo>
                    <a:cubicBezTo>
                      <a:pt x="2" y="11"/>
                      <a:pt x="4" y="8"/>
                      <a:pt x="4" y="9"/>
                    </a:cubicBezTo>
                    <a:cubicBezTo>
                      <a:pt x="1" y="14"/>
                      <a:pt x="3" y="9"/>
                      <a:pt x="0" y="13"/>
                    </a:cubicBezTo>
                    <a:cubicBezTo>
                      <a:pt x="0" y="13"/>
                      <a:pt x="1" y="13"/>
                      <a:pt x="4" y="9"/>
                    </a:cubicBezTo>
                    <a:cubicBezTo>
                      <a:pt x="2" y="13"/>
                      <a:pt x="2" y="13"/>
                      <a:pt x="2" y="13"/>
                    </a:cubicBezTo>
                    <a:cubicBezTo>
                      <a:pt x="6" y="7"/>
                      <a:pt x="6" y="7"/>
                      <a:pt x="6" y="7"/>
                    </a:cubicBezTo>
                    <a:cubicBezTo>
                      <a:pt x="7" y="6"/>
                      <a:pt x="3" y="11"/>
                      <a:pt x="5" y="8"/>
                    </a:cubicBezTo>
                    <a:cubicBezTo>
                      <a:pt x="7" y="5"/>
                      <a:pt x="7" y="5"/>
                      <a:pt x="8" y="4"/>
                    </a:cubicBezTo>
                    <a:cubicBezTo>
                      <a:pt x="7" y="5"/>
                      <a:pt x="10" y="0"/>
                      <a:pt x="9" y="0"/>
                    </a:cubicBezTo>
                    <a:cubicBezTo>
                      <a:pt x="9" y="1"/>
                      <a:pt x="2" y="9"/>
                      <a:pt x="0" y="1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7" name="Freeform 151">
                <a:extLst>
                  <a:ext uri="{FF2B5EF4-FFF2-40B4-BE49-F238E27FC236}">
                    <a16:creationId xmlns:a16="http://schemas.microsoft.com/office/drawing/2014/main" xmlns="" id="{E8F0918F-67A8-4374-A3BB-3BDC3930149D}"/>
                  </a:ext>
                </a:extLst>
              </p:cNvPr>
              <p:cNvSpPr/>
              <p:nvPr/>
            </p:nvSpPr>
            <p:spPr>
              <a:xfrm>
                <a:off x="4604" y="3187"/>
                <a:ext cx="2" cy="2"/>
              </a:xfrm>
              <a:custGeom>
                <a:avLst/>
                <a:gdLst/>
                <a:ahLst/>
                <a:cxnLst>
                  <a:cxn ang="0">
                    <a:pos x="1" y="2"/>
                  </a:cxn>
                  <a:cxn ang="0">
                    <a:pos x="2" y="0"/>
                  </a:cxn>
                  <a:cxn ang="0">
                    <a:pos x="0" y="2"/>
                  </a:cxn>
                  <a:cxn ang="0">
                    <a:pos x="1" y="2"/>
                  </a:cxn>
                </a:cxnLst>
                <a:rect l="0" t="0" r="0" b="0"/>
                <a:pathLst>
                  <a:path w="2" h="2">
                    <a:moveTo>
                      <a:pt x="1" y="2"/>
                    </a:moveTo>
                    <a:lnTo>
                      <a:pt x="2" y="0"/>
                    </a:lnTo>
                    <a:lnTo>
                      <a:pt x="0" y="2"/>
                    </a:ln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8" name="Freeform 152">
                <a:extLst>
                  <a:ext uri="{FF2B5EF4-FFF2-40B4-BE49-F238E27FC236}">
                    <a16:creationId xmlns:a16="http://schemas.microsoft.com/office/drawing/2014/main" xmlns="" id="{43AA1827-69BF-47DF-8771-E2F8F8E42841}"/>
                  </a:ext>
                </a:extLst>
              </p:cNvPr>
              <p:cNvSpPr/>
              <p:nvPr/>
            </p:nvSpPr>
            <p:spPr>
              <a:xfrm>
                <a:off x="4599" y="3183"/>
                <a:ext cx="9" cy="10"/>
              </a:xfrm>
              <a:custGeom>
                <a:avLst/>
                <a:gdLst/>
                <a:ahLst/>
                <a:cxnLst>
                  <a:cxn ang="0">
                    <a:pos x="0" y="10"/>
                  </a:cxn>
                  <a:cxn ang="0">
                    <a:pos x="3" y="7"/>
                  </a:cxn>
                  <a:cxn ang="0">
                    <a:pos x="1" y="9"/>
                  </a:cxn>
                  <a:cxn ang="0">
                    <a:pos x="4" y="6"/>
                  </a:cxn>
                  <a:cxn ang="0">
                    <a:pos x="2" y="7"/>
                  </a:cxn>
                  <a:cxn ang="0">
                    <a:pos x="6" y="2"/>
                  </a:cxn>
                  <a:cxn ang="0">
                    <a:pos x="6" y="3"/>
                  </a:cxn>
                  <a:cxn ang="0">
                    <a:pos x="4" y="3"/>
                  </a:cxn>
                  <a:cxn ang="0">
                    <a:pos x="3" y="5"/>
                  </a:cxn>
                  <a:cxn ang="0">
                    <a:pos x="2" y="6"/>
                  </a:cxn>
                  <a:cxn ang="0">
                    <a:pos x="0" y="10"/>
                  </a:cxn>
                </a:cxnLst>
                <a:rect l="0" t="0" r="0" b="0"/>
                <a:pathLst>
                  <a:path w="12" h="13">
                    <a:moveTo>
                      <a:pt x="1" y="13"/>
                    </a:moveTo>
                    <a:cubicBezTo>
                      <a:pt x="4" y="10"/>
                      <a:pt x="4" y="10"/>
                      <a:pt x="4" y="10"/>
                    </a:cubicBezTo>
                    <a:cubicBezTo>
                      <a:pt x="2" y="12"/>
                      <a:pt x="2" y="12"/>
                      <a:pt x="2" y="12"/>
                    </a:cubicBezTo>
                    <a:cubicBezTo>
                      <a:pt x="3" y="11"/>
                      <a:pt x="5" y="9"/>
                      <a:pt x="6" y="8"/>
                    </a:cubicBezTo>
                    <a:cubicBezTo>
                      <a:pt x="9" y="3"/>
                      <a:pt x="4" y="9"/>
                      <a:pt x="3" y="10"/>
                    </a:cubicBezTo>
                    <a:cubicBezTo>
                      <a:pt x="4" y="8"/>
                      <a:pt x="5" y="8"/>
                      <a:pt x="9" y="3"/>
                    </a:cubicBezTo>
                    <a:cubicBezTo>
                      <a:pt x="8" y="5"/>
                      <a:pt x="8" y="5"/>
                      <a:pt x="8" y="5"/>
                    </a:cubicBezTo>
                    <a:cubicBezTo>
                      <a:pt x="12" y="0"/>
                      <a:pt x="8" y="4"/>
                      <a:pt x="6" y="5"/>
                    </a:cubicBezTo>
                    <a:cubicBezTo>
                      <a:pt x="6" y="6"/>
                      <a:pt x="5" y="7"/>
                      <a:pt x="5" y="7"/>
                    </a:cubicBezTo>
                    <a:cubicBezTo>
                      <a:pt x="3" y="8"/>
                      <a:pt x="3" y="8"/>
                      <a:pt x="3" y="8"/>
                    </a:cubicBezTo>
                    <a:cubicBezTo>
                      <a:pt x="0" y="12"/>
                      <a:pt x="0" y="13"/>
                      <a:pt x="1" y="1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19" name="Freeform 153">
                <a:extLst>
                  <a:ext uri="{FF2B5EF4-FFF2-40B4-BE49-F238E27FC236}">
                    <a16:creationId xmlns:a16="http://schemas.microsoft.com/office/drawing/2014/main" xmlns="" id="{9D2300DC-DB34-451E-A696-1DC9A7C40B4E}"/>
                  </a:ext>
                </a:extLst>
              </p:cNvPr>
              <p:cNvSpPr/>
              <p:nvPr/>
            </p:nvSpPr>
            <p:spPr>
              <a:xfrm>
                <a:off x="4599" y="3193"/>
                <a:ext cx="1" cy="2"/>
              </a:xfrm>
              <a:custGeom>
                <a:avLst/>
                <a:gdLst/>
                <a:ahLst/>
                <a:cxnLst>
                  <a:cxn ang="0">
                    <a:pos x="1" y="0"/>
                  </a:cxn>
                  <a:cxn ang="0">
                    <a:pos x="1" y="0"/>
                  </a:cxn>
                  <a:cxn ang="0">
                    <a:pos x="1" y="0"/>
                  </a:cxn>
                </a:cxnLst>
                <a:rect l="0" t="0" r="0" b="0"/>
                <a:pathLst>
                  <a:path w="1" h="3">
                    <a:moveTo>
                      <a:pt x="1" y="1"/>
                    </a:moveTo>
                    <a:cubicBezTo>
                      <a:pt x="1" y="1"/>
                      <a:pt x="1" y="1"/>
                      <a:pt x="1" y="0"/>
                    </a:cubicBezTo>
                    <a:cubicBezTo>
                      <a:pt x="0" y="2"/>
                      <a:pt x="0" y="3"/>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20" name="Freeform 154">
                <a:extLst>
                  <a:ext uri="{FF2B5EF4-FFF2-40B4-BE49-F238E27FC236}">
                    <a16:creationId xmlns:a16="http://schemas.microsoft.com/office/drawing/2014/main" xmlns="" id="{AC0CF1FB-E030-4DE7-8B0D-F8B58F6FB33A}"/>
                  </a:ext>
                </a:extLst>
              </p:cNvPr>
              <p:cNvSpPr/>
              <p:nvPr/>
            </p:nvSpPr>
            <p:spPr>
              <a:xfrm>
                <a:off x="4604" y="318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21" name="Freeform 155">
                <a:extLst>
                  <a:ext uri="{FF2B5EF4-FFF2-40B4-BE49-F238E27FC236}">
                    <a16:creationId xmlns:a16="http://schemas.microsoft.com/office/drawing/2014/main" xmlns="" id="{235494B8-7DC3-44E6-9E56-DB8037FB4E4A}"/>
                  </a:ext>
                </a:extLst>
              </p:cNvPr>
              <p:cNvSpPr/>
              <p:nvPr/>
            </p:nvSpPr>
            <p:spPr>
              <a:xfrm>
                <a:off x="4599" y="3191"/>
                <a:ext cx="0" cy="2"/>
              </a:xfrm>
              <a:custGeom>
                <a:avLst/>
                <a:gdLst/>
                <a:ahLst/>
                <a:cxnLst>
                  <a:cxn ang="0">
                    <a:pos x="0" y="1"/>
                  </a:cxn>
                  <a:cxn ang="0">
                    <a:pos x="0" y="0"/>
                  </a:cxn>
                  <a:cxn ang="0">
                    <a:pos x="0" y="2"/>
                  </a:cxn>
                  <a:cxn ang="0">
                    <a:pos x="0" y="1"/>
                  </a:cxn>
                </a:cxnLst>
                <a:rect l="0" t="0" r="0" b="0"/>
                <a:pathLst>
                  <a:path w="1" h="2">
                    <a:moveTo>
                      <a:pt x="1" y="1"/>
                    </a:moveTo>
                    <a:cubicBezTo>
                      <a:pt x="1" y="0"/>
                      <a:pt x="1" y="0"/>
                      <a:pt x="1" y="0"/>
                    </a:cubicBezTo>
                    <a:cubicBezTo>
                      <a:pt x="0" y="2"/>
                      <a:pt x="0" y="2"/>
                      <a:pt x="0" y="2"/>
                    </a:cubicBezTo>
                    <a:cubicBezTo>
                      <a:pt x="0" y="2"/>
                      <a:pt x="0" y="2"/>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22" name="Freeform 156">
                <a:extLst>
                  <a:ext uri="{FF2B5EF4-FFF2-40B4-BE49-F238E27FC236}">
                    <a16:creationId xmlns:a16="http://schemas.microsoft.com/office/drawing/2014/main" xmlns="" id="{91C05ED5-41E2-460D-985E-E3E6B96B6896}"/>
                  </a:ext>
                </a:extLst>
              </p:cNvPr>
              <p:cNvSpPr/>
              <p:nvPr/>
            </p:nvSpPr>
            <p:spPr>
              <a:xfrm>
                <a:off x="4587" y="3177"/>
                <a:ext cx="19" cy="17"/>
              </a:xfrm>
              <a:custGeom>
                <a:avLst/>
                <a:gdLst/>
                <a:ahLst/>
                <a:cxnLst>
                  <a:cxn ang="0">
                    <a:pos x="9" y="0"/>
                  </a:cxn>
                  <a:cxn ang="0">
                    <a:pos x="8" y="1"/>
                  </a:cxn>
                  <a:cxn ang="0">
                    <a:pos x="4" y="3"/>
                  </a:cxn>
                  <a:cxn ang="0">
                    <a:pos x="0" y="6"/>
                  </a:cxn>
                  <a:cxn ang="0">
                    <a:pos x="3" y="5"/>
                  </a:cxn>
                  <a:cxn ang="0">
                    <a:pos x="0" y="7"/>
                  </a:cxn>
                  <a:cxn ang="0">
                    <a:pos x="3" y="8"/>
                  </a:cxn>
                  <a:cxn ang="0">
                    <a:pos x="5" y="8"/>
                  </a:cxn>
                  <a:cxn ang="0">
                    <a:pos x="8" y="12"/>
                  </a:cxn>
                  <a:cxn ang="0">
                    <a:pos x="12" y="9"/>
                  </a:cxn>
                  <a:cxn ang="0">
                    <a:pos x="9" y="12"/>
                  </a:cxn>
                  <a:cxn ang="0">
                    <a:pos x="9" y="12"/>
                  </a:cxn>
                  <a:cxn ang="0">
                    <a:pos x="9" y="14"/>
                  </a:cxn>
                  <a:cxn ang="0">
                    <a:pos x="14" y="9"/>
                  </a:cxn>
                  <a:cxn ang="0">
                    <a:pos x="9" y="15"/>
                  </a:cxn>
                  <a:cxn ang="0">
                    <a:pos x="13" y="12"/>
                  </a:cxn>
                  <a:cxn ang="0">
                    <a:pos x="16" y="8"/>
                  </a:cxn>
                  <a:cxn ang="0">
                    <a:pos x="18" y="7"/>
                  </a:cxn>
                  <a:cxn ang="0">
                    <a:pos x="10" y="10"/>
                  </a:cxn>
                  <a:cxn ang="0">
                    <a:pos x="13" y="8"/>
                  </a:cxn>
                  <a:cxn ang="0">
                    <a:pos x="14" y="4"/>
                  </a:cxn>
                  <a:cxn ang="0">
                    <a:pos x="9" y="8"/>
                  </a:cxn>
                  <a:cxn ang="0">
                    <a:pos x="10" y="6"/>
                  </a:cxn>
                  <a:cxn ang="0">
                    <a:pos x="9" y="7"/>
                  </a:cxn>
                  <a:cxn ang="0">
                    <a:pos x="10" y="4"/>
                  </a:cxn>
                  <a:cxn ang="0">
                    <a:pos x="5" y="8"/>
                  </a:cxn>
                  <a:cxn ang="0">
                    <a:pos x="12" y="2"/>
                  </a:cxn>
                  <a:cxn ang="0">
                    <a:pos x="9" y="4"/>
                  </a:cxn>
                  <a:cxn ang="0">
                    <a:pos x="7" y="6"/>
                  </a:cxn>
                  <a:cxn ang="0">
                    <a:pos x="11" y="2"/>
                  </a:cxn>
                  <a:cxn ang="0">
                    <a:pos x="8" y="4"/>
                  </a:cxn>
                  <a:cxn ang="0">
                    <a:pos x="5" y="5"/>
                  </a:cxn>
                  <a:cxn ang="0">
                    <a:pos x="5" y="4"/>
                  </a:cxn>
                  <a:cxn ang="0">
                    <a:pos x="10" y="1"/>
                  </a:cxn>
                  <a:cxn ang="0">
                    <a:pos x="12" y="0"/>
                  </a:cxn>
                  <a:cxn ang="0">
                    <a:pos x="6" y="3"/>
                  </a:cxn>
                  <a:cxn ang="0">
                    <a:pos x="9" y="0"/>
                  </a:cxn>
                </a:cxnLst>
                <a:rect l="0" t="0" r="0" b="0"/>
                <a:pathLst>
                  <a:path w="23" h="21">
                    <a:moveTo>
                      <a:pt x="12" y="0"/>
                    </a:moveTo>
                    <a:cubicBezTo>
                      <a:pt x="10" y="1"/>
                      <a:pt x="10" y="2"/>
                      <a:pt x="10" y="2"/>
                    </a:cubicBezTo>
                    <a:cubicBezTo>
                      <a:pt x="7" y="4"/>
                      <a:pt x="8" y="3"/>
                      <a:pt x="6" y="4"/>
                    </a:cubicBezTo>
                    <a:cubicBezTo>
                      <a:pt x="5" y="6"/>
                      <a:pt x="3" y="6"/>
                      <a:pt x="0" y="8"/>
                    </a:cubicBezTo>
                    <a:cubicBezTo>
                      <a:pt x="0" y="9"/>
                      <a:pt x="4" y="6"/>
                      <a:pt x="4" y="7"/>
                    </a:cubicBezTo>
                    <a:cubicBezTo>
                      <a:pt x="1" y="9"/>
                      <a:pt x="1" y="9"/>
                      <a:pt x="1" y="9"/>
                    </a:cubicBezTo>
                    <a:cubicBezTo>
                      <a:pt x="3" y="9"/>
                      <a:pt x="6" y="8"/>
                      <a:pt x="4" y="10"/>
                    </a:cubicBezTo>
                    <a:cubicBezTo>
                      <a:pt x="4" y="11"/>
                      <a:pt x="5" y="11"/>
                      <a:pt x="7" y="10"/>
                    </a:cubicBezTo>
                    <a:cubicBezTo>
                      <a:pt x="7" y="13"/>
                      <a:pt x="11" y="13"/>
                      <a:pt x="10" y="16"/>
                    </a:cubicBezTo>
                    <a:cubicBezTo>
                      <a:pt x="15" y="12"/>
                      <a:pt x="15" y="12"/>
                      <a:pt x="15" y="12"/>
                    </a:cubicBezTo>
                    <a:cubicBezTo>
                      <a:pt x="13" y="15"/>
                      <a:pt x="15" y="13"/>
                      <a:pt x="12" y="15"/>
                    </a:cubicBezTo>
                    <a:cubicBezTo>
                      <a:pt x="13" y="15"/>
                      <a:pt x="12" y="15"/>
                      <a:pt x="12" y="15"/>
                    </a:cubicBezTo>
                    <a:cubicBezTo>
                      <a:pt x="8" y="19"/>
                      <a:pt x="13" y="16"/>
                      <a:pt x="12" y="18"/>
                    </a:cubicBezTo>
                    <a:cubicBezTo>
                      <a:pt x="13" y="17"/>
                      <a:pt x="17" y="13"/>
                      <a:pt x="18" y="12"/>
                    </a:cubicBezTo>
                    <a:cubicBezTo>
                      <a:pt x="13" y="17"/>
                      <a:pt x="18" y="13"/>
                      <a:pt x="12" y="19"/>
                    </a:cubicBezTo>
                    <a:cubicBezTo>
                      <a:pt x="11" y="21"/>
                      <a:pt x="17" y="14"/>
                      <a:pt x="16" y="15"/>
                    </a:cubicBezTo>
                    <a:cubicBezTo>
                      <a:pt x="19" y="13"/>
                      <a:pt x="17" y="14"/>
                      <a:pt x="20" y="11"/>
                    </a:cubicBezTo>
                    <a:cubicBezTo>
                      <a:pt x="22" y="9"/>
                      <a:pt x="19" y="13"/>
                      <a:pt x="22" y="9"/>
                    </a:cubicBezTo>
                    <a:cubicBezTo>
                      <a:pt x="23" y="7"/>
                      <a:pt x="16" y="12"/>
                      <a:pt x="13" y="13"/>
                    </a:cubicBezTo>
                    <a:cubicBezTo>
                      <a:pt x="16" y="10"/>
                      <a:pt x="16" y="10"/>
                      <a:pt x="16" y="10"/>
                    </a:cubicBezTo>
                    <a:cubicBezTo>
                      <a:pt x="13" y="12"/>
                      <a:pt x="12" y="11"/>
                      <a:pt x="17" y="6"/>
                    </a:cubicBezTo>
                    <a:cubicBezTo>
                      <a:pt x="14" y="9"/>
                      <a:pt x="18" y="4"/>
                      <a:pt x="11" y="10"/>
                    </a:cubicBezTo>
                    <a:cubicBezTo>
                      <a:pt x="13" y="8"/>
                      <a:pt x="13" y="8"/>
                      <a:pt x="13" y="8"/>
                    </a:cubicBezTo>
                    <a:cubicBezTo>
                      <a:pt x="11" y="9"/>
                      <a:pt x="11" y="9"/>
                      <a:pt x="11" y="9"/>
                    </a:cubicBezTo>
                    <a:cubicBezTo>
                      <a:pt x="11" y="9"/>
                      <a:pt x="14" y="6"/>
                      <a:pt x="13" y="6"/>
                    </a:cubicBezTo>
                    <a:cubicBezTo>
                      <a:pt x="11" y="9"/>
                      <a:pt x="10" y="9"/>
                      <a:pt x="7" y="11"/>
                    </a:cubicBezTo>
                    <a:cubicBezTo>
                      <a:pt x="15" y="3"/>
                      <a:pt x="15" y="3"/>
                      <a:pt x="15" y="3"/>
                    </a:cubicBezTo>
                    <a:cubicBezTo>
                      <a:pt x="12" y="6"/>
                      <a:pt x="12" y="6"/>
                      <a:pt x="12" y="6"/>
                    </a:cubicBezTo>
                    <a:cubicBezTo>
                      <a:pt x="13" y="5"/>
                      <a:pt x="10" y="7"/>
                      <a:pt x="9" y="8"/>
                    </a:cubicBezTo>
                    <a:cubicBezTo>
                      <a:pt x="8" y="7"/>
                      <a:pt x="12" y="5"/>
                      <a:pt x="14" y="3"/>
                    </a:cubicBezTo>
                    <a:cubicBezTo>
                      <a:pt x="15" y="2"/>
                      <a:pt x="8" y="7"/>
                      <a:pt x="10" y="5"/>
                    </a:cubicBezTo>
                    <a:cubicBezTo>
                      <a:pt x="7" y="7"/>
                      <a:pt x="7" y="7"/>
                      <a:pt x="7" y="7"/>
                    </a:cubicBezTo>
                    <a:cubicBezTo>
                      <a:pt x="6" y="7"/>
                      <a:pt x="9" y="5"/>
                      <a:pt x="7" y="5"/>
                    </a:cubicBezTo>
                    <a:cubicBezTo>
                      <a:pt x="11" y="2"/>
                      <a:pt x="11" y="3"/>
                      <a:pt x="13" y="2"/>
                    </a:cubicBezTo>
                    <a:cubicBezTo>
                      <a:pt x="14" y="1"/>
                      <a:pt x="14" y="1"/>
                      <a:pt x="15" y="0"/>
                    </a:cubicBezTo>
                    <a:cubicBezTo>
                      <a:pt x="8" y="4"/>
                      <a:pt x="8" y="4"/>
                      <a:pt x="8" y="4"/>
                    </a:cubicBezTo>
                    <a:cubicBezTo>
                      <a:pt x="13" y="1"/>
                      <a:pt x="12" y="0"/>
                      <a:pt x="1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23" name="Freeform 157">
                <a:extLst>
                  <a:ext uri="{FF2B5EF4-FFF2-40B4-BE49-F238E27FC236}">
                    <a16:creationId xmlns:a16="http://schemas.microsoft.com/office/drawing/2014/main" xmlns="" id="{45059C6A-C410-4C0E-A30C-DA1AE8309D30}"/>
                  </a:ext>
                </a:extLst>
              </p:cNvPr>
              <p:cNvSpPr/>
              <p:nvPr/>
            </p:nvSpPr>
            <p:spPr>
              <a:xfrm>
                <a:off x="4599" y="3176"/>
                <a:ext cx="2" cy="1"/>
              </a:xfrm>
              <a:custGeom>
                <a:avLst/>
                <a:gdLst/>
                <a:ahLst/>
                <a:cxnLst>
                  <a:cxn ang="0">
                    <a:pos x="0" y="1"/>
                  </a:cxn>
                  <a:cxn ang="0">
                    <a:pos x="2" y="0"/>
                  </a:cxn>
                  <a:cxn ang="0">
                    <a:pos x="2" y="0"/>
                  </a:cxn>
                  <a:cxn ang="0">
                    <a:pos x="0" y="1"/>
                  </a:cxn>
                </a:cxnLst>
                <a:rect l="0" t="0" r="0" b="0"/>
                <a:pathLst>
                  <a:path w="2" h="1">
                    <a:moveTo>
                      <a:pt x="0" y="1"/>
                    </a:moveTo>
                    <a:lnTo>
                      <a:pt x="2" y="0"/>
                    </a:lnTo>
                    <a:lnTo>
                      <a:pt x="2"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24" name="Freeform 158">
                <a:extLst>
                  <a:ext uri="{FF2B5EF4-FFF2-40B4-BE49-F238E27FC236}">
                    <a16:creationId xmlns:a16="http://schemas.microsoft.com/office/drawing/2014/main" xmlns="" id="{D955C2DC-E8B2-41A2-8A36-D7C33E500C7A}"/>
                  </a:ext>
                </a:extLst>
              </p:cNvPr>
              <p:cNvSpPr/>
              <p:nvPr/>
            </p:nvSpPr>
            <p:spPr>
              <a:xfrm>
                <a:off x="4597" y="3176"/>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25" name="Rectangle 159">
                <a:extLst>
                  <a:ext uri="{FF2B5EF4-FFF2-40B4-BE49-F238E27FC236}">
                    <a16:creationId xmlns:a16="http://schemas.microsoft.com/office/drawing/2014/main" xmlns="" id="{3F2B8705-FEBA-4706-9CD1-18E44444ED56}"/>
                  </a:ext>
                </a:extLst>
              </p:cNvPr>
              <p:cNvSpPr/>
              <p:nvPr/>
            </p:nvSpPr>
            <p:spPr>
              <a:xfrm>
                <a:off x="4590" y="3185"/>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626" name="Freeform 160">
                <a:extLst>
                  <a:ext uri="{FF2B5EF4-FFF2-40B4-BE49-F238E27FC236}">
                    <a16:creationId xmlns:a16="http://schemas.microsoft.com/office/drawing/2014/main" xmlns="" id="{640428E7-B4F5-4DCB-8963-2CE2173376E0}"/>
                  </a:ext>
                </a:extLst>
              </p:cNvPr>
              <p:cNvSpPr/>
              <p:nvPr/>
            </p:nvSpPr>
            <p:spPr>
              <a:xfrm>
                <a:off x="4599" y="3177"/>
                <a:ext cx="3" cy="3"/>
              </a:xfrm>
              <a:custGeom>
                <a:avLst/>
                <a:gdLst/>
                <a:ahLst/>
                <a:cxnLst>
                  <a:cxn ang="0">
                    <a:pos x="3" y="0"/>
                  </a:cxn>
                  <a:cxn ang="0">
                    <a:pos x="0" y="3"/>
                  </a:cxn>
                  <a:cxn ang="0">
                    <a:pos x="3" y="0"/>
                  </a:cxn>
                </a:cxnLst>
                <a:rect l="0" t="0" r="0" b="0"/>
                <a:pathLst>
                  <a:path w="3" h="3">
                    <a:moveTo>
                      <a:pt x="3" y="0"/>
                    </a:moveTo>
                    <a:lnTo>
                      <a:pt x="0" y="3"/>
                    </a:lnTo>
                    <a:lnTo>
                      <a:pt x="3"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27" name="Freeform 161">
                <a:extLst>
                  <a:ext uri="{FF2B5EF4-FFF2-40B4-BE49-F238E27FC236}">
                    <a16:creationId xmlns:a16="http://schemas.microsoft.com/office/drawing/2014/main" xmlns="" id="{3B04564C-2646-440A-9B80-7BB19FACC20E}"/>
                  </a:ext>
                </a:extLst>
              </p:cNvPr>
              <p:cNvSpPr/>
              <p:nvPr/>
            </p:nvSpPr>
            <p:spPr>
              <a:xfrm>
                <a:off x="4601" y="3180"/>
                <a:ext cx="2" cy="1"/>
              </a:xfrm>
              <a:custGeom>
                <a:avLst/>
                <a:gdLst/>
                <a:ahLst/>
                <a:cxnLst>
                  <a:cxn ang="0">
                    <a:pos x="0" y="1"/>
                  </a:cxn>
                  <a:cxn ang="0">
                    <a:pos x="2" y="0"/>
                  </a:cxn>
                  <a:cxn ang="0">
                    <a:pos x="0" y="1"/>
                  </a:cxn>
                </a:cxnLst>
                <a:rect l="0" t="0" r="0" b="0"/>
                <a:pathLst>
                  <a:path w="2" h="2">
                    <a:moveTo>
                      <a:pt x="0" y="2"/>
                    </a:moveTo>
                    <a:cubicBezTo>
                      <a:pt x="2" y="1"/>
                      <a:pt x="2" y="1"/>
                      <a:pt x="2" y="1"/>
                    </a:cubicBezTo>
                    <a:cubicBezTo>
                      <a:pt x="2" y="0"/>
                      <a:pt x="1" y="1"/>
                      <a:pt x="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28" name="Rectangle 162">
                <a:extLst>
                  <a:ext uri="{FF2B5EF4-FFF2-40B4-BE49-F238E27FC236}">
                    <a16:creationId xmlns:a16="http://schemas.microsoft.com/office/drawing/2014/main" xmlns="" id="{7E72E253-3920-444B-B50B-4D271DD0959A}"/>
                  </a:ext>
                </a:extLst>
              </p:cNvPr>
              <p:cNvSpPr/>
              <p:nvPr/>
            </p:nvSpPr>
            <p:spPr>
              <a:xfrm>
                <a:off x="4599" y="3176"/>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629" name="Freeform 163">
                <a:extLst>
                  <a:ext uri="{FF2B5EF4-FFF2-40B4-BE49-F238E27FC236}">
                    <a16:creationId xmlns:a16="http://schemas.microsoft.com/office/drawing/2014/main" xmlns="" id="{BEBA6F46-3638-46E9-85C1-B35811DFFE7F}"/>
                  </a:ext>
                </a:extLst>
              </p:cNvPr>
              <p:cNvSpPr/>
              <p:nvPr/>
            </p:nvSpPr>
            <p:spPr>
              <a:xfrm>
                <a:off x="4580" y="3172"/>
                <a:ext cx="19" cy="11"/>
              </a:xfrm>
              <a:custGeom>
                <a:avLst/>
                <a:gdLst/>
                <a:ahLst/>
                <a:cxnLst>
                  <a:cxn ang="0">
                    <a:pos x="3" y="5"/>
                  </a:cxn>
                  <a:cxn ang="0">
                    <a:pos x="1" y="7"/>
                  </a:cxn>
                  <a:cxn ang="0">
                    <a:pos x="9" y="4"/>
                  </a:cxn>
                  <a:cxn ang="0">
                    <a:pos x="3" y="8"/>
                  </a:cxn>
                  <a:cxn ang="0">
                    <a:pos x="9" y="7"/>
                  </a:cxn>
                  <a:cxn ang="0">
                    <a:pos x="6" y="9"/>
                  </a:cxn>
                  <a:cxn ang="0">
                    <a:pos x="14" y="5"/>
                  </a:cxn>
                  <a:cxn ang="0">
                    <a:pos x="5" y="11"/>
                  </a:cxn>
                  <a:cxn ang="0">
                    <a:pos x="5" y="11"/>
                  </a:cxn>
                  <a:cxn ang="0">
                    <a:pos x="8" y="10"/>
                  </a:cxn>
                  <a:cxn ang="0">
                    <a:pos x="13" y="7"/>
                  </a:cxn>
                  <a:cxn ang="0">
                    <a:pos x="16" y="5"/>
                  </a:cxn>
                  <a:cxn ang="0">
                    <a:pos x="13" y="5"/>
                  </a:cxn>
                  <a:cxn ang="0">
                    <a:pos x="16" y="4"/>
                  </a:cxn>
                  <a:cxn ang="0">
                    <a:pos x="14" y="5"/>
                  </a:cxn>
                  <a:cxn ang="0">
                    <a:pos x="16" y="3"/>
                  </a:cxn>
                  <a:cxn ang="0">
                    <a:pos x="14" y="4"/>
                  </a:cxn>
                  <a:cxn ang="0">
                    <a:pos x="14" y="4"/>
                  </a:cxn>
                  <a:cxn ang="0">
                    <a:pos x="11" y="5"/>
                  </a:cxn>
                  <a:cxn ang="0">
                    <a:pos x="14" y="3"/>
                  </a:cxn>
                  <a:cxn ang="0">
                    <a:pos x="12" y="5"/>
                  </a:cxn>
                  <a:cxn ang="0">
                    <a:pos x="15" y="1"/>
                  </a:cxn>
                  <a:cxn ang="0">
                    <a:pos x="12" y="2"/>
                  </a:cxn>
                  <a:cxn ang="0">
                    <a:pos x="14" y="1"/>
                  </a:cxn>
                  <a:cxn ang="0">
                    <a:pos x="8" y="5"/>
                  </a:cxn>
                  <a:cxn ang="0">
                    <a:pos x="13" y="1"/>
                  </a:cxn>
                  <a:cxn ang="0">
                    <a:pos x="11" y="1"/>
                  </a:cxn>
                  <a:cxn ang="0">
                    <a:pos x="12" y="0"/>
                  </a:cxn>
                  <a:cxn ang="0">
                    <a:pos x="9" y="1"/>
                  </a:cxn>
                  <a:cxn ang="0">
                    <a:pos x="9" y="2"/>
                  </a:cxn>
                  <a:cxn ang="0">
                    <a:pos x="7" y="3"/>
                  </a:cxn>
                  <a:cxn ang="0">
                    <a:pos x="8" y="2"/>
                  </a:cxn>
                  <a:cxn ang="0">
                    <a:pos x="4" y="4"/>
                  </a:cxn>
                  <a:cxn ang="0">
                    <a:pos x="6" y="3"/>
                  </a:cxn>
                  <a:cxn ang="0">
                    <a:pos x="3" y="5"/>
                  </a:cxn>
                </a:cxnLst>
                <a:rect l="0" t="0" r="0" b="0"/>
                <a:pathLst>
                  <a:path w="23" h="13">
                    <a:moveTo>
                      <a:pt x="4" y="7"/>
                    </a:moveTo>
                    <a:cubicBezTo>
                      <a:pt x="0" y="9"/>
                      <a:pt x="3" y="8"/>
                      <a:pt x="2" y="9"/>
                    </a:cubicBezTo>
                    <a:cubicBezTo>
                      <a:pt x="5" y="9"/>
                      <a:pt x="11" y="5"/>
                      <a:pt x="12" y="5"/>
                    </a:cubicBezTo>
                    <a:cubicBezTo>
                      <a:pt x="4" y="10"/>
                      <a:pt x="4" y="10"/>
                      <a:pt x="4" y="10"/>
                    </a:cubicBezTo>
                    <a:cubicBezTo>
                      <a:pt x="5" y="10"/>
                      <a:pt x="4" y="12"/>
                      <a:pt x="11" y="9"/>
                    </a:cubicBezTo>
                    <a:cubicBezTo>
                      <a:pt x="8" y="11"/>
                      <a:pt x="8" y="11"/>
                      <a:pt x="8" y="11"/>
                    </a:cubicBezTo>
                    <a:cubicBezTo>
                      <a:pt x="8" y="11"/>
                      <a:pt x="19" y="4"/>
                      <a:pt x="17" y="6"/>
                    </a:cubicBezTo>
                    <a:cubicBezTo>
                      <a:pt x="12" y="9"/>
                      <a:pt x="12" y="10"/>
                      <a:pt x="7" y="13"/>
                    </a:cubicBezTo>
                    <a:cubicBezTo>
                      <a:pt x="7" y="13"/>
                      <a:pt x="7" y="13"/>
                      <a:pt x="7" y="13"/>
                    </a:cubicBezTo>
                    <a:cubicBezTo>
                      <a:pt x="8" y="13"/>
                      <a:pt x="11" y="12"/>
                      <a:pt x="10" y="12"/>
                    </a:cubicBezTo>
                    <a:cubicBezTo>
                      <a:pt x="12" y="11"/>
                      <a:pt x="15" y="9"/>
                      <a:pt x="16" y="9"/>
                    </a:cubicBezTo>
                    <a:cubicBezTo>
                      <a:pt x="16" y="9"/>
                      <a:pt x="18" y="7"/>
                      <a:pt x="20" y="6"/>
                    </a:cubicBezTo>
                    <a:cubicBezTo>
                      <a:pt x="18" y="7"/>
                      <a:pt x="19" y="6"/>
                      <a:pt x="16" y="7"/>
                    </a:cubicBezTo>
                    <a:cubicBezTo>
                      <a:pt x="19" y="5"/>
                      <a:pt x="17" y="7"/>
                      <a:pt x="20" y="5"/>
                    </a:cubicBezTo>
                    <a:cubicBezTo>
                      <a:pt x="17" y="6"/>
                      <a:pt x="17" y="6"/>
                      <a:pt x="17" y="6"/>
                    </a:cubicBezTo>
                    <a:cubicBezTo>
                      <a:pt x="18" y="6"/>
                      <a:pt x="20" y="5"/>
                      <a:pt x="20" y="4"/>
                    </a:cubicBezTo>
                    <a:cubicBezTo>
                      <a:pt x="19" y="5"/>
                      <a:pt x="17" y="6"/>
                      <a:pt x="17" y="5"/>
                    </a:cubicBezTo>
                    <a:cubicBezTo>
                      <a:pt x="18" y="5"/>
                      <a:pt x="18" y="5"/>
                      <a:pt x="18" y="5"/>
                    </a:cubicBezTo>
                    <a:cubicBezTo>
                      <a:pt x="17" y="5"/>
                      <a:pt x="18" y="4"/>
                      <a:pt x="14" y="7"/>
                    </a:cubicBezTo>
                    <a:cubicBezTo>
                      <a:pt x="18" y="4"/>
                      <a:pt x="18" y="4"/>
                      <a:pt x="18" y="4"/>
                    </a:cubicBezTo>
                    <a:cubicBezTo>
                      <a:pt x="15" y="6"/>
                      <a:pt x="15" y="6"/>
                      <a:pt x="15" y="6"/>
                    </a:cubicBezTo>
                    <a:cubicBezTo>
                      <a:pt x="16" y="5"/>
                      <a:pt x="23" y="0"/>
                      <a:pt x="19" y="2"/>
                    </a:cubicBezTo>
                    <a:cubicBezTo>
                      <a:pt x="18" y="2"/>
                      <a:pt x="16" y="3"/>
                      <a:pt x="15" y="3"/>
                    </a:cubicBezTo>
                    <a:cubicBezTo>
                      <a:pt x="13" y="5"/>
                      <a:pt x="18" y="2"/>
                      <a:pt x="18" y="2"/>
                    </a:cubicBezTo>
                    <a:cubicBezTo>
                      <a:pt x="15" y="4"/>
                      <a:pt x="12" y="6"/>
                      <a:pt x="10" y="7"/>
                    </a:cubicBezTo>
                    <a:cubicBezTo>
                      <a:pt x="13" y="5"/>
                      <a:pt x="9" y="7"/>
                      <a:pt x="16" y="2"/>
                    </a:cubicBezTo>
                    <a:cubicBezTo>
                      <a:pt x="17" y="2"/>
                      <a:pt x="13" y="3"/>
                      <a:pt x="14" y="2"/>
                    </a:cubicBezTo>
                    <a:cubicBezTo>
                      <a:pt x="15" y="1"/>
                      <a:pt x="15" y="1"/>
                      <a:pt x="15" y="1"/>
                    </a:cubicBezTo>
                    <a:cubicBezTo>
                      <a:pt x="10" y="4"/>
                      <a:pt x="18" y="0"/>
                      <a:pt x="12" y="2"/>
                    </a:cubicBezTo>
                    <a:cubicBezTo>
                      <a:pt x="11" y="3"/>
                      <a:pt x="11" y="3"/>
                      <a:pt x="11" y="3"/>
                    </a:cubicBezTo>
                    <a:cubicBezTo>
                      <a:pt x="9" y="4"/>
                      <a:pt x="9" y="4"/>
                      <a:pt x="9" y="4"/>
                    </a:cubicBezTo>
                    <a:cubicBezTo>
                      <a:pt x="10" y="3"/>
                      <a:pt x="10" y="3"/>
                      <a:pt x="10" y="3"/>
                    </a:cubicBezTo>
                    <a:cubicBezTo>
                      <a:pt x="7" y="5"/>
                      <a:pt x="6" y="5"/>
                      <a:pt x="5" y="5"/>
                    </a:cubicBezTo>
                    <a:cubicBezTo>
                      <a:pt x="4" y="6"/>
                      <a:pt x="7" y="5"/>
                      <a:pt x="8" y="4"/>
                    </a:cubicBezTo>
                    <a:cubicBezTo>
                      <a:pt x="6" y="5"/>
                      <a:pt x="3" y="7"/>
                      <a:pt x="4" y="7"/>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0" name="Freeform 164">
                <a:extLst>
                  <a:ext uri="{FF2B5EF4-FFF2-40B4-BE49-F238E27FC236}">
                    <a16:creationId xmlns:a16="http://schemas.microsoft.com/office/drawing/2014/main" xmlns="" id="{395840BF-58DA-47C3-B6E9-929A3B7A2FF8}"/>
                  </a:ext>
                </a:extLst>
              </p:cNvPr>
              <p:cNvSpPr/>
              <p:nvPr/>
            </p:nvSpPr>
            <p:spPr>
              <a:xfrm>
                <a:off x="4595" y="3176"/>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1" name="Freeform 165">
                <a:extLst>
                  <a:ext uri="{FF2B5EF4-FFF2-40B4-BE49-F238E27FC236}">
                    <a16:creationId xmlns:a16="http://schemas.microsoft.com/office/drawing/2014/main" xmlns="" id="{7D5B7F72-ADA9-4745-B712-5F24DFCC8073}"/>
                  </a:ext>
                </a:extLst>
              </p:cNvPr>
              <p:cNvSpPr/>
              <p:nvPr/>
            </p:nvSpPr>
            <p:spPr>
              <a:xfrm>
                <a:off x="4574" y="3168"/>
                <a:ext cx="24" cy="9"/>
              </a:xfrm>
              <a:custGeom>
                <a:avLst/>
                <a:gdLst/>
                <a:ahLst/>
                <a:cxnLst>
                  <a:cxn ang="0">
                    <a:pos x="13" y="4"/>
                  </a:cxn>
                  <a:cxn ang="0">
                    <a:pos x="16" y="2"/>
                  </a:cxn>
                  <a:cxn ang="0">
                    <a:pos x="9" y="6"/>
                  </a:cxn>
                  <a:cxn ang="0">
                    <a:pos x="7" y="6"/>
                  </a:cxn>
                  <a:cxn ang="0">
                    <a:pos x="14" y="3"/>
                  </a:cxn>
                  <a:cxn ang="0">
                    <a:pos x="14" y="2"/>
                  </a:cxn>
                  <a:cxn ang="0">
                    <a:pos x="10" y="4"/>
                  </a:cxn>
                  <a:cxn ang="0">
                    <a:pos x="8" y="4"/>
                  </a:cxn>
                  <a:cxn ang="0">
                    <a:pos x="9" y="4"/>
                  </a:cxn>
                  <a:cxn ang="0">
                    <a:pos x="14" y="1"/>
                  </a:cxn>
                  <a:cxn ang="0">
                    <a:pos x="1" y="5"/>
                  </a:cxn>
                  <a:cxn ang="0">
                    <a:pos x="2" y="5"/>
                  </a:cxn>
                  <a:cxn ang="0">
                    <a:pos x="8" y="3"/>
                  </a:cxn>
                  <a:cxn ang="0">
                    <a:pos x="6" y="4"/>
                  </a:cxn>
                  <a:cxn ang="0">
                    <a:pos x="3" y="5"/>
                  </a:cxn>
                  <a:cxn ang="0">
                    <a:pos x="5" y="9"/>
                  </a:cxn>
                  <a:cxn ang="0">
                    <a:pos x="5" y="9"/>
                  </a:cxn>
                  <a:cxn ang="0">
                    <a:pos x="9" y="7"/>
                  </a:cxn>
                  <a:cxn ang="0">
                    <a:pos x="14" y="4"/>
                  </a:cxn>
                  <a:cxn ang="0">
                    <a:pos x="12" y="5"/>
                  </a:cxn>
                  <a:cxn ang="0">
                    <a:pos x="17" y="3"/>
                  </a:cxn>
                  <a:cxn ang="0">
                    <a:pos x="19" y="2"/>
                  </a:cxn>
                  <a:cxn ang="0">
                    <a:pos x="19" y="1"/>
                  </a:cxn>
                  <a:cxn ang="0">
                    <a:pos x="13" y="4"/>
                  </a:cxn>
                </a:cxnLst>
                <a:rect l="0" t="0" r="0" b="0"/>
                <a:pathLst>
                  <a:path w="29" h="11">
                    <a:moveTo>
                      <a:pt x="16" y="6"/>
                    </a:moveTo>
                    <a:cubicBezTo>
                      <a:pt x="16" y="5"/>
                      <a:pt x="19" y="4"/>
                      <a:pt x="20" y="3"/>
                    </a:cubicBezTo>
                    <a:cubicBezTo>
                      <a:pt x="18" y="4"/>
                      <a:pt x="15" y="6"/>
                      <a:pt x="11" y="8"/>
                    </a:cubicBezTo>
                    <a:cubicBezTo>
                      <a:pt x="13" y="6"/>
                      <a:pt x="9" y="8"/>
                      <a:pt x="9" y="8"/>
                    </a:cubicBezTo>
                    <a:cubicBezTo>
                      <a:pt x="11" y="7"/>
                      <a:pt x="16" y="4"/>
                      <a:pt x="17" y="4"/>
                    </a:cubicBezTo>
                    <a:cubicBezTo>
                      <a:pt x="16" y="4"/>
                      <a:pt x="18" y="3"/>
                      <a:pt x="18" y="3"/>
                    </a:cubicBezTo>
                    <a:cubicBezTo>
                      <a:pt x="15" y="5"/>
                      <a:pt x="16" y="3"/>
                      <a:pt x="13" y="5"/>
                    </a:cubicBezTo>
                    <a:cubicBezTo>
                      <a:pt x="10" y="7"/>
                      <a:pt x="8" y="7"/>
                      <a:pt x="10" y="6"/>
                    </a:cubicBezTo>
                    <a:cubicBezTo>
                      <a:pt x="12" y="5"/>
                      <a:pt x="11" y="5"/>
                      <a:pt x="12" y="5"/>
                    </a:cubicBezTo>
                    <a:cubicBezTo>
                      <a:pt x="16" y="3"/>
                      <a:pt x="14" y="4"/>
                      <a:pt x="17" y="2"/>
                    </a:cubicBezTo>
                    <a:cubicBezTo>
                      <a:pt x="11" y="4"/>
                      <a:pt x="11" y="2"/>
                      <a:pt x="2" y="7"/>
                    </a:cubicBezTo>
                    <a:cubicBezTo>
                      <a:pt x="0" y="8"/>
                      <a:pt x="3" y="7"/>
                      <a:pt x="3" y="7"/>
                    </a:cubicBezTo>
                    <a:cubicBezTo>
                      <a:pt x="5" y="6"/>
                      <a:pt x="8" y="5"/>
                      <a:pt x="10" y="4"/>
                    </a:cubicBezTo>
                    <a:cubicBezTo>
                      <a:pt x="8" y="5"/>
                      <a:pt x="11" y="4"/>
                      <a:pt x="8" y="6"/>
                    </a:cubicBezTo>
                    <a:cubicBezTo>
                      <a:pt x="4" y="7"/>
                      <a:pt x="4" y="7"/>
                      <a:pt x="4" y="7"/>
                    </a:cubicBezTo>
                    <a:cubicBezTo>
                      <a:pt x="3" y="9"/>
                      <a:pt x="5" y="11"/>
                      <a:pt x="7" y="11"/>
                    </a:cubicBezTo>
                    <a:cubicBezTo>
                      <a:pt x="7" y="11"/>
                      <a:pt x="7" y="11"/>
                      <a:pt x="7" y="11"/>
                    </a:cubicBezTo>
                    <a:cubicBezTo>
                      <a:pt x="9" y="9"/>
                      <a:pt x="10" y="10"/>
                      <a:pt x="11" y="9"/>
                    </a:cubicBezTo>
                    <a:cubicBezTo>
                      <a:pt x="17" y="6"/>
                      <a:pt x="17" y="6"/>
                      <a:pt x="17" y="6"/>
                    </a:cubicBezTo>
                    <a:cubicBezTo>
                      <a:pt x="16" y="6"/>
                      <a:pt x="17" y="6"/>
                      <a:pt x="15" y="7"/>
                    </a:cubicBezTo>
                    <a:cubicBezTo>
                      <a:pt x="18" y="6"/>
                      <a:pt x="19" y="5"/>
                      <a:pt x="21" y="4"/>
                    </a:cubicBezTo>
                    <a:cubicBezTo>
                      <a:pt x="22" y="4"/>
                      <a:pt x="20" y="5"/>
                      <a:pt x="24" y="3"/>
                    </a:cubicBezTo>
                    <a:cubicBezTo>
                      <a:pt x="29" y="0"/>
                      <a:pt x="20" y="5"/>
                      <a:pt x="24" y="2"/>
                    </a:cubicBezTo>
                    <a:lnTo>
                      <a:pt x="16" y="6"/>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2" name="Freeform 166">
                <a:extLst>
                  <a:ext uri="{FF2B5EF4-FFF2-40B4-BE49-F238E27FC236}">
                    <a16:creationId xmlns:a16="http://schemas.microsoft.com/office/drawing/2014/main" xmlns="" id="{782D1BC0-F402-4E67-A059-05F91153B6FE}"/>
                  </a:ext>
                </a:extLst>
              </p:cNvPr>
              <p:cNvSpPr/>
              <p:nvPr/>
            </p:nvSpPr>
            <p:spPr>
              <a:xfrm>
                <a:off x="4588" y="3172"/>
                <a:ext cx="2" cy="2"/>
              </a:xfrm>
              <a:custGeom>
                <a:avLst/>
                <a:gdLst/>
                <a:ahLst/>
                <a:cxnLst>
                  <a:cxn ang="0">
                    <a:pos x="2" y="0"/>
                  </a:cxn>
                  <a:cxn ang="0">
                    <a:pos x="0" y="2"/>
                  </a:cxn>
                  <a:cxn ang="0">
                    <a:pos x="1" y="1"/>
                  </a:cxn>
                  <a:cxn ang="0">
                    <a:pos x="2" y="0"/>
                  </a:cxn>
                </a:cxnLst>
                <a:rect l="0" t="0" r="0" b="0"/>
                <a:pathLst>
                  <a:path w="2" h="2">
                    <a:moveTo>
                      <a:pt x="2" y="0"/>
                    </a:moveTo>
                    <a:lnTo>
                      <a:pt x="0" y="2"/>
                    </a:lnTo>
                    <a:lnTo>
                      <a:pt x="1"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3" name="Freeform 167">
                <a:extLst>
                  <a:ext uri="{FF2B5EF4-FFF2-40B4-BE49-F238E27FC236}">
                    <a16:creationId xmlns:a16="http://schemas.microsoft.com/office/drawing/2014/main" xmlns="" id="{2F87080C-27C5-4729-A0F9-CD138325FD2B}"/>
                  </a:ext>
                </a:extLst>
              </p:cNvPr>
              <p:cNvSpPr/>
              <p:nvPr/>
            </p:nvSpPr>
            <p:spPr>
              <a:xfrm>
                <a:off x="4580" y="3176"/>
                <a:ext cx="3" cy="2"/>
              </a:xfrm>
              <a:custGeom>
                <a:avLst/>
                <a:gdLst/>
                <a:ahLst/>
                <a:cxnLst>
                  <a:cxn ang="0">
                    <a:pos x="0" y="2"/>
                  </a:cxn>
                  <a:cxn ang="0">
                    <a:pos x="2" y="1"/>
                  </a:cxn>
                  <a:cxn ang="0">
                    <a:pos x="0" y="2"/>
                  </a:cxn>
                </a:cxnLst>
                <a:rect l="0" t="0" r="0" b="0"/>
                <a:pathLst>
                  <a:path w="4" h="2">
                    <a:moveTo>
                      <a:pt x="0" y="2"/>
                    </a:moveTo>
                    <a:cubicBezTo>
                      <a:pt x="3" y="1"/>
                      <a:pt x="3" y="1"/>
                      <a:pt x="3" y="1"/>
                    </a:cubicBezTo>
                    <a:cubicBezTo>
                      <a:pt x="4" y="0"/>
                      <a:pt x="2" y="1"/>
                      <a:pt x="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4" name="Freeform 168">
                <a:extLst>
                  <a:ext uri="{FF2B5EF4-FFF2-40B4-BE49-F238E27FC236}">
                    <a16:creationId xmlns:a16="http://schemas.microsoft.com/office/drawing/2014/main" xmlns="" id="{8F5E2AC1-487D-4847-9472-0BD0105EA4CA}"/>
                  </a:ext>
                </a:extLst>
              </p:cNvPr>
              <p:cNvSpPr/>
              <p:nvPr/>
            </p:nvSpPr>
            <p:spPr>
              <a:xfrm>
                <a:off x="4586" y="3169"/>
                <a:ext cx="2" cy="1"/>
              </a:xfrm>
              <a:custGeom>
                <a:avLst/>
                <a:gdLst/>
                <a:ahLst/>
                <a:cxnLst>
                  <a:cxn ang="0">
                    <a:pos x="2" y="0"/>
                  </a:cxn>
                  <a:cxn ang="0">
                    <a:pos x="1" y="1"/>
                  </a:cxn>
                  <a:cxn ang="0">
                    <a:pos x="0" y="1"/>
                  </a:cxn>
                  <a:cxn ang="0">
                    <a:pos x="2" y="0"/>
                  </a:cxn>
                </a:cxnLst>
                <a:rect l="0" t="0" r="0" b="0"/>
                <a:pathLst>
                  <a:path w="2" h="1">
                    <a:moveTo>
                      <a:pt x="2" y="0"/>
                    </a:moveTo>
                    <a:cubicBezTo>
                      <a:pt x="1" y="1"/>
                      <a:pt x="1" y="1"/>
                      <a:pt x="1" y="1"/>
                    </a:cubicBezTo>
                    <a:cubicBezTo>
                      <a:pt x="0" y="1"/>
                      <a:pt x="0" y="1"/>
                      <a:pt x="0" y="1"/>
                    </a:cubicBezTo>
                    <a:cubicBezTo>
                      <a:pt x="1" y="1"/>
                      <a:pt x="2" y="1"/>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5" name="Freeform 169">
                <a:extLst>
                  <a:ext uri="{FF2B5EF4-FFF2-40B4-BE49-F238E27FC236}">
                    <a16:creationId xmlns:a16="http://schemas.microsoft.com/office/drawing/2014/main" xmlns="" id="{B684507D-CF20-4817-8651-C5C8783B21D8}"/>
                  </a:ext>
                </a:extLst>
              </p:cNvPr>
              <p:cNvSpPr/>
              <p:nvPr/>
            </p:nvSpPr>
            <p:spPr>
              <a:xfrm>
                <a:off x="4574" y="3169"/>
                <a:ext cx="11" cy="5"/>
              </a:xfrm>
              <a:custGeom>
                <a:avLst/>
                <a:gdLst/>
                <a:ahLst/>
                <a:cxnLst>
                  <a:cxn ang="0">
                    <a:pos x="0" y="3"/>
                  </a:cxn>
                  <a:cxn ang="0">
                    <a:pos x="0" y="5"/>
                  </a:cxn>
                  <a:cxn ang="0">
                    <a:pos x="10" y="0"/>
                  </a:cxn>
                  <a:cxn ang="0">
                    <a:pos x="4" y="3"/>
                  </a:cxn>
                  <a:cxn ang="0">
                    <a:pos x="4" y="2"/>
                  </a:cxn>
                  <a:cxn ang="0">
                    <a:pos x="0" y="3"/>
                  </a:cxn>
                </a:cxnLst>
                <a:rect l="0" t="0" r="0" b="0"/>
                <a:pathLst>
                  <a:path w="13" h="6">
                    <a:moveTo>
                      <a:pt x="0" y="4"/>
                    </a:moveTo>
                    <a:cubicBezTo>
                      <a:pt x="1" y="5"/>
                      <a:pt x="4" y="4"/>
                      <a:pt x="1" y="6"/>
                    </a:cubicBezTo>
                    <a:cubicBezTo>
                      <a:pt x="5" y="5"/>
                      <a:pt x="9" y="3"/>
                      <a:pt x="12" y="1"/>
                    </a:cubicBezTo>
                    <a:cubicBezTo>
                      <a:pt x="13" y="0"/>
                      <a:pt x="6" y="3"/>
                      <a:pt x="5" y="4"/>
                    </a:cubicBezTo>
                    <a:cubicBezTo>
                      <a:pt x="8" y="2"/>
                      <a:pt x="4" y="3"/>
                      <a:pt x="5" y="3"/>
                    </a:cubicBezTo>
                    <a:lnTo>
                      <a:pt x="0" y="4"/>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6" name="Freeform 170">
                <a:extLst>
                  <a:ext uri="{FF2B5EF4-FFF2-40B4-BE49-F238E27FC236}">
                    <a16:creationId xmlns:a16="http://schemas.microsoft.com/office/drawing/2014/main" xmlns="" id="{99A4D37B-0005-4FD4-8D39-A2D6B89DEDC1}"/>
                  </a:ext>
                </a:extLst>
              </p:cNvPr>
              <p:cNvSpPr/>
              <p:nvPr/>
            </p:nvSpPr>
            <p:spPr>
              <a:xfrm>
                <a:off x="4571" y="3156"/>
                <a:ext cx="21" cy="15"/>
              </a:xfrm>
              <a:custGeom>
                <a:avLst/>
                <a:gdLst/>
                <a:ahLst/>
                <a:cxnLst>
                  <a:cxn ang="0">
                    <a:pos x="12" y="9"/>
                  </a:cxn>
                  <a:cxn ang="0">
                    <a:pos x="12" y="9"/>
                  </a:cxn>
                  <a:cxn ang="0">
                    <a:pos x="14" y="8"/>
                  </a:cxn>
                  <a:cxn ang="0">
                    <a:pos x="16" y="7"/>
                  </a:cxn>
                  <a:cxn ang="0">
                    <a:pos x="14" y="8"/>
                  </a:cxn>
                  <a:cxn ang="0">
                    <a:pos x="12" y="7"/>
                  </a:cxn>
                  <a:cxn ang="0">
                    <a:pos x="8" y="9"/>
                  </a:cxn>
                  <a:cxn ang="0">
                    <a:pos x="14" y="6"/>
                  </a:cxn>
                  <a:cxn ang="0">
                    <a:pos x="6" y="9"/>
                  </a:cxn>
                  <a:cxn ang="0">
                    <a:pos x="8" y="7"/>
                  </a:cxn>
                  <a:cxn ang="0">
                    <a:pos x="9" y="7"/>
                  </a:cxn>
                  <a:cxn ang="0">
                    <a:pos x="9" y="6"/>
                  </a:cxn>
                  <a:cxn ang="0">
                    <a:pos x="13" y="4"/>
                  </a:cxn>
                  <a:cxn ang="0">
                    <a:pos x="12" y="3"/>
                  </a:cxn>
                  <a:cxn ang="0">
                    <a:pos x="14" y="3"/>
                  </a:cxn>
                  <a:cxn ang="0">
                    <a:pos x="10" y="2"/>
                  </a:cxn>
                  <a:cxn ang="0">
                    <a:pos x="12" y="1"/>
                  </a:cxn>
                  <a:cxn ang="0">
                    <a:pos x="5" y="3"/>
                  </a:cxn>
                  <a:cxn ang="0">
                    <a:pos x="5" y="3"/>
                  </a:cxn>
                  <a:cxn ang="0">
                    <a:pos x="11" y="1"/>
                  </a:cxn>
                  <a:cxn ang="0">
                    <a:pos x="8" y="1"/>
                  </a:cxn>
                  <a:cxn ang="0">
                    <a:pos x="12" y="0"/>
                  </a:cxn>
                  <a:cxn ang="0">
                    <a:pos x="6" y="1"/>
                  </a:cxn>
                  <a:cxn ang="0">
                    <a:pos x="7" y="0"/>
                  </a:cxn>
                  <a:cxn ang="0">
                    <a:pos x="0" y="2"/>
                  </a:cxn>
                  <a:cxn ang="0">
                    <a:pos x="2" y="5"/>
                  </a:cxn>
                  <a:cxn ang="0">
                    <a:pos x="6" y="4"/>
                  </a:cxn>
                  <a:cxn ang="0">
                    <a:pos x="2" y="6"/>
                  </a:cxn>
                  <a:cxn ang="0">
                    <a:pos x="6" y="5"/>
                  </a:cxn>
                  <a:cxn ang="0">
                    <a:pos x="2" y="7"/>
                  </a:cxn>
                  <a:cxn ang="0">
                    <a:pos x="6" y="6"/>
                  </a:cxn>
                  <a:cxn ang="0">
                    <a:pos x="1" y="7"/>
                  </a:cxn>
                  <a:cxn ang="0">
                    <a:pos x="5" y="11"/>
                  </a:cxn>
                  <a:cxn ang="0">
                    <a:pos x="8" y="10"/>
                  </a:cxn>
                  <a:cxn ang="0">
                    <a:pos x="9" y="12"/>
                  </a:cxn>
                  <a:cxn ang="0">
                    <a:pos x="12" y="11"/>
                  </a:cxn>
                  <a:cxn ang="0">
                    <a:pos x="5" y="14"/>
                  </a:cxn>
                  <a:cxn ang="0">
                    <a:pos x="6" y="14"/>
                  </a:cxn>
                  <a:cxn ang="0">
                    <a:pos x="8" y="13"/>
                  </a:cxn>
                  <a:cxn ang="0">
                    <a:pos x="7" y="15"/>
                  </a:cxn>
                  <a:cxn ang="0">
                    <a:pos x="15" y="10"/>
                  </a:cxn>
                  <a:cxn ang="0">
                    <a:pos x="17" y="7"/>
                  </a:cxn>
                  <a:cxn ang="0">
                    <a:pos x="12" y="9"/>
                  </a:cxn>
                </a:cxnLst>
                <a:rect l="0" t="0" r="0" b="0"/>
                <a:pathLst>
                  <a:path w="26" h="19">
                    <a:moveTo>
                      <a:pt x="16" y="12"/>
                    </a:moveTo>
                    <a:cubicBezTo>
                      <a:pt x="16" y="12"/>
                      <a:pt x="14" y="13"/>
                      <a:pt x="15" y="12"/>
                    </a:cubicBezTo>
                    <a:cubicBezTo>
                      <a:pt x="17" y="11"/>
                      <a:pt x="18" y="11"/>
                      <a:pt x="18" y="11"/>
                    </a:cubicBezTo>
                    <a:cubicBezTo>
                      <a:pt x="23" y="9"/>
                      <a:pt x="17" y="11"/>
                      <a:pt x="20" y="10"/>
                    </a:cubicBezTo>
                    <a:cubicBezTo>
                      <a:pt x="18" y="11"/>
                      <a:pt x="18" y="11"/>
                      <a:pt x="18" y="11"/>
                    </a:cubicBezTo>
                    <a:cubicBezTo>
                      <a:pt x="18" y="10"/>
                      <a:pt x="13" y="12"/>
                      <a:pt x="16" y="10"/>
                    </a:cubicBezTo>
                    <a:cubicBezTo>
                      <a:pt x="14" y="10"/>
                      <a:pt x="14" y="10"/>
                      <a:pt x="11" y="12"/>
                    </a:cubicBezTo>
                    <a:cubicBezTo>
                      <a:pt x="15" y="9"/>
                      <a:pt x="15" y="10"/>
                      <a:pt x="18" y="8"/>
                    </a:cubicBezTo>
                    <a:cubicBezTo>
                      <a:pt x="17" y="8"/>
                      <a:pt x="12" y="10"/>
                      <a:pt x="8" y="12"/>
                    </a:cubicBezTo>
                    <a:cubicBezTo>
                      <a:pt x="13" y="9"/>
                      <a:pt x="7" y="11"/>
                      <a:pt x="11" y="9"/>
                    </a:cubicBezTo>
                    <a:cubicBezTo>
                      <a:pt x="11" y="9"/>
                      <a:pt x="12" y="8"/>
                      <a:pt x="12" y="9"/>
                    </a:cubicBezTo>
                    <a:cubicBezTo>
                      <a:pt x="18" y="7"/>
                      <a:pt x="11" y="9"/>
                      <a:pt x="12" y="8"/>
                    </a:cubicBezTo>
                    <a:cubicBezTo>
                      <a:pt x="17" y="6"/>
                      <a:pt x="17" y="6"/>
                      <a:pt x="17" y="6"/>
                    </a:cubicBezTo>
                    <a:cubicBezTo>
                      <a:pt x="16" y="6"/>
                      <a:pt x="12" y="7"/>
                      <a:pt x="16" y="5"/>
                    </a:cubicBezTo>
                    <a:cubicBezTo>
                      <a:pt x="18" y="4"/>
                      <a:pt x="18" y="4"/>
                      <a:pt x="18" y="4"/>
                    </a:cubicBezTo>
                    <a:cubicBezTo>
                      <a:pt x="14" y="5"/>
                      <a:pt x="15" y="3"/>
                      <a:pt x="13" y="3"/>
                    </a:cubicBezTo>
                    <a:cubicBezTo>
                      <a:pt x="16" y="2"/>
                      <a:pt x="16" y="2"/>
                      <a:pt x="16" y="2"/>
                    </a:cubicBezTo>
                    <a:cubicBezTo>
                      <a:pt x="12" y="2"/>
                      <a:pt x="15" y="3"/>
                      <a:pt x="7" y="5"/>
                    </a:cubicBezTo>
                    <a:cubicBezTo>
                      <a:pt x="16" y="2"/>
                      <a:pt x="4" y="5"/>
                      <a:pt x="7" y="4"/>
                    </a:cubicBezTo>
                    <a:cubicBezTo>
                      <a:pt x="11" y="2"/>
                      <a:pt x="9" y="4"/>
                      <a:pt x="14" y="2"/>
                    </a:cubicBezTo>
                    <a:cubicBezTo>
                      <a:pt x="9" y="4"/>
                      <a:pt x="12" y="2"/>
                      <a:pt x="11" y="2"/>
                    </a:cubicBezTo>
                    <a:cubicBezTo>
                      <a:pt x="15" y="1"/>
                      <a:pt x="11" y="2"/>
                      <a:pt x="16" y="0"/>
                    </a:cubicBezTo>
                    <a:cubicBezTo>
                      <a:pt x="8" y="2"/>
                      <a:pt x="8" y="2"/>
                      <a:pt x="8" y="2"/>
                    </a:cubicBezTo>
                    <a:cubicBezTo>
                      <a:pt x="10" y="1"/>
                      <a:pt x="10" y="1"/>
                      <a:pt x="9" y="1"/>
                    </a:cubicBezTo>
                    <a:cubicBezTo>
                      <a:pt x="9" y="1"/>
                      <a:pt x="2" y="2"/>
                      <a:pt x="0" y="3"/>
                    </a:cubicBezTo>
                    <a:cubicBezTo>
                      <a:pt x="3" y="4"/>
                      <a:pt x="5" y="5"/>
                      <a:pt x="3" y="7"/>
                    </a:cubicBezTo>
                    <a:cubicBezTo>
                      <a:pt x="9" y="5"/>
                      <a:pt x="3" y="8"/>
                      <a:pt x="8" y="6"/>
                    </a:cubicBezTo>
                    <a:cubicBezTo>
                      <a:pt x="3" y="8"/>
                      <a:pt x="3" y="8"/>
                      <a:pt x="3" y="8"/>
                    </a:cubicBezTo>
                    <a:cubicBezTo>
                      <a:pt x="4" y="9"/>
                      <a:pt x="6" y="7"/>
                      <a:pt x="8" y="7"/>
                    </a:cubicBezTo>
                    <a:cubicBezTo>
                      <a:pt x="9" y="7"/>
                      <a:pt x="6" y="8"/>
                      <a:pt x="3" y="9"/>
                    </a:cubicBezTo>
                    <a:cubicBezTo>
                      <a:pt x="3" y="10"/>
                      <a:pt x="5" y="8"/>
                      <a:pt x="8" y="8"/>
                    </a:cubicBezTo>
                    <a:cubicBezTo>
                      <a:pt x="2" y="10"/>
                      <a:pt x="2" y="10"/>
                      <a:pt x="2" y="10"/>
                    </a:cubicBezTo>
                    <a:cubicBezTo>
                      <a:pt x="5" y="11"/>
                      <a:pt x="10" y="12"/>
                      <a:pt x="7" y="15"/>
                    </a:cubicBezTo>
                    <a:cubicBezTo>
                      <a:pt x="11" y="13"/>
                      <a:pt x="11" y="13"/>
                      <a:pt x="11" y="13"/>
                    </a:cubicBezTo>
                    <a:cubicBezTo>
                      <a:pt x="9" y="15"/>
                      <a:pt x="21" y="11"/>
                      <a:pt x="12" y="16"/>
                    </a:cubicBezTo>
                    <a:cubicBezTo>
                      <a:pt x="16" y="14"/>
                      <a:pt x="16" y="14"/>
                      <a:pt x="16" y="14"/>
                    </a:cubicBezTo>
                    <a:cubicBezTo>
                      <a:pt x="14" y="15"/>
                      <a:pt x="10" y="17"/>
                      <a:pt x="7" y="18"/>
                    </a:cubicBezTo>
                    <a:cubicBezTo>
                      <a:pt x="8" y="18"/>
                      <a:pt x="7" y="19"/>
                      <a:pt x="8" y="18"/>
                    </a:cubicBezTo>
                    <a:cubicBezTo>
                      <a:pt x="10" y="17"/>
                      <a:pt x="10" y="17"/>
                      <a:pt x="10" y="17"/>
                    </a:cubicBezTo>
                    <a:cubicBezTo>
                      <a:pt x="14" y="16"/>
                      <a:pt x="12" y="17"/>
                      <a:pt x="9" y="19"/>
                    </a:cubicBezTo>
                    <a:cubicBezTo>
                      <a:pt x="13" y="17"/>
                      <a:pt x="15" y="15"/>
                      <a:pt x="19" y="13"/>
                    </a:cubicBezTo>
                    <a:cubicBezTo>
                      <a:pt x="11" y="16"/>
                      <a:pt x="26" y="9"/>
                      <a:pt x="22" y="10"/>
                    </a:cubicBezTo>
                    <a:cubicBezTo>
                      <a:pt x="20" y="10"/>
                      <a:pt x="19" y="12"/>
                      <a:pt x="16" y="1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7" name="Freeform 171">
                <a:extLst>
                  <a:ext uri="{FF2B5EF4-FFF2-40B4-BE49-F238E27FC236}">
                    <a16:creationId xmlns:a16="http://schemas.microsoft.com/office/drawing/2014/main" xmlns="" id="{36147F6F-8A67-4EF4-B690-64200E5B47BA}"/>
                  </a:ext>
                </a:extLst>
              </p:cNvPr>
              <p:cNvSpPr/>
              <p:nvPr/>
            </p:nvSpPr>
            <p:spPr>
              <a:xfrm>
                <a:off x="4576" y="3171"/>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8" name="Freeform 172">
                <a:extLst>
                  <a:ext uri="{FF2B5EF4-FFF2-40B4-BE49-F238E27FC236}">
                    <a16:creationId xmlns:a16="http://schemas.microsoft.com/office/drawing/2014/main" xmlns="" id="{FAEA974B-7B2C-4047-BA26-2F471F80F21B}"/>
                  </a:ext>
                </a:extLst>
              </p:cNvPr>
              <p:cNvSpPr/>
              <p:nvPr/>
            </p:nvSpPr>
            <p:spPr>
              <a:xfrm>
                <a:off x="4577" y="3156"/>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1"/>
                      <a:pt x="0"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39" name="Rectangle 173">
                <a:extLst>
                  <a:ext uri="{FF2B5EF4-FFF2-40B4-BE49-F238E27FC236}">
                    <a16:creationId xmlns:a16="http://schemas.microsoft.com/office/drawing/2014/main" xmlns="" id="{ECA7250E-4F1A-4D28-B81A-352C432973DC}"/>
                  </a:ext>
                </a:extLst>
              </p:cNvPr>
              <p:cNvSpPr/>
              <p:nvPr/>
            </p:nvSpPr>
            <p:spPr>
              <a:xfrm>
                <a:off x="4578" y="3171"/>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640" name="Freeform 174">
                <a:extLst>
                  <a:ext uri="{FF2B5EF4-FFF2-40B4-BE49-F238E27FC236}">
                    <a16:creationId xmlns:a16="http://schemas.microsoft.com/office/drawing/2014/main" xmlns="" id="{E71F7521-DF37-49CC-959D-1151FC2ED3D3}"/>
                  </a:ext>
                </a:extLst>
              </p:cNvPr>
              <p:cNvSpPr/>
              <p:nvPr/>
            </p:nvSpPr>
            <p:spPr>
              <a:xfrm>
                <a:off x="4585" y="3167"/>
                <a:ext cx="1" cy="1"/>
              </a:xfrm>
              <a:custGeom>
                <a:avLst/>
                <a:gdLst/>
                <a:ahLst/>
                <a:cxnLst>
                  <a:cxn ang="0">
                    <a:pos x="1" y="1"/>
                  </a:cxn>
                  <a:cxn ang="0">
                    <a:pos x="1" y="0"/>
                  </a:cxn>
                  <a:cxn ang="0">
                    <a:pos x="0" y="1"/>
                  </a:cxn>
                  <a:cxn ang="0">
                    <a:pos x="1" y="1"/>
                  </a:cxn>
                </a:cxnLst>
                <a:rect l="0" t="0" r="0" b="0"/>
                <a:pathLst>
                  <a:path w="1" h="1">
                    <a:moveTo>
                      <a:pt x="1" y="1"/>
                    </a:moveTo>
                    <a:lnTo>
                      <a:pt x="1" y="0"/>
                    </a:lnTo>
                    <a:lnTo>
                      <a:pt x="0" y="1"/>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1" name="Freeform 175">
                <a:extLst>
                  <a:ext uri="{FF2B5EF4-FFF2-40B4-BE49-F238E27FC236}">
                    <a16:creationId xmlns:a16="http://schemas.microsoft.com/office/drawing/2014/main" xmlns="" id="{B35B2136-FC60-450F-9A66-C02BD44DB6EC}"/>
                  </a:ext>
                </a:extLst>
              </p:cNvPr>
              <p:cNvSpPr/>
              <p:nvPr/>
            </p:nvSpPr>
            <p:spPr>
              <a:xfrm>
                <a:off x="4581" y="3153"/>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2" name="Freeform 176">
                <a:extLst>
                  <a:ext uri="{FF2B5EF4-FFF2-40B4-BE49-F238E27FC236}">
                    <a16:creationId xmlns:a16="http://schemas.microsoft.com/office/drawing/2014/main" xmlns="" id="{CAC7EEB7-EE05-4B65-8317-FB81458471C0}"/>
                  </a:ext>
                </a:extLst>
              </p:cNvPr>
              <p:cNvSpPr/>
              <p:nvPr/>
            </p:nvSpPr>
            <p:spPr>
              <a:xfrm>
                <a:off x="4582"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3" name="Freeform 177">
                <a:extLst>
                  <a:ext uri="{FF2B5EF4-FFF2-40B4-BE49-F238E27FC236}">
                    <a16:creationId xmlns:a16="http://schemas.microsoft.com/office/drawing/2014/main" xmlns="" id="{B395CD41-AC8F-4901-B902-BE381343FF39}"/>
                  </a:ext>
                </a:extLst>
              </p:cNvPr>
              <p:cNvSpPr/>
              <p:nvPr/>
            </p:nvSpPr>
            <p:spPr>
              <a:xfrm>
                <a:off x="4559" y="3131"/>
                <a:ext cx="27" cy="26"/>
              </a:xfrm>
              <a:custGeom>
                <a:avLst/>
                <a:gdLst/>
                <a:ahLst/>
                <a:cxnLst>
                  <a:cxn ang="0">
                    <a:pos x="14" y="2"/>
                  </a:cxn>
                  <a:cxn ang="0">
                    <a:pos x="9" y="0"/>
                  </a:cxn>
                  <a:cxn ang="0">
                    <a:pos x="5" y="0"/>
                  </a:cxn>
                  <a:cxn ang="0">
                    <a:pos x="9" y="2"/>
                  </a:cxn>
                  <a:cxn ang="0">
                    <a:pos x="9" y="5"/>
                  </a:cxn>
                  <a:cxn ang="0">
                    <a:pos x="7" y="8"/>
                  </a:cxn>
                  <a:cxn ang="0">
                    <a:pos x="12" y="10"/>
                  </a:cxn>
                  <a:cxn ang="0">
                    <a:pos x="10" y="11"/>
                  </a:cxn>
                  <a:cxn ang="0">
                    <a:pos x="9" y="13"/>
                  </a:cxn>
                  <a:cxn ang="0">
                    <a:pos x="17" y="13"/>
                  </a:cxn>
                  <a:cxn ang="0">
                    <a:pos x="17" y="14"/>
                  </a:cxn>
                  <a:cxn ang="0">
                    <a:pos x="14" y="15"/>
                  </a:cxn>
                  <a:cxn ang="0">
                    <a:pos x="15" y="17"/>
                  </a:cxn>
                  <a:cxn ang="0">
                    <a:pos x="13" y="18"/>
                  </a:cxn>
                  <a:cxn ang="0">
                    <a:pos x="16" y="20"/>
                  </a:cxn>
                  <a:cxn ang="0">
                    <a:pos x="19" y="20"/>
                  </a:cxn>
                  <a:cxn ang="0">
                    <a:pos x="15" y="21"/>
                  </a:cxn>
                  <a:cxn ang="0">
                    <a:pos x="16" y="21"/>
                  </a:cxn>
                  <a:cxn ang="0">
                    <a:pos x="16" y="26"/>
                  </a:cxn>
                  <a:cxn ang="0">
                    <a:pos x="17" y="23"/>
                  </a:cxn>
                  <a:cxn ang="0">
                    <a:pos x="15" y="24"/>
                  </a:cxn>
                  <a:cxn ang="0">
                    <a:pos x="24" y="21"/>
                  </a:cxn>
                  <a:cxn ang="0">
                    <a:pos x="25" y="21"/>
                  </a:cxn>
                  <a:cxn ang="0">
                    <a:pos x="24" y="20"/>
                  </a:cxn>
                  <a:cxn ang="0">
                    <a:pos x="25" y="19"/>
                  </a:cxn>
                  <a:cxn ang="0">
                    <a:pos x="25" y="17"/>
                  </a:cxn>
                  <a:cxn ang="0">
                    <a:pos x="22" y="17"/>
                  </a:cxn>
                  <a:cxn ang="0">
                    <a:pos x="23" y="17"/>
                  </a:cxn>
                  <a:cxn ang="0">
                    <a:pos x="23" y="16"/>
                  </a:cxn>
                  <a:cxn ang="0">
                    <a:pos x="22" y="15"/>
                  </a:cxn>
                  <a:cxn ang="0">
                    <a:pos x="20" y="14"/>
                  </a:cxn>
                  <a:cxn ang="0">
                    <a:pos x="23" y="14"/>
                  </a:cxn>
                  <a:cxn ang="0">
                    <a:pos x="24" y="13"/>
                  </a:cxn>
                  <a:cxn ang="0">
                    <a:pos x="20" y="13"/>
                  </a:cxn>
                  <a:cxn ang="0">
                    <a:pos x="18" y="11"/>
                  </a:cxn>
                  <a:cxn ang="0">
                    <a:pos x="16" y="8"/>
                  </a:cxn>
                  <a:cxn ang="0">
                    <a:pos x="16" y="8"/>
                  </a:cxn>
                  <a:cxn ang="0">
                    <a:pos x="16" y="6"/>
                  </a:cxn>
                  <a:cxn ang="0">
                    <a:pos x="10" y="6"/>
                  </a:cxn>
                  <a:cxn ang="0">
                    <a:pos x="19" y="6"/>
                  </a:cxn>
                </a:cxnLst>
                <a:rect l="0" t="0" r="0" b="0"/>
                <a:pathLst>
                  <a:path w="32" h="32">
                    <a:moveTo>
                      <a:pt x="23" y="6"/>
                    </a:moveTo>
                    <a:cubicBezTo>
                      <a:pt x="22" y="5"/>
                      <a:pt x="21" y="4"/>
                      <a:pt x="17" y="3"/>
                    </a:cubicBezTo>
                    <a:cubicBezTo>
                      <a:pt x="20" y="3"/>
                      <a:pt x="20" y="3"/>
                      <a:pt x="20" y="3"/>
                    </a:cubicBezTo>
                    <a:cubicBezTo>
                      <a:pt x="19" y="3"/>
                      <a:pt x="15" y="1"/>
                      <a:pt x="11" y="0"/>
                    </a:cubicBezTo>
                    <a:cubicBezTo>
                      <a:pt x="13" y="1"/>
                      <a:pt x="13" y="1"/>
                      <a:pt x="13" y="1"/>
                    </a:cubicBezTo>
                    <a:cubicBezTo>
                      <a:pt x="16" y="3"/>
                      <a:pt x="9" y="0"/>
                      <a:pt x="7" y="1"/>
                    </a:cubicBezTo>
                    <a:cubicBezTo>
                      <a:pt x="8" y="2"/>
                      <a:pt x="17" y="4"/>
                      <a:pt x="15" y="4"/>
                    </a:cubicBezTo>
                    <a:cubicBezTo>
                      <a:pt x="15" y="4"/>
                      <a:pt x="13" y="4"/>
                      <a:pt x="11" y="3"/>
                    </a:cubicBezTo>
                    <a:cubicBezTo>
                      <a:pt x="10" y="4"/>
                      <a:pt x="17" y="5"/>
                      <a:pt x="18" y="6"/>
                    </a:cubicBezTo>
                    <a:cubicBezTo>
                      <a:pt x="0" y="3"/>
                      <a:pt x="22" y="8"/>
                      <a:pt x="11" y="7"/>
                    </a:cubicBezTo>
                    <a:cubicBezTo>
                      <a:pt x="12" y="8"/>
                      <a:pt x="11" y="9"/>
                      <a:pt x="14" y="10"/>
                    </a:cubicBezTo>
                    <a:cubicBezTo>
                      <a:pt x="10" y="9"/>
                      <a:pt x="14" y="10"/>
                      <a:pt x="9" y="10"/>
                    </a:cubicBezTo>
                    <a:cubicBezTo>
                      <a:pt x="19" y="11"/>
                      <a:pt x="4" y="12"/>
                      <a:pt x="17" y="12"/>
                    </a:cubicBezTo>
                    <a:cubicBezTo>
                      <a:pt x="13" y="13"/>
                      <a:pt x="18" y="13"/>
                      <a:pt x="15" y="13"/>
                    </a:cubicBezTo>
                    <a:cubicBezTo>
                      <a:pt x="13" y="13"/>
                      <a:pt x="13" y="13"/>
                      <a:pt x="13" y="13"/>
                    </a:cubicBezTo>
                    <a:cubicBezTo>
                      <a:pt x="11" y="13"/>
                      <a:pt x="19" y="14"/>
                      <a:pt x="13" y="14"/>
                    </a:cubicBezTo>
                    <a:cubicBezTo>
                      <a:pt x="12" y="15"/>
                      <a:pt x="16" y="14"/>
                      <a:pt x="20" y="15"/>
                    </a:cubicBezTo>
                    <a:cubicBezTo>
                      <a:pt x="18" y="16"/>
                      <a:pt x="16" y="15"/>
                      <a:pt x="11" y="16"/>
                    </a:cubicBezTo>
                    <a:cubicBezTo>
                      <a:pt x="17" y="16"/>
                      <a:pt x="14" y="16"/>
                      <a:pt x="17" y="17"/>
                    </a:cubicBezTo>
                    <a:cubicBezTo>
                      <a:pt x="18" y="17"/>
                      <a:pt x="19" y="16"/>
                      <a:pt x="21" y="16"/>
                    </a:cubicBezTo>
                    <a:cubicBezTo>
                      <a:pt x="20" y="17"/>
                      <a:pt x="25" y="17"/>
                      <a:pt x="27" y="17"/>
                    </a:cubicBezTo>
                    <a:cubicBezTo>
                      <a:pt x="20" y="18"/>
                      <a:pt x="27" y="17"/>
                      <a:pt x="21" y="18"/>
                    </a:cubicBezTo>
                    <a:cubicBezTo>
                      <a:pt x="18" y="17"/>
                      <a:pt x="18" y="17"/>
                      <a:pt x="14" y="17"/>
                    </a:cubicBezTo>
                    <a:cubicBezTo>
                      <a:pt x="13" y="18"/>
                      <a:pt x="14" y="19"/>
                      <a:pt x="17" y="19"/>
                    </a:cubicBezTo>
                    <a:cubicBezTo>
                      <a:pt x="16" y="20"/>
                      <a:pt x="14" y="19"/>
                      <a:pt x="13" y="20"/>
                    </a:cubicBezTo>
                    <a:cubicBezTo>
                      <a:pt x="11" y="21"/>
                      <a:pt x="20" y="20"/>
                      <a:pt x="18" y="21"/>
                    </a:cubicBezTo>
                    <a:cubicBezTo>
                      <a:pt x="14" y="21"/>
                      <a:pt x="14" y="21"/>
                      <a:pt x="14" y="21"/>
                    </a:cubicBezTo>
                    <a:cubicBezTo>
                      <a:pt x="19" y="21"/>
                      <a:pt x="13" y="23"/>
                      <a:pt x="16" y="23"/>
                    </a:cubicBezTo>
                    <a:cubicBezTo>
                      <a:pt x="20" y="23"/>
                      <a:pt x="20" y="23"/>
                      <a:pt x="20" y="23"/>
                    </a:cubicBezTo>
                    <a:cubicBezTo>
                      <a:pt x="11" y="24"/>
                      <a:pt x="25" y="23"/>
                      <a:pt x="19" y="25"/>
                    </a:cubicBezTo>
                    <a:cubicBezTo>
                      <a:pt x="24" y="24"/>
                      <a:pt x="28" y="24"/>
                      <a:pt x="28" y="24"/>
                    </a:cubicBezTo>
                    <a:cubicBezTo>
                      <a:pt x="23" y="25"/>
                      <a:pt x="23" y="25"/>
                      <a:pt x="23" y="25"/>
                    </a:cubicBezTo>
                    <a:cubicBezTo>
                      <a:pt x="26" y="24"/>
                      <a:pt x="17" y="26"/>
                      <a:pt x="14" y="25"/>
                    </a:cubicBezTo>
                    <a:cubicBezTo>
                      <a:pt x="17" y="26"/>
                      <a:pt x="14" y="27"/>
                      <a:pt x="18" y="27"/>
                    </a:cubicBezTo>
                    <a:cubicBezTo>
                      <a:pt x="14" y="27"/>
                      <a:pt x="14" y="27"/>
                      <a:pt x="14" y="27"/>
                    </a:cubicBezTo>
                    <a:cubicBezTo>
                      <a:pt x="14" y="28"/>
                      <a:pt x="24" y="26"/>
                      <a:pt x="20" y="27"/>
                    </a:cubicBezTo>
                    <a:cubicBezTo>
                      <a:pt x="17" y="28"/>
                      <a:pt x="17" y="28"/>
                      <a:pt x="17" y="28"/>
                    </a:cubicBezTo>
                    <a:cubicBezTo>
                      <a:pt x="18" y="29"/>
                      <a:pt x="12" y="32"/>
                      <a:pt x="20" y="32"/>
                    </a:cubicBezTo>
                    <a:cubicBezTo>
                      <a:pt x="22" y="31"/>
                      <a:pt x="28" y="29"/>
                      <a:pt x="30" y="29"/>
                    </a:cubicBezTo>
                    <a:cubicBezTo>
                      <a:pt x="28" y="29"/>
                      <a:pt x="23" y="29"/>
                      <a:pt x="21" y="29"/>
                    </a:cubicBezTo>
                    <a:cubicBezTo>
                      <a:pt x="26" y="28"/>
                      <a:pt x="26" y="28"/>
                      <a:pt x="26" y="28"/>
                    </a:cubicBezTo>
                    <a:cubicBezTo>
                      <a:pt x="22" y="29"/>
                      <a:pt x="20" y="29"/>
                      <a:pt x="18" y="30"/>
                    </a:cubicBezTo>
                    <a:cubicBezTo>
                      <a:pt x="15" y="30"/>
                      <a:pt x="22" y="28"/>
                      <a:pt x="19" y="28"/>
                    </a:cubicBezTo>
                    <a:cubicBezTo>
                      <a:pt x="24" y="27"/>
                      <a:pt x="25" y="28"/>
                      <a:pt x="29" y="27"/>
                    </a:cubicBezTo>
                    <a:cubicBezTo>
                      <a:pt x="26" y="27"/>
                      <a:pt x="26" y="27"/>
                      <a:pt x="26" y="27"/>
                    </a:cubicBezTo>
                    <a:cubicBezTo>
                      <a:pt x="28" y="27"/>
                      <a:pt x="28" y="26"/>
                      <a:pt x="30" y="26"/>
                    </a:cubicBezTo>
                    <a:cubicBezTo>
                      <a:pt x="24" y="27"/>
                      <a:pt x="32" y="25"/>
                      <a:pt x="29" y="24"/>
                    </a:cubicBezTo>
                    <a:cubicBezTo>
                      <a:pt x="29" y="25"/>
                      <a:pt x="29" y="25"/>
                      <a:pt x="29" y="25"/>
                    </a:cubicBezTo>
                    <a:cubicBezTo>
                      <a:pt x="26" y="26"/>
                      <a:pt x="26" y="25"/>
                      <a:pt x="25" y="25"/>
                    </a:cubicBezTo>
                    <a:cubicBezTo>
                      <a:pt x="29" y="24"/>
                      <a:pt x="28" y="24"/>
                      <a:pt x="30" y="24"/>
                    </a:cubicBezTo>
                    <a:cubicBezTo>
                      <a:pt x="28" y="24"/>
                      <a:pt x="23" y="24"/>
                      <a:pt x="23" y="24"/>
                    </a:cubicBezTo>
                    <a:cubicBezTo>
                      <a:pt x="28" y="23"/>
                      <a:pt x="25" y="23"/>
                      <a:pt x="30" y="22"/>
                    </a:cubicBezTo>
                    <a:cubicBezTo>
                      <a:pt x="25" y="23"/>
                      <a:pt x="28" y="21"/>
                      <a:pt x="25" y="22"/>
                    </a:cubicBezTo>
                    <a:cubicBezTo>
                      <a:pt x="24" y="22"/>
                      <a:pt x="24" y="21"/>
                      <a:pt x="27" y="21"/>
                    </a:cubicBezTo>
                    <a:cubicBezTo>
                      <a:pt x="28" y="21"/>
                      <a:pt x="28" y="21"/>
                      <a:pt x="28" y="21"/>
                    </a:cubicBezTo>
                    <a:cubicBezTo>
                      <a:pt x="28" y="21"/>
                      <a:pt x="28" y="21"/>
                      <a:pt x="28" y="21"/>
                    </a:cubicBezTo>
                    <a:cubicBezTo>
                      <a:pt x="29" y="21"/>
                      <a:pt x="29" y="21"/>
                      <a:pt x="29" y="21"/>
                    </a:cubicBezTo>
                    <a:cubicBezTo>
                      <a:pt x="29" y="20"/>
                      <a:pt x="25" y="21"/>
                      <a:pt x="28" y="20"/>
                    </a:cubicBezTo>
                    <a:cubicBezTo>
                      <a:pt x="30" y="20"/>
                      <a:pt x="30" y="20"/>
                      <a:pt x="30" y="20"/>
                    </a:cubicBezTo>
                    <a:cubicBezTo>
                      <a:pt x="31" y="20"/>
                      <a:pt x="22" y="20"/>
                      <a:pt x="27" y="19"/>
                    </a:cubicBezTo>
                    <a:cubicBezTo>
                      <a:pt x="24" y="19"/>
                      <a:pt x="24" y="19"/>
                      <a:pt x="18" y="20"/>
                    </a:cubicBezTo>
                    <a:cubicBezTo>
                      <a:pt x="20" y="19"/>
                      <a:pt x="24" y="19"/>
                      <a:pt x="24" y="18"/>
                    </a:cubicBezTo>
                    <a:cubicBezTo>
                      <a:pt x="19" y="19"/>
                      <a:pt x="25" y="18"/>
                      <a:pt x="22" y="18"/>
                    </a:cubicBezTo>
                    <a:cubicBezTo>
                      <a:pt x="27" y="18"/>
                      <a:pt x="24" y="18"/>
                      <a:pt x="28" y="18"/>
                    </a:cubicBezTo>
                    <a:cubicBezTo>
                      <a:pt x="31" y="17"/>
                      <a:pt x="24" y="17"/>
                      <a:pt x="25" y="17"/>
                    </a:cubicBezTo>
                    <a:cubicBezTo>
                      <a:pt x="29" y="16"/>
                      <a:pt x="29" y="16"/>
                      <a:pt x="29" y="16"/>
                    </a:cubicBezTo>
                    <a:cubicBezTo>
                      <a:pt x="27" y="16"/>
                      <a:pt x="23" y="16"/>
                      <a:pt x="27" y="16"/>
                    </a:cubicBezTo>
                    <a:cubicBezTo>
                      <a:pt x="24" y="16"/>
                      <a:pt x="24" y="16"/>
                      <a:pt x="24" y="16"/>
                    </a:cubicBezTo>
                    <a:cubicBezTo>
                      <a:pt x="25" y="16"/>
                      <a:pt x="24" y="15"/>
                      <a:pt x="28" y="15"/>
                    </a:cubicBezTo>
                    <a:cubicBezTo>
                      <a:pt x="22" y="14"/>
                      <a:pt x="22" y="14"/>
                      <a:pt x="22" y="14"/>
                    </a:cubicBezTo>
                    <a:cubicBezTo>
                      <a:pt x="29" y="14"/>
                      <a:pt x="22" y="13"/>
                      <a:pt x="16" y="12"/>
                    </a:cubicBezTo>
                    <a:cubicBezTo>
                      <a:pt x="17" y="12"/>
                      <a:pt x="18" y="11"/>
                      <a:pt x="19" y="11"/>
                    </a:cubicBezTo>
                    <a:cubicBezTo>
                      <a:pt x="22" y="12"/>
                      <a:pt x="22" y="12"/>
                      <a:pt x="22" y="12"/>
                    </a:cubicBezTo>
                    <a:cubicBezTo>
                      <a:pt x="22" y="12"/>
                      <a:pt x="26" y="12"/>
                      <a:pt x="20" y="11"/>
                    </a:cubicBezTo>
                    <a:cubicBezTo>
                      <a:pt x="19" y="10"/>
                      <a:pt x="24" y="11"/>
                      <a:pt x="25" y="11"/>
                    </a:cubicBezTo>
                    <a:cubicBezTo>
                      <a:pt x="17" y="9"/>
                      <a:pt x="31" y="10"/>
                      <a:pt x="19" y="8"/>
                    </a:cubicBezTo>
                    <a:cubicBezTo>
                      <a:pt x="19" y="8"/>
                      <a:pt x="17" y="8"/>
                      <a:pt x="17" y="9"/>
                    </a:cubicBezTo>
                    <a:cubicBezTo>
                      <a:pt x="16" y="8"/>
                      <a:pt x="13" y="8"/>
                      <a:pt x="13" y="8"/>
                    </a:cubicBezTo>
                    <a:cubicBezTo>
                      <a:pt x="13" y="7"/>
                      <a:pt x="17" y="8"/>
                      <a:pt x="15" y="7"/>
                    </a:cubicBezTo>
                    <a:cubicBezTo>
                      <a:pt x="23" y="8"/>
                      <a:pt x="23" y="8"/>
                      <a:pt x="23" y="8"/>
                    </a:cubicBezTo>
                    <a:cubicBezTo>
                      <a:pt x="30" y="9"/>
                      <a:pt x="13" y="4"/>
                      <a:pt x="23" y="6"/>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4" name="Freeform 178">
                <a:extLst>
                  <a:ext uri="{FF2B5EF4-FFF2-40B4-BE49-F238E27FC236}">
                    <a16:creationId xmlns:a16="http://schemas.microsoft.com/office/drawing/2014/main" xmlns="" id="{DB4B4C0F-9BD0-4B62-89EF-60ACECF93DD9}"/>
                  </a:ext>
                </a:extLst>
              </p:cNvPr>
              <p:cNvSpPr/>
              <p:nvPr/>
            </p:nvSpPr>
            <p:spPr>
              <a:xfrm>
                <a:off x="4578" y="3140"/>
                <a:ext cx="3" cy="1"/>
              </a:xfrm>
              <a:custGeom>
                <a:avLst/>
                <a:gdLst/>
                <a:ahLst/>
                <a:cxnLst>
                  <a:cxn ang="0">
                    <a:pos x="0" y="1"/>
                  </a:cxn>
                  <a:cxn ang="0">
                    <a:pos x="3" y="0"/>
                  </a:cxn>
                  <a:cxn ang="0">
                    <a:pos x="0" y="0"/>
                  </a:cxn>
                  <a:cxn ang="0">
                    <a:pos x="0" y="1"/>
                  </a:cxn>
                </a:cxnLst>
                <a:rect l="0" t="0" r="0" b="0"/>
                <a:pathLst>
                  <a:path w="4" h="1">
                    <a:moveTo>
                      <a:pt x="0" y="1"/>
                    </a:moveTo>
                    <a:cubicBezTo>
                      <a:pt x="4" y="0"/>
                      <a:pt x="4" y="0"/>
                      <a:pt x="4" y="0"/>
                    </a:cubicBezTo>
                    <a:cubicBezTo>
                      <a:pt x="0" y="0"/>
                      <a:pt x="0" y="0"/>
                      <a:pt x="0" y="0"/>
                    </a:cubicBezTo>
                    <a:cubicBezTo>
                      <a:pt x="1" y="0"/>
                      <a:pt x="1" y="1"/>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5" name="Freeform 179">
                <a:extLst>
                  <a:ext uri="{FF2B5EF4-FFF2-40B4-BE49-F238E27FC236}">
                    <a16:creationId xmlns:a16="http://schemas.microsoft.com/office/drawing/2014/main" xmlns="" id="{32FE109F-B8FE-4935-B68D-1977A4CBDCFA}"/>
                  </a:ext>
                </a:extLst>
              </p:cNvPr>
              <p:cNvSpPr/>
              <p:nvPr/>
            </p:nvSpPr>
            <p:spPr>
              <a:xfrm>
                <a:off x="4577" y="3140"/>
                <a:ext cx="1" cy="0"/>
              </a:xfrm>
              <a:custGeom>
                <a:avLst/>
                <a:gdLst/>
                <a:ahLst/>
                <a:cxnLst>
                  <a:cxn ang="0">
                    <a:pos x="1" y="0"/>
                  </a:cxn>
                  <a:cxn ang="0">
                    <a:pos x="0" y="0"/>
                  </a:cxn>
                  <a:cxn ang="0">
                    <a:pos x="0" y="0"/>
                  </a:cxn>
                  <a:cxn ang="0">
                    <a:pos x="1" y="0"/>
                  </a:cxn>
                </a:cxnLst>
                <a:rect l="0" t="0" r="0" b="0"/>
                <a:pathLst>
                  <a:path w="1" h="1">
                    <a:moveTo>
                      <a:pt x="1" y="0"/>
                    </a:moveTo>
                    <a:cubicBezTo>
                      <a:pt x="0" y="0"/>
                      <a:pt x="0" y="0"/>
                      <a:pt x="0" y="0"/>
                    </a:cubicBezTo>
                    <a:cubicBezTo>
                      <a:pt x="0" y="0"/>
                      <a:pt x="0" y="0"/>
                      <a:pt x="0" y="0"/>
                    </a:cubicBez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6" name="Freeform 180">
                <a:extLst>
                  <a:ext uri="{FF2B5EF4-FFF2-40B4-BE49-F238E27FC236}">
                    <a16:creationId xmlns:a16="http://schemas.microsoft.com/office/drawing/2014/main" xmlns="" id="{E9CCCF20-6EEA-494B-9284-7BB75109FEFB}"/>
                  </a:ext>
                </a:extLst>
              </p:cNvPr>
              <p:cNvSpPr/>
              <p:nvPr/>
            </p:nvSpPr>
            <p:spPr>
              <a:xfrm>
                <a:off x="4577" y="3133"/>
                <a:ext cx="2" cy="1"/>
              </a:xfrm>
              <a:custGeom>
                <a:avLst/>
                <a:gdLst/>
                <a:ahLst/>
                <a:cxnLst>
                  <a:cxn ang="0">
                    <a:pos x="1" y="1"/>
                  </a:cxn>
                  <a:cxn ang="0">
                    <a:pos x="1" y="1"/>
                  </a:cxn>
                  <a:cxn ang="0">
                    <a:pos x="1" y="1"/>
                  </a:cxn>
                </a:cxnLst>
                <a:rect l="0" t="0" r="0" b="0"/>
                <a:pathLst>
                  <a:path w="3" h="1">
                    <a:moveTo>
                      <a:pt x="2" y="1"/>
                    </a:moveTo>
                    <a:cubicBezTo>
                      <a:pt x="2" y="1"/>
                      <a:pt x="3" y="1"/>
                      <a:pt x="2" y="1"/>
                    </a:cubicBezTo>
                    <a:cubicBezTo>
                      <a:pt x="1" y="0"/>
                      <a:pt x="0" y="0"/>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7" name="Freeform 181">
                <a:extLst>
                  <a:ext uri="{FF2B5EF4-FFF2-40B4-BE49-F238E27FC236}">
                    <a16:creationId xmlns:a16="http://schemas.microsoft.com/office/drawing/2014/main" xmlns="" id="{17B5C9D7-4BDD-4694-8C4E-BDF4E1EBED79}"/>
                  </a:ext>
                </a:extLst>
              </p:cNvPr>
              <p:cNvSpPr/>
              <p:nvPr/>
            </p:nvSpPr>
            <p:spPr>
              <a:xfrm>
                <a:off x="4575" y="3133"/>
                <a:ext cx="2" cy="0"/>
              </a:xfrm>
              <a:custGeom>
                <a:avLst/>
                <a:gdLst/>
                <a:ahLst/>
                <a:cxnLst>
                  <a:cxn ang="0">
                    <a:pos x="2" y="0"/>
                  </a:cxn>
                  <a:cxn ang="0">
                    <a:pos x="0" y="0"/>
                  </a:cxn>
                  <a:cxn ang="0">
                    <a:pos x="1" y="0"/>
                  </a:cxn>
                  <a:cxn ang="0">
                    <a:pos x="2" y="0"/>
                  </a:cxn>
                </a:cxnLst>
                <a:rect l="0" t="0" r="0" b="0"/>
                <a:pathLst>
                  <a:path w="2" h="1">
                    <a:moveTo>
                      <a:pt x="2" y="0"/>
                    </a:moveTo>
                    <a:lnTo>
                      <a:pt x="0" y="0"/>
                    </a:lnTo>
                    <a:lnTo>
                      <a:pt x="1"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8" name="Freeform 182">
                <a:extLst>
                  <a:ext uri="{FF2B5EF4-FFF2-40B4-BE49-F238E27FC236}">
                    <a16:creationId xmlns:a16="http://schemas.microsoft.com/office/drawing/2014/main" xmlns="" id="{84E0D3FF-6435-4F7F-99F4-AD201A9073C1}"/>
                  </a:ext>
                </a:extLst>
              </p:cNvPr>
              <p:cNvSpPr/>
              <p:nvPr/>
            </p:nvSpPr>
            <p:spPr>
              <a:xfrm>
                <a:off x="4564" y="3113"/>
                <a:ext cx="17" cy="20"/>
              </a:xfrm>
              <a:custGeom>
                <a:avLst/>
                <a:gdLst/>
                <a:ahLst/>
                <a:cxnLst>
                  <a:cxn ang="0">
                    <a:pos x="13" y="7"/>
                  </a:cxn>
                  <a:cxn ang="0">
                    <a:pos x="12" y="4"/>
                  </a:cxn>
                  <a:cxn ang="0">
                    <a:pos x="14" y="5"/>
                  </a:cxn>
                  <a:cxn ang="0">
                    <a:pos x="11" y="0"/>
                  </a:cxn>
                  <a:cxn ang="0">
                    <a:pos x="8" y="9"/>
                  </a:cxn>
                  <a:cxn ang="0">
                    <a:pos x="5" y="6"/>
                  </a:cxn>
                  <a:cxn ang="0">
                    <a:pos x="8" y="12"/>
                  </a:cxn>
                  <a:cxn ang="0">
                    <a:pos x="4" y="9"/>
                  </a:cxn>
                  <a:cxn ang="0">
                    <a:pos x="4" y="12"/>
                  </a:cxn>
                  <a:cxn ang="0">
                    <a:pos x="6" y="13"/>
                  </a:cxn>
                  <a:cxn ang="0">
                    <a:pos x="5" y="13"/>
                  </a:cxn>
                  <a:cxn ang="0">
                    <a:pos x="6" y="13"/>
                  </a:cxn>
                  <a:cxn ang="0">
                    <a:pos x="6" y="15"/>
                  </a:cxn>
                  <a:cxn ang="0">
                    <a:pos x="4" y="14"/>
                  </a:cxn>
                  <a:cxn ang="0">
                    <a:pos x="6" y="15"/>
                  </a:cxn>
                  <a:cxn ang="0">
                    <a:pos x="4" y="14"/>
                  </a:cxn>
                  <a:cxn ang="0">
                    <a:pos x="7" y="18"/>
                  </a:cxn>
                  <a:cxn ang="0">
                    <a:pos x="9" y="19"/>
                  </a:cxn>
                  <a:cxn ang="0">
                    <a:pos x="8" y="16"/>
                  </a:cxn>
                  <a:cxn ang="0">
                    <a:pos x="8" y="16"/>
                  </a:cxn>
                  <a:cxn ang="0">
                    <a:pos x="7" y="15"/>
                  </a:cxn>
                  <a:cxn ang="0">
                    <a:pos x="11" y="17"/>
                  </a:cxn>
                  <a:cxn ang="0">
                    <a:pos x="14" y="17"/>
                  </a:cxn>
                  <a:cxn ang="0">
                    <a:pos x="14" y="18"/>
                  </a:cxn>
                  <a:cxn ang="0">
                    <a:pos x="13" y="16"/>
                  </a:cxn>
                  <a:cxn ang="0">
                    <a:pos x="11" y="15"/>
                  </a:cxn>
                  <a:cxn ang="0">
                    <a:pos x="7" y="13"/>
                  </a:cxn>
                  <a:cxn ang="0">
                    <a:pos x="7" y="12"/>
                  </a:cxn>
                  <a:cxn ang="0">
                    <a:pos x="11" y="15"/>
                  </a:cxn>
                  <a:cxn ang="0">
                    <a:pos x="9" y="14"/>
                  </a:cxn>
                  <a:cxn ang="0">
                    <a:pos x="13" y="15"/>
                  </a:cxn>
                  <a:cxn ang="0">
                    <a:pos x="9" y="13"/>
                  </a:cxn>
                  <a:cxn ang="0">
                    <a:pos x="11" y="10"/>
                  </a:cxn>
                  <a:cxn ang="0">
                    <a:pos x="12" y="12"/>
                  </a:cxn>
                  <a:cxn ang="0">
                    <a:pos x="10" y="10"/>
                  </a:cxn>
                  <a:cxn ang="0">
                    <a:pos x="12" y="10"/>
                  </a:cxn>
                  <a:cxn ang="0">
                    <a:pos x="11" y="8"/>
                  </a:cxn>
                  <a:cxn ang="0">
                    <a:pos x="12" y="7"/>
                  </a:cxn>
                  <a:cxn ang="0">
                    <a:pos x="12" y="7"/>
                  </a:cxn>
                  <a:cxn ang="0">
                    <a:pos x="10" y="2"/>
                  </a:cxn>
                  <a:cxn ang="0">
                    <a:pos x="13" y="7"/>
                  </a:cxn>
                </a:cxnLst>
                <a:rect l="0" t="0" r="0" b="0"/>
                <a:pathLst>
                  <a:path w="21" h="24">
                    <a:moveTo>
                      <a:pt x="17" y="9"/>
                    </a:moveTo>
                    <a:cubicBezTo>
                      <a:pt x="15" y="5"/>
                      <a:pt x="15" y="5"/>
                      <a:pt x="15" y="5"/>
                    </a:cubicBezTo>
                    <a:cubicBezTo>
                      <a:pt x="16" y="7"/>
                      <a:pt x="16" y="4"/>
                      <a:pt x="18" y="7"/>
                    </a:cubicBezTo>
                    <a:cubicBezTo>
                      <a:pt x="15" y="2"/>
                      <a:pt x="19" y="6"/>
                      <a:pt x="14" y="0"/>
                    </a:cubicBezTo>
                    <a:cubicBezTo>
                      <a:pt x="13" y="4"/>
                      <a:pt x="6" y="3"/>
                      <a:pt x="10" y="11"/>
                    </a:cubicBezTo>
                    <a:cubicBezTo>
                      <a:pt x="7" y="8"/>
                      <a:pt x="7" y="8"/>
                      <a:pt x="7" y="8"/>
                    </a:cubicBezTo>
                    <a:cubicBezTo>
                      <a:pt x="12" y="13"/>
                      <a:pt x="0" y="7"/>
                      <a:pt x="10" y="15"/>
                    </a:cubicBezTo>
                    <a:cubicBezTo>
                      <a:pt x="5" y="11"/>
                      <a:pt x="5" y="11"/>
                      <a:pt x="5" y="11"/>
                    </a:cubicBezTo>
                    <a:cubicBezTo>
                      <a:pt x="3" y="11"/>
                      <a:pt x="12" y="17"/>
                      <a:pt x="6" y="15"/>
                    </a:cubicBezTo>
                    <a:cubicBezTo>
                      <a:pt x="8" y="16"/>
                      <a:pt x="8" y="16"/>
                      <a:pt x="8" y="16"/>
                    </a:cubicBezTo>
                    <a:cubicBezTo>
                      <a:pt x="7" y="16"/>
                      <a:pt x="7" y="16"/>
                      <a:pt x="7" y="16"/>
                    </a:cubicBezTo>
                    <a:cubicBezTo>
                      <a:pt x="8" y="16"/>
                      <a:pt x="8" y="16"/>
                      <a:pt x="8" y="16"/>
                    </a:cubicBezTo>
                    <a:cubicBezTo>
                      <a:pt x="10" y="18"/>
                      <a:pt x="9" y="18"/>
                      <a:pt x="8" y="18"/>
                    </a:cubicBezTo>
                    <a:cubicBezTo>
                      <a:pt x="6" y="17"/>
                      <a:pt x="7" y="17"/>
                      <a:pt x="6" y="17"/>
                    </a:cubicBezTo>
                    <a:cubicBezTo>
                      <a:pt x="4" y="16"/>
                      <a:pt x="8" y="18"/>
                      <a:pt x="8" y="19"/>
                    </a:cubicBezTo>
                    <a:cubicBezTo>
                      <a:pt x="6" y="18"/>
                      <a:pt x="5" y="18"/>
                      <a:pt x="5" y="17"/>
                    </a:cubicBezTo>
                    <a:cubicBezTo>
                      <a:pt x="7" y="19"/>
                      <a:pt x="0" y="18"/>
                      <a:pt x="9" y="22"/>
                    </a:cubicBezTo>
                    <a:cubicBezTo>
                      <a:pt x="10" y="22"/>
                      <a:pt x="12" y="22"/>
                      <a:pt x="12" y="23"/>
                    </a:cubicBezTo>
                    <a:cubicBezTo>
                      <a:pt x="16" y="23"/>
                      <a:pt x="12" y="22"/>
                      <a:pt x="10" y="20"/>
                    </a:cubicBezTo>
                    <a:cubicBezTo>
                      <a:pt x="10" y="20"/>
                      <a:pt x="10" y="20"/>
                      <a:pt x="10" y="20"/>
                    </a:cubicBezTo>
                    <a:cubicBezTo>
                      <a:pt x="2" y="16"/>
                      <a:pt x="12" y="21"/>
                      <a:pt x="9" y="18"/>
                    </a:cubicBezTo>
                    <a:cubicBezTo>
                      <a:pt x="12" y="20"/>
                      <a:pt x="12" y="20"/>
                      <a:pt x="14" y="21"/>
                    </a:cubicBezTo>
                    <a:cubicBezTo>
                      <a:pt x="21" y="24"/>
                      <a:pt x="10" y="18"/>
                      <a:pt x="18" y="21"/>
                    </a:cubicBezTo>
                    <a:cubicBezTo>
                      <a:pt x="18" y="22"/>
                      <a:pt x="18" y="22"/>
                      <a:pt x="18" y="22"/>
                    </a:cubicBezTo>
                    <a:cubicBezTo>
                      <a:pt x="19" y="22"/>
                      <a:pt x="18" y="21"/>
                      <a:pt x="17" y="20"/>
                    </a:cubicBezTo>
                    <a:cubicBezTo>
                      <a:pt x="14" y="19"/>
                      <a:pt x="14" y="19"/>
                      <a:pt x="14" y="19"/>
                    </a:cubicBezTo>
                    <a:cubicBezTo>
                      <a:pt x="14" y="19"/>
                      <a:pt x="10" y="17"/>
                      <a:pt x="9" y="16"/>
                    </a:cubicBezTo>
                    <a:cubicBezTo>
                      <a:pt x="12" y="18"/>
                      <a:pt x="7" y="15"/>
                      <a:pt x="9" y="15"/>
                    </a:cubicBezTo>
                    <a:cubicBezTo>
                      <a:pt x="13" y="17"/>
                      <a:pt x="12" y="17"/>
                      <a:pt x="14" y="18"/>
                    </a:cubicBezTo>
                    <a:cubicBezTo>
                      <a:pt x="12" y="17"/>
                      <a:pt x="12" y="17"/>
                      <a:pt x="12" y="17"/>
                    </a:cubicBezTo>
                    <a:cubicBezTo>
                      <a:pt x="12" y="16"/>
                      <a:pt x="15" y="18"/>
                      <a:pt x="17" y="19"/>
                    </a:cubicBezTo>
                    <a:cubicBezTo>
                      <a:pt x="15" y="18"/>
                      <a:pt x="15" y="18"/>
                      <a:pt x="12" y="16"/>
                    </a:cubicBezTo>
                    <a:cubicBezTo>
                      <a:pt x="16" y="18"/>
                      <a:pt x="16" y="16"/>
                      <a:pt x="14" y="13"/>
                    </a:cubicBezTo>
                    <a:cubicBezTo>
                      <a:pt x="14" y="13"/>
                      <a:pt x="17" y="15"/>
                      <a:pt x="16" y="15"/>
                    </a:cubicBezTo>
                    <a:cubicBezTo>
                      <a:pt x="17" y="16"/>
                      <a:pt x="15" y="14"/>
                      <a:pt x="13" y="12"/>
                    </a:cubicBezTo>
                    <a:cubicBezTo>
                      <a:pt x="12" y="10"/>
                      <a:pt x="14" y="10"/>
                      <a:pt x="16" y="12"/>
                    </a:cubicBezTo>
                    <a:cubicBezTo>
                      <a:pt x="14" y="10"/>
                      <a:pt x="14" y="10"/>
                      <a:pt x="14" y="10"/>
                    </a:cubicBezTo>
                    <a:cubicBezTo>
                      <a:pt x="10" y="6"/>
                      <a:pt x="17" y="12"/>
                      <a:pt x="16" y="9"/>
                    </a:cubicBezTo>
                    <a:cubicBezTo>
                      <a:pt x="16" y="9"/>
                      <a:pt x="16" y="9"/>
                      <a:pt x="16" y="9"/>
                    </a:cubicBezTo>
                    <a:cubicBezTo>
                      <a:pt x="16" y="8"/>
                      <a:pt x="11" y="3"/>
                      <a:pt x="13" y="3"/>
                    </a:cubicBezTo>
                    <a:cubicBezTo>
                      <a:pt x="15" y="6"/>
                      <a:pt x="15" y="6"/>
                      <a:pt x="17"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49" name="Freeform 183">
                <a:extLst>
                  <a:ext uri="{FF2B5EF4-FFF2-40B4-BE49-F238E27FC236}">
                    <a16:creationId xmlns:a16="http://schemas.microsoft.com/office/drawing/2014/main" xmlns="" id="{709C2437-D080-4CFF-AAF4-9A3D76AEDE05}"/>
                  </a:ext>
                </a:extLst>
              </p:cNvPr>
              <p:cNvSpPr/>
              <p:nvPr/>
            </p:nvSpPr>
            <p:spPr>
              <a:xfrm>
                <a:off x="4576" y="3112"/>
                <a:ext cx="4" cy="6"/>
              </a:xfrm>
              <a:custGeom>
                <a:avLst/>
                <a:gdLst/>
                <a:ahLst/>
                <a:cxnLst>
                  <a:cxn ang="0">
                    <a:pos x="1" y="2"/>
                  </a:cxn>
                  <a:cxn ang="0">
                    <a:pos x="3" y="5"/>
                  </a:cxn>
                  <a:cxn ang="0">
                    <a:pos x="0" y="0"/>
                  </a:cxn>
                  <a:cxn ang="0">
                    <a:pos x="0" y="1"/>
                  </a:cxn>
                  <a:cxn ang="0">
                    <a:pos x="1" y="2"/>
                  </a:cxn>
                </a:cxnLst>
                <a:rect l="0" t="0" r="0" b="0"/>
                <a:pathLst>
                  <a:path w="5" h="8">
                    <a:moveTo>
                      <a:pt x="2" y="3"/>
                    </a:moveTo>
                    <a:cubicBezTo>
                      <a:pt x="4" y="7"/>
                      <a:pt x="4" y="7"/>
                      <a:pt x="4" y="7"/>
                    </a:cubicBezTo>
                    <a:cubicBezTo>
                      <a:pt x="5" y="8"/>
                      <a:pt x="3" y="3"/>
                      <a:pt x="1" y="1"/>
                    </a:cubicBezTo>
                    <a:cubicBezTo>
                      <a:pt x="1" y="2"/>
                      <a:pt x="0" y="0"/>
                      <a:pt x="1" y="2"/>
                    </a:cubicBezTo>
                    <a:cubicBezTo>
                      <a:pt x="2" y="3"/>
                      <a:pt x="2" y="4"/>
                      <a:pt x="2"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0" name="Freeform 184">
                <a:extLst>
                  <a:ext uri="{FF2B5EF4-FFF2-40B4-BE49-F238E27FC236}">
                    <a16:creationId xmlns:a16="http://schemas.microsoft.com/office/drawing/2014/main" xmlns="" id="{59124E05-563D-4F5A-AADC-D76AF39D9923}"/>
                  </a:ext>
                </a:extLst>
              </p:cNvPr>
              <p:cNvSpPr/>
              <p:nvPr/>
            </p:nvSpPr>
            <p:spPr>
              <a:xfrm>
                <a:off x="4576" y="3102"/>
                <a:ext cx="10" cy="17"/>
              </a:xfrm>
              <a:custGeom>
                <a:avLst/>
                <a:gdLst/>
                <a:ahLst/>
                <a:cxnLst>
                  <a:cxn ang="0">
                    <a:pos x="6" y="8"/>
                  </a:cxn>
                  <a:cxn ang="0">
                    <a:pos x="6" y="6"/>
                  </a:cxn>
                  <a:cxn ang="0">
                    <a:pos x="2" y="7"/>
                  </a:cxn>
                  <a:cxn ang="0">
                    <a:pos x="3" y="12"/>
                  </a:cxn>
                  <a:cxn ang="0">
                    <a:pos x="2" y="9"/>
                  </a:cxn>
                  <a:cxn ang="0">
                    <a:pos x="3" y="13"/>
                  </a:cxn>
                  <a:cxn ang="0">
                    <a:pos x="3" y="12"/>
                  </a:cxn>
                  <a:cxn ang="0">
                    <a:pos x="3" y="13"/>
                  </a:cxn>
                  <a:cxn ang="0">
                    <a:pos x="3" y="12"/>
                  </a:cxn>
                  <a:cxn ang="0">
                    <a:pos x="4" y="14"/>
                  </a:cxn>
                  <a:cxn ang="0">
                    <a:pos x="3" y="9"/>
                  </a:cxn>
                  <a:cxn ang="0">
                    <a:pos x="6" y="13"/>
                  </a:cxn>
                  <a:cxn ang="0">
                    <a:pos x="7" y="14"/>
                  </a:cxn>
                  <a:cxn ang="0">
                    <a:pos x="6" y="12"/>
                  </a:cxn>
                  <a:cxn ang="0">
                    <a:pos x="5" y="9"/>
                  </a:cxn>
                  <a:cxn ang="0">
                    <a:pos x="7" y="14"/>
                  </a:cxn>
                  <a:cxn ang="0">
                    <a:pos x="9" y="11"/>
                  </a:cxn>
                  <a:cxn ang="0">
                    <a:pos x="8" y="5"/>
                  </a:cxn>
                  <a:cxn ang="0">
                    <a:pos x="9" y="9"/>
                  </a:cxn>
                  <a:cxn ang="0">
                    <a:pos x="10" y="10"/>
                  </a:cxn>
                  <a:cxn ang="0">
                    <a:pos x="9" y="2"/>
                  </a:cxn>
                  <a:cxn ang="0">
                    <a:pos x="6" y="8"/>
                  </a:cxn>
                </a:cxnLst>
                <a:rect l="0" t="0" r="0" b="0"/>
                <a:pathLst>
                  <a:path w="13" h="21">
                    <a:moveTo>
                      <a:pt x="9" y="11"/>
                    </a:moveTo>
                    <a:cubicBezTo>
                      <a:pt x="8" y="8"/>
                      <a:pt x="8" y="8"/>
                      <a:pt x="8" y="8"/>
                    </a:cubicBezTo>
                    <a:cubicBezTo>
                      <a:pt x="7" y="9"/>
                      <a:pt x="5" y="11"/>
                      <a:pt x="3" y="9"/>
                    </a:cubicBezTo>
                    <a:cubicBezTo>
                      <a:pt x="2" y="8"/>
                      <a:pt x="5" y="14"/>
                      <a:pt x="5" y="15"/>
                    </a:cubicBezTo>
                    <a:cubicBezTo>
                      <a:pt x="3" y="12"/>
                      <a:pt x="3" y="12"/>
                      <a:pt x="3" y="12"/>
                    </a:cubicBezTo>
                    <a:cubicBezTo>
                      <a:pt x="3" y="14"/>
                      <a:pt x="0" y="11"/>
                      <a:pt x="4" y="17"/>
                    </a:cubicBezTo>
                    <a:cubicBezTo>
                      <a:pt x="4" y="17"/>
                      <a:pt x="3" y="14"/>
                      <a:pt x="4" y="15"/>
                    </a:cubicBezTo>
                    <a:cubicBezTo>
                      <a:pt x="5" y="17"/>
                      <a:pt x="5" y="17"/>
                      <a:pt x="5" y="17"/>
                    </a:cubicBezTo>
                    <a:cubicBezTo>
                      <a:pt x="5" y="15"/>
                      <a:pt x="5" y="15"/>
                      <a:pt x="5" y="15"/>
                    </a:cubicBezTo>
                    <a:cubicBezTo>
                      <a:pt x="6" y="18"/>
                      <a:pt x="6" y="18"/>
                      <a:pt x="6" y="18"/>
                    </a:cubicBezTo>
                    <a:cubicBezTo>
                      <a:pt x="9" y="21"/>
                      <a:pt x="3" y="10"/>
                      <a:pt x="5" y="12"/>
                    </a:cubicBezTo>
                    <a:cubicBezTo>
                      <a:pt x="8" y="17"/>
                      <a:pt x="8" y="17"/>
                      <a:pt x="8" y="17"/>
                    </a:cubicBezTo>
                    <a:cubicBezTo>
                      <a:pt x="8" y="17"/>
                      <a:pt x="8" y="15"/>
                      <a:pt x="10" y="18"/>
                    </a:cubicBezTo>
                    <a:cubicBezTo>
                      <a:pt x="10" y="18"/>
                      <a:pt x="9" y="15"/>
                      <a:pt x="9" y="16"/>
                    </a:cubicBezTo>
                    <a:cubicBezTo>
                      <a:pt x="9" y="16"/>
                      <a:pt x="8" y="14"/>
                      <a:pt x="7" y="12"/>
                    </a:cubicBezTo>
                    <a:cubicBezTo>
                      <a:pt x="7" y="8"/>
                      <a:pt x="9" y="16"/>
                      <a:pt x="10" y="18"/>
                    </a:cubicBezTo>
                    <a:cubicBezTo>
                      <a:pt x="9" y="13"/>
                      <a:pt x="11" y="9"/>
                      <a:pt x="12" y="14"/>
                    </a:cubicBezTo>
                    <a:cubicBezTo>
                      <a:pt x="11" y="10"/>
                      <a:pt x="11" y="6"/>
                      <a:pt x="11" y="7"/>
                    </a:cubicBezTo>
                    <a:cubicBezTo>
                      <a:pt x="12" y="8"/>
                      <a:pt x="12" y="10"/>
                      <a:pt x="12" y="12"/>
                    </a:cubicBezTo>
                    <a:cubicBezTo>
                      <a:pt x="13" y="12"/>
                      <a:pt x="13" y="14"/>
                      <a:pt x="13" y="13"/>
                    </a:cubicBezTo>
                    <a:cubicBezTo>
                      <a:pt x="12" y="10"/>
                      <a:pt x="12" y="5"/>
                      <a:pt x="12" y="3"/>
                    </a:cubicBezTo>
                    <a:cubicBezTo>
                      <a:pt x="9" y="0"/>
                      <a:pt x="11" y="11"/>
                      <a:pt x="9" y="1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1" name="Freeform 185">
                <a:extLst>
                  <a:ext uri="{FF2B5EF4-FFF2-40B4-BE49-F238E27FC236}">
                    <a16:creationId xmlns:a16="http://schemas.microsoft.com/office/drawing/2014/main" xmlns="" id="{074CA263-3A93-4452-83F7-23242282BC00}"/>
                  </a:ext>
                </a:extLst>
              </p:cNvPr>
              <p:cNvSpPr/>
              <p:nvPr/>
            </p:nvSpPr>
            <p:spPr>
              <a:xfrm>
                <a:off x="4582" y="3107"/>
                <a:ext cx="1" cy="2"/>
              </a:xfrm>
              <a:custGeom>
                <a:avLst/>
                <a:gdLst/>
                <a:ahLst/>
                <a:cxnLst>
                  <a:cxn ang="0">
                    <a:pos x="0" y="0"/>
                  </a:cxn>
                  <a:cxn ang="0">
                    <a:pos x="0" y="2"/>
                  </a:cxn>
                  <a:cxn ang="0">
                    <a:pos x="1" y="1"/>
                  </a:cxn>
                  <a:cxn ang="0">
                    <a:pos x="0" y="0"/>
                  </a:cxn>
                </a:cxnLst>
                <a:rect l="0" t="0" r="0" b="0"/>
                <a:pathLst>
                  <a:path w="1" h="2">
                    <a:moveTo>
                      <a:pt x="0" y="0"/>
                    </a:moveTo>
                    <a:lnTo>
                      <a:pt x="0" y="2"/>
                    </a:ln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2" name="Freeform 186">
                <a:extLst>
                  <a:ext uri="{FF2B5EF4-FFF2-40B4-BE49-F238E27FC236}">
                    <a16:creationId xmlns:a16="http://schemas.microsoft.com/office/drawing/2014/main" xmlns="" id="{D0FFB948-D675-4408-85EB-3F30B1238791}"/>
                  </a:ext>
                </a:extLst>
              </p:cNvPr>
              <p:cNvSpPr/>
              <p:nvPr/>
            </p:nvSpPr>
            <p:spPr>
              <a:xfrm>
                <a:off x="5284" y="2858"/>
                <a:ext cx="2" cy="2"/>
              </a:xfrm>
              <a:custGeom>
                <a:avLst/>
                <a:gdLst/>
                <a:ahLst/>
                <a:cxnLst>
                  <a:cxn ang="0">
                    <a:pos x="1" y="2"/>
                  </a:cxn>
                  <a:cxn ang="0">
                    <a:pos x="2" y="2"/>
                  </a:cxn>
                  <a:cxn ang="0">
                    <a:pos x="0" y="0"/>
                  </a:cxn>
                  <a:cxn ang="0">
                    <a:pos x="1" y="2"/>
                  </a:cxn>
                </a:cxnLst>
                <a:rect l="0" t="0" r="0" b="0"/>
                <a:pathLst>
                  <a:path w="2" h="2">
                    <a:moveTo>
                      <a:pt x="1" y="2"/>
                    </a:moveTo>
                    <a:lnTo>
                      <a:pt x="2" y="2"/>
                    </a:lnTo>
                    <a:lnTo>
                      <a:pt x="0" y="0"/>
                    </a:ln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3" name="Freeform 187">
                <a:extLst>
                  <a:ext uri="{FF2B5EF4-FFF2-40B4-BE49-F238E27FC236}">
                    <a16:creationId xmlns:a16="http://schemas.microsoft.com/office/drawing/2014/main" xmlns="" id="{ECE575D3-7B80-482E-9BC3-E8430E6F4759}"/>
                  </a:ext>
                </a:extLst>
              </p:cNvPr>
              <p:cNvSpPr/>
              <p:nvPr/>
            </p:nvSpPr>
            <p:spPr>
              <a:xfrm>
                <a:off x="5284" y="2856"/>
                <a:ext cx="10" cy="10"/>
              </a:xfrm>
              <a:custGeom>
                <a:avLst/>
                <a:gdLst/>
                <a:ahLst/>
                <a:cxnLst>
                  <a:cxn ang="0">
                    <a:pos x="10" y="9"/>
                  </a:cxn>
                  <a:cxn ang="0">
                    <a:pos x="9" y="8"/>
                  </a:cxn>
                  <a:cxn ang="0">
                    <a:pos x="0" y="0"/>
                  </a:cxn>
                  <a:cxn ang="0">
                    <a:pos x="4" y="6"/>
                  </a:cxn>
                  <a:cxn ang="0">
                    <a:pos x="3" y="3"/>
                  </a:cxn>
                  <a:cxn ang="0">
                    <a:pos x="6" y="8"/>
                  </a:cxn>
                  <a:cxn ang="0">
                    <a:pos x="6" y="6"/>
                  </a:cxn>
                  <a:cxn ang="0">
                    <a:pos x="10" y="9"/>
                  </a:cxn>
                </a:cxnLst>
                <a:rect l="0" t="0" r="0" b="0"/>
                <a:pathLst>
                  <a:path w="12" h="12">
                    <a:moveTo>
                      <a:pt x="12" y="11"/>
                    </a:moveTo>
                    <a:cubicBezTo>
                      <a:pt x="11" y="10"/>
                      <a:pt x="11" y="10"/>
                      <a:pt x="11" y="10"/>
                    </a:cubicBezTo>
                    <a:cubicBezTo>
                      <a:pt x="4" y="2"/>
                      <a:pt x="6" y="4"/>
                      <a:pt x="0" y="0"/>
                    </a:cubicBezTo>
                    <a:cubicBezTo>
                      <a:pt x="1" y="1"/>
                      <a:pt x="3" y="5"/>
                      <a:pt x="5" y="8"/>
                    </a:cubicBezTo>
                    <a:cubicBezTo>
                      <a:pt x="5" y="7"/>
                      <a:pt x="3" y="4"/>
                      <a:pt x="4" y="4"/>
                    </a:cubicBezTo>
                    <a:cubicBezTo>
                      <a:pt x="6" y="7"/>
                      <a:pt x="6" y="7"/>
                      <a:pt x="8" y="10"/>
                    </a:cubicBezTo>
                    <a:cubicBezTo>
                      <a:pt x="11" y="12"/>
                      <a:pt x="7" y="8"/>
                      <a:pt x="8" y="8"/>
                    </a:cubicBezTo>
                    <a:lnTo>
                      <a:pt x="12" y="1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4" name="Freeform 188">
                <a:extLst>
                  <a:ext uri="{FF2B5EF4-FFF2-40B4-BE49-F238E27FC236}">
                    <a16:creationId xmlns:a16="http://schemas.microsoft.com/office/drawing/2014/main" xmlns="" id="{89DB8B7B-ABB2-4237-86F3-91F62CA7B510}"/>
                  </a:ext>
                </a:extLst>
              </p:cNvPr>
              <p:cNvSpPr/>
              <p:nvPr/>
            </p:nvSpPr>
            <p:spPr>
              <a:xfrm>
                <a:off x="5288" y="2859"/>
                <a:ext cx="3" cy="3"/>
              </a:xfrm>
              <a:custGeom>
                <a:avLst/>
                <a:gdLst/>
                <a:ahLst/>
                <a:cxnLst>
                  <a:cxn ang="0">
                    <a:pos x="0" y="0"/>
                  </a:cxn>
                  <a:cxn ang="0">
                    <a:pos x="3" y="3"/>
                  </a:cxn>
                  <a:cxn ang="0">
                    <a:pos x="0" y="0"/>
                  </a:cxn>
                </a:cxnLst>
                <a:rect l="0" t="0" r="0" b="0"/>
                <a:pathLst>
                  <a:path w="4" h="4">
                    <a:moveTo>
                      <a:pt x="0" y="0"/>
                    </a:moveTo>
                    <a:cubicBezTo>
                      <a:pt x="4" y="4"/>
                      <a:pt x="4" y="4"/>
                      <a:pt x="4" y="4"/>
                    </a:cubicBezTo>
                    <a:cubicBezTo>
                      <a:pt x="3" y="2"/>
                      <a:pt x="1"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5" name="Freeform 189">
                <a:extLst>
                  <a:ext uri="{FF2B5EF4-FFF2-40B4-BE49-F238E27FC236}">
                    <a16:creationId xmlns:a16="http://schemas.microsoft.com/office/drawing/2014/main" xmlns="" id="{4D825B36-809C-44F0-80CF-789C24CD3FA6}"/>
                  </a:ext>
                </a:extLst>
              </p:cNvPr>
              <p:cNvSpPr/>
              <p:nvPr/>
            </p:nvSpPr>
            <p:spPr>
              <a:xfrm>
                <a:off x="5287" y="2856"/>
                <a:ext cx="3" cy="4"/>
              </a:xfrm>
              <a:custGeom>
                <a:avLst/>
                <a:gdLst/>
                <a:ahLst/>
                <a:cxnLst>
                  <a:cxn ang="0">
                    <a:pos x="0" y="1"/>
                  </a:cxn>
                  <a:cxn ang="0">
                    <a:pos x="3" y="4"/>
                  </a:cxn>
                  <a:cxn ang="0">
                    <a:pos x="0" y="0"/>
                  </a:cxn>
                  <a:cxn ang="0">
                    <a:pos x="0" y="1"/>
                  </a:cxn>
                </a:cxnLst>
                <a:rect l="0" t="0" r="0" b="0"/>
                <a:pathLst>
                  <a:path w="4" h="5">
                    <a:moveTo>
                      <a:pt x="1" y="2"/>
                    </a:moveTo>
                    <a:cubicBezTo>
                      <a:pt x="2" y="2"/>
                      <a:pt x="4" y="5"/>
                      <a:pt x="4" y="5"/>
                    </a:cubicBezTo>
                    <a:cubicBezTo>
                      <a:pt x="0" y="0"/>
                      <a:pt x="0" y="0"/>
                      <a:pt x="0" y="0"/>
                    </a:cubicBez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6" name="Freeform 190">
                <a:extLst>
                  <a:ext uri="{FF2B5EF4-FFF2-40B4-BE49-F238E27FC236}">
                    <a16:creationId xmlns:a16="http://schemas.microsoft.com/office/drawing/2014/main" xmlns="" id="{6A357B22-2E5E-4DAC-9B29-24696D3F7A7C}"/>
                  </a:ext>
                </a:extLst>
              </p:cNvPr>
              <p:cNvSpPr/>
              <p:nvPr/>
            </p:nvSpPr>
            <p:spPr>
              <a:xfrm>
                <a:off x="5289" y="2856"/>
                <a:ext cx="1" cy="0"/>
              </a:xfrm>
              <a:custGeom>
                <a:avLst/>
                <a:gdLst/>
                <a:ahLst/>
                <a:cxnLst>
                  <a:cxn ang="0">
                    <a:pos x="1" y="0"/>
                  </a:cxn>
                  <a:cxn ang="0">
                    <a:pos x="1" y="0"/>
                  </a:cxn>
                  <a:cxn ang="0">
                    <a:pos x="1" y="0"/>
                  </a:cxn>
                </a:cxnLst>
                <a:rect l="0" t="0" r="0" b="0"/>
                <a:pathLst>
                  <a:path w="1" h="1">
                    <a:moveTo>
                      <a:pt x="1" y="1"/>
                    </a:moveTo>
                    <a:cubicBezTo>
                      <a:pt x="1" y="1"/>
                      <a:pt x="1" y="1"/>
                      <a:pt x="1" y="1"/>
                    </a:cubicBezTo>
                    <a:cubicBezTo>
                      <a:pt x="0" y="0"/>
                      <a:pt x="1"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7" name="Freeform 191">
                <a:extLst>
                  <a:ext uri="{FF2B5EF4-FFF2-40B4-BE49-F238E27FC236}">
                    <a16:creationId xmlns:a16="http://schemas.microsoft.com/office/drawing/2014/main" xmlns="" id="{7FFB5912-D70B-4840-B80E-82901E22D466}"/>
                  </a:ext>
                </a:extLst>
              </p:cNvPr>
              <p:cNvSpPr/>
              <p:nvPr/>
            </p:nvSpPr>
            <p:spPr>
              <a:xfrm>
                <a:off x="5289" y="2854"/>
                <a:ext cx="6" cy="8"/>
              </a:xfrm>
              <a:custGeom>
                <a:avLst/>
                <a:gdLst/>
                <a:ahLst/>
                <a:cxnLst>
                  <a:cxn ang="0">
                    <a:pos x="1" y="1"/>
                  </a:cxn>
                  <a:cxn ang="0">
                    <a:pos x="0" y="2"/>
                  </a:cxn>
                  <a:cxn ang="0">
                    <a:pos x="0" y="2"/>
                  </a:cxn>
                  <a:cxn ang="0">
                    <a:pos x="4" y="5"/>
                  </a:cxn>
                  <a:cxn ang="0">
                    <a:pos x="3" y="6"/>
                  </a:cxn>
                  <a:cxn ang="0">
                    <a:pos x="6" y="8"/>
                  </a:cxn>
                  <a:cxn ang="0">
                    <a:pos x="1" y="1"/>
                  </a:cxn>
                </a:cxnLst>
                <a:rect l="0" t="0" r="0" b="0"/>
                <a:pathLst>
                  <a:path w="7" h="10">
                    <a:moveTo>
                      <a:pt x="2" y="2"/>
                    </a:moveTo>
                    <a:cubicBezTo>
                      <a:pt x="0" y="0"/>
                      <a:pt x="0" y="2"/>
                      <a:pt x="1" y="3"/>
                    </a:cubicBezTo>
                    <a:cubicBezTo>
                      <a:pt x="1" y="3"/>
                      <a:pt x="1" y="3"/>
                      <a:pt x="1" y="3"/>
                    </a:cubicBezTo>
                    <a:cubicBezTo>
                      <a:pt x="3" y="4"/>
                      <a:pt x="6" y="8"/>
                      <a:pt x="5" y="7"/>
                    </a:cubicBezTo>
                    <a:cubicBezTo>
                      <a:pt x="5" y="8"/>
                      <a:pt x="2" y="5"/>
                      <a:pt x="4" y="8"/>
                    </a:cubicBezTo>
                    <a:cubicBezTo>
                      <a:pt x="7" y="10"/>
                      <a:pt x="7" y="10"/>
                      <a:pt x="7" y="10"/>
                    </a:cubicBezTo>
                    <a:cubicBezTo>
                      <a:pt x="7" y="9"/>
                      <a:pt x="3" y="3"/>
                      <a:pt x="2"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8" name="Freeform 192">
                <a:extLst>
                  <a:ext uri="{FF2B5EF4-FFF2-40B4-BE49-F238E27FC236}">
                    <a16:creationId xmlns:a16="http://schemas.microsoft.com/office/drawing/2014/main" xmlns="" id="{3795DE47-089E-4517-AFB5-83166B06C9CC}"/>
                  </a:ext>
                </a:extLst>
              </p:cNvPr>
              <p:cNvSpPr/>
              <p:nvPr/>
            </p:nvSpPr>
            <p:spPr>
              <a:xfrm>
                <a:off x="5290" y="2856"/>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1"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59" name="Freeform 193">
                <a:extLst>
                  <a:ext uri="{FF2B5EF4-FFF2-40B4-BE49-F238E27FC236}">
                    <a16:creationId xmlns:a16="http://schemas.microsoft.com/office/drawing/2014/main" xmlns="" id="{37345682-D6F2-44ED-A680-7685930EB383}"/>
                  </a:ext>
                </a:extLst>
              </p:cNvPr>
              <p:cNvSpPr/>
              <p:nvPr/>
            </p:nvSpPr>
            <p:spPr>
              <a:xfrm>
                <a:off x="5289" y="2857"/>
                <a:ext cx="1" cy="2"/>
              </a:xfrm>
              <a:custGeom>
                <a:avLst/>
                <a:gdLst/>
                <a:ahLst/>
                <a:cxnLst>
                  <a:cxn ang="0">
                    <a:pos x="0" y="0"/>
                  </a:cxn>
                  <a:cxn ang="0">
                    <a:pos x="0" y="1"/>
                  </a:cxn>
                  <a:cxn ang="0">
                    <a:pos x="1" y="2"/>
                  </a:cxn>
                  <a:cxn ang="0">
                    <a:pos x="0" y="0"/>
                  </a:cxn>
                </a:cxnLst>
                <a:rect l="0" t="0" r="0" b="0"/>
                <a:pathLst>
                  <a:path w="1" h="2">
                    <a:moveTo>
                      <a:pt x="0" y="0"/>
                    </a:moveTo>
                    <a:lnTo>
                      <a:pt x="0" y="1"/>
                    </a:lnTo>
                    <a:lnTo>
                      <a:pt x="1" y="2"/>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0" name="Freeform 194">
                <a:extLst>
                  <a:ext uri="{FF2B5EF4-FFF2-40B4-BE49-F238E27FC236}">
                    <a16:creationId xmlns:a16="http://schemas.microsoft.com/office/drawing/2014/main" xmlns="" id="{CEEAE5FB-920A-4144-9CA2-5FF51A0D0829}"/>
                  </a:ext>
                </a:extLst>
              </p:cNvPr>
              <p:cNvSpPr/>
              <p:nvPr/>
            </p:nvSpPr>
            <p:spPr>
              <a:xfrm>
                <a:off x="5290" y="2854"/>
                <a:ext cx="9" cy="7"/>
              </a:xfrm>
              <a:custGeom>
                <a:avLst/>
                <a:gdLst/>
                <a:ahLst/>
                <a:cxnLst>
                  <a:cxn ang="0">
                    <a:pos x="1" y="0"/>
                  </a:cxn>
                  <a:cxn ang="0">
                    <a:pos x="3" y="3"/>
                  </a:cxn>
                  <a:cxn ang="0">
                    <a:pos x="9" y="7"/>
                  </a:cxn>
                  <a:cxn ang="0">
                    <a:pos x="8" y="5"/>
                  </a:cxn>
                  <a:cxn ang="0">
                    <a:pos x="1" y="0"/>
                  </a:cxn>
                </a:cxnLst>
                <a:rect l="0" t="0" r="0" b="0"/>
                <a:pathLst>
                  <a:path w="11" h="9">
                    <a:moveTo>
                      <a:pt x="2" y="0"/>
                    </a:moveTo>
                    <a:cubicBezTo>
                      <a:pt x="6" y="5"/>
                      <a:pt x="0" y="1"/>
                      <a:pt x="4" y="4"/>
                    </a:cubicBezTo>
                    <a:cubicBezTo>
                      <a:pt x="4" y="4"/>
                      <a:pt x="8" y="6"/>
                      <a:pt x="11" y="9"/>
                    </a:cubicBezTo>
                    <a:cubicBezTo>
                      <a:pt x="10" y="7"/>
                      <a:pt x="10" y="7"/>
                      <a:pt x="10" y="7"/>
                    </a:cubicBezTo>
                    <a:cubicBezTo>
                      <a:pt x="8" y="5"/>
                      <a:pt x="4" y="2"/>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1" name="Freeform 195">
                <a:extLst>
                  <a:ext uri="{FF2B5EF4-FFF2-40B4-BE49-F238E27FC236}">
                    <a16:creationId xmlns:a16="http://schemas.microsoft.com/office/drawing/2014/main" xmlns="" id="{DD4D6641-FB5B-4234-8245-9927AF009625}"/>
                  </a:ext>
                </a:extLst>
              </p:cNvPr>
              <p:cNvSpPr/>
              <p:nvPr/>
            </p:nvSpPr>
            <p:spPr>
              <a:xfrm>
                <a:off x="5301" y="2861"/>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2" name="Freeform 196">
                <a:extLst>
                  <a:ext uri="{FF2B5EF4-FFF2-40B4-BE49-F238E27FC236}">
                    <a16:creationId xmlns:a16="http://schemas.microsoft.com/office/drawing/2014/main" xmlns="" id="{18EAE6A4-230F-4158-BE1E-3E6D55382BA4}"/>
                  </a:ext>
                </a:extLst>
              </p:cNvPr>
              <p:cNvSpPr/>
              <p:nvPr/>
            </p:nvSpPr>
            <p:spPr>
              <a:xfrm>
                <a:off x="5295" y="2853"/>
                <a:ext cx="11" cy="10"/>
              </a:xfrm>
              <a:custGeom>
                <a:avLst/>
                <a:gdLst/>
                <a:ahLst/>
                <a:cxnLst>
                  <a:cxn ang="0">
                    <a:pos x="3" y="0"/>
                  </a:cxn>
                  <a:cxn ang="0">
                    <a:pos x="6" y="5"/>
                  </a:cxn>
                  <a:cxn ang="0">
                    <a:pos x="3" y="1"/>
                  </a:cxn>
                  <a:cxn ang="0">
                    <a:pos x="3" y="4"/>
                  </a:cxn>
                  <a:cxn ang="0">
                    <a:pos x="0" y="0"/>
                  </a:cxn>
                  <a:cxn ang="0">
                    <a:pos x="3" y="5"/>
                  </a:cxn>
                  <a:cxn ang="0">
                    <a:pos x="0" y="3"/>
                  </a:cxn>
                  <a:cxn ang="0">
                    <a:pos x="4" y="6"/>
                  </a:cxn>
                  <a:cxn ang="0">
                    <a:pos x="4" y="5"/>
                  </a:cxn>
                  <a:cxn ang="0">
                    <a:pos x="6" y="8"/>
                  </a:cxn>
                  <a:cxn ang="0">
                    <a:pos x="11" y="9"/>
                  </a:cxn>
                  <a:cxn ang="0">
                    <a:pos x="3" y="0"/>
                  </a:cxn>
                </a:cxnLst>
                <a:rect l="0" t="0" r="0" b="0"/>
                <a:pathLst>
                  <a:path w="14" h="12">
                    <a:moveTo>
                      <a:pt x="4" y="0"/>
                    </a:moveTo>
                    <a:cubicBezTo>
                      <a:pt x="8" y="6"/>
                      <a:pt x="8" y="6"/>
                      <a:pt x="8" y="6"/>
                    </a:cubicBezTo>
                    <a:cubicBezTo>
                      <a:pt x="6" y="4"/>
                      <a:pt x="5" y="3"/>
                      <a:pt x="4" y="2"/>
                    </a:cubicBezTo>
                    <a:cubicBezTo>
                      <a:pt x="3" y="2"/>
                      <a:pt x="6" y="5"/>
                      <a:pt x="5" y="5"/>
                    </a:cubicBezTo>
                    <a:cubicBezTo>
                      <a:pt x="0" y="1"/>
                      <a:pt x="6" y="4"/>
                      <a:pt x="1" y="1"/>
                    </a:cubicBezTo>
                    <a:cubicBezTo>
                      <a:pt x="1" y="1"/>
                      <a:pt x="1" y="2"/>
                      <a:pt x="4" y="6"/>
                    </a:cubicBezTo>
                    <a:cubicBezTo>
                      <a:pt x="0" y="4"/>
                      <a:pt x="0" y="4"/>
                      <a:pt x="0" y="4"/>
                    </a:cubicBezTo>
                    <a:cubicBezTo>
                      <a:pt x="6" y="8"/>
                      <a:pt x="6" y="8"/>
                      <a:pt x="6" y="8"/>
                    </a:cubicBezTo>
                    <a:cubicBezTo>
                      <a:pt x="7" y="9"/>
                      <a:pt x="2" y="4"/>
                      <a:pt x="6" y="7"/>
                    </a:cubicBezTo>
                    <a:cubicBezTo>
                      <a:pt x="8" y="9"/>
                      <a:pt x="8" y="9"/>
                      <a:pt x="8" y="10"/>
                    </a:cubicBezTo>
                    <a:cubicBezTo>
                      <a:pt x="8" y="9"/>
                      <a:pt x="13" y="12"/>
                      <a:pt x="14" y="11"/>
                    </a:cubicBezTo>
                    <a:cubicBezTo>
                      <a:pt x="14" y="9"/>
                      <a:pt x="6" y="3"/>
                      <a:pt x="4"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3" name="Freeform 197">
                <a:extLst>
                  <a:ext uri="{FF2B5EF4-FFF2-40B4-BE49-F238E27FC236}">
                    <a16:creationId xmlns:a16="http://schemas.microsoft.com/office/drawing/2014/main" xmlns="" id="{8BE49802-E1D9-48F5-AE66-E0D73D643CDC}"/>
                  </a:ext>
                </a:extLst>
              </p:cNvPr>
              <p:cNvSpPr/>
              <p:nvPr/>
            </p:nvSpPr>
            <p:spPr>
              <a:xfrm>
                <a:off x="5302" y="2856"/>
                <a:ext cx="2" cy="2"/>
              </a:xfrm>
              <a:custGeom>
                <a:avLst/>
                <a:gdLst/>
                <a:ahLst/>
                <a:cxnLst>
                  <a:cxn ang="0">
                    <a:pos x="1" y="1"/>
                  </a:cxn>
                  <a:cxn ang="0">
                    <a:pos x="2" y="2"/>
                  </a:cxn>
                  <a:cxn ang="0">
                    <a:pos x="0" y="0"/>
                  </a:cxn>
                  <a:cxn ang="0">
                    <a:pos x="1" y="1"/>
                  </a:cxn>
                </a:cxnLst>
                <a:rect l="0" t="0" r="0" b="0"/>
                <a:pathLst>
                  <a:path w="2" h="2">
                    <a:moveTo>
                      <a:pt x="1" y="1"/>
                    </a:moveTo>
                    <a:lnTo>
                      <a:pt x="2" y="2"/>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4" name="Freeform 198">
                <a:extLst>
                  <a:ext uri="{FF2B5EF4-FFF2-40B4-BE49-F238E27FC236}">
                    <a16:creationId xmlns:a16="http://schemas.microsoft.com/office/drawing/2014/main" xmlns="" id="{D0D4AC3B-3DFD-4391-8D6C-33F43900B96C}"/>
                  </a:ext>
                </a:extLst>
              </p:cNvPr>
              <p:cNvSpPr/>
              <p:nvPr/>
            </p:nvSpPr>
            <p:spPr>
              <a:xfrm>
                <a:off x="5299" y="2849"/>
                <a:ext cx="11" cy="10"/>
              </a:xfrm>
              <a:custGeom>
                <a:avLst/>
                <a:gdLst/>
                <a:ahLst/>
                <a:cxnLst>
                  <a:cxn ang="0">
                    <a:pos x="0" y="1"/>
                  </a:cxn>
                  <a:cxn ang="0">
                    <a:pos x="1" y="5"/>
                  </a:cxn>
                  <a:cxn ang="0">
                    <a:pos x="0" y="3"/>
                  </a:cxn>
                  <a:cxn ang="0">
                    <a:pos x="3" y="5"/>
                  </a:cxn>
                  <a:cxn ang="0">
                    <a:pos x="2" y="3"/>
                  </a:cxn>
                  <a:cxn ang="0">
                    <a:pos x="7" y="7"/>
                  </a:cxn>
                  <a:cxn ang="0">
                    <a:pos x="6" y="7"/>
                  </a:cxn>
                  <a:cxn ang="0">
                    <a:pos x="7" y="4"/>
                  </a:cxn>
                  <a:cxn ang="0">
                    <a:pos x="5" y="4"/>
                  </a:cxn>
                  <a:cxn ang="0">
                    <a:pos x="4" y="2"/>
                  </a:cxn>
                  <a:cxn ang="0">
                    <a:pos x="0" y="1"/>
                  </a:cxn>
                </a:cxnLst>
                <a:rect l="0" t="0" r="0" b="0"/>
                <a:pathLst>
                  <a:path w="14" h="12">
                    <a:moveTo>
                      <a:pt x="0" y="2"/>
                    </a:moveTo>
                    <a:cubicBezTo>
                      <a:pt x="2" y="6"/>
                      <a:pt x="2" y="6"/>
                      <a:pt x="2" y="6"/>
                    </a:cubicBezTo>
                    <a:cubicBezTo>
                      <a:pt x="0" y="4"/>
                      <a:pt x="0" y="4"/>
                      <a:pt x="0" y="4"/>
                    </a:cubicBezTo>
                    <a:cubicBezTo>
                      <a:pt x="1" y="5"/>
                      <a:pt x="3" y="7"/>
                      <a:pt x="4" y="7"/>
                    </a:cubicBezTo>
                    <a:cubicBezTo>
                      <a:pt x="9" y="11"/>
                      <a:pt x="3" y="5"/>
                      <a:pt x="3" y="4"/>
                    </a:cubicBezTo>
                    <a:cubicBezTo>
                      <a:pt x="6" y="4"/>
                      <a:pt x="5" y="6"/>
                      <a:pt x="10" y="9"/>
                    </a:cubicBezTo>
                    <a:cubicBezTo>
                      <a:pt x="9" y="9"/>
                      <a:pt x="8" y="8"/>
                      <a:pt x="8" y="9"/>
                    </a:cubicBezTo>
                    <a:cubicBezTo>
                      <a:pt x="14" y="12"/>
                      <a:pt x="10" y="7"/>
                      <a:pt x="9" y="5"/>
                    </a:cubicBezTo>
                    <a:cubicBezTo>
                      <a:pt x="8" y="5"/>
                      <a:pt x="7" y="4"/>
                      <a:pt x="7" y="5"/>
                    </a:cubicBezTo>
                    <a:cubicBezTo>
                      <a:pt x="6" y="3"/>
                      <a:pt x="6" y="3"/>
                      <a:pt x="6" y="3"/>
                    </a:cubicBezTo>
                    <a:cubicBezTo>
                      <a:pt x="1" y="1"/>
                      <a:pt x="0" y="0"/>
                      <a:pt x="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5" name="Freeform 199">
                <a:extLst>
                  <a:ext uri="{FF2B5EF4-FFF2-40B4-BE49-F238E27FC236}">
                    <a16:creationId xmlns:a16="http://schemas.microsoft.com/office/drawing/2014/main" xmlns="" id="{41849A33-01B9-4C49-B93C-DF16171C54CA}"/>
                  </a:ext>
                </a:extLst>
              </p:cNvPr>
              <p:cNvSpPr/>
              <p:nvPr/>
            </p:nvSpPr>
            <p:spPr>
              <a:xfrm>
                <a:off x="5296" y="2851"/>
                <a:ext cx="3" cy="1"/>
              </a:xfrm>
              <a:custGeom>
                <a:avLst/>
                <a:gdLst/>
                <a:ahLst/>
                <a:cxnLst>
                  <a:cxn ang="0">
                    <a:pos x="2" y="1"/>
                  </a:cxn>
                  <a:cxn ang="0">
                    <a:pos x="3" y="1"/>
                  </a:cxn>
                  <a:cxn ang="0">
                    <a:pos x="2" y="1"/>
                  </a:cxn>
                </a:cxnLst>
                <a:rect l="0" t="0" r="0" b="0"/>
                <a:pathLst>
                  <a:path w="3" h="2">
                    <a:moveTo>
                      <a:pt x="2" y="2"/>
                    </a:moveTo>
                    <a:cubicBezTo>
                      <a:pt x="1" y="1"/>
                      <a:pt x="2" y="1"/>
                      <a:pt x="3" y="2"/>
                    </a:cubicBezTo>
                    <a:cubicBezTo>
                      <a:pt x="1" y="1"/>
                      <a:pt x="0" y="0"/>
                      <a:pt x="2"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6" name="Freeform 200">
                <a:extLst>
                  <a:ext uri="{FF2B5EF4-FFF2-40B4-BE49-F238E27FC236}">
                    <a16:creationId xmlns:a16="http://schemas.microsoft.com/office/drawing/2014/main" xmlns="" id="{815C075F-BCC3-4040-9371-B5B99BBB6D36}"/>
                  </a:ext>
                </a:extLst>
              </p:cNvPr>
              <p:cNvSpPr/>
              <p:nvPr/>
            </p:nvSpPr>
            <p:spPr>
              <a:xfrm>
                <a:off x="5306" y="285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7" name="Freeform 201">
                <a:extLst>
                  <a:ext uri="{FF2B5EF4-FFF2-40B4-BE49-F238E27FC236}">
                    <a16:creationId xmlns:a16="http://schemas.microsoft.com/office/drawing/2014/main" xmlns="" id="{E569DBDE-C73E-465E-B8FD-A22008D20587}"/>
                  </a:ext>
                </a:extLst>
              </p:cNvPr>
              <p:cNvSpPr/>
              <p:nvPr/>
            </p:nvSpPr>
            <p:spPr>
              <a:xfrm>
                <a:off x="5299" y="2848"/>
                <a:ext cx="3" cy="2"/>
              </a:xfrm>
              <a:custGeom>
                <a:avLst/>
                <a:gdLst/>
                <a:ahLst/>
                <a:cxnLst>
                  <a:cxn ang="0">
                    <a:pos x="2" y="2"/>
                  </a:cxn>
                  <a:cxn ang="0">
                    <a:pos x="3" y="2"/>
                  </a:cxn>
                  <a:cxn ang="0">
                    <a:pos x="0" y="0"/>
                  </a:cxn>
                  <a:cxn ang="0">
                    <a:pos x="2" y="2"/>
                  </a:cxn>
                </a:cxnLst>
                <a:rect l="0" t="0" r="0" b="0"/>
                <a:pathLst>
                  <a:path w="3" h="2">
                    <a:moveTo>
                      <a:pt x="2" y="2"/>
                    </a:moveTo>
                    <a:cubicBezTo>
                      <a:pt x="3" y="2"/>
                      <a:pt x="3" y="2"/>
                      <a:pt x="3" y="2"/>
                    </a:cubicBezTo>
                    <a:cubicBezTo>
                      <a:pt x="0" y="0"/>
                      <a:pt x="0" y="0"/>
                      <a:pt x="0" y="0"/>
                    </a:cubicBezTo>
                    <a:cubicBezTo>
                      <a:pt x="0" y="1"/>
                      <a:pt x="1" y="1"/>
                      <a:pt x="2"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8" name="Freeform 202">
                <a:extLst>
                  <a:ext uri="{FF2B5EF4-FFF2-40B4-BE49-F238E27FC236}">
                    <a16:creationId xmlns:a16="http://schemas.microsoft.com/office/drawing/2014/main" xmlns="" id="{749E7B36-DEC3-4033-96CD-229700594465}"/>
                  </a:ext>
                </a:extLst>
              </p:cNvPr>
              <p:cNvSpPr/>
              <p:nvPr/>
            </p:nvSpPr>
            <p:spPr>
              <a:xfrm>
                <a:off x="5299" y="2825"/>
                <a:ext cx="23" cy="29"/>
              </a:xfrm>
              <a:custGeom>
                <a:avLst/>
                <a:gdLst/>
                <a:ahLst/>
                <a:cxnLst>
                  <a:cxn ang="0">
                    <a:pos x="21" y="2"/>
                  </a:cxn>
                  <a:cxn ang="0">
                    <a:pos x="18" y="3"/>
                  </a:cxn>
                  <a:cxn ang="0">
                    <a:pos x="15" y="0"/>
                  </a:cxn>
                  <a:cxn ang="0">
                    <a:pos x="9" y="0"/>
                  </a:cxn>
                  <a:cxn ang="0">
                    <a:pos x="11" y="2"/>
                  </a:cxn>
                  <a:cxn ang="0">
                    <a:pos x="9" y="1"/>
                  </a:cxn>
                  <a:cxn ang="0">
                    <a:pos x="9" y="5"/>
                  </a:cxn>
                  <a:cxn ang="0">
                    <a:pos x="10" y="9"/>
                  </a:cxn>
                  <a:cxn ang="0">
                    <a:pos x="4" y="18"/>
                  </a:cxn>
                  <a:cxn ang="0">
                    <a:pos x="8" y="21"/>
                  </a:cxn>
                  <a:cxn ang="0">
                    <a:pos x="4" y="19"/>
                  </a:cxn>
                  <a:cxn ang="0">
                    <a:pos x="5" y="19"/>
                  </a:cxn>
                  <a:cxn ang="0">
                    <a:pos x="2" y="20"/>
                  </a:cxn>
                  <a:cxn ang="0">
                    <a:pos x="8" y="24"/>
                  </a:cxn>
                  <a:cxn ang="0">
                    <a:pos x="1" y="21"/>
                  </a:cxn>
                  <a:cxn ang="0">
                    <a:pos x="4" y="25"/>
                  </a:cxn>
                  <a:cxn ang="0">
                    <a:pos x="8" y="26"/>
                  </a:cxn>
                  <a:cxn ang="0">
                    <a:pos x="9" y="29"/>
                  </a:cxn>
                  <a:cxn ang="0">
                    <a:pos x="8" y="19"/>
                  </a:cxn>
                  <a:cxn ang="0">
                    <a:pos x="10" y="20"/>
                  </a:cxn>
                  <a:cxn ang="0">
                    <a:pos x="15" y="18"/>
                  </a:cxn>
                  <a:cxn ang="0">
                    <a:pos x="11" y="14"/>
                  </a:cxn>
                  <a:cxn ang="0">
                    <a:pos x="13" y="14"/>
                  </a:cxn>
                  <a:cxn ang="0">
                    <a:pos x="11" y="13"/>
                  </a:cxn>
                  <a:cxn ang="0">
                    <a:pos x="15" y="13"/>
                  </a:cxn>
                  <a:cxn ang="0">
                    <a:pos x="9" y="9"/>
                  </a:cxn>
                  <a:cxn ang="0">
                    <a:pos x="18" y="11"/>
                  </a:cxn>
                  <a:cxn ang="0">
                    <a:pos x="15" y="10"/>
                  </a:cxn>
                  <a:cxn ang="0">
                    <a:pos x="13" y="9"/>
                  </a:cxn>
                  <a:cxn ang="0">
                    <a:pos x="18" y="10"/>
                  </a:cxn>
                  <a:cxn ang="0">
                    <a:pos x="15" y="6"/>
                  </a:cxn>
                  <a:cxn ang="0">
                    <a:pos x="13" y="6"/>
                  </a:cxn>
                  <a:cxn ang="0">
                    <a:pos x="14" y="4"/>
                  </a:cxn>
                  <a:cxn ang="0">
                    <a:pos x="19" y="6"/>
                  </a:cxn>
                  <a:cxn ang="0">
                    <a:pos x="23" y="6"/>
                  </a:cxn>
                  <a:cxn ang="0">
                    <a:pos x="16" y="2"/>
                  </a:cxn>
                  <a:cxn ang="0">
                    <a:pos x="21" y="2"/>
                  </a:cxn>
                </a:cxnLst>
                <a:rect l="0" t="0" r="0" b="0"/>
                <a:pathLst>
                  <a:path w="28" h="35">
                    <a:moveTo>
                      <a:pt x="26" y="3"/>
                    </a:moveTo>
                    <a:cubicBezTo>
                      <a:pt x="24" y="3"/>
                      <a:pt x="22" y="3"/>
                      <a:pt x="23" y="4"/>
                    </a:cubicBezTo>
                    <a:cubicBezTo>
                      <a:pt x="20" y="3"/>
                      <a:pt x="20" y="2"/>
                      <a:pt x="19" y="1"/>
                    </a:cubicBezTo>
                    <a:cubicBezTo>
                      <a:pt x="16" y="2"/>
                      <a:pt x="15" y="1"/>
                      <a:pt x="12" y="0"/>
                    </a:cubicBezTo>
                    <a:cubicBezTo>
                      <a:pt x="11" y="1"/>
                      <a:pt x="15" y="2"/>
                      <a:pt x="14" y="3"/>
                    </a:cubicBezTo>
                    <a:cubicBezTo>
                      <a:pt x="11" y="2"/>
                      <a:pt x="11" y="2"/>
                      <a:pt x="11" y="2"/>
                    </a:cubicBezTo>
                    <a:cubicBezTo>
                      <a:pt x="12" y="4"/>
                      <a:pt x="15" y="7"/>
                      <a:pt x="12" y="7"/>
                    </a:cubicBezTo>
                    <a:cubicBezTo>
                      <a:pt x="10" y="8"/>
                      <a:pt x="12" y="9"/>
                      <a:pt x="13" y="11"/>
                    </a:cubicBezTo>
                    <a:cubicBezTo>
                      <a:pt x="9" y="14"/>
                      <a:pt x="10" y="19"/>
                      <a:pt x="5" y="22"/>
                    </a:cubicBezTo>
                    <a:cubicBezTo>
                      <a:pt x="10" y="26"/>
                      <a:pt x="10" y="26"/>
                      <a:pt x="10" y="26"/>
                    </a:cubicBezTo>
                    <a:cubicBezTo>
                      <a:pt x="8" y="24"/>
                      <a:pt x="10" y="26"/>
                      <a:pt x="6" y="24"/>
                    </a:cubicBezTo>
                    <a:cubicBezTo>
                      <a:pt x="7" y="24"/>
                      <a:pt x="7" y="24"/>
                      <a:pt x="7" y="23"/>
                    </a:cubicBezTo>
                    <a:cubicBezTo>
                      <a:pt x="2" y="21"/>
                      <a:pt x="6" y="26"/>
                      <a:pt x="3" y="25"/>
                    </a:cubicBezTo>
                    <a:cubicBezTo>
                      <a:pt x="4" y="26"/>
                      <a:pt x="9" y="29"/>
                      <a:pt x="10" y="30"/>
                    </a:cubicBezTo>
                    <a:cubicBezTo>
                      <a:pt x="4" y="26"/>
                      <a:pt x="9" y="31"/>
                      <a:pt x="2" y="26"/>
                    </a:cubicBezTo>
                    <a:cubicBezTo>
                      <a:pt x="0" y="26"/>
                      <a:pt x="7" y="30"/>
                      <a:pt x="5" y="31"/>
                    </a:cubicBezTo>
                    <a:cubicBezTo>
                      <a:pt x="9" y="33"/>
                      <a:pt x="8" y="31"/>
                      <a:pt x="10" y="32"/>
                    </a:cubicBezTo>
                    <a:cubicBezTo>
                      <a:pt x="13" y="35"/>
                      <a:pt x="8" y="33"/>
                      <a:pt x="12" y="35"/>
                    </a:cubicBezTo>
                    <a:cubicBezTo>
                      <a:pt x="15" y="35"/>
                      <a:pt x="10" y="27"/>
                      <a:pt x="10" y="23"/>
                    </a:cubicBezTo>
                    <a:cubicBezTo>
                      <a:pt x="13" y="25"/>
                      <a:pt x="13" y="25"/>
                      <a:pt x="13" y="25"/>
                    </a:cubicBezTo>
                    <a:cubicBezTo>
                      <a:pt x="11" y="22"/>
                      <a:pt x="12" y="20"/>
                      <a:pt x="19" y="22"/>
                    </a:cubicBezTo>
                    <a:cubicBezTo>
                      <a:pt x="15" y="20"/>
                      <a:pt x="22" y="21"/>
                      <a:pt x="14" y="17"/>
                    </a:cubicBezTo>
                    <a:cubicBezTo>
                      <a:pt x="16" y="17"/>
                      <a:pt x="16" y="17"/>
                      <a:pt x="17" y="17"/>
                    </a:cubicBezTo>
                    <a:cubicBezTo>
                      <a:pt x="14" y="16"/>
                      <a:pt x="14" y="16"/>
                      <a:pt x="14" y="16"/>
                    </a:cubicBezTo>
                    <a:cubicBezTo>
                      <a:pt x="15" y="15"/>
                      <a:pt x="18" y="17"/>
                      <a:pt x="19" y="16"/>
                    </a:cubicBezTo>
                    <a:cubicBezTo>
                      <a:pt x="15" y="15"/>
                      <a:pt x="14" y="14"/>
                      <a:pt x="12" y="12"/>
                    </a:cubicBezTo>
                    <a:cubicBezTo>
                      <a:pt x="16" y="13"/>
                      <a:pt x="20" y="14"/>
                      <a:pt x="23" y="14"/>
                    </a:cubicBezTo>
                    <a:cubicBezTo>
                      <a:pt x="19" y="13"/>
                      <a:pt x="19" y="13"/>
                      <a:pt x="19" y="13"/>
                    </a:cubicBezTo>
                    <a:cubicBezTo>
                      <a:pt x="21" y="12"/>
                      <a:pt x="17" y="11"/>
                      <a:pt x="16" y="11"/>
                    </a:cubicBezTo>
                    <a:cubicBezTo>
                      <a:pt x="16" y="10"/>
                      <a:pt x="21" y="12"/>
                      <a:pt x="23" y="13"/>
                    </a:cubicBezTo>
                    <a:cubicBezTo>
                      <a:pt x="25" y="12"/>
                      <a:pt x="16" y="8"/>
                      <a:pt x="19" y="8"/>
                    </a:cubicBezTo>
                    <a:cubicBezTo>
                      <a:pt x="16" y="8"/>
                      <a:pt x="16" y="8"/>
                      <a:pt x="16" y="8"/>
                    </a:cubicBezTo>
                    <a:cubicBezTo>
                      <a:pt x="15" y="6"/>
                      <a:pt x="19" y="6"/>
                      <a:pt x="18" y="5"/>
                    </a:cubicBezTo>
                    <a:cubicBezTo>
                      <a:pt x="24" y="5"/>
                      <a:pt x="22" y="7"/>
                      <a:pt x="24" y="8"/>
                    </a:cubicBezTo>
                    <a:cubicBezTo>
                      <a:pt x="26" y="8"/>
                      <a:pt x="26" y="8"/>
                      <a:pt x="28" y="8"/>
                    </a:cubicBezTo>
                    <a:cubicBezTo>
                      <a:pt x="20" y="3"/>
                      <a:pt x="20" y="3"/>
                      <a:pt x="20" y="3"/>
                    </a:cubicBezTo>
                    <a:cubicBezTo>
                      <a:pt x="26" y="5"/>
                      <a:pt x="26" y="3"/>
                      <a:pt x="26"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69" name="Freeform 203">
                <a:extLst>
                  <a:ext uri="{FF2B5EF4-FFF2-40B4-BE49-F238E27FC236}">
                    <a16:creationId xmlns:a16="http://schemas.microsoft.com/office/drawing/2014/main" xmlns="" id="{A696C7BE-DCE3-4B77-BD18-7F34889E690C}"/>
                  </a:ext>
                </a:extLst>
              </p:cNvPr>
              <p:cNvSpPr/>
              <p:nvPr/>
            </p:nvSpPr>
            <p:spPr>
              <a:xfrm>
                <a:off x="5322" y="2832"/>
                <a:ext cx="1" cy="1"/>
              </a:xfrm>
              <a:custGeom>
                <a:avLst/>
                <a:gdLst/>
                <a:ahLst/>
                <a:cxnLst>
                  <a:cxn ang="0">
                    <a:pos x="0" y="0"/>
                  </a:cxn>
                  <a:cxn ang="0">
                    <a:pos x="1" y="1"/>
                  </a:cxn>
                  <a:cxn ang="0">
                    <a:pos x="0" y="0"/>
                  </a:cxn>
                  <a:cxn ang="0">
                    <a:pos x="0" y="0"/>
                  </a:cxn>
                </a:cxnLst>
                <a:rect l="0" t="0" r="0" b="0"/>
                <a:pathLst>
                  <a:path w="1" h="1">
                    <a:moveTo>
                      <a:pt x="0" y="0"/>
                    </a:moveTo>
                    <a:lnTo>
                      <a:pt x="1" y="1"/>
                    </a:ln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70" name="Freeform 204">
                <a:extLst>
                  <a:ext uri="{FF2B5EF4-FFF2-40B4-BE49-F238E27FC236}">
                    <a16:creationId xmlns:a16="http://schemas.microsoft.com/office/drawing/2014/main" xmlns="" id="{9D3F0EE0-899B-45FF-8B1A-187D4396C910}"/>
                  </a:ext>
                </a:extLst>
              </p:cNvPr>
              <p:cNvSpPr/>
              <p:nvPr/>
            </p:nvSpPr>
            <p:spPr>
              <a:xfrm>
                <a:off x="5320" y="2828"/>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75" name="Group 406">
              <a:extLst>
                <a:ext uri="{FF2B5EF4-FFF2-40B4-BE49-F238E27FC236}">
                  <a16:creationId xmlns:a16="http://schemas.microsoft.com/office/drawing/2014/main" xmlns="" id="{4201B345-9C07-4A01-A144-B270582E99B1}"/>
                </a:ext>
              </a:extLst>
            </p:cNvPr>
            <p:cNvGrpSpPr/>
            <p:nvPr/>
          </p:nvGrpSpPr>
          <p:grpSpPr>
            <a:xfrm>
              <a:off x="4604" y="2603"/>
              <a:ext cx="733" cy="589"/>
              <a:chOff x="4604" y="2603"/>
              <a:chExt cx="733" cy="589"/>
            </a:xfrm>
          </p:grpSpPr>
          <p:sp>
            <p:nvSpPr>
              <p:cNvPr id="271" name="Rectangle 206">
                <a:extLst>
                  <a:ext uri="{FF2B5EF4-FFF2-40B4-BE49-F238E27FC236}">
                    <a16:creationId xmlns:a16="http://schemas.microsoft.com/office/drawing/2014/main" xmlns="" id="{4C105FE3-9BD1-4442-AEAF-DB57A7F97ACA}"/>
                  </a:ext>
                </a:extLst>
              </p:cNvPr>
              <p:cNvSpPr/>
              <p:nvPr/>
            </p:nvSpPr>
            <p:spPr>
              <a:xfrm>
                <a:off x="5308" y="2831"/>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72" name="Freeform 207">
                <a:extLst>
                  <a:ext uri="{FF2B5EF4-FFF2-40B4-BE49-F238E27FC236}">
                    <a16:creationId xmlns:a16="http://schemas.microsoft.com/office/drawing/2014/main" xmlns="" id="{FD972086-6E15-43C0-A02B-0FAA39E1B619}"/>
                  </a:ext>
                </a:extLst>
              </p:cNvPr>
              <p:cNvSpPr/>
              <p:nvPr/>
            </p:nvSpPr>
            <p:spPr>
              <a:xfrm>
                <a:off x="5317" y="2837"/>
                <a:ext cx="4" cy="0"/>
              </a:xfrm>
              <a:custGeom>
                <a:avLst/>
                <a:gdLst/>
                <a:ahLst/>
                <a:cxnLst>
                  <a:cxn ang="0">
                    <a:pos x="4" y="0"/>
                  </a:cxn>
                  <a:cxn ang="0">
                    <a:pos x="0" y="0"/>
                  </a:cxn>
                  <a:cxn ang="0">
                    <a:pos x="4" y="0"/>
                  </a:cxn>
                </a:cxnLst>
                <a:rect l="0" t="0" r="0" b="0"/>
                <a:pathLst>
                  <a:path w="4" h="1">
                    <a:moveTo>
                      <a:pt x="4" y="0"/>
                    </a:moveTo>
                    <a:cubicBezTo>
                      <a:pt x="0" y="0"/>
                      <a:pt x="0" y="0"/>
                      <a:pt x="0" y="0"/>
                    </a:cubicBezTo>
                    <a:cubicBezTo>
                      <a:pt x="2" y="0"/>
                      <a:pt x="3" y="0"/>
                      <a:pt x="4"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73" name="Freeform 208">
                <a:extLst>
                  <a:ext uri="{FF2B5EF4-FFF2-40B4-BE49-F238E27FC236}">
                    <a16:creationId xmlns:a16="http://schemas.microsoft.com/office/drawing/2014/main" xmlns="" id="{87713E50-8F2C-46B2-BDF3-83C074D4E159}"/>
                  </a:ext>
                </a:extLst>
              </p:cNvPr>
              <p:cNvSpPr/>
              <p:nvPr/>
            </p:nvSpPr>
            <p:spPr>
              <a:xfrm>
                <a:off x="5315" y="2842"/>
                <a:ext cx="2" cy="1"/>
              </a:xfrm>
              <a:custGeom>
                <a:avLst/>
                <a:gdLst/>
                <a:ahLst/>
                <a:cxnLst>
                  <a:cxn ang="0">
                    <a:pos x="0" y="0"/>
                  </a:cxn>
                  <a:cxn ang="0">
                    <a:pos x="1" y="1"/>
                  </a:cxn>
                  <a:cxn ang="0">
                    <a:pos x="0" y="0"/>
                  </a:cxn>
                </a:cxnLst>
                <a:rect l="0" t="0" r="0" b="0"/>
                <a:pathLst>
                  <a:path w="3" h="2">
                    <a:moveTo>
                      <a:pt x="0" y="0"/>
                    </a:moveTo>
                    <a:cubicBezTo>
                      <a:pt x="2" y="2"/>
                      <a:pt x="2" y="2"/>
                      <a:pt x="2" y="2"/>
                    </a:cubicBezTo>
                    <a:cubicBezTo>
                      <a:pt x="3" y="2"/>
                      <a:pt x="2"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74" name="Freeform 209">
                <a:extLst>
                  <a:ext uri="{FF2B5EF4-FFF2-40B4-BE49-F238E27FC236}">
                    <a16:creationId xmlns:a16="http://schemas.microsoft.com/office/drawing/2014/main" xmlns="" id="{3C362D21-3C9C-42D2-812C-5FCA7EEA789C}"/>
                  </a:ext>
                </a:extLst>
              </p:cNvPr>
              <p:cNvSpPr/>
              <p:nvPr/>
            </p:nvSpPr>
            <p:spPr>
              <a:xfrm>
                <a:off x="5321" y="2829"/>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75" name="Freeform 210">
                <a:extLst>
                  <a:ext uri="{FF2B5EF4-FFF2-40B4-BE49-F238E27FC236}">
                    <a16:creationId xmlns:a16="http://schemas.microsoft.com/office/drawing/2014/main" xmlns="" id="{9D7EB79A-B408-4D96-9B4E-FA165EC76AFE}"/>
                  </a:ext>
                </a:extLst>
              </p:cNvPr>
              <p:cNvSpPr/>
              <p:nvPr/>
            </p:nvSpPr>
            <p:spPr>
              <a:xfrm>
                <a:off x="5304" y="2812"/>
                <a:ext cx="20" cy="14"/>
              </a:xfrm>
              <a:custGeom>
                <a:avLst/>
                <a:gdLst/>
                <a:ahLst/>
                <a:cxnLst>
                  <a:cxn ang="0">
                    <a:pos x="3" y="1"/>
                  </a:cxn>
                  <a:cxn ang="0">
                    <a:pos x="1" y="3"/>
                  </a:cxn>
                  <a:cxn ang="0">
                    <a:pos x="10" y="4"/>
                  </a:cxn>
                  <a:cxn ang="0">
                    <a:pos x="2" y="4"/>
                  </a:cxn>
                  <a:cxn ang="0">
                    <a:pos x="8" y="9"/>
                  </a:cxn>
                  <a:cxn ang="0">
                    <a:pos x="4" y="9"/>
                  </a:cxn>
                  <a:cxn ang="0">
                    <a:pos x="13" y="10"/>
                  </a:cxn>
                  <a:cxn ang="0">
                    <a:pos x="4" y="10"/>
                  </a:cxn>
                  <a:cxn ang="0">
                    <a:pos x="4" y="10"/>
                  </a:cxn>
                  <a:cxn ang="0">
                    <a:pos x="6" y="12"/>
                  </a:cxn>
                  <a:cxn ang="0">
                    <a:pos x="11" y="14"/>
                  </a:cxn>
                  <a:cxn ang="0">
                    <a:pos x="15" y="14"/>
                  </a:cxn>
                  <a:cxn ang="0">
                    <a:pos x="12" y="11"/>
                  </a:cxn>
                  <a:cxn ang="0">
                    <a:pos x="16" y="12"/>
                  </a:cxn>
                  <a:cxn ang="0">
                    <a:pos x="13" y="11"/>
                  </a:cxn>
                  <a:cxn ang="0">
                    <a:pos x="16" y="10"/>
                  </a:cxn>
                  <a:cxn ang="0">
                    <a:pos x="13" y="9"/>
                  </a:cxn>
                  <a:cxn ang="0">
                    <a:pos x="14" y="10"/>
                  </a:cxn>
                  <a:cxn ang="0">
                    <a:pos x="10" y="8"/>
                  </a:cxn>
                  <a:cxn ang="0">
                    <a:pos x="15" y="8"/>
                  </a:cxn>
                  <a:cxn ang="0">
                    <a:pos x="12" y="8"/>
                  </a:cxn>
                  <a:cxn ang="0">
                    <a:pos x="16" y="4"/>
                  </a:cxn>
                  <a:cxn ang="0">
                    <a:pos x="13" y="4"/>
                  </a:cxn>
                  <a:cxn ang="0">
                    <a:pos x="16" y="6"/>
                  </a:cxn>
                  <a:cxn ang="0">
                    <a:pos x="8" y="6"/>
                  </a:cxn>
                  <a:cxn ang="0">
                    <a:pos x="14" y="3"/>
                  </a:cxn>
                  <a:cxn ang="0">
                    <a:pos x="12" y="1"/>
                  </a:cxn>
                  <a:cxn ang="0">
                    <a:pos x="14" y="1"/>
                  </a:cxn>
                  <a:cxn ang="0">
                    <a:pos x="11" y="0"/>
                  </a:cxn>
                  <a:cxn ang="0">
                    <a:pos x="10" y="0"/>
                  </a:cxn>
                  <a:cxn ang="0">
                    <a:pos x="8" y="0"/>
                  </a:cxn>
                  <a:cxn ang="0">
                    <a:pos x="9" y="0"/>
                  </a:cxn>
                  <a:cxn ang="0">
                    <a:pos x="4" y="0"/>
                  </a:cxn>
                  <a:cxn ang="0">
                    <a:pos x="7" y="1"/>
                  </a:cxn>
                  <a:cxn ang="0">
                    <a:pos x="3" y="1"/>
                  </a:cxn>
                </a:cxnLst>
                <a:rect l="0" t="0" r="0" b="0"/>
                <a:pathLst>
                  <a:path w="25" h="18">
                    <a:moveTo>
                      <a:pt x="4" y="2"/>
                    </a:moveTo>
                    <a:cubicBezTo>
                      <a:pt x="0" y="4"/>
                      <a:pt x="3" y="4"/>
                      <a:pt x="2" y="5"/>
                    </a:cubicBezTo>
                    <a:cubicBezTo>
                      <a:pt x="5" y="6"/>
                      <a:pt x="12" y="4"/>
                      <a:pt x="13" y="6"/>
                    </a:cubicBezTo>
                    <a:cubicBezTo>
                      <a:pt x="3" y="6"/>
                      <a:pt x="3" y="6"/>
                      <a:pt x="3" y="6"/>
                    </a:cubicBezTo>
                    <a:cubicBezTo>
                      <a:pt x="4" y="8"/>
                      <a:pt x="2" y="10"/>
                      <a:pt x="10" y="12"/>
                    </a:cubicBezTo>
                    <a:cubicBezTo>
                      <a:pt x="9" y="12"/>
                      <a:pt x="8" y="12"/>
                      <a:pt x="6" y="12"/>
                    </a:cubicBezTo>
                    <a:cubicBezTo>
                      <a:pt x="7" y="13"/>
                      <a:pt x="20" y="13"/>
                      <a:pt x="17" y="14"/>
                    </a:cubicBezTo>
                    <a:cubicBezTo>
                      <a:pt x="11" y="12"/>
                      <a:pt x="11" y="14"/>
                      <a:pt x="5" y="14"/>
                    </a:cubicBezTo>
                    <a:cubicBezTo>
                      <a:pt x="5" y="13"/>
                      <a:pt x="5" y="13"/>
                      <a:pt x="5" y="13"/>
                    </a:cubicBezTo>
                    <a:cubicBezTo>
                      <a:pt x="5" y="14"/>
                      <a:pt x="8" y="16"/>
                      <a:pt x="8" y="16"/>
                    </a:cubicBezTo>
                    <a:cubicBezTo>
                      <a:pt x="10" y="17"/>
                      <a:pt x="14" y="17"/>
                      <a:pt x="14" y="18"/>
                    </a:cubicBezTo>
                    <a:cubicBezTo>
                      <a:pt x="14" y="17"/>
                      <a:pt x="17" y="18"/>
                      <a:pt x="19" y="18"/>
                    </a:cubicBezTo>
                    <a:cubicBezTo>
                      <a:pt x="17" y="17"/>
                      <a:pt x="19" y="17"/>
                      <a:pt x="16" y="15"/>
                    </a:cubicBezTo>
                    <a:cubicBezTo>
                      <a:pt x="19" y="15"/>
                      <a:pt x="17" y="16"/>
                      <a:pt x="20" y="16"/>
                    </a:cubicBezTo>
                    <a:cubicBezTo>
                      <a:pt x="17" y="15"/>
                      <a:pt x="17" y="15"/>
                      <a:pt x="17" y="15"/>
                    </a:cubicBezTo>
                    <a:cubicBezTo>
                      <a:pt x="18" y="14"/>
                      <a:pt x="20" y="16"/>
                      <a:pt x="21" y="14"/>
                    </a:cubicBezTo>
                    <a:cubicBezTo>
                      <a:pt x="19" y="14"/>
                      <a:pt x="17" y="13"/>
                      <a:pt x="17" y="12"/>
                    </a:cubicBezTo>
                    <a:cubicBezTo>
                      <a:pt x="18" y="13"/>
                      <a:pt x="18" y="13"/>
                      <a:pt x="18" y="13"/>
                    </a:cubicBezTo>
                    <a:cubicBezTo>
                      <a:pt x="17" y="12"/>
                      <a:pt x="19" y="11"/>
                      <a:pt x="13" y="11"/>
                    </a:cubicBezTo>
                    <a:cubicBezTo>
                      <a:pt x="19" y="11"/>
                      <a:pt x="19" y="11"/>
                      <a:pt x="19" y="11"/>
                    </a:cubicBezTo>
                    <a:cubicBezTo>
                      <a:pt x="15" y="11"/>
                      <a:pt x="15" y="11"/>
                      <a:pt x="15" y="11"/>
                    </a:cubicBezTo>
                    <a:cubicBezTo>
                      <a:pt x="16" y="9"/>
                      <a:pt x="25" y="8"/>
                      <a:pt x="20" y="6"/>
                    </a:cubicBezTo>
                    <a:cubicBezTo>
                      <a:pt x="19" y="7"/>
                      <a:pt x="17" y="6"/>
                      <a:pt x="17" y="6"/>
                    </a:cubicBezTo>
                    <a:cubicBezTo>
                      <a:pt x="14" y="7"/>
                      <a:pt x="19" y="7"/>
                      <a:pt x="20" y="8"/>
                    </a:cubicBezTo>
                    <a:cubicBezTo>
                      <a:pt x="16" y="8"/>
                      <a:pt x="12" y="7"/>
                      <a:pt x="10" y="8"/>
                    </a:cubicBezTo>
                    <a:cubicBezTo>
                      <a:pt x="14" y="7"/>
                      <a:pt x="10" y="7"/>
                      <a:pt x="18" y="5"/>
                    </a:cubicBezTo>
                    <a:cubicBezTo>
                      <a:pt x="19" y="4"/>
                      <a:pt x="14" y="4"/>
                      <a:pt x="16" y="2"/>
                    </a:cubicBezTo>
                    <a:cubicBezTo>
                      <a:pt x="18" y="2"/>
                      <a:pt x="18" y="2"/>
                      <a:pt x="18" y="2"/>
                    </a:cubicBezTo>
                    <a:cubicBezTo>
                      <a:pt x="12" y="3"/>
                      <a:pt x="20" y="0"/>
                      <a:pt x="14" y="1"/>
                    </a:cubicBezTo>
                    <a:cubicBezTo>
                      <a:pt x="13" y="1"/>
                      <a:pt x="13" y="1"/>
                      <a:pt x="13" y="1"/>
                    </a:cubicBezTo>
                    <a:cubicBezTo>
                      <a:pt x="10" y="2"/>
                      <a:pt x="10" y="2"/>
                      <a:pt x="10" y="1"/>
                    </a:cubicBezTo>
                    <a:cubicBezTo>
                      <a:pt x="11" y="1"/>
                      <a:pt x="11" y="1"/>
                      <a:pt x="12" y="1"/>
                    </a:cubicBezTo>
                    <a:cubicBezTo>
                      <a:pt x="7" y="2"/>
                      <a:pt x="6" y="1"/>
                      <a:pt x="5" y="1"/>
                    </a:cubicBezTo>
                    <a:cubicBezTo>
                      <a:pt x="5" y="1"/>
                      <a:pt x="8" y="1"/>
                      <a:pt x="9" y="2"/>
                    </a:cubicBezTo>
                    <a:cubicBezTo>
                      <a:pt x="7" y="2"/>
                      <a:pt x="4" y="3"/>
                      <a:pt x="4"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76" name="Freeform 211">
                <a:extLst>
                  <a:ext uri="{FF2B5EF4-FFF2-40B4-BE49-F238E27FC236}">
                    <a16:creationId xmlns:a16="http://schemas.microsoft.com/office/drawing/2014/main" xmlns="" id="{2B91399F-1C21-4B71-8166-98A4D950D1DE}"/>
                  </a:ext>
                </a:extLst>
              </p:cNvPr>
              <p:cNvSpPr/>
              <p:nvPr/>
            </p:nvSpPr>
            <p:spPr>
              <a:xfrm>
                <a:off x="5318" y="2822"/>
                <a:ext cx="2" cy="0"/>
              </a:xfrm>
              <a:custGeom>
                <a:avLst/>
                <a:gdLst/>
                <a:ahLst/>
                <a:cxnLst>
                  <a:cxn ang="0">
                    <a:pos x="2" y="0"/>
                  </a:cxn>
                  <a:cxn ang="0">
                    <a:pos x="0" y="0"/>
                  </a:cxn>
                  <a:cxn ang="0">
                    <a:pos x="2" y="0"/>
                  </a:cxn>
                </a:cxnLst>
                <a:rect l="0" t="0" r="0" b="0"/>
                <a:pathLst>
                  <a:path w="2" h="1">
                    <a:moveTo>
                      <a:pt x="2" y="0"/>
                    </a:moveTo>
                    <a:cubicBezTo>
                      <a:pt x="0" y="0"/>
                      <a:pt x="0" y="0"/>
                      <a:pt x="0" y="0"/>
                    </a:cubicBezTo>
                    <a:cubicBezTo>
                      <a:pt x="1" y="0"/>
                      <a:pt x="1" y="0"/>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77" name="Freeform 212">
                <a:extLst>
                  <a:ext uri="{FF2B5EF4-FFF2-40B4-BE49-F238E27FC236}">
                    <a16:creationId xmlns:a16="http://schemas.microsoft.com/office/drawing/2014/main" xmlns="" id="{35F127EF-17A1-42D6-B5DB-DB9B40B2D917}"/>
                  </a:ext>
                </a:extLst>
              </p:cNvPr>
              <p:cNvSpPr/>
              <p:nvPr/>
            </p:nvSpPr>
            <p:spPr>
              <a:xfrm>
                <a:off x="5298" y="2802"/>
                <a:ext cx="24" cy="10"/>
              </a:xfrm>
              <a:custGeom>
                <a:avLst/>
                <a:gdLst/>
                <a:ahLst/>
                <a:cxnLst>
                  <a:cxn ang="0">
                    <a:pos x="12" y="5"/>
                  </a:cxn>
                  <a:cxn ang="0">
                    <a:pos x="16" y="4"/>
                  </a:cxn>
                  <a:cxn ang="0">
                    <a:pos x="9" y="7"/>
                  </a:cxn>
                  <a:cxn ang="0">
                    <a:pos x="8" y="6"/>
                  </a:cxn>
                  <a:cxn ang="0">
                    <a:pos x="14" y="3"/>
                  </a:cxn>
                  <a:cxn ang="0">
                    <a:pos x="15" y="1"/>
                  </a:cxn>
                  <a:cxn ang="0">
                    <a:pos x="10" y="4"/>
                  </a:cxn>
                  <a:cxn ang="0">
                    <a:pos x="8" y="4"/>
                  </a:cxn>
                  <a:cxn ang="0">
                    <a:pos x="9" y="3"/>
                  </a:cxn>
                  <a:cxn ang="0">
                    <a:pos x="13" y="0"/>
                  </a:cxn>
                  <a:cxn ang="0">
                    <a:pos x="1" y="5"/>
                  </a:cxn>
                  <a:cxn ang="0">
                    <a:pos x="2" y="5"/>
                  </a:cxn>
                  <a:cxn ang="0">
                    <a:pos x="7" y="1"/>
                  </a:cxn>
                  <a:cxn ang="0">
                    <a:pos x="6" y="3"/>
                  </a:cxn>
                  <a:cxn ang="0">
                    <a:pos x="3" y="5"/>
                  </a:cxn>
                  <a:cxn ang="0">
                    <a:pos x="5" y="10"/>
                  </a:cxn>
                  <a:cxn ang="0">
                    <a:pos x="5" y="9"/>
                  </a:cxn>
                  <a:cxn ang="0">
                    <a:pos x="9" y="9"/>
                  </a:cxn>
                  <a:cxn ang="0">
                    <a:pos x="14" y="6"/>
                  </a:cxn>
                  <a:cxn ang="0">
                    <a:pos x="12" y="7"/>
                  </a:cxn>
                  <a:cxn ang="0">
                    <a:pos x="17" y="5"/>
                  </a:cxn>
                  <a:cxn ang="0">
                    <a:pos x="20" y="6"/>
                  </a:cxn>
                  <a:cxn ang="0">
                    <a:pos x="20" y="3"/>
                  </a:cxn>
                  <a:cxn ang="0">
                    <a:pos x="12" y="5"/>
                  </a:cxn>
                </a:cxnLst>
                <a:rect l="0" t="0" r="0" b="0"/>
                <a:pathLst>
                  <a:path w="30" h="12">
                    <a:moveTo>
                      <a:pt x="16" y="7"/>
                    </a:moveTo>
                    <a:cubicBezTo>
                      <a:pt x="17" y="6"/>
                      <a:pt x="20" y="6"/>
                      <a:pt x="21" y="5"/>
                    </a:cubicBezTo>
                    <a:cubicBezTo>
                      <a:pt x="18" y="5"/>
                      <a:pt x="16" y="8"/>
                      <a:pt x="12" y="9"/>
                    </a:cubicBezTo>
                    <a:cubicBezTo>
                      <a:pt x="14" y="7"/>
                      <a:pt x="10" y="8"/>
                      <a:pt x="10" y="8"/>
                    </a:cubicBezTo>
                    <a:cubicBezTo>
                      <a:pt x="12" y="7"/>
                      <a:pt x="17" y="5"/>
                      <a:pt x="18" y="4"/>
                    </a:cubicBezTo>
                    <a:cubicBezTo>
                      <a:pt x="16" y="5"/>
                      <a:pt x="19" y="3"/>
                      <a:pt x="19" y="2"/>
                    </a:cubicBezTo>
                    <a:cubicBezTo>
                      <a:pt x="16" y="5"/>
                      <a:pt x="16" y="2"/>
                      <a:pt x="13" y="5"/>
                    </a:cubicBezTo>
                    <a:cubicBezTo>
                      <a:pt x="10" y="6"/>
                      <a:pt x="8" y="6"/>
                      <a:pt x="10" y="5"/>
                    </a:cubicBezTo>
                    <a:cubicBezTo>
                      <a:pt x="12" y="4"/>
                      <a:pt x="12" y="4"/>
                      <a:pt x="12" y="4"/>
                    </a:cubicBezTo>
                    <a:cubicBezTo>
                      <a:pt x="16" y="3"/>
                      <a:pt x="14" y="3"/>
                      <a:pt x="17" y="1"/>
                    </a:cubicBezTo>
                    <a:cubicBezTo>
                      <a:pt x="11" y="2"/>
                      <a:pt x="10" y="0"/>
                      <a:pt x="2" y="6"/>
                    </a:cubicBezTo>
                    <a:cubicBezTo>
                      <a:pt x="0" y="7"/>
                      <a:pt x="2" y="6"/>
                      <a:pt x="3" y="6"/>
                    </a:cubicBezTo>
                    <a:cubicBezTo>
                      <a:pt x="4" y="4"/>
                      <a:pt x="7" y="3"/>
                      <a:pt x="9" y="2"/>
                    </a:cubicBezTo>
                    <a:cubicBezTo>
                      <a:pt x="8" y="4"/>
                      <a:pt x="11" y="3"/>
                      <a:pt x="8" y="4"/>
                    </a:cubicBezTo>
                    <a:cubicBezTo>
                      <a:pt x="4" y="6"/>
                      <a:pt x="4" y="6"/>
                      <a:pt x="4" y="6"/>
                    </a:cubicBezTo>
                    <a:cubicBezTo>
                      <a:pt x="4" y="8"/>
                      <a:pt x="5" y="10"/>
                      <a:pt x="7" y="12"/>
                    </a:cubicBezTo>
                    <a:cubicBezTo>
                      <a:pt x="7" y="11"/>
                      <a:pt x="7" y="11"/>
                      <a:pt x="7" y="11"/>
                    </a:cubicBezTo>
                    <a:cubicBezTo>
                      <a:pt x="10" y="10"/>
                      <a:pt x="10" y="11"/>
                      <a:pt x="12" y="11"/>
                    </a:cubicBezTo>
                    <a:cubicBezTo>
                      <a:pt x="18" y="8"/>
                      <a:pt x="18" y="8"/>
                      <a:pt x="18" y="8"/>
                    </a:cubicBezTo>
                    <a:cubicBezTo>
                      <a:pt x="17" y="8"/>
                      <a:pt x="18" y="9"/>
                      <a:pt x="16" y="9"/>
                    </a:cubicBezTo>
                    <a:cubicBezTo>
                      <a:pt x="19" y="9"/>
                      <a:pt x="20" y="8"/>
                      <a:pt x="22" y="7"/>
                    </a:cubicBezTo>
                    <a:cubicBezTo>
                      <a:pt x="24" y="8"/>
                      <a:pt x="22" y="9"/>
                      <a:pt x="26" y="8"/>
                    </a:cubicBezTo>
                    <a:cubicBezTo>
                      <a:pt x="30" y="5"/>
                      <a:pt x="21" y="8"/>
                      <a:pt x="25" y="4"/>
                    </a:cubicBezTo>
                    <a:lnTo>
                      <a:pt x="16" y="7"/>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78" name="Freeform 213">
                <a:extLst>
                  <a:ext uri="{FF2B5EF4-FFF2-40B4-BE49-F238E27FC236}">
                    <a16:creationId xmlns:a16="http://schemas.microsoft.com/office/drawing/2014/main" xmlns="" id="{41A4D3EB-FB23-4D55-95B8-C4270E404204}"/>
                  </a:ext>
                </a:extLst>
              </p:cNvPr>
              <p:cNvSpPr/>
              <p:nvPr/>
            </p:nvSpPr>
            <p:spPr>
              <a:xfrm>
                <a:off x="5313" y="2810"/>
                <a:ext cx="2" cy="0"/>
              </a:xfrm>
              <a:custGeom>
                <a:avLst/>
                <a:gdLst/>
                <a:ahLst/>
                <a:cxnLst>
                  <a:cxn ang="0">
                    <a:pos x="2" y="0"/>
                  </a:cxn>
                  <a:cxn ang="0">
                    <a:pos x="0" y="0"/>
                  </a:cxn>
                  <a:cxn ang="0">
                    <a:pos x="1" y="0"/>
                  </a:cxn>
                  <a:cxn ang="0">
                    <a:pos x="2" y="0"/>
                  </a:cxn>
                </a:cxnLst>
                <a:rect l="0" t="0" r="0" b="0"/>
                <a:pathLst>
                  <a:path w="2" h="1">
                    <a:moveTo>
                      <a:pt x="2" y="0"/>
                    </a:moveTo>
                    <a:lnTo>
                      <a:pt x="0" y="0"/>
                    </a:lnTo>
                    <a:lnTo>
                      <a:pt x="1"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79" name="Freeform 214">
                <a:extLst>
                  <a:ext uri="{FF2B5EF4-FFF2-40B4-BE49-F238E27FC236}">
                    <a16:creationId xmlns:a16="http://schemas.microsoft.com/office/drawing/2014/main" xmlns="" id="{E654FA1A-1CF3-4B87-9571-9691C007F269}"/>
                  </a:ext>
                </a:extLst>
              </p:cNvPr>
              <p:cNvSpPr/>
              <p:nvPr/>
            </p:nvSpPr>
            <p:spPr>
              <a:xfrm>
                <a:off x="5304" y="2811"/>
                <a:ext cx="3" cy="1"/>
              </a:xfrm>
              <a:custGeom>
                <a:avLst/>
                <a:gdLst/>
                <a:ahLst/>
                <a:cxnLst>
                  <a:cxn ang="0">
                    <a:pos x="0" y="1"/>
                  </a:cxn>
                  <a:cxn ang="0">
                    <a:pos x="2" y="0"/>
                  </a:cxn>
                  <a:cxn ang="0">
                    <a:pos x="0" y="1"/>
                  </a:cxn>
                </a:cxnLst>
                <a:rect l="0" t="0" r="0" b="0"/>
                <a:pathLst>
                  <a:path w="4" h="2">
                    <a:moveTo>
                      <a:pt x="0" y="2"/>
                    </a:moveTo>
                    <a:cubicBezTo>
                      <a:pt x="3" y="1"/>
                      <a:pt x="3" y="1"/>
                      <a:pt x="3" y="1"/>
                    </a:cubicBezTo>
                    <a:cubicBezTo>
                      <a:pt x="4" y="0"/>
                      <a:pt x="2" y="1"/>
                      <a:pt x="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0" name="Freeform 215">
                <a:extLst>
                  <a:ext uri="{FF2B5EF4-FFF2-40B4-BE49-F238E27FC236}">
                    <a16:creationId xmlns:a16="http://schemas.microsoft.com/office/drawing/2014/main" xmlns="" id="{BF108FC1-1FDC-4565-8018-3E34BA017735}"/>
                  </a:ext>
                </a:extLst>
              </p:cNvPr>
              <p:cNvSpPr/>
              <p:nvPr/>
            </p:nvSpPr>
            <p:spPr>
              <a:xfrm>
                <a:off x="5310" y="2801"/>
                <a:ext cx="2" cy="1"/>
              </a:xfrm>
              <a:custGeom>
                <a:avLst/>
                <a:gdLst/>
                <a:ahLst/>
                <a:cxnLst>
                  <a:cxn ang="0">
                    <a:pos x="2" y="1"/>
                  </a:cxn>
                  <a:cxn ang="0">
                    <a:pos x="0" y="0"/>
                  </a:cxn>
                  <a:cxn ang="0">
                    <a:pos x="0" y="1"/>
                  </a:cxn>
                  <a:cxn ang="0">
                    <a:pos x="2" y="1"/>
                  </a:cxn>
                </a:cxnLst>
                <a:rect l="0" t="0" r="0" b="0"/>
                <a:pathLst>
                  <a:path w="2" h="1">
                    <a:moveTo>
                      <a:pt x="2" y="1"/>
                    </a:moveTo>
                    <a:cubicBezTo>
                      <a:pt x="0" y="0"/>
                      <a:pt x="0" y="0"/>
                      <a:pt x="0" y="0"/>
                    </a:cubicBezTo>
                    <a:cubicBezTo>
                      <a:pt x="0" y="1"/>
                      <a:pt x="0" y="1"/>
                      <a:pt x="0" y="1"/>
                    </a:cubicBezTo>
                    <a:cubicBezTo>
                      <a:pt x="1" y="1"/>
                      <a:pt x="2" y="1"/>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1" name="Freeform 216">
                <a:extLst>
                  <a:ext uri="{FF2B5EF4-FFF2-40B4-BE49-F238E27FC236}">
                    <a16:creationId xmlns:a16="http://schemas.microsoft.com/office/drawing/2014/main" xmlns="" id="{5E0E6710-45C4-42EA-B2D5-4FD7CB4367A4}"/>
                  </a:ext>
                </a:extLst>
              </p:cNvPr>
              <p:cNvSpPr/>
              <p:nvPr/>
            </p:nvSpPr>
            <p:spPr>
              <a:xfrm>
                <a:off x="5297" y="2800"/>
                <a:ext cx="10" cy="7"/>
              </a:xfrm>
              <a:custGeom>
                <a:avLst/>
                <a:gdLst/>
                <a:ahLst/>
                <a:cxnLst>
                  <a:cxn ang="0">
                    <a:pos x="0" y="5"/>
                  </a:cxn>
                  <a:cxn ang="0">
                    <a:pos x="1" y="7"/>
                  </a:cxn>
                  <a:cxn ang="0">
                    <a:pos x="10" y="0"/>
                  </a:cxn>
                  <a:cxn ang="0">
                    <a:pos x="4" y="3"/>
                  </a:cxn>
                  <a:cxn ang="0">
                    <a:pos x="3" y="2"/>
                  </a:cxn>
                  <a:cxn ang="0">
                    <a:pos x="0" y="5"/>
                  </a:cxn>
                </a:cxnLst>
                <a:rect l="0" t="0" r="0" b="0"/>
                <a:pathLst>
                  <a:path w="12" h="8">
                    <a:moveTo>
                      <a:pt x="0" y="6"/>
                    </a:moveTo>
                    <a:cubicBezTo>
                      <a:pt x="1" y="6"/>
                      <a:pt x="4" y="5"/>
                      <a:pt x="2" y="8"/>
                    </a:cubicBezTo>
                    <a:cubicBezTo>
                      <a:pt x="6" y="6"/>
                      <a:pt x="8" y="3"/>
                      <a:pt x="12" y="1"/>
                    </a:cubicBezTo>
                    <a:cubicBezTo>
                      <a:pt x="12" y="0"/>
                      <a:pt x="6" y="4"/>
                      <a:pt x="5" y="4"/>
                    </a:cubicBezTo>
                    <a:cubicBezTo>
                      <a:pt x="8" y="2"/>
                      <a:pt x="3" y="4"/>
                      <a:pt x="4" y="3"/>
                    </a:cubicBezTo>
                    <a:lnTo>
                      <a:pt x="0" y="6"/>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2" name="Freeform 217">
                <a:extLst>
                  <a:ext uri="{FF2B5EF4-FFF2-40B4-BE49-F238E27FC236}">
                    <a16:creationId xmlns:a16="http://schemas.microsoft.com/office/drawing/2014/main" xmlns="" id="{AE1AB2C8-4FE8-465F-B88D-DF95FB163718}"/>
                  </a:ext>
                </a:extLst>
              </p:cNvPr>
              <p:cNvSpPr/>
              <p:nvPr/>
            </p:nvSpPr>
            <p:spPr>
              <a:xfrm>
                <a:off x="5287" y="2776"/>
                <a:ext cx="24" cy="28"/>
              </a:xfrm>
              <a:custGeom>
                <a:avLst/>
                <a:gdLst/>
                <a:ahLst/>
                <a:cxnLst>
                  <a:cxn ang="0">
                    <a:pos x="17" y="18"/>
                  </a:cxn>
                  <a:cxn ang="0">
                    <a:pos x="15" y="18"/>
                  </a:cxn>
                  <a:cxn ang="0">
                    <a:pos x="17" y="17"/>
                  </a:cxn>
                  <a:cxn ang="0">
                    <a:pos x="18" y="14"/>
                  </a:cxn>
                  <a:cxn ang="0">
                    <a:pos x="16" y="16"/>
                  </a:cxn>
                  <a:cxn ang="0">
                    <a:pos x="14" y="15"/>
                  </a:cxn>
                  <a:cxn ang="0">
                    <a:pos x="10" y="18"/>
                  </a:cxn>
                  <a:cxn ang="0">
                    <a:pos x="14" y="12"/>
                  </a:cxn>
                  <a:cxn ang="0">
                    <a:pos x="8" y="18"/>
                  </a:cxn>
                  <a:cxn ang="0">
                    <a:pos x="8" y="14"/>
                  </a:cxn>
                  <a:cxn ang="0">
                    <a:pos x="9" y="14"/>
                  </a:cxn>
                  <a:cxn ang="0">
                    <a:pos x="8" y="14"/>
                  </a:cxn>
                  <a:cxn ang="0">
                    <a:pos x="11" y="10"/>
                  </a:cxn>
                  <a:cxn ang="0">
                    <a:pos x="9" y="9"/>
                  </a:cxn>
                  <a:cxn ang="0">
                    <a:pos x="10" y="7"/>
                  </a:cxn>
                  <a:cxn ang="0">
                    <a:pos x="5" y="7"/>
                  </a:cxn>
                  <a:cxn ang="0">
                    <a:pos x="5" y="6"/>
                  </a:cxn>
                  <a:cxn ang="0">
                    <a:pos x="6" y="5"/>
                  </a:cxn>
                  <a:cxn ang="0">
                    <a:pos x="6" y="17"/>
                  </a:cxn>
                  <a:cxn ang="0">
                    <a:pos x="7" y="17"/>
                  </a:cxn>
                  <a:cxn ang="0">
                    <a:pos x="5" y="15"/>
                  </a:cxn>
                  <a:cxn ang="0">
                    <a:pos x="2" y="11"/>
                  </a:cxn>
                  <a:cxn ang="0">
                    <a:pos x="3" y="11"/>
                  </a:cxn>
                  <a:cxn ang="0">
                    <a:pos x="6" y="15"/>
                  </a:cxn>
                  <a:cxn ang="0">
                    <a:pos x="5" y="13"/>
                  </a:cxn>
                  <a:cxn ang="0">
                    <a:pos x="9" y="15"/>
                  </a:cxn>
                  <a:cxn ang="0">
                    <a:pos x="5" y="9"/>
                  </a:cxn>
                  <a:cxn ang="0">
                    <a:pos x="7" y="9"/>
                  </a:cxn>
                  <a:cxn ang="0">
                    <a:pos x="1" y="4"/>
                  </a:cxn>
                  <a:cxn ang="0">
                    <a:pos x="0" y="15"/>
                  </a:cxn>
                  <a:cxn ang="0">
                    <a:pos x="4" y="13"/>
                  </a:cxn>
                  <a:cxn ang="0">
                    <a:pos x="1" y="17"/>
                  </a:cxn>
                  <a:cxn ang="0">
                    <a:pos x="4" y="13"/>
                  </a:cxn>
                  <a:cxn ang="0">
                    <a:pos x="2" y="17"/>
                  </a:cxn>
                  <a:cxn ang="0">
                    <a:pos x="4" y="14"/>
                  </a:cxn>
                  <a:cxn ang="0">
                    <a:pos x="1" y="18"/>
                  </a:cxn>
                  <a:cxn ang="0">
                    <a:pos x="9" y="23"/>
                  </a:cxn>
                  <a:cxn ang="0">
                    <a:pos x="12" y="19"/>
                  </a:cxn>
                  <a:cxn ang="0">
                    <a:pos x="14" y="23"/>
                  </a:cxn>
                  <a:cxn ang="0">
                    <a:pos x="17" y="21"/>
                  </a:cxn>
                  <a:cxn ang="0">
                    <a:pos x="11" y="25"/>
                  </a:cxn>
                  <a:cxn ang="0">
                    <a:pos x="12" y="26"/>
                  </a:cxn>
                  <a:cxn ang="0">
                    <a:pos x="13" y="24"/>
                  </a:cxn>
                  <a:cxn ang="0">
                    <a:pos x="13" y="26"/>
                  </a:cxn>
                  <a:cxn ang="0">
                    <a:pos x="19" y="19"/>
                  </a:cxn>
                  <a:cxn ang="0">
                    <a:pos x="20" y="14"/>
                  </a:cxn>
                  <a:cxn ang="0">
                    <a:pos x="17" y="18"/>
                  </a:cxn>
                </a:cxnLst>
                <a:rect l="0" t="0" r="0" b="0"/>
                <a:pathLst>
                  <a:path w="29" h="34">
                    <a:moveTo>
                      <a:pt x="21" y="23"/>
                    </a:moveTo>
                    <a:cubicBezTo>
                      <a:pt x="20" y="22"/>
                      <a:pt x="18" y="24"/>
                      <a:pt x="19" y="22"/>
                    </a:cubicBezTo>
                    <a:cubicBezTo>
                      <a:pt x="21" y="20"/>
                      <a:pt x="21" y="20"/>
                      <a:pt x="21" y="21"/>
                    </a:cubicBezTo>
                    <a:cubicBezTo>
                      <a:pt x="25" y="17"/>
                      <a:pt x="20" y="21"/>
                      <a:pt x="22" y="18"/>
                    </a:cubicBezTo>
                    <a:cubicBezTo>
                      <a:pt x="20" y="20"/>
                      <a:pt x="20" y="20"/>
                      <a:pt x="20" y="20"/>
                    </a:cubicBezTo>
                    <a:cubicBezTo>
                      <a:pt x="20" y="18"/>
                      <a:pt x="17" y="22"/>
                      <a:pt x="17" y="19"/>
                    </a:cubicBezTo>
                    <a:cubicBezTo>
                      <a:pt x="16" y="19"/>
                      <a:pt x="16" y="19"/>
                      <a:pt x="13" y="22"/>
                    </a:cubicBezTo>
                    <a:cubicBezTo>
                      <a:pt x="16" y="18"/>
                      <a:pt x="16" y="18"/>
                      <a:pt x="18" y="15"/>
                    </a:cubicBezTo>
                    <a:cubicBezTo>
                      <a:pt x="16" y="16"/>
                      <a:pt x="13" y="20"/>
                      <a:pt x="10" y="23"/>
                    </a:cubicBezTo>
                    <a:cubicBezTo>
                      <a:pt x="13" y="17"/>
                      <a:pt x="8" y="22"/>
                      <a:pt x="10" y="18"/>
                    </a:cubicBezTo>
                    <a:cubicBezTo>
                      <a:pt x="11" y="18"/>
                      <a:pt x="12" y="17"/>
                      <a:pt x="11" y="18"/>
                    </a:cubicBezTo>
                    <a:cubicBezTo>
                      <a:pt x="15" y="13"/>
                      <a:pt x="10" y="18"/>
                      <a:pt x="10" y="17"/>
                    </a:cubicBezTo>
                    <a:cubicBezTo>
                      <a:pt x="14" y="13"/>
                      <a:pt x="14" y="13"/>
                      <a:pt x="14" y="13"/>
                    </a:cubicBezTo>
                    <a:cubicBezTo>
                      <a:pt x="13" y="13"/>
                      <a:pt x="10" y="15"/>
                      <a:pt x="11" y="11"/>
                    </a:cubicBezTo>
                    <a:cubicBezTo>
                      <a:pt x="13" y="9"/>
                      <a:pt x="13" y="9"/>
                      <a:pt x="13" y="9"/>
                    </a:cubicBezTo>
                    <a:cubicBezTo>
                      <a:pt x="9" y="11"/>
                      <a:pt x="9" y="9"/>
                      <a:pt x="7" y="9"/>
                    </a:cubicBezTo>
                    <a:cubicBezTo>
                      <a:pt x="7" y="8"/>
                      <a:pt x="7" y="8"/>
                      <a:pt x="7" y="8"/>
                    </a:cubicBezTo>
                    <a:cubicBezTo>
                      <a:pt x="8" y="7"/>
                      <a:pt x="8" y="7"/>
                      <a:pt x="8" y="7"/>
                    </a:cubicBezTo>
                    <a:cubicBezTo>
                      <a:pt x="9" y="34"/>
                      <a:pt x="8" y="15"/>
                      <a:pt x="8" y="21"/>
                    </a:cubicBezTo>
                    <a:cubicBezTo>
                      <a:pt x="9" y="21"/>
                      <a:pt x="9" y="21"/>
                      <a:pt x="9" y="21"/>
                    </a:cubicBezTo>
                    <a:cubicBezTo>
                      <a:pt x="9" y="19"/>
                      <a:pt x="8" y="19"/>
                      <a:pt x="7" y="19"/>
                    </a:cubicBezTo>
                    <a:cubicBezTo>
                      <a:pt x="5" y="0"/>
                      <a:pt x="6" y="16"/>
                      <a:pt x="3" y="14"/>
                    </a:cubicBezTo>
                    <a:cubicBezTo>
                      <a:pt x="9" y="22"/>
                      <a:pt x="1" y="11"/>
                      <a:pt x="4" y="14"/>
                    </a:cubicBezTo>
                    <a:cubicBezTo>
                      <a:pt x="7" y="16"/>
                      <a:pt x="5" y="16"/>
                      <a:pt x="8" y="19"/>
                    </a:cubicBezTo>
                    <a:cubicBezTo>
                      <a:pt x="5" y="15"/>
                      <a:pt x="8" y="17"/>
                      <a:pt x="7" y="16"/>
                    </a:cubicBezTo>
                    <a:cubicBezTo>
                      <a:pt x="10" y="19"/>
                      <a:pt x="8" y="15"/>
                      <a:pt x="12" y="19"/>
                    </a:cubicBezTo>
                    <a:cubicBezTo>
                      <a:pt x="7" y="12"/>
                      <a:pt x="7" y="12"/>
                      <a:pt x="7" y="12"/>
                    </a:cubicBezTo>
                    <a:cubicBezTo>
                      <a:pt x="9" y="13"/>
                      <a:pt x="9" y="12"/>
                      <a:pt x="9" y="12"/>
                    </a:cubicBezTo>
                    <a:cubicBezTo>
                      <a:pt x="9" y="12"/>
                      <a:pt x="4" y="7"/>
                      <a:pt x="2" y="6"/>
                    </a:cubicBezTo>
                    <a:cubicBezTo>
                      <a:pt x="4" y="12"/>
                      <a:pt x="0" y="5"/>
                      <a:pt x="1" y="19"/>
                    </a:cubicBezTo>
                    <a:cubicBezTo>
                      <a:pt x="5" y="14"/>
                      <a:pt x="2" y="20"/>
                      <a:pt x="5" y="16"/>
                    </a:cubicBezTo>
                    <a:cubicBezTo>
                      <a:pt x="2" y="21"/>
                      <a:pt x="2" y="21"/>
                      <a:pt x="2" y="21"/>
                    </a:cubicBezTo>
                    <a:cubicBezTo>
                      <a:pt x="3" y="20"/>
                      <a:pt x="4" y="18"/>
                      <a:pt x="5" y="16"/>
                    </a:cubicBezTo>
                    <a:cubicBezTo>
                      <a:pt x="6" y="16"/>
                      <a:pt x="4" y="19"/>
                      <a:pt x="3" y="21"/>
                    </a:cubicBezTo>
                    <a:cubicBezTo>
                      <a:pt x="3" y="22"/>
                      <a:pt x="4" y="20"/>
                      <a:pt x="6" y="17"/>
                    </a:cubicBezTo>
                    <a:cubicBezTo>
                      <a:pt x="2" y="23"/>
                      <a:pt x="2" y="23"/>
                      <a:pt x="2" y="23"/>
                    </a:cubicBezTo>
                    <a:cubicBezTo>
                      <a:pt x="6" y="23"/>
                      <a:pt x="12" y="22"/>
                      <a:pt x="12" y="28"/>
                    </a:cubicBezTo>
                    <a:cubicBezTo>
                      <a:pt x="15" y="24"/>
                      <a:pt x="15" y="24"/>
                      <a:pt x="15" y="24"/>
                    </a:cubicBezTo>
                    <a:cubicBezTo>
                      <a:pt x="14" y="27"/>
                      <a:pt x="24" y="20"/>
                      <a:pt x="18" y="28"/>
                    </a:cubicBezTo>
                    <a:cubicBezTo>
                      <a:pt x="21" y="26"/>
                      <a:pt x="21" y="26"/>
                      <a:pt x="21" y="26"/>
                    </a:cubicBezTo>
                    <a:cubicBezTo>
                      <a:pt x="19" y="27"/>
                      <a:pt x="16" y="30"/>
                      <a:pt x="14" y="31"/>
                    </a:cubicBezTo>
                    <a:cubicBezTo>
                      <a:pt x="15" y="31"/>
                      <a:pt x="14" y="32"/>
                      <a:pt x="15" y="32"/>
                    </a:cubicBezTo>
                    <a:cubicBezTo>
                      <a:pt x="16" y="30"/>
                      <a:pt x="16" y="30"/>
                      <a:pt x="16" y="30"/>
                    </a:cubicBezTo>
                    <a:cubicBezTo>
                      <a:pt x="20" y="28"/>
                      <a:pt x="18" y="30"/>
                      <a:pt x="16" y="32"/>
                    </a:cubicBezTo>
                    <a:cubicBezTo>
                      <a:pt x="20" y="30"/>
                      <a:pt x="22" y="27"/>
                      <a:pt x="24" y="24"/>
                    </a:cubicBezTo>
                    <a:cubicBezTo>
                      <a:pt x="17" y="28"/>
                      <a:pt x="29" y="18"/>
                      <a:pt x="25" y="18"/>
                    </a:cubicBezTo>
                    <a:cubicBezTo>
                      <a:pt x="23" y="19"/>
                      <a:pt x="22" y="21"/>
                      <a:pt x="21" y="2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3" name="Freeform 218">
                <a:extLst>
                  <a:ext uri="{FF2B5EF4-FFF2-40B4-BE49-F238E27FC236}">
                    <a16:creationId xmlns:a16="http://schemas.microsoft.com/office/drawing/2014/main" xmlns="" id="{CE346E1E-E5F4-4E43-BF35-B8027A01CC8F}"/>
                  </a:ext>
                </a:extLst>
              </p:cNvPr>
              <p:cNvSpPr/>
              <p:nvPr/>
            </p:nvSpPr>
            <p:spPr>
              <a:xfrm>
                <a:off x="5297" y="2802"/>
                <a:ext cx="2" cy="1"/>
              </a:xfrm>
              <a:custGeom>
                <a:avLst/>
                <a:gdLst/>
                <a:ahLst/>
                <a:cxnLst>
                  <a:cxn ang="0">
                    <a:pos x="0" y="1"/>
                  </a:cxn>
                  <a:cxn ang="0">
                    <a:pos x="2" y="0"/>
                  </a:cxn>
                  <a:cxn ang="0">
                    <a:pos x="0" y="1"/>
                  </a:cxn>
                </a:cxnLst>
                <a:rect l="0" t="0" r="0" b="0"/>
                <a:pathLst>
                  <a:path w="2" h="1">
                    <a:moveTo>
                      <a:pt x="0" y="1"/>
                    </a:moveTo>
                    <a:lnTo>
                      <a:pt x="2"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4" name="Freeform 219">
                <a:extLst>
                  <a:ext uri="{FF2B5EF4-FFF2-40B4-BE49-F238E27FC236}">
                    <a16:creationId xmlns:a16="http://schemas.microsoft.com/office/drawing/2014/main" xmlns="" id="{1C6C3F56-E4F2-49EF-8D47-FA1DD65B4262}"/>
                  </a:ext>
                </a:extLst>
              </p:cNvPr>
              <p:cNvSpPr/>
              <p:nvPr/>
            </p:nvSpPr>
            <p:spPr>
              <a:xfrm>
                <a:off x="5295" y="2785"/>
                <a:ext cx="0" cy="1"/>
              </a:xfrm>
              <a:custGeom>
                <a:avLst/>
                <a:gdLst/>
                <a:ahLst/>
                <a:cxnLst>
                  <a:cxn ang="0">
                    <a:pos x="0" y="1"/>
                  </a:cxn>
                  <a:cxn ang="0">
                    <a:pos x="0" y="0"/>
                  </a:cxn>
                  <a:cxn ang="0">
                    <a:pos x="0" y="1"/>
                  </a:cxn>
                </a:cxnLst>
                <a:rect l="0" t="0" r="0" b="0"/>
                <a:pathLst>
                  <a:path w="1" h="2">
                    <a:moveTo>
                      <a:pt x="0" y="2"/>
                    </a:moveTo>
                    <a:cubicBezTo>
                      <a:pt x="0" y="1"/>
                      <a:pt x="0" y="1"/>
                      <a:pt x="0" y="1"/>
                    </a:cubicBezTo>
                    <a:cubicBezTo>
                      <a:pt x="0" y="0"/>
                      <a:pt x="0" y="1"/>
                      <a:pt x="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5" name="Rectangle 220">
                <a:extLst>
                  <a:ext uri="{FF2B5EF4-FFF2-40B4-BE49-F238E27FC236}">
                    <a16:creationId xmlns:a16="http://schemas.microsoft.com/office/drawing/2014/main" xmlns="" id="{7B43139A-08DF-4CB6-877D-9A6E8696761D}"/>
                  </a:ext>
                </a:extLst>
              </p:cNvPr>
              <p:cNvSpPr/>
              <p:nvPr/>
            </p:nvSpPr>
            <p:spPr>
              <a:xfrm>
                <a:off x="5300" y="2803"/>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86" name="Freeform 221">
                <a:extLst>
                  <a:ext uri="{FF2B5EF4-FFF2-40B4-BE49-F238E27FC236}">
                    <a16:creationId xmlns:a16="http://schemas.microsoft.com/office/drawing/2014/main" xmlns="" id="{219B4D67-A604-49CB-B0D1-6AF33EF2FDA8}"/>
                  </a:ext>
                </a:extLst>
              </p:cNvPr>
              <p:cNvSpPr/>
              <p:nvPr/>
            </p:nvSpPr>
            <p:spPr>
              <a:xfrm>
                <a:off x="5306" y="2798"/>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7" name="Freeform 222">
                <a:extLst>
                  <a:ext uri="{FF2B5EF4-FFF2-40B4-BE49-F238E27FC236}">
                    <a16:creationId xmlns:a16="http://schemas.microsoft.com/office/drawing/2014/main" xmlns="" id="{7347EC0F-E8A9-4C94-9867-7A562C652931}"/>
                  </a:ext>
                </a:extLst>
              </p:cNvPr>
              <p:cNvSpPr/>
              <p:nvPr/>
            </p:nvSpPr>
            <p:spPr>
              <a:xfrm>
                <a:off x="5299" y="2785"/>
                <a:ext cx="2" cy="1"/>
              </a:xfrm>
              <a:custGeom>
                <a:avLst/>
                <a:gdLst/>
                <a:ahLst/>
                <a:cxnLst>
                  <a:cxn ang="0">
                    <a:pos x="2" y="1"/>
                  </a:cxn>
                  <a:cxn ang="0">
                    <a:pos x="0" y="0"/>
                  </a:cxn>
                  <a:cxn ang="0">
                    <a:pos x="2" y="1"/>
                  </a:cxn>
                </a:cxnLst>
                <a:rect l="0" t="0" r="0" b="0"/>
                <a:pathLst>
                  <a:path w="2" h="1">
                    <a:moveTo>
                      <a:pt x="2" y="1"/>
                    </a:moveTo>
                    <a:lnTo>
                      <a:pt x="0" y="0"/>
                    </a:lnTo>
                    <a:lnTo>
                      <a:pt x="2"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8" name="Freeform 223">
                <a:extLst>
                  <a:ext uri="{FF2B5EF4-FFF2-40B4-BE49-F238E27FC236}">
                    <a16:creationId xmlns:a16="http://schemas.microsoft.com/office/drawing/2014/main" xmlns="" id="{D6533C96-9EA2-4DF7-878C-3A1361137A1E}"/>
                  </a:ext>
                </a:extLst>
              </p:cNvPr>
              <p:cNvSpPr/>
              <p:nvPr/>
            </p:nvSpPr>
            <p:spPr>
              <a:xfrm>
                <a:off x="5308" y="277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89" name="Freeform 224">
                <a:extLst>
                  <a:ext uri="{FF2B5EF4-FFF2-40B4-BE49-F238E27FC236}">
                    <a16:creationId xmlns:a16="http://schemas.microsoft.com/office/drawing/2014/main" xmlns="" id="{F565E6D2-1DF0-4D4C-8B46-B2FF32B979F9}"/>
                  </a:ext>
                </a:extLst>
              </p:cNvPr>
              <p:cNvSpPr/>
              <p:nvPr/>
            </p:nvSpPr>
            <p:spPr>
              <a:xfrm>
                <a:off x="5290" y="2745"/>
                <a:ext cx="30" cy="44"/>
              </a:xfrm>
              <a:custGeom>
                <a:avLst/>
                <a:gdLst/>
                <a:ahLst/>
                <a:cxnLst>
                  <a:cxn ang="0">
                    <a:pos x="19" y="1"/>
                  </a:cxn>
                  <a:cxn ang="0">
                    <a:pos x="13" y="0"/>
                  </a:cxn>
                  <a:cxn ang="0">
                    <a:pos x="10" y="1"/>
                  </a:cxn>
                  <a:cxn ang="0">
                    <a:pos x="13" y="4"/>
                  </a:cxn>
                  <a:cxn ang="0">
                    <a:pos x="13" y="8"/>
                  </a:cxn>
                  <a:cxn ang="0">
                    <a:pos x="10" y="10"/>
                  </a:cxn>
                  <a:cxn ang="0">
                    <a:pos x="15" y="15"/>
                  </a:cxn>
                  <a:cxn ang="0">
                    <a:pos x="13" y="15"/>
                  </a:cxn>
                  <a:cxn ang="0">
                    <a:pos x="10" y="17"/>
                  </a:cxn>
                  <a:cxn ang="0">
                    <a:pos x="18" y="21"/>
                  </a:cxn>
                  <a:cxn ang="0">
                    <a:pos x="17" y="24"/>
                  </a:cxn>
                  <a:cxn ang="0">
                    <a:pos x="13" y="24"/>
                  </a:cxn>
                  <a:cxn ang="0">
                    <a:pos x="12" y="26"/>
                  </a:cxn>
                  <a:cxn ang="0">
                    <a:pos x="9" y="28"/>
                  </a:cxn>
                  <a:cxn ang="0">
                    <a:pos x="9" y="30"/>
                  </a:cxn>
                  <a:cxn ang="0">
                    <a:pos x="11" y="34"/>
                  </a:cxn>
                  <a:cxn ang="0">
                    <a:pos x="7" y="32"/>
                  </a:cxn>
                  <a:cxn ang="0">
                    <a:pos x="7" y="34"/>
                  </a:cxn>
                  <a:cxn ang="0">
                    <a:pos x="3" y="38"/>
                  </a:cxn>
                  <a:cxn ang="0">
                    <a:pos x="5" y="37"/>
                  </a:cxn>
                  <a:cxn ang="0">
                    <a:pos x="4" y="34"/>
                  </a:cxn>
                  <a:cxn ang="0">
                    <a:pos x="12" y="40"/>
                  </a:cxn>
                  <a:cxn ang="0">
                    <a:pos x="14" y="40"/>
                  </a:cxn>
                  <a:cxn ang="0">
                    <a:pos x="14" y="38"/>
                  </a:cxn>
                  <a:cxn ang="0">
                    <a:pos x="16" y="37"/>
                  </a:cxn>
                  <a:cxn ang="0">
                    <a:pos x="18" y="34"/>
                  </a:cxn>
                  <a:cxn ang="0">
                    <a:pos x="18" y="31"/>
                  </a:cxn>
                  <a:cxn ang="0">
                    <a:pos x="19" y="31"/>
                  </a:cxn>
                  <a:cxn ang="0">
                    <a:pos x="19" y="31"/>
                  </a:cxn>
                  <a:cxn ang="0">
                    <a:pos x="19" y="29"/>
                  </a:cxn>
                  <a:cxn ang="0">
                    <a:pos x="18" y="25"/>
                  </a:cxn>
                  <a:cxn ang="0">
                    <a:pos x="22" y="27"/>
                  </a:cxn>
                  <a:cxn ang="0">
                    <a:pos x="23" y="24"/>
                  </a:cxn>
                  <a:cxn ang="0">
                    <a:pos x="20" y="21"/>
                  </a:cxn>
                  <a:cxn ang="0">
                    <a:pos x="20" y="18"/>
                  </a:cxn>
                  <a:cxn ang="0">
                    <a:pos x="19" y="14"/>
                  </a:cxn>
                  <a:cxn ang="0">
                    <a:pos x="20" y="13"/>
                  </a:cxn>
                  <a:cxn ang="0">
                    <a:pos x="20" y="8"/>
                  </a:cxn>
                  <a:cxn ang="0">
                    <a:pos x="15" y="9"/>
                  </a:cxn>
                  <a:cxn ang="0">
                    <a:pos x="23" y="8"/>
                  </a:cxn>
                </a:cxnLst>
                <a:rect l="0" t="0" r="0" b="0"/>
                <a:pathLst>
                  <a:path w="36" h="53">
                    <a:moveTo>
                      <a:pt x="29" y="5"/>
                    </a:moveTo>
                    <a:cubicBezTo>
                      <a:pt x="28" y="4"/>
                      <a:pt x="26" y="3"/>
                      <a:pt x="23" y="2"/>
                    </a:cubicBezTo>
                    <a:cubicBezTo>
                      <a:pt x="25" y="2"/>
                      <a:pt x="25" y="2"/>
                      <a:pt x="25" y="2"/>
                    </a:cubicBezTo>
                    <a:cubicBezTo>
                      <a:pt x="24" y="1"/>
                      <a:pt x="20" y="0"/>
                      <a:pt x="16" y="1"/>
                    </a:cubicBezTo>
                    <a:cubicBezTo>
                      <a:pt x="18" y="1"/>
                      <a:pt x="18" y="1"/>
                      <a:pt x="18" y="1"/>
                    </a:cubicBezTo>
                    <a:cubicBezTo>
                      <a:pt x="22" y="2"/>
                      <a:pt x="14" y="1"/>
                      <a:pt x="13" y="2"/>
                    </a:cubicBezTo>
                    <a:cubicBezTo>
                      <a:pt x="14" y="3"/>
                      <a:pt x="22" y="4"/>
                      <a:pt x="20" y="5"/>
                    </a:cubicBezTo>
                    <a:cubicBezTo>
                      <a:pt x="21" y="5"/>
                      <a:pt x="18" y="5"/>
                      <a:pt x="16" y="5"/>
                    </a:cubicBezTo>
                    <a:cubicBezTo>
                      <a:pt x="16" y="5"/>
                      <a:pt x="22" y="7"/>
                      <a:pt x="23" y="7"/>
                    </a:cubicBezTo>
                    <a:cubicBezTo>
                      <a:pt x="6" y="4"/>
                      <a:pt x="27" y="11"/>
                      <a:pt x="16" y="10"/>
                    </a:cubicBezTo>
                    <a:cubicBezTo>
                      <a:pt x="17" y="11"/>
                      <a:pt x="15" y="11"/>
                      <a:pt x="19" y="13"/>
                    </a:cubicBezTo>
                    <a:cubicBezTo>
                      <a:pt x="14" y="12"/>
                      <a:pt x="18" y="14"/>
                      <a:pt x="13" y="13"/>
                    </a:cubicBezTo>
                    <a:cubicBezTo>
                      <a:pt x="23" y="16"/>
                      <a:pt x="8" y="14"/>
                      <a:pt x="20" y="18"/>
                    </a:cubicBezTo>
                    <a:cubicBezTo>
                      <a:pt x="16" y="18"/>
                      <a:pt x="21" y="18"/>
                      <a:pt x="18" y="19"/>
                    </a:cubicBezTo>
                    <a:cubicBezTo>
                      <a:pt x="16" y="18"/>
                      <a:pt x="16" y="18"/>
                      <a:pt x="16" y="18"/>
                    </a:cubicBezTo>
                    <a:cubicBezTo>
                      <a:pt x="14" y="18"/>
                      <a:pt x="21" y="21"/>
                      <a:pt x="16" y="19"/>
                    </a:cubicBezTo>
                    <a:cubicBezTo>
                      <a:pt x="14" y="20"/>
                      <a:pt x="19" y="21"/>
                      <a:pt x="22" y="23"/>
                    </a:cubicBezTo>
                    <a:cubicBezTo>
                      <a:pt x="20" y="23"/>
                      <a:pt x="18" y="22"/>
                      <a:pt x="13" y="21"/>
                    </a:cubicBezTo>
                    <a:cubicBezTo>
                      <a:pt x="18" y="23"/>
                      <a:pt x="15" y="23"/>
                      <a:pt x="18" y="25"/>
                    </a:cubicBezTo>
                    <a:cubicBezTo>
                      <a:pt x="18" y="25"/>
                      <a:pt x="20" y="25"/>
                      <a:pt x="22" y="26"/>
                    </a:cubicBezTo>
                    <a:cubicBezTo>
                      <a:pt x="20" y="27"/>
                      <a:pt x="25" y="29"/>
                      <a:pt x="26" y="31"/>
                    </a:cubicBezTo>
                    <a:cubicBezTo>
                      <a:pt x="19" y="29"/>
                      <a:pt x="26" y="30"/>
                      <a:pt x="21" y="29"/>
                    </a:cubicBezTo>
                    <a:cubicBezTo>
                      <a:pt x="18" y="26"/>
                      <a:pt x="19" y="26"/>
                      <a:pt x="15" y="23"/>
                    </a:cubicBezTo>
                    <a:cubicBezTo>
                      <a:pt x="14" y="24"/>
                      <a:pt x="14" y="26"/>
                      <a:pt x="16" y="29"/>
                    </a:cubicBezTo>
                    <a:cubicBezTo>
                      <a:pt x="15" y="29"/>
                      <a:pt x="13" y="27"/>
                      <a:pt x="12" y="27"/>
                    </a:cubicBezTo>
                    <a:cubicBezTo>
                      <a:pt x="9" y="27"/>
                      <a:pt x="18" y="32"/>
                      <a:pt x="15" y="32"/>
                    </a:cubicBezTo>
                    <a:cubicBezTo>
                      <a:pt x="12" y="30"/>
                      <a:pt x="12" y="30"/>
                      <a:pt x="12" y="30"/>
                    </a:cubicBezTo>
                    <a:cubicBezTo>
                      <a:pt x="15" y="33"/>
                      <a:pt x="10" y="31"/>
                      <a:pt x="11" y="34"/>
                    </a:cubicBezTo>
                    <a:cubicBezTo>
                      <a:pt x="13" y="34"/>
                      <a:pt x="14" y="35"/>
                      <a:pt x="15" y="36"/>
                    </a:cubicBezTo>
                    <a:cubicBezTo>
                      <a:pt x="7" y="31"/>
                      <a:pt x="17" y="40"/>
                      <a:pt x="11" y="37"/>
                    </a:cubicBezTo>
                    <a:cubicBezTo>
                      <a:pt x="16" y="40"/>
                      <a:pt x="18" y="43"/>
                      <a:pt x="18" y="44"/>
                    </a:cubicBezTo>
                    <a:cubicBezTo>
                      <a:pt x="14" y="42"/>
                      <a:pt x="14" y="42"/>
                      <a:pt x="14" y="42"/>
                    </a:cubicBezTo>
                    <a:cubicBezTo>
                      <a:pt x="17" y="42"/>
                      <a:pt x="9" y="37"/>
                      <a:pt x="8" y="35"/>
                    </a:cubicBezTo>
                    <a:cubicBezTo>
                      <a:pt x="10" y="37"/>
                      <a:pt x="6" y="36"/>
                      <a:pt x="9" y="39"/>
                    </a:cubicBezTo>
                    <a:cubicBezTo>
                      <a:pt x="6" y="37"/>
                      <a:pt x="6" y="37"/>
                      <a:pt x="6" y="37"/>
                    </a:cubicBezTo>
                    <a:cubicBezTo>
                      <a:pt x="5" y="37"/>
                      <a:pt x="13" y="43"/>
                      <a:pt x="9" y="42"/>
                    </a:cubicBezTo>
                    <a:cubicBezTo>
                      <a:pt x="7" y="40"/>
                      <a:pt x="7" y="40"/>
                      <a:pt x="7" y="40"/>
                    </a:cubicBezTo>
                    <a:cubicBezTo>
                      <a:pt x="6" y="42"/>
                      <a:pt x="0" y="40"/>
                      <a:pt x="4" y="46"/>
                    </a:cubicBezTo>
                    <a:cubicBezTo>
                      <a:pt x="5" y="48"/>
                      <a:pt x="11" y="52"/>
                      <a:pt x="12" y="53"/>
                    </a:cubicBezTo>
                    <a:cubicBezTo>
                      <a:pt x="12" y="51"/>
                      <a:pt x="9" y="47"/>
                      <a:pt x="7" y="45"/>
                    </a:cubicBezTo>
                    <a:cubicBezTo>
                      <a:pt x="11" y="48"/>
                      <a:pt x="11" y="48"/>
                      <a:pt x="11" y="48"/>
                    </a:cubicBezTo>
                    <a:cubicBezTo>
                      <a:pt x="9" y="46"/>
                      <a:pt x="8" y="44"/>
                      <a:pt x="5" y="42"/>
                    </a:cubicBezTo>
                    <a:cubicBezTo>
                      <a:pt x="4" y="40"/>
                      <a:pt x="9" y="45"/>
                      <a:pt x="7" y="42"/>
                    </a:cubicBezTo>
                    <a:cubicBezTo>
                      <a:pt x="11" y="46"/>
                      <a:pt x="12" y="46"/>
                      <a:pt x="15" y="49"/>
                    </a:cubicBezTo>
                    <a:cubicBezTo>
                      <a:pt x="13" y="47"/>
                      <a:pt x="13" y="47"/>
                      <a:pt x="13" y="47"/>
                    </a:cubicBezTo>
                    <a:cubicBezTo>
                      <a:pt x="15" y="48"/>
                      <a:pt x="15" y="48"/>
                      <a:pt x="17" y="49"/>
                    </a:cubicBezTo>
                    <a:cubicBezTo>
                      <a:pt x="12" y="44"/>
                      <a:pt x="20" y="49"/>
                      <a:pt x="18" y="46"/>
                    </a:cubicBezTo>
                    <a:cubicBezTo>
                      <a:pt x="17" y="46"/>
                      <a:pt x="17" y="46"/>
                      <a:pt x="17" y="46"/>
                    </a:cubicBezTo>
                    <a:cubicBezTo>
                      <a:pt x="15" y="44"/>
                      <a:pt x="15" y="44"/>
                      <a:pt x="15" y="43"/>
                    </a:cubicBezTo>
                    <a:cubicBezTo>
                      <a:pt x="18" y="45"/>
                      <a:pt x="18" y="45"/>
                      <a:pt x="20" y="45"/>
                    </a:cubicBezTo>
                    <a:cubicBezTo>
                      <a:pt x="19" y="43"/>
                      <a:pt x="14" y="40"/>
                      <a:pt x="15" y="39"/>
                    </a:cubicBezTo>
                    <a:cubicBezTo>
                      <a:pt x="19" y="42"/>
                      <a:pt x="18" y="40"/>
                      <a:pt x="22" y="42"/>
                    </a:cubicBezTo>
                    <a:cubicBezTo>
                      <a:pt x="18" y="39"/>
                      <a:pt x="22" y="39"/>
                      <a:pt x="19" y="38"/>
                    </a:cubicBezTo>
                    <a:cubicBezTo>
                      <a:pt x="18" y="37"/>
                      <a:pt x="19" y="36"/>
                      <a:pt x="22" y="38"/>
                    </a:cubicBezTo>
                    <a:cubicBezTo>
                      <a:pt x="22" y="39"/>
                      <a:pt x="22" y="39"/>
                      <a:pt x="22" y="39"/>
                    </a:cubicBezTo>
                    <a:cubicBezTo>
                      <a:pt x="23" y="38"/>
                      <a:pt x="23" y="38"/>
                      <a:pt x="23" y="38"/>
                    </a:cubicBezTo>
                    <a:cubicBezTo>
                      <a:pt x="24" y="39"/>
                      <a:pt x="24" y="39"/>
                      <a:pt x="24" y="39"/>
                    </a:cubicBezTo>
                    <a:cubicBezTo>
                      <a:pt x="24" y="39"/>
                      <a:pt x="21" y="37"/>
                      <a:pt x="23" y="38"/>
                    </a:cubicBezTo>
                    <a:cubicBezTo>
                      <a:pt x="25" y="38"/>
                      <a:pt x="24" y="39"/>
                      <a:pt x="25" y="39"/>
                    </a:cubicBezTo>
                    <a:cubicBezTo>
                      <a:pt x="26" y="38"/>
                      <a:pt x="18" y="33"/>
                      <a:pt x="23" y="35"/>
                    </a:cubicBezTo>
                    <a:cubicBezTo>
                      <a:pt x="21" y="33"/>
                      <a:pt x="21" y="32"/>
                      <a:pt x="16" y="30"/>
                    </a:cubicBezTo>
                    <a:cubicBezTo>
                      <a:pt x="18" y="30"/>
                      <a:pt x="22" y="32"/>
                      <a:pt x="22" y="31"/>
                    </a:cubicBezTo>
                    <a:cubicBezTo>
                      <a:pt x="18" y="28"/>
                      <a:pt x="24" y="31"/>
                      <a:pt x="21" y="29"/>
                    </a:cubicBezTo>
                    <a:cubicBezTo>
                      <a:pt x="26" y="32"/>
                      <a:pt x="23" y="30"/>
                      <a:pt x="27" y="33"/>
                    </a:cubicBezTo>
                    <a:cubicBezTo>
                      <a:pt x="29" y="33"/>
                      <a:pt x="23" y="29"/>
                      <a:pt x="25" y="28"/>
                    </a:cubicBezTo>
                    <a:cubicBezTo>
                      <a:pt x="28" y="30"/>
                      <a:pt x="28" y="30"/>
                      <a:pt x="28" y="30"/>
                    </a:cubicBezTo>
                    <a:cubicBezTo>
                      <a:pt x="27" y="29"/>
                      <a:pt x="23" y="27"/>
                      <a:pt x="27" y="28"/>
                    </a:cubicBezTo>
                    <a:cubicBezTo>
                      <a:pt x="24" y="26"/>
                      <a:pt x="24" y="26"/>
                      <a:pt x="24" y="26"/>
                    </a:cubicBezTo>
                    <a:cubicBezTo>
                      <a:pt x="26" y="26"/>
                      <a:pt x="26" y="25"/>
                      <a:pt x="30" y="26"/>
                    </a:cubicBezTo>
                    <a:cubicBezTo>
                      <a:pt x="24" y="22"/>
                      <a:pt x="24" y="22"/>
                      <a:pt x="24" y="22"/>
                    </a:cubicBezTo>
                    <a:cubicBezTo>
                      <a:pt x="31" y="24"/>
                      <a:pt x="25" y="20"/>
                      <a:pt x="20" y="17"/>
                    </a:cubicBezTo>
                    <a:cubicBezTo>
                      <a:pt x="20" y="17"/>
                      <a:pt x="22" y="16"/>
                      <a:pt x="23" y="17"/>
                    </a:cubicBezTo>
                    <a:cubicBezTo>
                      <a:pt x="25" y="18"/>
                      <a:pt x="25" y="18"/>
                      <a:pt x="25" y="18"/>
                    </a:cubicBezTo>
                    <a:cubicBezTo>
                      <a:pt x="26" y="17"/>
                      <a:pt x="29" y="18"/>
                      <a:pt x="24" y="16"/>
                    </a:cubicBezTo>
                    <a:cubicBezTo>
                      <a:pt x="23" y="15"/>
                      <a:pt x="28" y="16"/>
                      <a:pt x="29" y="16"/>
                    </a:cubicBezTo>
                    <a:cubicBezTo>
                      <a:pt x="22" y="13"/>
                      <a:pt x="36" y="13"/>
                      <a:pt x="24" y="10"/>
                    </a:cubicBezTo>
                    <a:cubicBezTo>
                      <a:pt x="24" y="11"/>
                      <a:pt x="22" y="11"/>
                      <a:pt x="22" y="12"/>
                    </a:cubicBezTo>
                    <a:cubicBezTo>
                      <a:pt x="20" y="12"/>
                      <a:pt x="18" y="11"/>
                      <a:pt x="18" y="11"/>
                    </a:cubicBezTo>
                    <a:cubicBezTo>
                      <a:pt x="18" y="10"/>
                      <a:pt x="22" y="10"/>
                      <a:pt x="20" y="9"/>
                    </a:cubicBezTo>
                    <a:cubicBezTo>
                      <a:pt x="28" y="10"/>
                      <a:pt x="28" y="10"/>
                      <a:pt x="28" y="10"/>
                    </a:cubicBezTo>
                    <a:cubicBezTo>
                      <a:pt x="36" y="10"/>
                      <a:pt x="18" y="5"/>
                      <a:pt x="29" y="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90" name="Freeform 225">
                <a:extLst>
                  <a:ext uri="{FF2B5EF4-FFF2-40B4-BE49-F238E27FC236}">
                    <a16:creationId xmlns:a16="http://schemas.microsoft.com/office/drawing/2014/main" xmlns="" id="{34F6350F-77C4-4F3D-AC33-B5D4FD234BFC}"/>
                  </a:ext>
                </a:extLst>
              </p:cNvPr>
              <p:cNvSpPr/>
              <p:nvPr/>
            </p:nvSpPr>
            <p:spPr>
              <a:xfrm>
                <a:off x="5312" y="2761"/>
                <a:ext cx="3" cy="1"/>
              </a:xfrm>
              <a:custGeom>
                <a:avLst/>
                <a:gdLst/>
                <a:ahLst/>
                <a:cxnLst>
                  <a:cxn ang="0">
                    <a:pos x="0" y="0"/>
                  </a:cxn>
                  <a:cxn ang="0">
                    <a:pos x="3" y="1"/>
                  </a:cxn>
                  <a:cxn ang="0">
                    <a:pos x="0" y="0"/>
                  </a:cxn>
                  <a:cxn ang="0">
                    <a:pos x="0" y="0"/>
                  </a:cxn>
                </a:cxnLst>
                <a:rect l="0" t="0" r="0" b="0"/>
                <a:pathLst>
                  <a:path w="4" h="1">
                    <a:moveTo>
                      <a:pt x="0" y="0"/>
                    </a:moveTo>
                    <a:cubicBezTo>
                      <a:pt x="4" y="1"/>
                      <a:pt x="4" y="1"/>
                      <a:pt x="4" y="1"/>
                    </a:cubicBezTo>
                    <a:cubicBezTo>
                      <a:pt x="0" y="0"/>
                      <a:pt x="0" y="0"/>
                      <a:pt x="0" y="0"/>
                    </a:cubicBezTo>
                    <a:cubicBezTo>
                      <a:pt x="1" y="0"/>
                      <a:pt x="1"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91" name="Freeform 226">
                <a:extLst>
                  <a:ext uri="{FF2B5EF4-FFF2-40B4-BE49-F238E27FC236}">
                    <a16:creationId xmlns:a16="http://schemas.microsoft.com/office/drawing/2014/main" xmlns="" id="{F332FCF4-012F-4951-B557-4F096D3C6DB7}"/>
                  </a:ext>
                </a:extLst>
              </p:cNvPr>
              <p:cNvSpPr/>
              <p:nvPr/>
            </p:nvSpPr>
            <p:spPr>
              <a:xfrm>
                <a:off x="5311" y="2760"/>
                <a:ext cx="1" cy="1"/>
              </a:xfrm>
              <a:custGeom>
                <a:avLst/>
                <a:gdLst/>
                <a:ahLst/>
                <a:cxnLst>
                  <a:cxn ang="0">
                    <a:pos x="1" y="1"/>
                  </a:cxn>
                  <a:cxn ang="0">
                    <a:pos x="0" y="0"/>
                  </a:cxn>
                  <a:cxn ang="0">
                    <a:pos x="1" y="1"/>
                  </a:cxn>
                </a:cxnLst>
                <a:rect l="0" t="0" r="0" b="0"/>
                <a:pathLst>
                  <a:path w="1" h="1">
                    <a:moveTo>
                      <a:pt x="1" y="1"/>
                    </a:moveTo>
                    <a:cubicBezTo>
                      <a:pt x="0" y="0"/>
                      <a:pt x="0" y="0"/>
                      <a:pt x="0" y="0"/>
                    </a:cubicBezTo>
                    <a:cubicBezTo>
                      <a:pt x="0" y="0"/>
                      <a:pt x="0"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92" name="Freeform 227">
                <a:extLst>
                  <a:ext uri="{FF2B5EF4-FFF2-40B4-BE49-F238E27FC236}">
                    <a16:creationId xmlns:a16="http://schemas.microsoft.com/office/drawing/2014/main" xmlns="" id="{097F3FF1-BD46-4A20-A545-57CC64A6B1E9}"/>
                  </a:ext>
                </a:extLst>
              </p:cNvPr>
              <p:cNvSpPr/>
              <p:nvPr/>
            </p:nvSpPr>
            <p:spPr>
              <a:xfrm>
                <a:off x="5313" y="2746"/>
                <a:ext cx="1" cy="1"/>
              </a:xfrm>
              <a:custGeom>
                <a:avLst/>
                <a:gdLst/>
                <a:ahLst/>
                <a:cxnLst>
                  <a:cxn ang="0">
                    <a:pos x="0" y="1"/>
                  </a:cxn>
                  <a:cxn ang="0">
                    <a:pos x="0" y="0"/>
                  </a:cxn>
                  <a:cxn ang="0">
                    <a:pos x="0" y="1"/>
                  </a:cxn>
                </a:cxnLst>
                <a:rect l="0" t="0" r="0" b="0"/>
                <a:pathLst>
                  <a:path w="2" h="1">
                    <a:moveTo>
                      <a:pt x="1" y="1"/>
                    </a:moveTo>
                    <a:cubicBezTo>
                      <a:pt x="1" y="0"/>
                      <a:pt x="2" y="0"/>
                      <a:pt x="1" y="0"/>
                    </a:cubicBezTo>
                    <a:cubicBezTo>
                      <a:pt x="0" y="0"/>
                      <a:pt x="0"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93" name="Rectangle 228">
                <a:extLst>
                  <a:ext uri="{FF2B5EF4-FFF2-40B4-BE49-F238E27FC236}">
                    <a16:creationId xmlns:a16="http://schemas.microsoft.com/office/drawing/2014/main" xmlns="" id="{62BB7F1E-7263-4F8B-AA06-2EF7FEC0DBAD}"/>
                  </a:ext>
                </a:extLst>
              </p:cNvPr>
              <p:cNvSpPr/>
              <p:nvPr/>
            </p:nvSpPr>
            <p:spPr>
              <a:xfrm>
                <a:off x="5311" y="2746"/>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94" name="Freeform 229">
                <a:extLst>
                  <a:ext uri="{FF2B5EF4-FFF2-40B4-BE49-F238E27FC236}">
                    <a16:creationId xmlns:a16="http://schemas.microsoft.com/office/drawing/2014/main" xmlns="" id="{1003FD52-1091-4CA3-ADC6-1E04E9443963}"/>
                  </a:ext>
                </a:extLst>
              </p:cNvPr>
              <p:cNvSpPr/>
              <p:nvPr/>
            </p:nvSpPr>
            <p:spPr>
              <a:xfrm>
                <a:off x="5294" y="2729"/>
                <a:ext cx="23" cy="16"/>
              </a:xfrm>
              <a:custGeom>
                <a:avLst/>
                <a:gdLst/>
                <a:ahLst/>
                <a:cxnLst>
                  <a:cxn ang="0">
                    <a:pos x="8" y="1"/>
                  </a:cxn>
                  <a:cxn ang="0">
                    <a:pos x="4" y="3"/>
                  </a:cxn>
                  <a:cxn ang="0">
                    <a:pos x="7" y="0"/>
                  </a:cxn>
                  <a:cxn ang="0">
                    <a:pos x="1" y="4"/>
                  </a:cxn>
                  <a:cxn ang="0">
                    <a:pos x="8" y="8"/>
                  </a:cxn>
                  <a:cxn ang="0">
                    <a:pos x="5" y="8"/>
                  </a:cxn>
                  <a:cxn ang="0">
                    <a:pos x="10" y="9"/>
                  </a:cxn>
                  <a:cxn ang="0">
                    <a:pos x="5" y="10"/>
                  </a:cxn>
                  <a:cxn ang="0">
                    <a:pos x="8" y="12"/>
                  </a:cxn>
                  <a:cxn ang="0">
                    <a:pos x="9" y="11"/>
                  </a:cxn>
                  <a:cxn ang="0">
                    <a:pos x="9" y="12"/>
                  </a:cxn>
                  <a:cxn ang="0">
                    <a:pos x="9" y="12"/>
                  </a:cxn>
                  <a:cxn ang="0">
                    <a:pos x="10" y="12"/>
                  </a:cxn>
                  <a:cxn ang="0">
                    <a:pos x="9" y="12"/>
                  </a:cxn>
                  <a:cxn ang="0">
                    <a:pos x="11" y="13"/>
                  </a:cxn>
                  <a:cxn ang="0">
                    <a:pos x="8" y="13"/>
                  </a:cxn>
                  <a:cxn ang="0">
                    <a:pos x="12" y="16"/>
                  </a:cxn>
                  <a:cxn ang="0">
                    <a:pos x="15" y="16"/>
                  </a:cxn>
                  <a:cxn ang="0">
                    <a:pos x="13" y="14"/>
                  </a:cxn>
                  <a:cxn ang="0">
                    <a:pos x="13" y="14"/>
                  </a:cxn>
                  <a:cxn ang="0">
                    <a:pos x="12" y="12"/>
                  </a:cxn>
                  <a:cxn ang="0">
                    <a:pos x="16" y="13"/>
                  </a:cxn>
                  <a:cxn ang="0">
                    <a:pos x="19" y="11"/>
                  </a:cxn>
                  <a:cxn ang="0">
                    <a:pos x="19" y="11"/>
                  </a:cxn>
                  <a:cxn ang="0">
                    <a:pos x="18" y="10"/>
                  </a:cxn>
                  <a:cxn ang="0">
                    <a:pos x="15" y="11"/>
                  </a:cxn>
                  <a:cxn ang="0">
                    <a:pos x="10" y="11"/>
                  </a:cxn>
                  <a:cxn ang="0">
                    <a:pos x="10" y="10"/>
                  </a:cxn>
                  <a:cxn ang="0">
                    <a:pos x="14" y="10"/>
                  </a:cxn>
                  <a:cxn ang="0">
                    <a:pos x="12" y="10"/>
                  </a:cxn>
                  <a:cxn ang="0">
                    <a:pos x="17" y="8"/>
                  </a:cxn>
                  <a:cxn ang="0">
                    <a:pos x="12" y="9"/>
                  </a:cxn>
                  <a:cxn ang="0">
                    <a:pos x="11" y="5"/>
                  </a:cxn>
                  <a:cxn ang="0">
                    <a:pos x="13" y="5"/>
                  </a:cxn>
                  <a:cxn ang="0">
                    <a:pos x="10" y="5"/>
                  </a:cxn>
                  <a:cxn ang="0">
                    <a:pos x="11" y="3"/>
                  </a:cxn>
                  <a:cxn ang="0">
                    <a:pos x="9" y="4"/>
                  </a:cxn>
                  <a:cxn ang="0">
                    <a:pos x="9" y="2"/>
                  </a:cxn>
                  <a:cxn ang="0">
                    <a:pos x="9" y="2"/>
                  </a:cxn>
                  <a:cxn ang="0">
                    <a:pos x="4" y="4"/>
                  </a:cxn>
                  <a:cxn ang="0">
                    <a:pos x="8" y="1"/>
                  </a:cxn>
                </a:cxnLst>
                <a:rect l="0" t="0" r="0" b="0"/>
                <a:pathLst>
                  <a:path w="28" h="20">
                    <a:moveTo>
                      <a:pt x="10" y="2"/>
                    </a:moveTo>
                    <a:cubicBezTo>
                      <a:pt x="6" y="4"/>
                      <a:pt x="6" y="4"/>
                      <a:pt x="6" y="4"/>
                    </a:cubicBezTo>
                    <a:cubicBezTo>
                      <a:pt x="8" y="2"/>
                      <a:pt x="5" y="3"/>
                      <a:pt x="9" y="1"/>
                    </a:cubicBezTo>
                    <a:cubicBezTo>
                      <a:pt x="4" y="4"/>
                      <a:pt x="7" y="0"/>
                      <a:pt x="2" y="5"/>
                    </a:cubicBezTo>
                    <a:cubicBezTo>
                      <a:pt x="5" y="6"/>
                      <a:pt x="3" y="9"/>
                      <a:pt x="10" y="10"/>
                    </a:cubicBezTo>
                    <a:cubicBezTo>
                      <a:pt x="7" y="10"/>
                      <a:pt x="7" y="10"/>
                      <a:pt x="7" y="10"/>
                    </a:cubicBezTo>
                    <a:cubicBezTo>
                      <a:pt x="13" y="10"/>
                      <a:pt x="0" y="14"/>
                      <a:pt x="13" y="12"/>
                    </a:cubicBezTo>
                    <a:cubicBezTo>
                      <a:pt x="7" y="13"/>
                      <a:pt x="7" y="13"/>
                      <a:pt x="7" y="13"/>
                    </a:cubicBezTo>
                    <a:cubicBezTo>
                      <a:pt x="5" y="14"/>
                      <a:pt x="16" y="13"/>
                      <a:pt x="10" y="15"/>
                    </a:cubicBezTo>
                    <a:cubicBezTo>
                      <a:pt x="12" y="14"/>
                      <a:pt x="12" y="14"/>
                      <a:pt x="12" y="14"/>
                    </a:cubicBezTo>
                    <a:cubicBezTo>
                      <a:pt x="12" y="15"/>
                      <a:pt x="11" y="15"/>
                      <a:pt x="11" y="15"/>
                    </a:cubicBezTo>
                    <a:cubicBezTo>
                      <a:pt x="12" y="15"/>
                      <a:pt x="12" y="15"/>
                      <a:pt x="12" y="15"/>
                    </a:cubicBezTo>
                    <a:cubicBezTo>
                      <a:pt x="15" y="15"/>
                      <a:pt x="15" y="16"/>
                      <a:pt x="13" y="16"/>
                    </a:cubicBezTo>
                    <a:cubicBezTo>
                      <a:pt x="11" y="16"/>
                      <a:pt x="12" y="16"/>
                      <a:pt x="12" y="16"/>
                    </a:cubicBezTo>
                    <a:cubicBezTo>
                      <a:pt x="10" y="16"/>
                      <a:pt x="14" y="17"/>
                      <a:pt x="14" y="17"/>
                    </a:cubicBezTo>
                    <a:cubicBezTo>
                      <a:pt x="12" y="17"/>
                      <a:pt x="11" y="17"/>
                      <a:pt x="10" y="17"/>
                    </a:cubicBezTo>
                    <a:cubicBezTo>
                      <a:pt x="13" y="19"/>
                      <a:pt x="6" y="19"/>
                      <a:pt x="15" y="20"/>
                    </a:cubicBezTo>
                    <a:cubicBezTo>
                      <a:pt x="17" y="20"/>
                      <a:pt x="19" y="20"/>
                      <a:pt x="19" y="20"/>
                    </a:cubicBezTo>
                    <a:cubicBezTo>
                      <a:pt x="23" y="19"/>
                      <a:pt x="19" y="18"/>
                      <a:pt x="16" y="18"/>
                    </a:cubicBezTo>
                    <a:cubicBezTo>
                      <a:pt x="16" y="18"/>
                      <a:pt x="16" y="18"/>
                      <a:pt x="16" y="18"/>
                    </a:cubicBezTo>
                    <a:cubicBezTo>
                      <a:pt x="7" y="17"/>
                      <a:pt x="18" y="17"/>
                      <a:pt x="15" y="16"/>
                    </a:cubicBezTo>
                    <a:cubicBezTo>
                      <a:pt x="18" y="16"/>
                      <a:pt x="18" y="17"/>
                      <a:pt x="20" y="17"/>
                    </a:cubicBezTo>
                    <a:cubicBezTo>
                      <a:pt x="28" y="15"/>
                      <a:pt x="15" y="15"/>
                      <a:pt x="24" y="14"/>
                    </a:cubicBezTo>
                    <a:cubicBezTo>
                      <a:pt x="24" y="14"/>
                      <a:pt x="24" y="14"/>
                      <a:pt x="24" y="14"/>
                    </a:cubicBezTo>
                    <a:cubicBezTo>
                      <a:pt x="25" y="13"/>
                      <a:pt x="23" y="13"/>
                      <a:pt x="22" y="13"/>
                    </a:cubicBezTo>
                    <a:cubicBezTo>
                      <a:pt x="19" y="14"/>
                      <a:pt x="19" y="14"/>
                      <a:pt x="19" y="14"/>
                    </a:cubicBezTo>
                    <a:cubicBezTo>
                      <a:pt x="19" y="14"/>
                      <a:pt x="14" y="14"/>
                      <a:pt x="13" y="14"/>
                    </a:cubicBezTo>
                    <a:cubicBezTo>
                      <a:pt x="17" y="13"/>
                      <a:pt x="11" y="14"/>
                      <a:pt x="13" y="13"/>
                    </a:cubicBezTo>
                    <a:cubicBezTo>
                      <a:pt x="16" y="12"/>
                      <a:pt x="16" y="13"/>
                      <a:pt x="18" y="13"/>
                    </a:cubicBezTo>
                    <a:cubicBezTo>
                      <a:pt x="15" y="13"/>
                      <a:pt x="15" y="13"/>
                      <a:pt x="15" y="13"/>
                    </a:cubicBezTo>
                    <a:cubicBezTo>
                      <a:pt x="15" y="12"/>
                      <a:pt x="19" y="11"/>
                      <a:pt x="21" y="11"/>
                    </a:cubicBezTo>
                    <a:cubicBezTo>
                      <a:pt x="18" y="11"/>
                      <a:pt x="19" y="11"/>
                      <a:pt x="15" y="12"/>
                    </a:cubicBezTo>
                    <a:cubicBezTo>
                      <a:pt x="20" y="10"/>
                      <a:pt x="18" y="7"/>
                      <a:pt x="14" y="7"/>
                    </a:cubicBezTo>
                    <a:cubicBezTo>
                      <a:pt x="15" y="8"/>
                      <a:pt x="18" y="6"/>
                      <a:pt x="17" y="7"/>
                    </a:cubicBezTo>
                    <a:cubicBezTo>
                      <a:pt x="18" y="6"/>
                      <a:pt x="16" y="6"/>
                      <a:pt x="13" y="7"/>
                    </a:cubicBezTo>
                    <a:cubicBezTo>
                      <a:pt x="11" y="7"/>
                      <a:pt x="12" y="6"/>
                      <a:pt x="14" y="4"/>
                    </a:cubicBezTo>
                    <a:cubicBezTo>
                      <a:pt x="11" y="6"/>
                      <a:pt x="11" y="6"/>
                      <a:pt x="11" y="6"/>
                    </a:cubicBezTo>
                    <a:cubicBezTo>
                      <a:pt x="7" y="7"/>
                      <a:pt x="14" y="3"/>
                      <a:pt x="11" y="3"/>
                    </a:cubicBezTo>
                    <a:cubicBezTo>
                      <a:pt x="11" y="3"/>
                      <a:pt x="11" y="3"/>
                      <a:pt x="11" y="3"/>
                    </a:cubicBezTo>
                    <a:cubicBezTo>
                      <a:pt x="10" y="3"/>
                      <a:pt x="4" y="7"/>
                      <a:pt x="5" y="5"/>
                    </a:cubicBezTo>
                    <a:cubicBezTo>
                      <a:pt x="8" y="4"/>
                      <a:pt x="8" y="4"/>
                      <a:pt x="1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95" name="Freeform 230">
                <a:extLst>
                  <a:ext uri="{FF2B5EF4-FFF2-40B4-BE49-F238E27FC236}">
                    <a16:creationId xmlns:a16="http://schemas.microsoft.com/office/drawing/2014/main" xmlns="" id="{8B6668DF-58DB-4F44-9654-94E2A799B569}"/>
                  </a:ext>
                </a:extLst>
              </p:cNvPr>
              <p:cNvSpPr/>
              <p:nvPr/>
            </p:nvSpPr>
            <p:spPr>
              <a:xfrm>
                <a:off x="5295" y="2729"/>
                <a:ext cx="4" cy="5"/>
              </a:xfrm>
              <a:custGeom>
                <a:avLst/>
                <a:gdLst/>
                <a:ahLst/>
                <a:cxnLst>
                  <a:cxn ang="0">
                    <a:pos x="1" y="2"/>
                  </a:cxn>
                  <a:cxn ang="0">
                    <a:pos x="3" y="0"/>
                  </a:cxn>
                  <a:cxn ang="0">
                    <a:pos x="0" y="4"/>
                  </a:cxn>
                  <a:cxn ang="0">
                    <a:pos x="0" y="3"/>
                  </a:cxn>
                  <a:cxn ang="0">
                    <a:pos x="1" y="2"/>
                  </a:cxn>
                </a:cxnLst>
                <a:rect l="0" t="0" r="0" b="0"/>
                <a:pathLst>
                  <a:path w="6" h="6">
                    <a:moveTo>
                      <a:pt x="2" y="3"/>
                    </a:moveTo>
                    <a:cubicBezTo>
                      <a:pt x="5" y="1"/>
                      <a:pt x="5" y="1"/>
                      <a:pt x="5" y="1"/>
                    </a:cubicBezTo>
                    <a:cubicBezTo>
                      <a:pt x="6" y="0"/>
                      <a:pt x="2" y="3"/>
                      <a:pt x="0" y="5"/>
                    </a:cubicBezTo>
                    <a:cubicBezTo>
                      <a:pt x="1" y="4"/>
                      <a:pt x="0" y="6"/>
                      <a:pt x="1" y="4"/>
                    </a:cubicBezTo>
                    <a:cubicBezTo>
                      <a:pt x="2" y="4"/>
                      <a:pt x="3" y="3"/>
                      <a:pt x="2"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96" name="Freeform 231">
                <a:extLst>
                  <a:ext uri="{FF2B5EF4-FFF2-40B4-BE49-F238E27FC236}">
                    <a16:creationId xmlns:a16="http://schemas.microsoft.com/office/drawing/2014/main" xmlns="" id="{82C51208-7029-4D80-992D-F9190B887843}"/>
                  </a:ext>
                </a:extLst>
              </p:cNvPr>
              <p:cNvSpPr/>
              <p:nvPr/>
            </p:nvSpPr>
            <p:spPr>
              <a:xfrm>
                <a:off x="5287" y="2725"/>
                <a:ext cx="12" cy="11"/>
              </a:xfrm>
              <a:custGeom>
                <a:avLst/>
                <a:gdLst/>
                <a:ahLst/>
                <a:cxnLst>
                  <a:cxn ang="0">
                    <a:pos x="4" y="4"/>
                  </a:cxn>
                  <a:cxn ang="0">
                    <a:pos x="3" y="6"/>
                  </a:cxn>
                  <a:cxn ang="0">
                    <a:pos x="4" y="9"/>
                  </a:cxn>
                  <a:cxn ang="0">
                    <a:pos x="8" y="5"/>
                  </a:cxn>
                  <a:cxn ang="0">
                    <a:pos x="6" y="8"/>
                  </a:cxn>
                  <a:cxn ang="0">
                    <a:pos x="9" y="5"/>
                  </a:cxn>
                  <a:cxn ang="0">
                    <a:pos x="8" y="6"/>
                  </a:cxn>
                  <a:cxn ang="0">
                    <a:pos x="9" y="5"/>
                  </a:cxn>
                  <a:cxn ang="0">
                    <a:pos x="8" y="5"/>
                  </a:cxn>
                  <a:cxn ang="0">
                    <a:pos x="10" y="3"/>
                  </a:cxn>
                  <a:cxn ang="0">
                    <a:pos x="6" y="6"/>
                  </a:cxn>
                  <a:cxn ang="0">
                    <a:pos x="8" y="2"/>
                  </a:cxn>
                  <a:cxn ang="0">
                    <a:pos x="8" y="0"/>
                  </a:cxn>
                  <a:cxn ang="0">
                    <a:pos x="8" y="1"/>
                  </a:cxn>
                  <a:cxn ang="0">
                    <a:pos x="6" y="5"/>
                  </a:cxn>
                  <a:cxn ang="0">
                    <a:pos x="8" y="0"/>
                  </a:cxn>
                  <a:cxn ang="0">
                    <a:pos x="4" y="0"/>
                  </a:cxn>
                  <a:cxn ang="0">
                    <a:pos x="1" y="5"/>
                  </a:cxn>
                  <a:cxn ang="0">
                    <a:pos x="4" y="1"/>
                  </a:cxn>
                  <a:cxn ang="0">
                    <a:pos x="4" y="0"/>
                  </a:cxn>
                  <a:cxn ang="0">
                    <a:pos x="0" y="7"/>
                  </a:cxn>
                  <a:cxn ang="0">
                    <a:pos x="4" y="4"/>
                  </a:cxn>
                </a:cxnLst>
                <a:rect l="0" t="0" r="0" b="0"/>
                <a:pathLst>
                  <a:path w="15" h="13">
                    <a:moveTo>
                      <a:pt x="6" y="5"/>
                    </a:moveTo>
                    <a:cubicBezTo>
                      <a:pt x="4" y="8"/>
                      <a:pt x="4" y="8"/>
                      <a:pt x="4" y="8"/>
                    </a:cubicBezTo>
                    <a:cubicBezTo>
                      <a:pt x="5" y="8"/>
                      <a:pt x="7" y="8"/>
                      <a:pt x="6" y="11"/>
                    </a:cubicBezTo>
                    <a:cubicBezTo>
                      <a:pt x="5" y="12"/>
                      <a:pt x="9" y="7"/>
                      <a:pt x="11" y="6"/>
                    </a:cubicBezTo>
                    <a:cubicBezTo>
                      <a:pt x="8" y="10"/>
                      <a:pt x="8" y="10"/>
                      <a:pt x="8" y="10"/>
                    </a:cubicBezTo>
                    <a:cubicBezTo>
                      <a:pt x="10" y="8"/>
                      <a:pt x="8" y="11"/>
                      <a:pt x="12" y="6"/>
                    </a:cubicBezTo>
                    <a:cubicBezTo>
                      <a:pt x="13" y="6"/>
                      <a:pt x="10" y="9"/>
                      <a:pt x="10" y="8"/>
                    </a:cubicBezTo>
                    <a:cubicBezTo>
                      <a:pt x="12" y="6"/>
                      <a:pt x="12" y="6"/>
                      <a:pt x="12" y="6"/>
                    </a:cubicBezTo>
                    <a:cubicBezTo>
                      <a:pt x="11" y="6"/>
                      <a:pt x="11" y="6"/>
                      <a:pt x="11" y="6"/>
                    </a:cubicBezTo>
                    <a:cubicBezTo>
                      <a:pt x="13" y="4"/>
                      <a:pt x="13" y="4"/>
                      <a:pt x="13" y="4"/>
                    </a:cubicBezTo>
                    <a:cubicBezTo>
                      <a:pt x="15" y="0"/>
                      <a:pt x="7" y="10"/>
                      <a:pt x="8" y="8"/>
                    </a:cubicBezTo>
                    <a:cubicBezTo>
                      <a:pt x="11" y="3"/>
                      <a:pt x="11" y="3"/>
                      <a:pt x="11" y="3"/>
                    </a:cubicBezTo>
                    <a:cubicBezTo>
                      <a:pt x="11" y="3"/>
                      <a:pt x="9" y="4"/>
                      <a:pt x="11" y="1"/>
                    </a:cubicBezTo>
                    <a:cubicBezTo>
                      <a:pt x="11" y="1"/>
                      <a:pt x="9" y="3"/>
                      <a:pt x="10" y="2"/>
                    </a:cubicBezTo>
                    <a:cubicBezTo>
                      <a:pt x="10" y="3"/>
                      <a:pt x="9" y="5"/>
                      <a:pt x="8" y="6"/>
                    </a:cubicBezTo>
                    <a:cubicBezTo>
                      <a:pt x="4" y="9"/>
                      <a:pt x="10" y="3"/>
                      <a:pt x="10" y="1"/>
                    </a:cubicBezTo>
                    <a:cubicBezTo>
                      <a:pt x="7" y="3"/>
                      <a:pt x="4" y="6"/>
                      <a:pt x="6" y="1"/>
                    </a:cubicBezTo>
                    <a:cubicBezTo>
                      <a:pt x="5" y="4"/>
                      <a:pt x="3" y="7"/>
                      <a:pt x="2" y="7"/>
                    </a:cubicBezTo>
                    <a:cubicBezTo>
                      <a:pt x="3" y="5"/>
                      <a:pt x="4" y="4"/>
                      <a:pt x="5" y="2"/>
                    </a:cubicBezTo>
                    <a:cubicBezTo>
                      <a:pt x="5" y="2"/>
                      <a:pt x="6" y="0"/>
                      <a:pt x="5" y="1"/>
                    </a:cubicBezTo>
                    <a:cubicBezTo>
                      <a:pt x="4" y="4"/>
                      <a:pt x="2" y="8"/>
                      <a:pt x="1" y="9"/>
                    </a:cubicBezTo>
                    <a:cubicBezTo>
                      <a:pt x="0" y="13"/>
                      <a:pt x="5" y="4"/>
                      <a:pt x="6" y="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97" name="Rectangle 232">
                <a:extLst>
                  <a:ext uri="{FF2B5EF4-FFF2-40B4-BE49-F238E27FC236}">
                    <a16:creationId xmlns:a16="http://schemas.microsoft.com/office/drawing/2014/main" xmlns="" id="{FE222F8D-CA11-4ADD-98F4-8C7007B18117}"/>
                  </a:ext>
                </a:extLst>
              </p:cNvPr>
              <p:cNvSpPr/>
              <p:nvPr/>
            </p:nvSpPr>
            <p:spPr>
              <a:xfrm>
                <a:off x="5290" y="2732"/>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98" name="Freeform 233">
                <a:extLst>
                  <a:ext uri="{FF2B5EF4-FFF2-40B4-BE49-F238E27FC236}">
                    <a16:creationId xmlns:a16="http://schemas.microsoft.com/office/drawing/2014/main" xmlns="" id="{C5A4E268-A153-4585-9D0C-EA15D1A02E9F}"/>
                  </a:ext>
                </a:extLst>
              </p:cNvPr>
              <p:cNvSpPr/>
              <p:nvPr/>
            </p:nvSpPr>
            <p:spPr>
              <a:xfrm>
                <a:off x="5261" y="2655"/>
                <a:ext cx="3" cy="2"/>
              </a:xfrm>
              <a:custGeom>
                <a:avLst/>
                <a:gdLst/>
                <a:ahLst/>
                <a:cxnLst>
                  <a:cxn ang="0">
                    <a:pos x="2" y="1"/>
                  </a:cxn>
                  <a:cxn ang="0">
                    <a:pos x="3" y="2"/>
                  </a:cxn>
                  <a:cxn ang="0">
                    <a:pos x="0" y="0"/>
                  </a:cxn>
                  <a:cxn ang="0">
                    <a:pos x="2" y="1"/>
                  </a:cxn>
                </a:cxnLst>
                <a:rect l="0" t="0" r="0" b="0"/>
                <a:pathLst>
                  <a:path w="3" h="2">
                    <a:moveTo>
                      <a:pt x="2" y="1"/>
                    </a:moveTo>
                    <a:lnTo>
                      <a:pt x="3" y="2"/>
                    </a:lnTo>
                    <a:lnTo>
                      <a:pt x="0" y="0"/>
                    </a:lnTo>
                    <a:lnTo>
                      <a:pt x="2"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99" name="Freeform 234">
                <a:extLst>
                  <a:ext uri="{FF2B5EF4-FFF2-40B4-BE49-F238E27FC236}">
                    <a16:creationId xmlns:a16="http://schemas.microsoft.com/office/drawing/2014/main" xmlns="" id="{35898C55-AEE9-41D4-B246-ADBB35EC6A38}"/>
                  </a:ext>
                </a:extLst>
              </p:cNvPr>
              <p:cNvSpPr/>
              <p:nvPr/>
            </p:nvSpPr>
            <p:spPr>
              <a:xfrm>
                <a:off x="5261" y="2654"/>
                <a:ext cx="9" cy="9"/>
              </a:xfrm>
              <a:custGeom>
                <a:avLst/>
                <a:gdLst/>
                <a:ahLst/>
                <a:cxnLst>
                  <a:cxn ang="0">
                    <a:pos x="9" y="9"/>
                  </a:cxn>
                  <a:cxn ang="0">
                    <a:pos x="9" y="8"/>
                  </a:cxn>
                  <a:cxn ang="0">
                    <a:pos x="0" y="0"/>
                  </a:cxn>
                  <a:cxn ang="0">
                    <a:pos x="4" y="5"/>
                  </a:cxn>
                  <a:cxn ang="0">
                    <a:pos x="3" y="3"/>
                  </a:cxn>
                  <a:cxn ang="0">
                    <a:pos x="6" y="7"/>
                  </a:cxn>
                  <a:cxn ang="0">
                    <a:pos x="6" y="6"/>
                  </a:cxn>
                  <a:cxn ang="0">
                    <a:pos x="9" y="9"/>
                  </a:cxn>
                </a:cxnLst>
                <a:rect l="0" t="0" r="0" b="0"/>
                <a:pathLst>
                  <a:path w="11" h="11">
                    <a:moveTo>
                      <a:pt x="11" y="11"/>
                    </a:moveTo>
                    <a:cubicBezTo>
                      <a:pt x="11" y="10"/>
                      <a:pt x="11" y="10"/>
                      <a:pt x="11" y="10"/>
                    </a:cubicBezTo>
                    <a:cubicBezTo>
                      <a:pt x="3" y="3"/>
                      <a:pt x="5" y="5"/>
                      <a:pt x="0" y="0"/>
                    </a:cubicBezTo>
                    <a:cubicBezTo>
                      <a:pt x="1" y="1"/>
                      <a:pt x="3" y="4"/>
                      <a:pt x="6" y="7"/>
                    </a:cubicBezTo>
                    <a:cubicBezTo>
                      <a:pt x="6" y="6"/>
                      <a:pt x="3" y="3"/>
                      <a:pt x="4" y="4"/>
                    </a:cubicBezTo>
                    <a:cubicBezTo>
                      <a:pt x="6" y="6"/>
                      <a:pt x="6" y="6"/>
                      <a:pt x="8" y="9"/>
                    </a:cubicBezTo>
                    <a:cubicBezTo>
                      <a:pt x="11" y="11"/>
                      <a:pt x="7" y="7"/>
                      <a:pt x="8" y="8"/>
                    </a:cubicBezTo>
                    <a:lnTo>
                      <a:pt x="11" y="1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0" name="Freeform 235">
                <a:extLst>
                  <a:ext uri="{FF2B5EF4-FFF2-40B4-BE49-F238E27FC236}">
                    <a16:creationId xmlns:a16="http://schemas.microsoft.com/office/drawing/2014/main" xmlns="" id="{2C98F4DD-98C0-4941-8C24-5DC834B23AD1}"/>
                  </a:ext>
                </a:extLst>
              </p:cNvPr>
              <p:cNvSpPr/>
              <p:nvPr/>
            </p:nvSpPr>
            <p:spPr>
              <a:xfrm>
                <a:off x="5264" y="2656"/>
                <a:ext cx="4" cy="4"/>
              </a:xfrm>
              <a:custGeom>
                <a:avLst/>
                <a:gdLst/>
                <a:ahLst/>
                <a:cxnLst>
                  <a:cxn ang="0">
                    <a:pos x="0" y="0"/>
                  </a:cxn>
                  <a:cxn ang="0">
                    <a:pos x="4" y="4"/>
                  </a:cxn>
                  <a:cxn ang="0">
                    <a:pos x="0" y="0"/>
                  </a:cxn>
                </a:cxnLst>
                <a:rect l="0" t="0" r="0" b="0"/>
                <a:pathLst>
                  <a:path w="4" h="4">
                    <a:moveTo>
                      <a:pt x="0" y="0"/>
                    </a:moveTo>
                    <a:cubicBezTo>
                      <a:pt x="4" y="4"/>
                      <a:pt x="4" y="4"/>
                      <a:pt x="4" y="4"/>
                    </a:cubicBezTo>
                    <a:cubicBezTo>
                      <a:pt x="3" y="3"/>
                      <a:pt x="1"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1" name="Freeform 236">
                <a:extLst>
                  <a:ext uri="{FF2B5EF4-FFF2-40B4-BE49-F238E27FC236}">
                    <a16:creationId xmlns:a16="http://schemas.microsoft.com/office/drawing/2014/main" xmlns="" id="{1B8204FA-6944-4BF1-B925-0926587423FA}"/>
                  </a:ext>
                </a:extLst>
              </p:cNvPr>
              <p:cNvSpPr/>
              <p:nvPr/>
            </p:nvSpPr>
            <p:spPr>
              <a:xfrm>
                <a:off x="5263" y="2655"/>
                <a:ext cx="4" cy="4"/>
              </a:xfrm>
              <a:custGeom>
                <a:avLst/>
                <a:gdLst/>
                <a:ahLst/>
                <a:cxnLst>
                  <a:cxn ang="0">
                    <a:pos x="1" y="1"/>
                  </a:cxn>
                  <a:cxn ang="0">
                    <a:pos x="4" y="4"/>
                  </a:cxn>
                  <a:cxn ang="0">
                    <a:pos x="0" y="0"/>
                  </a:cxn>
                  <a:cxn ang="0">
                    <a:pos x="1" y="1"/>
                  </a:cxn>
                </a:cxnLst>
                <a:rect l="0" t="0" r="0" b="0"/>
                <a:pathLst>
                  <a:path w="5" h="5">
                    <a:moveTo>
                      <a:pt x="2" y="2"/>
                    </a:moveTo>
                    <a:cubicBezTo>
                      <a:pt x="2" y="2"/>
                      <a:pt x="5" y="4"/>
                      <a:pt x="5" y="5"/>
                    </a:cubicBezTo>
                    <a:cubicBezTo>
                      <a:pt x="0" y="0"/>
                      <a:pt x="0" y="0"/>
                      <a:pt x="0" y="0"/>
                    </a:cubicBezTo>
                    <a:lnTo>
                      <a:pt x="2"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2" name="Freeform 237">
                <a:extLst>
                  <a:ext uri="{FF2B5EF4-FFF2-40B4-BE49-F238E27FC236}">
                    <a16:creationId xmlns:a16="http://schemas.microsoft.com/office/drawing/2014/main" xmlns="" id="{9B9BA613-D0EC-49C5-959E-D0ECBB8C9450}"/>
                  </a:ext>
                </a:extLst>
              </p:cNvPr>
              <p:cNvSpPr/>
              <p:nvPr/>
            </p:nvSpPr>
            <p:spPr>
              <a:xfrm>
                <a:off x="5264" y="2655"/>
                <a:ext cx="1" cy="1"/>
              </a:xfrm>
              <a:custGeom>
                <a:avLst/>
                <a:gdLst/>
                <a:ahLst/>
                <a:cxnLst>
                  <a:cxn ang="0">
                    <a:pos x="1" y="1"/>
                  </a:cxn>
                  <a:cxn ang="0">
                    <a:pos x="0" y="1"/>
                  </a:cxn>
                  <a:cxn ang="0">
                    <a:pos x="1" y="1"/>
                  </a:cxn>
                </a:cxnLst>
                <a:rect l="0" t="0" r="0" b="0"/>
                <a:pathLst>
                  <a:path w="1" h="1">
                    <a:moveTo>
                      <a:pt x="1" y="1"/>
                    </a:moveTo>
                    <a:cubicBezTo>
                      <a:pt x="0" y="1"/>
                      <a:pt x="0" y="1"/>
                      <a:pt x="0" y="1"/>
                    </a:cubicBezTo>
                    <a:cubicBezTo>
                      <a:pt x="0" y="0"/>
                      <a:pt x="0"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3" name="Freeform 238">
                <a:extLst>
                  <a:ext uri="{FF2B5EF4-FFF2-40B4-BE49-F238E27FC236}">
                    <a16:creationId xmlns:a16="http://schemas.microsoft.com/office/drawing/2014/main" xmlns="" id="{F0D250D8-0BF2-4984-AC97-498AC008544F}"/>
                  </a:ext>
                </a:extLst>
              </p:cNvPr>
              <p:cNvSpPr/>
              <p:nvPr/>
            </p:nvSpPr>
            <p:spPr>
              <a:xfrm>
                <a:off x="5264" y="2654"/>
                <a:ext cx="6" cy="7"/>
              </a:xfrm>
              <a:custGeom>
                <a:avLst/>
                <a:gdLst/>
                <a:ahLst/>
                <a:cxnLst>
                  <a:cxn ang="0">
                    <a:pos x="1" y="0"/>
                  </a:cxn>
                  <a:cxn ang="0">
                    <a:pos x="0" y="1"/>
                  </a:cxn>
                  <a:cxn ang="0">
                    <a:pos x="1" y="1"/>
                  </a:cxn>
                  <a:cxn ang="0">
                    <a:pos x="4" y="5"/>
                  </a:cxn>
                  <a:cxn ang="0">
                    <a:pos x="3" y="5"/>
                  </a:cxn>
                  <a:cxn ang="0">
                    <a:pos x="6" y="7"/>
                  </a:cxn>
                  <a:cxn ang="0">
                    <a:pos x="1" y="0"/>
                  </a:cxn>
                </a:cxnLst>
                <a:rect l="0" t="0" r="0" b="0"/>
                <a:pathLst>
                  <a:path w="8" h="8">
                    <a:moveTo>
                      <a:pt x="2" y="1"/>
                    </a:moveTo>
                    <a:cubicBezTo>
                      <a:pt x="0" y="0"/>
                      <a:pt x="1" y="1"/>
                      <a:pt x="1" y="2"/>
                    </a:cubicBezTo>
                    <a:cubicBezTo>
                      <a:pt x="2" y="2"/>
                      <a:pt x="2" y="2"/>
                      <a:pt x="2" y="2"/>
                    </a:cubicBezTo>
                    <a:cubicBezTo>
                      <a:pt x="3" y="3"/>
                      <a:pt x="7" y="7"/>
                      <a:pt x="6" y="6"/>
                    </a:cubicBezTo>
                    <a:cubicBezTo>
                      <a:pt x="6" y="7"/>
                      <a:pt x="3" y="3"/>
                      <a:pt x="5" y="6"/>
                    </a:cubicBezTo>
                    <a:cubicBezTo>
                      <a:pt x="8" y="8"/>
                      <a:pt x="8" y="8"/>
                      <a:pt x="8" y="8"/>
                    </a:cubicBezTo>
                    <a:cubicBezTo>
                      <a:pt x="8" y="8"/>
                      <a:pt x="3" y="3"/>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4" name="Freeform 239">
                <a:extLst>
                  <a:ext uri="{FF2B5EF4-FFF2-40B4-BE49-F238E27FC236}">
                    <a16:creationId xmlns:a16="http://schemas.microsoft.com/office/drawing/2014/main" xmlns="" id="{C4682443-5335-4C94-88AD-B08A18660C1D}"/>
                  </a:ext>
                </a:extLst>
              </p:cNvPr>
              <p:cNvSpPr/>
              <p:nvPr/>
            </p:nvSpPr>
            <p:spPr>
              <a:xfrm>
                <a:off x="5265" y="2656"/>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1"/>
                      <a:pt x="0"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5" name="Freeform 240">
                <a:extLst>
                  <a:ext uri="{FF2B5EF4-FFF2-40B4-BE49-F238E27FC236}">
                    <a16:creationId xmlns:a16="http://schemas.microsoft.com/office/drawing/2014/main" xmlns="" id="{003AE981-6D42-4DBB-B0F1-B420B67497F4}"/>
                  </a:ext>
                </a:extLst>
              </p:cNvPr>
              <p:cNvSpPr/>
              <p:nvPr/>
            </p:nvSpPr>
            <p:spPr>
              <a:xfrm>
                <a:off x="5264" y="2656"/>
                <a:ext cx="2" cy="1"/>
              </a:xfrm>
              <a:custGeom>
                <a:avLst/>
                <a:gdLst/>
                <a:ahLst/>
                <a:cxnLst>
                  <a:cxn ang="0">
                    <a:pos x="0" y="0"/>
                  </a:cxn>
                  <a:cxn ang="0">
                    <a:pos x="1" y="0"/>
                  </a:cxn>
                  <a:cxn ang="0">
                    <a:pos x="2" y="1"/>
                  </a:cxn>
                  <a:cxn ang="0">
                    <a:pos x="0" y="0"/>
                  </a:cxn>
                </a:cxnLst>
                <a:rect l="0" t="0" r="0" b="0"/>
                <a:pathLst>
                  <a:path w="2" h="1">
                    <a:moveTo>
                      <a:pt x="0" y="0"/>
                    </a:moveTo>
                    <a:lnTo>
                      <a:pt x="1" y="0"/>
                    </a:lnTo>
                    <a:lnTo>
                      <a:pt x="2"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6" name="Freeform 241">
                <a:extLst>
                  <a:ext uri="{FF2B5EF4-FFF2-40B4-BE49-F238E27FC236}">
                    <a16:creationId xmlns:a16="http://schemas.microsoft.com/office/drawing/2014/main" xmlns="" id="{ECA41380-4E3D-4AA0-92B9-5B9C56973CD1}"/>
                  </a:ext>
                </a:extLst>
              </p:cNvPr>
              <p:cNvSpPr/>
              <p:nvPr/>
            </p:nvSpPr>
            <p:spPr>
              <a:xfrm>
                <a:off x="5264" y="2654"/>
                <a:ext cx="8" cy="7"/>
              </a:xfrm>
              <a:custGeom>
                <a:avLst/>
                <a:gdLst/>
                <a:ahLst/>
                <a:cxnLst>
                  <a:cxn ang="0">
                    <a:pos x="0" y="0"/>
                  </a:cxn>
                  <a:cxn ang="0">
                    <a:pos x="3" y="3"/>
                  </a:cxn>
                  <a:cxn ang="0">
                    <a:pos x="8" y="7"/>
                  </a:cxn>
                  <a:cxn ang="0">
                    <a:pos x="7" y="5"/>
                  </a:cxn>
                  <a:cxn ang="0">
                    <a:pos x="0" y="0"/>
                  </a:cxn>
                </a:cxnLst>
                <a:rect l="0" t="0" r="0" b="0"/>
                <a:pathLst>
                  <a:path w="10" h="9">
                    <a:moveTo>
                      <a:pt x="1" y="0"/>
                    </a:moveTo>
                    <a:cubicBezTo>
                      <a:pt x="6" y="5"/>
                      <a:pt x="0" y="0"/>
                      <a:pt x="4" y="4"/>
                    </a:cubicBezTo>
                    <a:cubicBezTo>
                      <a:pt x="4" y="3"/>
                      <a:pt x="7" y="6"/>
                      <a:pt x="10" y="9"/>
                    </a:cubicBezTo>
                    <a:cubicBezTo>
                      <a:pt x="9" y="7"/>
                      <a:pt x="9" y="7"/>
                      <a:pt x="9" y="7"/>
                    </a:cubicBezTo>
                    <a:cubicBezTo>
                      <a:pt x="7" y="5"/>
                      <a:pt x="3" y="2"/>
                      <a:pt x="1"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7" name="Freeform 242">
                <a:extLst>
                  <a:ext uri="{FF2B5EF4-FFF2-40B4-BE49-F238E27FC236}">
                    <a16:creationId xmlns:a16="http://schemas.microsoft.com/office/drawing/2014/main" xmlns="" id="{81EAF93A-8758-4899-887F-4B35A2D91BEA}"/>
                  </a:ext>
                </a:extLst>
              </p:cNvPr>
              <p:cNvSpPr/>
              <p:nvPr/>
            </p:nvSpPr>
            <p:spPr>
              <a:xfrm>
                <a:off x="5275" y="2662"/>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8" name="Freeform 243">
                <a:extLst>
                  <a:ext uri="{FF2B5EF4-FFF2-40B4-BE49-F238E27FC236}">
                    <a16:creationId xmlns:a16="http://schemas.microsoft.com/office/drawing/2014/main" xmlns="" id="{E24FB718-2C19-412C-9E0E-AF844C42FDDE}"/>
                  </a:ext>
                </a:extLst>
              </p:cNvPr>
              <p:cNvSpPr/>
              <p:nvPr/>
            </p:nvSpPr>
            <p:spPr>
              <a:xfrm>
                <a:off x="5268" y="2656"/>
                <a:ext cx="10" cy="9"/>
              </a:xfrm>
              <a:custGeom>
                <a:avLst/>
                <a:gdLst/>
                <a:ahLst/>
                <a:cxnLst>
                  <a:cxn ang="0">
                    <a:pos x="2" y="0"/>
                  </a:cxn>
                  <a:cxn ang="0">
                    <a:pos x="5" y="4"/>
                  </a:cxn>
                  <a:cxn ang="0">
                    <a:pos x="2" y="1"/>
                  </a:cxn>
                  <a:cxn ang="0">
                    <a:pos x="3" y="3"/>
                  </a:cxn>
                  <a:cxn ang="0">
                    <a:pos x="0" y="0"/>
                  </a:cxn>
                  <a:cxn ang="0">
                    <a:pos x="3" y="3"/>
                  </a:cxn>
                  <a:cxn ang="0">
                    <a:pos x="0" y="0"/>
                  </a:cxn>
                  <a:cxn ang="0">
                    <a:pos x="4" y="4"/>
                  </a:cxn>
                  <a:cxn ang="0">
                    <a:pos x="4" y="4"/>
                  </a:cxn>
                  <a:cxn ang="0">
                    <a:pos x="6" y="6"/>
                  </a:cxn>
                  <a:cxn ang="0">
                    <a:pos x="10" y="8"/>
                  </a:cxn>
                  <a:cxn ang="0">
                    <a:pos x="2" y="0"/>
                  </a:cxn>
                </a:cxnLst>
                <a:rect l="0" t="0" r="0" b="0"/>
                <a:pathLst>
                  <a:path w="13" h="11">
                    <a:moveTo>
                      <a:pt x="3" y="0"/>
                    </a:moveTo>
                    <a:cubicBezTo>
                      <a:pt x="7" y="5"/>
                      <a:pt x="7" y="5"/>
                      <a:pt x="7" y="5"/>
                    </a:cubicBezTo>
                    <a:cubicBezTo>
                      <a:pt x="5" y="3"/>
                      <a:pt x="4" y="2"/>
                      <a:pt x="3" y="2"/>
                    </a:cubicBezTo>
                    <a:cubicBezTo>
                      <a:pt x="2" y="1"/>
                      <a:pt x="5" y="4"/>
                      <a:pt x="5" y="4"/>
                    </a:cubicBezTo>
                    <a:cubicBezTo>
                      <a:pt x="0" y="0"/>
                      <a:pt x="5" y="3"/>
                      <a:pt x="1" y="0"/>
                    </a:cubicBezTo>
                    <a:cubicBezTo>
                      <a:pt x="1" y="0"/>
                      <a:pt x="1" y="0"/>
                      <a:pt x="4" y="4"/>
                    </a:cubicBezTo>
                    <a:cubicBezTo>
                      <a:pt x="1" y="1"/>
                      <a:pt x="1" y="1"/>
                      <a:pt x="1" y="1"/>
                    </a:cubicBezTo>
                    <a:cubicBezTo>
                      <a:pt x="6" y="6"/>
                      <a:pt x="6" y="6"/>
                      <a:pt x="6" y="6"/>
                    </a:cubicBezTo>
                    <a:cubicBezTo>
                      <a:pt x="8" y="7"/>
                      <a:pt x="2" y="2"/>
                      <a:pt x="6" y="5"/>
                    </a:cubicBezTo>
                    <a:cubicBezTo>
                      <a:pt x="8" y="7"/>
                      <a:pt x="8" y="8"/>
                      <a:pt x="9" y="8"/>
                    </a:cubicBezTo>
                    <a:cubicBezTo>
                      <a:pt x="8" y="7"/>
                      <a:pt x="13" y="11"/>
                      <a:pt x="13" y="10"/>
                    </a:cubicBezTo>
                    <a:cubicBezTo>
                      <a:pt x="13" y="9"/>
                      <a:pt x="5" y="2"/>
                      <a:pt x="3"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09" name="Freeform 244">
                <a:extLst>
                  <a:ext uri="{FF2B5EF4-FFF2-40B4-BE49-F238E27FC236}">
                    <a16:creationId xmlns:a16="http://schemas.microsoft.com/office/drawing/2014/main" xmlns="" id="{CFE36A73-D7A5-4666-9637-F76D34AB7C4F}"/>
                  </a:ext>
                </a:extLst>
              </p:cNvPr>
              <p:cNvSpPr/>
              <p:nvPr/>
            </p:nvSpPr>
            <p:spPr>
              <a:xfrm>
                <a:off x="5273" y="2659"/>
                <a:ext cx="3" cy="2"/>
              </a:xfrm>
              <a:custGeom>
                <a:avLst/>
                <a:gdLst/>
                <a:ahLst/>
                <a:cxnLst>
                  <a:cxn ang="0">
                    <a:pos x="1" y="1"/>
                  </a:cxn>
                  <a:cxn ang="0">
                    <a:pos x="3" y="2"/>
                  </a:cxn>
                  <a:cxn ang="0">
                    <a:pos x="0" y="0"/>
                  </a:cxn>
                  <a:cxn ang="0">
                    <a:pos x="1" y="1"/>
                  </a:cxn>
                </a:cxnLst>
                <a:rect l="0" t="0" r="0" b="0"/>
                <a:pathLst>
                  <a:path w="3" h="2">
                    <a:moveTo>
                      <a:pt x="1" y="1"/>
                    </a:moveTo>
                    <a:lnTo>
                      <a:pt x="3" y="2"/>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0" name="Freeform 245">
                <a:extLst>
                  <a:ext uri="{FF2B5EF4-FFF2-40B4-BE49-F238E27FC236}">
                    <a16:creationId xmlns:a16="http://schemas.microsoft.com/office/drawing/2014/main" xmlns="" id="{B46EA1D7-75A7-4049-B966-8D4AA9AEB02F}"/>
                  </a:ext>
                </a:extLst>
              </p:cNvPr>
              <p:cNvSpPr/>
              <p:nvPr/>
            </p:nvSpPr>
            <p:spPr>
              <a:xfrm>
                <a:off x="5269" y="2653"/>
                <a:ext cx="11" cy="10"/>
              </a:xfrm>
              <a:custGeom>
                <a:avLst/>
                <a:gdLst/>
                <a:ahLst/>
                <a:cxnLst>
                  <a:cxn ang="0">
                    <a:pos x="0" y="0"/>
                  </a:cxn>
                  <a:cxn ang="0">
                    <a:pos x="2" y="3"/>
                  </a:cxn>
                  <a:cxn ang="0">
                    <a:pos x="0" y="1"/>
                  </a:cxn>
                  <a:cxn ang="0">
                    <a:pos x="4" y="5"/>
                  </a:cxn>
                  <a:cxn ang="0">
                    <a:pos x="2" y="2"/>
                  </a:cxn>
                  <a:cxn ang="0">
                    <a:pos x="8" y="7"/>
                  </a:cxn>
                  <a:cxn ang="0">
                    <a:pos x="6" y="6"/>
                  </a:cxn>
                  <a:cxn ang="0">
                    <a:pos x="6" y="5"/>
                  </a:cxn>
                  <a:cxn ang="0">
                    <a:pos x="5" y="4"/>
                  </a:cxn>
                  <a:cxn ang="0">
                    <a:pos x="4" y="3"/>
                  </a:cxn>
                  <a:cxn ang="0">
                    <a:pos x="0" y="0"/>
                  </a:cxn>
                </a:cxnLst>
                <a:rect l="0" t="0" r="0" b="0"/>
                <a:pathLst>
                  <a:path w="13" h="12">
                    <a:moveTo>
                      <a:pt x="0" y="1"/>
                    </a:moveTo>
                    <a:cubicBezTo>
                      <a:pt x="3" y="4"/>
                      <a:pt x="3" y="4"/>
                      <a:pt x="3" y="4"/>
                    </a:cubicBezTo>
                    <a:cubicBezTo>
                      <a:pt x="1" y="2"/>
                      <a:pt x="1" y="2"/>
                      <a:pt x="1" y="2"/>
                    </a:cubicBezTo>
                    <a:cubicBezTo>
                      <a:pt x="2" y="3"/>
                      <a:pt x="4" y="5"/>
                      <a:pt x="5" y="6"/>
                    </a:cubicBezTo>
                    <a:cubicBezTo>
                      <a:pt x="9" y="10"/>
                      <a:pt x="4" y="4"/>
                      <a:pt x="3" y="3"/>
                    </a:cubicBezTo>
                    <a:cubicBezTo>
                      <a:pt x="5" y="5"/>
                      <a:pt x="5" y="6"/>
                      <a:pt x="10" y="9"/>
                    </a:cubicBezTo>
                    <a:cubicBezTo>
                      <a:pt x="8" y="8"/>
                      <a:pt x="8" y="8"/>
                      <a:pt x="8" y="8"/>
                    </a:cubicBezTo>
                    <a:cubicBezTo>
                      <a:pt x="13" y="12"/>
                      <a:pt x="9" y="8"/>
                      <a:pt x="8" y="6"/>
                    </a:cubicBezTo>
                    <a:cubicBezTo>
                      <a:pt x="7" y="6"/>
                      <a:pt x="6" y="5"/>
                      <a:pt x="6" y="5"/>
                    </a:cubicBezTo>
                    <a:cubicBezTo>
                      <a:pt x="5" y="4"/>
                      <a:pt x="5" y="4"/>
                      <a:pt x="5" y="4"/>
                    </a:cubicBezTo>
                    <a:cubicBezTo>
                      <a:pt x="1" y="1"/>
                      <a:pt x="0"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1" name="Freeform 246">
                <a:extLst>
                  <a:ext uri="{FF2B5EF4-FFF2-40B4-BE49-F238E27FC236}">
                    <a16:creationId xmlns:a16="http://schemas.microsoft.com/office/drawing/2014/main" xmlns="" id="{40350141-5FCE-4815-90CD-093645434FB2}"/>
                  </a:ext>
                </a:extLst>
              </p:cNvPr>
              <p:cNvSpPr/>
              <p:nvPr/>
            </p:nvSpPr>
            <p:spPr>
              <a:xfrm>
                <a:off x="5268" y="2653"/>
                <a:ext cx="2" cy="2"/>
              </a:xfrm>
              <a:custGeom>
                <a:avLst/>
                <a:gdLst/>
                <a:ahLst/>
                <a:cxnLst>
                  <a:cxn ang="0">
                    <a:pos x="1" y="2"/>
                  </a:cxn>
                  <a:cxn ang="0">
                    <a:pos x="2" y="2"/>
                  </a:cxn>
                  <a:cxn ang="0">
                    <a:pos x="1" y="2"/>
                  </a:cxn>
                </a:cxnLst>
                <a:rect l="0" t="0" r="0" b="0"/>
                <a:pathLst>
                  <a:path w="3" h="2">
                    <a:moveTo>
                      <a:pt x="2" y="2"/>
                    </a:moveTo>
                    <a:cubicBezTo>
                      <a:pt x="2" y="1"/>
                      <a:pt x="2" y="2"/>
                      <a:pt x="3" y="2"/>
                    </a:cubicBezTo>
                    <a:cubicBezTo>
                      <a:pt x="1" y="1"/>
                      <a:pt x="0" y="0"/>
                      <a:pt x="2"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2" name="Freeform 247">
                <a:extLst>
                  <a:ext uri="{FF2B5EF4-FFF2-40B4-BE49-F238E27FC236}">
                    <a16:creationId xmlns:a16="http://schemas.microsoft.com/office/drawing/2014/main" xmlns="" id="{BE9E392E-9632-4238-88BF-0B505C1E69DA}"/>
                  </a:ext>
                </a:extLst>
              </p:cNvPr>
              <p:cNvSpPr/>
              <p:nvPr/>
            </p:nvSpPr>
            <p:spPr>
              <a:xfrm>
                <a:off x="5276" y="265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3" name="Freeform 248">
                <a:extLst>
                  <a:ext uri="{FF2B5EF4-FFF2-40B4-BE49-F238E27FC236}">
                    <a16:creationId xmlns:a16="http://schemas.microsoft.com/office/drawing/2014/main" xmlns="" id="{F9CA2486-FC10-4BCC-8072-01385E460D6C}"/>
                  </a:ext>
                </a:extLst>
              </p:cNvPr>
              <p:cNvSpPr/>
              <p:nvPr/>
            </p:nvSpPr>
            <p:spPr>
              <a:xfrm>
                <a:off x="5270" y="2653"/>
                <a:ext cx="2" cy="2"/>
              </a:xfrm>
              <a:custGeom>
                <a:avLst/>
                <a:gdLst/>
                <a:ahLst/>
                <a:cxnLst>
                  <a:cxn ang="0">
                    <a:pos x="1" y="2"/>
                  </a:cxn>
                  <a:cxn ang="0">
                    <a:pos x="2" y="2"/>
                  </a:cxn>
                  <a:cxn ang="0">
                    <a:pos x="0" y="0"/>
                  </a:cxn>
                  <a:cxn ang="0">
                    <a:pos x="1" y="2"/>
                  </a:cxn>
                </a:cxnLst>
                <a:rect l="0" t="0" r="0" b="0"/>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4" name="Freeform 249">
                <a:extLst>
                  <a:ext uri="{FF2B5EF4-FFF2-40B4-BE49-F238E27FC236}">
                    <a16:creationId xmlns:a16="http://schemas.microsoft.com/office/drawing/2014/main" xmlns="" id="{B427C69D-A9F4-4ACD-8755-D2EAC1944B81}"/>
                  </a:ext>
                </a:extLst>
              </p:cNvPr>
              <p:cNvSpPr/>
              <p:nvPr/>
            </p:nvSpPr>
            <p:spPr>
              <a:xfrm>
                <a:off x="5268" y="2643"/>
                <a:ext cx="17" cy="18"/>
              </a:xfrm>
              <a:custGeom>
                <a:avLst/>
                <a:gdLst/>
                <a:ahLst/>
                <a:cxnLst>
                  <a:cxn ang="0">
                    <a:pos x="16" y="6"/>
                  </a:cxn>
                  <a:cxn ang="0">
                    <a:pos x="13" y="6"/>
                  </a:cxn>
                  <a:cxn ang="0">
                    <a:pos x="10" y="3"/>
                  </a:cxn>
                  <a:cxn ang="0">
                    <a:pos x="5" y="0"/>
                  </a:cxn>
                  <a:cxn ang="0">
                    <a:pos x="6" y="2"/>
                  </a:cxn>
                  <a:cxn ang="0">
                    <a:pos x="4" y="0"/>
                  </a:cxn>
                  <a:cxn ang="0">
                    <a:pos x="5" y="3"/>
                  </a:cxn>
                  <a:cxn ang="0">
                    <a:pos x="5" y="5"/>
                  </a:cxn>
                  <a:cxn ang="0">
                    <a:pos x="2" y="7"/>
                  </a:cxn>
                  <a:cxn ang="0">
                    <a:pos x="6" y="11"/>
                  </a:cxn>
                  <a:cxn ang="0">
                    <a:pos x="4" y="9"/>
                  </a:cxn>
                  <a:cxn ang="0">
                    <a:pos x="4" y="9"/>
                  </a:cxn>
                  <a:cxn ang="0">
                    <a:pos x="2" y="9"/>
                  </a:cxn>
                  <a:cxn ang="0">
                    <a:pos x="7" y="13"/>
                  </a:cxn>
                  <a:cxn ang="0">
                    <a:pos x="1" y="9"/>
                  </a:cxn>
                  <a:cxn ang="0">
                    <a:pos x="4" y="12"/>
                  </a:cxn>
                  <a:cxn ang="0">
                    <a:pos x="8" y="15"/>
                  </a:cxn>
                  <a:cxn ang="0">
                    <a:pos x="10" y="17"/>
                  </a:cxn>
                  <a:cxn ang="0">
                    <a:pos x="5" y="10"/>
                  </a:cxn>
                  <a:cxn ang="0">
                    <a:pos x="8" y="12"/>
                  </a:cxn>
                  <a:cxn ang="0">
                    <a:pos x="11" y="12"/>
                  </a:cxn>
                  <a:cxn ang="0">
                    <a:pos x="7" y="8"/>
                  </a:cxn>
                  <a:cxn ang="0">
                    <a:pos x="10" y="9"/>
                  </a:cxn>
                  <a:cxn ang="0">
                    <a:pos x="7" y="7"/>
                  </a:cxn>
                  <a:cxn ang="0">
                    <a:pos x="11" y="9"/>
                  </a:cxn>
                  <a:cxn ang="0">
                    <a:pos x="5" y="5"/>
                  </a:cxn>
                  <a:cxn ang="0">
                    <a:pos x="14" y="9"/>
                  </a:cxn>
                  <a:cxn ang="0">
                    <a:pos x="11" y="7"/>
                  </a:cxn>
                  <a:cxn ang="0">
                    <a:pos x="8" y="6"/>
                  </a:cxn>
                  <a:cxn ang="0">
                    <a:pos x="13" y="9"/>
                  </a:cxn>
                  <a:cxn ang="0">
                    <a:pos x="11" y="6"/>
                  </a:cxn>
                  <a:cxn ang="0">
                    <a:pos x="8" y="4"/>
                  </a:cxn>
                  <a:cxn ang="0">
                    <a:pos x="10" y="4"/>
                  </a:cxn>
                  <a:cxn ang="0">
                    <a:pos x="14" y="7"/>
                  </a:cxn>
                  <a:cxn ang="0">
                    <a:pos x="17" y="9"/>
                  </a:cxn>
                  <a:cxn ang="0">
                    <a:pos x="11" y="4"/>
                  </a:cxn>
                  <a:cxn ang="0">
                    <a:pos x="16" y="6"/>
                  </a:cxn>
                </a:cxnLst>
                <a:rect l="0" t="0" r="0" b="0"/>
                <a:pathLst>
                  <a:path w="20" h="21">
                    <a:moveTo>
                      <a:pt x="19" y="8"/>
                    </a:moveTo>
                    <a:cubicBezTo>
                      <a:pt x="17" y="7"/>
                      <a:pt x="16" y="6"/>
                      <a:pt x="16" y="7"/>
                    </a:cubicBezTo>
                    <a:cubicBezTo>
                      <a:pt x="13" y="5"/>
                      <a:pt x="14" y="5"/>
                      <a:pt x="12" y="4"/>
                    </a:cubicBezTo>
                    <a:cubicBezTo>
                      <a:pt x="10" y="3"/>
                      <a:pt x="9" y="2"/>
                      <a:pt x="6" y="0"/>
                    </a:cubicBezTo>
                    <a:cubicBezTo>
                      <a:pt x="6" y="1"/>
                      <a:pt x="9" y="3"/>
                      <a:pt x="8" y="3"/>
                    </a:cubicBezTo>
                    <a:cubicBezTo>
                      <a:pt x="5" y="1"/>
                      <a:pt x="5" y="1"/>
                      <a:pt x="5" y="1"/>
                    </a:cubicBezTo>
                    <a:cubicBezTo>
                      <a:pt x="7" y="2"/>
                      <a:pt x="9" y="5"/>
                      <a:pt x="6" y="4"/>
                    </a:cubicBezTo>
                    <a:cubicBezTo>
                      <a:pt x="5" y="3"/>
                      <a:pt x="6" y="4"/>
                      <a:pt x="7" y="6"/>
                    </a:cubicBezTo>
                    <a:cubicBezTo>
                      <a:pt x="5" y="6"/>
                      <a:pt x="7" y="10"/>
                      <a:pt x="3" y="9"/>
                    </a:cubicBezTo>
                    <a:cubicBezTo>
                      <a:pt x="8" y="13"/>
                      <a:pt x="8" y="13"/>
                      <a:pt x="8" y="13"/>
                    </a:cubicBezTo>
                    <a:cubicBezTo>
                      <a:pt x="5" y="11"/>
                      <a:pt x="8" y="14"/>
                      <a:pt x="5" y="11"/>
                    </a:cubicBezTo>
                    <a:cubicBezTo>
                      <a:pt x="5" y="11"/>
                      <a:pt x="5" y="11"/>
                      <a:pt x="5" y="11"/>
                    </a:cubicBezTo>
                    <a:cubicBezTo>
                      <a:pt x="0" y="8"/>
                      <a:pt x="4" y="12"/>
                      <a:pt x="3" y="11"/>
                    </a:cubicBezTo>
                    <a:cubicBezTo>
                      <a:pt x="4" y="12"/>
                      <a:pt x="8" y="15"/>
                      <a:pt x="9" y="16"/>
                    </a:cubicBezTo>
                    <a:cubicBezTo>
                      <a:pt x="3" y="11"/>
                      <a:pt x="8" y="16"/>
                      <a:pt x="2" y="11"/>
                    </a:cubicBezTo>
                    <a:cubicBezTo>
                      <a:pt x="0" y="10"/>
                      <a:pt x="7" y="15"/>
                      <a:pt x="5" y="15"/>
                    </a:cubicBezTo>
                    <a:cubicBezTo>
                      <a:pt x="9" y="18"/>
                      <a:pt x="7" y="16"/>
                      <a:pt x="10" y="18"/>
                    </a:cubicBezTo>
                    <a:cubicBezTo>
                      <a:pt x="12" y="20"/>
                      <a:pt x="8" y="17"/>
                      <a:pt x="12" y="20"/>
                    </a:cubicBezTo>
                    <a:cubicBezTo>
                      <a:pt x="14" y="21"/>
                      <a:pt x="8" y="14"/>
                      <a:pt x="7" y="12"/>
                    </a:cubicBezTo>
                    <a:cubicBezTo>
                      <a:pt x="10" y="14"/>
                      <a:pt x="10" y="14"/>
                      <a:pt x="10" y="14"/>
                    </a:cubicBezTo>
                    <a:cubicBezTo>
                      <a:pt x="8" y="12"/>
                      <a:pt x="9" y="11"/>
                      <a:pt x="14" y="14"/>
                    </a:cubicBezTo>
                    <a:cubicBezTo>
                      <a:pt x="11" y="12"/>
                      <a:pt x="16" y="15"/>
                      <a:pt x="9" y="10"/>
                    </a:cubicBezTo>
                    <a:cubicBezTo>
                      <a:pt x="11" y="11"/>
                      <a:pt x="11" y="10"/>
                      <a:pt x="12" y="11"/>
                    </a:cubicBezTo>
                    <a:cubicBezTo>
                      <a:pt x="9" y="9"/>
                      <a:pt x="9" y="9"/>
                      <a:pt x="9" y="9"/>
                    </a:cubicBezTo>
                    <a:cubicBezTo>
                      <a:pt x="10" y="9"/>
                      <a:pt x="13" y="11"/>
                      <a:pt x="13" y="11"/>
                    </a:cubicBezTo>
                    <a:cubicBezTo>
                      <a:pt x="10" y="9"/>
                      <a:pt x="9" y="8"/>
                      <a:pt x="7" y="6"/>
                    </a:cubicBezTo>
                    <a:cubicBezTo>
                      <a:pt x="17" y="11"/>
                      <a:pt x="17" y="11"/>
                      <a:pt x="17" y="11"/>
                    </a:cubicBezTo>
                    <a:cubicBezTo>
                      <a:pt x="13" y="9"/>
                      <a:pt x="13" y="9"/>
                      <a:pt x="13" y="9"/>
                    </a:cubicBezTo>
                    <a:cubicBezTo>
                      <a:pt x="14" y="10"/>
                      <a:pt x="11" y="8"/>
                      <a:pt x="10" y="7"/>
                    </a:cubicBezTo>
                    <a:cubicBezTo>
                      <a:pt x="10" y="7"/>
                      <a:pt x="14" y="9"/>
                      <a:pt x="16" y="11"/>
                    </a:cubicBezTo>
                    <a:cubicBezTo>
                      <a:pt x="18" y="11"/>
                      <a:pt x="10" y="6"/>
                      <a:pt x="13" y="7"/>
                    </a:cubicBezTo>
                    <a:cubicBezTo>
                      <a:pt x="10" y="5"/>
                      <a:pt x="10" y="5"/>
                      <a:pt x="10" y="5"/>
                    </a:cubicBezTo>
                    <a:cubicBezTo>
                      <a:pt x="9" y="5"/>
                      <a:pt x="13" y="6"/>
                      <a:pt x="12" y="5"/>
                    </a:cubicBezTo>
                    <a:cubicBezTo>
                      <a:pt x="17" y="8"/>
                      <a:pt x="16" y="8"/>
                      <a:pt x="17" y="9"/>
                    </a:cubicBezTo>
                    <a:cubicBezTo>
                      <a:pt x="18" y="10"/>
                      <a:pt x="19" y="10"/>
                      <a:pt x="20" y="11"/>
                    </a:cubicBezTo>
                    <a:cubicBezTo>
                      <a:pt x="13" y="5"/>
                      <a:pt x="13" y="5"/>
                      <a:pt x="13" y="5"/>
                    </a:cubicBezTo>
                    <a:cubicBezTo>
                      <a:pt x="18" y="9"/>
                      <a:pt x="18" y="8"/>
                      <a:pt x="19" y="8"/>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5" name="Freeform 250">
                <a:extLst>
                  <a:ext uri="{FF2B5EF4-FFF2-40B4-BE49-F238E27FC236}">
                    <a16:creationId xmlns:a16="http://schemas.microsoft.com/office/drawing/2014/main" xmlns="" id="{B2B7DF10-8B31-4F84-8B84-1F3A13F5998E}"/>
                  </a:ext>
                </a:extLst>
              </p:cNvPr>
              <p:cNvSpPr/>
              <p:nvPr/>
            </p:nvSpPr>
            <p:spPr>
              <a:xfrm>
                <a:off x="5285" y="2652"/>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6" name="Freeform 251">
                <a:extLst>
                  <a:ext uri="{FF2B5EF4-FFF2-40B4-BE49-F238E27FC236}">
                    <a16:creationId xmlns:a16="http://schemas.microsoft.com/office/drawing/2014/main" xmlns="" id="{9DA05E91-F695-4169-B217-CD006B949F6C}"/>
                  </a:ext>
                </a:extLst>
              </p:cNvPr>
              <p:cNvSpPr/>
              <p:nvPr/>
            </p:nvSpPr>
            <p:spPr>
              <a:xfrm>
                <a:off x="5284" y="2650"/>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7" name="Freeform 252">
                <a:extLst>
                  <a:ext uri="{FF2B5EF4-FFF2-40B4-BE49-F238E27FC236}">
                    <a16:creationId xmlns:a16="http://schemas.microsoft.com/office/drawing/2014/main" xmlns="" id="{5EBEAD13-3C60-45EA-9BA9-072482693080}"/>
                  </a:ext>
                </a:extLst>
              </p:cNvPr>
              <p:cNvSpPr/>
              <p:nvPr/>
            </p:nvSpPr>
            <p:spPr>
              <a:xfrm>
                <a:off x="5273" y="2647"/>
                <a:ext cx="1" cy="0"/>
              </a:xfrm>
              <a:custGeom>
                <a:avLst/>
                <a:gdLst/>
                <a:ahLst/>
                <a:cxnLst>
                  <a:cxn ang="0">
                    <a:pos x="0" y="0"/>
                  </a:cxn>
                  <a:cxn ang="0">
                    <a:pos x="0" y="0"/>
                  </a:cxn>
                  <a:cxn ang="0">
                    <a:pos x="1" y="0"/>
                  </a:cxn>
                  <a:cxn ang="0">
                    <a:pos x="0" y="0"/>
                  </a:cxn>
                </a:cxnLst>
                <a:rect l="0" t="0" r="0" b="0"/>
                <a:pathLst>
                  <a:path w="1" h="1">
                    <a:moveTo>
                      <a:pt x="0" y="0"/>
                    </a:moveTo>
                    <a:lnTo>
                      <a:pt x="0" y="0"/>
                    </a:ln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8" name="Freeform 253">
                <a:extLst>
                  <a:ext uri="{FF2B5EF4-FFF2-40B4-BE49-F238E27FC236}">
                    <a16:creationId xmlns:a16="http://schemas.microsoft.com/office/drawing/2014/main" xmlns="" id="{9D722B15-5670-438B-AE14-012D57C82745}"/>
                  </a:ext>
                </a:extLst>
              </p:cNvPr>
              <p:cNvSpPr/>
              <p:nvPr/>
            </p:nvSpPr>
            <p:spPr>
              <a:xfrm>
                <a:off x="5282" y="2652"/>
                <a:ext cx="3" cy="2"/>
              </a:xfrm>
              <a:custGeom>
                <a:avLst/>
                <a:gdLst/>
                <a:ahLst/>
                <a:cxnLst>
                  <a:cxn ang="0">
                    <a:pos x="3" y="2"/>
                  </a:cxn>
                  <a:cxn ang="0">
                    <a:pos x="0" y="0"/>
                  </a:cxn>
                  <a:cxn ang="0">
                    <a:pos x="3" y="2"/>
                  </a:cxn>
                </a:cxnLst>
                <a:rect l="0" t="0" r="0" b="0"/>
                <a:pathLst>
                  <a:path w="3" h="2">
                    <a:moveTo>
                      <a:pt x="3" y="2"/>
                    </a:moveTo>
                    <a:lnTo>
                      <a:pt x="0" y="0"/>
                    </a:lnTo>
                    <a:lnTo>
                      <a:pt x="3"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19" name="Freeform 254">
                <a:extLst>
                  <a:ext uri="{FF2B5EF4-FFF2-40B4-BE49-F238E27FC236}">
                    <a16:creationId xmlns:a16="http://schemas.microsoft.com/office/drawing/2014/main" xmlns="" id="{06CB2A3D-8330-4759-91CA-4B5E335BB26E}"/>
                  </a:ext>
                </a:extLst>
              </p:cNvPr>
              <p:cNvSpPr/>
              <p:nvPr/>
            </p:nvSpPr>
            <p:spPr>
              <a:xfrm>
                <a:off x="5281" y="2655"/>
                <a:ext cx="1" cy="1"/>
              </a:xfrm>
              <a:custGeom>
                <a:avLst/>
                <a:gdLst/>
                <a:ahLst/>
                <a:cxnLst>
                  <a:cxn ang="0">
                    <a:pos x="0" y="0"/>
                  </a:cxn>
                  <a:cxn ang="0">
                    <a:pos x="1" y="1"/>
                  </a:cxn>
                  <a:cxn ang="0">
                    <a:pos x="0" y="0"/>
                  </a:cxn>
                </a:cxnLst>
                <a:rect l="0" t="0" r="0" b="0"/>
                <a:pathLst>
                  <a:path w="2" h="2">
                    <a:moveTo>
                      <a:pt x="0" y="0"/>
                    </a:moveTo>
                    <a:cubicBezTo>
                      <a:pt x="2" y="2"/>
                      <a:pt x="2" y="2"/>
                      <a:pt x="2" y="2"/>
                    </a:cubicBezTo>
                    <a:cubicBezTo>
                      <a:pt x="2" y="1"/>
                      <a:pt x="1"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0" name="Freeform 255">
                <a:extLst>
                  <a:ext uri="{FF2B5EF4-FFF2-40B4-BE49-F238E27FC236}">
                    <a16:creationId xmlns:a16="http://schemas.microsoft.com/office/drawing/2014/main" xmlns="" id="{86078743-A40F-4ACA-8B4F-5677980FEA20}"/>
                  </a:ext>
                </a:extLst>
              </p:cNvPr>
              <p:cNvSpPr/>
              <p:nvPr/>
            </p:nvSpPr>
            <p:spPr>
              <a:xfrm>
                <a:off x="5285" y="2651"/>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1" name="Freeform 256">
                <a:extLst>
                  <a:ext uri="{FF2B5EF4-FFF2-40B4-BE49-F238E27FC236}">
                    <a16:creationId xmlns:a16="http://schemas.microsoft.com/office/drawing/2014/main" xmlns="" id="{3059C517-D963-44D3-B982-43C1E992EBFE}"/>
                  </a:ext>
                </a:extLst>
              </p:cNvPr>
              <p:cNvSpPr/>
              <p:nvPr/>
            </p:nvSpPr>
            <p:spPr>
              <a:xfrm>
                <a:off x="5272" y="2638"/>
                <a:ext cx="16" cy="11"/>
              </a:xfrm>
              <a:custGeom>
                <a:avLst/>
                <a:gdLst/>
                <a:ahLst/>
                <a:cxnLst>
                  <a:cxn ang="0">
                    <a:pos x="3" y="0"/>
                  </a:cxn>
                  <a:cxn ang="0">
                    <a:pos x="0" y="0"/>
                  </a:cxn>
                  <a:cxn ang="0">
                    <a:pos x="8" y="4"/>
                  </a:cxn>
                  <a:cxn ang="0">
                    <a:pos x="1" y="1"/>
                  </a:cxn>
                  <a:cxn ang="0">
                    <a:pos x="5" y="5"/>
                  </a:cxn>
                  <a:cxn ang="0">
                    <a:pos x="3" y="4"/>
                  </a:cxn>
                  <a:cxn ang="0">
                    <a:pos x="9" y="8"/>
                  </a:cxn>
                  <a:cxn ang="0">
                    <a:pos x="1" y="4"/>
                  </a:cxn>
                  <a:cxn ang="0">
                    <a:pos x="1" y="3"/>
                  </a:cxn>
                  <a:cxn ang="0">
                    <a:pos x="3" y="6"/>
                  </a:cxn>
                  <a:cxn ang="0">
                    <a:pos x="7" y="8"/>
                  </a:cxn>
                  <a:cxn ang="0">
                    <a:pos x="11" y="11"/>
                  </a:cxn>
                  <a:cxn ang="0">
                    <a:pos x="8" y="8"/>
                  </a:cxn>
                  <a:cxn ang="0">
                    <a:pos x="12" y="10"/>
                  </a:cxn>
                  <a:cxn ang="0">
                    <a:pos x="9" y="8"/>
                  </a:cxn>
                  <a:cxn ang="0">
                    <a:pos x="12" y="10"/>
                  </a:cxn>
                  <a:cxn ang="0">
                    <a:pos x="10" y="8"/>
                  </a:cxn>
                  <a:cxn ang="0">
                    <a:pos x="11" y="8"/>
                  </a:cxn>
                  <a:cxn ang="0">
                    <a:pos x="8" y="7"/>
                  </a:cxn>
                  <a:cxn ang="0">
                    <a:pos x="12" y="8"/>
                  </a:cxn>
                  <a:cxn ang="0">
                    <a:pos x="8" y="7"/>
                  </a:cxn>
                  <a:cxn ang="0">
                    <a:pos x="13" y="7"/>
                  </a:cxn>
                  <a:cxn ang="0">
                    <a:pos x="11" y="6"/>
                  </a:cxn>
                  <a:cxn ang="0">
                    <a:pos x="12" y="7"/>
                  </a:cxn>
                  <a:cxn ang="0">
                    <a:pos x="5" y="4"/>
                  </a:cxn>
                  <a:cxn ang="0">
                    <a:pos x="12" y="7"/>
                  </a:cxn>
                  <a:cxn ang="0">
                    <a:pos x="11" y="5"/>
                  </a:cxn>
                  <a:cxn ang="0">
                    <a:pos x="12" y="5"/>
                  </a:cxn>
                  <a:cxn ang="0">
                    <a:pos x="10" y="3"/>
                  </a:cxn>
                  <a:cxn ang="0">
                    <a:pos x="8" y="3"/>
                  </a:cxn>
                  <a:cxn ang="0">
                    <a:pos x="7" y="3"/>
                  </a:cxn>
                  <a:cxn ang="0">
                    <a:pos x="8" y="3"/>
                  </a:cxn>
                  <a:cxn ang="0">
                    <a:pos x="4" y="1"/>
                  </a:cxn>
                  <a:cxn ang="0">
                    <a:pos x="7" y="3"/>
                  </a:cxn>
                  <a:cxn ang="0">
                    <a:pos x="3" y="0"/>
                  </a:cxn>
                </a:cxnLst>
                <a:rect l="0" t="0" r="0" b="0"/>
                <a:pathLst>
                  <a:path w="20" h="14">
                    <a:moveTo>
                      <a:pt x="4" y="1"/>
                    </a:moveTo>
                    <a:cubicBezTo>
                      <a:pt x="0" y="0"/>
                      <a:pt x="2" y="1"/>
                      <a:pt x="1" y="1"/>
                    </a:cubicBezTo>
                    <a:cubicBezTo>
                      <a:pt x="3" y="3"/>
                      <a:pt x="10" y="5"/>
                      <a:pt x="10" y="6"/>
                    </a:cubicBezTo>
                    <a:cubicBezTo>
                      <a:pt x="2" y="2"/>
                      <a:pt x="2" y="2"/>
                      <a:pt x="2" y="2"/>
                    </a:cubicBezTo>
                    <a:cubicBezTo>
                      <a:pt x="2" y="3"/>
                      <a:pt x="0" y="3"/>
                      <a:pt x="7" y="7"/>
                    </a:cubicBezTo>
                    <a:cubicBezTo>
                      <a:pt x="4" y="6"/>
                      <a:pt x="4" y="6"/>
                      <a:pt x="4" y="6"/>
                    </a:cubicBezTo>
                    <a:cubicBezTo>
                      <a:pt x="4" y="6"/>
                      <a:pt x="15" y="12"/>
                      <a:pt x="12" y="11"/>
                    </a:cubicBezTo>
                    <a:cubicBezTo>
                      <a:pt x="7" y="8"/>
                      <a:pt x="7" y="9"/>
                      <a:pt x="2" y="6"/>
                    </a:cubicBezTo>
                    <a:cubicBezTo>
                      <a:pt x="2" y="5"/>
                      <a:pt x="2" y="5"/>
                      <a:pt x="2" y="5"/>
                    </a:cubicBezTo>
                    <a:cubicBezTo>
                      <a:pt x="2" y="6"/>
                      <a:pt x="4" y="8"/>
                      <a:pt x="4" y="8"/>
                    </a:cubicBezTo>
                    <a:cubicBezTo>
                      <a:pt x="6" y="9"/>
                      <a:pt x="9" y="11"/>
                      <a:pt x="9" y="11"/>
                    </a:cubicBezTo>
                    <a:cubicBezTo>
                      <a:pt x="10" y="11"/>
                      <a:pt x="12" y="13"/>
                      <a:pt x="14" y="14"/>
                    </a:cubicBezTo>
                    <a:cubicBezTo>
                      <a:pt x="12" y="12"/>
                      <a:pt x="14" y="13"/>
                      <a:pt x="11" y="11"/>
                    </a:cubicBezTo>
                    <a:cubicBezTo>
                      <a:pt x="14" y="12"/>
                      <a:pt x="12" y="12"/>
                      <a:pt x="15" y="13"/>
                    </a:cubicBezTo>
                    <a:cubicBezTo>
                      <a:pt x="12" y="11"/>
                      <a:pt x="12" y="11"/>
                      <a:pt x="12" y="11"/>
                    </a:cubicBezTo>
                    <a:cubicBezTo>
                      <a:pt x="13" y="11"/>
                      <a:pt x="15" y="13"/>
                      <a:pt x="16" y="13"/>
                    </a:cubicBezTo>
                    <a:cubicBezTo>
                      <a:pt x="14" y="12"/>
                      <a:pt x="13" y="11"/>
                      <a:pt x="13" y="11"/>
                    </a:cubicBezTo>
                    <a:cubicBezTo>
                      <a:pt x="14" y="11"/>
                      <a:pt x="14" y="11"/>
                      <a:pt x="14" y="11"/>
                    </a:cubicBezTo>
                    <a:cubicBezTo>
                      <a:pt x="13" y="11"/>
                      <a:pt x="14" y="11"/>
                      <a:pt x="10" y="9"/>
                    </a:cubicBezTo>
                    <a:cubicBezTo>
                      <a:pt x="15" y="11"/>
                      <a:pt x="15" y="11"/>
                      <a:pt x="15" y="11"/>
                    </a:cubicBezTo>
                    <a:cubicBezTo>
                      <a:pt x="11" y="9"/>
                      <a:pt x="11" y="9"/>
                      <a:pt x="11" y="9"/>
                    </a:cubicBezTo>
                    <a:cubicBezTo>
                      <a:pt x="13" y="9"/>
                      <a:pt x="20" y="13"/>
                      <a:pt x="17" y="10"/>
                    </a:cubicBezTo>
                    <a:cubicBezTo>
                      <a:pt x="16" y="10"/>
                      <a:pt x="14" y="9"/>
                      <a:pt x="14" y="8"/>
                    </a:cubicBezTo>
                    <a:cubicBezTo>
                      <a:pt x="11" y="8"/>
                      <a:pt x="16" y="10"/>
                      <a:pt x="16" y="10"/>
                    </a:cubicBezTo>
                    <a:cubicBezTo>
                      <a:pt x="13" y="9"/>
                      <a:pt x="9" y="7"/>
                      <a:pt x="7" y="6"/>
                    </a:cubicBezTo>
                    <a:cubicBezTo>
                      <a:pt x="11" y="8"/>
                      <a:pt x="7" y="5"/>
                      <a:pt x="15" y="9"/>
                    </a:cubicBezTo>
                    <a:cubicBezTo>
                      <a:pt x="16" y="8"/>
                      <a:pt x="12" y="6"/>
                      <a:pt x="14" y="7"/>
                    </a:cubicBezTo>
                    <a:cubicBezTo>
                      <a:pt x="15" y="7"/>
                      <a:pt x="15" y="7"/>
                      <a:pt x="15" y="7"/>
                    </a:cubicBezTo>
                    <a:cubicBezTo>
                      <a:pt x="10" y="5"/>
                      <a:pt x="18" y="8"/>
                      <a:pt x="13" y="5"/>
                    </a:cubicBezTo>
                    <a:cubicBezTo>
                      <a:pt x="11" y="5"/>
                      <a:pt x="11" y="5"/>
                      <a:pt x="11" y="5"/>
                    </a:cubicBezTo>
                    <a:cubicBezTo>
                      <a:pt x="9" y="4"/>
                      <a:pt x="9" y="4"/>
                      <a:pt x="9" y="4"/>
                    </a:cubicBezTo>
                    <a:cubicBezTo>
                      <a:pt x="10" y="4"/>
                      <a:pt x="10" y="4"/>
                      <a:pt x="11" y="4"/>
                    </a:cubicBezTo>
                    <a:cubicBezTo>
                      <a:pt x="7" y="3"/>
                      <a:pt x="6" y="2"/>
                      <a:pt x="5" y="2"/>
                    </a:cubicBezTo>
                    <a:cubicBezTo>
                      <a:pt x="5" y="1"/>
                      <a:pt x="8" y="3"/>
                      <a:pt x="9" y="4"/>
                    </a:cubicBezTo>
                    <a:cubicBezTo>
                      <a:pt x="6" y="3"/>
                      <a:pt x="3" y="1"/>
                      <a:pt x="4"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2" name="Freeform 257">
                <a:extLst>
                  <a:ext uri="{FF2B5EF4-FFF2-40B4-BE49-F238E27FC236}">
                    <a16:creationId xmlns:a16="http://schemas.microsoft.com/office/drawing/2014/main" xmlns="" id="{394B46FE-51FD-4FB3-BF5F-351334060260}"/>
                  </a:ext>
                </a:extLst>
              </p:cNvPr>
              <p:cNvSpPr/>
              <p:nvPr/>
            </p:nvSpPr>
            <p:spPr>
              <a:xfrm>
                <a:off x="5283" y="2647"/>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3" name="Freeform 258">
                <a:extLst>
                  <a:ext uri="{FF2B5EF4-FFF2-40B4-BE49-F238E27FC236}">
                    <a16:creationId xmlns:a16="http://schemas.microsoft.com/office/drawing/2014/main" xmlns="" id="{B2E63905-7F2C-4592-B6DA-F115DBC482C3}"/>
                  </a:ext>
                </a:extLst>
              </p:cNvPr>
              <p:cNvSpPr/>
              <p:nvPr/>
            </p:nvSpPr>
            <p:spPr>
              <a:xfrm>
                <a:off x="5271" y="2634"/>
                <a:ext cx="20" cy="10"/>
              </a:xfrm>
              <a:custGeom>
                <a:avLst/>
                <a:gdLst/>
                <a:ahLst/>
                <a:cxnLst>
                  <a:cxn ang="0">
                    <a:pos x="9" y="5"/>
                  </a:cxn>
                  <a:cxn ang="0">
                    <a:pos x="14" y="6"/>
                  </a:cxn>
                  <a:cxn ang="0">
                    <a:pos x="6" y="3"/>
                  </a:cxn>
                  <a:cxn ang="0">
                    <a:pos x="4" y="3"/>
                  </a:cxn>
                  <a:cxn ang="0">
                    <a:pos x="12" y="5"/>
                  </a:cxn>
                  <a:cxn ang="0">
                    <a:pos x="12" y="5"/>
                  </a:cxn>
                  <a:cxn ang="0">
                    <a:pos x="8" y="3"/>
                  </a:cxn>
                  <a:cxn ang="0">
                    <a:pos x="6" y="3"/>
                  </a:cxn>
                  <a:cxn ang="0">
                    <a:pos x="8" y="3"/>
                  </a:cxn>
                  <a:cxn ang="0">
                    <a:pos x="12" y="4"/>
                  </a:cxn>
                  <a:cxn ang="0">
                    <a:pos x="1" y="0"/>
                  </a:cxn>
                  <a:cxn ang="0">
                    <a:pos x="1" y="0"/>
                  </a:cxn>
                  <a:cxn ang="0">
                    <a:pos x="7" y="2"/>
                  </a:cxn>
                  <a:cxn ang="0">
                    <a:pos x="5" y="2"/>
                  </a:cxn>
                  <a:cxn ang="0">
                    <a:pos x="2" y="0"/>
                  </a:cxn>
                  <a:cxn ang="0">
                    <a:pos x="2" y="3"/>
                  </a:cxn>
                  <a:cxn ang="0">
                    <a:pos x="2" y="3"/>
                  </a:cxn>
                  <a:cxn ang="0">
                    <a:pos x="5" y="4"/>
                  </a:cxn>
                  <a:cxn ang="0">
                    <a:pos x="10" y="6"/>
                  </a:cxn>
                  <a:cxn ang="0">
                    <a:pos x="8" y="5"/>
                  </a:cxn>
                  <a:cxn ang="0">
                    <a:pos x="14" y="7"/>
                  </a:cxn>
                  <a:cxn ang="0">
                    <a:pos x="16" y="9"/>
                  </a:cxn>
                  <a:cxn ang="0">
                    <a:pos x="16" y="7"/>
                  </a:cxn>
                  <a:cxn ang="0">
                    <a:pos x="9" y="5"/>
                  </a:cxn>
                </a:cxnLst>
                <a:rect l="0" t="0" r="0" b="0"/>
                <a:pathLst>
                  <a:path w="25" h="13">
                    <a:moveTo>
                      <a:pt x="12" y="7"/>
                    </a:moveTo>
                    <a:cubicBezTo>
                      <a:pt x="13" y="7"/>
                      <a:pt x="16" y="8"/>
                      <a:pt x="18" y="9"/>
                    </a:cubicBezTo>
                    <a:cubicBezTo>
                      <a:pt x="15" y="7"/>
                      <a:pt x="12" y="7"/>
                      <a:pt x="8" y="5"/>
                    </a:cubicBezTo>
                    <a:cubicBezTo>
                      <a:pt x="10" y="6"/>
                      <a:pt x="6" y="4"/>
                      <a:pt x="6" y="4"/>
                    </a:cubicBezTo>
                    <a:cubicBezTo>
                      <a:pt x="9" y="5"/>
                      <a:pt x="14" y="7"/>
                      <a:pt x="15" y="7"/>
                    </a:cubicBezTo>
                    <a:cubicBezTo>
                      <a:pt x="13" y="7"/>
                      <a:pt x="16" y="7"/>
                      <a:pt x="16" y="7"/>
                    </a:cubicBezTo>
                    <a:cubicBezTo>
                      <a:pt x="13" y="6"/>
                      <a:pt x="15" y="6"/>
                      <a:pt x="11" y="5"/>
                    </a:cubicBezTo>
                    <a:cubicBezTo>
                      <a:pt x="8" y="4"/>
                      <a:pt x="6" y="3"/>
                      <a:pt x="8" y="4"/>
                    </a:cubicBezTo>
                    <a:cubicBezTo>
                      <a:pt x="10" y="4"/>
                      <a:pt x="10" y="4"/>
                      <a:pt x="10" y="4"/>
                    </a:cubicBezTo>
                    <a:cubicBezTo>
                      <a:pt x="14" y="6"/>
                      <a:pt x="12" y="5"/>
                      <a:pt x="16" y="6"/>
                    </a:cubicBezTo>
                    <a:cubicBezTo>
                      <a:pt x="10" y="4"/>
                      <a:pt x="11" y="3"/>
                      <a:pt x="2" y="0"/>
                    </a:cubicBezTo>
                    <a:cubicBezTo>
                      <a:pt x="0" y="0"/>
                      <a:pt x="2" y="1"/>
                      <a:pt x="2" y="1"/>
                    </a:cubicBezTo>
                    <a:cubicBezTo>
                      <a:pt x="4" y="1"/>
                      <a:pt x="7" y="2"/>
                      <a:pt x="9" y="3"/>
                    </a:cubicBezTo>
                    <a:cubicBezTo>
                      <a:pt x="7" y="3"/>
                      <a:pt x="10" y="4"/>
                      <a:pt x="7" y="3"/>
                    </a:cubicBezTo>
                    <a:cubicBezTo>
                      <a:pt x="3" y="1"/>
                      <a:pt x="3" y="1"/>
                      <a:pt x="3" y="1"/>
                    </a:cubicBezTo>
                    <a:cubicBezTo>
                      <a:pt x="1" y="2"/>
                      <a:pt x="2" y="3"/>
                      <a:pt x="3" y="4"/>
                    </a:cubicBezTo>
                    <a:cubicBezTo>
                      <a:pt x="3" y="4"/>
                      <a:pt x="3" y="4"/>
                      <a:pt x="3" y="4"/>
                    </a:cubicBezTo>
                    <a:cubicBezTo>
                      <a:pt x="6" y="5"/>
                      <a:pt x="6" y="5"/>
                      <a:pt x="7" y="6"/>
                    </a:cubicBezTo>
                    <a:cubicBezTo>
                      <a:pt x="13" y="8"/>
                      <a:pt x="13" y="8"/>
                      <a:pt x="13" y="8"/>
                    </a:cubicBezTo>
                    <a:cubicBezTo>
                      <a:pt x="13" y="8"/>
                      <a:pt x="13" y="8"/>
                      <a:pt x="11" y="7"/>
                    </a:cubicBezTo>
                    <a:cubicBezTo>
                      <a:pt x="14" y="9"/>
                      <a:pt x="15" y="9"/>
                      <a:pt x="18" y="10"/>
                    </a:cubicBezTo>
                    <a:cubicBezTo>
                      <a:pt x="18" y="11"/>
                      <a:pt x="16" y="10"/>
                      <a:pt x="20" y="12"/>
                    </a:cubicBezTo>
                    <a:cubicBezTo>
                      <a:pt x="25" y="13"/>
                      <a:pt x="16" y="9"/>
                      <a:pt x="21" y="10"/>
                    </a:cubicBezTo>
                    <a:lnTo>
                      <a:pt x="12" y="7"/>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4" name="Freeform 259">
                <a:extLst>
                  <a:ext uri="{FF2B5EF4-FFF2-40B4-BE49-F238E27FC236}">
                    <a16:creationId xmlns:a16="http://schemas.microsoft.com/office/drawing/2014/main" xmlns="" id="{5B7D4F36-3659-4C21-AB25-37AE19559497}"/>
                  </a:ext>
                </a:extLst>
              </p:cNvPr>
              <p:cNvSpPr/>
              <p:nvPr/>
            </p:nvSpPr>
            <p:spPr>
              <a:xfrm>
                <a:off x="5281" y="2640"/>
                <a:ext cx="2" cy="2"/>
              </a:xfrm>
              <a:custGeom>
                <a:avLst/>
                <a:gdLst/>
                <a:ahLst/>
                <a:cxnLst>
                  <a:cxn ang="0">
                    <a:pos x="2" y="2"/>
                  </a:cxn>
                  <a:cxn ang="0">
                    <a:pos x="0" y="0"/>
                  </a:cxn>
                  <a:cxn ang="0">
                    <a:pos x="1" y="1"/>
                  </a:cxn>
                  <a:cxn ang="0">
                    <a:pos x="2" y="2"/>
                  </a:cxn>
                </a:cxnLst>
                <a:rect l="0" t="0" r="0" b="0"/>
                <a:pathLst>
                  <a:path w="2" h="2">
                    <a:moveTo>
                      <a:pt x="2" y="2"/>
                    </a:moveTo>
                    <a:lnTo>
                      <a:pt x="0" y="0"/>
                    </a:lnTo>
                    <a:lnTo>
                      <a:pt x="1" y="1"/>
                    </a:lnTo>
                    <a:lnTo>
                      <a:pt x="2"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5" name="Freeform 260">
                <a:extLst>
                  <a:ext uri="{FF2B5EF4-FFF2-40B4-BE49-F238E27FC236}">
                    <a16:creationId xmlns:a16="http://schemas.microsoft.com/office/drawing/2014/main" xmlns="" id="{4BC767B2-A05D-45A2-875A-713AC8F2511E}"/>
                  </a:ext>
                </a:extLst>
              </p:cNvPr>
              <p:cNvSpPr/>
              <p:nvPr/>
            </p:nvSpPr>
            <p:spPr>
              <a:xfrm>
                <a:off x="5272" y="2637"/>
                <a:ext cx="4" cy="2"/>
              </a:xfrm>
              <a:custGeom>
                <a:avLst/>
                <a:gdLst/>
                <a:ahLst/>
                <a:cxnLst>
                  <a:cxn ang="0">
                    <a:pos x="0" y="0"/>
                  </a:cxn>
                  <a:cxn ang="0">
                    <a:pos x="3" y="2"/>
                  </a:cxn>
                  <a:cxn ang="0">
                    <a:pos x="0" y="0"/>
                  </a:cxn>
                </a:cxnLst>
                <a:rect l="0" t="0" r="0" b="0"/>
                <a:pathLst>
                  <a:path w="4" h="2">
                    <a:moveTo>
                      <a:pt x="0" y="0"/>
                    </a:moveTo>
                    <a:cubicBezTo>
                      <a:pt x="3" y="2"/>
                      <a:pt x="3" y="2"/>
                      <a:pt x="3" y="2"/>
                    </a:cubicBezTo>
                    <a:cubicBezTo>
                      <a:pt x="4" y="2"/>
                      <a:pt x="2"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6" name="Freeform 261">
                <a:extLst>
                  <a:ext uri="{FF2B5EF4-FFF2-40B4-BE49-F238E27FC236}">
                    <a16:creationId xmlns:a16="http://schemas.microsoft.com/office/drawing/2014/main" xmlns="" id="{833BEF09-2D8B-4AEC-B186-F4449B1B85AE}"/>
                  </a:ext>
                </a:extLst>
              </p:cNvPr>
              <p:cNvSpPr/>
              <p:nvPr/>
            </p:nvSpPr>
            <p:spPr>
              <a:xfrm>
                <a:off x="5282" y="2638"/>
                <a:ext cx="3" cy="1"/>
              </a:xfrm>
              <a:custGeom>
                <a:avLst/>
                <a:gdLst/>
                <a:ahLst/>
                <a:cxnLst>
                  <a:cxn ang="0">
                    <a:pos x="3" y="1"/>
                  </a:cxn>
                  <a:cxn ang="0">
                    <a:pos x="2" y="0"/>
                  </a:cxn>
                  <a:cxn ang="0">
                    <a:pos x="0" y="0"/>
                  </a:cxn>
                  <a:cxn ang="0">
                    <a:pos x="3" y="1"/>
                  </a:cxn>
                </a:cxnLst>
                <a:rect l="0" t="0" r="0" b="0"/>
                <a:pathLst>
                  <a:path w="3" h="1">
                    <a:moveTo>
                      <a:pt x="3" y="1"/>
                    </a:moveTo>
                    <a:cubicBezTo>
                      <a:pt x="2" y="0"/>
                      <a:pt x="2" y="0"/>
                      <a:pt x="2" y="0"/>
                    </a:cubicBezTo>
                    <a:cubicBezTo>
                      <a:pt x="0" y="0"/>
                      <a:pt x="0" y="0"/>
                      <a:pt x="0" y="0"/>
                    </a:cubicBezTo>
                    <a:cubicBezTo>
                      <a:pt x="2" y="0"/>
                      <a:pt x="2" y="1"/>
                      <a:pt x="3"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7" name="Freeform 262">
                <a:extLst>
                  <a:ext uri="{FF2B5EF4-FFF2-40B4-BE49-F238E27FC236}">
                    <a16:creationId xmlns:a16="http://schemas.microsoft.com/office/drawing/2014/main" xmlns="" id="{1C9E5853-FF82-4569-9518-57AFEA40F8D8}"/>
                  </a:ext>
                </a:extLst>
              </p:cNvPr>
              <p:cNvSpPr/>
              <p:nvPr/>
            </p:nvSpPr>
            <p:spPr>
              <a:xfrm>
                <a:off x="5272" y="2633"/>
                <a:ext cx="10" cy="3"/>
              </a:xfrm>
              <a:custGeom>
                <a:avLst/>
                <a:gdLst/>
                <a:ahLst/>
                <a:cxnLst>
                  <a:cxn ang="0">
                    <a:pos x="0" y="0"/>
                  </a:cxn>
                  <a:cxn ang="0">
                    <a:pos x="0" y="0"/>
                  </a:cxn>
                  <a:cxn ang="0">
                    <a:pos x="8" y="3"/>
                  </a:cxn>
                  <a:cxn ang="0">
                    <a:pos x="3" y="1"/>
                  </a:cxn>
                  <a:cxn ang="0">
                    <a:pos x="3" y="0"/>
                  </a:cxn>
                  <a:cxn ang="0">
                    <a:pos x="0" y="0"/>
                  </a:cxn>
                </a:cxnLst>
                <a:rect l="0" t="0" r="0" b="0"/>
                <a:pathLst>
                  <a:path w="13" h="4">
                    <a:moveTo>
                      <a:pt x="0" y="0"/>
                    </a:moveTo>
                    <a:cubicBezTo>
                      <a:pt x="0" y="0"/>
                      <a:pt x="3" y="1"/>
                      <a:pt x="0" y="1"/>
                    </a:cubicBezTo>
                    <a:cubicBezTo>
                      <a:pt x="11" y="4"/>
                      <a:pt x="11" y="4"/>
                      <a:pt x="11" y="4"/>
                    </a:cubicBezTo>
                    <a:cubicBezTo>
                      <a:pt x="13" y="4"/>
                      <a:pt x="5" y="2"/>
                      <a:pt x="4" y="2"/>
                    </a:cubicBezTo>
                    <a:cubicBezTo>
                      <a:pt x="8" y="2"/>
                      <a:pt x="3" y="1"/>
                      <a:pt x="4" y="1"/>
                    </a:cubicBez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8" name="Freeform 263">
                <a:extLst>
                  <a:ext uri="{FF2B5EF4-FFF2-40B4-BE49-F238E27FC236}">
                    <a16:creationId xmlns:a16="http://schemas.microsoft.com/office/drawing/2014/main" xmlns="" id="{20CC506B-36BB-46BB-953E-9D32186C48F9}"/>
                  </a:ext>
                </a:extLst>
              </p:cNvPr>
              <p:cNvSpPr/>
              <p:nvPr/>
            </p:nvSpPr>
            <p:spPr>
              <a:xfrm>
                <a:off x="5273" y="2625"/>
                <a:ext cx="17" cy="11"/>
              </a:xfrm>
              <a:custGeom>
                <a:avLst/>
                <a:gdLst/>
                <a:ahLst/>
                <a:cxnLst>
                  <a:cxn ang="0">
                    <a:pos x="9" y="8"/>
                  </a:cxn>
                  <a:cxn ang="0">
                    <a:pos x="8" y="7"/>
                  </a:cxn>
                  <a:cxn ang="0">
                    <a:pos x="10" y="8"/>
                  </a:cxn>
                  <a:cxn ang="0">
                    <a:pos x="12" y="8"/>
                  </a:cxn>
                  <a:cxn ang="0">
                    <a:pos x="11" y="8"/>
                  </a:cxn>
                  <a:cxn ang="0">
                    <a:pos x="9" y="7"/>
                  </a:cxn>
                  <a:cxn ang="0">
                    <a:pos x="5" y="6"/>
                  </a:cxn>
                  <a:cxn ang="0">
                    <a:pos x="12" y="6"/>
                  </a:cxn>
                  <a:cxn ang="0">
                    <a:pos x="4" y="5"/>
                  </a:cxn>
                  <a:cxn ang="0">
                    <a:pos x="7" y="4"/>
                  </a:cxn>
                  <a:cxn ang="0">
                    <a:pos x="7" y="5"/>
                  </a:cxn>
                  <a:cxn ang="0">
                    <a:pos x="8" y="4"/>
                  </a:cxn>
                  <a:cxn ang="0">
                    <a:pos x="12" y="4"/>
                  </a:cxn>
                  <a:cxn ang="0">
                    <a:pos x="12" y="3"/>
                  </a:cxn>
                  <a:cxn ang="0">
                    <a:pos x="13" y="3"/>
                  </a:cxn>
                  <a:cxn ang="0">
                    <a:pos x="10" y="2"/>
                  </a:cxn>
                  <a:cxn ang="0">
                    <a:pos x="12" y="1"/>
                  </a:cxn>
                  <a:cxn ang="0">
                    <a:pos x="5" y="2"/>
                  </a:cxn>
                  <a:cxn ang="0">
                    <a:pos x="5" y="1"/>
                  </a:cxn>
                  <a:cxn ang="0">
                    <a:pos x="11" y="1"/>
                  </a:cxn>
                  <a:cxn ang="0">
                    <a:pos x="8" y="1"/>
                  </a:cxn>
                  <a:cxn ang="0">
                    <a:pos x="13" y="0"/>
                  </a:cxn>
                  <a:cxn ang="0">
                    <a:pos x="6" y="0"/>
                  </a:cxn>
                  <a:cxn ang="0">
                    <a:pos x="7" y="0"/>
                  </a:cxn>
                  <a:cxn ang="0">
                    <a:pos x="0" y="0"/>
                  </a:cxn>
                  <a:cxn ang="0">
                    <a:pos x="1" y="2"/>
                  </a:cxn>
                  <a:cxn ang="0">
                    <a:pos x="5" y="3"/>
                  </a:cxn>
                  <a:cxn ang="0">
                    <a:pos x="0" y="3"/>
                  </a:cxn>
                  <a:cxn ang="0">
                    <a:pos x="5" y="3"/>
                  </a:cxn>
                  <a:cxn ang="0">
                    <a:pos x="1" y="3"/>
                  </a:cxn>
                  <a:cxn ang="0">
                    <a:pos x="5" y="3"/>
                  </a:cxn>
                  <a:cxn ang="0">
                    <a:pos x="0" y="3"/>
                  </a:cxn>
                  <a:cxn ang="0">
                    <a:pos x="1" y="7"/>
                  </a:cxn>
                  <a:cxn ang="0">
                    <a:pos x="5" y="7"/>
                  </a:cxn>
                  <a:cxn ang="0">
                    <a:pos x="5" y="8"/>
                  </a:cxn>
                  <a:cxn ang="0">
                    <a:pos x="8" y="9"/>
                  </a:cxn>
                  <a:cxn ang="0">
                    <a:pos x="0" y="7"/>
                  </a:cxn>
                  <a:cxn ang="0">
                    <a:pos x="1" y="8"/>
                  </a:cxn>
                  <a:cxn ang="0">
                    <a:pos x="3" y="8"/>
                  </a:cxn>
                  <a:cxn ang="0">
                    <a:pos x="1" y="8"/>
                  </a:cxn>
                  <a:cxn ang="0">
                    <a:pos x="10" y="10"/>
                  </a:cxn>
                  <a:cxn ang="0">
                    <a:pos x="14" y="9"/>
                  </a:cxn>
                  <a:cxn ang="0">
                    <a:pos x="9" y="8"/>
                  </a:cxn>
                </a:cxnLst>
                <a:rect l="0" t="0" r="0" b="0"/>
                <a:pathLst>
                  <a:path w="21" h="14">
                    <a:moveTo>
                      <a:pt x="12" y="11"/>
                    </a:moveTo>
                    <a:cubicBezTo>
                      <a:pt x="12" y="11"/>
                      <a:pt x="9" y="10"/>
                      <a:pt x="11" y="10"/>
                    </a:cubicBezTo>
                    <a:cubicBezTo>
                      <a:pt x="13" y="11"/>
                      <a:pt x="14" y="11"/>
                      <a:pt x="13" y="11"/>
                    </a:cubicBezTo>
                    <a:cubicBezTo>
                      <a:pt x="19" y="12"/>
                      <a:pt x="13" y="11"/>
                      <a:pt x="16" y="11"/>
                    </a:cubicBezTo>
                    <a:cubicBezTo>
                      <a:pt x="14" y="11"/>
                      <a:pt x="14" y="11"/>
                      <a:pt x="14" y="11"/>
                    </a:cubicBezTo>
                    <a:cubicBezTo>
                      <a:pt x="15" y="10"/>
                      <a:pt x="9" y="10"/>
                      <a:pt x="12" y="9"/>
                    </a:cubicBezTo>
                    <a:cubicBezTo>
                      <a:pt x="11" y="9"/>
                      <a:pt x="11" y="9"/>
                      <a:pt x="7" y="8"/>
                    </a:cubicBezTo>
                    <a:cubicBezTo>
                      <a:pt x="12" y="8"/>
                      <a:pt x="12" y="8"/>
                      <a:pt x="16" y="8"/>
                    </a:cubicBezTo>
                    <a:cubicBezTo>
                      <a:pt x="14" y="8"/>
                      <a:pt x="9" y="8"/>
                      <a:pt x="5" y="7"/>
                    </a:cubicBezTo>
                    <a:cubicBezTo>
                      <a:pt x="11" y="7"/>
                      <a:pt x="4" y="7"/>
                      <a:pt x="9" y="6"/>
                    </a:cubicBezTo>
                    <a:cubicBezTo>
                      <a:pt x="9" y="6"/>
                      <a:pt x="10" y="7"/>
                      <a:pt x="9" y="7"/>
                    </a:cubicBezTo>
                    <a:cubicBezTo>
                      <a:pt x="16" y="7"/>
                      <a:pt x="8" y="6"/>
                      <a:pt x="10" y="6"/>
                    </a:cubicBezTo>
                    <a:cubicBezTo>
                      <a:pt x="15" y="6"/>
                      <a:pt x="15" y="6"/>
                      <a:pt x="15" y="6"/>
                    </a:cubicBezTo>
                    <a:cubicBezTo>
                      <a:pt x="14" y="6"/>
                      <a:pt x="11" y="5"/>
                      <a:pt x="15" y="5"/>
                    </a:cubicBezTo>
                    <a:cubicBezTo>
                      <a:pt x="17" y="5"/>
                      <a:pt x="17" y="5"/>
                      <a:pt x="17" y="5"/>
                    </a:cubicBezTo>
                    <a:cubicBezTo>
                      <a:pt x="13" y="4"/>
                      <a:pt x="15" y="4"/>
                      <a:pt x="13" y="3"/>
                    </a:cubicBezTo>
                    <a:cubicBezTo>
                      <a:pt x="16" y="2"/>
                      <a:pt x="16" y="2"/>
                      <a:pt x="16" y="2"/>
                    </a:cubicBezTo>
                    <a:cubicBezTo>
                      <a:pt x="12" y="2"/>
                      <a:pt x="15" y="3"/>
                      <a:pt x="7" y="3"/>
                    </a:cubicBezTo>
                    <a:cubicBezTo>
                      <a:pt x="16" y="3"/>
                      <a:pt x="3" y="3"/>
                      <a:pt x="7" y="2"/>
                    </a:cubicBezTo>
                    <a:cubicBezTo>
                      <a:pt x="11" y="2"/>
                      <a:pt x="9" y="2"/>
                      <a:pt x="14" y="2"/>
                    </a:cubicBezTo>
                    <a:cubicBezTo>
                      <a:pt x="9" y="2"/>
                      <a:pt x="12" y="2"/>
                      <a:pt x="11" y="2"/>
                    </a:cubicBezTo>
                    <a:cubicBezTo>
                      <a:pt x="15" y="1"/>
                      <a:pt x="11" y="1"/>
                      <a:pt x="17" y="1"/>
                    </a:cubicBezTo>
                    <a:cubicBezTo>
                      <a:pt x="8" y="1"/>
                      <a:pt x="8" y="1"/>
                      <a:pt x="8" y="1"/>
                    </a:cubicBezTo>
                    <a:cubicBezTo>
                      <a:pt x="10" y="0"/>
                      <a:pt x="10" y="0"/>
                      <a:pt x="9" y="0"/>
                    </a:cubicBezTo>
                    <a:cubicBezTo>
                      <a:pt x="9" y="0"/>
                      <a:pt x="2" y="1"/>
                      <a:pt x="0" y="1"/>
                    </a:cubicBezTo>
                    <a:cubicBezTo>
                      <a:pt x="3" y="2"/>
                      <a:pt x="4" y="3"/>
                      <a:pt x="2" y="3"/>
                    </a:cubicBezTo>
                    <a:cubicBezTo>
                      <a:pt x="8" y="3"/>
                      <a:pt x="2" y="4"/>
                      <a:pt x="7" y="4"/>
                    </a:cubicBezTo>
                    <a:cubicBezTo>
                      <a:pt x="1" y="4"/>
                      <a:pt x="1" y="4"/>
                      <a:pt x="1" y="4"/>
                    </a:cubicBezTo>
                    <a:cubicBezTo>
                      <a:pt x="3" y="5"/>
                      <a:pt x="5" y="4"/>
                      <a:pt x="7" y="4"/>
                    </a:cubicBezTo>
                    <a:cubicBezTo>
                      <a:pt x="8" y="4"/>
                      <a:pt x="4" y="5"/>
                      <a:pt x="2" y="4"/>
                    </a:cubicBezTo>
                    <a:cubicBezTo>
                      <a:pt x="1" y="5"/>
                      <a:pt x="3" y="5"/>
                      <a:pt x="7" y="5"/>
                    </a:cubicBezTo>
                    <a:cubicBezTo>
                      <a:pt x="0" y="5"/>
                      <a:pt x="0" y="5"/>
                      <a:pt x="0" y="5"/>
                    </a:cubicBezTo>
                    <a:cubicBezTo>
                      <a:pt x="2" y="6"/>
                      <a:pt x="6" y="8"/>
                      <a:pt x="2" y="9"/>
                    </a:cubicBezTo>
                    <a:cubicBezTo>
                      <a:pt x="7" y="9"/>
                      <a:pt x="7" y="9"/>
                      <a:pt x="7" y="9"/>
                    </a:cubicBezTo>
                    <a:cubicBezTo>
                      <a:pt x="4" y="10"/>
                      <a:pt x="16" y="12"/>
                      <a:pt x="7" y="11"/>
                    </a:cubicBezTo>
                    <a:cubicBezTo>
                      <a:pt x="10" y="12"/>
                      <a:pt x="10" y="12"/>
                      <a:pt x="10" y="12"/>
                    </a:cubicBezTo>
                    <a:cubicBezTo>
                      <a:pt x="8" y="12"/>
                      <a:pt x="4" y="11"/>
                      <a:pt x="1" y="10"/>
                    </a:cubicBezTo>
                    <a:cubicBezTo>
                      <a:pt x="2" y="11"/>
                      <a:pt x="1" y="10"/>
                      <a:pt x="2" y="11"/>
                    </a:cubicBezTo>
                    <a:cubicBezTo>
                      <a:pt x="4" y="11"/>
                      <a:pt x="4" y="11"/>
                      <a:pt x="4" y="11"/>
                    </a:cubicBezTo>
                    <a:cubicBezTo>
                      <a:pt x="8" y="12"/>
                      <a:pt x="5" y="12"/>
                      <a:pt x="2" y="11"/>
                    </a:cubicBezTo>
                    <a:cubicBezTo>
                      <a:pt x="7" y="13"/>
                      <a:pt x="10" y="12"/>
                      <a:pt x="13" y="13"/>
                    </a:cubicBezTo>
                    <a:cubicBezTo>
                      <a:pt x="6" y="11"/>
                      <a:pt x="21" y="14"/>
                      <a:pt x="18" y="12"/>
                    </a:cubicBezTo>
                    <a:cubicBezTo>
                      <a:pt x="16" y="11"/>
                      <a:pt x="14" y="12"/>
                      <a:pt x="12" y="1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29" name="Freeform 264">
                <a:extLst>
                  <a:ext uri="{FF2B5EF4-FFF2-40B4-BE49-F238E27FC236}">
                    <a16:creationId xmlns:a16="http://schemas.microsoft.com/office/drawing/2014/main" xmlns="" id="{D632016A-2875-4E89-82B5-3A0A0D9E8A9D}"/>
                  </a:ext>
                </a:extLst>
              </p:cNvPr>
              <p:cNvSpPr/>
              <p:nvPr/>
            </p:nvSpPr>
            <p:spPr>
              <a:xfrm>
                <a:off x="5273" y="2633"/>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30" name="Freeform 265">
                <a:extLst>
                  <a:ext uri="{FF2B5EF4-FFF2-40B4-BE49-F238E27FC236}">
                    <a16:creationId xmlns:a16="http://schemas.microsoft.com/office/drawing/2014/main" xmlns="" id="{D336672A-5557-4D18-8738-ED46D6147324}"/>
                  </a:ext>
                </a:extLst>
              </p:cNvPr>
              <p:cNvSpPr/>
              <p:nvPr/>
            </p:nvSpPr>
            <p:spPr>
              <a:xfrm>
                <a:off x="5280" y="2625"/>
                <a:ext cx="1" cy="0"/>
              </a:xfrm>
              <a:custGeom>
                <a:avLst/>
                <a:gdLst/>
                <a:ahLst/>
                <a:cxnLst>
                  <a:cxn ang="0">
                    <a:pos x="1" y="0"/>
                  </a:cxn>
                  <a:cxn ang="0">
                    <a:pos x="1" y="0"/>
                  </a:cxn>
                  <a:cxn ang="0">
                    <a:pos x="1" y="0"/>
                  </a:cxn>
                </a:cxnLst>
                <a:rect l="0" t="0" r="0" b="0"/>
                <a:pathLst>
                  <a:path w="1" h="1">
                    <a:moveTo>
                      <a:pt x="1" y="0"/>
                    </a:moveTo>
                    <a:cubicBezTo>
                      <a:pt x="1" y="0"/>
                      <a:pt x="1" y="0"/>
                      <a:pt x="1" y="0"/>
                    </a:cubicBezTo>
                    <a:cubicBezTo>
                      <a:pt x="0" y="0"/>
                      <a:pt x="1" y="0"/>
                      <a:pt x="1"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31" name="Rectangle 266">
                <a:extLst>
                  <a:ext uri="{FF2B5EF4-FFF2-40B4-BE49-F238E27FC236}">
                    <a16:creationId xmlns:a16="http://schemas.microsoft.com/office/drawing/2014/main" xmlns="" id="{794C2EC7-FDD8-44E7-8E04-DE194B141043}"/>
                  </a:ext>
                </a:extLst>
              </p:cNvPr>
              <p:cNvSpPr/>
              <p:nvPr/>
            </p:nvSpPr>
            <p:spPr>
              <a:xfrm>
                <a:off x="5275" y="2634"/>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332" name="Freeform 267">
                <a:extLst>
                  <a:ext uri="{FF2B5EF4-FFF2-40B4-BE49-F238E27FC236}">
                    <a16:creationId xmlns:a16="http://schemas.microsoft.com/office/drawing/2014/main" xmlns="" id="{998BD176-A09D-40F2-B123-17BB27F13592}"/>
                  </a:ext>
                </a:extLst>
              </p:cNvPr>
              <p:cNvSpPr/>
              <p:nvPr/>
            </p:nvSpPr>
            <p:spPr>
              <a:xfrm>
                <a:off x="5282" y="2635"/>
                <a:ext cx="2" cy="1"/>
              </a:xfrm>
              <a:custGeom>
                <a:avLst/>
                <a:gdLst/>
                <a:ahLst/>
                <a:cxnLst>
                  <a:cxn ang="0">
                    <a:pos x="2" y="1"/>
                  </a:cxn>
                  <a:cxn ang="0">
                    <a:pos x="2" y="1"/>
                  </a:cxn>
                  <a:cxn ang="0">
                    <a:pos x="0" y="0"/>
                  </a:cxn>
                  <a:cxn ang="0">
                    <a:pos x="2" y="1"/>
                  </a:cxn>
                </a:cxnLst>
                <a:rect l="0" t="0" r="0" b="0"/>
                <a:pathLst>
                  <a:path w="2" h="1">
                    <a:moveTo>
                      <a:pt x="2" y="1"/>
                    </a:moveTo>
                    <a:lnTo>
                      <a:pt x="2" y="1"/>
                    </a:lnTo>
                    <a:lnTo>
                      <a:pt x="0" y="0"/>
                    </a:lnTo>
                    <a:lnTo>
                      <a:pt x="2"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33" name="Freeform 268">
                <a:extLst>
                  <a:ext uri="{FF2B5EF4-FFF2-40B4-BE49-F238E27FC236}">
                    <a16:creationId xmlns:a16="http://schemas.microsoft.com/office/drawing/2014/main" xmlns="" id="{86F7B889-2BCC-4E10-9B5D-0E521E59EBCF}"/>
                  </a:ext>
                </a:extLst>
              </p:cNvPr>
              <p:cNvSpPr/>
              <p:nvPr/>
            </p:nvSpPr>
            <p:spPr>
              <a:xfrm>
                <a:off x="5283" y="2622"/>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34" name="Freeform 269">
                <a:extLst>
                  <a:ext uri="{FF2B5EF4-FFF2-40B4-BE49-F238E27FC236}">
                    <a16:creationId xmlns:a16="http://schemas.microsoft.com/office/drawing/2014/main" xmlns="" id="{2F10FE03-AFB5-406E-A209-AE751F2E3A52}"/>
                  </a:ext>
                </a:extLst>
              </p:cNvPr>
              <p:cNvSpPr/>
              <p:nvPr/>
            </p:nvSpPr>
            <p:spPr>
              <a:xfrm>
                <a:off x="5285" y="261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35" name="Freeform 270">
                <a:extLst>
                  <a:ext uri="{FF2B5EF4-FFF2-40B4-BE49-F238E27FC236}">
                    <a16:creationId xmlns:a16="http://schemas.microsoft.com/office/drawing/2014/main" xmlns="" id="{6D6B0F57-0C90-4CAC-9761-0D189F0BD11B}"/>
                  </a:ext>
                </a:extLst>
              </p:cNvPr>
              <p:cNvSpPr/>
              <p:nvPr/>
            </p:nvSpPr>
            <p:spPr>
              <a:xfrm>
                <a:off x="5261" y="2606"/>
                <a:ext cx="28" cy="19"/>
              </a:xfrm>
              <a:custGeom>
                <a:avLst/>
                <a:gdLst/>
                <a:ahLst/>
                <a:cxnLst>
                  <a:cxn ang="0">
                    <a:pos x="10" y="4"/>
                  </a:cxn>
                  <a:cxn ang="0">
                    <a:pos x="5" y="7"/>
                  </a:cxn>
                  <a:cxn ang="0">
                    <a:pos x="4" y="9"/>
                  </a:cxn>
                  <a:cxn ang="0">
                    <a:pos x="6" y="8"/>
                  </a:cxn>
                  <a:cxn ang="0">
                    <a:pos x="8" y="9"/>
                  </a:cxn>
                  <a:cxn ang="0">
                    <a:pos x="7" y="10"/>
                  </a:cxn>
                  <a:cxn ang="0">
                    <a:pos x="12" y="9"/>
                  </a:cxn>
                  <a:cxn ang="0">
                    <a:pos x="10" y="10"/>
                  </a:cxn>
                  <a:cxn ang="0">
                    <a:pos x="9" y="12"/>
                  </a:cxn>
                  <a:cxn ang="0">
                    <a:pos x="18" y="9"/>
                  </a:cxn>
                  <a:cxn ang="0">
                    <a:pos x="18" y="9"/>
                  </a:cxn>
                  <a:cxn ang="0">
                    <a:pos x="15" y="11"/>
                  </a:cxn>
                  <a:cxn ang="0">
                    <a:pos x="15" y="13"/>
                  </a:cxn>
                  <a:cxn ang="0">
                    <a:pos x="14" y="14"/>
                  </a:cxn>
                  <a:cxn ang="0">
                    <a:pos x="17" y="14"/>
                  </a:cxn>
                  <a:cxn ang="0">
                    <a:pos x="20" y="14"/>
                  </a:cxn>
                  <a:cxn ang="0">
                    <a:pos x="16" y="15"/>
                  </a:cxn>
                  <a:cxn ang="0">
                    <a:pos x="18" y="16"/>
                  </a:cxn>
                  <a:cxn ang="0">
                    <a:pos x="17" y="19"/>
                  </a:cxn>
                  <a:cxn ang="0">
                    <a:pos x="18" y="17"/>
                  </a:cxn>
                  <a:cxn ang="0">
                    <a:pos x="15" y="17"/>
                  </a:cxn>
                  <a:cxn ang="0">
                    <a:pos x="25" y="15"/>
                  </a:cxn>
                  <a:cxn ang="0">
                    <a:pos x="26" y="14"/>
                  </a:cxn>
                  <a:cxn ang="0">
                    <a:pos x="24" y="14"/>
                  </a:cxn>
                  <a:cxn ang="0">
                    <a:pos x="26" y="13"/>
                  </a:cxn>
                  <a:cxn ang="0">
                    <a:pos x="26" y="11"/>
                  </a:cxn>
                  <a:cxn ang="0">
                    <a:pos x="23" y="11"/>
                  </a:cxn>
                  <a:cxn ang="0">
                    <a:pos x="24" y="10"/>
                  </a:cxn>
                  <a:cxn ang="0">
                    <a:pos x="23" y="10"/>
                  </a:cxn>
                  <a:cxn ang="0">
                    <a:pos x="23" y="9"/>
                  </a:cxn>
                  <a:cxn ang="0">
                    <a:pos x="20" y="9"/>
                  </a:cxn>
                  <a:cxn ang="0">
                    <a:pos x="23" y="8"/>
                  </a:cxn>
                  <a:cxn ang="0">
                    <a:pos x="23" y="7"/>
                  </a:cxn>
                  <a:cxn ang="0">
                    <a:pos x="19" y="8"/>
                  </a:cxn>
                  <a:cxn ang="0">
                    <a:pos x="17" y="7"/>
                  </a:cxn>
                  <a:cxn ang="0">
                    <a:pos x="14" y="7"/>
                  </a:cxn>
                  <a:cxn ang="0">
                    <a:pos x="15" y="6"/>
                  </a:cxn>
                  <a:cxn ang="0">
                    <a:pos x="14" y="4"/>
                  </a:cxn>
                  <a:cxn ang="0">
                    <a:pos x="9" y="8"/>
                  </a:cxn>
                  <a:cxn ang="0">
                    <a:pos x="16" y="4"/>
                  </a:cxn>
                </a:cxnLst>
                <a:rect l="0" t="0" r="0" b="0"/>
                <a:pathLst>
                  <a:path w="34" h="23">
                    <a:moveTo>
                      <a:pt x="19" y="2"/>
                    </a:moveTo>
                    <a:cubicBezTo>
                      <a:pt x="17" y="3"/>
                      <a:pt x="16" y="3"/>
                      <a:pt x="13" y="5"/>
                    </a:cubicBezTo>
                    <a:cubicBezTo>
                      <a:pt x="15" y="4"/>
                      <a:pt x="15" y="4"/>
                      <a:pt x="15" y="4"/>
                    </a:cubicBezTo>
                    <a:cubicBezTo>
                      <a:pt x="14" y="4"/>
                      <a:pt x="10" y="6"/>
                      <a:pt x="7" y="9"/>
                    </a:cubicBezTo>
                    <a:cubicBezTo>
                      <a:pt x="9" y="7"/>
                      <a:pt x="9" y="7"/>
                      <a:pt x="9" y="7"/>
                    </a:cubicBezTo>
                    <a:cubicBezTo>
                      <a:pt x="12" y="6"/>
                      <a:pt x="6" y="10"/>
                      <a:pt x="5" y="11"/>
                    </a:cubicBezTo>
                    <a:cubicBezTo>
                      <a:pt x="6" y="11"/>
                      <a:pt x="13" y="6"/>
                      <a:pt x="12" y="7"/>
                    </a:cubicBezTo>
                    <a:cubicBezTo>
                      <a:pt x="12" y="7"/>
                      <a:pt x="10" y="9"/>
                      <a:pt x="8" y="10"/>
                    </a:cubicBezTo>
                    <a:cubicBezTo>
                      <a:pt x="8" y="10"/>
                      <a:pt x="14" y="7"/>
                      <a:pt x="15" y="6"/>
                    </a:cubicBezTo>
                    <a:cubicBezTo>
                      <a:pt x="0" y="16"/>
                      <a:pt x="19" y="5"/>
                      <a:pt x="10" y="11"/>
                    </a:cubicBezTo>
                    <a:cubicBezTo>
                      <a:pt x="11" y="11"/>
                      <a:pt x="10" y="12"/>
                      <a:pt x="14" y="10"/>
                    </a:cubicBezTo>
                    <a:cubicBezTo>
                      <a:pt x="10" y="12"/>
                      <a:pt x="13" y="11"/>
                      <a:pt x="9" y="13"/>
                    </a:cubicBezTo>
                    <a:cubicBezTo>
                      <a:pt x="18" y="8"/>
                      <a:pt x="5" y="16"/>
                      <a:pt x="17" y="10"/>
                    </a:cubicBezTo>
                    <a:cubicBezTo>
                      <a:pt x="14" y="12"/>
                      <a:pt x="18" y="10"/>
                      <a:pt x="15" y="12"/>
                    </a:cubicBezTo>
                    <a:cubicBezTo>
                      <a:pt x="14" y="12"/>
                      <a:pt x="14" y="12"/>
                      <a:pt x="14" y="12"/>
                    </a:cubicBezTo>
                    <a:cubicBezTo>
                      <a:pt x="11" y="14"/>
                      <a:pt x="19" y="10"/>
                      <a:pt x="13" y="13"/>
                    </a:cubicBezTo>
                    <a:cubicBezTo>
                      <a:pt x="13" y="14"/>
                      <a:pt x="17" y="12"/>
                      <a:pt x="20" y="11"/>
                    </a:cubicBezTo>
                    <a:cubicBezTo>
                      <a:pt x="19" y="12"/>
                      <a:pt x="17" y="12"/>
                      <a:pt x="12" y="15"/>
                    </a:cubicBezTo>
                    <a:cubicBezTo>
                      <a:pt x="18" y="12"/>
                      <a:pt x="15" y="14"/>
                      <a:pt x="18" y="13"/>
                    </a:cubicBezTo>
                    <a:cubicBezTo>
                      <a:pt x="19" y="13"/>
                      <a:pt x="20" y="12"/>
                      <a:pt x="22" y="11"/>
                    </a:cubicBezTo>
                    <a:cubicBezTo>
                      <a:pt x="21" y="12"/>
                      <a:pt x="26" y="10"/>
                      <a:pt x="28" y="10"/>
                    </a:cubicBezTo>
                    <a:cubicBezTo>
                      <a:pt x="21" y="13"/>
                      <a:pt x="27" y="10"/>
                      <a:pt x="22" y="12"/>
                    </a:cubicBezTo>
                    <a:cubicBezTo>
                      <a:pt x="19" y="13"/>
                      <a:pt x="19" y="13"/>
                      <a:pt x="15" y="14"/>
                    </a:cubicBezTo>
                    <a:cubicBezTo>
                      <a:pt x="15" y="15"/>
                      <a:pt x="16" y="15"/>
                      <a:pt x="19" y="14"/>
                    </a:cubicBezTo>
                    <a:cubicBezTo>
                      <a:pt x="18" y="15"/>
                      <a:pt x="16" y="15"/>
                      <a:pt x="15" y="16"/>
                    </a:cubicBezTo>
                    <a:cubicBezTo>
                      <a:pt x="13" y="17"/>
                      <a:pt x="22" y="14"/>
                      <a:pt x="19" y="16"/>
                    </a:cubicBezTo>
                    <a:cubicBezTo>
                      <a:pt x="16" y="17"/>
                      <a:pt x="16" y="17"/>
                      <a:pt x="16" y="17"/>
                    </a:cubicBezTo>
                    <a:cubicBezTo>
                      <a:pt x="21" y="15"/>
                      <a:pt x="15" y="18"/>
                      <a:pt x="18" y="18"/>
                    </a:cubicBezTo>
                    <a:cubicBezTo>
                      <a:pt x="22" y="16"/>
                      <a:pt x="22" y="16"/>
                      <a:pt x="22" y="16"/>
                    </a:cubicBezTo>
                    <a:cubicBezTo>
                      <a:pt x="13" y="19"/>
                      <a:pt x="27" y="16"/>
                      <a:pt x="21" y="18"/>
                    </a:cubicBezTo>
                    <a:cubicBezTo>
                      <a:pt x="26" y="16"/>
                      <a:pt x="29" y="16"/>
                      <a:pt x="30" y="17"/>
                    </a:cubicBezTo>
                    <a:cubicBezTo>
                      <a:pt x="25" y="18"/>
                      <a:pt x="25" y="18"/>
                      <a:pt x="25" y="18"/>
                    </a:cubicBezTo>
                    <a:cubicBezTo>
                      <a:pt x="28" y="17"/>
                      <a:pt x="19" y="19"/>
                      <a:pt x="16" y="19"/>
                    </a:cubicBezTo>
                    <a:cubicBezTo>
                      <a:pt x="19" y="19"/>
                      <a:pt x="16" y="20"/>
                      <a:pt x="20" y="19"/>
                    </a:cubicBezTo>
                    <a:cubicBezTo>
                      <a:pt x="16" y="20"/>
                      <a:pt x="16" y="20"/>
                      <a:pt x="16" y="20"/>
                    </a:cubicBezTo>
                    <a:cubicBezTo>
                      <a:pt x="15" y="21"/>
                      <a:pt x="26" y="18"/>
                      <a:pt x="22" y="20"/>
                    </a:cubicBezTo>
                    <a:cubicBezTo>
                      <a:pt x="18" y="20"/>
                      <a:pt x="18" y="20"/>
                      <a:pt x="18" y="20"/>
                    </a:cubicBezTo>
                    <a:cubicBezTo>
                      <a:pt x="19" y="21"/>
                      <a:pt x="13" y="23"/>
                      <a:pt x="21" y="23"/>
                    </a:cubicBezTo>
                    <a:cubicBezTo>
                      <a:pt x="23" y="23"/>
                      <a:pt x="29" y="21"/>
                      <a:pt x="32" y="21"/>
                    </a:cubicBezTo>
                    <a:cubicBezTo>
                      <a:pt x="29" y="21"/>
                      <a:pt x="25" y="21"/>
                      <a:pt x="22" y="21"/>
                    </a:cubicBezTo>
                    <a:cubicBezTo>
                      <a:pt x="27" y="20"/>
                      <a:pt x="27" y="20"/>
                      <a:pt x="27" y="20"/>
                    </a:cubicBezTo>
                    <a:cubicBezTo>
                      <a:pt x="24" y="21"/>
                      <a:pt x="22" y="21"/>
                      <a:pt x="19" y="21"/>
                    </a:cubicBezTo>
                    <a:cubicBezTo>
                      <a:pt x="16" y="22"/>
                      <a:pt x="23" y="20"/>
                      <a:pt x="20" y="21"/>
                    </a:cubicBezTo>
                    <a:cubicBezTo>
                      <a:pt x="26" y="20"/>
                      <a:pt x="26" y="20"/>
                      <a:pt x="31" y="19"/>
                    </a:cubicBezTo>
                    <a:cubicBezTo>
                      <a:pt x="28" y="19"/>
                      <a:pt x="28" y="19"/>
                      <a:pt x="28" y="19"/>
                    </a:cubicBezTo>
                    <a:cubicBezTo>
                      <a:pt x="30" y="19"/>
                      <a:pt x="30" y="19"/>
                      <a:pt x="32" y="18"/>
                    </a:cubicBezTo>
                    <a:cubicBezTo>
                      <a:pt x="25" y="19"/>
                      <a:pt x="34" y="17"/>
                      <a:pt x="31" y="17"/>
                    </a:cubicBezTo>
                    <a:cubicBezTo>
                      <a:pt x="30" y="17"/>
                      <a:pt x="30" y="17"/>
                      <a:pt x="30" y="17"/>
                    </a:cubicBezTo>
                    <a:cubicBezTo>
                      <a:pt x="27" y="18"/>
                      <a:pt x="28" y="18"/>
                      <a:pt x="27" y="18"/>
                    </a:cubicBezTo>
                    <a:cubicBezTo>
                      <a:pt x="31" y="17"/>
                      <a:pt x="30" y="17"/>
                      <a:pt x="32" y="16"/>
                    </a:cubicBezTo>
                    <a:cubicBezTo>
                      <a:pt x="30" y="16"/>
                      <a:pt x="24" y="17"/>
                      <a:pt x="24" y="17"/>
                    </a:cubicBezTo>
                    <a:cubicBezTo>
                      <a:pt x="30" y="15"/>
                      <a:pt x="27" y="15"/>
                      <a:pt x="32" y="14"/>
                    </a:cubicBezTo>
                    <a:cubicBezTo>
                      <a:pt x="26" y="15"/>
                      <a:pt x="29" y="14"/>
                      <a:pt x="26" y="15"/>
                    </a:cubicBezTo>
                    <a:cubicBezTo>
                      <a:pt x="25" y="15"/>
                      <a:pt x="26" y="14"/>
                      <a:pt x="28" y="14"/>
                    </a:cubicBezTo>
                    <a:cubicBezTo>
                      <a:pt x="29" y="13"/>
                      <a:pt x="29" y="13"/>
                      <a:pt x="29" y="13"/>
                    </a:cubicBezTo>
                    <a:cubicBezTo>
                      <a:pt x="30" y="13"/>
                      <a:pt x="30" y="13"/>
                      <a:pt x="30" y="13"/>
                    </a:cubicBezTo>
                    <a:cubicBezTo>
                      <a:pt x="31" y="13"/>
                      <a:pt x="31" y="13"/>
                      <a:pt x="31" y="13"/>
                    </a:cubicBezTo>
                    <a:cubicBezTo>
                      <a:pt x="31" y="13"/>
                      <a:pt x="27" y="14"/>
                      <a:pt x="29" y="13"/>
                    </a:cubicBezTo>
                    <a:cubicBezTo>
                      <a:pt x="31" y="12"/>
                      <a:pt x="31" y="12"/>
                      <a:pt x="32" y="12"/>
                    </a:cubicBezTo>
                    <a:cubicBezTo>
                      <a:pt x="32" y="12"/>
                      <a:pt x="23" y="14"/>
                      <a:pt x="28" y="12"/>
                    </a:cubicBezTo>
                    <a:cubicBezTo>
                      <a:pt x="25" y="13"/>
                      <a:pt x="25" y="12"/>
                      <a:pt x="19" y="15"/>
                    </a:cubicBezTo>
                    <a:cubicBezTo>
                      <a:pt x="21" y="14"/>
                      <a:pt x="26" y="12"/>
                      <a:pt x="25" y="12"/>
                    </a:cubicBezTo>
                    <a:cubicBezTo>
                      <a:pt x="20" y="14"/>
                      <a:pt x="26" y="11"/>
                      <a:pt x="23" y="12"/>
                    </a:cubicBezTo>
                    <a:cubicBezTo>
                      <a:pt x="28" y="10"/>
                      <a:pt x="25" y="11"/>
                      <a:pt x="29" y="10"/>
                    </a:cubicBezTo>
                    <a:cubicBezTo>
                      <a:pt x="31" y="9"/>
                      <a:pt x="25" y="11"/>
                      <a:pt x="25" y="10"/>
                    </a:cubicBezTo>
                    <a:cubicBezTo>
                      <a:pt x="29" y="9"/>
                      <a:pt x="29" y="9"/>
                      <a:pt x="29" y="9"/>
                    </a:cubicBezTo>
                    <a:cubicBezTo>
                      <a:pt x="27" y="9"/>
                      <a:pt x="23" y="10"/>
                      <a:pt x="27" y="9"/>
                    </a:cubicBezTo>
                    <a:cubicBezTo>
                      <a:pt x="24" y="10"/>
                      <a:pt x="24" y="10"/>
                      <a:pt x="24" y="10"/>
                    </a:cubicBezTo>
                    <a:cubicBezTo>
                      <a:pt x="25" y="9"/>
                      <a:pt x="24" y="9"/>
                      <a:pt x="28" y="7"/>
                    </a:cubicBezTo>
                    <a:cubicBezTo>
                      <a:pt x="21" y="9"/>
                      <a:pt x="21" y="9"/>
                      <a:pt x="21" y="9"/>
                    </a:cubicBezTo>
                    <a:cubicBezTo>
                      <a:pt x="28" y="6"/>
                      <a:pt x="22" y="8"/>
                      <a:pt x="16" y="10"/>
                    </a:cubicBezTo>
                    <a:cubicBezTo>
                      <a:pt x="16" y="10"/>
                      <a:pt x="17" y="9"/>
                      <a:pt x="18" y="9"/>
                    </a:cubicBezTo>
                    <a:cubicBezTo>
                      <a:pt x="21" y="8"/>
                      <a:pt x="21" y="8"/>
                      <a:pt x="21" y="8"/>
                    </a:cubicBezTo>
                    <a:cubicBezTo>
                      <a:pt x="21" y="7"/>
                      <a:pt x="24" y="5"/>
                      <a:pt x="19" y="8"/>
                    </a:cubicBezTo>
                    <a:cubicBezTo>
                      <a:pt x="17" y="8"/>
                      <a:pt x="22" y="6"/>
                      <a:pt x="23" y="5"/>
                    </a:cubicBezTo>
                    <a:cubicBezTo>
                      <a:pt x="16" y="8"/>
                      <a:pt x="27" y="1"/>
                      <a:pt x="17" y="6"/>
                    </a:cubicBezTo>
                    <a:cubicBezTo>
                      <a:pt x="17" y="7"/>
                      <a:pt x="15" y="8"/>
                      <a:pt x="16" y="8"/>
                    </a:cubicBezTo>
                    <a:cubicBezTo>
                      <a:pt x="14" y="9"/>
                      <a:pt x="12" y="10"/>
                      <a:pt x="12" y="10"/>
                    </a:cubicBezTo>
                    <a:cubicBezTo>
                      <a:pt x="11" y="10"/>
                      <a:pt x="15" y="8"/>
                      <a:pt x="13" y="8"/>
                    </a:cubicBezTo>
                    <a:cubicBezTo>
                      <a:pt x="20" y="5"/>
                      <a:pt x="20" y="5"/>
                      <a:pt x="20" y="5"/>
                    </a:cubicBezTo>
                    <a:cubicBezTo>
                      <a:pt x="26" y="0"/>
                      <a:pt x="10" y="9"/>
                      <a:pt x="19"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36" name="Freeform 271">
                <a:extLst>
                  <a:ext uri="{FF2B5EF4-FFF2-40B4-BE49-F238E27FC236}">
                    <a16:creationId xmlns:a16="http://schemas.microsoft.com/office/drawing/2014/main" xmlns="" id="{ABF234CD-AE47-4695-B170-9F07A5497376}"/>
                  </a:ext>
                </a:extLst>
              </p:cNvPr>
              <p:cNvSpPr/>
              <p:nvPr/>
            </p:nvSpPr>
            <p:spPr>
              <a:xfrm>
                <a:off x="5279" y="2611"/>
                <a:ext cx="2" cy="1"/>
              </a:xfrm>
              <a:custGeom>
                <a:avLst/>
                <a:gdLst/>
                <a:ahLst/>
                <a:cxnLst>
                  <a:cxn ang="0">
                    <a:pos x="0" y="1"/>
                  </a:cxn>
                  <a:cxn ang="0">
                    <a:pos x="2" y="0"/>
                  </a:cxn>
                  <a:cxn ang="0">
                    <a:pos x="0" y="0"/>
                  </a:cxn>
                  <a:cxn ang="0">
                    <a:pos x="0" y="1"/>
                  </a:cxn>
                </a:cxnLst>
                <a:rect l="0" t="0" r="0" b="0"/>
                <a:pathLst>
                  <a:path w="3" h="2">
                    <a:moveTo>
                      <a:pt x="0" y="2"/>
                    </a:moveTo>
                    <a:cubicBezTo>
                      <a:pt x="3" y="0"/>
                      <a:pt x="3" y="0"/>
                      <a:pt x="3" y="0"/>
                    </a:cubicBezTo>
                    <a:cubicBezTo>
                      <a:pt x="0" y="1"/>
                      <a:pt x="0" y="1"/>
                      <a:pt x="0" y="1"/>
                    </a:cubicBezTo>
                    <a:cubicBezTo>
                      <a:pt x="1" y="1"/>
                      <a:pt x="1" y="1"/>
                      <a:pt x="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37" name="Rectangle 272">
                <a:extLst>
                  <a:ext uri="{FF2B5EF4-FFF2-40B4-BE49-F238E27FC236}">
                    <a16:creationId xmlns:a16="http://schemas.microsoft.com/office/drawing/2014/main" xmlns="" id="{82163A05-0CA3-42A0-A1D4-3010B384C786}"/>
                  </a:ext>
                </a:extLst>
              </p:cNvPr>
              <p:cNvSpPr/>
              <p:nvPr/>
            </p:nvSpPr>
            <p:spPr>
              <a:xfrm>
                <a:off x="5278" y="2612"/>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338" name="Freeform 273">
                <a:extLst>
                  <a:ext uri="{FF2B5EF4-FFF2-40B4-BE49-F238E27FC236}">
                    <a16:creationId xmlns:a16="http://schemas.microsoft.com/office/drawing/2014/main" xmlns="" id="{8DDE4F14-15EB-4DAE-BE8F-0B23EB1BA2C4}"/>
                  </a:ext>
                </a:extLst>
              </p:cNvPr>
              <p:cNvSpPr/>
              <p:nvPr/>
            </p:nvSpPr>
            <p:spPr>
              <a:xfrm>
                <a:off x="5274" y="2607"/>
                <a:ext cx="2" cy="1"/>
              </a:xfrm>
              <a:custGeom>
                <a:avLst/>
                <a:gdLst/>
                <a:ahLst/>
                <a:cxnLst>
                  <a:cxn ang="0">
                    <a:pos x="1" y="0"/>
                  </a:cxn>
                  <a:cxn ang="0">
                    <a:pos x="1" y="0"/>
                  </a:cxn>
                  <a:cxn ang="0">
                    <a:pos x="1" y="0"/>
                  </a:cxn>
                </a:cxnLst>
                <a:rect l="0" t="0" r="0" b="0"/>
                <a:pathLst>
                  <a:path w="2" h="2">
                    <a:moveTo>
                      <a:pt x="1" y="1"/>
                    </a:moveTo>
                    <a:cubicBezTo>
                      <a:pt x="1" y="1"/>
                      <a:pt x="2" y="0"/>
                      <a:pt x="1" y="1"/>
                    </a:cubicBezTo>
                    <a:cubicBezTo>
                      <a:pt x="0" y="1"/>
                      <a:pt x="0" y="2"/>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39" name="Freeform 274">
                <a:extLst>
                  <a:ext uri="{FF2B5EF4-FFF2-40B4-BE49-F238E27FC236}">
                    <a16:creationId xmlns:a16="http://schemas.microsoft.com/office/drawing/2014/main" xmlns="" id="{553B6389-8CF9-43A3-BF77-A7A09A8F17E4}"/>
                  </a:ext>
                </a:extLst>
              </p:cNvPr>
              <p:cNvSpPr/>
              <p:nvPr/>
            </p:nvSpPr>
            <p:spPr>
              <a:xfrm>
                <a:off x="5272" y="2608"/>
                <a:ext cx="1" cy="1"/>
              </a:xfrm>
              <a:custGeom>
                <a:avLst/>
                <a:gdLst/>
                <a:ahLst/>
                <a:cxnLst>
                  <a:cxn ang="0">
                    <a:pos x="1" y="0"/>
                  </a:cxn>
                  <a:cxn ang="0">
                    <a:pos x="0" y="1"/>
                  </a:cxn>
                  <a:cxn ang="0">
                    <a:pos x="1" y="0"/>
                  </a:cxn>
                  <a:cxn ang="0">
                    <a:pos x="1" y="0"/>
                  </a:cxn>
                </a:cxnLst>
                <a:rect l="0" t="0" r="0" b="0"/>
                <a:pathLst>
                  <a:path w="1" h="1">
                    <a:moveTo>
                      <a:pt x="1" y="0"/>
                    </a:moveTo>
                    <a:lnTo>
                      <a:pt x="0" y="1"/>
                    </a:lnTo>
                    <a:lnTo>
                      <a:pt x="1"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40" name="Freeform 275">
                <a:extLst>
                  <a:ext uri="{FF2B5EF4-FFF2-40B4-BE49-F238E27FC236}">
                    <a16:creationId xmlns:a16="http://schemas.microsoft.com/office/drawing/2014/main" xmlns="" id="{198BEEF7-AB96-4DC7-A007-748730461D68}"/>
                  </a:ext>
                </a:extLst>
              </p:cNvPr>
              <p:cNvSpPr/>
              <p:nvPr/>
            </p:nvSpPr>
            <p:spPr>
              <a:xfrm>
                <a:off x="5258" y="2604"/>
                <a:ext cx="18" cy="12"/>
              </a:xfrm>
              <a:custGeom>
                <a:avLst/>
                <a:gdLst/>
                <a:ahLst/>
                <a:cxnLst>
                  <a:cxn ang="0">
                    <a:pos x="6" y="1"/>
                  </a:cxn>
                  <a:cxn ang="0">
                    <a:pos x="4" y="4"/>
                  </a:cxn>
                  <a:cxn ang="0">
                    <a:pos x="5" y="1"/>
                  </a:cxn>
                  <a:cxn ang="0">
                    <a:pos x="0" y="6"/>
                  </a:cxn>
                  <a:cxn ang="0">
                    <a:pos x="5" y="6"/>
                  </a:cxn>
                  <a:cxn ang="0">
                    <a:pos x="4" y="7"/>
                  </a:cxn>
                  <a:cxn ang="0">
                    <a:pos x="8" y="6"/>
                  </a:cxn>
                  <a:cxn ang="0">
                    <a:pos x="4" y="9"/>
                  </a:cxn>
                  <a:cxn ang="0">
                    <a:pos x="6" y="8"/>
                  </a:cxn>
                  <a:cxn ang="0">
                    <a:pos x="8" y="6"/>
                  </a:cxn>
                  <a:cxn ang="0">
                    <a:pos x="7" y="7"/>
                  </a:cxn>
                  <a:cxn ang="0">
                    <a:pos x="8" y="6"/>
                  </a:cxn>
                  <a:cxn ang="0">
                    <a:pos x="8" y="7"/>
                  </a:cxn>
                  <a:cxn ang="0">
                    <a:pos x="7" y="7"/>
                  </a:cxn>
                  <a:cxn ang="0">
                    <a:pos x="9" y="7"/>
                  </a:cxn>
                  <a:cxn ang="0">
                    <a:pos x="6" y="9"/>
                  </a:cxn>
                  <a:cxn ang="0">
                    <a:pos x="11" y="7"/>
                  </a:cxn>
                  <a:cxn ang="0">
                    <a:pos x="13" y="5"/>
                  </a:cxn>
                  <a:cxn ang="0">
                    <a:pos x="11" y="6"/>
                  </a:cxn>
                  <a:cxn ang="0">
                    <a:pos x="11" y="6"/>
                  </a:cxn>
                  <a:cxn ang="0">
                    <a:pos x="9" y="6"/>
                  </a:cxn>
                  <a:cxn ang="0">
                    <a:pos x="13" y="4"/>
                  </a:cxn>
                  <a:cxn ang="0">
                    <a:pos x="15" y="1"/>
                  </a:cxn>
                  <a:cxn ang="0">
                    <a:pos x="15" y="0"/>
                  </a:cxn>
                  <a:cxn ang="0">
                    <a:pos x="14" y="1"/>
                  </a:cxn>
                  <a:cxn ang="0">
                    <a:pos x="13" y="3"/>
                  </a:cxn>
                  <a:cxn ang="0">
                    <a:pos x="8" y="6"/>
                  </a:cxn>
                  <a:cxn ang="0">
                    <a:pos x="8" y="6"/>
                  </a:cxn>
                  <a:cxn ang="0">
                    <a:pos x="11" y="3"/>
                  </a:cxn>
                  <a:cxn ang="0">
                    <a:pos x="9" y="5"/>
                  </a:cxn>
                  <a:cxn ang="0">
                    <a:pos x="13" y="1"/>
                  </a:cxn>
                  <a:cxn ang="0">
                    <a:pos x="9" y="4"/>
                  </a:cxn>
                  <a:cxn ang="0">
                    <a:pos x="9" y="3"/>
                  </a:cxn>
                  <a:cxn ang="0">
                    <a:pos x="10" y="1"/>
                  </a:cxn>
                  <a:cxn ang="0">
                    <a:pos x="8" y="3"/>
                  </a:cxn>
                  <a:cxn ang="0">
                    <a:pos x="9" y="1"/>
                  </a:cxn>
                  <a:cxn ang="0">
                    <a:pos x="7" y="3"/>
                  </a:cxn>
                  <a:cxn ang="0">
                    <a:pos x="6" y="2"/>
                  </a:cxn>
                  <a:cxn ang="0">
                    <a:pos x="6" y="2"/>
                  </a:cxn>
                  <a:cxn ang="0">
                    <a:pos x="2" y="6"/>
                  </a:cxn>
                  <a:cxn ang="0">
                    <a:pos x="6" y="1"/>
                  </a:cxn>
                </a:cxnLst>
                <a:rect l="0" t="0" r="0" b="0"/>
                <a:pathLst>
                  <a:path w="22" h="14">
                    <a:moveTo>
                      <a:pt x="8" y="2"/>
                    </a:moveTo>
                    <a:cubicBezTo>
                      <a:pt x="5" y="5"/>
                      <a:pt x="5" y="5"/>
                      <a:pt x="5" y="5"/>
                    </a:cubicBezTo>
                    <a:cubicBezTo>
                      <a:pt x="6" y="3"/>
                      <a:pt x="4" y="5"/>
                      <a:pt x="7" y="2"/>
                    </a:cubicBezTo>
                    <a:cubicBezTo>
                      <a:pt x="3" y="6"/>
                      <a:pt x="6" y="2"/>
                      <a:pt x="1" y="7"/>
                    </a:cubicBezTo>
                    <a:cubicBezTo>
                      <a:pt x="3" y="6"/>
                      <a:pt x="1" y="11"/>
                      <a:pt x="7" y="7"/>
                    </a:cubicBezTo>
                    <a:cubicBezTo>
                      <a:pt x="5" y="9"/>
                      <a:pt x="5" y="9"/>
                      <a:pt x="5" y="9"/>
                    </a:cubicBezTo>
                    <a:cubicBezTo>
                      <a:pt x="10" y="6"/>
                      <a:pt x="0" y="14"/>
                      <a:pt x="10" y="7"/>
                    </a:cubicBezTo>
                    <a:cubicBezTo>
                      <a:pt x="5" y="11"/>
                      <a:pt x="5" y="11"/>
                      <a:pt x="5" y="11"/>
                    </a:cubicBezTo>
                    <a:cubicBezTo>
                      <a:pt x="4" y="12"/>
                      <a:pt x="13" y="6"/>
                      <a:pt x="8" y="10"/>
                    </a:cubicBezTo>
                    <a:cubicBezTo>
                      <a:pt x="10" y="8"/>
                      <a:pt x="10" y="8"/>
                      <a:pt x="10" y="8"/>
                    </a:cubicBezTo>
                    <a:cubicBezTo>
                      <a:pt x="9" y="9"/>
                      <a:pt x="9" y="9"/>
                      <a:pt x="9" y="9"/>
                    </a:cubicBezTo>
                    <a:cubicBezTo>
                      <a:pt x="10" y="8"/>
                      <a:pt x="10" y="8"/>
                      <a:pt x="10" y="8"/>
                    </a:cubicBezTo>
                    <a:cubicBezTo>
                      <a:pt x="12" y="7"/>
                      <a:pt x="12" y="7"/>
                      <a:pt x="10" y="9"/>
                    </a:cubicBezTo>
                    <a:cubicBezTo>
                      <a:pt x="9" y="10"/>
                      <a:pt x="10" y="9"/>
                      <a:pt x="9" y="9"/>
                    </a:cubicBezTo>
                    <a:cubicBezTo>
                      <a:pt x="8" y="11"/>
                      <a:pt x="11" y="8"/>
                      <a:pt x="11" y="9"/>
                    </a:cubicBezTo>
                    <a:cubicBezTo>
                      <a:pt x="10" y="10"/>
                      <a:pt x="9" y="10"/>
                      <a:pt x="8" y="11"/>
                    </a:cubicBezTo>
                    <a:cubicBezTo>
                      <a:pt x="11" y="10"/>
                      <a:pt x="5" y="14"/>
                      <a:pt x="14" y="9"/>
                    </a:cubicBezTo>
                    <a:cubicBezTo>
                      <a:pt x="15" y="8"/>
                      <a:pt x="16" y="7"/>
                      <a:pt x="17" y="6"/>
                    </a:cubicBezTo>
                    <a:cubicBezTo>
                      <a:pt x="19" y="4"/>
                      <a:pt x="16" y="6"/>
                      <a:pt x="14" y="7"/>
                    </a:cubicBezTo>
                    <a:cubicBezTo>
                      <a:pt x="14" y="7"/>
                      <a:pt x="14" y="7"/>
                      <a:pt x="14" y="7"/>
                    </a:cubicBezTo>
                    <a:cubicBezTo>
                      <a:pt x="6" y="13"/>
                      <a:pt x="15" y="6"/>
                      <a:pt x="12" y="8"/>
                    </a:cubicBezTo>
                    <a:cubicBezTo>
                      <a:pt x="15" y="6"/>
                      <a:pt x="15" y="6"/>
                      <a:pt x="17" y="5"/>
                    </a:cubicBezTo>
                    <a:cubicBezTo>
                      <a:pt x="22" y="0"/>
                      <a:pt x="12" y="7"/>
                      <a:pt x="19" y="2"/>
                    </a:cubicBezTo>
                    <a:cubicBezTo>
                      <a:pt x="19" y="1"/>
                      <a:pt x="19" y="1"/>
                      <a:pt x="19" y="1"/>
                    </a:cubicBezTo>
                    <a:cubicBezTo>
                      <a:pt x="20" y="1"/>
                      <a:pt x="18" y="2"/>
                      <a:pt x="18" y="2"/>
                    </a:cubicBezTo>
                    <a:cubicBezTo>
                      <a:pt x="16" y="4"/>
                      <a:pt x="16" y="4"/>
                      <a:pt x="16" y="4"/>
                    </a:cubicBezTo>
                    <a:cubicBezTo>
                      <a:pt x="15" y="4"/>
                      <a:pt x="12" y="7"/>
                      <a:pt x="10" y="8"/>
                    </a:cubicBezTo>
                    <a:cubicBezTo>
                      <a:pt x="13" y="5"/>
                      <a:pt x="8" y="9"/>
                      <a:pt x="10" y="7"/>
                    </a:cubicBezTo>
                    <a:cubicBezTo>
                      <a:pt x="13" y="5"/>
                      <a:pt x="13" y="6"/>
                      <a:pt x="14" y="4"/>
                    </a:cubicBezTo>
                    <a:cubicBezTo>
                      <a:pt x="12" y="6"/>
                      <a:pt x="12" y="6"/>
                      <a:pt x="12" y="6"/>
                    </a:cubicBezTo>
                    <a:cubicBezTo>
                      <a:pt x="12" y="6"/>
                      <a:pt x="15" y="3"/>
                      <a:pt x="17" y="2"/>
                    </a:cubicBezTo>
                    <a:cubicBezTo>
                      <a:pt x="15" y="3"/>
                      <a:pt x="15" y="3"/>
                      <a:pt x="12" y="5"/>
                    </a:cubicBezTo>
                    <a:cubicBezTo>
                      <a:pt x="16" y="2"/>
                      <a:pt x="14" y="2"/>
                      <a:pt x="11" y="4"/>
                    </a:cubicBezTo>
                    <a:cubicBezTo>
                      <a:pt x="11" y="4"/>
                      <a:pt x="14" y="1"/>
                      <a:pt x="13" y="2"/>
                    </a:cubicBezTo>
                    <a:cubicBezTo>
                      <a:pt x="14" y="1"/>
                      <a:pt x="12" y="2"/>
                      <a:pt x="10" y="4"/>
                    </a:cubicBezTo>
                    <a:cubicBezTo>
                      <a:pt x="8" y="6"/>
                      <a:pt x="9" y="4"/>
                      <a:pt x="11" y="2"/>
                    </a:cubicBezTo>
                    <a:cubicBezTo>
                      <a:pt x="9" y="4"/>
                      <a:pt x="9" y="4"/>
                      <a:pt x="9" y="4"/>
                    </a:cubicBezTo>
                    <a:cubicBezTo>
                      <a:pt x="5" y="7"/>
                      <a:pt x="11" y="1"/>
                      <a:pt x="8" y="3"/>
                    </a:cubicBezTo>
                    <a:cubicBezTo>
                      <a:pt x="8" y="3"/>
                      <a:pt x="8" y="3"/>
                      <a:pt x="8" y="3"/>
                    </a:cubicBezTo>
                    <a:cubicBezTo>
                      <a:pt x="8" y="3"/>
                      <a:pt x="2" y="8"/>
                      <a:pt x="3" y="7"/>
                    </a:cubicBezTo>
                    <a:cubicBezTo>
                      <a:pt x="6" y="4"/>
                      <a:pt x="6" y="5"/>
                      <a:pt x="8"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41" name="Freeform 276">
                <a:extLst>
                  <a:ext uri="{FF2B5EF4-FFF2-40B4-BE49-F238E27FC236}">
                    <a16:creationId xmlns:a16="http://schemas.microsoft.com/office/drawing/2014/main" xmlns="" id="{9A529628-F460-4C6E-8D41-6BA7F669501A}"/>
                  </a:ext>
                </a:extLst>
              </p:cNvPr>
              <p:cNvSpPr/>
              <p:nvPr/>
            </p:nvSpPr>
            <p:spPr>
              <a:xfrm>
                <a:off x="5257" y="2606"/>
                <a:ext cx="6" cy="5"/>
              </a:xfrm>
              <a:custGeom>
                <a:avLst/>
                <a:gdLst/>
                <a:ahLst/>
                <a:cxnLst>
                  <a:cxn ang="0">
                    <a:pos x="2" y="2"/>
                  </a:cxn>
                  <a:cxn ang="0">
                    <a:pos x="5" y="0"/>
                  </a:cxn>
                  <a:cxn ang="0">
                    <a:pos x="0" y="4"/>
                  </a:cxn>
                  <a:cxn ang="0">
                    <a:pos x="1" y="4"/>
                  </a:cxn>
                  <a:cxn ang="0">
                    <a:pos x="2" y="2"/>
                  </a:cxn>
                </a:cxnLst>
                <a:rect l="0" t="0" r="0" b="0"/>
                <a:pathLst>
                  <a:path w="7" h="6">
                    <a:moveTo>
                      <a:pt x="3" y="3"/>
                    </a:moveTo>
                    <a:cubicBezTo>
                      <a:pt x="6" y="1"/>
                      <a:pt x="6" y="1"/>
                      <a:pt x="6" y="1"/>
                    </a:cubicBezTo>
                    <a:cubicBezTo>
                      <a:pt x="7" y="0"/>
                      <a:pt x="3" y="3"/>
                      <a:pt x="1" y="5"/>
                    </a:cubicBezTo>
                    <a:cubicBezTo>
                      <a:pt x="2" y="5"/>
                      <a:pt x="0" y="6"/>
                      <a:pt x="2" y="5"/>
                    </a:cubicBezTo>
                    <a:cubicBezTo>
                      <a:pt x="2" y="4"/>
                      <a:pt x="4" y="3"/>
                      <a:pt x="3"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42" name="Freeform 277">
                <a:extLst>
                  <a:ext uri="{FF2B5EF4-FFF2-40B4-BE49-F238E27FC236}">
                    <a16:creationId xmlns:a16="http://schemas.microsoft.com/office/drawing/2014/main" xmlns="" id="{504C791E-5705-4DE3-B667-D35F084E5A04}"/>
                  </a:ext>
                </a:extLst>
              </p:cNvPr>
              <p:cNvSpPr/>
              <p:nvPr/>
            </p:nvSpPr>
            <p:spPr>
              <a:xfrm>
                <a:off x="5251" y="2603"/>
                <a:ext cx="13" cy="9"/>
              </a:xfrm>
              <a:custGeom>
                <a:avLst/>
                <a:gdLst/>
                <a:ahLst/>
                <a:cxnLst>
                  <a:cxn ang="0">
                    <a:pos x="6" y="4"/>
                  </a:cxn>
                  <a:cxn ang="0">
                    <a:pos x="4" y="5"/>
                  </a:cxn>
                  <a:cxn ang="0">
                    <a:pos x="4" y="7"/>
                  </a:cxn>
                  <a:cxn ang="0">
                    <a:pos x="8" y="4"/>
                  </a:cxn>
                  <a:cxn ang="0">
                    <a:pos x="6" y="6"/>
                  </a:cxn>
                  <a:cxn ang="0">
                    <a:pos x="9" y="4"/>
                  </a:cxn>
                  <a:cxn ang="0">
                    <a:pos x="8" y="4"/>
                  </a:cxn>
                  <a:cxn ang="0">
                    <a:pos x="9" y="4"/>
                  </a:cxn>
                  <a:cxn ang="0">
                    <a:pos x="8" y="4"/>
                  </a:cxn>
                  <a:cxn ang="0">
                    <a:pos x="11" y="2"/>
                  </a:cxn>
                  <a:cxn ang="0">
                    <a:pos x="6" y="5"/>
                  </a:cxn>
                  <a:cxn ang="0">
                    <a:pos x="10" y="1"/>
                  </a:cxn>
                  <a:cxn ang="0">
                    <a:pos x="11" y="0"/>
                  </a:cxn>
                  <a:cxn ang="0">
                    <a:pos x="9" y="1"/>
                  </a:cxn>
                  <a:cxn ang="0">
                    <a:pos x="6" y="4"/>
                  </a:cxn>
                  <a:cxn ang="0">
                    <a:pos x="10" y="0"/>
                  </a:cxn>
                  <a:cxn ang="0">
                    <a:pos x="7" y="0"/>
                  </a:cxn>
                  <a:cxn ang="0">
                    <a:pos x="3" y="4"/>
                  </a:cxn>
                  <a:cxn ang="0">
                    <a:pos x="6" y="1"/>
                  </a:cxn>
                  <a:cxn ang="0">
                    <a:pos x="7" y="0"/>
                  </a:cxn>
                  <a:cxn ang="0">
                    <a:pos x="1" y="6"/>
                  </a:cxn>
                  <a:cxn ang="0">
                    <a:pos x="6" y="4"/>
                  </a:cxn>
                </a:cxnLst>
                <a:rect l="0" t="0" r="0" b="0"/>
                <a:pathLst>
                  <a:path w="15" h="11">
                    <a:moveTo>
                      <a:pt x="7" y="5"/>
                    </a:moveTo>
                    <a:cubicBezTo>
                      <a:pt x="5" y="7"/>
                      <a:pt x="5" y="7"/>
                      <a:pt x="5" y="7"/>
                    </a:cubicBezTo>
                    <a:cubicBezTo>
                      <a:pt x="6" y="7"/>
                      <a:pt x="7" y="7"/>
                      <a:pt x="5" y="9"/>
                    </a:cubicBezTo>
                    <a:cubicBezTo>
                      <a:pt x="5" y="10"/>
                      <a:pt x="9" y="6"/>
                      <a:pt x="10" y="5"/>
                    </a:cubicBezTo>
                    <a:cubicBezTo>
                      <a:pt x="7" y="8"/>
                      <a:pt x="7" y="8"/>
                      <a:pt x="7" y="8"/>
                    </a:cubicBezTo>
                    <a:cubicBezTo>
                      <a:pt x="9" y="6"/>
                      <a:pt x="6" y="10"/>
                      <a:pt x="11" y="5"/>
                    </a:cubicBezTo>
                    <a:cubicBezTo>
                      <a:pt x="12" y="5"/>
                      <a:pt x="9" y="7"/>
                      <a:pt x="10" y="6"/>
                    </a:cubicBezTo>
                    <a:cubicBezTo>
                      <a:pt x="11" y="5"/>
                      <a:pt x="11" y="5"/>
                      <a:pt x="11" y="5"/>
                    </a:cubicBezTo>
                    <a:cubicBezTo>
                      <a:pt x="10" y="5"/>
                      <a:pt x="10" y="5"/>
                      <a:pt x="10" y="5"/>
                    </a:cubicBezTo>
                    <a:cubicBezTo>
                      <a:pt x="13" y="3"/>
                      <a:pt x="13" y="3"/>
                      <a:pt x="13" y="3"/>
                    </a:cubicBezTo>
                    <a:cubicBezTo>
                      <a:pt x="15" y="0"/>
                      <a:pt x="6" y="9"/>
                      <a:pt x="8" y="7"/>
                    </a:cubicBezTo>
                    <a:cubicBezTo>
                      <a:pt x="12" y="2"/>
                      <a:pt x="12" y="2"/>
                      <a:pt x="12" y="2"/>
                    </a:cubicBezTo>
                    <a:cubicBezTo>
                      <a:pt x="12" y="2"/>
                      <a:pt x="10" y="3"/>
                      <a:pt x="13" y="0"/>
                    </a:cubicBezTo>
                    <a:cubicBezTo>
                      <a:pt x="13" y="0"/>
                      <a:pt x="11" y="3"/>
                      <a:pt x="11" y="2"/>
                    </a:cubicBezTo>
                    <a:cubicBezTo>
                      <a:pt x="11" y="2"/>
                      <a:pt x="10" y="4"/>
                      <a:pt x="8" y="5"/>
                    </a:cubicBezTo>
                    <a:cubicBezTo>
                      <a:pt x="5" y="8"/>
                      <a:pt x="11" y="3"/>
                      <a:pt x="12" y="1"/>
                    </a:cubicBezTo>
                    <a:cubicBezTo>
                      <a:pt x="9" y="3"/>
                      <a:pt x="6" y="5"/>
                      <a:pt x="9" y="1"/>
                    </a:cubicBezTo>
                    <a:cubicBezTo>
                      <a:pt x="7" y="4"/>
                      <a:pt x="4" y="7"/>
                      <a:pt x="4" y="6"/>
                    </a:cubicBezTo>
                    <a:cubicBezTo>
                      <a:pt x="8" y="2"/>
                      <a:pt x="8" y="2"/>
                      <a:pt x="8" y="2"/>
                    </a:cubicBezTo>
                    <a:cubicBezTo>
                      <a:pt x="8" y="2"/>
                      <a:pt x="9" y="1"/>
                      <a:pt x="9" y="1"/>
                    </a:cubicBezTo>
                    <a:cubicBezTo>
                      <a:pt x="7" y="4"/>
                      <a:pt x="3" y="7"/>
                      <a:pt x="2" y="8"/>
                    </a:cubicBezTo>
                    <a:cubicBezTo>
                      <a:pt x="0" y="11"/>
                      <a:pt x="7" y="4"/>
                      <a:pt x="7" y="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43" name="Rectangle 278">
                <a:extLst>
                  <a:ext uri="{FF2B5EF4-FFF2-40B4-BE49-F238E27FC236}">
                    <a16:creationId xmlns:a16="http://schemas.microsoft.com/office/drawing/2014/main" xmlns="" id="{52064CFE-0EBD-426A-95C4-D2BE8308503B}"/>
                  </a:ext>
                </a:extLst>
              </p:cNvPr>
              <p:cNvSpPr/>
              <p:nvPr/>
            </p:nvSpPr>
            <p:spPr>
              <a:xfrm>
                <a:off x="5255" y="2609"/>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344" name="Freeform 279">
                <a:extLst>
                  <a:ext uri="{FF2B5EF4-FFF2-40B4-BE49-F238E27FC236}">
                    <a16:creationId xmlns:a16="http://schemas.microsoft.com/office/drawing/2014/main" xmlns="" id="{50127BFD-F833-4A08-A780-74E6066FE2DE}"/>
                  </a:ext>
                </a:extLst>
              </p:cNvPr>
              <p:cNvSpPr/>
              <p:nvPr/>
            </p:nvSpPr>
            <p:spPr>
              <a:xfrm>
                <a:off x="5294" y="3110"/>
                <a:ext cx="1" cy="3"/>
              </a:xfrm>
              <a:custGeom>
                <a:avLst/>
                <a:gdLst/>
                <a:ahLst/>
                <a:cxnLst>
                  <a:cxn ang="0">
                    <a:pos x="0" y="3"/>
                  </a:cxn>
                  <a:cxn ang="0">
                    <a:pos x="1" y="3"/>
                  </a:cxn>
                  <a:cxn ang="0">
                    <a:pos x="0" y="0"/>
                  </a:cxn>
                  <a:cxn ang="0">
                    <a:pos x="0" y="3"/>
                  </a:cxn>
                </a:cxnLst>
                <a:rect l="0" t="0" r="0" b="0"/>
                <a:pathLst>
                  <a:path w="1" h="3">
                    <a:moveTo>
                      <a:pt x="0" y="3"/>
                    </a:moveTo>
                    <a:lnTo>
                      <a:pt x="1" y="3"/>
                    </a:lnTo>
                    <a:lnTo>
                      <a:pt x="0" y="0"/>
                    </a:lnTo>
                    <a:lnTo>
                      <a:pt x="0" y="3"/>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45" name="Freeform 280">
                <a:extLst>
                  <a:ext uri="{FF2B5EF4-FFF2-40B4-BE49-F238E27FC236}">
                    <a16:creationId xmlns:a16="http://schemas.microsoft.com/office/drawing/2014/main" xmlns="" id="{A3F99F9A-DF5B-445A-9818-21330E589C77}"/>
                  </a:ext>
                </a:extLst>
              </p:cNvPr>
              <p:cNvSpPr/>
              <p:nvPr/>
            </p:nvSpPr>
            <p:spPr>
              <a:xfrm>
                <a:off x="5294" y="3109"/>
                <a:ext cx="6" cy="13"/>
              </a:xfrm>
              <a:custGeom>
                <a:avLst/>
                <a:gdLst/>
                <a:ahLst/>
                <a:cxnLst>
                  <a:cxn ang="0">
                    <a:pos x="5" y="13"/>
                  </a:cxn>
                  <a:cxn ang="0">
                    <a:pos x="6" y="11"/>
                  </a:cxn>
                  <a:cxn ang="0">
                    <a:pos x="0" y="0"/>
                  </a:cxn>
                  <a:cxn ang="0">
                    <a:pos x="1" y="7"/>
                  </a:cxn>
                  <a:cxn ang="0">
                    <a:pos x="2" y="5"/>
                  </a:cxn>
                  <a:cxn ang="0">
                    <a:pos x="3" y="10"/>
                  </a:cxn>
                  <a:cxn ang="0">
                    <a:pos x="3" y="8"/>
                  </a:cxn>
                  <a:cxn ang="0">
                    <a:pos x="5" y="13"/>
                  </a:cxn>
                </a:cxnLst>
                <a:rect l="0" t="0" r="0" b="0"/>
                <a:pathLst>
                  <a:path w="8" h="15">
                    <a:moveTo>
                      <a:pt x="7" y="15"/>
                    </a:moveTo>
                    <a:cubicBezTo>
                      <a:pt x="8" y="13"/>
                      <a:pt x="8" y="13"/>
                      <a:pt x="8" y="13"/>
                    </a:cubicBezTo>
                    <a:cubicBezTo>
                      <a:pt x="3" y="4"/>
                      <a:pt x="5" y="6"/>
                      <a:pt x="0" y="0"/>
                    </a:cubicBezTo>
                    <a:cubicBezTo>
                      <a:pt x="1" y="2"/>
                      <a:pt x="1" y="5"/>
                      <a:pt x="2" y="9"/>
                    </a:cubicBezTo>
                    <a:cubicBezTo>
                      <a:pt x="3" y="9"/>
                      <a:pt x="2" y="5"/>
                      <a:pt x="3" y="6"/>
                    </a:cubicBezTo>
                    <a:cubicBezTo>
                      <a:pt x="4" y="8"/>
                      <a:pt x="3" y="8"/>
                      <a:pt x="4" y="12"/>
                    </a:cubicBezTo>
                    <a:cubicBezTo>
                      <a:pt x="6" y="15"/>
                      <a:pt x="4" y="10"/>
                      <a:pt x="5" y="10"/>
                    </a:cubicBezTo>
                    <a:lnTo>
                      <a:pt x="7" y="15"/>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46" name="Freeform 281">
                <a:extLst>
                  <a:ext uri="{FF2B5EF4-FFF2-40B4-BE49-F238E27FC236}">
                    <a16:creationId xmlns:a16="http://schemas.microsoft.com/office/drawing/2014/main" xmlns="" id="{25C75A5B-6253-4BC3-A8F3-423C0E15A5DF}"/>
                  </a:ext>
                </a:extLst>
              </p:cNvPr>
              <p:cNvSpPr/>
              <p:nvPr/>
            </p:nvSpPr>
            <p:spPr>
              <a:xfrm>
                <a:off x="5297" y="3113"/>
                <a:ext cx="2" cy="4"/>
              </a:xfrm>
              <a:custGeom>
                <a:avLst/>
                <a:gdLst/>
                <a:ahLst/>
                <a:cxnLst>
                  <a:cxn ang="0">
                    <a:pos x="0" y="0"/>
                  </a:cxn>
                  <a:cxn ang="0">
                    <a:pos x="2" y="4"/>
                  </a:cxn>
                  <a:cxn ang="0">
                    <a:pos x="0" y="0"/>
                  </a:cxn>
                </a:cxnLst>
                <a:rect l="0" t="0" r="0" b="0"/>
                <a:pathLst>
                  <a:path w="2" h="4">
                    <a:moveTo>
                      <a:pt x="0" y="0"/>
                    </a:moveTo>
                    <a:cubicBezTo>
                      <a:pt x="2" y="4"/>
                      <a:pt x="2" y="4"/>
                      <a:pt x="2" y="4"/>
                    </a:cubicBezTo>
                    <a:cubicBezTo>
                      <a:pt x="1" y="3"/>
                      <a:pt x="1"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47" name="Freeform 282">
                <a:extLst>
                  <a:ext uri="{FF2B5EF4-FFF2-40B4-BE49-F238E27FC236}">
                    <a16:creationId xmlns:a16="http://schemas.microsoft.com/office/drawing/2014/main" xmlns="" id="{EDC572FA-53DB-4F22-9C1F-CE562B49E846}"/>
                  </a:ext>
                </a:extLst>
              </p:cNvPr>
              <p:cNvSpPr/>
              <p:nvPr/>
            </p:nvSpPr>
            <p:spPr>
              <a:xfrm>
                <a:off x="5297" y="3110"/>
                <a:ext cx="2" cy="5"/>
              </a:xfrm>
              <a:custGeom>
                <a:avLst/>
                <a:gdLst/>
                <a:ahLst/>
                <a:cxnLst>
                  <a:cxn ang="0">
                    <a:pos x="0" y="1"/>
                  </a:cxn>
                  <a:cxn ang="0">
                    <a:pos x="2" y="5"/>
                  </a:cxn>
                  <a:cxn ang="0">
                    <a:pos x="0" y="0"/>
                  </a:cxn>
                  <a:cxn ang="0">
                    <a:pos x="0" y="1"/>
                  </a:cxn>
                </a:cxnLst>
                <a:rect l="0" t="0" r="0" b="0"/>
                <a:pathLst>
                  <a:path w="2" h="6">
                    <a:moveTo>
                      <a:pt x="0" y="2"/>
                    </a:moveTo>
                    <a:cubicBezTo>
                      <a:pt x="1" y="2"/>
                      <a:pt x="2" y="6"/>
                      <a:pt x="2" y="6"/>
                    </a:cubicBezTo>
                    <a:cubicBezTo>
                      <a:pt x="0" y="0"/>
                      <a:pt x="0" y="0"/>
                      <a:pt x="0" y="0"/>
                    </a:cubicBezTo>
                    <a:lnTo>
                      <a:pt x="0"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48" name="Freeform 283">
                <a:extLst>
                  <a:ext uri="{FF2B5EF4-FFF2-40B4-BE49-F238E27FC236}">
                    <a16:creationId xmlns:a16="http://schemas.microsoft.com/office/drawing/2014/main" xmlns="" id="{31123B7D-C964-419B-9249-F15E58CB550A}"/>
                  </a:ext>
                </a:extLst>
              </p:cNvPr>
              <p:cNvSpPr/>
              <p:nvPr/>
            </p:nvSpPr>
            <p:spPr>
              <a:xfrm>
                <a:off x="5299" y="3110"/>
                <a:ext cx="0" cy="1"/>
              </a:xfrm>
              <a:custGeom>
                <a:avLst/>
                <a:gdLst/>
                <a:ahLst/>
                <a:cxnLst>
                  <a:cxn ang="0">
                    <a:pos x="0" y="1"/>
                  </a:cxn>
                  <a:cxn ang="0">
                    <a:pos x="0" y="1"/>
                  </a:cxn>
                  <a:cxn ang="0">
                    <a:pos x="0" y="1"/>
                  </a:cxn>
                </a:cxnLst>
                <a:rect l="0" t="0" r="0" b="0"/>
                <a:pathLst>
                  <a:path w="1" h="1">
                    <a:moveTo>
                      <a:pt x="1" y="1"/>
                    </a:moveTo>
                    <a:cubicBezTo>
                      <a:pt x="1" y="1"/>
                      <a:pt x="1" y="1"/>
                      <a:pt x="1" y="1"/>
                    </a:cubicBezTo>
                    <a:cubicBezTo>
                      <a:pt x="0" y="0"/>
                      <a:pt x="0"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49" name="Freeform 284">
                <a:extLst>
                  <a:ext uri="{FF2B5EF4-FFF2-40B4-BE49-F238E27FC236}">
                    <a16:creationId xmlns:a16="http://schemas.microsoft.com/office/drawing/2014/main" xmlns="" id="{C239021A-21A0-4B2C-A71B-A2C18A814050}"/>
                  </a:ext>
                </a:extLst>
              </p:cNvPr>
              <p:cNvSpPr/>
              <p:nvPr/>
            </p:nvSpPr>
            <p:spPr>
              <a:xfrm>
                <a:off x="5299" y="3109"/>
                <a:ext cx="4" cy="9"/>
              </a:xfrm>
              <a:custGeom>
                <a:avLst/>
                <a:gdLst/>
                <a:ahLst/>
                <a:cxnLst>
                  <a:cxn ang="0">
                    <a:pos x="0" y="1"/>
                  </a:cxn>
                  <a:cxn ang="0">
                    <a:pos x="0" y="2"/>
                  </a:cxn>
                  <a:cxn ang="0">
                    <a:pos x="0" y="2"/>
                  </a:cxn>
                  <a:cxn ang="0">
                    <a:pos x="2" y="6"/>
                  </a:cxn>
                  <a:cxn ang="0">
                    <a:pos x="1" y="6"/>
                  </a:cxn>
                  <a:cxn ang="0">
                    <a:pos x="3" y="9"/>
                  </a:cxn>
                  <a:cxn ang="0">
                    <a:pos x="0" y="1"/>
                  </a:cxn>
                </a:cxnLst>
                <a:rect l="0" t="0" r="0" b="0"/>
                <a:pathLst>
                  <a:path w="5" h="11">
                    <a:moveTo>
                      <a:pt x="1" y="2"/>
                    </a:moveTo>
                    <a:cubicBezTo>
                      <a:pt x="0" y="0"/>
                      <a:pt x="1" y="2"/>
                      <a:pt x="1" y="3"/>
                    </a:cubicBezTo>
                    <a:cubicBezTo>
                      <a:pt x="1" y="3"/>
                      <a:pt x="1" y="3"/>
                      <a:pt x="1" y="3"/>
                    </a:cubicBezTo>
                    <a:cubicBezTo>
                      <a:pt x="2" y="5"/>
                      <a:pt x="4" y="9"/>
                      <a:pt x="3" y="8"/>
                    </a:cubicBezTo>
                    <a:cubicBezTo>
                      <a:pt x="3" y="9"/>
                      <a:pt x="1" y="5"/>
                      <a:pt x="2" y="8"/>
                    </a:cubicBezTo>
                    <a:cubicBezTo>
                      <a:pt x="4" y="11"/>
                      <a:pt x="4" y="11"/>
                      <a:pt x="4" y="11"/>
                    </a:cubicBezTo>
                    <a:cubicBezTo>
                      <a:pt x="5" y="10"/>
                      <a:pt x="2" y="4"/>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0" name="Freeform 285">
                <a:extLst>
                  <a:ext uri="{FF2B5EF4-FFF2-40B4-BE49-F238E27FC236}">
                    <a16:creationId xmlns:a16="http://schemas.microsoft.com/office/drawing/2014/main" xmlns="" id="{3F6744A8-5137-4F8C-8EC5-47EB1F1D65DA}"/>
                  </a:ext>
                </a:extLst>
              </p:cNvPr>
              <p:cNvSpPr/>
              <p:nvPr/>
            </p:nvSpPr>
            <p:spPr>
              <a:xfrm>
                <a:off x="5299" y="3111"/>
                <a:ext cx="0" cy="2"/>
              </a:xfrm>
              <a:custGeom>
                <a:avLst/>
                <a:gdLst/>
                <a:ahLst/>
                <a:cxnLst>
                  <a:cxn ang="0">
                    <a:pos x="0" y="0"/>
                  </a:cxn>
                  <a:cxn ang="0">
                    <a:pos x="0" y="1"/>
                  </a:cxn>
                  <a:cxn ang="0">
                    <a:pos x="0" y="0"/>
                  </a:cxn>
                </a:cxnLst>
                <a:rect l="0" t="0" r="0" b="0"/>
                <a:pathLst>
                  <a:path w="1" h="2">
                    <a:moveTo>
                      <a:pt x="0" y="0"/>
                    </a:moveTo>
                    <a:cubicBezTo>
                      <a:pt x="0" y="1"/>
                      <a:pt x="0" y="1"/>
                      <a:pt x="0" y="1"/>
                    </a:cubicBezTo>
                    <a:cubicBezTo>
                      <a:pt x="0" y="2"/>
                      <a:pt x="0"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1" name="Freeform 286">
                <a:extLst>
                  <a:ext uri="{FF2B5EF4-FFF2-40B4-BE49-F238E27FC236}">
                    <a16:creationId xmlns:a16="http://schemas.microsoft.com/office/drawing/2014/main" xmlns="" id="{DA51EC7B-3EEC-4A26-9866-CB0A84F0FC28}"/>
                  </a:ext>
                </a:extLst>
              </p:cNvPr>
              <p:cNvSpPr/>
              <p:nvPr/>
            </p:nvSpPr>
            <p:spPr>
              <a:xfrm>
                <a:off x="5298" y="3112"/>
                <a:ext cx="1" cy="1"/>
              </a:xfrm>
              <a:custGeom>
                <a:avLst/>
                <a:gdLst/>
                <a:ahLst/>
                <a:cxnLst>
                  <a:cxn ang="0">
                    <a:pos x="0" y="0"/>
                  </a:cxn>
                  <a:cxn ang="0">
                    <a:pos x="0" y="1"/>
                  </a:cxn>
                  <a:cxn ang="0">
                    <a:pos x="1" y="1"/>
                  </a:cxn>
                  <a:cxn ang="0">
                    <a:pos x="0" y="0"/>
                  </a:cxn>
                </a:cxnLst>
                <a:rect l="0" t="0" r="0" b="0"/>
                <a:pathLst>
                  <a:path w="1" h="1">
                    <a:moveTo>
                      <a:pt x="0" y="0"/>
                    </a:moveTo>
                    <a:lnTo>
                      <a:pt x="0" y="1"/>
                    </a:ln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2" name="Freeform 287">
                <a:extLst>
                  <a:ext uri="{FF2B5EF4-FFF2-40B4-BE49-F238E27FC236}">
                    <a16:creationId xmlns:a16="http://schemas.microsoft.com/office/drawing/2014/main" xmlns="" id="{8C3BE4CB-35A5-4550-B808-E19157B5A6EE}"/>
                  </a:ext>
                </a:extLst>
              </p:cNvPr>
              <p:cNvSpPr/>
              <p:nvPr/>
            </p:nvSpPr>
            <p:spPr>
              <a:xfrm>
                <a:off x="5299" y="3109"/>
                <a:ext cx="7" cy="9"/>
              </a:xfrm>
              <a:custGeom>
                <a:avLst/>
                <a:gdLst/>
                <a:ahLst/>
                <a:cxnLst>
                  <a:cxn ang="0">
                    <a:pos x="1" y="0"/>
                  </a:cxn>
                  <a:cxn ang="0">
                    <a:pos x="2" y="3"/>
                  </a:cxn>
                  <a:cxn ang="0">
                    <a:pos x="7" y="9"/>
                  </a:cxn>
                  <a:cxn ang="0">
                    <a:pos x="7" y="6"/>
                  </a:cxn>
                  <a:cxn ang="0">
                    <a:pos x="1" y="0"/>
                  </a:cxn>
                </a:cxnLst>
                <a:rect l="0" t="0" r="0" b="0"/>
                <a:pathLst>
                  <a:path w="8" h="11">
                    <a:moveTo>
                      <a:pt x="2" y="0"/>
                    </a:moveTo>
                    <a:cubicBezTo>
                      <a:pt x="5" y="5"/>
                      <a:pt x="0" y="0"/>
                      <a:pt x="3" y="4"/>
                    </a:cubicBezTo>
                    <a:cubicBezTo>
                      <a:pt x="3" y="4"/>
                      <a:pt x="7" y="7"/>
                      <a:pt x="8" y="11"/>
                    </a:cubicBezTo>
                    <a:cubicBezTo>
                      <a:pt x="8" y="8"/>
                      <a:pt x="8" y="8"/>
                      <a:pt x="8" y="8"/>
                    </a:cubicBezTo>
                    <a:cubicBezTo>
                      <a:pt x="7" y="6"/>
                      <a:pt x="4" y="2"/>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3" name="Freeform 288">
                <a:extLst>
                  <a:ext uri="{FF2B5EF4-FFF2-40B4-BE49-F238E27FC236}">
                    <a16:creationId xmlns:a16="http://schemas.microsoft.com/office/drawing/2014/main" xmlns="" id="{B44B0239-9899-4EAA-A6A2-05B178F834E8}"/>
                  </a:ext>
                </a:extLst>
              </p:cNvPr>
              <p:cNvSpPr/>
              <p:nvPr/>
            </p:nvSpPr>
            <p:spPr>
              <a:xfrm>
                <a:off x="5310" y="3118"/>
                <a:ext cx="0" cy="2"/>
              </a:xfrm>
              <a:custGeom>
                <a:avLst/>
                <a:gdLst/>
                <a:ahLst/>
                <a:cxnLst>
                  <a:cxn ang="0">
                    <a:pos x="0" y="2"/>
                  </a:cxn>
                  <a:cxn ang="0">
                    <a:pos x="0" y="0"/>
                  </a:cxn>
                  <a:cxn ang="0">
                    <a:pos x="0" y="2"/>
                  </a:cxn>
                </a:cxnLst>
                <a:rect l="0" t="0" r="0" b="0"/>
                <a:pathLst>
                  <a:path w="1" h="2">
                    <a:moveTo>
                      <a:pt x="0" y="2"/>
                    </a:moveTo>
                    <a:lnTo>
                      <a:pt x="0" y="0"/>
                    </a:lnTo>
                    <a:lnTo>
                      <a:pt x="0"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4" name="Freeform 289">
                <a:extLst>
                  <a:ext uri="{FF2B5EF4-FFF2-40B4-BE49-F238E27FC236}">
                    <a16:creationId xmlns:a16="http://schemas.microsoft.com/office/drawing/2014/main" xmlns="" id="{8B4717E1-ABFE-4D43-8678-F252E70F0864}"/>
                  </a:ext>
                </a:extLst>
              </p:cNvPr>
              <p:cNvSpPr/>
              <p:nvPr/>
            </p:nvSpPr>
            <p:spPr>
              <a:xfrm>
                <a:off x="5304" y="3109"/>
                <a:ext cx="11" cy="13"/>
              </a:xfrm>
              <a:custGeom>
                <a:avLst/>
                <a:gdLst/>
                <a:ahLst/>
                <a:cxnLst>
                  <a:cxn ang="0">
                    <a:pos x="4" y="0"/>
                  </a:cxn>
                  <a:cxn ang="0">
                    <a:pos x="5" y="6"/>
                  </a:cxn>
                  <a:cxn ang="0">
                    <a:pos x="4" y="2"/>
                  </a:cxn>
                  <a:cxn ang="0">
                    <a:pos x="3" y="5"/>
                  </a:cxn>
                  <a:cxn ang="0">
                    <a:pos x="1" y="0"/>
                  </a:cxn>
                  <a:cxn ang="0">
                    <a:pos x="2" y="5"/>
                  </a:cxn>
                  <a:cxn ang="0">
                    <a:pos x="0" y="2"/>
                  </a:cxn>
                  <a:cxn ang="0">
                    <a:pos x="3" y="7"/>
                  </a:cxn>
                  <a:cxn ang="0">
                    <a:pos x="4" y="6"/>
                  </a:cxn>
                  <a:cxn ang="0">
                    <a:pos x="5" y="9"/>
                  </a:cxn>
                  <a:cxn ang="0">
                    <a:pos x="10" y="11"/>
                  </a:cxn>
                  <a:cxn ang="0">
                    <a:pos x="4" y="0"/>
                  </a:cxn>
                </a:cxnLst>
                <a:rect l="0" t="0" r="0" b="0"/>
                <a:pathLst>
                  <a:path w="13" h="15">
                    <a:moveTo>
                      <a:pt x="5" y="0"/>
                    </a:moveTo>
                    <a:cubicBezTo>
                      <a:pt x="7" y="7"/>
                      <a:pt x="7" y="7"/>
                      <a:pt x="7" y="7"/>
                    </a:cubicBezTo>
                    <a:cubicBezTo>
                      <a:pt x="6" y="5"/>
                      <a:pt x="5" y="4"/>
                      <a:pt x="5" y="3"/>
                    </a:cubicBezTo>
                    <a:cubicBezTo>
                      <a:pt x="3" y="3"/>
                      <a:pt x="6" y="6"/>
                      <a:pt x="4" y="6"/>
                    </a:cubicBezTo>
                    <a:cubicBezTo>
                      <a:pt x="1" y="1"/>
                      <a:pt x="6" y="5"/>
                      <a:pt x="2" y="1"/>
                    </a:cubicBezTo>
                    <a:cubicBezTo>
                      <a:pt x="2" y="1"/>
                      <a:pt x="1" y="2"/>
                      <a:pt x="3" y="6"/>
                    </a:cubicBezTo>
                    <a:cubicBezTo>
                      <a:pt x="0" y="3"/>
                      <a:pt x="0" y="3"/>
                      <a:pt x="0" y="3"/>
                    </a:cubicBezTo>
                    <a:cubicBezTo>
                      <a:pt x="4" y="9"/>
                      <a:pt x="4" y="9"/>
                      <a:pt x="4" y="9"/>
                    </a:cubicBezTo>
                    <a:cubicBezTo>
                      <a:pt x="6" y="10"/>
                      <a:pt x="2" y="4"/>
                      <a:pt x="5" y="8"/>
                    </a:cubicBezTo>
                    <a:cubicBezTo>
                      <a:pt x="7" y="10"/>
                      <a:pt x="7" y="11"/>
                      <a:pt x="7" y="11"/>
                    </a:cubicBezTo>
                    <a:cubicBezTo>
                      <a:pt x="6" y="10"/>
                      <a:pt x="12" y="15"/>
                      <a:pt x="12" y="13"/>
                    </a:cubicBezTo>
                    <a:cubicBezTo>
                      <a:pt x="13" y="11"/>
                      <a:pt x="6" y="3"/>
                      <a:pt x="5"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5" name="Freeform 290">
                <a:extLst>
                  <a:ext uri="{FF2B5EF4-FFF2-40B4-BE49-F238E27FC236}">
                    <a16:creationId xmlns:a16="http://schemas.microsoft.com/office/drawing/2014/main" xmlns="" id="{023CCE89-435E-451F-A3C3-B9A0D681A9B4}"/>
                  </a:ext>
                </a:extLst>
              </p:cNvPr>
              <p:cNvSpPr/>
              <p:nvPr/>
            </p:nvSpPr>
            <p:spPr>
              <a:xfrm>
                <a:off x="5312" y="3113"/>
                <a:ext cx="1" cy="3"/>
              </a:xfrm>
              <a:custGeom>
                <a:avLst/>
                <a:gdLst/>
                <a:ahLst/>
                <a:cxnLst>
                  <a:cxn ang="0">
                    <a:pos x="1" y="1"/>
                  </a:cxn>
                  <a:cxn ang="0">
                    <a:pos x="1" y="3"/>
                  </a:cxn>
                  <a:cxn ang="0">
                    <a:pos x="0" y="0"/>
                  </a:cxn>
                  <a:cxn ang="0">
                    <a:pos x="1" y="1"/>
                  </a:cxn>
                </a:cxnLst>
                <a:rect l="0" t="0" r="0" b="0"/>
                <a:pathLst>
                  <a:path w="1" h="3">
                    <a:moveTo>
                      <a:pt x="1" y="1"/>
                    </a:moveTo>
                    <a:lnTo>
                      <a:pt x="1" y="3"/>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6" name="Freeform 291">
                <a:extLst>
                  <a:ext uri="{FF2B5EF4-FFF2-40B4-BE49-F238E27FC236}">
                    <a16:creationId xmlns:a16="http://schemas.microsoft.com/office/drawing/2014/main" xmlns="" id="{2B96DF7B-819C-4590-82DB-8291FE6E2637}"/>
                  </a:ext>
                </a:extLst>
              </p:cNvPr>
              <p:cNvSpPr/>
              <p:nvPr/>
            </p:nvSpPr>
            <p:spPr>
              <a:xfrm>
                <a:off x="5308" y="3106"/>
                <a:ext cx="11" cy="11"/>
              </a:xfrm>
              <a:custGeom>
                <a:avLst/>
                <a:gdLst/>
                <a:ahLst/>
                <a:cxnLst>
                  <a:cxn ang="0">
                    <a:pos x="0" y="0"/>
                  </a:cxn>
                  <a:cxn ang="0">
                    <a:pos x="2" y="4"/>
                  </a:cxn>
                  <a:cxn ang="0">
                    <a:pos x="0" y="2"/>
                  </a:cxn>
                  <a:cxn ang="0">
                    <a:pos x="3" y="5"/>
                  </a:cxn>
                  <a:cxn ang="0">
                    <a:pos x="2" y="3"/>
                  </a:cxn>
                  <a:cxn ang="0">
                    <a:pos x="8" y="8"/>
                  </a:cxn>
                  <a:cxn ang="0">
                    <a:pos x="6" y="7"/>
                  </a:cxn>
                  <a:cxn ang="0">
                    <a:pos x="7" y="5"/>
                  </a:cxn>
                  <a:cxn ang="0">
                    <a:pos x="6" y="4"/>
                  </a:cxn>
                  <a:cxn ang="0">
                    <a:pos x="5" y="2"/>
                  </a:cxn>
                  <a:cxn ang="0">
                    <a:pos x="0" y="0"/>
                  </a:cxn>
                </a:cxnLst>
                <a:rect l="0" t="0" r="0" b="0"/>
                <a:pathLst>
                  <a:path w="13" h="13">
                    <a:moveTo>
                      <a:pt x="1" y="1"/>
                    </a:moveTo>
                    <a:cubicBezTo>
                      <a:pt x="3" y="5"/>
                      <a:pt x="3" y="5"/>
                      <a:pt x="3" y="5"/>
                    </a:cubicBezTo>
                    <a:cubicBezTo>
                      <a:pt x="2" y="5"/>
                      <a:pt x="1" y="4"/>
                      <a:pt x="0" y="3"/>
                    </a:cubicBezTo>
                    <a:cubicBezTo>
                      <a:pt x="1" y="4"/>
                      <a:pt x="3" y="7"/>
                      <a:pt x="4" y="7"/>
                    </a:cubicBezTo>
                    <a:cubicBezTo>
                      <a:pt x="8" y="12"/>
                      <a:pt x="4" y="5"/>
                      <a:pt x="3" y="4"/>
                    </a:cubicBezTo>
                    <a:cubicBezTo>
                      <a:pt x="7" y="4"/>
                      <a:pt x="6" y="6"/>
                      <a:pt x="10" y="10"/>
                    </a:cubicBezTo>
                    <a:cubicBezTo>
                      <a:pt x="9" y="10"/>
                      <a:pt x="8" y="9"/>
                      <a:pt x="8" y="9"/>
                    </a:cubicBezTo>
                    <a:cubicBezTo>
                      <a:pt x="13" y="13"/>
                      <a:pt x="10" y="8"/>
                      <a:pt x="9" y="6"/>
                    </a:cubicBezTo>
                    <a:cubicBezTo>
                      <a:pt x="9" y="6"/>
                      <a:pt x="7" y="4"/>
                      <a:pt x="8" y="5"/>
                    </a:cubicBezTo>
                    <a:cubicBezTo>
                      <a:pt x="7" y="3"/>
                      <a:pt x="7" y="3"/>
                      <a:pt x="7" y="3"/>
                    </a:cubicBezTo>
                    <a:cubicBezTo>
                      <a:pt x="3" y="0"/>
                      <a:pt x="1"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7" name="Freeform 292">
                <a:extLst>
                  <a:ext uri="{FF2B5EF4-FFF2-40B4-BE49-F238E27FC236}">
                    <a16:creationId xmlns:a16="http://schemas.microsoft.com/office/drawing/2014/main" xmlns="" id="{6B0AD781-B62B-4DBB-BD07-30866FCD9348}"/>
                  </a:ext>
                </a:extLst>
              </p:cNvPr>
              <p:cNvSpPr/>
              <p:nvPr/>
            </p:nvSpPr>
            <p:spPr>
              <a:xfrm>
                <a:off x="5307" y="3107"/>
                <a:ext cx="1" cy="2"/>
              </a:xfrm>
              <a:custGeom>
                <a:avLst/>
                <a:gdLst/>
                <a:ahLst/>
                <a:cxnLst>
                  <a:cxn ang="0">
                    <a:pos x="0" y="2"/>
                  </a:cxn>
                  <a:cxn ang="0">
                    <a:pos x="1" y="2"/>
                  </a:cxn>
                  <a:cxn ang="0">
                    <a:pos x="0" y="2"/>
                  </a:cxn>
                </a:cxnLst>
                <a:rect l="0" t="0" r="0" b="0"/>
                <a:pathLst>
                  <a:path w="2" h="2">
                    <a:moveTo>
                      <a:pt x="1" y="2"/>
                    </a:moveTo>
                    <a:cubicBezTo>
                      <a:pt x="1" y="1"/>
                      <a:pt x="2" y="1"/>
                      <a:pt x="2" y="2"/>
                    </a:cubicBezTo>
                    <a:cubicBezTo>
                      <a:pt x="1" y="1"/>
                      <a:pt x="0" y="0"/>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8" name="Freeform 293">
                <a:extLst>
                  <a:ext uri="{FF2B5EF4-FFF2-40B4-BE49-F238E27FC236}">
                    <a16:creationId xmlns:a16="http://schemas.microsoft.com/office/drawing/2014/main" xmlns="" id="{9A83CEE5-4DE8-424C-86FA-0193D3074F4B}"/>
                  </a:ext>
                </a:extLst>
              </p:cNvPr>
              <p:cNvSpPr/>
              <p:nvPr/>
            </p:nvSpPr>
            <p:spPr>
              <a:xfrm>
                <a:off x="5316" y="3111"/>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59" name="Freeform 294">
                <a:extLst>
                  <a:ext uri="{FF2B5EF4-FFF2-40B4-BE49-F238E27FC236}">
                    <a16:creationId xmlns:a16="http://schemas.microsoft.com/office/drawing/2014/main" xmlns="" id="{3F71D15D-2E81-48CE-AE44-5A263B650FDB}"/>
                  </a:ext>
                </a:extLst>
              </p:cNvPr>
              <p:cNvSpPr/>
              <p:nvPr/>
            </p:nvSpPr>
            <p:spPr>
              <a:xfrm>
                <a:off x="5311" y="3105"/>
                <a:ext cx="2" cy="2"/>
              </a:xfrm>
              <a:custGeom>
                <a:avLst/>
                <a:gdLst/>
                <a:ahLst/>
                <a:cxnLst>
                  <a:cxn ang="0">
                    <a:pos x="1" y="2"/>
                  </a:cxn>
                  <a:cxn ang="0">
                    <a:pos x="2" y="2"/>
                  </a:cxn>
                  <a:cxn ang="0">
                    <a:pos x="0" y="0"/>
                  </a:cxn>
                  <a:cxn ang="0">
                    <a:pos x="1" y="2"/>
                  </a:cxn>
                </a:cxnLst>
                <a:rect l="0" t="0" r="0" b="0"/>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0" name="Freeform 295">
                <a:extLst>
                  <a:ext uri="{FF2B5EF4-FFF2-40B4-BE49-F238E27FC236}">
                    <a16:creationId xmlns:a16="http://schemas.microsoft.com/office/drawing/2014/main" xmlns="" id="{D4EA8171-3DB6-4158-8E59-004A6E340613}"/>
                  </a:ext>
                </a:extLst>
              </p:cNvPr>
              <p:cNvSpPr/>
              <p:nvPr/>
            </p:nvSpPr>
            <p:spPr>
              <a:xfrm>
                <a:off x="5310" y="3082"/>
                <a:ext cx="24" cy="30"/>
              </a:xfrm>
              <a:custGeom>
                <a:avLst/>
                <a:gdLst/>
                <a:ahLst/>
                <a:cxnLst>
                  <a:cxn ang="0">
                    <a:pos x="23" y="3"/>
                  </a:cxn>
                  <a:cxn ang="0">
                    <a:pos x="19" y="3"/>
                  </a:cxn>
                  <a:cxn ang="0">
                    <a:pos x="16" y="1"/>
                  </a:cxn>
                  <a:cxn ang="0">
                    <a:pos x="10" y="0"/>
                  </a:cxn>
                  <a:cxn ang="0">
                    <a:pos x="13" y="2"/>
                  </a:cxn>
                  <a:cxn ang="0">
                    <a:pos x="9" y="1"/>
                  </a:cxn>
                  <a:cxn ang="0">
                    <a:pos x="10" y="5"/>
                  </a:cxn>
                  <a:cxn ang="0">
                    <a:pos x="11" y="9"/>
                  </a:cxn>
                  <a:cxn ang="0">
                    <a:pos x="4" y="17"/>
                  </a:cxn>
                  <a:cxn ang="0">
                    <a:pos x="8" y="21"/>
                  </a:cxn>
                  <a:cxn ang="0">
                    <a:pos x="5" y="20"/>
                  </a:cxn>
                  <a:cxn ang="0">
                    <a:pos x="5" y="19"/>
                  </a:cxn>
                  <a:cxn ang="0">
                    <a:pos x="2" y="20"/>
                  </a:cxn>
                  <a:cxn ang="0">
                    <a:pos x="7" y="25"/>
                  </a:cxn>
                  <a:cxn ang="0">
                    <a:pos x="1" y="21"/>
                  </a:cxn>
                  <a:cxn ang="0">
                    <a:pos x="4" y="25"/>
                  </a:cxn>
                  <a:cxn ang="0">
                    <a:pos x="7" y="27"/>
                  </a:cxn>
                  <a:cxn ang="0">
                    <a:pos x="9" y="30"/>
                  </a:cxn>
                  <a:cxn ang="0">
                    <a:pos x="8" y="19"/>
                  </a:cxn>
                  <a:cxn ang="0">
                    <a:pos x="10" y="21"/>
                  </a:cxn>
                  <a:cxn ang="0">
                    <a:pos x="15" y="18"/>
                  </a:cxn>
                  <a:cxn ang="0">
                    <a:pos x="12" y="14"/>
                  </a:cxn>
                  <a:cxn ang="0">
                    <a:pos x="14" y="14"/>
                  </a:cxn>
                  <a:cxn ang="0">
                    <a:pos x="12" y="13"/>
                  </a:cxn>
                  <a:cxn ang="0">
                    <a:pos x="15" y="13"/>
                  </a:cxn>
                  <a:cxn ang="0">
                    <a:pos x="10" y="10"/>
                  </a:cxn>
                  <a:cxn ang="0">
                    <a:pos x="19" y="11"/>
                  </a:cxn>
                  <a:cxn ang="0">
                    <a:pos x="16" y="10"/>
                  </a:cxn>
                  <a:cxn ang="0">
                    <a:pos x="14" y="9"/>
                  </a:cxn>
                  <a:cxn ang="0">
                    <a:pos x="19" y="10"/>
                  </a:cxn>
                  <a:cxn ang="0">
                    <a:pos x="17" y="7"/>
                  </a:cxn>
                  <a:cxn ang="0">
                    <a:pos x="14" y="6"/>
                  </a:cxn>
                  <a:cxn ang="0">
                    <a:pos x="16" y="4"/>
                  </a:cxn>
                  <a:cxn ang="0">
                    <a:pos x="21" y="7"/>
                  </a:cxn>
                  <a:cxn ang="0">
                    <a:pos x="24" y="7"/>
                  </a:cxn>
                  <a:cxn ang="0">
                    <a:pos x="17" y="3"/>
                  </a:cxn>
                  <a:cxn ang="0">
                    <a:pos x="23" y="3"/>
                  </a:cxn>
                </a:cxnLst>
                <a:rect l="0" t="0" r="0" b="0"/>
                <a:pathLst>
                  <a:path w="29" h="36">
                    <a:moveTo>
                      <a:pt x="28" y="4"/>
                    </a:moveTo>
                    <a:cubicBezTo>
                      <a:pt x="25" y="3"/>
                      <a:pt x="24" y="3"/>
                      <a:pt x="24" y="4"/>
                    </a:cubicBezTo>
                    <a:cubicBezTo>
                      <a:pt x="21" y="3"/>
                      <a:pt x="22" y="2"/>
                      <a:pt x="20" y="2"/>
                    </a:cubicBezTo>
                    <a:cubicBezTo>
                      <a:pt x="18" y="2"/>
                      <a:pt x="17" y="1"/>
                      <a:pt x="13" y="0"/>
                    </a:cubicBezTo>
                    <a:cubicBezTo>
                      <a:pt x="13" y="1"/>
                      <a:pt x="17" y="2"/>
                      <a:pt x="16" y="3"/>
                    </a:cubicBezTo>
                    <a:cubicBezTo>
                      <a:pt x="12" y="2"/>
                      <a:pt x="12" y="2"/>
                      <a:pt x="12" y="2"/>
                    </a:cubicBezTo>
                    <a:cubicBezTo>
                      <a:pt x="14" y="4"/>
                      <a:pt x="16" y="7"/>
                      <a:pt x="13" y="7"/>
                    </a:cubicBezTo>
                    <a:cubicBezTo>
                      <a:pt x="12" y="8"/>
                      <a:pt x="13" y="9"/>
                      <a:pt x="14" y="11"/>
                    </a:cubicBezTo>
                    <a:cubicBezTo>
                      <a:pt x="10" y="14"/>
                      <a:pt x="11" y="19"/>
                      <a:pt x="6" y="21"/>
                    </a:cubicBezTo>
                    <a:cubicBezTo>
                      <a:pt x="10" y="26"/>
                      <a:pt x="10" y="26"/>
                      <a:pt x="10" y="26"/>
                    </a:cubicBezTo>
                    <a:cubicBezTo>
                      <a:pt x="8" y="24"/>
                      <a:pt x="10" y="27"/>
                      <a:pt x="7" y="24"/>
                    </a:cubicBezTo>
                    <a:cubicBezTo>
                      <a:pt x="7" y="24"/>
                      <a:pt x="7" y="24"/>
                      <a:pt x="7" y="23"/>
                    </a:cubicBezTo>
                    <a:cubicBezTo>
                      <a:pt x="2" y="21"/>
                      <a:pt x="6" y="26"/>
                      <a:pt x="3" y="25"/>
                    </a:cubicBezTo>
                    <a:cubicBezTo>
                      <a:pt x="4" y="26"/>
                      <a:pt x="9" y="29"/>
                      <a:pt x="9" y="30"/>
                    </a:cubicBezTo>
                    <a:cubicBezTo>
                      <a:pt x="4" y="25"/>
                      <a:pt x="8" y="31"/>
                      <a:pt x="2" y="26"/>
                    </a:cubicBezTo>
                    <a:cubicBezTo>
                      <a:pt x="0" y="26"/>
                      <a:pt x="6" y="30"/>
                      <a:pt x="5" y="31"/>
                    </a:cubicBezTo>
                    <a:cubicBezTo>
                      <a:pt x="7" y="34"/>
                      <a:pt x="7" y="31"/>
                      <a:pt x="9" y="33"/>
                    </a:cubicBezTo>
                    <a:cubicBezTo>
                      <a:pt x="12" y="36"/>
                      <a:pt x="7" y="33"/>
                      <a:pt x="11" y="36"/>
                    </a:cubicBezTo>
                    <a:cubicBezTo>
                      <a:pt x="14" y="36"/>
                      <a:pt x="11" y="27"/>
                      <a:pt x="10" y="23"/>
                    </a:cubicBezTo>
                    <a:cubicBezTo>
                      <a:pt x="13" y="26"/>
                      <a:pt x="13" y="26"/>
                      <a:pt x="13" y="26"/>
                    </a:cubicBezTo>
                    <a:cubicBezTo>
                      <a:pt x="12" y="22"/>
                      <a:pt x="13" y="20"/>
                      <a:pt x="19" y="22"/>
                    </a:cubicBezTo>
                    <a:cubicBezTo>
                      <a:pt x="16" y="21"/>
                      <a:pt x="22" y="21"/>
                      <a:pt x="15" y="17"/>
                    </a:cubicBezTo>
                    <a:cubicBezTo>
                      <a:pt x="17" y="18"/>
                      <a:pt x="16" y="18"/>
                      <a:pt x="17" y="17"/>
                    </a:cubicBezTo>
                    <a:cubicBezTo>
                      <a:pt x="15" y="16"/>
                      <a:pt x="15" y="16"/>
                      <a:pt x="15" y="16"/>
                    </a:cubicBezTo>
                    <a:cubicBezTo>
                      <a:pt x="16" y="15"/>
                      <a:pt x="19" y="17"/>
                      <a:pt x="19" y="16"/>
                    </a:cubicBezTo>
                    <a:cubicBezTo>
                      <a:pt x="16" y="15"/>
                      <a:pt x="15" y="14"/>
                      <a:pt x="13" y="13"/>
                    </a:cubicBezTo>
                    <a:cubicBezTo>
                      <a:pt x="17" y="13"/>
                      <a:pt x="21" y="14"/>
                      <a:pt x="24" y="14"/>
                    </a:cubicBezTo>
                    <a:cubicBezTo>
                      <a:pt x="20" y="13"/>
                      <a:pt x="20" y="13"/>
                      <a:pt x="20" y="13"/>
                    </a:cubicBezTo>
                    <a:cubicBezTo>
                      <a:pt x="22" y="13"/>
                      <a:pt x="19" y="12"/>
                      <a:pt x="17" y="11"/>
                    </a:cubicBezTo>
                    <a:cubicBezTo>
                      <a:pt x="18" y="10"/>
                      <a:pt x="22" y="12"/>
                      <a:pt x="24" y="13"/>
                    </a:cubicBezTo>
                    <a:cubicBezTo>
                      <a:pt x="26" y="12"/>
                      <a:pt x="18" y="9"/>
                      <a:pt x="21" y="9"/>
                    </a:cubicBezTo>
                    <a:cubicBezTo>
                      <a:pt x="17" y="8"/>
                      <a:pt x="17" y="8"/>
                      <a:pt x="17" y="8"/>
                    </a:cubicBezTo>
                    <a:cubicBezTo>
                      <a:pt x="17" y="6"/>
                      <a:pt x="21" y="7"/>
                      <a:pt x="20" y="5"/>
                    </a:cubicBezTo>
                    <a:cubicBezTo>
                      <a:pt x="25" y="6"/>
                      <a:pt x="24" y="7"/>
                      <a:pt x="26" y="9"/>
                    </a:cubicBezTo>
                    <a:cubicBezTo>
                      <a:pt x="27" y="9"/>
                      <a:pt x="27" y="8"/>
                      <a:pt x="29" y="9"/>
                    </a:cubicBezTo>
                    <a:cubicBezTo>
                      <a:pt x="21" y="4"/>
                      <a:pt x="21" y="4"/>
                      <a:pt x="21" y="4"/>
                    </a:cubicBezTo>
                    <a:cubicBezTo>
                      <a:pt x="27" y="6"/>
                      <a:pt x="27" y="4"/>
                      <a:pt x="28" y="4"/>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1" name="Freeform 296">
                <a:extLst>
                  <a:ext uri="{FF2B5EF4-FFF2-40B4-BE49-F238E27FC236}">
                    <a16:creationId xmlns:a16="http://schemas.microsoft.com/office/drawing/2014/main" xmlns="" id="{D2639C7D-5EDB-4AFF-A92B-CCFE1D08E2D7}"/>
                  </a:ext>
                </a:extLst>
              </p:cNvPr>
              <p:cNvSpPr/>
              <p:nvPr/>
            </p:nvSpPr>
            <p:spPr>
              <a:xfrm>
                <a:off x="5334" y="3090"/>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2" name="Freeform 297">
                <a:extLst>
                  <a:ext uri="{FF2B5EF4-FFF2-40B4-BE49-F238E27FC236}">
                    <a16:creationId xmlns:a16="http://schemas.microsoft.com/office/drawing/2014/main" xmlns="" id="{D1807953-AB55-4241-817E-290664A85ABE}"/>
                  </a:ext>
                </a:extLst>
              </p:cNvPr>
              <p:cNvSpPr/>
              <p:nvPr/>
            </p:nvSpPr>
            <p:spPr>
              <a:xfrm>
                <a:off x="5333" y="3086"/>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3" name="Rectangle 298">
                <a:extLst>
                  <a:ext uri="{FF2B5EF4-FFF2-40B4-BE49-F238E27FC236}">
                    <a16:creationId xmlns:a16="http://schemas.microsoft.com/office/drawing/2014/main" xmlns="" id="{72FBDC78-390E-4C2D-BD29-9E3F83D0E561}"/>
                  </a:ext>
                </a:extLst>
              </p:cNvPr>
              <p:cNvSpPr/>
              <p:nvPr/>
            </p:nvSpPr>
            <p:spPr>
              <a:xfrm>
                <a:off x="5321" y="3088"/>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364" name="Freeform 299">
                <a:extLst>
                  <a:ext uri="{FF2B5EF4-FFF2-40B4-BE49-F238E27FC236}">
                    <a16:creationId xmlns:a16="http://schemas.microsoft.com/office/drawing/2014/main" xmlns="" id="{0CA5E050-6F2D-4A26-AEE3-846C8467B99B}"/>
                  </a:ext>
                </a:extLst>
              </p:cNvPr>
              <p:cNvSpPr/>
              <p:nvPr/>
            </p:nvSpPr>
            <p:spPr>
              <a:xfrm>
                <a:off x="5330" y="3094"/>
                <a:ext cx="3" cy="1"/>
              </a:xfrm>
              <a:custGeom>
                <a:avLst/>
                <a:gdLst/>
                <a:ahLst/>
                <a:cxnLst>
                  <a:cxn ang="0">
                    <a:pos x="3" y="1"/>
                  </a:cxn>
                  <a:cxn ang="0">
                    <a:pos x="0" y="0"/>
                  </a:cxn>
                  <a:cxn ang="0">
                    <a:pos x="3" y="1"/>
                  </a:cxn>
                </a:cxnLst>
                <a:rect l="0" t="0" r="0" b="0"/>
                <a:pathLst>
                  <a:path w="4" h="1">
                    <a:moveTo>
                      <a:pt x="4" y="1"/>
                    </a:moveTo>
                    <a:cubicBezTo>
                      <a:pt x="0" y="0"/>
                      <a:pt x="0" y="0"/>
                      <a:pt x="0" y="0"/>
                    </a:cubicBezTo>
                    <a:cubicBezTo>
                      <a:pt x="2" y="1"/>
                      <a:pt x="3" y="1"/>
                      <a:pt x="4"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5" name="Freeform 300">
                <a:extLst>
                  <a:ext uri="{FF2B5EF4-FFF2-40B4-BE49-F238E27FC236}">
                    <a16:creationId xmlns:a16="http://schemas.microsoft.com/office/drawing/2014/main" xmlns="" id="{6DCC2EE1-F25D-47EE-80C4-953B496D54A2}"/>
                  </a:ext>
                </a:extLst>
              </p:cNvPr>
              <p:cNvSpPr/>
              <p:nvPr/>
            </p:nvSpPr>
            <p:spPr>
              <a:xfrm>
                <a:off x="5326" y="3100"/>
                <a:ext cx="3" cy="1"/>
              </a:xfrm>
              <a:custGeom>
                <a:avLst/>
                <a:gdLst/>
                <a:ahLst/>
                <a:cxnLst>
                  <a:cxn ang="0">
                    <a:pos x="0" y="0"/>
                  </a:cxn>
                  <a:cxn ang="0">
                    <a:pos x="3" y="1"/>
                  </a:cxn>
                  <a:cxn ang="0">
                    <a:pos x="0" y="0"/>
                  </a:cxn>
                </a:cxnLst>
                <a:rect l="0" t="0" r="0" b="0"/>
                <a:pathLst>
                  <a:path w="3" h="2">
                    <a:moveTo>
                      <a:pt x="0" y="0"/>
                    </a:moveTo>
                    <a:cubicBezTo>
                      <a:pt x="3" y="2"/>
                      <a:pt x="3" y="2"/>
                      <a:pt x="3" y="2"/>
                    </a:cubicBezTo>
                    <a:cubicBezTo>
                      <a:pt x="3" y="1"/>
                      <a:pt x="2"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6" name="Freeform 301">
                <a:extLst>
                  <a:ext uri="{FF2B5EF4-FFF2-40B4-BE49-F238E27FC236}">
                    <a16:creationId xmlns:a16="http://schemas.microsoft.com/office/drawing/2014/main" xmlns="" id="{CDAC3DE6-F55C-47E0-82FE-950CC2B20A86}"/>
                  </a:ext>
                </a:extLst>
              </p:cNvPr>
              <p:cNvSpPr/>
              <p:nvPr/>
            </p:nvSpPr>
            <p:spPr>
              <a:xfrm>
                <a:off x="5334" y="3087"/>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7" name="Freeform 302">
                <a:extLst>
                  <a:ext uri="{FF2B5EF4-FFF2-40B4-BE49-F238E27FC236}">
                    <a16:creationId xmlns:a16="http://schemas.microsoft.com/office/drawing/2014/main" xmlns="" id="{7AB9A667-14F9-40AD-9274-BACEC0958499}"/>
                  </a:ext>
                </a:extLst>
              </p:cNvPr>
              <p:cNvSpPr/>
              <p:nvPr/>
            </p:nvSpPr>
            <p:spPr>
              <a:xfrm>
                <a:off x="5317" y="3069"/>
                <a:ext cx="20" cy="15"/>
              </a:xfrm>
              <a:custGeom>
                <a:avLst/>
                <a:gdLst/>
                <a:ahLst/>
                <a:cxnLst>
                  <a:cxn ang="0">
                    <a:pos x="3" y="1"/>
                  </a:cxn>
                  <a:cxn ang="0">
                    <a:pos x="1" y="3"/>
                  </a:cxn>
                  <a:cxn ang="0">
                    <a:pos x="10" y="4"/>
                  </a:cxn>
                  <a:cxn ang="0">
                    <a:pos x="2" y="4"/>
                  </a:cxn>
                  <a:cxn ang="0">
                    <a:pos x="8" y="9"/>
                  </a:cxn>
                  <a:cxn ang="0">
                    <a:pos x="5" y="8"/>
                  </a:cxn>
                  <a:cxn ang="0">
                    <a:pos x="13" y="11"/>
                  </a:cxn>
                  <a:cxn ang="0">
                    <a:pos x="4" y="10"/>
                  </a:cxn>
                  <a:cxn ang="0">
                    <a:pos x="3" y="10"/>
                  </a:cxn>
                  <a:cxn ang="0">
                    <a:pos x="5" y="12"/>
                  </a:cxn>
                  <a:cxn ang="0">
                    <a:pos x="10" y="14"/>
                  </a:cxn>
                  <a:cxn ang="0">
                    <a:pos x="15" y="15"/>
                  </a:cxn>
                  <a:cxn ang="0">
                    <a:pos x="12" y="12"/>
                  </a:cxn>
                  <a:cxn ang="0">
                    <a:pos x="15" y="12"/>
                  </a:cxn>
                  <a:cxn ang="0">
                    <a:pos x="13" y="11"/>
                  </a:cxn>
                  <a:cxn ang="0">
                    <a:pos x="16" y="11"/>
                  </a:cxn>
                  <a:cxn ang="0">
                    <a:pos x="13" y="10"/>
                  </a:cxn>
                  <a:cxn ang="0">
                    <a:pos x="15" y="10"/>
                  </a:cxn>
                  <a:cxn ang="0">
                    <a:pos x="10" y="9"/>
                  </a:cxn>
                  <a:cxn ang="0">
                    <a:pos x="15" y="8"/>
                  </a:cxn>
                  <a:cxn ang="0">
                    <a:pos x="11" y="8"/>
                  </a:cxn>
                  <a:cxn ang="0">
                    <a:pos x="16" y="4"/>
                  </a:cxn>
                  <a:cxn ang="0">
                    <a:pos x="13" y="4"/>
                  </a:cxn>
                  <a:cxn ang="0">
                    <a:pos x="15" y="6"/>
                  </a:cxn>
                  <a:cxn ang="0">
                    <a:pos x="7" y="6"/>
                  </a:cxn>
                  <a:cxn ang="0">
                    <a:pos x="14" y="3"/>
                  </a:cxn>
                  <a:cxn ang="0">
                    <a:pos x="13" y="1"/>
                  </a:cxn>
                  <a:cxn ang="0">
                    <a:pos x="14" y="1"/>
                  </a:cxn>
                  <a:cxn ang="0">
                    <a:pos x="10" y="0"/>
                  </a:cxn>
                  <a:cxn ang="0">
                    <a:pos x="10" y="0"/>
                  </a:cxn>
                  <a:cxn ang="0">
                    <a:pos x="7" y="0"/>
                  </a:cxn>
                  <a:cxn ang="0">
                    <a:pos x="9" y="0"/>
                  </a:cxn>
                  <a:cxn ang="0">
                    <a:pos x="4" y="0"/>
                  </a:cxn>
                  <a:cxn ang="0">
                    <a:pos x="7" y="0"/>
                  </a:cxn>
                  <a:cxn ang="0">
                    <a:pos x="3" y="1"/>
                  </a:cxn>
                </a:cxnLst>
                <a:rect l="0" t="0" r="0" b="0"/>
                <a:pathLst>
                  <a:path w="24" h="19">
                    <a:moveTo>
                      <a:pt x="4" y="2"/>
                    </a:moveTo>
                    <a:cubicBezTo>
                      <a:pt x="0" y="4"/>
                      <a:pt x="2" y="4"/>
                      <a:pt x="2" y="5"/>
                    </a:cubicBezTo>
                    <a:cubicBezTo>
                      <a:pt x="4" y="6"/>
                      <a:pt x="11" y="4"/>
                      <a:pt x="12" y="6"/>
                    </a:cubicBezTo>
                    <a:cubicBezTo>
                      <a:pt x="3" y="6"/>
                      <a:pt x="3" y="6"/>
                      <a:pt x="3" y="6"/>
                    </a:cubicBezTo>
                    <a:cubicBezTo>
                      <a:pt x="3" y="8"/>
                      <a:pt x="1" y="10"/>
                      <a:pt x="10" y="12"/>
                    </a:cubicBezTo>
                    <a:cubicBezTo>
                      <a:pt x="8" y="12"/>
                      <a:pt x="7" y="12"/>
                      <a:pt x="6" y="11"/>
                    </a:cubicBezTo>
                    <a:cubicBezTo>
                      <a:pt x="6" y="13"/>
                      <a:pt x="19" y="13"/>
                      <a:pt x="16" y="15"/>
                    </a:cubicBezTo>
                    <a:cubicBezTo>
                      <a:pt x="10" y="12"/>
                      <a:pt x="10" y="15"/>
                      <a:pt x="5" y="13"/>
                    </a:cubicBezTo>
                    <a:cubicBezTo>
                      <a:pt x="4" y="13"/>
                      <a:pt x="4" y="13"/>
                      <a:pt x="4" y="13"/>
                    </a:cubicBezTo>
                    <a:cubicBezTo>
                      <a:pt x="4" y="14"/>
                      <a:pt x="7" y="16"/>
                      <a:pt x="6" y="16"/>
                    </a:cubicBezTo>
                    <a:cubicBezTo>
                      <a:pt x="9" y="17"/>
                      <a:pt x="12" y="17"/>
                      <a:pt x="12" y="18"/>
                    </a:cubicBezTo>
                    <a:cubicBezTo>
                      <a:pt x="13" y="18"/>
                      <a:pt x="16" y="18"/>
                      <a:pt x="18" y="19"/>
                    </a:cubicBezTo>
                    <a:cubicBezTo>
                      <a:pt x="16" y="17"/>
                      <a:pt x="17" y="17"/>
                      <a:pt x="15" y="16"/>
                    </a:cubicBezTo>
                    <a:cubicBezTo>
                      <a:pt x="18" y="16"/>
                      <a:pt x="15" y="16"/>
                      <a:pt x="19" y="16"/>
                    </a:cubicBezTo>
                    <a:cubicBezTo>
                      <a:pt x="16" y="15"/>
                      <a:pt x="16" y="15"/>
                      <a:pt x="16" y="15"/>
                    </a:cubicBezTo>
                    <a:cubicBezTo>
                      <a:pt x="17" y="15"/>
                      <a:pt x="19" y="16"/>
                      <a:pt x="20" y="15"/>
                    </a:cubicBezTo>
                    <a:cubicBezTo>
                      <a:pt x="18" y="15"/>
                      <a:pt x="16" y="14"/>
                      <a:pt x="16" y="13"/>
                    </a:cubicBezTo>
                    <a:cubicBezTo>
                      <a:pt x="18" y="13"/>
                      <a:pt x="18" y="13"/>
                      <a:pt x="18" y="13"/>
                    </a:cubicBezTo>
                    <a:cubicBezTo>
                      <a:pt x="16" y="13"/>
                      <a:pt x="18" y="12"/>
                      <a:pt x="13" y="12"/>
                    </a:cubicBezTo>
                    <a:cubicBezTo>
                      <a:pt x="18" y="11"/>
                      <a:pt x="18" y="11"/>
                      <a:pt x="18" y="11"/>
                    </a:cubicBezTo>
                    <a:cubicBezTo>
                      <a:pt x="14" y="11"/>
                      <a:pt x="14" y="11"/>
                      <a:pt x="14" y="11"/>
                    </a:cubicBezTo>
                    <a:cubicBezTo>
                      <a:pt x="16" y="10"/>
                      <a:pt x="24" y="9"/>
                      <a:pt x="20" y="6"/>
                    </a:cubicBezTo>
                    <a:cubicBezTo>
                      <a:pt x="18" y="7"/>
                      <a:pt x="17" y="7"/>
                      <a:pt x="16" y="6"/>
                    </a:cubicBezTo>
                    <a:cubicBezTo>
                      <a:pt x="14" y="7"/>
                      <a:pt x="19" y="7"/>
                      <a:pt x="19" y="8"/>
                    </a:cubicBezTo>
                    <a:cubicBezTo>
                      <a:pt x="16" y="9"/>
                      <a:pt x="11" y="7"/>
                      <a:pt x="9" y="8"/>
                    </a:cubicBezTo>
                    <a:cubicBezTo>
                      <a:pt x="13" y="7"/>
                      <a:pt x="9" y="6"/>
                      <a:pt x="17" y="5"/>
                    </a:cubicBezTo>
                    <a:cubicBezTo>
                      <a:pt x="18" y="4"/>
                      <a:pt x="14" y="4"/>
                      <a:pt x="16" y="2"/>
                    </a:cubicBezTo>
                    <a:cubicBezTo>
                      <a:pt x="17" y="2"/>
                      <a:pt x="17" y="2"/>
                      <a:pt x="17" y="2"/>
                    </a:cubicBezTo>
                    <a:cubicBezTo>
                      <a:pt x="11" y="3"/>
                      <a:pt x="19" y="0"/>
                      <a:pt x="13" y="0"/>
                    </a:cubicBezTo>
                    <a:cubicBezTo>
                      <a:pt x="12" y="1"/>
                      <a:pt x="12" y="1"/>
                      <a:pt x="12" y="1"/>
                    </a:cubicBezTo>
                    <a:cubicBezTo>
                      <a:pt x="10" y="2"/>
                      <a:pt x="10" y="1"/>
                      <a:pt x="9" y="1"/>
                    </a:cubicBezTo>
                    <a:cubicBezTo>
                      <a:pt x="10" y="1"/>
                      <a:pt x="10" y="1"/>
                      <a:pt x="11" y="0"/>
                    </a:cubicBezTo>
                    <a:cubicBezTo>
                      <a:pt x="7" y="1"/>
                      <a:pt x="6" y="0"/>
                      <a:pt x="5" y="0"/>
                    </a:cubicBezTo>
                    <a:cubicBezTo>
                      <a:pt x="4" y="1"/>
                      <a:pt x="8" y="1"/>
                      <a:pt x="9" y="1"/>
                    </a:cubicBezTo>
                    <a:cubicBezTo>
                      <a:pt x="7" y="1"/>
                      <a:pt x="3" y="2"/>
                      <a:pt x="4"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8" name="Freeform 303">
                <a:extLst>
                  <a:ext uri="{FF2B5EF4-FFF2-40B4-BE49-F238E27FC236}">
                    <a16:creationId xmlns:a16="http://schemas.microsoft.com/office/drawing/2014/main" xmlns="" id="{E8EBA04A-A9E1-48DC-B3DC-982F2227432C}"/>
                  </a:ext>
                </a:extLst>
              </p:cNvPr>
              <p:cNvSpPr/>
              <p:nvPr/>
            </p:nvSpPr>
            <p:spPr>
              <a:xfrm>
                <a:off x="5332" y="3079"/>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0" y="1"/>
                      <a:pt x="0" y="1"/>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69" name="Freeform 304">
                <a:extLst>
                  <a:ext uri="{FF2B5EF4-FFF2-40B4-BE49-F238E27FC236}">
                    <a16:creationId xmlns:a16="http://schemas.microsoft.com/office/drawing/2014/main" xmlns="" id="{6A1899C2-25F8-41F4-926E-AE19405ED953}"/>
                  </a:ext>
                </a:extLst>
              </p:cNvPr>
              <p:cNvSpPr/>
              <p:nvPr/>
            </p:nvSpPr>
            <p:spPr>
              <a:xfrm>
                <a:off x="5312" y="3058"/>
                <a:ext cx="23" cy="11"/>
              </a:xfrm>
              <a:custGeom>
                <a:avLst/>
                <a:gdLst/>
                <a:ahLst/>
                <a:cxnLst>
                  <a:cxn ang="0">
                    <a:pos x="11" y="5"/>
                  </a:cxn>
                  <a:cxn ang="0">
                    <a:pos x="15" y="3"/>
                  </a:cxn>
                  <a:cxn ang="0">
                    <a:pos x="8" y="7"/>
                  </a:cxn>
                  <a:cxn ang="0">
                    <a:pos x="6" y="7"/>
                  </a:cxn>
                  <a:cxn ang="0">
                    <a:pos x="12" y="3"/>
                  </a:cxn>
                  <a:cxn ang="0">
                    <a:pos x="12" y="1"/>
                  </a:cxn>
                  <a:cxn ang="0">
                    <a:pos x="9" y="4"/>
                  </a:cxn>
                  <a:cxn ang="0">
                    <a:pos x="6" y="5"/>
                  </a:cxn>
                  <a:cxn ang="0">
                    <a:pos x="7" y="4"/>
                  </a:cxn>
                  <a:cxn ang="0">
                    <a:pos x="11" y="0"/>
                  </a:cxn>
                  <a:cxn ang="0">
                    <a:pos x="0" y="7"/>
                  </a:cxn>
                  <a:cxn ang="0">
                    <a:pos x="1" y="7"/>
                  </a:cxn>
                  <a:cxn ang="0">
                    <a:pos x="5" y="2"/>
                  </a:cxn>
                  <a:cxn ang="0">
                    <a:pos x="5" y="4"/>
                  </a:cxn>
                  <a:cxn ang="0">
                    <a:pos x="2" y="6"/>
                  </a:cxn>
                  <a:cxn ang="0">
                    <a:pos x="5" y="11"/>
                  </a:cxn>
                  <a:cxn ang="0">
                    <a:pos x="5" y="10"/>
                  </a:cxn>
                  <a:cxn ang="0">
                    <a:pos x="8" y="9"/>
                  </a:cxn>
                  <a:cxn ang="0">
                    <a:pos x="13" y="6"/>
                  </a:cxn>
                  <a:cxn ang="0">
                    <a:pos x="11" y="8"/>
                  </a:cxn>
                  <a:cxn ang="0">
                    <a:pos x="17" y="5"/>
                  </a:cxn>
                  <a:cxn ang="0">
                    <a:pos x="19" y="6"/>
                  </a:cxn>
                  <a:cxn ang="0">
                    <a:pos x="18" y="3"/>
                  </a:cxn>
                  <a:cxn ang="0">
                    <a:pos x="11" y="5"/>
                  </a:cxn>
                </a:cxnLst>
                <a:rect l="0" t="0" r="0" b="0"/>
                <a:pathLst>
                  <a:path w="29" h="13">
                    <a:moveTo>
                      <a:pt x="15" y="7"/>
                    </a:moveTo>
                    <a:cubicBezTo>
                      <a:pt x="16" y="6"/>
                      <a:pt x="18" y="6"/>
                      <a:pt x="20" y="4"/>
                    </a:cubicBezTo>
                    <a:cubicBezTo>
                      <a:pt x="17" y="5"/>
                      <a:pt x="15" y="8"/>
                      <a:pt x="11" y="9"/>
                    </a:cubicBezTo>
                    <a:cubicBezTo>
                      <a:pt x="13" y="8"/>
                      <a:pt x="9" y="9"/>
                      <a:pt x="8" y="9"/>
                    </a:cubicBezTo>
                    <a:cubicBezTo>
                      <a:pt x="11" y="8"/>
                      <a:pt x="15" y="5"/>
                      <a:pt x="16" y="4"/>
                    </a:cubicBezTo>
                    <a:cubicBezTo>
                      <a:pt x="15" y="5"/>
                      <a:pt x="17" y="2"/>
                      <a:pt x="16" y="2"/>
                    </a:cubicBezTo>
                    <a:cubicBezTo>
                      <a:pt x="14" y="5"/>
                      <a:pt x="14" y="2"/>
                      <a:pt x="12" y="5"/>
                    </a:cubicBezTo>
                    <a:cubicBezTo>
                      <a:pt x="9" y="7"/>
                      <a:pt x="7" y="8"/>
                      <a:pt x="8" y="6"/>
                    </a:cubicBezTo>
                    <a:cubicBezTo>
                      <a:pt x="10" y="4"/>
                      <a:pt x="10" y="5"/>
                      <a:pt x="10" y="5"/>
                    </a:cubicBezTo>
                    <a:cubicBezTo>
                      <a:pt x="14" y="3"/>
                      <a:pt x="12" y="3"/>
                      <a:pt x="15" y="0"/>
                    </a:cubicBezTo>
                    <a:cubicBezTo>
                      <a:pt x="10" y="2"/>
                      <a:pt x="6" y="1"/>
                      <a:pt x="1" y="9"/>
                    </a:cubicBezTo>
                    <a:cubicBezTo>
                      <a:pt x="0" y="10"/>
                      <a:pt x="2" y="9"/>
                      <a:pt x="2" y="9"/>
                    </a:cubicBezTo>
                    <a:cubicBezTo>
                      <a:pt x="3" y="7"/>
                      <a:pt x="6" y="5"/>
                      <a:pt x="7" y="3"/>
                    </a:cubicBezTo>
                    <a:cubicBezTo>
                      <a:pt x="6" y="5"/>
                      <a:pt x="9" y="3"/>
                      <a:pt x="7" y="5"/>
                    </a:cubicBezTo>
                    <a:cubicBezTo>
                      <a:pt x="3" y="8"/>
                      <a:pt x="3" y="8"/>
                      <a:pt x="3" y="8"/>
                    </a:cubicBezTo>
                    <a:cubicBezTo>
                      <a:pt x="3" y="10"/>
                      <a:pt x="4" y="12"/>
                      <a:pt x="7" y="13"/>
                    </a:cubicBezTo>
                    <a:cubicBezTo>
                      <a:pt x="7" y="12"/>
                      <a:pt x="7" y="12"/>
                      <a:pt x="7" y="12"/>
                    </a:cubicBezTo>
                    <a:cubicBezTo>
                      <a:pt x="9" y="11"/>
                      <a:pt x="10" y="12"/>
                      <a:pt x="11" y="11"/>
                    </a:cubicBezTo>
                    <a:cubicBezTo>
                      <a:pt x="17" y="8"/>
                      <a:pt x="17" y="8"/>
                      <a:pt x="17" y="8"/>
                    </a:cubicBezTo>
                    <a:cubicBezTo>
                      <a:pt x="16" y="9"/>
                      <a:pt x="18" y="9"/>
                      <a:pt x="15" y="10"/>
                    </a:cubicBezTo>
                    <a:cubicBezTo>
                      <a:pt x="18" y="9"/>
                      <a:pt x="20" y="8"/>
                      <a:pt x="22" y="7"/>
                    </a:cubicBezTo>
                    <a:cubicBezTo>
                      <a:pt x="23" y="8"/>
                      <a:pt x="21" y="9"/>
                      <a:pt x="25" y="8"/>
                    </a:cubicBezTo>
                    <a:cubicBezTo>
                      <a:pt x="29" y="4"/>
                      <a:pt x="20" y="8"/>
                      <a:pt x="23" y="4"/>
                    </a:cubicBezTo>
                    <a:lnTo>
                      <a:pt x="15" y="7"/>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0" name="Freeform 305">
                <a:extLst>
                  <a:ext uri="{FF2B5EF4-FFF2-40B4-BE49-F238E27FC236}">
                    <a16:creationId xmlns:a16="http://schemas.microsoft.com/office/drawing/2014/main" xmlns="" id="{3134A431-DC7A-454E-B9D0-D41F38F44EEC}"/>
                  </a:ext>
                </a:extLst>
              </p:cNvPr>
              <p:cNvSpPr/>
              <p:nvPr/>
            </p:nvSpPr>
            <p:spPr>
              <a:xfrm>
                <a:off x="5326" y="3066"/>
                <a:ext cx="3" cy="1"/>
              </a:xfrm>
              <a:custGeom>
                <a:avLst/>
                <a:gdLst/>
                <a:ahLst/>
                <a:cxnLst>
                  <a:cxn ang="0">
                    <a:pos x="3" y="0"/>
                  </a:cxn>
                  <a:cxn ang="0">
                    <a:pos x="0" y="1"/>
                  </a:cxn>
                  <a:cxn ang="0">
                    <a:pos x="1" y="1"/>
                  </a:cxn>
                  <a:cxn ang="0">
                    <a:pos x="3" y="0"/>
                  </a:cxn>
                </a:cxnLst>
                <a:rect l="0" t="0" r="0" b="0"/>
                <a:pathLst>
                  <a:path w="3" h="1">
                    <a:moveTo>
                      <a:pt x="3" y="0"/>
                    </a:moveTo>
                    <a:lnTo>
                      <a:pt x="0" y="1"/>
                    </a:lnTo>
                    <a:lnTo>
                      <a:pt x="1" y="1"/>
                    </a:lnTo>
                    <a:lnTo>
                      <a:pt x="3"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1" name="Freeform 306">
                <a:extLst>
                  <a:ext uri="{FF2B5EF4-FFF2-40B4-BE49-F238E27FC236}">
                    <a16:creationId xmlns:a16="http://schemas.microsoft.com/office/drawing/2014/main" xmlns="" id="{BD43EECB-EBB0-4842-8478-B35AF9203F82}"/>
                  </a:ext>
                </a:extLst>
              </p:cNvPr>
              <p:cNvSpPr/>
              <p:nvPr/>
            </p:nvSpPr>
            <p:spPr>
              <a:xfrm>
                <a:off x="5317" y="3068"/>
                <a:ext cx="4" cy="1"/>
              </a:xfrm>
              <a:custGeom>
                <a:avLst/>
                <a:gdLst/>
                <a:ahLst/>
                <a:cxnLst>
                  <a:cxn ang="0">
                    <a:pos x="0" y="1"/>
                  </a:cxn>
                  <a:cxn ang="0">
                    <a:pos x="3" y="0"/>
                  </a:cxn>
                  <a:cxn ang="0">
                    <a:pos x="0" y="1"/>
                  </a:cxn>
                </a:cxnLst>
                <a:rect l="0" t="0" r="0" b="0"/>
                <a:pathLst>
                  <a:path w="4" h="2">
                    <a:moveTo>
                      <a:pt x="0" y="2"/>
                    </a:moveTo>
                    <a:cubicBezTo>
                      <a:pt x="3" y="1"/>
                      <a:pt x="3" y="1"/>
                      <a:pt x="3" y="1"/>
                    </a:cubicBezTo>
                    <a:cubicBezTo>
                      <a:pt x="4" y="0"/>
                      <a:pt x="2" y="1"/>
                      <a:pt x="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2" name="Freeform 307">
                <a:extLst>
                  <a:ext uri="{FF2B5EF4-FFF2-40B4-BE49-F238E27FC236}">
                    <a16:creationId xmlns:a16="http://schemas.microsoft.com/office/drawing/2014/main" xmlns="" id="{1FEEE8ED-3E54-452D-85EB-109E2BD525DB}"/>
                  </a:ext>
                </a:extLst>
              </p:cNvPr>
              <p:cNvSpPr/>
              <p:nvPr/>
            </p:nvSpPr>
            <p:spPr>
              <a:xfrm>
                <a:off x="5322" y="3057"/>
                <a:ext cx="1" cy="1"/>
              </a:xfrm>
              <a:custGeom>
                <a:avLst/>
                <a:gdLst/>
                <a:ahLst/>
                <a:cxnLst>
                  <a:cxn ang="0">
                    <a:pos x="1" y="0"/>
                  </a:cxn>
                  <a:cxn ang="0">
                    <a:pos x="0" y="0"/>
                  </a:cxn>
                  <a:cxn ang="0">
                    <a:pos x="0" y="1"/>
                  </a:cxn>
                  <a:cxn ang="0">
                    <a:pos x="1" y="0"/>
                  </a:cxn>
                </a:cxnLst>
                <a:rect l="0" t="0" r="0" b="0"/>
                <a:pathLst>
                  <a:path w="2" h="1">
                    <a:moveTo>
                      <a:pt x="2" y="0"/>
                    </a:moveTo>
                    <a:cubicBezTo>
                      <a:pt x="0" y="0"/>
                      <a:pt x="0" y="0"/>
                      <a:pt x="0" y="0"/>
                    </a:cubicBezTo>
                    <a:cubicBezTo>
                      <a:pt x="0" y="1"/>
                      <a:pt x="0" y="1"/>
                      <a:pt x="0" y="1"/>
                    </a:cubicBezTo>
                    <a:cubicBezTo>
                      <a:pt x="1" y="0"/>
                      <a:pt x="2" y="0"/>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3" name="Freeform 308">
                <a:extLst>
                  <a:ext uri="{FF2B5EF4-FFF2-40B4-BE49-F238E27FC236}">
                    <a16:creationId xmlns:a16="http://schemas.microsoft.com/office/drawing/2014/main" xmlns="" id="{B63F63FD-06EF-479E-9C29-06EBA336664C}"/>
                  </a:ext>
                </a:extLst>
              </p:cNvPr>
              <p:cNvSpPr/>
              <p:nvPr/>
            </p:nvSpPr>
            <p:spPr>
              <a:xfrm>
                <a:off x="5310" y="3057"/>
                <a:ext cx="8" cy="8"/>
              </a:xfrm>
              <a:custGeom>
                <a:avLst/>
                <a:gdLst/>
                <a:ahLst/>
                <a:cxnLst>
                  <a:cxn ang="0">
                    <a:pos x="0" y="8"/>
                  </a:cxn>
                  <a:cxn ang="0">
                    <a:pos x="1" y="8"/>
                  </a:cxn>
                  <a:cxn ang="0">
                    <a:pos x="8" y="0"/>
                  </a:cxn>
                  <a:cxn ang="0">
                    <a:pos x="3" y="4"/>
                  </a:cxn>
                  <a:cxn ang="0">
                    <a:pos x="1" y="4"/>
                  </a:cxn>
                  <a:cxn ang="0">
                    <a:pos x="0" y="8"/>
                  </a:cxn>
                </a:cxnLst>
                <a:rect l="0" t="0" r="0" b="0"/>
                <a:pathLst>
                  <a:path w="10" h="10">
                    <a:moveTo>
                      <a:pt x="0" y="10"/>
                    </a:moveTo>
                    <a:cubicBezTo>
                      <a:pt x="1" y="9"/>
                      <a:pt x="3" y="7"/>
                      <a:pt x="2" y="10"/>
                    </a:cubicBezTo>
                    <a:cubicBezTo>
                      <a:pt x="5" y="7"/>
                      <a:pt x="7" y="4"/>
                      <a:pt x="10" y="1"/>
                    </a:cubicBezTo>
                    <a:cubicBezTo>
                      <a:pt x="10" y="0"/>
                      <a:pt x="5" y="6"/>
                      <a:pt x="4" y="6"/>
                    </a:cubicBezTo>
                    <a:cubicBezTo>
                      <a:pt x="6" y="3"/>
                      <a:pt x="2" y="7"/>
                      <a:pt x="2" y="6"/>
                    </a:cubicBezTo>
                    <a:lnTo>
                      <a:pt x="0" y="1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4" name="Freeform 309">
                <a:extLst>
                  <a:ext uri="{FF2B5EF4-FFF2-40B4-BE49-F238E27FC236}">
                    <a16:creationId xmlns:a16="http://schemas.microsoft.com/office/drawing/2014/main" xmlns="" id="{D2945DD5-090F-4958-97B2-762928B345F7}"/>
                  </a:ext>
                </a:extLst>
              </p:cNvPr>
              <p:cNvSpPr/>
              <p:nvPr/>
            </p:nvSpPr>
            <p:spPr>
              <a:xfrm>
                <a:off x="5290" y="3047"/>
                <a:ext cx="27" cy="16"/>
              </a:xfrm>
              <a:custGeom>
                <a:avLst/>
                <a:gdLst/>
                <a:ahLst/>
                <a:cxnLst>
                  <a:cxn ang="0">
                    <a:pos x="22" y="6"/>
                  </a:cxn>
                  <a:cxn ang="0">
                    <a:pos x="20" y="6"/>
                  </a:cxn>
                  <a:cxn ang="0">
                    <a:pos x="21" y="4"/>
                  </a:cxn>
                  <a:cxn ang="0">
                    <a:pos x="21" y="2"/>
                  </a:cxn>
                  <a:cxn ang="0">
                    <a:pos x="20" y="4"/>
                  </a:cxn>
                  <a:cxn ang="0">
                    <a:pos x="17" y="4"/>
                  </a:cxn>
                  <a:cxn ang="0">
                    <a:pos x="16" y="8"/>
                  </a:cxn>
                  <a:cxn ang="0">
                    <a:pos x="15" y="1"/>
                  </a:cxn>
                  <a:cxn ang="0">
                    <a:pos x="14" y="10"/>
                  </a:cxn>
                  <a:cxn ang="0">
                    <a:pos x="12" y="7"/>
                  </a:cxn>
                  <a:cxn ang="0">
                    <a:pos x="13" y="7"/>
                  </a:cxn>
                  <a:cxn ang="0">
                    <a:pos x="11" y="7"/>
                  </a:cxn>
                  <a:cxn ang="0">
                    <a:pos x="12" y="2"/>
                  </a:cxn>
                  <a:cxn ang="0">
                    <a:pos x="9" y="3"/>
                  </a:cxn>
                  <a:cxn ang="0">
                    <a:pos x="9" y="0"/>
                  </a:cxn>
                  <a:cxn ang="0">
                    <a:pos x="4" y="4"/>
                  </a:cxn>
                  <a:cxn ang="0">
                    <a:pos x="4" y="0"/>
                  </a:cxn>
                  <a:cxn ang="0">
                    <a:pos x="4" y="8"/>
                  </a:cxn>
                  <a:cxn ang="0">
                    <a:pos x="5" y="8"/>
                  </a:cxn>
                  <a:cxn ang="0">
                    <a:pos x="9" y="12"/>
                  </a:cxn>
                  <a:cxn ang="0">
                    <a:pos x="8" y="10"/>
                  </a:cxn>
                  <a:cxn ang="0">
                    <a:pos x="11" y="13"/>
                  </a:cxn>
                  <a:cxn ang="0">
                    <a:pos x="8" y="7"/>
                  </a:cxn>
                  <a:cxn ang="0">
                    <a:pos x="9" y="7"/>
                  </a:cxn>
                  <a:cxn ang="0">
                    <a:pos x="4" y="2"/>
                  </a:cxn>
                  <a:cxn ang="0">
                    <a:pos x="3" y="5"/>
                  </a:cxn>
                  <a:cxn ang="0">
                    <a:pos x="4" y="12"/>
                  </a:cxn>
                  <a:cxn ang="0">
                    <a:pos x="6" y="12"/>
                  </a:cxn>
                  <a:cxn ang="0">
                    <a:pos x="7" y="8"/>
                  </a:cxn>
                  <a:cxn ang="0">
                    <a:pos x="8" y="13"/>
                  </a:cxn>
                  <a:cxn ang="0">
                    <a:pos x="8" y="8"/>
                  </a:cxn>
                  <a:cxn ang="0">
                    <a:pos x="8" y="12"/>
                  </a:cxn>
                  <a:cxn ang="0">
                    <a:pos x="9" y="8"/>
                  </a:cxn>
                  <a:cxn ang="0">
                    <a:pos x="9" y="14"/>
                  </a:cxn>
                  <a:cxn ang="0">
                    <a:pos x="18" y="12"/>
                  </a:cxn>
                  <a:cxn ang="0">
                    <a:pos x="18" y="9"/>
                  </a:cxn>
                  <a:cxn ang="0">
                    <a:pos x="22" y="11"/>
                  </a:cxn>
                  <a:cxn ang="0">
                    <a:pos x="23" y="8"/>
                  </a:cxn>
                  <a:cxn ang="0">
                    <a:pos x="19" y="15"/>
                  </a:cxn>
                  <a:cxn ang="0">
                    <a:pos x="21" y="15"/>
                  </a:cxn>
                  <a:cxn ang="0">
                    <a:pos x="21" y="12"/>
                  </a:cxn>
                  <a:cxn ang="0">
                    <a:pos x="22" y="15"/>
                  </a:cxn>
                  <a:cxn ang="0">
                    <a:pos x="25" y="6"/>
                  </a:cxn>
                  <a:cxn ang="0">
                    <a:pos x="23" y="1"/>
                  </a:cxn>
                  <a:cxn ang="0">
                    <a:pos x="22" y="6"/>
                  </a:cxn>
                </a:cxnLst>
                <a:rect l="0" t="0" r="0" b="0"/>
                <a:pathLst>
                  <a:path w="33" h="20">
                    <a:moveTo>
                      <a:pt x="27" y="8"/>
                    </a:moveTo>
                    <a:cubicBezTo>
                      <a:pt x="26" y="8"/>
                      <a:pt x="25" y="10"/>
                      <a:pt x="25" y="8"/>
                    </a:cubicBezTo>
                    <a:cubicBezTo>
                      <a:pt x="25" y="6"/>
                      <a:pt x="26" y="5"/>
                      <a:pt x="26" y="6"/>
                    </a:cubicBezTo>
                    <a:cubicBezTo>
                      <a:pt x="28" y="1"/>
                      <a:pt x="25" y="6"/>
                      <a:pt x="26" y="3"/>
                    </a:cubicBezTo>
                    <a:cubicBezTo>
                      <a:pt x="25" y="5"/>
                      <a:pt x="25" y="5"/>
                      <a:pt x="25" y="5"/>
                    </a:cubicBezTo>
                    <a:cubicBezTo>
                      <a:pt x="24" y="3"/>
                      <a:pt x="23" y="9"/>
                      <a:pt x="21" y="6"/>
                    </a:cubicBezTo>
                    <a:cubicBezTo>
                      <a:pt x="21" y="7"/>
                      <a:pt x="21" y="7"/>
                      <a:pt x="20" y="11"/>
                    </a:cubicBezTo>
                    <a:cubicBezTo>
                      <a:pt x="20" y="6"/>
                      <a:pt x="20" y="6"/>
                      <a:pt x="19" y="2"/>
                    </a:cubicBezTo>
                    <a:cubicBezTo>
                      <a:pt x="19" y="4"/>
                      <a:pt x="19" y="9"/>
                      <a:pt x="18" y="13"/>
                    </a:cubicBezTo>
                    <a:cubicBezTo>
                      <a:pt x="17" y="7"/>
                      <a:pt x="16" y="14"/>
                      <a:pt x="15" y="9"/>
                    </a:cubicBezTo>
                    <a:cubicBezTo>
                      <a:pt x="15" y="9"/>
                      <a:pt x="16" y="8"/>
                      <a:pt x="16" y="9"/>
                    </a:cubicBezTo>
                    <a:cubicBezTo>
                      <a:pt x="17" y="3"/>
                      <a:pt x="15" y="10"/>
                      <a:pt x="14" y="9"/>
                    </a:cubicBezTo>
                    <a:cubicBezTo>
                      <a:pt x="15" y="3"/>
                      <a:pt x="15" y="3"/>
                      <a:pt x="15" y="3"/>
                    </a:cubicBezTo>
                    <a:cubicBezTo>
                      <a:pt x="14" y="4"/>
                      <a:pt x="12" y="7"/>
                      <a:pt x="12" y="4"/>
                    </a:cubicBezTo>
                    <a:cubicBezTo>
                      <a:pt x="12" y="1"/>
                      <a:pt x="12" y="1"/>
                      <a:pt x="12" y="1"/>
                    </a:cubicBezTo>
                    <a:cubicBezTo>
                      <a:pt x="10" y="5"/>
                      <a:pt x="8" y="3"/>
                      <a:pt x="6" y="5"/>
                    </a:cubicBezTo>
                    <a:cubicBezTo>
                      <a:pt x="5" y="1"/>
                      <a:pt x="5" y="1"/>
                      <a:pt x="5" y="1"/>
                    </a:cubicBezTo>
                    <a:cubicBezTo>
                      <a:pt x="3" y="5"/>
                      <a:pt x="8" y="3"/>
                      <a:pt x="6" y="11"/>
                    </a:cubicBezTo>
                    <a:cubicBezTo>
                      <a:pt x="6" y="1"/>
                      <a:pt x="5" y="15"/>
                      <a:pt x="7" y="11"/>
                    </a:cubicBezTo>
                    <a:cubicBezTo>
                      <a:pt x="10" y="13"/>
                      <a:pt x="7" y="13"/>
                      <a:pt x="11" y="16"/>
                    </a:cubicBezTo>
                    <a:cubicBezTo>
                      <a:pt x="7" y="12"/>
                      <a:pt x="10" y="15"/>
                      <a:pt x="10" y="13"/>
                    </a:cubicBezTo>
                    <a:cubicBezTo>
                      <a:pt x="13" y="17"/>
                      <a:pt x="11" y="13"/>
                      <a:pt x="14" y="17"/>
                    </a:cubicBezTo>
                    <a:cubicBezTo>
                      <a:pt x="10" y="9"/>
                      <a:pt x="10" y="9"/>
                      <a:pt x="10" y="9"/>
                    </a:cubicBezTo>
                    <a:cubicBezTo>
                      <a:pt x="12" y="11"/>
                      <a:pt x="12" y="10"/>
                      <a:pt x="12" y="9"/>
                    </a:cubicBezTo>
                    <a:cubicBezTo>
                      <a:pt x="11" y="10"/>
                      <a:pt x="7" y="4"/>
                      <a:pt x="5" y="3"/>
                    </a:cubicBezTo>
                    <a:cubicBezTo>
                      <a:pt x="5" y="5"/>
                      <a:pt x="5" y="6"/>
                      <a:pt x="4" y="7"/>
                    </a:cubicBezTo>
                    <a:cubicBezTo>
                      <a:pt x="5" y="11"/>
                      <a:pt x="0" y="2"/>
                      <a:pt x="6" y="15"/>
                    </a:cubicBezTo>
                    <a:cubicBezTo>
                      <a:pt x="8" y="16"/>
                      <a:pt x="8" y="16"/>
                      <a:pt x="8" y="16"/>
                    </a:cubicBezTo>
                    <a:cubicBezTo>
                      <a:pt x="8" y="9"/>
                      <a:pt x="9" y="16"/>
                      <a:pt x="9" y="11"/>
                    </a:cubicBezTo>
                    <a:cubicBezTo>
                      <a:pt x="10" y="17"/>
                      <a:pt x="10" y="17"/>
                      <a:pt x="10" y="17"/>
                    </a:cubicBezTo>
                    <a:cubicBezTo>
                      <a:pt x="11" y="15"/>
                      <a:pt x="9" y="13"/>
                      <a:pt x="10" y="11"/>
                    </a:cubicBezTo>
                    <a:cubicBezTo>
                      <a:pt x="10" y="10"/>
                      <a:pt x="11" y="14"/>
                      <a:pt x="10" y="16"/>
                    </a:cubicBezTo>
                    <a:cubicBezTo>
                      <a:pt x="11" y="17"/>
                      <a:pt x="11" y="15"/>
                      <a:pt x="11" y="11"/>
                    </a:cubicBezTo>
                    <a:cubicBezTo>
                      <a:pt x="12" y="18"/>
                      <a:pt x="12" y="18"/>
                      <a:pt x="12" y="18"/>
                    </a:cubicBezTo>
                    <a:cubicBezTo>
                      <a:pt x="14" y="16"/>
                      <a:pt x="20" y="12"/>
                      <a:pt x="22" y="16"/>
                    </a:cubicBezTo>
                    <a:cubicBezTo>
                      <a:pt x="23" y="12"/>
                      <a:pt x="23" y="12"/>
                      <a:pt x="23" y="12"/>
                    </a:cubicBezTo>
                    <a:cubicBezTo>
                      <a:pt x="23" y="15"/>
                      <a:pt x="29" y="4"/>
                      <a:pt x="27" y="14"/>
                    </a:cubicBezTo>
                    <a:cubicBezTo>
                      <a:pt x="29" y="11"/>
                      <a:pt x="29" y="11"/>
                      <a:pt x="29" y="11"/>
                    </a:cubicBezTo>
                    <a:cubicBezTo>
                      <a:pt x="28" y="12"/>
                      <a:pt x="26" y="17"/>
                      <a:pt x="24" y="19"/>
                    </a:cubicBezTo>
                    <a:cubicBezTo>
                      <a:pt x="25" y="18"/>
                      <a:pt x="25" y="20"/>
                      <a:pt x="26" y="19"/>
                    </a:cubicBezTo>
                    <a:cubicBezTo>
                      <a:pt x="26" y="16"/>
                      <a:pt x="26" y="16"/>
                      <a:pt x="26" y="16"/>
                    </a:cubicBezTo>
                    <a:cubicBezTo>
                      <a:pt x="29" y="13"/>
                      <a:pt x="28" y="16"/>
                      <a:pt x="27" y="19"/>
                    </a:cubicBezTo>
                    <a:cubicBezTo>
                      <a:pt x="30" y="15"/>
                      <a:pt x="30" y="12"/>
                      <a:pt x="31" y="8"/>
                    </a:cubicBezTo>
                    <a:cubicBezTo>
                      <a:pt x="26" y="14"/>
                      <a:pt x="33" y="0"/>
                      <a:pt x="29" y="2"/>
                    </a:cubicBezTo>
                    <a:cubicBezTo>
                      <a:pt x="27" y="4"/>
                      <a:pt x="28" y="6"/>
                      <a:pt x="27" y="8"/>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5" name="Freeform 310">
                <a:extLst>
                  <a:ext uri="{FF2B5EF4-FFF2-40B4-BE49-F238E27FC236}">
                    <a16:creationId xmlns:a16="http://schemas.microsoft.com/office/drawing/2014/main" xmlns="" id="{B9AB6AF1-159F-4BF9-9CCD-6C55F765418B}"/>
                  </a:ext>
                </a:extLst>
              </p:cNvPr>
              <p:cNvSpPr/>
              <p:nvPr/>
            </p:nvSpPr>
            <p:spPr>
              <a:xfrm>
                <a:off x="5310" y="3062"/>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6" name="Freeform 311">
                <a:extLst>
                  <a:ext uri="{FF2B5EF4-FFF2-40B4-BE49-F238E27FC236}">
                    <a16:creationId xmlns:a16="http://schemas.microsoft.com/office/drawing/2014/main" xmlns="" id="{327FB6D2-8FF4-49D5-8FBC-4EE8FA0863E4}"/>
                  </a:ext>
                </a:extLst>
              </p:cNvPr>
              <p:cNvSpPr/>
              <p:nvPr/>
            </p:nvSpPr>
            <p:spPr>
              <a:xfrm>
                <a:off x="5299" y="3053"/>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1"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7" name="Freeform 312">
                <a:extLst>
                  <a:ext uri="{FF2B5EF4-FFF2-40B4-BE49-F238E27FC236}">
                    <a16:creationId xmlns:a16="http://schemas.microsoft.com/office/drawing/2014/main" xmlns="" id="{FE38B891-A012-4974-9D87-2AD1D96D03DD}"/>
                  </a:ext>
                </a:extLst>
              </p:cNvPr>
              <p:cNvSpPr/>
              <p:nvPr/>
            </p:nvSpPr>
            <p:spPr>
              <a:xfrm>
                <a:off x="5312" y="3062"/>
                <a:ext cx="1" cy="0"/>
              </a:xfrm>
              <a:custGeom>
                <a:avLst/>
                <a:gdLst/>
                <a:ahLst/>
                <a:cxnLst>
                  <a:cxn ang="0">
                    <a:pos x="0" y="0"/>
                  </a:cxn>
                  <a:cxn ang="0">
                    <a:pos x="1" y="0"/>
                  </a:cxn>
                  <a:cxn ang="0">
                    <a:pos x="0" y="0"/>
                  </a:cxn>
                  <a:cxn ang="0">
                    <a:pos x="0" y="0"/>
                  </a:cxn>
                </a:cxnLst>
                <a:rect l="0" t="0" r="0" b="0"/>
                <a:pathLst>
                  <a:path w="1" h="1">
                    <a:moveTo>
                      <a:pt x="0" y="0"/>
                    </a:moveTo>
                    <a:lnTo>
                      <a:pt x="1" y="0"/>
                    </a:ln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8" name="Freeform 313">
                <a:extLst>
                  <a:ext uri="{FF2B5EF4-FFF2-40B4-BE49-F238E27FC236}">
                    <a16:creationId xmlns:a16="http://schemas.microsoft.com/office/drawing/2014/main" xmlns="" id="{9B4CE306-E3CF-4BEE-8885-2EEB2D92A1A8}"/>
                  </a:ext>
                </a:extLst>
              </p:cNvPr>
              <p:cNvSpPr/>
              <p:nvPr/>
            </p:nvSpPr>
            <p:spPr>
              <a:xfrm>
                <a:off x="5317" y="3055"/>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79" name="Freeform 314">
                <a:extLst>
                  <a:ext uri="{FF2B5EF4-FFF2-40B4-BE49-F238E27FC236}">
                    <a16:creationId xmlns:a16="http://schemas.microsoft.com/office/drawing/2014/main" xmlns="" id="{0EAA01AD-BB1E-4800-84A5-2B33E85B079D}"/>
                  </a:ext>
                </a:extLst>
              </p:cNvPr>
              <p:cNvSpPr/>
              <p:nvPr/>
            </p:nvSpPr>
            <p:spPr>
              <a:xfrm>
                <a:off x="5305" y="3053"/>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0" name="Freeform 315">
                <a:extLst>
                  <a:ext uri="{FF2B5EF4-FFF2-40B4-BE49-F238E27FC236}">
                    <a16:creationId xmlns:a16="http://schemas.microsoft.com/office/drawing/2014/main" xmlns="" id="{92BA1B7C-36A7-44AA-B328-5CBAB832FD0D}"/>
                  </a:ext>
                </a:extLst>
              </p:cNvPr>
              <p:cNvSpPr/>
              <p:nvPr/>
            </p:nvSpPr>
            <p:spPr>
              <a:xfrm>
                <a:off x="5314" y="304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1" name="Freeform 316">
                <a:extLst>
                  <a:ext uri="{FF2B5EF4-FFF2-40B4-BE49-F238E27FC236}">
                    <a16:creationId xmlns:a16="http://schemas.microsoft.com/office/drawing/2014/main" xmlns="" id="{F91EEDFC-2691-47CC-BF9F-027E856CC571}"/>
                  </a:ext>
                </a:extLst>
              </p:cNvPr>
              <p:cNvSpPr/>
              <p:nvPr/>
            </p:nvSpPr>
            <p:spPr>
              <a:xfrm>
                <a:off x="5295" y="3015"/>
                <a:ext cx="35" cy="42"/>
              </a:xfrm>
              <a:custGeom>
                <a:avLst/>
                <a:gdLst/>
                <a:ahLst/>
                <a:cxnLst>
                  <a:cxn ang="0">
                    <a:pos x="25" y="2"/>
                  </a:cxn>
                  <a:cxn ang="0">
                    <a:pos x="20" y="0"/>
                  </a:cxn>
                  <a:cxn ang="0">
                    <a:pos x="17" y="0"/>
                  </a:cxn>
                  <a:cxn ang="0">
                    <a:pos x="20" y="3"/>
                  </a:cxn>
                  <a:cxn ang="0">
                    <a:pos x="19" y="7"/>
                  </a:cxn>
                  <a:cxn ang="0">
                    <a:pos x="15" y="8"/>
                  </a:cxn>
                  <a:cxn ang="0">
                    <a:pos x="18" y="14"/>
                  </a:cxn>
                  <a:cxn ang="0">
                    <a:pos x="16" y="14"/>
                  </a:cxn>
                  <a:cxn ang="0">
                    <a:pos x="14" y="16"/>
                  </a:cxn>
                  <a:cxn ang="0">
                    <a:pos x="20" y="21"/>
                  </a:cxn>
                  <a:cxn ang="0">
                    <a:pos x="19" y="23"/>
                  </a:cxn>
                  <a:cxn ang="0">
                    <a:pos x="15" y="22"/>
                  </a:cxn>
                  <a:cxn ang="0">
                    <a:pos x="13" y="25"/>
                  </a:cxn>
                  <a:cxn ang="0">
                    <a:pos x="10" y="25"/>
                  </a:cxn>
                  <a:cxn ang="0">
                    <a:pos x="10" y="29"/>
                  </a:cxn>
                  <a:cxn ang="0">
                    <a:pos x="11" y="32"/>
                  </a:cxn>
                  <a:cxn ang="0">
                    <a:pos x="8" y="30"/>
                  </a:cxn>
                  <a:cxn ang="0">
                    <a:pos x="8" y="32"/>
                  </a:cxn>
                  <a:cxn ang="0">
                    <a:pos x="3" y="36"/>
                  </a:cxn>
                  <a:cxn ang="0">
                    <a:pos x="6" y="34"/>
                  </a:cxn>
                  <a:cxn ang="0">
                    <a:pos x="5" y="33"/>
                  </a:cxn>
                  <a:cxn ang="0">
                    <a:pos x="12" y="38"/>
                  </a:cxn>
                  <a:cxn ang="0">
                    <a:pos x="14" y="38"/>
                  </a:cxn>
                  <a:cxn ang="0">
                    <a:pos x="15" y="36"/>
                  </a:cxn>
                  <a:cxn ang="0">
                    <a:pos x="17" y="35"/>
                  </a:cxn>
                  <a:cxn ang="0">
                    <a:pos x="19" y="33"/>
                  </a:cxn>
                  <a:cxn ang="0">
                    <a:pos x="19" y="30"/>
                  </a:cxn>
                  <a:cxn ang="0">
                    <a:pos x="20" y="30"/>
                  </a:cxn>
                  <a:cxn ang="0">
                    <a:pos x="20" y="30"/>
                  </a:cxn>
                  <a:cxn ang="0">
                    <a:pos x="20" y="28"/>
                  </a:cxn>
                  <a:cxn ang="0">
                    <a:pos x="20" y="25"/>
                  </a:cxn>
                  <a:cxn ang="0">
                    <a:pos x="24" y="27"/>
                  </a:cxn>
                  <a:cxn ang="0">
                    <a:pos x="25" y="25"/>
                  </a:cxn>
                  <a:cxn ang="0">
                    <a:pos x="22" y="21"/>
                  </a:cxn>
                  <a:cxn ang="0">
                    <a:pos x="22" y="18"/>
                  </a:cxn>
                  <a:cxn ang="0">
                    <a:pos x="23" y="13"/>
                  </a:cxn>
                  <a:cxn ang="0">
                    <a:pos x="24" y="13"/>
                  </a:cxn>
                  <a:cxn ang="0">
                    <a:pos x="25" y="8"/>
                  </a:cxn>
                  <a:cxn ang="0">
                    <a:pos x="20" y="8"/>
                  </a:cxn>
                  <a:cxn ang="0">
                    <a:pos x="28" y="9"/>
                  </a:cxn>
                </a:cxnLst>
                <a:rect l="0" t="0" r="0" b="0"/>
                <a:pathLst>
                  <a:path w="42" h="52">
                    <a:moveTo>
                      <a:pt x="37" y="7"/>
                    </a:moveTo>
                    <a:cubicBezTo>
                      <a:pt x="36" y="6"/>
                      <a:pt x="35" y="4"/>
                      <a:pt x="31" y="3"/>
                    </a:cubicBezTo>
                    <a:cubicBezTo>
                      <a:pt x="33" y="3"/>
                      <a:pt x="33" y="3"/>
                      <a:pt x="33" y="3"/>
                    </a:cubicBezTo>
                    <a:cubicBezTo>
                      <a:pt x="33" y="3"/>
                      <a:pt x="29" y="0"/>
                      <a:pt x="25" y="0"/>
                    </a:cubicBezTo>
                    <a:cubicBezTo>
                      <a:pt x="27" y="1"/>
                      <a:pt x="27" y="1"/>
                      <a:pt x="27" y="1"/>
                    </a:cubicBezTo>
                    <a:cubicBezTo>
                      <a:pt x="30" y="3"/>
                      <a:pt x="23" y="0"/>
                      <a:pt x="21" y="0"/>
                    </a:cubicBezTo>
                    <a:cubicBezTo>
                      <a:pt x="22" y="1"/>
                      <a:pt x="30" y="5"/>
                      <a:pt x="28" y="5"/>
                    </a:cubicBezTo>
                    <a:cubicBezTo>
                      <a:pt x="28" y="5"/>
                      <a:pt x="26" y="4"/>
                      <a:pt x="24" y="4"/>
                    </a:cubicBezTo>
                    <a:cubicBezTo>
                      <a:pt x="24" y="4"/>
                      <a:pt x="30" y="7"/>
                      <a:pt x="30" y="8"/>
                    </a:cubicBezTo>
                    <a:cubicBezTo>
                      <a:pt x="14" y="1"/>
                      <a:pt x="33" y="13"/>
                      <a:pt x="23" y="9"/>
                    </a:cubicBezTo>
                    <a:cubicBezTo>
                      <a:pt x="24" y="10"/>
                      <a:pt x="22" y="10"/>
                      <a:pt x="24" y="13"/>
                    </a:cubicBezTo>
                    <a:cubicBezTo>
                      <a:pt x="21" y="10"/>
                      <a:pt x="23" y="14"/>
                      <a:pt x="19" y="11"/>
                    </a:cubicBezTo>
                    <a:cubicBezTo>
                      <a:pt x="28" y="16"/>
                      <a:pt x="14" y="11"/>
                      <a:pt x="25" y="18"/>
                    </a:cubicBezTo>
                    <a:cubicBezTo>
                      <a:pt x="21" y="17"/>
                      <a:pt x="25" y="18"/>
                      <a:pt x="22" y="18"/>
                    </a:cubicBezTo>
                    <a:cubicBezTo>
                      <a:pt x="21" y="18"/>
                      <a:pt x="21" y="17"/>
                      <a:pt x="21" y="17"/>
                    </a:cubicBezTo>
                    <a:cubicBezTo>
                      <a:pt x="18" y="16"/>
                      <a:pt x="25" y="21"/>
                      <a:pt x="20" y="18"/>
                    </a:cubicBezTo>
                    <a:cubicBezTo>
                      <a:pt x="18" y="19"/>
                      <a:pt x="22" y="20"/>
                      <a:pt x="25" y="23"/>
                    </a:cubicBezTo>
                    <a:cubicBezTo>
                      <a:pt x="23" y="23"/>
                      <a:pt x="22" y="22"/>
                      <a:pt x="17" y="20"/>
                    </a:cubicBezTo>
                    <a:cubicBezTo>
                      <a:pt x="22" y="23"/>
                      <a:pt x="19" y="22"/>
                      <a:pt x="21" y="24"/>
                    </a:cubicBezTo>
                    <a:cubicBezTo>
                      <a:pt x="21" y="25"/>
                      <a:pt x="23" y="24"/>
                      <a:pt x="25" y="26"/>
                    </a:cubicBezTo>
                    <a:cubicBezTo>
                      <a:pt x="23" y="27"/>
                      <a:pt x="27" y="30"/>
                      <a:pt x="28" y="32"/>
                    </a:cubicBezTo>
                    <a:cubicBezTo>
                      <a:pt x="22" y="29"/>
                      <a:pt x="28" y="31"/>
                      <a:pt x="23" y="29"/>
                    </a:cubicBezTo>
                    <a:cubicBezTo>
                      <a:pt x="21" y="26"/>
                      <a:pt x="22" y="25"/>
                      <a:pt x="18" y="22"/>
                    </a:cubicBezTo>
                    <a:cubicBezTo>
                      <a:pt x="17" y="23"/>
                      <a:pt x="17" y="25"/>
                      <a:pt x="18" y="28"/>
                    </a:cubicBezTo>
                    <a:cubicBezTo>
                      <a:pt x="17" y="28"/>
                      <a:pt x="16" y="26"/>
                      <a:pt x="15" y="26"/>
                    </a:cubicBezTo>
                    <a:cubicBezTo>
                      <a:pt x="12" y="25"/>
                      <a:pt x="20" y="32"/>
                      <a:pt x="16" y="31"/>
                    </a:cubicBezTo>
                    <a:cubicBezTo>
                      <a:pt x="14" y="28"/>
                      <a:pt x="14" y="28"/>
                      <a:pt x="14" y="28"/>
                    </a:cubicBezTo>
                    <a:cubicBezTo>
                      <a:pt x="17" y="32"/>
                      <a:pt x="12" y="30"/>
                      <a:pt x="13" y="32"/>
                    </a:cubicBezTo>
                    <a:cubicBezTo>
                      <a:pt x="14" y="33"/>
                      <a:pt x="15" y="34"/>
                      <a:pt x="16" y="35"/>
                    </a:cubicBezTo>
                    <a:cubicBezTo>
                      <a:pt x="9" y="29"/>
                      <a:pt x="18" y="39"/>
                      <a:pt x="13" y="36"/>
                    </a:cubicBezTo>
                    <a:cubicBezTo>
                      <a:pt x="17" y="40"/>
                      <a:pt x="19" y="43"/>
                      <a:pt x="19" y="44"/>
                    </a:cubicBezTo>
                    <a:cubicBezTo>
                      <a:pt x="14" y="40"/>
                      <a:pt x="14" y="40"/>
                      <a:pt x="14" y="40"/>
                    </a:cubicBezTo>
                    <a:cubicBezTo>
                      <a:pt x="18" y="42"/>
                      <a:pt x="11" y="36"/>
                      <a:pt x="9" y="33"/>
                    </a:cubicBezTo>
                    <a:cubicBezTo>
                      <a:pt x="11" y="36"/>
                      <a:pt x="8" y="35"/>
                      <a:pt x="10" y="38"/>
                    </a:cubicBezTo>
                    <a:cubicBezTo>
                      <a:pt x="7" y="35"/>
                      <a:pt x="7" y="35"/>
                      <a:pt x="7" y="35"/>
                    </a:cubicBezTo>
                    <a:cubicBezTo>
                      <a:pt x="6" y="35"/>
                      <a:pt x="14" y="42"/>
                      <a:pt x="10" y="40"/>
                    </a:cubicBezTo>
                    <a:cubicBezTo>
                      <a:pt x="8" y="38"/>
                      <a:pt x="8" y="38"/>
                      <a:pt x="8" y="38"/>
                    </a:cubicBezTo>
                    <a:cubicBezTo>
                      <a:pt x="6" y="40"/>
                      <a:pt x="0" y="39"/>
                      <a:pt x="4" y="45"/>
                    </a:cubicBezTo>
                    <a:cubicBezTo>
                      <a:pt x="6" y="47"/>
                      <a:pt x="11" y="50"/>
                      <a:pt x="13" y="52"/>
                    </a:cubicBezTo>
                    <a:cubicBezTo>
                      <a:pt x="12" y="49"/>
                      <a:pt x="9" y="46"/>
                      <a:pt x="8" y="43"/>
                    </a:cubicBezTo>
                    <a:cubicBezTo>
                      <a:pt x="12" y="47"/>
                      <a:pt x="12" y="47"/>
                      <a:pt x="12" y="47"/>
                    </a:cubicBezTo>
                    <a:cubicBezTo>
                      <a:pt x="9" y="44"/>
                      <a:pt x="8" y="42"/>
                      <a:pt x="6" y="41"/>
                    </a:cubicBezTo>
                    <a:cubicBezTo>
                      <a:pt x="5" y="38"/>
                      <a:pt x="10" y="43"/>
                      <a:pt x="8" y="41"/>
                    </a:cubicBezTo>
                    <a:cubicBezTo>
                      <a:pt x="12" y="44"/>
                      <a:pt x="12" y="45"/>
                      <a:pt x="15" y="48"/>
                    </a:cubicBezTo>
                    <a:cubicBezTo>
                      <a:pt x="14" y="46"/>
                      <a:pt x="14" y="46"/>
                      <a:pt x="14" y="46"/>
                    </a:cubicBezTo>
                    <a:cubicBezTo>
                      <a:pt x="15" y="47"/>
                      <a:pt x="16" y="46"/>
                      <a:pt x="17" y="48"/>
                    </a:cubicBezTo>
                    <a:cubicBezTo>
                      <a:pt x="13" y="43"/>
                      <a:pt x="20" y="48"/>
                      <a:pt x="19" y="45"/>
                    </a:cubicBezTo>
                    <a:cubicBezTo>
                      <a:pt x="18" y="45"/>
                      <a:pt x="18" y="45"/>
                      <a:pt x="18" y="45"/>
                    </a:cubicBezTo>
                    <a:cubicBezTo>
                      <a:pt x="15" y="43"/>
                      <a:pt x="16" y="43"/>
                      <a:pt x="16" y="42"/>
                    </a:cubicBezTo>
                    <a:cubicBezTo>
                      <a:pt x="19" y="45"/>
                      <a:pt x="19" y="44"/>
                      <a:pt x="21" y="44"/>
                    </a:cubicBezTo>
                    <a:cubicBezTo>
                      <a:pt x="19" y="42"/>
                      <a:pt x="15" y="39"/>
                      <a:pt x="16" y="38"/>
                    </a:cubicBezTo>
                    <a:cubicBezTo>
                      <a:pt x="20" y="42"/>
                      <a:pt x="19" y="39"/>
                      <a:pt x="23" y="42"/>
                    </a:cubicBezTo>
                    <a:cubicBezTo>
                      <a:pt x="19" y="38"/>
                      <a:pt x="23" y="39"/>
                      <a:pt x="20" y="37"/>
                    </a:cubicBezTo>
                    <a:cubicBezTo>
                      <a:pt x="20" y="36"/>
                      <a:pt x="20" y="36"/>
                      <a:pt x="23" y="38"/>
                    </a:cubicBezTo>
                    <a:cubicBezTo>
                      <a:pt x="23" y="39"/>
                      <a:pt x="23" y="39"/>
                      <a:pt x="23" y="39"/>
                    </a:cubicBezTo>
                    <a:cubicBezTo>
                      <a:pt x="24" y="38"/>
                      <a:pt x="24" y="38"/>
                      <a:pt x="24" y="38"/>
                    </a:cubicBezTo>
                    <a:cubicBezTo>
                      <a:pt x="25" y="39"/>
                      <a:pt x="25" y="39"/>
                      <a:pt x="25" y="39"/>
                    </a:cubicBezTo>
                    <a:cubicBezTo>
                      <a:pt x="25" y="39"/>
                      <a:pt x="22" y="36"/>
                      <a:pt x="24" y="38"/>
                    </a:cubicBezTo>
                    <a:cubicBezTo>
                      <a:pt x="26" y="39"/>
                      <a:pt x="25" y="39"/>
                      <a:pt x="26" y="39"/>
                    </a:cubicBezTo>
                    <a:cubicBezTo>
                      <a:pt x="27" y="39"/>
                      <a:pt x="20" y="33"/>
                      <a:pt x="25" y="35"/>
                    </a:cubicBezTo>
                    <a:cubicBezTo>
                      <a:pt x="23" y="33"/>
                      <a:pt x="23" y="32"/>
                      <a:pt x="18" y="29"/>
                    </a:cubicBezTo>
                    <a:cubicBezTo>
                      <a:pt x="20" y="30"/>
                      <a:pt x="24" y="33"/>
                      <a:pt x="24" y="31"/>
                    </a:cubicBezTo>
                    <a:cubicBezTo>
                      <a:pt x="20" y="28"/>
                      <a:pt x="26" y="32"/>
                      <a:pt x="24" y="29"/>
                    </a:cubicBezTo>
                    <a:cubicBezTo>
                      <a:pt x="27" y="33"/>
                      <a:pt x="25" y="30"/>
                      <a:pt x="29" y="34"/>
                    </a:cubicBezTo>
                    <a:cubicBezTo>
                      <a:pt x="31" y="34"/>
                      <a:pt x="26" y="30"/>
                      <a:pt x="27" y="29"/>
                    </a:cubicBezTo>
                    <a:cubicBezTo>
                      <a:pt x="30" y="31"/>
                      <a:pt x="30" y="31"/>
                      <a:pt x="30" y="31"/>
                    </a:cubicBezTo>
                    <a:cubicBezTo>
                      <a:pt x="29" y="30"/>
                      <a:pt x="26" y="27"/>
                      <a:pt x="30" y="29"/>
                    </a:cubicBezTo>
                    <a:cubicBezTo>
                      <a:pt x="27" y="27"/>
                      <a:pt x="27" y="27"/>
                      <a:pt x="27" y="27"/>
                    </a:cubicBezTo>
                    <a:cubicBezTo>
                      <a:pt x="29" y="27"/>
                      <a:pt x="28" y="26"/>
                      <a:pt x="32" y="27"/>
                    </a:cubicBezTo>
                    <a:cubicBezTo>
                      <a:pt x="27" y="23"/>
                      <a:pt x="27" y="23"/>
                      <a:pt x="27" y="23"/>
                    </a:cubicBezTo>
                    <a:cubicBezTo>
                      <a:pt x="34" y="26"/>
                      <a:pt x="29" y="21"/>
                      <a:pt x="24" y="17"/>
                    </a:cubicBezTo>
                    <a:cubicBezTo>
                      <a:pt x="25" y="17"/>
                      <a:pt x="26" y="17"/>
                      <a:pt x="28" y="17"/>
                    </a:cubicBezTo>
                    <a:cubicBezTo>
                      <a:pt x="30" y="19"/>
                      <a:pt x="30" y="19"/>
                      <a:pt x="30" y="19"/>
                    </a:cubicBezTo>
                    <a:cubicBezTo>
                      <a:pt x="30" y="19"/>
                      <a:pt x="34" y="20"/>
                      <a:pt x="29" y="17"/>
                    </a:cubicBezTo>
                    <a:cubicBezTo>
                      <a:pt x="28" y="15"/>
                      <a:pt x="33" y="18"/>
                      <a:pt x="34" y="18"/>
                    </a:cubicBezTo>
                    <a:cubicBezTo>
                      <a:pt x="28" y="13"/>
                      <a:pt x="41" y="17"/>
                      <a:pt x="31" y="11"/>
                    </a:cubicBezTo>
                    <a:cubicBezTo>
                      <a:pt x="30" y="11"/>
                      <a:pt x="28" y="11"/>
                      <a:pt x="28" y="12"/>
                    </a:cubicBezTo>
                    <a:cubicBezTo>
                      <a:pt x="26" y="12"/>
                      <a:pt x="24" y="11"/>
                      <a:pt x="24" y="10"/>
                    </a:cubicBezTo>
                    <a:cubicBezTo>
                      <a:pt x="24" y="9"/>
                      <a:pt x="28" y="11"/>
                      <a:pt x="27" y="9"/>
                    </a:cubicBezTo>
                    <a:cubicBezTo>
                      <a:pt x="34" y="12"/>
                      <a:pt x="34" y="12"/>
                      <a:pt x="34" y="12"/>
                    </a:cubicBezTo>
                    <a:cubicBezTo>
                      <a:pt x="42" y="13"/>
                      <a:pt x="26" y="5"/>
                      <a:pt x="37" y="7"/>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2" name="Freeform 317">
                <a:extLst>
                  <a:ext uri="{FF2B5EF4-FFF2-40B4-BE49-F238E27FC236}">
                    <a16:creationId xmlns:a16="http://schemas.microsoft.com/office/drawing/2014/main" xmlns="" id="{B7425E3C-82E1-44D8-A022-4432843789F7}"/>
                  </a:ext>
                </a:extLst>
              </p:cNvPr>
              <p:cNvSpPr/>
              <p:nvPr/>
            </p:nvSpPr>
            <p:spPr>
              <a:xfrm>
                <a:off x="5320" y="3031"/>
                <a:ext cx="2" cy="2"/>
              </a:xfrm>
              <a:custGeom>
                <a:avLst/>
                <a:gdLst/>
                <a:ahLst/>
                <a:cxnLst>
                  <a:cxn ang="0">
                    <a:pos x="0" y="0"/>
                  </a:cxn>
                  <a:cxn ang="0">
                    <a:pos x="2" y="2"/>
                  </a:cxn>
                  <a:cxn ang="0">
                    <a:pos x="0" y="0"/>
                  </a:cxn>
                  <a:cxn ang="0">
                    <a:pos x="0" y="0"/>
                  </a:cxn>
                </a:cxnLst>
                <a:rect l="0" t="0" r="0" b="0"/>
                <a:pathLst>
                  <a:path w="3" h="2">
                    <a:moveTo>
                      <a:pt x="0" y="0"/>
                    </a:moveTo>
                    <a:cubicBezTo>
                      <a:pt x="3" y="2"/>
                      <a:pt x="3" y="2"/>
                      <a:pt x="3" y="2"/>
                    </a:cubicBezTo>
                    <a:cubicBezTo>
                      <a:pt x="1" y="0"/>
                      <a:pt x="1" y="0"/>
                      <a:pt x="1" y="0"/>
                    </a:cubicBezTo>
                    <a:cubicBezTo>
                      <a:pt x="1" y="1"/>
                      <a:pt x="1"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3" name="Freeform 318">
                <a:extLst>
                  <a:ext uri="{FF2B5EF4-FFF2-40B4-BE49-F238E27FC236}">
                    <a16:creationId xmlns:a16="http://schemas.microsoft.com/office/drawing/2014/main" xmlns="" id="{BAC698E3-D84D-49FA-B9AE-41A8E3FA435E}"/>
                  </a:ext>
                </a:extLst>
              </p:cNvPr>
              <p:cNvSpPr/>
              <p:nvPr/>
            </p:nvSpPr>
            <p:spPr>
              <a:xfrm>
                <a:off x="5320" y="3030"/>
                <a:ext cx="1" cy="1"/>
              </a:xfrm>
              <a:custGeom>
                <a:avLst/>
                <a:gdLst/>
                <a:ahLst/>
                <a:cxnLst>
                  <a:cxn ang="0">
                    <a:pos x="1" y="1"/>
                  </a:cxn>
                  <a:cxn ang="0">
                    <a:pos x="0" y="0"/>
                  </a:cxn>
                  <a:cxn ang="0">
                    <a:pos x="0" y="1"/>
                  </a:cxn>
                  <a:cxn ang="0">
                    <a:pos x="1" y="1"/>
                  </a:cxn>
                </a:cxnLst>
                <a:rect l="0" t="0" r="0" b="0"/>
                <a:pathLst>
                  <a:path w="1" h="1">
                    <a:moveTo>
                      <a:pt x="1" y="1"/>
                    </a:moveTo>
                    <a:lnTo>
                      <a:pt x="0" y="0"/>
                    </a:lnTo>
                    <a:lnTo>
                      <a:pt x="0" y="1"/>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4" name="Freeform 319">
                <a:extLst>
                  <a:ext uri="{FF2B5EF4-FFF2-40B4-BE49-F238E27FC236}">
                    <a16:creationId xmlns:a16="http://schemas.microsoft.com/office/drawing/2014/main" xmlns="" id="{FD22BBC0-6907-4DD7-B9B7-D59633D3981A}"/>
                  </a:ext>
                </a:extLst>
              </p:cNvPr>
              <p:cNvSpPr/>
              <p:nvPr/>
            </p:nvSpPr>
            <p:spPr>
              <a:xfrm>
                <a:off x="5324" y="3017"/>
                <a:ext cx="2" cy="1"/>
              </a:xfrm>
              <a:custGeom>
                <a:avLst/>
                <a:gdLst/>
                <a:ahLst/>
                <a:cxnLst>
                  <a:cxn ang="0">
                    <a:pos x="0" y="1"/>
                  </a:cxn>
                  <a:cxn ang="0">
                    <a:pos x="1" y="0"/>
                  </a:cxn>
                  <a:cxn ang="0">
                    <a:pos x="0" y="1"/>
                  </a:cxn>
                </a:cxnLst>
                <a:rect l="0" t="0" r="0" b="0"/>
                <a:pathLst>
                  <a:path w="3" h="1">
                    <a:moveTo>
                      <a:pt x="1" y="1"/>
                    </a:moveTo>
                    <a:cubicBezTo>
                      <a:pt x="2" y="1"/>
                      <a:pt x="3" y="1"/>
                      <a:pt x="2" y="0"/>
                    </a:cubicBezTo>
                    <a:cubicBezTo>
                      <a:pt x="1" y="0"/>
                      <a:pt x="0"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5" name="Freeform 320">
                <a:extLst>
                  <a:ext uri="{FF2B5EF4-FFF2-40B4-BE49-F238E27FC236}">
                    <a16:creationId xmlns:a16="http://schemas.microsoft.com/office/drawing/2014/main" xmlns="" id="{C3CB3739-C1B2-4BAA-AC3B-3781B616E78D}"/>
                  </a:ext>
                </a:extLst>
              </p:cNvPr>
              <p:cNvSpPr/>
              <p:nvPr/>
            </p:nvSpPr>
            <p:spPr>
              <a:xfrm>
                <a:off x="5322" y="3016"/>
                <a:ext cx="2" cy="1"/>
              </a:xfrm>
              <a:custGeom>
                <a:avLst/>
                <a:gdLst/>
                <a:ahLst/>
                <a:cxnLst>
                  <a:cxn ang="0">
                    <a:pos x="2" y="0"/>
                  </a:cxn>
                  <a:cxn ang="0">
                    <a:pos x="0" y="0"/>
                  </a:cxn>
                  <a:cxn ang="0">
                    <a:pos x="1" y="1"/>
                  </a:cxn>
                  <a:cxn ang="0">
                    <a:pos x="2" y="0"/>
                  </a:cxn>
                </a:cxnLst>
                <a:rect l="0" t="0" r="0" b="0"/>
                <a:pathLst>
                  <a:path w="2" h="1">
                    <a:moveTo>
                      <a:pt x="2" y="0"/>
                    </a:moveTo>
                    <a:lnTo>
                      <a:pt x="0" y="0"/>
                    </a:lnTo>
                    <a:lnTo>
                      <a:pt x="1"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6" name="Freeform 321">
                <a:extLst>
                  <a:ext uri="{FF2B5EF4-FFF2-40B4-BE49-F238E27FC236}">
                    <a16:creationId xmlns:a16="http://schemas.microsoft.com/office/drawing/2014/main" xmlns="" id="{B359C467-AE74-49AD-94D5-2CC04485817B}"/>
                  </a:ext>
                </a:extLst>
              </p:cNvPr>
              <p:cNvSpPr/>
              <p:nvPr/>
            </p:nvSpPr>
            <p:spPr>
              <a:xfrm>
                <a:off x="5308" y="3002"/>
                <a:ext cx="21" cy="14"/>
              </a:xfrm>
              <a:custGeom>
                <a:avLst/>
                <a:gdLst/>
                <a:ahLst/>
                <a:cxnLst>
                  <a:cxn ang="0">
                    <a:pos x="7" y="0"/>
                  </a:cxn>
                  <a:cxn ang="0">
                    <a:pos x="5" y="4"/>
                  </a:cxn>
                  <a:cxn ang="0">
                    <a:pos x="5" y="0"/>
                  </a:cxn>
                  <a:cxn ang="0">
                    <a:pos x="2" y="7"/>
                  </a:cxn>
                  <a:cxn ang="0">
                    <a:pos x="7" y="5"/>
                  </a:cxn>
                  <a:cxn ang="0">
                    <a:pos x="5" y="6"/>
                  </a:cxn>
                  <a:cxn ang="0">
                    <a:pos x="10" y="7"/>
                  </a:cxn>
                  <a:cxn ang="0">
                    <a:pos x="4" y="7"/>
                  </a:cxn>
                  <a:cxn ang="0">
                    <a:pos x="6" y="7"/>
                  </a:cxn>
                  <a:cxn ang="0">
                    <a:pos x="8" y="7"/>
                  </a:cxn>
                  <a:cxn ang="0">
                    <a:pos x="7" y="8"/>
                  </a:cxn>
                  <a:cxn ang="0">
                    <a:pos x="8" y="8"/>
                  </a:cxn>
                  <a:cxn ang="0">
                    <a:pos x="9" y="9"/>
                  </a:cxn>
                  <a:cxn ang="0">
                    <a:pos x="7" y="8"/>
                  </a:cxn>
                  <a:cxn ang="0">
                    <a:pos x="9" y="10"/>
                  </a:cxn>
                  <a:cxn ang="0">
                    <a:pos x="6" y="9"/>
                  </a:cxn>
                  <a:cxn ang="0">
                    <a:pos x="10" y="13"/>
                  </a:cxn>
                  <a:cxn ang="0">
                    <a:pos x="13" y="14"/>
                  </a:cxn>
                  <a:cxn ang="0">
                    <a:pos x="11" y="11"/>
                  </a:cxn>
                  <a:cxn ang="0">
                    <a:pos x="11" y="11"/>
                  </a:cxn>
                  <a:cxn ang="0">
                    <a:pos x="10" y="9"/>
                  </a:cxn>
                  <a:cxn ang="0">
                    <a:pos x="15" y="11"/>
                  </a:cxn>
                  <a:cxn ang="0">
                    <a:pos x="18" y="8"/>
                  </a:cxn>
                  <a:cxn ang="0">
                    <a:pos x="18" y="8"/>
                  </a:cxn>
                  <a:cxn ang="0">
                    <a:pos x="16" y="7"/>
                  </a:cxn>
                  <a:cxn ang="0">
                    <a:pos x="15" y="8"/>
                  </a:cxn>
                  <a:cxn ang="0">
                    <a:pos x="9" y="7"/>
                  </a:cxn>
                  <a:cxn ang="0">
                    <a:pos x="9" y="7"/>
                  </a:cxn>
                  <a:cxn ang="0">
                    <a:pos x="13" y="7"/>
                  </a:cxn>
                  <a:cxn ang="0">
                    <a:pos x="11" y="7"/>
                  </a:cxn>
                  <a:cxn ang="0">
                    <a:pos x="16" y="6"/>
                  </a:cxn>
                  <a:cxn ang="0">
                    <a:pos x="11" y="6"/>
                  </a:cxn>
                  <a:cxn ang="0">
                    <a:pos x="10" y="3"/>
                  </a:cxn>
                  <a:cxn ang="0">
                    <a:pos x="13" y="2"/>
                  </a:cxn>
                  <a:cxn ang="0">
                    <a:pos x="10" y="3"/>
                  </a:cxn>
                  <a:cxn ang="0">
                    <a:pos x="10" y="0"/>
                  </a:cxn>
                  <a:cxn ang="0">
                    <a:pos x="8" y="2"/>
                  </a:cxn>
                  <a:cxn ang="0">
                    <a:pos x="7" y="0"/>
                  </a:cxn>
                  <a:cxn ang="0">
                    <a:pos x="7" y="0"/>
                  </a:cxn>
                  <a:cxn ang="0">
                    <a:pos x="4" y="6"/>
                  </a:cxn>
                  <a:cxn ang="0">
                    <a:pos x="7" y="0"/>
                  </a:cxn>
                </a:cxnLst>
                <a:rect l="0" t="0" r="0" b="0"/>
                <a:pathLst>
                  <a:path w="25" h="16">
                    <a:moveTo>
                      <a:pt x="9" y="1"/>
                    </a:moveTo>
                    <a:cubicBezTo>
                      <a:pt x="6" y="5"/>
                      <a:pt x="6" y="5"/>
                      <a:pt x="6" y="5"/>
                    </a:cubicBezTo>
                    <a:cubicBezTo>
                      <a:pt x="7" y="2"/>
                      <a:pt x="5" y="5"/>
                      <a:pt x="7" y="1"/>
                    </a:cubicBezTo>
                    <a:cubicBezTo>
                      <a:pt x="5" y="6"/>
                      <a:pt x="5" y="1"/>
                      <a:pt x="3" y="8"/>
                    </a:cubicBezTo>
                    <a:cubicBezTo>
                      <a:pt x="7" y="7"/>
                      <a:pt x="3" y="9"/>
                      <a:pt x="9" y="6"/>
                    </a:cubicBezTo>
                    <a:cubicBezTo>
                      <a:pt x="6" y="7"/>
                      <a:pt x="6" y="7"/>
                      <a:pt x="6" y="7"/>
                    </a:cubicBezTo>
                    <a:cubicBezTo>
                      <a:pt x="12" y="6"/>
                      <a:pt x="0" y="8"/>
                      <a:pt x="12" y="8"/>
                    </a:cubicBezTo>
                    <a:cubicBezTo>
                      <a:pt x="5" y="8"/>
                      <a:pt x="5" y="8"/>
                      <a:pt x="5" y="8"/>
                    </a:cubicBezTo>
                    <a:cubicBezTo>
                      <a:pt x="3" y="8"/>
                      <a:pt x="14" y="9"/>
                      <a:pt x="8" y="9"/>
                    </a:cubicBezTo>
                    <a:cubicBezTo>
                      <a:pt x="10" y="9"/>
                      <a:pt x="10" y="9"/>
                      <a:pt x="10" y="9"/>
                    </a:cubicBezTo>
                    <a:cubicBezTo>
                      <a:pt x="10" y="9"/>
                      <a:pt x="9" y="9"/>
                      <a:pt x="9" y="10"/>
                    </a:cubicBezTo>
                    <a:cubicBezTo>
                      <a:pt x="10" y="10"/>
                      <a:pt x="10" y="10"/>
                      <a:pt x="10" y="10"/>
                    </a:cubicBezTo>
                    <a:cubicBezTo>
                      <a:pt x="13" y="10"/>
                      <a:pt x="13" y="11"/>
                      <a:pt x="11" y="11"/>
                    </a:cubicBezTo>
                    <a:cubicBezTo>
                      <a:pt x="9" y="11"/>
                      <a:pt x="10" y="11"/>
                      <a:pt x="9" y="10"/>
                    </a:cubicBezTo>
                    <a:cubicBezTo>
                      <a:pt x="7" y="10"/>
                      <a:pt x="11" y="11"/>
                      <a:pt x="11" y="12"/>
                    </a:cubicBezTo>
                    <a:cubicBezTo>
                      <a:pt x="9" y="12"/>
                      <a:pt x="8" y="11"/>
                      <a:pt x="8" y="11"/>
                    </a:cubicBezTo>
                    <a:cubicBezTo>
                      <a:pt x="10" y="13"/>
                      <a:pt x="3" y="12"/>
                      <a:pt x="13" y="15"/>
                    </a:cubicBezTo>
                    <a:cubicBezTo>
                      <a:pt x="14" y="16"/>
                      <a:pt x="16" y="16"/>
                      <a:pt x="16" y="16"/>
                    </a:cubicBezTo>
                    <a:cubicBezTo>
                      <a:pt x="20" y="16"/>
                      <a:pt x="16" y="14"/>
                      <a:pt x="14" y="13"/>
                    </a:cubicBezTo>
                    <a:cubicBezTo>
                      <a:pt x="14" y="13"/>
                      <a:pt x="14" y="13"/>
                      <a:pt x="14" y="13"/>
                    </a:cubicBezTo>
                    <a:cubicBezTo>
                      <a:pt x="5" y="11"/>
                      <a:pt x="16" y="13"/>
                      <a:pt x="12" y="11"/>
                    </a:cubicBezTo>
                    <a:cubicBezTo>
                      <a:pt x="16" y="12"/>
                      <a:pt x="16" y="13"/>
                      <a:pt x="18" y="13"/>
                    </a:cubicBezTo>
                    <a:cubicBezTo>
                      <a:pt x="25" y="13"/>
                      <a:pt x="13" y="10"/>
                      <a:pt x="22" y="10"/>
                    </a:cubicBezTo>
                    <a:cubicBezTo>
                      <a:pt x="22" y="10"/>
                      <a:pt x="22" y="10"/>
                      <a:pt x="22" y="10"/>
                    </a:cubicBezTo>
                    <a:cubicBezTo>
                      <a:pt x="23" y="10"/>
                      <a:pt x="21" y="10"/>
                      <a:pt x="20" y="9"/>
                    </a:cubicBezTo>
                    <a:cubicBezTo>
                      <a:pt x="18" y="10"/>
                      <a:pt x="18" y="10"/>
                      <a:pt x="18" y="10"/>
                    </a:cubicBezTo>
                    <a:cubicBezTo>
                      <a:pt x="17" y="9"/>
                      <a:pt x="13" y="9"/>
                      <a:pt x="11" y="9"/>
                    </a:cubicBezTo>
                    <a:cubicBezTo>
                      <a:pt x="15" y="9"/>
                      <a:pt x="9" y="9"/>
                      <a:pt x="11" y="8"/>
                    </a:cubicBezTo>
                    <a:cubicBezTo>
                      <a:pt x="15" y="8"/>
                      <a:pt x="14" y="9"/>
                      <a:pt x="16" y="9"/>
                    </a:cubicBezTo>
                    <a:cubicBezTo>
                      <a:pt x="14" y="8"/>
                      <a:pt x="14" y="8"/>
                      <a:pt x="14" y="8"/>
                    </a:cubicBezTo>
                    <a:cubicBezTo>
                      <a:pt x="14" y="8"/>
                      <a:pt x="18" y="7"/>
                      <a:pt x="20" y="7"/>
                    </a:cubicBezTo>
                    <a:cubicBezTo>
                      <a:pt x="17" y="7"/>
                      <a:pt x="18" y="7"/>
                      <a:pt x="14" y="7"/>
                    </a:cubicBezTo>
                    <a:cubicBezTo>
                      <a:pt x="19" y="6"/>
                      <a:pt x="16" y="3"/>
                      <a:pt x="13" y="4"/>
                    </a:cubicBezTo>
                    <a:cubicBezTo>
                      <a:pt x="13" y="4"/>
                      <a:pt x="17" y="2"/>
                      <a:pt x="16" y="3"/>
                    </a:cubicBezTo>
                    <a:cubicBezTo>
                      <a:pt x="17" y="2"/>
                      <a:pt x="15" y="3"/>
                      <a:pt x="12" y="4"/>
                    </a:cubicBezTo>
                    <a:cubicBezTo>
                      <a:pt x="10" y="5"/>
                      <a:pt x="11" y="4"/>
                      <a:pt x="12" y="1"/>
                    </a:cubicBezTo>
                    <a:cubicBezTo>
                      <a:pt x="10" y="3"/>
                      <a:pt x="10" y="3"/>
                      <a:pt x="10" y="3"/>
                    </a:cubicBezTo>
                    <a:cubicBezTo>
                      <a:pt x="7" y="7"/>
                      <a:pt x="12" y="0"/>
                      <a:pt x="9" y="1"/>
                    </a:cubicBezTo>
                    <a:cubicBezTo>
                      <a:pt x="9" y="1"/>
                      <a:pt x="9" y="1"/>
                      <a:pt x="9" y="1"/>
                    </a:cubicBezTo>
                    <a:cubicBezTo>
                      <a:pt x="9" y="2"/>
                      <a:pt x="5" y="8"/>
                      <a:pt x="5" y="7"/>
                    </a:cubicBezTo>
                    <a:cubicBezTo>
                      <a:pt x="7" y="3"/>
                      <a:pt x="7" y="4"/>
                      <a:pt x="9"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7" name="Freeform 322">
                <a:extLst>
                  <a:ext uri="{FF2B5EF4-FFF2-40B4-BE49-F238E27FC236}">
                    <a16:creationId xmlns:a16="http://schemas.microsoft.com/office/drawing/2014/main" xmlns="" id="{C2E29419-FE49-419C-967D-5D95CA64DB9D}"/>
                  </a:ext>
                </a:extLst>
              </p:cNvPr>
              <p:cNvSpPr/>
              <p:nvPr/>
            </p:nvSpPr>
            <p:spPr>
              <a:xfrm>
                <a:off x="5310" y="3003"/>
                <a:ext cx="3" cy="8"/>
              </a:xfrm>
              <a:custGeom>
                <a:avLst/>
                <a:gdLst/>
                <a:ahLst/>
                <a:cxnLst>
                  <a:cxn ang="0">
                    <a:pos x="2" y="4"/>
                  </a:cxn>
                  <a:cxn ang="0">
                    <a:pos x="3" y="0"/>
                  </a:cxn>
                  <a:cxn ang="0">
                    <a:pos x="0" y="7"/>
                  </a:cxn>
                  <a:cxn ang="0">
                    <a:pos x="1" y="5"/>
                  </a:cxn>
                  <a:cxn ang="0">
                    <a:pos x="2" y="4"/>
                  </a:cxn>
                </a:cxnLst>
                <a:rect l="0" t="0" r="0" b="0"/>
                <a:pathLst>
                  <a:path w="3" h="9">
                    <a:moveTo>
                      <a:pt x="2" y="5"/>
                    </a:moveTo>
                    <a:cubicBezTo>
                      <a:pt x="3" y="1"/>
                      <a:pt x="3" y="1"/>
                      <a:pt x="3" y="1"/>
                    </a:cubicBezTo>
                    <a:cubicBezTo>
                      <a:pt x="3" y="0"/>
                      <a:pt x="1" y="5"/>
                      <a:pt x="0" y="8"/>
                    </a:cubicBezTo>
                    <a:cubicBezTo>
                      <a:pt x="1" y="7"/>
                      <a:pt x="1" y="9"/>
                      <a:pt x="1" y="6"/>
                    </a:cubicBezTo>
                    <a:cubicBezTo>
                      <a:pt x="1" y="6"/>
                      <a:pt x="2" y="4"/>
                      <a:pt x="2" y="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8" name="Freeform 323">
                <a:extLst>
                  <a:ext uri="{FF2B5EF4-FFF2-40B4-BE49-F238E27FC236}">
                    <a16:creationId xmlns:a16="http://schemas.microsoft.com/office/drawing/2014/main" xmlns="" id="{6AE0410B-62AD-47AD-8CE3-B3E6C93CF1CD}"/>
                  </a:ext>
                </a:extLst>
              </p:cNvPr>
              <p:cNvSpPr/>
              <p:nvPr/>
            </p:nvSpPr>
            <p:spPr>
              <a:xfrm>
                <a:off x="5303" y="3000"/>
                <a:ext cx="8" cy="16"/>
              </a:xfrm>
              <a:custGeom>
                <a:avLst/>
                <a:gdLst/>
                <a:ahLst/>
                <a:cxnLst>
                  <a:cxn ang="0">
                    <a:pos x="3" y="7"/>
                  </a:cxn>
                  <a:cxn ang="0">
                    <a:pos x="3" y="10"/>
                  </a:cxn>
                  <a:cxn ang="0">
                    <a:pos x="5" y="11"/>
                  </a:cxn>
                  <a:cxn ang="0">
                    <a:pos x="7" y="6"/>
                  </a:cxn>
                  <a:cxn ang="0">
                    <a:pos x="6" y="10"/>
                  </a:cxn>
                  <a:cxn ang="0">
                    <a:pos x="8" y="5"/>
                  </a:cxn>
                  <a:cxn ang="0">
                    <a:pos x="7" y="7"/>
                  </a:cxn>
                  <a:cxn ang="0">
                    <a:pos x="8" y="5"/>
                  </a:cxn>
                  <a:cxn ang="0">
                    <a:pos x="7" y="5"/>
                  </a:cxn>
                  <a:cxn ang="0">
                    <a:pos x="8" y="3"/>
                  </a:cxn>
                  <a:cxn ang="0">
                    <a:pos x="5" y="8"/>
                  </a:cxn>
                  <a:cxn ang="0">
                    <a:pos x="6" y="3"/>
                  </a:cxn>
                  <a:cxn ang="0">
                    <a:pos x="4" y="1"/>
                  </a:cxn>
                  <a:cxn ang="0">
                    <a:pos x="4" y="3"/>
                  </a:cxn>
                  <a:cxn ang="0">
                    <a:pos x="4" y="6"/>
                  </a:cxn>
                  <a:cxn ang="0">
                    <a:pos x="4" y="1"/>
                  </a:cxn>
                  <a:cxn ang="0">
                    <a:pos x="1" y="4"/>
                  </a:cxn>
                  <a:cxn ang="0">
                    <a:pos x="0" y="10"/>
                  </a:cxn>
                  <a:cxn ang="0">
                    <a:pos x="0" y="5"/>
                  </a:cxn>
                  <a:cxn ang="0">
                    <a:pos x="0" y="4"/>
                  </a:cxn>
                  <a:cxn ang="0">
                    <a:pos x="0" y="12"/>
                  </a:cxn>
                  <a:cxn ang="0">
                    <a:pos x="3" y="7"/>
                  </a:cxn>
                </a:cxnLst>
                <a:rect l="0" t="0" r="0" b="0"/>
                <a:pathLst>
                  <a:path w="10" h="19">
                    <a:moveTo>
                      <a:pt x="4" y="9"/>
                    </a:moveTo>
                    <a:cubicBezTo>
                      <a:pt x="4" y="12"/>
                      <a:pt x="4" y="12"/>
                      <a:pt x="4" y="12"/>
                    </a:cubicBezTo>
                    <a:cubicBezTo>
                      <a:pt x="5" y="12"/>
                      <a:pt x="7" y="10"/>
                      <a:pt x="7" y="14"/>
                    </a:cubicBezTo>
                    <a:cubicBezTo>
                      <a:pt x="7" y="15"/>
                      <a:pt x="8" y="9"/>
                      <a:pt x="9" y="8"/>
                    </a:cubicBezTo>
                    <a:cubicBezTo>
                      <a:pt x="8" y="12"/>
                      <a:pt x="8" y="12"/>
                      <a:pt x="8" y="12"/>
                    </a:cubicBezTo>
                    <a:cubicBezTo>
                      <a:pt x="9" y="9"/>
                      <a:pt x="9" y="14"/>
                      <a:pt x="10" y="7"/>
                    </a:cubicBezTo>
                    <a:cubicBezTo>
                      <a:pt x="10" y="6"/>
                      <a:pt x="9" y="10"/>
                      <a:pt x="9" y="9"/>
                    </a:cubicBezTo>
                    <a:cubicBezTo>
                      <a:pt x="10" y="7"/>
                      <a:pt x="10" y="7"/>
                      <a:pt x="10" y="7"/>
                    </a:cubicBezTo>
                    <a:cubicBezTo>
                      <a:pt x="9" y="7"/>
                      <a:pt x="9" y="7"/>
                      <a:pt x="9" y="7"/>
                    </a:cubicBezTo>
                    <a:cubicBezTo>
                      <a:pt x="10" y="4"/>
                      <a:pt x="10" y="4"/>
                      <a:pt x="10" y="4"/>
                    </a:cubicBezTo>
                    <a:cubicBezTo>
                      <a:pt x="10" y="0"/>
                      <a:pt x="8" y="13"/>
                      <a:pt x="7" y="10"/>
                    </a:cubicBezTo>
                    <a:cubicBezTo>
                      <a:pt x="8" y="4"/>
                      <a:pt x="8" y="4"/>
                      <a:pt x="8" y="4"/>
                    </a:cubicBezTo>
                    <a:cubicBezTo>
                      <a:pt x="7" y="4"/>
                      <a:pt x="7" y="6"/>
                      <a:pt x="6" y="2"/>
                    </a:cubicBezTo>
                    <a:cubicBezTo>
                      <a:pt x="6" y="2"/>
                      <a:pt x="6" y="5"/>
                      <a:pt x="6" y="4"/>
                    </a:cubicBezTo>
                    <a:cubicBezTo>
                      <a:pt x="6" y="4"/>
                      <a:pt x="6" y="7"/>
                      <a:pt x="6" y="8"/>
                    </a:cubicBezTo>
                    <a:cubicBezTo>
                      <a:pt x="5" y="13"/>
                      <a:pt x="7" y="5"/>
                      <a:pt x="6" y="2"/>
                    </a:cubicBezTo>
                    <a:cubicBezTo>
                      <a:pt x="4" y="6"/>
                      <a:pt x="2" y="10"/>
                      <a:pt x="2" y="5"/>
                    </a:cubicBezTo>
                    <a:cubicBezTo>
                      <a:pt x="2" y="9"/>
                      <a:pt x="2" y="12"/>
                      <a:pt x="1" y="12"/>
                    </a:cubicBezTo>
                    <a:cubicBezTo>
                      <a:pt x="1" y="7"/>
                      <a:pt x="1" y="7"/>
                      <a:pt x="1" y="7"/>
                    </a:cubicBezTo>
                    <a:cubicBezTo>
                      <a:pt x="1" y="6"/>
                      <a:pt x="1" y="5"/>
                      <a:pt x="0" y="5"/>
                    </a:cubicBezTo>
                    <a:cubicBezTo>
                      <a:pt x="1" y="9"/>
                      <a:pt x="1" y="13"/>
                      <a:pt x="0" y="15"/>
                    </a:cubicBezTo>
                    <a:cubicBezTo>
                      <a:pt x="2" y="19"/>
                      <a:pt x="2" y="8"/>
                      <a:pt x="4"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89" name="Freeform 324">
                <a:extLst>
                  <a:ext uri="{FF2B5EF4-FFF2-40B4-BE49-F238E27FC236}">
                    <a16:creationId xmlns:a16="http://schemas.microsoft.com/office/drawing/2014/main" xmlns="" id="{3E94E2C4-2508-4736-B777-2FB5D528A3AE}"/>
                  </a:ext>
                </a:extLst>
              </p:cNvPr>
              <p:cNvSpPr/>
              <p:nvPr/>
            </p:nvSpPr>
            <p:spPr>
              <a:xfrm>
                <a:off x="5305" y="3010"/>
                <a:ext cx="1" cy="1"/>
              </a:xfrm>
              <a:custGeom>
                <a:avLst/>
                <a:gdLst/>
                <a:ahLst/>
                <a:cxnLst>
                  <a:cxn ang="0">
                    <a:pos x="0" y="1"/>
                  </a:cxn>
                  <a:cxn ang="0">
                    <a:pos x="1" y="0"/>
                  </a:cxn>
                  <a:cxn ang="0">
                    <a:pos x="0" y="0"/>
                  </a:cxn>
                  <a:cxn ang="0">
                    <a:pos x="0" y="1"/>
                  </a:cxn>
                </a:cxnLst>
                <a:rect l="0" t="0" r="0" b="0"/>
                <a:pathLst>
                  <a:path w="1" h="1">
                    <a:moveTo>
                      <a:pt x="0" y="1"/>
                    </a:moveTo>
                    <a:lnTo>
                      <a:pt x="1" y="0"/>
                    </a:lnTo>
                    <a:lnTo>
                      <a:pt x="0"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0" name="Freeform 325">
                <a:extLst>
                  <a:ext uri="{FF2B5EF4-FFF2-40B4-BE49-F238E27FC236}">
                    <a16:creationId xmlns:a16="http://schemas.microsoft.com/office/drawing/2014/main" xmlns="" id="{CD1A731B-FD47-476E-AE42-61D2CBFD9570}"/>
                  </a:ext>
                </a:extLst>
              </p:cNvPr>
              <p:cNvSpPr/>
              <p:nvPr/>
            </p:nvSpPr>
            <p:spPr>
              <a:xfrm>
                <a:off x="5228" y="3178"/>
                <a:ext cx="2" cy="2"/>
              </a:xfrm>
              <a:custGeom>
                <a:avLst/>
                <a:gdLst/>
                <a:ahLst/>
                <a:cxnLst>
                  <a:cxn ang="0">
                    <a:pos x="1" y="2"/>
                  </a:cxn>
                  <a:cxn ang="0">
                    <a:pos x="2" y="2"/>
                  </a:cxn>
                  <a:cxn ang="0">
                    <a:pos x="0" y="0"/>
                  </a:cxn>
                  <a:cxn ang="0">
                    <a:pos x="1" y="2"/>
                  </a:cxn>
                </a:cxnLst>
                <a:rect l="0" t="0" r="0" b="0"/>
                <a:pathLst>
                  <a:path w="2" h="2">
                    <a:moveTo>
                      <a:pt x="1" y="2"/>
                    </a:moveTo>
                    <a:lnTo>
                      <a:pt x="2" y="2"/>
                    </a:lnTo>
                    <a:lnTo>
                      <a:pt x="0" y="0"/>
                    </a:ln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1" name="Freeform 326">
                <a:extLst>
                  <a:ext uri="{FF2B5EF4-FFF2-40B4-BE49-F238E27FC236}">
                    <a16:creationId xmlns:a16="http://schemas.microsoft.com/office/drawing/2014/main" xmlns="" id="{DA9205EB-0977-4F1A-A366-80535883C866}"/>
                  </a:ext>
                </a:extLst>
              </p:cNvPr>
              <p:cNvSpPr/>
              <p:nvPr/>
            </p:nvSpPr>
            <p:spPr>
              <a:xfrm>
                <a:off x="5229" y="3176"/>
                <a:ext cx="6" cy="13"/>
              </a:xfrm>
              <a:custGeom>
                <a:avLst/>
                <a:gdLst/>
                <a:ahLst/>
                <a:cxnLst>
                  <a:cxn ang="0">
                    <a:pos x="6" y="13"/>
                  </a:cxn>
                  <a:cxn ang="0">
                    <a:pos x="6" y="11"/>
                  </a:cxn>
                  <a:cxn ang="0">
                    <a:pos x="0" y="0"/>
                  </a:cxn>
                  <a:cxn ang="0">
                    <a:pos x="2" y="7"/>
                  </a:cxn>
                  <a:cxn ang="0">
                    <a:pos x="1" y="5"/>
                  </a:cxn>
                  <a:cxn ang="0">
                    <a:pos x="4" y="10"/>
                  </a:cxn>
                  <a:cxn ang="0">
                    <a:pos x="4" y="9"/>
                  </a:cxn>
                  <a:cxn ang="0">
                    <a:pos x="6" y="13"/>
                  </a:cxn>
                </a:cxnLst>
                <a:rect l="0" t="0" r="0" b="0"/>
                <a:pathLst>
                  <a:path w="7" h="15">
                    <a:moveTo>
                      <a:pt x="7" y="15"/>
                    </a:moveTo>
                    <a:cubicBezTo>
                      <a:pt x="7" y="13"/>
                      <a:pt x="7" y="13"/>
                      <a:pt x="7" y="13"/>
                    </a:cubicBezTo>
                    <a:cubicBezTo>
                      <a:pt x="2" y="4"/>
                      <a:pt x="4" y="7"/>
                      <a:pt x="0" y="0"/>
                    </a:cubicBezTo>
                    <a:cubicBezTo>
                      <a:pt x="0" y="2"/>
                      <a:pt x="1" y="5"/>
                      <a:pt x="3" y="9"/>
                    </a:cubicBezTo>
                    <a:cubicBezTo>
                      <a:pt x="3" y="9"/>
                      <a:pt x="1" y="5"/>
                      <a:pt x="2" y="6"/>
                    </a:cubicBezTo>
                    <a:cubicBezTo>
                      <a:pt x="4" y="9"/>
                      <a:pt x="3" y="8"/>
                      <a:pt x="5" y="12"/>
                    </a:cubicBezTo>
                    <a:cubicBezTo>
                      <a:pt x="7" y="15"/>
                      <a:pt x="4" y="10"/>
                      <a:pt x="5" y="11"/>
                    </a:cubicBezTo>
                    <a:lnTo>
                      <a:pt x="7" y="15"/>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2" name="Freeform 327">
                <a:extLst>
                  <a:ext uri="{FF2B5EF4-FFF2-40B4-BE49-F238E27FC236}">
                    <a16:creationId xmlns:a16="http://schemas.microsoft.com/office/drawing/2014/main" xmlns="" id="{C0112E84-C267-4709-9F3E-2A5AC44E602D}"/>
                  </a:ext>
                </a:extLst>
              </p:cNvPr>
              <p:cNvSpPr/>
              <p:nvPr/>
            </p:nvSpPr>
            <p:spPr>
              <a:xfrm>
                <a:off x="5232" y="3180"/>
                <a:ext cx="1" cy="4"/>
              </a:xfrm>
              <a:custGeom>
                <a:avLst/>
                <a:gdLst/>
                <a:ahLst/>
                <a:cxnLst>
                  <a:cxn ang="0">
                    <a:pos x="0" y="0"/>
                  </a:cxn>
                  <a:cxn ang="0">
                    <a:pos x="1" y="4"/>
                  </a:cxn>
                  <a:cxn ang="0">
                    <a:pos x="0" y="0"/>
                  </a:cxn>
                </a:cxnLst>
                <a:rect l="0" t="0" r="0" b="0"/>
                <a:pathLst>
                  <a:path w="2" h="5">
                    <a:moveTo>
                      <a:pt x="0" y="0"/>
                    </a:moveTo>
                    <a:cubicBezTo>
                      <a:pt x="2" y="5"/>
                      <a:pt x="2" y="5"/>
                      <a:pt x="2" y="5"/>
                    </a:cubicBezTo>
                    <a:cubicBezTo>
                      <a:pt x="1" y="3"/>
                      <a:pt x="1"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3" name="Freeform 328">
                <a:extLst>
                  <a:ext uri="{FF2B5EF4-FFF2-40B4-BE49-F238E27FC236}">
                    <a16:creationId xmlns:a16="http://schemas.microsoft.com/office/drawing/2014/main" xmlns="" id="{B2EF9464-AF26-44A0-A687-9DE0E9F432DE}"/>
                  </a:ext>
                </a:extLst>
              </p:cNvPr>
              <p:cNvSpPr/>
              <p:nvPr/>
            </p:nvSpPr>
            <p:spPr>
              <a:xfrm>
                <a:off x="5231" y="3178"/>
                <a:ext cx="2" cy="5"/>
              </a:xfrm>
              <a:custGeom>
                <a:avLst/>
                <a:gdLst/>
                <a:ahLst/>
                <a:cxnLst>
                  <a:cxn ang="0">
                    <a:pos x="0" y="1"/>
                  </a:cxn>
                  <a:cxn ang="0">
                    <a:pos x="2" y="5"/>
                  </a:cxn>
                  <a:cxn ang="0">
                    <a:pos x="0" y="0"/>
                  </a:cxn>
                  <a:cxn ang="0">
                    <a:pos x="0" y="1"/>
                  </a:cxn>
                </a:cxnLst>
                <a:rect l="0" t="0" r="0" b="0"/>
                <a:pathLst>
                  <a:path w="3" h="6">
                    <a:moveTo>
                      <a:pt x="1" y="2"/>
                    </a:moveTo>
                    <a:cubicBezTo>
                      <a:pt x="1" y="2"/>
                      <a:pt x="2" y="6"/>
                      <a:pt x="3" y="6"/>
                    </a:cubicBezTo>
                    <a:cubicBezTo>
                      <a:pt x="0" y="0"/>
                      <a:pt x="0" y="0"/>
                      <a:pt x="0" y="0"/>
                    </a:cubicBez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4" name="Freeform 329">
                <a:extLst>
                  <a:ext uri="{FF2B5EF4-FFF2-40B4-BE49-F238E27FC236}">
                    <a16:creationId xmlns:a16="http://schemas.microsoft.com/office/drawing/2014/main" xmlns="" id="{38B1D09B-7FBA-4CE8-B971-8BFE4374E2BE}"/>
                  </a:ext>
                </a:extLst>
              </p:cNvPr>
              <p:cNvSpPr/>
              <p:nvPr/>
            </p:nvSpPr>
            <p:spPr>
              <a:xfrm>
                <a:off x="5232" y="3178"/>
                <a:ext cx="0" cy="2"/>
              </a:xfrm>
              <a:custGeom>
                <a:avLst/>
                <a:gdLst/>
                <a:ahLst/>
                <a:cxnLst>
                  <a:cxn ang="0">
                    <a:pos x="0" y="2"/>
                  </a:cxn>
                  <a:cxn ang="0">
                    <a:pos x="0" y="1"/>
                  </a:cxn>
                  <a:cxn ang="0">
                    <a:pos x="0" y="2"/>
                  </a:cxn>
                </a:cxnLst>
                <a:rect l="0" t="0" r="0" b="0"/>
                <a:pathLst>
                  <a:path w="1" h="2">
                    <a:moveTo>
                      <a:pt x="1" y="2"/>
                    </a:moveTo>
                    <a:cubicBezTo>
                      <a:pt x="1" y="1"/>
                      <a:pt x="1" y="1"/>
                      <a:pt x="1" y="1"/>
                    </a:cubicBezTo>
                    <a:cubicBezTo>
                      <a:pt x="0" y="0"/>
                      <a:pt x="1" y="1"/>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5" name="Freeform 330">
                <a:extLst>
                  <a:ext uri="{FF2B5EF4-FFF2-40B4-BE49-F238E27FC236}">
                    <a16:creationId xmlns:a16="http://schemas.microsoft.com/office/drawing/2014/main" xmlns="" id="{80DD4530-1F88-442A-B1D2-B5AED074551F}"/>
                  </a:ext>
                </a:extLst>
              </p:cNvPr>
              <p:cNvSpPr/>
              <p:nvPr/>
            </p:nvSpPr>
            <p:spPr>
              <a:xfrm>
                <a:off x="5232" y="3177"/>
                <a:ext cx="4" cy="9"/>
              </a:xfrm>
              <a:custGeom>
                <a:avLst/>
                <a:gdLst/>
                <a:ahLst/>
                <a:cxnLst>
                  <a:cxn ang="0">
                    <a:pos x="0" y="1"/>
                  </a:cxn>
                  <a:cxn ang="0">
                    <a:pos x="0" y="1"/>
                  </a:cxn>
                  <a:cxn ang="0">
                    <a:pos x="0" y="2"/>
                  </a:cxn>
                  <a:cxn ang="0">
                    <a:pos x="2" y="6"/>
                  </a:cxn>
                  <a:cxn ang="0">
                    <a:pos x="2" y="5"/>
                  </a:cxn>
                  <a:cxn ang="0">
                    <a:pos x="4" y="9"/>
                  </a:cxn>
                  <a:cxn ang="0">
                    <a:pos x="0" y="1"/>
                  </a:cxn>
                </a:cxnLst>
                <a:rect l="0" t="0" r="0" b="0"/>
                <a:pathLst>
                  <a:path w="5" h="11">
                    <a:moveTo>
                      <a:pt x="1" y="2"/>
                    </a:moveTo>
                    <a:cubicBezTo>
                      <a:pt x="0" y="0"/>
                      <a:pt x="1" y="1"/>
                      <a:pt x="1" y="2"/>
                    </a:cubicBezTo>
                    <a:cubicBezTo>
                      <a:pt x="1" y="3"/>
                      <a:pt x="1" y="3"/>
                      <a:pt x="1" y="3"/>
                    </a:cubicBezTo>
                    <a:cubicBezTo>
                      <a:pt x="2" y="4"/>
                      <a:pt x="4" y="9"/>
                      <a:pt x="3" y="8"/>
                    </a:cubicBezTo>
                    <a:cubicBezTo>
                      <a:pt x="4" y="9"/>
                      <a:pt x="1" y="5"/>
                      <a:pt x="3" y="7"/>
                    </a:cubicBezTo>
                    <a:cubicBezTo>
                      <a:pt x="5" y="11"/>
                      <a:pt x="5" y="11"/>
                      <a:pt x="5" y="11"/>
                    </a:cubicBezTo>
                    <a:cubicBezTo>
                      <a:pt x="5" y="10"/>
                      <a:pt x="2" y="4"/>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6" name="Freeform 331">
                <a:extLst>
                  <a:ext uri="{FF2B5EF4-FFF2-40B4-BE49-F238E27FC236}">
                    <a16:creationId xmlns:a16="http://schemas.microsoft.com/office/drawing/2014/main" xmlns="" id="{5631CA19-F623-4D75-B986-0F9EFEC8444B}"/>
                  </a:ext>
                </a:extLst>
              </p:cNvPr>
              <p:cNvSpPr/>
              <p:nvPr/>
            </p:nvSpPr>
            <p:spPr>
              <a:xfrm>
                <a:off x="5232" y="3180"/>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1"/>
                      <a:pt x="0"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7" name="Freeform 332">
                <a:extLst>
                  <a:ext uri="{FF2B5EF4-FFF2-40B4-BE49-F238E27FC236}">
                    <a16:creationId xmlns:a16="http://schemas.microsoft.com/office/drawing/2014/main" xmlns="" id="{485C1F5F-B47E-4AB5-906E-48CB52E275D9}"/>
                  </a:ext>
                </a:extLst>
              </p:cNvPr>
              <p:cNvSpPr/>
              <p:nvPr/>
            </p:nvSpPr>
            <p:spPr>
              <a:xfrm>
                <a:off x="5232" y="3180"/>
                <a:ext cx="1" cy="1"/>
              </a:xfrm>
              <a:custGeom>
                <a:avLst/>
                <a:gdLst/>
                <a:ahLst/>
                <a:cxnLst>
                  <a:cxn ang="0">
                    <a:pos x="0" y="0"/>
                  </a:cxn>
                  <a:cxn ang="0">
                    <a:pos x="0" y="0"/>
                  </a:cxn>
                  <a:cxn ang="0">
                    <a:pos x="1" y="1"/>
                  </a:cxn>
                  <a:cxn ang="0">
                    <a:pos x="0" y="0"/>
                  </a:cxn>
                </a:cxnLst>
                <a:rect l="0" t="0" r="0" b="0"/>
                <a:pathLst>
                  <a:path w="1" h="1">
                    <a:moveTo>
                      <a:pt x="0" y="0"/>
                    </a:moveTo>
                    <a:lnTo>
                      <a:pt x="0" y="0"/>
                    </a:ln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8" name="Freeform 333">
                <a:extLst>
                  <a:ext uri="{FF2B5EF4-FFF2-40B4-BE49-F238E27FC236}">
                    <a16:creationId xmlns:a16="http://schemas.microsoft.com/office/drawing/2014/main" xmlns="" id="{3D7E2BB1-089B-49F9-8B6F-9B4B83ADD536}"/>
                  </a:ext>
                </a:extLst>
              </p:cNvPr>
              <p:cNvSpPr/>
              <p:nvPr/>
            </p:nvSpPr>
            <p:spPr>
              <a:xfrm>
                <a:off x="5232" y="3178"/>
                <a:ext cx="6" cy="9"/>
              </a:xfrm>
              <a:custGeom>
                <a:avLst/>
                <a:gdLst/>
                <a:ahLst/>
                <a:cxnLst>
                  <a:cxn ang="0">
                    <a:pos x="0" y="0"/>
                  </a:cxn>
                  <a:cxn ang="0">
                    <a:pos x="1" y="3"/>
                  </a:cxn>
                  <a:cxn ang="0">
                    <a:pos x="6" y="9"/>
                  </a:cxn>
                  <a:cxn ang="0">
                    <a:pos x="5" y="7"/>
                  </a:cxn>
                  <a:cxn ang="0">
                    <a:pos x="0" y="0"/>
                  </a:cxn>
                </a:cxnLst>
                <a:rect l="0" t="0" r="0" b="0"/>
                <a:pathLst>
                  <a:path w="7" h="11">
                    <a:moveTo>
                      <a:pt x="1" y="0"/>
                    </a:moveTo>
                    <a:cubicBezTo>
                      <a:pt x="4" y="6"/>
                      <a:pt x="0" y="0"/>
                      <a:pt x="2" y="4"/>
                    </a:cubicBezTo>
                    <a:cubicBezTo>
                      <a:pt x="3" y="4"/>
                      <a:pt x="5" y="8"/>
                      <a:pt x="7" y="11"/>
                    </a:cubicBezTo>
                    <a:cubicBezTo>
                      <a:pt x="6" y="9"/>
                      <a:pt x="6" y="9"/>
                      <a:pt x="6" y="9"/>
                    </a:cubicBezTo>
                    <a:cubicBezTo>
                      <a:pt x="5" y="7"/>
                      <a:pt x="3" y="3"/>
                      <a:pt x="1"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399" name="Freeform 334">
                <a:extLst>
                  <a:ext uri="{FF2B5EF4-FFF2-40B4-BE49-F238E27FC236}">
                    <a16:creationId xmlns:a16="http://schemas.microsoft.com/office/drawing/2014/main" xmlns="" id="{5C71D4E2-FD29-4559-B93F-B56A78743F7B}"/>
                  </a:ext>
                </a:extLst>
              </p:cNvPr>
              <p:cNvSpPr/>
              <p:nvPr/>
            </p:nvSpPr>
            <p:spPr>
              <a:xfrm>
                <a:off x="5241" y="318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0" name="Freeform 335">
                <a:extLst>
                  <a:ext uri="{FF2B5EF4-FFF2-40B4-BE49-F238E27FC236}">
                    <a16:creationId xmlns:a16="http://schemas.microsoft.com/office/drawing/2014/main" xmlns="" id="{661A6F10-3EC4-4719-9EE3-BFC90A25D46B}"/>
                  </a:ext>
                </a:extLst>
              </p:cNvPr>
              <p:cNvSpPr/>
              <p:nvPr/>
            </p:nvSpPr>
            <p:spPr>
              <a:xfrm>
                <a:off x="5236" y="3180"/>
                <a:ext cx="7" cy="12"/>
              </a:xfrm>
              <a:custGeom>
                <a:avLst/>
                <a:gdLst/>
                <a:ahLst/>
                <a:cxnLst>
                  <a:cxn ang="0">
                    <a:pos x="2" y="0"/>
                  </a:cxn>
                  <a:cxn ang="0">
                    <a:pos x="3" y="5"/>
                  </a:cxn>
                  <a:cxn ang="0">
                    <a:pos x="2" y="2"/>
                  </a:cxn>
                  <a:cxn ang="0">
                    <a:pos x="2" y="4"/>
                  </a:cxn>
                  <a:cxn ang="0">
                    <a:pos x="0" y="0"/>
                  </a:cxn>
                  <a:cxn ang="0">
                    <a:pos x="2" y="4"/>
                  </a:cxn>
                  <a:cxn ang="0">
                    <a:pos x="0" y="1"/>
                  </a:cxn>
                  <a:cxn ang="0">
                    <a:pos x="3" y="6"/>
                  </a:cxn>
                  <a:cxn ang="0">
                    <a:pos x="3" y="5"/>
                  </a:cxn>
                  <a:cxn ang="0">
                    <a:pos x="3" y="8"/>
                  </a:cxn>
                  <a:cxn ang="0">
                    <a:pos x="7" y="11"/>
                  </a:cxn>
                  <a:cxn ang="0">
                    <a:pos x="2" y="0"/>
                  </a:cxn>
                </a:cxnLst>
                <a:rect l="0" t="0" r="0" b="0"/>
                <a:pathLst>
                  <a:path w="9" h="15">
                    <a:moveTo>
                      <a:pt x="3" y="1"/>
                    </a:moveTo>
                    <a:cubicBezTo>
                      <a:pt x="5" y="7"/>
                      <a:pt x="5" y="7"/>
                      <a:pt x="5" y="7"/>
                    </a:cubicBezTo>
                    <a:cubicBezTo>
                      <a:pt x="4" y="5"/>
                      <a:pt x="3" y="4"/>
                      <a:pt x="3" y="3"/>
                    </a:cubicBezTo>
                    <a:cubicBezTo>
                      <a:pt x="2" y="2"/>
                      <a:pt x="4" y="6"/>
                      <a:pt x="3" y="6"/>
                    </a:cubicBezTo>
                    <a:cubicBezTo>
                      <a:pt x="0" y="0"/>
                      <a:pt x="4" y="5"/>
                      <a:pt x="1" y="0"/>
                    </a:cubicBezTo>
                    <a:cubicBezTo>
                      <a:pt x="1" y="1"/>
                      <a:pt x="0" y="1"/>
                      <a:pt x="3" y="6"/>
                    </a:cubicBezTo>
                    <a:cubicBezTo>
                      <a:pt x="0" y="2"/>
                      <a:pt x="0" y="2"/>
                      <a:pt x="0" y="2"/>
                    </a:cubicBezTo>
                    <a:cubicBezTo>
                      <a:pt x="4" y="8"/>
                      <a:pt x="4" y="8"/>
                      <a:pt x="4" y="8"/>
                    </a:cubicBezTo>
                    <a:cubicBezTo>
                      <a:pt x="5" y="10"/>
                      <a:pt x="1" y="3"/>
                      <a:pt x="4" y="7"/>
                    </a:cubicBezTo>
                    <a:cubicBezTo>
                      <a:pt x="5" y="10"/>
                      <a:pt x="5" y="10"/>
                      <a:pt x="5" y="11"/>
                    </a:cubicBezTo>
                    <a:cubicBezTo>
                      <a:pt x="5" y="9"/>
                      <a:pt x="9" y="15"/>
                      <a:pt x="9" y="14"/>
                    </a:cubicBezTo>
                    <a:cubicBezTo>
                      <a:pt x="9" y="13"/>
                      <a:pt x="4" y="4"/>
                      <a:pt x="3"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1" name="Freeform 336">
                <a:extLst>
                  <a:ext uri="{FF2B5EF4-FFF2-40B4-BE49-F238E27FC236}">
                    <a16:creationId xmlns:a16="http://schemas.microsoft.com/office/drawing/2014/main" xmlns="" id="{25FE29DA-262B-4294-96D7-097A00E1751F}"/>
                  </a:ext>
                </a:extLst>
              </p:cNvPr>
              <p:cNvSpPr/>
              <p:nvPr/>
            </p:nvSpPr>
            <p:spPr>
              <a:xfrm>
                <a:off x="5241" y="3184"/>
                <a:ext cx="1" cy="3"/>
              </a:xfrm>
              <a:custGeom>
                <a:avLst/>
                <a:gdLst/>
                <a:ahLst/>
                <a:cxnLst>
                  <a:cxn ang="0">
                    <a:pos x="0" y="1"/>
                  </a:cxn>
                  <a:cxn ang="0">
                    <a:pos x="1" y="3"/>
                  </a:cxn>
                  <a:cxn ang="0">
                    <a:pos x="0" y="0"/>
                  </a:cxn>
                  <a:cxn ang="0">
                    <a:pos x="0" y="1"/>
                  </a:cxn>
                </a:cxnLst>
                <a:rect l="0" t="0" r="0" b="0"/>
                <a:pathLst>
                  <a:path w="1" h="3">
                    <a:moveTo>
                      <a:pt x="0" y="1"/>
                    </a:moveTo>
                    <a:lnTo>
                      <a:pt x="1" y="3"/>
                    </a:lnTo>
                    <a:lnTo>
                      <a:pt x="0"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2" name="Freeform 337">
                <a:extLst>
                  <a:ext uri="{FF2B5EF4-FFF2-40B4-BE49-F238E27FC236}">
                    <a16:creationId xmlns:a16="http://schemas.microsoft.com/office/drawing/2014/main" xmlns="" id="{BB9EAE21-F662-430A-A3B1-7C289676F067}"/>
                  </a:ext>
                </a:extLst>
              </p:cNvPr>
              <p:cNvSpPr/>
              <p:nvPr/>
            </p:nvSpPr>
            <p:spPr>
              <a:xfrm>
                <a:off x="5238" y="3178"/>
                <a:ext cx="8" cy="12"/>
              </a:xfrm>
              <a:custGeom>
                <a:avLst/>
                <a:gdLst/>
                <a:ahLst/>
                <a:cxnLst>
                  <a:cxn ang="0">
                    <a:pos x="0" y="0"/>
                  </a:cxn>
                  <a:cxn ang="0">
                    <a:pos x="1" y="4"/>
                  </a:cxn>
                  <a:cxn ang="0">
                    <a:pos x="0" y="1"/>
                  </a:cxn>
                  <a:cxn ang="0">
                    <a:pos x="2" y="5"/>
                  </a:cxn>
                  <a:cxn ang="0">
                    <a:pos x="1" y="3"/>
                  </a:cxn>
                  <a:cxn ang="0">
                    <a:pos x="6" y="8"/>
                  </a:cxn>
                  <a:cxn ang="0">
                    <a:pos x="4" y="8"/>
                  </a:cxn>
                  <a:cxn ang="0">
                    <a:pos x="5" y="6"/>
                  </a:cxn>
                  <a:cxn ang="0">
                    <a:pos x="4" y="5"/>
                  </a:cxn>
                  <a:cxn ang="0">
                    <a:pos x="3" y="4"/>
                  </a:cxn>
                  <a:cxn ang="0">
                    <a:pos x="0" y="0"/>
                  </a:cxn>
                </a:cxnLst>
                <a:rect l="0" t="0" r="0" b="0"/>
                <a:pathLst>
                  <a:path w="9" h="15">
                    <a:moveTo>
                      <a:pt x="0" y="1"/>
                    </a:moveTo>
                    <a:cubicBezTo>
                      <a:pt x="2" y="5"/>
                      <a:pt x="2" y="5"/>
                      <a:pt x="2" y="5"/>
                    </a:cubicBezTo>
                    <a:cubicBezTo>
                      <a:pt x="1" y="4"/>
                      <a:pt x="1" y="3"/>
                      <a:pt x="0" y="2"/>
                    </a:cubicBezTo>
                    <a:cubicBezTo>
                      <a:pt x="1" y="4"/>
                      <a:pt x="2" y="6"/>
                      <a:pt x="3" y="7"/>
                    </a:cubicBezTo>
                    <a:cubicBezTo>
                      <a:pt x="6" y="12"/>
                      <a:pt x="2" y="5"/>
                      <a:pt x="2" y="4"/>
                    </a:cubicBezTo>
                    <a:cubicBezTo>
                      <a:pt x="4" y="6"/>
                      <a:pt x="4" y="7"/>
                      <a:pt x="7" y="11"/>
                    </a:cubicBezTo>
                    <a:cubicBezTo>
                      <a:pt x="7" y="11"/>
                      <a:pt x="6" y="10"/>
                      <a:pt x="5" y="10"/>
                    </a:cubicBezTo>
                    <a:cubicBezTo>
                      <a:pt x="9" y="15"/>
                      <a:pt x="7" y="10"/>
                      <a:pt x="6" y="8"/>
                    </a:cubicBezTo>
                    <a:cubicBezTo>
                      <a:pt x="6" y="8"/>
                      <a:pt x="5" y="6"/>
                      <a:pt x="5" y="7"/>
                    </a:cubicBezTo>
                    <a:cubicBezTo>
                      <a:pt x="4" y="5"/>
                      <a:pt x="4" y="5"/>
                      <a:pt x="4" y="5"/>
                    </a:cubicBezTo>
                    <a:cubicBezTo>
                      <a:pt x="1" y="1"/>
                      <a:pt x="0"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3" name="Freeform 338">
                <a:extLst>
                  <a:ext uri="{FF2B5EF4-FFF2-40B4-BE49-F238E27FC236}">
                    <a16:creationId xmlns:a16="http://schemas.microsoft.com/office/drawing/2014/main" xmlns="" id="{41066C7B-16FC-4C43-99E7-3B23F593A54D}"/>
                  </a:ext>
                </a:extLst>
              </p:cNvPr>
              <p:cNvSpPr/>
              <p:nvPr/>
            </p:nvSpPr>
            <p:spPr>
              <a:xfrm>
                <a:off x="5237" y="3178"/>
                <a:ext cx="1" cy="2"/>
              </a:xfrm>
              <a:custGeom>
                <a:avLst/>
                <a:gdLst/>
                <a:ahLst/>
                <a:cxnLst>
                  <a:cxn ang="0">
                    <a:pos x="0" y="2"/>
                  </a:cxn>
                  <a:cxn ang="0">
                    <a:pos x="1" y="2"/>
                  </a:cxn>
                  <a:cxn ang="0">
                    <a:pos x="0" y="2"/>
                  </a:cxn>
                </a:cxnLst>
                <a:rect l="0" t="0" r="0" b="0"/>
                <a:pathLst>
                  <a:path w="2" h="2">
                    <a:moveTo>
                      <a:pt x="1" y="2"/>
                    </a:moveTo>
                    <a:cubicBezTo>
                      <a:pt x="1" y="1"/>
                      <a:pt x="1" y="1"/>
                      <a:pt x="2" y="2"/>
                    </a:cubicBezTo>
                    <a:cubicBezTo>
                      <a:pt x="1" y="1"/>
                      <a:pt x="0" y="0"/>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4" name="Freeform 339">
                <a:extLst>
                  <a:ext uri="{FF2B5EF4-FFF2-40B4-BE49-F238E27FC236}">
                    <a16:creationId xmlns:a16="http://schemas.microsoft.com/office/drawing/2014/main" xmlns="" id="{262BFE94-1470-423C-8670-7992374512B0}"/>
                  </a:ext>
                </a:extLst>
              </p:cNvPr>
              <p:cNvSpPr/>
              <p:nvPr/>
            </p:nvSpPr>
            <p:spPr>
              <a:xfrm>
                <a:off x="5243" y="3184"/>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5" name="Freeform 340">
                <a:extLst>
                  <a:ext uri="{FF2B5EF4-FFF2-40B4-BE49-F238E27FC236}">
                    <a16:creationId xmlns:a16="http://schemas.microsoft.com/office/drawing/2014/main" xmlns="" id="{605FA65B-1AE7-431A-AB47-33ECFF6B4E5A}"/>
                  </a:ext>
                </a:extLst>
              </p:cNvPr>
              <p:cNvSpPr/>
              <p:nvPr/>
            </p:nvSpPr>
            <p:spPr>
              <a:xfrm>
                <a:off x="5239" y="3178"/>
                <a:ext cx="2" cy="2"/>
              </a:xfrm>
              <a:custGeom>
                <a:avLst/>
                <a:gdLst/>
                <a:ahLst/>
                <a:cxnLst>
                  <a:cxn ang="0">
                    <a:pos x="1" y="2"/>
                  </a:cxn>
                  <a:cxn ang="0">
                    <a:pos x="2" y="2"/>
                  </a:cxn>
                  <a:cxn ang="0">
                    <a:pos x="0" y="0"/>
                  </a:cxn>
                  <a:cxn ang="0">
                    <a:pos x="1" y="2"/>
                  </a:cxn>
                </a:cxnLst>
                <a:rect l="0" t="0" r="0" b="0"/>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6" name="Freeform 341">
                <a:extLst>
                  <a:ext uri="{FF2B5EF4-FFF2-40B4-BE49-F238E27FC236}">
                    <a16:creationId xmlns:a16="http://schemas.microsoft.com/office/drawing/2014/main" xmlns="" id="{3894DB4B-4023-457E-88D5-2CDC02DB5E46}"/>
                  </a:ext>
                </a:extLst>
              </p:cNvPr>
              <p:cNvSpPr/>
              <p:nvPr/>
            </p:nvSpPr>
            <p:spPr>
              <a:xfrm>
                <a:off x="5238" y="3168"/>
                <a:ext cx="18" cy="19"/>
              </a:xfrm>
              <a:custGeom>
                <a:avLst/>
                <a:gdLst/>
                <a:ahLst/>
                <a:cxnLst>
                  <a:cxn ang="0">
                    <a:pos x="18" y="9"/>
                  </a:cxn>
                  <a:cxn ang="0">
                    <a:pos x="15" y="7"/>
                  </a:cxn>
                  <a:cxn ang="0">
                    <a:pos x="13" y="4"/>
                  </a:cxn>
                  <a:cxn ang="0">
                    <a:pos x="9" y="0"/>
                  </a:cxn>
                  <a:cxn ang="0">
                    <a:pos x="10" y="2"/>
                  </a:cxn>
                  <a:cxn ang="0">
                    <a:pos x="8" y="0"/>
                  </a:cxn>
                  <a:cxn ang="0">
                    <a:pos x="8" y="3"/>
                  </a:cxn>
                  <a:cxn ang="0">
                    <a:pos x="8" y="4"/>
                  </a:cxn>
                  <a:cxn ang="0">
                    <a:pos x="3" y="7"/>
                  </a:cxn>
                  <a:cxn ang="0">
                    <a:pos x="6" y="11"/>
                  </a:cxn>
                  <a:cxn ang="0">
                    <a:pos x="4" y="9"/>
                  </a:cxn>
                  <a:cxn ang="0">
                    <a:pos x="4" y="9"/>
                  </a:cxn>
                  <a:cxn ang="0">
                    <a:pos x="2" y="9"/>
                  </a:cxn>
                  <a:cxn ang="0">
                    <a:pos x="5" y="14"/>
                  </a:cxn>
                  <a:cxn ang="0">
                    <a:pos x="1" y="9"/>
                  </a:cxn>
                  <a:cxn ang="0">
                    <a:pos x="3" y="13"/>
                  </a:cxn>
                  <a:cxn ang="0">
                    <a:pos x="5" y="16"/>
                  </a:cxn>
                  <a:cxn ang="0">
                    <a:pos x="7" y="18"/>
                  </a:cxn>
                  <a:cxn ang="0">
                    <a:pos x="5" y="9"/>
                  </a:cxn>
                  <a:cxn ang="0">
                    <a:pos x="8" y="13"/>
                  </a:cxn>
                  <a:cxn ang="0">
                    <a:pos x="11" y="14"/>
                  </a:cxn>
                  <a:cxn ang="0">
                    <a:pos x="9" y="9"/>
                  </a:cxn>
                  <a:cxn ang="0">
                    <a:pos x="10" y="9"/>
                  </a:cxn>
                  <a:cxn ang="0">
                    <a:pos x="9" y="8"/>
                  </a:cxn>
                  <a:cxn ang="0">
                    <a:pos x="11" y="10"/>
                  </a:cxn>
                  <a:cxn ang="0">
                    <a:pos x="7" y="5"/>
                  </a:cxn>
                  <a:cxn ang="0">
                    <a:pos x="14" y="11"/>
                  </a:cxn>
                  <a:cxn ang="0">
                    <a:pos x="12" y="9"/>
                  </a:cxn>
                  <a:cxn ang="0">
                    <a:pos x="10" y="6"/>
                  </a:cxn>
                  <a:cxn ang="0">
                    <a:pos x="14" y="10"/>
                  </a:cxn>
                  <a:cxn ang="0">
                    <a:pos x="13" y="7"/>
                  </a:cxn>
                  <a:cxn ang="0">
                    <a:pos x="10" y="4"/>
                  </a:cxn>
                  <a:cxn ang="0">
                    <a:pos x="13" y="5"/>
                  </a:cxn>
                  <a:cxn ang="0">
                    <a:pos x="15" y="9"/>
                  </a:cxn>
                  <a:cxn ang="0">
                    <a:pos x="18" y="11"/>
                  </a:cxn>
                  <a:cxn ang="0">
                    <a:pos x="13" y="5"/>
                  </a:cxn>
                  <a:cxn ang="0">
                    <a:pos x="18" y="9"/>
                  </a:cxn>
                </a:cxnLst>
                <a:rect l="0" t="0" r="0" b="0"/>
                <a:pathLst>
                  <a:path w="22" h="23">
                    <a:moveTo>
                      <a:pt x="22" y="11"/>
                    </a:moveTo>
                    <a:cubicBezTo>
                      <a:pt x="20" y="9"/>
                      <a:pt x="19" y="8"/>
                      <a:pt x="19" y="9"/>
                    </a:cubicBezTo>
                    <a:cubicBezTo>
                      <a:pt x="17" y="6"/>
                      <a:pt x="18" y="7"/>
                      <a:pt x="17" y="5"/>
                    </a:cubicBezTo>
                    <a:cubicBezTo>
                      <a:pt x="15" y="4"/>
                      <a:pt x="14" y="2"/>
                      <a:pt x="12" y="0"/>
                    </a:cubicBezTo>
                    <a:cubicBezTo>
                      <a:pt x="11" y="0"/>
                      <a:pt x="14" y="3"/>
                      <a:pt x="13" y="3"/>
                    </a:cubicBezTo>
                    <a:cubicBezTo>
                      <a:pt x="10" y="0"/>
                      <a:pt x="10" y="0"/>
                      <a:pt x="10" y="0"/>
                    </a:cubicBezTo>
                    <a:cubicBezTo>
                      <a:pt x="11" y="2"/>
                      <a:pt x="13" y="5"/>
                      <a:pt x="10" y="4"/>
                    </a:cubicBezTo>
                    <a:cubicBezTo>
                      <a:pt x="9" y="3"/>
                      <a:pt x="10" y="4"/>
                      <a:pt x="10" y="6"/>
                    </a:cubicBezTo>
                    <a:cubicBezTo>
                      <a:pt x="7" y="6"/>
                      <a:pt x="8" y="10"/>
                      <a:pt x="4" y="9"/>
                    </a:cubicBezTo>
                    <a:cubicBezTo>
                      <a:pt x="8" y="14"/>
                      <a:pt x="8" y="14"/>
                      <a:pt x="8" y="14"/>
                    </a:cubicBezTo>
                    <a:cubicBezTo>
                      <a:pt x="6" y="12"/>
                      <a:pt x="7" y="15"/>
                      <a:pt x="5" y="11"/>
                    </a:cubicBezTo>
                    <a:cubicBezTo>
                      <a:pt x="5" y="12"/>
                      <a:pt x="5" y="11"/>
                      <a:pt x="5" y="11"/>
                    </a:cubicBezTo>
                    <a:cubicBezTo>
                      <a:pt x="2" y="7"/>
                      <a:pt x="4" y="12"/>
                      <a:pt x="3" y="11"/>
                    </a:cubicBezTo>
                    <a:cubicBezTo>
                      <a:pt x="3" y="12"/>
                      <a:pt x="7" y="16"/>
                      <a:pt x="7" y="17"/>
                    </a:cubicBezTo>
                    <a:cubicBezTo>
                      <a:pt x="3" y="11"/>
                      <a:pt x="6" y="18"/>
                      <a:pt x="2" y="11"/>
                    </a:cubicBezTo>
                    <a:cubicBezTo>
                      <a:pt x="0" y="10"/>
                      <a:pt x="5" y="16"/>
                      <a:pt x="4" y="16"/>
                    </a:cubicBezTo>
                    <a:cubicBezTo>
                      <a:pt x="6" y="19"/>
                      <a:pt x="6" y="17"/>
                      <a:pt x="7" y="20"/>
                    </a:cubicBezTo>
                    <a:cubicBezTo>
                      <a:pt x="9" y="22"/>
                      <a:pt x="6" y="19"/>
                      <a:pt x="9" y="22"/>
                    </a:cubicBezTo>
                    <a:cubicBezTo>
                      <a:pt x="11" y="23"/>
                      <a:pt x="8" y="15"/>
                      <a:pt x="7" y="12"/>
                    </a:cubicBezTo>
                    <a:cubicBezTo>
                      <a:pt x="10" y="16"/>
                      <a:pt x="10" y="16"/>
                      <a:pt x="10" y="16"/>
                    </a:cubicBezTo>
                    <a:cubicBezTo>
                      <a:pt x="9" y="13"/>
                      <a:pt x="9" y="12"/>
                      <a:pt x="14" y="17"/>
                    </a:cubicBezTo>
                    <a:cubicBezTo>
                      <a:pt x="11" y="14"/>
                      <a:pt x="16" y="17"/>
                      <a:pt x="11" y="11"/>
                    </a:cubicBezTo>
                    <a:cubicBezTo>
                      <a:pt x="12" y="12"/>
                      <a:pt x="12" y="12"/>
                      <a:pt x="13" y="12"/>
                    </a:cubicBezTo>
                    <a:cubicBezTo>
                      <a:pt x="11" y="10"/>
                      <a:pt x="11" y="10"/>
                      <a:pt x="11" y="10"/>
                    </a:cubicBezTo>
                    <a:cubicBezTo>
                      <a:pt x="11" y="10"/>
                      <a:pt x="14" y="13"/>
                      <a:pt x="14" y="13"/>
                    </a:cubicBezTo>
                    <a:cubicBezTo>
                      <a:pt x="12" y="10"/>
                      <a:pt x="11" y="9"/>
                      <a:pt x="9" y="7"/>
                    </a:cubicBezTo>
                    <a:cubicBezTo>
                      <a:pt x="18" y="14"/>
                      <a:pt x="18" y="14"/>
                      <a:pt x="18" y="14"/>
                    </a:cubicBezTo>
                    <a:cubicBezTo>
                      <a:pt x="15" y="11"/>
                      <a:pt x="15" y="11"/>
                      <a:pt x="15" y="11"/>
                    </a:cubicBezTo>
                    <a:cubicBezTo>
                      <a:pt x="16" y="12"/>
                      <a:pt x="14" y="9"/>
                      <a:pt x="13" y="8"/>
                    </a:cubicBezTo>
                    <a:cubicBezTo>
                      <a:pt x="13" y="8"/>
                      <a:pt x="16" y="11"/>
                      <a:pt x="18" y="13"/>
                    </a:cubicBezTo>
                    <a:cubicBezTo>
                      <a:pt x="19" y="14"/>
                      <a:pt x="13" y="7"/>
                      <a:pt x="16" y="9"/>
                    </a:cubicBezTo>
                    <a:cubicBezTo>
                      <a:pt x="13" y="6"/>
                      <a:pt x="13" y="6"/>
                      <a:pt x="13" y="6"/>
                    </a:cubicBezTo>
                    <a:cubicBezTo>
                      <a:pt x="13" y="5"/>
                      <a:pt x="16" y="8"/>
                      <a:pt x="16" y="7"/>
                    </a:cubicBezTo>
                    <a:cubicBezTo>
                      <a:pt x="19" y="10"/>
                      <a:pt x="18" y="10"/>
                      <a:pt x="19" y="12"/>
                    </a:cubicBezTo>
                    <a:cubicBezTo>
                      <a:pt x="20" y="13"/>
                      <a:pt x="21" y="13"/>
                      <a:pt x="22" y="14"/>
                    </a:cubicBezTo>
                    <a:cubicBezTo>
                      <a:pt x="17" y="7"/>
                      <a:pt x="17" y="7"/>
                      <a:pt x="17" y="7"/>
                    </a:cubicBezTo>
                    <a:cubicBezTo>
                      <a:pt x="21" y="11"/>
                      <a:pt x="21" y="11"/>
                      <a:pt x="22" y="1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7" name="Freeform 342">
                <a:extLst>
                  <a:ext uri="{FF2B5EF4-FFF2-40B4-BE49-F238E27FC236}">
                    <a16:creationId xmlns:a16="http://schemas.microsoft.com/office/drawing/2014/main" xmlns="" id="{A6FBEF85-C849-4DC8-B550-396FA5FF489D}"/>
                  </a:ext>
                </a:extLst>
              </p:cNvPr>
              <p:cNvSpPr/>
              <p:nvPr/>
            </p:nvSpPr>
            <p:spPr>
              <a:xfrm>
                <a:off x="5256" y="3180"/>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8" name="Freeform 343">
                <a:extLst>
                  <a:ext uri="{FF2B5EF4-FFF2-40B4-BE49-F238E27FC236}">
                    <a16:creationId xmlns:a16="http://schemas.microsoft.com/office/drawing/2014/main" xmlns="" id="{8DDBFCD6-A712-4D4D-B1CB-BD8E45FDBDF6}"/>
                  </a:ext>
                </a:extLst>
              </p:cNvPr>
              <p:cNvSpPr/>
              <p:nvPr/>
            </p:nvSpPr>
            <p:spPr>
              <a:xfrm>
                <a:off x="5256" y="317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09" name="Rectangle 344">
                <a:extLst>
                  <a:ext uri="{FF2B5EF4-FFF2-40B4-BE49-F238E27FC236}">
                    <a16:creationId xmlns:a16="http://schemas.microsoft.com/office/drawing/2014/main" xmlns="" id="{9D1FB3C2-1AE2-4AA7-8AE0-5F416E8A6B17}"/>
                  </a:ext>
                </a:extLst>
              </p:cNvPr>
              <p:cNvSpPr/>
              <p:nvPr/>
            </p:nvSpPr>
            <p:spPr>
              <a:xfrm>
                <a:off x="5246" y="3171"/>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410" name="Freeform 345">
                <a:extLst>
                  <a:ext uri="{FF2B5EF4-FFF2-40B4-BE49-F238E27FC236}">
                    <a16:creationId xmlns:a16="http://schemas.microsoft.com/office/drawing/2014/main" xmlns="" id="{C34F7A09-E1A5-4A38-A745-B8D052629102}"/>
                  </a:ext>
                </a:extLst>
              </p:cNvPr>
              <p:cNvSpPr/>
              <p:nvPr/>
            </p:nvSpPr>
            <p:spPr>
              <a:xfrm>
                <a:off x="5253" y="3180"/>
                <a:ext cx="2" cy="2"/>
              </a:xfrm>
              <a:custGeom>
                <a:avLst/>
                <a:gdLst/>
                <a:ahLst/>
                <a:cxnLst>
                  <a:cxn ang="0">
                    <a:pos x="2" y="2"/>
                  </a:cxn>
                  <a:cxn ang="0">
                    <a:pos x="0" y="0"/>
                  </a:cxn>
                  <a:cxn ang="0">
                    <a:pos x="2" y="2"/>
                  </a:cxn>
                </a:cxnLst>
                <a:rect l="0" t="0" r="0" b="0"/>
                <a:pathLst>
                  <a:path w="3" h="3">
                    <a:moveTo>
                      <a:pt x="3" y="3"/>
                    </a:moveTo>
                    <a:cubicBezTo>
                      <a:pt x="0" y="0"/>
                      <a:pt x="0" y="0"/>
                      <a:pt x="0" y="0"/>
                    </a:cubicBezTo>
                    <a:cubicBezTo>
                      <a:pt x="1" y="1"/>
                      <a:pt x="2" y="2"/>
                      <a:pt x="3"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1" name="Freeform 346">
                <a:extLst>
                  <a:ext uri="{FF2B5EF4-FFF2-40B4-BE49-F238E27FC236}">
                    <a16:creationId xmlns:a16="http://schemas.microsoft.com/office/drawing/2014/main" xmlns="" id="{88AB224D-38E8-4C61-94CC-638DA4E56D94}"/>
                  </a:ext>
                </a:extLst>
              </p:cNvPr>
              <p:cNvSpPr/>
              <p:nvPr/>
            </p:nvSpPr>
            <p:spPr>
              <a:xfrm>
                <a:off x="5250" y="3181"/>
                <a:ext cx="2" cy="3"/>
              </a:xfrm>
              <a:custGeom>
                <a:avLst/>
                <a:gdLst/>
                <a:ahLst/>
                <a:cxnLst>
                  <a:cxn ang="0">
                    <a:pos x="0" y="0"/>
                  </a:cxn>
                  <a:cxn ang="0">
                    <a:pos x="1" y="3"/>
                  </a:cxn>
                  <a:cxn ang="0">
                    <a:pos x="0" y="0"/>
                  </a:cxn>
                </a:cxnLst>
                <a:rect l="0" t="0" r="0" b="0"/>
                <a:pathLst>
                  <a:path w="2" h="3">
                    <a:moveTo>
                      <a:pt x="0" y="0"/>
                    </a:moveTo>
                    <a:cubicBezTo>
                      <a:pt x="1" y="3"/>
                      <a:pt x="1" y="3"/>
                      <a:pt x="1" y="3"/>
                    </a:cubicBezTo>
                    <a:cubicBezTo>
                      <a:pt x="2" y="3"/>
                      <a:pt x="1" y="2"/>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2" name="Freeform 347">
                <a:extLst>
                  <a:ext uri="{FF2B5EF4-FFF2-40B4-BE49-F238E27FC236}">
                    <a16:creationId xmlns:a16="http://schemas.microsoft.com/office/drawing/2014/main" xmlns="" id="{2D8C7D99-5E2F-4844-AD68-3BD616582397}"/>
                  </a:ext>
                </a:extLst>
              </p:cNvPr>
              <p:cNvSpPr/>
              <p:nvPr/>
            </p:nvSpPr>
            <p:spPr>
              <a:xfrm>
                <a:off x="5256" y="3178"/>
                <a:ext cx="1" cy="2"/>
              </a:xfrm>
              <a:custGeom>
                <a:avLst/>
                <a:gdLst/>
                <a:ahLst/>
                <a:cxnLst>
                  <a:cxn ang="0">
                    <a:pos x="1" y="2"/>
                  </a:cxn>
                  <a:cxn ang="0">
                    <a:pos x="1" y="1"/>
                  </a:cxn>
                  <a:cxn ang="0">
                    <a:pos x="0" y="0"/>
                  </a:cxn>
                  <a:cxn ang="0">
                    <a:pos x="1" y="2"/>
                  </a:cxn>
                </a:cxnLst>
                <a:rect l="0" t="0" r="0" b="0"/>
                <a:pathLst>
                  <a:path w="1" h="2">
                    <a:moveTo>
                      <a:pt x="1" y="2"/>
                    </a:moveTo>
                    <a:lnTo>
                      <a:pt x="1" y="1"/>
                    </a:lnTo>
                    <a:lnTo>
                      <a:pt x="0" y="0"/>
                    </a:ln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3" name="Freeform 348">
                <a:extLst>
                  <a:ext uri="{FF2B5EF4-FFF2-40B4-BE49-F238E27FC236}">
                    <a16:creationId xmlns:a16="http://schemas.microsoft.com/office/drawing/2014/main" xmlns="" id="{126286B1-959F-4E04-9ECF-15832AEC9689}"/>
                  </a:ext>
                </a:extLst>
              </p:cNvPr>
              <p:cNvSpPr/>
              <p:nvPr/>
            </p:nvSpPr>
            <p:spPr>
              <a:xfrm>
                <a:off x="5247" y="3161"/>
                <a:ext cx="14" cy="15"/>
              </a:xfrm>
              <a:custGeom>
                <a:avLst/>
                <a:gdLst/>
                <a:ahLst/>
                <a:cxnLst>
                  <a:cxn ang="0">
                    <a:pos x="4" y="1"/>
                  </a:cxn>
                  <a:cxn ang="0">
                    <a:pos x="1" y="1"/>
                  </a:cxn>
                  <a:cxn ang="0">
                    <a:pos x="7" y="7"/>
                  </a:cxn>
                  <a:cxn ang="0">
                    <a:pos x="2" y="2"/>
                  </a:cxn>
                  <a:cxn ang="0">
                    <a:pos x="4" y="7"/>
                  </a:cxn>
                  <a:cxn ang="0">
                    <a:pos x="2" y="5"/>
                  </a:cxn>
                  <a:cxn ang="0">
                    <a:pos x="7" y="11"/>
                  </a:cxn>
                  <a:cxn ang="0">
                    <a:pos x="1" y="5"/>
                  </a:cxn>
                  <a:cxn ang="0">
                    <a:pos x="0" y="5"/>
                  </a:cxn>
                  <a:cxn ang="0">
                    <a:pos x="1" y="7"/>
                  </a:cxn>
                  <a:cxn ang="0">
                    <a:pos x="5" y="11"/>
                  </a:cxn>
                  <a:cxn ang="0">
                    <a:pos x="8" y="14"/>
                  </a:cxn>
                  <a:cxn ang="0">
                    <a:pos x="6" y="11"/>
                  </a:cxn>
                  <a:cxn ang="0">
                    <a:pos x="9" y="14"/>
                  </a:cxn>
                  <a:cxn ang="0">
                    <a:pos x="8" y="11"/>
                  </a:cxn>
                  <a:cxn ang="0">
                    <a:pos x="9" y="14"/>
                  </a:cxn>
                  <a:cxn ang="0">
                    <a:pos x="8" y="11"/>
                  </a:cxn>
                  <a:cxn ang="0">
                    <a:pos x="9" y="12"/>
                  </a:cxn>
                  <a:cxn ang="0">
                    <a:pos x="6" y="9"/>
                  </a:cxn>
                  <a:cxn ang="0">
                    <a:pos x="9" y="11"/>
                  </a:cxn>
                  <a:cxn ang="0">
                    <a:pos x="7" y="10"/>
                  </a:cxn>
                  <a:cxn ang="0">
                    <a:pos x="12" y="11"/>
                  </a:cxn>
                  <a:cxn ang="0">
                    <a:pos x="9" y="9"/>
                  </a:cxn>
                  <a:cxn ang="0">
                    <a:pos x="11" y="11"/>
                  </a:cxn>
                  <a:cxn ang="0">
                    <a:pos x="5" y="6"/>
                  </a:cxn>
                  <a:cxn ang="0">
                    <a:pos x="11" y="10"/>
                  </a:cxn>
                  <a:cxn ang="0">
                    <a:pos x="10" y="8"/>
                  </a:cxn>
                  <a:cxn ang="0">
                    <a:pos x="11" y="9"/>
                  </a:cxn>
                  <a:cxn ang="0">
                    <a:pos x="9" y="7"/>
                  </a:cxn>
                  <a:cxn ang="0">
                    <a:pos x="9" y="6"/>
                  </a:cxn>
                  <a:cxn ang="0">
                    <a:pos x="7" y="4"/>
                  </a:cxn>
                  <a:cxn ang="0">
                    <a:pos x="9" y="5"/>
                  </a:cxn>
                  <a:cxn ang="0">
                    <a:pos x="5" y="2"/>
                  </a:cxn>
                  <a:cxn ang="0">
                    <a:pos x="7" y="4"/>
                  </a:cxn>
                  <a:cxn ang="0">
                    <a:pos x="4" y="1"/>
                  </a:cxn>
                </a:cxnLst>
                <a:rect l="0" t="0" r="0" b="0"/>
                <a:pathLst>
                  <a:path w="17" h="19">
                    <a:moveTo>
                      <a:pt x="5" y="2"/>
                    </a:moveTo>
                    <a:cubicBezTo>
                      <a:pt x="2" y="0"/>
                      <a:pt x="3" y="2"/>
                      <a:pt x="2" y="2"/>
                    </a:cubicBezTo>
                    <a:cubicBezTo>
                      <a:pt x="4" y="4"/>
                      <a:pt x="10" y="8"/>
                      <a:pt x="9" y="9"/>
                    </a:cubicBezTo>
                    <a:cubicBezTo>
                      <a:pt x="3" y="3"/>
                      <a:pt x="3" y="3"/>
                      <a:pt x="3" y="3"/>
                    </a:cubicBezTo>
                    <a:cubicBezTo>
                      <a:pt x="3" y="4"/>
                      <a:pt x="0" y="3"/>
                      <a:pt x="6" y="10"/>
                    </a:cubicBezTo>
                    <a:cubicBezTo>
                      <a:pt x="3" y="7"/>
                      <a:pt x="3" y="7"/>
                      <a:pt x="3" y="7"/>
                    </a:cubicBezTo>
                    <a:cubicBezTo>
                      <a:pt x="3" y="8"/>
                      <a:pt x="12" y="17"/>
                      <a:pt x="9" y="15"/>
                    </a:cubicBezTo>
                    <a:cubicBezTo>
                      <a:pt x="6" y="10"/>
                      <a:pt x="5" y="11"/>
                      <a:pt x="2" y="7"/>
                    </a:cubicBezTo>
                    <a:cubicBezTo>
                      <a:pt x="1" y="7"/>
                      <a:pt x="1" y="7"/>
                      <a:pt x="1" y="7"/>
                    </a:cubicBezTo>
                    <a:cubicBezTo>
                      <a:pt x="1" y="7"/>
                      <a:pt x="3" y="10"/>
                      <a:pt x="2" y="10"/>
                    </a:cubicBezTo>
                    <a:cubicBezTo>
                      <a:pt x="4" y="12"/>
                      <a:pt x="7" y="14"/>
                      <a:pt x="7" y="15"/>
                    </a:cubicBezTo>
                    <a:cubicBezTo>
                      <a:pt x="7" y="15"/>
                      <a:pt x="9" y="17"/>
                      <a:pt x="10" y="18"/>
                    </a:cubicBezTo>
                    <a:cubicBezTo>
                      <a:pt x="9" y="16"/>
                      <a:pt x="10" y="17"/>
                      <a:pt x="8" y="15"/>
                    </a:cubicBezTo>
                    <a:cubicBezTo>
                      <a:pt x="11" y="17"/>
                      <a:pt x="9" y="16"/>
                      <a:pt x="11" y="18"/>
                    </a:cubicBezTo>
                    <a:cubicBezTo>
                      <a:pt x="10" y="15"/>
                      <a:pt x="10" y="15"/>
                      <a:pt x="10" y="15"/>
                    </a:cubicBezTo>
                    <a:cubicBezTo>
                      <a:pt x="10" y="16"/>
                      <a:pt x="12" y="18"/>
                      <a:pt x="12" y="18"/>
                    </a:cubicBezTo>
                    <a:cubicBezTo>
                      <a:pt x="11" y="17"/>
                      <a:pt x="10" y="15"/>
                      <a:pt x="10" y="15"/>
                    </a:cubicBezTo>
                    <a:cubicBezTo>
                      <a:pt x="11" y="16"/>
                      <a:pt x="11" y="16"/>
                      <a:pt x="11" y="16"/>
                    </a:cubicBezTo>
                    <a:cubicBezTo>
                      <a:pt x="10" y="15"/>
                      <a:pt x="12" y="15"/>
                      <a:pt x="8" y="12"/>
                    </a:cubicBezTo>
                    <a:cubicBezTo>
                      <a:pt x="12" y="15"/>
                      <a:pt x="12" y="15"/>
                      <a:pt x="12" y="15"/>
                    </a:cubicBezTo>
                    <a:cubicBezTo>
                      <a:pt x="9" y="13"/>
                      <a:pt x="9" y="13"/>
                      <a:pt x="9" y="13"/>
                    </a:cubicBezTo>
                    <a:cubicBezTo>
                      <a:pt x="11" y="13"/>
                      <a:pt x="17" y="19"/>
                      <a:pt x="15" y="15"/>
                    </a:cubicBezTo>
                    <a:cubicBezTo>
                      <a:pt x="14" y="14"/>
                      <a:pt x="12" y="13"/>
                      <a:pt x="12" y="12"/>
                    </a:cubicBezTo>
                    <a:cubicBezTo>
                      <a:pt x="10" y="11"/>
                      <a:pt x="14" y="15"/>
                      <a:pt x="14" y="15"/>
                    </a:cubicBezTo>
                    <a:cubicBezTo>
                      <a:pt x="11" y="13"/>
                      <a:pt x="9" y="10"/>
                      <a:pt x="7" y="8"/>
                    </a:cubicBezTo>
                    <a:cubicBezTo>
                      <a:pt x="10" y="11"/>
                      <a:pt x="7" y="7"/>
                      <a:pt x="14" y="13"/>
                    </a:cubicBezTo>
                    <a:cubicBezTo>
                      <a:pt x="14" y="13"/>
                      <a:pt x="11" y="10"/>
                      <a:pt x="13" y="11"/>
                    </a:cubicBezTo>
                    <a:cubicBezTo>
                      <a:pt x="14" y="12"/>
                      <a:pt x="14" y="12"/>
                      <a:pt x="14" y="12"/>
                    </a:cubicBezTo>
                    <a:cubicBezTo>
                      <a:pt x="10" y="8"/>
                      <a:pt x="17" y="13"/>
                      <a:pt x="12" y="9"/>
                    </a:cubicBezTo>
                    <a:cubicBezTo>
                      <a:pt x="11" y="8"/>
                      <a:pt x="11" y="8"/>
                      <a:pt x="11" y="8"/>
                    </a:cubicBezTo>
                    <a:cubicBezTo>
                      <a:pt x="9" y="7"/>
                      <a:pt x="9" y="6"/>
                      <a:pt x="9" y="6"/>
                    </a:cubicBezTo>
                    <a:cubicBezTo>
                      <a:pt x="11" y="7"/>
                      <a:pt x="11" y="7"/>
                      <a:pt x="11" y="7"/>
                    </a:cubicBezTo>
                    <a:cubicBezTo>
                      <a:pt x="8" y="5"/>
                      <a:pt x="8" y="4"/>
                      <a:pt x="7" y="3"/>
                    </a:cubicBezTo>
                    <a:cubicBezTo>
                      <a:pt x="6" y="2"/>
                      <a:pt x="8" y="5"/>
                      <a:pt x="9" y="6"/>
                    </a:cubicBezTo>
                    <a:cubicBezTo>
                      <a:pt x="7" y="4"/>
                      <a:pt x="5" y="2"/>
                      <a:pt x="5"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4" name="Freeform 349">
                <a:extLst>
                  <a:ext uri="{FF2B5EF4-FFF2-40B4-BE49-F238E27FC236}">
                    <a16:creationId xmlns:a16="http://schemas.microsoft.com/office/drawing/2014/main" xmlns="" id="{9E276F8A-DD0C-4C64-B4C4-05581DD87992}"/>
                  </a:ext>
                </a:extLst>
              </p:cNvPr>
              <p:cNvSpPr/>
              <p:nvPr/>
            </p:nvSpPr>
            <p:spPr>
              <a:xfrm>
                <a:off x="5256" y="3174"/>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5" name="Freeform 350">
                <a:extLst>
                  <a:ext uri="{FF2B5EF4-FFF2-40B4-BE49-F238E27FC236}">
                    <a16:creationId xmlns:a16="http://schemas.microsoft.com/office/drawing/2014/main" xmlns="" id="{97393404-3E61-4E3F-AEBA-6C6C48742CAE}"/>
                  </a:ext>
                </a:extLst>
              </p:cNvPr>
              <p:cNvSpPr/>
              <p:nvPr/>
            </p:nvSpPr>
            <p:spPr>
              <a:xfrm>
                <a:off x="5250" y="3155"/>
                <a:ext cx="16" cy="18"/>
              </a:xfrm>
              <a:custGeom>
                <a:avLst/>
                <a:gdLst/>
                <a:ahLst/>
                <a:cxnLst>
                  <a:cxn ang="0">
                    <a:pos x="7" y="9"/>
                  </a:cxn>
                  <a:cxn ang="0">
                    <a:pos x="10" y="12"/>
                  </a:cxn>
                  <a:cxn ang="0">
                    <a:pos x="4" y="7"/>
                  </a:cxn>
                  <a:cxn ang="0">
                    <a:pos x="3" y="5"/>
                  </a:cxn>
                  <a:cxn ang="0">
                    <a:pos x="9" y="10"/>
                  </a:cxn>
                  <a:cxn ang="0">
                    <a:pos x="10" y="10"/>
                  </a:cxn>
                  <a:cxn ang="0">
                    <a:pos x="6" y="7"/>
                  </a:cxn>
                  <a:cxn ang="0">
                    <a:pos x="5" y="5"/>
                  </a:cxn>
                  <a:cxn ang="0">
                    <a:pos x="5" y="6"/>
                  </a:cxn>
                  <a:cxn ang="0">
                    <a:pos x="10" y="9"/>
                  </a:cxn>
                  <a:cxn ang="0">
                    <a:pos x="0" y="0"/>
                  </a:cxn>
                  <a:cxn ang="0">
                    <a:pos x="1" y="1"/>
                  </a:cxn>
                  <a:cxn ang="0">
                    <a:pos x="5" y="4"/>
                  </a:cxn>
                  <a:cxn ang="0">
                    <a:pos x="4" y="4"/>
                  </a:cxn>
                  <a:cxn ang="0">
                    <a:pos x="2" y="2"/>
                  </a:cxn>
                  <a:cxn ang="0">
                    <a:pos x="0" y="4"/>
                  </a:cxn>
                  <a:cxn ang="0">
                    <a:pos x="0" y="4"/>
                  </a:cxn>
                  <a:cxn ang="0">
                    <a:pos x="3" y="7"/>
                  </a:cxn>
                  <a:cxn ang="0">
                    <a:pos x="7" y="10"/>
                  </a:cxn>
                  <a:cxn ang="0">
                    <a:pos x="5" y="9"/>
                  </a:cxn>
                  <a:cxn ang="0">
                    <a:pos x="10" y="13"/>
                  </a:cxn>
                  <a:cxn ang="0">
                    <a:pos x="11" y="15"/>
                  </a:cxn>
                  <a:cxn ang="0">
                    <a:pos x="12" y="14"/>
                  </a:cxn>
                  <a:cxn ang="0">
                    <a:pos x="7" y="9"/>
                  </a:cxn>
                </a:cxnLst>
                <a:rect l="0" t="0" r="0" b="0"/>
                <a:pathLst>
                  <a:path w="19" h="22">
                    <a:moveTo>
                      <a:pt x="9" y="12"/>
                    </a:moveTo>
                    <a:cubicBezTo>
                      <a:pt x="10" y="12"/>
                      <a:pt x="11" y="14"/>
                      <a:pt x="13" y="15"/>
                    </a:cubicBezTo>
                    <a:cubicBezTo>
                      <a:pt x="11" y="13"/>
                      <a:pt x="8" y="12"/>
                      <a:pt x="5" y="9"/>
                    </a:cubicBezTo>
                    <a:cubicBezTo>
                      <a:pt x="7" y="10"/>
                      <a:pt x="4" y="7"/>
                      <a:pt x="4" y="7"/>
                    </a:cubicBezTo>
                    <a:cubicBezTo>
                      <a:pt x="6" y="9"/>
                      <a:pt x="10" y="12"/>
                      <a:pt x="11" y="13"/>
                    </a:cubicBezTo>
                    <a:cubicBezTo>
                      <a:pt x="10" y="12"/>
                      <a:pt x="12" y="13"/>
                      <a:pt x="13" y="13"/>
                    </a:cubicBezTo>
                    <a:cubicBezTo>
                      <a:pt x="10" y="11"/>
                      <a:pt x="11" y="11"/>
                      <a:pt x="8" y="9"/>
                    </a:cubicBezTo>
                    <a:cubicBezTo>
                      <a:pt x="5" y="7"/>
                      <a:pt x="4" y="6"/>
                      <a:pt x="6" y="7"/>
                    </a:cubicBezTo>
                    <a:cubicBezTo>
                      <a:pt x="8" y="8"/>
                      <a:pt x="7" y="8"/>
                      <a:pt x="7" y="8"/>
                    </a:cubicBezTo>
                    <a:cubicBezTo>
                      <a:pt x="11" y="11"/>
                      <a:pt x="10" y="9"/>
                      <a:pt x="13" y="12"/>
                    </a:cubicBezTo>
                    <a:cubicBezTo>
                      <a:pt x="8" y="8"/>
                      <a:pt x="10" y="7"/>
                      <a:pt x="1" y="1"/>
                    </a:cubicBezTo>
                    <a:cubicBezTo>
                      <a:pt x="0" y="0"/>
                      <a:pt x="1" y="2"/>
                      <a:pt x="2" y="2"/>
                    </a:cubicBezTo>
                    <a:cubicBezTo>
                      <a:pt x="4" y="3"/>
                      <a:pt x="6" y="5"/>
                      <a:pt x="7" y="6"/>
                    </a:cubicBezTo>
                    <a:cubicBezTo>
                      <a:pt x="6" y="5"/>
                      <a:pt x="8" y="8"/>
                      <a:pt x="5" y="5"/>
                    </a:cubicBezTo>
                    <a:cubicBezTo>
                      <a:pt x="3" y="3"/>
                      <a:pt x="3" y="3"/>
                      <a:pt x="3" y="3"/>
                    </a:cubicBezTo>
                    <a:cubicBezTo>
                      <a:pt x="0" y="3"/>
                      <a:pt x="0" y="4"/>
                      <a:pt x="0" y="6"/>
                    </a:cubicBezTo>
                    <a:cubicBezTo>
                      <a:pt x="1" y="6"/>
                      <a:pt x="1" y="6"/>
                      <a:pt x="1" y="6"/>
                    </a:cubicBezTo>
                    <a:cubicBezTo>
                      <a:pt x="3" y="8"/>
                      <a:pt x="3" y="8"/>
                      <a:pt x="4" y="9"/>
                    </a:cubicBezTo>
                    <a:cubicBezTo>
                      <a:pt x="9" y="13"/>
                      <a:pt x="9" y="13"/>
                      <a:pt x="9" y="13"/>
                    </a:cubicBezTo>
                    <a:cubicBezTo>
                      <a:pt x="8" y="13"/>
                      <a:pt x="9" y="13"/>
                      <a:pt x="7" y="12"/>
                    </a:cubicBezTo>
                    <a:cubicBezTo>
                      <a:pt x="9" y="14"/>
                      <a:pt x="11" y="15"/>
                      <a:pt x="13" y="16"/>
                    </a:cubicBezTo>
                    <a:cubicBezTo>
                      <a:pt x="13" y="17"/>
                      <a:pt x="11" y="16"/>
                      <a:pt x="14" y="19"/>
                    </a:cubicBezTo>
                    <a:cubicBezTo>
                      <a:pt x="19" y="22"/>
                      <a:pt x="11" y="15"/>
                      <a:pt x="15" y="18"/>
                    </a:cubicBezTo>
                    <a:lnTo>
                      <a:pt x="9" y="1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6" name="Freeform 351">
                <a:extLst>
                  <a:ext uri="{FF2B5EF4-FFF2-40B4-BE49-F238E27FC236}">
                    <a16:creationId xmlns:a16="http://schemas.microsoft.com/office/drawing/2014/main" xmlns="" id="{789E86A6-353C-470D-8CB0-E5D1457FD603}"/>
                  </a:ext>
                </a:extLst>
              </p:cNvPr>
              <p:cNvSpPr/>
              <p:nvPr/>
            </p:nvSpPr>
            <p:spPr>
              <a:xfrm>
                <a:off x="5257" y="3166"/>
                <a:ext cx="2" cy="2"/>
              </a:xfrm>
              <a:custGeom>
                <a:avLst/>
                <a:gdLst/>
                <a:ahLst/>
                <a:cxnLst>
                  <a:cxn ang="0">
                    <a:pos x="2" y="2"/>
                  </a:cxn>
                  <a:cxn ang="0">
                    <a:pos x="0" y="0"/>
                  </a:cxn>
                  <a:cxn ang="0">
                    <a:pos x="1" y="1"/>
                  </a:cxn>
                  <a:cxn ang="0">
                    <a:pos x="2" y="2"/>
                  </a:cxn>
                </a:cxnLst>
                <a:rect l="0" t="0" r="0" b="0"/>
                <a:pathLst>
                  <a:path w="2" h="2">
                    <a:moveTo>
                      <a:pt x="2" y="2"/>
                    </a:moveTo>
                    <a:lnTo>
                      <a:pt x="0" y="0"/>
                    </a:lnTo>
                    <a:lnTo>
                      <a:pt x="1" y="1"/>
                    </a:lnTo>
                    <a:lnTo>
                      <a:pt x="2"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7" name="Freeform 352">
                <a:extLst>
                  <a:ext uri="{FF2B5EF4-FFF2-40B4-BE49-F238E27FC236}">
                    <a16:creationId xmlns:a16="http://schemas.microsoft.com/office/drawing/2014/main" xmlns="" id="{65501362-D25F-43C6-B1FC-6E0C5536722E}"/>
                  </a:ext>
                </a:extLst>
              </p:cNvPr>
              <p:cNvSpPr/>
              <p:nvPr/>
            </p:nvSpPr>
            <p:spPr>
              <a:xfrm>
                <a:off x="5250" y="3160"/>
                <a:ext cx="3" cy="2"/>
              </a:xfrm>
              <a:custGeom>
                <a:avLst/>
                <a:gdLst/>
                <a:ahLst/>
                <a:cxnLst>
                  <a:cxn ang="0">
                    <a:pos x="0" y="0"/>
                  </a:cxn>
                  <a:cxn ang="0">
                    <a:pos x="2" y="1"/>
                  </a:cxn>
                  <a:cxn ang="0">
                    <a:pos x="0" y="0"/>
                  </a:cxn>
                </a:cxnLst>
                <a:rect l="0" t="0" r="0" b="0"/>
                <a:pathLst>
                  <a:path w="4" h="3">
                    <a:moveTo>
                      <a:pt x="0" y="0"/>
                    </a:moveTo>
                    <a:cubicBezTo>
                      <a:pt x="3" y="2"/>
                      <a:pt x="3" y="2"/>
                      <a:pt x="3" y="2"/>
                    </a:cubicBezTo>
                    <a:cubicBezTo>
                      <a:pt x="4" y="3"/>
                      <a:pt x="2" y="2"/>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8" name="Freeform 353">
                <a:extLst>
                  <a:ext uri="{FF2B5EF4-FFF2-40B4-BE49-F238E27FC236}">
                    <a16:creationId xmlns:a16="http://schemas.microsoft.com/office/drawing/2014/main" xmlns="" id="{60B11F6E-B24B-49F8-B6F3-55F535807745}"/>
                  </a:ext>
                </a:extLst>
              </p:cNvPr>
              <p:cNvSpPr/>
              <p:nvPr/>
            </p:nvSpPr>
            <p:spPr>
              <a:xfrm>
                <a:off x="5260" y="3163"/>
                <a:ext cx="1" cy="2"/>
              </a:xfrm>
              <a:custGeom>
                <a:avLst/>
                <a:gdLst/>
                <a:ahLst/>
                <a:cxnLst>
                  <a:cxn ang="0">
                    <a:pos x="1" y="2"/>
                  </a:cxn>
                  <a:cxn ang="0">
                    <a:pos x="1" y="0"/>
                  </a:cxn>
                  <a:cxn ang="0">
                    <a:pos x="0" y="0"/>
                  </a:cxn>
                  <a:cxn ang="0">
                    <a:pos x="1" y="2"/>
                  </a:cxn>
                </a:cxnLst>
                <a:rect l="0" t="0" r="0" b="0"/>
                <a:pathLst>
                  <a:path w="1" h="2">
                    <a:moveTo>
                      <a:pt x="1" y="2"/>
                    </a:moveTo>
                    <a:cubicBezTo>
                      <a:pt x="1" y="0"/>
                      <a:pt x="1" y="0"/>
                      <a:pt x="1" y="0"/>
                    </a:cubicBezTo>
                    <a:cubicBezTo>
                      <a:pt x="0" y="0"/>
                      <a:pt x="0" y="0"/>
                      <a:pt x="0" y="0"/>
                    </a:cubicBezTo>
                    <a:cubicBezTo>
                      <a:pt x="1" y="1"/>
                      <a:pt x="1" y="1"/>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19" name="Freeform 354">
                <a:extLst>
                  <a:ext uri="{FF2B5EF4-FFF2-40B4-BE49-F238E27FC236}">
                    <a16:creationId xmlns:a16="http://schemas.microsoft.com/office/drawing/2014/main" xmlns="" id="{BB3E2919-253A-4D86-AB81-7BC9044F7803}"/>
                  </a:ext>
                </a:extLst>
              </p:cNvPr>
              <p:cNvSpPr/>
              <p:nvPr/>
            </p:nvSpPr>
            <p:spPr>
              <a:xfrm>
                <a:off x="5251" y="3154"/>
                <a:ext cx="9" cy="8"/>
              </a:xfrm>
              <a:custGeom>
                <a:avLst/>
                <a:gdLst/>
                <a:ahLst/>
                <a:cxnLst>
                  <a:cxn ang="0">
                    <a:pos x="0" y="0"/>
                  </a:cxn>
                  <a:cxn ang="0">
                    <a:pos x="0" y="1"/>
                  </a:cxn>
                  <a:cxn ang="0">
                    <a:pos x="8" y="7"/>
                  </a:cxn>
                  <a:cxn ang="0">
                    <a:pos x="3" y="2"/>
                  </a:cxn>
                  <a:cxn ang="0">
                    <a:pos x="3" y="2"/>
                  </a:cxn>
                  <a:cxn ang="0">
                    <a:pos x="0" y="0"/>
                  </a:cxn>
                </a:cxnLst>
                <a:rect l="0" t="0" r="0" b="0"/>
                <a:pathLst>
                  <a:path w="11" h="9">
                    <a:moveTo>
                      <a:pt x="0" y="0"/>
                    </a:moveTo>
                    <a:cubicBezTo>
                      <a:pt x="0" y="1"/>
                      <a:pt x="3" y="3"/>
                      <a:pt x="0" y="2"/>
                    </a:cubicBezTo>
                    <a:cubicBezTo>
                      <a:pt x="3" y="4"/>
                      <a:pt x="6" y="6"/>
                      <a:pt x="10" y="8"/>
                    </a:cubicBezTo>
                    <a:cubicBezTo>
                      <a:pt x="11" y="9"/>
                      <a:pt x="5" y="5"/>
                      <a:pt x="4" y="3"/>
                    </a:cubicBezTo>
                    <a:cubicBezTo>
                      <a:pt x="7" y="5"/>
                      <a:pt x="3" y="3"/>
                      <a:pt x="4" y="3"/>
                    </a:cubicBez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0" name="Freeform 355">
                <a:extLst>
                  <a:ext uri="{FF2B5EF4-FFF2-40B4-BE49-F238E27FC236}">
                    <a16:creationId xmlns:a16="http://schemas.microsoft.com/office/drawing/2014/main" xmlns="" id="{CD2C0782-46AA-40CE-818C-E2310D50C050}"/>
                  </a:ext>
                </a:extLst>
              </p:cNvPr>
              <p:cNvSpPr/>
              <p:nvPr/>
            </p:nvSpPr>
            <p:spPr>
              <a:xfrm>
                <a:off x="5254" y="3146"/>
                <a:ext cx="15" cy="18"/>
              </a:xfrm>
              <a:custGeom>
                <a:avLst/>
                <a:gdLst/>
                <a:ahLst/>
                <a:cxnLst>
                  <a:cxn ang="0">
                    <a:pos x="7" y="13"/>
                  </a:cxn>
                  <a:cxn ang="0">
                    <a:pos x="7" y="11"/>
                  </a:cxn>
                  <a:cxn ang="0">
                    <a:pos x="9" y="13"/>
                  </a:cxn>
                  <a:cxn ang="0">
                    <a:pos x="11" y="13"/>
                  </a:cxn>
                  <a:cxn ang="0">
                    <a:pos x="9" y="13"/>
                  </a:cxn>
                  <a:cxn ang="0">
                    <a:pos x="9" y="11"/>
                  </a:cxn>
                  <a:cxn ang="0">
                    <a:pos x="6" y="9"/>
                  </a:cxn>
                  <a:cxn ang="0">
                    <a:pos x="11" y="11"/>
                  </a:cxn>
                  <a:cxn ang="0">
                    <a:pos x="3" y="7"/>
                  </a:cxn>
                  <a:cxn ang="0">
                    <a:pos x="7" y="7"/>
                  </a:cxn>
                  <a:cxn ang="0">
                    <a:pos x="7" y="8"/>
                  </a:cxn>
                  <a:cxn ang="0">
                    <a:pos x="8" y="7"/>
                  </a:cxn>
                  <a:cxn ang="0">
                    <a:pos x="11" y="9"/>
                  </a:cxn>
                  <a:cxn ang="0">
                    <a:pos x="12" y="8"/>
                  </a:cxn>
                  <a:cxn ang="0">
                    <a:pos x="14" y="9"/>
                  </a:cxn>
                  <a:cxn ang="0">
                    <a:pos x="11" y="5"/>
                  </a:cxn>
                  <a:cxn ang="0">
                    <a:pos x="14" y="6"/>
                  </a:cxn>
                  <a:cxn ang="0">
                    <a:pos x="7" y="3"/>
                  </a:cxn>
                  <a:cxn ang="0">
                    <a:pos x="7" y="3"/>
                  </a:cxn>
                  <a:cxn ang="0">
                    <a:pos x="12" y="4"/>
                  </a:cxn>
                  <a:cxn ang="0">
                    <a:pos x="11" y="4"/>
                  </a:cxn>
                  <a:cxn ang="0">
                    <a:pos x="15" y="4"/>
                  </a:cxn>
                  <a:cxn ang="0">
                    <a:pos x="9" y="1"/>
                  </a:cxn>
                  <a:cxn ang="0">
                    <a:pos x="10" y="1"/>
                  </a:cxn>
                  <a:cxn ang="0">
                    <a:pos x="3" y="0"/>
                  </a:cxn>
                  <a:cxn ang="0">
                    <a:pos x="3" y="2"/>
                  </a:cxn>
                  <a:cxn ang="0">
                    <a:pos x="7" y="4"/>
                  </a:cxn>
                  <a:cxn ang="0">
                    <a:pos x="3" y="3"/>
                  </a:cxn>
                  <a:cxn ang="0">
                    <a:pos x="7" y="4"/>
                  </a:cxn>
                  <a:cxn ang="0">
                    <a:pos x="3" y="3"/>
                  </a:cxn>
                  <a:cxn ang="0">
                    <a:pos x="7" y="5"/>
                  </a:cxn>
                  <a:cxn ang="0">
                    <a:pos x="1" y="3"/>
                  </a:cxn>
                  <a:cxn ang="0">
                    <a:pos x="1" y="8"/>
                  </a:cxn>
                  <a:cxn ang="0">
                    <a:pos x="4" y="9"/>
                  </a:cxn>
                  <a:cxn ang="0">
                    <a:pos x="3" y="11"/>
                  </a:cxn>
                  <a:cxn ang="0">
                    <a:pos x="6" y="13"/>
                  </a:cxn>
                  <a:cxn ang="0">
                    <a:pos x="0" y="9"/>
                  </a:cxn>
                  <a:cxn ang="0">
                    <a:pos x="0" y="9"/>
                  </a:cxn>
                  <a:cxn ang="0">
                    <a:pos x="2" y="10"/>
                  </a:cxn>
                  <a:cxn ang="0">
                    <a:pos x="0" y="10"/>
                  </a:cxn>
                  <a:cxn ang="0">
                    <a:pos x="8" y="14"/>
                  </a:cxn>
                  <a:cxn ang="0">
                    <a:pos x="12" y="15"/>
                  </a:cxn>
                  <a:cxn ang="0">
                    <a:pos x="7" y="13"/>
                  </a:cxn>
                </a:cxnLst>
                <a:rect l="0" t="0" r="0" b="0"/>
                <a:pathLst>
                  <a:path w="19" h="22">
                    <a:moveTo>
                      <a:pt x="10" y="16"/>
                    </a:moveTo>
                    <a:cubicBezTo>
                      <a:pt x="10" y="16"/>
                      <a:pt x="8" y="14"/>
                      <a:pt x="10" y="14"/>
                    </a:cubicBezTo>
                    <a:cubicBezTo>
                      <a:pt x="12" y="16"/>
                      <a:pt x="12" y="16"/>
                      <a:pt x="12" y="16"/>
                    </a:cubicBezTo>
                    <a:cubicBezTo>
                      <a:pt x="16" y="19"/>
                      <a:pt x="11" y="15"/>
                      <a:pt x="14" y="17"/>
                    </a:cubicBezTo>
                    <a:cubicBezTo>
                      <a:pt x="12" y="16"/>
                      <a:pt x="12" y="16"/>
                      <a:pt x="12" y="16"/>
                    </a:cubicBezTo>
                    <a:cubicBezTo>
                      <a:pt x="14" y="15"/>
                      <a:pt x="9" y="13"/>
                      <a:pt x="12" y="14"/>
                    </a:cubicBezTo>
                    <a:cubicBezTo>
                      <a:pt x="11" y="13"/>
                      <a:pt x="11" y="13"/>
                      <a:pt x="8" y="11"/>
                    </a:cubicBezTo>
                    <a:cubicBezTo>
                      <a:pt x="12" y="12"/>
                      <a:pt x="12" y="13"/>
                      <a:pt x="15" y="14"/>
                    </a:cubicBezTo>
                    <a:cubicBezTo>
                      <a:pt x="14" y="13"/>
                      <a:pt x="9" y="11"/>
                      <a:pt x="5" y="9"/>
                    </a:cubicBezTo>
                    <a:cubicBezTo>
                      <a:pt x="11" y="11"/>
                      <a:pt x="5" y="8"/>
                      <a:pt x="10" y="9"/>
                    </a:cubicBezTo>
                    <a:cubicBezTo>
                      <a:pt x="10" y="9"/>
                      <a:pt x="11" y="10"/>
                      <a:pt x="10" y="10"/>
                    </a:cubicBezTo>
                    <a:cubicBezTo>
                      <a:pt x="16" y="12"/>
                      <a:pt x="9" y="9"/>
                      <a:pt x="11" y="9"/>
                    </a:cubicBezTo>
                    <a:cubicBezTo>
                      <a:pt x="15" y="11"/>
                      <a:pt x="15" y="11"/>
                      <a:pt x="15" y="11"/>
                    </a:cubicBezTo>
                    <a:cubicBezTo>
                      <a:pt x="15" y="11"/>
                      <a:pt x="12" y="9"/>
                      <a:pt x="16" y="10"/>
                    </a:cubicBezTo>
                    <a:cubicBezTo>
                      <a:pt x="18" y="11"/>
                      <a:pt x="18" y="11"/>
                      <a:pt x="18" y="11"/>
                    </a:cubicBezTo>
                    <a:cubicBezTo>
                      <a:pt x="15" y="9"/>
                      <a:pt x="17" y="8"/>
                      <a:pt x="15" y="7"/>
                    </a:cubicBezTo>
                    <a:cubicBezTo>
                      <a:pt x="18" y="8"/>
                      <a:pt x="18" y="8"/>
                      <a:pt x="18" y="8"/>
                    </a:cubicBezTo>
                    <a:cubicBezTo>
                      <a:pt x="15" y="5"/>
                      <a:pt x="16" y="8"/>
                      <a:pt x="9" y="4"/>
                    </a:cubicBezTo>
                    <a:cubicBezTo>
                      <a:pt x="18" y="8"/>
                      <a:pt x="7" y="3"/>
                      <a:pt x="10" y="4"/>
                    </a:cubicBezTo>
                    <a:cubicBezTo>
                      <a:pt x="14" y="5"/>
                      <a:pt x="12" y="5"/>
                      <a:pt x="16" y="6"/>
                    </a:cubicBezTo>
                    <a:cubicBezTo>
                      <a:pt x="12" y="4"/>
                      <a:pt x="15" y="5"/>
                      <a:pt x="14" y="5"/>
                    </a:cubicBezTo>
                    <a:cubicBezTo>
                      <a:pt x="18" y="6"/>
                      <a:pt x="15" y="4"/>
                      <a:pt x="19" y="6"/>
                    </a:cubicBezTo>
                    <a:cubicBezTo>
                      <a:pt x="12" y="2"/>
                      <a:pt x="12" y="2"/>
                      <a:pt x="12" y="2"/>
                    </a:cubicBezTo>
                    <a:cubicBezTo>
                      <a:pt x="14" y="3"/>
                      <a:pt x="14" y="2"/>
                      <a:pt x="13" y="2"/>
                    </a:cubicBezTo>
                    <a:cubicBezTo>
                      <a:pt x="13" y="2"/>
                      <a:pt x="7" y="0"/>
                      <a:pt x="4" y="0"/>
                    </a:cubicBezTo>
                    <a:cubicBezTo>
                      <a:pt x="6" y="1"/>
                      <a:pt x="7" y="3"/>
                      <a:pt x="5" y="3"/>
                    </a:cubicBezTo>
                    <a:cubicBezTo>
                      <a:pt x="11" y="6"/>
                      <a:pt x="5" y="4"/>
                      <a:pt x="9" y="6"/>
                    </a:cubicBezTo>
                    <a:cubicBezTo>
                      <a:pt x="4" y="4"/>
                      <a:pt x="4" y="4"/>
                      <a:pt x="4" y="4"/>
                    </a:cubicBezTo>
                    <a:cubicBezTo>
                      <a:pt x="5" y="5"/>
                      <a:pt x="7" y="5"/>
                      <a:pt x="9" y="6"/>
                    </a:cubicBezTo>
                    <a:cubicBezTo>
                      <a:pt x="10" y="7"/>
                      <a:pt x="6" y="5"/>
                      <a:pt x="4" y="4"/>
                    </a:cubicBezTo>
                    <a:cubicBezTo>
                      <a:pt x="3" y="5"/>
                      <a:pt x="6" y="5"/>
                      <a:pt x="9" y="7"/>
                    </a:cubicBezTo>
                    <a:cubicBezTo>
                      <a:pt x="2" y="4"/>
                      <a:pt x="2" y="4"/>
                      <a:pt x="2" y="4"/>
                    </a:cubicBezTo>
                    <a:cubicBezTo>
                      <a:pt x="3" y="6"/>
                      <a:pt x="7" y="10"/>
                      <a:pt x="2" y="10"/>
                    </a:cubicBezTo>
                    <a:cubicBezTo>
                      <a:pt x="6" y="12"/>
                      <a:pt x="6" y="12"/>
                      <a:pt x="6" y="12"/>
                    </a:cubicBezTo>
                    <a:cubicBezTo>
                      <a:pt x="4" y="11"/>
                      <a:pt x="14" y="18"/>
                      <a:pt x="5" y="14"/>
                    </a:cubicBezTo>
                    <a:cubicBezTo>
                      <a:pt x="8" y="16"/>
                      <a:pt x="8" y="16"/>
                      <a:pt x="8" y="16"/>
                    </a:cubicBezTo>
                    <a:cubicBezTo>
                      <a:pt x="7" y="15"/>
                      <a:pt x="3" y="13"/>
                      <a:pt x="0" y="11"/>
                    </a:cubicBezTo>
                    <a:cubicBezTo>
                      <a:pt x="1" y="12"/>
                      <a:pt x="0" y="11"/>
                      <a:pt x="1" y="12"/>
                    </a:cubicBezTo>
                    <a:cubicBezTo>
                      <a:pt x="3" y="13"/>
                      <a:pt x="3" y="13"/>
                      <a:pt x="3" y="13"/>
                    </a:cubicBezTo>
                    <a:cubicBezTo>
                      <a:pt x="6" y="15"/>
                      <a:pt x="4" y="14"/>
                      <a:pt x="1" y="13"/>
                    </a:cubicBezTo>
                    <a:cubicBezTo>
                      <a:pt x="4" y="16"/>
                      <a:pt x="8" y="17"/>
                      <a:pt x="11" y="18"/>
                    </a:cubicBezTo>
                    <a:cubicBezTo>
                      <a:pt x="4" y="13"/>
                      <a:pt x="18" y="22"/>
                      <a:pt x="16" y="19"/>
                    </a:cubicBezTo>
                    <a:cubicBezTo>
                      <a:pt x="14" y="17"/>
                      <a:pt x="12" y="17"/>
                      <a:pt x="10" y="16"/>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1" name="Freeform 356">
                <a:extLst>
                  <a:ext uri="{FF2B5EF4-FFF2-40B4-BE49-F238E27FC236}">
                    <a16:creationId xmlns:a16="http://schemas.microsoft.com/office/drawing/2014/main" xmlns="" id="{CDD67F4A-1CF2-4E75-8D5A-0C95E5788154}"/>
                  </a:ext>
                </a:extLst>
              </p:cNvPr>
              <p:cNvSpPr/>
              <p:nvPr/>
            </p:nvSpPr>
            <p:spPr>
              <a:xfrm>
                <a:off x="5253" y="3154"/>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2" name="Freeform 357">
                <a:extLst>
                  <a:ext uri="{FF2B5EF4-FFF2-40B4-BE49-F238E27FC236}">
                    <a16:creationId xmlns:a16="http://schemas.microsoft.com/office/drawing/2014/main" xmlns="" id="{FFC5C79F-5424-4856-B1AE-880A795940A2}"/>
                  </a:ext>
                </a:extLst>
              </p:cNvPr>
              <p:cNvSpPr/>
              <p:nvPr/>
            </p:nvSpPr>
            <p:spPr>
              <a:xfrm>
                <a:off x="5264" y="3147"/>
                <a:ext cx="0" cy="1"/>
              </a:xfrm>
              <a:custGeom>
                <a:avLst/>
                <a:gdLst/>
                <a:ahLst/>
                <a:cxnLst>
                  <a:cxn ang="0">
                    <a:pos x="0" y="1"/>
                  </a:cxn>
                  <a:cxn ang="0">
                    <a:pos x="0" y="1"/>
                  </a:cxn>
                  <a:cxn ang="0">
                    <a:pos x="0" y="1"/>
                  </a:cxn>
                </a:cxnLst>
                <a:rect l="0" t="0" r="0" b="0"/>
                <a:pathLst>
                  <a:path w="1" h="1">
                    <a:moveTo>
                      <a:pt x="1" y="1"/>
                    </a:moveTo>
                    <a:cubicBezTo>
                      <a:pt x="1" y="1"/>
                      <a:pt x="1" y="1"/>
                      <a:pt x="1" y="1"/>
                    </a:cubicBezTo>
                    <a:cubicBezTo>
                      <a:pt x="0" y="0"/>
                      <a:pt x="1"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3" name="Rectangle 358">
                <a:extLst>
                  <a:ext uri="{FF2B5EF4-FFF2-40B4-BE49-F238E27FC236}">
                    <a16:creationId xmlns:a16="http://schemas.microsoft.com/office/drawing/2014/main" xmlns="" id="{CADDA948-3CBA-4716-9D83-40DA6A5320FF}"/>
                  </a:ext>
                </a:extLst>
              </p:cNvPr>
              <p:cNvSpPr/>
              <p:nvPr/>
            </p:nvSpPr>
            <p:spPr>
              <a:xfrm>
                <a:off x="5255" y="3157"/>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424" name="Freeform 359">
                <a:extLst>
                  <a:ext uri="{FF2B5EF4-FFF2-40B4-BE49-F238E27FC236}">
                    <a16:creationId xmlns:a16="http://schemas.microsoft.com/office/drawing/2014/main" xmlns="" id="{4ED321BB-8D99-4056-8920-EE572CB14185}"/>
                  </a:ext>
                </a:extLst>
              </p:cNvPr>
              <p:cNvSpPr/>
              <p:nvPr/>
            </p:nvSpPr>
            <p:spPr>
              <a:xfrm>
                <a:off x="5260" y="3161"/>
                <a:ext cx="2" cy="1"/>
              </a:xfrm>
              <a:custGeom>
                <a:avLst/>
                <a:gdLst/>
                <a:ahLst/>
                <a:cxnLst>
                  <a:cxn ang="0">
                    <a:pos x="2" y="1"/>
                  </a:cxn>
                  <a:cxn ang="0">
                    <a:pos x="2" y="1"/>
                  </a:cxn>
                  <a:cxn ang="0">
                    <a:pos x="0" y="0"/>
                  </a:cxn>
                  <a:cxn ang="0">
                    <a:pos x="2" y="1"/>
                  </a:cxn>
                </a:cxnLst>
                <a:rect l="0" t="0" r="0" b="0"/>
                <a:pathLst>
                  <a:path w="2" h="1">
                    <a:moveTo>
                      <a:pt x="2" y="1"/>
                    </a:moveTo>
                    <a:lnTo>
                      <a:pt x="2" y="1"/>
                    </a:lnTo>
                    <a:lnTo>
                      <a:pt x="0" y="0"/>
                    </a:lnTo>
                    <a:lnTo>
                      <a:pt x="2"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5" name="Freeform 360">
                <a:extLst>
                  <a:ext uri="{FF2B5EF4-FFF2-40B4-BE49-F238E27FC236}">
                    <a16:creationId xmlns:a16="http://schemas.microsoft.com/office/drawing/2014/main" xmlns="" id="{D70D7F6A-CC69-4208-872F-8A3E17FE7970}"/>
                  </a:ext>
                </a:extLst>
              </p:cNvPr>
              <p:cNvSpPr/>
              <p:nvPr/>
            </p:nvSpPr>
            <p:spPr>
              <a:xfrm>
                <a:off x="5268" y="3146"/>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6" name="Freeform 361">
                <a:extLst>
                  <a:ext uri="{FF2B5EF4-FFF2-40B4-BE49-F238E27FC236}">
                    <a16:creationId xmlns:a16="http://schemas.microsoft.com/office/drawing/2014/main" xmlns="" id="{0D66E9C0-9005-43F8-BEBC-E4B369F37020}"/>
                  </a:ext>
                </a:extLst>
              </p:cNvPr>
              <p:cNvSpPr/>
              <p:nvPr/>
            </p:nvSpPr>
            <p:spPr>
              <a:xfrm>
                <a:off x="5272" y="3141"/>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7" name="Freeform 362">
                <a:extLst>
                  <a:ext uri="{FF2B5EF4-FFF2-40B4-BE49-F238E27FC236}">
                    <a16:creationId xmlns:a16="http://schemas.microsoft.com/office/drawing/2014/main" xmlns="" id="{A09F798C-6FE5-48EA-A1BA-3509073EA30A}"/>
                  </a:ext>
                </a:extLst>
              </p:cNvPr>
              <p:cNvSpPr/>
              <p:nvPr/>
            </p:nvSpPr>
            <p:spPr>
              <a:xfrm>
                <a:off x="5250" y="3126"/>
                <a:ext cx="25" cy="23"/>
              </a:xfrm>
              <a:custGeom>
                <a:avLst/>
                <a:gdLst/>
                <a:ahLst/>
                <a:cxnLst>
                  <a:cxn ang="0">
                    <a:pos x="12" y="0"/>
                  </a:cxn>
                  <a:cxn ang="0">
                    <a:pos x="7" y="0"/>
                  </a:cxn>
                  <a:cxn ang="0">
                    <a:pos x="4" y="1"/>
                  </a:cxn>
                  <a:cxn ang="0">
                    <a:pos x="8" y="2"/>
                  </a:cxn>
                  <a:cxn ang="0">
                    <a:pos x="8" y="4"/>
                  </a:cxn>
                  <a:cxn ang="0">
                    <a:pos x="7" y="5"/>
                  </a:cxn>
                  <a:cxn ang="0">
                    <a:pos x="12" y="7"/>
                  </a:cxn>
                  <a:cxn ang="0">
                    <a:pos x="10" y="8"/>
                  </a:cxn>
                  <a:cxn ang="0">
                    <a:pos x="8" y="9"/>
                  </a:cxn>
                  <a:cxn ang="0">
                    <a:pos x="17" y="9"/>
                  </a:cxn>
                  <a:cxn ang="0">
                    <a:pos x="17" y="11"/>
                  </a:cxn>
                  <a:cxn ang="0">
                    <a:pos x="13" y="11"/>
                  </a:cxn>
                  <a:cxn ang="0">
                    <a:pos x="13" y="13"/>
                  </a:cxn>
                  <a:cxn ang="0">
                    <a:pos x="12" y="14"/>
                  </a:cxn>
                  <a:cxn ang="0">
                    <a:pos x="13" y="15"/>
                  </a:cxn>
                  <a:cxn ang="0">
                    <a:pos x="16" y="17"/>
                  </a:cxn>
                  <a:cxn ang="0">
                    <a:pos x="12" y="17"/>
                  </a:cxn>
                  <a:cxn ang="0">
                    <a:pos x="13" y="18"/>
                  </a:cxn>
                  <a:cxn ang="0">
                    <a:pos x="12" y="20"/>
                  </a:cxn>
                  <a:cxn ang="0">
                    <a:pos x="13" y="19"/>
                  </a:cxn>
                  <a:cxn ang="0">
                    <a:pos x="11" y="18"/>
                  </a:cxn>
                  <a:cxn ang="0">
                    <a:pos x="20" y="20"/>
                  </a:cxn>
                  <a:cxn ang="0">
                    <a:pos x="21" y="20"/>
                  </a:cxn>
                  <a:cxn ang="0">
                    <a:pos x="20" y="18"/>
                  </a:cxn>
                  <a:cxn ang="0">
                    <a:pos x="22" y="18"/>
                  </a:cxn>
                  <a:cxn ang="0">
                    <a:pos x="23" y="16"/>
                  </a:cxn>
                  <a:cxn ang="0">
                    <a:pos x="21" y="14"/>
                  </a:cxn>
                  <a:cxn ang="0">
                    <a:pos x="22" y="14"/>
                  </a:cxn>
                  <a:cxn ang="0">
                    <a:pos x="22" y="14"/>
                  </a:cxn>
                  <a:cxn ang="0">
                    <a:pos x="21" y="13"/>
                  </a:cxn>
                  <a:cxn ang="0">
                    <a:pos x="19" y="12"/>
                  </a:cxn>
                  <a:cxn ang="0">
                    <a:pos x="23" y="12"/>
                  </a:cxn>
                  <a:cxn ang="0">
                    <a:pos x="23" y="10"/>
                  </a:cxn>
                  <a:cxn ang="0">
                    <a:pos x="19" y="9"/>
                  </a:cxn>
                  <a:cxn ang="0">
                    <a:pos x="17" y="8"/>
                  </a:cxn>
                  <a:cxn ang="0">
                    <a:pos x="16" y="5"/>
                  </a:cxn>
                  <a:cxn ang="0">
                    <a:pos x="16" y="4"/>
                  </a:cxn>
                  <a:cxn ang="0">
                    <a:pos x="15" y="3"/>
                  </a:cxn>
                  <a:cxn ang="0">
                    <a:pos x="10" y="4"/>
                  </a:cxn>
                  <a:cxn ang="0">
                    <a:pos x="17" y="2"/>
                  </a:cxn>
                </a:cxnLst>
                <a:rect l="0" t="0" r="0" b="0"/>
                <a:pathLst>
                  <a:path w="31" h="28">
                    <a:moveTo>
                      <a:pt x="22" y="0"/>
                    </a:moveTo>
                    <a:cubicBezTo>
                      <a:pt x="21" y="0"/>
                      <a:pt x="19" y="0"/>
                      <a:pt x="16" y="0"/>
                    </a:cubicBezTo>
                    <a:cubicBezTo>
                      <a:pt x="18" y="0"/>
                      <a:pt x="18" y="0"/>
                      <a:pt x="18" y="0"/>
                    </a:cubicBezTo>
                    <a:cubicBezTo>
                      <a:pt x="17" y="0"/>
                      <a:pt x="13" y="0"/>
                      <a:pt x="9" y="1"/>
                    </a:cubicBezTo>
                    <a:cubicBezTo>
                      <a:pt x="11" y="1"/>
                      <a:pt x="11" y="1"/>
                      <a:pt x="11" y="1"/>
                    </a:cubicBezTo>
                    <a:cubicBezTo>
                      <a:pt x="15" y="0"/>
                      <a:pt x="7" y="2"/>
                      <a:pt x="6" y="2"/>
                    </a:cubicBezTo>
                    <a:cubicBezTo>
                      <a:pt x="7" y="2"/>
                      <a:pt x="16" y="1"/>
                      <a:pt x="14" y="2"/>
                    </a:cubicBezTo>
                    <a:cubicBezTo>
                      <a:pt x="14" y="2"/>
                      <a:pt x="12" y="3"/>
                      <a:pt x="10" y="3"/>
                    </a:cubicBezTo>
                    <a:cubicBezTo>
                      <a:pt x="9" y="3"/>
                      <a:pt x="16" y="2"/>
                      <a:pt x="17" y="3"/>
                    </a:cubicBezTo>
                    <a:cubicBezTo>
                      <a:pt x="0" y="5"/>
                      <a:pt x="22" y="4"/>
                      <a:pt x="11" y="5"/>
                    </a:cubicBezTo>
                    <a:cubicBezTo>
                      <a:pt x="13" y="6"/>
                      <a:pt x="11" y="6"/>
                      <a:pt x="15" y="6"/>
                    </a:cubicBezTo>
                    <a:cubicBezTo>
                      <a:pt x="10" y="6"/>
                      <a:pt x="14" y="7"/>
                      <a:pt x="9" y="7"/>
                    </a:cubicBezTo>
                    <a:cubicBezTo>
                      <a:pt x="19" y="7"/>
                      <a:pt x="5" y="9"/>
                      <a:pt x="17" y="8"/>
                    </a:cubicBezTo>
                    <a:cubicBezTo>
                      <a:pt x="14" y="9"/>
                      <a:pt x="18" y="8"/>
                      <a:pt x="15" y="9"/>
                    </a:cubicBezTo>
                    <a:cubicBezTo>
                      <a:pt x="14" y="9"/>
                      <a:pt x="14" y="9"/>
                      <a:pt x="13" y="9"/>
                    </a:cubicBezTo>
                    <a:cubicBezTo>
                      <a:pt x="11" y="9"/>
                      <a:pt x="19" y="10"/>
                      <a:pt x="13" y="10"/>
                    </a:cubicBezTo>
                    <a:cubicBezTo>
                      <a:pt x="12" y="10"/>
                      <a:pt x="17" y="10"/>
                      <a:pt x="20" y="10"/>
                    </a:cubicBezTo>
                    <a:cubicBezTo>
                      <a:pt x="18" y="11"/>
                      <a:pt x="17" y="11"/>
                      <a:pt x="11" y="11"/>
                    </a:cubicBezTo>
                    <a:cubicBezTo>
                      <a:pt x="18" y="11"/>
                      <a:pt x="15" y="12"/>
                      <a:pt x="18" y="12"/>
                    </a:cubicBezTo>
                    <a:cubicBezTo>
                      <a:pt x="18" y="12"/>
                      <a:pt x="19" y="12"/>
                      <a:pt x="22" y="12"/>
                    </a:cubicBezTo>
                    <a:cubicBezTo>
                      <a:pt x="21" y="13"/>
                      <a:pt x="26" y="13"/>
                      <a:pt x="27" y="14"/>
                    </a:cubicBezTo>
                    <a:cubicBezTo>
                      <a:pt x="20" y="14"/>
                      <a:pt x="27" y="13"/>
                      <a:pt x="22" y="14"/>
                    </a:cubicBezTo>
                    <a:cubicBezTo>
                      <a:pt x="19" y="13"/>
                      <a:pt x="19" y="12"/>
                      <a:pt x="14" y="12"/>
                    </a:cubicBezTo>
                    <a:cubicBezTo>
                      <a:pt x="14" y="13"/>
                      <a:pt x="15" y="13"/>
                      <a:pt x="17" y="14"/>
                    </a:cubicBezTo>
                    <a:cubicBezTo>
                      <a:pt x="16" y="15"/>
                      <a:pt x="14" y="14"/>
                      <a:pt x="14" y="14"/>
                    </a:cubicBezTo>
                    <a:cubicBezTo>
                      <a:pt x="11" y="14"/>
                      <a:pt x="20" y="16"/>
                      <a:pt x="17" y="16"/>
                    </a:cubicBezTo>
                    <a:cubicBezTo>
                      <a:pt x="14" y="16"/>
                      <a:pt x="14" y="16"/>
                      <a:pt x="14" y="16"/>
                    </a:cubicBezTo>
                    <a:cubicBezTo>
                      <a:pt x="19" y="16"/>
                      <a:pt x="13" y="17"/>
                      <a:pt x="15" y="18"/>
                    </a:cubicBezTo>
                    <a:cubicBezTo>
                      <a:pt x="17" y="18"/>
                      <a:pt x="18" y="18"/>
                      <a:pt x="19" y="18"/>
                    </a:cubicBezTo>
                    <a:cubicBezTo>
                      <a:pt x="11" y="17"/>
                      <a:pt x="24" y="20"/>
                      <a:pt x="17" y="19"/>
                    </a:cubicBezTo>
                    <a:cubicBezTo>
                      <a:pt x="23" y="20"/>
                      <a:pt x="26" y="22"/>
                      <a:pt x="26" y="22"/>
                    </a:cubicBezTo>
                    <a:cubicBezTo>
                      <a:pt x="21" y="21"/>
                      <a:pt x="21" y="21"/>
                      <a:pt x="21" y="21"/>
                    </a:cubicBezTo>
                    <a:cubicBezTo>
                      <a:pt x="24" y="21"/>
                      <a:pt x="15" y="19"/>
                      <a:pt x="13" y="19"/>
                    </a:cubicBezTo>
                    <a:cubicBezTo>
                      <a:pt x="16" y="20"/>
                      <a:pt x="12" y="20"/>
                      <a:pt x="16" y="21"/>
                    </a:cubicBezTo>
                    <a:cubicBezTo>
                      <a:pt x="12" y="20"/>
                      <a:pt x="12" y="20"/>
                      <a:pt x="12" y="20"/>
                    </a:cubicBezTo>
                    <a:cubicBezTo>
                      <a:pt x="11" y="20"/>
                      <a:pt x="22" y="22"/>
                      <a:pt x="17" y="22"/>
                    </a:cubicBezTo>
                    <a:cubicBezTo>
                      <a:pt x="14" y="21"/>
                      <a:pt x="14" y="21"/>
                      <a:pt x="14" y="21"/>
                    </a:cubicBezTo>
                    <a:cubicBezTo>
                      <a:pt x="14" y="23"/>
                      <a:pt x="8" y="22"/>
                      <a:pt x="15" y="25"/>
                    </a:cubicBezTo>
                    <a:cubicBezTo>
                      <a:pt x="18" y="26"/>
                      <a:pt x="24" y="27"/>
                      <a:pt x="26" y="28"/>
                    </a:cubicBezTo>
                    <a:cubicBezTo>
                      <a:pt x="24" y="27"/>
                      <a:pt x="19" y="25"/>
                      <a:pt x="17" y="24"/>
                    </a:cubicBezTo>
                    <a:cubicBezTo>
                      <a:pt x="22" y="25"/>
                      <a:pt x="22" y="25"/>
                      <a:pt x="22" y="25"/>
                    </a:cubicBezTo>
                    <a:cubicBezTo>
                      <a:pt x="19" y="24"/>
                      <a:pt x="17" y="23"/>
                      <a:pt x="14" y="23"/>
                    </a:cubicBezTo>
                    <a:cubicBezTo>
                      <a:pt x="12" y="22"/>
                      <a:pt x="19" y="24"/>
                      <a:pt x="16" y="22"/>
                    </a:cubicBezTo>
                    <a:cubicBezTo>
                      <a:pt x="21" y="24"/>
                      <a:pt x="21" y="24"/>
                      <a:pt x="26" y="25"/>
                    </a:cubicBezTo>
                    <a:cubicBezTo>
                      <a:pt x="23" y="24"/>
                      <a:pt x="23" y="24"/>
                      <a:pt x="23" y="24"/>
                    </a:cubicBezTo>
                    <a:cubicBezTo>
                      <a:pt x="25" y="25"/>
                      <a:pt x="25" y="24"/>
                      <a:pt x="27" y="25"/>
                    </a:cubicBezTo>
                    <a:cubicBezTo>
                      <a:pt x="21" y="23"/>
                      <a:pt x="30" y="25"/>
                      <a:pt x="27" y="23"/>
                    </a:cubicBezTo>
                    <a:cubicBezTo>
                      <a:pt x="26" y="23"/>
                      <a:pt x="26" y="23"/>
                      <a:pt x="26" y="23"/>
                    </a:cubicBezTo>
                    <a:cubicBezTo>
                      <a:pt x="23" y="23"/>
                      <a:pt x="24" y="22"/>
                      <a:pt x="23" y="22"/>
                    </a:cubicBezTo>
                    <a:cubicBezTo>
                      <a:pt x="27" y="23"/>
                      <a:pt x="27" y="22"/>
                      <a:pt x="28" y="22"/>
                    </a:cubicBezTo>
                    <a:cubicBezTo>
                      <a:pt x="26" y="22"/>
                      <a:pt x="21" y="20"/>
                      <a:pt x="21" y="20"/>
                    </a:cubicBezTo>
                    <a:cubicBezTo>
                      <a:pt x="27" y="21"/>
                      <a:pt x="24" y="20"/>
                      <a:pt x="29" y="20"/>
                    </a:cubicBezTo>
                    <a:cubicBezTo>
                      <a:pt x="24" y="19"/>
                      <a:pt x="27" y="19"/>
                      <a:pt x="24" y="19"/>
                    </a:cubicBezTo>
                    <a:cubicBezTo>
                      <a:pt x="23" y="18"/>
                      <a:pt x="24" y="18"/>
                      <a:pt x="27" y="18"/>
                    </a:cubicBezTo>
                    <a:cubicBezTo>
                      <a:pt x="27" y="19"/>
                      <a:pt x="27" y="19"/>
                      <a:pt x="27" y="19"/>
                    </a:cubicBezTo>
                    <a:cubicBezTo>
                      <a:pt x="28" y="18"/>
                      <a:pt x="28" y="18"/>
                      <a:pt x="28" y="18"/>
                    </a:cubicBezTo>
                    <a:cubicBezTo>
                      <a:pt x="29" y="19"/>
                      <a:pt x="29" y="19"/>
                      <a:pt x="29" y="19"/>
                    </a:cubicBezTo>
                    <a:cubicBezTo>
                      <a:pt x="29" y="18"/>
                      <a:pt x="25" y="18"/>
                      <a:pt x="28" y="18"/>
                    </a:cubicBezTo>
                    <a:cubicBezTo>
                      <a:pt x="29" y="18"/>
                      <a:pt x="29" y="18"/>
                      <a:pt x="30" y="18"/>
                    </a:cubicBezTo>
                    <a:cubicBezTo>
                      <a:pt x="31" y="18"/>
                      <a:pt x="22" y="16"/>
                      <a:pt x="27" y="16"/>
                    </a:cubicBezTo>
                    <a:cubicBezTo>
                      <a:pt x="24" y="16"/>
                      <a:pt x="24" y="15"/>
                      <a:pt x="18" y="15"/>
                    </a:cubicBezTo>
                    <a:cubicBezTo>
                      <a:pt x="20" y="15"/>
                      <a:pt x="25" y="15"/>
                      <a:pt x="24" y="15"/>
                    </a:cubicBezTo>
                    <a:cubicBezTo>
                      <a:pt x="19" y="14"/>
                      <a:pt x="26" y="14"/>
                      <a:pt x="22" y="14"/>
                    </a:cubicBezTo>
                    <a:cubicBezTo>
                      <a:pt x="28" y="15"/>
                      <a:pt x="24" y="14"/>
                      <a:pt x="29" y="15"/>
                    </a:cubicBezTo>
                    <a:cubicBezTo>
                      <a:pt x="31" y="14"/>
                      <a:pt x="24" y="13"/>
                      <a:pt x="25" y="13"/>
                    </a:cubicBezTo>
                    <a:cubicBezTo>
                      <a:pt x="29" y="13"/>
                      <a:pt x="29" y="13"/>
                      <a:pt x="29" y="13"/>
                    </a:cubicBezTo>
                    <a:cubicBezTo>
                      <a:pt x="27" y="12"/>
                      <a:pt x="23" y="12"/>
                      <a:pt x="27" y="12"/>
                    </a:cubicBezTo>
                    <a:cubicBezTo>
                      <a:pt x="24" y="12"/>
                      <a:pt x="24" y="12"/>
                      <a:pt x="24" y="12"/>
                    </a:cubicBezTo>
                    <a:cubicBezTo>
                      <a:pt x="26" y="12"/>
                      <a:pt x="25" y="11"/>
                      <a:pt x="29" y="11"/>
                    </a:cubicBezTo>
                    <a:cubicBezTo>
                      <a:pt x="22" y="10"/>
                      <a:pt x="22" y="10"/>
                      <a:pt x="22" y="10"/>
                    </a:cubicBezTo>
                    <a:cubicBezTo>
                      <a:pt x="29" y="9"/>
                      <a:pt x="23" y="8"/>
                      <a:pt x="17" y="8"/>
                    </a:cubicBezTo>
                    <a:cubicBezTo>
                      <a:pt x="17" y="8"/>
                      <a:pt x="18" y="7"/>
                      <a:pt x="20" y="7"/>
                    </a:cubicBezTo>
                    <a:cubicBezTo>
                      <a:pt x="22" y="7"/>
                      <a:pt x="22" y="7"/>
                      <a:pt x="22" y="7"/>
                    </a:cubicBezTo>
                    <a:cubicBezTo>
                      <a:pt x="22" y="7"/>
                      <a:pt x="26" y="6"/>
                      <a:pt x="21" y="6"/>
                    </a:cubicBezTo>
                    <a:cubicBezTo>
                      <a:pt x="19" y="6"/>
                      <a:pt x="24" y="6"/>
                      <a:pt x="25" y="6"/>
                    </a:cubicBezTo>
                    <a:cubicBezTo>
                      <a:pt x="18" y="5"/>
                      <a:pt x="31" y="3"/>
                      <a:pt x="19" y="4"/>
                    </a:cubicBezTo>
                    <a:cubicBezTo>
                      <a:pt x="19" y="4"/>
                      <a:pt x="17" y="5"/>
                      <a:pt x="17" y="5"/>
                    </a:cubicBezTo>
                    <a:cubicBezTo>
                      <a:pt x="16" y="5"/>
                      <a:pt x="13" y="6"/>
                      <a:pt x="13" y="5"/>
                    </a:cubicBezTo>
                    <a:cubicBezTo>
                      <a:pt x="13" y="5"/>
                      <a:pt x="17" y="4"/>
                      <a:pt x="15" y="4"/>
                    </a:cubicBezTo>
                    <a:cubicBezTo>
                      <a:pt x="22" y="3"/>
                      <a:pt x="22" y="3"/>
                      <a:pt x="22" y="3"/>
                    </a:cubicBezTo>
                    <a:cubicBezTo>
                      <a:pt x="30" y="1"/>
                      <a:pt x="12" y="3"/>
                      <a:pt x="2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8" name="Freeform 363">
                <a:extLst>
                  <a:ext uri="{FF2B5EF4-FFF2-40B4-BE49-F238E27FC236}">
                    <a16:creationId xmlns:a16="http://schemas.microsoft.com/office/drawing/2014/main" xmlns="" id="{00A30ADB-16DB-4AD9-B335-D00A4D1676F8}"/>
                  </a:ext>
                </a:extLst>
              </p:cNvPr>
              <p:cNvSpPr/>
              <p:nvPr/>
            </p:nvSpPr>
            <p:spPr>
              <a:xfrm>
                <a:off x="5268" y="3132"/>
                <a:ext cx="4" cy="0"/>
              </a:xfrm>
              <a:custGeom>
                <a:avLst/>
                <a:gdLst/>
                <a:ahLst/>
                <a:cxnLst>
                  <a:cxn ang="0">
                    <a:pos x="0" y="0"/>
                  </a:cxn>
                  <a:cxn ang="0">
                    <a:pos x="4" y="0"/>
                  </a:cxn>
                  <a:cxn ang="0">
                    <a:pos x="1" y="0"/>
                  </a:cxn>
                  <a:cxn ang="0">
                    <a:pos x="0" y="0"/>
                  </a:cxn>
                </a:cxnLst>
                <a:rect l="0" t="0" r="0" b="0"/>
                <a:pathLst>
                  <a:path w="4" h="1">
                    <a:moveTo>
                      <a:pt x="0" y="0"/>
                    </a:moveTo>
                    <a:cubicBezTo>
                      <a:pt x="4" y="0"/>
                      <a:pt x="4" y="0"/>
                      <a:pt x="4" y="0"/>
                    </a:cubicBezTo>
                    <a:cubicBezTo>
                      <a:pt x="1" y="0"/>
                      <a:pt x="1" y="0"/>
                      <a:pt x="1" y="0"/>
                    </a:cubicBezTo>
                    <a:cubicBezTo>
                      <a:pt x="1" y="0"/>
                      <a:pt x="1"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29" name="Freeform 364">
                <a:extLst>
                  <a:ext uri="{FF2B5EF4-FFF2-40B4-BE49-F238E27FC236}">
                    <a16:creationId xmlns:a16="http://schemas.microsoft.com/office/drawing/2014/main" xmlns="" id="{E0B5C85B-A72B-4439-B508-F7C394787AE7}"/>
                  </a:ext>
                </a:extLst>
              </p:cNvPr>
              <p:cNvSpPr/>
              <p:nvPr/>
            </p:nvSpPr>
            <p:spPr>
              <a:xfrm>
                <a:off x="5268" y="3131"/>
                <a:ext cx="1" cy="1"/>
              </a:xfrm>
              <a:custGeom>
                <a:avLst/>
                <a:gdLst/>
                <a:ahLst/>
                <a:cxnLst>
                  <a:cxn ang="0">
                    <a:pos x="1" y="1"/>
                  </a:cxn>
                  <a:cxn ang="0">
                    <a:pos x="0" y="0"/>
                  </a:cxn>
                  <a:cxn ang="0">
                    <a:pos x="0" y="1"/>
                  </a:cxn>
                  <a:cxn ang="0">
                    <a:pos x="1" y="1"/>
                  </a:cxn>
                </a:cxnLst>
                <a:rect l="0" t="0" r="0" b="0"/>
                <a:pathLst>
                  <a:path w="2" h="1">
                    <a:moveTo>
                      <a:pt x="2" y="1"/>
                    </a:moveTo>
                    <a:cubicBezTo>
                      <a:pt x="0" y="0"/>
                      <a:pt x="0" y="0"/>
                      <a:pt x="0" y="0"/>
                    </a:cubicBezTo>
                    <a:cubicBezTo>
                      <a:pt x="0" y="1"/>
                      <a:pt x="0" y="1"/>
                      <a:pt x="1" y="1"/>
                    </a:cubicBezTo>
                    <a:lnTo>
                      <a:pt x="2"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30" name="Freeform 365">
                <a:extLst>
                  <a:ext uri="{FF2B5EF4-FFF2-40B4-BE49-F238E27FC236}">
                    <a16:creationId xmlns:a16="http://schemas.microsoft.com/office/drawing/2014/main" xmlns="" id="{BFE26021-9B55-461C-B7A7-7B6F568E212B}"/>
                  </a:ext>
                </a:extLst>
              </p:cNvPr>
              <p:cNvSpPr/>
              <p:nvPr/>
            </p:nvSpPr>
            <p:spPr>
              <a:xfrm>
                <a:off x="5266" y="3124"/>
                <a:ext cx="2" cy="1"/>
              </a:xfrm>
              <a:custGeom>
                <a:avLst/>
                <a:gdLst/>
                <a:ahLst/>
                <a:cxnLst>
                  <a:cxn ang="0">
                    <a:pos x="1" y="1"/>
                  </a:cxn>
                  <a:cxn ang="0">
                    <a:pos x="1" y="0"/>
                  </a:cxn>
                  <a:cxn ang="0">
                    <a:pos x="1" y="1"/>
                  </a:cxn>
                </a:cxnLst>
                <a:rect l="0" t="0" r="0" b="0"/>
                <a:pathLst>
                  <a:path w="2" h="1">
                    <a:moveTo>
                      <a:pt x="1" y="1"/>
                    </a:moveTo>
                    <a:cubicBezTo>
                      <a:pt x="1" y="1"/>
                      <a:pt x="2" y="0"/>
                      <a:pt x="1" y="0"/>
                    </a:cubicBezTo>
                    <a:cubicBezTo>
                      <a:pt x="0" y="1"/>
                      <a:pt x="0"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31" name="Rectangle 366">
                <a:extLst>
                  <a:ext uri="{FF2B5EF4-FFF2-40B4-BE49-F238E27FC236}">
                    <a16:creationId xmlns:a16="http://schemas.microsoft.com/office/drawing/2014/main" xmlns="" id="{E13883F7-9377-472B-8D84-A2DA84D2EF8E}"/>
                  </a:ext>
                </a:extLst>
              </p:cNvPr>
              <p:cNvSpPr/>
              <p:nvPr/>
            </p:nvSpPr>
            <p:spPr>
              <a:xfrm>
                <a:off x="5264" y="3125"/>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432" name="Freeform 367">
                <a:extLst>
                  <a:ext uri="{FF2B5EF4-FFF2-40B4-BE49-F238E27FC236}">
                    <a16:creationId xmlns:a16="http://schemas.microsoft.com/office/drawing/2014/main" xmlns="" id="{E570EF25-F34E-45B4-A4E1-687AFC6A2569}"/>
                  </a:ext>
                </a:extLst>
              </p:cNvPr>
              <p:cNvSpPr/>
              <p:nvPr/>
            </p:nvSpPr>
            <p:spPr>
              <a:xfrm>
                <a:off x="5247" y="3116"/>
                <a:ext cx="21" cy="11"/>
              </a:xfrm>
              <a:custGeom>
                <a:avLst/>
                <a:gdLst/>
                <a:ahLst/>
                <a:cxnLst>
                  <a:cxn ang="0">
                    <a:pos x="9" y="1"/>
                  </a:cxn>
                  <a:cxn ang="0">
                    <a:pos x="6" y="2"/>
                  </a:cxn>
                  <a:cxn ang="0">
                    <a:pos x="8" y="0"/>
                  </a:cxn>
                  <a:cxn ang="0">
                    <a:pos x="2" y="2"/>
                  </a:cxn>
                  <a:cxn ang="0">
                    <a:pos x="8" y="5"/>
                  </a:cxn>
                  <a:cxn ang="0">
                    <a:pos x="5" y="5"/>
                  </a:cxn>
                  <a:cxn ang="0">
                    <a:pos x="10" y="6"/>
                  </a:cxn>
                  <a:cxn ang="0">
                    <a:pos x="4" y="7"/>
                  </a:cxn>
                  <a:cxn ang="0">
                    <a:pos x="7" y="8"/>
                  </a:cxn>
                  <a:cxn ang="0">
                    <a:pos x="9" y="7"/>
                  </a:cxn>
                  <a:cxn ang="0">
                    <a:pos x="8" y="8"/>
                  </a:cxn>
                  <a:cxn ang="0">
                    <a:pos x="9" y="8"/>
                  </a:cxn>
                  <a:cxn ang="0">
                    <a:pos x="9" y="8"/>
                  </a:cxn>
                  <a:cxn ang="0">
                    <a:pos x="8" y="8"/>
                  </a:cxn>
                  <a:cxn ang="0">
                    <a:pos x="10" y="9"/>
                  </a:cxn>
                  <a:cxn ang="0">
                    <a:pos x="7" y="9"/>
                  </a:cxn>
                  <a:cxn ang="0">
                    <a:pos x="12" y="10"/>
                  </a:cxn>
                  <a:cxn ang="0">
                    <a:pos x="15" y="9"/>
                  </a:cxn>
                  <a:cxn ang="0">
                    <a:pos x="12" y="8"/>
                  </a:cxn>
                  <a:cxn ang="0">
                    <a:pos x="12" y="9"/>
                  </a:cxn>
                  <a:cxn ang="0">
                    <a:pos x="11" y="8"/>
                  </a:cxn>
                  <a:cxn ang="0">
                    <a:pos x="15" y="7"/>
                  </a:cxn>
                  <a:cxn ang="0">
                    <a:pos x="18" y="5"/>
                  </a:cxn>
                  <a:cxn ang="0">
                    <a:pos x="18" y="5"/>
                  </a:cxn>
                  <a:cxn ang="0">
                    <a:pos x="16" y="5"/>
                  </a:cxn>
                  <a:cxn ang="0">
                    <a:pos x="15" y="6"/>
                  </a:cxn>
                  <a:cxn ang="0">
                    <a:pos x="9" y="7"/>
                  </a:cxn>
                  <a:cxn ang="0">
                    <a:pos x="9" y="7"/>
                  </a:cxn>
                  <a:cxn ang="0">
                    <a:pos x="13" y="6"/>
                  </a:cxn>
                  <a:cxn ang="0">
                    <a:pos x="12" y="6"/>
                  </a:cxn>
                  <a:cxn ang="0">
                    <a:pos x="16" y="5"/>
                  </a:cxn>
                  <a:cxn ang="0">
                    <a:pos x="12" y="5"/>
                  </a:cxn>
                  <a:cxn ang="0">
                    <a:pos x="11" y="4"/>
                  </a:cxn>
                  <a:cxn ang="0">
                    <a:pos x="13" y="3"/>
                  </a:cxn>
                  <a:cxn ang="0">
                    <a:pos x="10" y="4"/>
                  </a:cxn>
                  <a:cxn ang="0">
                    <a:pos x="12" y="2"/>
                  </a:cxn>
                  <a:cxn ang="0">
                    <a:pos x="9" y="3"/>
                  </a:cxn>
                  <a:cxn ang="0">
                    <a:pos x="9" y="1"/>
                  </a:cxn>
                  <a:cxn ang="0">
                    <a:pos x="9" y="1"/>
                  </a:cxn>
                  <a:cxn ang="0">
                    <a:pos x="4" y="3"/>
                  </a:cxn>
                  <a:cxn ang="0">
                    <a:pos x="9" y="1"/>
                  </a:cxn>
                </a:cxnLst>
                <a:rect l="0" t="0" r="0" b="0"/>
                <a:pathLst>
                  <a:path w="26" h="13">
                    <a:moveTo>
                      <a:pt x="12" y="2"/>
                    </a:moveTo>
                    <a:cubicBezTo>
                      <a:pt x="8" y="3"/>
                      <a:pt x="8" y="3"/>
                      <a:pt x="8" y="3"/>
                    </a:cubicBezTo>
                    <a:cubicBezTo>
                      <a:pt x="10" y="2"/>
                      <a:pt x="7" y="2"/>
                      <a:pt x="11" y="1"/>
                    </a:cubicBezTo>
                    <a:cubicBezTo>
                      <a:pt x="5" y="3"/>
                      <a:pt x="10" y="0"/>
                      <a:pt x="3" y="3"/>
                    </a:cubicBezTo>
                    <a:cubicBezTo>
                      <a:pt x="6" y="4"/>
                      <a:pt x="2" y="7"/>
                      <a:pt x="10" y="7"/>
                    </a:cubicBezTo>
                    <a:cubicBezTo>
                      <a:pt x="7" y="7"/>
                      <a:pt x="7" y="7"/>
                      <a:pt x="7" y="7"/>
                    </a:cubicBezTo>
                    <a:cubicBezTo>
                      <a:pt x="13" y="6"/>
                      <a:pt x="0" y="10"/>
                      <a:pt x="13" y="8"/>
                    </a:cubicBezTo>
                    <a:cubicBezTo>
                      <a:pt x="6" y="9"/>
                      <a:pt x="6" y="9"/>
                      <a:pt x="6" y="9"/>
                    </a:cubicBezTo>
                    <a:cubicBezTo>
                      <a:pt x="5" y="10"/>
                      <a:pt x="15" y="8"/>
                      <a:pt x="9" y="10"/>
                    </a:cubicBezTo>
                    <a:cubicBezTo>
                      <a:pt x="12" y="9"/>
                      <a:pt x="12" y="9"/>
                      <a:pt x="12" y="9"/>
                    </a:cubicBezTo>
                    <a:cubicBezTo>
                      <a:pt x="10" y="10"/>
                      <a:pt x="10" y="10"/>
                      <a:pt x="10" y="10"/>
                    </a:cubicBezTo>
                    <a:cubicBezTo>
                      <a:pt x="12" y="10"/>
                      <a:pt x="12" y="10"/>
                      <a:pt x="12" y="10"/>
                    </a:cubicBezTo>
                    <a:cubicBezTo>
                      <a:pt x="14" y="9"/>
                      <a:pt x="14" y="10"/>
                      <a:pt x="12" y="10"/>
                    </a:cubicBezTo>
                    <a:cubicBezTo>
                      <a:pt x="10" y="11"/>
                      <a:pt x="11" y="10"/>
                      <a:pt x="11" y="10"/>
                    </a:cubicBezTo>
                    <a:cubicBezTo>
                      <a:pt x="9" y="11"/>
                      <a:pt x="13" y="10"/>
                      <a:pt x="13" y="11"/>
                    </a:cubicBezTo>
                    <a:cubicBezTo>
                      <a:pt x="11" y="11"/>
                      <a:pt x="10" y="11"/>
                      <a:pt x="9" y="11"/>
                    </a:cubicBezTo>
                    <a:cubicBezTo>
                      <a:pt x="12" y="12"/>
                      <a:pt x="6" y="13"/>
                      <a:pt x="15" y="12"/>
                    </a:cubicBezTo>
                    <a:cubicBezTo>
                      <a:pt x="17" y="12"/>
                      <a:pt x="18" y="11"/>
                      <a:pt x="19" y="11"/>
                    </a:cubicBezTo>
                    <a:cubicBezTo>
                      <a:pt x="22" y="10"/>
                      <a:pt x="18" y="10"/>
                      <a:pt x="16" y="10"/>
                    </a:cubicBezTo>
                    <a:cubicBezTo>
                      <a:pt x="16" y="11"/>
                      <a:pt x="16" y="11"/>
                      <a:pt x="16" y="11"/>
                    </a:cubicBezTo>
                    <a:cubicBezTo>
                      <a:pt x="6" y="12"/>
                      <a:pt x="18" y="10"/>
                      <a:pt x="14" y="10"/>
                    </a:cubicBezTo>
                    <a:cubicBezTo>
                      <a:pt x="17" y="9"/>
                      <a:pt x="17" y="10"/>
                      <a:pt x="19" y="9"/>
                    </a:cubicBezTo>
                    <a:cubicBezTo>
                      <a:pt x="26" y="7"/>
                      <a:pt x="14" y="9"/>
                      <a:pt x="23" y="7"/>
                    </a:cubicBezTo>
                    <a:cubicBezTo>
                      <a:pt x="23" y="7"/>
                      <a:pt x="23" y="7"/>
                      <a:pt x="23" y="7"/>
                    </a:cubicBezTo>
                    <a:cubicBezTo>
                      <a:pt x="24" y="7"/>
                      <a:pt x="22" y="7"/>
                      <a:pt x="21" y="7"/>
                    </a:cubicBezTo>
                    <a:cubicBezTo>
                      <a:pt x="19" y="8"/>
                      <a:pt x="19" y="8"/>
                      <a:pt x="19" y="8"/>
                    </a:cubicBezTo>
                    <a:cubicBezTo>
                      <a:pt x="18" y="8"/>
                      <a:pt x="14" y="9"/>
                      <a:pt x="12" y="9"/>
                    </a:cubicBezTo>
                    <a:cubicBezTo>
                      <a:pt x="16" y="8"/>
                      <a:pt x="10" y="9"/>
                      <a:pt x="12" y="9"/>
                    </a:cubicBezTo>
                    <a:cubicBezTo>
                      <a:pt x="16" y="7"/>
                      <a:pt x="15" y="8"/>
                      <a:pt x="17" y="8"/>
                    </a:cubicBezTo>
                    <a:cubicBezTo>
                      <a:pt x="15" y="8"/>
                      <a:pt x="15" y="8"/>
                      <a:pt x="15" y="8"/>
                    </a:cubicBezTo>
                    <a:cubicBezTo>
                      <a:pt x="15" y="8"/>
                      <a:pt x="19" y="6"/>
                      <a:pt x="21" y="6"/>
                    </a:cubicBezTo>
                    <a:cubicBezTo>
                      <a:pt x="18" y="6"/>
                      <a:pt x="19" y="6"/>
                      <a:pt x="15" y="7"/>
                    </a:cubicBezTo>
                    <a:cubicBezTo>
                      <a:pt x="19" y="6"/>
                      <a:pt x="18" y="4"/>
                      <a:pt x="14" y="5"/>
                    </a:cubicBezTo>
                    <a:cubicBezTo>
                      <a:pt x="15" y="5"/>
                      <a:pt x="18" y="4"/>
                      <a:pt x="17" y="4"/>
                    </a:cubicBezTo>
                    <a:cubicBezTo>
                      <a:pt x="18" y="4"/>
                      <a:pt x="16" y="4"/>
                      <a:pt x="13" y="5"/>
                    </a:cubicBezTo>
                    <a:cubicBezTo>
                      <a:pt x="11" y="5"/>
                      <a:pt x="12" y="4"/>
                      <a:pt x="15" y="3"/>
                    </a:cubicBezTo>
                    <a:cubicBezTo>
                      <a:pt x="12" y="4"/>
                      <a:pt x="12" y="4"/>
                      <a:pt x="12" y="4"/>
                    </a:cubicBezTo>
                    <a:cubicBezTo>
                      <a:pt x="7" y="5"/>
                      <a:pt x="15" y="2"/>
                      <a:pt x="12" y="2"/>
                    </a:cubicBezTo>
                    <a:cubicBezTo>
                      <a:pt x="12" y="2"/>
                      <a:pt x="12" y="2"/>
                      <a:pt x="12" y="2"/>
                    </a:cubicBezTo>
                    <a:cubicBezTo>
                      <a:pt x="11" y="2"/>
                      <a:pt x="4" y="5"/>
                      <a:pt x="6" y="4"/>
                    </a:cubicBezTo>
                    <a:cubicBezTo>
                      <a:pt x="9" y="3"/>
                      <a:pt x="9" y="3"/>
                      <a:pt x="12"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33" name="Freeform 368">
                <a:extLst>
                  <a:ext uri="{FF2B5EF4-FFF2-40B4-BE49-F238E27FC236}">
                    <a16:creationId xmlns:a16="http://schemas.microsoft.com/office/drawing/2014/main" xmlns="" id="{91D9063E-5782-40E2-B62D-9291C1E2D370}"/>
                  </a:ext>
                </a:extLst>
              </p:cNvPr>
              <p:cNvSpPr/>
              <p:nvPr/>
            </p:nvSpPr>
            <p:spPr>
              <a:xfrm>
                <a:off x="5248" y="3116"/>
                <a:ext cx="7" cy="3"/>
              </a:xfrm>
              <a:custGeom>
                <a:avLst/>
                <a:gdLst/>
                <a:ahLst/>
                <a:cxnLst>
                  <a:cxn ang="0">
                    <a:pos x="3" y="1"/>
                  </a:cxn>
                  <a:cxn ang="0">
                    <a:pos x="7" y="0"/>
                  </a:cxn>
                  <a:cxn ang="0">
                    <a:pos x="0" y="2"/>
                  </a:cxn>
                  <a:cxn ang="0">
                    <a:pos x="2" y="2"/>
                  </a:cxn>
                  <a:cxn ang="0">
                    <a:pos x="3" y="1"/>
                  </a:cxn>
                </a:cxnLst>
                <a:rect l="0" t="0" r="0" b="0"/>
                <a:pathLst>
                  <a:path w="8" h="4">
                    <a:moveTo>
                      <a:pt x="4" y="2"/>
                    </a:moveTo>
                    <a:cubicBezTo>
                      <a:pt x="8" y="1"/>
                      <a:pt x="8" y="1"/>
                      <a:pt x="8" y="1"/>
                    </a:cubicBezTo>
                    <a:cubicBezTo>
                      <a:pt x="8" y="0"/>
                      <a:pt x="4" y="2"/>
                      <a:pt x="1" y="3"/>
                    </a:cubicBezTo>
                    <a:cubicBezTo>
                      <a:pt x="2" y="3"/>
                      <a:pt x="0" y="4"/>
                      <a:pt x="3" y="3"/>
                    </a:cubicBezTo>
                    <a:cubicBezTo>
                      <a:pt x="3" y="2"/>
                      <a:pt x="4" y="2"/>
                      <a:pt x="4"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34" name="Freeform 369">
                <a:extLst>
                  <a:ext uri="{FF2B5EF4-FFF2-40B4-BE49-F238E27FC236}">
                    <a16:creationId xmlns:a16="http://schemas.microsoft.com/office/drawing/2014/main" xmlns="" id="{AB77B955-937B-4EA4-8F4B-BA875E0291F9}"/>
                  </a:ext>
                </a:extLst>
              </p:cNvPr>
              <p:cNvSpPr/>
              <p:nvPr/>
            </p:nvSpPr>
            <p:spPr>
              <a:xfrm>
                <a:off x="5241" y="3112"/>
                <a:ext cx="16" cy="7"/>
              </a:xfrm>
              <a:custGeom>
                <a:avLst/>
                <a:gdLst/>
                <a:ahLst/>
                <a:cxnLst>
                  <a:cxn ang="0">
                    <a:pos x="8" y="3"/>
                  </a:cxn>
                  <a:cxn ang="0">
                    <a:pos x="5" y="3"/>
                  </a:cxn>
                  <a:cxn ang="0">
                    <a:pos x="5" y="5"/>
                  </a:cxn>
                  <a:cxn ang="0">
                    <a:pos x="10" y="4"/>
                  </a:cxn>
                  <a:cxn ang="0">
                    <a:pos x="7" y="5"/>
                  </a:cxn>
                  <a:cxn ang="0">
                    <a:pos x="10" y="4"/>
                  </a:cxn>
                  <a:cxn ang="0">
                    <a:pos x="9" y="4"/>
                  </a:cxn>
                  <a:cxn ang="0">
                    <a:pos x="11" y="4"/>
                  </a:cxn>
                  <a:cxn ang="0">
                    <a:pos x="10" y="3"/>
                  </a:cxn>
                  <a:cxn ang="0">
                    <a:pos x="12" y="3"/>
                  </a:cxn>
                  <a:cxn ang="0">
                    <a:pos x="7" y="4"/>
                  </a:cxn>
                  <a:cxn ang="0">
                    <a:pos x="12" y="2"/>
                  </a:cxn>
                  <a:cxn ang="0">
                    <a:pos x="13" y="1"/>
                  </a:cxn>
                  <a:cxn ang="0">
                    <a:pos x="12" y="1"/>
                  </a:cxn>
                  <a:cxn ang="0">
                    <a:pos x="9" y="3"/>
                  </a:cxn>
                  <a:cxn ang="0">
                    <a:pos x="13" y="1"/>
                  </a:cxn>
                  <a:cxn ang="0">
                    <a:pos x="10" y="0"/>
                  </a:cxn>
                  <a:cxn ang="0">
                    <a:pos x="5" y="3"/>
                  </a:cxn>
                  <a:cxn ang="0">
                    <a:pos x="9" y="0"/>
                  </a:cxn>
                  <a:cxn ang="0">
                    <a:pos x="10" y="0"/>
                  </a:cxn>
                  <a:cxn ang="0">
                    <a:pos x="2" y="3"/>
                  </a:cxn>
                  <a:cxn ang="0">
                    <a:pos x="8" y="3"/>
                  </a:cxn>
                </a:cxnLst>
                <a:rect l="0" t="0" r="0" b="0"/>
                <a:pathLst>
                  <a:path w="19" h="9">
                    <a:moveTo>
                      <a:pt x="10" y="4"/>
                    </a:moveTo>
                    <a:cubicBezTo>
                      <a:pt x="6" y="5"/>
                      <a:pt x="6" y="5"/>
                      <a:pt x="6" y="5"/>
                    </a:cubicBezTo>
                    <a:cubicBezTo>
                      <a:pt x="7" y="6"/>
                      <a:pt x="9" y="6"/>
                      <a:pt x="6" y="7"/>
                    </a:cubicBezTo>
                    <a:cubicBezTo>
                      <a:pt x="5" y="8"/>
                      <a:pt x="11" y="6"/>
                      <a:pt x="12" y="6"/>
                    </a:cubicBezTo>
                    <a:cubicBezTo>
                      <a:pt x="9" y="7"/>
                      <a:pt x="9" y="7"/>
                      <a:pt x="9" y="7"/>
                    </a:cubicBezTo>
                    <a:cubicBezTo>
                      <a:pt x="11" y="6"/>
                      <a:pt x="7" y="9"/>
                      <a:pt x="13" y="6"/>
                    </a:cubicBezTo>
                    <a:cubicBezTo>
                      <a:pt x="14" y="6"/>
                      <a:pt x="10" y="7"/>
                      <a:pt x="11" y="6"/>
                    </a:cubicBezTo>
                    <a:cubicBezTo>
                      <a:pt x="14" y="6"/>
                      <a:pt x="14" y="6"/>
                      <a:pt x="14" y="6"/>
                    </a:cubicBezTo>
                    <a:cubicBezTo>
                      <a:pt x="13" y="5"/>
                      <a:pt x="13" y="5"/>
                      <a:pt x="13" y="5"/>
                    </a:cubicBezTo>
                    <a:cubicBezTo>
                      <a:pt x="15" y="4"/>
                      <a:pt x="15" y="4"/>
                      <a:pt x="15" y="4"/>
                    </a:cubicBezTo>
                    <a:cubicBezTo>
                      <a:pt x="19" y="2"/>
                      <a:pt x="7" y="8"/>
                      <a:pt x="9" y="6"/>
                    </a:cubicBezTo>
                    <a:cubicBezTo>
                      <a:pt x="15" y="3"/>
                      <a:pt x="15" y="3"/>
                      <a:pt x="15" y="3"/>
                    </a:cubicBezTo>
                    <a:cubicBezTo>
                      <a:pt x="15" y="3"/>
                      <a:pt x="13" y="4"/>
                      <a:pt x="16" y="2"/>
                    </a:cubicBezTo>
                    <a:cubicBezTo>
                      <a:pt x="16" y="2"/>
                      <a:pt x="13" y="3"/>
                      <a:pt x="15" y="2"/>
                    </a:cubicBezTo>
                    <a:cubicBezTo>
                      <a:pt x="14" y="3"/>
                      <a:pt x="12" y="4"/>
                      <a:pt x="11" y="4"/>
                    </a:cubicBezTo>
                    <a:cubicBezTo>
                      <a:pt x="6" y="6"/>
                      <a:pt x="14" y="3"/>
                      <a:pt x="16" y="2"/>
                    </a:cubicBezTo>
                    <a:cubicBezTo>
                      <a:pt x="12" y="3"/>
                      <a:pt x="9" y="3"/>
                      <a:pt x="13" y="1"/>
                    </a:cubicBezTo>
                    <a:cubicBezTo>
                      <a:pt x="10" y="3"/>
                      <a:pt x="6" y="4"/>
                      <a:pt x="6" y="4"/>
                    </a:cubicBezTo>
                    <a:cubicBezTo>
                      <a:pt x="11" y="1"/>
                      <a:pt x="11" y="1"/>
                      <a:pt x="11" y="1"/>
                    </a:cubicBezTo>
                    <a:cubicBezTo>
                      <a:pt x="11" y="1"/>
                      <a:pt x="13" y="0"/>
                      <a:pt x="12" y="0"/>
                    </a:cubicBezTo>
                    <a:cubicBezTo>
                      <a:pt x="9" y="2"/>
                      <a:pt x="5" y="4"/>
                      <a:pt x="3" y="5"/>
                    </a:cubicBezTo>
                    <a:cubicBezTo>
                      <a:pt x="0" y="7"/>
                      <a:pt x="10" y="3"/>
                      <a:pt x="10" y="4"/>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35" name="Rectangle 370">
                <a:extLst>
                  <a:ext uri="{FF2B5EF4-FFF2-40B4-BE49-F238E27FC236}">
                    <a16:creationId xmlns:a16="http://schemas.microsoft.com/office/drawing/2014/main" xmlns="" id="{3C03B4FE-406F-46F3-BCFA-C20ABC8D0B4B}"/>
                  </a:ext>
                </a:extLst>
              </p:cNvPr>
              <p:cNvSpPr/>
              <p:nvPr/>
            </p:nvSpPr>
            <p:spPr>
              <a:xfrm>
                <a:off x="5246" y="3116"/>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436" name="Freeform 371">
                <a:extLst>
                  <a:ext uri="{FF2B5EF4-FFF2-40B4-BE49-F238E27FC236}">
                    <a16:creationId xmlns:a16="http://schemas.microsoft.com/office/drawing/2014/main" xmlns="" id="{BD2E90A5-27B8-4ACD-8C38-4EECB69DCD7B}"/>
                  </a:ext>
                </a:extLst>
              </p:cNvPr>
              <p:cNvSpPr/>
              <p:nvPr/>
            </p:nvSpPr>
            <p:spPr>
              <a:xfrm>
                <a:off x="4616" y="2821"/>
                <a:ext cx="2" cy="2"/>
              </a:xfrm>
              <a:custGeom>
                <a:avLst/>
                <a:gdLst/>
                <a:ahLst/>
                <a:cxnLst>
                  <a:cxn ang="0">
                    <a:pos x="1" y="1"/>
                  </a:cxn>
                  <a:cxn ang="0">
                    <a:pos x="2" y="0"/>
                  </a:cxn>
                  <a:cxn ang="0">
                    <a:pos x="0" y="2"/>
                  </a:cxn>
                  <a:cxn ang="0">
                    <a:pos x="1" y="1"/>
                  </a:cxn>
                </a:cxnLst>
                <a:rect l="0" t="0" r="0" b="0"/>
                <a:pathLst>
                  <a:path w="2" h="2">
                    <a:moveTo>
                      <a:pt x="1" y="1"/>
                    </a:moveTo>
                    <a:lnTo>
                      <a:pt x="2" y="0"/>
                    </a:lnTo>
                    <a:lnTo>
                      <a:pt x="0" y="2"/>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37" name="Freeform 372">
                <a:extLst>
                  <a:ext uri="{FF2B5EF4-FFF2-40B4-BE49-F238E27FC236}">
                    <a16:creationId xmlns:a16="http://schemas.microsoft.com/office/drawing/2014/main" xmlns="" id="{9E1C82DE-972B-4EE5-ADAD-E5F58C517118}"/>
                  </a:ext>
                </a:extLst>
              </p:cNvPr>
              <p:cNvSpPr/>
              <p:nvPr/>
            </p:nvSpPr>
            <p:spPr>
              <a:xfrm>
                <a:off x="4615" y="2816"/>
                <a:ext cx="11" cy="8"/>
              </a:xfrm>
              <a:custGeom>
                <a:avLst/>
                <a:gdLst/>
                <a:ahLst/>
                <a:cxnLst>
                  <a:cxn ang="0">
                    <a:pos x="11" y="0"/>
                  </a:cxn>
                  <a:cxn ang="0">
                    <a:pos x="9" y="0"/>
                  </a:cxn>
                  <a:cxn ang="0">
                    <a:pos x="0" y="8"/>
                  </a:cxn>
                  <a:cxn ang="0">
                    <a:pos x="5" y="3"/>
                  </a:cxn>
                  <a:cxn ang="0">
                    <a:pos x="4" y="4"/>
                  </a:cxn>
                  <a:cxn ang="0">
                    <a:pos x="8" y="1"/>
                  </a:cxn>
                  <a:cxn ang="0">
                    <a:pos x="7" y="1"/>
                  </a:cxn>
                  <a:cxn ang="0">
                    <a:pos x="11" y="0"/>
                  </a:cxn>
                </a:cxnLst>
                <a:rect l="0" t="0" r="0" b="0"/>
                <a:pathLst>
                  <a:path w="13" h="10">
                    <a:moveTo>
                      <a:pt x="13" y="0"/>
                    </a:moveTo>
                    <a:cubicBezTo>
                      <a:pt x="11" y="0"/>
                      <a:pt x="11" y="0"/>
                      <a:pt x="11" y="0"/>
                    </a:cubicBezTo>
                    <a:cubicBezTo>
                      <a:pt x="3" y="7"/>
                      <a:pt x="5" y="4"/>
                      <a:pt x="0" y="10"/>
                    </a:cubicBezTo>
                    <a:cubicBezTo>
                      <a:pt x="1" y="9"/>
                      <a:pt x="4" y="7"/>
                      <a:pt x="7" y="4"/>
                    </a:cubicBezTo>
                    <a:cubicBezTo>
                      <a:pt x="7" y="5"/>
                      <a:pt x="4" y="7"/>
                      <a:pt x="5" y="6"/>
                    </a:cubicBezTo>
                    <a:cubicBezTo>
                      <a:pt x="7" y="4"/>
                      <a:pt x="7" y="4"/>
                      <a:pt x="10" y="2"/>
                    </a:cubicBezTo>
                    <a:cubicBezTo>
                      <a:pt x="12" y="0"/>
                      <a:pt x="8" y="4"/>
                      <a:pt x="9" y="2"/>
                    </a:cubicBezTo>
                    <a:lnTo>
                      <a:pt x="13"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38" name="Freeform 373">
                <a:extLst>
                  <a:ext uri="{FF2B5EF4-FFF2-40B4-BE49-F238E27FC236}">
                    <a16:creationId xmlns:a16="http://schemas.microsoft.com/office/drawing/2014/main" xmlns="" id="{F12AF7EF-8380-4863-BE2A-478B4EFB0323}"/>
                  </a:ext>
                </a:extLst>
              </p:cNvPr>
              <p:cNvSpPr/>
              <p:nvPr/>
            </p:nvSpPr>
            <p:spPr>
              <a:xfrm>
                <a:off x="4618" y="2817"/>
                <a:ext cx="4" cy="3"/>
              </a:xfrm>
              <a:custGeom>
                <a:avLst/>
                <a:gdLst/>
                <a:ahLst/>
                <a:cxnLst>
                  <a:cxn ang="0">
                    <a:pos x="0" y="3"/>
                  </a:cxn>
                  <a:cxn ang="0">
                    <a:pos x="4" y="0"/>
                  </a:cxn>
                  <a:cxn ang="0">
                    <a:pos x="0" y="3"/>
                  </a:cxn>
                </a:cxnLst>
                <a:rect l="0" t="0" r="0" b="0"/>
                <a:pathLst>
                  <a:path w="4" h="3">
                    <a:moveTo>
                      <a:pt x="0" y="3"/>
                    </a:moveTo>
                    <a:cubicBezTo>
                      <a:pt x="4" y="0"/>
                      <a:pt x="4" y="0"/>
                      <a:pt x="4" y="0"/>
                    </a:cubicBezTo>
                    <a:cubicBezTo>
                      <a:pt x="3" y="1"/>
                      <a:pt x="1" y="3"/>
                      <a:pt x="0"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39" name="Freeform 374">
                <a:extLst>
                  <a:ext uri="{FF2B5EF4-FFF2-40B4-BE49-F238E27FC236}">
                    <a16:creationId xmlns:a16="http://schemas.microsoft.com/office/drawing/2014/main" xmlns="" id="{0F0F6461-868B-42AD-B597-77E4C1B96A0C}"/>
                  </a:ext>
                </a:extLst>
              </p:cNvPr>
              <p:cNvSpPr/>
              <p:nvPr/>
            </p:nvSpPr>
            <p:spPr>
              <a:xfrm>
                <a:off x="4616" y="2818"/>
                <a:ext cx="5" cy="3"/>
              </a:xfrm>
              <a:custGeom>
                <a:avLst/>
                <a:gdLst/>
                <a:ahLst/>
                <a:cxnLst>
                  <a:cxn ang="0">
                    <a:pos x="1" y="2"/>
                  </a:cxn>
                  <a:cxn ang="0">
                    <a:pos x="5" y="0"/>
                  </a:cxn>
                  <a:cxn ang="0">
                    <a:pos x="0" y="3"/>
                  </a:cxn>
                  <a:cxn ang="0">
                    <a:pos x="1" y="2"/>
                  </a:cxn>
                </a:cxnLst>
                <a:rect l="0" t="0" r="0" b="0"/>
                <a:pathLst>
                  <a:path w="6" h="4">
                    <a:moveTo>
                      <a:pt x="2" y="3"/>
                    </a:moveTo>
                    <a:cubicBezTo>
                      <a:pt x="2" y="2"/>
                      <a:pt x="5" y="1"/>
                      <a:pt x="6" y="0"/>
                    </a:cubicBezTo>
                    <a:cubicBezTo>
                      <a:pt x="0" y="4"/>
                      <a:pt x="0" y="4"/>
                      <a:pt x="0" y="4"/>
                    </a:cubicBezTo>
                    <a:lnTo>
                      <a:pt x="2" y="3"/>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0" name="Freeform 375">
                <a:extLst>
                  <a:ext uri="{FF2B5EF4-FFF2-40B4-BE49-F238E27FC236}">
                    <a16:creationId xmlns:a16="http://schemas.microsoft.com/office/drawing/2014/main" xmlns="" id="{E2CC31E8-DB3D-4088-99DF-54E48F556E80}"/>
                  </a:ext>
                </a:extLst>
              </p:cNvPr>
              <p:cNvSpPr/>
              <p:nvPr/>
            </p:nvSpPr>
            <p:spPr>
              <a:xfrm>
                <a:off x="4617" y="2820"/>
                <a:ext cx="0" cy="1"/>
              </a:xfrm>
              <a:custGeom>
                <a:avLst/>
                <a:gdLst/>
                <a:ahLst/>
                <a:cxnLst>
                  <a:cxn ang="0">
                    <a:pos x="0" y="0"/>
                  </a:cxn>
                  <a:cxn ang="0">
                    <a:pos x="0" y="0"/>
                  </a:cxn>
                  <a:cxn ang="0">
                    <a:pos x="0" y="0"/>
                  </a:cxn>
                </a:cxnLst>
                <a:rect l="0" t="0" r="0" b="0"/>
                <a:pathLst>
                  <a:path w="1" h="1">
                    <a:moveTo>
                      <a:pt x="1" y="0"/>
                    </a:moveTo>
                    <a:cubicBezTo>
                      <a:pt x="1" y="0"/>
                      <a:pt x="1" y="0"/>
                      <a:pt x="1" y="0"/>
                    </a:cubicBezTo>
                    <a:cubicBezTo>
                      <a:pt x="0" y="1"/>
                      <a:pt x="0" y="0"/>
                      <a:pt x="1"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1" name="Freeform 376">
                <a:extLst>
                  <a:ext uri="{FF2B5EF4-FFF2-40B4-BE49-F238E27FC236}">
                    <a16:creationId xmlns:a16="http://schemas.microsoft.com/office/drawing/2014/main" xmlns="" id="{45E3E516-9DAC-4E91-8841-6DA1267CF2E0}"/>
                  </a:ext>
                </a:extLst>
              </p:cNvPr>
              <p:cNvSpPr/>
              <p:nvPr/>
            </p:nvSpPr>
            <p:spPr>
              <a:xfrm>
                <a:off x="4615" y="2816"/>
                <a:ext cx="8" cy="5"/>
              </a:xfrm>
              <a:custGeom>
                <a:avLst/>
                <a:gdLst/>
                <a:ahLst/>
                <a:cxnLst>
                  <a:cxn ang="0">
                    <a:pos x="1" y="4"/>
                  </a:cxn>
                  <a:cxn ang="0">
                    <a:pos x="2" y="4"/>
                  </a:cxn>
                  <a:cxn ang="0">
                    <a:pos x="2" y="4"/>
                  </a:cxn>
                  <a:cxn ang="0">
                    <a:pos x="5" y="1"/>
                  </a:cxn>
                  <a:cxn ang="0">
                    <a:pos x="5" y="1"/>
                  </a:cxn>
                  <a:cxn ang="0">
                    <a:pos x="8" y="0"/>
                  </a:cxn>
                  <a:cxn ang="0">
                    <a:pos x="1" y="4"/>
                  </a:cxn>
                </a:cxnLst>
                <a:rect l="0" t="0" r="0" b="0"/>
                <a:pathLst>
                  <a:path w="10" h="6">
                    <a:moveTo>
                      <a:pt x="2" y="5"/>
                    </a:moveTo>
                    <a:cubicBezTo>
                      <a:pt x="0" y="6"/>
                      <a:pt x="2" y="5"/>
                      <a:pt x="3" y="5"/>
                    </a:cubicBezTo>
                    <a:cubicBezTo>
                      <a:pt x="3" y="5"/>
                      <a:pt x="3" y="5"/>
                      <a:pt x="3" y="5"/>
                    </a:cubicBezTo>
                    <a:cubicBezTo>
                      <a:pt x="4" y="4"/>
                      <a:pt x="8" y="1"/>
                      <a:pt x="7" y="2"/>
                    </a:cubicBezTo>
                    <a:cubicBezTo>
                      <a:pt x="8" y="1"/>
                      <a:pt x="5" y="4"/>
                      <a:pt x="7" y="2"/>
                    </a:cubicBezTo>
                    <a:cubicBezTo>
                      <a:pt x="10" y="0"/>
                      <a:pt x="10" y="0"/>
                      <a:pt x="10" y="0"/>
                    </a:cubicBezTo>
                    <a:cubicBezTo>
                      <a:pt x="10" y="0"/>
                      <a:pt x="4" y="4"/>
                      <a:pt x="2" y="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2" name="Freeform 377">
                <a:extLst>
                  <a:ext uri="{FF2B5EF4-FFF2-40B4-BE49-F238E27FC236}">
                    <a16:creationId xmlns:a16="http://schemas.microsoft.com/office/drawing/2014/main" xmlns="" id="{C8A7E81E-ABEC-41A6-956E-022B514BCEF0}"/>
                  </a:ext>
                </a:extLst>
              </p:cNvPr>
              <p:cNvSpPr/>
              <p:nvPr/>
            </p:nvSpPr>
            <p:spPr>
              <a:xfrm>
                <a:off x="4617" y="2819"/>
                <a:ext cx="1" cy="1"/>
              </a:xfrm>
              <a:custGeom>
                <a:avLst/>
                <a:gdLst/>
                <a:ahLst/>
                <a:cxnLst>
                  <a:cxn ang="0">
                    <a:pos x="0" y="1"/>
                  </a:cxn>
                  <a:cxn ang="0">
                    <a:pos x="0" y="1"/>
                  </a:cxn>
                  <a:cxn ang="0">
                    <a:pos x="0" y="1"/>
                  </a:cxn>
                </a:cxnLst>
                <a:rect l="0" t="0" r="0" b="0"/>
                <a:pathLst>
                  <a:path w="1" h="1">
                    <a:moveTo>
                      <a:pt x="0" y="1"/>
                    </a:moveTo>
                    <a:cubicBezTo>
                      <a:pt x="0" y="1"/>
                      <a:pt x="0" y="1"/>
                      <a:pt x="0" y="1"/>
                    </a:cubicBezTo>
                    <a:cubicBezTo>
                      <a:pt x="1" y="0"/>
                      <a:pt x="1"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3" name="Freeform 378">
                <a:extLst>
                  <a:ext uri="{FF2B5EF4-FFF2-40B4-BE49-F238E27FC236}">
                    <a16:creationId xmlns:a16="http://schemas.microsoft.com/office/drawing/2014/main" xmlns="" id="{42D9A5A2-4985-47FE-8D63-2B0F15502363}"/>
                  </a:ext>
                </a:extLst>
              </p:cNvPr>
              <p:cNvSpPr/>
              <p:nvPr/>
            </p:nvSpPr>
            <p:spPr>
              <a:xfrm>
                <a:off x="4617" y="2819"/>
                <a:ext cx="2" cy="1"/>
              </a:xfrm>
              <a:custGeom>
                <a:avLst/>
                <a:gdLst/>
                <a:ahLst/>
                <a:cxnLst>
                  <a:cxn ang="0">
                    <a:pos x="0" y="1"/>
                  </a:cxn>
                  <a:cxn ang="0">
                    <a:pos x="1" y="1"/>
                  </a:cxn>
                  <a:cxn ang="0">
                    <a:pos x="2" y="0"/>
                  </a:cxn>
                  <a:cxn ang="0">
                    <a:pos x="0" y="1"/>
                  </a:cxn>
                </a:cxnLst>
                <a:rect l="0" t="0" r="0" b="0"/>
                <a:pathLst>
                  <a:path w="2" h="1">
                    <a:moveTo>
                      <a:pt x="0" y="1"/>
                    </a:moveTo>
                    <a:lnTo>
                      <a:pt x="1" y="1"/>
                    </a:lnTo>
                    <a:lnTo>
                      <a:pt x="2"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4" name="Freeform 379">
                <a:extLst>
                  <a:ext uri="{FF2B5EF4-FFF2-40B4-BE49-F238E27FC236}">
                    <a16:creationId xmlns:a16="http://schemas.microsoft.com/office/drawing/2014/main" xmlns="" id="{1CBFE250-12CA-4313-85ED-96C37D13A24A}"/>
                  </a:ext>
                </a:extLst>
              </p:cNvPr>
              <p:cNvSpPr/>
              <p:nvPr/>
            </p:nvSpPr>
            <p:spPr>
              <a:xfrm>
                <a:off x="4616" y="2814"/>
                <a:ext cx="9" cy="6"/>
              </a:xfrm>
              <a:custGeom>
                <a:avLst/>
                <a:gdLst/>
                <a:ahLst/>
                <a:cxnLst>
                  <a:cxn ang="0">
                    <a:pos x="0" y="5"/>
                  </a:cxn>
                  <a:cxn ang="0">
                    <a:pos x="3" y="3"/>
                  </a:cxn>
                  <a:cxn ang="0">
                    <a:pos x="9" y="0"/>
                  </a:cxn>
                  <a:cxn ang="0">
                    <a:pos x="7" y="0"/>
                  </a:cxn>
                  <a:cxn ang="0">
                    <a:pos x="0" y="5"/>
                  </a:cxn>
                </a:cxnLst>
                <a:rect l="0" t="0" r="0" b="0"/>
                <a:pathLst>
                  <a:path w="11" h="7">
                    <a:moveTo>
                      <a:pt x="0" y="6"/>
                    </a:moveTo>
                    <a:cubicBezTo>
                      <a:pt x="6" y="3"/>
                      <a:pt x="0" y="7"/>
                      <a:pt x="4" y="4"/>
                    </a:cubicBezTo>
                    <a:cubicBezTo>
                      <a:pt x="4" y="4"/>
                      <a:pt x="8" y="1"/>
                      <a:pt x="11" y="0"/>
                    </a:cubicBezTo>
                    <a:cubicBezTo>
                      <a:pt x="9" y="0"/>
                      <a:pt x="9" y="0"/>
                      <a:pt x="9" y="0"/>
                    </a:cubicBezTo>
                    <a:cubicBezTo>
                      <a:pt x="7" y="2"/>
                      <a:pt x="3" y="4"/>
                      <a:pt x="0" y="6"/>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5" name="Freeform 380">
                <a:extLst>
                  <a:ext uri="{FF2B5EF4-FFF2-40B4-BE49-F238E27FC236}">
                    <a16:creationId xmlns:a16="http://schemas.microsoft.com/office/drawing/2014/main" xmlns="" id="{C6EE2BE6-AF8A-48C7-8EE1-A566124860F4}"/>
                  </a:ext>
                </a:extLst>
              </p:cNvPr>
              <p:cNvSpPr/>
              <p:nvPr/>
            </p:nvSpPr>
            <p:spPr>
              <a:xfrm>
                <a:off x="4626" y="2812"/>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6" name="Freeform 381">
                <a:extLst>
                  <a:ext uri="{FF2B5EF4-FFF2-40B4-BE49-F238E27FC236}">
                    <a16:creationId xmlns:a16="http://schemas.microsoft.com/office/drawing/2014/main" xmlns="" id="{1FA38F4C-4D13-42D6-A0A4-08679DEF094D}"/>
                  </a:ext>
                </a:extLst>
              </p:cNvPr>
              <p:cNvSpPr/>
              <p:nvPr/>
            </p:nvSpPr>
            <p:spPr>
              <a:xfrm>
                <a:off x="4618" y="2809"/>
                <a:ext cx="12" cy="7"/>
              </a:xfrm>
              <a:custGeom>
                <a:avLst/>
                <a:gdLst/>
                <a:ahLst/>
                <a:cxnLst>
                  <a:cxn ang="0">
                    <a:pos x="0" y="5"/>
                  </a:cxn>
                  <a:cxn ang="0">
                    <a:pos x="6" y="3"/>
                  </a:cxn>
                  <a:cxn ang="0">
                    <a:pos x="1" y="5"/>
                  </a:cxn>
                  <a:cxn ang="0">
                    <a:pos x="4" y="4"/>
                  </a:cxn>
                  <a:cxn ang="0">
                    <a:pos x="0" y="7"/>
                  </a:cxn>
                  <a:cxn ang="0">
                    <a:pos x="4" y="5"/>
                  </a:cxn>
                  <a:cxn ang="0">
                    <a:pos x="1" y="7"/>
                  </a:cxn>
                  <a:cxn ang="0">
                    <a:pos x="6" y="3"/>
                  </a:cxn>
                  <a:cxn ang="0">
                    <a:pos x="5" y="3"/>
                  </a:cxn>
                  <a:cxn ang="0">
                    <a:pos x="8" y="2"/>
                  </a:cxn>
                  <a:cxn ang="0">
                    <a:pos x="11" y="0"/>
                  </a:cxn>
                  <a:cxn ang="0">
                    <a:pos x="0" y="5"/>
                  </a:cxn>
                </a:cxnLst>
                <a:rect l="0" t="0" r="0" b="0"/>
                <a:pathLst>
                  <a:path w="14" h="9">
                    <a:moveTo>
                      <a:pt x="1" y="7"/>
                    </a:moveTo>
                    <a:cubicBezTo>
                      <a:pt x="7" y="5"/>
                      <a:pt x="7" y="5"/>
                      <a:pt x="7" y="5"/>
                    </a:cubicBezTo>
                    <a:cubicBezTo>
                      <a:pt x="5" y="6"/>
                      <a:pt x="3" y="7"/>
                      <a:pt x="2" y="7"/>
                    </a:cubicBezTo>
                    <a:cubicBezTo>
                      <a:pt x="2" y="8"/>
                      <a:pt x="5" y="6"/>
                      <a:pt x="5" y="6"/>
                    </a:cubicBezTo>
                    <a:cubicBezTo>
                      <a:pt x="0" y="9"/>
                      <a:pt x="4" y="6"/>
                      <a:pt x="0" y="9"/>
                    </a:cubicBezTo>
                    <a:cubicBezTo>
                      <a:pt x="0" y="9"/>
                      <a:pt x="0" y="9"/>
                      <a:pt x="5" y="7"/>
                    </a:cubicBezTo>
                    <a:cubicBezTo>
                      <a:pt x="2" y="9"/>
                      <a:pt x="2" y="9"/>
                      <a:pt x="2" y="9"/>
                    </a:cubicBezTo>
                    <a:cubicBezTo>
                      <a:pt x="7" y="5"/>
                      <a:pt x="7" y="5"/>
                      <a:pt x="7" y="5"/>
                    </a:cubicBezTo>
                    <a:cubicBezTo>
                      <a:pt x="9" y="4"/>
                      <a:pt x="3" y="8"/>
                      <a:pt x="6" y="5"/>
                    </a:cubicBezTo>
                    <a:cubicBezTo>
                      <a:pt x="9" y="4"/>
                      <a:pt x="9" y="4"/>
                      <a:pt x="10" y="3"/>
                    </a:cubicBezTo>
                    <a:cubicBezTo>
                      <a:pt x="9" y="4"/>
                      <a:pt x="14" y="0"/>
                      <a:pt x="13" y="1"/>
                    </a:cubicBezTo>
                    <a:cubicBezTo>
                      <a:pt x="13" y="1"/>
                      <a:pt x="4" y="6"/>
                      <a:pt x="1" y="7"/>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7" name="Freeform 382">
                <a:extLst>
                  <a:ext uri="{FF2B5EF4-FFF2-40B4-BE49-F238E27FC236}">
                    <a16:creationId xmlns:a16="http://schemas.microsoft.com/office/drawing/2014/main" xmlns="" id="{027690EC-1FDA-41A9-8E2E-9B2088D43A4D}"/>
                  </a:ext>
                </a:extLst>
              </p:cNvPr>
              <p:cNvSpPr/>
              <p:nvPr/>
            </p:nvSpPr>
            <p:spPr>
              <a:xfrm>
                <a:off x="4623" y="2812"/>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8" name="Freeform 383">
                <a:extLst>
                  <a:ext uri="{FF2B5EF4-FFF2-40B4-BE49-F238E27FC236}">
                    <a16:creationId xmlns:a16="http://schemas.microsoft.com/office/drawing/2014/main" xmlns="" id="{09C1AB78-8F6A-4E8A-B3D3-A66CA38541D2}"/>
                  </a:ext>
                </a:extLst>
              </p:cNvPr>
              <p:cNvSpPr/>
              <p:nvPr/>
            </p:nvSpPr>
            <p:spPr>
              <a:xfrm>
                <a:off x="4617" y="2808"/>
                <a:ext cx="13" cy="7"/>
              </a:xfrm>
              <a:custGeom>
                <a:avLst/>
                <a:gdLst/>
                <a:ahLst/>
                <a:cxnLst>
                  <a:cxn ang="0">
                    <a:pos x="0" y="7"/>
                  </a:cxn>
                  <a:cxn ang="0">
                    <a:pos x="4" y="6"/>
                  </a:cxn>
                  <a:cxn ang="0">
                    <a:pos x="1" y="7"/>
                  </a:cxn>
                  <a:cxn ang="0">
                    <a:pos x="5" y="5"/>
                  </a:cxn>
                  <a:cxn ang="0">
                    <a:pos x="3" y="6"/>
                  </a:cxn>
                  <a:cxn ang="0">
                    <a:pos x="9" y="1"/>
                  </a:cxn>
                  <a:cxn ang="0">
                    <a:pos x="8" y="3"/>
                  </a:cxn>
                  <a:cxn ang="0">
                    <a:pos x="7" y="2"/>
                  </a:cxn>
                  <a:cxn ang="0">
                    <a:pos x="5" y="3"/>
                  </a:cxn>
                  <a:cxn ang="0">
                    <a:pos x="4" y="4"/>
                  </a:cxn>
                  <a:cxn ang="0">
                    <a:pos x="0" y="7"/>
                  </a:cxn>
                </a:cxnLst>
                <a:rect l="0" t="0" r="0" b="0"/>
                <a:pathLst>
                  <a:path w="16" h="8">
                    <a:moveTo>
                      <a:pt x="1" y="8"/>
                    </a:moveTo>
                    <a:cubicBezTo>
                      <a:pt x="5" y="7"/>
                      <a:pt x="5" y="7"/>
                      <a:pt x="5" y="7"/>
                    </a:cubicBezTo>
                    <a:cubicBezTo>
                      <a:pt x="4" y="7"/>
                      <a:pt x="3" y="8"/>
                      <a:pt x="2" y="8"/>
                    </a:cubicBezTo>
                    <a:cubicBezTo>
                      <a:pt x="3" y="8"/>
                      <a:pt x="6" y="6"/>
                      <a:pt x="7" y="6"/>
                    </a:cubicBezTo>
                    <a:cubicBezTo>
                      <a:pt x="12" y="3"/>
                      <a:pt x="5" y="6"/>
                      <a:pt x="4" y="7"/>
                    </a:cubicBezTo>
                    <a:cubicBezTo>
                      <a:pt x="6" y="5"/>
                      <a:pt x="7" y="5"/>
                      <a:pt x="12" y="2"/>
                    </a:cubicBezTo>
                    <a:cubicBezTo>
                      <a:pt x="12" y="3"/>
                      <a:pt x="10" y="3"/>
                      <a:pt x="10" y="4"/>
                    </a:cubicBezTo>
                    <a:cubicBezTo>
                      <a:pt x="16" y="0"/>
                      <a:pt x="10" y="3"/>
                      <a:pt x="9" y="3"/>
                    </a:cubicBezTo>
                    <a:cubicBezTo>
                      <a:pt x="8" y="4"/>
                      <a:pt x="7" y="5"/>
                      <a:pt x="7" y="4"/>
                    </a:cubicBezTo>
                    <a:cubicBezTo>
                      <a:pt x="5" y="5"/>
                      <a:pt x="5" y="5"/>
                      <a:pt x="5" y="5"/>
                    </a:cubicBezTo>
                    <a:cubicBezTo>
                      <a:pt x="1" y="7"/>
                      <a:pt x="0" y="8"/>
                      <a:pt x="1" y="8"/>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49" name="Freeform 384">
                <a:extLst>
                  <a:ext uri="{FF2B5EF4-FFF2-40B4-BE49-F238E27FC236}">
                    <a16:creationId xmlns:a16="http://schemas.microsoft.com/office/drawing/2014/main" xmlns="" id="{7B0019D5-668B-4B29-A7C5-D3BC9ADEEC6F}"/>
                  </a:ext>
                </a:extLst>
              </p:cNvPr>
              <p:cNvSpPr/>
              <p:nvPr/>
            </p:nvSpPr>
            <p:spPr>
              <a:xfrm>
                <a:off x="4617" y="2815"/>
                <a:ext cx="1" cy="1"/>
              </a:xfrm>
              <a:custGeom>
                <a:avLst/>
                <a:gdLst/>
                <a:ahLst/>
                <a:cxnLst>
                  <a:cxn ang="0">
                    <a:pos x="0" y="0"/>
                  </a:cxn>
                  <a:cxn ang="0">
                    <a:pos x="1" y="0"/>
                  </a:cxn>
                  <a:cxn ang="0">
                    <a:pos x="0" y="0"/>
                  </a:cxn>
                </a:cxnLst>
                <a:rect l="0" t="0" r="0" b="0"/>
                <a:pathLst>
                  <a:path w="2" h="2">
                    <a:moveTo>
                      <a:pt x="1" y="1"/>
                    </a:moveTo>
                    <a:cubicBezTo>
                      <a:pt x="1" y="1"/>
                      <a:pt x="1" y="1"/>
                      <a:pt x="2" y="0"/>
                    </a:cubicBezTo>
                    <a:cubicBezTo>
                      <a:pt x="1" y="1"/>
                      <a:pt x="0" y="2"/>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0" name="Freeform 385">
                <a:extLst>
                  <a:ext uri="{FF2B5EF4-FFF2-40B4-BE49-F238E27FC236}">
                    <a16:creationId xmlns:a16="http://schemas.microsoft.com/office/drawing/2014/main" xmlns="" id="{31FC0B48-CB87-406A-AA46-AB072F0A4748}"/>
                  </a:ext>
                </a:extLst>
              </p:cNvPr>
              <p:cNvSpPr/>
              <p:nvPr/>
            </p:nvSpPr>
            <p:spPr>
              <a:xfrm>
                <a:off x="4623" y="2811"/>
                <a:ext cx="1" cy="1"/>
              </a:xfrm>
              <a:custGeom>
                <a:avLst/>
                <a:gdLst/>
                <a:ahLst/>
                <a:cxnLst>
                  <a:cxn ang="0">
                    <a:pos x="1" y="0"/>
                  </a:cxn>
                  <a:cxn ang="0">
                    <a:pos x="1" y="0"/>
                  </a:cxn>
                  <a:cxn ang="0">
                    <a:pos x="1" y="0"/>
                  </a:cxn>
                </a:cxnLst>
                <a:rect l="0" t="0" r="0" b="0"/>
                <a:pathLst>
                  <a:path w="1" h="1">
                    <a:moveTo>
                      <a:pt x="1" y="0"/>
                    </a:moveTo>
                    <a:cubicBezTo>
                      <a:pt x="0" y="1"/>
                      <a:pt x="0" y="1"/>
                      <a:pt x="1" y="0"/>
                    </a:cubicBezTo>
                    <a:cubicBezTo>
                      <a:pt x="1" y="0"/>
                      <a:pt x="1" y="0"/>
                      <a:pt x="1"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1" name="Freeform 386">
                <a:extLst>
                  <a:ext uri="{FF2B5EF4-FFF2-40B4-BE49-F238E27FC236}">
                    <a16:creationId xmlns:a16="http://schemas.microsoft.com/office/drawing/2014/main" xmlns="" id="{ECBD530A-B85D-4FDB-B066-40753B5B01A4}"/>
                  </a:ext>
                </a:extLst>
              </p:cNvPr>
              <p:cNvSpPr/>
              <p:nvPr/>
            </p:nvSpPr>
            <p:spPr>
              <a:xfrm>
                <a:off x="4617" y="2813"/>
                <a:ext cx="2" cy="2"/>
              </a:xfrm>
              <a:custGeom>
                <a:avLst/>
                <a:gdLst/>
                <a:ahLst/>
                <a:cxnLst>
                  <a:cxn ang="0">
                    <a:pos x="1" y="1"/>
                  </a:cxn>
                  <a:cxn ang="0">
                    <a:pos x="2" y="0"/>
                  </a:cxn>
                  <a:cxn ang="0">
                    <a:pos x="0" y="2"/>
                  </a:cxn>
                  <a:cxn ang="0">
                    <a:pos x="1" y="1"/>
                  </a:cxn>
                </a:cxnLst>
                <a:rect l="0" t="0" r="0" b="0"/>
                <a:pathLst>
                  <a:path w="3" h="2">
                    <a:moveTo>
                      <a:pt x="2" y="1"/>
                    </a:moveTo>
                    <a:cubicBezTo>
                      <a:pt x="3" y="0"/>
                      <a:pt x="3" y="0"/>
                      <a:pt x="3" y="0"/>
                    </a:cubicBezTo>
                    <a:cubicBezTo>
                      <a:pt x="0" y="2"/>
                      <a:pt x="0" y="2"/>
                      <a:pt x="0" y="2"/>
                    </a:cubicBezTo>
                    <a:cubicBezTo>
                      <a:pt x="1" y="1"/>
                      <a:pt x="1" y="1"/>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2" name="Freeform 387">
                <a:extLst>
                  <a:ext uri="{FF2B5EF4-FFF2-40B4-BE49-F238E27FC236}">
                    <a16:creationId xmlns:a16="http://schemas.microsoft.com/office/drawing/2014/main" xmlns="" id="{204A223E-AA62-402C-B235-F29CD87C848A}"/>
                  </a:ext>
                </a:extLst>
              </p:cNvPr>
              <p:cNvSpPr/>
              <p:nvPr/>
            </p:nvSpPr>
            <p:spPr>
              <a:xfrm>
                <a:off x="4611" y="2804"/>
                <a:ext cx="16" cy="11"/>
              </a:xfrm>
              <a:custGeom>
                <a:avLst/>
                <a:gdLst/>
                <a:ahLst/>
                <a:cxnLst>
                  <a:cxn ang="0">
                    <a:pos x="12" y="0"/>
                  </a:cxn>
                  <a:cxn ang="0">
                    <a:pos x="9" y="0"/>
                  </a:cxn>
                  <a:cxn ang="0">
                    <a:pos x="5" y="1"/>
                  </a:cxn>
                  <a:cxn ang="0">
                    <a:pos x="0" y="2"/>
                  </a:cxn>
                  <a:cxn ang="0">
                    <a:pos x="3" y="2"/>
                  </a:cxn>
                  <a:cxn ang="0">
                    <a:pos x="0" y="3"/>
                  </a:cxn>
                  <a:cxn ang="0">
                    <a:pos x="2" y="4"/>
                  </a:cxn>
                  <a:cxn ang="0">
                    <a:pos x="4" y="5"/>
                  </a:cxn>
                  <a:cxn ang="0">
                    <a:pos x="4" y="8"/>
                  </a:cxn>
                  <a:cxn ang="0">
                    <a:pos x="8" y="6"/>
                  </a:cxn>
                  <a:cxn ang="0">
                    <a:pos x="5" y="8"/>
                  </a:cxn>
                  <a:cxn ang="0">
                    <a:pos x="5" y="8"/>
                  </a:cxn>
                  <a:cxn ang="0">
                    <a:pos x="4" y="10"/>
                  </a:cxn>
                  <a:cxn ang="0">
                    <a:pos x="10" y="6"/>
                  </a:cxn>
                  <a:cxn ang="0">
                    <a:pos x="4" y="10"/>
                  </a:cxn>
                  <a:cxn ang="0">
                    <a:pos x="8" y="8"/>
                  </a:cxn>
                  <a:cxn ang="0">
                    <a:pos x="12" y="6"/>
                  </a:cxn>
                  <a:cxn ang="0">
                    <a:pos x="14" y="5"/>
                  </a:cxn>
                  <a:cxn ang="0">
                    <a:pos x="7" y="6"/>
                  </a:cxn>
                  <a:cxn ang="0">
                    <a:pos x="10" y="5"/>
                  </a:cxn>
                  <a:cxn ang="0">
                    <a:pos x="12" y="3"/>
                  </a:cxn>
                  <a:cxn ang="0">
                    <a:pos x="7" y="5"/>
                  </a:cxn>
                  <a:cxn ang="0">
                    <a:pos x="9" y="4"/>
                  </a:cxn>
                  <a:cxn ang="0">
                    <a:pos x="7" y="5"/>
                  </a:cxn>
                  <a:cxn ang="0">
                    <a:pos x="10" y="3"/>
                  </a:cxn>
                  <a:cxn ang="0">
                    <a:pos x="4" y="5"/>
                  </a:cxn>
                  <a:cxn ang="0">
                    <a:pos x="12" y="1"/>
                  </a:cxn>
                  <a:cxn ang="0">
                    <a:pos x="9" y="3"/>
                  </a:cxn>
                  <a:cxn ang="0">
                    <a:pos x="6" y="3"/>
                  </a:cxn>
                  <a:cxn ang="0">
                    <a:pos x="12" y="1"/>
                  </a:cxn>
                  <a:cxn ang="0">
                    <a:pos x="8" y="2"/>
                  </a:cxn>
                  <a:cxn ang="0">
                    <a:pos x="5" y="3"/>
                  </a:cxn>
                  <a:cxn ang="0">
                    <a:pos x="6" y="1"/>
                  </a:cxn>
                  <a:cxn ang="0">
                    <a:pos x="12" y="0"/>
                  </a:cxn>
                  <a:cxn ang="0">
                    <a:pos x="14" y="0"/>
                  </a:cxn>
                  <a:cxn ang="0">
                    <a:pos x="7" y="1"/>
                  </a:cxn>
                  <a:cxn ang="0">
                    <a:pos x="12" y="0"/>
                  </a:cxn>
                </a:cxnLst>
                <a:rect l="0" t="0" r="0" b="0"/>
                <a:pathLst>
                  <a:path w="20" h="13">
                    <a:moveTo>
                      <a:pt x="15" y="0"/>
                    </a:moveTo>
                    <a:cubicBezTo>
                      <a:pt x="12" y="1"/>
                      <a:pt x="11" y="1"/>
                      <a:pt x="12" y="1"/>
                    </a:cubicBezTo>
                    <a:cubicBezTo>
                      <a:pt x="9" y="2"/>
                      <a:pt x="9" y="1"/>
                      <a:pt x="7" y="2"/>
                    </a:cubicBezTo>
                    <a:cubicBezTo>
                      <a:pt x="5" y="2"/>
                      <a:pt x="4" y="2"/>
                      <a:pt x="0" y="3"/>
                    </a:cubicBezTo>
                    <a:cubicBezTo>
                      <a:pt x="0" y="3"/>
                      <a:pt x="4" y="3"/>
                      <a:pt x="4" y="3"/>
                    </a:cubicBezTo>
                    <a:cubicBezTo>
                      <a:pt x="0" y="4"/>
                      <a:pt x="0" y="4"/>
                      <a:pt x="0" y="4"/>
                    </a:cubicBezTo>
                    <a:cubicBezTo>
                      <a:pt x="2" y="4"/>
                      <a:pt x="6" y="4"/>
                      <a:pt x="3" y="5"/>
                    </a:cubicBezTo>
                    <a:cubicBezTo>
                      <a:pt x="2" y="6"/>
                      <a:pt x="4" y="6"/>
                      <a:pt x="5" y="6"/>
                    </a:cubicBezTo>
                    <a:cubicBezTo>
                      <a:pt x="4" y="7"/>
                      <a:pt x="8" y="8"/>
                      <a:pt x="5" y="10"/>
                    </a:cubicBezTo>
                    <a:cubicBezTo>
                      <a:pt x="11" y="8"/>
                      <a:pt x="11" y="8"/>
                      <a:pt x="11" y="8"/>
                    </a:cubicBezTo>
                    <a:cubicBezTo>
                      <a:pt x="8" y="9"/>
                      <a:pt x="11" y="8"/>
                      <a:pt x="7" y="10"/>
                    </a:cubicBezTo>
                    <a:cubicBezTo>
                      <a:pt x="8" y="10"/>
                      <a:pt x="7" y="10"/>
                      <a:pt x="7" y="10"/>
                    </a:cubicBezTo>
                    <a:cubicBezTo>
                      <a:pt x="2" y="12"/>
                      <a:pt x="8" y="10"/>
                      <a:pt x="6" y="12"/>
                    </a:cubicBezTo>
                    <a:cubicBezTo>
                      <a:pt x="7" y="11"/>
                      <a:pt x="12" y="9"/>
                      <a:pt x="13" y="8"/>
                    </a:cubicBezTo>
                    <a:cubicBezTo>
                      <a:pt x="7" y="11"/>
                      <a:pt x="14" y="9"/>
                      <a:pt x="6" y="12"/>
                    </a:cubicBezTo>
                    <a:cubicBezTo>
                      <a:pt x="5" y="13"/>
                      <a:pt x="12" y="10"/>
                      <a:pt x="11" y="10"/>
                    </a:cubicBezTo>
                    <a:cubicBezTo>
                      <a:pt x="15" y="9"/>
                      <a:pt x="13" y="9"/>
                      <a:pt x="16" y="8"/>
                    </a:cubicBezTo>
                    <a:cubicBezTo>
                      <a:pt x="19" y="7"/>
                      <a:pt x="14" y="9"/>
                      <a:pt x="18" y="7"/>
                    </a:cubicBezTo>
                    <a:cubicBezTo>
                      <a:pt x="20" y="6"/>
                      <a:pt x="12" y="8"/>
                      <a:pt x="9" y="8"/>
                    </a:cubicBezTo>
                    <a:cubicBezTo>
                      <a:pt x="13" y="7"/>
                      <a:pt x="13" y="7"/>
                      <a:pt x="13" y="7"/>
                    </a:cubicBezTo>
                    <a:cubicBezTo>
                      <a:pt x="10" y="8"/>
                      <a:pt x="10" y="7"/>
                      <a:pt x="16" y="4"/>
                    </a:cubicBezTo>
                    <a:cubicBezTo>
                      <a:pt x="12" y="6"/>
                      <a:pt x="18" y="3"/>
                      <a:pt x="9" y="6"/>
                    </a:cubicBezTo>
                    <a:cubicBezTo>
                      <a:pt x="11" y="5"/>
                      <a:pt x="11" y="5"/>
                      <a:pt x="12" y="5"/>
                    </a:cubicBezTo>
                    <a:cubicBezTo>
                      <a:pt x="9" y="6"/>
                      <a:pt x="9" y="6"/>
                      <a:pt x="9" y="6"/>
                    </a:cubicBezTo>
                    <a:cubicBezTo>
                      <a:pt x="9" y="5"/>
                      <a:pt x="13" y="4"/>
                      <a:pt x="13" y="4"/>
                    </a:cubicBezTo>
                    <a:cubicBezTo>
                      <a:pt x="9" y="5"/>
                      <a:pt x="8" y="5"/>
                      <a:pt x="5" y="6"/>
                    </a:cubicBezTo>
                    <a:cubicBezTo>
                      <a:pt x="16" y="2"/>
                      <a:pt x="16" y="2"/>
                      <a:pt x="16" y="2"/>
                    </a:cubicBezTo>
                    <a:cubicBezTo>
                      <a:pt x="12" y="4"/>
                      <a:pt x="12" y="4"/>
                      <a:pt x="12" y="4"/>
                    </a:cubicBezTo>
                    <a:cubicBezTo>
                      <a:pt x="13" y="3"/>
                      <a:pt x="9" y="4"/>
                      <a:pt x="8" y="4"/>
                    </a:cubicBezTo>
                    <a:cubicBezTo>
                      <a:pt x="8" y="4"/>
                      <a:pt x="13" y="3"/>
                      <a:pt x="15" y="2"/>
                    </a:cubicBezTo>
                    <a:cubicBezTo>
                      <a:pt x="16" y="2"/>
                      <a:pt x="7" y="4"/>
                      <a:pt x="10" y="3"/>
                    </a:cubicBezTo>
                    <a:cubicBezTo>
                      <a:pt x="7" y="4"/>
                      <a:pt x="7" y="4"/>
                      <a:pt x="7" y="4"/>
                    </a:cubicBezTo>
                    <a:cubicBezTo>
                      <a:pt x="6" y="4"/>
                      <a:pt x="10" y="2"/>
                      <a:pt x="8" y="2"/>
                    </a:cubicBezTo>
                    <a:cubicBezTo>
                      <a:pt x="13" y="1"/>
                      <a:pt x="13" y="2"/>
                      <a:pt x="15" y="1"/>
                    </a:cubicBezTo>
                    <a:cubicBezTo>
                      <a:pt x="16" y="1"/>
                      <a:pt x="16" y="1"/>
                      <a:pt x="18" y="0"/>
                    </a:cubicBezTo>
                    <a:cubicBezTo>
                      <a:pt x="15" y="1"/>
                      <a:pt x="12" y="1"/>
                      <a:pt x="9" y="2"/>
                    </a:cubicBezTo>
                    <a:cubicBezTo>
                      <a:pt x="15" y="1"/>
                      <a:pt x="15" y="0"/>
                      <a:pt x="15"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3" name="Freeform 388">
                <a:extLst>
                  <a:ext uri="{FF2B5EF4-FFF2-40B4-BE49-F238E27FC236}">
                    <a16:creationId xmlns:a16="http://schemas.microsoft.com/office/drawing/2014/main" xmlns="" id="{BE6A4762-F943-4BFF-9FEE-B31F1701D754}"/>
                  </a:ext>
                </a:extLst>
              </p:cNvPr>
              <p:cNvSpPr/>
              <p:nvPr/>
            </p:nvSpPr>
            <p:spPr>
              <a:xfrm>
                <a:off x="4626" y="2804"/>
                <a:ext cx="1" cy="0"/>
              </a:xfrm>
              <a:custGeom>
                <a:avLst/>
                <a:gdLst/>
                <a:ahLst/>
                <a:cxnLst>
                  <a:cxn ang="0">
                    <a:pos x="0" y="0"/>
                  </a:cxn>
                  <a:cxn ang="0">
                    <a:pos x="1" y="0"/>
                  </a:cxn>
                  <a:cxn ang="0">
                    <a:pos x="0" y="0"/>
                  </a:cxn>
                  <a:cxn ang="0">
                    <a:pos x="0" y="0"/>
                  </a:cxn>
                </a:cxnLst>
                <a:rect l="0" t="0" r="0" b="0"/>
                <a:pathLst>
                  <a:path w="1" h="1">
                    <a:moveTo>
                      <a:pt x="0" y="0"/>
                    </a:moveTo>
                    <a:lnTo>
                      <a:pt x="1" y="0"/>
                    </a:ln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4" name="Freeform 389">
                <a:extLst>
                  <a:ext uri="{FF2B5EF4-FFF2-40B4-BE49-F238E27FC236}">
                    <a16:creationId xmlns:a16="http://schemas.microsoft.com/office/drawing/2014/main" xmlns="" id="{0C315919-5B86-43B3-BBE9-94AFF5152A9A}"/>
                  </a:ext>
                </a:extLst>
              </p:cNvPr>
              <p:cNvSpPr/>
              <p:nvPr/>
            </p:nvSpPr>
            <p:spPr>
              <a:xfrm>
                <a:off x="4623" y="2804"/>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5" name="Rectangle 390">
                <a:extLst>
                  <a:ext uri="{FF2B5EF4-FFF2-40B4-BE49-F238E27FC236}">
                    <a16:creationId xmlns:a16="http://schemas.microsoft.com/office/drawing/2014/main" xmlns="" id="{5EB91B67-0666-4098-A876-5CEC7D0D6B33}"/>
                  </a:ext>
                </a:extLst>
              </p:cNvPr>
              <p:cNvSpPr/>
              <p:nvPr/>
            </p:nvSpPr>
            <p:spPr>
              <a:xfrm>
                <a:off x="4613" y="2808"/>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456" name="Freeform 391">
                <a:extLst>
                  <a:ext uri="{FF2B5EF4-FFF2-40B4-BE49-F238E27FC236}">
                    <a16:creationId xmlns:a16="http://schemas.microsoft.com/office/drawing/2014/main" xmlns="" id="{6ECB1143-107C-4FA2-B606-695445FC8D98}"/>
                  </a:ext>
                </a:extLst>
              </p:cNvPr>
              <p:cNvSpPr/>
              <p:nvPr/>
            </p:nvSpPr>
            <p:spPr>
              <a:xfrm>
                <a:off x="4624" y="2805"/>
                <a:ext cx="2" cy="1"/>
              </a:xfrm>
              <a:custGeom>
                <a:avLst/>
                <a:gdLst/>
                <a:ahLst/>
                <a:cxnLst>
                  <a:cxn ang="0">
                    <a:pos x="2" y="0"/>
                  </a:cxn>
                  <a:cxn ang="0">
                    <a:pos x="0" y="1"/>
                  </a:cxn>
                  <a:cxn ang="0">
                    <a:pos x="2" y="0"/>
                  </a:cxn>
                </a:cxnLst>
                <a:rect l="0" t="0" r="0" b="0"/>
                <a:pathLst>
                  <a:path w="2" h="1">
                    <a:moveTo>
                      <a:pt x="2" y="0"/>
                    </a:moveTo>
                    <a:lnTo>
                      <a:pt x="0"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7" name="Freeform 392">
                <a:extLst>
                  <a:ext uri="{FF2B5EF4-FFF2-40B4-BE49-F238E27FC236}">
                    <a16:creationId xmlns:a16="http://schemas.microsoft.com/office/drawing/2014/main" xmlns="" id="{C03E8FA0-35DE-4EA4-AB9C-6B55F85A2329}"/>
                  </a:ext>
                </a:extLst>
              </p:cNvPr>
              <p:cNvSpPr/>
              <p:nvPr/>
            </p:nvSpPr>
            <p:spPr>
              <a:xfrm>
                <a:off x="4624" y="2807"/>
                <a:ext cx="2" cy="0"/>
              </a:xfrm>
              <a:custGeom>
                <a:avLst/>
                <a:gdLst/>
                <a:ahLst/>
                <a:cxnLst>
                  <a:cxn ang="0">
                    <a:pos x="0" y="0"/>
                  </a:cxn>
                  <a:cxn ang="0">
                    <a:pos x="2" y="0"/>
                  </a:cxn>
                  <a:cxn ang="0">
                    <a:pos x="0" y="0"/>
                  </a:cxn>
                </a:cxnLst>
                <a:rect l="0" t="0" r="0" b="0"/>
                <a:pathLst>
                  <a:path w="3" h="1">
                    <a:moveTo>
                      <a:pt x="0" y="1"/>
                    </a:moveTo>
                    <a:cubicBezTo>
                      <a:pt x="3" y="0"/>
                      <a:pt x="3" y="0"/>
                      <a:pt x="3" y="0"/>
                    </a:cubicBezTo>
                    <a:cubicBezTo>
                      <a:pt x="3" y="0"/>
                      <a:pt x="2"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8" name="Freeform 393">
                <a:extLst>
                  <a:ext uri="{FF2B5EF4-FFF2-40B4-BE49-F238E27FC236}">
                    <a16:creationId xmlns:a16="http://schemas.microsoft.com/office/drawing/2014/main" xmlns="" id="{D57F4F85-D54F-4346-8C9E-58EC01E82321}"/>
                  </a:ext>
                </a:extLst>
              </p:cNvPr>
              <p:cNvSpPr/>
              <p:nvPr/>
            </p:nvSpPr>
            <p:spPr>
              <a:xfrm>
                <a:off x="4624" y="2804"/>
                <a:ext cx="2" cy="0"/>
              </a:xfrm>
              <a:custGeom>
                <a:avLst/>
                <a:gdLst/>
                <a:ahLst/>
                <a:cxnLst>
                  <a:cxn ang="0">
                    <a:pos x="2" y="0"/>
                  </a:cxn>
                  <a:cxn ang="0">
                    <a:pos x="1" y="0"/>
                  </a:cxn>
                  <a:cxn ang="0">
                    <a:pos x="0" y="0"/>
                  </a:cxn>
                  <a:cxn ang="0">
                    <a:pos x="2" y="0"/>
                  </a:cxn>
                </a:cxnLst>
                <a:rect l="0" t="0" r="0" b="0"/>
                <a:pathLst>
                  <a:path w="2" h="1">
                    <a:moveTo>
                      <a:pt x="2" y="0"/>
                    </a:moveTo>
                    <a:lnTo>
                      <a:pt x="1" y="0"/>
                    </a:ln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59" name="Freeform 394">
                <a:extLst>
                  <a:ext uri="{FF2B5EF4-FFF2-40B4-BE49-F238E27FC236}">
                    <a16:creationId xmlns:a16="http://schemas.microsoft.com/office/drawing/2014/main" xmlns="" id="{E9B04C73-391D-4CC0-BD8E-AACBDEE5CD15}"/>
                  </a:ext>
                </a:extLst>
              </p:cNvPr>
              <p:cNvSpPr/>
              <p:nvPr/>
            </p:nvSpPr>
            <p:spPr>
              <a:xfrm>
                <a:off x="4606" y="2801"/>
                <a:ext cx="20" cy="5"/>
              </a:xfrm>
              <a:custGeom>
                <a:avLst/>
                <a:gdLst/>
                <a:ahLst/>
                <a:cxnLst>
                  <a:cxn ang="0">
                    <a:pos x="4" y="0"/>
                  </a:cxn>
                  <a:cxn ang="0">
                    <a:pos x="1" y="1"/>
                  </a:cxn>
                  <a:cxn ang="0">
                    <a:pos x="10" y="1"/>
                  </a:cxn>
                  <a:cxn ang="0">
                    <a:pos x="2" y="2"/>
                  </a:cxn>
                  <a:cxn ang="0">
                    <a:pos x="8" y="3"/>
                  </a:cxn>
                  <a:cxn ang="0">
                    <a:pos x="4" y="3"/>
                  </a:cxn>
                  <a:cxn ang="0">
                    <a:pos x="12" y="3"/>
                  </a:cxn>
                  <a:cxn ang="0">
                    <a:pos x="4" y="4"/>
                  </a:cxn>
                  <a:cxn ang="0">
                    <a:pos x="4" y="4"/>
                  </a:cxn>
                  <a:cxn ang="0">
                    <a:pos x="6" y="5"/>
                  </a:cxn>
                  <a:cxn ang="0">
                    <a:pos x="11" y="4"/>
                  </a:cxn>
                  <a:cxn ang="0">
                    <a:pos x="16" y="3"/>
                  </a:cxn>
                  <a:cxn ang="0">
                    <a:pos x="12" y="3"/>
                  </a:cxn>
                  <a:cxn ang="0">
                    <a:pos x="16" y="3"/>
                  </a:cxn>
                  <a:cxn ang="0">
                    <a:pos x="13" y="3"/>
                  </a:cxn>
                  <a:cxn ang="0">
                    <a:pos x="16" y="2"/>
                  </a:cxn>
                  <a:cxn ang="0">
                    <a:pos x="13" y="2"/>
                  </a:cxn>
                  <a:cxn ang="0">
                    <a:pos x="14" y="2"/>
                  </a:cxn>
                  <a:cxn ang="0">
                    <a:pos x="10" y="2"/>
                  </a:cxn>
                  <a:cxn ang="0">
                    <a:pos x="14" y="2"/>
                  </a:cxn>
                  <a:cxn ang="0">
                    <a:pos x="12" y="2"/>
                  </a:cxn>
                  <a:cxn ang="0">
                    <a:pos x="16" y="0"/>
                  </a:cxn>
                  <a:cxn ang="0">
                    <a:pos x="13" y="1"/>
                  </a:cxn>
                  <a:cxn ang="0">
                    <a:pos x="16" y="1"/>
                  </a:cxn>
                  <a:cxn ang="0">
                    <a:pos x="8" y="2"/>
                  </a:cxn>
                  <a:cxn ang="0">
                    <a:pos x="14" y="0"/>
                  </a:cxn>
                  <a:cxn ang="0">
                    <a:pos x="12" y="0"/>
                  </a:cxn>
                  <a:cxn ang="0">
                    <a:pos x="14" y="0"/>
                  </a:cxn>
                  <a:cxn ang="0">
                    <a:pos x="11" y="0"/>
                  </a:cxn>
                  <a:cxn ang="0">
                    <a:pos x="10" y="0"/>
                  </a:cxn>
                  <a:cxn ang="0">
                    <a:pos x="8" y="0"/>
                  </a:cxn>
                  <a:cxn ang="0">
                    <a:pos x="9" y="0"/>
                  </a:cxn>
                  <a:cxn ang="0">
                    <a:pos x="4" y="0"/>
                  </a:cxn>
                  <a:cxn ang="0">
                    <a:pos x="8" y="0"/>
                  </a:cxn>
                  <a:cxn ang="0">
                    <a:pos x="4" y="0"/>
                  </a:cxn>
                </a:cxnLst>
                <a:rect l="0" t="0" r="0" b="0"/>
                <a:pathLst>
                  <a:path w="25" h="6">
                    <a:moveTo>
                      <a:pt x="5" y="1"/>
                    </a:moveTo>
                    <a:cubicBezTo>
                      <a:pt x="0" y="1"/>
                      <a:pt x="3" y="2"/>
                      <a:pt x="2" y="2"/>
                    </a:cubicBezTo>
                    <a:cubicBezTo>
                      <a:pt x="5" y="3"/>
                      <a:pt x="12" y="1"/>
                      <a:pt x="13" y="2"/>
                    </a:cubicBezTo>
                    <a:cubicBezTo>
                      <a:pt x="3" y="3"/>
                      <a:pt x="3" y="3"/>
                      <a:pt x="3" y="3"/>
                    </a:cubicBezTo>
                    <a:cubicBezTo>
                      <a:pt x="4" y="3"/>
                      <a:pt x="2" y="4"/>
                      <a:pt x="10" y="4"/>
                    </a:cubicBezTo>
                    <a:cubicBezTo>
                      <a:pt x="6" y="4"/>
                      <a:pt x="6" y="4"/>
                      <a:pt x="6" y="4"/>
                    </a:cubicBezTo>
                    <a:cubicBezTo>
                      <a:pt x="7" y="5"/>
                      <a:pt x="19" y="3"/>
                      <a:pt x="16" y="4"/>
                    </a:cubicBezTo>
                    <a:cubicBezTo>
                      <a:pt x="11" y="4"/>
                      <a:pt x="11" y="5"/>
                      <a:pt x="5" y="5"/>
                    </a:cubicBezTo>
                    <a:cubicBezTo>
                      <a:pt x="5" y="5"/>
                      <a:pt x="5" y="5"/>
                      <a:pt x="5" y="5"/>
                    </a:cubicBezTo>
                    <a:cubicBezTo>
                      <a:pt x="5" y="6"/>
                      <a:pt x="8" y="6"/>
                      <a:pt x="8" y="6"/>
                    </a:cubicBezTo>
                    <a:cubicBezTo>
                      <a:pt x="10" y="6"/>
                      <a:pt x="14" y="5"/>
                      <a:pt x="14" y="5"/>
                    </a:cubicBezTo>
                    <a:cubicBezTo>
                      <a:pt x="15" y="5"/>
                      <a:pt x="17" y="5"/>
                      <a:pt x="20" y="4"/>
                    </a:cubicBezTo>
                    <a:cubicBezTo>
                      <a:pt x="17" y="4"/>
                      <a:pt x="19" y="4"/>
                      <a:pt x="16" y="4"/>
                    </a:cubicBezTo>
                    <a:cubicBezTo>
                      <a:pt x="19" y="4"/>
                      <a:pt x="17" y="4"/>
                      <a:pt x="20" y="4"/>
                    </a:cubicBezTo>
                    <a:cubicBezTo>
                      <a:pt x="17" y="4"/>
                      <a:pt x="17" y="4"/>
                      <a:pt x="17" y="4"/>
                    </a:cubicBezTo>
                    <a:cubicBezTo>
                      <a:pt x="17" y="4"/>
                      <a:pt x="20" y="3"/>
                      <a:pt x="20" y="3"/>
                    </a:cubicBezTo>
                    <a:cubicBezTo>
                      <a:pt x="19" y="3"/>
                      <a:pt x="17" y="3"/>
                      <a:pt x="17" y="3"/>
                    </a:cubicBezTo>
                    <a:cubicBezTo>
                      <a:pt x="18" y="3"/>
                      <a:pt x="18" y="3"/>
                      <a:pt x="18" y="3"/>
                    </a:cubicBezTo>
                    <a:cubicBezTo>
                      <a:pt x="17" y="3"/>
                      <a:pt x="18" y="3"/>
                      <a:pt x="13" y="3"/>
                    </a:cubicBezTo>
                    <a:cubicBezTo>
                      <a:pt x="18" y="3"/>
                      <a:pt x="18" y="3"/>
                      <a:pt x="18" y="3"/>
                    </a:cubicBezTo>
                    <a:cubicBezTo>
                      <a:pt x="15" y="3"/>
                      <a:pt x="15" y="3"/>
                      <a:pt x="15" y="3"/>
                    </a:cubicBezTo>
                    <a:cubicBezTo>
                      <a:pt x="16" y="2"/>
                      <a:pt x="25" y="1"/>
                      <a:pt x="20" y="1"/>
                    </a:cubicBezTo>
                    <a:cubicBezTo>
                      <a:pt x="19" y="2"/>
                      <a:pt x="17" y="2"/>
                      <a:pt x="17" y="2"/>
                    </a:cubicBezTo>
                    <a:cubicBezTo>
                      <a:pt x="14" y="2"/>
                      <a:pt x="19" y="2"/>
                      <a:pt x="20" y="2"/>
                    </a:cubicBezTo>
                    <a:cubicBezTo>
                      <a:pt x="16" y="2"/>
                      <a:pt x="12" y="2"/>
                      <a:pt x="10" y="3"/>
                    </a:cubicBezTo>
                    <a:cubicBezTo>
                      <a:pt x="14" y="2"/>
                      <a:pt x="10" y="2"/>
                      <a:pt x="18" y="1"/>
                    </a:cubicBezTo>
                    <a:cubicBezTo>
                      <a:pt x="19" y="1"/>
                      <a:pt x="14" y="1"/>
                      <a:pt x="16" y="1"/>
                    </a:cubicBezTo>
                    <a:cubicBezTo>
                      <a:pt x="18" y="1"/>
                      <a:pt x="18" y="1"/>
                      <a:pt x="18" y="1"/>
                    </a:cubicBezTo>
                    <a:cubicBezTo>
                      <a:pt x="12" y="1"/>
                      <a:pt x="20" y="0"/>
                      <a:pt x="14" y="0"/>
                    </a:cubicBezTo>
                    <a:cubicBezTo>
                      <a:pt x="13" y="1"/>
                      <a:pt x="13" y="1"/>
                      <a:pt x="13" y="1"/>
                    </a:cubicBezTo>
                    <a:cubicBezTo>
                      <a:pt x="11" y="1"/>
                      <a:pt x="11" y="1"/>
                      <a:pt x="10" y="1"/>
                    </a:cubicBezTo>
                    <a:cubicBezTo>
                      <a:pt x="11" y="1"/>
                      <a:pt x="11" y="1"/>
                      <a:pt x="12" y="0"/>
                    </a:cubicBezTo>
                    <a:cubicBezTo>
                      <a:pt x="8" y="1"/>
                      <a:pt x="7" y="0"/>
                      <a:pt x="6" y="0"/>
                    </a:cubicBezTo>
                    <a:cubicBezTo>
                      <a:pt x="5" y="0"/>
                      <a:pt x="9" y="0"/>
                      <a:pt x="10" y="1"/>
                    </a:cubicBezTo>
                    <a:cubicBezTo>
                      <a:pt x="8" y="1"/>
                      <a:pt x="4" y="1"/>
                      <a:pt x="5"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0" name="Freeform 395">
                <a:extLst>
                  <a:ext uri="{FF2B5EF4-FFF2-40B4-BE49-F238E27FC236}">
                    <a16:creationId xmlns:a16="http://schemas.microsoft.com/office/drawing/2014/main" xmlns="" id="{E60B22DD-B701-429D-B747-DC81CDF11754}"/>
                  </a:ext>
                </a:extLst>
              </p:cNvPr>
              <p:cNvSpPr/>
              <p:nvPr/>
            </p:nvSpPr>
            <p:spPr>
              <a:xfrm>
                <a:off x="4621" y="2803"/>
                <a:ext cx="1" cy="0"/>
              </a:xfrm>
              <a:custGeom>
                <a:avLst/>
                <a:gdLst/>
                <a:ahLst/>
                <a:cxnLst>
                  <a:cxn ang="0">
                    <a:pos x="1" y="0"/>
                  </a:cxn>
                  <a:cxn ang="0">
                    <a:pos x="0" y="0"/>
                  </a:cxn>
                  <a:cxn ang="0">
                    <a:pos x="1" y="0"/>
                  </a:cxn>
                </a:cxnLst>
                <a:rect l="0" t="0" r="0" b="0"/>
                <a:pathLst>
                  <a:path w="2" h="1">
                    <a:moveTo>
                      <a:pt x="2" y="0"/>
                    </a:moveTo>
                    <a:cubicBezTo>
                      <a:pt x="0" y="0"/>
                      <a:pt x="0" y="0"/>
                      <a:pt x="0" y="0"/>
                    </a:cubicBezTo>
                    <a:cubicBezTo>
                      <a:pt x="1" y="0"/>
                      <a:pt x="1" y="0"/>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1" name="Freeform 396">
                <a:extLst>
                  <a:ext uri="{FF2B5EF4-FFF2-40B4-BE49-F238E27FC236}">
                    <a16:creationId xmlns:a16="http://schemas.microsoft.com/office/drawing/2014/main" xmlns="" id="{F256BBB1-E18F-4F1D-98E9-42E3B1727AB2}"/>
                  </a:ext>
                </a:extLst>
              </p:cNvPr>
              <p:cNvSpPr/>
              <p:nvPr/>
            </p:nvSpPr>
            <p:spPr>
              <a:xfrm>
                <a:off x="4604" y="2797"/>
                <a:ext cx="23" cy="3"/>
              </a:xfrm>
              <a:custGeom>
                <a:avLst/>
                <a:gdLst/>
                <a:ahLst/>
                <a:cxnLst>
                  <a:cxn ang="0">
                    <a:pos x="11" y="3"/>
                  </a:cxn>
                  <a:cxn ang="0">
                    <a:pos x="15" y="2"/>
                  </a:cxn>
                  <a:cxn ang="0">
                    <a:pos x="7" y="2"/>
                  </a:cxn>
                  <a:cxn ang="0">
                    <a:pos x="6" y="2"/>
                  </a:cxn>
                  <a:cxn ang="0">
                    <a:pos x="13" y="2"/>
                  </a:cxn>
                  <a:cxn ang="0">
                    <a:pos x="15" y="2"/>
                  </a:cxn>
                  <a:cxn ang="0">
                    <a:pos x="10" y="2"/>
                  </a:cxn>
                  <a:cxn ang="0">
                    <a:pos x="7" y="1"/>
                  </a:cxn>
                  <a:cxn ang="0">
                    <a:pos x="9" y="1"/>
                  </a:cxn>
                  <a:cxn ang="0">
                    <a:pos x="14" y="1"/>
                  </a:cxn>
                  <a:cxn ang="0">
                    <a:pos x="1" y="0"/>
                  </a:cxn>
                  <a:cxn ang="0">
                    <a:pos x="2" y="0"/>
                  </a:cxn>
                  <a:cxn ang="0">
                    <a:pos x="7" y="0"/>
                  </a:cxn>
                  <a:cxn ang="0">
                    <a:pos x="6" y="0"/>
                  </a:cxn>
                  <a:cxn ang="0">
                    <a:pos x="3" y="0"/>
                  </a:cxn>
                  <a:cxn ang="0">
                    <a:pos x="3" y="3"/>
                  </a:cxn>
                  <a:cxn ang="0">
                    <a:pos x="3" y="3"/>
                  </a:cxn>
                  <a:cxn ang="0">
                    <a:pos x="7" y="3"/>
                  </a:cxn>
                  <a:cxn ang="0">
                    <a:pos x="12" y="3"/>
                  </a:cxn>
                  <a:cxn ang="0">
                    <a:pos x="11" y="3"/>
                  </a:cxn>
                  <a:cxn ang="0">
                    <a:pos x="16" y="3"/>
                  </a:cxn>
                  <a:cxn ang="0">
                    <a:pos x="19" y="3"/>
                  </a:cxn>
                  <a:cxn ang="0">
                    <a:pos x="19" y="3"/>
                  </a:cxn>
                  <a:cxn ang="0">
                    <a:pos x="11" y="3"/>
                  </a:cxn>
                </a:cxnLst>
                <a:rect l="0" t="0" r="0" b="0"/>
                <a:pathLst>
                  <a:path w="29" h="4">
                    <a:moveTo>
                      <a:pt x="15" y="4"/>
                    </a:moveTo>
                    <a:cubicBezTo>
                      <a:pt x="16" y="3"/>
                      <a:pt x="19" y="4"/>
                      <a:pt x="20" y="3"/>
                    </a:cubicBezTo>
                    <a:cubicBezTo>
                      <a:pt x="17" y="3"/>
                      <a:pt x="14" y="4"/>
                      <a:pt x="10" y="3"/>
                    </a:cubicBezTo>
                    <a:cubicBezTo>
                      <a:pt x="13" y="3"/>
                      <a:pt x="8" y="3"/>
                      <a:pt x="8" y="3"/>
                    </a:cubicBezTo>
                    <a:cubicBezTo>
                      <a:pt x="11" y="3"/>
                      <a:pt x="16" y="3"/>
                      <a:pt x="17" y="3"/>
                    </a:cubicBezTo>
                    <a:cubicBezTo>
                      <a:pt x="16" y="3"/>
                      <a:pt x="18" y="3"/>
                      <a:pt x="19" y="3"/>
                    </a:cubicBezTo>
                    <a:cubicBezTo>
                      <a:pt x="15" y="3"/>
                      <a:pt x="16" y="2"/>
                      <a:pt x="13" y="3"/>
                    </a:cubicBezTo>
                    <a:cubicBezTo>
                      <a:pt x="9" y="2"/>
                      <a:pt x="7" y="2"/>
                      <a:pt x="10" y="2"/>
                    </a:cubicBezTo>
                    <a:cubicBezTo>
                      <a:pt x="12" y="2"/>
                      <a:pt x="11" y="2"/>
                      <a:pt x="12" y="2"/>
                    </a:cubicBezTo>
                    <a:cubicBezTo>
                      <a:pt x="16" y="2"/>
                      <a:pt x="14" y="2"/>
                      <a:pt x="18" y="2"/>
                    </a:cubicBezTo>
                    <a:cubicBezTo>
                      <a:pt x="12" y="2"/>
                      <a:pt x="12" y="0"/>
                      <a:pt x="2" y="0"/>
                    </a:cubicBezTo>
                    <a:cubicBezTo>
                      <a:pt x="0" y="0"/>
                      <a:pt x="3" y="0"/>
                      <a:pt x="3" y="1"/>
                    </a:cubicBezTo>
                    <a:cubicBezTo>
                      <a:pt x="5" y="0"/>
                      <a:pt x="9" y="1"/>
                      <a:pt x="10" y="1"/>
                    </a:cubicBezTo>
                    <a:cubicBezTo>
                      <a:pt x="9" y="1"/>
                      <a:pt x="12" y="1"/>
                      <a:pt x="8" y="1"/>
                    </a:cubicBezTo>
                    <a:cubicBezTo>
                      <a:pt x="5" y="1"/>
                      <a:pt x="5" y="1"/>
                      <a:pt x="5" y="1"/>
                    </a:cubicBezTo>
                    <a:cubicBezTo>
                      <a:pt x="2" y="2"/>
                      <a:pt x="3" y="3"/>
                      <a:pt x="5" y="4"/>
                    </a:cubicBezTo>
                    <a:cubicBezTo>
                      <a:pt x="5" y="4"/>
                      <a:pt x="5" y="4"/>
                      <a:pt x="5" y="4"/>
                    </a:cubicBezTo>
                    <a:cubicBezTo>
                      <a:pt x="8" y="4"/>
                      <a:pt x="8" y="4"/>
                      <a:pt x="9" y="4"/>
                    </a:cubicBezTo>
                    <a:cubicBezTo>
                      <a:pt x="16" y="4"/>
                      <a:pt x="16" y="4"/>
                      <a:pt x="16" y="4"/>
                    </a:cubicBezTo>
                    <a:cubicBezTo>
                      <a:pt x="15" y="4"/>
                      <a:pt x="16" y="4"/>
                      <a:pt x="14" y="4"/>
                    </a:cubicBezTo>
                    <a:cubicBezTo>
                      <a:pt x="17" y="4"/>
                      <a:pt x="19" y="4"/>
                      <a:pt x="21" y="4"/>
                    </a:cubicBezTo>
                    <a:cubicBezTo>
                      <a:pt x="22" y="4"/>
                      <a:pt x="19" y="4"/>
                      <a:pt x="24" y="4"/>
                    </a:cubicBezTo>
                    <a:cubicBezTo>
                      <a:pt x="29" y="4"/>
                      <a:pt x="19" y="4"/>
                      <a:pt x="24" y="4"/>
                    </a:cubicBezTo>
                    <a:lnTo>
                      <a:pt x="15" y="4"/>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2" name="Freeform 397">
                <a:extLst>
                  <a:ext uri="{FF2B5EF4-FFF2-40B4-BE49-F238E27FC236}">
                    <a16:creationId xmlns:a16="http://schemas.microsoft.com/office/drawing/2014/main" xmlns="" id="{FB64091C-921B-4D77-9BEB-5AD885BB3AD2}"/>
                  </a:ext>
                </a:extLst>
              </p:cNvPr>
              <p:cNvSpPr/>
              <p:nvPr/>
            </p:nvSpPr>
            <p:spPr>
              <a:xfrm>
                <a:off x="4616" y="2801"/>
                <a:ext cx="3" cy="0"/>
              </a:xfrm>
              <a:custGeom>
                <a:avLst/>
                <a:gdLst/>
                <a:ahLst/>
                <a:cxnLst>
                  <a:cxn ang="0">
                    <a:pos x="3" y="0"/>
                  </a:cxn>
                  <a:cxn ang="0">
                    <a:pos x="0" y="0"/>
                  </a:cxn>
                  <a:cxn ang="0">
                    <a:pos x="1" y="0"/>
                  </a:cxn>
                  <a:cxn ang="0">
                    <a:pos x="3" y="0"/>
                  </a:cxn>
                </a:cxnLst>
                <a:rect l="0" t="0" r="0" b="0"/>
                <a:pathLst>
                  <a:path w="3" h="1">
                    <a:moveTo>
                      <a:pt x="3" y="0"/>
                    </a:moveTo>
                    <a:lnTo>
                      <a:pt x="0" y="0"/>
                    </a:lnTo>
                    <a:lnTo>
                      <a:pt x="1" y="0"/>
                    </a:lnTo>
                    <a:lnTo>
                      <a:pt x="3"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3" name="Freeform 398">
                <a:extLst>
                  <a:ext uri="{FF2B5EF4-FFF2-40B4-BE49-F238E27FC236}">
                    <a16:creationId xmlns:a16="http://schemas.microsoft.com/office/drawing/2014/main" xmlns="" id="{50E6E499-900E-4B79-A9CE-752494471996}"/>
                  </a:ext>
                </a:extLst>
              </p:cNvPr>
              <p:cNvSpPr/>
              <p:nvPr/>
            </p:nvSpPr>
            <p:spPr>
              <a:xfrm>
                <a:off x="4607" y="2800"/>
                <a:ext cx="4" cy="1"/>
              </a:xfrm>
              <a:custGeom>
                <a:avLst/>
                <a:gdLst/>
                <a:ahLst/>
                <a:cxnLst>
                  <a:cxn ang="0">
                    <a:pos x="0" y="1"/>
                  </a:cxn>
                  <a:cxn ang="0">
                    <a:pos x="3" y="1"/>
                  </a:cxn>
                  <a:cxn ang="0">
                    <a:pos x="0" y="1"/>
                  </a:cxn>
                </a:cxnLst>
                <a:rect l="0" t="0" r="0" b="0"/>
                <a:pathLst>
                  <a:path w="5" h="1">
                    <a:moveTo>
                      <a:pt x="0" y="1"/>
                    </a:moveTo>
                    <a:cubicBezTo>
                      <a:pt x="4" y="1"/>
                      <a:pt x="4" y="1"/>
                      <a:pt x="4" y="1"/>
                    </a:cubicBezTo>
                    <a:cubicBezTo>
                      <a:pt x="5" y="0"/>
                      <a:pt x="3" y="1"/>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4" name="Freeform 399">
                <a:extLst>
                  <a:ext uri="{FF2B5EF4-FFF2-40B4-BE49-F238E27FC236}">
                    <a16:creationId xmlns:a16="http://schemas.microsoft.com/office/drawing/2014/main" xmlns="" id="{93D62747-F234-4D55-B2F6-E6769857BB4E}"/>
                  </a:ext>
                </a:extLst>
              </p:cNvPr>
              <p:cNvSpPr/>
              <p:nvPr/>
            </p:nvSpPr>
            <p:spPr>
              <a:xfrm>
                <a:off x="4617" y="2798"/>
                <a:ext cx="1" cy="0"/>
              </a:xfrm>
              <a:custGeom>
                <a:avLst/>
                <a:gdLst/>
                <a:ahLst/>
                <a:cxnLst>
                  <a:cxn ang="0">
                    <a:pos x="1" y="0"/>
                  </a:cxn>
                  <a:cxn ang="0">
                    <a:pos x="0" y="0"/>
                  </a:cxn>
                  <a:cxn ang="0">
                    <a:pos x="0" y="0"/>
                  </a:cxn>
                  <a:cxn ang="0">
                    <a:pos x="1" y="0"/>
                  </a:cxn>
                </a:cxnLst>
                <a:rect l="0" t="0" r="0" b="0"/>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5" name="Freeform 400">
                <a:extLst>
                  <a:ext uri="{FF2B5EF4-FFF2-40B4-BE49-F238E27FC236}">
                    <a16:creationId xmlns:a16="http://schemas.microsoft.com/office/drawing/2014/main" xmlns="" id="{AF8B6A9D-340E-4A71-A90C-E604DB7C0386}"/>
                  </a:ext>
                </a:extLst>
              </p:cNvPr>
              <p:cNvSpPr/>
              <p:nvPr/>
            </p:nvSpPr>
            <p:spPr>
              <a:xfrm>
                <a:off x="4604" y="2795"/>
                <a:ext cx="12" cy="2"/>
              </a:xfrm>
              <a:custGeom>
                <a:avLst/>
                <a:gdLst/>
                <a:ahLst/>
                <a:cxnLst>
                  <a:cxn ang="0">
                    <a:pos x="0" y="0"/>
                  </a:cxn>
                  <a:cxn ang="0">
                    <a:pos x="0" y="2"/>
                  </a:cxn>
                  <a:cxn ang="0">
                    <a:pos x="11" y="2"/>
                  </a:cxn>
                  <a:cxn ang="0">
                    <a:pos x="4" y="1"/>
                  </a:cxn>
                  <a:cxn ang="0">
                    <a:pos x="4" y="1"/>
                  </a:cxn>
                  <a:cxn ang="0">
                    <a:pos x="0" y="0"/>
                  </a:cxn>
                </a:cxnLst>
                <a:rect l="0" t="0" r="0" b="0"/>
                <a:pathLst>
                  <a:path w="14" h="2">
                    <a:moveTo>
                      <a:pt x="0" y="0"/>
                    </a:moveTo>
                    <a:cubicBezTo>
                      <a:pt x="1" y="1"/>
                      <a:pt x="4" y="1"/>
                      <a:pt x="1" y="2"/>
                    </a:cubicBezTo>
                    <a:cubicBezTo>
                      <a:pt x="13" y="2"/>
                      <a:pt x="13" y="2"/>
                      <a:pt x="13" y="2"/>
                    </a:cubicBezTo>
                    <a:cubicBezTo>
                      <a:pt x="14" y="2"/>
                      <a:pt x="6" y="2"/>
                      <a:pt x="5" y="1"/>
                    </a:cubicBezTo>
                    <a:cubicBezTo>
                      <a:pt x="9" y="2"/>
                      <a:pt x="4" y="1"/>
                      <a:pt x="5" y="1"/>
                    </a:cubicBez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6" name="Freeform 401">
                <a:extLst>
                  <a:ext uri="{FF2B5EF4-FFF2-40B4-BE49-F238E27FC236}">
                    <a16:creationId xmlns:a16="http://schemas.microsoft.com/office/drawing/2014/main" xmlns="" id="{7137CB86-8298-4031-AAFA-2A136A4F5BD5}"/>
                  </a:ext>
                </a:extLst>
              </p:cNvPr>
              <p:cNvSpPr/>
              <p:nvPr/>
            </p:nvSpPr>
            <p:spPr>
              <a:xfrm>
                <a:off x="4607" y="2785"/>
                <a:ext cx="18" cy="12"/>
              </a:xfrm>
              <a:custGeom>
                <a:avLst/>
                <a:gdLst/>
                <a:ahLst/>
                <a:cxnLst>
                  <a:cxn ang="0">
                    <a:pos x="9" y="10"/>
                  </a:cxn>
                  <a:cxn ang="0">
                    <a:pos x="9" y="9"/>
                  </a:cxn>
                  <a:cxn ang="0">
                    <a:pos x="10" y="10"/>
                  </a:cxn>
                  <a:cxn ang="0">
                    <a:pos x="13" y="10"/>
                  </a:cxn>
                  <a:cxn ang="0">
                    <a:pos x="11" y="10"/>
                  </a:cxn>
                  <a:cxn ang="0">
                    <a:pos x="9" y="9"/>
                  </a:cxn>
                  <a:cxn ang="0">
                    <a:pos x="6" y="8"/>
                  </a:cxn>
                  <a:cxn ang="0">
                    <a:pos x="13" y="8"/>
                  </a:cxn>
                  <a:cxn ang="0">
                    <a:pos x="4" y="7"/>
                  </a:cxn>
                  <a:cxn ang="0">
                    <a:pos x="7" y="6"/>
                  </a:cxn>
                  <a:cxn ang="0">
                    <a:pos x="7" y="6"/>
                  </a:cxn>
                  <a:cxn ang="0">
                    <a:pos x="8" y="6"/>
                  </a:cxn>
                  <a:cxn ang="0">
                    <a:pos x="12" y="7"/>
                  </a:cxn>
                  <a:cxn ang="0">
                    <a:pos x="11" y="6"/>
                  </a:cxn>
                  <a:cxn ang="0">
                    <a:pos x="13" y="7"/>
                  </a:cxn>
                  <a:cxn ang="0">
                    <a:pos x="10" y="5"/>
                  </a:cxn>
                  <a:cxn ang="0">
                    <a:pos x="13" y="6"/>
                  </a:cxn>
                  <a:cxn ang="0">
                    <a:pos x="5" y="3"/>
                  </a:cxn>
                  <a:cxn ang="0">
                    <a:pos x="6" y="3"/>
                  </a:cxn>
                  <a:cxn ang="0">
                    <a:pos x="11" y="5"/>
                  </a:cxn>
                  <a:cxn ang="0">
                    <a:pos x="9" y="4"/>
                  </a:cxn>
                  <a:cxn ang="0">
                    <a:pos x="13" y="5"/>
                  </a:cxn>
                  <a:cxn ang="0">
                    <a:pos x="7" y="2"/>
                  </a:cxn>
                  <a:cxn ang="0">
                    <a:pos x="9" y="2"/>
                  </a:cxn>
                  <a:cxn ang="0">
                    <a:pos x="1" y="0"/>
                  </a:cxn>
                  <a:cxn ang="0">
                    <a:pos x="1" y="3"/>
                  </a:cxn>
                  <a:cxn ang="0">
                    <a:pos x="5" y="5"/>
                  </a:cxn>
                  <a:cxn ang="0">
                    <a:pos x="0" y="3"/>
                  </a:cxn>
                  <a:cxn ang="0">
                    <a:pos x="5" y="5"/>
                  </a:cxn>
                  <a:cxn ang="0">
                    <a:pos x="1" y="4"/>
                  </a:cxn>
                  <a:cxn ang="0">
                    <a:pos x="5" y="5"/>
                  </a:cxn>
                  <a:cxn ang="0">
                    <a:pos x="0" y="4"/>
                  </a:cxn>
                  <a:cxn ang="0">
                    <a:pos x="1" y="8"/>
                  </a:cxn>
                  <a:cxn ang="0">
                    <a:pos x="5" y="9"/>
                  </a:cxn>
                  <a:cxn ang="0">
                    <a:pos x="5" y="10"/>
                  </a:cxn>
                  <a:cxn ang="0">
                    <a:pos x="8" y="11"/>
                  </a:cxn>
                  <a:cxn ang="0">
                    <a:pos x="0" y="10"/>
                  </a:cxn>
                  <a:cxn ang="0">
                    <a:pos x="1" y="11"/>
                  </a:cxn>
                  <a:cxn ang="0">
                    <a:pos x="3" y="10"/>
                  </a:cxn>
                  <a:cxn ang="0">
                    <a:pos x="1" y="11"/>
                  </a:cxn>
                  <a:cxn ang="0">
                    <a:pos x="11" y="11"/>
                  </a:cxn>
                  <a:cxn ang="0">
                    <a:pos x="14" y="11"/>
                  </a:cxn>
                  <a:cxn ang="0">
                    <a:pos x="9" y="10"/>
                  </a:cxn>
                </a:cxnLst>
                <a:rect l="0" t="0" r="0" b="0"/>
                <a:pathLst>
                  <a:path w="22" h="14">
                    <a:moveTo>
                      <a:pt x="12" y="12"/>
                    </a:moveTo>
                    <a:cubicBezTo>
                      <a:pt x="12" y="12"/>
                      <a:pt x="9" y="11"/>
                      <a:pt x="11" y="11"/>
                    </a:cubicBezTo>
                    <a:cubicBezTo>
                      <a:pt x="13" y="12"/>
                      <a:pt x="14" y="12"/>
                      <a:pt x="13" y="12"/>
                    </a:cubicBezTo>
                    <a:cubicBezTo>
                      <a:pt x="19" y="13"/>
                      <a:pt x="13" y="12"/>
                      <a:pt x="16" y="12"/>
                    </a:cubicBezTo>
                    <a:cubicBezTo>
                      <a:pt x="14" y="12"/>
                      <a:pt x="14" y="12"/>
                      <a:pt x="14" y="12"/>
                    </a:cubicBezTo>
                    <a:cubicBezTo>
                      <a:pt x="15" y="11"/>
                      <a:pt x="9" y="11"/>
                      <a:pt x="12" y="11"/>
                    </a:cubicBezTo>
                    <a:cubicBezTo>
                      <a:pt x="11" y="10"/>
                      <a:pt x="11" y="10"/>
                      <a:pt x="8" y="10"/>
                    </a:cubicBezTo>
                    <a:cubicBezTo>
                      <a:pt x="12" y="10"/>
                      <a:pt x="12" y="10"/>
                      <a:pt x="16" y="10"/>
                    </a:cubicBezTo>
                    <a:cubicBezTo>
                      <a:pt x="14" y="10"/>
                      <a:pt x="9" y="9"/>
                      <a:pt x="5" y="9"/>
                    </a:cubicBezTo>
                    <a:cubicBezTo>
                      <a:pt x="11" y="9"/>
                      <a:pt x="4" y="8"/>
                      <a:pt x="9" y="8"/>
                    </a:cubicBezTo>
                    <a:cubicBezTo>
                      <a:pt x="9" y="8"/>
                      <a:pt x="10" y="8"/>
                      <a:pt x="9" y="8"/>
                    </a:cubicBezTo>
                    <a:cubicBezTo>
                      <a:pt x="15" y="10"/>
                      <a:pt x="8" y="8"/>
                      <a:pt x="10" y="8"/>
                    </a:cubicBezTo>
                    <a:cubicBezTo>
                      <a:pt x="15" y="9"/>
                      <a:pt x="15" y="9"/>
                      <a:pt x="15" y="9"/>
                    </a:cubicBezTo>
                    <a:cubicBezTo>
                      <a:pt x="14" y="9"/>
                      <a:pt x="11" y="7"/>
                      <a:pt x="14" y="8"/>
                    </a:cubicBezTo>
                    <a:cubicBezTo>
                      <a:pt x="17" y="9"/>
                      <a:pt x="17" y="9"/>
                      <a:pt x="17" y="9"/>
                    </a:cubicBezTo>
                    <a:cubicBezTo>
                      <a:pt x="13" y="7"/>
                      <a:pt x="15" y="7"/>
                      <a:pt x="13" y="6"/>
                    </a:cubicBezTo>
                    <a:cubicBezTo>
                      <a:pt x="16" y="7"/>
                      <a:pt x="16" y="7"/>
                      <a:pt x="16" y="7"/>
                    </a:cubicBezTo>
                    <a:cubicBezTo>
                      <a:pt x="13" y="5"/>
                      <a:pt x="14" y="7"/>
                      <a:pt x="7" y="4"/>
                    </a:cubicBezTo>
                    <a:cubicBezTo>
                      <a:pt x="16" y="7"/>
                      <a:pt x="4" y="3"/>
                      <a:pt x="8" y="4"/>
                    </a:cubicBezTo>
                    <a:cubicBezTo>
                      <a:pt x="12" y="5"/>
                      <a:pt x="10" y="5"/>
                      <a:pt x="14" y="6"/>
                    </a:cubicBezTo>
                    <a:cubicBezTo>
                      <a:pt x="9" y="4"/>
                      <a:pt x="13" y="5"/>
                      <a:pt x="12" y="5"/>
                    </a:cubicBezTo>
                    <a:cubicBezTo>
                      <a:pt x="16" y="6"/>
                      <a:pt x="12" y="4"/>
                      <a:pt x="17" y="6"/>
                    </a:cubicBezTo>
                    <a:cubicBezTo>
                      <a:pt x="9" y="3"/>
                      <a:pt x="9" y="3"/>
                      <a:pt x="9" y="3"/>
                    </a:cubicBezTo>
                    <a:cubicBezTo>
                      <a:pt x="12" y="4"/>
                      <a:pt x="11" y="3"/>
                      <a:pt x="11" y="3"/>
                    </a:cubicBezTo>
                    <a:cubicBezTo>
                      <a:pt x="11" y="3"/>
                      <a:pt x="4" y="1"/>
                      <a:pt x="2" y="0"/>
                    </a:cubicBezTo>
                    <a:cubicBezTo>
                      <a:pt x="4" y="2"/>
                      <a:pt x="5" y="3"/>
                      <a:pt x="2" y="4"/>
                    </a:cubicBezTo>
                    <a:cubicBezTo>
                      <a:pt x="9" y="5"/>
                      <a:pt x="2" y="4"/>
                      <a:pt x="7" y="6"/>
                    </a:cubicBezTo>
                    <a:cubicBezTo>
                      <a:pt x="1" y="4"/>
                      <a:pt x="1" y="4"/>
                      <a:pt x="1" y="4"/>
                    </a:cubicBezTo>
                    <a:cubicBezTo>
                      <a:pt x="3" y="5"/>
                      <a:pt x="5" y="5"/>
                      <a:pt x="7" y="6"/>
                    </a:cubicBezTo>
                    <a:cubicBezTo>
                      <a:pt x="8" y="6"/>
                      <a:pt x="4" y="5"/>
                      <a:pt x="2" y="5"/>
                    </a:cubicBezTo>
                    <a:cubicBezTo>
                      <a:pt x="1" y="5"/>
                      <a:pt x="4" y="5"/>
                      <a:pt x="7" y="6"/>
                    </a:cubicBezTo>
                    <a:cubicBezTo>
                      <a:pt x="0" y="5"/>
                      <a:pt x="0" y="5"/>
                      <a:pt x="0" y="5"/>
                    </a:cubicBezTo>
                    <a:cubicBezTo>
                      <a:pt x="2" y="7"/>
                      <a:pt x="6" y="9"/>
                      <a:pt x="2" y="10"/>
                    </a:cubicBezTo>
                    <a:cubicBezTo>
                      <a:pt x="7" y="11"/>
                      <a:pt x="7" y="11"/>
                      <a:pt x="7" y="11"/>
                    </a:cubicBezTo>
                    <a:cubicBezTo>
                      <a:pt x="4" y="11"/>
                      <a:pt x="16" y="13"/>
                      <a:pt x="7" y="12"/>
                    </a:cubicBezTo>
                    <a:cubicBezTo>
                      <a:pt x="10" y="13"/>
                      <a:pt x="10" y="13"/>
                      <a:pt x="10" y="13"/>
                    </a:cubicBezTo>
                    <a:cubicBezTo>
                      <a:pt x="8" y="13"/>
                      <a:pt x="4" y="12"/>
                      <a:pt x="1" y="12"/>
                    </a:cubicBezTo>
                    <a:cubicBezTo>
                      <a:pt x="2" y="12"/>
                      <a:pt x="1" y="12"/>
                      <a:pt x="2" y="13"/>
                    </a:cubicBezTo>
                    <a:cubicBezTo>
                      <a:pt x="4" y="12"/>
                      <a:pt x="4" y="12"/>
                      <a:pt x="4" y="12"/>
                    </a:cubicBezTo>
                    <a:cubicBezTo>
                      <a:pt x="8" y="13"/>
                      <a:pt x="5" y="13"/>
                      <a:pt x="2" y="13"/>
                    </a:cubicBezTo>
                    <a:cubicBezTo>
                      <a:pt x="7" y="14"/>
                      <a:pt x="10" y="13"/>
                      <a:pt x="14" y="13"/>
                    </a:cubicBezTo>
                    <a:cubicBezTo>
                      <a:pt x="6" y="12"/>
                      <a:pt x="22" y="14"/>
                      <a:pt x="18" y="13"/>
                    </a:cubicBezTo>
                    <a:lnTo>
                      <a:pt x="12" y="1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7" name="Freeform 402">
                <a:extLst>
                  <a:ext uri="{FF2B5EF4-FFF2-40B4-BE49-F238E27FC236}">
                    <a16:creationId xmlns:a16="http://schemas.microsoft.com/office/drawing/2014/main" xmlns="" id="{A564FF30-CCCC-4B6A-93D8-53C942658DC2}"/>
                  </a:ext>
                </a:extLst>
              </p:cNvPr>
              <p:cNvSpPr/>
              <p:nvPr/>
            </p:nvSpPr>
            <p:spPr>
              <a:xfrm>
                <a:off x="4607" y="2795"/>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8" name="Freeform 403">
                <a:extLst>
                  <a:ext uri="{FF2B5EF4-FFF2-40B4-BE49-F238E27FC236}">
                    <a16:creationId xmlns:a16="http://schemas.microsoft.com/office/drawing/2014/main" xmlns="" id="{5EA60D06-81C2-423A-AB35-8FF020ADD9DF}"/>
                  </a:ext>
                </a:extLst>
              </p:cNvPr>
              <p:cNvSpPr/>
              <p:nvPr/>
            </p:nvSpPr>
            <p:spPr>
              <a:xfrm>
                <a:off x="4615" y="2787"/>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0"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469" name="Rectangle 404">
                <a:extLst>
                  <a:ext uri="{FF2B5EF4-FFF2-40B4-BE49-F238E27FC236}">
                    <a16:creationId xmlns:a16="http://schemas.microsoft.com/office/drawing/2014/main" xmlns="" id="{8BA4F13A-1B47-410B-9D44-1BF1AAB6CF92}"/>
                  </a:ext>
                </a:extLst>
              </p:cNvPr>
              <p:cNvSpPr/>
              <p:nvPr/>
            </p:nvSpPr>
            <p:spPr>
              <a:xfrm>
                <a:off x="4608" y="2796"/>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470" name="Freeform 405">
                <a:extLst>
                  <a:ext uri="{FF2B5EF4-FFF2-40B4-BE49-F238E27FC236}">
                    <a16:creationId xmlns:a16="http://schemas.microsoft.com/office/drawing/2014/main" xmlns="" id="{B87402C1-4ED5-4DC5-BAD0-858F6E2BA26D}"/>
                  </a:ext>
                </a:extLst>
              </p:cNvPr>
              <p:cNvSpPr/>
              <p:nvPr/>
            </p:nvSpPr>
            <p:spPr>
              <a:xfrm>
                <a:off x="4616" y="2797"/>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sp>
          <p:nvSpPr>
            <p:cNvPr id="76" name="Freeform 407">
              <a:extLst>
                <a:ext uri="{FF2B5EF4-FFF2-40B4-BE49-F238E27FC236}">
                  <a16:creationId xmlns:a16="http://schemas.microsoft.com/office/drawing/2014/main" xmlns="" id="{D97532FF-5B71-402F-9F37-A0B0CE7F0A84}"/>
                </a:ext>
              </a:extLst>
            </p:cNvPr>
            <p:cNvSpPr/>
            <p:nvPr/>
          </p:nvSpPr>
          <p:spPr>
            <a:xfrm>
              <a:off x="4618" y="2787"/>
              <a:ext cx="3" cy="1"/>
            </a:xfrm>
            <a:custGeom>
              <a:avLst/>
              <a:gdLst/>
              <a:ahLst/>
              <a:cxnLst>
                <a:cxn ang="0">
                  <a:pos x="3" y="1"/>
                </a:cxn>
                <a:cxn ang="0">
                  <a:pos x="0" y="0"/>
                </a:cxn>
                <a:cxn ang="0">
                  <a:pos x="3" y="1"/>
                </a:cxn>
              </a:cxnLst>
              <a:rect l="0" t="0" r="0" b="0"/>
              <a:pathLst>
                <a:path w="3" h="1">
                  <a:moveTo>
                    <a:pt x="3" y="1"/>
                  </a:moveTo>
                  <a:lnTo>
                    <a:pt x="0" y="0"/>
                  </a:lnTo>
                  <a:lnTo>
                    <a:pt x="3"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 name="Freeform 408">
              <a:extLst>
                <a:ext uri="{FF2B5EF4-FFF2-40B4-BE49-F238E27FC236}">
                  <a16:creationId xmlns:a16="http://schemas.microsoft.com/office/drawing/2014/main" xmlns="" id="{929FE873-350C-4EFB-B390-41DDBF5D7651}"/>
                </a:ext>
              </a:extLst>
            </p:cNvPr>
            <p:cNvSpPr/>
            <p:nvPr/>
          </p:nvSpPr>
          <p:spPr>
            <a:xfrm>
              <a:off x="4622" y="2785"/>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 name="Freeform 409">
              <a:extLst>
                <a:ext uri="{FF2B5EF4-FFF2-40B4-BE49-F238E27FC236}">
                  <a16:creationId xmlns:a16="http://schemas.microsoft.com/office/drawing/2014/main" xmlns="" id="{996D62BF-3043-46C0-9EBB-6B7E0E59C6A2}"/>
                </a:ext>
              </a:extLst>
            </p:cNvPr>
            <p:cNvSpPr/>
            <p:nvPr/>
          </p:nvSpPr>
          <p:spPr>
            <a:xfrm>
              <a:off x="4608" y="2764"/>
              <a:ext cx="20" cy="25"/>
            </a:xfrm>
            <a:custGeom>
              <a:avLst/>
              <a:gdLst/>
              <a:ahLst/>
              <a:cxnLst>
                <a:cxn ang="0">
                  <a:pos x="12" y="8"/>
                </a:cxn>
                <a:cxn ang="0">
                  <a:pos x="9" y="4"/>
                </a:cxn>
                <a:cxn ang="0">
                  <a:pos x="7" y="2"/>
                </a:cxn>
                <a:cxn ang="0">
                  <a:pos x="8" y="5"/>
                </a:cxn>
                <a:cxn ang="0">
                  <a:pos x="7" y="7"/>
                </a:cxn>
                <a:cxn ang="0">
                  <a:pos x="5" y="7"/>
                </a:cxn>
                <a:cxn ang="0">
                  <a:pos x="8" y="12"/>
                </a:cxn>
                <a:cxn ang="0">
                  <a:pos x="6" y="11"/>
                </a:cxn>
                <a:cxn ang="0">
                  <a:pos x="4" y="11"/>
                </a:cxn>
                <a:cxn ang="0">
                  <a:pos x="12" y="16"/>
                </a:cxn>
                <a:cxn ang="0">
                  <a:pos x="11" y="16"/>
                </a:cxn>
                <a:cxn ang="0">
                  <a:pos x="8" y="16"/>
                </a:cxn>
                <a:cxn ang="0">
                  <a:pos x="8" y="16"/>
                </a:cxn>
                <a:cxn ang="0">
                  <a:pos x="5" y="16"/>
                </a:cxn>
                <a:cxn ang="0">
                  <a:pos x="7" y="18"/>
                </a:cxn>
                <a:cxn ang="0">
                  <a:pos x="9" y="20"/>
                </a:cxn>
                <a:cxn ang="0">
                  <a:pos x="6" y="19"/>
                </a:cxn>
                <a:cxn ang="0">
                  <a:pos x="7" y="20"/>
                </a:cxn>
                <a:cxn ang="0">
                  <a:pos x="5" y="21"/>
                </a:cxn>
                <a:cxn ang="0">
                  <a:pos x="7" y="21"/>
                </a:cxn>
                <a:cxn ang="0">
                  <a:pos x="4" y="20"/>
                </a:cxn>
                <a:cxn ang="0">
                  <a:pos x="13" y="23"/>
                </a:cxn>
                <a:cxn ang="0">
                  <a:pos x="14" y="23"/>
                </a:cxn>
                <a:cxn ang="0">
                  <a:pos x="13" y="22"/>
                </a:cxn>
                <a:cxn ang="0">
                  <a:pos x="15" y="22"/>
                </a:cxn>
                <a:cxn ang="0">
                  <a:pos x="16" y="21"/>
                </a:cxn>
                <a:cxn ang="0">
                  <a:pos x="14" y="20"/>
                </a:cxn>
                <a:cxn ang="0">
                  <a:pos x="15" y="20"/>
                </a:cxn>
                <a:cxn ang="0">
                  <a:pos x="15" y="20"/>
                </a:cxn>
                <a:cxn ang="0">
                  <a:pos x="14" y="20"/>
                </a:cxn>
                <a:cxn ang="0">
                  <a:pos x="12" y="18"/>
                </a:cxn>
                <a:cxn ang="0">
                  <a:pos x="16" y="20"/>
                </a:cxn>
                <a:cxn ang="0">
                  <a:pos x="16" y="19"/>
                </a:cxn>
                <a:cxn ang="0">
                  <a:pos x="13" y="16"/>
                </a:cxn>
                <a:cxn ang="0">
                  <a:pos x="12" y="15"/>
                </a:cxn>
                <a:cxn ang="0">
                  <a:pos x="12" y="12"/>
                </a:cxn>
                <a:cxn ang="0">
                  <a:pos x="12" y="12"/>
                </a:cxn>
                <a:cxn ang="0">
                  <a:pos x="12" y="11"/>
                </a:cxn>
                <a:cxn ang="0">
                  <a:pos x="8" y="8"/>
                </a:cxn>
                <a:cxn ang="0">
                  <a:pos x="15" y="12"/>
                </a:cxn>
              </a:cxnLst>
              <a:rect l="0" t="0" r="0" b="0"/>
              <a:pathLst>
                <a:path w="25" h="31">
                  <a:moveTo>
                    <a:pt x="20" y="15"/>
                  </a:moveTo>
                  <a:cubicBezTo>
                    <a:pt x="20" y="14"/>
                    <a:pt x="19" y="13"/>
                    <a:pt x="16" y="10"/>
                  </a:cubicBezTo>
                  <a:cubicBezTo>
                    <a:pt x="18" y="12"/>
                    <a:pt x="18" y="12"/>
                    <a:pt x="18" y="12"/>
                  </a:cubicBezTo>
                  <a:cubicBezTo>
                    <a:pt x="17" y="11"/>
                    <a:pt x="15" y="8"/>
                    <a:pt x="12" y="5"/>
                  </a:cubicBezTo>
                  <a:cubicBezTo>
                    <a:pt x="13" y="7"/>
                    <a:pt x="13" y="7"/>
                    <a:pt x="13" y="7"/>
                  </a:cubicBezTo>
                  <a:cubicBezTo>
                    <a:pt x="15" y="9"/>
                    <a:pt x="10" y="4"/>
                    <a:pt x="9" y="3"/>
                  </a:cubicBezTo>
                  <a:cubicBezTo>
                    <a:pt x="9" y="4"/>
                    <a:pt x="16" y="11"/>
                    <a:pt x="14" y="9"/>
                  </a:cubicBezTo>
                  <a:cubicBezTo>
                    <a:pt x="14" y="10"/>
                    <a:pt x="12" y="8"/>
                    <a:pt x="11" y="7"/>
                  </a:cubicBezTo>
                  <a:cubicBezTo>
                    <a:pt x="10" y="7"/>
                    <a:pt x="15" y="11"/>
                    <a:pt x="15" y="12"/>
                  </a:cubicBezTo>
                  <a:cubicBezTo>
                    <a:pt x="2" y="0"/>
                    <a:pt x="18" y="16"/>
                    <a:pt x="9" y="9"/>
                  </a:cubicBezTo>
                  <a:cubicBezTo>
                    <a:pt x="10" y="10"/>
                    <a:pt x="9" y="10"/>
                    <a:pt x="11" y="12"/>
                  </a:cubicBezTo>
                  <a:cubicBezTo>
                    <a:pt x="8" y="9"/>
                    <a:pt x="11" y="13"/>
                    <a:pt x="7" y="9"/>
                  </a:cubicBezTo>
                  <a:cubicBezTo>
                    <a:pt x="15" y="16"/>
                    <a:pt x="2" y="8"/>
                    <a:pt x="13" y="16"/>
                  </a:cubicBezTo>
                  <a:cubicBezTo>
                    <a:pt x="9" y="14"/>
                    <a:pt x="13" y="16"/>
                    <a:pt x="11" y="15"/>
                  </a:cubicBezTo>
                  <a:cubicBezTo>
                    <a:pt x="9" y="14"/>
                    <a:pt x="9" y="14"/>
                    <a:pt x="9" y="14"/>
                  </a:cubicBezTo>
                  <a:cubicBezTo>
                    <a:pt x="7" y="12"/>
                    <a:pt x="13" y="17"/>
                    <a:pt x="8" y="14"/>
                  </a:cubicBezTo>
                  <a:cubicBezTo>
                    <a:pt x="7" y="14"/>
                    <a:pt x="11" y="16"/>
                    <a:pt x="14" y="18"/>
                  </a:cubicBezTo>
                  <a:cubicBezTo>
                    <a:pt x="12" y="18"/>
                    <a:pt x="11" y="17"/>
                    <a:pt x="6" y="14"/>
                  </a:cubicBezTo>
                  <a:cubicBezTo>
                    <a:pt x="12" y="18"/>
                    <a:pt x="9" y="16"/>
                    <a:pt x="11" y="18"/>
                  </a:cubicBezTo>
                  <a:cubicBezTo>
                    <a:pt x="12" y="18"/>
                    <a:pt x="13" y="19"/>
                    <a:pt x="15" y="20"/>
                  </a:cubicBezTo>
                  <a:cubicBezTo>
                    <a:pt x="14" y="20"/>
                    <a:pt x="18" y="23"/>
                    <a:pt x="19" y="24"/>
                  </a:cubicBezTo>
                  <a:cubicBezTo>
                    <a:pt x="13" y="21"/>
                    <a:pt x="19" y="23"/>
                    <a:pt x="14" y="21"/>
                  </a:cubicBezTo>
                  <a:cubicBezTo>
                    <a:pt x="12" y="19"/>
                    <a:pt x="12" y="19"/>
                    <a:pt x="8" y="16"/>
                  </a:cubicBezTo>
                  <a:cubicBezTo>
                    <a:pt x="8" y="16"/>
                    <a:pt x="8" y="18"/>
                    <a:pt x="10" y="20"/>
                  </a:cubicBezTo>
                  <a:cubicBezTo>
                    <a:pt x="9" y="19"/>
                    <a:pt x="8" y="18"/>
                    <a:pt x="7" y="18"/>
                  </a:cubicBezTo>
                  <a:cubicBezTo>
                    <a:pt x="4" y="17"/>
                    <a:pt x="13" y="22"/>
                    <a:pt x="10" y="21"/>
                  </a:cubicBezTo>
                  <a:cubicBezTo>
                    <a:pt x="7" y="19"/>
                    <a:pt x="7" y="19"/>
                    <a:pt x="7" y="19"/>
                  </a:cubicBezTo>
                  <a:cubicBezTo>
                    <a:pt x="11" y="21"/>
                    <a:pt x="5" y="19"/>
                    <a:pt x="7" y="21"/>
                  </a:cubicBezTo>
                  <a:cubicBezTo>
                    <a:pt x="11" y="23"/>
                    <a:pt x="11" y="23"/>
                    <a:pt x="11" y="23"/>
                  </a:cubicBezTo>
                  <a:cubicBezTo>
                    <a:pt x="3" y="19"/>
                    <a:pt x="15" y="25"/>
                    <a:pt x="9" y="23"/>
                  </a:cubicBezTo>
                  <a:cubicBezTo>
                    <a:pt x="14" y="26"/>
                    <a:pt x="17" y="27"/>
                    <a:pt x="17" y="28"/>
                  </a:cubicBezTo>
                  <a:cubicBezTo>
                    <a:pt x="12" y="26"/>
                    <a:pt x="12" y="26"/>
                    <a:pt x="12" y="26"/>
                  </a:cubicBezTo>
                  <a:cubicBezTo>
                    <a:pt x="16" y="27"/>
                    <a:pt x="7" y="23"/>
                    <a:pt x="5" y="21"/>
                  </a:cubicBezTo>
                  <a:cubicBezTo>
                    <a:pt x="7" y="23"/>
                    <a:pt x="4" y="22"/>
                    <a:pt x="8" y="24"/>
                  </a:cubicBezTo>
                  <a:cubicBezTo>
                    <a:pt x="4" y="22"/>
                    <a:pt x="4" y="22"/>
                    <a:pt x="4" y="22"/>
                  </a:cubicBezTo>
                  <a:cubicBezTo>
                    <a:pt x="3" y="22"/>
                    <a:pt x="13" y="26"/>
                    <a:pt x="9" y="25"/>
                  </a:cubicBezTo>
                  <a:cubicBezTo>
                    <a:pt x="6" y="24"/>
                    <a:pt x="6" y="24"/>
                    <a:pt x="6" y="24"/>
                  </a:cubicBezTo>
                  <a:cubicBezTo>
                    <a:pt x="6" y="25"/>
                    <a:pt x="0" y="24"/>
                    <a:pt x="7" y="27"/>
                  </a:cubicBezTo>
                  <a:cubicBezTo>
                    <a:pt x="9" y="28"/>
                    <a:pt x="15" y="30"/>
                    <a:pt x="17" y="31"/>
                  </a:cubicBezTo>
                  <a:cubicBezTo>
                    <a:pt x="15" y="30"/>
                    <a:pt x="11" y="28"/>
                    <a:pt x="9" y="27"/>
                  </a:cubicBezTo>
                  <a:cubicBezTo>
                    <a:pt x="13" y="28"/>
                    <a:pt x="13" y="28"/>
                    <a:pt x="13" y="28"/>
                  </a:cubicBezTo>
                  <a:cubicBezTo>
                    <a:pt x="10" y="27"/>
                    <a:pt x="9" y="26"/>
                    <a:pt x="6" y="25"/>
                  </a:cubicBezTo>
                  <a:cubicBezTo>
                    <a:pt x="4" y="24"/>
                    <a:pt x="10" y="27"/>
                    <a:pt x="8" y="25"/>
                  </a:cubicBezTo>
                  <a:cubicBezTo>
                    <a:pt x="12" y="27"/>
                    <a:pt x="13" y="28"/>
                    <a:pt x="17" y="29"/>
                  </a:cubicBezTo>
                  <a:cubicBezTo>
                    <a:pt x="15" y="28"/>
                    <a:pt x="15" y="28"/>
                    <a:pt x="15" y="28"/>
                  </a:cubicBezTo>
                  <a:cubicBezTo>
                    <a:pt x="17" y="29"/>
                    <a:pt x="16" y="29"/>
                    <a:pt x="18" y="29"/>
                  </a:cubicBezTo>
                  <a:cubicBezTo>
                    <a:pt x="12" y="27"/>
                    <a:pt x="21" y="30"/>
                    <a:pt x="18" y="28"/>
                  </a:cubicBezTo>
                  <a:cubicBezTo>
                    <a:pt x="17" y="28"/>
                    <a:pt x="17" y="28"/>
                    <a:pt x="17" y="28"/>
                  </a:cubicBezTo>
                  <a:cubicBezTo>
                    <a:pt x="15" y="27"/>
                    <a:pt x="15" y="27"/>
                    <a:pt x="14" y="27"/>
                  </a:cubicBezTo>
                  <a:cubicBezTo>
                    <a:pt x="18" y="28"/>
                    <a:pt x="17" y="28"/>
                    <a:pt x="19" y="28"/>
                  </a:cubicBezTo>
                  <a:cubicBezTo>
                    <a:pt x="17" y="27"/>
                    <a:pt x="12" y="25"/>
                    <a:pt x="13" y="25"/>
                  </a:cubicBezTo>
                  <a:cubicBezTo>
                    <a:pt x="18" y="27"/>
                    <a:pt x="15" y="25"/>
                    <a:pt x="20" y="27"/>
                  </a:cubicBezTo>
                  <a:cubicBezTo>
                    <a:pt x="15" y="25"/>
                    <a:pt x="18" y="26"/>
                    <a:pt x="15" y="25"/>
                  </a:cubicBezTo>
                  <a:cubicBezTo>
                    <a:pt x="14" y="24"/>
                    <a:pt x="15" y="24"/>
                    <a:pt x="18" y="26"/>
                  </a:cubicBezTo>
                  <a:cubicBezTo>
                    <a:pt x="18" y="26"/>
                    <a:pt x="18" y="26"/>
                    <a:pt x="18" y="26"/>
                  </a:cubicBezTo>
                  <a:cubicBezTo>
                    <a:pt x="19" y="26"/>
                    <a:pt x="19" y="26"/>
                    <a:pt x="19" y="26"/>
                  </a:cubicBezTo>
                  <a:cubicBezTo>
                    <a:pt x="20" y="27"/>
                    <a:pt x="20" y="27"/>
                    <a:pt x="20" y="27"/>
                  </a:cubicBezTo>
                  <a:cubicBezTo>
                    <a:pt x="20" y="27"/>
                    <a:pt x="16" y="25"/>
                    <a:pt x="19" y="26"/>
                  </a:cubicBezTo>
                  <a:cubicBezTo>
                    <a:pt x="20" y="27"/>
                    <a:pt x="20" y="27"/>
                    <a:pt x="21" y="27"/>
                  </a:cubicBezTo>
                  <a:cubicBezTo>
                    <a:pt x="22" y="27"/>
                    <a:pt x="13" y="22"/>
                    <a:pt x="18" y="25"/>
                  </a:cubicBezTo>
                  <a:cubicBezTo>
                    <a:pt x="16" y="23"/>
                    <a:pt x="16" y="23"/>
                    <a:pt x="11" y="20"/>
                  </a:cubicBezTo>
                  <a:cubicBezTo>
                    <a:pt x="13" y="21"/>
                    <a:pt x="17" y="23"/>
                    <a:pt x="16" y="23"/>
                  </a:cubicBezTo>
                  <a:cubicBezTo>
                    <a:pt x="12" y="20"/>
                    <a:pt x="18" y="23"/>
                    <a:pt x="15" y="21"/>
                  </a:cubicBezTo>
                  <a:cubicBezTo>
                    <a:pt x="19" y="24"/>
                    <a:pt x="16" y="22"/>
                    <a:pt x="20" y="25"/>
                  </a:cubicBezTo>
                  <a:cubicBezTo>
                    <a:pt x="22" y="26"/>
                    <a:pt x="17" y="22"/>
                    <a:pt x="18" y="22"/>
                  </a:cubicBezTo>
                  <a:cubicBezTo>
                    <a:pt x="21" y="24"/>
                    <a:pt x="21" y="24"/>
                    <a:pt x="21" y="24"/>
                  </a:cubicBezTo>
                  <a:cubicBezTo>
                    <a:pt x="20" y="23"/>
                    <a:pt x="16" y="21"/>
                    <a:pt x="20" y="23"/>
                  </a:cubicBezTo>
                  <a:cubicBezTo>
                    <a:pt x="17" y="21"/>
                    <a:pt x="17" y="21"/>
                    <a:pt x="17" y="21"/>
                  </a:cubicBezTo>
                  <a:cubicBezTo>
                    <a:pt x="19" y="22"/>
                    <a:pt x="18" y="21"/>
                    <a:pt x="21" y="23"/>
                  </a:cubicBezTo>
                  <a:cubicBezTo>
                    <a:pt x="16" y="19"/>
                    <a:pt x="16" y="19"/>
                    <a:pt x="16" y="19"/>
                  </a:cubicBezTo>
                  <a:cubicBezTo>
                    <a:pt x="22" y="23"/>
                    <a:pt x="17" y="19"/>
                    <a:pt x="12" y="15"/>
                  </a:cubicBezTo>
                  <a:cubicBezTo>
                    <a:pt x="13" y="15"/>
                    <a:pt x="14" y="15"/>
                    <a:pt x="15" y="16"/>
                  </a:cubicBezTo>
                  <a:cubicBezTo>
                    <a:pt x="17" y="18"/>
                    <a:pt x="17" y="18"/>
                    <a:pt x="17" y="18"/>
                  </a:cubicBezTo>
                  <a:cubicBezTo>
                    <a:pt x="17" y="18"/>
                    <a:pt x="20" y="20"/>
                    <a:pt x="16" y="16"/>
                  </a:cubicBezTo>
                  <a:cubicBezTo>
                    <a:pt x="15" y="15"/>
                    <a:pt x="19" y="19"/>
                    <a:pt x="20" y="19"/>
                  </a:cubicBezTo>
                  <a:cubicBezTo>
                    <a:pt x="14" y="14"/>
                    <a:pt x="25" y="22"/>
                    <a:pt x="16" y="14"/>
                  </a:cubicBezTo>
                  <a:cubicBezTo>
                    <a:pt x="16" y="14"/>
                    <a:pt x="14" y="13"/>
                    <a:pt x="14" y="13"/>
                  </a:cubicBezTo>
                  <a:cubicBezTo>
                    <a:pt x="13" y="12"/>
                    <a:pt x="11" y="11"/>
                    <a:pt x="11" y="11"/>
                  </a:cubicBezTo>
                  <a:cubicBezTo>
                    <a:pt x="11" y="10"/>
                    <a:pt x="14" y="13"/>
                    <a:pt x="13" y="11"/>
                  </a:cubicBezTo>
                  <a:cubicBezTo>
                    <a:pt x="19" y="16"/>
                    <a:pt x="19" y="16"/>
                    <a:pt x="19" y="16"/>
                  </a:cubicBezTo>
                  <a:cubicBezTo>
                    <a:pt x="25" y="21"/>
                    <a:pt x="12" y="8"/>
                    <a:pt x="20" y="1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 name="Freeform 410">
              <a:extLst>
                <a:ext uri="{FF2B5EF4-FFF2-40B4-BE49-F238E27FC236}">
                  <a16:creationId xmlns:a16="http://schemas.microsoft.com/office/drawing/2014/main" xmlns="" id="{59AF538D-DF2D-4579-8A4A-3C44629FCEE0}"/>
                </a:ext>
              </a:extLst>
            </p:cNvPr>
            <p:cNvSpPr/>
            <p:nvPr/>
          </p:nvSpPr>
          <p:spPr>
            <a:xfrm>
              <a:off x="4622" y="2780"/>
              <a:ext cx="2" cy="1"/>
            </a:xfrm>
            <a:custGeom>
              <a:avLst/>
              <a:gdLst/>
              <a:ahLst/>
              <a:cxnLst>
                <a:cxn ang="0">
                  <a:pos x="0" y="0"/>
                </a:cxn>
                <a:cxn ang="0">
                  <a:pos x="2" y="1"/>
                </a:cxn>
                <a:cxn ang="0">
                  <a:pos x="0" y="0"/>
                </a:cxn>
                <a:cxn ang="0">
                  <a:pos x="0" y="0"/>
                </a:cxn>
              </a:cxnLst>
              <a:rect l="0" t="0" r="0" b="0"/>
              <a:pathLst>
                <a:path w="3" h="2">
                  <a:moveTo>
                    <a:pt x="0" y="0"/>
                  </a:moveTo>
                  <a:cubicBezTo>
                    <a:pt x="3" y="2"/>
                    <a:pt x="3" y="2"/>
                    <a:pt x="3" y="2"/>
                  </a:cubicBezTo>
                  <a:cubicBezTo>
                    <a:pt x="1" y="0"/>
                    <a:pt x="1" y="0"/>
                    <a:pt x="1" y="0"/>
                  </a:cubicBezTo>
                  <a:cubicBezTo>
                    <a:pt x="1" y="0"/>
                    <a:pt x="1"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 name="Rectangle 411">
              <a:extLst>
                <a:ext uri="{FF2B5EF4-FFF2-40B4-BE49-F238E27FC236}">
                  <a16:creationId xmlns:a16="http://schemas.microsoft.com/office/drawing/2014/main" xmlns="" id="{5D04390F-B9BE-4302-A08D-546BDE9FB5BD}"/>
                </a:ext>
              </a:extLst>
            </p:cNvPr>
            <p:cNvSpPr/>
            <p:nvPr/>
          </p:nvSpPr>
          <p:spPr>
            <a:xfrm>
              <a:off x="4622" y="2779"/>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81" name="Freeform 412">
              <a:extLst>
                <a:ext uri="{FF2B5EF4-FFF2-40B4-BE49-F238E27FC236}">
                  <a16:creationId xmlns:a16="http://schemas.microsoft.com/office/drawing/2014/main" xmlns="" id="{55C1D4CC-D54E-4C61-90F2-FB220BB29E60}"/>
                </a:ext>
              </a:extLst>
            </p:cNvPr>
            <p:cNvSpPr/>
            <p:nvPr/>
          </p:nvSpPr>
          <p:spPr>
            <a:xfrm>
              <a:off x="4623" y="2775"/>
              <a:ext cx="2" cy="1"/>
            </a:xfrm>
            <a:custGeom>
              <a:avLst/>
              <a:gdLst/>
              <a:ahLst/>
              <a:cxnLst>
                <a:cxn ang="0">
                  <a:pos x="1" y="1"/>
                </a:cxn>
                <a:cxn ang="0">
                  <a:pos x="1" y="1"/>
                </a:cxn>
                <a:cxn ang="0">
                  <a:pos x="1" y="1"/>
                </a:cxn>
              </a:cxnLst>
              <a:rect l="0" t="0" r="0" b="0"/>
              <a:pathLst>
                <a:path w="2" h="1">
                  <a:moveTo>
                    <a:pt x="1" y="1"/>
                  </a:moveTo>
                  <a:cubicBezTo>
                    <a:pt x="1" y="1"/>
                    <a:pt x="2" y="1"/>
                    <a:pt x="1" y="1"/>
                  </a:cubicBezTo>
                  <a:cubicBezTo>
                    <a:pt x="1" y="0"/>
                    <a:pt x="0"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 name="Freeform 413">
              <a:extLst>
                <a:ext uri="{FF2B5EF4-FFF2-40B4-BE49-F238E27FC236}">
                  <a16:creationId xmlns:a16="http://schemas.microsoft.com/office/drawing/2014/main" xmlns="" id="{30656912-8F58-41DE-8297-AC45149D67EB}"/>
                </a:ext>
              </a:extLst>
            </p:cNvPr>
            <p:cNvSpPr/>
            <p:nvPr/>
          </p:nvSpPr>
          <p:spPr>
            <a:xfrm>
              <a:off x="4622" y="2773"/>
              <a:ext cx="1" cy="1"/>
            </a:xfrm>
            <a:custGeom>
              <a:avLst/>
              <a:gdLst/>
              <a:ahLst/>
              <a:cxnLst>
                <a:cxn ang="0">
                  <a:pos x="1" y="1"/>
                </a:cxn>
                <a:cxn ang="0">
                  <a:pos x="0" y="0"/>
                </a:cxn>
                <a:cxn ang="0">
                  <a:pos x="1" y="1"/>
                </a:cxn>
                <a:cxn ang="0">
                  <a:pos x="1" y="1"/>
                </a:cxn>
              </a:cxnLst>
              <a:rect l="0" t="0" r="0" b="0"/>
              <a:pathLst>
                <a:path w="1" h="1">
                  <a:moveTo>
                    <a:pt x="1" y="1"/>
                  </a:moveTo>
                  <a:lnTo>
                    <a:pt x="0" y="0"/>
                  </a:lnTo>
                  <a:lnTo>
                    <a:pt x="1" y="1"/>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 name="Freeform 414">
              <a:extLst>
                <a:ext uri="{FF2B5EF4-FFF2-40B4-BE49-F238E27FC236}">
                  <a16:creationId xmlns:a16="http://schemas.microsoft.com/office/drawing/2014/main" xmlns="" id="{165110DB-EE01-4B28-AF64-00F80C42FC92}"/>
                </a:ext>
              </a:extLst>
            </p:cNvPr>
            <p:cNvSpPr/>
            <p:nvPr/>
          </p:nvSpPr>
          <p:spPr>
            <a:xfrm>
              <a:off x="4614" y="2758"/>
              <a:ext cx="13" cy="18"/>
            </a:xfrm>
            <a:custGeom>
              <a:avLst/>
              <a:gdLst/>
              <a:ahLst/>
              <a:cxnLst>
                <a:cxn ang="0">
                  <a:pos x="11" y="7"/>
                </a:cxn>
                <a:cxn ang="0">
                  <a:pos x="10" y="3"/>
                </a:cxn>
                <a:cxn ang="0">
                  <a:pos x="12" y="6"/>
                </a:cxn>
                <a:cxn ang="0">
                  <a:pos x="9" y="0"/>
                </a:cxn>
                <a:cxn ang="0">
                  <a:pos x="7" y="6"/>
                </a:cxn>
                <a:cxn ang="0">
                  <a:pos x="5" y="3"/>
                </a:cxn>
                <a:cxn ang="0">
                  <a:pos x="7" y="8"/>
                </a:cxn>
                <a:cxn ang="0">
                  <a:pos x="4" y="4"/>
                </a:cxn>
                <a:cxn ang="0">
                  <a:pos x="4" y="7"/>
                </a:cxn>
                <a:cxn ang="0">
                  <a:pos x="5" y="8"/>
                </a:cxn>
                <a:cxn ang="0">
                  <a:pos x="4" y="7"/>
                </a:cxn>
                <a:cxn ang="0">
                  <a:pos x="5" y="8"/>
                </a:cxn>
                <a:cxn ang="0">
                  <a:pos x="4" y="9"/>
                </a:cxn>
                <a:cxn ang="0">
                  <a:pos x="4" y="8"/>
                </a:cxn>
                <a:cxn ang="0">
                  <a:pos x="4" y="10"/>
                </a:cxn>
                <a:cxn ang="0">
                  <a:pos x="3" y="7"/>
                </a:cxn>
                <a:cxn ang="0">
                  <a:pos x="5" y="11"/>
                </a:cxn>
                <a:cxn ang="0">
                  <a:pos x="7" y="14"/>
                </a:cxn>
                <a:cxn ang="0">
                  <a:pos x="6" y="11"/>
                </a:cxn>
                <a:cxn ang="0">
                  <a:pos x="6" y="11"/>
                </a:cxn>
                <a:cxn ang="0">
                  <a:pos x="5" y="10"/>
                </a:cxn>
                <a:cxn ang="0">
                  <a:pos x="8" y="14"/>
                </a:cxn>
                <a:cxn ang="0">
                  <a:pos x="11" y="15"/>
                </a:cxn>
                <a:cxn ang="0">
                  <a:pos x="11" y="15"/>
                </a:cxn>
                <a:cxn ang="0">
                  <a:pos x="10" y="14"/>
                </a:cxn>
                <a:cxn ang="0">
                  <a:pos x="8" y="12"/>
                </a:cxn>
                <a:cxn ang="0">
                  <a:pos x="5" y="8"/>
                </a:cxn>
                <a:cxn ang="0">
                  <a:pos x="6" y="8"/>
                </a:cxn>
                <a:cxn ang="0">
                  <a:pos x="8" y="11"/>
                </a:cxn>
                <a:cxn ang="0">
                  <a:pos x="8" y="10"/>
                </a:cxn>
                <a:cxn ang="0">
                  <a:pos x="11" y="14"/>
                </a:cxn>
                <a:cxn ang="0">
                  <a:pos x="8" y="10"/>
                </a:cxn>
                <a:cxn ang="0">
                  <a:pos x="9" y="8"/>
                </a:cxn>
                <a:cxn ang="0">
                  <a:pos x="10" y="10"/>
                </a:cxn>
                <a:cxn ang="0">
                  <a:pos x="8" y="7"/>
                </a:cxn>
                <a:cxn ang="0">
                  <a:pos x="11" y="8"/>
                </a:cxn>
                <a:cxn ang="0">
                  <a:pos x="9" y="7"/>
                </a:cxn>
                <a:cxn ang="0">
                  <a:pos x="11" y="7"/>
                </a:cxn>
                <a:cxn ang="0">
                  <a:pos x="11" y="7"/>
                </a:cxn>
                <a:cxn ang="0">
                  <a:pos x="8" y="2"/>
                </a:cxn>
                <a:cxn ang="0">
                  <a:pos x="11" y="7"/>
                </a:cxn>
              </a:cxnLst>
              <a:rect l="0" t="0" r="0" b="0"/>
              <a:pathLst>
                <a:path w="16" h="23">
                  <a:moveTo>
                    <a:pt x="14" y="9"/>
                  </a:moveTo>
                  <a:cubicBezTo>
                    <a:pt x="13" y="5"/>
                    <a:pt x="13" y="5"/>
                    <a:pt x="13" y="5"/>
                  </a:cubicBezTo>
                  <a:cubicBezTo>
                    <a:pt x="14" y="7"/>
                    <a:pt x="13" y="4"/>
                    <a:pt x="15" y="8"/>
                  </a:cubicBezTo>
                  <a:cubicBezTo>
                    <a:pt x="12" y="3"/>
                    <a:pt x="16" y="7"/>
                    <a:pt x="12" y="0"/>
                  </a:cubicBezTo>
                  <a:cubicBezTo>
                    <a:pt x="11" y="3"/>
                    <a:pt x="6" y="1"/>
                    <a:pt x="9" y="8"/>
                  </a:cubicBezTo>
                  <a:cubicBezTo>
                    <a:pt x="7" y="5"/>
                    <a:pt x="7" y="5"/>
                    <a:pt x="7" y="5"/>
                  </a:cubicBezTo>
                  <a:cubicBezTo>
                    <a:pt x="10" y="11"/>
                    <a:pt x="2" y="0"/>
                    <a:pt x="9" y="11"/>
                  </a:cubicBezTo>
                  <a:cubicBezTo>
                    <a:pt x="5" y="6"/>
                    <a:pt x="5" y="6"/>
                    <a:pt x="5" y="6"/>
                  </a:cubicBezTo>
                  <a:cubicBezTo>
                    <a:pt x="3" y="5"/>
                    <a:pt x="10" y="14"/>
                    <a:pt x="5" y="9"/>
                  </a:cubicBezTo>
                  <a:cubicBezTo>
                    <a:pt x="7" y="11"/>
                    <a:pt x="7" y="11"/>
                    <a:pt x="7" y="11"/>
                  </a:cubicBezTo>
                  <a:cubicBezTo>
                    <a:pt x="6" y="10"/>
                    <a:pt x="6" y="10"/>
                    <a:pt x="6" y="10"/>
                  </a:cubicBezTo>
                  <a:cubicBezTo>
                    <a:pt x="7" y="11"/>
                    <a:pt x="7" y="11"/>
                    <a:pt x="7" y="11"/>
                  </a:cubicBezTo>
                  <a:cubicBezTo>
                    <a:pt x="8" y="13"/>
                    <a:pt x="8" y="13"/>
                    <a:pt x="6" y="12"/>
                  </a:cubicBezTo>
                  <a:cubicBezTo>
                    <a:pt x="5" y="10"/>
                    <a:pt x="6" y="11"/>
                    <a:pt x="6" y="11"/>
                  </a:cubicBezTo>
                  <a:cubicBezTo>
                    <a:pt x="4" y="9"/>
                    <a:pt x="7" y="13"/>
                    <a:pt x="6" y="13"/>
                  </a:cubicBezTo>
                  <a:cubicBezTo>
                    <a:pt x="5" y="11"/>
                    <a:pt x="5" y="10"/>
                    <a:pt x="4" y="10"/>
                  </a:cubicBezTo>
                  <a:cubicBezTo>
                    <a:pt x="5" y="12"/>
                    <a:pt x="0" y="8"/>
                    <a:pt x="7" y="15"/>
                  </a:cubicBezTo>
                  <a:cubicBezTo>
                    <a:pt x="8" y="16"/>
                    <a:pt x="9" y="17"/>
                    <a:pt x="9" y="18"/>
                  </a:cubicBezTo>
                  <a:cubicBezTo>
                    <a:pt x="12" y="20"/>
                    <a:pt x="9" y="17"/>
                    <a:pt x="8" y="15"/>
                  </a:cubicBezTo>
                  <a:cubicBezTo>
                    <a:pt x="8" y="15"/>
                    <a:pt x="8" y="15"/>
                    <a:pt x="8" y="15"/>
                  </a:cubicBezTo>
                  <a:cubicBezTo>
                    <a:pt x="2" y="8"/>
                    <a:pt x="9" y="16"/>
                    <a:pt x="7" y="13"/>
                  </a:cubicBezTo>
                  <a:cubicBezTo>
                    <a:pt x="10" y="16"/>
                    <a:pt x="9" y="16"/>
                    <a:pt x="11" y="18"/>
                  </a:cubicBezTo>
                  <a:cubicBezTo>
                    <a:pt x="16" y="23"/>
                    <a:pt x="8" y="13"/>
                    <a:pt x="14" y="20"/>
                  </a:cubicBezTo>
                  <a:cubicBezTo>
                    <a:pt x="14" y="20"/>
                    <a:pt x="14" y="20"/>
                    <a:pt x="14" y="20"/>
                  </a:cubicBezTo>
                  <a:cubicBezTo>
                    <a:pt x="15" y="20"/>
                    <a:pt x="14" y="19"/>
                    <a:pt x="13" y="18"/>
                  </a:cubicBezTo>
                  <a:cubicBezTo>
                    <a:pt x="11" y="16"/>
                    <a:pt x="11" y="16"/>
                    <a:pt x="11" y="16"/>
                  </a:cubicBezTo>
                  <a:cubicBezTo>
                    <a:pt x="11" y="16"/>
                    <a:pt x="8" y="12"/>
                    <a:pt x="7" y="11"/>
                  </a:cubicBezTo>
                  <a:cubicBezTo>
                    <a:pt x="10" y="14"/>
                    <a:pt x="6" y="9"/>
                    <a:pt x="8" y="11"/>
                  </a:cubicBezTo>
                  <a:cubicBezTo>
                    <a:pt x="10" y="14"/>
                    <a:pt x="10" y="14"/>
                    <a:pt x="11" y="15"/>
                  </a:cubicBezTo>
                  <a:cubicBezTo>
                    <a:pt x="10" y="13"/>
                    <a:pt x="10" y="13"/>
                    <a:pt x="10" y="13"/>
                  </a:cubicBezTo>
                  <a:cubicBezTo>
                    <a:pt x="10" y="13"/>
                    <a:pt x="12" y="16"/>
                    <a:pt x="14" y="18"/>
                  </a:cubicBezTo>
                  <a:cubicBezTo>
                    <a:pt x="12" y="15"/>
                    <a:pt x="12" y="16"/>
                    <a:pt x="10" y="13"/>
                  </a:cubicBezTo>
                  <a:cubicBezTo>
                    <a:pt x="13" y="16"/>
                    <a:pt x="13" y="14"/>
                    <a:pt x="12" y="11"/>
                  </a:cubicBezTo>
                  <a:cubicBezTo>
                    <a:pt x="12" y="12"/>
                    <a:pt x="14" y="14"/>
                    <a:pt x="13" y="14"/>
                  </a:cubicBezTo>
                  <a:cubicBezTo>
                    <a:pt x="14" y="15"/>
                    <a:pt x="13" y="13"/>
                    <a:pt x="11" y="10"/>
                  </a:cubicBezTo>
                  <a:cubicBezTo>
                    <a:pt x="10" y="8"/>
                    <a:pt x="12" y="9"/>
                    <a:pt x="14" y="11"/>
                  </a:cubicBezTo>
                  <a:cubicBezTo>
                    <a:pt x="12" y="9"/>
                    <a:pt x="12" y="9"/>
                    <a:pt x="12" y="9"/>
                  </a:cubicBezTo>
                  <a:cubicBezTo>
                    <a:pt x="10" y="5"/>
                    <a:pt x="15" y="12"/>
                    <a:pt x="14" y="9"/>
                  </a:cubicBezTo>
                  <a:cubicBezTo>
                    <a:pt x="14" y="9"/>
                    <a:pt x="14" y="9"/>
                    <a:pt x="14" y="9"/>
                  </a:cubicBezTo>
                  <a:cubicBezTo>
                    <a:pt x="14" y="8"/>
                    <a:pt x="10" y="2"/>
                    <a:pt x="11" y="3"/>
                  </a:cubicBezTo>
                  <a:cubicBezTo>
                    <a:pt x="13" y="6"/>
                    <a:pt x="13" y="6"/>
                    <a:pt x="14"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 name="Freeform 415">
              <a:extLst>
                <a:ext uri="{FF2B5EF4-FFF2-40B4-BE49-F238E27FC236}">
                  <a16:creationId xmlns:a16="http://schemas.microsoft.com/office/drawing/2014/main" xmlns="" id="{CFC481EA-B664-4793-A44F-BD8688F68368}"/>
                </a:ext>
              </a:extLst>
            </p:cNvPr>
            <p:cNvSpPr/>
            <p:nvPr/>
          </p:nvSpPr>
          <p:spPr>
            <a:xfrm>
              <a:off x="4623" y="2757"/>
              <a:ext cx="3" cy="6"/>
            </a:xfrm>
            <a:custGeom>
              <a:avLst/>
              <a:gdLst/>
              <a:ahLst/>
              <a:cxnLst>
                <a:cxn ang="0">
                  <a:pos x="1" y="2"/>
                </a:cxn>
                <a:cxn ang="0">
                  <a:pos x="3" y="6"/>
                </a:cxn>
                <a:cxn ang="0">
                  <a:pos x="0" y="0"/>
                </a:cxn>
                <a:cxn ang="0">
                  <a:pos x="0" y="1"/>
                </a:cxn>
                <a:cxn ang="0">
                  <a:pos x="1" y="2"/>
                </a:cxn>
              </a:cxnLst>
              <a:rect l="0" t="0" r="0" b="0"/>
              <a:pathLst>
                <a:path w="4" h="7">
                  <a:moveTo>
                    <a:pt x="2" y="3"/>
                  </a:moveTo>
                  <a:cubicBezTo>
                    <a:pt x="4" y="7"/>
                    <a:pt x="4" y="7"/>
                    <a:pt x="4" y="7"/>
                  </a:cubicBezTo>
                  <a:cubicBezTo>
                    <a:pt x="4" y="7"/>
                    <a:pt x="2" y="3"/>
                    <a:pt x="1" y="0"/>
                  </a:cubicBezTo>
                  <a:cubicBezTo>
                    <a:pt x="1" y="1"/>
                    <a:pt x="0" y="0"/>
                    <a:pt x="1" y="2"/>
                  </a:cubicBezTo>
                  <a:cubicBezTo>
                    <a:pt x="2" y="2"/>
                    <a:pt x="2" y="4"/>
                    <a:pt x="2"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 name="Freeform 416">
              <a:extLst>
                <a:ext uri="{FF2B5EF4-FFF2-40B4-BE49-F238E27FC236}">
                  <a16:creationId xmlns:a16="http://schemas.microsoft.com/office/drawing/2014/main" xmlns="" id="{D0F71A2B-5901-43C9-9F13-D6860FA96D85}"/>
                </a:ext>
              </a:extLst>
            </p:cNvPr>
            <p:cNvSpPr/>
            <p:nvPr/>
          </p:nvSpPr>
          <p:spPr>
            <a:xfrm>
              <a:off x="4623" y="2749"/>
              <a:ext cx="8" cy="16"/>
            </a:xfrm>
            <a:custGeom>
              <a:avLst/>
              <a:gdLst/>
              <a:ahLst/>
              <a:cxnLst>
                <a:cxn ang="0">
                  <a:pos x="4" y="8"/>
                </a:cxn>
                <a:cxn ang="0">
                  <a:pos x="4" y="5"/>
                </a:cxn>
                <a:cxn ang="0">
                  <a:pos x="1" y="5"/>
                </a:cxn>
                <a:cxn ang="0">
                  <a:pos x="3" y="10"/>
                </a:cxn>
                <a:cxn ang="0">
                  <a:pos x="1" y="8"/>
                </a:cxn>
                <a:cxn ang="0">
                  <a:pos x="3" y="11"/>
                </a:cxn>
                <a:cxn ang="0">
                  <a:pos x="2" y="9"/>
                </a:cxn>
                <a:cxn ang="0">
                  <a:pos x="3" y="12"/>
                </a:cxn>
                <a:cxn ang="0">
                  <a:pos x="3" y="11"/>
                </a:cxn>
                <a:cxn ang="0">
                  <a:pos x="4" y="12"/>
                </a:cxn>
                <a:cxn ang="0">
                  <a:pos x="3" y="8"/>
                </a:cxn>
                <a:cxn ang="0">
                  <a:pos x="4" y="12"/>
                </a:cxn>
                <a:cxn ang="0">
                  <a:pos x="6" y="13"/>
                </a:cxn>
                <a:cxn ang="0">
                  <a:pos x="5" y="12"/>
                </a:cxn>
                <a:cxn ang="0">
                  <a:pos x="4" y="8"/>
                </a:cxn>
                <a:cxn ang="0">
                  <a:pos x="6" y="13"/>
                </a:cxn>
                <a:cxn ang="0">
                  <a:pos x="7" y="10"/>
                </a:cxn>
                <a:cxn ang="0">
                  <a:pos x="5" y="4"/>
                </a:cxn>
                <a:cxn ang="0">
                  <a:pos x="7" y="8"/>
                </a:cxn>
                <a:cxn ang="0">
                  <a:pos x="7" y="9"/>
                </a:cxn>
                <a:cxn ang="0">
                  <a:pos x="5" y="2"/>
                </a:cxn>
                <a:cxn ang="0">
                  <a:pos x="4" y="8"/>
                </a:cxn>
              </a:cxnLst>
              <a:rect l="0" t="0" r="0" b="0"/>
              <a:pathLst>
                <a:path w="10" h="20">
                  <a:moveTo>
                    <a:pt x="6" y="10"/>
                  </a:moveTo>
                  <a:cubicBezTo>
                    <a:pt x="5" y="7"/>
                    <a:pt x="5" y="7"/>
                    <a:pt x="5" y="7"/>
                  </a:cubicBezTo>
                  <a:cubicBezTo>
                    <a:pt x="4" y="8"/>
                    <a:pt x="4" y="10"/>
                    <a:pt x="2" y="7"/>
                  </a:cubicBezTo>
                  <a:cubicBezTo>
                    <a:pt x="1" y="6"/>
                    <a:pt x="4" y="12"/>
                    <a:pt x="4" y="13"/>
                  </a:cubicBezTo>
                  <a:cubicBezTo>
                    <a:pt x="2" y="10"/>
                    <a:pt x="2" y="10"/>
                    <a:pt x="2" y="10"/>
                  </a:cubicBezTo>
                  <a:cubicBezTo>
                    <a:pt x="3" y="12"/>
                    <a:pt x="0" y="8"/>
                    <a:pt x="4" y="14"/>
                  </a:cubicBezTo>
                  <a:cubicBezTo>
                    <a:pt x="4" y="15"/>
                    <a:pt x="2" y="11"/>
                    <a:pt x="3" y="12"/>
                  </a:cubicBezTo>
                  <a:cubicBezTo>
                    <a:pt x="4" y="15"/>
                    <a:pt x="4" y="15"/>
                    <a:pt x="4" y="15"/>
                  </a:cubicBezTo>
                  <a:cubicBezTo>
                    <a:pt x="4" y="14"/>
                    <a:pt x="4" y="14"/>
                    <a:pt x="4" y="14"/>
                  </a:cubicBezTo>
                  <a:cubicBezTo>
                    <a:pt x="5" y="16"/>
                    <a:pt x="5" y="16"/>
                    <a:pt x="5" y="16"/>
                  </a:cubicBezTo>
                  <a:cubicBezTo>
                    <a:pt x="7" y="20"/>
                    <a:pt x="2" y="8"/>
                    <a:pt x="4" y="10"/>
                  </a:cubicBezTo>
                  <a:cubicBezTo>
                    <a:pt x="6" y="16"/>
                    <a:pt x="6" y="16"/>
                    <a:pt x="6" y="16"/>
                  </a:cubicBezTo>
                  <a:cubicBezTo>
                    <a:pt x="7" y="16"/>
                    <a:pt x="6" y="14"/>
                    <a:pt x="8" y="17"/>
                  </a:cubicBezTo>
                  <a:cubicBezTo>
                    <a:pt x="8" y="17"/>
                    <a:pt x="7" y="14"/>
                    <a:pt x="7" y="15"/>
                  </a:cubicBezTo>
                  <a:cubicBezTo>
                    <a:pt x="7" y="15"/>
                    <a:pt x="6" y="13"/>
                    <a:pt x="5" y="11"/>
                  </a:cubicBezTo>
                  <a:cubicBezTo>
                    <a:pt x="4" y="7"/>
                    <a:pt x="7" y="15"/>
                    <a:pt x="8" y="17"/>
                  </a:cubicBezTo>
                  <a:cubicBezTo>
                    <a:pt x="7" y="13"/>
                    <a:pt x="7" y="9"/>
                    <a:pt x="9" y="13"/>
                  </a:cubicBezTo>
                  <a:cubicBezTo>
                    <a:pt x="7" y="10"/>
                    <a:pt x="7" y="6"/>
                    <a:pt x="7" y="6"/>
                  </a:cubicBezTo>
                  <a:cubicBezTo>
                    <a:pt x="9" y="11"/>
                    <a:pt x="9" y="11"/>
                    <a:pt x="9" y="11"/>
                  </a:cubicBezTo>
                  <a:cubicBezTo>
                    <a:pt x="9" y="12"/>
                    <a:pt x="10" y="13"/>
                    <a:pt x="9" y="12"/>
                  </a:cubicBezTo>
                  <a:cubicBezTo>
                    <a:pt x="8" y="9"/>
                    <a:pt x="7" y="5"/>
                    <a:pt x="7" y="3"/>
                  </a:cubicBezTo>
                  <a:cubicBezTo>
                    <a:pt x="5" y="0"/>
                    <a:pt x="7" y="11"/>
                    <a:pt x="6" y="1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 name="Freeform 417">
              <a:extLst>
                <a:ext uri="{FF2B5EF4-FFF2-40B4-BE49-F238E27FC236}">
                  <a16:creationId xmlns:a16="http://schemas.microsoft.com/office/drawing/2014/main" xmlns="" id="{4FC4F1CF-4AAC-497F-AEB4-B3B563C3DE8B}"/>
                </a:ext>
              </a:extLst>
            </p:cNvPr>
            <p:cNvSpPr/>
            <p:nvPr/>
          </p:nvSpPr>
          <p:spPr>
            <a:xfrm>
              <a:off x="4627" y="2754"/>
              <a:ext cx="1" cy="0"/>
            </a:xfrm>
            <a:custGeom>
              <a:avLst/>
              <a:gdLst/>
              <a:ahLst/>
              <a:cxnLst>
                <a:cxn ang="0">
                  <a:pos x="0" y="0"/>
                </a:cxn>
                <a:cxn ang="0">
                  <a:pos x="0" y="0"/>
                </a:cxn>
                <a:cxn ang="0">
                  <a:pos x="1" y="0"/>
                </a:cxn>
                <a:cxn ang="0">
                  <a:pos x="0" y="0"/>
                </a:cxn>
              </a:cxnLst>
              <a:rect l="0" t="0" r="0" b="0"/>
              <a:pathLst>
                <a:path w="1" h="1">
                  <a:moveTo>
                    <a:pt x="0" y="0"/>
                  </a:moveTo>
                  <a:lnTo>
                    <a:pt x="0" y="0"/>
                  </a:ln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 name="Freeform 418">
              <a:extLst>
                <a:ext uri="{FF2B5EF4-FFF2-40B4-BE49-F238E27FC236}">
                  <a16:creationId xmlns:a16="http://schemas.microsoft.com/office/drawing/2014/main" xmlns="" id="{8521ED13-D0CB-49EC-8D11-B100DA266E6D}"/>
                </a:ext>
              </a:extLst>
            </p:cNvPr>
            <p:cNvSpPr/>
            <p:nvPr/>
          </p:nvSpPr>
          <p:spPr>
            <a:xfrm>
              <a:off x="5094" y="3131"/>
              <a:ext cx="2" cy="2"/>
            </a:xfrm>
            <a:custGeom>
              <a:avLst/>
              <a:gdLst/>
              <a:ahLst/>
              <a:cxnLst>
                <a:cxn ang="0">
                  <a:pos x="1" y="1"/>
                </a:cxn>
                <a:cxn ang="0">
                  <a:pos x="2" y="2"/>
                </a:cxn>
                <a:cxn ang="0">
                  <a:pos x="0" y="0"/>
                </a:cxn>
                <a:cxn ang="0">
                  <a:pos x="1" y="1"/>
                </a:cxn>
              </a:cxnLst>
              <a:rect l="0" t="0" r="0" b="0"/>
              <a:pathLst>
                <a:path w="2" h="2">
                  <a:moveTo>
                    <a:pt x="1" y="1"/>
                  </a:moveTo>
                  <a:lnTo>
                    <a:pt x="2" y="2"/>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 name="Freeform 419">
              <a:extLst>
                <a:ext uri="{FF2B5EF4-FFF2-40B4-BE49-F238E27FC236}">
                  <a16:creationId xmlns:a16="http://schemas.microsoft.com/office/drawing/2014/main" xmlns="" id="{609908E4-5DE4-436F-B88C-505B167094F8}"/>
                </a:ext>
              </a:extLst>
            </p:cNvPr>
            <p:cNvSpPr/>
            <p:nvPr/>
          </p:nvSpPr>
          <p:spPr>
            <a:xfrm>
              <a:off x="5094" y="3130"/>
              <a:ext cx="8" cy="11"/>
            </a:xfrm>
            <a:custGeom>
              <a:avLst/>
              <a:gdLst/>
              <a:ahLst/>
              <a:cxnLst>
                <a:cxn ang="0">
                  <a:pos x="8" y="11"/>
                </a:cxn>
                <a:cxn ang="0">
                  <a:pos x="7" y="9"/>
                </a:cxn>
                <a:cxn ang="0">
                  <a:pos x="0" y="0"/>
                </a:cxn>
                <a:cxn ang="0">
                  <a:pos x="3" y="6"/>
                </a:cxn>
                <a:cxn ang="0">
                  <a:pos x="2" y="3"/>
                </a:cxn>
                <a:cxn ang="0">
                  <a:pos x="5" y="8"/>
                </a:cxn>
                <a:cxn ang="0">
                  <a:pos x="5" y="7"/>
                </a:cxn>
                <a:cxn ang="0">
                  <a:pos x="8" y="11"/>
                </a:cxn>
              </a:cxnLst>
              <a:rect l="0" t="0" r="0" b="0"/>
              <a:pathLst>
                <a:path w="9" h="14">
                  <a:moveTo>
                    <a:pt x="9" y="14"/>
                  </a:moveTo>
                  <a:cubicBezTo>
                    <a:pt x="8" y="12"/>
                    <a:pt x="8" y="12"/>
                    <a:pt x="8" y="12"/>
                  </a:cubicBezTo>
                  <a:cubicBezTo>
                    <a:pt x="3" y="3"/>
                    <a:pt x="4" y="6"/>
                    <a:pt x="0" y="0"/>
                  </a:cubicBezTo>
                  <a:cubicBezTo>
                    <a:pt x="1" y="1"/>
                    <a:pt x="2" y="5"/>
                    <a:pt x="4" y="8"/>
                  </a:cubicBezTo>
                  <a:cubicBezTo>
                    <a:pt x="4" y="8"/>
                    <a:pt x="2" y="4"/>
                    <a:pt x="3" y="5"/>
                  </a:cubicBezTo>
                  <a:cubicBezTo>
                    <a:pt x="5" y="8"/>
                    <a:pt x="4" y="7"/>
                    <a:pt x="6" y="11"/>
                  </a:cubicBezTo>
                  <a:cubicBezTo>
                    <a:pt x="8" y="13"/>
                    <a:pt x="5" y="9"/>
                    <a:pt x="6" y="10"/>
                  </a:cubicBezTo>
                  <a:lnTo>
                    <a:pt x="9" y="14"/>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 name="Freeform 420">
              <a:extLst>
                <a:ext uri="{FF2B5EF4-FFF2-40B4-BE49-F238E27FC236}">
                  <a16:creationId xmlns:a16="http://schemas.microsoft.com/office/drawing/2014/main" xmlns="" id="{3EF4E298-779D-4CE1-B7FA-DB2D1A119AB5}"/>
                </a:ext>
              </a:extLst>
            </p:cNvPr>
            <p:cNvSpPr/>
            <p:nvPr/>
          </p:nvSpPr>
          <p:spPr>
            <a:xfrm>
              <a:off x="5098" y="3134"/>
              <a:ext cx="1" cy="3"/>
            </a:xfrm>
            <a:custGeom>
              <a:avLst/>
              <a:gdLst/>
              <a:ahLst/>
              <a:cxnLst>
                <a:cxn ang="0">
                  <a:pos x="0" y="0"/>
                </a:cxn>
                <a:cxn ang="0">
                  <a:pos x="1" y="3"/>
                </a:cxn>
                <a:cxn ang="0">
                  <a:pos x="0" y="0"/>
                </a:cxn>
              </a:cxnLst>
              <a:rect l="0" t="0" r="0" b="0"/>
              <a:pathLst>
                <a:path w="2" h="4">
                  <a:moveTo>
                    <a:pt x="0" y="0"/>
                  </a:moveTo>
                  <a:cubicBezTo>
                    <a:pt x="2" y="4"/>
                    <a:pt x="2" y="4"/>
                    <a:pt x="2" y="4"/>
                  </a:cubicBezTo>
                  <a:cubicBezTo>
                    <a:pt x="1" y="2"/>
                    <a:pt x="0"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 name="Freeform 421">
              <a:extLst>
                <a:ext uri="{FF2B5EF4-FFF2-40B4-BE49-F238E27FC236}">
                  <a16:creationId xmlns:a16="http://schemas.microsoft.com/office/drawing/2014/main" xmlns="" id="{97D8A511-BDB7-4CA4-AFE5-0D382AC3D02A}"/>
                </a:ext>
              </a:extLst>
            </p:cNvPr>
            <p:cNvSpPr/>
            <p:nvPr/>
          </p:nvSpPr>
          <p:spPr>
            <a:xfrm>
              <a:off x="5096" y="3131"/>
              <a:ext cx="3" cy="5"/>
            </a:xfrm>
            <a:custGeom>
              <a:avLst/>
              <a:gdLst/>
              <a:ahLst/>
              <a:cxnLst>
                <a:cxn ang="0">
                  <a:pos x="0" y="2"/>
                </a:cxn>
                <a:cxn ang="0">
                  <a:pos x="3" y="5"/>
                </a:cxn>
                <a:cxn ang="0">
                  <a:pos x="0" y="0"/>
                </a:cxn>
                <a:cxn ang="0">
                  <a:pos x="0" y="2"/>
                </a:cxn>
              </a:cxnLst>
              <a:rect l="0" t="0" r="0" b="0"/>
              <a:pathLst>
                <a:path w="4" h="6">
                  <a:moveTo>
                    <a:pt x="1" y="3"/>
                  </a:moveTo>
                  <a:cubicBezTo>
                    <a:pt x="2" y="3"/>
                    <a:pt x="3" y="6"/>
                    <a:pt x="4" y="6"/>
                  </a:cubicBezTo>
                  <a:cubicBezTo>
                    <a:pt x="0" y="0"/>
                    <a:pt x="0" y="0"/>
                    <a:pt x="0" y="0"/>
                  </a:cubicBezTo>
                  <a:lnTo>
                    <a:pt x="1" y="3"/>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 name="Freeform 422">
              <a:extLst>
                <a:ext uri="{FF2B5EF4-FFF2-40B4-BE49-F238E27FC236}">
                  <a16:creationId xmlns:a16="http://schemas.microsoft.com/office/drawing/2014/main" xmlns="" id="{8D6F4174-E61A-43AF-9AC3-E85031E3DEEC}"/>
                </a:ext>
              </a:extLst>
            </p:cNvPr>
            <p:cNvSpPr/>
            <p:nvPr/>
          </p:nvSpPr>
          <p:spPr>
            <a:xfrm>
              <a:off x="5097" y="3131"/>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1"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 name="Freeform 423">
              <a:extLst>
                <a:ext uri="{FF2B5EF4-FFF2-40B4-BE49-F238E27FC236}">
                  <a16:creationId xmlns:a16="http://schemas.microsoft.com/office/drawing/2014/main" xmlns="" id="{9900200D-C154-4BC9-B14C-61CA5D6B4DFC}"/>
                </a:ext>
              </a:extLst>
            </p:cNvPr>
            <p:cNvSpPr/>
            <p:nvPr/>
          </p:nvSpPr>
          <p:spPr>
            <a:xfrm>
              <a:off x="5097" y="3131"/>
              <a:ext cx="5" cy="8"/>
            </a:xfrm>
            <a:custGeom>
              <a:avLst/>
              <a:gdLst/>
              <a:ahLst/>
              <a:cxnLst>
                <a:cxn ang="0">
                  <a:pos x="0" y="0"/>
                </a:cxn>
                <a:cxn ang="0">
                  <a:pos x="0" y="1"/>
                </a:cxn>
                <a:cxn ang="0">
                  <a:pos x="0" y="1"/>
                </a:cxn>
                <a:cxn ang="0">
                  <a:pos x="3" y="5"/>
                </a:cxn>
                <a:cxn ang="0">
                  <a:pos x="2" y="5"/>
                </a:cxn>
                <a:cxn ang="0">
                  <a:pos x="5" y="8"/>
                </a:cxn>
                <a:cxn ang="0">
                  <a:pos x="0" y="0"/>
                </a:cxn>
              </a:cxnLst>
              <a:rect l="0" t="0" r="0" b="0"/>
              <a:pathLst>
                <a:path w="6" h="10">
                  <a:moveTo>
                    <a:pt x="1" y="1"/>
                  </a:moveTo>
                  <a:cubicBezTo>
                    <a:pt x="0" y="0"/>
                    <a:pt x="1" y="1"/>
                    <a:pt x="1" y="2"/>
                  </a:cubicBezTo>
                  <a:cubicBezTo>
                    <a:pt x="1" y="2"/>
                    <a:pt x="1" y="2"/>
                    <a:pt x="1" y="2"/>
                  </a:cubicBezTo>
                  <a:cubicBezTo>
                    <a:pt x="2" y="4"/>
                    <a:pt x="5" y="8"/>
                    <a:pt x="4" y="7"/>
                  </a:cubicBezTo>
                  <a:cubicBezTo>
                    <a:pt x="4" y="8"/>
                    <a:pt x="2" y="4"/>
                    <a:pt x="3" y="7"/>
                  </a:cubicBezTo>
                  <a:cubicBezTo>
                    <a:pt x="6" y="10"/>
                    <a:pt x="6" y="10"/>
                    <a:pt x="6" y="10"/>
                  </a:cubicBezTo>
                  <a:cubicBezTo>
                    <a:pt x="6" y="9"/>
                    <a:pt x="2" y="3"/>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 name="Freeform 424">
              <a:extLst>
                <a:ext uri="{FF2B5EF4-FFF2-40B4-BE49-F238E27FC236}">
                  <a16:creationId xmlns:a16="http://schemas.microsoft.com/office/drawing/2014/main" xmlns="" id="{B5AF844A-F0A0-4CF4-9E69-CEBFEA2F4EC4}"/>
                </a:ext>
              </a:extLst>
            </p:cNvPr>
            <p:cNvSpPr/>
            <p:nvPr/>
          </p:nvSpPr>
          <p:spPr>
            <a:xfrm>
              <a:off x="5098" y="3132"/>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1"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 name="Freeform 425">
              <a:extLst>
                <a:ext uri="{FF2B5EF4-FFF2-40B4-BE49-F238E27FC236}">
                  <a16:creationId xmlns:a16="http://schemas.microsoft.com/office/drawing/2014/main" xmlns="" id="{CA38E0A7-5204-40FF-A833-6F446EF97221}"/>
                </a:ext>
              </a:extLst>
            </p:cNvPr>
            <p:cNvSpPr/>
            <p:nvPr/>
          </p:nvSpPr>
          <p:spPr>
            <a:xfrm>
              <a:off x="5098" y="3132"/>
              <a:ext cx="1" cy="3"/>
            </a:xfrm>
            <a:custGeom>
              <a:avLst/>
              <a:gdLst/>
              <a:ahLst/>
              <a:cxnLst>
                <a:cxn ang="0">
                  <a:pos x="0" y="0"/>
                </a:cxn>
                <a:cxn ang="0">
                  <a:pos x="0" y="1"/>
                </a:cxn>
                <a:cxn ang="0">
                  <a:pos x="1" y="3"/>
                </a:cxn>
                <a:cxn ang="0">
                  <a:pos x="0" y="0"/>
                </a:cxn>
              </a:cxnLst>
              <a:rect l="0" t="0" r="0" b="0"/>
              <a:pathLst>
                <a:path w="1" h="3">
                  <a:moveTo>
                    <a:pt x="0" y="0"/>
                  </a:moveTo>
                  <a:lnTo>
                    <a:pt x="0" y="1"/>
                  </a:lnTo>
                  <a:lnTo>
                    <a:pt x="1" y="3"/>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 name="Freeform 426">
              <a:extLst>
                <a:ext uri="{FF2B5EF4-FFF2-40B4-BE49-F238E27FC236}">
                  <a16:creationId xmlns:a16="http://schemas.microsoft.com/office/drawing/2014/main" xmlns="" id="{2E465C20-C844-436C-881C-5769E5B47824}"/>
                </a:ext>
              </a:extLst>
            </p:cNvPr>
            <p:cNvSpPr/>
            <p:nvPr/>
          </p:nvSpPr>
          <p:spPr>
            <a:xfrm>
              <a:off x="5098" y="3131"/>
              <a:ext cx="5" cy="9"/>
            </a:xfrm>
            <a:custGeom>
              <a:avLst/>
              <a:gdLst/>
              <a:ahLst/>
              <a:cxnLst>
                <a:cxn ang="0">
                  <a:pos x="0" y="0"/>
                </a:cxn>
                <a:cxn ang="0">
                  <a:pos x="1" y="4"/>
                </a:cxn>
                <a:cxn ang="0">
                  <a:pos x="5" y="9"/>
                </a:cxn>
                <a:cxn ang="0">
                  <a:pos x="4" y="7"/>
                </a:cxn>
                <a:cxn ang="0">
                  <a:pos x="0" y="0"/>
                </a:cxn>
              </a:cxnLst>
              <a:rect l="0" t="0" r="0" b="0"/>
              <a:pathLst>
                <a:path w="7" h="11">
                  <a:moveTo>
                    <a:pt x="1" y="1"/>
                  </a:moveTo>
                  <a:cubicBezTo>
                    <a:pt x="4" y="6"/>
                    <a:pt x="0" y="0"/>
                    <a:pt x="2" y="5"/>
                  </a:cubicBezTo>
                  <a:cubicBezTo>
                    <a:pt x="3" y="4"/>
                    <a:pt x="5" y="8"/>
                    <a:pt x="7" y="11"/>
                  </a:cubicBezTo>
                  <a:cubicBezTo>
                    <a:pt x="6" y="9"/>
                    <a:pt x="6" y="9"/>
                    <a:pt x="6" y="9"/>
                  </a:cubicBezTo>
                  <a:cubicBezTo>
                    <a:pt x="5" y="7"/>
                    <a:pt x="2" y="3"/>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 name="Freeform 427">
              <a:extLst>
                <a:ext uri="{FF2B5EF4-FFF2-40B4-BE49-F238E27FC236}">
                  <a16:creationId xmlns:a16="http://schemas.microsoft.com/office/drawing/2014/main" xmlns="" id="{D6385330-9FB0-4C83-80A6-A6C8A0D92D5C}"/>
                </a:ext>
              </a:extLst>
            </p:cNvPr>
            <p:cNvSpPr/>
            <p:nvPr/>
          </p:nvSpPr>
          <p:spPr>
            <a:xfrm>
              <a:off x="5105" y="3141"/>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 name="Freeform 428">
              <a:extLst>
                <a:ext uri="{FF2B5EF4-FFF2-40B4-BE49-F238E27FC236}">
                  <a16:creationId xmlns:a16="http://schemas.microsoft.com/office/drawing/2014/main" xmlns="" id="{C3EB0675-C941-467A-A795-C50D82E0D2C8}"/>
                </a:ext>
              </a:extLst>
            </p:cNvPr>
            <p:cNvSpPr/>
            <p:nvPr/>
          </p:nvSpPr>
          <p:spPr>
            <a:xfrm>
              <a:off x="5100" y="3133"/>
              <a:ext cx="8" cy="12"/>
            </a:xfrm>
            <a:custGeom>
              <a:avLst/>
              <a:gdLst/>
              <a:ahLst/>
              <a:cxnLst>
                <a:cxn ang="0">
                  <a:pos x="1" y="0"/>
                </a:cxn>
                <a:cxn ang="0">
                  <a:pos x="4" y="6"/>
                </a:cxn>
                <a:cxn ang="0">
                  <a:pos x="2" y="2"/>
                </a:cxn>
                <a:cxn ang="0">
                  <a:pos x="3" y="4"/>
                </a:cxn>
                <a:cxn ang="0">
                  <a:pos x="0" y="0"/>
                </a:cxn>
                <a:cxn ang="0">
                  <a:pos x="2" y="4"/>
                </a:cxn>
                <a:cxn ang="0">
                  <a:pos x="0" y="1"/>
                </a:cxn>
                <a:cxn ang="0">
                  <a:pos x="3" y="6"/>
                </a:cxn>
                <a:cxn ang="0">
                  <a:pos x="3" y="6"/>
                </a:cxn>
                <a:cxn ang="0">
                  <a:pos x="4" y="8"/>
                </a:cxn>
                <a:cxn ang="0">
                  <a:pos x="8" y="11"/>
                </a:cxn>
                <a:cxn ang="0">
                  <a:pos x="1" y="0"/>
                </a:cxn>
              </a:cxnLst>
              <a:rect l="0" t="0" r="0" b="0"/>
              <a:pathLst>
                <a:path w="10" h="14">
                  <a:moveTo>
                    <a:pt x="2" y="1"/>
                  </a:moveTo>
                  <a:cubicBezTo>
                    <a:pt x="5" y="7"/>
                    <a:pt x="5" y="7"/>
                    <a:pt x="5" y="7"/>
                  </a:cubicBezTo>
                  <a:cubicBezTo>
                    <a:pt x="4" y="5"/>
                    <a:pt x="3" y="3"/>
                    <a:pt x="3" y="3"/>
                  </a:cubicBezTo>
                  <a:cubicBezTo>
                    <a:pt x="2" y="2"/>
                    <a:pt x="4" y="6"/>
                    <a:pt x="4" y="5"/>
                  </a:cubicBezTo>
                  <a:cubicBezTo>
                    <a:pt x="0" y="0"/>
                    <a:pt x="4" y="5"/>
                    <a:pt x="1" y="0"/>
                  </a:cubicBezTo>
                  <a:cubicBezTo>
                    <a:pt x="1" y="0"/>
                    <a:pt x="1" y="1"/>
                    <a:pt x="3" y="5"/>
                  </a:cubicBezTo>
                  <a:cubicBezTo>
                    <a:pt x="1" y="2"/>
                    <a:pt x="1" y="2"/>
                    <a:pt x="1" y="2"/>
                  </a:cubicBezTo>
                  <a:cubicBezTo>
                    <a:pt x="4" y="7"/>
                    <a:pt x="4" y="7"/>
                    <a:pt x="4" y="7"/>
                  </a:cubicBezTo>
                  <a:cubicBezTo>
                    <a:pt x="6" y="9"/>
                    <a:pt x="2" y="3"/>
                    <a:pt x="4" y="7"/>
                  </a:cubicBezTo>
                  <a:cubicBezTo>
                    <a:pt x="6" y="9"/>
                    <a:pt x="6" y="10"/>
                    <a:pt x="6" y="10"/>
                  </a:cubicBezTo>
                  <a:cubicBezTo>
                    <a:pt x="6" y="9"/>
                    <a:pt x="10" y="14"/>
                    <a:pt x="10" y="13"/>
                  </a:cubicBezTo>
                  <a:cubicBezTo>
                    <a:pt x="10" y="13"/>
                    <a:pt x="4" y="4"/>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 name="Freeform 429">
              <a:extLst>
                <a:ext uri="{FF2B5EF4-FFF2-40B4-BE49-F238E27FC236}">
                  <a16:creationId xmlns:a16="http://schemas.microsoft.com/office/drawing/2014/main" xmlns="" id="{B3AAF7E1-D190-448A-880A-FF1E6DFC16B7}"/>
                </a:ext>
              </a:extLst>
            </p:cNvPr>
            <p:cNvSpPr/>
            <p:nvPr/>
          </p:nvSpPr>
          <p:spPr>
            <a:xfrm>
              <a:off x="5105" y="3138"/>
              <a:ext cx="2" cy="2"/>
            </a:xfrm>
            <a:custGeom>
              <a:avLst/>
              <a:gdLst/>
              <a:ahLst/>
              <a:cxnLst>
                <a:cxn ang="0">
                  <a:pos x="0" y="1"/>
                </a:cxn>
                <a:cxn ang="0">
                  <a:pos x="2" y="2"/>
                </a:cxn>
                <a:cxn ang="0">
                  <a:pos x="0" y="0"/>
                </a:cxn>
                <a:cxn ang="0">
                  <a:pos x="0" y="1"/>
                </a:cxn>
              </a:cxnLst>
              <a:rect l="0" t="0" r="0" b="0"/>
              <a:pathLst>
                <a:path w="2" h="2">
                  <a:moveTo>
                    <a:pt x="0" y="1"/>
                  </a:moveTo>
                  <a:lnTo>
                    <a:pt x="2" y="2"/>
                  </a:lnTo>
                  <a:lnTo>
                    <a:pt x="0"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 name="Freeform 430">
              <a:extLst>
                <a:ext uri="{FF2B5EF4-FFF2-40B4-BE49-F238E27FC236}">
                  <a16:creationId xmlns:a16="http://schemas.microsoft.com/office/drawing/2014/main" xmlns="" id="{9062444C-8975-4C08-ABD4-89E99042124B}"/>
                </a:ext>
              </a:extLst>
            </p:cNvPr>
            <p:cNvSpPr/>
            <p:nvPr/>
          </p:nvSpPr>
          <p:spPr>
            <a:xfrm>
              <a:off x="5102" y="3131"/>
              <a:ext cx="8" cy="14"/>
            </a:xfrm>
            <a:custGeom>
              <a:avLst/>
              <a:gdLst/>
              <a:ahLst/>
              <a:cxnLst>
                <a:cxn ang="0">
                  <a:pos x="0" y="0"/>
                </a:cxn>
                <a:cxn ang="0">
                  <a:pos x="1" y="4"/>
                </a:cxn>
                <a:cxn ang="0">
                  <a:pos x="0" y="1"/>
                </a:cxn>
                <a:cxn ang="0">
                  <a:pos x="2" y="6"/>
                </a:cxn>
                <a:cxn ang="0">
                  <a:pos x="1" y="3"/>
                </a:cxn>
                <a:cxn ang="0">
                  <a:pos x="5" y="10"/>
                </a:cxn>
                <a:cxn ang="0">
                  <a:pos x="4" y="8"/>
                </a:cxn>
                <a:cxn ang="0">
                  <a:pos x="4" y="7"/>
                </a:cxn>
                <a:cxn ang="0">
                  <a:pos x="4" y="6"/>
                </a:cxn>
                <a:cxn ang="0">
                  <a:pos x="3" y="4"/>
                </a:cxn>
                <a:cxn ang="0">
                  <a:pos x="0" y="0"/>
                </a:cxn>
              </a:cxnLst>
              <a:rect l="0" t="0" r="0" b="0"/>
              <a:pathLst>
                <a:path w="10" h="16">
                  <a:moveTo>
                    <a:pt x="0" y="1"/>
                  </a:moveTo>
                  <a:cubicBezTo>
                    <a:pt x="2" y="5"/>
                    <a:pt x="2" y="5"/>
                    <a:pt x="2" y="5"/>
                  </a:cubicBezTo>
                  <a:cubicBezTo>
                    <a:pt x="2" y="5"/>
                    <a:pt x="1" y="3"/>
                    <a:pt x="1" y="2"/>
                  </a:cubicBezTo>
                  <a:cubicBezTo>
                    <a:pt x="1" y="4"/>
                    <a:pt x="3" y="6"/>
                    <a:pt x="3" y="7"/>
                  </a:cubicBezTo>
                  <a:cubicBezTo>
                    <a:pt x="7" y="12"/>
                    <a:pt x="3" y="5"/>
                    <a:pt x="2" y="4"/>
                  </a:cubicBezTo>
                  <a:cubicBezTo>
                    <a:pt x="4" y="6"/>
                    <a:pt x="4" y="7"/>
                    <a:pt x="7" y="12"/>
                  </a:cubicBezTo>
                  <a:cubicBezTo>
                    <a:pt x="7" y="11"/>
                    <a:pt x="6" y="10"/>
                    <a:pt x="6" y="10"/>
                  </a:cubicBezTo>
                  <a:cubicBezTo>
                    <a:pt x="10" y="16"/>
                    <a:pt x="7" y="10"/>
                    <a:pt x="6" y="9"/>
                  </a:cubicBezTo>
                  <a:cubicBezTo>
                    <a:pt x="6" y="8"/>
                    <a:pt x="5" y="7"/>
                    <a:pt x="5" y="7"/>
                  </a:cubicBezTo>
                  <a:cubicBezTo>
                    <a:pt x="4" y="5"/>
                    <a:pt x="4" y="5"/>
                    <a:pt x="4" y="5"/>
                  </a:cubicBezTo>
                  <a:cubicBezTo>
                    <a:pt x="1" y="1"/>
                    <a:pt x="0"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 name="Freeform 431">
              <a:extLst>
                <a:ext uri="{FF2B5EF4-FFF2-40B4-BE49-F238E27FC236}">
                  <a16:creationId xmlns:a16="http://schemas.microsoft.com/office/drawing/2014/main" xmlns="" id="{2705B4C8-4BB1-4785-B4C4-B4B811095C33}"/>
                </a:ext>
              </a:extLst>
            </p:cNvPr>
            <p:cNvSpPr/>
            <p:nvPr/>
          </p:nvSpPr>
          <p:spPr>
            <a:xfrm>
              <a:off x="5101" y="3131"/>
              <a:ext cx="1" cy="2"/>
            </a:xfrm>
            <a:custGeom>
              <a:avLst/>
              <a:gdLst/>
              <a:ahLst/>
              <a:cxnLst>
                <a:cxn ang="0">
                  <a:pos x="1" y="2"/>
                </a:cxn>
                <a:cxn ang="0">
                  <a:pos x="1" y="2"/>
                </a:cxn>
                <a:cxn ang="0">
                  <a:pos x="1" y="2"/>
                </a:cxn>
              </a:cxnLst>
              <a:rect l="0" t="0" r="0" b="0"/>
              <a:pathLst>
                <a:path w="1" h="2">
                  <a:moveTo>
                    <a:pt x="1" y="2"/>
                  </a:moveTo>
                  <a:cubicBezTo>
                    <a:pt x="1" y="1"/>
                    <a:pt x="1" y="2"/>
                    <a:pt x="1" y="2"/>
                  </a:cubicBezTo>
                  <a:cubicBezTo>
                    <a:pt x="1" y="1"/>
                    <a:pt x="0" y="0"/>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 name="Freeform 432">
              <a:extLst>
                <a:ext uri="{FF2B5EF4-FFF2-40B4-BE49-F238E27FC236}">
                  <a16:creationId xmlns:a16="http://schemas.microsoft.com/office/drawing/2014/main" xmlns="" id="{B40BA0FF-67EF-459F-BDB4-6B76829EC4D0}"/>
                </a:ext>
              </a:extLst>
            </p:cNvPr>
            <p:cNvSpPr/>
            <p:nvPr/>
          </p:nvSpPr>
          <p:spPr>
            <a:xfrm>
              <a:off x="5107" y="313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 name="Freeform 433">
              <a:extLst>
                <a:ext uri="{FF2B5EF4-FFF2-40B4-BE49-F238E27FC236}">
                  <a16:creationId xmlns:a16="http://schemas.microsoft.com/office/drawing/2014/main" xmlns="" id="{B94B5C04-B839-48F0-8487-82BA54A1F3E0}"/>
                </a:ext>
              </a:extLst>
            </p:cNvPr>
            <p:cNvSpPr/>
            <p:nvPr/>
          </p:nvSpPr>
          <p:spPr>
            <a:xfrm>
              <a:off x="5103" y="3132"/>
              <a:ext cx="1" cy="2"/>
            </a:xfrm>
            <a:custGeom>
              <a:avLst/>
              <a:gdLst/>
              <a:ahLst/>
              <a:cxnLst>
                <a:cxn ang="0">
                  <a:pos x="0" y="2"/>
                </a:cxn>
                <a:cxn ang="0">
                  <a:pos x="1" y="2"/>
                </a:cxn>
                <a:cxn ang="0">
                  <a:pos x="0" y="0"/>
                </a:cxn>
                <a:cxn ang="0">
                  <a:pos x="0" y="2"/>
                </a:cxn>
              </a:cxnLst>
              <a:rect l="0" t="0" r="0" b="0"/>
              <a:pathLst>
                <a:path w="2" h="2">
                  <a:moveTo>
                    <a:pt x="1" y="2"/>
                  </a:moveTo>
                  <a:cubicBezTo>
                    <a:pt x="2" y="2"/>
                    <a:pt x="2" y="2"/>
                    <a:pt x="2" y="2"/>
                  </a:cubicBezTo>
                  <a:cubicBezTo>
                    <a:pt x="0" y="0"/>
                    <a:pt x="0" y="0"/>
                    <a:pt x="0" y="0"/>
                  </a:cubicBezTo>
                  <a:cubicBezTo>
                    <a:pt x="0" y="0"/>
                    <a:pt x="0" y="0"/>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 name="Freeform 434">
              <a:extLst>
                <a:ext uri="{FF2B5EF4-FFF2-40B4-BE49-F238E27FC236}">
                  <a16:creationId xmlns:a16="http://schemas.microsoft.com/office/drawing/2014/main" xmlns="" id="{937C5E08-25D5-4745-8F4E-07E9E0441048}"/>
                </a:ext>
              </a:extLst>
            </p:cNvPr>
            <p:cNvSpPr/>
            <p:nvPr/>
          </p:nvSpPr>
          <p:spPr>
            <a:xfrm>
              <a:off x="5102" y="3125"/>
              <a:ext cx="14" cy="16"/>
            </a:xfrm>
            <a:custGeom>
              <a:avLst/>
              <a:gdLst/>
              <a:ahLst/>
              <a:cxnLst>
                <a:cxn ang="0">
                  <a:pos x="13" y="8"/>
                </a:cxn>
                <a:cxn ang="0">
                  <a:pos x="11" y="7"/>
                </a:cxn>
                <a:cxn ang="0">
                  <a:pos x="9" y="4"/>
                </a:cxn>
                <a:cxn ang="0">
                  <a:pos x="6" y="0"/>
                </a:cxn>
                <a:cxn ang="0">
                  <a:pos x="7" y="2"/>
                </a:cxn>
                <a:cxn ang="0">
                  <a:pos x="5" y="0"/>
                </a:cxn>
                <a:cxn ang="0">
                  <a:pos x="5" y="2"/>
                </a:cxn>
                <a:cxn ang="0">
                  <a:pos x="5" y="4"/>
                </a:cxn>
                <a:cxn ang="0">
                  <a:pos x="2" y="4"/>
                </a:cxn>
                <a:cxn ang="0">
                  <a:pos x="4" y="9"/>
                </a:cxn>
                <a:cxn ang="0">
                  <a:pos x="3" y="6"/>
                </a:cxn>
                <a:cxn ang="0">
                  <a:pos x="3" y="6"/>
                </a:cxn>
                <a:cxn ang="0">
                  <a:pos x="1" y="6"/>
                </a:cxn>
                <a:cxn ang="0">
                  <a:pos x="4" y="11"/>
                </a:cxn>
                <a:cxn ang="0">
                  <a:pos x="0" y="6"/>
                </a:cxn>
                <a:cxn ang="0">
                  <a:pos x="3" y="9"/>
                </a:cxn>
                <a:cxn ang="0">
                  <a:pos x="5" y="12"/>
                </a:cxn>
                <a:cxn ang="0">
                  <a:pos x="6" y="15"/>
                </a:cxn>
                <a:cxn ang="0">
                  <a:pos x="4" y="8"/>
                </a:cxn>
                <a:cxn ang="0">
                  <a:pos x="6" y="10"/>
                </a:cxn>
                <a:cxn ang="0">
                  <a:pos x="9" y="12"/>
                </a:cxn>
                <a:cxn ang="0">
                  <a:pos x="6" y="7"/>
                </a:cxn>
                <a:cxn ang="0">
                  <a:pos x="7" y="8"/>
                </a:cxn>
                <a:cxn ang="0">
                  <a:pos x="6" y="7"/>
                </a:cxn>
                <a:cxn ang="0">
                  <a:pos x="8" y="8"/>
                </a:cxn>
                <a:cxn ang="0">
                  <a:pos x="5" y="4"/>
                </a:cxn>
                <a:cxn ang="0">
                  <a:pos x="10" y="10"/>
                </a:cxn>
                <a:cxn ang="0">
                  <a:pos x="9" y="8"/>
                </a:cxn>
                <a:cxn ang="0">
                  <a:pos x="7" y="5"/>
                </a:cxn>
                <a:cxn ang="0">
                  <a:pos x="10" y="10"/>
                </a:cxn>
                <a:cxn ang="0">
                  <a:pos x="9" y="6"/>
                </a:cxn>
                <a:cxn ang="0">
                  <a:pos x="7" y="4"/>
                </a:cxn>
                <a:cxn ang="0">
                  <a:pos x="9" y="4"/>
                </a:cxn>
                <a:cxn ang="0">
                  <a:pos x="11" y="9"/>
                </a:cxn>
                <a:cxn ang="0">
                  <a:pos x="14" y="11"/>
                </a:cxn>
                <a:cxn ang="0">
                  <a:pos x="10" y="5"/>
                </a:cxn>
                <a:cxn ang="0">
                  <a:pos x="13" y="8"/>
                </a:cxn>
              </a:cxnLst>
              <a:rect l="0" t="0" r="0" b="0"/>
              <a:pathLst>
                <a:path w="18" h="20">
                  <a:moveTo>
                    <a:pt x="17" y="11"/>
                  </a:moveTo>
                  <a:cubicBezTo>
                    <a:pt x="15" y="9"/>
                    <a:pt x="15" y="8"/>
                    <a:pt x="15" y="9"/>
                  </a:cubicBezTo>
                  <a:cubicBezTo>
                    <a:pt x="13" y="6"/>
                    <a:pt x="13" y="7"/>
                    <a:pt x="12" y="5"/>
                  </a:cubicBezTo>
                  <a:cubicBezTo>
                    <a:pt x="11" y="4"/>
                    <a:pt x="10" y="2"/>
                    <a:pt x="8" y="0"/>
                  </a:cubicBezTo>
                  <a:cubicBezTo>
                    <a:pt x="7" y="0"/>
                    <a:pt x="10" y="3"/>
                    <a:pt x="9" y="3"/>
                  </a:cubicBezTo>
                  <a:cubicBezTo>
                    <a:pt x="7" y="0"/>
                    <a:pt x="7" y="0"/>
                    <a:pt x="7" y="0"/>
                  </a:cubicBezTo>
                  <a:cubicBezTo>
                    <a:pt x="8" y="2"/>
                    <a:pt x="9" y="5"/>
                    <a:pt x="7" y="3"/>
                  </a:cubicBezTo>
                  <a:cubicBezTo>
                    <a:pt x="6" y="2"/>
                    <a:pt x="7" y="3"/>
                    <a:pt x="7" y="5"/>
                  </a:cubicBezTo>
                  <a:cubicBezTo>
                    <a:pt x="5" y="4"/>
                    <a:pt x="6" y="8"/>
                    <a:pt x="3" y="6"/>
                  </a:cubicBezTo>
                  <a:cubicBezTo>
                    <a:pt x="6" y="12"/>
                    <a:pt x="6" y="12"/>
                    <a:pt x="6" y="12"/>
                  </a:cubicBezTo>
                  <a:cubicBezTo>
                    <a:pt x="4" y="9"/>
                    <a:pt x="6" y="12"/>
                    <a:pt x="4" y="8"/>
                  </a:cubicBezTo>
                  <a:cubicBezTo>
                    <a:pt x="4" y="9"/>
                    <a:pt x="4" y="8"/>
                    <a:pt x="4" y="8"/>
                  </a:cubicBezTo>
                  <a:cubicBezTo>
                    <a:pt x="1" y="4"/>
                    <a:pt x="4" y="9"/>
                    <a:pt x="2" y="8"/>
                  </a:cubicBezTo>
                  <a:cubicBezTo>
                    <a:pt x="3" y="9"/>
                    <a:pt x="6" y="13"/>
                    <a:pt x="6" y="14"/>
                  </a:cubicBezTo>
                  <a:cubicBezTo>
                    <a:pt x="2" y="8"/>
                    <a:pt x="6" y="14"/>
                    <a:pt x="1" y="8"/>
                  </a:cubicBezTo>
                  <a:cubicBezTo>
                    <a:pt x="0" y="6"/>
                    <a:pt x="5" y="13"/>
                    <a:pt x="4" y="12"/>
                  </a:cubicBezTo>
                  <a:cubicBezTo>
                    <a:pt x="6" y="16"/>
                    <a:pt x="5" y="14"/>
                    <a:pt x="7" y="16"/>
                  </a:cubicBezTo>
                  <a:cubicBezTo>
                    <a:pt x="9" y="19"/>
                    <a:pt x="6" y="15"/>
                    <a:pt x="8" y="19"/>
                  </a:cubicBezTo>
                  <a:cubicBezTo>
                    <a:pt x="10" y="20"/>
                    <a:pt x="6" y="12"/>
                    <a:pt x="6" y="10"/>
                  </a:cubicBezTo>
                  <a:cubicBezTo>
                    <a:pt x="8" y="13"/>
                    <a:pt x="8" y="13"/>
                    <a:pt x="8" y="13"/>
                  </a:cubicBezTo>
                  <a:cubicBezTo>
                    <a:pt x="7" y="10"/>
                    <a:pt x="7" y="10"/>
                    <a:pt x="12" y="15"/>
                  </a:cubicBezTo>
                  <a:cubicBezTo>
                    <a:pt x="9" y="12"/>
                    <a:pt x="13" y="16"/>
                    <a:pt x="8" y="9"/>
                  </a:cubicBezTo>
                  <a:cubicBezTo>
                    <a:pt x="10" y="11"/>
                    <a:pt x="9" y="10"/>
                    <a:pt x="10" y="11"/>
                  </a:cubicBezTo>
                  <a:cubicBezTo>
                    <a:pt x="8" y="9"/>
                    <a:pt x="8" y="9"/>
                    <a:pt x="8" y="9"/>
                  </a:cubicBezTo>
                  <a:cubicBezTo>
                    <a:pt x="9" y="8"/>
                    <a:pt x="11" y="12"/>
                    <a:pt x="11" y="11"/>
                  </a:cubicBezTo>
                  <a:cubicBezTo>
                    <a:pt x="9" y="9"/>
                    <a:pt x="8" y="8"/>
                    <a:pt x="7" y="5"/>
                  </a:cubicBezTo>
                  <a:cubicBezTo>
                    <a:pt x="14" y="13"/>
                    <a:pt x="14" y="13"/>
                    <a:pt x="14" y="13"/>
                  </a:cubicBezTo>
                  <a:cubicBezTo>
                    <a:pt x="12" y="10"/>
                    <a:pt x="12" y="10"/>
                    <a:pt x="12" y="10"/>
                  </a:cubicBezTo>
                  <a:cubicBezTo>
                    <a:pt x="13" y="11"/>
                    <a:pt x="10" y="8"/>
                    <a:pt x="10" y="7"/>
                  </a:cubicBezTo>
                  <a:cubicBezTo>
                    <a:pt x="10" y="7"/>
                    <a:pt x="13" y="11"/>
                    <a:pt x="14" y="13"/>
                  </a:cubicBezTo>
                  <a:cubicBezTo>
                    <a:pt x="15" y="13"/>
                    <a:pt x="10" y="6"/>
                    <a:pt x="12" y="8"/>
                  </a:cubicBezTo>
                  <a:cubicBezTo>
                    <a:pt x="10" y="5"/>
                    <a:pt x="10" y="5"/>
                    <a:pt x="10" y="5"/>
                  </a:cubicBezTo>
                  <a:cubicBezTo>
                    <a:pt x="9" y="5"/>
                    <a:pt x="12" y="8"/>
                    <a:pt x="12" y="6"/>
                  </a:cubicBezTo>
                  <a:cubicBezTo>
                    <a:pt x="15" y="10"/>
                    <a:pt x="14" y="10"/>
                    <a:pt x="15" y="12"/>
                  </a:cubicBezTo>
                  <a:cubicBezTo>
                    <a:pt x="16" y="13"/>
                    <a:pt x="16" y="13"/>
                    <a:pt x="18" y="14"/>
                  </a:cubicBezTo>
                  <a:cubicBezTo>
                    <a:pt x="13" y="7"/>
                    <a:pt x="13" y="7"/>
                    <a:pt x="13" y="7"/>
                  </a:cubicBezTo>
                  <a:cubicBezTo>
                    <a:pt x="16" y="12"/>
                    <a:pt x="17" y="11"/>
                    <a:pt x="17" y="1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 name="Freeform 435">
              <a:extLst>
                <a:ext uri="{FF2B5EF4-FFF2-40B4-BE49-F238E27FC236}">
                  <a16:creationId xmlns:a16="http://schemas.microsoft.com/office/drawing/2014/main" xmlns="" id="{D5DCFC8C-7250-4981-AADE-EB937C247BBE}"/>
                </a:ext>
              </a:extLst>
            </p:cNvPr>
            <p:cNvSpPr/>
            <p:nvPr/>
          </p:nvSpPr>
          <p:spPr>
            <a:xfrm>
              <a:off x="5116" y="3136"/>
              <a:ext cx="1" cy="2"/>
            </a:xfrm>
            <a:custGeom>
              <a:avLst/>
              <a:gdLst/>
              <a:ahLst/>
              <a:cxnLst>
                <a:cxn ang="0">
                  <a:pos x="0" y="0"/>
                </a:cxn>
                <a:cxn ang="0">
                  <a:pos x="1" y="2"/>
                </a:cxn>
                <a:cxn ang="0">
                  <a:pos x="1" y="1"/>
                </a:cxn>
                <a:cxn ang="0">
                  <a:pos x="0" y="0"/>
                </a:cxn>
              </a:cxnLst>
              <a:rect l="0" t="0" r="0" b="0"/>
              <a:pathLst>
                <a:path w="1" h="2">
                  <a:moveTo>
                    <a:pt x="0" y="0"/>
                  </a:moveTo>
                  <a:lnTo>
                    <a:pt x="1" y="2"/>
                  </a:ln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 name="Freeform 436">
              <a:extLst>
                <a:ext uri="{FF2B5EF4-FFF2-40B4-BE49-F238E27FC236}">
                  <a16:creationId xmlns:a16="http://schemas.microsoft.com/office/drawing/2014/main" xmlns="" id="{09D6B173-3F02-4053-8D10-C639EFC42884}"/>
                </a:ext>
              </a:extLst>
            </p:cNvPr>
            <p:cNvSpPr/>
            <p:nvPr/>
          </p:nvSpPr>
          <p:spPr>
            <a:xfrm>
              <a:off x="5116" y="313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 name="Rectangle 437">
              <a:extLst>
                <a:ext uri="{FF2B5EF4-FFF2-40B4-BE49-F238E27FC236}">
                  <a16:creationId xmlns:a16="http://schemas.microsoft.com/office/drawing/2014/main" xmlns="" id="{3DD5E2DF-9C21-4527-85D6-737E50724746}"/>
                </a:ext>
              </a:extLst>
            </p:cNvPr>
            <p:cNvSpPr/>
            <p:nvPr/>
          </p:nvSpPr>
          <p:spPr>
            <a:xfrm>
              <a:off x="5108" y="3127"/>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07" name="Freeform 438">
              <a:extLst>
                <a:ext uri="{FF2B5EF4-FFF2-40B4-BE49-F238E27FC236}">
                  <a16:creationId xmlns:a16="http://schemas.microsoft.com/office/drawing/2014/main" xmlns="" id="{1DA35CBD-F562-44E0-ADB8-2C113B495169}"/>
                </a:ext>
              </a:extLst>
            </p:cNvPr>
            <p:cNvSpPr/>
            <p:nvPr/>
          </p:nvSpPr>
          <p:spPr>
            <a:xfrm>
              <a:off x="5113" y="3136"/>
              <a:ext cx="3" cy="2"/>
            </a:xfrm>
            <a:custGeom>
              <a:avLst/>
              <a:gdLst/>
              <a:ahLst/>
              <a:cxnLst>
                <a:cxn ang="0">
                  <a:pos x="3" y="2"/>
                </a:cxn>
                <a:cxn ang="0">
                  <a:pos x="0" y="0"/>
                </a:cxn>
                <a:cxn ang="0">
                  <a:pos x="3" y="2"/>
                </a:cxn>
              </a:cxnLst>
              <a:rect l="0" t="0" r="0" b="0"/>
              <a:pathLst>
                <a:path w="3" h="2">
                  <a:moveTo>
                    <a:pt x="3" y="2"/>
                  </a:moveTo>
                  <a:lnTo>
                    <a:pt x="0" y="0"/>
                  </a:lnTo>
                  <a:lnTo>
                    <a:pt x="3"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 name="Freeform 439">
              <a:extLst>
                <a:ext uri="{FF2B5EF4-FFF2-40B4-BE49-F238E27FC236}">
                  <a16:creationId xmlns:a16="http://schemas.microsoft.com/office/drawing/2014/main" xmlns="" id="{D844CE8E-C12A-4D6C-9A8C-FB822F254E9A}"/>
                </a:ext>
              </a:extLst>
            </p:cNvPr>
            <p:cNvSpPr/>
            <p:nvPr/>
          </p:nvSpPr>
          <p:spPr>
            <a:xfrm>
              <a:off x="5112" y="3136"/>
              <a:ext cx="1" cy="3"/>
            </a:xfrm>
            <a:custGeom>
              <a:avLst/>
              <a:gdLst/>
              <a:ahLst/>
              <a:cxnLst>
                <a:cxn ang="0">
                  <a:pos x="0" y="0"/>
                </a:cxn>
                <a:cxn ang="0">
                  <a:pos x="1" y="3"/>
                </a:cxn>
                <a:cxn ang="0">
                  <a:pos x="0" y="0"/>
                </a:cxn>
              </a:cxnLst>
              <a:rect l="0" t="0" r="0" b="0"/>
              <a:pathLst>
                <a:path w="2" h="3">
                  <a:moveTo>
                    <a:pt x="0" y="0"/>
                  </a:moveTo>
                  <a:cubicBezTo>
                    <a:pt x="2" y="3"/>
                    <a:pt x="2" y="3"/>
                    <a:pt x="2" y="3"/>
                  </a:cubicBezTo>
                  <a:cubicBezTo>
                    <a:pt x="2" y="3"/>
                    <a:pt x="1" y="2"/>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 name="Freeform 440">
              <a:extLst>
                <a:ext uri="{FF2B5EF4-FFF2-40B4-BE49-F238E27FC236}">
                  <a16:creationId xmlns:a16="http://schemas.microsoft.com/office/drawing/2014/main" xmlns="" id="{565B11E0-9301-4426-AE82-B5D0E0255687}"/>
                </a:ext>
              </a:extLst>
            </p:cNvPr>
            <p:cNvSpPr/>
            <p:nvPr/>
          </p:nvSpPr>
          <p:spPr>
            <a:xfrm>
              <a:off x="5116" y="3136"/>
              <a:ext cx="1" cy="1"/>
            </a:xfrm>
            <a:custGeom>
              <a:avLst/>
              <a:gdLst/>
              <a:ahLst/>
              <a:cxnLst>
                <a:cxn ang="0">
                  <a:pos x="1" y="1"/>
                </a:cxn>
                <a:cxn ang="0">
                  <a:pos x="0" y="0"/>
                </a:cxn>
                <a:cxn ang="0">
                  <a:pos x="0" y="0"/>
                </a:cxn>
                <a:cxn ang="0">
                  <a:pos x="1" y="1"/>
                </a:cxn>
              </a:cxnLst>
              <a:rect l="0" t="0" r="0" b="0"/>
              <a:pathLst>
                <a:path w="1" h="1">
                  <a:moveTo>
                    <a:pt x="1" y="1"/>
                  </a:moveTo>
                  <a:lnTo>
                    <a:pt x="0" y="0"/>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 name="Freeform 441">
              <a:extLst>
                <a:ext uri="{FF2B5EF4-FFF2-40B4-BE49-F238E27FC236}">
                  <a16:creationId xmlns:a16="http://schemas.microsoft.com/office/drawing/2014/main" xmlns="" id="{34DF9744-3D17-4A49-9412-E3B58C38BE7E}"/>
                </a:ext>
              </a:extLst>
            </p:cNvPr>
            <p:cNvSpPr/>
            <p:nvPr/>
          </p:nvSpPr>
          <p:spPr>
            <a:xfrm>
              <a:off x="5108" y="3118"/>
              <a:ext cx="12" cy="17"/>
            </a:xfrm>
            <a:custGeom>
              <a:avLst/>
              <a:gdLst/>
              <a:ahLst/>
              <a:cxnLst>
                <a:cxn ang="0">
                  <a:pos x="3" y="2"/>
                </a:cxn>
                <a:cxn ang="0">
                  <a:pos x="1" y="1"/>
                </a:cxn>
                <a:cxn ang="0">
                  <a:pos x="6" y="8"/>
                </a:cxn>
                <a:cxn ang="0">
                  <a:pos x="1" y="2"/>
                </a:cxn>
                <a:cxn ang="0">
                  <a:pos x="4" y="8"/>
                </a:cxn>
                <a:cxn ang="0">
                  <a:pos x="2" y="5"/>
                </a:cxn>
                <a:cxn ang="0">
                  <a:pos x="6" y="12"/>
                </a:cxn>
                <a:cxn ang="0">
                  <a:pos x="0" y="5"/>
                </a:cxn>
                <a:cxn ang="0">
                  <a:pos x="0" y="5"/>
                </a:cxn>
                <a:cxn ang="0">
                  <a:pos x="1" y="7"/>
                </a:cxn>
                <a:cxn ang="0">
                  <a:pos x="4" y="11"/>
                </a:cxn>
                <a:cxn ang="0">
                  <a:pos x="8" y="15"/>
                </a:cxn>
                <a:cxn ang="0">
                  <a:pos x="6" y="11"/>
                </a:cxn>
                <a:cxn ang="0">
                  <a:pos x="8" y="15"/>
                </a:cxn>
                <a:cxn ang="0">
                  <a:pos x="7" y="12"/>
                </a:cxn>
                <a:cxn ang="0">
                  <a:pos x="8" y="15"/>
                </a:cxn>
                <a:cxn ang="0">
                  <a:pos x="7" y="12"/>
                </a:cxn>
                <a:cxn ang="0">
                  <a:pos x="8" y="13"/>
                </a:cxn>
                <a:cxn ang="0">
                  <a:pos x="5" y="10"/>
                </a:cxn>
                <a:cxn ang="0">
                  <a:pos x="8" y="13"/>
                </a:cxn>
                <a:cxn ang="0">
                  <a:pos x="6" y="11"/>
                </a:cxn>
                <a:cxn ang="0">
                  <a:pos x="10" y="13"/>
                </a:cxn>
                <a:cxn ang="0">
                  <a:pos x="8" y="11"/>
                </a:cxn>
                <a:cxn ang="0">
                  <a:pos x="9" y="13"/>
                </a:cxn>
                <a:cxn ang="0">
                  <a:pos x="4" y="7"/>
                </a:cxn>
                <a:cxn ang="0">
                  <a:pos x="9" y="11"/>
                </a:cxn>
                <a:cxn ang="0">
                  <a:pos x="8" y="10"/>
                </a:cxn>
                <a:cxn ang="0">
                  <a:pos x="9" y="11"/>
                </a:cxn>
                <a:cxn ang="0">
                  <a:pos x="8" y="8"/>
                </a:cxn>
                <a:cxn ang="0">
                  <a:pos x="8" y="8"/>
                </a:cxn>
                <a:cxn ang="0">
                  <a:pos x="6" y="5"/>
                </a:cxn>
                <a:cxn ang="0">
                  <a:pos x="7" y="7"/>
                </a:cxn>
                <a:cxn ang="0">
                  <a:pos x="4" y="3"/>
                </a:cxn>
                <a:cxn ang="0">
                  <a:pos x="6" y="5"/>
                </a:cxn>
                <a:cxn ang="0">
                  <a:pos x="3" y="2"/>
                </a:cxn>
              </a:cxnLst>
              <a:rect l="0" t="0" r="0" b="0"/>
              <a:pathLst>
                <a:path w="15" h="20">
                  <a:moveTo>
                    <a:pt x="4" y="3"/>
                  </a:moveTo>
                  <a:cubicBezTo>
                    <a:pt x="1" y="0"/>
                    <a:pt x="3" y="2"/>
                    <a:pt x="2" y="2"/>
                  </a:cubicBezTo>
                  <a:cubicBezTo>
                    <a:pt x="3" y="4"/>
                    <a:pt x="8" y="9"/>
                    <a:pt x="8" y="10"/>
                  </a:cubicBezTo>
                  <a:cubicBezTo>
                    <a:pt x="2" y="3"/>
                    <a:pt x="2" y="3"/>
                    <a:pt x="2" y="3"/>
                  </a:cubicBezTo>
                  <a:cubicBezTo>
                    <a:pt x="2" y="4"/>
                    <a:pt x="0" y="3"/>
                    <a:pt x="5" y="10"/>
                  </a:cubicBezTo>
                  <a:cubicBezTo>
                    <a:pt x="3" y="7"/>
                    <a:pt x="3" y="7"/>
                    <a:pt x="3" y="7"/>
                  </a:cubicBezTo>
                  <a:cubicBezTo>
                    <a:pt x="3" y="7"/>
                    <a:pt x="11" y="17"/>
                    <a:pt x="8" y="15"/>
                  </a:cubicBezTo>
                  <a:cubicBezTo>
                    <a:pt x="5" y="10"/>
                    <a:pt x="5" y="11"/>
                    <a:pt x="1" y="6"/>
                  </a:cubicBezTo>
                  <a:cubicBezTo>
                    <a:pt x="1" y="6"/>
                    <a:pt x="1" y="6"/>
                    <a:pt x="1" y="6"/>
                  </a:cubicBezTo>
                  <a:cubicBezTo>
                    <a:pt x="1" y="6"/>
                    <a:pt x="3" y="9"/>
                    <a:pt x="2" y="9"/>
                  </a:cubicBezTo>
                  <a:cubicBezTo>
                    <a:pt x="4" y="11"/>
                    <a:pt x="6" y="13"/>
                    <a:pt x="6" y="14"/>
                  </a:cubicBezTo>
                  <a:cubicBezTo>
                    <a:pt x="6" y="14"/>
                    <a:pt x="8" y="16"/>
                    <a:pt x="10" y="18"/>
                  </a:cubicBezTo>
                  <a:cubicBezTo>
                    <a:pt x="8" y="16"/>
                    <a:pt x="9" y="17"/>
                    <a:pt x="8" y="14"/>
                  </a:cubicBezTo>
                  <a:cubicBezTo>
                    <a:pt x="10" y="17"/>
                    <a:pt x="8" y="15"/>
                    <a:pt x="10" y="18"/>
                  </a:cubicBezTo>
                  <a:cubicBezTo>
                    <a:pt x="9" y="15"/>
                    <a:pt x="9" y="15"/>
                    <a:pt x="9" y="15"/>
                  </a:cubicBezTo>
                  <a:cubicBezTo>
                    <a:pt x="9" y="16"/>
                    <a:pt x="10" y="18"/>
                    <a:pt x="11" y="18"/>
                  </a:cubicBezTo>
                  <a:cubicBezTo>
                    <a:pt x="10" y="17"/>
                    <a:pt x="9" y="15"/>
                    <a:pt x="9" y="15"/>
                  </a:cubicBezTo>
                  <a:cubicBezTo>
                    <a:pt x="10" y="16"/>
                    <a:pt x="10" y="16"/>
                    <a:pt x="10" y="16"/>
                  </a:cubicBezTo>
                  <a:cubicBezTo>
                    <a:pt x="9" y="15"/>
                    <a:pt x="11" y="16"/>
                    <a:pt x="7" y="12"/>
                  </a:cubicBezTo>
                  <a:cubicBezTo>
                    <a:pt x="11" y="16"/>
                    <a:pt x="11" y="16"/>
                    <a:pt x="11" y="16"/>
                  </a:cubicBezTo>
                  <a:cubicBezTo>
                    <a:pt x="8" y="13"/>
                    <a:pt x="8" y="13"/>
                    <a:pt x="8" y="13"/>
                  </a:cubicBezTo>
                  <a:cubicBezTo>
                    <a:pt x="10" y="14"/>
                    <a:pt x="15" y="20"/>
                    <a:pt x="13" y="16"/>
                  </a:cubicBezTo>
                  <a:cubicBezTo>
                    <a:pt x="12" y="15"/>
                    <a:pt x="11" y="14"/>
                    <a:pt x="11" y="13"/>
                  </a:cubicBezTo>
                  <a:cubicBezTo>
                    <a:pt x="9" y="12"/>
                    <a:pt x="12" y="16"/>
                    <a:pt x="12" y="16"/>
                  </a:cubicBezTo>
                  <a:cubicBezTo>
                    <a:pt x="10" y="14"/>
                    <a:pt x="7" y="10"/>
                    <a:pt x="6" y="9"/>
                  </a:cubicBezTo>
                  <a:cubicBezTo>
                    <a:pt x="9" y="12"/>
                    <a:pt x="6" y="8"/>
                    <a:pt x="12" y="14"/>
                  </a:cubicBezTo>
                  <a:cubicBezTo>
                    <a:pt x="13" y="14"/>
                    <a:pt x="10" y="11"/>
                    <a:pt x="11" y="12"/>
                  </a:cubicBezTo>
                  <a:cubicBezTo>
                    <a:pt x="12" y="13"/>
                    <a:pt x="12" y="13"/>
                    <a:pt x="12" y="13"/>
                  </a:cubicBezTo>
                  <a:cubicBezTo>
                    <a:pt x="9" y="9"/>
                    <a:pt x="14" y="15"/>
                    <a:pt x="11" y="10"/>
                  </a:cubicBezTo>
                  <a:cubicBezTo>
                    <a:pt x="10" y="10"/>
                    <a:pt x="10" y="10"/>
                    <a:pt x="10" y="10"/>
                  </a:cubicBezTo>
                  <a:cubicBezTo>
                    <a:pt x="8" y="8"/>
                    <a:pt x="8" y="8"/>
                    <a:pt x="8" y="7"/>
                  </a:cubicBezTo>
                  <a:cubicBezTo>
                    <a:pt x="9" y="9"/>
                    <a:pt x="9" y="9"/>
                    <a:pt x="9" y="9"/>
                  </a:cubicBezTo>
                  <a:cubicBezTo>
                    <a:pt x="6" y="6"/>
                    <a:pt x="6" y="5"/>
                    <a:pt x="5" y="4"/>
                  </a:cubicBezTo>
                  <a:cubicBezTo>
                    <a:pt x="5" y="4"/>
                    <a:pt x="7" y="6"/>
                    <a:pt x="8" y="7"/>
                  </a:cubicBezTo>
                  <a:cubicBezTo>
                    <a:pt x="6" y="5"/>
                    <a:pt x="4" y="3"/>
                    <a:pt x="4"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 name="Freeform 442">
              <a:extLst>
                <a:ext uri="{FF2B5EF4-FFF2-40B4-BE49-F238E27FC236}">
                  <a16:creationId xmlns:a16="http://schemas.microsoft.com/office/drawing/2014/main" xmlns="" id="{78479AEB-A678-4EBC-AEFF-83C1139E98FA}"/>
                </a:ext>
              </a:extLst>
            </p:cNvPr>
            <p:cNvSpPr/>
            <p:nvPr/>
          </p:nvSpPr>
          <p:spPr>
            <a:xfrm>
              <a:off x="5116" y="3131"/>
              <a:ext cx="0" cy="2"/>
            </a:xfrm>
            <a:custGeom>
              <a:avLst/>
              <a:gdLst/>
              <a:ahLst/>
              <a:cxnLst>
                <a:cxn ang="0">
                  <a:pos x="0" y="2"/>
                </a:cxn>
                <a:cxn ang="0">
                  <a:pos x="0" y="0"/>
                </a:cxn>
                <a:cxn ang="0">
                  <a:pos x="0" y="2"/>
                </a:cxn>
              </a:cxnLst>
              <a:rect l="0" t="0" r="0" b="0"/>
              <a:pathLst>
                <a:path w="1" h="2">
                  <a:moveTo>
                    <a:pt x="0" y="2"/>
                  </a:moveTo>
                  <a:lnTo>
                    <a:pt x="0" y="0"/>
                  </a:lnTo>
                  <a:lnTo>
                    <a:pt x="0"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 name="Freeform 443">
              <a:extLst>
                <a:ext uri="{FF2B5EF4-FFF2-40B4-BE49-F238E27FC236}">
                  <a16:creationId xmlns:a16="http://schemas.microsoft.com/office/drawing/2014/main" xmlns="" id="{1867EFBB-599B-47BA-A73B-286ACF9828B4}"/>
                </a:ext>
              </a:extLst>
            </p:cNvPr>
            <p:cNvSpPr/>
            <p:nvPr/>
          </p:nvSpPr>
          <p:spPr>
            <a:xfrm>
              <a:off x="5109" y="3114"/>
              <a:ext cx="15" cy="19"/>
            </a:xfrm>
            <a:custGeom>
              <a:avLst/>
              <a:gdLst/>
              <a:ahLst/>
              <a:cxnLst>
                <a:cxn ang="0">
                  <a:pos x="7" y="9"/>
                </a:cxn>
                <a:cxn ang="0">
                  <a:pos x="10" y="13"/>
                </a:cxn>
                <a:cxn ang="0">
                  <a:pos x="4" y="7"/>
                </a:cxn>
                <a:cxn ang="0">
                  <a:pos x="3" y="5"/>
                </a:cxn>
                <a:cxn ang="0">
                  <a:pos x="9" y="10"/>
                </a:cxn>
                <a:cxn ang="0">
                  <a:pos x="10" y="11"/>
                </a:cxn>
                <a:cxn ang="0">
                  <a:pos x="6" y="8"/>
                </a:cxn>
                <a:cxn ang="0">
                  <a:pos x="5" y="5"/>
                </a:cxn>
                <a:cxn ang="0">
                  <a:pos x="5" y="7"/>
                </a:cxn>
                <a:cxn ang="0">
                  <a:pos x="10" y="10"/>
                </a:cxn>
                <a:cxn ang="0">
                  <a:pos x="1" y="1"/>
                </a:cxn>
                <a:cxn ang="0">
                  <a:pos x="1" y="1"/>
                </a:cxn>
                <a:cxn ang="0">
                  <a:pos x="5" y="5"/>
                </a:cxn>
                <a:cxn ang="0">
                  <a:pos x="4" y="4"/>
                </a:cxn>
                <a:cxn ang="0">
                  <a:pos x="2" y="2"/>
                </a:cxn>
                <a:cxn ang="0">
                  <a:pos x="0" y="4"/>
                </a:cxn>
                <a:cxn ang="0">
                  <a:pos x="1" y="4"/>
                </a:cxn>
                <a:cxn ang="0">
                  <a:pos x="3" y="7"/>
                </a:cxn>
                <a:cxn ang="0">
                  <a:pos x="7" y="10"/>
                </a:cxn>
                <a:cxn ang="0">
                  <a:pos x="5" y="9"/>
                </a:cxn>
                <a:cxn ang="0">
                  <a:pos x="10" y="14"/>
                </a:cxn>
                <a:cxn ang="0">
                  <a:pos x="11" y="15"/>
                </a:cxn>
                <a:cxn ang="0">
                  <a:pos x="12" y="15"/>
                </a:cxn>
                <a:cxn ang="0">
                  <a:pos x="7" y="9"/>
                </a:cxn>
              </a:cxnLst>
              <a:rect l="0" t="0" r="0" b="0"/>
              <a:pathLst>
                <a:path w="18" h="23">
                  <a:moveTo>
                    <a:pt x="9" y="12"/>
                  </a:moveTo>
                  <a:cubicBezTo>
                    <a:pt x="9" y="13"/>
                    <a:pt x="11" y="15"/>
                    <a:pt x="13" y="16"/>
                  </a:cubicBezTo>
                  <a:cubicBezTo>
                    <a:pt x="11" y="14"/>
                    <a:pt x="8" y="12"/>
                    <a:pt x="5" y="9"/>
                  </a:cubicBezTo>
                  <a:cubicBezTo>
                    <a:pt x="7" y="10"/>
                    <a:pt x="4" y="7"/>
                    <a:pt x="4" y="7"/>
                  </a:cubicBezTo>
                  <a:cubicBezTo>
                    <a:pt x="6" y="9"/>
                    <a:pt x="10" y="13"/>
                    <a:pt x="11" y="13"/>
                  </a:cubicBezTo>
                  <a:cubicBezTo>
                    <a:pt x="10" y="12"/>
                    <a:pt x="12" y="14"/>
                    <a:pt x="12" y="14"/>
                  </a:cubicBezTo>
                  <a:cubicBezTo>
                    <a:pt x="9" y="12"/>
                    <a:pt x="11" y="12"/>
                    <a:pt x="8" y="10"/>
                  </a:cubicBezTo>
                  <a:cubicBezTo>
                    <a:pt x="6" y="8"/>
                    <a:pt x="4" y="6"/>
                    <a:pt x="6" y="7"/>
                  </a:cubicBezTo>
                  <a:cubicBezTo>
                    <a:pt x="8" y="9"/>
                    <a:pt x="7" y="9"/>
                    <a:pt x="7" y="9"/>
                  </a:cubicBezTo>
                  <a:cubicBezTo>
                    <a:pt x="10" y="12"/>
                    <a:pt x="9" y="10"/>
                    <a:pt x="12" y="13"/>
                  </a:cubicBezTo>
                  <a:cubicBezTo>
                    <a:pt x="8" y="9"/>
                    <a:pt x="9" y="8"/>
                    <a:pt x="2" y="2"/>
                  </a:cubicBezTo>
                  <a:cubicBezTo>
                    <a:pt x="0" y="0"/>
                    <a:pt x="2" y="2"/>
                    <a:pt x="2" y="2"/>
                  </a:cubicBezTo>
                  <a:cubicBezTo>
                    <a:pt x="4" y="4"/>
                    <a:pt x="6" y="6"/>
                    <a:pt x="7" y="7"/>
                  </a:cubicBezTo>
                  <a:cubicBezTo>
                    <a:pt x="6" y="6"/>
                    <a:pt x="8" y="9"/>
                    <a:pt x="5" y="6"/>
                  </a:cubicBezTo>
                  <a:cubicBezTo>
                    <a:pt x="3" y="3"/>
                    <a:pt x="3" y="3"/>
                    <a:pt x="3" y="3"/>
                  </a:cubicBezTo>
                  <a:cubicBezTo>
                    <a:pt x="1" y="3"/>
                    <a:pt x="1" y="4"/>
                    <a:pt x="1" y="5"/>
                  </a:cubicBezTo>
                  <a:cubicBezTo>
                    <a:pt x="2" y="5"/>
                    <a:pt x="2" y="5"/>
                    <a:pt x="2" y="5"/>
                  </a:cubicBezTo>
                  <a:cubicBezTo>
                    <a:pt x="3" y="7"/>
                    <a:pt x="3" y="8"/>
                    <a:pt x="4" y="9"/>
                  </a:cubicBezTo>
                  <a:cubicBezTo>
                    <a:pt x="9" y="13"/>
                    <a:pt x="9" y="13"/>
                    <a:pt x="9" y="13"/>
                  </a:cubicBezTo>
                  <a:cubicBezTo>
                    <a:pt x="8" y="13"/>
                    <a:pt x="9" y="14"/>
                    <a:pt x="7" y="12"/>
                  </a:cubicBezTo>
                  <a:cubicBezTo>
                    <a:pt x="9" y="14"/>
                    <a:pt x="10" y="15"/>
                    <a:pt x="12" y="17"/>
                  </a:cubicBezTo>
                  <a:cubicBezTo>
                    <a:pt x="13" y="18"/>
                    <a:pt x="11" y="16"/>
                    <a:pt x="14" y="19"/>
                  </a:cubicBezTo>
                  <a:cubicBezTo>
                    <a:pt x="18" y="23"/>
                    <a:pt x="11" y="16"/>
                    <a:pt x="15" y="19"/>
                  </a:cubicBezTo>
                  <a:lnTo>
                    <a:pt x="9" y="1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 name="Freeform 444">
              <a:extLst>
                <a:ext uri="{FF2B5EF4-FFF2-40B4-BE49-F238E27FC236}">
                  <a16:creationId xmlns:a16="http://schemas.microsoft.com/office/drawing/2014/main" xmlns="" id="{0459CB96-E92B-4CF1-91B5-874AA50D889C}"/>
                </a:ext>
              </a:extLst>
            </p:cNvPr>
            <p:cNvSpPr/>
            <p:nvPr/>
          </p:nvSpPr>
          <p:spPr>
            <a:xfrm>
              <a:off x="5116" y="3125"/>
              <a:ext cx="1" cy="2"/>
            </a:xfrm>
            <a:custGeom>
              <a:avLst/>
              <a:gdLst/>
              <a:ahLst/>
              <a:cxnLst>
                <a:cxn ang="0">
                  <a:pos x="1" y="2"/>
                </a:cxn>
                <a:cxn ang="0">
                  <a:pos x="0" y="0"/>
                </a:cxn>
                <a:cxn ang="0">
                  <a:pos x="0" y="2"/>
                </a:cxn>
                <a:cxn ang="0">
                  <a:pos x="1" y="2"/>
                </a:cxn>
              </a:cxnLst>
              <a:rect l="0" t="0" r="0" b="0"/>
              <a:pathLst>
                <a:path w="1" h="2">
                  <a:moveTo>
                    <a:pt x="1" y="2"/>
                  </a:moveTo>
                  <a:lnTo>
                    <a:pt x="0" y="0"/>
                  </a:lnTo>
                  <a:lnTo>
                    <a:pt x="0" y="2"/>
                  </a:ln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 name="Freeform 445">
              <a:extLst>
                <a:ext uri="{FF2B5EF4-FFF2-40B4-BE49-F238E27FC236}">
                  <a16:creationId xmlns:a16="http://schemas.microsoft.com/office/drawing/2014/main" xmlns="" id="{1B8E985D-B2C0-4AAB-8C84-13DB149FFF40}"/>
                </a:ext>
              </a:extLst>
            </p:cNvPr>
            <p:cNvSpPr/>
            <p:nvPr/>
          </p:nvSpPr>
          <p:spPr>
            <a:xfrm>
              <a:off x="5109" y="3118"/>
              <a:ext cx="3" cy="3"/>
            </a:xfrm>
            <a:custGeom>
              <a:avLst/>
              <a:gdLst/>
              <a:ahLst/>
              <a:cxnLst>
                <a:cxn ang="0">
                  <a:pos x="0" y="0"/>
                </a:cxn>
                <a:cxn ang="0">
                  <a:pos x="2" y="3"/>
                </a:cxn>
                <a:cxn ang="0">
                  <a:pos x="0" y="0"/>
                </a:cxn>
              </a:cxnLst>
              <a:rect l="0" t="0" r="0" b="0"/>
              <a:pathLst>
                <a:path w="4" h="3">
                  <a:moveTo>
                    <a:pt x="0" y="0"/>
                  </a:moveTo>
                  <a:cubicBezTo>
                    <a:pt x="3" y="3"/>
                    <a:pt x="3" y="3"/>
                    <a:pt x="3" y="3"/>
                  </a:cubicBezTo>
                  <a:cubicBezTo>
                    <a:pt x="4" y="3"/>
                    <a:pt x="2" y="2"/>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 name="Freeform 446">
              <a:extLst>
                <a:ext uri="{FF2B5EF4-FFF2-40B4-BE49-F238E27FC236}">
                  <a16:creationId xmlns:a16="http://schemas.microsoft.com/office/drawing/2014/main" xmlns="" id="{D96A87A1-3871-49DE-A0ED-BD17B5616DBF}"/>
                </a:ext>
              </a:extLst>
            </p:cNvPr>
            <p:cNvSpPr/>
            <p:nvPr/>
          </p:nvSpPr>
          <p:spPr>
            <a:xfrm>
              <a:off x="5118" y="3123"/>
              <a:ext cx="2" cy="2"/>
            </a:xfrm>
            <a:custGeom>
              <a:avLst/>
              <a:gdLst/>
              <a:ahLst/>
              <a:cxnLst>
                <a:cxn ang="0">
                  <a:pos x="2" y="2"/>
                </a:cxn>
                <a:cxn ang="0">
                  <a:pos x="1" y="1"/>
                </a:cxn>
                <a:cxn ang="0">
                  <a:pos x="0" y="0"/>
                </a:cxn>
                <a:cxn ang="0">
                  <a:pos x="2" y="2"/>
                </a:cxn>
              </a:cxnLst>
              <a:rect l="0" t="0" r="0" b="0"/>
              <a:pathLst>
                <a:path w="2" h="2">
                  <a:moveTo>
                    <a:pt x="2" y="2"/>
                  </a:moveTo>
                  <a:cubicBezTo>
                    <a:pt x="1" y="1"/>
                    <a:pt x="1" y="1"/>
                    <a:pt x="1" y="1"/>
                  </a:cubicBezTo>
                  <a:cubicBezTo>
                    <a:pt x="0" y="0"/>
                    <a:pt x="0" y="0"/>
                    <a:pt x="0" y="0"/>
                  </a:cubicBezTo>
                  <a:cubicBezTo>
                    <a:pt x="1" y="1"/>
                    <a:pt x="1" y="2"/>
                    <a:pt x="2"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 name="Freeform 447">
              <a:extLst>
                <a:ext uri="{FF2B5EF4-FFF2-40B4-BE49-F238E27FC236}">
                  <a16:creationId xmlns:a16="http://schemas.microsoft.com/office/drawing/2014/main" xmlns="" id="{F3E7D4DC-34A3-4AFD-B0E3-54B434631A66}"/>
                </a:ext>
              </a:extLst>
            </p:cNvPr>
            <p:cNvSpPr/>
            <p:nvPr/>
          </p:nvSpPr>
          <p:spPr>
            <a:xfrm>
              <a:off x="5110" y="3114"/>
              <a:ext cx="8" cy="8"/>
            </a:xfrm>
            <a:custGeom>
              <a:avLst/>
              <a:gdLst/>
              <a:ahLst/>
              <a:cxnLst>
                <a:cxn ang="0">
                  <a:pos x="0" y="0"/>
                </a:cxn>
                <a:cxn ang="0">
                  <a:pos x="0" y="0"/>
                </a:cxn>
                <a:cxn ang="0">
                  <a:pos x="7" y="7"/>
                </a:cxn>
                <a:cxn ang="0">
                  <a:pos x="3" y="3"/>
                </a:cxn>
                <a:cxn ang="0">
                  <a:pos x="3" y="2"/>
                </a:cxn>
                <a:cxn ang="0">
                  <a:pos x="0" y="0"/>
                </a:cxn>
              </a:cxnLst>
              <a:rect l="0" t="0" r="0" b="0"/>
              <a:pathLst>
                <a:path w="10" h="10">
                  <a:moveTo>
                    <a:pt x="1" y="0"/>
                  </a:moveTo>
                  <a:cubicBezTo>
                    <a:pt x="1" y="1"/>
                    <a:pt x="3" y="3"/>
                    <a:pt x="0" y="1"/>
                  </a:cubicBezTo>
                  <a:cubicBezTo>
                    <a:pt x="9" y="9"/>
                    <a:pt x="9" y="9"/>
                    <a:pt x="9" y="9"/>
                  </a:cubicBezTo>
                  <a:cubicBezTo>
                    <a:pt x="10" y="10"/>
                    <a:pt x="5" y="5"/>
                    <a:pt x="4" y="4"/>
                  </a:cubicBezTo>
                  <a:cubicBezTo>
                    <a:pt x="6" y="6"/>
                    <a:pt x="3" y="3"/>
                    <a:pt x="4" y="3"/>
                  </a:cubicBez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 name="Freeform 448">
              <a:extLst>
                <a:ext uri="{FF2B5EF4-FFF2-40B4-BE49-F238E27FC236}">
                  <a16:creationId xmlns:a16="http://schemas.microsoft.com/office/drawing/2014/main" xmlns="" id="{230A9854-8BE3-4575-9DDA-851A35321D9D}"/>
                </a:ext>
              </a:extLst>
            </p:cNvPr>
            <p:cNvSpPr/>
            <p:nvPr/>
          </p:nvSpPr>
          <p:spPr>
            <a:xfrm>
              <a:off x="5112" y="3110"/>
              <a:ext cx="15" cy="17"/>
            </a:xfrm>
            <a:custGeom>
              <a:avLst/>
              <a:gdLst/>
              <a:ahLst/>
              <a:cxnLst>
                <a:cxn ang="0">
                  <a:pos x="7" y="11"/>
                </a:cxn>
                <a:cxn ang="0">
                  <a:pos x="7" y="10"/>
                </a:cxn>
                <a:cxn ang="0">
                  <a:pos x="9" y="11"/>
                </a:cxn>
                <a:cxn ang="0">
                  <a:pos x="10" y="12"/>
                </a:cxn>
                <a:cxn ang="0">
                  <a:pos x="9" y="11"/>
                </a:cxn>
                <a:cxn ang="0">
                  <a:pos x="9" y="10"/>
                </a:cxn>
                <a:cxn ang="0">
                  <a:pos x="5" y="7"/>
                </a:cxn>
                <a:cxn ang="0">
                  <a:pos x="11" y="11"/>
                </a:cxn>
                <a:cxn ang="0">
                  <a:pos x="4" y="5"/>
                </a:cxn>
                <a:cxn ang="0">
                  <a:pos x="7" y="6"/>
                </a:cxn>
                <a:cxn ang="0">
                  <a:pos x="7" y="6"/>
                </a:cxn>
                <a:cxn ang="0">
                  <a:pos x="7" y="6"/>
                </a:cxn>
                <a:cxn ang="0">
                  <a:pos x="11" y="9"/>
                </a:cxn>
                <a:cxn ang="0">
                  <a:pos x="11" y="8"/>
                </a:cxn>
                <a:cxn ang="0">
                  <a:pos x="13" y="9"/>
                </a:cxn>
                <a:cxn ang="0">
                  <a:pos x="11" y="5"/>
                </a:cxn>
                <a:cxn ang="0">
                  <a:pos x="14" y="7"/>
                </a:cxn>
                <a:cxn ang="0">
                  <a:pos x="6" y="3"/>
                </a:cxn>
                <a:cxn ang="0">
                  <a:pos x="7" y="3"/>
                </a:cxn>
                <a:cxn ang="0">
                  <a:pos x="12" y="5"/>
                </a:cxn>
                <a:cxn ang="0">
                  <a:pos x="10" y="4"/>
                </a:cxn>
                <a:cxn ang="0">
                  <a:pos x="15" y="5"/>
                </a:cxn>
                <a:cxn ang="0">
                  <a:pos x="8" y="2"/>
                </a:cxn>
                <a:cxn ang="0">
                  <a:pos x="10" y="2"/>
                </a:cxn>
                <a:cxn ang="0">
                  <a:pos x="3" y="0"/>
                </a:cxn>
                <a:cxn ang="0">
                  <a:pos x="3" y="1"/>
                </a:cxn>
                <a:cxn ang="0">
                  <a:pos x="6" y="4"/>
                </a:cxn>
                <a:cxn ang="0">
                  <a:pos x="2" y="1"/>
                </a:cxn>
                <a:cxn ang="0">
                  <a:pos x="6" y="4"/>
                </a:cxn>
                <a:cxn ang="0">
                  <a:pos x="2" y="2"/>
                </a:cxn>
                <a:cxn ang="0">
                  <a:pos x="6" y="5"/>
                </a:cxn>
                <a:cxn ang="0">
                  <a:pos x="1" y="1"/>
                </a:cxn>
                <a:cxn ang="0">
                  <a:pos x="1" y="5"/>
                </a:cxn>
                <a:cxn ang="0">
                  <a:pos x="4" y="7"/>
                </a:cxn>
                <a:cxn ang="0">
                  <a:pos x="4" y="8"/>
                </a:cxn>
                <a:cxn ang="0">
                  <a:pos x="6" y="11"/>
                </a:cxn>
                <a:cxn ang="0">
                  <a:pos x="0" y="5"/>
                </a:cxn>
                <a:cxn ang="0">
                  <a:pos x="0" y="6"/>
                </a:cxn>
                <a:cxn ang="0">
                  <a:pos x="2" y="7"/>
                </a:cxn>
                <a:cxn ang="0">
                  <a:pos x="0" y="6"/>
                </a:cxn>
                <a:cxn ang="0">
                  <a:pos x="8" y="12"/>
                </a:cxn>
                <a:cxn ang="0">
                  <a:pos x="11" y="14"/>
                </a:cxn>
                <a:cxn ang="0">
                  <a:pos x="7" y="11"/>
                </a:cxn>
              </a:cxnLst>
              <a:rect l="0" t="0" r="0" b="0"/>
              <a:pathLst>
                <a:path w="18" h="20">
                  <a:moveTo>
                    <a:pt x="9" y="13"/>
                  </a:moveTo>
                  <a:cubicBezTo>
                    <a:pt x="9" y="13"/>
                    <a:pt x="7" y="11"/>
                    <a:pt x="9" y="12"/>
                  </a:cubicBezTo>
                  <a:cubicBezTo>
                    <a:pt x="11" y="13"/>
                    <a:pt x="11" y="14"/>
                    <a:pt x="11" y="14"/>
                  </a:cubicBezTo>
                  <a:cubicBezTo>
                    <a:pt x="15" y="17"/>
                    <a:pt x="10" y="13"/>
                    <a:pt x="13" y="15"/>
                  </a:cubicBezTo>
                  <a:cubicBezTo>
                    <a:pt x="11" y="13"/>
                    <a:pt x="11" y="13"/>
                    <a:pt x="11" y="13"/>
                  </a:cubicBezTo>
                  <a:cubicBezTo>
                    <a:pt x="12" y="14"/>
                    <a:pt x="8" y="10"/>
                    <a:pt x="11" y="12"/>
                  </a:cubicBezTo>
                  <a:cubicBezTo>
                    <a:pt x="10" y="11"/>
                    <a:pt x="10" y="11"/>
                    <a:pt x="7" y="9"/>
                  </a:cubicBezTo>
                  <a:cubicBezTo>
                    <a:pt x="11" y="11"/>
                    <a:pt x="10" y="11"/>
                    <a:pt x="14" y="13"/>
                  </a:cubicBezTo>
                  <a:cubicBezTo>
                    <a:pt x="12" y="12"/>
                    <a:pt x="8" y="9"/>
                    <a:pt x="5" y="6"/>
                  </a:cubicBezTo>
                  <a:cubicBezTo>
                    <a:pt x="10" y="9"/>
                    <a:pt x="4" y="5"/>
                    <a:pt x="9" y="8"/>
                  </a:cubicBezTo>
                  <a:cubicBezTo>
                    <a:pt x="9" y="8"/>
                    <a:pt x="10" y="9"/>
                    <a:pt x="9" y="8"/>
                  </a:cubicBezTo>
                  <a:cubicBezTo>
                    <a:pt x="14" y="12"/>
                    <a:pt x="8" y="7"/>
                    <a:pt x="9" y="8"/>
                  </a:cubicBezTo>
                  <a:cubicBezTo>
                    <a:pt x="14" y="11"/>
                    <a:pt x="14" y="11"/>
                    <a:pt x="14" y="11"/>
                  </a:cubicBezTo>
                  <a:cubicBezTo>
                    <a:pt x="13" y="10"/>
                    <a:pt x="11" y="8"/>
                    <a:pt x="14" y="10"/>
                  </a:cubicBezTo>
                  <a:cubicBezTo>
                    <a:pt x="16" y="11"/>
                    <a:pt x="16" y="11"/>
                    <a:pt x="16" y="11"/>
                  </a:cubicBezTo>
                  <a:cubicBezTo>
                    <a:pt x="13" y="8"/>
                    <a:pt x="15" y="9"/>
                    <a:pt x="14" y="7"/>
                  </a:cubicBezTo>
                  <a:cubicBezTo>
                    <a:pt x="17" y="9"/>
                    <a:pt x="17" y="9"/>
                    <a:pt x="17" y="9"/>
                  </a:cubicBezTo>
                  <a:cubicBezTo>
                    <a:pt x="14" y="6"/>
                    <a:pt x="15" y="8"/>
                    <a:pt x="8" y="4"/>
                  </a:cubicBezTo>
                  <a:cubicBezTo>
                    <a:pt x="17" y="9"/>
                    <a:pt x="6" y="2"/>
                    <a:pt x="9" y="4"/>
                  </a:cubicBezTo>
                  <a:cubicBezTo>
                    <a:pt x="13" y="5"/>
                    <a:pt x="11" y="5"/>
                    <a:pt x="15" y="7"/>
                  </a:cubicBezTo>
                  <a:cubicBezTo>
                    <a:pt x="10" y="4"/>
                    <a:pt x="14" y="6"/>
                    <a:pt x="12" y="5"/>
                  </a:cubicBezTo>
                  <a:cubicBezTo>
                    <a:pt x="17" y="7"/>
                    <a:pt x="13" y="5"/>
                    <a:pt x="18" y="7"/>
                  </a:cubicBezTo>
                  <a:cubicBezTo>
                    <a:pt x="10" y="3"/>
                    <a:pt x="10" y="3"/>
                    <a:pt x="10" y="3"/>
                  </a:cubicBezTo>
                  <a:cubicBezTo>
                    <a:pt x="13" y="4"/>
                    <a:pt x="12" y="3"/>
                    <a:pt x="12" y="3"/>
                  </a:cubicBezTo>
                  <a:cubicBezTo>
                    <a:pt x="12" y="3"/>
                    <a:pt x="6" y="0"/>
                    <a:pt x="4" y="0"/>
                  </a:cubicBezTo>
                  <a:cubicBezTo>
                    <a:pt x="5" y="1"/>
                    <a:pt x="7" y="3"/>
                    <a:pt x="4" y="2"/>
                  </a:cubicBezTo>
                  <a:cubicBezTo>
                    <a:pt x="10" y="5"/>
                    <a:pt x="4" y="2"/>
                    <a:pt x="8" y="5"/>
                  </a:cubicBezTo>
                  <a:cubicBezTo>
                    <a:pt x="3" y="2"/>
                    <a:pt x="3" y="2"/>
                    <a:pt x="3" y="2"/>
                  </a:cubicBezTo>
                  <a:cubicBezTo>
                    <a:pt x="4" y="3"/>
                    <a:pt x="6" y="4"/>
                    <a:pt x="8" y="5"/>
                  </a:cubicBezTo>
                  <a:cubicBezTo>
                    <a:pt x="9" y="6"/>
                    <a:pt x="5" y="4"/>
                    <a:pt x="3" y="3"/>
                  </a:cubicBezTo>
                  <a:cubicBezTo>
                    <a:pt x="3" y="3"/>
                    <a:pt x="5" y="4"/>
                    <a:pt x="8" y="6"/>
                  </a:cubicBezTo>
                  <a:cubicBezTo>
                    <a:pt x="2" y="2"/>
                    <a:pt x="2" y="2"/>
                    <a:pt x="2" y="2"/>
                  </a:cubicBezTo>
                  <a:cubicBezTo>
                    <a:pt x="3" y="4"/>
                    <a:pt x="6" y="8"/>
                    <a:pt x="2" y="6"/>
                  </a:cubicBezTo>
                  <a:cubicBezTo>
                    <a:pt x="5" y="9"/>
                    <a:pt x="5" y="9"/>
                    <a:pt x="5" y="9"/>
                  </a:cubicBezTo>
                  <a:cubicBezTo>
                    <a:pt x="3" y="8"/>
                    <a:pt x="12" y="16"/>
                    <a:pt x="5" y="10"/>
                  </a:cubicBezTo>
                  <a:cubicBezTo>
                    <a:pt x="8" y="13"/>
                    <a:pt x="8" y="13"/>
                    <a:pt x="8" y="13"/>
                  </a:cubicBezTo>
                  <a:cubicBezTo>
                    <a:pt x="6" y="12"/>
                    <a:pt x="3" y="9"/>
                    <a:pt x="0" y="7"/>
                  </a:cubicBezTo>
                  <a:cubicBezTo>
                    <a:pt x="1" y="8"/>
                    <a:pt x="0" y="7"/>
                    <a:pt x="1" y="8"/>
                  </a:cubicBezTo>
                  <a:cubicBezTo>
                    <a:pt x="3" y="9"/>
                    <a:pt x="3" y="9"/>
                    <a:pt x="3" y="9"/>
                  </a:cubicBezTo>
                  <a:cubicBezTo>
                    <a:pt x="5" y="12"/>
                    <a:pt x="4" y="10"/>
                    <a:pt x="1" y="8"/>
                  </a:cubicBezTo>
                  <a:cubicBezTo>
                    <a:pt x="4" y="11"/>
                    <a:pt x="7" y="13"/>
                    <a:pt x="10" y="15"/>
                  </a:cubicBezTo>
                  <a:cubicBezTo>
                    <a:pt x="4" y="9"/>
                    <a:pt x="16" y="20"/>
                    <a:pt x="14" y="17"/>
                  </a:cubicBezTo>
                  <a:cubicBezTo>
                    <a:pt x="13" y="15"/>
                    <a:pt x="11" y="15"/>
                    <a:pt x="9" y="1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 name="Freeform 449">
              <a:extLst>
                <a:ext uri="{FF2B5EF4-FFF2-40B4-BE49-F238E27FC236}">
                  <a16:creationId xmlns:a16="http://schemas.microsoft.com/office/drawing/2014/main" xmlns="" id="{ECC1F12A-9DB6-4D54-A4BF-E7D6453AE8BF}"/>
                </a:ext>
              </a:extLst>
            </p:cNvPr>
            <p:cNvSpPr/>
            <p:nvPr/>
          </p:nvSpPr>
          <p:spPr>
            <a:xfrm>
              <a:off x="5112" y="311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 name="Freeform 450">
              <a:extLst>
                <a:ext uri="{FF2B5EF4-FFF2-40B4-BE49-F238E27FC236}">
                  <a16:creationId xmlns:a16="http://schemas.microsoft.com/office/drawing/2014/main" xmlns="" id="{6CA2F004-FF88-41B8-886C-2A0449A01DA4}"/>
                </a:ext>
              </a:extLst>
            </p:cNvPr>
            <p:cNvSpPr/>
            <p:nvPr/>
          </p:nvSpPr>
          <p:spPr>
            <a:xfrm>
              <a:off x="5121" y="3112"/>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0"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 name="Rectangle 451">
              <a:extLst>
                <a:ext uri="{FF2B5EF4-FFF2-40B4-BE49-F238E27FC236}">
                  <a16:creationId xmlns:a16="http://schemas.microsoft.com/office/drawing/2014/main" xmlns="" id="{C0DDA6A4-3E41-4185-8477-12B8A48E4760}"/>
                </a:ext>
              </a:extLst>
            </p:cNvPr>
            <p:cNvSpPr/>
            <p:nvPr/>
          </p:nvSpPr>
          <p:spPr>
            <a:xfrm>
              <a:off x="5113" y="3117"/>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21" name="Freeform 452">
              <a:extLst>
                <a:ext uri="{FF2B5EF4-FFF2-40B4-BE49-F238E27FC236}">
                  <a16:creationId xmlns:a16="http://schemas.microsoft.com/office/drawing/2014/main" xmlns="" id="{C286C9A2-9C08-42D8-BB62-4DCB38A8A9D3}"/>
                </a:ext>
              </a:extLst>
            </p:cNvPr>
            <p:cNvSpPr/>
            <p:nvPr/>
          </p:nvSpPr>
          <p:spPr>
            <a:xfrm>
              <a:off x="5119" y="3122"/>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 name="Freeform 453">
              <a:extLst>
                <a:ext uri="{FF2B5EF4-FFF2-40B4-BE49-F238E27FC236}">
                  <a16:creationId xmlns:a16="http://schemas.microsoft.com/office/drawing/2014/main" xmlns="" id="{4EE10A25-C10B-4618-A629-1237557C7732}"/>
                </a:ext>
              </a:extLst>
            </p:cNvPr>
            <p:cNvSpPr/>
            <p:nvPr/>
          </p:nvSpPr>
          <p:spPr>
            <a:xfrm>
              <a:off x="5125" y="3112"/>
              <a:ext cx="2" cy="1"/>
            </a:xfrm>
            <a:custGeom>
              <a:avLst/>
              <a:gdLst/>
              <a:ahLst/>
              <a:cxnLst>
                <a:cxn ang="0">
                  <a:pos x="2" y="1"/>
                </a:cxn>
                <a:cxn ang="0">
                  <a:pos x="0" y="0"/>
                </a:cxn>
                <a:cxn ang="0">
                  <a:pos x="2" y="1"/>
                </a:cxn>
              </a:cxnLst>
              <a:rect l="0" t="0" r="0" b="0"/>
              <a:pathLst>
                <a:path w="2" h="1">
                  <a:moveTo>
                    <a:pt x="2" y="1"/>
                  </a:moveTo>
                  <a:lnTo>
                    <a:pt x="0" y="0"/>
                  </a:lnTo>
                  <a:lnTo>
                    <a:pt x="2"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 name="Freeform 454">
              <a:extLst>
                <a:ext uri="{FF2B5EF4-FFF2-40B4-BE49-F238E27FC236}">
                  <a16:creationId xmlns:a16="http://schemas.microsoft.com/office/drawing/2014/main" xmlns="" id="{F4E933D4-604F-4703-BC2E-30C6092D6C6F}"/>
                </a:ext>
              </a:extLst>
            </p:cNvPr>
            <p:cNvSpPr/>
            <p:nvPr/>
          </p:nvSpPr>
          <p:spPr>
            <a:xfrm>
              <a:off x="5130" y="310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 name="Freeform 455">
              <a:extLst>
                <a:ext uri="{FF2B5EF4-FFF2-40B4-BE49-F238E27FC236}">
                  <a16:creationId xmlns:a16="http://schemas.microsoft.com/office/drawing/2014/main" xmlns="" id="{DC8885D1-6B2C-4A68-8988-A4E540DF3E69}"/>
                </a:ext>
              </a:extLst>
            </p:cNvPr>
            <p:cNvSpPr/>
            <p:nvPr/>
          </p:nvSpPr>
          <p:spPr>
            <a:xfrm>
              <a:off x="5107" y="3097"/>
              <a:ext cx="25" cy="17"/>
            </a:xfrm>
            <a:custGeom>
              <a:avLst/>
              <a:gdLst/>
              <a:ahLst/>
              <a:cxnLst>
                <a:cxn ang="0">
                  <a:pos x="12" y="0"/>
                </a:cxn>
                <a:cxn ang="0">
                  <a:pos x="7" y="1"/>
                </a:cxn>
                <a:cxn ang="0">
                  <a:pos x="4" y="2"/>
                </a:cxn>
                <a:cxn ang="0">
                  <a:pos x="8" y="2"/>
                </a:cxn>
                <a:cxn ang="0">
                  <a:pos x="8" y="3"/>
                </a:cxn>
                <a:cxn ang="0">
                  <a:pos x="8" y="4"/>
                </a:cxn>
                <a:cxn ang="0">
                  <a:pos x="12" y="5"/>
                </a:cxn>
                <a:cxn ang="0">
                  <a:pos x="11" y="5"/>
                </a:cxn>
                <a:cxn ang="0">
                  <a:pos x="9" y="6"/>
                </a:cxn>
                <a:cxn ang="0">
                  <a:pos x="17" y="6"/>
                </a:cxn>
                <a:cxn ang="0">
                  <a:pos x="17" y="8"/>
                </a:cxn>
                <a:cxn ang="0">
                  <a:pos x="14" y="8"/>
                </a:cxn>
                <a:cxn ang="0">
                  <a:pos x="14" y="8"/>
                </a:cxn>
                <a:cxn ang="0">
                  <a:pos x="12" y="9"/>
                </a:cxn>
                <a:cxn ang="0">
                  <a:pos x="14" y="11"/>
                </a:cxn>
                <a:cxn ang="0">
                  <a:pos x="17" y="12"/>
                </a:cxn>
                <a:cxn ang="0">
                  <a:pos x="13" y="11"/>
                </a:cxn>
                <a:cxn ang="0">
                  <a:pos x="14" y="12"/>
                </a:cxn>
                <a:cxn ang="0">
                  <a:pos x="12" y="13"/>
                </a:cxn>
                <a:cxn ang="0">
                  <a:pos x="14" y="13"/>
                </a:cxn>
                <a:cxn ang="0">
                  <a:pos x="12" y="12"/>
                </a:cxn>
                <a:cxn ang="0">
                  <a:pos x="20" y="15"/>
                </a:cxn>
                <a:cxn ang="0">
                  <a:pos x="22" y="15"/>
                </a:cxn>
                <a:cxn ang="0">
                  <a:pos x="21" y="13"/>
                </a:cxn>
                <a:cxn ang="0">
                  <a:pos x="23" y="13"/>
                </a:cxn>
                <a:cxn ang="0">
                  <a:pos x="24" y="12"/>
                </a:cxn>
                <a:cxn ang="0">
                  <a:pos x="21" y="10"/>
                </a:cxn>
                <a:cxn ang="0">
                  <a:pos x="22" y="11"/>
                </a:cxn>
                <a:cxn ang="0">
                  <a:pos x="22" y="10"/>
                </a:cxn>
                <a:cxn ang="0">
                  <a:pos x="21" y="9"/>
                </a:cxn>
                <a:cxn ang="0">
                  <a:pos x="19" y="8"/>
                </a:cxn>
                <a:cxn ang="0">
                  <a:pos x="23" y="8"/>
                </a:cxn>
                <a:cxn ang="0">
                  <a:pos x="24" y="7"/>
                </a:cxn>
                <a:cxn ang="0">
                  <a:pos x="19" y="6"/>
                </a:cxn>
                <a:cxn ang="0">
                  <a:pos x="17" y="5"/>
                </a:cxn>
                <a:cxn ang="0">
                  <a:pos x="16" y="4"/>
                </a:cxn>
                <a:cxn ang="0">
                  <a:pos x="16" y="3"/>
                </a:cxn>
                <a:cxn ang="0">
                  <a:pos x="15" y="2"/>
                </a:cxn>
                <a:cxn ang="0">
                  <a:pos x="10" y="3"/>
                </a:cxn>
                <a:cxn ang="0">
                  <a:pos x="18" y="1"/>
                </a:cxn>
              </a:cxnLst>
              <a:rect l="0" t="0" r="0" b="0"/>
              <a:pathLst>
                <a:path w="31" h="21">
                  <a:moveTo>
                    <a:pt x="23" y="0"/>
                  </a:moveTo>
                  <a:cubicBezTo>
                    <a:pt x="21" y="0"/>
                    <a:pt x="20" y="0"/>
                    <a:pt x="16" y="1"/>
                  </a:cubicBezTo>
                  <a:cubicBezTo>
                    <a:pt x="18" y="0"/>
                    <a:pt x="18" y="0"/>
                    <a:pt x="18" y="0"/>
                  </a:cubicBezTo>
                  <a:cubicBezTo>
                    <a:pt x="17" y="0"/>
                    <a:pt x="13" y="1"/>
                    <a:pt x="9" y="2"/>
                  </a:cubicBezTo>
                  <a:cubicBezTo>
                    <a:pt x="11" y="2"/>
                    <a:pt x="11" y="2"/>
                    <a:pt x="11" y="2"/>
                  </a:cubicBezTo>
                  <a:cubicBezTo>
                    <a:pt x="15" y="1"/>
                    <a:pt x="8" y="3"/>
                    <a:pt x="6" y="3"/>
                  </a:cubicBezTo>
                  <a:cubicBezTo>
                    <a:pt x="7" y="3"/>
                    <a:pt x="16" y="1"/>
                    <a:pt x="14" y="2"/>
                  </a:cubicBezTo>
                  <a:cubicBezTo>
                    <a:pt x="14" y="2"/>
                    <a:pt x="12" y="3"/>
                    <a:pt x="10" y="3"/>
                  </a:cubicBezTo>
                  <a:cubicBezTo>
                    <a:pt x="10" y="3"/>
                    <a:pt x="16" y="2"/>
                    <a:pt x="17" y="2"/>
                  </a:cubicBezTo>
                  <a:cubicBezTo>
                    <a:pt x="0" y="5"/>
                    <a:pt x="22" y="2"/>
                    <a:pt x="11" y="4"/>
                  </a:cubicBezTo>
                  <a:cubicBezTo>
                    <a:pt x="13" y="5"/>
                    <a:pt x="11" y="5"/>
                    <a:pt x="15" y="5"/>
                  </a:cubicBezTo>
                  <a:cubicBezTo>
                    <a:pt x="10" y="5"/>
                    <a:pt x="15" y="5"/>
                    <a:pt x="10" y="6"/>
                  </a:cubicBezTo>
                  <a:cubicBezTo>
                    <a:pt x="20" y="5"/>
                    <a:pt x="5" y="7"/>
                    <a:pt x="18" y="6"/>
                  </a:cubicBezTo>
                  <a:cubicBezTo>
                    <a:pt x="14" y="7"/>
                    <a:pt x="19" y="6"/>
                    <a:pt x="16" y="7"/>
                  </a:cubicBezTo>
                  <a:cubicBezTo>
                    <a:pt x="14" y="7"/>
                    <a:pt x="14" y="7"/>
                    <a:pt x="14" y="7"/>
                  </a:cubicBezTo>
                  <a:cubicBezTo>
                    <a:pt x="11" y="7"/>
                    <a:pt x="19" y="7"/>
                    <a:pt x="14" y="7"/>
                  </a:cubicBezTo>
                  <a:cubicBezTo>
                    <a:pt x="13" y="7"/>
                    <a:pt x="17" y="7"/>
                    <a:pt x="21" y="7"/>
                  </a:cubicBezTo>
                  <a:cubicBezTo>
                    <a:pt x="19" y="8"/>
                    <a:pt x="17" y="8"/>
                    <a:pt x="12" y="8"/>
                  </a:cubicBezTo>
                  <a:cubicBezTo>
                    <a:pt x="18" y="8"/>
                    <a:pt x="15" y="8"/>
                    <a:pt x="18" y="8"/>
                  </a:cubicBezTo>
                  <a:cubicBezTo>
                    <a:pt x="19" y="8"/>
                    <a:pt x="20" y="8"/>
                    <a:pt x="22" y="8"/>
                  </a:cubicBezTo>
                  <a:cubicBezTo>
                    <a:pt x="21" y="9"/>
                    <a:pt x="26" y="9"/>
                    <a:pt x="28" y="10"/>
                  </a:cubicBezTo>
                  <a:cubicBezTo>
                    <a:pt x="21" y="10"/>
                    <a:pt x="28" y="9"/>
                    <a:pt x="22" y="10"/>
                  </a:cubicBezTo>
                  <a:cubicBezTo>
                    <a:pt x="19" y="9"/>
                    <a:pt x="19" y="9"/>
                    <a:pt x="14" y="8"/>
                  </a:cubicBezTo>
                  <a:cubicBezTo>
                    <a:pt x="14" y="9"/>
                    <a:pt x="15" y="9"/>
                    <a:pt x="18" y="10"/>
                  </a:cubicBezTo>
                  <a:cubicBezTo>
                    <a:pt x="17" y="10"/>
                    <a:pt x="15" y="9"/>
                    <a:pt x="14" y="10"/>
                  </a:cubicBezTo>
                  <a:cubicBezTo>
                    <a:pt x="11" y="10"/>
                    <a:pt x="21" y="11"/>
                    <a:pt x="18" y="11"/>
                  </a:cubicBezTo>
                  <a:cubicBezTo>
                    <a:pt x="14" y="11"/>
                    <a:pt x="14" y="11"/>
                    <a:pt x="14" y="11"/>
                  </a:cubicBezTo>
                  <a:cubicBezTo>
                    <a:pt x="19" y="12"/>
                    <a:pt x="13" y="11"/>
                    <a:pt x="16" y="12"/>
                  </a:cubicBezTo>
                  <a:cubicBezTo>
                    <a:pt x="20" y="13"/>
                    <a:pt x="20" y="13"/>
                    <a:pt x="20" y="13"/>
                  </a:cubicBezTo>
                  <a:cubicBezTo>
                    <a:pt x="11" y="11"/>
                    <a:pt x="24" y="14"/>
                    <a:pt x="18" y="14"/>
                  </a:cubicBezTo>
                  <a:cubicBezTo>
                    <a:pt x="24" y="15"/>
                    <a:pt x="26" y="16"/>
                    <a:pt x="27" y="17"/>
                  </a:cubicBezTo>
                  <a:cubicBezTo>
                    <a:pt x="22" y="15"/>
                    <a:pt x="22" y="15"/>
                    <a:pt x="22" y="15"/>
                  </a:cubicBezTo>
                  <a:cubicBezTo>
                    <a:pt x="25" y="16"/>
                    <a:pt x="16" y="13"/>
                    <a:pt x="14" y="12"/>
                  </a:cubicBezTo>
                  <a:cubicBezTo>
                    <a:pt x="16" y="13"/>
                    <a:pt x="13" y="13"/>
                    <a:pt x="17" y="14"/>
                  </a:cubicBezTo>
                  <a:cubicBezTo>
                    <a:pt x="13" y="13"/>
                    <a:pt x="13" y="13"/>
                    <a:pt x="13" y="13"/>
                  </a:cubicBezTo>
                  <a:cubicBezTo>
                    <a:pt x="12" y="13"/>
                    <a:pt x="22" y="16"/>
                    <a:pt x="18" y="15"/>
                  </a:cubicBezTo>
                  <a:cubicBezTo>
                    <a:pt x="15" y="14"/>
                    <a:pt x="15" y="14"/>
                    <a:pt x="15" y="14"/>
                  </a:cubicBezTo>
                  <a:cubicBezTo>
                    <a:pt x="15" y="15"/>
                    <a:pt x="10" y="14"/>
                    <a:pt x="16" y="17"/>
                  </a:cubicBezTo>
                  <a:cubicBezTo>
                    <a:pt x="18" y="18"/>
                    <a:pt x="24" y="20"/>
                    <a:pt x="26" y="21"/>
                  </a:cubicBezTo>
                  <a:cubicBezTo>
                    <a:pt x="24" y="20"/>
                    <a:pt x="20" y="18"/>
                    <a:pt x="18" y="17"/>
                  </a:cubicBezTo>
                  <a:cubicBezTo>
                    <a:pt x="23" y="18"/>
                    <a:pt x="23" y="18"/>
                    <a:pt x="23" y="18"/>
                  </a:cubicBezTo>
                  <a:cubicBezTo>
                    <a:pt x="19" y="17"/>
                    <a:pt x="18" y="16"/>
                    <a:pt x="15" y="15"/>
                  </a:cubicBezTo>
                  <a:cubicBezTo>
                    <a:pt x="13" y="14"/>
                    <a:pt x="19" y="17"/>
                    <a:pt x="17" y="15"/>
                  </a:cubicBezTo>
                  <a:cubicBezTo>
                    <a:pt x="22" y="17"/>
                    <a:pt x="22" y="18"/>
                    <a:pt x="26" y="19"/>
                  </a:cubicBezTo>
                  <a:cubicBezTo>
                    <a:pt x="24" y="18"/>
                    <a:pt x="24" y="18"/>
                    <a:pt x="24" y="18"/>
                  </a:cubicBezTo>
                  <a:cubicBezTo>
                    <a:pt x="26" y="19"/>
                    <a:pt x="26" y="18"/>
                    <a:pt x="28" y="19"/>
                  </a:cubicBezTo>
                  <a:cubicBezTo>
                    <a:pt x="22" y="16"/>
                    <a:pt x="30" y="19"/>
                    <a:pt x="28" y="17"/>
                  </a:cubicBezTo>
                  <a:cubicBezTo>
                    <a:pt x="27" y="17"/>
                    <a:pt x="27" y="17"/>
                    <a:pt x="27" y="17"/>
                  </a:cubicBezTo>
                  <a:cubicBezTo>
                    <a:pt x="24" y="17"/>
                    <a:pt x="24" y="16"/>
                    <a:pt x="24" y="16"/>
                  </a:cubicBezTo>
                  <a:cubicBezTo>
                    <a:pt x="28" y="17"/>
                    <a:pt x="27" y="17"/>
                    <a:pt x="29" y="17"/>
                  </a:cubicBezTo>
                  <a:cubicBezTo>
                    <a:pt x="27" y="16"/>
                    <a:pt x="22" y="15"/>
                    <a:pt x="22" y="14"/>
                  </a:cubicBezTo>
                  <a:cubicBezTo>
                    <a:pt x="27" y="16"/>
                    <a:pt x="25" y="14"/>
                    <a:pt x="30" y="15"/>
                  </a:cubicBezTo>
                  <a:cubicBezTo>
                    <a:pt x="24" y="14"/>
                    <a:pt x="28" y="14"/>
                    <a:pt x="25" y="13"/>
                  </a:cubicBezTo>
                  <a:cubicBezTo>
                    <a:pt x="24" y="13"/>
                    <a:pt x="24" y="13"/>
                    <a:pt x="27" y="13"/>
                  </a:cubicBezTo>
                  <a:cubicBezTo>
                    <a:pt x="28" y="14"/>
                    <a:pt x="28" y="14"/>
                    <a:pt x="28" y="14"/>
                  </a:cubicBezTo>
                  <a:cubicBezTo>
                    <a:pt x="28" y="14"/>
                    <a:pt x="28" y="14"/>
                    <a:pt x="28" y="14"/>
                  </a:cubicBezTo>
                  <a:cubicBezTo>
                    <a:pt x="29" y="14"/>
                    <a:pt x="29" y="14"/>
                    <a:pt x="29" y="14"/>
                  </a:cubicBezTo>
                  <a:cubicBezTo>
                    <a:pt x="30" y="14"/>
                    <a:pt x="26" y="13"/>
                    <a:pt x="28" y="13"/>
                  </a:cubicBezTo>
                  <a:cubicBezTo>
                    <a:pt x="30" y="13"/>
                    <a:pt x="30" y="13"/>
                    <a:pt x="30" y="14"/>
                  </a:cubicBezTo>
                  <a:cubicBezTo>
                    <a:pt x="31" y="13"/>
                    <a:pt x="22" y="12"/>
                    <a:pt x="27" y="12"/>
                  </a:cubicBezTo>
                  <a:cubicBezTo>
                    <a:pt x="24" y="11"/>
                    <a:pt x="24" y="11"/>
                    <a:pt x="18" y="10"/>
                  </a:cubicBezTo>
                  <a:cubicBezTo>
                    <a:pt x="20" y="10"/>
                    <a:pt x="25" y="11"/>
                    <a:pt x="24" y="10"/>
                  </a:cubicBezTo>
                  <a:cubicBezTo>
                    <a:pt x="19" y="10"/>
                    <a:pt x="26" y="10"/>
                    <a:pt x="23" y="10"/>
                  </a:cubicBezTo>
                  <a:cubicBezTo>
                    <a:pt x="28" y="10"/>
                    <a:pt x="24" y="10"/>
                    <a:pt x="29" y="10"/>
                  </a:cubicBezTo>
                  <a:cubicBezTo>
                    <a:pt x="31" y="10"/>
                    <a:pt x="25" y="9"/>
                    <a:pt x="26" y="9"/>
                  </a:cubicBezTo>
                  <a:cubicBezTo>
                    <a:pt x="30" y="9"/>
                    <a:pt x="30" y="9"/>
                    <a:pt x="30" y="9"/>
                  </a:cubicBezTo>
                  <a:cubicBezTo>
                    <a:pt x="28" y="9"/>
                    <a:pt x="24" y="8"/>
                    <a:pt x="28" y="8"/>
                  </a:cubicBezTo>
                  <a:cubicBezTo>
                    <a:pt x="24" y="8"/>
                    <a:pt x="24" y="8"/>
                    <a:pt x="24" y="8"/>
                  </a:cubicBezTo>
                  <a:cubicBezTo>
                    <a:pt x="26" y="8"/>
                    <a:pt x="25" y="8"/>
                    <a:pt x="29" y="7"/>
                  </a:cubicBezTo>
                  <a:cubicBezTo>
                    <a:pt x="22" y="7"/>
                    <a:pt x="22" y="7"/>
                    <a:pt x="22" y="7"/>
                  </a:cubicBezTo>
                  <a:cubicBezTo>
                    <a:pt x="29" y="6"/>
                    <a:pt x="23" y="5"/>
                    <a:pt x="17" y="6"/>
                  </a:cubicBezTo>
                  <a:cubicBezTo>
                    <a:pt x="17" y="6"/>
                    <a:pt x="19" y="5"/>
                    <a:pt x="20" y="5"/>
                  </a:cubicBezTo>
                  <a:cubicBezTo>
                    <a:pt x="23" y="5"/>
                    <a:pt x="23" y="5"/>
                    <a:pt x="23" y="5"/>
                  </a:cubicBezTo>
                  <a:cubicBezTo>
                    <a:pt x="23" y="5"/>
                    <a:pt x="27" y="4"/>
                    <a:pt x="21" y="4"/>
                  </a:cubicBezTo>
                  <a:cubicBezTo>
                    <a:pt x="19" y="4"/>
                    <a:pt x="25" y="4"/>
                    <a:pt x="26" y="4"/>
                  </a:cubicBezTo>
                  <a:cubicBezTo>
                    <a:pt x="18" y="4"/>
                    <a:pt x="31" y="1"/>
                    <a:pt x="19" y="3"/>
                  </a:cubicBezTo>
                  <a:cubicBezTo>
                    <a:pt x="19" y="3"/>
                    <a:pt x="17" y="4"/>
                    <a:pt x="17" y="4"/>
                  </a:cubicBezTo>
                  <a:cubicBezTo>
                    <a:pt x="16" y="4"/>
                    <a:pt x="14" y="4"/>
                    <a:pt x="13" y="4"/>
                  </a:cubicBezTo>
                  <a:cubicBezTo>
                    <a:pt x="13" y="4"/>
                    <a:pt x="17" y="3"/>
                    <a:pt x="15" y="3"/>
                  </a:cubicBezTo>
                  <a:cubicBezTo>
                    <a:pt x="23" y="2"/>
                    <a:pt x="23" y="2"/>
                    <a:pt x="23" y="2"/>
                  </a:cubicBezTo>
                  <a:cubicBezTo>
                    <a:pt x="30" y="0"/>
                    <a:pt x="12" y="3"/>
                    <a:pt x="23"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 name="Freeform 456">
              <a:extLst>
                <a:ext uri="{FF2B5EF4-FFF2-40B4-BE49-F238E27FC236}">
                  <a16:creationId xmlns:a16="http://schemas.microsoft.com/office/drawing/2014/main" xmlns="" id="{CCE135EA-4033-4D0F-97B0-19414F9CAAD0}"/>
                </a:ext>
              </a:extLst>
            </p:cNvPr>
            <p:cNvSpPr/>
            <p:nvPr/>
          </p:nvSpPr>
          <p:spPr>
            <a:xfrm>
              <a:off x="5125" y="3101"/>
              <a:ext cx="4" cy="0"/>
            </a:xfrm>
            <a:custGeom>
              <a:avLst/>
              <a:gdLst/>
              <a:ahLst/>
              <a:cxnLst>
                <a:cxn ang="0">
                  <a:pos x="0" y="0"/>
                </a:cxn>
                <a:cxn ang="0">
                  <a:pos x="4" y="0"/>
                </a:cxn>
                <a:cxn ang="0">
                  <a:pos x="1" y="0"/>
                </a:cxn>
                <a:cxn ang="0">
                  <a:pos x="0" y="0"/>
                </a:cxn>
              </a:cxnLst>
              <a:rect l="0" t="0" r="0" b="0"/>
              <a:pathLst>
                <a:path w="4" h="1">
                  <a:moveTo>
                    <a:pt x="0" y="0"/>
                  </a:moveTo>
                  <a:cubicBezTo>
                    <a:pt x="4" y="0"/>
                    <a:pt x="4" y="0"/>
                    <a:pt x="4" y="0"/>
                  </a:cubicBezTo>
                  <a:cubicBezTo>
                    <a:pt x="1" y="0"/>
                    <a:pt x="1" y="0"/>
                    <a:pt x="1" y="0"/>
                  </a:cubicBezTo>
                  <a:cubicBezTo>
                    <a:pt x="2" y="0"/>
                    <a:pt x="2"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 name="Freeform 457">
              <a:extLst>
                <a:ext uri="{FF2B5EF4-FFF2-40B4-BE49-F238E27FC236}">
                  <a16:creationId xmlns:a16="http://schemas.microsoft.com/office/drawing/2014/main" xmlns="" id="{B552C72C-5B44-4CD8-910F-7DA0BE5C69EE}"/>
                </a:ext>
              </a:extLst>
            </p:cNvPr>
            <p:cNvSpPr/>
            <p:nvPr/>
          </p:nvSpPr>
          <p:spPr>
            <a:xfrm>
              <a:off x="5125" y="3101"/>
              <a:ext cx="1" cy="0"/>
            </a:xfrm>
            <a:custGeom>
              <a:avLst/>
              <a:gdLst/>
              <a:ahLst/>
              <a:cxnLst>
                <a:cxn ang="0">
                  <a:pos x="1" y="0"/>
                </a:cxn>
                <a:cxn ang="0">
                  <a:pos x="0" y="0"/>
                </a:cxn>
                <a:cxn ang="0">
                  <a:pos x="0" y="0"/>
                </a:cxn>
                <a:cxn ang="0">
                  <a:pos x="1" y="0"/>
                </a:cxn>
              </a:cxnLst>
              <a:rect l="0" t="0" r="0" b="0"/>
              <a:pathLst>
                <a:path w="2" h="1">
                  <a:moveTo>
                    <a:pt x="2" y="0"/>
                  </a:moveTo>
                  <a:cubicBezTo>
                    <a:pt x="1" y="0"/>
                    <a:pt x="1" y="0"/>
                    <a:pt x="1" y="0"/>
                  </a:cubicBezTo>
                  <a:cubicBezTo>
                    <a:pt x="0" y="0"/>
                    <a:pt x="1" y="0"/>
                    <a:pt x="1" y="0"/>
                  </a:cubicBez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 name="Freeform 458">
              <a:extLst>
                <a:ext uri="{FF2B5EF4-FFF2-40B4-BE49-F238E27FC236}">
                  <a16:creationId xmlns:a16="http://schemas.microsoft.com/office/drawing/2014/main" xmlns="" id="{06DA3158-661D-4AAE-A346-CDA4AE111B61}"/>
                </a:ext>
              </a:extLst>
            </p:cNvPr>
            <p:cNvSpPr/>
            <p:nvPr/>
          </p:nvSpPr>
          <p:spPr>
            <a:xfrm>
              <a:off x="5123" y="3096"/>
              <a:ext cx="2" cy="0"/>
            </a:xfrm>
            <a:custGeom>
              <a:avLst/>
              <a:gdLst/>
              <a:ahLst/>
              <a:cxnLst>
                <a:cxn ang="0">
                  <a:pos x="1" y="0"/>
                </a:cxn>
                <a:cxn ang="0">
                  <a:pos x="1" y="0"/>
                </a:cxn>
                <a:cxn ang="0">
                  <a:pos x="1" y="0"/>
                </a:cxn>
              </a:cxnLst>
              <a:rect l="0" t="0" r="0" b="0"/>
              <a:pathLst>
                <a:path w="2" h="1">
                  <a:moveTo>
                    <a:pt x="1" y="0"/>
                  </a:moveTo>
                  <a:cubicBezTo>
                    <a:pt x="1" y="0"/>
                    <a:pt x="2" y="0"/>
                    <a:pt x="1" y="0"/>
                  </a:cubicBezTo>
                  <a:cubicBezTo>
                    <a:pt x="0" y="0"/>
                    <a:pt x="0" y="0"/>
                    <a:pt x="1"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 name="Freeform 459">
              <a:extLst>
                <a:ext uri="{FF2B5EF4-FFF2-40B4-BE49-F238E27FC236}">
                  <a16:creationId xmlns:a16="http://schemas.microsoft.com/office/drawing/2014/main" xmlns="" id="{3BDDC6FE-BA02-4CAE-B309-39AF2073E17B}"/>
                </a:ext>
              </a:extLst>
            </p:cNvPr>
            <p:cNvSpPr/>
            <p:nvPr/>
          </p:nvSpPr>
          <p:spPr>
            <a:xfrm>
              <a:off x="5121" y="3096"/>
              <a:ext cx="1" cy="1"/>
            </a:xfrm>
            <a:custGeom>
              <a:avLst/>
              <a:gdLst/>
              <a:ahLst/>
              <a:cxnLst>
                <a:cxn ang="0">
                  <a:pos x="1" y="0"/>
                </a:cxn>
                <a:cxn ang="0">
                  <a:pos x="0" y="1"/>
                </a:cxn>
                <a:cxn ang="0">
                  <a:pos x="0" y="1"/>
                </a:cxn>
                <a:cxn ang="0">
                  <a:pos x="1" y="0"/>
                </a:cxn>
              </a:cxnLst>
              <a:rect l="0" t="0" r="0" b="0"/>
              <a:pathLst>
                <a:path w="1" h="1">
                  <a:moveTo>
                    <a:pt x="1" y="0"/>
                  </a:moveTo>
                  <a:lnTo>
                    <a:pt x="0" y="1"/>
                  </a:lnTo>
                  <a:lnTo>
                    <a:pt x="0" y="1"/>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 name="Freeform 460">
              <a:extLst>
                <a:ext uri="{FF2B5EF4-FFF2-40B4-BE49-F238E27FC236}">
                  <a16:creationId xmlns:a16="http://schemas.microsoft.com/office/drawing/2014/main" xmlns="" id="{5FE8599E-8F1C-4960-9BD2-C2A4A7132B2D}"/>
                </a:ext>
              </a:extLst>
            </p:cNvPr>
            <p:cNvSpPr/>
            <p:nvPr/>
          </p:nvSpPr>
          <p:spPr>
            <a:xfrm>
              <a:off x="5105" y="3092"/>
              <a:ext cx="20" cy="8"/>
            </a:xfrm>
            <a:custGeom>
              <a:avLst/>
              <a:gdLst/>
              <a:ahLst/>
              <a:cxnLst>
                <a:cxn ang="0">
                  <a:pos x="9" y="0"/>
                </a:cxn>
                <a:cxn ang="0">
                  <a:pos x="5" y="1"/>
                </a:cxn>
                <a:cxn ang="0">
                  <a:pos x="8" y="0"/>
                </a:cxn>
                <a:cxn ang="0">
                  <a:pos x="2" y="3"/>
                </a:cxn>
                <a:cxn ang="0">
                  <a:pos x="7" y="4"/>
                </a:cxn>
                <a:cxn ang="0">
                  <a:pos x="4" y="5"/>
                </a:cxn>
                <a:cxn ang="0">
                  <a:pos x="9" y="4"/>
                </a:cxn>
                <a:cxn ang="0">
                  <a:pos x="4" y="6"/>
                </a:cxn>
                <a:cxn ang="0">
                  <a:pos x="7" y="6"/>
                </a:cxn>
                <a:cxn ang="0">
                  <a:pos x="8" y="5"/>
                </a:cxn>
                <a:cxn ang="0">
                  <a:pos x="8" y="6"/>
                </a:cxn>
                <a:cxn ang="0">
                  <a:pos x="8" y="5"/>
                </a:cxn>
                <a:cxn ang="0">
                  <a:pos x="9" y="5"/>
                </a:cxn>
                <a:cxn ang="0">
                  <a:pos x="8" y="6"/>
                </a:cxn>
                <a:cxn ang="0">
                  <a:pos x="9" y="5"/>
                </a:cxn>
                <a:cxn ang="0">
                  <a:pos x="7" y="7"/>
                </a:cxn>
                <a:cxn ang="0">
                  <a:pos x="12" y="6"/>
                </a:cxn>
                <a:cxn ang="0">
                  <a:pos x="14" y="5"/>
                </a:cxn>
                <a:cxn ang="0">
                  <a:pos x="12" y="5"/>
                </a:cxn>
                <a:cxn ang="0">
                  <a:pos x="12" y="5"/>
                </a:cxn>
                <a:cxn ang="0">
                  <a:pos x="10" y="5"/>
                </a:cxn>
                <a:cxn ang="0">
                  <a:pos x="15" y="4"/>
                </a:cxn>
                <a:cxn ang="0">
                  <a:pos x="17" y="1"/>
                </a:cxn>
                <a:cxn ang="0">
                  <a:pos x="17" y="1"/>
                </a:cxn>
                <a:cxn ang="0">
                  <a:pos x="16" y="1"/>
                </a:cxn>
                <a:cxn ang="0">
                  <a:pos x="14" y="3"/>
                </a:cxn>
                <a:cxn ang="0">
                  <a:pos x="9" y="5"/>
                </a:cxn>
                <a:cxn ang="0">
                  <a:pos x="9" y="4"/>
                </a:cxn>
                <a:cxn ang="0">
                  <a:pos x="13" y="3"/>
                </a:cxn>
                <a:cxn ang="0">
                  <a:pos x="11" y="3"/>
                </a:cxn>
                <a:cxn ang="0">
                  <a:pos x="16" y="1"/>
                </a:cxn>
                <a:cxn ang="0">
                  <a:pos x="11" y="3"/>
                </a:cxn>
                <a:cxn ang="0">
                  <a:pos x="10" y="2"/>
                </a:cxn>
                <a:cxn ang="0">
                  <a:pos x="13" y="0"/>
                </a:cxn>
                <a:cxn ang="0">
                  <a:pos x="10" y="2"/>
                </a:cxn>
                <a:cxn ang="0">
                  <a:pos x="11" y="0"/>
                </a:cxn>
                <a:cxn ang="0">
                  <a:pos x="8" y="1"/>
                </a:cxn>
                <a:cxn ang="0">
                  <a:pos x="9" y="0"/>
                </a:cxn>
                <a:cxn ang="0">
                  <a:pos x="8" y="0"/>
                </a:cxn>
                <a:cxn ang="0">
                  <a:pos x="4" y="3"/>
                </a:cxn>
                <a:cxn ang="0">
                  <a:pos x="9" y="0"/>
                </a:cxn>
              </a:cxnLst>
              <a:rect l="0" t="0" r="0" b="0"/>
              <a:pathLst>
                <a:path w="25" h="9">
                  <a:moveTo>
                    <a:pt x="12" y="1"/>
                  </a:moveTo>
                  <a:cubicBezTo>
                    <a:pt x="7" y="2"/>
                    <a:pt x="7" y="2"/>
                    <a:pt x="7" y="2"/>
                  </a:cubicBezTo>
                  <a:cubicBezTo>
                    <a:pt x="9" y="1"/>
                    <a:pt x="7" y="2"/>
                    <a:pt x="10" y="0"/>
                  </a:cubicBezTo>
                  <a:cubicBezTo>
                    <a:pt x="5" y="3"/>
                    <a:pt x="10" y="0"/>
                    <a:pt x="3" y="4"/>
                  </a:cubicBezTo>
                  <a:cubicBezTo>
                    <a:pt x="6" y="3"/>
                    <a:pt x="2" y="7"/>
                    <a:pt x="9" y="5"/>
                  </a:cubicBezTo>
                  <a:cubicBezTo>
                    <a:pt x="6" y="6"/>
                    <a:pt x="6" y="6"/>
                    <a:pt x="6" y="6"/>
                  </a:cubicBezTo>
                  <a:cubicBezTo>
                    <a:pt x="12" y="4"/>
                    <a:pt x="0" y="9"/>
                    <a:pt x="12" y="5"/>
                  </a:cubicBezTo>
                  <a:cubicBezTo>
                    <a:pt x="6" y="7"/>
                    <a:pt x="6" y="7"/>
                    <a:pt x="6" y="7"/>
                  </a:cubicBezTo>
                  <a:cubicBezTo>
                    <a:pt x="4" y="8"/>
                    <a:pt x="15" y="4"/>
                    <a:pt x="9" y="7"/>
                  </a:cubicBezTo>
                  <a:cubicBezTo>
                    <a:pt x="11" y="6"/>
                    <a:pt x="11" y="6"/>
                    <a:pt x="11" y="6"/>
                  </a:cubicBezTo>
                  <a:cubicBezTo>
                    <a:pt x="10" y="7"/>
                    <a:pt x="10" y="7"/>
                    <a:pt x="10" y="7"/>
                  </a:cubicBezTo>
                  <a:cubicBezTo>
                    <a:pt x="11" y="6"/>
                    <a:pt x="11" y="6"/>
                    <a:pt x="11" y="6"/>
                  </a:cubicBezTo>
                  <a:cubicBezTo>
                    <a:pt x="14" y="5"/>
                    <a:pt x="13" y="6"/>
                    <a:pt x="12" y="6"/>
                  </a:cubicBezTo>
                  <a:cubicBezTo>
                    <a:pt x="10" y="7"/>
                    <a:pt x="11" y="7"/>
                    <a:pt x="10" y="7"/>
                  </a:cubicBezTo>
                  <a:cubicBezTo>
                    <a:pt x="8" y="8"/>
                    <a:pt x="12" y="6"/>
                    <a:pt x="12" y="6"/>
                  </a:cubicBezTo>
                  <a:cubicBezTo>
                    <a:pt x="11" y="7"/>
                    <a:pt x="10" y="7"/>
                    <a:pt x="9" y="8"/>
                  </a:cubicBezTo>
                  <a:cubicBezTo>
                    <a:pt x="12" y="7"/>
                    <a:pt x="5" y="9"/>
                    <a:pt x="15" y="7"/>
                  </a:cubicBezTo>
                  <a:cubicBezTo>
                    <a:pt x="16" y="6"/>
                    <a:pt x="18" y="6"/>
                    <a:pt x="18" y="6"/>
                  </a:cubicBezTo>
                  <a:cubicBezTo>
                    <a:pt x="21" y="5"/>
                    <a:pt x="18" y="5"/>
                    <a:pt x="15" y="6"/>
                  </a:cubicBezTo>
                  <a:cubicBezTo>
                    <a:pt x="15" y="6"/>
                    <a:pt x="15" y="6"/>
                    <a:pt x="15" y="6"/>
                  </a:cubicBezTo>
                  <a:cubicBezTo>
                    <a:pt x="6" y="9"/>
                    <a:pt x="17" y="5"/>
                    <a:pt x="13" y="6"/>
                  </a:cubicBezTo>
                  <a:cubicBezTo>
                    <a:pt x="17" y="5"/>
                    <a:pt x="17" y="5"/>
                    <a:pt x="19" y="5"/>
                  </a:cubicBezTo>
                  <a:cubicBezTo>
                    <a:pt x="25" y="2"/>
                    <a:pt x="13" y="6"/>
                    <a:pt x="22" y="2"/>
                  </a:cubicBezTo>
                  <a:cubicBezTo>
                    <a:pt x="22" y="2"/>
                    <a:pt x="22" y="2"/>
                    <a:pt x="22" y="2"/>
                  </a:cubicBezTo>
                  <a:cubicBezTo>
                    <a:pt x="23" y="2"/>
                    <a:pt x="21" y="2"/>
                    <a:pt x="20" y="2"/>
                  </a:cubicBezTo>
                  <a:cubicBezTo>
                    <a:pt x="18" y="4"/>
                    <a:pt x="18" y="4"/>
                    <a:pt x="18" y="4"/>
                  </a:cubicBezTo>
                  <a:cubicBezTo>
                    <a:pt x="17" y="4"/>
                    <a:pt x="13" y="5"/>
                    <a:pt x="12" y="6"/>
                  </a:cubicBezTo>
                  <a:cubicBezTo>
                    <a:pt x="15" y="4"/>
                    <a:pt x="10" y="6"/>
                    <a:pt x="12" y="5"/>
                  </a:cubicBezTo>
                  <a:cubicBezTo>
                    <a:pt x="15" y="4"/>
                    <a:pt x="15" y="4"/>
                    <a:pt x="17" y="4"/>
                  </a:cubicBezTo>
                  <a:cubicBezTo>
                    <a:pt x="14" y="4"/>
                    <a:pt x="14" y="4"/>
                    <a:pt x="14" y="4"/>
                  </a:cubicBezTo>
                  <a:cubicBezTo>
                    <a:pt x="14" y="4"/>
                    <a:pt x="18" y="3"/>
                    <a:pt x="20" y="2"/>
                  </a:cubicBezTo>
                  <a:cubicBezTo>
                    <a:pt x="17" y="3"/>
                    <a:pt x="18" y="3"/>
                    <a:pt x="14" y="4"/>
                  </a:cubicBezTo>
                  <a:cubicBezTo>
                    <a:pt x="19" y="2"/>
                    <a:pt x="17" y="1"/>
                    <a:pt x="13" y="3"/>
                  </a:cubicBezTo>
                  <a:cubicBezTo>
                    <a:pt x="14" y="2"/>
                    <a:pt x="17" y="1"/>
                    <a:pt x="17" y="1"/>
                  </a:cubicBezTo>
                  <a:cubicBezTo>
                    <a:pt x="17" y="1"/>
                    <a:pt x="15" y="2"/>
                    <a:pt x="13" y="3"/>
                  </a:cubicBezTo>
                  <a:cubicBezTo>
                    <a:pt x="10" y="4"/>
                    <a:pt x="12" y="2"/>
                    <a:pt x="14" y="1"/>
                  </a:cubicBezTo>
                  <a:cubicBezTo>
                    <a:pt x="11" y="2"/>
                    <a:pt x="11" y="2"/>
                    <a:pt x="11" y="2"/>
                  </a:cubicBezTo>
                  <a:cubicBezTo>
                    <a:pt x="7" y="4"/>
                    <a:pt x="14" y="0"/>
                    <a:pt x="12" y="1"/>
                  </a:cubicBezTo>
                  <a:cubicBezTo>
                    <a:pt x="11" y="1"/>
                    <a:pt x="11" y="1"/>
                    <a:pt x="11" y="1"/>
                  </a:cubicBezTo>
                  <a:cubicBezTo>
                    <a:pt x="11" y="1"/>
                    <a:pt x="4" y="4"/>
                    <a:pt x="6" y="4"/>
                  </a:cubicBezTo>
                  <a:cubicBezTo>
                    <a:pt x="9" y="2"/>
                    <a:pt x="9" y="2"/>
                    <a:pt x="1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 name="Freeform 461">
              <a:extLst>
                <a:ext uri="{FF2B5EF4-FFF2-40B4-BE49-F238E27FC236}">
                  <a16:creationId xmlns:a16="http://schemas.microsoft.com/office/drawing/2014/main" xmlns="" id="{005B5125-89FB-49F1-BF77-27A9A2693C9A}"/>
                </a:ext>
              </a:extLst>
            </p:cNvPr>
            <p:cNvSpPr/>
            <p:nvPr/>
          </p:nvSpPr>
          <p:spPr>
            <a:xfrm>
              <a:off x="5107" y="3092"/>
              <a:ext cx="5" cy="4"/>
            </a:xfrm>
            <a:custGeom>
              <a:avLst/>
              <a:gdLst/>
              <a:ahLst/>
              <a:cxnLst>
                <a:cxn ang="0">
                  <a:pos x="2" y="3"/>
                </a:cxn>
                <a:cxn ang="0">
                  <a:pos x="5" y="1"/>
                </a:cxn>
                <a:cxn ang="0">
                  <a:pos x="0" y="4"/>
                </a:cxn>
                <a:cxn ang="0">
                  <a:pos x="1" y="3"/>
                </a:cxn>
                <a:cxn ang="0">
                  <a:pos x="2" y="3"/>
                </a:cxn>
              </a:cxnLst>
              <a:rect l="0" t="0" r="0" b="0"/>
              <a:pathLst>
                <a:path w="7" h="4">
                  <a:moveTo>
                    <a:pt x="3" y="3"/>
                  </a:moveTo>
                  <a:cubicBezTo>
                    <a:pt x="7" y="1"/>
                    <a:pt x="7" y="1"/>
                    <a:pt x="7" y="1"/>
                  </a:cubicBezTo>
                  <a:cubicBezTo>
                    <a:pt x="7" y="0"/>
                    <a:pt x="3" y="2"/>
                    <a:pt x="0" y="4"/>
                  </a:cubicBezTo>
                  <a:cubicBezTo>
                    <a:pt x="1" y="3"/>
                    <a:pt x="0" y="4"/>
                    <a:pt x="2" y="3"/>
                  </a:cubicBezTo>
                  <a:cubicBezTo>
                    <a:pt x="2" y="3"/>
                    <a:pt x="4" y="2"/>
                    <a:pt x="3"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 name="Freeform 462">
              <a:extLst>
                <a:ext uri="{FF2B5EF4-FFF2-40B4-BE49-F238E27FC236}">
                  <a16:creationId xmlns:a16="http://schemas.microsoft.com/office/drawing/2014/main" xmlns="" id="{B0C33097-44A9-4386-866B-413B37E10096}"/>
                </a:ext>
              </a:extLst>
            </p:cNvPr>
            <p:cNvSpPr/>
            <p:nvPr/>
          </p:nvSpPr>
          <p:spPr>
            <a:xfrm>
              <a:off x="5100" y="3090"/>
              <a:ext cx="15" cy="6"/>
            </a:xfrm>
            <a:custGeom>
              <a:avLst/>
              <a:gdLst/>
              <a:ahLst/>
              <a:cxnLst>
                <a:cxn ang="0">
                  <a:pos x="7" y="3"/>
                </a:cxn>
                <a:cxn ang="0">
                  <a:pos x="5" y="3"/>
                </a:cxn>
                <a:cxn ang="0">
                  <a:pos x="5" y="5"/>
                </a:cxn>
                <a:cxn ang="0">
                  <a:pos x="10" y="3"/>
                </a:cxn>
                <a:cxn ang="0">
                  <a:pos x="6" y="4"/>
                </a:cxn>
                <a:cxn ang="0">
                  <a:pos x="10" y="3"/>
                </a:cxn>
                <a:cxn ang="0">
                  <a:pos x="9" y="3"/>
                </a:cxn>
                <a:cxn ang="0">
                  <a:pos x="10" y="3"/>
                </a:cxn>
                <a:cxn ang="0">
                  <a:pos x="10" y="3"/>
                </a:cxn>
                <a:cxn ang="0">
                  <a:pos x="11" y="2"/>
                </a:cxn>
                <a:cxn ang="0">
                  <a:pos x="7" y="3"/>
                </a:cxn>
                <a:cxn ang="0">
                  <a:pos x="11" y="1"/>
                </a:cxn>
                <a:cxn ang="0">
                  <a:pos x="12" y="0"/>
                </a:cxn>
                <a:cxn ang="0">
                  <a:pos x="11" y="1"/>
                </a:cxn>
                <a:cxn ang="0">
                  <a:pos x="8" y="3"/>
                </a:cxn>
                <a:cxn ang="0">
                  <a:pos x="12" y="0"/>
                </a:cxn>
                <a:cxn ang="0">
                  <a:pos x="10" y="0"/>
                </a:cxn>
                <a:cxn ang="0">
                  <a:pos x="5" y="3"/>
                </a:cxn>
                <a:cxn ang="0">
                  <a:pos x="8" y="1"/>
                </a:cxn>
                <a:cxn ang="0">
                  <a:pos x="9" y="0"/>
                </a:cxn>
                <a:cxn ang="0">
                  <a:pos x="2" y="4"/>
                </a:cxn>
                <a:cxn ang="0">
                  <a:pos x="7" y="3"/>
                </a:cxn>
              </a:cxnLst>
              <a:rect l="0" t="0" r="0" b="0"/>
              <a:pathLst>
                <a:path w="18" h="8">
                  <a:moveTo>
                    <a:pt x="9" y="4"/>
                  </a:moveTo>
                  <a:cubicBezTo>
                    <a:pt x="6" y="5"/>
                    <a:pt x="6" y="5"/>
                    <a:pt x="6" y="5"/>
                  </a:cubicBezTo>
                  <a:cubicBezTo>
                    <a:pt x="7" y="6"/>
                    <a:pt x="8" y="5"/>
                    <a:pt x="6" y="7"/>
                  </a:cubicBezTo>
                  <a:cubicBezTo>
                    <a:pt x="5" y="8"/>
                    <a:pt x="10" y="5"/>
                    <a:pt x="12" y="4"/>
                  </a:cubicBezTo>
                  <a:cubicBezTo>
                    <a:pt x="8" y="6"/>
                    <a:pt x="8" y="6"/>
                    <a:pt x="8" y="6"/>
                  </a:cubicBezTo>
                  <a:cubicBezTo>
                    <a:pt x="10" y="5"/>
                    <a:pt x="7" y="8"/>
                    <a:pt x="12" y="4"/>
                  </a:cubicBezTo>
                  <a:cubicBezTo>
                    <a:pt x="13" y="4"/>
                    <a:pt x="10" y="6"/>
                    <a:pt x="11" y="5"/>
                  </a:cubicBezTo>
                  <a:cubicBezTo>
                    <a:pt x="13" y="4"/>
                    <a:pt x="13" y="4"/>
                    <a:pt x="13" y="4"/>
                  </a:cubicBezTo>
                  <a:cubicBezTo>
                    <a:pt x="12" y="4"/>
                    <a:pt x="12" y="4"/>
                    <a:pt x="12" y="4"/>
                  </a:cubicBezTo>
                  <a:cubicBezTo>
                    <a:pt x="14" y="3"/>
                    <a:pt x="14" y="3"/>
                    <a:pt x="14" y="3"/>
                  </a:cubicBezTo>
                  <a:cubicBezTo>
                    <a:pt x="18" y="0"/>
                    <a:pt x="7" y="7"/>
                    <a:pt x="9" y="5"/>
                  </a:cubicBezTo>
                  <a:cubicBezTo>
                    <a:pt x="14" y="2"/>
                    <a:pt x="14" y="2"/>
                    <a:pt x="14" y="2"/>
                  </a:cubicBezTo>
                  <a:cubicBezTo>
                    <a:pt x="14" y="2"/>
                    <a:pt x="12" y="3"/>
                    <a:pt x="15" y="1"/>
                  </a:cubicBezTo>
                  <a:cubicBezTo>
                    <a:pt x="15" y="1"/>
                    <a:pt x="13" y="2"/>
                    <a:pt x="14" y="2"/>
                  </a:cubicBezTo>
                  <a:cubicBezTo>
                    <a:pt x="13" y="2"/>
                    <a:pt x="11" y="3"/>
                    <a:pt x="10" y="4"/>
                  </a:cubicBezTo>
                  <a:cubicBezTo>
                    <a:pt x="6" y="6"/>
                    <a:pt x="13" y="2"/>
                    <a:pt x="15" y="1"/>
                  </a:cubicBezTo>
                  <a:cubicBezTo>
                    <a:pt x="11" y="2"/>
                    <a:pt x="8" y="4"/>
                    <a:pt x="12" y="1"/>
                  </a:cubicBezTo>
                  <a:cubicBezTo>
                    <a:pt x="9" y="3"/>
                    <a:pt x="6" y="5"/>
                    <a:pt x="6" y="5"/>
                  </a:cubicBezTo>
                  <a:cubicBezTo>
                    <a:pt x="10" y="2"/>
                    <a:pt x="10" y="2"/>
                    <a:pt x="10" y="2"/>
                  </a:cubicBezTo>
                  <a:cubicBezTo>
                    <a:pt x="11" y="1"/>
                    <a:pt x="12" y="0"/>
                    <a:pt x="11" y="1"/>
                  </a:cubicBezTo>
                  <a:cubicBezTo>
                    <a:pt x="9" y="3"/>
                    <a:pt x="5" y="5"/>
                    <a:pt x="3" y="6"/>
                  </a:cubicBezTo>
                  <a:cubicBezTo>
                    <a:pt x="0" y="8"/>
                    <a:pt x="10" y="3"/>
                    <a:pt x="9" y="4"/>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 name="Freeform 463">
              <a:extLst>
                <a:ext uri="{FF2B5EF4-FFF2-40B4-BE49-F238E27FC236}">
                  <a16:creationId xmlns:a16="http://schemas.microsoft.com/office/drawing/2014/main" xmlns="" id="{3B00F3BE-5E08-455D-9D42-A91B2E5FC5AF}"/>
                </a:ext>
              </a:extLst>
            </p:cNvPr>
            <p:cNvSpPr/>
            <p:nvPr/>
          </p:nvSpPr>
          <p:spPr>
            <a:xfrm>
              <a:off x="5104" y="3094"/>
              <a:ext cx="1" cy="1"/>
            </a:xfrm>
            <a:custGeom>
              <a:avLst/>
              <a:gdLst/>
              <a:ahLst/>
              <a:cxnLst>
                <a:cxn ang="0">
                  <a:pos x="0" y="1"/>
                </a:cxn>
                <a:cxn ang="0">
                  <a:pos x="1" y="0"/>
                </a:cxn>
                <a:cxn ang="0">
                  <a:pos x="1" y="0"/>
                </a:cxn>
                <a:cxn ang="0">
                  <a:pos x="0" y="1"/>
                </a:cxn>
              </a:cxnLst>
              <a:rect l="0" t="0" r="0" b="0"/>
              <a:pathLst>
                <a:path w="1" h="1">
                  <a:moveTo>
                    <a:pt x="0" y="1"/>
                  </a:moveTo>
                  <a:lnTo>
                    <a:pt x="1" y="0"/>
                  </a:lnTo>
                  <a:lnTo>
                    <a:pt x="1"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 name="Freeform 464">
              <a:extLst>
                <a:ext uri="{FF2B5EF4-FFF2-40B4-BE49-F238E27FC236}">
                  <a16:creationId xmlns:a16="http://schemas.microsoft.com/office/drawing/2014/main" xmlns="" id="{7E333CBD-5E18-44A3-B0D5-A0543384C9D9}"/>
                </a:ext>
              </a:extLst>
            </p:cNvPr>
            <p:cNvSpPr/>
            <p:nvPr/>
          </p:nvSpPr>
          <p:spPr>
            <a:xfrm>
              <a:off x="4743" y="3209"/>
              <a:ext cx="2" cy="2"/>
            </a:xfrm>
            <a:custGeom>
              <a:avLst/>
              <a:gdLst/>
              <a:ahLst/>
              <a:cxnLst>
                <a:cxn ang="0">
                  <a:pos x="1" y="1"/>
                </a:cxn>
                <a:cxn ang="0">
                  <a:pos x="0" y="0"/>
                </a:cxn>
                <a:cxn ang="0">
                  <a:pos x="2" y="2"/>
                </a:cxn>
                <a:cxn ang="0">
                  <a:pos x="1" y="1"/>
                </a:cxn>
              </a:cxnLst>
              <a:rect l="0" t="0" r="0" b="0"/>
              <a:pathLst>
                <a:path w="2" h="2">
                  <a:moveTo>
                    <a:pt x="1" y="1"/>
                  </a:moveTo>
                  <a:lnTo>
                    <a:pt x="0" y="0"/>
                  </a:lnTo>
                  <a:lnTo>
                    <a:pt x="2" y="2"/>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 name="Freeform 465">
              <a:extLst>
                <a:ext uri="{FF2B5EF4-FFF2-40B4-BE49-F238E27FC236}">
                  <a16:creationId xmlns:a16="http://schemas.microsoft.com/office/drawing/2014/main" xmlns="" id="{8D5B72CD-B4CD-47A8-BBB3-D4B44D9450F5}"/>
                </a:ext>
              </a:extLst>
            </p:cNvPr>
            <p:cNvSpPr/>
            <p:nvPr/>
          </p:nvSpPr>
          <p:spPr>
            <a:xfrm>
              <a:off x="4738" y="3201"/>
              <a:ext cx="6" cy="11"/>
            </a:xfrm>
            <a:custGeom>
              <a:avLst/>
              <a:gdLst/>
              <a:ahLst/>
              <a:cxnLst>
                <a:cxn ang="0">
                  <a:pos x="0" y="0"/>
                </a:cxn>
                <a:cxn ang="0">
                  <a:pos x="0" y="0"/>
                </a:cxn>
                <a:cxn ang="0">
                  <a:pos x="6" y="11"/>
                </a:cxn>
                <a:cxn ang="0">
                  <a:pos x="3" y="4"/>
                </a:cxn>
                <a:cxn ang="0">
                  <a:pos x="3" y="7"/>
                </a:cxn>
                <a:cxn ang="0">
                  <a:pos x="1" y="2"/>
                </a:cxn>
                <a:cxn ang="0">
                  <a:pos x="1" y="3"/>
                </a:cxn>
                <a:cxn ang="0">
                  <a:pos x="0" y="0"/>
                </a:cxn>
              </a:cxnLst>
              <a:rect l="0" t="0" r="0" b="0"/>
              <a:pathLst>
                <a:path w="7" h="14">
                  <a:moveTo>
                    <a:pt x="0" y="0"/>
                  </a:moveTo>
                  <a:cubicBezTo>
                    <a:pt x="0" y="1"/>
                    <a:pt x="0" y="1"/>
                    <a:pt x="0" y="1"/>
                  </a:cubicBezTo>
                  <a:cubicBezTo>
                    <a:pt x="5" y="11"/>
                    <a:pt x="3" y="8"/>
                    <a:pt x="7" y="14"/>
                  </a:cubicBezTo>
                  <a:cubicBezTo>
                    <a:pt x="7" y="13"/>
                    <a:pt x="6" y="9"/>
                    <a:pt x="4" y="6"/>
                  </a:cubicBezTo>
                  <a:cubicBezTo>
                    <a:pt x="4" y="6"/>
                    <a:pt x="5" y="10"/>
                    <a:pt x="4" y="9"/>
                  </a:cubicBezTo>
                  <a:cubicBezTo>
                    <a:pt x="3" y="6"/>
                    <a:pt x="4" y="6"/>
                    <a:pt x="2" y="3"/>
                  </a:cubicBezTo>
                  <a:cubicBezTo>
                    <a:pt x="0" y="0"/>
                    <a:pt x="3" y="5"/>
                    <a:pt x="2" y="4"/>
                  </a:cubicBez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 name="Freeform 466">
              <a:extLst>
                <a:ext uri="{FF2B5EF4-FFF2-40B4-BE49-F238E27FC236}">
                  <a16:creationId xmlns:a16="http://schemas.microsoft.com/office/drawing/2014/main" xmlns="" id="{C8B87D12-5D5B-4946-9AD9-CAA6B5B7AB66}"/>
                </a:ext>
              </a:extLst>
            </p:cNvPr>
            <p:cNvSpPr/>
            <p:nvPr/>
          </p:nvSpPr>
          <p:spPr>
            <a:xfrm>
              <a:off x="4740" y="3205"/>
              <a:ext cx="2" cy="3"/>
            </a:xfrm>
            <a:custGeom>
              <a:avLst/>
              <a:gdLst/>
              <a:ahLst/>
              <a:cxnLst>
                <a:cxn ang="0">
                  <a:pos x="2" y="3"/>
                </a:cxn>
                <a:cxn ang="0">
                  <a:pos x="0" y="0"/>
                </a:cxn>
                <a:cxn ang="0">
                  <a:pos x="2" y="3"/>
                </a:cxn>
              </a:cxnLst>
              <a:rect l="0" t="0" r="0" b="0"/>
              <a:pathLst>
                <a:path w="2" h="4">
                  <a:moveTo>
                    <a:pt x="2" y="4"/>
                  </a:moveTo>
                  <a:cubicBezTo>
                    <a:pt x="0" y="0"/>
                    <a:pt x="0" y="0"/>
                    <a:pt x="0" y="0"/>
                  </a:cubicBezTo>
                  <a:cubicBezTo>
                    <a:pt x="0" y="1"/>
                    <a:pt x="1" y="3"/>
                    <a:pt x="2" y="4"/>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 name="Freeform 467">
              <a:extLst>
                <a:ext uri="{FF2B5EF4-FFF2-40B4-BE49-F238E27FC236}">
                  <a16:creationId xmlns:a16="http://schemas.microsoft.com/office/drawing/2014/main" xmlns="" id="{2E5EF70B-483A-42C2-9671-6D10464E31BD}"/>
                </a:ext>
              </a:extLst>
            </p:cNvPr>
            <p:cNvSpPr/>
            <p:nvPr/>
          </p:nvSpPr>
          <p:spPr>
            <a:xfrm>
              <a:off x="4740" y="3206"/>
              <a:ext cx="2" cy="5"/>
            </a:xfrm>
            <a:custGeom>
              <a:avLst/>
              <a:gdLst/>
              <a:ahLst/>
              <a:cxnLst>
                <a:cxn ang="0">
                  <a:pos x="2" y="2"/>
                </a:cxn>
                <a:cxn ang="0">
                  <a:pos x="0" y="0"/>
                </a:cxn>
                <a:cxn ang="0">
                  <a:pos x="2" y="5"/>
                </a:cxn>
                <a:cxn ang="0">
                  <a:pos x="2" y="2"/>
                </a:cxn>
              </a:cxnLst>
              <a:rect l="0" t="0" r="0" b="0"/>
              <a:pathLst>
                <a:path w="2" h="7">
                  <a:moveTo>
                    <a:pt x="2" y="4"/>
                  </a:moveTo>
                  <a:cubicBezTo>
                    <a:pt x="1" y="4"/>
                    <a:pt x="0" y="1"/>
                    <a:pt x="0" y="0"/>
                  </a:cubicBezTo>
                  <a:cubicBezTo>
                    <a:pt x="2" y="7"/>
                    <a:pt x="2" y="7"/>
                    <a:pt x="2" y="7"/>
                  </a:cubicBezTo>
                  <a:lnTo>
                    <a:pt x="2" y="4"/>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 name="Freeform 468">
              <a:extLst>
                <a:ext uri="{FF2B5EF4-FFF2-40B4-BE49-F238E27FC236}">
                  <a16:creationId xmlns:a16="http://schemas.microsoft.com/office/drawing/2014/main" xmlns="" id="{8FCAE912-6682-4662-981E-FDDB7957AB7F}"/>
                </a:ext>
              </a:extLst>
            </p:cNvPr>
            <p:cNvSpPr/>
            <p:nvPr/>
          </p:nvSpPr>
          <p:spPr>
            <a:xfrm>
              <a:off x="4740" y="3210"/>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 name="Freeform 469">
              <a:extLst>
                <a:ext uri="{FF2B5EF4-FFF2-40B4-BE49-F238E27FC236}">
                  <a16:creationId xmlns:a16="http://schemas.microsoft.com/office/drawing/2014/main" xmlns="" id="{F05F4D32-2C38-4CB8-8C63-302E29F64CE7}"/>
                </a:ext>
              </a:extLst>
            </p:cNvPr>
            <p:cNvSpPr/>
            <p:nvPr/>
          </p:nvSpPr>
          <p:spPr>
            <a:xfrm>
              <a:off x="4737" y="3202"/>
              <a:ext cx="3" cy="10"/>
            </a:xfrm>
            <a:custGeom>
              <a:avLst/>
              <a:gdLst/>
              <a:ahLst/>
              <a:cxnLst>
                <a:cxn ang="0">
                  <a:pos x="2" y="8"/>
                </a:cxn>
                <a:cxn ang="0">
                  <a:pos x="3" y="7"/>
                </a:cxn>
                <a:cxn ang="0">
                  <a:pos x="3" y="7"/>
                </a:cxn>
                <a:cxn ang="0">
                  <a:pos x="1" y="3"/>
                </a:cxn>
                <a:cxn ang="0">
                  <a:pos x="2" y="3"/>
                </a:cxn>
                <a:cxn ang="0">
                  <a:pos x="0" y="0"/>
                </a:cxn>
                <a:cxn ang="0">
                  <a:pos x="2" y="8"/>
                </a:cxn>
              </a:cxnLst>
              <a:rect l="0" t="0" r="0" b="0"/>
              <a:pathLst>
                <a:path w="3" h="12">
                  <a:moveTo>
                    <a:pt x="2" y="10"/>
                  </a:moveTo>
                  <a:cubicBezTo>
                    <a:pt x="3" y="12"/>
                    <a:pt x="3" y="10"/>
                    <a:pt x="3" y="9"/>
                  </a:cubicBezTo>
                  <a:cubicBezTo>
                    <a:pt x="3" y="9"/>
                    <a:pt x="3" y="9"/>
                    <a:pt x="3" y="9"/>
                  </a:cubicBezTo>
                  <a:cubicBezTo>
                    <a:pt x="2" y="7"/>
                    <a:pt x="1" y="2"/>
                    <a:pt x="1" y="4"/>
                  </a:cubicBezTo>
                  <a:cubicBezTo>
                    <a:pt x="1" y="2"/>
                    <a:pt x="3" y="7"/>
                    <a:pt x="2" y="4"/>
                  </a:cubicBezTo>
                  <a:cubicBezTo>
                    <a:pt x="0" y="0"/>
                    <a:pt x="0" y="0"/>
                    <a:pt x="0" y="0"/>
                  </a:cubicBezTo>
                  <a:cubicBezTo>
                    <a:pt x="0" y="1"/>
                    <a:pt x="2" y="8"/>
                    <a:pt x="2" y="1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 name="Freeform 470">
              <a:extLst>
                <a:ext uri="{FF2B5EF4-FFF2-40B4-BE49-F238E27FC236}">
                  <a16:creationId xmlns:a16="http://schemas.microsoft.com/office/drawing/2014/main" xmlns="" id="{7B8517BF-8297-4059-B985-BAA3777A30F9}"/>
                </a:ext>
              </a:extLst>
            </p:cNvPr>
            <p:cNvSpPr/>
            <p:nvPr/>
          </p:nvSpPr>
          <p:spPr>
            <a:xfrm>
              <a:off x="4740" y="3209"/>
              <a:ext cx="0" cy="1"/>
            </a:xfrm>
            <a:custGeom>
              <a:avLst/>
              <a:gdLst/>
              <a:ahLst/>
              <a:cxnLst>
                <a:cxn ang="0">
                  <a:pos x="0" y="1"/>
                </a:cxn>
                <a:cxn ang="0">
                  <a:pos x="0" y="0"/>
                </a:cxn>
                <a:cxn ang="0">
                  <a:pos x="0" y="1"/>
                </a:cxn>
              </a:cxnLst>
              <a:rect l="0" t="0" r="0" b="0"/>
              <a:pathLst>
                <a:path w="1" h="1">
                  <a:moveTo>
                    <a:pt x="0" y="1"/>
                  </a:moveTo>
                  <a:cubicBezTo>
                    <a:pt x="0" y="0"/>
                    <a:pt x="0" y="0"/>
                    <a:pt x="0" y="0"/>
                  </a:cubicBezTo>
                  <a:cubicBezTo>
                    <a:pt x="0" y="0"/>
                    <a:pt x="0"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 name="Freeform 471">
              <a:extLst>
                <a:ext uri="{FF2B5EF4-FFF2-40B4-BE49-F238E27FC236}">
                  <a16:creationId xmlns:a16="http://schemas.microsoft.com/office/drawing/2014/main" xmlns="" id="{2B15D530-F6D6-4E13-8D48-CC497F7167C7}"/>
                </a:ext>
              </a:extLst>
            </p:cNvPr>
            <p:cNvSpPr/>
            <p:nvPr/>
          </p:nvSpPr>
          <p:spPr>
            <a:xfrm>
              <a:off x="4740" y="3207"/>
              <a:ext cx="1" cy="3"/>
            </a:xfrm>
            <a:custGeom>
              <a:avLst/>
              <a:gdLst/>
              <a:ahLst/>
              <a:cxnLst>
                <a:cxn ang="0">
                  <a:pos x="1" y="3"/>
                </a:cxn>
                <a:cxn ang="0">
                  <a:pos x="1" y="2"/>
                </a:cxn>
                <a:cxn ang="0">
                  <a:pos x="0" y="0"/>
                </a:cxn>
                <a:cxn ang="0">
                  <a:pos x="1" y="3"/>
                </a:cxn>
              </a:cxnLst>
              <a:rect l="0" t="0" r="0" b="0"/>
              <a:pathLst>
                <a:path w="1" h="3">
                  <a:moveTo>
                    <a:pt x="1" y="3"/>
                  </a:moveTo>
                  <a:lnTo>
                    <a:pt x="1" y="2"/>
                  </a:lnTo>
                  <a:lnTo>
                    <a:pt x="0" y="0"/>
                  </a:lnTo>
                  <a:lnTo>
                    <a:pt x="1" y="3"/>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 name="Freeform 472">
              <a:extLst>
                <a:ext uri="{FF2B5EF4-FFF2-40B4-BE49-F238E27FC236}">
                  <a16:creationId xmlns:a16="http://schemas.microsoft.com/office/drawing/2014/main" xmlns="" id="{8A6D9228-250B-4555-B0E9-5F69A6AE37D9}"/>
                </a:ext>
              </a:extLst>
            </p:cNvPr>
            <p:cNvSpPr/>
            <p:nvPr/>
          </p:nvSpPr>
          <p:spPr>
            <a:xfrm>
              <a:off x="4736" y="3201"/>
              <a:ext cx="3" cy="10"/>
            </a:xfrm>
            <a:custGeom>
              <a:avLst/>
              <a:gdLst/>
              <a:ahLst/>
              <a:cxnLst>
                <a:cxn ang="0">
                  <a:pos x="2" y="9"/>
                </a:cxn>
                <a:cxn ang="0">
                  <a:pos x="2" y="6"/>
                </a:cxn>
                <a:cxn ang="0">
                  <a:pos x="0" y="0"/>
                </a:cxn>
                <a:cxn ang="0">
                  <a:pos x="0" y="1"/>
                </a:cxn>
                <a:cxn ang="0">
                  <a:pos x="2" y="9"/>
                </a:cxn>
              </a:cxnLst>
              <a:rect l="0" t="0" r="0" b="0"/>
              <a:pathLst>
                <a:path w="4" h="13">
                  <a:moveTo>
                    <a:pt x="3" y="12"/>
                  </a:moveTo>
                  <a:cubicBezTo>
                    <a:pt x="2" y="6"/>
                    <a:pt x="4" y="13"/>
                    <a:pt x="3" y="8"/>
                  </a:cubicBezTo>
                  <a:cubicBezTo>
                    <a:pt x="3" y="8"/>
                    <a:pt x="1" y="4"/>
                    <a:pt x="0" y="0"/>
                  </a:cubicBezTo>
                  <a:cubicBezTo>
                    <a:pt x="1" y="2"/>
                    <a:pt x="1" y="2"/>
                    <a:pt x="1" y="2"/>
                  </a:cubicBezTo>
                  <a:cubicBezTo>
                    <a:pt x="1" y="5"/>
                    <a:pt x="2" y="10"/>
                    <a:pt x="3" y="1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 name="Freeform 473">
              <a:extLst>
                <a:ext uri="{FF2B5EF4-FFF2-40B4-BE49-F238E27FC236}">
                  <a16:creationId xmlns:a16="http://schemas.microsoft.com/office/drawing/2014/main" xmlns="" id="{4AC7BE0D-9820-4FD1-9882-833580427296}"/>
                </a:ext>
              </a:extLst>
            </p:cNvPr>
            <p:cNvSpPr/>
            <p:nvPr/>
          </p:nvSpPr>
          <p:spPr>
            <a:xfrm>
              <a:off x="4735" y="319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 name="Freeform 474">
              <a:extLst>
                <a:ext uri="{FF2B5EF4-FFF2-40B4-BE49-F238E27FC236}">
                  <a16:creationId xmlns:a16="http://schemas.microsoft.com/office/drawing/2014/main" xmlns="" id="{82086AFD-F115-4364-B33C-602F73B1E156}"/>
                </a:ext>
              </a:extLst>
            </p:cNvPr>
            <p:cNvSpPr/>
            <p:nvPr/>
          </p:nvSpPr>
          <p:spPr>
            <a:xfrm>
              <a:off x="4734" y="3195"/>
              <a:ext cx="3" cy="14"/>
            </a:xfrm>
            <a:custGeom>
              <a:avLst/>
              <a:gdLst/>
              <a:ahLst/>
              <a:cxnLst>
                <a:cxn ang="0">
                  <a:pos x="1" y="12"/>
                </a:cxn>
                <a:cxn ang="0">
                  <a:pos x="1" y="6"/>
                </a:cxn>
                <a:cxn ang="0">
                  <a:pos x="1" y="10"/>
                </a:cxn>
                <a:cxn ang="0">
                  <a:pos x="2" y="9"/>
                </a:cxn>
                <a:cxn ang="0">
                  <a:pos x="2" y="13"/>
                </a:cxn>
                <a:cxn ang="0">
                  <a:pos x="2" y="9"/>
                </a:cxn>
                <a:cxn ang="0">
                  <a:pos x="3" y="12"/>
                </a:cxn>
                <a:cxn ang="0">
                  <a:pos x="2" y="6"/>
                </a:cxn>
                <a:cxn ang="0">
                  <a:pos x="2" y="7"/>
                </a:cxn>
                <a:cxn ang="0">
                  <a:pos x="1" y="4"/>
                </a:cxn>
                <a:cxn ang="0">
                  <a:pos x="0" y="0"/>
                </a:cxn>
                <a:cxn ang="0">
                  <a:pos x="1" y="12"/>
                </a:cxn>
              </a:cxnLst>
              <a:rect l="0" t="0" r="0" b="0"/>
              <a:pathLst>
                <a:path w="3" h="17">
                  <a:moveTo>
                    <a:pt x="1" y="15"/>
                  </a:moveTo>
                  <a:cubicBezTo>
                    <a:pt x="1" y="8"/>
                    <a:pt x="1" y="8"/>
                    <a:pt x="1" y="8"/>
                  </a:cubicBezTo>
                  <a:cubicBezTo>
                    <a:pt x="1" y="10"/>
                    <a:pt x="2" y="12"/>
                    <a:pt x="1" y="13"/>
                  </a:cubicBezTo>
                  <a:cubicBezTo>
                    <a:pt x="2" y="14"/>
                    <a:pt x="2" y="10"/>
                    <a:pt x="2" y="11"/>
                  </a:cubicBezTo>
                  <a:cubicBezTo>
                    <a:pt x="3" y="17"/>
                    <a:pt x="1" y="11"/>
                    <a:pt x="2" y="16"/>
                  </a:cubicBezTo>
                  <a:cubicBezTo>
                    <a:pt x="3" y="16"/>
                    <a:pt x="3" y="16"/>
                    <a:pt x="2" y="11"/>
                  </a:cubicBezTo>
                  <a:cubicBezTo>
                    <a:pt x="3" y="15"/>
                    <a:pt x="3" y="15"/>
                    <a:pt x="3" y="15"/>
                  </a:cubicBezTo>
                  <a:cubicBezTo>
                    <a:pt x="2" y="8"/>
                    <a:pt x="2" y="8"/>
                    <a:pt x="2" y="8"/>
                  </a:cubicBezTo>
                  <a:cubicBezTo>
                    <a:pt x="2" y="6"/>
                    <a:pt x="3" y="13"/>
                    <a:pt x="2" y="9"/>
                  </a:cubicBezTo>
                  <a:cubicBezTo>
                    <a:pt x="1" y="6"/>
                    <a:pt x="1" y="6"/>
                    <a:pt x="1" y="5"/>
                  </a:cubicBezTo>
                  <a:cubicBezTo>
                    <a:pt x="1" y="6"/>
                    <a:pt x="0" y="0"/>
                    <a:pt x="0" y="1"/>
                  </a:cubicBezTo>
                  <a:cubicBezTo>
                    <a:pt x="0" y="1"/>
                    <a:pt x="1" y="12"/>
                    <a:pt x="1" y="1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 name="Freeform 475">
              <a:extLst>
                <a:ext uri="{FF2B5EF4-FFF2-40B4-BE49-F238E27FC236}">
                  <a16:creationId xmlns:a16="http://schemas.microsoft.com/office/drawing/2014/main" xmlns="" id="{6BE9FC61-B3A6-4A7B-B369-6C03FCFD1FD7}"/>
                </a:ext>
              </a:extLst>
            </p:cNvPr>
            <p:cNvSpPr/>
            <p:nvPr/>
          </p:nvSpPr>
          <p:spPr>
            <a:xfrm>
              <a:off x="4734" y="3199"/>
              <a:ext cx="0" cy="3"/>
            </a:xfrm>
            <a:custGeom>
              <a:avLst/>
              <a:gdLst/>
              <a:ahLst/>
              <a:cxnLst>
                <a:cxn ang="0">
                  <a:pos x="0" y="2"/>
                </a:cxn>
                <a:cxn ang="0">
                  <a:pos x="0" y="0"/>
                </a:cxn>
                <a:cxn ang="0">
                  <a:pos x="0" y="3"/>
                </a:cxn>
                <a:cxn ang="0">
                  <a:pos x="0" y="2"/>
                </a:cxn>
              </a:cxnLst>
              <a:rect l="0" t="0" r="0" b="0"/>
              <a:pathLst>
                <a:path w="1" h="3">
                  <a:moveTo>
                    <a:pt x="0" y="2"/>
                  </a:moveTo>
                  <a:lnTo>
                    <a:pt x="0" y="0"/>
                  </a:lnTo>
                  <a:lnTo>
                    <a:pt x="0" y="3"/>
                  </a:lnTo>
                  <a:lnTo>
                    <a:pt x="0"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 name="Freeform 476">
              <a:extLst>
                <a:ext uri="{FF2B5EF4-FFF2-40B4-BE49-F238E27FC236}">
                  <a16:creationId xmlns:a16="http://schemas.microsoft.com/office/drawing/2014/main" xmlns="" id="{593395D7-2A3C-464A-AD10-89F1F0628FEA}"/>
                </a:ext>
              </a:extLst>
            </p:cNvPr>
            <p:cNvSpPr/>
            <p:nvPr/>
          </p:nvSpPr>
          <p:spPr>
            <a:xfrm>
              <a:off x="4733" y="3194"/>
              <a:ext cx="1" cy="15"/>
            </a:xfrm>
            <a:custGeom>
              <a:avLst/>
              <a:gdLst/>
              <a:ahLst/>
              <a:cxnLst>
                <a:cxn ang="0">
                  <a:pos x="1" y="14"/>
                </a:cxn>
                <a:cxn ang="0">
                  <a:pos x="1" y="10"/>
                </a:cxn>
                <a:cxn ang="0">
                  <a:pos x="1" y="13"/>
                </a:cxn>
                <a:cxn ang="0">
                  <a:pos x="1" y="9"/>
                </a:cxn>
                <a:cxn ang="0">
                  <a:pos x="0" y="11"/>
                </a:cxn>
                <a:cxn ang="0">
                  <a:pos x="0" y="4"/>
                </a:cxn>
                <a:cxn ang="0">
                  <a:pos x="0" y="5"/>
                </a:cxn>
                <a:cxn ang="0">
                  <a:pos x="0" y="6"/>
                </a:cxn>
                <a:cxn ang="0">
                  <a:pos x="0" y="8"/>
                </a:cxn>
                <a:cxn ang="0">
                  <a:pos x="0" y="10"/>
                </a:cxn>
                <a:cxn ang="0">
                  <a:pos x="1" y="14"/>
                </a:cxn>
              </a:cxnLst>
              <a:rect l="0" t="0" r="0" b="0"/>
              <a:pathLst>
                <a:path w="2" h="18">
                  <a:moveTo>
                    <a:pt x="2" y="17"/>
                  </a:moveTo>
                  <a:cubicBezTo>
                    <a:pt x="2" y="13"/>
                    <a:pt x="2" y="13"/>
                    <a:pt x="2" y="13"/>
                  </a:cubicBezTo>
                  <a:cubicBezTo>
                    <a:pt x="2" y="14"/>
                    <a:pt x="2" y="15"/>
                    <a:pt x="2" y="16"/>
                  </a:cubicBezTo>
                  <a:cubicBezTo>
                    <a:pt x="2" y="15"/>
                    <a:pt x="2" y="12"/>
                    <a:pt x="2" y="11"/>
                  </a:cubicBezTo>
                  <a:cubicBezTo>
                    <a:pt x="2" y="5"/>
                    <a:pt x="2" y="13"/>
                    <a:pt x="1" y="14"/>
                  </a:cubicBezTo>
                  <a:cubicBezTo>
                    <a:pt x="1" y="11"/>
                    <a:pt x="1" y="10"/>
                    <a:pt x="1" y="5"/>
                  </a:cubicBezTo>
                  <a:cubicBezTo>
                    <a:pt x="1" y="5"/>
                    <a:pt x="1" y="6"/>
                    <a:pt x="1" y="7"/>
                  </a:cubicBezTo>
                  <a:cubicBezTo>
                    <a:pt x="1" y="0"/>
                    <a:pt x="1" y="6"/>
                    <a:pt x="1" y="8"/>
                  </a:cubicBezTo>
                  <a:cubicBezTo>
                    <a:pt x="1" y="9"/>
                    <a:pt x="1" y="10"/>
                    <a:pt x="1" y="10"/>
                  </a:cubicBezTo>
                  <a:cubicBezTo>
                    <a:pt x="0" y="12"/>
                    <a:pt x="0" y="12"/>
                    <a:pt x="0" y="12"/>
                  </a:cubicBezTo>
                  <a:cubicBezTo>
                    <a:pt x="0" y="17"/>
                    <a:pt x="1" y="18"/>
                    <a:pt x="2" y="17"/>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 name="Freeform 477">
              <a:extLst>
                <a:ext uri="{FF2B5EF4-FFF2-40B4-BE49-F238E27FC236}">
                  <a16:creationId xmlns:a16="http://schemas.microsoft.com/office/drawing/2014/main" xmlns="" id="{6FC7B230-25C6-4E47-A7D9-96114BAA2415}"/>
                </a:ext>
              </a:extLst>
            </p:cNvPr>
            <p:cNvSpPr/>
            <p:nvPr/>
          </p:nvSpPr>
          <p:spPr>
            <a:xfrm>
              <a:off x="4734" y="3207"/>
              <a:ext cx="1" cy="3"/>
            </a:xfrm>
            <a:custGeom>
              <a:avLst/>
              <a:gdLst/>
              <a:ahLst/>
              <a:cxnLst>
                <a:cxn ang="0">
                  <a:pos x="1" y="1"/>
                </a:cxn>
                <a:cxn ang="0">
                  <a:pos x="0" y="0"/>
                </a:cxn>
                <a:cxn ang="0">
                  <a:pos x="1" y="1"/>
                </a:cxn>
              </a:cxnLst>
              <a:rect l="0" t="0" r="0" b="0"/>
              <a:pathLst>
                <a:path w="1" h="3">
                  <a:moveTo>
                    <a:pt x="1" y="1"/>
                  </a:moveTo>
                  <a:cubicBezTo>
                    <a:pt x="1" y="2"/>
                    <a:pt x="0" y="1"/>
                    <a:pt x="0" y="0"/>
                  </a:cubicBezTo>
                  <a:cubicBezTo>
                    <a:pt x="1" y="2"/>
                    <a:pt x="1" y="3"/>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 name="Freeform 478">
              <a:extLst>
                <a:ext uri="{FF2B5EF4-FFF2-40B4-BE49-F238E27FC236}">
                  <a16:creationId xmlns:a16="http://schemas.microsoft.com/office/drawing/2014/main" xmlns="" id="{5C39BE73-CE3E-465B-B11F-F33C5B2506AC}"/>
                </a:ext>
              </a:extLst>
            </p:cNvPr>
            <p:cNvSpPr/>
            <p:nvPr/>
          </p:nvSpPr>
          <p:spPr>
            <a:xfrm>
              <a:off x="4733" y="3201"/>
              <a:ext cx="0" cy="1"/>
            </a:xfrm>
            <a:custGeom>
              <a:avLst/>
              <a:gdLst/>
              <a:ahLst/>
              <a:cxnLst>
                <a:cxn ang="0">
                  <a:pos x="0" y="0"/>
                </a:cxn>
                <a:cxn ang="0">
                  <a:pos x="0" y="0"/>
                </a:cxn>
                <a:cxn ang="0">
                  <a:pos x="0" y="0"/>
                </a:cxn>
              </a:cxnLst>
              <a:rect l="0" t="0" r="0" b="0"/>
              <a:pathLst>
                <a:path w="1" h="1">
                  <a:moveTo>
                    <a:pt x="0" y="0"/>
                  </a:moveTo>
                  <a:cubicBezTo>
                    <a:pt x="0" y="1"/>
                    <a:pt x="0" y="0"/>
                    <a:pt x="1" y="0"/>
                  </a:cubicBezTo>
                  <a:cubicBezTo>
                    <a:pt x="1" y="0"/>
                    <a:pt x="0"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 name="Freeform 479">
              <a:extLst>
                <a:ext uri="{FF2B5EF4-FFF2-40B4-BE49-F238E27FC236}">
                  <a16:creationId xmlns:a16="http://schemas.microsoft.com/office/drawing/2014/main" xmlns="" id="{D2DF6E07-F885-4A25-B01D-9A9B03695F58}"/>
                </a:ext>
              </a:extLst>
            </p:cNvPr>
            <p:cNvSpPr/>
            <p:nvPr/>
          </p:nvSpPr>
          <p:spPr>
            <a:xfrm>
              <a:off x="4733" y="3207"/>
              <a:ext cx="0" cy="1"/>
            </a:xfrm>
            <a:custGeom>
              <a:avLst/>
              <a:gdLst/>
              <a:ahLst/>
              <a:cxnLst>
                <a:cxn ang="0">
                  <a:pos x="0" y="0"/>
                </a:cxn>
                <a:cxn ang="0">
                  <a:pos x="0" y="0"/>
                </a:cxn>
                <a:cxn ang="0">
                  <a:pos x="0" y="1"/>
                </a:cxn>
                <a:cxn ang="0">
                  <a:pos x="0" y="0"/>
                </a:cxn>
              </a:cxnLst>
              <a:rect l="0" t="0" r="0" b="0"/>
              <a:pathLst>
                <a:path w="1" h="2">
                  <a:moveTo>
                    <a:pt x="0" y="0"/>
                  </a:moveTo>
                  <a:cubicBezTo>
                    <a:pt x="0" y="0"/>
                    <a:pt x="0" y="0"/>
                    <a:pt x="0" y="0"/>
                  </a:cubicBezTo>
                  <a:cubicBezTo>
                    <a:pt x="0" y="2"/>
                    <a:pt x="0" y="2"/>
                    <a:pt x="0" y="2"/>
                  </a:cubicBezTo>
                  <a:cubicBezTo>
                    <a:pt x="0" y="2"/>
                    <a:pt x="0" y="2"/>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 name="Freeform 480">
              <a:extLst>
                <a:ext uri="{FF2B5EF4-FFF2-40B4-BE49-F238E27FC236}">
                  <a16:creationId xmlns:a16="http://schemas.microsoft.com/office/drawing/2014/main" xmlns="" id="{42EBA217-9E43-48D0-81E9-1AB8BC01093E}"/>
                </a:ext>
              </a:extLst>
            </p:cNvPr>
            <p:cNvSpPr/>
            <p:nvPr/>
          </p:nvSpPr>
          <p:spPr>
            <a:xfrm>
              <a:off x="4719" y="3195"/>
              <a:ext cx="14" cy="16"/>
            </a:xfrm>
            <a:custGeom>
              <a:avLst/>
              <a:gdLst/>
              <a:ahLst/>
              <a:cxnLst>
                <a:cxn ang="0">
                  <a:pos x="7" y="1"/>
                </a:cxn>
                <a:cxn ang="0">
                  <a:pos x="5" y="4"/>
                </a:cxn>
                <a:cxn ang="0">
                  <a:pos x="3" y="6"/>
                </a:cxn>
                <a:cxn ang="0">
                  <a:pos x="0" y="11"/>
                </a:cxn>
                <a:cxn ang="0">
                  <a:pos x="2" y="9"/>
                </a:cxn>
                <a:cxn ang="0">
                  <a:pos x="0" y="12"/>
                </a:cxn>
                <a:cxn ang="0">
                  <a:pos x="3" y="11"/>
                </a:cxn>
                <a:cxn ang="0">
                  <a:pos x="5" y="10"/>
                </a:cxn>
                <a:cxn ang="0">
                  <a:pos x="10" y="13"/>
                </a:cxn>
                <a:cxn ang="0">
                  <a:pos x="11" y="8"/>
                </a:cxn>
                <a:cxn ang="0">
                  <a:pos x="11" y="12"/>
                </a:cxn>
                <a:cxn ang="0">
                  <a:pos x="10" y="12"/>
                </a:cxn>
                <a:cxn ang="0">
                  <a:pos x="12" y="13"/>
                </a:cxn>
                <a:cxn ang="0">
                  <a:pos x="13" y="7"/>
                </a:cxn>
                <a:cxn ang="0">
                  <a:pos x="13" y="13"/>
                </a:cxn>
                <a:cxn ang="0">
                  <a:pos x="14" y="9"/>
                </a:cxn>
                <a:cxn ang="0">
                  <a:pos x="14" y="5"/>
                </a:cxn>
                <a:cxn ang="0">
                  <a:pos x="14" y="3"/>
                </a:cxn>
                <a:cxn ang="0">
                  <a:pos x="10" y="9"/>
                </a:cxn>
                <a:cxn ang="0">
                  <a:pos x="11" y="7"/>
                </a:cxn>
                <a:cxn ang="0">
                  <a:pos x="10" y="4"/>
                </a:cxn>
                <a:cxn ang="0">
                  <a:pos x="8" y="8"/>
                </a:cxn>
                <a:cxn ang="0">
                  <a:pos x="9" y="6"/>
                </a:cxn>
                <a:cxn ang="0">
                  <a:pos x="8" y="8"/>
                </a:cxn>
                <a:cxn ang="0">
                  <a:pos x="9" y="5"/>
                </a:cxn>
                <a:cxn ang="0">
                  <a:pos x="5" y="11"/>
                </a:cxn>
                <a:cxn ang="0">
                  <a:pos x="9" y="2"/>
                </a:cxn>
                <a:cxn ang="0">
                  <a:pos x="7" y="5"/>
                </a:cxn>
                <a:cxn ang="0">
                  <a:pos x="5" y="8"/>
                </a:cxn>
                <a:cxn ang="0">
                  <a:pos x="9" y="3"/>
                </a:cxn>
                <a:cxn ang="0">
                  <a:pos x="6" y="5"/>
                </a:cxn>
                <a:cxn ang="0">
                  <a:pos x="4" y="8"/>
                </a:cxn>
                <a:cxn ang="0">
                  <a:pos x="4" y="6"/>
                </a:cxn>
                <a:cxn ang="0">
                  <a:pos x="8" y="2"/>
                </a:cxn>
                <a:cxn ang="0">
                  <a:pos x="9" y="0"/>
                </a:cxn>
                <a:cxn ang="0">
                  <a:pos x="4" y="5"/>
                </a:cxn>
                <a:cxn ang="0">
                  <a:pos x="7" y="1"/>
                </a:cxn>
              </a:cxnLst>
              <a:rect l="0" t="0" r="0" b="0"/>
              <a:pathLst>
                <a:path w="17" h="20">
                  <a:moveTo>
                    <a:pt x="9" y="2"/>
                  </a:moveTo>
                  <a:cubicBezTo>
                    <a:pt x="7" y="4"/>
                    <a:pt x="7" y="5"/>
                    <a:pt x="7" y="5"/>
                  </a:cubicBezTo>
                  <a:cubicBezTo>
                    <a:pt x="5" y="7"/>
                    <a:pt x="5" y="7"/>
                    <a:pt x="4" y="8"/>
                  </a:cubicBezTo>
                  <a:cubicBezTo>
                    <a:pt x="3" y="10"/>
                    <a:pt x="2" y="11"/>
                    <a:pt x="0" y="14"/>
                  </a:cubicBezTo>
                  <a:cubicBezTo>
                    <a:pt x="0" y="14"/>
                    <a:pt x="3" y="11"/>
                    <a:pt x="3" y="12"/>
                  </a:cubicBezTo>
                  <a:cubicBezTo>
                    <a:pt x="1" y="15"/>
                    <a:pt x="1" y="15"/>
                    <a:pt x="1" y="15"/>
                  </a:cubicBezTo>
                  <a:cubicBezTo>
                    <a:pt x="3" y="13"/>
                    <a:pt x="5" y="11"/>
                    <a:pt x="4" y="14"/>
                  </a:cubicBezTo>
                  <a:cubicBezTo>
                    <a:pt x="4" y="16"/>
                    <a:pt x="5" y="14"/>
                    <a:pt x="7" y="13"/>
                  </a:cubicBezTo>
                  <a:cubicBezTo>
                    <a:pt x="8" y="16"/>
                    <a:pt x="11" y="13"/>
                    <a:pt x="13" y="17"/>
                  </a:cubicBezTo>
                  <a:cubicBezTo>
                    <a:pt x="14" y="11"/>
                    <a:pt x="14" y="11"/>
                    <a:pt x="14" y="11"/>
                  </a:cubicBezTo>
                  <a:cubicBezTo>
                    <a:pt x="14" y="14"/>
                    <a:pt x="15" y="11"/>
                    <a:pt x="14" y="15"/>
                  </a:cubicBezTo>
                  <a:cubicBezTo>
                    <a:pt x="14" y="14"/>
                    <a:pt x="14" y="15"/>
                    <a:pt x="13" y="15"/>
                  </a:cubicBezTo>
                  <a:cubicBezTo>
                    <a:pt x="13" y="20"/>
                    <a:pt x="15" y="15"/>
                    <a:pt x="15" y="17"/>
                  </a:cubicBezTo>
                  <a:cubicBezTo>
                    <a:pt x="15" y="16"/>
                    <a:pt x="16" y="10"/>
                    <a:pt x="16" y="9"/>
                  </a:cubicBezTo>
                  <a:cubicBezTo>
                    <a:pt x="15" y="16"/>
                    <a:pt x="17" y="9"/>
                    <a:pt x="16" y="17"/>
                  </a:cubicBezTo>
                  <a:cubicBezTo>
                    <a:pt x="16" y="19"/>
                    <a:pt x="16" y="11"/>
                    <a:pt x="17" y="12"/>
                  </a:cubicBezTo>
                  <a:cubicBezTo>
                    <a:pt x="17" y="8"/>
                    <a:pt x="17" y="10"/>
                    <a:pt x="17" y="7"/>
                  </a:cubicBezTo>
                  <a:cubicBezTo>
                    <a:pt x="17" y="4"/>
                    <a:pt x="17" y="8"/>
                    <a:pt x="17" y="4"/>
                  </a:cubicBezTo>
                  <a:cubicBezTo>
                    <a:pt x="17" y="2"/>
                    <a:pt x="15" y="10"/>
                    <a:pt x="13" y="12"/>
                  </a:cubicBezTo>
                  <a:cubicBezTo>
                    <a:pt x="14" y="9"/>
                    <a:pt x="14" y="9"/>
                    <a:pt x="14" y="9"/>
                  </a:cubicBezTo>
                  <a:cubicBezTo>
                    <a:pt x="13" y="11"/>
                    <a:pt x="12" y="11"/>
                    <a:pt x="13" y="5"/>
                  </a:cubicBezTo>
                  <a:cubicBezTo>
                    <a:pt x="12" y="8"/>
                    <a:pt x="13" y="3"/>
                    <a:pt x="10" y="11"/>
                  </a:cubicBezTo>
                  <a:cubicBezTo>
                    <a:pt x="11" y="9"/>
                    <a:pt x="11" y="9"/>
                    <a:pt x="11" y="8"/>
                  </a:cubicBezTo>
                  <a:cubicBezTo>
                    <a:pt x="10" y="11"/>
                    <a:pt x="10" y="11"/>
                    <a:pt x="10" y="11"/>
                  </a:cubicBezTo>
                  <a:cubicBezTo>
                    <a:pt x="9" y="11"/>
                    <a:pt x="11" y="7"/>
                    <a:pt x="11" y="7"/>
                  </a:cubicBezTo>
                  <a:cubicBezTo>
                    <a:pt x="9" y="10"/>
                    <a:pt x="9" y="11"/>
                    <a:pt x="7" y="14"/>
                  </a:cubicBezTo>
                  <a:cubicBezTo>
                    <a:pt x="9" y="10"/>
                    <a:pt x="10" y="7"/>
                    <a:pt x="11" y="3"/>
                  </a:cubicBezTo>
                  <a:cubicBezTo>
                    <a:pt x="9" y="7"/>
                    <a:pt x="9" y="7"/>
                    <a:pt x="9" y="7"/>
                  </a:cubicBezTo>
                  <a:cubicBezTo>
                    <a:pt x="10" y="6"/>
                    <a:pt x="8" y="9"/>
                    <a:pt x="7" y="10"/>
                  </a:cubicBezTo>
                  <a:cubicBezTo>
                    <a:pt x="7" y="10"/>
                    <a:pt x="9" y="6"/>
                    <a:pt x="11" y="4"/>
                  </a:cubicBezTo>
                  <a:cubicBezTo>
                    <a:pt x="11" y="2"/>
                    <a:pt x="6" y="10"/>
                    <a:pt x="8" y="7"/>
                  </a:cubicBezTo>
                  <a:cubicBezTo>
                    <a:pt x="6" y="11"/>
                    <a:pt x="6" y="11"/>
                    <a:pt x="6" y="11"/>
                  </a:cubicBezTo>
                  <a:cubicBezTo>
                    <a:pt x="5" y="11"/>
                    <a:pt x="7" y="7"/>
                    <a:pt x="6" y="8"/>
                  </a:cubicBezTo>
                  <a:cubicBezTo>
                    <a:pt x="8" y="4"/>
                    <a:pt x="8" y="5"/>
                    <a:pt x="10" y="3"/>
                  </a:cubicBezTo>
                  <a:cubicBezTo>
                    <a:pt x="10" y="2"/>
                    <a:pt x="10" y="2"/>
                    <a:pt x="11" y="0"/>
                  </a:cubicBezTo>
                  <a:cubicBezTo>
                    <a:pt x="10" y="2"/>
                    <a:pt x="7" y="5"/>
                    <a:pt x="6" y="7"/>
                  </a:cubicBezTo>
                  <a:cubicBezTo>
                    <a:pt x="9" y="2"/>
                    <a:pt x="9" y="2"/>
                    <a:pt x="9"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 name="Freeform 481">
              <a:extLst>
                <a:ext uri="{FF2B5EF4-FFF2-40B4-BE49-F238E27FC236}">
                  <a16:creationId xmlns:a16="http://schemas.microsoft.com/office/drawing/2014/main" xmlns="" id="{50942B87-A6E3-47BA-A15C-FBE1DF83305F}"/>
                </a:ext>
              </a:extLst>
            </p:cNvPr>
            <p:cNvSpPr/>
            <p:nvPr/>
          </p:nvSpPr>
          <p:spPr>
            <a:xfrm>
              <a:off x="4728" y="3194"/>
              <a:ext cx="1" cy="1"/>
            </a:xfrm>
            <a:custGeom>
              <a:avLst/>
              <a:gdLst/>
              <a:ahLst/>
              <a:cxnLst>
                <a:cxn ang="0">
                  <a:pos x="0" y="1"/>
                </a:cxn>
                <a:cxn ang="0">
                  <a:pos x="1" y="0"/>
                </a:cxn>
                <a:cxn ang="0">
                  <a:pos x="1" y="0"/>
                </a:cxn>
                <a:cxn ang="0">
                  <a:pos x="0" y="1"/>
                </a:cxn>
              </a:cxnLst>
              <a:rect l="0" t="0" r="0" b="0"/>
              <a:pathLst>
                <a:path w="1" h="1">
                  <a:moveTo>
                    <a:pt x="0" y="1"/>
                  </a:moveTo>
                  <a:lnTo>
                    <a:pt x="1" y="0"/>
                  </a:lnTo>
                  <a:lnTo>
                    <a:pt x="1"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 name="Freeform 482">
              <a:extLst>
                <a:ext uri="{FF2B5EF4-FFF2-40B4-BE49-F238E27FC236}">
                  <a16:creationId xmlns:a16="http://schemas.microsoft.com/office/drawing/2014/main" xmlns="" id="{02233651-342F-4BD6-9105-BB463BCD1E97}"/>
                </a:ext>
              </a:extLst>
            </p:cNvPr>
            <p:cNvSpPr/>
            <p:nvPr/>
          </p:nvSpPr>
          <p:spPr>
            <a:xfrm>
              <a:off x="4726" y="319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 name="Rectangle 483">
              <a:extLst>
                <a:ext uri="{FF2B5EF4-FFF2-40B4-BE49-F238E27FC236}">
                  <a16:creationId xmlns:a16="http://schemas.microsoft.com/office/drawing/2014/main" xmlns="" id="{BDC5509C-DF04-4540-92A4-589AB60AE14D}"/>
                </a:ext>
              </a:extLst>
            </p:cNvPr>
            <p:cNvSpPr/>
            <p:nvPr/>
          </p:nvSpPr>
          <p:spPr>
            <a:xfrm>
              <a:off x="4722" y="3207"/>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53" name="Freeform 484">
              <a:extLst>
                <a:ext uri="{FF2B5EF4-FFF2-40B4-BE49-F238E27FC236}">
                  <a16:creationId xmlns:a16="http://schemas.microsoft.com/office/drawing/2014/main" xmlns="" id="{A4BBEA70-EDB9-4450-B772-FD738039193E}"/>
                </a:ext>
              </a:extLst>
            </p:cNvPr>
            <p:cNvSpPr/>
            <p:nvPr/>
          </p:nvSpPr>
          <p:spPr>
            <a:xfrm>
              <a:off x="4728" y="3195"/>
              <a:ext cx="1" cy="3"/>
            </a:xfrm>
            <a:custGeom>
              <a:avLst/>
              <a:gdLst/>
              <a:ahLst/>
              <a:cxnLst>
                <a:cxn ang="0">
                  <a:pos x="1" y="0"/>
                </a:cxn>
                <a:cxn ang="0">
                  <a:pos x="0" y="3"/>
                </a:cxn>
                <a:cxn ang="0">
                  <a:pos x="1" y="0"/>
                </a:cxn>
              </a:cxnLst>
              <a:rect l="0" t="0" r="0" b="0"/>
              <a:pathLst>
                <a:path w="1" h="3">
                  <a:moveTo>
                    <a:pt x="1" y="0"/>
                  </a:moveTo>
                  <a:lnTo>
                    <a:pt x="0" y="3"/>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 name="Freeform 485">
              <a:extLst>
                <a:ext uri="{FF2B5EF4-FFF2-40B4-BE49-F238E27FC236}">
                  <a16:creationId xmlns:a16="http://schemas.microsoft.com/office/drawing/2014/main" xmlns="" id="{7AECC8FF-C712-4149-A3B1-470920285755}"/>
                </a:ext>
              </a:extLst>
            </p:cNvPr>
            <p:cNvSpPr/>
            <p:nvPr/>
          </p:nvSpPr>
          <p:spPr>
            <a:xfrm>
              <a:off x="4729" y="3197"/>
              <a:ext cx="1" cy="2"/>
            </a:xfrm>
            <a:custGeom>
              <a:avLst/>
              <a:gdLst/>
              <a:ahLst/>
              <a:cxnLst>
                <a:cxn ang="0">
                  <a:pos x="0" y="2"/>
                </a:cxn>
                <a:cxn ang="0">
                  <a:pos x="1" y="0"/>
                </a:cxn>
                <a:cxn ang="0">
                  <a:pos x="0" y="2"/>
                </a:cxn>
              </a:cxnLst>
              <a:rect l="0" t="0" r="0" b="0"/>
              <a:pathLst>
                <a:path w="1" h="3">
                  <a:moveTo>
                    <a:pt x="0" y="3"/>
                  </a:moveTo>
                  <a:cubicBezTo>
                    <a:pt x="1" y="0"/>
                    <a:pt x="1" y="0"/>
                    <a:pt x="1" y="0"/>
                  </a:cubicBezTo>
                  <a:cubicBezTo>
                    <a:pt x="1" y="0"/>
                    <a:pt x="0" y="1"/>
                    <a:pt x="0"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 name="Freeform 486">
              <a:extLst>
                <a:ext uri="{FF2B5EF4-FFF2-40B4-BE49-F238E27FC236}">
                  <a16:creationId xmlns:a16="http://schemas.microsoft.com/office/drawing/2014/main" xmlns="" id="{45057818-A125-411A-9A78-C8CF5ADA4FCF}"/>
                </a:ext>
              </a:extLst>
            </p:cNvPr>
            <p:cNvSpPr/>
            <p:nvPr/>
          </p:nvSpPr>
          <p:spPr>
            <a:xfrm>
              <a:off x="4727" y="3194"/>
              <a:ext cx="1" cy="2"/>
            </a:xfrm>
            <a:custGeom>
              <a:avLst/>
              <a:gdLst/>
              <a:ahLst/>
              <a:cxnLst>
                <a:cxn ang="0">
                  <a:pos x="1" y="0"/>
                </a:cxn>
                <a:cxn ang="0">
                  <a:pos x="1" y="1"/>
                </a:cxn>
                <a:cxn ang="0">
                  <a:pos x="0" y="2"/>
                </a:cxn>
                <a:cxn ang="0">
                  <a:pos x="1" y="0"/>
                </a:cxn>
              </a:cxnLst>
              <a:rect l="0" t="0" r="0" b="0"/>
              <a:pathLst>
                <a:path w="1" h="2">
                  <a:moveTo>
                    <a:pt x="1" y="0"/>
                  </a:moveTo>
                  <a:lnTo>
                    <a:pt x="1" y="1"/>
                  </a:lnTo>
                  <a:lnTo>
                    <a:pt x="0" y="2"/>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 name="Freeform 487">
              <a:extLst>
                <a:ext uri="{FF2B5EF4-FFF2-40B4-BE49-F238E27FC236}">
                  <a16:creationId xmlns:a16="http://schemas.microsoft.com/office/drawing/2014/main" xmlns="" id="{1F77B952-D21D-4553-8004-D03C0686C37B}"/>
                </a:ext>
              </a:extLst>
            </p:cNvPr>
            <p:cNvSpPr/>
            <p:nvPr/>
          </p:nvSpPr>
          <p:spPr>
            <a:xfrm>
              <a:off x="4710" y="3193"/>
              <a:ext cx="17" cy="13"/>
            </a:xfrm>
            <a:custGeom>
              <a:avLst/>
              <a:gdLst/>
              <a:ahLst/>
              <a:cxnLst>
                <a:cxn ang="0">
                  <a:pos x="2" y="7"/>
                </a:cxn>
                <a:cxn ang="0">
                  <a:pos x="1" y="10"/>
                </a:cxn>
                <a:cxn ang="0">
                  <a:pos x="8" y="6"/>
                </a:cxn>
                <a:cxn ang="0">
                  <a:pos x="3" y="10"/>
                </a:cxn>
                <a:cxn ang="0">
                  <a:pos x="8" y="8"/>
                </a:cxn>
                <a:cxn ang="0">
                  <a:pos x="6" y="11"/>
                </a:cxn>
                <a:cxn ang="0">
                  <a:pos x="12" y="6"/>
                </a:cxn>
                <a:cxn ang="0">
                  <a:pos x="6" y="13"/>
                </a:cxn>
                <a:cxn ang="0">
                  <a:pos x="6" y="13"/>
                </a:cxn>
                <a:cxn ang="0">
                  <a:pos x="8" y="12"/>
                </a:cxn>
                <a:cxn ang="0">
                  <a:pos x="12" y="7"/>
                </a:cxn>
                <a:cxn ang="0">
                  <a:pos x="15" y="4"/>
                </a:cxn>
                <a:cxn ang="0">
                  <a:pos x="12" y="6"/>
                </a:cxn>
                <a:cxn ang="0">
                  <a:pos x="14" y="3"/>
                </a:cxn>
                <a:cxn ang="0">
                  <a:pos x="12" y="5"/>
                </a:cxn>
                <a:cxn ang="0">
                  <a:pos x="15" y="3"/>
                </a:cxn>
                <a:cxn ang="0">
                  <a:pos x="12" y="5"/>
                </a:cxn>
                <a:cxn ang="0">
                  <a:pos x="13" y="4"/>
                </a:cxn>
                <a:cxn ang="0">
                  <a:pos x="10" y="6"/>
                </a:cxn>
                <a:cxn ang="0">
                  <a:pos x="13" y="3"/>
                </a:cxn>
                <a:cxn ang="0">
                  <a:pos x="11" y="6"/>
                </a:cxn>
                <a:cxn ang="0">
                  <a:pos x="14" y="1"/>
                </a:cxn>
                <a:cxn ang="0">
                  <a:pos x="12" y="4"/>
                </a:cxn>
                <a:cxn ang="0">
                  <a:pos x="14" y="2"/>
                </a:cxn>
                <a:cxn ang="0">
                  <a:pos x="8" y="7"/>
                </a:cxn>
                <a:cxn ang="0">
                  <a:pos x="12" y="3"/>
                </a:cxn>
                <a:cxn ang="0">
                  <a:pos x="11" y="3"/>
                </a:cxn>
                <a:cxn ang="0">
                  <a:pos x="12" y="2"/>
                </a:cxn>
                <a:cxn ang="0">
                  <a:pos x="9" y="3"/>
                </a:cxn>
                <a:cxn ang="0">
                  <a:pos x="8" y="4"/>
                </a:cxn>
                <a:cxn ang="0">
                  <a:pos x="6" y="5"/>
                </a:cxn>
                <a:cxn ang="0">
                  <a:pos x="8" y="4"/>
                </a:cxn>
                <a:cxn ang="0">
                  <a:pos x="3" y="6"/>
                </a:cxn>
                <a:cxn ang="0">
                  <a:pos x="6" y="6"/>
                </a:cxn>
                <a:cxn ang="0">
                  <a:pos x="2" y="7"/>
                </a:cxn>
              </a:cxnLst>
              <a:rect l="0" t="0" r="0" b="0"/>
              <a:pathLst>
                <a:path w="21" h="15">
                  <a:moveTo>
                    <a:pt x="3" y="9"/>
                  </a:moveTo>
                  <a:cubicBezTo>
                    <a:pt x="0" y="11"/>
                    <a:pt x="2" y="11"/>
                    <a:pt x="2" y="12"/>
                  </a:cubicBezTo>
                  <a:cubicBezTo>
                    <a:pt x="5" y="11"/>
                    <a:pt x="10" y="7"/>
                    <a:pt x="11" y="7"/>
                  </a:cubicBezTo>
                  <a:cubicBezTo>
                    <a:pt x="4" y="12"/>
                    <a:pt x="4" y="12"/>
                    <a:pt x="4" y="12"/>
                  </a:cubicBezTo>
                  <a:cubicBezTo>
                    <a:pt x="5" y="13"/>
                    <a:pt x="5" y="15"/>
                    <a:pt x="11" y="10"/>
                  </a:cubicBezTo>
                  <a:cubicBezTo>
                    <a:pt x="8" y="13"/>
                    <a:pt x="8" y="13"/>
                    <a:pt x="8" y="13"/>
                  </a:cubicBezTo>
                  <a:cubicBezTo>
                    <a:pt x="9" y="13"/>
                    <a:pt x="18" y="4"/>
                    <a:pt x="16" y="7"/>
                  </a:cubicBezTo>
                  <a:cubicBezTo>
                    <a:pt x="12" y="10"/>
                    <a:pt x="12" y="11"/>
                    <a:pt x="8" y="15"/>
                  </a:cubicBezTo>
                  <a:cubicBezTo>
                    <a:pt x="8" y="15"/>
                    <a:pt x="8" y="15"/>
                    <a:pt x="8" y="15"/>
                  </a:cubicBezTo>
                  <a:cubicBezTo>
                    <a:pt x="9" y="15"/>
                    <a:pt x="11" y="13"/>
                    <a:pt x="11" y="14"/>
                  </a:cubicBezTo>
                  <a:cubicBezTo>
                    <a:pt x="13" y="12"/>
                    <a:pt x="15" y="9"/>
                    <a:pt x="15" y="9"/>
                  </a:cubicBezTo>
                  <a:cubicBezTo>
                    <a:pt x="16" y="9"/>
                    <a:pt x="17" y="7"/>
                    <a:pt x="19" y="5"/>
                  </a:cubicBezTo>
                  <a:cubicBezTo>
                    <a:pt x="17" y="7"/>
                    <a:pt x="18" y="5"/>
                    <a:pt x="16" y="7"/>
                  </a:cubicBezTo>
                  <a:cubicBezTo>
                    <a:pt x="18" y="5"/>
                    <a:pt x="16" y="7"/>
                    <a:pt x="18" y="4"/>
                  </a:cubicBezTo>
                  <a:cubicBezTo>
                    <a:pt x="16" y="6"/>
                    <a:pt x="16" y="6"/>
                    <a:pt x="16" y="6"/>
                  </a:cubicBezTo>
                  <a:cubicBezTo>
                    <a:pt x="17" y="6"/>
                    <a:pt x="19" y="4"/>
                    <a:pt x="19" y="4"/>
                  </a:cubicBezTo>
                  <a:cubicBezTo>
                    <a:pt x="18" y="5"/>
                    <a:pt x="16" y="6"/>
                    <a:pt x="16" y="6"/>
                  </a:cubicBezTo>
                  <a:cubicBezTo>
                    <a:pt x="17" y="5"/>
                    <a:pt x="17" y="5"/>
                    <a:pt x="17" y="5"/>
                  </a:cubicBezTo>
                  <a:cubicBezTo>
                    <a:pt x="16" y="6"/>
                    <a:pt x="17" y="4"/>
                    <a:pt x="13" y="8"/>
                  </a:cubicBezTo>
                  <a:cubicBezTo>
                    <a:pt x="17" y="4"/>
                    <a:pt x="17" y="4"/>
                    <a:pt x="17" y="4"/>
                  </a:cubicBezTo>
                  <a:cubicBezTo>
                    <a:pt x="14" y="7"/>
                    <a:pt x="14" y="7"/>
                    <a:pt x="14" y="7"/>
                  </a:cubicBezTo>
                  <a:cubicBezTo>
                    <a:pt x="15" y="5"/>
                    <a:pt x="21" y="0"/>
                    <a:pt x="18" y="2"/>
                  </a:cubicBezTo>
                  <a:cubicBezTo>
                    <a:pt x="15" y="5"/>
                    <a:pt x="15" y="5"/>
                    <a:pt x="15" y="5"/>
                  </a:cubicBezTo>
                  <a:cubicBezTo>
                    <a:pt x="13" y="6"/>
                    <a:pt x="17" y="3"/>
                    <a:pt x="18" y="3"/>
                  </a:cubicBezTo>
                  <a:cubicBezTo>
                    <a:pt x="15" y="5"/>
                    <a:pt x="11" y="8"/>
                    <a:pt x="10" y="9"/>
                  </a:cubicBezTo>
                  <a:cubicBezTo>
                    <a:pt x="13" y="6"/>
                    <a:pt x="9" y="9"/>
                    <a:pt x="16" y="4"/>
                  </a:cubicBezTo>
                  <a:cubicBezTo>
                    <a:pt x="16" y="3"/>
                    <a:pt x="12" y="5"/>
                    <a:pt x="14" y="4"/>
                  </a:cubicBezTo>
                  <a:cubicBezTo>
                    <a:pt x="15" y="3"/>
                    <a:pt x="15" y="3"/>
                    <a:pt x="15" y="3"/>
                  </a:cubicBezTo>
                  <a:cubicBezTo>
                    <a:pt x="10" y="6"/>
                    <a:pt x="17" y="2"/>
                    <a:pt x="12" y="4"/>
                  </a:cubicBezTo>
                  <a:cubicBezTo>
                    <a:pt x="11" y="5"/>
                    <a:pt x="11" y="5"/>
                    <a:pt x="11" y="5"/>
                  </a:cubicBezTo>
                  <a:cubicBezTo>
                    <a:pt x="9" y="6"/>
                    <a:pt x="9" y="6"/>
                    <a:pt x="8" y="6"/>
                  </a:cubicBezTo>
                  <a:cubicBezTo>
                    <a:pt x="9" y="6"/>
                    <a:pt x="9" y="6"/>
                    <a:pt x="10" y="5"/>
                  </a:cubicBezTo>
                  <a:cubicBezTo>
                    <a:pt x="6" y="7"/>
                    <a:pt x="6" y="7"/>
                    <a:pt x="4" y="7"/>
                  </a:cubicBezTo>
                  <a:cubicBezTo>
                    <a:pt x="4" y="8"/>
                    <a:pt x="7" y="7"/>
                    <a:pt x="8" y="7"/>
                  </a:cubicBezTo>
                  <a:cubicBezTo>
                    <a:pt x="6" y="8"/>
                    <a:pt x="3" y="9"/>
                    <a:pt x="3"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 name="Freeform 488">
              <a:extLst>
                <a:ext uri="{FF2B5EF4-FFF2-40B4-BE49-F238E27FC236}">
                  <a16:creationId xmlns:a16="http://schemas.microsoft.com/office/drawing/2014/main" xmlns="" id="{6B1D4827-A816-4B1E-85F1-94785482F7EB}"/>
                </a:ext>
              </a:extLst>
            </p:cNvPr>
            <p:cNvSpPr/>
            <p:nvPr/>
          </p:nvSpPr>
          <p:spPr>
            <a:xfrm>
              <a:off x="4724" y="3197"/>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 name="Freeform 489">
              <a:extLst>
                <a:ext uri="{FF2B5EF4-FFF2-40B4-BE49-F238E27FC236}">
                  <a16:creationId xmlns:a16="http://schemas.microsoft.com/office/drawing/2014/main" xmlns="" id="{956BDFA1-91A0-4B47-ADF7-D17F20B97B63}"/>
                </a:ext>
              </a:extLst>
            </p:cNvPr>
            <p:cNvSpPr/>
            <p:nvPr/>
          </p:nvSpPr>
          <p:spPr>
            <a:xfrm>
              <a:off x="4705" y="3193"/>
              <a:ext cx="23" cy="7"/>
            </a:xfrm>
            <a:custGeom>
              <a:avLst/>
              <a:gdLst/>
              <a:ahLst/>
              <a:cxnLst>
                <a:cxn ang="0">
                  <a:pos x="12" y="3"/>
                </a:cxn>
                <a:cxn ang="0">
                  <a:pos x="16" y="1"/>
                </a:cxn>
                <a:cxn ang="0">
                  <a:pos x="8" y="4"/>
                </a:cxn>
                <a:cxn ang="0">
                  <a:pos x="6" y="3"/>
                </a:cxn>
                <a:cxn ang="0">
                  <a:pos x="13" y="2"/>
                </a:cxn>
                <a:cxn ang="0">
                  <a:pos x="14" y="1"/>
                </a:cxn>
                <a:cxn ang="0">
                  <a:pos x="9" y="3"/>
                </a:cxn>
                <a:cxn ang="0">
                  <a:pos x="7" y="3"/>
                </a:cxn>
                <a:cxn ang="0">
                  <a:pos x="9" y="2"/>
                </a:cxn>
                <a:cxn ang="0">
                  <a:pos x="13" y="1"/>
                </a:cxn>
                <a:cxn ang="0">
                  <a:pos x="1" y="1"/>
                </a:cxn>
                <a:cxn ang="0">
                  <a:pos x="2" y="2"/>
                </a:cxn>
                <a:cxn ang="0">
                  <a:pos x="8" y="1"/>
                </a:cxn>
                <a:cxn ang="0">
                  <a:pos x="6" y="2"/>
                </a:cxn>
                <a:cxn ang="0">
                  <a:pos x="3" y="2"/>
                </a:cxn>
                <a:cxn ang="0">
                  <a:pos x="4" y="7"/>
                </a:cxn>
                <a:cxn ang="0">
                  <a:pos x="4" y="6"/>
                </a:cxn>
                <a:cxn ang="0">
                  <a:pos x="8" y="5"/>
                </a:cxn>
                <a:cxn ang="0">
                  <a:pos x="13" y="3"/>
                </a:cxn>
                <a:cxn ang="0">
                  <a:pos x="11" y="3"/>
                </a:cxn>
                <a:cxn ang="0">
                  <a:pos x="17" y="2"/>
                </a:cxn>
                <a:cxn ang="0">
                  <a:pos x="18" y="1"/>
                </a:cxn>
                <a:cxn ang="0">
                  <a:pos x="19" y="0"/>
                </a:cxn>
                <a:cxn ang="0">
                  <a:pos x="12" y="3"/>
                </a:cxn>
              </a:cxnLst>
              <a:rect l="0" t="0" r="0" b="0"/>
              <a:pathLst>
                <a:path w="28" h="9">
                  <a:moveTo>
                    <a:pt x="15" y="4"/>
                  </a:moveTo>
                  <a:cubicBezTo>
                    <a:pt x="16" y="4"/>
                    <a:pt x="18" y="3"/>
                    <a:pt x="20" y="2"/>
                  </a:cubicBezTo>
                  <a:cubicBezTo>
                    <a:pt x="17" y="3"/>
                    <a:pt x="15" y="5"/>
                    <a:pt x="10" y="6"/>
                  </a:cubicBezTo>
                  <a:cubicBezTo>
                    <a:pt x="13" y="5"/>
                    <a:pt x="8" y="6"/>
                    <a:pt x="8" y="5"/>
                  </a:cubicBezTo>
                  <a:cubicBezTo>
                    <a:pt x="11" y="5"/>
                    <a:pt x="16" y="3"/>
                    <a:pt x="17" y="3"/>
                  </a:cubicBezTo>
                  <a:cubicBezTo>
                    <a:pt x="16" y="3"/>
                    <a:pt x="18" y="2"/>
                    <a:pt x="18" y="2"/>
                  </a:cubicBezTo>
                  <a:cubicBezTo>
                    <a:pt x="15" y="3"/>
                    <a:pt x="16" y="2"/>
                    <a:pt x="12" y="4"/>
                  </a:cubicBezTo>
                  <a:cubicBezTo>
                    <a:pt x="9" y="4"/>
                    <a:pt x="7" y="4"/>
                    <a:pt x="9" y="4"/>
                  </a:cubicBezTo>
                  <a:cubicBezTo>
                    <a:pt x="11" y="3"/>
                    <a:pt x="11" y="3"/>
                    <a:pt x="11" y="3"/>
                  </a:cubicBezTo>
                  <a:cubicBezTo>
                    <a:pt x="16" y="3"/>
                    <a:pt x="13" y="3"/>
                    <a:pt x="17" y="2"/>
                  </a:cubicBezTo>
                  <a:cubicBezTo>
                    <a:pt x="11" y="3"/>
                    <a:pt x="12" y="1"/>
                    <a:pt x="2" y="2"/>
                  </a:cubicBezTo>
                  <a:cubicBezTo>
                    <a:pt x="0" y="2"/>
                    <a:pt x="2" y="2"/>
                    <a:pt x="3" y="3"/>
                  </a:cubicBezTo>
                  <a:cubicBezTo>
                    <a:pt x="5" y="2"/>
                    <a:pt x="8" y="2"/>
                    <a:pt x="10" y="2"/>
                  </a:cubicBezTo>
                  <a:cubicBezTo>
                    <a:pt x="8" y="2"/>
                    <a:pt x="11" y="2"/>
                    <a:pt x="8" y="3"/>
                  </a:cubicBezTo>
                  <a:cubicBezTo>
                    <a:pt x="4" y="3"/>
                    <a:pt x="4" y="3"/>
                    <a:pt x="4" y="3"/>
                  </a:cubicBezTo>
                  <a:cubicBezTo>
                    <a:pt x="2" y="5"/>
                    <a:pt x="4" y="7"/>
                    <a:pt x="6" y="9"/>
                  </a:cubicBezTo>
                  <a:cubicBezTo>
                    <a:pt x="6" y="8"/>
                    <a:pt x="6" y="8"/>
                    <a:pt x="6" y="8"/>
                  </a:cubicBezTo>
                  <a:cubicBezTo>
                    <a:pt x="8" y="7"/>
                    <a:pt x="9" y="7"/>
                    <a:pt x="10" y="7"/>
                  </a:cubicBezTo>
                  <a:cubicBezTo>
                    <a:pt x="16" y="4"/>
                    <a:pt x="16" y="4"/>
                    <a:pt x="16" y="4"/>
                  </a:cubicBezTo>
                  <a:cubicBezTo>
                    <a:pt x="16" y="5"/>
                    <a:pt x="17" y="4"/>
                    <a:pt x="14" y="5"/>
                  </a:cubicBezTo>
                  <a:cubicBezTo>
                    <a:pt x="17" y="4"/>
                    <a:pt x="19" y="4"/>
                    <a:pt x="21" y="3"/>
                  </a:cubicBezTo>
                  <a:cubicBezTo>
                    <a:pt x="22" y="2"/>
                    <a:pt x="19" y="4"/>
                    <a:pt x="23" y="2"/>
                  </a:cubicBezTo>
                  <a:cubicBezTo>
                    <a:pt x="28" y="0"/>
                    <a:pt x="19" y="3"/>
                    <a:pt x="24" y="1"/>
                  </a:cubicBezTo>
                  <a:lnTo>
                    <a:pt x="15" y="4"/>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 name="Freeform 490">
              <a:extLst>
                <a:ext uri="{FF2B5EF4-FFF2-40B4-BE49-F238E27FC236}">
                  <a16:creationId xmlns:a16="http://schemas.microsoft.com/office/drawing/2014/main" xmlns="" id="{7CEFF9C0-3251-43BF-911B-DE8A2EBE67DE}"/>
                </a:ext>
              </a:extLst>
            </p:cNvPr>
            <p:cNvSpPr/>
            <p:nvPr/>
          </p:nvSpPr>
          <p:spPr>
            <a:xfrm>
              <a:off x="4718" y="3196"/>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 name="Freeform 491">
              <a:extLst>
                <a:ext uri="{FF2B5EF4-FFF2-40B4-BE49-F238E27FC236}">
                  <a16:creationId xmlns:a16="http://schemas.microsoft.com/office/drawing/2014/main" xmlns="" id="{7E1383C4-F026-48FB-97F5-5F29A3A3C148}"/>
                </a:ext>
              </a:extLst>
            </p:cNvPr>
            <p:cNvSpPr/>
            <p:nvPr/>
          </p:nvSpPr>
          <p:spPr>
            <a:xfrm>
              <a:off x="4710" y="3199"/>
              <a:ext cx="3" cy="2"/>
            </a:xfrm>
            <a:custGeom>
              <a:avLst/>
              <a:gdLst/>
              <a:ahLst/>
              <a:cxnLst>
                <a:cxn ang="0">
                  <a:pos x="0" y="2"/>
                </a:cxn>
                <a:cxn ang="0">
                  <a:pos x="2" y="0"/>
                </a:cxn>
                <a:cxn ang="0">
                  <a:pos x="0" y="2"/>
                </a:cxn>
              </a:cxnLst>
              <a:rect l="0" t="0" r="0" b="0"/>
              <a:pathLst>
                <a:path w="4" h="2">
                  <a:moveTo>
                    <a:pt x="0" y="2"/>
                  </a:moveTo>
                  <a:cubicBezTo>
                    <a:pt x="3" y="0"/>
                    <a:pt x="3" y="0"/>
                    <a:pt x="3" y="0"/>
                  </a:cubicBezTo>
                  <a:cubicBezTo>
                    <a:pt x="4" y="0"/>
                    <a:pt x="2" y="0"/>
                    <a:pt x="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 name="Freeform 492">
              <a:extLst>
                <a:ext uri="{FF2B5EF4-FFF2-40B4-BE49-F238E27FC236}">
                  <a16:creationId xmlns:a16="http://schemas.microsoft.com/office/drawing/2014/main" xmlns="" id="{623266CB-2B40-4CD3-9025-35A1BA1437F4}"/>
                </a:ext>
              </a:extLst>
            </p:cNvPr>
            <p:cNvSpPr/>
            <p:nvPr/>
          </p:nvSpPr>
          <p:spPr>
            <a:xfrm>
              <a:off x="4717" y="3193"/>
              <a:ext cx="3" cy="1"/>
            </a:xfrm>
            <a:custGeom>
              <a:avLst/>
              <a:gdLst/>
              <a:ahLst/>
              <a:cxnLst>
                <a:cxn ang="0">
                  <a:pos x="3" y="1"/>
                </a:cxn>
                <a:cxn ang="0">
                  <a:pos x="2" y="0"/>
                </a:cxn>
                <a:cxn ang="0">
                  <a:pos x="0" y="1"/>
                </a:cxn>
                <a:cxn ang="0">
                  <a:pos x="3" y="1"/>
                </a:cxn>
              </a:cxnLst>
              <a:rect l="0" t="0" r="0" b="0"/>
              <a:pathLst>
                <a:path w="3" h="1">
                  <a:moveTo>
                    <a:pt x="3" y="1"/>
                  </a:moveTo>
                  <a:cubicBezTo>
                    <a:pt x="2" y="0"/>
                    <a:pt x="2" y="0"/>
                    <a:pt x="2" y="0"/>
                  </a:cubicBezTo>
                  <a:cubicBezTo>
                    <a:pt x="0" y="1"/>
                    <a:pt x="0" y="1"/>
                    <a:pt x="0" y="1"/>
                  </a:cubicBezTo>
                  <a:cubicBezTo>
                    <a:pt x="2" y="1"/>
                    <a:pt x="2" y="1"/>
                    <a:pt x="3"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 name="Freeform 493">
              <a:extLst>
                <a:ext uri="{FF2B5EF4-FFF2-40B4-BE49-F238E27FC236}">
                  <a16:creationId xmlns:a16="http://schemas.microsoft.com/office/drawing/2014/main" xmlns="" id="{94C9879C-42CF-4553-94EB-ACE7ECE2A9A2}"/>
                </a:ext>
              </a:extLst>
            </p:cNvPr>
            <p:cNvSpPr/>
            <p:nvPr/>
          </p:nvSpPr>
          <p:spPr>
            <a:xfrm>
              <a:off x="4706" y="3192"/>
              <a:ext cx="10" cy="2"/>
            </a:xfrm>
            <a:custGeom>
              <a:avLst/>
              <a:gdLst/>
              <a:ahLst/>
              <a:cxnLst>
                <a:cxn ang="0">
                  <a:pos x="0" y="0"/>
                </a:cxn>
                <a:cxn ang="0">
                  <a:pos x="0" y="1"/>
                </a:cxn>
                <a:cxn ang="0">
                  <a:pos x="9" y="1"/>
                </a:cxn>
                <a:cxn ang="0">
                  <a:pos x="3" y="0"/>
                </a:cxn>
                <a:cxn ang="0">
                  <a:pos x="3" y="0"/>
                </a:cxn>
                <a:cxn ang="0">
                  <a:pos x="0" y="0"/>
                </a:cxn>
              </a:cxnLst>
              <a:rect l="0" t="0" r="0" b="0"/>
              <a:pathLst>
                <a:path w="13" h="3">
                  <a:moveTo>
                    <a:pt x="0" y="0"/>
                  </a:moveTo>
                  <a:cubicBezTo>
                    <a:pt x="0" y="1"/>
                    <a:pt x="3" y="1"/>
                    <a:pt x="0" y="2"/>
                  </a:cubicBezTo>
                  <a:cubicBezTo>
                    <a:pt x="4" y="3"/>
                    <a:pt x="8" y="2"/>
                    <a:pt x="12" y="2"/>
                  </a:cubicBezTo>
                  <a:cubicBezTo>
                    <a:pt x="13" y="1"/>
                    <a:pt x="6" y="2"/>
                    <a:pt x="4" y="1"/>
                  </a:cubicBezTo>
                  <a:cubicBezTo>
                    <a:pt x="8" y="1"/>
                    <a:pt x="4" y="0"/>
                    <a:pt x="4" y="0"/>
                  </a:cubicBez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 name="Freeform 494">
              <a:extLst>
                <a:ext uri="{FF2B5EF4-FFF2-40B4-BE49-F238E27FC236}">
                  <a16:creationId xmlns:a16="http://schemas.microsoft.com/office/drawing/2014/main" xmlns="" id="{73A221CC-1EE4-44D0-8384-AC7F861A75BA}"/>
                </a:ext>
              </a:extLst>
            </p:cNvPr>
            <p:cNvSpPr/>
            <p:nvPr/>
          </p:nvSpPr>
          <p:spPr>
            <a:xfrm>
              <a:off x="4708" y="3173"/>
              <a:ext cx="17" cy="22"/>
            </a:xfrm>
            <a:custGeom>
              <a:avLst/>
              <a:gdLst/>
              <a:ahLst/>
              <a:cxnLst>
                <a:cxn ang="0">
                  <a:pos x="8" y="17"/>
                </a:cxn>
                <a:cxn ang="0">
                  <a:pos x="8" y="17"/>
                </a:cxn>
                <a:cxn ang="0">
                  <a:pos x="9" y="17"/>
                </a:cxn>
                <a:cxn ang="0">
                  <a:pos x="12" y="17"/>
                </a:cxn>
                <a:cxn ang="0">
                  <a:pos x="10" y="17"/>
                </a:cxn>
                <a:cxn ang="0">
                  <a:pos x="9" y="16"/>
                </a:cxn>
                <a:cxn ang="0">
                  <a:pos x="5" y="14"/>
                </a:cxn>
                <a:cxn ang="0">
                  <a:pos x="12" y="16"/>
                </a:cxn>
                <a:cxn ang="0">
                  <a:pos x="4" y="13"/>
                </a:cxn>
                <a:cxn ang="0">
                  <a:pos x="7" y="13"/>
                </a:cxn>
                <a:cxn ang="0">
                  <a:pos x="8" y="13"/>
                </a:cxn>
                <a:cxn ang="0">
                  <a:pos x="8" y="13"/>
                </a:cxn>
                <a:cxn ang="0">
                  <a:pos x="12" y="14"/>
                </a:cxn>
                <a:cxn ang="0">
                  <a:pos x="12" y="13"/>
                </a:cxn>
                <a:cxn ang="0">
                  <a:pos x="13" y="15"/>
                </a:cxn>
                <a:cxn ang="0">
                  <a:pos x="7" y="3"/>
                </a:cxn>
                <a:cxn ang="0">
                  <a:pos x="7" y="0"/>
                </a:cxn>
                <a:cxn ang="0">
                  <a:pos x="7" y="8"/>
                </a:cxn>
                <a:cxn ang="0">
                  <a:pos x="6" y="8"/>
                </a:cxn>
                <a:cxn ang="0">
                  <a:pos x="7" y="3"/>
                </a:cxn>
                <a:cxn ang="0">
                  <a:pos x="6" y="4"/>
                </a:cxn>
                <a:cxn ang="0">
                  <a:pos x="6" y="0"/>
                </a:cxn>
                <a:cxn ang="0">
                  <a:pos x="4" y="7"/>
                </a:cxn>
                <a:cxn ang="0">
                  <a:pos x="4" y="5"/>
                </a:cxn>
                <a:cxn ang="0">
                  <a:pos x="3" y="13"/>
                </a:cxn>
                <a:cxn ang="0">
                  <a:pos x="4" y="6"/>
                </a:cxn>
                <a:cxn ang="0">
                  <a:pos x="7" y="9"/>
                </a:cxn>
                <a:cxn ang="0">
                  <a:pos x="3" y="7"/>
                </a:cxn>
                <a:cxn ang="0">
                  <a:pos x="7" y="9"/>
                </a:cxn>
                <a:cxn ang="0">
                  <a:pos x="3" y="8"/>
                </a:cxn>
                <a:cxn ang="0">
                  <a:pos x="7" y="10"/>
                </a:cxn>
                <a:cxn ang="0">
                  <a:pos x="1" y="8"/>
                </a:cxn>
                <a:cxn ang="0">
                  <a:pos x="0" y="14"/>
                </a:cxn>
                <a:cxn ang="0">
                  <a:pos x="4" y="15"/>
                </a:cxn>
                <a:cxn ang="0">
                  <a:pos x="4" y="17"/>
                </a:cxn>
                <a:cxn ang="0">
                  <a:pos x="8" y="18"/>
                </a:cxn>
                <a:cxn ang="0">
                  <a:pos x="0" y="17"/>
                </a:cxn>
                <a:cxn ang="0">
                  <a:pos x="0" y="18"/>
                </a:cxn>
                <a:cxn ang="0">
                  <a:pos x="2" y="17"/>
                </a:cxn>
                <a:cxn ang="0">
                  <a:pos x="0" y="18"/>
                </a:cxn>
                <a:cxn ang="0">
                  <a:pos x="10" y="18"/>
                </a:cxn>
                <a:cxn ang="0">
                  <a:pos x="13" y="18"/>
                </a:cxn>
                <a:cxn ang="0">
                  <a:pos x="8" y="17"/>
                </a:cxn>
              </a:cxnLst>
              <a:rect l="0" t="0" r="0" b="0"/>
              <a:pathLst>
                <a:path w="21" h="27">
                  <a:moveTo>
                    <a:pt x="11" y="22"/>
                  </a:moveTo>
                  <a:cubicBezTo>
                    <a:pt x="11" y="22"/>
                    <a:pt x="8" y="21"/>
                    <a:pt x="10" y="21"/>
                  </a:cubicBezTo>
                  <a:cubicBezTo>
                    <a:pt x="12" y="21"/>
                    <a:pt x="13" y="22"/>
                    <a:pt x="12" y="22"/>
                  </a:cubicBezTo>
                  <a:cubicBezTo>
                    <a:pt x="18" y="23"/>
                    <a:pt x="12" y="21"/>
                    <a:pt x="15" y="22"/>
                  </a:cubicBezTo>
                  <a:cubicBezTo>
                    <a:pt x="13" y="21"/>
                    <a:pt x="13" y="21"/>
                    <a:pt x="13" y="21"/>
                  </a:cubicBezTo>
                  <a:cubicBezTo>
                    <a:pt x="14" y="21"/>
                    <a:pt x="9" y="20"/>
                    <a:pt x="12" y="20"/>
                  </a:cubicBezTo>
                  <a:cubicBezTo>
                    <a:pt x="11" y="19"/>
                    <a:pt x="11" y="19"/>
                    <a:pt x="7" y="18"/>
                  </a:cubicBezTo>
                  <a:cubicBezTo>
                    <a:pt x="12" y="19"/>
                    <a:pt x="12" y="19"/>
                    <a:pt x="16" y="20"/>
                  </a:cubicBezTo>
                  <a:cubicBezTo>
                    <a:pt x="14" y="19"/>
                    <a:pt x="9" y="18"/>
                    <a:pt x="5" y="16"/>
                  </a:cubicBezTo>
                  <a:cubicBezTo>
                    <a:pt x="11" y="18"/>
                    <a:pt x="5" y="15"/>
                    <a:pt x="9" y="16"/>
                  </a:cubicBezTo>
                  <a:cubicBezTo>
                    <a:pt x="10" y="16"/>
                    <a:pt x="11" y="17"/>
                    <a:pt x="10" y="17"/>
                  </a:cubicBezTo>
                  <a:cubicBezTo>
                    <a:pt x="15" y="19"/>
                    <a:pt x="9" y="16"/>
                    <a:pt x="10" y="16"/>
                  </a:cubicBezTo>
                  <a:cubicBezTo>
                    <a:pt x="15" y="18"/>
                    <a:pt x="15" y="18"/>
                    <a:pt x="15" y="18"/>
                  </a:cubicBezTo>
                  <a:cubicBezTo>
                    <a:pt x="14" y="18"/>
                    <a:pt x="12" y="16"/>
                    <a:pt x="15" y="17"/>
                  </a:cubicBezTo>
                  <a:cubicBezTo>
                    <a:pt x="17" y="19"/>
                    <a:pt x="17" y="19"/>
                    <a:pt x="17" y="19"/>
                  </a:cubicBezTo>
                  <a:cubicBezTo>
                    <a:pt x="12" y="12"/>
                    <a:pt x="21" y="27"/>
                    <a:pt x="9" y="4"/>
                  </a:cubicBezTo>
                  <a:cubicBezTo>
                    <a:pt x="9" y="1"/>
                    <a:pt x="9" y="1"/>
                    <a:pt x="9" y="1"/>
                  </a:cubicBezTo>
                  <a:cubicBezTo>
                    <a:pt x="8" y="5"/>
                    <a:pt x="10" y="3"/>
                    <a:pt x="9" y="11"/>
                  </a:cubicBezTo>
                  <a:cubicBezTo>
                    <a:pt x="10" y="1"/>
                    <a:pt x="8" y="14"/>
                    <a:pt x="8" y="10"/>
                  </a:cubicBezTo>
                  <a:cubicBezTo>
                    <a:pt x="8" y="6"/>
                    <a:pt x="8" y="8"/>
                    <a:pt x="9" y="4"/>
                  </a:cubicBezTo>
                  <a:cubicBezTo>
                    <a:pt x="8" y="8"/>
                    <a:pt x="8" y="5"/>
                    <a:pt x="8" y="6"/>
                  </a:cubicBezTo>
                  <a:cubicBezTo>
                    <a:pt x="9" y="2"/>
                    <a:pt x="7" y="5"/>
                    <a:pt x="8" y="0"/>
                  </a:cubicBezTo>
                  <a:cubicBezTo>
                    <a:pt x="6" y="9"/>
                    <a:pt x="6" y="9"/>
                    <a:pt x="6" y="9"/>
                  </a:cubicBezTo>
                  <a:cubicBezTo>
                    <a:pt x="6" y="6"/>
                    <a:pt x="6" y="6"/>
                    <a:pt x="5" y="7"/>
                  </a:cubicBezTo>
                  <a:cubicBezTo>
                    <a:pt x="6" y="7"/>
                    <a:pt x="4" y="14"/>
                    <a:pt x="4" y="16"/>
                  </a:cubicBezTo>
                  <a:cubicBezTo>
                    <a:pt x="4" y="11"/>
                    <a:pt x="11" y="20"/>
                    <a:pt x="6" y="8"/>
                  </a:cubicBezTo>
                  <a:cubicBezTo>
                    <a:pt x="11" y="12"/>
                    <a:pt x="5" y="9"/>
                    <a:pt x="9" y="12"/>
                  </a:cubicBezTo>
                  <a:cubicBezTo>
                    <a:pt x="4" y="9"/>
                    <a:pt x="4" y="9"/>
                    <a:pt x="4" y="9"/>
                  </a:cubicBezTo>
                  <a:cubicBezTo>
                    <a:pt x="5" y="11"/>
                    <a:pt x="7" y="11"/>
                    <a:pt x="9" y="12"/>
                  </a:cubicBezTo>
                  <a:cubicBezTo>
                    <a:pt x="10" y="13"/>
                    <a:pt x="6" y="11"/>
                    <a:pt x="4" y="10"/>
                  </a:cubicBezTo>
                  <a:cubicBezTo>
                    <a:pt x="4" y="11"/>
                    <a:pt x="6" y="11"/>
                    <a:pt x="9" y="13"/>
                  </a:cubicBezTo>
                  <a:cubicBezTo>
                    <a:pt x="2" y="10"/>
                    <a:pt x="2" y="10"/>
                    <a:pt x="2" y="10"/>
                  </a:cubicBezTo>
                  <a:cubicBezTo>
                    <a:pt x="3" y="14"/>
                    <a:pt x="6" y="17"/>
                    <a:pt x="1" y="18"/>
                  </a:cubicBezTo>
                  <a:cubicBezTo>
                    <a:pt x="6" y="19"/>
                    <a:pt x="6" y="19"/>
                    <a:pt x="6" y="19"/>
                  </a:cubicBezTo>
                  <a:cubicBezTo>
                    <a:pt x="3" y="20"/>
                    <a:pt x="15" y="23"/>
                    <a:pt x="6" y="22"/>
                  </a:cubicBezTo>
                  <a:cubicBezTo>
                    <a:pt x="10" y="23"/>
                    <a:pt x="10" y="23"/>
                    <a:pt x="10" y="23"/>
                  </a:cubicBezTo>
                  <a:cubicBezTo>
                    <a:pt x="8" y="22"/>
                    <a:pt x="3" y="22"/>
                    <a:pt x="0" y="21"/>
                  </a:cubicBezTo>
                  <a:cubicBezTo>
                    <a:pt x="2" y="22"/>
                    <a:pt x="0" y="22"/>
                    <a:pt x="1" y="23"/>
                  </a:cubicBezTo>
                  <a:cubicBezTo>
                    <a:pt x="3" y="22"/>
                    <a:pt x="3" y="22"/>
                    <a:pt x="3" y="22"/>
                  </a:cubicBezTo>
                  <a:cubicBezTo>
                    <a:pt x="7" y="23"/>
                    <a:pt x="5" y="23"/>
                    <a:pt x="1" y="23"/>
                  </a:cubicBezTo>
                  <a:cubicBezTo>
                    <a:pt x="6" y="24"/>
                    <a:pt x="9" y="23"/>
                    <a:pt x="13" y="23"/>
                  </a:cubicBezTo>
                  <a:cubicBezTo>
                    <a:pt x="5" y="22"/>
                    <a:pt x="21" y="24"/>
                    <a:pt x="17" y="23"/>
                  </a:cubicBezTo>
                  <a:cubicBezTo>
                    <a:pt x="15" y="22"/>
                    <a:pt x="13" y="22"/>
                    <a:pt x="11" y="2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 name="Freeform 495">
              <a:extLst>
                <a:ext uri="{FF2B5EF4-FFF2-40B4-BE49-F238E27FC236}">
                  <a16:creationId xmlns:a16="http://schemas.microsoft.com/office/drawing/2014/main" xmlns="" id="{54F36AFC-96B2-4DAF-8CF9-EEBF9AB6A374}"/>
                </a:ext>
              </a:extLst>
            </p:cNvPr>
            <p:cNvSpPr/>
            <p:nvPr/>
          </p:nvSpPr>
          <p:spPr>
            <a:xfrm>
              <a:off x="4707" y="3190"/>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 name="Freeform 496">
              <a:extLst>
                <a:ext uri="{FF2B5EF4-FFF2-40B4-BE49-F238E27FC236}">
                  <a16:creationId xmlns:a16="http://schemas.microsoft.com/office/drawing/2014/main" xmlns="" id="{3E4A40C0-0D76-4C38-8125-BCD4E493ED55}"/>
                </a:ext>
              </a:extLst>
            </p:cNvPr>
            <p:cNvSpPr/>
            <p:nvPr/>
          </p:nvSpPr>
          <p:spPr>
            <a:xfrm>
              <a:off x="4712" y="3179"/>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 name="Rectangle 497">
              <a:extLst>
                <a:ext uri="{FF2B5EF4-FFF2-40B4-BE49-F238E27FC236}">
                  <a16:creationId xmlns:a16="http://schemas.microsoft.com/office/drawing/2014/main" xmlns="" id="{47E81CF1-F983-418E-9E9A-9F96CC8C9C18}"/>
                </a:ext>
              </a:extLst>
            </p:cNvPr>
            <p:cNvSpPr/>
            <p:nvPr/>
          </p:nvSpPr>
          <p:spPr>
            <a:xfrm>
              <a:off x="4709" y="3192"/>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67" name="Freeform 498">
              <a:extLst>
                <a:ext uri="{FF2B5EF4-FFF2-40B4-BE49-F238E27FC236}">
                  <a16:creationId xmlns:a16="http://schemas.microsoft.com/office/drawing/2014/main" xmlns="" id="{430F15DB-69B5-4E91-880A-29591B617F83}"/>
                </a:ext>
              </a:extLst>
            </p:cNvPr>
            <p:cNvSpPr/>
            <p:nvPr/>
          </p:nvSpPr>
          <p:spPr>
            <a:xfrm>
              <a:off x="4716" y="3193"/>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 name="Freeform 499">
              <a:extLst>
                <a:ext uri="{FF2B5EF4-FFF2-40B4-BE49-F238E27FC236}">
                  <a16:creationId xmlns:a16="http://schemas.microsoft.com/office/drawing/2014/main" xmlns="" id="{AA7B6FC5-6560-45B1-AB2A-46CD70147692}"/>
                </a:ext>
              </a:extLst>
            </p:cNvPr>
            <p:cNvSpPr/>
            <p:nvPr/>
          </p:nvSpPr>
          <p:spPr>
            <a:xfrm>
              <a:off x="4711" y="3174"/>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 name="Freeform 500">
              <a:extLst>
                <a:ext uri="{FF2B5EF4-FFF2-40B4-BE49-F238E27FC236}">
                  <a16:creationId xmlns:a16="http://schemas.microsoft.com/office/drawing/2014/main" xmlns="" id="{9694CA7B-7ED3-42ED-BBB6-9E9954253E5A}"/>
                </a:ext>
              </a:extLst>
            </p:cNvPr>
            <p:cNvSpPr/>
            <p:nvPr/>
          </p:nvSpPr>
          <p:spPr>
            <a:xfrm>
              <a:off x="4708" y="3171"/>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 name="Freeform 501">
              <a:extLst>
                <a:ext uri="{FF2B5EF4-FFF2-40B4-BE49-F238E27FC236}">
                  <a16:creationId xmlns:a16="http://schemas.microsoft.com/office/drawing/2014/main" xmlns="" id="{1411208B-7EC4-4E83-9B9A-080B6D0D4A65}"/>
                </a:ext>
              </a:extLst>
            </p:cNvPr>
            <p:cNvSpPr/>
            <p:nvPr/>
          </p:nvSpPr>
          <p:spPr>
            <a:xfrm>
              <a:off x="4681" y="3163"/>
              <a:ext cx="32" cy="24"/>
            </a:xfrm>
            <a:custGeom>
              <a:avLst/>
              <a:gdLst/>
              <a:ahLst/>
              <a:cxnLst>
                <a:cxn ang="0">
                  <a:pos x="10" y="2"/>
                </a:cxn>
                <a:cxn ang="0">
                  <a:pos x="5" y="4"/>
                </a:cxn>
                <a:cxn ang="0">
                  <a:pos x="3" y="6"/>
                </a:cxn>
                <a:cxn ang="0">
                  <a:pos x="7" y="6"/>
                </a:cxn>
                <a:cxn ang="0">
                  <a:pos x="9" y="9"/>
                </a:cxn>
                <a:cxn ang="0">
                  <a:pos x="9" y="12"/>
                </a:cxn>
                <a:cxn ang="0">
                  <a:pos x="15" y="11"/>
                </a:cxn>
                <a:cxn ang="0">
                  <a:pos x="14" y="13"/>
                </a:cxn>
                <a:cxn ang="0">
                  <a:pos x="14" y="14"/>
                </a:cxn>
                <a:cxn ang="0">
                  <a:pos x="20" y="9"/>
                </a:cxn>
                <a:cxn ang="0">
                  <a:pos x="22" y="9"/>
                </a:cxn>
                <a:cxn ang="0">
                  <a:pos x="20" y="13"/>
                </a:cxn>
                <a:cxn ang="0">
                  <a:pos x="22" y="14"/>
                </a:cxn>
                <a:cxn ang="0">
                  <a:pos x="22" y="16"/>
                </a:cxn>
                <a:cxn ang="0">
                  <a:pos x="24" y="15"/>
                </a:cxn>
                <a:cxn ang="0">
                  <a:pos x="27" y="13"/>
                </a:cxn>
                <a:cxn ang="0">
                  <a:pos x="26" y="16"/>
                </a:cxn>
                <a:cxn ang="0">
                  <a:pos x="27" y="16"/>
                </a:cxn>
                <a:cxn ang="0">
                  <a:pos x="30" y="18"/>
                </a:cxn>
                <a:cxn ang="0">
                  <a:pos x="28" y="16"/>
                </a:cxn>
                <a:cxn ang="0">
                  <a:pos x="27" y="19"/>
                </a:cxn>
                <a:cxn ang="0">
                  <a:pos x="31" y="9"/>
                </a:cxn>
                <a:cxn ang="0">
                  <a:pos x="31" y="8"/>
                </a:cxn>
                <a:cxn ang="0">
                  <a:pos x="29" y="9"/>
                </a:cxn>
                <a:cxn ang="0">
                  <a:pos x="29" y="7"/>
                </a:cxn>
                <a:cxn ang="0">
                  <a:pos x="28" y="6"/>
                </a:cxn>
                <a:cxn ang="0">
                  <a:pos x="26" y="8"/>
                </a:cxn>
                <a:cxn ang="0">
                  <a:pos x="27" y="7"/>
                </a:cxn>
                <a:cxn ang="0">
                  <a:pos x="27" y="7"/>
                </a:cxn>
                <a:cxn ang="0">
                  <a:pos x="25" y="7"/>
                </a:cxn>
                <a:cxn ang="0">
                  <a:pos x="23" y="9"/>
                </a:cxn>
                <a:cxn ang="0">
                  <a:pos x="25" y="5"/>
                </a:cxn>
                <a:cxn ang="0">
                  <a:pos x="25" y="4"/>
                </a:cxn>
                <a:cxn ang="0">
                  <a:pos x="22" y="7"/>
                </a:cxn>
                <a:cxn ang="0">
                  <a:pos x="19" y="8"/>
                </a:cxn>
                <a:cxn ang="0">
                  <a:pos x="16" y="7"/>
                </a:cxn>
                <a:cxn ang="0">
                  <a:pos x="17" y="6"/>
                </a:cxn>
                <a:cxn ang="0">
                  <a:pos x="14" y="4"/>
                </a:cxn>
                <a:cxn ang="0">
                  <a:pos x="10" y="9"/>
                </a:cxn>
                <a:cxn ang="0">
                  <a:pos x="16" y="3"/>
                </a:cxn>
              </a:cxnLst>
              <a:rect l="0" t="0" r="0" b="0"/>
              <a:pathLst>
                <a:path w="39" h="29">
                  <a:moveTo>
                    <a:pt x="20" y="2"/>
                  </a:moveTo>
                  <a:cubicBezTo>
                    <a:pt x="18" y="2"/>
                    <a:pt x="17" y="2"/>
                    <a:pt x="13" y="3"/>
                  </a:cubicBezTo>
                  <a:cubicBezTo>
                    <a:pt x="15" y="2"/>
                    <a:pt x="15" y="2"/>
                    <a:pt x="15" y="2"/>
                  </a:cubicBezTo>
                  <a:cubicBezTo>
                    <a:pt x="14" y="3"/>
                    <a:pt x="10" y="3"/>
                    <a:pt x="7" y="5"/>
                  </a:cubicBezTo>
                  <a:cubicBezTo>
                    <a:pt x="9" y="5"/>
                    <a:pt x="9" y="5"/>
                    <a:pt x="9" y="5"/>
                  </a:cubicBezTo>
                  <a:cubicBezTo>
                    <a:pt x="12" y="4"/>
                    <a:pt x="5" y="7"/>
                    <a:pt x="4" y="8"/>
                  </a:cubicBezTo>
                  <a:cubicBezTo>
                    <a:pt x="6" y="8"/>
                    <a:pt x="14" y="5"/>
                    <a:pt x="12" y="6"/>
                  </a:cubicBezTo>
                  <a:cubicBezTo>
                    <a:pt x="12" y="7"/>
                    <a:pt x="10" y="8"/>
                    <a:pt x="9" y="8"/>
                  </a:cubicBezTo>
                  <a:cubicBezTo>
                    <a:pt x="8" y="9"/>
                    <a:pt x="14" y="6"/>
                    <a:pt x="15" y="6"/>
                  </a:cubicBezTo>
                  <a:cubicBezTo>
                    <a:pt x="0" y="15"/>
                    <a:pt x="20" y="5"/>
                    <a:pt x="12" y="12"/>
                  </a:cubicBezTo>
                  <a:cubicBezTo>
                    <a:pt x="13" y="11"/>
                    <a:pt x="12" y="13"/>
                    <a:pt x="16" y="11"/>
                  </a:cubicBezTo>
                  <a:cubicBezTo>
                    <a:pt x="12" y="14"/>
                    <a:pt x="16" y="12"/>
                    <a:pt x="12" y="15"/>
                  </a:cubicBezTo>
                  <a:cubicBezTo>
                    <a:pt x="20" y="9"/>
                    <a:pt x="10" y="20"/>
                    <a:pt x="19" y="12"/>
                  </a:cubicBezTo>
                  <a:cubicBezTo>
                    <a:pt x="17" y="15"/>
                    <a:pt x="20" y="11"/>
                    <a:pt x="19" y="14"/>
                  </a:cubicBezTo>
                  <a:cubicBezTo>
                    <a:pt x="18" y="15"/>
                    <a:pt x="17" y="15"/>
                    <a:pt x="17" y="15"/>
                  </a:cubicBezTo>
                  <a:cubicBezTo>
                    <a:pt x="16" y="17"/>
                    <a:pt x="22" y="12"/>
                    <a:pt x="18" y="16"/>
                  </a:cubicBezTo>
                  <a:cubicBezTo>
                    <a:pt x="18" y="17"/>
                    <a:pt x="20" y="14"/>
                    <a:pt x="23" y="11"/>
                  </a:cubicBezTo>
                  <a:cubicBezTo>
                    <a:pt x="23" y="13"/>
                    <a:pt x="21" y="14"/>
                    <a:pt x="18" y="18"/>
                  </a:cubicBezTo>
                  <a:cubicBezTo>
                    <a:pt x="22" y="14"/>
                    <a:pt x="21" y="16"/>
                    <a:pt x="23" y="14"/>
                  </a:cubicBezTo>
                  <a:cubicBezTo>
                    <a:pt x="23" y="14"/>
                    <a:pt x="24" y="13"/>
                    <a:pt x="25" y="11"/>
                  </a:cubicBezTo>
                  <a:cubicBezTo>
                    <a:pt x="25" y="13"/>
                    <a:pt x="29" y="9"/>
                    <a:pt x="30" y="8"/>
                  </a:cubicBezTo>
                  <a:cubicBezTo>
                    <a:pt x="26" y="13"/>
                    <a:pt x="29" y="8"/>
                    <a:pt x="27" y="12"/>
                  </a:cubicBezTo>
                  <a:cubicBezTo>
                    <a:pt x="24" y="14"/>
                    <a:pt x="24" y="14"/>
                    <a:pt x="21" y="17"/>
                  </a:cubicBezTo>
                  <a:cubicBezTo>
                    <a:pt x="21" y="18"/>
                    <a:pt x="23" y="18"/>
                    <a:pt x="25" y="16"/>
                  </a:cubicBezTo>
                  <a:cubicBezTo>
                    <a:pt x="25" y="17"/>
                    <a:pt x="23" y="19"/>
                    <a:pt x="23" y="19"/>
                  </a:cubicBezTo>
                  <a:cubicBezTo>
                    <a:pt x="22" y="22"/>
                    <a:pt x="28" y="15"/>
                    <a:pt x="27" y="18"/>
                  </a:cubicBezTo>
                  <a:cubicBezTo>
                    <a:pt x="25" y="20"/>
                    <a:pt x="25" y="20"/>
                    <a:pt x="25" y="20"/>
                  </a:cubicBezTo>
                  <a:cubicBezTo>
                    <a:pt x="27" y="17"/>
                    <a:pt x="25" y="22"/>
                    <a:pt x="28" y="20"/>
                  </a:cubicBezTo>
                  <a:cubicBezTo>
                    <a:pt x="30" y="17"/>
                    <a:pt x="30" y="17"/>
                    <a:pt x="30" y="17"/>
                  </a:cubicBezTo>
                  <a:cubicBezTo>
                    <a:pt x="25" y="24"/>
                    <a:pt x="33" y="13"/>
                    <a:pt x="30" y="19"/>
                  </a:cubicBezTo>
                  <a:cubicBezTo>
                    <a:pt x="33" y="14"/>
                    <a:pt x="35" y="11"/>
                    <a:pt x="35" y="11"/>
                  </a:cubicBezTo>
                  <a:cubicBezTo>
                    <a:pt x="33" y="16"/>
                    <a:pt x="33" y="16"/>
                    <a:pt x="33" y="16"/>
                  </a:cubicBezTo>
                  <a:cubicBezTo>
                    <a:pt x="34" y="13"/>
                    <a:pt x="30" y="21"/>
                    <a:pt x="28" y="23"/>
                  </a:cubicBezTo>
                  <a:cubicBezTo>
                    <a:pt x="30" y="21"/>
                    <a:pt x="29" y="24"/>
                    <a:pt x="32" y="20"/>
                  </a:cubicBezTo>
                  <a:cubicBezTo>
                    <a:pt x="30" y="24"/>
                    <a:pt x="30" y="24"/>
                    <a:pt x="30" y="24"/>
                  </a:cubicBezTo>
                  <a:cubicBezTo>
                    <a:pt x="30" y="25"/>
                    <a:pt x="34" y="16"/>
                    <a:pt x="33" y="20"/>
                  </a:cubicBezTo>
                  <a:cubicBezTo>
                    <a:pt x="32" y="23"/>
                    <a:pt x="32" y="23"/>
                    <a:pt x="32" y="23"/>
                  </a:cubicBezTo>
                  <a:cubicBezTo>
                    <a:pt x="33" y="23"/>
                    <a:pt x="34" y="29"/>
                    <a:pt x="37" y="22"/>
                  </a:cubicBezTo>
                  <a:cubicBezTo>
                    <a:pt x="38" y="20"/>
                    <a:pt x="39" y="14"/>
                    <a:pt x="39" y="12"/>
                  </a:cubicBezTo>
                  <a:cubicBezTo>
                    <a:pt x="38" y="14"/>
                    <a:pt x="37" y="18"/>
                    <a:pt x="35" y="20"/>
                  </a:cubicBezTo>
                  <a:cubicBezTo>
                    <a:pt x="37" y="15"/>
                    <a:pt x="37" y="15"/>
                    <a:pt x="37" y="15"/>
                  </a:cubicBezTo>
                  <a:cubicBezTo>
                    <a:pt x="36" y="19"/>
                    <a:pt x="34" y="20"/>
                    <a:pt x="34" y="23"/>
                  </a:cubicBezTo>
                  <a:cubicBezTo>
                    <a:pt x="32" y="25"/>
                    <a:pt x="35" y="19"/>
                    <a:pt x="34" y="21"/>
                  </a:cubicBezTo>
                  <a:cubicBezTo>
                    <a:pt x="36" y="16"/>
                    <a:pt x="36" y="16"/>
                    <a:pt x="38" y="12"/>
                  </a:cubicBezTo>
                  <a:cubicBezTo>
                    <a:pt x="36" y="14"/>
                    <a:pt x="36" y="14"/>
                    <a:pt x="36" y="14"/>
                  </a:cubicBezTo>
                  <a:cubicBezTo>
                    <a:pt x="37" y="12"/>
                    <a:pt x="37" y="12"/>
                    <a:pt x="38" y="10"/>
                  </a:cubicBezTo>
                  <a:cubicBezTo>
                    <a:pt x="35" y="16"/>
                    <a:pt x="38" y="8"/>
                    <a:pt x="36" y="10"/>
                  </a:cubicBezTo>
                  <a:cubicBezTo>
                    <a:pt x="36" y="11"/>
                    <a:pt x="36" y="11"/>
                    <a:pt x="36" y="11"/>
                  </a:cubicBezTo>
                  <a:cubicBezTo>
                    <a:pt x="35" y="14"/>
                    <a:pt x="35" y="13"/>
                    <a:pt x="34" y="14"/>
                  </a:cubicBezTo>
                  <a:cubicBezTo>
                    <a:pt x="36" y="10"/>
                    <a:pt x="36" y="11"/>
                    <a:pt x="36" y="9"/>
                  </a:cubicBezTo>
                  <a:cubicBezTo>
                    <a:pt x="35" y="11"/>
                    <a:pt x="32" y="16"/>
                    <a:pt x="32" y="15"/>
                  </a:cubicBezTo>
                  <a:cubicBezTo>
                    <a:pt x="35" y="11"/>
                    <a:pt x="33" y="12"/>
                    <a:pt x="35" y="8"/>
                  </a:cubicBezTo>
                  <a:cubicBezTo>
                    <a:pt x="32" y="13"/>
                    <a:pt x="33" y="10"/>
                    <a:pt x="32" y="12"/>
                  </a:cubicBezTo>
                  <a:cubicBezTo>
                    <a:pt x="31" y="13"/>
                    <a:pt x="31" y="13"/>
                    <a:pt x="32" y="10"/>
                  </a:cubicBezTo>
                  <a:cubicBezTo>
                    <a:pt x="33" y="9"/>
                    <a:pt x="33" y="9"/>
                    <a:pt x="33" y="9"/>
                  </a:cubicBezTo>
                  <a:cubicBezTo>
                    <a:pt x="33" y="9"/>
                    <a:pt x="33" y="9"/>
                    <a:pt x="33" y="9"/>
                  </a:cubicBezTo>
                  <a:cubicBezTo>
                    <a:pt x="34" y="8"/>
                    <a:pt x="34" y="8"/>
                    <a:pt x="34" y="8"/>
                  </a:cubicBezTo>
                  <a:cubicBezTo>
                    <a:pt x="34" y="8"/>
                    <a:pt x="31" y="11"/>
                    <a:pt x="33" y="9"/>
                  </a:cubicBezTo>
                  <a:cubicBezTo>
                    <a:pt x="34" y="8"/>
                    <a:pt x="34" y="8"/>
                    <a:pt x="34" y="7"/>
                  </a:cubicBezTo>
                  <a:cubicBezTo>
                    <a:pt x="34" y="6"/>
                    <a:pt x="29" y="14"/>
                    <a:pt x="31" y="9"/>
                  </a:cubicBezTo>
                  <a:cubicBezTo>
                    <a:pt x="30" y="12"/>
                    <a:pt x="29" y="11"/>
                    <a:pt x="26" y="16"/>
                  </a:cubicBezTo>
                  <a:cubicBezTo>
                    <a:pt x="27" y="14"/>
                    <a:pt x="30" y="11"/>
                    <a:pt x="29" y="11"/>
                  </a:cubicBezTo>
                  <a:cubicBezTo>
                    <a:pt x="25" y="15"/>
                    <a:pt x="29" y="9"/>
                    <a:pt x="27" y="11"/>
                  </a:cubicBezTo>
                  <a:cubicBezTo>
                    <a:pt x="31" y="8"/>
                    <a:pt x="28" y="10"/>
                    <a:pt x="31" y="7"/>
                  </a:cubicBezTo>
                  <a:cubicBezTo>
                    <a:pt x="33" y="5"/>
                    <a:pt x="28" y="10"/>
                    <a:pt x="28" y="9"/>
                  </a:cubicBezTo>
                  <a:cubicBezTo>
                    <a:pt x="31" y="6"/>
                    <a:pt x="31" y="6"/>
                    <a:pt x="31" y="6"/>
                  </a:cubicBezTo>
                  <a:cubicBezTo>
                    <a:pt x="29" y="7"/>
                    <a:pt x="26" y="10"/>
                    <a:pt x="29" y="7"/>
                  </a:cubicBezTo>
                  <a:cubicBezTo>
                    <a:pt x="27" y="9"/>
                    <a:pt x="27" y="9"/>
                    <a:pt x="27" y="9"/>
                  </a:cubicBezTo>
                  <a:cubicBezTo>
                    <a:pt x="28" y="8"/>
                    <a:pt x="27" y="8"/>
                    <a:pt x="29" y="5"/>
                  </a:cubicBezTo>
                  <a:cubicBezTo>
                    <a:pt x="24" y="10"/>
                    <a:pt x="24" y="10"/>
                    <a:pt x="24" y="10"/>
                  </a:cubicBezTo>
                  <a:cubicBezTo>
                    <a:pt x="28" y="4"/>
                    <a:pt x="24" y="8"/>
                    <a:pt x="18" y="12"/>
                  </a:cubicBezTo>
                  <a:cubicBezTo>
                    <a:pt x="19" y="11"/>
                    <a:pt x="19" y="10"/>
                    <a:pt x="20" y="9"/>
                  </a:cubicBezTo>
                  <a:cubicBezTo>
                    <a:pt x="22" y="8"/>
                    <a:pt x="22" y="8"/>
                    <a:pt x="22" y="8"/>
                  </a:cubicBezTo>
                  <a:cubicBezTo>
                    <a:pt x="22" y="7"/>
                    <a:pt x="25" y="5"/>
                    <a:pt x="21" y="8"/>
                  </a:cubicBezTo>
                  <a:cubicBezTo>
                    <a:pt x="19" y="9"/>
                    <a:pt x="23" y="5"/>
                    <a:pt x="24" y="5"/>
                  </a:cubicBezTo>
                  <a:cubicBezTo>
                    <a:pt x="17" y="9"/>
                    <a:pt x="28" y="0"/>
                    <a:pt x="18" y="6"/>
                  </a:cubicBezTo>
                  <a:cubicBezTo>
                    <a:pt x="18" y="7"/>
                    <a:pt x="16" y="9"/>
                    <a:pt x="17" y="9"/>
                  </a:cubicBezTo>
                  <a:cubicBezTo>
                    <a:pt x="16" y="9"/>
                    <a:pt x="14" y="11"/>
                    <a:pt x="13" y="11"/>
                  </a:cubicBezTo>
                  <a:cubicBezTo>
                    <a:pt x="13" y="11"/>
                    <a:pt x="16" y="8"/>
                    <a:pt x="14" y="8"/>
                  </a:cubicBezTo>
                  <a:cubicBezTo>
                    <a:pt x="20" y="4"/>
                    <a:pt x="20" y="4"/>
                    <a:pt x="20" y="4"/>
                  </a:cubicBezTo>
                  <a:cubicBezTo>
                    <a:pt x="26" y="0"/>
                    <a:pt x="10" y="8"/>
                    <a:pt x="20"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 name="Freeform 502">
              <a:extLst>
                <a:ext uri="{FF2B5EF4-FFF2-40B4-BE49-F238E27FC236}">
                  <a16:creationId xmlns:a16="http://schemas.microsoft.com/office/drawing/2014/main" xmlns="" id="{13DE6EFE-52B5-4E8F-8AC9-6590757614EF}"/>
                </a:ext>
              </a:extLst>
            </p:cNvPr>
            <p:cNvSpPr/>
            <p:nvPr/>
          </p:nvSpPr>
          <p:spPr>
            <a:xfrm>
              <a:off x="4700" y="3167"/>
              <a:ext cx="2" cy="3"/>
            </a:xfrm>
            <a:custGeom>
              <a:avLst/>
              <a:gdLst/>
              <a:ahLst/>
              <a:cxnLst>
                <a:cxn ang="0">
                  <a:pos x="0" y="3"/>
                </a:cxn>
                <a:cxn ang="0">
                  <a:pos x="2" y="0"/>
                </a:cxn>
                <a:cxn ang="0">
                  <a:pos x="0" y="2"/>
                </a:cxn>
                <a:cxn ang="0">
                  <a:pos x="0" y="3"/>
                </a:cxn>
              </a:cxnLst>
              <a:rect l="0" t="0" r="0" b="0"/>
              <a:pathLst>
                <a:path w="3" h="3">
                  <a:moveTo>
                    <a:pt x="0" y="3"/>
                  </a:moveTo>
                  <a:cubicBezTo>
                    <a:pt x="3" y="0"/>
                    <a:pt x="3" y="0"/>
                    <a:pt x="3" y="0"/>
                  </a:cubicBezTo>
                  <a:cubicBezTo>
                    <a:pt x="1" y="2"/>
                    <a:pt x="1" y="2"/>
                    <a:pt x="1" y="2"/>
                  </a:cubicBezTo>
                  <a:cubicBezTo>
                    <a:pt x="1" y="2"/>
                    <a:pt x="1" y="2"/>
                    <a:pt x="0"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 name="Freeform 503">
              <a:extLst>
                <a:ext uri="{FF2B5EF4-FFF2-40B4-BE49-F238E27FC236}">
                  <a16:creationId xmlns:a16="http://schemas.microsoft.com/office/drawing/2014/main" xmlns="" id="{47138FE3-D908-40ED-8AAA-DC4994CBE6C1}"/>
                </a:ext>
              </a:extLst>
            </p:cNvPr>
            <p:cNvSpPr/>
            <p:nvPr/>
          </p:nvSpPr>
          <p:spPr>
            <a:xfrm>
              <a:off x="4699" y="3169"/>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3" name="Freeform 504">
              <a:extLst>
                <a:ext uri="{FF2B5EF4-FFF2-40B4-BE49-F238E27FC236}">
                  <a16:creationId xmlns:a16="http://schemas.microsoft.com/office/drawing/2014/main" xmlns="" id="{C0412A56-BED3-488B-AF50-41AC13EE3E47}"/>
                </a:ext>
              </a:extLst>
            </p:cNvPr>
            <p:cNvSpPr/>
            <p:nvPr/>
          </p:nvSpPr>
          <p:spPr>
            <a:xfrm>
              <a:off x="4695" y="3163"/>
              <a:ext cx="2" cy="1"/>
            </a:xfrm>
            <a:custGeom>
              <a:avLst/>
              <a:gdLst/>
              <a:ahLst/>
              <a:cxnLst>
                <a:cxn ang="0">
                  <a:pos x="1" y="1"/>
                </a:cxn>
                <a:cxn ang="0">
                  <a:pos x="1" y="1"/>
                </a:cxn>
                <a:cxn ang="0">
                  <a:pos x="1" y="1"/>
                </a:cxn>
              </a:cxnLst>
              <a:rect l="0" t="0" r="0" b="0"/>
              <a:pathLst>
                <a:path w="2" h="1">
                  <a:moveTo>
                    <a:pt x="1" y="1"/>
                  </a:moveTo>
                  <a:cubicBezTo>
                    <a:pt x="1" y="1"/>
                    <a:pt x="2" y="0"/>
                    <a:pt x="1" y="1"/>
                  </a:cubicBezTo>
                  <a:cubicBezTo>
                    <a:pt x="0" y="1"/>
                    <a:pt x="0" y="1"/>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 name="Freeform 505">
              <a:extLst>
                <a:ext uri="{FF2B5EF4-FFF2-40B4-BE49-F238E27FC236}">
                  <a16:creationId xmlns:a16="http://schemas.microsoft.com/office/drawing/2014/main" xmlns="" id="{A2479BCA-CD20-4843-82D7-52810B046274}"/>
                </a:ext>
              </a:extLst>
            </p:cNvPr>
            <p:cNvSpPr/>
            <p:nvPr/>
          </p:nvSpPr>
          <p:spPr>
            <a:xfrm>
              <a:off x="4693" y="3164"/>
              <a:ext cx="1" cy="1"/>
            </a:xfrm>
            <a:custGeom>
              <a:avLst/>
              <a:gdLst/>
              <a:ahLst/>
              <a:cxnLst>
                <a:cxn ang="0">
                  <a:pos x="1" y="0"/>
                </a:cxn>
                <a:cxn ang="0">
                  <a:pos x="0" y="1"/>
                </a:cxn>
                <a:cxn ang="0">
                  <a:pos x="0" y="1"/>
                </a:cxn>
                <a:cxn ang="0">
                  <a:pos x="1" y="0"/>
                </a:cxn>
              </a:cxnLst>
              <a:rect l="0" t="0" r="0" b="0"/>
              <a:pathLst>
                <a:path w="1" h="1">
                  <a:moveTo>
                    <a:pt x="1" y="0"/>
                  </a:moveTo>
                  <a:lnTo>
                    <a:pt x="0" y="1"/>
                  </a:lnTo>
                  <a:lnTo>
                    <a:pt x="0" y="1"/>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 name="Freeform 506">
              <a:extLst>
                <a:ext uri="{FF2B5EF4-FFF2-40B4-BE49-F238E27FC236}">
                  <a16:creationId xmlns:a16="http://schemas.microsoft.com/office/drawing/2014/main" xmlns="" id="{91C880F7-464C-4AC5-8624-F67F4AA7CDDE}"/>
                </a:ext>
              </a:extLst>
            </p:cNvPr>
            <p:cNvSpPr/>
            <p:nvPr/>
          </p:nvSpPr>
          <p:spPr>
            <a:xfrm>
              <a:off x="4676" y="3145"/>
              <a:ext cx="21" cy="23"/>
            </a:xfrm>
            <a:custGeom>
              <a:avLst/>
              <a:gdLst/>
              <a:ahLst/>
              <a:cxnLst>
                <a:cxn ang="0">
                  <a:pos x="12" y="7"/>
                </a:cxn>
                <a:cxn ang="0">
                  <a:pos x="9" y="4"/>
                </a:cxn>
                <a:cxn ang="0">
                  <a:pos x="12" y="4"/>
                </a:cxn>
                <a:cxn ang="0">
                  <a:pos x="8" y="0"/>
                </a:cxn>
                <a:cxn ang="0">
                  <a:pos x="8" y="12"/>
                </a:cxn>
                <a:cxn ang="0">
                  <a:pos x="5" y="11"/>
                </a:cxn>
                <a:cxn ang="0">
                  <a:pos x="9" y="15"/>
                </a:cxn>
                <a:cxn ang="0">
                  <a:pos x="4" y="15"/>
                </a:cxn>
                <a:cxn ang="0">
                  <a:pos x="6" y="18"/>
                </a:cxn>
                <a:cxn ang="0">
                  <a:pos x="8" y="17"/>
                </a:cxn>
                <a:cxn ang="0">
                  <a:pos x="8" y="18"/>
                </a:cxn>
                <a:cxn ang="0">
                  <a:pos x="8" y="18"/>
                </a:cxn>
                <a:cxn ang="0">
                  <a:pos x="9" y="18"/>
                </a:cxn>
                <a:cxn ang="0">
                  <a:pos x="8" y="18"/>
                </a:cxn>
                <a:cxn ang="0">
                  <a:pos x="10" y="19"/>
                </a:cxn>
                <a:cxn ang="0">
                  <a:pos x="7" y="19"/>
                </a:cxn>
                <a:cxn ang="0">
                  <a:pos x="12" y="21"/>
                </a:cxn>
                <a:cxn ang="0">
                  <a:pos x="15" y="19"/>
                </a:cxn>
                <a:cxn ang="0">
                  <a:pos x="12" y="18"/>
                </a:cxn>
                <a:cxn ang="0">
                  <a:pos x="12" y="19"/>
                </a:cxn>
                <a:cxn ang="0">
                  <a:pos x="10" y="18"/>
                </a:cxn>
                <a:cxn ang="0">
                  <a:pos x="15" y="18"/>
                </a:cxn>
                <a:cxn ang="0">
                  <a:pos x="17" y="16"/>
                </a:cxn>
                <a:cxn ang="0">
                  <a:pos x="18" y="16"/>
                </a:cxn>
                <a:cxn ang="0">
                  <a:pos x="16" y="15"/>
                </a:cxn>
                <a:cxn ang="0">
                  <a:pos x="14" y="16"/>
                </a:cxn>
                <a:cxn ang="0">
                  <a:pos x="9" y="17"/>
                </a:cxn>
                <a:cxn ang="0">
                  <a:pos x="9" y="16"/>
                </a:cxn>
                <a:cxn ang="0">
                  <a:pos x="13" y="16"/>
                </a:cxn>
                <a:cxn ang="0">
                  <a:pos x="12" y="15"/>
                </a:cxn>
                <a:cxn ang="0">
                  <a:pos x="16" y="14"/>
                </a:cxn>
                <a:cxn ang="0">
                  <a:pos x="12" y="15"/>
                </a:cxn>
                <a:cxn ang="0">
                  <a:pos x="11" y="11"/>
                </a:cxn>
                <a:cxn ang="0">
                  <a:pos x="14" y="12"/>
                </a:cxn>
                <a:cxn ang="0">
                  <a:pos x="11" y="11"/>
                </a:cxn>
                <a:cxn ang="0">
                  <a:pos x="12" y="9"/>
                </a:cxn>
                <a:cxn ang="0">
                  <a:pos x="10" y="9"/>
                </a:cxn>
                <a:cxn ang="0">
                  <a:pos x="12" y="7"/>
                </a:cxn>
                <a:cxn ang="0">
                  <a:pos x="12" y="7"/>
                </a:cxn>
                <a:cxn ang="0">
                  <a:pos x="8" y="4"/>
                </a:cxn>
                <a:cxn ang="0">
                  <a:pos x="12" y="7"/>
                </a:cxn>
              </a:cxnLst>
              <a:rect l="0" t="0" r="0" b="0"/>
              <a:pathLst>
                <a:path w="26" h="28">
                  <a:moveTo>
                    <a:pt x="16" y="9"/>
                  </a:moveTo>
                  <a:cubicBezTo>
                    <a:pt x="12" y="5"/>
                    <a:pt x="12" y="5"/>
                    <a:pt x="12" y="5"/>
                  </a:cubicBezTo>
                  <a:cubicBezTo>
                    <a:pt x="14" y="6"/>
                    <a:pt x="12" y="4"/>
                    <a:pt x="16" y="6"/>
                  </a:cubicBezTo>
                  <a:cubicBezTo>
                    <a:pt x="11" y="3"/>
                    <a:pt x="17" y="4"/>
                    <a:pt x="10" y="0"/>
                  </a:cubicBezTo>
                  <a:cubicBezTo>
                    <a:pt x="10" y="5"/>
                    <a:pt x="2" y="10"/>
                    <a:pt x="10" y="15"/>
                  </a:cubicBezTo>
                  <a:cubicBezTo>
                    <a:pt x="7" y="14"/>
                    <a:pt x="7" y="14"/>
                    <a:pt x="7" y="14"/>
                  </a:cubicBezTo>
                  <a:cubicBezTo>
                    <a:pt x="13" y="16"/>
                    <a:pt x="0" y="17"/>
                    <a:pt x="12" y="19"/>
                  </a:cubicBezTo>
                  <a:cubicBezTo>
                    <a:pt x="6" y="19"/>
                    <a:pt x="6" y="19"/>
                    <a:pt x="6" y="19"/>
                  </a:cubicBezTo>
                  <a:cubicBezTo>
                    <a:pt x="4" y="20"/>
                    <a:pt x="15" y="20"/>
                    <a:pt x="8" y="22"/>
                  </a:cubicBezTo>
                  <a:cubicBezTo>
                    <a:pt x="11" y="21"/>
                    <a:pt x="11" y="21"/>
                    <a:pt x="11" y="21"/>
                  </a:cubicBezTo>
                  <a:cubicBezTo>
                    <a:pt x="11" y="21"/>
                    <a:pt x="10" y="22"/>
                    <a:pt x="10" y="22"/>
                  </a:cubicBezTo>
                  <a:cubicBezTo>
                    <a:pt x="11" y="22"/>
                    <a:pt x="11" y="22"/>
                    <a:pt x="11" y="22"/>
                  </a:cubicBezTo>
                  <a:cubicBezTo>
                    <a:pt x="14" y="22"/>
                    <a:pt x="13" y="22"/>
                    <a:pt x="12" y="23"/>
                  </a:cubicBezTo>
                  <a:cubicBezTo>
                    <a:pt x="10" y="24"/>
                    <a:pt x="11" y="23"/>
                    <a:pt x="10" y="23"/>
                  </a:cubicBezTo>
                  <a:cubicBezTo>
                    <a:pt x="8" y="24"/>
                    <a:pt x="13" y="23"/>
                    <a:pt x="13" y="24"/>
                  </a:cubicBezTo>
                  <a:cubicBezTo>
                    <a:pt x="11" y="24"/>
                    <a:pt x="10" y="24"/>
                    <a:pt x="9" y="24"/>
                  </a:cubicBezTo>
                  <a:cubicBezTo>
                    <a:pt x="12" y="25"/>
                    <a:pt x="6" y="28"/>
                    <a:pt x="16" y="26"/>
                  </a:cubicBezTo>
                  <a:cubicBezTo>
                    <a:pt x="17" y="25"/>
                    <a:pt x="19" y="24"/>
                    <a:pt x="19" y="24"/>
                  </a:cubicBezTo>
                  <a:cubicBezTo>
                    <a:pt x="22" y="23"/>
                    <a:pt x="18" y="23"/>
                    <a:pt x="16" y="23"/>
                  </a:cubicBezTo>
                  <a:cubicBezTo>
                    <a:pt x="16" y="24"/>
                    <a:pt x="16" y="24"/>
                    <a:pt x="16" y="24"/>
                  </a:cubicBezTo>
                  <a:cubicBezTo>
                    <a:pt x="6" y="26"/>
                    <a:pt x="17" y="23"/>
                    <a:pt x="13" y="23"/>
                  </a:cubicBezTo>
                  <a:cubicBezTo>
                    <a:pt x="17" y="22"/>
                    <a:pt x="17" y="22"/>
                    <a:pt x="19" y="22"/>
                  </a:cubicBezTo>
                  <a:cubicBezTo>
                    <a:pt x="26" y="20"/>
                    <a:pt x="13" y="22"/>
                    <a:pt x="22" y="20"/>
                  </a:cubicBezTo>
                  <a:cubicBezTo>
                    <a:pt x="23" y="20"/>
                    <a:pt x="23" y="20"/>
                    <a:pt x="23" y="20"/>
                  </a:cubicBezTo>
                  <a:cubicBezTo>
                    <a:pt x="23" y="19"/>
                    <a:pt x="22" y="19"/>
                    <a:pt x="21" y="19"/>
                  </a:cubicBezTo>
                  <a:cubicBezTo>
                    <a:pt x="18" y="20"/>
                    <a:pt x="18" y="20"/>
                    <a:pt x="18" y="20"/>
                  </a:cubicBezTo>
                  <a:cubicBezTo>
                    <a:pt x="17" y="20"/>
                    <a:pt x="13" y="21"/>
                    <a:pt x="12" y="21"/>
                  </a:cubicBezTo>
                  <a:cubicBezTo>
                    <a:pt x="16" y="20"/>
                    <a:pt x="10" y="21"/>
                    <a:pt x="12" y="20"/>
                  </a:cubicBezTo>
                  <a:cubicBezTo>
                    <a:pt x="15" y="19"/>
                    <a:pt x="15" y="20"/>
                    <a:pt x="17" y="20"/>
                  </a:cubicBezTo>
                  <a:cubicBezTo>
                    <a:pt x="15" y="19"/>
                    <a:pt x="15" y="19"/>
                    <a:pt x="15" y="19"/>
                  </a:cubicBezTo>
                  <a:cubicBezTo>
                    <a:pt x="14" y="19"/>
                    <a:pt x="19" y="19"/>
                    <a:pt x="21" y="18"/>
                  </a:cubicBezTo>
                  <a:cubicBezTo>
                    <a:pt x="18" y="18"/>
                    <a:pt x="19" y="19"/>
                    <a:pt x="15" y="19"/>
                  </a:cubicBezTo>
                  <a:cubicBezTo>
                    <a:pt x="19" y="18"/>
                    <a:pt x="18" y="16"/>
                    <a:pt x="14" y="14"/>
                  </a:cubicBezTo>
                  <a:cubicBezTo>
                    <a:pt x="15" y="15"/>
                    <a:pt x="18" y="15"/>
                    <a:pt x="18" y="15"/>
                  </a:cubicBezTo>
                  <a:cubicBezTo>
                    <a:pt x="19" y="15"/>
                    <a:pt x="17" y="15"/>
                    <a:pt x="14" y="14"/>
                  </a:cubicBezTo>
                  <a:cubicBezTo>
                    <a:pt x="11" y="13"/>
                    <a:pt x="13" y="12"/>
                    <a:pt x="16" y="12"/>
                  </a:cubicBezTo>
                  <a:cubicBezTo>
                    <a:pt x="13" y="12"/>
                    <a:pt x="13" y="12"/>
                    <a:pt x="13" y="12"/>
                  </a:cubicBezTo>
                  <a:cubicBezTo>
                    <a:pt x="9" y="10"/>
                    <a:pt x="17" y="11"/>
                    <a:pt x="15" y="9"/>
                  </a:cubicBezTo>
                  <a:cubicBezTo>
                    <a:pt x="15" y="9"/>
                    <a:pt x="15" y="9"/>
                    <a:pt x="15" y="9"/>
                  </a:cubicBezTo>
                  <a:cubicBezTo>
                    <a:pt x="15" y="9"/>
                    <a:pt x="8" y="5"/>
                    <a:pt x="10" y="5"/>
                  </a:cubicBezTo>
                  <a:cubicBezTo>
                    <a:pt x="13" y="7"/>
                    <a:pt x="13" y="7"/>
                    <a:pt x="16"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 name="Freeform 507">
              <a:extLst>
                <a:ext uri="{FF2B5EF4-FFF2-40B4-BE49-F238E27FC236}">
                  <a16:creationId xmlns:a16="http://schemas.microsoft.com/office/drawing/2014/main" xmlns="" id="{78734DD9-42A4-4CED-83F8-70413307B991}"/>
                </a:ext>
              </a:extLst>
            </p:cNvPr>
            <p:cNvSpPr/>
            <p:nvPr/>
          </p:nvSpPr>
          <p:spPr>
            <a:xfrm>
              <a:off x="4684" y="3144"/>
              <a:ext cx="5" cy="5"/>
            </a:xfrm>
            <a:custGeom>
              <a:avLst/>
              <a:gdLst/>
              <a:ahLst/>
              <a:cxnLst>
                <a:cxn ang="0">
                  <a:pos x="2" y="2"/>
                </a:cxn>
                <a:cxn ang="0">
                  <a:pos x="4" y="5"/>
                </a:cxn>
                <a:cxn ang="0">
                  <a:pos x="0" y="0"/>
                </a:cxn>
                <a:cxn ang="0">
                  <a:pos x="1" y="1"/>
                </a:cxn>
                <a:cxn ang="0">
                  <a:pos x="2" y="2"/>
                </a:cxn>
              </a:cxnLst>
              <a:rect l="0" t="0" r="0" b="0"/>
              <a:pathLst>
                <a:path w="7" h="6">
                  <a:moveTo>
                    <a:pt x="3" y="3"/>
                  </a:moveTo>
                  <a:cubicBezTo>
                    <a:pt x="6" y="6"/>
                    <a:pt x="6" y="6"/>
                    <a:pt x="6" y="6"/>
                  </a:cubicBezTo>
                  <a:cubicBezTo>
                    <a:pt x="7" y="6"/>
                    <a:pt x="3" y="2"/>
                    <a:pt x="1" y="0"/>
                  </a:cubicBezTo>
                  <a:cubicBezTo>
                    <a:pt x="2" y="1"/>
                    <a:pt x="0" y="1"/>
                    <a:pt x="2" y="2"/>
                  </a:cubicBezTo>
                  <a:cubicBezTo>
                    <a:pt x="2" y="3"/>
                    <a:pt x="4" y="3"/>
                    <a:pt x="3"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7" name="Freeform 508">
              <a:extLst>
                <a:ext uri="{FF2B5EF4-FFF2-40B4-BE49-F238E27FC236}">
                  <a16:creationId xmlns:a16="http://schemas.microsoft.com/office/drawing/2014/main" xmlns="" id="{96453922-1253-4B2F-95C6-1E5E09CD6C14}"/>
                </a:ext>
              </a:extLst>
            </p:cNvPr>
            <p:cNvSpPr/>
            <p:nvPr/>
          </p:nvSpPr>
          <p:spPr>
            <a:xfrm>
              <a:off x="4684" y="3132"/>
              <a:ext cx="12" cy="17"/>
            </a:xfrm>
            <a:custGeom>
              <a:avLst/>
              <a:gdLst/>
              <a:ahLst/>
              <a:cxnLst>
                <a:cxn ang="0">
                  <a:pos x="8" y="8"/>
                </a:cxn>
                <a:cxn ang="0">
                  <a:pos x="6" y="5"/>
                </a:cxn>
                <a:cxn ang="0">
                  <a:pos x="2" y="8"/>
                </a:cxn>
                <a:cxn ang="0">
                  <a:pos x="4" y="13"/>
                </a:cxn>
                <a:cxn ang="0">
                  <a:pos x="2" y="11"/>
                </a:cxn>
                <a:cxn ang="0">
                  <a:pos x="4" y="14"/>
                </a:cxn>
                <a:cxn ang="0">
                  <a:pos x="3" y="12"/>
                </a:cxn>
                <a:cxn ang="0">
                  <a:pos x="4" y="14"/>
                </a:cxn>
                <a:cxn ang="0">
                  <a:pos x="4" y="13"/>
                </a:cxn>
                <a:cxn ang="0">
                  <a:pos x="6" y="15"/>
                </a:cxn>
                <a:cxn ang="0">
                  <a:pos x="4" y="10"/>
                </a:cxn>
                <a:cxn ang="0">
                  <a:pos x="7" y="14"/>
                </a:cxn>
                <a:cxn ang="0">
                  <a:pos x="9" y="14"/>
                </a:cxn>
                <a:cxn ang="0">
                  <a:pos x="8" y="13"/>
                </a:cxn>
                <a:cxn ang="0">
                  <a:pos x="6" y="10"/>
                </a:cxn>
                <a:cxn ang="0">
                  <a:pos x="9" y="13"/>
                </a:cxn>
                <a:cxn ang="0">
                  <a:pos x="11" y="10"/>
                </a:cxn>
                <a:cxn ang="0">
                  <a:pos x="8" y="4"/>
                </a:cxn>
                <a:cxn ang="0">
                  <a:pos x="10" y="8"/>
                </a:cxn>
                <a:cxn ang="0">
                  <a:pos x="12" y="9"/>
                </a:cxn>
                <a:cxn ang="0">
                  <a:pos x="8" y="1"/>
                </a:cxn>
                <a:cxn ang="0">
                  <a:pos x="8" y="8"/>
                </a:cxn>
              </a:cxnLst>
              <a:rect l="0" t="0" r="0" b="0"/>
              <a:pathLst>
                <a:path w="15" h="20">
                  <a:moveTo>
                    <a:pt x="10" y="10"/>
                  </a:moveTo>
                  <a:cubicBezTo>
                    <a:pt x="8" y="7"/>
                    <a:pt x="8" y="7"/>
                    <a:pt x="8" y="7"/>
                  </a:cubicBezTo>
                  <a:cubicBezTo>
                    <a:pt x="6" y="9"/>
                    <a:pt x="6" y="12"/>
                    <a:pt x="3" y="10"/>
                  </a:cubicBezTo>
                  <a:cubicBezTo>
                    <a:pt x="1" y="10"/>
                    <a:pt x="5" y="14"/>
                    <a:pt x="6" y="16"/>
                  </a:cubicBezTo>
                  <a:cubicBezTo>
                    <a:pt x="3" y="13"/>
                    <a:pt x="3" y="13"/>
                    <a:pt x="3" y="13"/>
                  </a:cubicBezTo>
                  <a:cubicBezTo>
                    <a:pt x="4" y="15"/>
                    <a:pt x="0" y="13"/>
                    <a:pt x="5" y="17"/>
                  </a:cubicBezTo>
                  <a:cubicBezTo>
                    <a:pt x="6" y="18"/>
                    <a:pt x="3" y="15"/>
                    <a:pt x="4" y="15"/>
                  </a:cubicBezTo>
                  <a:cubicBezTo>
                    <a:pt x="6" y="17"/>
                    <a:pt x="6" y="17"/>
                    <a:pt x="6" y="17"/>
                  </a:cubicBezTo>
                  <a:cubicBezTo>
                    <a:pt x="6" y="16"/>
                    <a:pt x="6" y="16"/>
                    <a:pt x="6" y="16"/>
                  </a:cubicBezTo>
                  <a:cubicBezTo>
                    <a:pt x="8" y="18"/>
                    <a:pt x="8" y="18"/>
                    <a:pt x="8" y="18"/>
                  </a:cubicBezTo>
                  <a:cubicBezTo>
                    <a:pt x="12" y="20"/>
                    <a:pt x="2" y="12"/>
                    <a:pt x="5" y="12"/>
                  </a:cubicBezTo>
                  <a:cubicBezTo>
                    <a:pt x="9" y="17"/>
                    <a:pt x="9" y="17"/>
                    <a:pt x="9" y="17"/>
                  </a:cubicBezTo>
                  <a:cubicBezTo>
                    <a:pt x="10" y="16"/>
                    <a:pt x="9" y="15"/>
                    <a:pt x="12" y="17"/>
                  </a:cubicBezTo>
                  <a:cubicBezTo>
                    <a:pt x="12" y="17"/>
                    <a:pt x="10" y="15"/>
                    <a:pt x="11" y="16"/>
                  </a:cubicBezTo>
                  <a:cubicBezTo>
                    <a:pt x="11" y="15"/>
                    <a:pt x="9" y="14"/>
                    <a:pt x="8" y="12"/>
                  </a:cubicBezTo>
                  <a:cubicBezTo>
                    <a:pt x="6" y="8"/>
                    <a:pt x="10" y="15"/>
                    <a:pt x="12" y="16"/>
                  </a:cubicBezTo>
                  <a:cubicBezTo>
                    <a:pt x="10" y="13"/>
                    <a:pt x="11" y="8"/>
                    <a:pt x="14" y="12"/>
                  </a:cubicBezTo>
                  <a:cubicBezTo>
                    <a:pt x="11" y="9"/>
                    <a:pt x="10" y="6"/>
                    <a:pt x="11" y="5"/>
                  </a:cubicBezTo>
                  <a:cubicBezTo>
                    <a:pt x="12" y="7"/>
                    <a:pt x="13" y="9"/>
                    <a:pt x="13" y="10"/>
                  </a:cubicBezTo>
                  <a:cubicBezTo>
                    <a:pt x="14" y="10"/>
                    <a:pt x="15" y="12"/>
                    <a:pt x="15" y="11"/>
                  </a:cubicBezTo>
                  <a:cubicBezTo>
                    <a:pt x="13" y="8"/>
                    <a:pt x="11" y="4"/>
                    <a:pt x="11" y="2"/>
                  </a:cubicBezTo>
                  <a:cubicBezTo>
                    <a:pt x="7" y="0"/>
                    <a:pt x="11" y="10"/>
                    <a:pt x="10" y="1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 name="Freeform 509">
              <a:extLst>
                <a:ext uri="{FF2B5EF4-FFF2-40B4-BE49-F238E27FC236}">
                  <a16:creationId xmlns:a16="http://schemas.microsoft.com/office/drawing/2014/main" xmlns="" id="{0FB62974-2950-401C-977D-D021690C955B}"/>
                </a:ext>
              </a:extLst>
            </p:cNvPr>
            <p:cNvSpPr/>
            <p:nvPr/>
          </p:nvSpPr>
          <p:spPr>
            <a:xfrm>
              <a:off x="4689" y="3137"/>
              <a:ext cx="1" cy="1"/>
            </a:xfrm>
            <a:custGeom>
              <a:avLst/>
              <a:gdLst/>
              <a:ahLst/>
              <a:cxnLst>
                <a:cxn ang="0">
                  <a:pos x="0" y="0"/>
                </a:cxn>
                <a:cxn ang="0">
                  <a:pos x="1" y="1"/>
                </a:cxn>
                <a:cxn ang="0">
                  <a:pos x="1" y="1"/>
                </a:cxn>
                <a:cxn ang="0">
                  <a:pos x="0" y="0"/>
                </a:cxn>
              </a:cxnLst>
              <a:rect l="0" t="0" r="0" b="0"/>
              <a:pathLst>
                <a:path w="1" h="1">
                  <a:moveTo>
                    <a:pt x="0" y="0"/>
                  </a:moveTo>
                  <a:lnTo>
                    <a:pt x="1" y="1"/>
                  </a:ln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 name="Freeform 510">
              <a:extLst>
                <a:ext uri="{FF2B5EF4-FFF2-40B4-BE49-F238E27FC236}">
                  <a16:creationId xmlns:a16="http://schemas.microsoft.com/office/drawing/2014/main" xmlns="" id="{EA35B056-D54E-4329-98DE-912B4EB2ED87}"/>
                </a:ext>
              </a:extLst>
            </p:cNvPr>
            <p:cNvSpPr/>
            <p:nvPr/>
          </p:nvSpPr>
          <p:spPr>
            <a:xfrm>
              <a:off x="4914" y="3091"/>
              <a:ext cx="2" cy="3"/>
            </a:xfrm>
            <a:custGeom>
              <a:avLst/>
              <a:gdLst/>
              <a:ahLst/>
              <a:cxnLst>
                <a:cxn ang="0">
                  <a:pos x="2" y="1"/>
                </a:cxn>
                <a:cxn ang="0">
                  <a:pos x="0" y="0"/>
                </a:cxn>
                <a:cxn ang="0">
                  <a:pos x="2" y="3"/>
                </a:cxn>
                <a:cxn ang="0">
                  <a:pos x="2" y="1"/>
                </a:cxn>
              </a:cxnLst>
              <a:rect l="0" t="0" r="0" b="0"/>
              <a:pathLst>
                <a:path w="2" h="3">
                  <a:moveTo>
                    <a:pt x="2" y="1"/>
                  </a:moveTo>
                  <a:lnTo>
                    <a:pt x="0" y="0"/>
                  </a:lnTo>
                  <a:lnTo>
                    <a:pt x="2" y="3"/>
                  </a:lnTo>
                  <a:lnTo>
                    <a:pt x="2"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 name="Freeform 511">
              <a:extLst>
                <a:ext uri="{FF2B5EF4-FFF2-40B4-BE49-F238E27FC236}">
                  <a16:creationId xmlns:a16="http://schemas.microsoft.com/office/drawing/2014/main" xmlns="" id="{58F75443-0B19-4D5D-98E7-34BD387F0090}"/>
                </a:ext>
              </a:extLst>
            </p:cNvPr>
            <p:cNvSpPr/>
            <p:nvPr/>
          </p:nvSpPr>
          <p:spPr>
            <a:xfrm>
              <a:off x="4908" y="3084"/>
              <a:ext cx="7" cy="12"/>
            </a:xfrm>
            <a:custGeom>
              <a:avLst/>
              <a:gdLst/>
              <a:ahLst/>
              <a:cxnLst>
                <a:cxn ang="0">
                  <a:pos x="0" y="0"/>
                </a:cxn>
                <a:cxn ang="0">
                  <a:pos x="0" y="0"/>
                </a:cxn>
                <a:cxn ang="0">
                  <a:pos x="7" y="12"/>
                </a:cxn>
                <a:cxn ang="0">
                  <a:pos x="4" y="4"/>
                </a:cxn>
                <a:cxn ang="0">
                  <a:pos x="4" y="7"/>
                </a:cxn>
                <a:cxn ang="0">
                  <a:pos x="2" y="2"/>
                </a:cxn>
                <a:cxn ang="0">
                  <a:pos x="1" y="3"/>
                </a:cxn>
                <a:cxn ang="0">
                  <a:pos x="0" y="0"/>
                </a:cxn>
              </a:cxnLst>
              <a:rect l="0" t="0" r="0" b="0"/>
              <a:pathLst>
                <a:path w="8" h="14">
                  <a:moveTo>
                    <a:pt x="0" y="0"/>
                  </a:moveTo>
                  <a:cubicBezTo>
                    <a:pt x="0" y="1"/>
                    <a:pt x="0" y="1"/>
                    <a:pt x="0" y="1"/>
                  </a:cubicBezTo>
                  <a:cubicBezTo>
                    <a:pt x="6" y="10"/>
                    <a:pt x="3" y="8"/>
                    <a:pt x="8" y="14"/>
                  </a:cubicBezTo>
                  <a:cubicBezTo>
                    <a:pt x="8" y="12"/>
                    <a:pt x="7" y="9"/>
                    <a:pt x="5" y="5"/>
                  </a:cubicBezTo>
                  <a:cubicBezTo>
                    <a:pt x="5" y="6"/>
                    <a:pt x="6" y="9"/>
                    <a:pt x="5" y="9"/>
                  </a:cubicBezTo>
                  <a:cubicBezTo>
                    <a:pt x="4" y="6"/>
                    <a:pt x="5" y="6"/>
                    <a:pt x="3" y="3"/>
                  </a:cubicBezTo>
                  <a:cubicBezTo>
                    <a:pt x="0" y="0"/>
                    <a:pt x="4" y="5"/>
                    <a:pt x="2" y="4"/>
                  </a:cubicBez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 name="Freeform 512">
              <a:extLst>
                <a:ext uri="{FF2B5EF4-FFF2-40B4-BE49-F238E27FC236}">
                  <a16:creationId xmlns:a16="http://schemas.microsoft.com/office/drawing/2014/main" xmlns="" id="{7DE9276C-E093-4692-BB52-55D4AAA2939C}"/>
                </a:ext>
              </a:extLst>
            </p:cNvPr>
            <p:cNvSpPr/>
            <p:nvPr/>
          </p:nvSpPr>
          <p:spPr>
            <a:xfrm>
              <a:off x="4910" y="3088"/>
              <a:ext cx="1" cy="3"/>
            </a:xfrm>
            <a:custGeom>
              <a:avLst/>
              <a:gdLst/>
              <a:ahLst/>
              <a:cxnLst>
                <a:cxn ang="0">
                  <a:pos x="1" y="3"/>
                </a:cxn>
                <a:cxn ang="0">
                  <a:pos x="0" y="0"/>
                </a:cxn>
                <a:cxn ang="0">
                  <a:pos x="1" y="3"/>
                </a:cxn>
              </a:cxnLst>
              <a:rect l="0" t="0" r="0" b="0"/>
              <a:pathLst>
                <a:path w="2" h="4">
                  <a:moveTo>
                    <a:pt x="2" y="4"/>
                  </a:moveTo>
                  <a:cubicBezTo>
                    <a:pt x="0" y="0"/>
                    <a:pt x="0" y="0"/>
                    <a:pt x="0" y="0"/>
                  </a:cubicBezTo>
                  <a:cubicBezTo>
                    <a:pt x="1" y="1"/>
                    <a:pt x="1" y="3"/>
                    <a:pt x="2" y="4"/>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 name="Freeform 513">
              <a:extLst>
                <a:ext uri="{FF2B5EF4-FFF2-40B4-BE49-F238E27FC236}">
                  <a16:creationId xmlns:a16="http://schemas.microsoft.com/office/drawing/2014/main" xmlns="" id="{3E675B55-5E9F-49F4-9711-69825D12FE2E}"/>
                </a:ext>
              </a:extLst>
            </p:cNvPr>
            <p:cNvSpPr/>
            <p:nvPr/>
          </p:nvSpPr>
          <p:spPr>
            <a:xfrm>
              <a:off x="4910" y="3090"/>
              <a:ext cx="2" cy="5"/>
            </a:xfrm>
            <a:custGeom>
              <a:avLst/>
              <a:gdLst/>
              <a:ahLst/>
              <a:cxnLst>
                <a:cxn ang="0">
                  <a:pos x="1" y="2"/>
                </a:cxn>
                <a:cxn ang="0">
                  <a:pos x="0" y="0"/>
                </a:cxn>
                <a:cxn ang="0">
                  <a:pos x="2" y="5"/>
                </a:cxn>
                <a:cxn ang="0">
                  <a:pos x="1" y="2"/>
                </a:cxn>
              </a:cxnLst>
              <a:rect l="0" t="0" r="0" b="0"/>
              <a:pathLst>
                <a:path w="3" h="6">
                  <a:moveTo>
                    <a:pt x="2" y="3"/>
                  </a:moveTo>
                  <a:cubicBezTo>
                    <a:pt x="2" y="3"/>
                    <a:pt x="0" y="0"/>
                    <a:pt x="0" y="0"/>
                  </a:cubicBezTo>
                  <a:cubicBezTo>
                    <a:pt x="3" y="6"/>
                    <a:pt x="3" y="6"/>
                    <a:pt x="3" y="6"/>
                  </a:cubicBezTo>
                  <a:lnTo>
                    <a:pt x="2" y="3"/>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3" name="Freeform 514">
              <a:extLst>
                <a:ext uri="{FF2B5EF4-FFF2-40B4-BE49-F238E27FC236}">
                  <a16:creationId xmlns:a16="http://schemas.microsoft.com/office/drawing/2014/main" xmlns="" id="{14BF55A1-CE53-412B-8C57-08AFD5DEDDE2}"/>
                </a:ext>
              </a:extLst>
            </p:cNvPr>
            <p:cNvSpPr/>
            <p:nvPr/>
          </p:nvSpPr>
          <p:spPr>
            <a:xfrm>
              <a:off x="4910" y="3093"/>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0"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 name="Freeform 515">
              <a:extLst>
                <a:ext uri="{FF2B5EF4-FFF2-40B4-BE49-F238E27FC236}">
                  <a16:creationId xmlns:a16="http://schemas.microsoft.com/office/drawing/2014/main" xmlns="" id="{F447DE85-D125-42DF-B3DB-012917D62221}"/>
                </a:ext>
              </a:extLst>
            </p:cNvPr>
            <p:cNvSpPr/>
            <p:nvPr/>
          </p:nvSpPr>
          <p:spPr>
            <a:xfrm>
              <a:off x="4907" y="3087"/>
              <a:ext cx="3" cy="9"/>
            </a:xfrm>
            <a:custGeom>
              <a:avLst/>
              <a:gdLst/>
              <a:ahLst/>
              <a:cxnLst>
                <a:cxn ang="0">
                  <a:pos x="2" y="7"/>
                </a:cxn>
                <a:cxn ang="0">
                  <a:pos x="3" y="7"/>
                </a:cxn>
                <a:cxn ang="0">
                  <a:pos x="3" y="6"/>
                </a:cxn>
                <a:cxn ang="0">
                  <a:pos x="1" y="2"/>
                </a:cxn>
                <a:cxn ang="0">
                  <a:pos x="2" y="2"/>
                </a:cxn>
                <a:cxn ang="0">
                  <a:pos x="0" y="0"/>
                </a:cxn>
                <a:cxn ang="0">
                  <a:pos x="2" y="7"/>
                </a:cxn>
              </a:cxnLst>
              <a:rect l="0" t="0" r="0" b="0"/>
              <a:pathLst>
                <a:path w="3" h="11">
                  <a:moveTo>
                    <a:pt x="2" y="9"/>
                  </a:moveTo>
                  <a:cubicBezTo>
                    <a:pt x="3" y="11"/>
                    <a:pt x="3" y="10"/>
                    <a:pt x="3" y="9"/>
                  </a:cubicBezTo>
                  <a:cubicBezTo>
                    <a:pt x="3" y="8"/>
                    <a:pt x="3" y="8"/>
                    <a:pt x="3" y="8"/>
                  </a:cubicBezTo>
                  <a:cubicBezTo>
                    <a:pt x="2" y="6"/>
                    <a:pt x="0" y="2"/>
                    <a:pt x="1" y="3"/>
                  </a:cubicBezTo>
                  <a:cubicBezTo>
                    <a:pt x="1" y="2"/>
                    <a:pt x="3" y="6"/>
                    <a:pt x="2" y="3"/>
                  </a:cubicBezTo>
                  <a:cubicBezTo>
                    <a:pt x="0" y="0"/>
                    <a:pt x="0" y="0"/>
                    <a:pt x="0" y="0"/>
                  </a:cubicBezTo>
                  <a:cubicBezTo>
                    <a:pt x="0" y="1"/>
                    <a:pt x="2" y="7"/>
                    <a:pt x="2"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 name="Freeform 516">
              <a:extLst>
                <a:ext uri="{FF2B5EF4-FFF2-40B4-BE49-F238E27FC236}">
                  <a16:creationId xmlns:a16="http://schemas.microsoft.com/office/drawing/2014/main" xmlns="" id="{E52D3CC5-31AC-4391-AFC2-AB6D5472FD65}"/>
                </a:ext>
              </a:extLst>
            </p:cNvPr>
            <p:cNvSpPr/>
            <p:nvPr/>
          </p:nvSpPr>
          <p:spPr>
            <a:xfrm>
              <a:off x="4910" y="3092"/>
              <a:ext cx="0" cy="1"/>
            </a:xfrm>
            <a:custGeom>
              <a:avLst/>
              <a:gdLst/>
              <a:ahLst/>
              <a:cxnLst>
                <a:cxn ang="0">
                  <a:pos x="0" y="1"/>
                </a:cxn>
                <a:cxn ang="0">
                  <a:pos x="0" y="0"/>
                </a:cxn>
                <a:cxn ang="0">
                  <a:pos x="0" y="1"/>
                </a:cxn>
              </a:cxnLst>
              <a:rect l="0" t="0" r="0" b="0"/>
              <a:pathLst>
                <a:path w="1" h="1">
                  <a:moveTo>
                    <a:pt x="0" y="1"/>
                  </a:moveTo>
                  <a:cubicBezTo>
                    <a:pt x="0" y="0"/>
                    <a:pt x="0" y="0"/>
                    <a:pt x="0" y="0"/>
                  </a:cubicBezTo>
                  <a:cubicBezTo>
                    <a:pt x="0" y="0"/>
                    <a:pt x="0"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 name="Freeform 517">
              <a:extLst>
                <a:ext uri="{FF2B5EF4-FFF2-40B4-BE49-F238E27FC236}">
                  <a16:creationId xmlns:a16="http://schemas.microsoft.com/office/drawing/2014/main" xmlns="" id="{3B388196-698D-42C2-832B-28E710F21EEA}"/>
                </a:ext>
              </a:extLst>
            </p:cNvPr>
            <p:cNvSpPr/>
            <p:nvPr/>
          </p:nvSpPr>
          <p:spPr>
            <a:xfrm>
              <a:off x="4910" y="3091"/>
              <a:ext cx="1" cy="2"/>
            </a:xfrm>
            <a:custGeom>
              <a:avLst/>
              <a:gdLst/>
              <a:ahLst/>
              <a:cxnLst>
                <a:cxn ang="0">
                  <a:pos x="1" y="2"/>
                </a:cxn>
                <a:cxn ang="0">
                  <a:pos x="1" y="1"/>
                </a:cxn>
                <a:cxn ang="0">
                  <a:pos x="0" y="0"/>
                </a:cxn>
                <a:cxn ang="0">
                  <a:pos x="1" y="2"/>
                </a:cxn>
              </a:cxnLst>
              <a:rect l="0" t="0" r="0" b="0"/>
              <a:pathLst>
                <a:path w="1" h="2">
                  <a:moveTo>
                    <a:pt x="1" y="2"/>
                  </a:moveTo>
                  <a:lnTo>
                    <a:pt x="1" y="1"/>
                  </a:lnTo>
                  <a:lnTo>
                    <a:pt x="0" y="0"/>
                  </a:ln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7" name="Freeform 518">
              <a:extLst>
                <a:ext uri="{FF2B5EF4-FFF2-40B4-BE49-F238E27FC236}">
                  <a16:creationId xmlns:a16="http://schemas.microsoft.com/office/drawing/2014/main" xmlns="" id="{DE7B199D-D185-4410-8FF5-197D9BDECB47}"/>
                </a:ext>
              </a:extLst>
            </p:cNvPr>
            <p:cNvSpPr/>
            <p:nvPr/>
          </p:nvSpPr>
          <p:spPr>
            <a:xfrm>
              <a:off x="4905" y="3085"/>
              <a:ext cx="4" cy="10"/>
            </a:xfrm>
            <a:custGeom>
              <a:avLst/>
              <a:gdLst/>
              <a:ahLst/>
              <a:cxnLst>
                <a:cxn ang="0">
                  <a:pos x="3" y="10"/>
                </a:cxn>
                <a:cxn ang="0">
                  <a:pos x="2" y="5"/>
                </a:cxn>
                <a:cxn ang="0">
                  <a:pos x="0" y="0"/>
                </a:cxn>
                <a:cxn ang="0">
                  <a:pos x="0" y="1"/>
                </a:cxn>
                <a:cxn ang="0">
                  <a:pos x="3" y="10"/>
                </a:cxn>
              </a:cxnLst>
              <a:rect l="0" t="0" r="0" b="0"/>
              <a:pathLst>
                <a:path w="5" h="12">
                  <a:moveTo>
                    <a:pt x="4" y="12"/>
                  </a:moveTo>
                  <a:cubicBezTo>
                    <a:pt x="2" y="6"/>
                    <a:pt x="5" y="12"/>
                    <a:pt x="3" y="7"/>
                  </a:cubicBezTo>
                  <a:cubicBezTo>
                    <a:pt x="3" y="8"/>
                    <a:pt x="1" y="4"/>
                    <a:pt x="0" y="0"/>
                  </a:cubicBezTo>
                  <a:cubicBezTo>
                    <a:pt x="0" y="2"/>
                    <a:pt x="0" y="2"/>
                    <a:pt x="0" y="2"/>
                  </a:cubicBezTo>
                  <a:cubicBezTo>
                    <a:pt x="0" y="5"/>
                    <a:pt x="2" y="9"/>
                    <a:pt x="4" y="1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 name="Freeform 519">
              <a:extLst>
                <a:ext uri="{FF2B5EF4-FFF2-40B4-BE49-F238E27FC236}">
                  <a16:creationId xmlns:a16="http://schemas.microsoft.com/office/drawing/2014/main" xmlns="" id="{FA4C767C-86DD-4AB5-ACA5-5D0250C25EB0}"/>
                </a:ext>
              </a:extLst>
            </p:cNvPr>
            <p:cNvSpPr/>
            <p:nvPr/>
          </p:nvSpPr>
          <p:spPr>
            <a:xfrm>
              <a:off x="4902" y="3082"/>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 name="Freeform 520">
              <a:extLst>
                <a:ext uri="{FF2B5EF4-FFF2-40B4-BE49-F238E27FC236}">
                  <a16:creationId xmlns:a16="http://schemas.microsoft.com/office/drawing/2014/main" xmlns="" id="{FCC54ADF-2EB1-42E7-A3B2-49A610080772}"/>
                </a:ext>
              </a:extLst>
            </p:cNvPr>
            <p:cNvSpPr/>
            <p:nvPr/>
          </p:nvSpPr>
          <p:spPr>
            <a:xfrm>
              <a:off x="4901" y="3080"/>
              <a:ext cx="5" cy="13"/>
            </a:xfrm>
            <a:custGeom>
              <a:avLst/>
              <a:gdLst/>
              <a:ahLst/>
              <a:cxnLst>
                <a:cxn ang="0">
                  <a:pos x="1" y="12"/>
                </a:cxn>
                <a:cxn ang="0">
                  <a:pos x="1" y="6"/>
                </a:cxn>
                <a:cxn ang="0">
                  <a:pos x="2" y="10"/>
                </a:cxn>
                <a:cxn ang="0">
                  <a:pos x="3" y="8"/>
                </a:cxn>
                <a:cxn ang="0">
                  <a:pos x="4" y="13"/>
                </a:cxn>
                <a:cxn ang="0">
                  <a:pos x="3" y="8"/>
                </a:cxn>
                <a:cxn ang="0">
                  <a:pos x="5" y="11"/>
                </a:cxn>
                <a:cxn ang="0">
                  <a:pos x="3" y="5"/>
                </a:cxn>
                <a:cxn ang="0">
                  <a:pos x="2" y="6"/>
                </a:cxn>
                <a:cxn ang="0">
                  <a:pos x="1" y="3"/>
                </a:cxn>
                <a:cxn ang="0">
                  <a:pos x="0" y="0"/>
                </a:cxn>
                <a:cxn ang="0">
                  <a:pos x="1" y="12"/>
                </a:cxn>
              </a:cxnLst>
              <a:rect l="0" t="0" r="0" b="0"/>
              <a:pathLst>
                <a:path w="6" h="16">
                  <a:moveTo>
                    <a:pt x="2" y="15"/>
                  </a:moveTo>
                  <a:cubicBezTo>
                    <a:pt x="2" y="8"/>
                    <a:pt x="2" y="8"/>
                    <a:pt x="2" y="8"/>
                  </a:cubicBezTo>
                  <a:cubicBezTo>
                    <a:pt x="3" y="10"/>
                    <a:pt x="3" y="12"/>
                    <a:pt x="3" y="13"/>
                  </a:cubicBezTo>
                  <a:cubicBezTo>
                    <a:pt x="4" y="14"/>
                    <a:pt x="3" y="10"/>
                    <a:pt x="4" y="10"/>
                  </a:cubicBezTo>
                  <a:cubicBezTo>
                    <a:pt x="5" y="16"/>
                    <a:pt x="3" y="11"/>
                    <a:pt x="5" y="16"/>
                  </a:cubicBezTo>
                  <a:cubicBezTo>
                    <a:pt x="5" y="16"/>
                    <a:pt x="5" y="15"/>
                    <a:pt x="4" y="10"/>
                  </a:cubicBezTo>
                  <a:cubicBezTo>
                    <a:pt x="6" y="14"/>
                    <a:pt x="6" y="14"/>
                    <a:pt x="6" y="14"/>
                  </a:cubicBezTo>
                  <a:cubicBezTo>
                    <a:pt x="4" y="7"/>
                    <a:pt x="4" y="7"/>
                    <a:pt x="4" y="7"/>
                  </a:cubicBezTo>
                  <a:cubicBezTo>
                    <a:pt x="3" y="6"/>
                    <a:pt x="5" y="13"/>
                    <a:pt x="3" y="8"/>
                  </a:cubicBezTo>
                  <a:cubicBezTo>
                    <a:pt x="3" y="6"/>
                    <a:pt x="3" y="5"/>
                    <a:pt x="2" y="4"/>
                  </a:cubicBezTo>
                  <a:cubicBezTo>
                    <a:pt x="3" y="6"/>
                    <a:pt x="0" y="0"/>
                    <a:pt x="0" y="1"/>
                  </a:cubicBezTo>
                  <a:cubicBezTo>
                    <a:pt x="0" y="2"/>
                    <a:pt x="2" y="12"/>
                    <a:pt x="2" y="1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 name="Freeform 521">
              <a:extLst>
                <a:ext uri="{FF2B5EF4-FFF2-40B4-BE49-F238E27FC236}">
                  <a16:creationId xmlns:a16="http://schemas.microsoft.com/office/drawing/2014/main" xmlns="" id="{4C0CB393-7619-4BFC-AF1B-2B2FD131C43F}"/>
                </a:ext>
              </a:extLst>
            </p:cNvPr>
            <p:cNvSpPr/>
            <p:nvPr/>
          </p:nvSpPr>
          <p:spPr>
            <a:xfrm>
              <a:off x="4901" y="3085"/>
              <a:ext cx="1" cy="2"/>
            </a:xfrm>
            <a:custGeom>
              <a:avLst/>
              <a:gdLst/>
              <a:ahLst/>
              <a:cxnLst>
                <a:cxn ang="0">
                  <a:pos x="1" y="2"/>
                </a:cxn>
                <a:cxn ang="0">
                  <a:pos x="0" y="0"/>
                </a:cxn>
                <a:cxn ang="0">
                  <a:pos x="1" y="2"/>
                </a:cxn>
                <a:cxn ang="0">
                  <a:pos x="1" y="2"/>
                </a:cxn>
              </a:cxnLst>
              <a:rect l="0" t="0" r="0" b="0"/>
              <a:pathLst>
                <a:path w="1" h="2">
                  <a:moveTo>
                    <a:pt x="1" y="2"/>
                  </a:moveTo>
                  <a:lnTo>
                    <a:pt x="0" y="0"/>
                  </a:lnTo>
                  <a:lnTo>
                    <a:pt x="1" y="2"/>
                  </a:ln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 name="Freeform 522">
              <a:extLst>
                <a:ext uri="{FF2B5EF4-FFF2-40B4-BE49-F238E27FC236}">
                  <a16:creationId xmlns:a16="http://schemas.microsoft.com/office/drawing/2014/main" xmlns="" id="{0DC3107B-16ED-4562-92D9-7BD583D4870F}"/>
                </a:ext>
              </a:extLst>
            </p:cNvPr>
            <p:cNvSpPr/>
            <p:nvPr/>
          </p:nvSpPr>
          <p:spPr>
            <a:xfrm>
              <a:off x="4899" y="3080"/>
              <a:ext cx="3" cy="14"/>
            </a:xfrm>
            <a:custGeom>
              <a:avLst/>
              <a:gdLst/>
              <a:ahLst/>
              <a:cxnLst>
                <a:cxn ang="0">
                  <a:pos x="2" y="14"/>
                </a:cxn>
                <a:cxn ang="0">
                  <a:pos x="2" y="10"/>
                </a:cxn>
                <a:cxn ang="0">
                  <a:pos x="3" y="13"/>
                </a:cxn>
                <a:cxn ang="0">
                  <a:pos x="2" y="8"/>
                </a:cxn>
                <a:cxn ang="0">
                  <a:pos x="1" y="10"/>
                </a:cxn>
                <a:cxn ang="0">
                  <a:pos x="0" y="3"/>
                </a:cxn>
                <a:cxn ang="0">
                  <a:pos x="1" y="5"/>
                </a:cxn>
                <a:cxn ang="0">
                  <a:pos x="0" y="5"/>
                </a:cxn>
                <a:cxn ang="0">
                  <a:pos x="0" y="7"/>
                </a:cxn>
                <a:cxn ang="0">
                  <a:pos x="0" y="9"/>
                </a:cxn>
                <a:cxn ang="0">
                  <a:pos x="2" y="14"/>
                </a:cxn>
              </a:cxnLst>
              <a:rect l="0" t="0" r="0" b="0"/>
              <a:pathLst>
                <a:path w="4" h="17">
                  <a:moveTo>
                    <a:pt x="3" y="17"/>
                  </a:moveTo>
                  <a:cubicBezTo>
                    <a:pt x="3" y="13"/>
                    <a:pt x="3" y="13"/>
                    <a:pt x="3" y="13"/>
                  </a:cubicBezTo>
                  <a:cubicBezTo>
                    <a:pt x="3" y="13"/>
                    <a:pt x="3" y="15"/>
                    <a:pt x="4" y="16"/>
                  </a:cubicBezTo>
                  <a:cubicBezTo>
                    <a:pt x="3" y="14"/>
                    <a:pt x="3" y="12"/>
                    <a:pt x="3" y="10"/>
                  </a:cubicBezTo>
                  <a:cubicBezTo>
                    <a:pt x="2" y="5"/>
                    <a:pt x="3" y="12"/>
                    <a:pt x="2" y="13"/>
                  </a:cubicBezTo>
                  <a:cubicBezTo>
                    <a:pt x="1" y="10"/>
                    <a:pt x="2" y="10"/>
                    <a:pt x="1" y="4"/>
                  </a:cubicBezTo>
                  <a:cubicBezTo>
                    <a:pt x="1" y="5"/>
                    <a:pt x="1" y="6"/>
                    <a:pt x="2" y="7"/>
                  </a:cubicBezTo>
                  <a:cubicBezTo>
                    <a:pt x="0" y="0"/>
                    <a:pt x="1" y="6"/>
                    <a:pt x="1" y="7"/>
                  </a:cubicBezTo>
                  <a:cubicBezTo>
                    <a:pt x="1" y="8"/>
                    <a:pt x="1" y="10"/>
                    <a:pt x="1" y="9"/>
                  </a:cubicBezTo>
                  <a:cubicBezTo>
                    <a:pt x="1" y="11"/>
                    <a:pt x="1" y="11"/>
                    <a:pt x="1" y="11"/>
                  </a:cubicBezTo>
                  <a:cubicBezTo>
                    <a:pt x="1" y="16"/>
                    <a:pt x="2" y="17"/>
                    <a:pt x="3" y="17"/>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 name="Freeform 523">
              <a:extLst>
                <a:ext uri="{FF2B5EF4-FFF2-40B4-BE49-F238E27FC236}">
                  <a16:creationId xmlns:a16="http://schemas.microsoft.com/office/drawing/2014/main" xmlns="" id="{4B9538BE-F185-489A-A67F-E2FA8565AD15}"/>
                </a:ext>
              </a:extLst>
            </p:cNvPr>
            <p:cNvSpPr/>
            <p:nvPr/>
          </p:nvSpPr>
          <p:spPr>
            <a:xfrm>
              <a:off x="4902" y="3093"/>
              <a:ext cx="1" cy="3"/>
            </a:xfrm>
            <a:custGeom>
              <a:avLst/>
              <a:gdLst/>
              <a:ahLst/>
              <a:cxnLst>
                <a:cxn ang="0">
                  <a:pos x="0" y="1"/>
                </a:cxn>
                <a:cxn ang="0">
                  <a:pos x="0" y="0"/>
                </a:cxn>
                <a:cxn ang="0">
                  <a:pos x="0" y="1"/>
                </a:cxn>
              </a:cxnLst>
              <a:rect l="0" t="0" r="0" b="0"/>
              <a:pathLst>
                <a:path w="1" h="3">
                  <a:moveTo>
                    <a:pt x="0" y="1"/>
                  </a:moveTo>
                  <a:cubicBezTo>
                    <a:pt x="0" y="1"/>
                    <a:pt x="0" y="1"/>
                    <a:pt x="0" y="0"/>
                  </a:cubicBezTo>
                  <a:cubicBezTo>
                    <a:pt x="0" y="1"/>
                    <a:pt x="1" y="3"/>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 name="Freeform 524">
              <a:extLst>
                <a:ext uri="{FF2B5EF4-FFF2-40B4-BE49-F238E27FC236}">
                  <a16:creationId xmlns:a16="http://schemas.microsoft.com/office/drawing/2014/main" xmlns="" id="{88C47DA7-EF53-479C-97DF-F986A7F113FE}"/>
                </a:ext>
              </a:extLst>
            </p:cNvPr>
            <p:cNvSpPr/>
            <p:nvPr/>
          </p:nvSpPr>
          <p:spPr>
            <a:xfrm>
              <a:off x="4899" y="3086"/>
              <a:ext cx="1" cy="1"/>
            </a:xfrm>
            <a:custGeom>
              <a:avLst/>
              <a:gdLst/>
              <a:ahLst/>
              <a:cxnLst>
                <a:cxn ang="0">
                  <a:pos x="0" y="1"/>
                </a:cxn>
                <a:cxn ang="0">
                  <a:pos x="1" y="0"/>
                </a:cxn>
                <a:cxn ang="0">
                  <a:pos x="0" y="1"/>
                </a:cxn>
              </a:cxnLst>
              <a:rect l="0" t="0" r="0" b="0"/>
              <a:pathLst>
                <a:path w="1" h="1">
                  <a:moveTo>
                    <a:pt x="0" y="1"/>
                  </a:moveTo>
                  <a:cubicBezTo>
                    <a:pt x="0" y="1"/>
                    <a:pt x="0" y="1"/>
                    <a:pt x="1" y="0"/>
                  </a:cubicBezTo>
                  <a:cubicBezTo>
                    <a:pt x="0" y="0"/>
                    <a:pt x="0"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 name="Freeform 525">
              <a:extLst>
                <a:ext uri="{FF2B5EF4-FFF2-40B4-BE49-F238E27FC236}">
                  <a16:creationId xmlns:a16="http://schemas.microsoft.com/office/drawing/2014/main" xmlns="" id="{94249971-4661-4B81-884F-AB7285858572}"/>
                </a:ext>
              </a:extLst>
            </p:cNvPr>
            <p:cNvSpPr/>
            <p:nvPr/>
          </p:nvSpPr>
          <p:spPr>
            <a:xfrm>
              <a:off x="4899" y="3091"/>
              <a:ext cx="1" cy="3"/>
            </a:xfrm>
            <a:custGeom>
              <a:avLst/>
              <a:gdLst/>
              <a:ahLst/>
              <a:cxnLst>
                <a:cxn ang="0">
                  <a:pos x="1" y="1"/>
                </a:cxn>
                <a:cxn ang="0">
                  <a:pos x="0" y="0"/>
                </a:cxn>
                <a:cxn ang="0">
                  <a:pos x="1" y="3"/>
                </a:cxn>
                <a:cxn ang="0">
                  <a:pos x="1" y="1"/>
                </a:cxn>
              </a:cxnLst>
              <a:rect l="0" t="0" r="0" b="0"/>
              <a:pathLst>
                <a:path w="1" h="3">
                  <a:moveTo>
                    <a:pt x="1" y="1"/>
                  </a:moveTo>
                  <a:cubicBezTo>
                    <a:pt x="0" y="0"/>
                    <a:pt x="0" y="0"/>
                    <a:pt x="0" y="0"/>
                  </a:cubicBezTo>
                  <a:cubicBezTo>
                    <a:pt x="1" y="3"/>
                    <a:pt x="1" y="3"/>
                    <a:pt x="1" y="3"/>
                  </a:cubicBezTo>
                  <a:cubicBezTo>
                    <a:pt x="1" y="3"/>
                    <a:pt x="1" y="2"/>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 name="Freeform 526">
              <a:extLst>
                <a:ext uri="{FF2B5EF4-FFF2-40B4-BE49-F238E27FC236}">
                  <a16:creationId xmlns:a16="http://schemas.microsoft.com/office/drawing/2014/main" xmlns="" id="{CA52C2C3-BF3B-421F-A85E-57D38E2E4B43}"/>
                </a:ext>
              </a:extLst>
            </p:cNvPr>
            <p:cNvSpPr/>
            <p:nvPr/>
          </p:nvSpPr>
          <p:spPr>
            <a:xfrm>
              <a:off x="4882" y="3080"/>
              <a:ext cx="17" cy="17"/>
            </a:xfrm>
            <a:custGeom>
              <a:avLst/>
              <a:gdLst/>
              <a:ahLst/>
              <a:cxnLst>
                <a:cxn ang="0">
                  <a:pos x="10" y="0"/>
                </a:cxn>
                <a:cxn ang="0">
                  <a:pos x="8" y="2"/>
                </a:cxn>
                <a:cxn ang="0">
                  <a:pos x="4" y="4"/>
                </a:cxn>
                <a:cxn ang="0">
                  <a:pos x="0" y="7"/>
                </a:cxn>
                <a:cxn ang="0">
                  <a:pos x="3" y="6"/>
                </a:cxn>
                <a:cxn ang="0">
                  <a:pos x="0" y="8"/>
                </a:cxn>
                <a:cxn ang="0">
                  <a:pos x="4" y="9"/>
                </a:cxn>
                <a:cxn ang="0">
                  <a:pos x="6" y="9"/>
                </a:cxn>
                <a:cxn ang="0">
                  <a:pos x="12" y="14"/>
                </a:cxn>
                <a:cxn ang="0">
                  <a:pos x="14" y="8"/>
                </a:cxn>
                <a:cxn ang="0">
                  <a:pos x="13" y="12"/>
                </a:cxn>
                <a:cxn ang="0">
                  <a:pos x="13" y="12"/>
                </a:cxn>
                <a:cxn ang="0">
                  <a:pos x="15" y="13"/>
                </a:cxn>
                <a:cxn ang="0">
                  <a:pos x="16" y="7"/>
                </a:cxn>
                <a:cxn ang="0">
                  <a:pos x="16" y="13"/>
                </a:cxn>
                <a:cxn ang="0">
                  <a:pos x="17" y="9"/>
                </a:cxn>
                <a:cxn ang="0">
                  <a:pos x="17" y="5"/>
                </a:cxn>
                <a:cxn ang="0">
                  <a:pos x="17" y="3"/>
                </a:cxn>
                <a:cxn ang="0">
                  <a:pos x="12" y="10"/>
                </a:cxn>
                <a:cxn ang="0">
                  <a:pos x="13" y="7"/>
                </a:cxn>
                <a:cxn ang="0">
                  <a:pos x="13" y="4"/>
                </a:cxn>
                <a:cxn ang="0">
                  <a:pos x="10" y="8"/>
                </a:cxn>
                <a:cxn ang="0">
                  <a:pos x="11" y="6"/>
                </a:cxn>
                <a:cxn ang="0">
                  <a:pos x="9" y="8"/>
                </a:cxn>
                <a:cxn ang="0">
                  <a:pos x="11" y="5"/>
                </a:cxn>
                <a:cxn ang="0">
                  <a:pos x="7" y="10"/>
                </a:cxn>
                <a:cxn ang="0">
                  <a:pos x="12" y="3"/>
                </a:cxn>
                <a:cxn ang="0">
                  <a:pos x="9" y="5"/>
                </a:cxn>
                <a:cxn ang="0">
                  <a:pos x="8" y="7"/>
                </a:cxn>
                <a:cxn ang="0">
                  <a:pos x="11" y="3"/>
                </a:cxn>
                <a:cxn ang="0">
                  <a:pos x="8" y="4"/>
                </a:cxn>
                <a:cxn ang="0">
                  <a:pos x="5" y="7"/>
                </a:cxn>
                <a:cxn ang="0">
                  <a:pos x="6" y="4"/>
                </a:cxn>
                <a:cxn ang="0">
                  <a:pos x="10" y="1"/>
                </a:cxn>
                <a:cxn ang="0">
                  <a:pos x="12" y="0"/>
                </a:cxn>
                <a:cxn ang="0">
                  <a:pos x="6" y="4"/>
                </a:cxn>
                <a:cxn ang="0">
                  <a:pos x="10" y="0"/>
                </a:cxn>
              </a:cxnLst>
              <a:rect l="0" t="0" r="0" b="0"/>
              <a:pathLst>
                <a:path w="21" h="21">
                  <a:moveTo>
                    <a:pt x="13" y="1"/>
                  </a:moveTo>
                  <a:cubicBezTo>
                    <a:pt x="11" y="2"/>
                    <a:pt x="10" y="3"/>
                    <a:pt x="10" y="3"/>
                  </a:cubicBezTo>
                  <a:cubicBezTo>
                    <a:pt x="8" y="5"/>
                    <a:pt x="8" y="4"/>
                    <a:pt x="6" y="5"/>
                  </a:cubicBezTo>
                  <a:cubicBezTo>
                    <a:pt x="5" y="6"/>
                    <a:pt x="3" y="7"/>
                    <a:pt x="0" y="9"/>
                  </a:cubicBezTo>
                  <a:cubicBezTo>
                    <a:pt x="1" y="9"/>
                    <a:pt x="4" y="7"/>
                    <a:pt x="4" y="8"/>
                  </a:cubicBezTo>
                  <a:cubicBezTo>
                    <a:pt x="1" y="11"/>
                    <a:pt x="1" y="11"/>
                    <a:pt x="1" y="11"/>
                  </a:cubicBezTo>
                  <a:cubicBezTo>
                    <a:pt x="4" y="10"/>
                    <a:pt x="7" y="9"/>
                    <a:pt x="5" y="12"/>
                  </a:cubicBezTo>
                  <a:cubicBezTo>
                    <a:pt x="5" y="14"/>
                    <a:pt x="6" y="13"/>
                    <a:pt x="8" y="12"/>
                  </a:cubicBezTo>
                  <a:cubicBezTo>
                    <a:pt x="10" y="15"/>
                    <a:pt x="13" y="14"/>
                    <a:pt x="16" y="18"/>
                  </a:cubicBezTo>
                  <a:cubicBezTo>
                    <a:pt x="18" y="11"/>
                    <a:pt x="18" y="11"/>
                    <a:pt x="18" y="11"/>
                  </a:cubicBezTo>
                  <a:cubicBezTo>
                    <a:pt x="17" y="15"/>
                    <a:pt x="18" y="11"/>
                    <a:pt x="17" y="15"/>
                  </a:cubicBezTo>
                  <a:cubicBezTo>
                    <a:pt x="17" y="15"/>
                    <a:pt x="17" y="15"/>
                    <a:pt x="17" y="15"/>
                  </a:cubicBezTo>
                  <a:cubicBezTo>
                    <a:pt x="16" y="21"/>
                    <a:pt x="19" y="15"/>
                    <a:pt x="19" y="17"/>
                  </a:cubicBezTo>
                  <a:cubicBezTo>
                    <a:pt x="19" y="16"/>
                    <a:pt x="20" y="10"/>
                    <a:pt x="20" y="9"/>
                  </a:cubicBezTo>
                  <a:cubicBezTo>
                    <a:pt x="19" y="16"/>
                    <a:pt x="20" y="9"/>
                    <a:pt x="20" y="17"/>
                  </a:cubicBezTo>
                  <a:cubicBezTo>
                    <a:pt x="21" y="19"/>
                    <a:pt x="20" y="11"/>
                    <a:pt x="21" y="12"/>
                  </a:cubicBezTo>
                  <a:cubicBezTo>
                    <a:pt x="21" y="8"/>
                    <a:pt x="21" y="10"/>
                    <a:pt x="21" y="7"/>
                  </a:cubicBezTo>
                  <a:cubicBezTo>
                    <a:pt x="21" y="4"/>
                    <a:pt x="21" y="9"/>
                    <a:pt x="21" y="4"/>
                  </a:cubicBezTo>
                  <a:cubicBezTo>
                    <a:pt x="21" y="2"/>
                    <a:pt x="19" y="11"/>
                    <a:pt x="16" y="13"/>
                  </a:cubicBezTo>
                  <a:cubicBezTo>
                    <a:pt x="17" y="9"/>
                    <a:pt x="17" y="9"/>
                    <a:pt x="17" y="9"/>
                  </a:cubicBezTo>
                  <a:cubicBezTo>
                    <a:pt x="16" y="12"/>
                    <a:pt x="14" y="11"/>
                    <a:pt x="17" y="5"/>
                  </a:cubicBezTo>
                  <a:cubicBezTo>
                    <a:pt x="15" y="9"/>
                    <a:pt x="17" y="3"/>
                    <a:pt x="13" y="10"/>
                  </a:cubicBezTo>
                  <a:cubicBezTo>
                    <a:pt x="14" y="9"/>
                    <a:pt x="14" y="9"/>
                    <a:pt x="14" y="8"/>
                  </a:cubicBezTo>
                  <a:cubicBezTo>
                    <a:pt x="12" y="10"/>
                    <a:pt x="12" y="10"/>
                    <a:pt x="12" y="10"/>
                  </a:cubicBezTo>
                  <a:cubicBezTo>
                    <a:pt x="12" y="10"/>
                    <a:pt x="14" y="7"/>
                    <a:pt x="14" y="7"/>
                  </a:cubicBezTo>
                  <a:cubicBezTo>
                    <a:pt x="12" y="10"/>
                    <a:pt x="11" y="10"/>
                    <a:pt x="9" y="13"/>
                  </a:cubicBezTo>
                  <a:cubicBezTo>
                    <a:pt x="11" y="9"/>
                    <a:pt x="13" y="6"/>
                    <a:pt x="15" y="4"/>
                  </a:cubicBezTo>
                  <a:cubicBezTo>
                    <a:pt x="12" y="7"/>
                    <a:pt x="12" y="7"/>
                    <a:pt x="12" y="7"/>
                  </a:cubicBezTo>
                  <a:cubicBezTo>
                    <a:pt x="13" y="6"/>
                    <a:pt x="10" y="8"/>
                    <a:pt x="10" y="9"/>
                  </a:cubicBezTo>
                  <a:cubicBezTo>
                    <a:pt x="9" y="9"/>
                    <a:pt x="12" y="6"/>
                    <a:pt x="14" y="4"/>
                  </a:cubicBezTo>
                  <a:cubicBezTo>
                    <a:pt x="15" y="3"/>
                    <a:pt x="8" y="9"/>
                    <a:pt x="10" y="6"/>
                  </a:cubicBezTo>
                  <a:cubicBezTo>
                    <a:pt x="7" y="9"/>
                    <a:pt x="7" y="9"/>
                    <a:pt x="7" y="9"/>
                  </a:cubicBezTo>
                  <a:cubicBezTo>
                    <a:pt x="6" y="9"/>
                    <a:pt x="9" y="6"/>
                    <a:pt x="8" y="6"/>
                  </a:cubicBezTo>
                  <a:cubicBezTo>
                    <a:pt x="12" y="2"/>
                    <a:pt x="12" y="4"/>
                    <a:pt x="13" y="2"/>
                  </a:cubicBezTo>
                  <a:cubicBezTo>
                    <a:pt x="14" y="2"/>
                    <a:pt x="14" y="1"/>
                    <a:pt x="16" y="0"/>
                  </a:cubicBezTo>
                  <a:cubicBezTo>
                    <a:pt x="8" y="5"/>
                    <a:pt x="8" y="5"/>
                    <a:pt x="8" y="5"/>
                  </a:cubicBezTo>
                  <a:cubicBezTo>
                    <a:pt x="13" y="1"/>
                    <a:pt x="12" y="1"/>
                    <a:pt x="13"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 name="Freeform 527">
              <a:extLst>
                <a:ext uri="{FF2B5EF4-FFF2-40B4-BE49-F238E27FC236}">
                  <a16:creationId xmlns:a16="http://schemas.microsoft.com/office/drawing/2014/main" xmlns="" id="{9A3B6CE1-286D-4D45-99B6-62FA9EF60D82}"/>
                </a:ext>
              </a:extLst>
            </p:cNvPr>
            <p:cNvSpPr/>
            <p:nvPr/>
          </p:nvSpPr>
          <p:spPr>
            <a:xfrm>
              <a:off x="4895" y="3079"/>
              <a:ext cx="1" cy="1"/>
            </a:xfrm>
            <a:custGeom>
              <a:avLst/>
              <a:gdLst/>
              <a:ahLst/>
              <a:cxnLst>
                <a:cxn ang="0">
                  <a:pos x="0" y="1"/>
                </a:cxn>
                <a:cxn ang="0">
                  <a:pos x="1" y="0"/>
                </a:cxn>
                <a:cxn ang="0">
                  <a:pos x="1" y="0"/>
                </a:cxn>
                <a:cxn ang="0">
                  <a:pos x="0" y="1"/>
                </a:cxn>
              </a:cxnLst>
              <a:rect l="0" t="0" r="0" b="0"/>
              <a:pathLst>
                <a:path w="1" h="1">
                  <a:moveTo>
                    <a:pt x="0" y="1"/>
                  </a:moveTo>
                  <a:lnTo>
                    <a:pt x="1" y="0"/>
                  </a:lnTo>
                  <a:lnTo>
                    <a:pt x="1"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7" name="Freeform 528">
              <a:extLst>
                <a:ext uri="{FF2B5EF4-FFF2-40B4-BE49-F238E27FC236}">
                  <a16:creationId xmlns:a16="http://schemas.microsoft.com/office/drawing/2014/main" xmlns="" id="{3AB8098C-6703-4F34-8622-506C426BAB79}"/>
                </a:ext>
              </a:extLst>
            </p:cNvPr>
            <p:cNvSpPr/>
            <p:nvPr/>
          </p:nvSpPr>
          <p:spPr>
            <a:xfrm>
              <a:off x="4893" y="3080"/>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 name="Rectangle 529">
              <a:extLst>
                <a:ext uri="{FF2B5EF4-FFF2-40B4-BE49-F238E27FC236}">
                  <a16:creationId xmlns:a16="http://schemas.microsoft.com/office/drawing/2014/main" xmlns="" id="{F19F9ADB-0CC6-403C-B0FA-89F6158EA52F}"/>
                </a:ext>
              </a:extLst>
            </p:cNvPr>
            <p:cNvSpPr/>
            <p:nvPr/>
          </p:nvSpPr>
          <p:spPr>
            <a:xfrm>
              <a:off x="4886" y="3090"/>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99" name="Freeform 530">
              <a:extLst>
                <a:ext uri="{FF2B5EF4-FFF2-40B4-BE49-F238E27FC236}">
                  <a16:creationId xmlns:a16="http://schemas.microsoft.com/office/drawing/2014/main" xmlns="" id="{C8BF5D4F-DCEA-4F56-858C-7E9D85AF9F91}"/>
                </a:ext>
              </a:extLst>
            </p:cNvPr>
            <p:cNvSpPr/>
            <p:nvPr/>
          </p:nvSpPr>
          <p:spPr>
            <a:xfrm>
              <a:off x="4894" y="3081"/>
              <a:ext cx="2" cy="2"/>
            </a:xfrm>
            <a:custGeom>
              <a:avLst/>
              <a:gdLst/>
              <a:ahLst/>
              <a:cxnLst>
                <a:cxn ang="0">
                  <a:pos x="2" y="0"/>
                </a:cxn>
                <a:cxn ang="0">
                  <a:pos x="0" y="2"/>
                </a:cxn>
                <a:cxn ang="0">
                  <a:pos x="2" y="0"/>
                </a:cxn>
              </a:cxnLst>
              <a:rect l="0" t="0" r="0" b="0"/>
              <a:pathLst>
                <a:path w="2" h="2">
                  <a:moveTo>
                    <a:pt x="2" y="0"/>
                  </a:moveTo>
                  <a:lnTo>
                    <a:pt x="0" y="2"/>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 name="Freeform 531">
              <a:extLst>
                <a:ext uri="{FF2B5EF4-FFF2-40B4-BE49-F238E27FC236}">
                  <a16:creationId xmlns:a16="http://schemas.microsoft.com/office/drawing/2014/main" xmlns="" id="{3E1DE447-588F-4599-B2BD-DD7CB449D2AF}"/>
                </a:ext>
              </a:extLst>
            </p:cNvPr>
            <p:cNvSpPr/>
            <p:nvPr/>
          </p:nvSpPr>
          <p:spPr>
            <a:xfrm>
              <a:off x="4895" y="3082"/>
              <a:ext cx="2" cy="2"/>
            </a:xfrm>
            <a:custGeom>
              <a:avLst/>
              <a:gdLst/>
              <a:ahLst/>
              <a:cxnLst>
                <a:cxn ang="0">
                  <a:pos x="0" y="2"/>
                </a:cxn>
                <a:cxn ang="0">
                  <a:pos x="2" y="0"/>
                </a:cxn>
                <a:cxn ang="0">
                  <a:pos x="0" y="2"/>
                </a:cxn>
              </a:cxnLst>
              <a:rect l="0" t="0" r="0" b="0"/>
              <a:pathLst>
                <a:path w="2" h="3">
                  <a:moveTo>
                    <a:pt x="0" y="3"/>
                  </a:moveTo>
                  <a:cubicBezTo>
                    <a:pt x="2" y="0"/>
                    <a:pt x="2" y="0"/>
                    <a:pt x="2" y="0"/>
                  </a:cubicBezTo>
                  <a:cubicBezTo>
                    <a:pt x="2" y="0"/>
                    <a:pt x="1" y="1"/>
                    <a:pt x="0"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 name="Freeform 532">
              <a:extLst>
                <a:ext uri="{FF2B5EF4-FFF2-40B4-BE49-F238E27FC236}">
                  <a16:creationId xmlns:a16="http://schemas.microsoft.com/office/drawing/2014/main" xmlns="" id="{AE640FEA-5EEC-40B5-AE5E-95456F96FD17}"/>
                </a:ext>
              </a:extLst>
            </p:cNvPr>
            <p:cNvSpPr/>
            <p:nvPr/>
          </p:nvSpPr>
          <p:spPr>
            <a:xfrm>
              <a:off x="4893" y="3079"/>
              <a:ext cx="2" cy="1"/>
            </a:xfrm>
            <a:custGeom>
              <a:avLst/>
              <a:gdLst/>
              <a:ahLst/>
              <a:cxnLst>
                <a:cxn ang="0">
                  <a:pos x="2" y="0"/>
                </a:cxn>
                <a:cxn ang="0">
                  <a:pos x="1" y="1"/>
                </a:cxn>
                <a:cxn ang="0">
                  <a:pos x="0" y="1"/>
                </a:cxn>
                <a:cxn ang="0">
                  <a:pos x="2" y="0"/>
                </a:cxn>
              </a:cxnLst>
              <a:rect l="0" t="0" r="0" b="0"/>
              <a:pathLst>
                <a:path w="2" h="1">
                  <a:moveTo>
                    <a:pt x="2" y="0"/>
                  </a:moveTo>
                  <a:lnTo>
                    <a:pt x="1" y="1"/>
                  </a:lnTo>
                  <a:lnTo>
                    <a:pt x="0"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 name="Freeform 533">
              <a:extLst>
                <a:ext uri="{FF2B5EF4-FFF2-40B4-BE49-F238E27FC236}">
                  <a16:creationId xmlns:a16="http://schemas.microsoft.com/office/drawing/2014/main" xmlns="" id="{2F4E9547-0B16-4B39-B495-38515E64AA5A}"/>
                </a:ext>
              </a:extLst>
            </p:cNvPr>
            <p:cNvSpPr/>
            <p:nvPr/>
          </p:nvSpPr>
          <p:spPr>
            <a:xfrm>
              <a:off x="4874" y="3075"/>
              <a:ext cx="19" cy="11"/>
            </a:xfrm>
            <a:custGeom>
              <a:avLst/>
              <a:gdLst/>
              <a:ahLst/>
              <a:cxnLst>
                <a:cxn ang="0">
                  <a:pos x="3" y="1"/>
                </a:cxn>
                <a:cxn ang="0">
                  <a:pos x="1" y="4"/>
                </a:cxn>
                <a:cxn ang="0">
                  <a:pos x="10" y="3"/>
                </a:cxn>
                <a:cxn ang="0">
                  <a:pos x="3" y="5"/>
                </a:cxn>
                <a:cxn ang="0">
                  <a:pos x="8" y="7"/>
                </a:cxn>
                <a:cxn ang="0">
                  <a:pos x="6" y="8"/>
                </a:cxn>
                <a:cxn ang="0">
                  <a:pos x="14" y="5"/>
                </a:cxn>
                <a:cxn ang="0">
                  <a:pos x="6" y="10"/>
                </a:cxn>
                <a:cxn ang="0">
                  <a:pos x="5" y="10"/>
                </a:cxn>
                <a:cxn ang="0">
                  <a:pos x="8" y="11"/>
                </a:cxn>
                <a:cxn ang="0">
                  <a:pos x="13" y="8"/>
                </a:cxn>
                <a:cxn ang="0">
                  <a:pos x="16" y="5"/>
                </a:cxn>
                <a:cxn ang="0">
                  <a:pos x="13" y="6"/>
                </a:cxn>
                <a:cxn ang="0">
                  <a:pos x="16" y="5"/>
                </a:cxn>
                <a:cxn ang="0">
                  <a:pos x="14" y="5"/>
                </a:cxn>
                <a:cxn ang="0">
                  <a:pos x="16" y="4"/>
                </a:cxn>
                <a:cxn ang="0">
                  <a:pos x="14" y="5"/>
                </a:cxn>
                <a:cxn ang="0">
                  <a:pos x="15" y="5"/>
                </a:cxn>
                <a:cxn ang="0">
                  <a:pos x="11" y="5"/>
                </a:cxn>
                <a:cxn ang="0">
                  <a:pos x="15" y="4"/>
                </a:cxn>
                <a:cxn ang="0">
                  <a:pos x="11" y="5"/>
                </a:cxn>
                <a:cxn ang="0">
                  <a:pos x="15" y="1"/>
                </a:cxn>
                <a:cxn ang="0">
                  <a:pos x="13" y="2"/>
                </a:cxn>
                <a:cxn ang="0">
                  <a:pos x="15" y="2"/>
                </a:cxn>
                <a:cxn ang="0">
                  <a:pos x="8" y="5"/>
                </a:cxn>
                <a:cxn ang="0">
                  <a:pos x="14" y="1"/>
                </a:cxn>
                <a:cxn ang="0">
                  <a:pos x="12" y="0"/>
                </a:cxn>
                <a:cxn ang="0">
                  <a:pos x="13" y="0"/>
                </a:cxn>
                <a:cxn ang="0">
                  <a:pos x="11" y="0"/>
                </a:cxn>
                <a:cxn ang="0">
                  <a:pos x="10" y="0"/>
                </a:cxn>
                <a:cxn ang="0">
                  <a:pos x="7" y="1"/>
                </a:cxn>
                <a:cxn ang="0">
                  <a:pos x="9" y="0"/>
                </a:cxn>
                <a:cxn ang="0">
                  <a:pos x="3" y="0"/>
                </a:cxn>
                <a:cxn ang="0">
                  <a:pos x="7" y="1"/>
                </a:cxn>
                <a:cxn ang="0">
                  <a:pos x="3" y="1"/>
                </a:cxn>
              </a:cxnLst>
              <a:rect l="0" t="0" r="0" b="0"/>
              <a:pathLst>
                <a:path w="24" h="13">
                  <a:moveTo>
                    <a:pt x="4" y="2"/>
                  </a:moveTo>
                  <a:cubicBezTo>
                    <a:pt x="0" y="4"/>
                    <a:pt x="3" y="4"/>
                    <a:pt x="2" y="5"/>
                  </a:cubicBezTo>
                  <a:cubicBezTo>
                    <a:pt x="5" y="6"/>
                    <a:pt x="12" y="3"/>
                    <a:pt x="13" y="4"/>
                  </a:cubicBezTo>
                  <a:cubicBezTo>
                    <a:pt x="4" y="7"/>
                    <a:pt x="4" y="7"/>
                    <a:pt x="4" y="7"/>
                  </a:cubicBezTo>
                  <a:cubicBezTo>
                    <a:pt x="5" y="8"/>
                    <a:pt x="3" y="11"/>
                    <a:pt x="11" y="9"/>
                  </a:cubicBezTo>
                  <a:cubicBezTo>
                    <a:pt x="8" y="10"/>
                    <a:pt x="8" y="10"/>
                    <a:pt x="8" y="10"/>
                  </a:cubicBezTo>
                  <a:cubicBezTo>
                    <a:pt x="9" y="11"/>
                    <a:pt x="20" y="5"/>
                    <a:pt x="18" y="7"/>
                  </a:cubicBezTo>
                  <a:cubicBezTo>
                    <a:pt x="12" y="9"/>
                    <a:pt x="13" y="10"/>
                    <a:pt x="8" y="12"/>
                  </a:cubicBezTo>
                  <a:cubicBezTo>
                    <a:pt x="7" y="12"/>
                    <a:pt x="7" y="12"/>
                    <a:pt x="7" y="12"/>
                  </a:cubicBezTo>
                  <a:cubicBezTo>
                    <a:pt x="8" y="13"/>
                    <a:pt x="11" y="12"/>
                    <a:pt x="11" y="13"/>
                  </a:cubicBezTo>
                  <a:cubicBezTo>
                    <a:pt x="13" y="12"/>
                    <a:pt x="16" y="9"/>
                    <a:pt x="17" y="10"/>
                  </a:cubicBezTo>
                  <a:cubicBezTo>
                    <a:pt x="17" y="9"/>
                    <a:pt x="19" y="8"/>
                    <a:pt x="21" y="7"/>
                  </a:cubicBezTo>
                  <a:cubicBezTo>
                    <a:pt x="19" y="8"/>
                    <a:pt x="20" y="7"/>
                    <a:pt x="17" y="8"/>
                  </a:cubicBezTo>
                  <a:cubicBezTo>
                    <a:pt x="20" y="6"/>
                    <a:pt x="18" y="8"/>
                    <a:pt x="21" y="6"/>
                  </a:cubicBezTo>
                  <a:cubicBezTo>
                    <a:pt x="18" y="7"/>
                    <a:pt x="18" y="7"/>
                    <a:pt x="18" y="7"/>
                  </a:cubicBezTo>
                  <a:cubicBezTo>
                    <a:pt x="18" y="6"/>
                    <a:pt x="21" y="6"/>
                    <a:pt x="21" y="5"/>
                  </a:cubicBezTo>
                  <a:cubicBezTo>
                    <a:pt x="20" y="6"/>
                    <a:pt x="18" y="7"/>
                    <a:pt x="18" y="6"/>
                  </a:cubicBezTo>
                  <a:cubicBezTo>
                    <a:pt x="19" y="6"/>
                    <a:pt x="19" y="6"/>
                    <a:pt x="19" y="6"/>
                  </a:cubicBezTo>
                  <a:cubicBezTo>
                    <a:pt x="18" y="6"/>
                    <a:pt x="19" y="5"/>
                    <a:pt x="14" y="7"/>
                  </a:cubicBezTo>
                  <a:cubicBezTo>
                    <a:pt x="19" y="5"/>
                    <a:pt x="19" y="5"/>
                    <a:pt x="19" y="5"/>
                  </a:cubicBezTo>
                  <a:cubicBezTo>
                    <a:pt x="15" y="6"/>
                    <a:pt x="15" y="6"/>
                    <a:pt x="15" y="6"/>
                  </a:cubicBezTo>
                  <a:cubicBezTo>
                    <a:pt x="16" y="5"/>
                    <a:pt x="24" y="2"/>
                    <a:pt x="20" y="2"/>
                  </a:cubicBezTo>
                  <a:cubicBezTo>
                    <a:pt x="19" y="3"/>
                    <a:pt x="17" y="3"/>
                    <a:pt x="17" y="3"/>
                  </a:cubicBezTo>
                  <a:cubicBezTo>
                    <a:pt x="14" y="5"/>
                    <a:pt x="19" y="3"/>
                    <a:pt x="20" y="3"/>
                  </a:cubicBezTo>
                  <a:cubicBezTo>
                    <a:pt x="16" y="5"/>
                    <a:pt x="12" y="5"/>
                    <a:pt x="11" y="6"/>
                  </a:cubicBezTo>
                  <a:cubicBezTo>
                    <a:pt x="14" y="4"/>
                    <a:pt x="10" y="5"/>
                    <a:pt x="18" y="2"/>
                  </a:cubicBezTo>
                  <a:cubicBezTo>
                    <a:pt x="18" y="2"/>
                    <a:pt x="14" y="3"/>
                    <a:pt x="16" y="1"/>
                  </a:cubicBezTo>
                  <a:cubicBezTo>
                    <a:pt x="17" y="1"/>
                    <a:pt x="17" y="1"/>
                    <a:pt x="17" y="1"/>
                  </a:cubicBezTo>
                  <a:cubicBezTo>
                    <a:pt x="12" y="2"/>
                    <a:pt x="20" y="0"/>
                    <a:pt x="14" y="1"/>
                  </a:cubicBezTo>
                  <a:cubicBezTo>
                    <a:pt x="13" y="1"/>
                    <a:pt x="13" y="1"/>
                    <a:pt x="13" y="1"/>
                  </a:cubicBezTo>
                  <a:cubicBezTo>
                    <a:pt x="10" y="2"/>
                    <a:pt x="10" y="2"/>
                    <a:pt x="10" y="2"/>
                  </a:cubicBezTo>
                  <a:cubicBezTo>
                    <a:pt x="10" y="1"/>
                    <a:pt x="10" y="1"/>
                    <a:pt x="12" y="1"/>
                  </a:cubicBezTo>
                  <a:cubicBezTo>
                    <a:pt x="8" y="2"/>
                    <a:pt x="7" y="1"/>
                    <a:pt x="5" y="1"/>
                  </a:cubicBezTo>
                  <a:cubicBezTo>
                    <a:pt x="5" y="2"/>
                    <a:pt x="8" y="2"/>
                    <a:pt x="9" y="2"/>
                  </a:cubicBezTo>
                  <a:cubicBezTo>
                    <a:pt x="7" y="2"/>
                    <a:pt x="4" y="3"/>
                    <a:pt x="4"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 name="Freeform 534">
              <a:extLst>
                <a:ext uri="{FF2B5EF4-FFF2-40B4-BE49-F238E27FC236}">
                  <a16:creationId xmlns:a16="http://schemas.microsoft.com/office/drawing/2014/main" xmlns="" id="{6EC7D4EF-31FE-4265-995B-3A095B26EC37}"/>
                </a:ext>
              </a:extLst>
            </p:cNvPr>
            <p:cNvSpPr/>
            <p:nvPr/>
          </p:nvSpPr>
          <p:spPr>
            <a:xfrm>
              <a:off x="4889" y="3079"/>
              <a:ext cx="2" cy="1"/>
            </a:xfrm>
            <a:custGeom>
              <a:avLst/>
              <a:gdLst/>
              <a:ahLst/>
              <a:cxnLst>
                <a:cxn ang="0">
                  <a:pos x="2" y="0"/>
                </a:cxn>
                <a:cxn ang="0">
                  <a:pos x="0" y="1"/>
                </a:cxn>
                <a:cxn ang="0">
                  <a:pos x="2" y="0"/>
                </a:cxn>
              </a:cxnLst>
              <a:rect l="0" t="0" r="0" b="0"/>
              <a:pathLst>
                <a:path w="2" h="1">
                  <a:moveTo>
                    <a:pt x="2" y="0"/>
                  </a:moveTo>
                  <a:lnTo>
                    <a:pt x="0"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4" name="Freeform 535">
              <a:extLst>
                <a:ext uri="{FF2B5EF4-FFF2-40B4-BE49-F238E27FC236}">
                  <a16:creationId xmlns:a16="http://schemas.microsoft.com/office/drawing/2014/main" xmlns="" id="{F93190F1-2A0F-417E-8A0F-335139935740}"/>
                </a:ext>
              </a:extLst>
            </p:cNvPr>
            <p:cNvSpPr/>
            <p:nvPr/>
          </p:nvSpPr>
          <p:spPr>
            <a:xfrm>
              <a:off x="4871" y="3067"/>
              <a:ext cx="23" cy="8"/>
            </a:xfrm>
            <a:custGeom>
              <a:avLst/>
              <a:gdLst/>
              <a:ahLst/>
              <a:cxnLst>
                <a:cxn ang="0">
                  <a:pos x="11" y="5"/>
                </a:cxn>
                <a:cxn ang="0">
                  <a:pos x="15" y="4"/>
                </a:cxn>
                <a:cxn ang="0">
                  <a:pos x="7" y="6"/>
                </a:cxn>
                <a:cxn ang="0">
                  <a:pos x="6" y="5"/>
                </a:cxn>
                <a:cxn ang="0">
                  <a:pos x="13" y="4"/>
                </a:cxn>
                <a:cxn ang="0">
                  <a:pos x="14" y="4"/>
                </a:cxn>
                <a:cxn ang="0">
                  <a:pos x="9" y="4"/>
                </a:cxn>
                <a:cxn ang="0">
                  <a:pos x="7" y="3"/>
                </a:cxn>
                <a:cxn ang="0">
                  <a:pos x="8" y="4"/>
                </a:cxn>
                <a:cxn ang="0">
                  <a:pos x="14" y="3"/>
                </a:cxn>
                <a:cxn ang="0">
                  <a:pos x="1" y="0"/>
                </a:cxn>
                <a:cxn ang="0">
                  <a:pos x="2" y="1"/>
                </a:cxn>
                <a:cxn ang="0">
                  <a:pos x="7" y="1"/>
                </a:cxn>
                <a:cxn ang="0">
                  <a:pos x="6" y="2"/>
                </a:cxn>
                <a:cxn ang="0">
                  <a:pos x="3" y="1"/>
                </a:cxn>
                <a:cxn ang="0">
                  <a:pos x="3" y="8"/>
                </a:cxn>
                <a:cxn ang="0">
                  <a:pos x="3" y="7"/>
                </a:cxn>
                <a:cxn ang="0">
                  <a:pos x="7" y="7"/>
                </a:cxn>
                <a:cxn ang="0">
                  <a:pos x="11" y="6"/>
                </a:cxn>
                <a:cxn ang="0">
                  <a:pos x="11" y="7"/>
                </a:cxn>
                <a:cxn ang="0">
                  <a:pos x="15" y="6"/>
                </a:cxn>
                <a:cxn ang="0">
                  <a:pos x="19" y="6"/>
                </a:cxn>
                <a:cxn ang="0">
                  <a:pos x="18" y="5"/>
                </a:cxn>
                <a:cxn ang="0">
                  <a:pos x="11" y="5"/>
                </a:cxn>
              </a:cxnLst>
              <a:rect l="0" t="0" r="0" b="0"/>
              <a:pathLst>
                <a:path w="29" h="10">
                  <a:moveTo>
                    <a:pt x="14" y="7"/>
                  </a:moveTo>
                  <a:cubicBezTo>
                    <a:pt x="15" y="7"/>
                    <a:pt x="18" y="7"/>
                    <a:pt x="20" y="6"/>
                  </a:cubicBezTo>
                  <a:cubicBezTo>
                    <a:pt x="17" y="6"/>
                    <a:pt x="14" y="8"/>
                    <a:pt x="10" y="8"/>
                  </a:cubicBezTo>
                  <a:cubicBezTo>
                    <a:pt x="12" y="7"/>
                    <a:pt x="8" y="7"/>
                    <a:pt x="8" y="7"/>
                  </a:cubicBezTo>
                  <a:cubicBezTo>
                    <a:pt x="10" y="7"/>
                    <a:pt x="16" y="6"/>
                    <a:pt x="17" y="6"/>
                  </a:cubicBezTo>
                  <a:cubicBezTo>
                    <a:pt x="15" y="6"/>
                    <a:pt x="18" y="5"/>
                    <a:pt x="18" y="5"/>
                  </a:cubicBezTo>
                  <a:cubicBezTo>
                    <a:pt x="15" y="6"/>
                    <a:pt x="16" y="4"/>
                    <a:pt x="12" y="5"/>
                  </a:cubicBezTo>
                  <a:cubicBezTo>
                    <a:pt x="9" y="5"/>
                    <a:pt x="7" y="4"/>
                    <a:pt x="9" y="4"/>
                  </a:cubicBezTo>
                  <a:cubicBezTo>
                    <a:pt x="12" y="4"/>
                    <a:pt x="11" y="4"/>
                    <a:pt x="11" y="5"/>
                  </a:cubicBezTo>
                  <a:cubicBezTo>
                    <a:pt x="16" y="5"/>
                    <a:pt x="14" y="4"/>
                    <a:pt x="18" y="4"/>
                  </a:cubicBezTo>
                  <a:cubicBezTo>
                    <a:pt x="12" y="3"/>
                    <a:pt x="12" y="0"/>
                    <a:pt x="2" y="1"/>
                  </a:cubicBezTo>
                  <a:cubicBezTo>
                    <a:pt x="0" y="1"/>
                    <a:pt x="3" y="1"/>
                    <a:pt x="3" y="2"/>
                  </a:cubicBezTo>
                  <a:cubicBezTo>
                    <a:pt x="5" y="1"/>
                    <a:pt x="8" y="2"/>
                    <a:pt x="10" y="2"/>
                  </a:cubicBezTo>
                  <a:cubicBezTo>
                    <a:pt x="8" y="2"/>
                    <a:pt x="12" y="3"/>
                    <a:pt x="8" y="3"/>
                  </a:cubicBezTo>
                  <a:cubicBezTo>
                    <a:pt x="4" y="2"/>
                    <a:pt x="4" y="2"/>
                    <a:pt x="4" y="2"/>
                  </a:cubicBezTo>
                  <a:cubicBezTo>
                    <a:pt x="2" y="4"/>
                    <a:pt x="2" y="8"/>
                    <a:pt x="5" y="10"/>
                  </a:cubicBezTo>
                  <a:cubicBezTo>
                    <a:pt x="5" y="9"/>
                    <a:pt x="5" y="9"/>
                    <a:pt x="5" y="9"/>
                  </a:cubicBezTo>
                  <a:cubicBezTo>
                    <a:pt x="7" y="9"/>
                    <a:pt x="8" y="9"/>
                    <a:pt x="9" y="9"/>
                  </a:cubicBezTo>
                  <a:cubicBezTo>
                    <a:pt x="15" y="8"/>
                    <a:pt x="15" y="8"/>
                    <a:pt x="15" y="8"/>
                  </a:cubicBezTo>
                  <a:cubicBezTo>
                    <a:pt x="15" y="8"/>
                    <a:pt x="16" y="8"/>
                    <a:pt x="14" y="9"/>
                  </a:cubicBezTo>
                  <a:cubicBezTo>
                    <a:pt x="17" y="9"/>
                    <a:pt x="18" y="8"/>
                    <a:pt x="20" y="8"/>
                  </a:cubicBezTo>
                  <a:cubicBezTo>
                    <a:pt x="22" y="8"/>
                    <a:pt x="19" y="9"/>
                    <a:pt x="24" y="8"/>
                  </a:cubicBezTo>
                  <a:cubicBezTo>
                    <a:pt x="29" y="7"/>
                    <a:pt x="19" y="8"/>
                    <a:pt x="23" y="7"/>
                  </a:cubicBezTo>
                  <a:lnTo>
                    <a:pt x="14" y="7"/>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 name="Freeform 536">
              <a:extLst>
                <a:ext uri="{FF2B5EF4-FFF2-40B4-BE49-F238E27FC236}">
                  <a16:creationId xmlns:a16="http://schemas.microsoft.com/office/drawing/2014/main" xmlns="" id="{F464D134-3DDF-44CE-9186-9CB6587BDEB4}"/>
                </a:ext>
              </a:extLst>
            </p:cNvPr>
            <p:cNvSpPr/>
            <p:nvPr/>
          </p:nvSpPr>
          <p:spPr>
            <a:xfrm>
              <a:off x="4883" y="3074"/>
              <a:ext cx="3" cy="0"/>
            </a:xfrm>
            <a:custGeom>
              <a:avLst/>
              <a:gdLst/>
              <a:ahLst/>
              <a:cxnLst>
                <a:cxn ang="0">
                  <a:pos x="3" y="0"/>
                </a:cxn>
                <a:cxn ang="0">
                  <a:pos x="0" y="0"/>
                </a:cxn>
                <a:cxn ang="0">
                  <a:pos x="2" y="0"/>
                </a:cxn>
                <a:cxn ang="0">
                  <a:pos x="3" y="0"/>
                </a:cxn>
              </a:cxnLst>
              <a:rect l="0" t="0" r="0" b="0"/>
              <a:pathLst>
                <a:path w="3" h="1">
                  <a:moveTo>
                    <a:pt x="3" y="0"/>
                  </a:moveTo>
                  <a:lnTo>
                    <a:pt x="0" y="0"/>
                  </a:lnTo>
                  <a:lnTo>
                    <a:pt x="2" y="0"/>
                  </a:lnTo>
                  <a:lnTo>
                    <a:pt x="3"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 name="Freeform 537">
              <a:extLst>
                <a:ext uri="{FF2B5EF4-FFF2-40B4-BE49-F238E27FC236}">
                  <a16:creationId xmlns:a16="http://schemas.microsoft.com/office/drawing/2014/main" xmlns="" id="{6FFC2948-B942-4612-AAF2-5A3229185FD0}"/>
                </a:ext>
              </a:extLst>
            </p:cNvPr>
            <p:cNvSpPr/>
            <p:nvPr/>
          </p:nvSpPr>
          <p:spPr>
            <a:xfrm>
              <a:off x="4874" y="3075"/>
              <a:ext cx="3" cy="1"/>
            </a:xfrm>
            <a:custGeom>
              <a:avLst/>
              <a:gdLst/>
              <a:ahLst/>
              <a:cxnLst>
                <a:cxn ang="0">
                  <a:pos x="0" y="1"/>
                </a:cxn>
                <a:cxn ang="0">
                  <a:pos x="3" y="1"/>
                </a:cxn>
                <a:cxn ang="0">
                  <a:pos x="0" y="1"/>
                </a:cxn>
              </a:cxnLst>
              <a:rect l="0" t="0" r="0" b="0"/>
              <a:pathLst>
                <a:path w="4" h="1">
                  <a:moveTo>
                    <a:pt x="0" y="1"/>
                  </a:moveTo>
                  <a:cubicBezTo>
                    <a:pt x="4" y="1"/>
                    <a:pt x="4" y="1"/>
                    <a:pt x="4" y="1"/>
                  </a:cubicBezTo>
                  <a:cubicBezTo>
                    <a:pt x="4" y="0"/>
                    <a:pt x="2"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 name="Freeform 538">
              <a:extLst>
                <a:ext uri="{FF2B5EF4-FFF2-40B4-BE49-F238E27FC236}">
                  <a16:creationId xmlns:a16="http://schemas.microsoft.com/office/drawing/2014/main" xmlns="" id="{C418FCDD-9281-4BB7-927B-ED30A2818745}"/>
                </a:ext>
              </a:extLst>
            </p:cNvPr>
            <p:cNvSpPr/>
            <p:nvPr/>
          </p:nvSpPr>
          <p:spPr>
            <a:xfrm>
              <a:off x="4884" y="3069"/>
              <a:ext cx="1" cy="0"/>
            </a:xfrm>
            <a:custGeom>
              <a:avLst/>
              <a:gdLst/>
              <a:ahLst/>
              <a:cxnLst>
                <a:cxn ang="0">
                  <a:pos x="1" y="0"/>
                </a:cxn>
                <a:cxn ang="0">
                  <a:pos x="0" y="0"/>
                </a:cxn>
                <a:cxn ang="0">
                  <a:pos x="0" y="0"/>
                </a:cxn>
                <a:cxn ang="0">
                  <a:pos x="1" y="0"/>
                </a:cxn>
              </a:cxnLst>
              <a:rect l="0" t="0" r="0" b="0"/>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 name="Freeform 539">
              <a:extLst>
                <a:ext uri="{FF2B5EF4-FFF2-40B4-BE49-F238E27FC236}">
                  <a16:creationId xmlns:a16="http://schemas.microsoft.com/office/drawing/2014/main" xmlns="" id="{28D39FEB-1F33-427F-A9DD-3E18151D7FF9}"/>
                </a:ext>
              </a:extLst>
            </p:cNvPr>
            <p:cNvSpPr/>
            <p:nvPr/>
          </p:nvSpPr>
          <p:spPr>
            <a:xfrm>
              <a:off x="4871" y="3065"/>
              <a:ext cx="11" cy="3"/>
            </a:xfrm>
            <a:custGeom>
              <a:avLst/>
              <a:gdLst/>
              <a:ahLst/>
              <a:cxnLst>
                <a:cxn ang="0">
                  <a:pos x="0" y="0"/>
                </a:cxn>
                <a:cxn ang="0">
                  <a:pos x="0" y="2"/>
                </a:cxn>
                <a:cxn ang="0">
                  <a:pos x="10" y="3"/>
                </a:cxn>
                <a:cxn ang="0">
                  <a:pos x="4" y="1"/>
                </a:cxn>
                <a:cxn ang="0">
                  <a:pos x="4" y="0"/>
                </a:cxn>
                <a:cxn ang="0">
                  <a:pos x="0" y="0"/>
                </a:cxn>
              </a:cxnLst>
              <a:rect l="0" t="0" r="0" b="0"/>
              <a:pathLst>
                <a:path w="13" h="4">
                  <a:moveTo>
                    <a:pt x="0" y="0"/>
                  </a:moveTo>
                  <a:cubicBezTo>
                    <a:pt x="1" y="1"/>
                    <a:pt x="4" y="2"/>
                    <a:pt x="0" y="3"/>
                  </a:cubicBezTo>
                  <a:cubicBezTo>
                    <a:pt x="5" y="4"/>
                    <a:pt x="8" y="3"/>
                    <a:pt x="12" y="4"/>
                  </a:cubicBezTo>
                  <a:cubicBezTo>
                    <a:pt x="13" y="3"/>
                    <a:pt x="6" y="3"/>
                    <a:pt x="5" y="2"/>
                  </a:cubicBezTo>
                  <a:cubicBezTo>
                    <a:pt x="8" y="2"/>
                    <a:pt x="4" y="1"/>
                    <a:pt x="5" y="1"/>
                  </a:cubicBez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 name="Freeform 540">
              <a:extLst>
                <a:ext uri="{FF2B5EF4-FFF2-40B4-BE49-F238E27FC236}">
                  <a16:creationId xmlns:a16="http://schemas.microsoft.com/office/drawing/2014/main" xmlns="" id="{033C4AA0-28F2-4626-A890-D5BC02709125}"/>
                </a:ext>
              </a:extLst>
            </p:cNvPr>
            <p:cNvSpPr/>
            <p:nvPr/>
          </p:nvSpPr>
          <p:spPr>
            <a:xfrm>
              <a:off x="4874" y="3044"/>
              <a:ext cx="17" cy="22"/>
            </a:xfrm>
            <a:custGeom>
              <a:avLst/>
              <a:gdLst/>
              <a:ahLst/>
              <a:cxnLst>
                <a:cxn ang="0">
                  <a:pos x="8" y="18"/>
                </a:cxn>
                <a:cxn ang="0">
                  <a:pos x="8" y="17"/>
                </a:cxn>
                <a:cxn ang="0">
                  <a:pos x="10" y="18"/>
                </a:cxn>
                <a:cxn ang="0">
                  <a:pos x="12" y="18"/>
                </a:cxn>
                <a:cxn ang="0">
                  <a:pos x="10" y="17"/>
                </a:cxn>
                <a:cxn ang="0">
                  <a:pos x="10" y="16"/>
                </a:cxn>
                <a:cxn ang="0">
                  <a:pos x="6" y="14"/>
                </a:cxn>
                <a:cxn ang="0">
                  <a:pos x="13" y="16"/>
                </a:cxn>
                <a:cxn ang="0">
                  <a:pos x="4" y="13"/>
                </a:cxn>
                <a:cxn ang="0">
                  <a:pos x="8" y="12"/>
                </a:cxn>
                <a:cxn ang="0">
                  <a:pos x="8" y="13"/>
                </a:cxn>
                <a:cxn ang="0">
                  <a:pos x="8" y="12"/>
                </a:cxn>
                <a:cxn ang="0">
                  <a:pos x="12" y="13"/>
                </a:cxn>
                <a:cxn ang="0">
                  <a:pos x="12" y="12"/>
                </a:cxn>
                <a:cxn ang="0">
                  <a:pos x="15" y="13"/>
                </a:cxn>
                <a:cxn ang="0">
                  <a:pos x="13" y="9"/>
                </a:cxn>
                <a:cxn ang="0">
                  <a:pos x="16" y="10"/>
                </a:cxn>
                <a:cxn ang="0">
                  <a:pos x="8" y="6"/>
                </a:cxn>
                <a:cxn ang="0">
                  <a:pos x="10" y="5"/>
                </a:cxn>
                <a:cxn ang="0">
                  <a:pos x="14" y="8"/>
                </a:cxn>
                <a:cxn ang="0">
                  <a:pos x="12" y="7"/>
                </a:cxn>
                <a:cxn ang="0">
                  <a:pos x="17" y="9"/>
                </a:cxn>
                <a:cxn ang="0">
                  <a:pos x="12" y="4"/>
                </a:cxn>
                <a:cxn ang="0">
                  <a:pos x="13" y="4"/>
                </a:cxn>
                <a:cxn ang="0">
                  <a:pos x="8" y="0"/>
                </a:cxn>
                <a:cxn ang="0">
                  <a:pos x="5" y="4"/>
                </a:cxn>
                <a:cxn ang="0">
                  <a:pos x="8" y="8"/>
                </a:cxn>
                <a:cxn ang="0">
                  <a:pos x="4" y="6"/>
                </a:cxn>
                <a:cxn ang="0">
                  <a:pos x="8" y="8"/>
                </a:cxn>
                <a:cxn ang="0">
                  <a:pos x="4" y="7"/>
                </a:cxn>
                <a:cxn ang="0">
                  <a:pos x="8" y="9"/>
                </a:cxn>
                <a:cxn ang="0">
                  <a:pos x="2" y="7"/>
                </a:cxn>
                <a:cxn ang="0">
                  <a:pos x="1" y="16"/>
                </a:cxn>
                <a:cxn ang="0">
                  <a:pos x="5" y="17"/>
                </a:cxn>
                <a:cxn ang="0">
                  <a:pos x="4" y="19"/>
                </a:cxn>
                <a:cxn ang="0">
                  <a:pos x="8" y="20"/>
                </a:cxn>
                <a:cxn ang="0">
                  <a:pos x="0" y="19"/>
                </a:cxn>
                <a:cxn ang="0">
                  <a:pos x="1" y="20"/>
                </a:cxn>
                <a:cxn ang="0">
                  <a:pos x="3" y="20"/>
                </a:cxn>
                <a:cxn ang="0">
                  <a:pos x="1" y="21"/>
                </a:cxn>
                <a:cxn ang="0">
                  <a:pos x="10" y="21"/>
                </a:cxn>
                <a:cxn ang="0">
                  <a:pos x="14" y="20"/>
                </a:cxn>
                <a:cxn ang="0">
                  <a:pos x="8" y="18"/>
                </a:cxn>
              </a:cxnLst>
              <a:rect l="0" t="0" r="0" b="0"/>
              <a:pathLst>
                <a:path w="21" h="27">
                  <a:moveTo>
                    <a:pt x="11" y="23"/>
                  </a:moveTo>
                  <a:cubicBezTo>
                    <a:pt x="12" y="23"/>
                    <a:pt x="9" y="22"/>
                    <a:pt x="11" y="22"/>
                  </a:cubicBezTo>
                  <a:cubicBezTo>
                    <a:pt x="13" y="23"/>
                    <a:pt x="14" y="23"/>
                    <a:pt x="13" y="23"/>
                  </a:cubicBezTo>
                  <a:cubicBezTo>
                    <a:pt x="18" y="24"/>
                    <a:pt x="12" y="23"/>
                    <a:pt x="16" y="23"/>
                  </a:cubicBezTo>
                  <a:cubicBezTo>
                    <a:pt x="13" y="22"/>
                    <a:pt x="13" y="22"/>
                    <a:pt x="13" y="22"/>
                  </a:cubicBezTo>
                  <a:cubicBezTo>
                    <a:pt x="15" y="22"/>
                    <a:pt x="9" y="21"/>
                    <a:pt x="13" y="20"/>
                  </a:cubicBezTo>
                  <a:cubicBezTo>
                    <a:pt x="12" y="20"/>
                    <a:pt x="12" y="19"/>
                    <a:pt x="8" y="18"/>
                  </a:cubicBezTo>
                  <a:cubicBezTo>
                    <a:pt x="13" y="19"/>
                    <a:pt x="13" y="19"/>
                    <a:pt x="17" y="20"/>
                  </a:cubicBezTo>
                  <a:cubicBezTo>
                    <a:pt x="15" y="19"/>
                    <a:pt x="10" y="18"/>
                    <a:pt x="6" y="16"/>
                  </a:cubicBezTo>
                  <a:cubicBezTo>
                    <a:pt x="12" y="17"/>
                    <a:pt x="6" y="15"/>
                    <a:pt x="10" y="15"/>
                  </a:cubicBezTo>
                  <a:cubicBezTo>
                    <a:pt x="11" y="15"/>
                    <a:pt x="12" y="16"/>
                    <a:pt x="11" y="16"/>
                  </a:cubicBezTo>
                  <a:cubicBezTo>
                    <a:pt x="17" y="18"/>
                    <a:pt x="10" y="15"/>
                    <a:pt x="11" y="15"/>
                  </a:cubicBezTo>
                  <a:cubicBezTo>
                    <a:pt x="16" y="17"/>
                    <a:pt x="16" y="17"/>
                    <a:pt x="16" y="17"/>
                  </a:cubicBezTo>
                  <a:cubicBezTo>
                    <a:pt x="16" y="16"/>
                    <a:pt x="13" y="14"/>
                    <a:pt x="16" y="15"/>
                  </a:cubicBezTo>
                  <a:cubicBezTo>
                    <a:pt x="19" y="16"/>
                    <a:pt x="19" y="16"/>
                    <a:pt x="19" y="16"/>
                  </a:cubicBezTo>
                  <a:cubicBezTo>
                    <a:pt x="15" y="14"/>
                    <a:pt x="18" y="13"/>
                    <a:pt x="17" y="12"/>
                  </a:cubicBezTo>
                  <a:cubicBezTo>
                    <a:pt x="20" y="13"/>
                    <a:pt x="20" y="13"/>
                    <a:pt x="20" y="13"/>
                  </a:cubicBezTo>
                  <a:cubicBezTo>
                    <a:pt x="17" y="10"/>
                    <a:pt x="17" y="13"/>
                    <a:pt x="11" y="8"/>
                  </a:cubicBezTo>
                  <a:cubicBezTo>
                    <a:pt x="20" y="13"/>
                    <a:pt x="9" y="6"/>
                    <a:pt x="13" y="7"/>
                  </a:cubicBezTo>
                  <a:cubicBezTo>
                    <a:pt x="16" y="9"/>
                    <a:pt x="14" y="9"/>
                    <a:pt x="18" y="11"/>
                  </a:cubicBezTo>
                  <a:cubicBezTo>
                    <a:pt x="14" y="8"/>
                    <a:pt x="17" y="10"/>
                    <a:pt x="16" y="9"/>
                  </a:cubicBezTo>
                  <a:cubicBezTo>
                    <a:pt x="20" y="11"/>
                    <a:pt x="17" y="8"/>
                    <a:pt x="21" y="12"/>
                  </a:cubicBezTo>
                  <a:cubicBezTo>
                    <a:pt x="15" y="5"/>
                    <a:pt x="15" y="5"/>
                    <a:pt x="15" y="5"/>
                  </a:cubicBezTo>
                  <a:cubicBezTo>
                    <a:pt x="18" y="7"/>
                    <a:pt x="17" y="6"/>
                    <a:pt x="17" y="6"/>
                  </a:cubicBezTo>
                  <a:cubicBezTo>
                    <a:pt x="17" y="6"/>
                    <a:pt x="12" y="1"/>
                    <a:pt x="10" y="0"/>
                  </a:cubicBezTo>
                  <a:cubicBezTo>
                    <a:pt x="10" y="3"/>
                    <a:pt x="10" y="6"/>
                    <a:pt x="7" y="6"/>
                  </a:cubicBezTo>
                  <a:cubicBezTo>
                    <a:pt x="12" y="10"/>
                    <a:pt x="6" y="7"/>
                    <a:pt x="10" y="10"/>
                  </a:cubicBezTo>
                  <a:cubicBezTo>
                    <a:pt x="5" y="8"/>
                    <a:pt x="5" y="8"/>
                    <a:pt x="5" y="8"/>
                  </a:cubicBezTo>
                  <a:cubicBezTo>
                    <a:pt x="6" y="10"/>
                    <a:pt x="8" y="9"/>
                    <a:pt x="10" y="10"/>
                  </a:cubicBezTo>
                  <a:cubicBezTo>
                    <a:pt x="11" y="11"/>
                    <a:pt x="7" y="10"/>
                    <a:pt x="5" y="9"/>
                  </a:cubicBezTo>
                  <a:cubicBezTo>
                    <a:pt x="4" y="10"/>
                    <a:pt x="7" y="10"/>
                    <a:pt x="10" y="12"/>
                  </a:cubicBezTo>
                  <a:cubicBezTo>
                    <a:pt x="3" y="9"/>
                    <a:pt x="3" y="9"/>
                    <a:pt x="3" y="9"/>
                  </a:cubicBezTo>
                  <a:cubicBezTo>
                    <a:pt x="4" y="13"/>
                    <a:pt x="7" y="18"/>
                    <a:pt x="2" y="20"/>
                  </a:cubicBezTo>
                  <a:cubicBezTo>
                    <a:pt x="7" y="21"/>
                    <a:pt x="7" y="21"/>
                    <a:pt x="7" y="21"/>
                  </a:cubicBezTo>
                  <a:cubicBezTo>
                    <a:pt x="4" y="22"/>
                    <a:pt x="16" y="25"/>
                    <a:pt x="6" y="24"/>
                  </a:cubicBezTo>
                  <a:cubicBezTo>
                    <a:pt x="10" y="25"/>
                    <a:pt x="10" y="25"/>
                    <a:pt x="10" y="25"/>
                  </a:cubicBezTo>
                  <a:cubicBezTo>
                    <a:pt x="8" y="25"/>
                    <a:pt x="3" y="24"/>
                    <a:pt x="0" y="24"/>
                  </a:cubicBezTo>
                  <a:cubicBezTo>
                    <a:pt x="2" y="24"/>
                    <a:pt x="0" y="24"/>
                    <a:pt x="2" y="25"/>
                  </a:cubicBezTo>
                  <a:cubicBezTo>
                    <a:pt x="4" y="25"/>
                    <a:pt x="4" y="25"/>
                    <a:pt x="4" y="25"/>
                  </a:cubicBezTo>
                  <a:cubicBezTo>
                    <a:pt x="7" y="26"/>
                    <a:pt x="5" y="26"/>
                    <a:pt x="2" y="26"/>
                  </a:cubicBezTo>
                  <a:cubicBezTo>
                    <a:pt x="6" y="27"/>
                    <a:pt x="9" y="26"/>
                    <a:pt x="13" y="26"/>
                  </a:cubicBezTo>
                  <a:cubicBezTo>
                    <a:pt x="5" y="24"/>
                    <a:pt x="21" y="26"/>
                    <a:pt x="18" y="25"/>
                  </a:cubicBezTo>
                  <a:cubicBezTo>
                    <a:pt x="15" y="24"/>
                    <a:pt x="14" y="24"/>
                    <a:pt x="11" y="2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 name="Freeform 541">
              <a:extLst>
                <a:ext uri="{FF2B5EF4-FFF2-40B4-BE49-F238E27FC236}">
                  <a16:creationId xmlns:a16="http://schemas.microsoft.com/office/drawing/2014/main" xmlns="" id="{30B84863-0947-4EC2-A665-A896C15FEDFD}"/>
                </a:ext>
              </a:extLst>
            </p:cNvPr>
            <p:cNvSpPr/>
            <p:nvPr/>
          </p:nvSpPr>
          <p:spPr>
            <a:xfrm>
              <a:off x="4873" y="3063"/>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 name="Freeform 542">
              <a:extLst>
                <a:ext uri="{FF2B5EF4-FFF2-40B4-BE49-F238E27FC236}">
                  <a16:creationId xmlns:a16="http://schemas.microsoft.com/office/drawing/2014/main" xmlns="" id="{270153BA-7D4C-4287-ACF1-FA4E9C545948}"/>
                </a:ext>
              </a:extLst>
            </p:cNvPr>
            <p:cNvSpPr/>
            <p:nvPr/>
          </p:nvSpPr>
          <p:spPr>
            <a:xfrm>
              <a:off x="4887" y="3047"/>
              <a:ext cx="1" cy="2"/>
            </a:xfrm>
            <a:custGeom>
              <a:avLst/>
              <a:gdLst/>
              <a:ahLst/>
              <a:cxnLst>
                <a:cxn ang="0">
                  <a:pos x="1" y="2"/>
                </a:cxn>
                <a:cxn ang="0">
                  <a:pos x="1" y="1"/>
                </a:cxn>
                <a:cxn ang="0">
                  <a:pos x="1" y="2"/>
                </a:cxn>
              </a:cxnLst>
              <a:rect l="0" t="0" r="0" b="0"/>
              <a:pathLst>
                <a:path w="1" h="2">
                  <a:moveTo>
                    <a:pt x="1" y="2"/>
                  </a:moveTo>
                  <a:cubicBezTo>
                    <a:pt x="1" y="1"/>
                    <a:pt x="1" y="1"/>
                    <a:pt x="1" y="1"/>
                  </a:cubicBezTo>
                  <a:cubicBezTo>
                    <a:pt x="0" y="0"/>
                    <a:pt x="1" y="1"/>
                    <a:pt x="1" y="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 name="Rectangle 543">
              <a:extLst>
                <a:ext uri="{FF2B5EF4-FFF2-40B4-BE49-F238E27FC236}">
                  <a16:creationId xmlns:a16="http://schemas.microsoft.com/office/drawing/2014/main" xmlns="" id="{C8FC1536-A32B-46DF-BEF2-E9C2E8A7EB0E}"/>
                </a:ext>
              </a:extLst>
            </p:cNvPr>
            <p:cNvSpPr/>
            <p:nvPr/>
          </p:nvSpPr>
          <p:spPr>
            <a:xfrm>
              <a:off x="4876" y="3065"/>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13" name="Freeform 544">
              <a:extLst>
                <a:ext uri="{FF2B5EF4-FFF2-40B4-BE49-F238E27FC236}">
                  <a16:creationId xmlns:a16="http://schemas.microsoft.com/office/drawing/2014/main" xmlns="" id="{84A100D3-FB15-4FA7-9CC6-67005712CE94}"/>
                </a:ext>
              </a:extLst>
            </p:cNvPr>
            <p:cNvSpPr/>
            <p:nvPr/>
          </p:nvSpPr>
          <p:spPr>
            <a:xfrm>
              <a:off x="4883" y="3066"/>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 name="Freeform 545">
              <a:extLst>
                <a:ext uri="{FF2B5EF4-FFF2-40B4-BE49-F238E27FC236}">
                  <a16:creationId xmlns:a16="http://schemas.microsoft.com/office/drawing/2014/main" xmlns="" id="{0023349F-B7F5-49FD-8F12-16F27B53911E}"/>
                </a:ext>
              </a:extLst>
            </p:cNvPr>
            <p:cNvSpPr/>
            <p:nvPr/>
          </p:nvSpPr>
          <p:spPr>
            <a:xfrm>
              <a:off x="4892" y="3048"/>
              <a:ext cx="1" cy="2"/>
            </a:xfrm>
            <a:custGeom>
              <a:avLst/>
              <a:gdLst/>
              <a:ahLst/>
              <a:cxnLst>
                <a:cxn ang="0">
                  <a:pos x="1" y="2"/>
                </a:cxn>
                <a:cxn ang="0">
                  <a:pos x="0" y="0"/>
                </a:cxn>
                <a:cxn ang="0">
                  <a:pos x="1" y="2"/>
                </a:cxn>
              </a:cxnLst>
              <a:rect l="0" t="0" r="0" b="0"/>
              <a:pathLst>
                <a:path w="1" h="2">
                  <a:moveTo>
                    <a:pt x="1" y="2"/>
                  </a:moveTo>
                  <a:lnTo>
                    <a:pt x="0" y="0"/>
                  </a:lnTo>
                  <a:lnTo>
                    <a:pt x="1" y="2"/>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 name="Freeform 546">
              <a:extLst>
                <a:ext uri="{FF2B5EF4-FFF2-40B4-BE49-F238E27FC236}">
                  <a16:creationId xmlns:a16="http://schemas.microsoft.com/office/drawing/2014/main" xmlns="" id="{84426C5C-1486-4CE1-903B-ADE0785DF1F5}"/>
                </a:ext>
              </a:extLst>
            </p:cNvPr>
            <p:cNvSpPr/>
            <p:nvPr/>
          </p:nvSpPr>
          <p:spPr>
            <a:xfrm>
              <a:off x="4883" y="3035"/>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 name="Freeform 547">
              <a:extLst>
                <a:ext uri="{FF2B5EF4-FFF2-40B4-BE49-F238E27FC236}">
                  <a16:creationId xmlns:a16="http://schemas.microsoft.com/office/drawing/2014/main" xmlns="" id="{540E52C3-6E65-4B99-97DC-1117C6140497}"/>
                </a:ext>
              </a:extLst>
            </p:cNvPr>
            <p:cNvSpPr/>
            <p:nvPr/>
          </p:nvSpPr>
          <p:spPr>
            <a:xfrm>
              <a:off x="4853" y="3023"/>
              <a:ext cx="42" cy="28"/>
            </a:xfrm>
            <a:custGeom>
              <a:avLst/>
              <a:gdLst/>
              <a:ahLst/>
              <a:cxnLst>
                <a:cxn ang="0">
                  <a:pos x="9" y="8"/>
                </a:cxn>
                <a:cxn ang="0">
                  <a:pos x="4" y="9"/>
                </a:cxn>
                <a:cxn ang="0">
                  <a:pos x="2" y="12"/>
                </a:cxn>
                <a:cxn ang="0">
                  <a:pos x="6" y="13"/>
                </a:cxn>
                <a:cxn ang="0">
                  <a:pos x="9" y="16"/>
                </a:cxn>
                <a:cxn ang="0">
                  <a:pos x="11" y="20"/>
                </a:cxn>
                <a:cxn ang="0">
                  <a:pos x="18" y="19"/>
                </a:cxn>
                <a:cxn ang="0">
                  <a:pos x="18" y="20"/>
                </a:cxn>
                <a:cxn ang="0">
                  <a:pos x="19" y="23"/>
                </a:cxn>
                <a:cxn ang="0">
                  <a:pos x="23" y="16"/>
                </a:cxn>
                <a:cxn ang="0">
                  <a:pos x="24" y="16"/>
                </a:cxn>
                <a:cxn ang="0">
                  <a:pos x="25" y="20"/>
                </a:cxn>
                <a:cxn ang="0">
                  <a:pos x="28" y="20"/>
                </a:cxn>
                <a:cxn ang="0">
                  <a:pos x="30" y="21"/>
                </a:cxn>
                <a:cxn ang="0">
                  <a:pos x="32" y="19"/>
                </a:cxn>
                <a:cxn ang="0">
                  <a:pos x="33" y="16"/>
                </a:cxn>
                <a:cxn ang="0">
                  <a:pos x="34" y="20"/>
                </a:cxn>
                <a:cxn ang="0">
                  <a:pos x="35" y="18"/>
                </a:cxn>
                <a:cxn ang="0">
                  <a:pos x="32" y="23"/>
                </a:cxn>
                <a:cxn ang="0">
                  <a:pos x="35" y="21"/>
                </a:cxn>
                <a:cxn ang="0">
                  <a:pos x="33" y="20"/>
                </a:cxn>
                <a:cxn ang="0">
                  <a:pos x="41" y="26"/>
                </a:cxn>
                <a:cxn ang="0">
                  <a:pos x="42" y="26"/>
                </a:cxn>
                <a:cxn ang="0">
                  <a:pos x="41" y="24"/>
                </a:cxn>
                <a:cxn ang="0">
                  <a:pos x="41" y="24"/>
                </a:cxn>
                <a:cxn ang="0">
                  <a:pos x="41" y="24"/>
                </a:cxn>
                <a:cxn ang="0">
                  <a:pos x="34" y="12"/>
                </a:cxn>
                <a:cxn ang="0">
                  <a:pos x="34" y="12"/>
                </a:cxn>
                <a:cxn ang="0">
                  <a:pos x="33" y="12"/>
                </a:cxn>
                <a:cxn ang="0">
                  <a:pos x="33" y="12"/>
                </a:cxn>
                <a:cxn ang="0">
                  <a:pos x="32" y="10"/>
                </a:cxn>
                <a:cxn ang="0">
                  <a:pos x="30" y="10"/>
                </a:cxn>
                <a:cxn ang="0">
                  <a:pos x="29" y="12"/>
                </a:cxn>
                <a:cxn ang="0">
                  <a:pos x="29" y="12"/>
                </a:cxn>
                <a:cxn ang="0">
                  <a:pos x="28" y="12"/>
                </a:cxn>
                <a:cxn ang="0">
                  <a:pos x="28" y="12"/>
                </a:cxn>
                <a:cxn ang="0">
                  <a:pos x="26" y="14"/>
                </a:cxn>
                <a:cxn ang="0">
                  <a:pos x="26" y="10"/>
                </a:cxn>
                <a:cxn ang="0">
                  <a:pos x="25" y="10"/>
                </a:cxn>
                <a:cxn ang="0">
                  <a:pos x="23" y="14"/>
                </a:cxn>
                <a:cxn ang="0">
                  <a:pos x="21" y="14"/>
                </a:cxn>
                <a:cxn ang="0">
                  <a:pos x="17" y="15"/>
                </a:cxn>
                <a:cxn ang="0">
                  <a:pos x="17" y="13"/>
                </a:cxn>
                <a:cxn ang="0">
                  <a:pos x="14" y="12"/>
                </a:cxn>
                <a:cxn ang="0">
                  <a:pos x="11" y="16"/>
                </a:cxn>
                <a:cxn ang="0">
                  <a:pos x="16" y="10"/>
                </a:cxn>
              </a:cxnLst>
              <a:rect l="0" t="0" r="0" b="0"/>
              <a:pathLst>
                <a:path w="51" h="35">
                  <a:moveTo>
                    <a:pt x="19" y="10"/>
                  </a:moveTo>
                  <a:cubicBezTo>
                    <a:pt x="17" y="10"/>
                    <a:pt x="16" y="10"/>
                    <a:pt x="12" y="11"/>
                  </a:cubicBezTo>
                  <a:cubicBezTo>
                    <a:pt x="14" y="10"/>
                    <a:pt x="14" y="10"/>
                    <a:pt x="14" y="10"/>
                  </a:cubicBezTo>
                  <a:cubicBezTo>
                    <a:pt x="13" y="10"/>
                    <a:pt x="9" y="10"/>
                    <a:pt x="5" y="12"/>
                  </a:cubicBezTo>
                  <a:cubicBezTo>
                    <a:pt x="7" y="12"/>
                    <a:pt x="7" y="12"/>
                    <a:pt x="7" y="12"/>
                  </a:cubicBezTo>
                  <a:cubicBezTo>
                    <a:pt x="11" y="11"/>
                    <a:pt x="4" y="14"/>
                    <a:pt x="3" y="15"/>
                  </a:cubicBezTo>
                  <a:cubicBezTo>
                    <a:pt x="5" y="16"/>
                    <a:pt x="13" y="13"/>
                    <a:pt x="11" y="14"/>
                  </a:cubicBezTo>
                  <a:cubicBezTo>
                    <a:pt x="12" y="15"/>
                    <a:pt x="10" y="16"/>
                    <a:pt x="8" y="17"/>
                  </a:cubicBezTo>
                  <a:cubicBezTo>
                    <a:pt x="8" y="18"/>
                    <a:pt x="14" y="15"/>
                    <a:pt x="15" y="15"/>
                  </a:cubicBezTo>
                  <a:cubicBezTo>
                    <a:pt x="0" y="25"/>
                    <a:pt x="20" y="14"/>
                    <a:pt x="12" y="21"/>
                  </a:cubicBezTo>
                  <a:cubicBezTo>
                    <a:pt x="14" y="21"/>
                    <a:pt x="14" y="23"/>
                    <a:pt x="17" y="21"/>
                  </a:cubicBezTo>
                  <a:cubicBezTo>
                    <a:pt x="13" y="24"/>
                    <a:pt x="17" y="23"/>
                    <a:pt x="14" y="26"/>
                  </a:cubicBezTo>
                  <a:cubicBezTo>
                    <a:pt x="20" y="18"/>
                    <a:pt x="14" y="32"/>
                    <a:pt x="22" y="21"/>
                  </a:cubicBezTo>
                  <a:cubicBezTo>
                    <a:pt x="21" y="25"/>
                    <a:pt x="22" y="21"/>
                    <a:pt x="22" y="24"/>
                  </a:cubicBezTo>
                  <a:cubicBezTo>
                    <a:pt x="21" y="25"/>
                    <a:pt x="21" y="25"/>
                    <a:pt x="21" y="25"/>
                  </a:cubicBezTo>
                  <a:cubicBezTo>
                    <a:pt x="20" y="28"/>
                    <a:pt x="24" y="21"/>
                    <a:pt x="22" y="26"/>
                  </a:cubicBezTo>
                  <a:cubicBezTo>
                    <a:pt x="23" y="28"/>
                    <a:pt x="24" y="23"/>
                    <a:pt x="26" y="20"/>
                  </a:cubicBezTo>
                  <a:cubicBezTo>
                    <a:pt x="26" y="22"/>
                    <a:pt x="25" y="24"/>
                    <a:pt x="24" y="29"/>
                  </a:cubicBezTo>
                  <a:cubicBezTo>
                    <a:pt x="26" y="24"/>
                    <a:pt x="26" y="27"/>
                    <a:pt x="27" y="24"/>
                  </a:cubicBezTo>
                  <a:cubicBezTo>
                    <a:pt x="27" y="23"/>
                    <a:pt x="27" y="22"/>
                    <a:pt x="28" y="20"/>
                  </a:cubicBezTo>
                  <a:cubicBezTo>
                    <a:pt x="29" y="21"/>
                    <a:pt x="30" y="16"/>
                    <a:pt x="32" y="15"/>
                  </a:cubicBezTo>
                  <a:cubicBezTo>
                    <a:pt x="31" y="21"/>
                    <a:pt x="31" y="15"/>
                    <a:pt x="30" y="20"/>
                  </a:cubicBezTo>
                  <a:cubicBezTo>
                    <a:pt x="29" y="23"/>
                    <a:pt x="28" y="23"/>
                    <a:pt x="26" y="27"/>
                  </a:cubicBezTo>
                  <a:cubicBezTo>
                    <a:pt x="27" y="28"/>
                    <a:pt x="29" y="27"/>
                    <a:pt x="31" y="25"/>
                  </a:cubicBezTo>
                  <a:cubicBezTo>
                    <a:pt x="31" y="26"/>
                    <a:pt x="30" y="28"/>
                    <a:pt x="30" y="28"/>
                  </a:cubicBezTo>
                  <a:cubicBezTo>
                    <a:pt x="31" y="32"/>
                    <a:pt x="33" y="22"/>
                    <a:pt x="34" y="25"/>
                  </a:cubicBezTo>
                  <a:cubicBezTo>
                    <a:pt x="33" y="29"/>
                    <a:pt x="33" y="29"/>
                    <a:pt x="33" y="29"/>
                  </a:cubicBezTo>
                  <a:cubicBezTo>
                    <a:pt x="34" y="24"/>
                    <a:pt x="36" y="30"/>
                    <a:pt x="37" y="27"/>
                  </a:cubicBezTo>
                  <a:cubicBezTo>
                    <a:pt x="37" y="23"/>
                    <a:pt x="37" y="23"/>
                    <a:pt x="37" y="23"/>
                  </a:cubicBezTo>
                  <a:cubicBezTo>
                    <a:pt x="37" y="32"/>
                    <a:pt x="38" y="18"/>
                    <a:pt x="39" y="24"/>
                  </a:cubicBezTo>
                  <a:cubicBezTo>
                    <a:pt x="39" y="19"/>
                    <a:pt x="40" y="16"/>
                    <a:pt x="40" y="15"/>
                  </a:cubicBezTo>
                  <a:cubicBezTo>
                    <a:pt x="41" y="20"/>
                    <a:pt x="41" y="20"/>
                    <a:pt x="41" y="20"/>
                  </a:cubicBezTo>
                  <a:cubicBezTo>
                    <a:pt x="39" y="17"/>
                    <a:pt x="40" y="26"/>
                    <a:pt x="40" y="29"/>
                  </a:cubicBezTo>
                  <a:cubicBezTo>
                    <a:pt x="40" y="26"/>
                    <a:pt x="42" y="29"/>
                    <a:pt x="42" y="25"/>
                  </a:cubicBezTo>
                  <a:cubicBezTo>
                    <a:pt x="42" y="29"/>
                    <a:pt x="42" y="29"/>
                    <a:pt x="42" y="29"/>
                  </a:cubicBezTo>
                  <a:cubicBezTo>
                    <a:pt x="43" y="30"/>
                    <a:pt x="42" y="19"/>
                    <a:pt x="43" y="23"/>
                  </a:cubicBezTo>
                  <a:cubicBezTo>
                    <a:pt x="44" y="27"/>
                    <a:pt x="44" y="27"/>
                    <a:pt x="44" y="27"/>
                  </a:cubicBezTo>
                  <a:cubicBezTo>
                    <a:pt x="41" y="20"/>
                    <a:pt x="36" y="24"/>
                    <a:pt x="40" y="29"/>
                  </a:cubicBezTo>
                  <a:cubicBezTo>
                    <a:pt x="42" y="30"/>
                    <a:pt x="47" y="34"/>
                    <a:pt x="49" y="35"/>
                  </a:cubicBezTo>
                  <a:cubicBezTo>
                    <a:pt x="47" y="33"/>
                    <a:pt x="44" y="30"/>
                    <a:pt x="43" y="27"/>
                  </a:cubicBezTo>
                  <a:cubicBezTo>
                    <a:pt x="47" y="31"/>
                    <a:pt x="47" y="31"/>
                    <a:pt x="47" y="31"/>
                  </a:cubicBezTo>
                  <a:cubicBezTo>
                    <a:pt x="44" y="28"/>
                    <a:pt x="44" y="26"/>
                    <a:pt x="41" y="25"/>
                  </a:cubicBezTo>
                  <a:cubicBezTo>
                    <a:pt x="40" y="22"/>
                    <a:pt x="45" y="27"/>
                    <a:pt x="43" y="25"/>
                  </a:cubicBezTo>
                  <a:cubicBezTo>
                    <a:pt x="47" y="29"/>
                    <a:pt x="47" y="29"/>
                    <a:pt x="50" y="33"/>
                  </a:cubicBezTo>
                  <a:cubicBezTo>
                    <a:pt x="48" y="30"/>
                    <a:pt x="48" y="30"/>
                    <a:pt x="48" y="30"/>
                  </a:cubicBezTo>
                  <a:cubicBezTo>
                    <a:pt x="50" y="32"/>
                    <a:pt x="50" y="31"/>
                    <a:pt x="51" y="33"/>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34" y="0"/>
                    <a:pt x="46" y="22"/>
                    <a:pt x="42" y="15"/>
                  </a:cubicBezTo>
                  <a:cubicBezTo>
                    <a:pt x="42" y="15"/>
                    <a:pt x="42" y="15"/>
                    <a:pt x="42" y="15"/>
                  </a:cubicBezTo>
                  <a:cubicBezTo>
                    <a:pt x="42" y="15"/>
                    <a:pt x="42" y="15"/>
                    <a:pt x="42" y="15"/>
                  </a:cubicBezTo>
                  <a:cubicBezTo>
                    <a:pt x="42" y="16"/>
                    <a:pt x="42" y="16"/>
                    <a:pt x="42" y="16"/>
                  </a:cubicBezTo>
                  <a:cubicBezTo>
                    <a:pt x="42" y="16"/>
                    <a:pt x="42" y="16"/>
                    <a:pt x="42" y="16"/>
                  </a:cubicBezTo>
                  <a:cubicBezTo>
                    <a:pt x="41" y="15"/>
                    <a:pt x="41" y="15"/>
                    <a:pt x="41" y="15"/>
                  </a:cubicBezTo>
                  <a:cubicBezTo>
                    <a:pt x="41" y="14"/>
                    <a:pt x="40" y="12"/>
                    <a:pt x="40" y="14"/>
                  </a:cubicBezTo>
                  <a:cubicBezTo>
                    <a:pt x="41" y="15"/>
                    <a:pt x="41" y="15"/>
                    <a:pt x="41" y="15"/>
                  </a:cubicBezTo>
                  <a:cubicBezTo>
                    <a:pt x="41" y="18"/>
                    <a:pt x="41" y="17"/>
                    <a:pt x="41" y="18"/>
                  </a:cubicBezTo>
                  <a:cubicBezTo>
                    <a:pt x="40" y="14"/>
                    <a:pt x="40" y="15"/>
                    <a:pt x="39" y="13"/>
                  </a:cubicBezTo>
                  <a:cubicBezTo>
                    <a:pt x="39" y="15"/>
                    <a:pt x="39" y="21"/>
                    <a:pt x="39" y="21"/>
                  </a:cubicBezTo>
                  <a:cubicBezTo>
                    <a:pt x="39" y="15"/>
                    <a:pt x="38" y="18"/>
                    <a:pt x="37" y="13"/>
                  </a:cubicBezTo>
                  <a:cubicBezTo>
                    <a:pt x="37" y="18"/>
                    <a:pt x="36" y="15"/>
                    <a:pt x="36" y="18"/>
                  </a:cubicBezTo>
                  <a:cubicBezTo>
                    <a:pt x="36" y="19"/>
                    <a:pt x="35" y="19"/>
                    <a:pt x="36" y="16"/>
                  </a:cubicBezTo>
                  <a:cubicBezTo>
                    <a:pt x="36" y="15"/>
                    <a:pt x="36" y="15"/>
                    <a:pt x="36" y="15"/>
                  </a:cubicBezTo>
                  <a:cubicBezTo>
                    <a:pt x="36" y="15"/>
                    <a:pt x="36" y="15"/>
                    <a:pt x="36" y="15"/>
                  </a:cubicBezTo>
                  <a:cubicBezTo>
                    <a:pt x="36" y="13"/>
                    <a:pt x="36" y="13"/>
                    <a:pt x="36" y="13"/>
                  </a:cubicBezTo>
                  <a:cubicBezTo>
                    <a:pt x="35" y="13"/>
                    <a:pt x="35" y="17"/>
                    <a:pt x="35" y="15"/>
                  </a:cubicBezTo>
                  <a:cubicBezTo>
                    <a:pt x="35" y="13"/>
                    <a:pt x="35" y="13"/>
                    <a:pt x="35" y="13"/>
                  </a:cubicBezTo>
                  <a:cubicBezTo>
                    <a:pt x="35" y="12"/>
                    <a:pt x="34" y="21"/>
                    <a:pt x="34" y="16"/>
                  </a:cubicBezTo>
                  <a:cubicBezTo>
                    <a:pt x="33" y="18"/>
                    <a:pt x="32" y="18"/>
                    <a:pt x="32" y="24"/>
                  </a:cubicBezTo>
                  <a:cubicBezTo>
                    <a:pt x="32" y="22"/>
                    <a:pt x="33" y="17"/>
                    <a:pt x="32" y="18"/>
                  </a:cubicBezTo>
                  <a:cubicBezTo>
                    <a:pt x="31" y="23"/>
                    <a:pt x="32" y="16"/>
                    <a:pt x="30" y="19"/>
                  </a:cubicBezTo>
                  <a:cubicBezTo>
                    <a:pt x="32" y="14"/>
                    <a:pt x="31" y="18"/>
                    <a:pt x="32" y="13"/>
                  </a:cubicBezTo>
                  <a:cubicBezTo>
                    <a:pt x="33" y="11"/>
                    <a:pt x="31" y="17"/>
                    <a:pt x="30" y="16"/>
                  </a:cubicBezTo>
                  <a:cubicBezTo>
                    <a:pt x="31" y="13"/>
                    <a:pt x="31" y="13"/>
                    <a:pt x="31" y="13"/>
                  </a:cubicBezTo>
                  <a:cubicBezTo>
                    <a:pt x="30" y="14"/>
                    <a:pt x="29" y="18"/>
                    <a:pt x="30" y="14"/>
                  </a:cubicBezTo>
                  <a:cubicBezTo>
                    <a:pt x="29" y="18"/>
                    <a:pt x="29" y="18"/>
                    <a:pt x="29" y="18"/>
                  </a:cubicBezTo>
                  <a:cubicBezTo>
                    <a:pt x="29" y="16"/>
                    <a:pt x="28" y="16"/>
                    <a:pt x="29" y="13"/>
                  </a:cubicBezTo>
                  <a:cubicBezTo>
                    <a:pt x="26" y="18"/>
                    <a:pt x="26" y="18"/>
                    <a:pt x="26" y="18"/>
                  </a:cubicBezTo>
                  <a:cubicBezTo>
                    <a:pt x="28" y="12"/>
                    <a:pt x="25" y="17"/>
                    <a:pt x="20" y="22"/>
                  </a:cubicBezTo>
                  <a:cubicBezTo>
                    <a:pt x="20" y="21"/>
                    <a:pt x="20" y="20"/>
                    <a:pt x="21" y="19"/>
                  </a:cubicBezTo>
                  <a:cubicBezTo>
                    <a:pt x="23" y="17"/>
                    <a:pt x="23" y="17"/>
                    <a:pt x="23" y="17"/>
                  </a:cubicBezTo>
                  <a:cubicBezTo>
                    <a:pt x="23" y="16"/>
                    <a:pt x="25" y="13"/>
                    <a:pt x="21" y="17"/>
                  </a:cubicBezTo>
                  <a:cubicBezTo>
                    <a:pt x="20" y="18"/>
                    <a:pt x="23" y="14"/>
                    <a:pt x="24" y="13"/>
                  </a:cubicBezTo>
                  <a:cubicBezTo>
                    <a:pt x="18" y="18"/>
                    <a:pt x="27" y="8"/>
                    <a:pt x="17" y="15"/>
                  </a:cubicBezTo>
                  <a:cubicBezTo>
                    <a:pt x="18" y="15"/>
                    <a:pt x="16" y="18"/>
                    <a:pt x="17" y="18"/>
                  </a:cubicBezTo>
                  <a:cubicBezTo>
                    <a:pt x="16" y="19"/>
                    <a:pt x="15" y="21"/>
                    <a:pt x="14" y="21"/>
                  </a:cubicBezTo>
                  <a:cubicBezTo>
                    <a:pt x="13" y="20"/>
                    <a:pt x="16" y="17"/>
                    <a:pt x="14" y="17"/>
                  </a:cubicBezTo>
                  <a:cubicBezTo>
                    <a:pt x="20" y="13"/>
                    <a:pt x="20" y="13"/>
                    <a:pt x="20" y="13"/>
                  </a:cubicBezTo>
                  <a:cubicBezTo>
                    <a:pt x="26" y="8"/>
                    <a:pt x="10" y="16"/>
                    <a:pt x="19" y="1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 name="Freeform 548">
              <a:extLst>
                <a:ext uri="{FF2B5EF4-FFF2-40B4-BE49-F238E27FC236}">
                  <a16:creationId xmlns:a16="http://schemas.microsoft.com/office/drawing/2014/main" xmlns="" id="{49CDEBB3-9907-4757-8F5E-E5DC8A75F563}"/>
                </a:ext>
              </a:extLst>
            </p:cNvPr>
            <p:cNvSpPr/>
            <p:nvPr/>
          </p:nvSpPr>
          <p:spPr>
            <a:xfrm>
              <a:off x="4873" y="3034"/>
              <a:ext cx="2" cy="2"/>
            </a:xfrm>
            <a:custGeom>
              <a:avLst/>
              <a:gdLst/>
              <a:ahLst/>
              <a:cxnLst>
                <a:cxn ang="0">
                  <a:pos x="0" y="2"/>
                </a:cxn>
                <a:cxn ang="0">
                  <a:pos x="2" y="0"/>
                </a:cxn>
                <a:cxn ang="0">
                  <a:pos x="0" y="2"/>
                </a:cxn>
                <a:cxn ang="0">
                  <a:pos x="0" y="2"/>
                </a:cxn>
              </a:cxnLst>
              <a:rect l="0" t="0" r="0" b="0"/>
              <a:pathLst>
                <a:path w="2" h="3">
                  <a:moveTo>
                    <a:pt x="0" y="3"/>
                  </a:moveTo>
                  <a:cubicBezTo>
                    <a:pt x="2" y="0"/>
                    <a:pt x="2" y="0"/>
                    <a:pt x="2" y="0"/>
                  </a:cubicBezTo>
                  <a:cubicBezTo>
                    <a:pt x="0" y="3"/>
                    <a:pt x="0" y="3"/>
                    <a:pt x="0" y="3"/>
                  </a:cubicBezTo>
                  <a:cubicBezTo>
                    <a:pt x="1" y="2"/>
                    <a:pt x="1" y="2"/>
                    <a:pt x="0"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 name="Freeform 549">
              <a:extLst>
                <a:ext uri="{FF2B5EF4-FFF2-40B4-BE49-F238E27FC236}">
                  <a16:creationId xmlns:a16="http://schemas.microsoft.com/office/drawing/2014/main" xmlns="" id="{9AA8E747-C582-42CA-AA2E-7BF8E865949C}"/>
                </a:ext>
              </a:extLst>
            </p:cNvPr>
            <p:cNvSpPr/>
            <p:nvPr/>
          </p:nvSpPr>
          <p:spPr>
            <a:xfrm>
              <a:off x="4872" y="3036"/>
              <a:ext cx="1" cy="1"/>
            </a:xfrm>
            <a:custGeom>
              <a:avLst/>
              <a:gdLst/>
              <a:ahLst/>
              <a:cxnLst>
                <a:cxn ang="0">
                  <a:pos x="1" y="0"/>
                </a:cxn>
                <a:cxn ang="0">
                  <a:pos x="0" y="1"/>
                </a:cxn>
                <a:cxn ang="0">
                  <a:pos x="1" y="0"/>
                </a:cxn>
                <a:cxn ang="0">
                  <a:pos x="1" y="0"/>
                </a:cxn>
              </a:cxnLst>
              <a:rect l="0" t="0" r="0" b="0"/>
              <a:pathLst>
                <a:path w="1" h="1">
                  <a:moveTo>
                    <a:pt x="1" y="0"/>
                  </a:moveTo>
                  <a:lnTo>
                    <a:pt x="0" y="1"/>
                  </a:lnTo>
                  <a:lnTo>
                    <a:pt x="1" y="0"/>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 name="Freeform 550">
              <a:extLst>
                <a:ext uri="{FF2B5EF4-FFF2-40B4-BE49-F238E27FC236}">
                  <a16:creationId xmlns:a16="http://schemas.microsoft.com/office/drawing/2014/main" xmlns="" id="{71769B1B-9822-4250-AE95-0144E86F66FF}"/>
                </a:ext>
              </a:extLst>
            </p:cNvPr>
            <p:cNvSpPr/>
            <p:nvPr/>
          </p:nvSpPr>
          <p:spPr>
            <a:xfrm>
              <a:off x="4866" y="3029"/>
              <a:ext cx="1" cy="1"/>
            </a:xfrm>
            <a:custGeom>
              <a:avLst/>
              <a:gdLst/>
              <a:ahLst/>
              <a:cxnLst>
                <a:cxn ang="0">
                  <a:pos x="1" y="0"/>
                </a:cxn>
                <a:cxn ang="0">
                  <a:pos x="0" y="0"/>
                </a:cxn>
                <a:cxn ang="0">
                  <a:pos x="1" y="0"/>
                </a:cxn>
              </a:cxnLst>
              <a:rect l="0" t="0" r="0" b="0"/>
              <a:pathLst>
                <a:path w="2" h="1">
                  <a:moveTo>
                    <a:pt x="2" y="0"/>
                  </a:moveTo>
                  <a:cubicBezTo>
                    <a:pt x="2" y="0"/>
                    <a:pt x="2" y="0"/>
                    <a:pt x="1" y="0"/>
                  </a:cubicBezTo>
                  <a:cubicBezTo>
                    <a:pt x="1" y="0"/>
                    <a:pt x="0" y="1"/>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 name="Freeform 551">
              <a:extLst>
                <a:ext uri="{FF2B5EF4-FFF2-40B4-BE49-F238E27FC236}">
                  <a16:creationId xmlns:a16="http://schemas.microsoft.com/office/drawing/2014/main" xmlns="" id="{58D84C2C-6173-412D-9F69-1AC989509BE4}"/>
                </a:ext>
              </a:extLst>
            </p:cNvPr>
            <p:cNvSpPr/>
            <p:nvPr/>
          </p:nvSpPr>
          <p:spPr>
            <a:xfrm>
              <a:off x="4864" y="3029"/>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 name="Freeform 552">
              <a:extLst>
                <a:ext uri="{FF2B5EF4-FFF2-40B4-BE49-F238E27FC236}">
                  <a16:creationId xmlns:a16="http://schemas.microsoft.com/office/drawing/2014/main" xmlns="" id="{CC38ECDF-718A-4352-8A13-8BD09E582B4A}"/>
                </a:ext>
              </a:extLst>
            </p:cNvPr>
            <p:cNvSpPr/>
            <p:nvPr/>
          </p:nvSpPr>
          <p:spPr>
            <a:xfrm>
              <a:off x="4847" y="3008"/>
              <a:ext cx="21" cy="25"/>
            </a:xfrm>
            <a:custGeom>
              <a:avLst/>
              <a:gdLst/>
              <a:ahLst/>
              <a:cxnLst>
                <a:cxn ang="0">
                  <a:pos x="12" y="5"/>
                </a:cxn>
                <a:cxn ang="0">
                  <a:pos x="8" y="4"/>
                </a:cxn>
                <a:cxn ang="0">
                  <a:pos x="12" y="3"/>
                </a:cxn>
                <a:cxn ang="0">
                  <a:pos x="6" y="0"/>
                </a:cxn>
                <a:cxn ang="0">
                  <a:pos x="8" y="12"/>
                </a:cxn>
                <a:cxn ang="0">
                  <a:pos x="5" y="11"/>
                </a:cxn>
                <a:cxn ang="0">
                  <a:pos x="9" y="15"/>
                </a:cxn>
                <a:cxn ang="0">
                  <a:pos x="4" y="15"/>
                </a:cxn>
                <a:cxn ang="0">
                  <a:pos x="7" y="19"/>
                </a:cxn>
                <a:cxn ang="0">
                  <a:pos x="8" y="18"/>
                </a:cxn>
                <a:cxn ang="0">
                  <a:pos x="8" y="19"/>
                </a:cxn>
                <a:cxn ang="0">
                  <a:pos x="9" y="19"/>
                </a:cxn>
                <a:cxn ang="0">
                  <a:pos x="9" y="20"/>
                </a:cxn>
                <a:cxn ang="0">
                  <a:pos x="8" y="20"/>
                </a:cxn>
                <a:cxn ang="0">
                  <a:pos x="10" y="20"/>
                </a:cxn>
                <a:cxn ang="0">
                  <a:pos x="8" y="21"/>
                </a:cxn>
                <a:cxn ang="0">
                  <a:pos x="12" y="23"/>
                </a:cxn>
                <a:cxn ang="0">
                  <a:pos x="16" y="22"/>
                </a:cxn>
                <a:cxn ang="0">
                  <a:pos x="12" y="21"/>
                </a:cxn>
                <a:cxn ang="0">
                  <a:pos x="12" y="21"/>
                </a:cxn>
                <a:cxn ang="0">
                  <a:pos x="11" y="20"/>
                </a:cxn>
                <a:cxn ang="0">
                  <a:pos x="16" y="20"/>
                </a:cxn>
                <a:cxn ang="0">
                  <a:pos x="18" y="17"/>
                </a:cxn>
                <a:cxn ang="0">
                  <a:pos x="18" y="17"/>
                </a:cxn>
                <a:cxn ang="0">
                  <a:pos x="16" y="17"/>
                </a:cxn>
                <a:cxn ang="0">
                  <a:pos x="15" y="17"/>
                </a:cxn>
                <a:cxn ang="0">
                  <a:pos x="9" y="18"/>
                </a:cxn>
                <a:cxn ang="0">
                  <a:pos x="9" y="17"/>
                </a:cxn>
                <a:cxn ang="0">
                  <a:pos x="14" y="17"/>
                </a:cxn>
                <a:cxn ang="0">
                  <a:pos x="12" y="16"/>
                </a:cxn>
                <a:cxn ang="0">
                  <a:pos x="16" y="15"/>
                </a:cxn>
                <a:cxn ang="0">
                  <a:pos x="12" y="15"/>
                </a:cxn>
                <a:cxn ang="0">
                  <a:pos x="12" y="11"/>
                </a:cxn>
                <a:cxn ang="0">
                  <a:pos x="14" y="12"/>
                </a:cxn>
                <a:cxn ang="0">
                  <a:pos x="11" y="11"/>
                </a:cxn>
                <a:cxn ang="0">
                  <a:pos x="12" y="9"/>
                </a:cxn>
                <a:cxn ang="0">
                  <a:pos x="10" y="9"/>
                </a:cxn>
                <a:cxn ang="0">
                  <a:pos x="12" y="6"/>
                </a:cxn>
                <a:cxn ang="0">
                  <a:pos x="12" y="6"/>
                </a:cxn>
                <a:cxn ang="0">
                  <a:pos x="7" y="4"/>
                </a:cxn>
                <a:cxn ang="0">
                  <a:pos x="12" y="5"/>
                </a:cxn>
              </a:cxnLst>
              <a:rect l="0" t="0" r="0" b="0"/>
              <a:pathLst>
                <a:path w="26" h="30">
                  <a:moveTo>
                    <a:pt x="15" y="7"/>
                  </a:moveTo>
                  <a:cubicBezTo>
                    <a:pt x="11" y="5"/>
                    <a:pt x="11" y="5"/>
                    <a:pt x="11" y="5"/>
                  </a:cubicBezTo>
                  <a:cubicBezTo>
                    <a:pt x="13" y="5"/>
                    <a:pt x="11" y="3"/>
                    <a:pt x="15" y="4"/>
                  </a:cubicBezTo>
                  <a:cubicBezTo>
                    <a:pt x="10" y="2"/>
                    <a:pt x="16" y="2"/>
                    <a:pt x="8" y="0"/>
                  </a:cubicBezTo>
                  <a:cubicBezTo>
                    <a:pt x="9" y="4"/>
                    <a:pt x="3" y="10"/>
                    <a:pt x="10" y="15"/>
                  </a:cubicBezTo>
                  <a:cubicBezTo>
                    <a:pt x="7" y="14"/>
                    <a:pt x="7" y="14"/>
                    <a:pt x="7" y="14"/>
                  </a:cubicBezTo>
                  <a:cubicBezTo>
                    <a:pt x="13" y="17"/>
                    <a:pt x="0" y="18"/>
                    <a:pt x="12" y="19"/>
                  </a:cubicBezTo>
                  <a:cubicBezTo>
                    <a:pt x="6" y="19"/>
                    <a:pt x="6" y="19"/>
                    <a:pt x="6" y="19"/>
                  </a:cubicBezTo>
                  <a:cubicBezTo>
                    <a:pt x="4" y="21"/>
                    <a:pt x="15" y="21"/>
                    <a:pt x="9" y="23"/>
                  </a:cubicBezTo>
                  <a:cubicBezTo>
                    <a:pt x="11" y="22"/>
                    <a:pt x="11" y="22"/>
                    <a:pt x="11" y="22"/>
                  </a:cubicBezTo>
                  <a:cubicBezTo>
                    <a:pt x="12" y="22"/>
                    <a:pt x="10" y="23"/>
                    <a:pt x="10" y="23"/>
                  </a:cubicBezTo>
                  <a:cubicBezTo>
                    <a:pt x="12" y="23"/>
                    <a:pt x="12" y="23"/>
                    <a:pt x="12" y="23"/>
                  </a:cubicBezTo>
                  <a:cubicBezTo>
                    <a:pt x="14" y="23"/>
                    <a:pt x="14" y="24"/>
                    <a:pt x="12" y="25"/>
                  </a:cubicBezTo>
                  <a:cubicBezTo>
                    <a:pt x="10" y="25"/>
                    <a:pt x="11" y="24"/>
                    <a:pt x="11" y="24"/>
                  </a:cubicBezTo>
                  <a:cubicBezTo>
                    <a:pt x="9" y="25"/>
                    <a:pt x="13" y="25"/>
                    <a:pt x="13" y="25"/>
                  </a:cubicBezTo>
                  <a:cubicBezTo>
                    <a:pt x="12" y="26"/>
                    <a:pt x="10" y="26"/>
                    <a:pt x="10" y="26"/>
                  </a:cubicBezTo>
                  <a:cubicBezTo>
                    <a:pt x="13" y="27"/>
                    <a:pt x="6" y="30"/>
                    <a:pt x="16" y="28"/>
                  </a:cubicBezTo>
                  <a:cubicBezTo>
                    <a:pt x="18" y="28"/>
                    <a:pt x="19" y="27"/>
                    <a:pt x="20" y="27"/>
                  </a:cubicBezTo>
                  <a:cubicBezTo>
                    <a:pt x="22" y="25"/>
                    <a:pt x="19" y="26"/>
                    <a:pt x="16" y="26"/>
                  </a:cubicBezTo>
                  <a:cubicBezTo>
                    <a:pt x="16" y="26"/>
                    <a:pt x="16" y="26"/>
                    <a:pt x="16" y="26"/>
                  </a:cubicBezTo>
                  <a:cubicBezTo>
                    <a:pt x="7" y="27"/>
                    <a:pt x="18" y="25"/>
                    <a:pt x="14" y="24"/>
                  </a:cubicBezTo>
                  <a:cubicBezTo>
                    <a:pt x="18" y="24"/>
                    <a:pt x="18" y="24"/>
                    <a:pt x="20" y="24"/>
                  </a:cubicBezTo>
                  <a:cubicBezTo>
                    <a:pt x="26" y="22"/>
                    <a:pt x="14" y="23"/>
                    <a:pt x="23" y="21"/>
                  </a:cubicBezTo>
                  <a:cubicBezTo>
                    <a:pt x="23" y="21"/>
                    <a:pt x="23" y="21"/>
                    <a:pt x="23" y="21"/>
                  </a:cubicBezTo>
                  <a:cubicBezTo>
                    <a:pt x="24" y="21"/>
                    <a:pt x="22" y="21"/>
                    <a:pt x="21" y="21"/>
                  </a:cubicBezTo>
                  <a:cubicBezTo>
                    <a:pt x="19" y="21"/>
                    <a:pt x="19" y="21"/>
                    <a:pt x="19" y="21"/>
                  </a:cubicBezTo>
                  <a:cubicBezTo>
                    <a:pt x="18" y="21"/>
                    <a:pt x="14" y="22"/>
                    <a:pt x="12" y="22"/>
                  </a:cubicBezTo>
                  <a:cubicBezTo>
                    <a:pt x="16" y="21"/>
                    <a:pt x="10" y="21"/>
                    <a:pt x="12" y="21"/>
                  </a:cubicBezTo>
                  <a:cubicBezTo>
                    <a:pt x="16" y="20"/>
                    <a:pt x="15" y="21"/>
                    <a:pt x="18" y="21"/>
                  </a:cubicBezTo>
                  <a:cubicBezTo>
                    <a:pt x="15" y="20"/>
                    <a:pt x="15" y="20"/>
                    <a:pt x="15" y="20"/>
                  </a:cubicBezTo>
                  <a:cubicBezTo>
                    <a:pt x="15" y="20"/>
                    <a:pt x="19" y="19"/>
                    <a:pt x="21" y="19"/>
                  </a:cubicBezTo>
                  <a:cubicBezTo>
                    <a:pt x="18" y="19"/>
                    <a:pt x="19" y="19"/>
                    <a:pt x="15" y="19"/>
                  </a:cubicBezTo>
                  <a:cubicBezTo>
                    <a:pt x="19" y="18"/>
                    <a:pt x="18" y="16"/>
                    <a:pt x="15" y="14"/>
                  </a:cubicBezTo>
                  <a:cubicBezTo>
                    <a:pt x="15" y="15"/>
                    <a:pt x="19" y="15"/>
                    <a:pt x="18" y="15"/>
                  </a:cubicBezTo>
                  <a:cubicBezTo>
                    <a:pt x="19" y="15"/>
                    <a:pt x="17" y="14"/>
                    <a:pt x="14" y="14"/>
                  </a:cubicBezTo>
                  <a:cubicBezTo>
                    <a:pt x="12" y="13"/>
                    <a:pt x="14" y="11"/>
                    <a:pt x="16" y="11"/>
                  </a:cubicBezTo>
                  <a:cubicBezTo>
                    <a:pt x="13" y="11"/>
                    <a:pt x="13" y="11"/>
                    <a:pt x="13" y="11"/>
                  </a:cubicBezTo>
                  <a:cubicBezTo>
                    <a:pt x="9" y="9"/>
                    <a:pt x="17" y="9"/>
                    <a:pt x="15" y="8"/>
                  </a:cubicBezTo>
                  <a:cubicBezTo>
                    <a:pt x="15" y="8"/>
                    <a:pt x="15" y="8"/>
                    <a:pt x="15" y="8"/>
                  </a:cubicBezTo>
                  <a:cubicBezTo>
                    <a:pt x="14" y="7"/>
                    <a:pt x="7" y="5"/>
                    <a:pt x="9" y="5"/>
                  </a:cubicBezTo>
                  <a:cubicBezTo>
                    <a:pt x="12" y="6"/>
                    <a:pt x="12" y="6"/>
                    <a:pt x="15" y="7"/>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 name="Freeform 553">
              <a:extLst>
                <a:ext uri="{FF2B5EF4-FFF2-40B4-BE49-F238E27FC236}">
                  <a16:creationId xmlns:a16="http://schemas.microsoft.com/office/drawing/2014/main" xmlns="" id="{866180BE-0362-4E31-ABB2-3A4955BA320D}"/>
                </a:ext>
              </a:extLst>
            </p:cNvPr>
            <p:cNvSpPr/>
            <p:nvPr/>
          </p:nvSpPr>
          <p:spPr>
            <a:xfrm>
              <a:off x="4853" y="3007"/>
              <a:ext cx="6" cy="3"/>
            </a:xfrm>
            <a:custGeom>
              <a:avLst/>
              <a:gdLst/>
              <a:ahLst/>
              <a:cxnLst>
                <a:cxn ang="0">
                  <a:pos x="2" y="1"/>
                </a:cxn>
                <a:cxn ang="0">
                  <a:pos x="5" y="3"/>
                </a:cxn>
                <a:cxn ang="0">
                  <a:pos x="0" y="0"/>
                </a:cxn>
                <a:cxn ang="0">
                  <a:pos x="1" y="1"/>
                </a:cxn>
                <a:cxn ang="0">
                  <a:pos x="2" y="1"/>
                </a:cxn>
              </a:cxnLst>
              <a:rect l="0" t="0" r="0" b="0"/>
              <a:pathLst>
                <a:path w="8" h="3">
                  <a:moveTo>
                    <a:pt x="3" y="1"/>
                  </a:moveTo>
                  <a:cubicBezTo>
                    <a:pt x="7" y="3"/>
                    <a:pt x="7" y="3"/>
                    <a:pt x="7" y="3"/>
                  </a:cubicBezTo>
                  <a:cubicBezTo>
                    <a:pt x="8" y="3"/>
                    <a:pt x="3" y="0"/>
                    <a:pt x="1" y="0"/>
                  </a:cubicBezTo>
                  <a:cubicBezTo>
                    <a:pt x="1" y="0"/>
                    <a:pt x="0" y="0"/>
                    <a:pt x="2" y="1"/>
                  </a:cubicBezTo>
                  <a:cubicBezTo>
                    <a:pt x="2" y="1"/>
                    <a:pt x="4" y="2"/>
                    <a:pt x="3"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 name="Freeform 554">
              <a:extLst>
                <a:ext uri="{FF2B5EF4-FFF2-40B4-BE49-F238E27FC236}">
                  <a16:creationId xmlns:a16="http://schemas.microsoft.com/office/drawing/2014/main" xmlns="" id="{7C1E5DED-92D2-4D94-A34A-B2D1D079F3DD}"/>
                </a:ext>
              </a:extLst>
            </p:cNvPr>
            <p:cNvSpPr/>
            <p:nvPr/>
          </p:nvSpPr>
          <p:spPr>
            <a:xfrm>
              <a:off x="4852" y="2992"/>
              <a:ext cx="37" cy="18"/>
            </a:xfrm>
            <a:custGeom>
              <a:avLst/>
              <a:gdLst/>
              <a:ahLst/>
              <a:cxnLst>
                <a:cxn ang="0">
                  <a:pos x="22" y="7"/>
                </a:cxn>
                <a:cxn ang="0">
                  <a:pos x="25" y="6"/>
                </a:cxn>
                <a:cxn ang="0">
                  <a:pos x="0" y="11"/>
                </a:cxn>
                <a:cxn ang="0">
                  <a:pos x="4" y="14"/>
                </a:cxn>
                <a:cxn ang="0">
                  <a:pos x="1" y="13"/>
                </a:cxn>
                <a:cxn ang="0">
                  <a:pos x="4" y="16"/>
                </a:cxn>
                <a:cxn ang="0">
                  <a:pos x="4" y="14"/>
                </a:cxn>
                <a:cxn ang="0">
                  <a:pos x="5" y="15"/>
                </a:cxn>
                <a:cxn ang="0">
                  <a:pos x="4" y="14"/>
                </a:cxn>
                <a:cxn ang="0">
                  <a:pos x="7" y="15"/>
                </a:cxn>
                <a:cxn ang="0">
                  <a:pos x="3" y="12"/>
                </a:cxn>
                <a:cxn ang="0">
                  <a:pos x="8" y="13"/>
                </a:cxn>
                <a:cxn ang="0">
                  <a:pos x="14" y="11"/>
                </a:cxn>
                <a:cxn ang="0">
                  <a:pos x="14" y="9"/>
                </a:cxn>
                <a:cxn ang="0">
                  <a:pos x="13" y="6"/>
                </a:cxn>
                <a:cxn ang="0">
                  <a:pos x="15" y="11"/>
                </a:cxn>
                <a:cxn ang="0">
                  <a:pos x="23" y="11"/>
                </a:cxn>
                <a:cxn ang="0">
                  <a:pos x="23" y="14"/>
                </a:cxn>
                <a:cxn ang="0">
                  <a:pos x="27" y="9"/>
                </a:cxn>
                <a:cxn ang="0">
                  <a:pos x="25" y="13"/>
                </a:cxn>
                <a:cxn ang="0">
                  <a:pos x="22" y="12"/>
                </a:cxn>
                <a:cxn ang="0">
                  <a:pos x="23" y="4"/>
                </a:cxn>
                <a:cxn ang="0">
                  <a:pos x="22" y="7"/>
                </a:cxn>
              </a:cxnLst>
              <a:rect l="0" t="0" r="0" b="0"/>
              <a:pathLst>
                <a:path w="45" h="22">
                  <a:moveTo>
                    <a:pt x="27" y="9"/>
                  </a:moveTo>
                  <a:cubicBezTo>
                    <a:pt x="29" y="10"/>
                    <a:pt x="30" y="8"/>
                    <a:pt x="31" y="8"/>
                  </a:cubicBezTo>
                  <a:cubicBezTo>
                    <a:pt x="8" y="3"/>
                    <a:pt x="22" y="0"/>
                    <a:pt x="1" y="14"/>
                  </a:cubicBezTo>
                  <a:cubicBezTo>
                    <a:pt x="0" y="14"/>
                    <a:pt x="5" y="16"/>
                    <a:pt x="6" y="18"/>
                  </a:cubicBezTo>
                  <a:cubicBezTo>
                    <a:pt x="2" y="17"/>
                    <a:pt x="2" y="17"/>
                    <a:pt x="2" y="17"/>
                  </a:cubicBezTo>
                  <a:cubicBezTo>
                    <a:pt x="5" y="18"/>
                    <a:pt x="0" y="18"/>
                    <a:pt x="6" y="20"/>
                  </a:cubicBezTo>
                  <a:cubicBezTo>
                    <a:pt x="7" y="20"/>
                    <a:pt x="3" y="18"/>
                    <a:pt x="5" y="18"/>
                  </a:cubicBezTo>
                  <a:cubicBezTo>
                    <a:pt x="7" y="19"/>
                    <a:pt x="7" y="19"/>
                    <a:pt x="7" y="19"/>
                  </a:cubicBezTo>
                  <a:cubicBezTo>
                    <a:pt x="6" y="18"/>
                    <a:pt x="6" y="18"/>
                    <a:pt x="6" y="18"/>
                  </a:cubicBezTo>
                  <a:cubicBezTo>
                    <a:pt x="9" y="19"/>
                    <a:pt x="9" y="19"/>
                    <a:pt x="9" y="19"/>
                  </a:cubicBezTo>
                  <a:cubicBezTo>
                    <a:pt x="13" y="20"/>
                    <a:pt x="1" y="15"/>
                    <a:pt x="4" y="15"/>
                  </a:cubicBezTo>
                  <a:cubicBezTo>
                    <a:pt x="10" y="17"/>
                    <a:pt x="10" y="17"/>
                    <a:pt x="10" y="17"/>
                  </a:cubicBezTo>
                  <a:cubicBezTo>
                    <a:pt x="19" y="9"/>
                    <a:pt x="14" y="12"/>
                    <a:pt x="18" y="14"/>
                  </a:cubicBezTo>
                  <a:cubicBezTo>
                    <a:pt x="18" y="14"/>
                    <a:pt x="18" y="11"/>
                    <a:pt x="18" y="12"/>
                  </a:cubicBezTo>
                  <a:cubicBezTo>
                    <a:pt x="17" y="12"/>
                    <a:pt x="16" y="10"/>
                    <a:pt x="16" y="8"/>
                  </a:cubicBezTo>
                  <a:cubicBezTo>
                    <a:pt x="20" y="3"/>
                    <a:pt x="16" y="12"/>
                    <a:pt x="19" y="14"/>
                  </a:cubicBezTo>
                  <a:cubicBezTo>
                    <a:pt x="18" y="11"/>
                    <a:pt x="23" y="8"/>
                    <a:pt x="29" y="14"/>
                  </a:cubicBezTo>
                  <a:cubicBezTo>
                    <a:pt x="33" y="17"/>
                    <a:pt x="31" y="16"/>
                    <a:pt x="29" y="18"/>
                  </a:cubicBezTo>
                  <a:cubicBezTo>
                    <a:pt x="32" y="15"/>
                    <a:pt x="38" y="18"/>
                    <a:pt x="34" y="12"/>
                  </a:cubicBezTo>
                  <a:cubicBezTo>
                    <a:pt x="31" y="12"/>
                    <a:pt x="32" y="15"/>
                    <a:pt x="31" y="16"/>
                  </a:cubicBezTo>
                  <a:cubicBezTo>
                    <a:pt x="29" y="16"/>
                    <a:pt x="28" y="16"/>
                    <a:pt x="27" y="15"/>
                  </a:cubicBezTo>
                  <a:cubicBezTo>
                    <a:pt x="30" y="13"/>
                    <a:pt x="33" y="9"/>
                    <a:pt x="28" y="5"/>
                  </a:cubicBezTo>
                  <a:cubicBezTo>
                    <a:pt x="45" y="11"/>
                    <a:pt x="35" y="22"/>
                    <a:pt x="27"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4" name="Freeform 555">
              <a:extLst>
                <a:ext uri="{FF2B5EF4-FFF2-40B4-BE49-F238E27FC236}">
                  <a16:creationId xmlns:a16="http://schemas.microsoft.com/office/drawing/2014/main" xmlns="" id="{F9F9234E-243F-4A4B-B62F-B9D5F1491135}"/>
                </a:ext>
              </a:extLst>
            </p:cNvPr>
            <p:cNvSpPr/>
            <p:nvPr/>
          </p:nvSpPr>
          <p:spPr>
            <a:xfrm>
              <a:off x="4877" y="2998"/>
              <a:ext cx="3" cy="4"/>
            </a:xfrm>
            <a:custGeom>
              <a:avLst/>
              <a:gdLst/>
              <a:ahLst/>
              <a:cxnLst>
                <a:cxn ang="0">
                  <a:pos x="2" y="0"/>
                </a:cxn>
                <a:cxn ang="0">
                  <a:pos x="0" y="0"/>
                </a:cxn>
                <a:cxn ang="0">
                  <a:pos x="3" y="4"/>
                </a:cxn>
                <a:cxn ang="0">
                  <a:pos x="2" y="0"/>
                </a:cxn>
              </a:cxnLst>
              <a:rect l="0" t="0" r="0" b="0"/>
              <a:pathLst>
                <a:path w="4" h="5">
                  <a:moveTo>
                    <a:pt x="3" y="1"/>
                  </a:moveTo>
                  <a:cubicBezTo>
                    <a:pt x="2" y="0"/>
                    <a:pt x="1" y="0"/>
                    <a:pt x="0" y="0"/>
                  </a:cubicBezTo>
                  <a:cubicBezTo>
                    <a:pt x="2" y="1"/>
                    <a:pt x="4" y="3"/>
                    <a:pt x="4" y="5"/>
                  </a:cubicBezTo>
                  <a:lnTo>
                    <a:pt x="3"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 name="Freeform 556">
              <a:extLst>
                <a:ext uri="{FF2B5EF4-FFF2-40B4-BE49-F238E27FC236}">
                  <a16:creationId xmlns:a16="http://schemas.microsoft.com/office/drawing/2014/main" xmlns="" id="{110511D9-F76B-4DD8-A270-A89CDFAA3434}"/>
                </a:ext>
              </a:extLst>
            </p:cNvPr>
            <p:cNvSpPr/>
            <p:nvPr/>
          </p:nvSpPr>
          <p:spPr>
            <a:xfrm>
              <a:off x="4644" y="2953"/>
              <a:ext cx="0" cy="2"/>
            </a:xfrm>
            <a:custGeom>
              <a:avLst/>
              <a:gdLst/>
              <a:ahLst/>
              <a:cxnLst>
                <a:cxn ang="0">
                  <a:pos x="0" y="1"/>
                </a:cxn>
                <a:cxn ang="0">
                  <a:pos x="0" y="0"/>
                </a:cxn>
                <a:cxn ang="0">
                  <a:pos x="0" y="2"/>
                </a:cxn>
                <a:cxn ang="0">
                  <a:pos x="0" y="1"/>
                </a:cxn>
              </a:cxnLst>
              <a:rect l="0" t="0" r="0" b="0"/>
              <a:pathLst>
                <a:path w="1" h="2">
                  <a:moveTo>
                    <a:pt x="0" y="1"/>
                  </a:moveTo>
                  <a:lnTo>
                    <a:pt x="0" y="0"/>
                  </a:lnTo>
                  <a:lnTo>
                    <a:pt x="0" y="2"/>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 name="Freeform 557">
              <a:extLst>
                <a:ext uri="{FF2B5EF4-FFF2-40B4-BE49-F238E27FC236}">
                  <a16:creationId xmlns:a16="http://schemas.microsoft.com/office/drawing/2014/main" xmlns="" id="{D2CDF150-6CC1-4825-B78E-EDC9B3F59905}"/>
                </a:ext>
              </a:extLst>
            </p:cNvPr>
            <p:cNvSpPr/>
            <p:nvPr/>
          </p:nvSpPr>
          <p:spPr>
            <a:xfrm>
              <a:off x="4642" y="2943"/>
              <a:ext cx="4" cy="13"/>
            </a:xfrm>
            <a:custGeom>
              <a:avLst/>
              <a:gdLst/>
              <a:ahLst/>
              <a:cxnLst>
                <a:cxn ang="0">
                  <a:pos x="4" y="0"/>
                </a:cxn>
                <a:cxn ang="0">
                  <a:pos x="3" y="1"/>
                </a:cxn>
                <a:cxn ang="0">
                  <a:pos x="0" y="13"/>
                </a:cxn>
                <a:cxn ang="0">
                  <a:pos x="3" y="5"/>
                </a:cxn>
                <a:cxn ang="0">
                  <a:pos x="1" y="8"/>
                </a:cxn>
                <a:cxn ang="0">
                  <a:pos x="4" y="3"/>
                </a:cxn>
                <a:cxn ang="0">
                  <a:pos x="3" y="4"/>
                </a:cxn>
                <a:cxn ang="0">
                  <a:pos x="4" y="0"/>
                </a:cxn>
              </a:cxnLst>
              <a:rect l="0" t="0" r="0" b="0"/>
              <a:pathLst>
                <a:path w="5" h="16">
                  <a:moveTo>
                    <a:pt x="5" y="0"/>
                  </a:moveTo>
                  <a:cubicBezTo>
                    <a:pt x="4" y="2"/>
                    <a:pt x="4" y="2"/>
                    <a:pt x="4" y="2"/>
                  </a:cubicBezTo>
                  <a:cubicBezTo>
                    <a:pt x="1" y="12"/>
                    <a:pt x="2" y="8"/>
                    <a:pt x="0" y="16"/>
                  </a:cubicBezTo>
                  <a:cubicBezTo>
                    <a:pt x="1" y="14"/>
                    <a:pt x="3" y="11"/>
                    <a:pt x="4" y="7"/>
                  </a:cubicBezTo>
                  <a:cubicBezTo>
                    <a:pt x="4" y="8"/>
                    <a:pt x="2" y="11"/>
                    <a:pt x="2" y="10"/>
                  </a:cubicBezTo>
                  <a:cubicBezTo>
                    <a:pt x="3" y="7"/>
                    <a:pt x="4" y="8"/>
                    <a:pt x="5" y="4"/>
                  </a:cubicBezTo>
                  <a:cubicBezTo>
                    <a:pt x="5" y="1"/>
                    <a:pt x="4" y="6"/>
                    <a:pt x="4" y="5"/>
                  </a:cubicBezTo>
                  <a:lnTo>
                    <a:pt x="5"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 name="Freeform 558">
              <a:extLst>
                <a:ext uri="{FF2B5EF4-FFF2-40B4-BE49-F238E27FC236}">
                  <a16:creationId xmlns:a16="http://schemas.microsoft.com/office/drawing/2014/main" xmlns="" id="{0DC59360-5EA7-4F82-8E43-806434DD01DA}"/>
                </a:ext>
              </a:extLst>
            </p:cNvPr>
            <p:cNvSpPr/>
            <p:nvPr/>
          </p:nvSpPr>
          <p:spPr>
            <a:xfrm>
              <a:off x="4643" y="2947"/>
              <a:ext cx="1" cy="4"/>
            </a:xfrm>
            <a:custGeom>
              <a:avLst/>
              <a:gdLst/>
              <a:ahLst/>
              <a:cxnLst>
                <a:cxn ang="0">
                  <a:pos x="0" y="4"/>
                </a:cxn>
                <a:cxn ang="0">
                  <a:pos x="1" y="0"/>
                </a:cxn>
                <a:cxn ang="0">
                  <a:pos x="0" y="4"/>
                </a:cxn>
              </a:cxnLst>
              <a:rect l="0" t="0" r="0" b="0"/>
              <a:pathLst>
                <a:path w="2" h="5">
                  <a:moveTo>
                    <a:pt x="0" y="5"/>
                  </a:moveTo>
                  <a:cubicBezTo>
                    <a:pt x="2" y="0"/>
                    <a:pt x="2" y="0"/>
                    <a:pt x="2" y="0"/>
                  </a:cubicBezTo>
                  <a:cubicBezTo>
                    <a:pt x="1" y="2"/>
                    <a:pt x="0" y="4"/>
                    <a:pt x="0" y="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8" name="Freeform 559">
              <a:extLst>
                <a:ext uri="{FF2B5EF4-FFF2-40B4-BE49-F238E27FC236}">
                  <a16:creationId xmlns:a16="http://schemas.microsoft.com/office/drawing/2014/main" xmlns="" id="{7D580B84-0138-48CB-B36C-121C06A779EC}"/>
                </a:ext>
              </a:extLst>
            </p:cNvPr>
            <p:cNvSpPr/>
            <p:nvPr/>
          </p:nvSpPr>
          <p:spPr>
            <a:xfrm>
              <a:off x="4641" y="2949"/>
              <a:ext cx="3" cy="5"/>
            </a:xfrm>
            <a:custGeom>
              <a:avLst/>
              <a:gdLst/>
              <a:ahLst/>
              <a:cxnLst>
                <a:cxn ang="0">
                  <a:pos x="2" y="3"/>
                </a:cxn>
                <a:cxn ang="0">
                  <a:pos x="3" y="0"/>
                </a:cxn>
                <a:cxn ang="0">
                  <a:pos x="0" y="5"/>
                </a:cxn>
                <a:cxn ang="0">
                  <a:pos x="2" y="3"/>
                </a:cxn>
              </a:cxnLst>
              <a:rect l="0" t="0" r="0" b="0"/>
              <a:pathLst>
                <a:path w="3" h="6">
                  <a:moveTo>
                    <a:pt x="2" y="4"/>
                  </a:moveTo>
                  <a:cubicBezTo>
                    <a:pt x="1" y="3"/>
                    <a:pt x="3" y="0"/>
                    <a:pt x="3" y="0"/>
                  </a:cubicBezTo>
                  <a:cubicBezTo>
                    <a:pt x="0" y="6"/>
                    <a:pt x="0" y="6"/>
                    <a:pt x="0" y="6"/>
                  </a:cubicBezTo>
                  <a:lnTo>
                    <a:pt x="2" y="4"/>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 name="Freeform 560">
              <a:extLst>
                <a:ext uri="{FF2B5EF4-FFF2-40B4-BE49-F238E27FC236}">
                  <a16:creationId xmlns:a16="http://schemas.microsoft.com/office/drawing/2014/main" xmlns="" id="{D30888F4-625D-473D-AD85-B16D221EC61C}"/>
                </a:ext>
              </a:extLst>
            </p:cNvPr>
            <p:cNvSpPr/>
            <p:nvPr/>
          </p:nvSpPr>
          <p:spPr>
            <a:xfrm>
              <a:off x="4641" y="2951"/>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0"/>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 name="Freeform 561">
              <a:extLst>
                <a:ext uri="{FF2B5EF4-FFF2-40B4-BE49-F238E27FC236}">
                  <a16:creationId xmlns:a16="http://schemas.microsoft.com/office/drawing/2014/main" xmlns="" id="{28CF4938-AFCC-4682-AB81-0C61655A45A7}"/>
                </a:ext>
              </a:extLst>
            </p:cNvPr>
            <p:cNvSpPr/>
            <p:nvPr/>
          </p:nvSpPr>
          <p:spPr>
            <a:xfrm>
              <a:off x="4640" y="2945"/>
              <a:ext cx="4" cy="8"/>
            </a:xfrm>
            <a:custGeom>
              <a:avLst/>
              <a:gdLst/>
              <a:ahLst/>
              <a:cxnLst>
                <a:cxn ang="0">
                  <a:pos x="0" y="6"/>
                </a:cxn>
                <a:cxn ang="0">
                  <a:pos x="0" y="6"/>
                </a:cxn>
                <a:cxn ang="0">
                  <a:pos x="0" y="6"/>
                </a:cxn>
                <a:cxn ang="0">
                  <a:pos x="2" y="2"/>
                </a:cxn>
                <a:cxn ang="0">
                  <a:pos x="3" y="3"/>
                </a:cxn>
                <a:cxn ang="0">
                  <a:pos x="4" y="0"/>
                </a:cxn>
                <a:cxn ang="0">
                  <a:pos x="0" y="6"/>
                </a:cxn>
              </a:cxnLst>
              <a:rect l="0" t="0" r="0" b="0"/>
              <a:pathLst>
                <a:path w="5" h="10">
                  <a:moveTo>
                    <a:pt x="0" y="8"/>
                  </a:moveTo>
                  <a:cubicBezTo>
                    <a:pt x="0" y="10"/>
                    <a:pt x="0" y="9"/>
                    <a:pt x="1" y="8"/>
                  </a:cubicBezTo>
                  <a:cubicBezTo>
                    <a:pt x="1" y="8"/>
                    <a:pt x="1" y="8"/>
                    <a:pt x="1" y="8"/>
                  </a:cubicBezTo>
                  <a:cubicBezTo>
                    <a:pt x="2" y="6"/>
                    <a:pt x="3" y="1"/>
                    <a:pt x="3" y="3"/>
                  </a:cubicBezTo>
                  <a:cubicBezTo>
                    <a:pt x="4" y="2"/>
                    <a:pt x="2" y="6"/>
                    <a:pt x="4" y="4"/>
                  </a:cubicBezTo>
                  <a:cubicBezTo>
                    <a:pt x="5" y="0"/>
                    <a:pt x="5" y="0"/>
                    <a:pt x="5" y="0"/>
                  </a:cubicBezTo>
                  <a:cubicBezTo>
                    <a:pt x="4" y="0"/>
                    <a:pt x="1" y="6"/>
                    <a:pt x="0" y="8"/>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 name="Freeform 562">
              <a:extLst>
                <a:ext uri="{FF2B5EF4-FFF2-40B4-BE49-F238E27FC236}">
                  <a16:creationId xmlns:a16="http://schemas.microsoft.com/office/drawing/2014/main" xmlns="" id="{8E09DBC7-3B53-4C0B-849C-8EB66D75D98B}"/>
                </a:ext>
              </a:extLst>
            </p:cNvPr>
            <p:cNvSpPr/>
            <p:nvPr/>
          </p:nvSpPr>
          <p:spPr>
            <a:xfrm>
              <a:off x="4641" y="2950"/>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1" y="0"/>
                    <a:pt x="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 name="Freeform 563">
              <a:extLst>
                <a:ext uri="{FF2B5EF4-FFF2-40B4-BE49-F238E27FC236}">
                  <a16:creationId xmlns:a16="http://schemas.microsoft.com/office/drawing/2014/main" xmlns="" id="{5EB97133-C929-4686-B807-EA38939EE9C6}"/>
                </a:ext>
              </a:extLst>
            </p:cNvPr>
            <p:cNvSpPr/>
            <p:nvPr/>
          </p:nvSpPr>
          <p:spPr>
            <a:xfrm>
              <a:off x="4642" y="2949"/>
              <a:ext cx="1" cy="3"/>
            </a:xfrm>
            <a:custGeom>
              <a:avLst/>
              <a:gdLst/>
              <a:ahLst/>
              <a:cxnLst>
                <a:cxn ang="0">
                  <a:pos x="0" y="3"/>
                </a:cxn>
                <a:cxn ang="0">
                  <a:pos x="0" y="2"/>
                </a:cxn>
                <a:cxn ang="0">
                  <a:pos x="1" y="0"/>
                </a:cxn>
                <a:cxn ang="0">
                  <a:pos x="0" y="3"/>
                </a:cxn>
              </a:cxnLst>
              <a:rect l="0" t="0" r="0" b="0"/>
              <a:pathLst>
                <a:path w="1" h="3">
                  <a:moveTo>
                    <a:pt x="0" y="3"/>
                  </a:moveTo>
                  <a:lnTo>
                    <a:pt x="0" y="2"/>
                  </a:lnTo>
                  <a:lnTo>
                    <a:pt x="1" y="0"/>
                  </a:lnTo>
                  <a:lnTo>
                    <a:pt x="0" y="3"/>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 name="Freeform 564">
              <a:extLst>
                <a:ext uri="{FF2B5EF4-FFF2-40B4-BE49-F238E27FC236}">
                  <a16:creationId xmlns:a16="http://schemas.microsoft.com/office/drawing/2014/main" xmlns="" id="{E9E60D73-235B-4E94-BA8B-A9740510FFDE}"/>
                </a:ext>
              </a:extLst>
            </p:cNvPr>
            <p:cNvSpPr/>
            <p:nvPr/>
          </p:nvSpPr>
          <p:spPr>
            <a:xfrm>
              <a:off x="4639" y="2942"/>
              <a:ext cx="5" cy="10"/>
            </a:xfrm>
            <a:custGeom>
              <a:avLst/>
              <a:gdLst/>
              <a:ahLst/>
              <a:cxnLst>
                <a:cxn ang="0">
                  <a:pos x="0" y="9"/>
                </a:cxn>
                <a:cxn ang="0">
                  <a:pos x="3" y="5"/>
                </a:cxn>
                <a:cxn ang="0">
                  <a:pos x="5" y="0"/>
                </a:cxn>
                <a:cxn ang="0">
                  <a:pos x="4" y="0"/>
                </a:cxn>
                <a:cxn ang="0">
                  <a:pos x="0" y="9"/>
                </a:cxn>
              </a:cxnLst>
              <a:rect l="0" t="0" r="0" b="0"/>
              <a:pathLst>
                <a:path w="5" h="12">
                  <a:moveTo>
                    <a:pt x="0" y="11"/>
                  </a:moveTo>
                  <a:cubicBezTo>
                    <a:pt x="3" y="5"/>
                    <a:pt x="1" y="12"/>
                    <a:pt x="3" y="7"/>
                  </a:cubicBezTo>
                  <a:cubicBezTo>
                    <a:pt x="2" y="7"/>
                    <a:pt x="3" y="3"/>
                    <a:pt x="5" y="0"/>
                  </a:cubicBezTo>
                  <a:cubicBezTo>
                    <a:pt x="4" y="1"/>
                    <a:pt x="4" y="1"/>
                    <a:pt x="4" y="1"/>
                  </a:cubicBezTo>
                  <a:cubicBezTo>
                    <a:pt x="3" y="3"/>
                    <a:pt x="1" y="8"/>
                    <a:pt x="0" y="1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 name="Freeform 565">
              <a:extLst>
                <a:ext uri="{FF2B5EF4-FFF2-40B4-BE49-F238E27FC236}">
                  <a16:creationId xmlns:a16="http://schemas.microsoft.com/office/drawing/2014/main" xmlns="" id="{0F77E67C-B79E-4020-BFD7-8D010E03172D}"/>
                </a:ext>
              </a:extLst>
            </p:cNvPr>
            <p:cNvSpPr/>
            <p:nvPr/>
          </p:nvSpPr>
          <p:spPr>
            <a:xfrm>
              <a:off x="4644" y="293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 name="Freeform 566">
              <a:extLst>
                <a:ext uri="{FF2B5EF4-FFF2-40B4-BE49-F238E27FC236}">
                  <a16:creationId xmlns:a16="http://schemas.microsoft.com/office/drawing/2014/main" xmlns="" id="{641126CF-8926-45DD-AF54-8E29FBCF33A0}"/>
                </a:ext>
              </a:extLst>
            </p:cNvPr>
            <p:cNvSpPr/>
            <p:nvPr/>
          </p:nvSpPr>
          <p:spPr>
            <a:xfrm>
              <a:off x="4639" y="2935"/>
              <a:ext cx="5" cy="13"/>
            </a:xfrm>
            <a:custGeom>
              <a:avLst/>
              <a:gdLst/>
              <a:ahLst/>
              <a:cxnLst>
                <a:cxn ang="0">
                  <a:pos x="0" y="11"/>
                </a:cxn>
                <a:cxn ang="0">
                  <a:pos x="2" y="6"/>
                </a:cxn>
                <a:cxn ang="0">
                  <a:pos x="0" y="9"/>
                </a:cxn>
                <a:cxn ang="0">
                  <a:pos x="2" y="8"/>
                </a:cxn>
                <a:cxn ang="0">
                  <a:pos x="0" y="13"/>
                </a:cxn>
                <a:cxn ang="0">
                  <a:pos x="2" y="8"/>
                </a:cxn>
                <a:cxn ang="0">
                  <a:pos x="1" y="12"/>
                </a:cxn>
                <a:cxn ang="0">
                  <a:pos x="3" y="7"/>
                </a:cxn>
                <a:cxn ang="0">
                  <a:pos x="2" y="7"/>
                </a:cxn>
                <a:cxn ang="0">
                  <a:pos x="4" y="4"/>
                </a:cxn>
                <a:cxn ang="0">
                  <a:pos x="4" y="0"/>
                </a:cxn>
                <a:cxn ang="0">
                  <a:pos x="0" y="11"/>
                </a:cxn>
              </a:cxnLst>
              <a:rect l="0" t="0" r="0" b="0"/>
              <a:pathLst>
                <a:path w="7" h="16">
                  <a:moveTo>
                    <a:pt x="0" y="14"/>
                  </a:moveTo>
                  <a:cubicBezTo>
                    <a:pt x="3" y="8"/>
                    <a:pt x="3" y="8"/>
                    <a:pt x="3" y="8"/>
                  </a:cubicBezTo>
                  <a:cubicBezTo>
                    <a:pt x="2" y="10"/>
                    <a:pt x="2" y="12"/>
                    <a:pt x="1" y="12"/>
                  </a:cubicBezTo>
                  <a:cubicBezTo>
                    <a:pt x="1" y="13"/>
                    <a:pt x="3" y="10"/>
                    <a:pt x="3" y="10"/>
                  </a:cubicBezTo>
                  <a:cubicBezTo>
                    <a:pt x="1" y="16"/>
                    <a:pt x="2" y="11"/>
                    <a:pt x="0" y="16"/>
                  </a:cubicBezTo>
                  <a:cubicBezTo>
                    <a:pt x="1" y="16"/>
                    <a:pt x="1" y="16"/>
                    <a:pt x="3" y="11"/>
                  </a:cubicBezTo>
                  <a:cubicBezTo>
                    <a:pt x="2" y="15"/>
                    <a:pt x="2" y="15"/>
                    <a:pt x="2" y="15"/>
                  </a:cubicBezTo>
                  <a:cubicBezTo>
                    <a:pt x="5" y="9"/>
                    <a:pt x="5" y="9"/>
                    <a:pt x="5" y="9"/>
                  </a:cubicBezTo>
                  <a:cubicBezTo>
                    <a:pt x="5" y="7"/>
                    <a:pt x="2" y="13"/>
                    <a:pt x="4" y="9"/>
                  </a:cubicBezTo>
                  <a:cubicBezTo>
                    <a:pt x="5" y="6"/>
                    <a:pt x="5" y="6"/>
                    <a:pt x="6" y="5"/>
                  </a:cubicBezTo>
                  <a:cubicBezTo>
                    <a:pt x="5" y="6"/>
                    <a:pt x="7" y="0"/>
                    <a:pt x="6" y="1"/>
                  </a:cubicBezTo>
                  <a:cubicBezTo>
                    <a:pt x="6" y="1"/>
                    <a:pt x="1" y="11"/>
                    <a:pt x="0" y="14"/>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 name="Freeform 567">
              <a:extLst>
                <a:ext uri="{FF2B5EF4-FFF2-40B4-BE49-F238E27FC236}">
                  <a16:creationId xmlns:a16="http://schemas.microsoft.com/office/drawing/2014/main" xmlns="" id="{CCD2CDCC-6165-4B15-8EE8-BC921256EF3A}"/>
                </a:ext>
              </a:extLst>
            </p:cNvPr>
            <p:cNvSpPr/>
            <p:nvPr/>
          </p:nvSpPr>
          <p:spPr>
            <a:xfrm>
              <a:off x="4640" y="2939"/>
              <a:ext cx="2" cy="2"/>
            </a:xfrm>
            <a:custGeom>
              <a:avLst/>
              <a:gdLst/>
              <a:ahLst/>
              <a:cxnLst>
                <a:cxn ang="0">
                  <a:pos x="1" y="1"/>
                </a:cxn>
                <a:cxn ang="0">
                  <a:pos x="2" y="0"/>
                </a:cxn>
                <a:cxn ang="0">
                  <a:pos x="0" y="2"/>
                </a:cxn>
                <a:cxn ang="0">
                  <a:pos x="1" y="1"/>
                </a:cxn>
              </a:cxnLst>
              <a:rect l="0" t="0" r="0" b="0"/>
              <a:pathLst>
                <a:path w="2" h="2">
                  <a:moveTo>
                    <a:pt x="1" y="1"/>
                  </a:moveTo>
                  <a:lnTo>
                    <a:pt x="2" y="0"/>
                  </a:lnTo>
                  <a:lnTo>
                    <a:pt x="0" y="2"/>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7" name="Freeform 568">
              <a:extLst>
                <a:ext uri="{FF2B5EF4-FFF2-40B4-BE49-F238E27FC236}">
                  <a16:creationId xmlns:a16="http://schemas.microsoft.com/office/drawing/2014/main" xmlns="" id="{7D6FEAC8-8713-4155-B433-6BDA392997D1}"/>
                </a:ext>
              </a:extLst>
            </p:cNvPr>
            <p:cNvSpPr/>
            <p:nvPr/>
          </p:nvSpPr>
          <p:spPr>
            <a:xfrm>
              <a:off x="4636" y="2934"/>
              <a:ext cx="7" cy="13"/>
            </a:xfrm>
            <a:custGeom>
              <a:avLst/>
              <a:gdLst/>
              <a:ahLst/>
              <a:cxnLst>
                <a:cxn ang="0">
                  <a:pos x="0" y="12"/>
                </a:cxn>
                <a:cxn ang="0">
                  <a:pos x="2" y="9"/>
                </a:cxn>
                <a:cxn ang="0">
                  <a:pos x="1" y="12"/>
                </a:cxn>
                <a:cxn ang="0">
                  <a:pos x="3" y="8"/>
                </a:cxn>
                <a:cxn ang="0">
                  <a:pos x="1" y="9"/>
                </a:cxn>
                <a:cxn ang="0">
                  <a:pos x="5" y="3"/>
                </a:cxn>
                <a:cxn ang="0">
                  <a:pos x="4" y="4"/>
                </a:cxn>
                <a:cxn ang="0">
                  <a:pos x="3" y="5"/>
                </a:cxn>
                <a:cxn ang="0">
                  <a:pos x="2" y="6"/>
                </a:cxn>
                <a:cxn ang="0">
                  <a:pos x="1" y="8"/>
                </a:cxn>
                <a:cxn ang="0">
                  <a:pos x="0" y="12"/>
                </a:cxn>
              </a:cxnLst>
              <a:rect l="0" t="0" r="0" b="0"/>
              <a:pathLst>
                <a:path w="8" h="16">
                  <a:moveTo>
                    <a:pt x="1" y="15"/>
                  </a:moveTo>
                  <a:cubicBezTo>
                    <a:pt x="3" y="12"/>
                    <a:pt x="3" y="12"/>
                    <a:pt x="3" y="12"/>
                  </a:cubicBezTo>
                  <a:cubicBezTo>
                    <a:pt x="3" y="12"/>
                    <a:pt x="2" y="14"/>
                    <a:pt x="2" y="15"/>
                  </a:cubicBezTo>
                  <a:cubicBezTo>
                    <a:pt x="3" y="13"/>
                    <a:pt x="4" y="11"/>
                    <a:pt x="4" y="10"/>
                  </a:cubicBezTo>
                  <a:cubicBezTo>
                    <a:pt x="7" y="4"/>
                    <a:pt x="3" y="11"/>
                    <a:pt x="2" y="12"/>
                  </a:cubicBezTo>
                  <a:cubicBezTo>
                    <a:pt x="3" y="9"/>
                    <a:pt x="4" y="9"/>
                    <a:pt x="6" y="4"/>
                  </a:cubicBezTo>
                  <a:cubicBezTo>
                    <a:pt x="6" y="4"/>
                    <a:pt x="5" y="6"/>
                    <a:pt x="5" y="6"/>
                  </a:cubicBezTo>
                  <a:cubicBezTo>
                    <a:pt x="8" y="0"/>
                    <a:pt x="5" y="5"/>
                    <a:pt x="4" y="7"/>
                  </a:cubicBezTo>
                  <a:cubicBezTo>
                    <a:pt x="3" y="7"/>
                    <a:pt x="3" y="9"/>
                    <a:pt x="3" y="8"/>
                  </a:cubicBezTo>
                  <a:cubicBezTo>
                    <a:pt x="2" y="10"/>
                    <a:pt x="2" y="10"/>
                    <a:pt x="2" y="10"/>
                  </a:cubicBezTo>
                  <a:cubicBezTo>
                    <a:pt x="0" y="14"/>
                    <a:pt x="0" y="16"/>
                    <a:pt x="1" y="15"/>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8" name="Freeform 569">
              <a:extLst>
                <a:ext uri="{FF2B5EF4-FFF2-40B4-BE49-F238E27FC236}">
                  <a16:creationId xmlns:a16="http://schemas.microsoft.com/office/drawing/2014/main" xmlns="" id="{3AF4F9E7-303C-4290-A083-3827D17F43A1}"/>
                </a:ext>
              </a:extLst>
            </p:cNvPr>
            <p:cNvSpPr/>
            <p:nvPr/>
          </p:nvSpPr>
          <p:spPr>
            <a:xfrm>
              <a:off x="4637" y="2946"/>
              <a:ext cx="1" cy="2"/>
            </a:xfrm>
            <a:custGeom>
              <a:avLst/>
              <a:gdLst/>
              <a:ahLst/>
              <a:cxnLst>
                <a:cxn ang="0">
                  <a:pos x="1" y="1"/>
                </a:cxn>
                <a:cxn ang="0">
                  <a:pos x="1" y="0"/>
                </a:cxn>
                <a:cxn ang="0">
                  <a:pos x="1" y="1"/>
                </a:cxn>
              </a:cxnLst>
              <a:rect l="0" t="0" r="0" b="0"/>
              <a:pathLst>
                <a:path w="1" h="2">
                  <a:moveTo>
                    <a:pt x="1" y="1"/>
                  </a:moveTo>
                  <a:cubicBezTo>
                    <a:pt x="1" y="1"/>
                    <a:pt x="1" y="1"/>
                    <a:pt x="1" y="0"/>
                  </a:cubicBezTo>
                  <a:cubicBezTo>
                    <a:pt x="0" y="1"/>
                    <a:pt x="0" y="2"/>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9" name="Freeform 570">
              <a:extLst>
                <a:ext uri="{FF2B5EF4-FFF2-40B4-BE49-F238E27FC236}">
                  <a16:creationId xmlns:a16="http://schemas.microsoft.com/office/drawing/2014/main" xmlns="" id="{AA3BE368-D141-4F6D-B154-8E85D240C6F0}"/>
                </a:ext>
              </a:extLst>
            </p:cNvPr>
            <p:cNvSpPr/>
            <p:nvPr/>
          </p:nvSpPr>
          <p:spPr>
            <a:xfrm>
              <a:off x="4639" y="2940"/>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40" name="Freeform 571">
              <a:extLst>
                <a:ext uri="{FF2B5EF4-FFF2-40B4-BE49-F238E27FC236}">
                  <a16:creationId xmlns:a16="http://schemas.microsoft.com/office/drawing/2014/main" xmlns="" id="{F12FF738-1B5F-4C93-B261-FBC76C28339E}"/>
                </a:ext>
              </a:extLst>
            </p:cNvPr>
            <p:cNvSpPr/>
            <p:nvPr/>
          </p:nvSpPr>
          <p:spPr>
            <a:xfrm>
              <a:off x="4635" y="2944"/>
              <a:ext cx="1" cy="2"/>
            </a:xfrm>
            <a:custGeom>
              <a:avLst/>
              <a:gdLst/>
              <a:ahLst/>
              <a:cxnLst>
                <a:cxn ang="0">
                  <a:pos x="1" y="0"/>
                </a:cxn>
                <a:cxn ang="0">
                  <a:pos x="1" y="0"/>
                </a:cxn>
                <a:cxn ang="0">
                  <a:pos x="0" y="2"/>
                </a:cxn>
                <a:cxn ang="0">
                  <a:pos x="1" y="0"/>
                </a:cxn>
              </a:cxnLst>
              <a:rect l="0" t="0" r="0" b="0"/>
              <a:pathLst>
                <a:path w="1" h="3">
                  <a:moveTo>
                    <a:pt x="1" y="1"/>
                  </a:moveTo>
                  <a:cubicBezTo>
                    <a:pt x="1" y="0"/>
                    <a:pt x="1" y="0"/>
                    <a:pt x="1" y="0"/>
                  </a:cubicBezTo>
                  <a:cubicBezTo>
                    <a:pt x="0" y="3"/>
                    <a:pt x="0" y="3"/>
                    <a:pt x="0" y="3"/>
                  </a:cubicBezTo>
                  <a:cubicBezTo>
                    <a:pt x="0" y="3"/>
                    <a:pt x="1" y="2"/>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41" name="Freeform 572">
              <a:extLst>
                <a:ext uri="{FF2B5EF4-FFF2-40B4-BE49-F238E27FC236}">
                  <a16:creationId xmlns:a16="http://schemas.microsoft.com/office/drawing/2014/main" xmlns="" id="{D476CF81-A7BB-4B43-9AAE-D1A41B09A491}"/>
                </a:ext>
              </a:extLst>
            </p:cNvPr>
            <p:cNvSpPr/>
            <p:nvPr/>
          </p:nvSpPr>
          <p:spPr>
            <a:xfrm>
              <a:off x="4622" y="2931"/>
              <a:ext cx="18" cy="17"/>
            </a:xfrm>
            <a:custGeom>
              <a:avLst/>
              <a:gdLst/>
              <a:ahLst/>
              <a:cxnLst>
                <a:cxn ang="0">
                  <a:pos x="8" y="0"/>
                </a:cxn>
                <a:cxn ang="0">
                  <a:pos x="6" y="3"/>
                </a:cxn>
                <a:cxn ang="0">
                  <a:pos x="4" y="5"/>
                </a:cxn>
                <a:cxn ang="0">
                  <a:pos x="0" y="9"/>
                </a:cxn>
                <a:cxn ang="0">
                  <a:pos x="2" y="8"/>
                </a:cxn>
                <a:cxn ang="0">
                  <a:pos x="0" y="10"/>
                </a:cxn>
                <a:cxn ang="0">
                  <a:pos x="3" y="10"/>
                </a:cxn>
                <a:cxn ang="0">
                  <a:pos x="5" y="10"/>
                </a:cxn>
                <a:cxn ang="0">
                  <a:pos x="9" y="14"/>
                </a:cxn>
                <a:cxn ang="0">
                  <a:pos x="12" y="10"/>
                </a:cxn>
                <a:cxn ang="0">
                  <a:pos x="10" y="13"/>
                </a:cxn>
                <a:cxn ang="0">
                  <a:pos x="10" y="12"/>
                </a:cxn>
                <a:cxn ang="0">
                  <a:pos x="11" y="14"/>
                </a:cxn>
                <a:cxn ang="0">
                  <a:pos x="14" y="9"/>
                </a:cxn>
                <a:cxn ang="0">
                  <a:pos x="12" y="15"/>
                </a:cxn>
                <a:cxn ang="0">
                  <a:pos x="14" y="12"/>
                </a:cxn>
                <a:cxn ang="0">
                  <a:pos x="16" y="8"/>
                </a:cxn>
                <a:cxn ang="0">
                  <a:pos x="17" y="6"/>
                </a:cxn>
                <a:cxn ang="0">
                  <a:pos x="10" y="11"/>
                </a:cxn>
                <a:cxn ang="0">
                  <a:pos x="12" y="8"/>
                </a:cxn>
                <a:cxn ang="0">
                  <a:pos x="12" y="4"/>
                </a:cxn>
                <a:cxn ang="0">
                  <a:pos x="9" y="8"/>
                </a:cxn>
                <a:cxn ang="0">
                  <a:pos x="9" y="7"/>
                </a:cxn>
                <a:cxn ang="0">
                  <a:pos x="8" y="8"/>
                </a:cxn>
                <a:cxn ang="0">
                  <a:pos x="9" y="5"/>
                </a:cxn>
                <a:cxn ang="0">
                  <a:pos x="6" y="10"/>
                </a:cxn>
                <a:cxn ang="0">
                  <a:pos x="10" y="3"/>
                </a:cxn>
                <a:cxn ang="0">
                  <a:pos x="9" y="5"/>
                </a:cxn>
                <a:cxn ang="0">
                  <a:pos x="6" y="8"/>
                </a:cxn>
                <a:cxn ang="0">
                  <a:pos x="9" y="3"/>
                </a:cxn>
                <a:cxn ang="0">
                  <a:pos x="7" y="5"/>
                </a:cxn>
                <a:cxn ang="0">
                  <a:pos x="4" y="8"/>
                </a:cxn>
                <a:cxn ang="0">
                  <a:pos x="4" y="5"/>
                </a:cxn>
                <a:cxn ang="0">
                  <a:pos x="9" y="2"/>
                </a:cxn>
                <a:cxn ang="0">
                  <a:pos x="10" y="0"/>
                </a:cxn>
                <a:cxn ang="0">
                  <a:pos x="4" y="4"/>
                </a:cxn>
                <a:cxn ang="0">
                  <a:pos x="8" y="0"/>
                </a:cxn>
              </a:cxnLst>
              <a:rect l="0" t="0" r="0" b="0"/>
              <a:pathLst>
                <a:path w="22" h="21">
                  <a:moveTo>
                    <a:pt x="10" y="1"/>
                  </a:moveTo>
                  <a:cubicBezTo>
                    <a:pt x="8" y="3"/>
                    <a:pt x="8" y="4"/>
                    <a:pt x="8" y="4"/>
                  </a:cubicBezTo>
                  <a:cubicBezTo>
                    <a:pt x="6" y="6"/>
                    <a:pt x="6" y="6"/>
                    <a:pt x="5" y="7"/>
                  </a:cubicBezTo>
                  <a:cubicBezTo>
                    <a:pt x="4" y="9"/>
                    <a:pt x="2" y="10"/>
                    <a:pt x="0" y="12"/>
                  </a:cubicBezTo>
                  <a:cubicBezTo>
                    <a:pt x="0" y="13"/>
                    <a:pt x="3" y="10"/>
                    <a:pt x="3" y="11"/>
                  </a:cubicBezTo>
                  <a:cubicBezTo>
                    <a:pt x="1" y="13"/>
                    <a:pt x="1" y="13"/>
                    <a:pt x="1" y="13"/>
                  </a:cubicBezTo>
                  <a:cubicBezTo>
                    <a:pt x="3" y="12"/>
                    <a:pt x="6" y="11"/>
                    <a:pt x="4" y="13"/>
                  </a:cubicBezTo>
                  <a:cubicBezTo>
                    <a:pt x="4" y="14"/>
                    <a:pt x="5" y="14"/>
                    <a:pt x="7" y="13"/>
                  </a:cubicBezTo>
                  <a:cubicBezTo>
                    <a:pt x="8" y="16"/>
                    <a:pt x="11" y="14"/>
                    <a:pt x="12" y="18"/>
                  </a:cubicBezTo>
                  <a:cubicBezTo>
                    <a:pt x="15" y="13"/>
                    <a:pt x="15" y="13"/>
                    <a:pt x="15" y="13"/>
                  </a:cubicBezTo>
                  <a:cubicBezTo>
                    <a:pt x="14" y="16"/>
                    <a:pt x="16" y="13"/>
                    <a:pt x="13" y="17"/>
                  </a:cubicBezTo>
                  <a:cubicBezTo>
                    <a:pt x="14" y="16"/>
                    <a:pt x="13" y="16"/>
                    <a:pt x="13" y="16"/>
                  </a:cubicBezTo>
                  <a:cubicBezTo>
                    <a:pt x="11" y="21"/>
                    <a:pt x="15" y="16"/>
                    <a:pt x="14" y="18"/>
                  </a:cubicBezTo>
                  <a:cubicBezTo>
                    <a:pt x="15" y="17"/>
                    <a:pt x="17" y="12"/>
                    <a:pt x="18" y="12"/>
                  </a:cubicBezTo>
                  <a:cubicBezTo>
                    <a:pt x="14" y="18"/>
                    <a:pt x="18" y="12"/>
                    <a:pt x="15" y="19"/>
                  </a:cubicBezTo>
                  <a:cubicBezTo>
                    <a:pt x="15" y="21"/>
                    <a:pt x="18" y="14"/>
                    <a:pt x="18" y="15"/>
                  </a:cubicBezTo>
                  <a:cubicBezTo>
                    <a:pt x="20" y="11"/>
                    <a:pt x="18" y="13"/>
                    <a:pt x="20" y="10"/>
                  </a:cubicBezTo>
                  <a:cubicBezTo>
                    <a:pt x="21" y="7"/>
                    <a:pt x="19" y="11"/>
                    <a:pt x="21" y="8"/>
                  </a:cubicBezTo>
                  <a:cubicBezTo>
                    <a:pt x="22" y="5"/>
                    <a:pt x="16" y="12"/>
                    <a:pt x="13" y="14"/>
                  </a:cubicBezTo>
                  <a:cubicBezTo>
                    <a:pt x="15" y="11"/>
                    <a:pt x="15" y="11"/>
                    <a:pt x="15" y="11"/>
                  </a:cubicBezTo>
                  <a:cubicBezTo>
                    <a:pt x="13" y="13"/>
                    <a:pt x="12" y="12"/>
                    <a:pt x="15" y="6"/>
                  </a:cubicBezTo>
                  <a:cubicBezTo>
                    <a:pt x="13" y="9"/>
                    <a:pt x="16" y="4"/>
                    <a:pt x="11" y="11"/>
                  </a:cubicBezTo>
                  <a:cubicBezTo>
                    <a:pt x="12" y="9"/>
                    <a:pt x="12" y="10"/>
                    <a:pt x="12" y="9"/>
                  </a:cubicBezTo>
                  <a:cubicBezTo>
                    <a:pt x="10" y="11"/>
                    <a:pt x="10" y="11"/>
                    <a:pt x="10" y="11"/>
                  </a:cubicBezTo>
                  <a:cubicBezTo>
                    <a:pt x="10" y="11"/>
                    <a:pt x="13" y="7"/>
                    <a:pt x="12" y="7"/>
                  </a:cubicBezTo>
                  <a:cubicBezTo>
                    <a:pt x="10" y="10"/>
                    <a:pt x="9" y="11"/>
                    <a:pt x="8" y="13"/>
                  </a:cubicBezTo>
                  <a:cubicBezTo>
                    <a:pt x="9" y="10"/>
                    <a:pt x="11" y="7"/>
                    <a:pt x="13" y="4"/>
                  </a:cubicBezTo>
                  <a:cubicBezTo>
                    <a:pt x="11" y="7"/>
                    <a:pt x="11" y="7"/>
                    <a:pt x="11" y="7"/>
                  </a:cubicBezTo>
                  <a:cubicBezTo>
                    <a:pt x="11" y="6"/>
                    <a:pt x="9" y="9"/>
                    <a:pt x="8" y="10"/>
                  </a:cubicBezTo>
                  <a:cubicBezTo>
                    <a:pt x="8" y="10"/>
                    <a:pt x="11" y="6"/>
                    <a:pt x="12" y="4"/>
                  </a:cubicBezTo>
                  <a:cubicBezTo>
                    <a:pt x="13" y="3"/>
                    <a:pt x="7" y="10"/>
                    <a:pt x="9" y="7"/>
                  </a:cubicBezTo>
                  <a:cubicBezTo>
                    <a:pt x="6" y="10"/>
                    <a:pt x="6" y="10"/>
                    <a:pt x="6" y="10"/>
                  </a:cubicBezTo>
                  <a:cubicBezTo>
                    <a:pt x="5" y="10"/>
                    <a:pt x="8" y="7"/>
                    <a:pt x="6" y="7"/>
                  </a:cubicBezTo>
                  <a:cubicBezTo>
                    <a:pt x="10" y="3"/>
                    <a:pt x="10" y="4"/>
                    <a:pt x="11" y="3"/>
                  </a:cubicBezTo>
                  <a:cubicBezTo>
                    <a:pt x="12" y="2"/>
                    <a:pt x="12" y="2"/>
                    <a:pt x="13" y="0"/>
                  </a:cubicBezTo>
                  <a:cubicBezTo>
                    <a:pt x="6" y="6"/>
                    <a:pt x="6" y="6"/>
                    <a:pt x="6" y="6"/>
                  </a:cubicBezTo>
                  <a:cubicBezTo>
                    <a:pt x="11" y="2"/>
                    <a:pt x="10" y="2"/>
                    <a:pt x="10"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42" name="Freeform 573">
              <a:extLst>
                <a:ext uri="{FF2B5EF4-FFF2-40B4-BE49-F238E27FC236}">
                  <a16:creationId xmlns:a16="http://schemas.microsoft.com/office/drawing/2014/main" xmlns="" id="{0780A3DB-2CA4-4D46-9A1A-41782E1E44E9}"/>
                </a:ext>
              </a:extLst>
            </p:cNvPr>
            <p:cNvSpPr/>
            <p:nvPr/>
          </p:nvSpPr>
          <p:spPr>
            <a:xfrm>
              <a:off x="4633" y="2930"/>
              <a:ext cx="1" cy="1"/>
            </a:xfrm>
            <a:custGeom>
              <a:avLst/>
              <a:gdLst/>
              <a:ahLst/>
              <a:cxnLst>
                <a:cxn ang="0">
                  <a:pos x="0" y="1"/>
                </a:cxn>
                <a:cxn ang="0">
                  <a:pos x="1" y="0"/>
                </a:cxn>
                <a:cxn ang="0">
                  <a:pos x="1" y="0"/>
                </a:cxn>
                <a:cxn ang="0">
                  <a:pos x="0" y="1"/>
                </a:cxn>
              </a:cxnLst>
              <a:rect l="0" t="0" r="0" b="0"/>
              <a:pathLst>
                <a:path w="1" h="1">
                  <a:moveTo>
                    <a:pt x="0" y="1"/>
                  </a:moveTo>
                  <a:lnTo>
                    <a:pt x="1" y="0"/>
                  </a:lnTo>
                  <a:lnTo>
                    <a:pt x="1" y="0"/>
                  </a:lnTo>
                  <a:lnTo>
                    <a:pt x="0"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43" name="Freeform 574">
              <a:extLst>
                <a:ext uri="{FF2B5EF4-FFF2-40B4-BE49-F238E27FC236}">
                  <a16:creationId xmlns:a16="http://schemas.microsoft.com/office/drawing/2014/main" xmlns="" id="{219E11B2-737B-4723-BC7B-AE0F0D78DB36}"/>
                </a:ext>
              </a:extLst>
            </p:cNvPr>
            <p:cNvSpPr/>
            <p:nvPr/>
          </p:nvSpPr>
          <p:spPr>
            <a:xfrm>
              <a:off x="4630" y="2931"/>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44" name="Rectangle 575">
              <a:extLst>
                <a:ext uri="{FF2B5EF4-FFF2-40B4-BE49-F238E27FC236}">
                  <a16:creationId xmlns:a16="http://schemas.microsoft.com/office/drawing/2014/main" xmlns="" id="{4E9B0EF0-6CE8-48B5-A7F0-94DB03E9B07B}"/>
                </a:ext>
              </a:extLst>
            </p:cNvPr>
            <p:cNvSpPr/>
            <p:nvPr/>
          </p:nvSpPr>
          <p:spPr>
            <a:xfrm>
              <a:off x="4626" y="2941"/>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45" name="Freeform 576">
              <a:extLst>
                <a:ext uri="{FF2B5EF4-FFF2-40B4-BE49-F238E27FC236}">
                  <a16:creationId xmlns:a16="http://schemas.microsoft.com/office/drawing/2014/main" xmlns="" id="{F7DA145B-E396-43C4-9DCA-DF4DC88D0197}"/>
                </a:ext>
              </a:extLst>
            </p:cNvPr>
            <p:cNvSpPr/>
            <p:nvPr/>
          </p:nvSpPr>
          <p:spPr>
            <a:xfrm>
              <a:off x="4633" y="2931"/>
              <a:ext cx="2" cy="3"/>
            </a:xfrm>
            <a:custGeom>
              <a:avLst/>
              <a:gdLst/>
              <a:ahLst/>
              <a:cxnLst>
                <a:cxn ang="0">
                  <a:pos x="2" y="0"/>
                </a:cxn>
                <a:cxn ang="0">
                  <a:pos x="0" y="3"/>
                </a:cxn>
                <a:cxn ang="0">
                  <a:pos x="2" y="0"/>
                </a:cxn>
              </a:cxnLst>
              <a:rect l="0" t="0" r="0" b="0"/>
              <a:pathLst>
                <a:path w="2" h="3">
                  <a:moveTo>
                    <a:pt x="2" y="0"/>
                  </a:moveTo>
                  <a:lnTo>
                    <a:pt x="0" y="3"/>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46" name="Freeform 577">
              <a:extLst>
                <a:ext uri="{FF2B5EF4-FFF2-40B4-BE49-F238E27FC236}">
                  <a16:creationId xmlns:a16="http://schemas.microsoft.com/office/drawing/2014/main" xmlns="" id="{FC6F4E81-D51E-4D44-BC2F-CC921A44DDF7}"/>
                </a:ext>
              </a:extLst>
            </p:cNvPr>
            <p:cNvSpPr/>
            <p:nvPr/>
          </p:nvSpPr>
          <p:spPr>
            <a:xfrm>
              <a:off x="4635" y="2933"/>
              <a:ext cx="1" cy="3"/>
            </a:xfrm>
            <a:custGeom>
              <a:avLst/>
              <a:gdLst/>
              <a:ahLst/>
              <a:cxnLst>
                <a:cxn ang="0">
                  <a:pos x="0" y="3"/>
                </a:cxn>
                <a:cxn ang="0">
                  <a:pos x="1" y="0"/>
                </a:cxn>
                <a:cxn ang="0">
                  <a:pos x="0" y="3"/>
                </a:cxn>
              </a:cxnLst>
              <a:rect l="0" t="0" r="0" b="0"/>
              <a:pathLst>
                <a:path w="2" h="3">
                  <a:moveTo>
                    <a:pt x="0" y="3"/>
                  </a:moveTo>
                  <a:cubicBezTo>
                    <a:pt x="2" y="0"/>
                    <a:pt x="2" y="0"/>
                    <a:pt x="2" y="0"/>
                  </a:cubicBezTo>
                  <a:cubicBezTo>
                    <a:pt x="2" y="0"/>
                    <a:pt x="1" y="1"/>
                    <a:pt x="0"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47" name="Freeform 578">
              <a:extLst>
                <a:ext uri="{FF2B5EF4-FFF2-40B4-BE49-F238E27FC236}">
                  <a16:creationId xmlns:a16="http://schemas.microsoft.com/office/drawing/2014/main" xmlns="" id="{6E617F7E-8A1B-4A29-8E81-D81D5935FFFF}"/>
                </a:ext>
              </a:extLst>
            </p:cNvPr>
            <p:cNvSpPr/>
            <p:nvPr/>
          </p:nvSpPr>
          <p:spPr>
            <a:xfrm>
              <a:off x="4631" y="2930"/>
              <a:ext cx="2" cy="1"/>
            </a:xfrm>
            <a:custGeom>
              <a:avLst/>
              <a:gdLst/>
              <a:ahLst/>
              <a:cxnLst>
                <a:cxn ang="0">
                  <a:pos x="2" y="0"/>
                </a:cxn>
                <a:cxn ang="0">
                  <a:pos x="1" y="1"/>
                </a:cxn>
                <a:cxn ang="0">
                  <a:pos x="0" y="1"/>
                </a:cxn>
                <a:cxn ang="0">
                  <a:pos x="2" y="0"/>
                </a:cxn>
              </a:cxnLst>
              <a:rect l="0" t="0" r="0" b="0"/>
              <a:pathLst>
                <a:path w="2" h="1">
                  <a:moveTo>
                    <a:pt x="2" y="0"/>
                  </a:moveTo>
                  <a:lnTo>
                    <a:pt x="1" y="1"/>
                  </a:lnTo>
                  <a:lnTo>
                    <a:pt x="0"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48" name="Freeform 579">
              <a:extLst>
                <a:ext uri="{FF2B5EF4-FFF2-40B4-BE49-F238E27FC236}">
                  <a16:creationId xmlns:a16="http://schemas.microsoft.com/office/drawing/2014/main" xmlns="" id="{A48421D5-EDE7-4954-B364-82A1CCF8E7F9}"/>
                </a:ext>
              </a:extLst>
            </p:cNvPr>
            <p:cNvSpPr/>
            <p:nvPr/>
          </p:nvSpPr>
          <p:spPr>
            <a:xfrm>
              <a:off x="4614" y="2928"/>
              <a:ext cx="16" cy="12"/>
            </a:xfrm>
            <a:custGeom>
              <a:avLst/>
              <a:gdLst/>
              <a:ahLst/>
              <a:cxnLst>
                <a:cxn ang="0">
                  <a:pos x="2" y="7"/>
                </a:cxn>
                <a:cxn ang="0">
                  <a:pos x="1" y="9"/>
                </a:cxn>
                <a:cxn ang="0">
                  <a:pos x="8" y="4"/>
                </a:cxn>
                <a:cxn ang="0">
                  <a:pos x="2" y="9"/>
                </a:cxn>
                <a:cxn ang="0">
                  <a:pos x="8" y="8"/>
                </a:cxn>
                <a:cxn ang="0">
                  <a:pos x="5" y="10"/>
                </a:cxn>
                <a:cxn ang="0">
                  <a:pos x="12" y="5"/>
                </a:cxn>
                <a:cxn ang="0">
                  <a:pos x="6" y="11"/>
                </a:cxn>
                <a:cxn ang="0">
                  <a:pos x="5" y="12"/>
                </a:cxn>
                <a:cxn ang="0">
                  <a:pos x="8" y="11"/>
                </a:cxn>
                <a:cxn ang="0">
                  <a:pos x="12" y="7"/>
                </a:cxn>
                <a:cxn ang="0">
                  <a:pos x="15" y="4"/>
                </a:cxn>
                <a:cxn ang="0">
                  <a:pos x="12" y="5"/>
                </a:cxn>
                <a:cxn ang="0">
                  <a:pos x="14" y="4"/>
                </a:cxn>
                <a:cxn ang="0">
                  <a:pos x="12" y="4"/>
                </a:cxn>
                <a:cxn ang="0">
                  <a:pos x="14" y="3"/>
                </a:cxn>
                <a:cxn ang="0">
                  <a:pos x="12" y="4"/>
                </a:cxn>
                <a:cxn ang="0">
                  <a:pos x="12" y="4"/>
                </a:cxn>
                <a:cxn ang="0">
                  <a:pos x="9" y="6"/>
                </a:cxn>
                <a:cxn ang="0">
                  <a:pos x="12" y="3"/>
                </a:cxn>
                <a:cxn ang="0">
                  <a:pos x="10" y="5"/>
                </a:cxn>
                <a:cxn ang="0">
                  <a:pos x="13" y="1"/>
                </a:cxn>
                <a:cxn ang="0">
                  <a:pos x="11" y="3"/>
                </a:cxn>
                <a:cxn ang="0">
                  <a:pos x="13" y="2"/>
                </a:cxn>
                <a:cxn ang="0">
                  <a:pos x="7" y="7"/>
                </a:cxn>
                <a:cxn ang="0">
                  <a:pos x="12" y="2"/>
                </a:cxn>
                <a:cxn ang="0">
                  <a:pos x="10" y="2"/>
                </a:cxn>
                <a:cxn ang="0">
                  <a:pos x="11" y="1"/>
                </a:cxn>
                <a:cxn ang="0">
                  <a:pos x="8" y="2"/>
                </a:cxn>
                <a:cxn ang="0">
                  <a:pos x="8" y="3"/>
                </a:cxn>
                <a:cxn ang="0">
                  <a:pos x="5" y="4"/>
                </a:cxn>
                <a:cxn ang="0">
                  <a:pos x="7" y="4"/>
                </a:cxn>
                <a:cxn ang="0">
                  <a:pos x="3" y="5"/>
                </a:cxn>
                <a:cxn ang="0">
                  <a:pos x="5" y="4"/>
                </a:cxn>
                <a:cxn ang="0">
                  <a:pos x="2" y="7"/>
                </a:cxn>
              </a:cxnLst>
              <a:rect l="0" t="0" r="0" b="0"/>
              <a:pathLst>
                <a:path w="20" h="15">
                  <a:moveTo>
                    <a:pt x="3" y="9"/>
                  </a:moveTo>
                  <a:cubicBezTo>
                    <a:pt x="0" y="12"/>
                    <a:pt x="2" y="11"/>
                    <a:pt x="2" y="12"/>
                  </a:cubicBezTo>
                  <a:cubicBezTo>
                    <a:pt x="4" y="11"/>
                    <a:pt x="10" y="6"/>
                    <a:pt x="10" y="6"/>
                  </a:cubicBezTo>
                  <a:cubicBezTo>
                    <a:pt x="3" y="12"/>
                    <a:pt x="3" y="12"/>
                    <a:pt x="3" y="12"/>
                  </a:cubicBezTo>
                  <a:cubicBezTo>
                    <a:pt x="4" y="13"/>
                    <a:pt x="4" y="15"/>
                    <a:pt x="10" y="10"/>
                  </a:cubicBezTo>
                  <a:cubicBezTo>
                    <a:pt x="7" y="13"/>
                    <a:pt x="7" y="13"/>
                    <a:pt x="7" y="13"/>
                  </a:cubicBezTo>
                  <a:cubicBezTo>
                    <a:pt x="8" y="13"/>
                    <a:pt x="17" y="4"/>
                    <a:pt x="15" y="7"/>
                  </a:cubicBezTo>
                  <a:cubicBezTo>
                    <a:pt x="11" y="10"/>
                    <a:pt x="12" y="11"/>
                    <a:pt x="8" y="14"/>
                  </a:cubicBezTo>
                  <a:cubicBezTo>
                    <a:pt x="7" y="15"/>
                    <a:pt x="7" y="15"/>
                    <a:pt x="7" y="15"/>
                  </a:cubicBezTo>
                  <a:cubicBezTo>
                    <a:pt x="8" y="15"/>
                    <a:pt x="11" y="13"/>
                    <a:pt x="11" y="14"/>
                  </a:cubicBezTo>
                  <a:cubicBezTo>
                    <a:pt x="12" y="12"/>
                    <a:pt x="15" y="9"/>
                    <a:pt x="15" y="9"/>
                  </a:cubicBezTo>
                  <a:cubicBezTo>
                    <a:pt x="15" y="9"/>
                    <a:pt x="17" y="7"/>
                    <a:pt x="19" y="5"/>
                  </a:cubicBezTo>
                  <a:cubicBezTo>
                    <a:pt x="17" y="7"/>
                    <a:pt x="18" y="5"/>
                    <a:pt x="15" y="7"/>
                  </a:cubicBezTo>
                  <a:cubicBezTo>
                    <a:pt x="17" y="5"/>
                    <a:pt x="16" y="7"/>
                    <a:pt x="18" y="5"/>
                  </a:cubicBezTo>
                  <a:cubicBezTo>
                    <a:pt x="16" y="6"/>
                    <a:pt x="16" y="6"/>
                    <a:pt x="16" y="6"/>
                  </a:cubicBezTo>
                  <a:cubicBezTo>
                    <a:pt x="16" y="6"/>
                    <a:pt x="18" y="4"/>
                    <a:pt x="18" y="4"/>
                  </a:cubicBezTo>
                  <a:cubicBezTo>
                    <a:pt x="17" y="5"/>
                    <a:pt x="15" y="6"/>
                    <a:pt x="15" y="6"/>
                  </a:cubicBezTo>
                  <a:cubicBezTo>
                    <a:pt x="16" y="5"/>
                    <a:pt x="16" y="5"/>
                    <a:pt x="16" y="5"/>
                  </a:cubicBezTo>
                  <a:cubicBezTo>
                    <a:pt x="15" y="6"/>
                    <a:pt x="16" y="4"/>
                    <a:pt x="12" y="8"/>
                  </a:cubicBezTo>
                  <a:cubicBezTo>
                    <a:pt x="16" y="4"/>
                    <a:pt x="16" y="4"/>
                    <a:pt x="16" y="4"/>
                  </a:cubicBezTo>
                  <a:cubicBezTo>
                    <a:pt x="13" y="7"/>
                    <a:pt x="13" y="7"/>
                    <a:pt x="13" y="7"/>
                  </a:cubicBezTo>
                  <a:cubicBezTo>
                    <a:pt x="14" y="5"/>
                    <a:pt x="20" y="0"/>
                    <a:pt x="17" y="2"/>
                  </a:cubicBezTo>
                  <a:cubicBezTo>
                    <a:pt x="16" y="3"/>
                    <a:pt x="14" y="4"/>
                    <a:pt x="14" y="4"/>
                  </a:cubicBezTo>
                  <a:cubicBezTo>
                    <a:pt x="12" y="6"/>
                    <a:pt x="16" y="3"/>
                    <a:pt x="17" y="3"/>
                  </a:cubicBezTo>
                  <a:cubicBezTo>
                    <a:pt x="14" y="5"/>
                    <a:pt x="11" y="7"/>
                    <a:pt x="9" y="9"/>
                  </a:cubicBezTo>
                  <a:cubicBezTo>
                    <a:pt x="12" y="6"/>
                    <a:pt x="8" y="8"/>
                    <a:pt x="15" y="3"/>
                  </a:cubicBezTo>
                  <a:cubicBezTo>
                    <a:pt x="15" y="2"/>
                    <a:pt x="12" y="5"/>
                    <a:pt x="13" y="3"/>
                  </a:cubicBezTo>
                  <a:cubicBezTo>
                    <a:pt x="14" y="2"/>
                    <a:pt x="14" y="2"/>
                    <a:pt x="14" y="2"/>
                  </a:cubicBezTo>
                  <a:cubicBezTo>
                    <a:pt x="9" y="6"/>
                    <a:pt x="16" y="0"/>
                    <a:pt x="11" y="3"/>
                  </a:cubicBezTo>
                  <a:cubicBezTo>
                    <a:pt x="10" y="4"/>
                    <a:pt x="10" y="4"/>
                    <a:pt x="10" y="4"/>
                  </a:cubicBezTo>
                  <a:cubicBezTo>
                    <a:pt x="8" y="6"/>
                    <a:pt x="8" y="6"/>
                    <a:pt x="7" y="6"/>
                  </a:cubicBezTo>
                  <a:cubicBezTo>
                    <a:pt x="9" y="5"/>
                    <a:pt x="9" y="5"/>
                    <a:pt x="9" y="5"/>
                  </a:cubicBezTo>
                  <a:cubicBezTo>
                    <a:pt x="6" y="7"/>
                    <a:pt x="5" y="7"/>
                    <a:pt x="4" y="7"/>
                  </a:cubicBezTo>
                  <a:cubicBezTo>
                    <a:pt x="3" y="8"/>
                    <a:pt x="6" y="6"/>
                    <a:pt x="7" y="6"/>
                  </a:cubicBezTo>
                  <a:cubicBezTo>
                    <a:pt x="5" y="7"/>
                    <a:pt x="2" y="9"/>
                    <a:pt x="3"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49" name="Freeform 580">
              <a:extLst>
                <a:ext uri="{FF2B5EF4-FFF2-40B4-BE49-F238E27FC236}">
                  <a16:creationId xmlns:a16="http://schemas.microsoft.com/office/drawing/2014/main" xmlns="" id="{4FD0F65B-742E-4B3A-8033-463149C20516}"/>
                </a:ext>
              </a:extLst>
            </p:cNvPr>
            <p:cNvSpPr/>
            <p:nvPr/>
          </p:nvSpPr>
          <p:spPr>
            <a:xfrm>
              <a:off x="4627" y="2931"/>
              <a:ext cx="2" cy="1"/>
            </a:xfrm>
            <a:custGeom>
              <a:avLst/>
              <a:gdLst/>
              <a:ahLst/>
              <a:cxnLst>
                <a:cxn ang="0">
                  <a:pos x="2" y="0"/>
                </a:cxn>
                <a:cxn ang="0">
                  <a:pos x="0" y="1"/>
                </a:cxn>
                <a:cxn ang="0">
                  <a:pos x="2" y="0"/>
                </a:cxn>
              </a:cxnLst>
              <a:rect l="0" t="0" r="0" b="0"/>
              <a:pathLst>
                <a:path w="2" h="1">
                  <a:moveTo>
                    <a:pt x="2" y="0"/>
                  </a:moveTo>
                  <a:lnTo>
                    <a:pt x="0"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0" name="Freeform 581">
              <a:extLst>
                <a:ext uri="{FF2B5EF4-FFF2-40B4-BE49-F238E27FC236}">
                  <a16:creationId xmlns:a16="http://schemas.microsoft.com/office/drawing/2014/main" xmlns="" id="{856121F4-9CCC-44E4-9D91-614977B07158}"/>
                </a:ext>
              </a:extLst>
            </p:cNvPr>
            <p:cNvSpPr/>
            <p:nvPr/>
          </p:nvSpPr>
          <p:spPr>
            <a:xfrm>
              <a:off x="4608" y="2925"/>
              <a:ext cx="22" cy="11"/>
            </a:xfrm>
            <a:custGeom>
              <a:avLst/>
              <a:gdLst/>
              <a:ahLst/>
              <a:cxnLst>
                <a:cxn ang="0">
                  <a:pos x="11" y="5"/>
                </a:cxn>
                <a:cxn ang="0">
                  <a:pos x="15" y="2"/>
                </a:cxn>
                <a:cxn ang="0">
                  <a:pos x="8" y="7"/>
                </a:cxn>
                <a:cxn ang="0">
                  <a:pos x="7" y="7"/>
                </a:cxn>
                <a:cxn ang="0">
                  <a:pos x="13" y="4"/>
                </a:cxn>
                <a:cxn ang="0">
                  <a:pos x="14" y="2"/>
                </a:cxn>
                <a:cxn ang="0">
                  <a:pos x="10" y="5"/>
                </a:cxn>
                <a:cxn ang="0">
                  <a:pos x="7" y="5"/>
                </a:cxn>
                <a:cxn ang="0">
                  <a:pos x="8" y="5"/>
                </a:cxn>
                <a:cxn ang="0">
                  <a:pos x="13" y="2"/>
                </a:cxn>
                <a:cxn ang="0">
                  <a:pos x="1" y="6"/>
                </a:cxn>
                <a:cxn ang="0">
                  <a:pos x="2" y="7"/>
                </a:cxn>
                <a:cxn ang="0">
                  <a:pos x="7" y="5"/>
                </a:cxn>
                <a:cxn ang="0">
                  <a:pos x="6" y="5"/>
                </a:cxn>
                <a:cxn ang="0">
                  <a:pos x="3" y="6"/>
                </a:cxn>
                <a:cxn ang="0">
                  <a:pos x="5" y="11"/>
                </a:cxn>
                <a:cxn ang="0">
                  <a:pos x="5" y="10"/>
                </a:cxn>
                <a:cxn ang="0">
                  <a:pos x="8" y="8"/>
                </a:cxn>
                <a:cxn ang="0">
                  <a:pos x="12" y="5"/>
                </a:cxn>
                <a:cxn ang="0">
                  <a:pos x="11" y="6"/>
                </a:cxn>
                <a:cxn ang="0">
                  <a:pos x="16" y="3"/>
                </a:cxn>
                <a:cxn ang="0">
                  <a:pos x="18" y="2"/>
                </a:cxn>
                <a:cxn ang="0">
                  <a:pos x="18" y="1"/>
                </a:cxn>
                <a:cxn ang="0">
                  <a:pos x="11" y="5"/>
                </a:cxn>
              </a:cxnLst>
              <a:rect l="0" t="0" r="0" b="0"/>
              <a:pathLst>
                <a:path w="28" h="13">
                  <a:moveTo>
                    <a:pt x="15" y="6"/>
                  </a:moveTo>
                  <a:cubicBezTo>
                    <a:pt x="16" y="6"/>
                    <a:pt x="19" y="5"/>
                    <a:pt x="20" y="3"/>
                  </a:cubicBezTo>
                  <a:cubicBezTo>
                    <a:pt x="17" y="5"/>
                    <a:pt x="15" y="7"/>
                    <a:pt x="11" y="9"/>
                  </a:cubicBezTo>
                  <a:cubicBezTo>
                    <a:pt x="13" y="7"/>
                    <a:pt x="9" y="9"/>
                    <a:pt x="9" y="9"/>
                  </a:cubicBezTo>
                  <a:cubicBezTo>
                    <a:pt x="11" y="8"/>
                    <a:pt x="16" y="5"/>
                    <a:pt x="17" y="5"/>
                  </a:cubicBezTo>
                  <a:cubicBezTo>
                    <a:pt x="16" y="5"/>
                    <a:pt x="18" y="4"/>
                    <a:pt x="18" y="3"/>
                  </a:cubicBezTo>
                  <a:cubicBezTo>
                    <a:pt x="15" y="6"/>
                    <a:pt x="16" y="4"/>
                    <a:pt x="13" y="6"/>
                  </a:cubicBezTo>
                  <a:cubicBezTo>
                    <a:pt x="10" y="8"/>
                    <a:pt x="7" y="8"/>
                    <a:pt x="9" y="7"/>
                  </a:cubicBezTo>
                  <a:cubicBezTo>
                    <a:pt x="12" y="6"/>
                    <a:pt x="11" y="6"/>
                    <a:pt x="11" y="6"/>
                  </a:cubicBezTo>
                  <a:cubicBezTo>
                    <a:pt x="15" y="4"/>
                    <a:pt x="13" y="5"/>
                    <a:pt x="17" y="3"/>
                  </a:cubicBezTo>
                  <a:cubicBezTo>
                    <a:pt x="11" y="6"/>
                    <a:pt x="10" y="4"/>
                    <a:pt x="2" y="8"/>
                  </a:cubicBezTo>
                  <a:cubicBezTo>
                    <a:pt x="0" y="9"/>
                    <a:pt x="2" y="8"/>
                    <a:pt x="3" y="9"/>
                  </a:cubicBezTo>
                  <a:cubicBezTo>
                    <a:pt x="4" y="7"/>
                    <a:pt x="8" y="6"/>
                    <a:pt x="9" y="6"/>
                  </a:cubicBezTo>
                  <a:cubicBezTo>
                    <a:pt x="8" y="6"/>
                    <a:pt x="11" y="5"/>
                    <a:pt x="8" y="7"/>
                  </a:cubicBezTo>
                  <a:cubicBezTo>
                    <a:pt x="4" y="8"/>
                    <a:pt x="4" y="8"/>
                    <a:pt x="4" y="8"/>
                  </a:cubicBezTo>
                  <a:cubicBezTo>
                    <a:pt x="3" y="10"/>
                    <a:pt x="5" y="12"/>
                    <a:pt x="7" y="13"/>
                  </a:cubicBezTo>
                  <a:cubicBezTo>
                    <a:pt x="7" y="12"/>
                    <a:pt x="7" y="12"/>
                    <a:pt x="7" y="12"/>
                  </a:cubicBezTo>
                  <a:cubicBezTo>
                    <a:pt x="10" y="11"/>
                    <a:pt x="10" y="11"/>
                    <a:pt x="11" y="10"/>
                  </a:cubicBezTo>
                  <a:cubicBezTo>
                    <a:pt x="16" y="6"/>
                    <a:pt x="16" y="6"/>
                    <a:pt x="16" y="6"/>
                  </a:cubicBezTo>
                  <a:cubicBezTo>
                    <a:pt x="16" y="7"/>
                    <a:pt x="17" y="6"/>
                    <a:pt x="15" y="8"/>
                  </a:cubicBezTo>
                  <a:cubicBezTo>
                    <a:pt x="18" y="6"/>
                    <a:pt x="19" y="5"/>
                    <a:pt x="21" y="4"/>
                  </a:cubicBezTo>
                  <a:cubicBezTo>
                    <a:pt x="22" y="4"/>
                    <a:pt x="20" y="5"/>
                    <a:pt x="24" y="3"/>
                  </a:cubicBezTo>
                  <a:cubicBezTo>
                    <a:pt x="28" y="0"/>
                    <a:pt x="20" y="5"/>
                    <a:pt x="23" y="2"/>
                  </a:cubicBezTo>
                  <a:lnTo>
                    <a:pt x="15" y="6"/>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1" name="Freeform 582">
              <a:extLst>
                <a:ext uri="{FF2B5EF4-FFF2-40B4-BE49-F238E27FC236}">
                  <a16:creationId xmlns:a16="http://schemas.microsoft.com/office/drawing/2014/main" xmlns="" id="{6366287D-081B-47DF-8331-678AF9679F2E}"/>
                </a:ext>
              </a:extLst>
            </p:cNvPr>
            <p:cNvSpPr/>
            <p:nvPr/>
          </p:nvSpPr>
          <p:spPr>
            <a:xfrm>
              <a:off x="4621" y="2930"/>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2" name="Freeform 583">
              <a:extLst>
                <a:ext uri="{FF2B5EF4-FFF2-40B4-BE49-F238E27FC236}">
                  <a16:creationId xmlns:a16="http://schemas.microsoft.com/office/drawing/2014/main" xmlns="" id="{98DF5C74-9DF5-48B2-AEFC-D20A000E7E03}"/>
                </a:ext>
              </a:extLst>
            </p:cNvPr>
            <p:cNvSpPr/>
            <p:nvPr/>
          </p:nvSpPr>
          <p:spPr>
            <a:xfrm>
              <a:off x="4613" y="2934"/>
              <a:ext cx="4" cy="2"/>
            </a:xfrm>
            <a:custGeom>
              <a:avLst/>
              <a:gdLst/>
              <a:ahLst/>
              <a:cxnLst>
                <a:cxn ang="0">
                  <a:pos x="0" y="2"/>
                </a:cxn>
                <a:cxn ang="0">
                  <a:pos x="3" y="0"/>
                </a:cxn>
                <a:cxn ang="0">
                  <a:pos x="0" y="2"/>
                </a:cxn>
              </a:cxnLst>
              <a:rect l="0" t="0" r="0" b="0"/>
              <a:pathLst>
                <a:path w="4" h="3">
                  <a:moveTo>
                    <a:pt x="0" y="3"/>
                  </a:moveTo>
                  <a:cubicBezTo>
                    <a:pt x="3" y="1"/>
                    <a:pt x="3" y="1"/>
                    <a:pt x="3" y="1"/>
                  </a:cubicBezTo>
                  <a:cubicBezTo>
                    <a:pt x="4" y="0"/>
                    <a:pt x="2" y="1"/>
                    <a:pt x="0"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3" name="Freeform 584">
              <a:extLst>
                <a:ext uri="{FF2B5EF4-FFF2-40B4-BE49-F238E27FC236}">
                  <a16:creationId xmlns:a16="http://schemas.microsoft.com/office/drawing/2014/main" xmlns="" id="{60A2318C-8727-48F6-AFD8-ACD5C84C64BA}"/>
                </a:ext>
              </a:extLst>
            </p:cNvPr>
            <p:cNvSpPr/>
            <p:nvPr/>
          </p:nvSpPr>
          <p:spPr>
            <a:xfrm>
              <a:off x="4620" y="2927"/>
              <a:ext cx="2" cy="1"/>
            </a:xfrm>
            <a:custGeom>
              <a:avLst/>
              <a:gdLst/>
              <a:ahLst/>
              <a:cxnLst>
                <a:cxn ang="0">
                  <a:pos x="2" y="0"/>
                </a:cxn>
                <a:cxn ang="0">
                  <a:pos x="1" y="0"/>
                </a:cxn>
                <a:cxn ang="0">
                  <a:pos x="0" y="1"/>
                </a:cxn>
                <a:cxn ang="0">
                  <a:pos x="2" y="0"/>
                </a:cxn>
              </a:cxnLst>
              <a:rect l="0" t="0" r="0" b="0"/>
              <a:pathLst>
                <a:path w="2" h="1">
                  <a:moveTo>
                    <a:pt x="2" y="0"/>
                  </a:moveTo>
                  <a:cubicBezTo>
                    <a:pt x="1" y="0"/>
                    <a:pt x="1" y="0"/>
                    <a:pt x="1" y="0"/>
                  </a:cubicBezTo>
                  <a:cubicBezTo>
                    <a:pt x="0" y="1"/>
                    <a:pt x="0" y="1"/>
                    <a:pt x="0" y="1"/>
                  </a:cubicBezTo>
                  <a:cubicBezTo>
                    <a:pt x="1" y="0"/>
                    <a:pt x="2" y="0"/>
                    <a:pt x="2"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4" name="Freeform 585">
              <a:extLst>
                <a:ext uri="{FF2B5EF4-FFF2-40B4-BE49-F238E27FC236}">
                  <a16:creationId xmlns:a16="http://schemas.microsoft.com/office/drawing/2014/main" xmlns="" id="{43039686-A9C3-48E0-8B72-DEEA7FAED1DA}"/>
                </a:ext>
              </a:extLst>
            </p:cNvPr>
            <p:cNvSpPr/>
            <p:nvPr/>
          </p:nvSpPr>
          <p:spPr>
            <a:xfrm>
              <a:off x="4608" y="2927"/>
              <a:ext cx="9" cy="4"/>
            </a:xfrm>
            <a:custGeom>
              <a:avLst/>
              <a:gdLst/>
              <a:ahLst/>
              <a:cxnLst>
                <a:cxn ang="0">
                  <a:pos x="0" y="2"/>
                </a:cxn>
                <a:cxn ang="0">
                  <a:pos x="0" y="4"/>
                </a:cxn>
                <a:cxn ang="0">
                  <a:pos x="9" y="0"/>
                </a:cxn>
                <a:cxn ang="0">
                  <a:pos x="3" y="2"/>
                </a:cxn>
                <a:cxn ang="0">
                  <a:pos x="3" y="1"/>
                </a:cxn>
                <a:cxn ang="0">
                  <a:pos x="0" y="2"/>
                </a:cxn>
              </a:cxnLst>
              <a:rect l="0" t="0" r="0" b="0"/>
              <a:pathLst>
                <a:path w="12" h="5">
                  <a:moveTo>
                    <a:pt x="0" y="3"/>
                  </a:moveTo>
                  <a:cubicBezTo>
                    <a:pt x="1" y="4"/>
                    <a:pt x="4" y="3"/>
                    <a:pt x="1" y="5"/>
                  </a:cubicBezTo>
                  <a:cubicBezTo>
                    <a:pt x="5" y="4"/>
                    <a:pt x="8" y="2"/>
                    <a:pt x="12" y="0"/>
                  </a:cubicBezTo>
                  <a:cubicBezTo>
                    <a:pt x="12" y="0"/>
                    <a:pt x="6" y="3"/>
                    <a:pt x="4" y="3"/>
                  </a:cubicBezTo>
                  <a:cubicBezTo>
                    <a:pt x="8" y="1"/>
                    <a:pt x="3" y="2"/>
                    <a:pt x="4" y="2"/>
                  </a:cubicBezTo>
                  <a:lnTo>
                    <a:pt x="0" y="3"/>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5" name="Freeform 586">
              <a:extLst>
                <a:ext uri="{FF2B5EF4-FFF2-40B4-BE49-F238E27FC236}">
                  <a16:creationId xmlns:a16="http://schemas.microsoft.com/office/drawing/2014/main" xmlns="" id="{732744DB-A3A0-40D1-93C9-613D42161AC3}"/>
                </a:ext>
              </a:extLst>
            </p:cNvPr>
            <p:cNvSpPr/>
            <p:nvPr/>
          </p:nvSpPr>
          <p:spPr>
            <a:xfrm>
              <a:off x="4606" y="2914"/>
              <a:ext cx="20" cy="15"/>
            </a:xfrm>
            <a:custGeom>
              <a:avLst/>
              <a:gdLst/>
              <a:ahLst/>
              <a:cxnLst>
                <a:cxn ang="0">
                  <a:pos x="12" y="10"/>
                </a:cxn>
                <a:cxn ang="0">
                  <a:pos x="10" y="10"/>
                </a:cxn>
                <a:cxn ang="0">
                  <a:pos x="13" y="9"/>
                </a:cxn>
                <a:cxn ang="0">
                  <a:pos x="15" y="8"/>
                </a:cxn>
                <a:cxn ang="0">
                  <a:pos x="13" y="9"/>
                </a:cxn>
                <a:cxn ang="0">
                  <a:pos x="11" y="8"/>
                </a:cxn>
                <a:cxn ang="0">
                  <a:pos x="7" y="9"/>
                </a:cxn>
                <a:cxn ang="0">
                  <a:pos x="14" y="7"/>
                </a:cxn>
                <a:cxn ang="0">
                  <a:pos x="5" y="8"/>
                </a:cxn>
                <a:cxn ang="0">
                  <a:pos x="8" y="7"/>
                </a:cxn>
                <a:cxn ang="0">
                  <a:pos x="8" y="7"/>
                </a:cxn>
                <a:cxn ang="0">
                  <a:pos x="8" y="6"/>
                </a:cxn>
                <a:cxn ang="0">
                  <a:pos x="13" y="6"/>
                </a:cxn>
                <a:cxn ang="0">
                  <a:pos x="12" y="5"/>
                </a:cxn>
                <a:cxn ang="0">
                  <a:pos x="14" y="4"/>
                </a:cxn>
                <a:cxn ang="0">
                  <a:pos x="10" y="3"/>
                </a:cxn>
                <a:cxn ang="0">
                  <a:pos x="14" y="3"/>
                </a:cxn>
                <a:cxn ang="0">
                  <a:pos x="5" y="3"/>
                </a:cxn>
                <a:cxn ang="0">
                  <a:pos x="6" y="2"/>
                </a:cxn>
                <a:cxn ang="0">
                  <a:pos x="11" y="3"/>
                </a:cxn>
                <a:cxn ang="0">
                  <a:pos x="9" y="2"/>
                </a:cxn>
                <a:cxn ang="0">
                  <a:pos x="14" y="2"/>
                </a:cxn>
                <a:cxn ang="0">
                  <a:pos x="7" y="0"/>
                </a:cxn>
                <a:cxn ang="0">
                  <a:pos x="8" y="0"/>
                </a:cxn>
                <a:cxn ang="0">
                  <a:pos x="0" y="0"/>
                </a:cxn>
                <a:cxn ang="0">
                  <a:pos x="1" y="3"/>
                </a:cxn>
                <a:cxn ang="0">
                  <a:pos x="5" y="4"/>
                </a:cxn>
                <a:cxn ang="0">
                  <a:pos x="0" y="5"/>
                </a:cxn>
                <a:cxn ang="0">
                  <a:pos x="5" y="4"/>
                </a:cxn>
                <a:cxn ang="0">
                  <a:pos x="1" y="5"/>
                </a:cxn>
                <a:cxn ang="0">
                  <a:pos x="5" y="5"/>
                </a:cxn>
                <a:cxn ang="0">
                  <a:pos x="0" y="6"/>
                </a:cxn>
                <a:cxn ang="0">
                  <a:pos x="4" y="11"/>
                </a:cxn>
                <a:cxn ang="0">
                  <a:pos x="7" y="11"/>
                </a:cxn>
                <a:cxn ang="0">
                  <a:pos x="8" y="12"/>
                </a:cxn>
                <a:cxn ang="0">
                  <a:pos x="11" y="11"/>
                </a:cxn>
                <a:cxn ang="0">
                  <a:pos x="4" y="14"/>
                </a:cxn>
                <a:cxn ang="0">
                  <a:pos x="5" y="14"/>
                </a:cxn>
                <a:cxn ang="0">
                  <a:pos x="6" y="13"/>
                </a:cxn>
                <a:cxn ang="0">
                  <a:pos x="5" y="15"/>
                </a:cxn>
                <a:cxn ang="0">
                  <a:pos x="14" y="11"/>
                </a:cxn>
                <a:cxn ang="0">
                  <a:pos x="17" y="8"/>
                </a:cxn>
                <a:cxn ang="0">
                  <a:pos x="12" y="10"/>
                </a:cxn>
              </a:cxnLst>
              <a:rect l="0" t="0" r="0" b="0"/>
              <a:pathLst>
                <a:path w="24" h="19">
                  <a:moveTo>
                    <a:pt x="15" y="13"/>
                  </a:moveTo>
                  <a:cubicBezTo>
                    <a:pt x="15" y="13"/>
                    <a:pt x="12" y="13"/>
                    <a:pt x="13" y="13"/>
                  </a:cubicBezTo>
                  <a:cubicBezTo>
                    <a:pt x="16" y="12"/>
                    <a:pt x="16" y="12"/>
                    <a:pt x="16" y="12"/>
                  </a:cubicBezTo>
                  <a:cubicBezTo>
                    <a:pt x="21" y="11"/>
                    <a:pt x="15" y="12"/>
                    <a:pt x="18" y="11"/>
                  </a:cubicBezTo>
                  <a:cubicBezTo>
                    <a:pt x="16" y="12"/>
                    <a:pt x="16" y="12"/>
                    <a:pt x="16" y="12"/>
                  </a:cubicBezTo>
                  <a:cubicBezTo>
                    <a:pt x="17" y="11"/>
                    <a:pt x="12" y="12"/>
                    <a:pt x="14" y="11"/>
                  </a:cubicBezTo>
                  <a:cubicBezTo>
                    <a:pt x="13" y="11"/>
                    <a:pt x="13" y="11"/>
                    <a:pt x="9" y="12"/>
                  </a:cubicBezTo>
                  <a:cubicBezTo>
                    <a:pt x="14" y="10"/>
                    <a:pt x="14" y="10"/>
                    <a:pt x="17" y="9"/>
                  </a:cubicBezTo>
                  <a:cubicBezTo>
                    <a:pt x="15" y="9"/>
                    <a:pt x="11" y="10"/>
                    <a:pt x="6" y="11"/>
                  </a:cubicBezTo>
                  <a:cubicBezTo>
                    <a:pt x="12" y="9"/>
                    <a:pt x="5" y="10"/>
                    <a:pt x="10" y="9"/>
                  </a:cubicBezTo>
                  <a:cubicBezTo>
                    <a:pt x="10" y="9"/>
                    <a:pt x="11" y="9"/>
                    <a:pt x="10" y="9"/>
                  </a:cubicBezTo>
                  <a:cubicBezTo>
                    <a:pt x="16" y="8"/>
                    <a:pt x="9" y="9"/>
                    <a:pt x="10" y="8"/>
                  </a:cubicBezTo>
                  <a:cubicBezTo>
                    <a:pt x="16" y="8"/>
                    <a:pt x="16" y="8"/>
                    <a:pt x="16" y="8"/>
                  </a:cubicBezTo>
                  <a:cubicBezTo>
                    <a:pt x="15" y="7"/>
                    <a:pt x="11" y="7"/>
                    <a:pt x="15" y="7"/>
                  </a:cubicBezTo>
                  <a:cubicBezTo>
                    <a:pt x="17" y="6"/>
                    <a:pt x="17" y="6"/>
                    <a:pt x="17" y="6"/>
                  </a:cubicBezTo>
                  <a:cubicBezTo>
                    <a:pt x="13" y="6"/>
                    <a:pt x="15" y="5"/>
                    <a:pt x="13" y="4"/>
                  </a:cubicBezTo>
                  <a:cubicBezTo>
                    <a:pt x="17" y="4"/>
                    <a:pt x="17" y="4"/>
                    <a:pt x="17" y="4"/>
                  </a:cubicBezTo>
                  <a:cubicBezTo>
                    <a:pt x="13" y="3"/>
                    <a:pt x="15" y="5"/>
                    <a:pt x="7" y="4"/>
                  </a:cubicBezTo>
                  <a:cubicBezTo>
                    <a:pt x="16" y="4"/>
                    <a:pt x="4" y="4"/>
                    <a:pt x="8" y="3"/>
                  </a:cubicBezTo>
                  <a:cubicBezTo>
                    <a:pt x="11" y="3"/>
                    <a:pt x="10" y="4"/>
                    <a:pt x="14" y="4"/>
                  </a:cubicBezTo>
                  <a:cubicBezTo>
                    <a:pt x="9" y="3"/>
                    <a:pt x="13" y="3"/>
                    <a:pt x="11" y="3"/>
                  </a:cubicBezTo>
                  <a:cubicBezTo>
                    <a:pt x="16" y="3"/>
                    <a:pt x="12" y="2"/>
                    <a:pt x="17" y="3"/>
                  </a:cubicBezTo>
                  <a:cubicBezTo>
                    <a:pt x="9" y="1"/>
                    <a:pt x="9" y="1"/>
                    <a:pt x="9" y="1"/>
                  </a:cubicBezTo>
                  <a:cubicBezTo>
                    <a:pt x="11" y="1"/>
                    <a:pt x="11" y="1"/>
                    <a:pt x="10" y="1"/>
                  </a:cubicBezTo>
                  <a:cubicBezTo>
                    <a:pt x="10" y="1"/>
                    <a:pt x="3" y="0"/>
                    <a:pt x="1" y="1"/>
                  </a:cubicBezTo>
                  <a:cubicBezTo>
                    <a:pt x="3" y="2"/>
                    <a:pt x="5" y="4"/>
                    <a:pt x="2" y="5"/>
                  </a:cubicBezTo>
                  <a:cubicBezTo>
                    <a:pt x="8" y="5"/>
                    <a:pt x="2" y="6"/>
                    <a:pt x="7" y="6"/>
                  </a:cubicBezTo>
                  <a:cubicBezTo>
                    <a:pt x="1" y="7"/>
                    <a:pt x="1" y="7"/>
                    <a:pt x="1" y="7"/>
                  </a:cubicBezTo>
                  <a:cubicBezTo>
                    <a:pt x="3" y="7"/>
                    <a:pt x="5" y="6"/>
                    <a:pt x="7" y="6"/>
                  </a:cubicBezTo>
                  <a:cubicBezTo>
                    <a:pt x="8" y="7"/>
                    <a:pt x="4" y="7"/>
                    <a:pt x="2" y="7"/>
                  </a:cubicBezTo>
                  <a:cubicBezTo>
                    <a:pt x="2" y="8"/>
                    <a:pt x="4" y="7"/>
                    <a:pt x="7" y="7"/>
                  </a:cubicBezTo>
                  <a:cubicBezTo>
                    <a:pt x="0" y="8"/>
                    <a:pt x="0" y="8"/>
                    <a:pt x="0" y="8"/>
                  </a:cubicBezTo>
                  <a:cubicBezTo>
                    <a:pt x="3" y="10"/>
                    <a:pt x="8" y="12"/>
                    <a:pt x="5" y="15"/>
                  </a:cubicBezTo>
                  <a:cubicBezTo>
                    <a:pt x="9" y="14"/>
                    <a:pt x="9" y="14"/>
                    <a:pt x="9" y="14"/>
                  </a:cubicBezTo>
                  <a:cubicBezTo>
                    <a:pt x="7" y="15"/>
                    <a:pt x="19" y="12"/>
                    <a:pt x="10" y="16"/>
                  </a:cubicBezTo>
                  <a:cubicBezTo>
                    <a:pt x="14" y="15"/>
                    <a:pt x="14" y="15"/>
                    <a:pt x="14" y="15"/>
                  </a:cubicBezTo>
                  <a:cubicBezTo>
                    <a:pt x="12" y="15"/>
                    <a:pt x="7" y="17"/>
                    <a:pt x="5" y="18"/>
                  </a:cubicBezTo>
                  <a:cubicBezTo>
                    <a:pt x="6" y="18"/>
                    <a:pt x="5" y="19"/>
                    <a:pt x="6" y="18"/>
                  </a:cubicBezTo>
                  <a:cubicBezTo>
                    <a:pt x="8" y="17"/>
                    <a:pt x="8" y="17"/>
                    <a:pt x="8" y="17"/>
                  </a:cubicBezTo>
                  <a:cubicBezTo>
                    <a:pt x="11" y="16"/>
                    <a:pt x="9" y="17"/>
                    <a:pt x="6" y="19"/>
                  </a:cubicBezTo>
                  <a:cubicBezTo>
                    <a:pt x="11" y="18"/>
                    <a:pt x="13" y="15"/>
                    <a:pt x="17" y="14"/>
                  </a:cubicBezTo>
                  <a:cubicBezTo>
                    <a:pt x="9" y="16"/>
                    <a:pt x="24" y="11"/>
                    <a:pt x="21" y="11"/>
                  </a:cubicBezTo>
                  <a:cubicBezTo>
                    <a:pt x="18" y="11"/>
                    <a:pt x="17" y="12"/>
                    <a:pt x="15" y="1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6" name="Freeform 587">
              <a:extLst>
                <a:ext uri="{FF2B5EF4-FFF2-40B4-BE49-F238E27FC236}">
                  <a16:creationId xmlns:a16="http://schemas.microsoft.com/office/drawing/2014/main" xmlns="" id="{23AC67F2-26FA-43DE-9B8F-640286D1961B}"/>
                </a:ext>
              </a:extLst>
            </p:cNvPr>
            <p:cNvSpPr/>
            <p:nvPr/>
          </p:nvSpPr>
          <p:spPr>
            <a:xfrm>
              <a:off x="4608" y="2928"/>
              <a:ext cx="2" cy="0"/>
            </a:xfrm>
            <a:custGeom>
              <a:avLst/>
              <a:gdLst/>
              <a:ahLst/>
              <a:cxnLst>
                <a:cxn ang="0">
                  <a:pos x="0" y="0"/>
                </a:cxn>
                <a:cxn ang="0">
                  <a:pos x="2" y="0"/>
                </a:cxn>
                <a:cxn ang="0">
                  <a:pos x="0" y="0"/>
                </a:cxn>
              </a:cxnLst>
              <a:rect l="0" t="0" r="0" b="0"/>
              <a:pathLst>
                <a:path w="2" h="1">
                  <a:moveTo>
                    <a:pt x="0" y="0"/>
                  </a:moveTo>
                  <a:lnTo>
                    <a:pt x="2"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7" name="Freeform 588">
              <a:extLst>
                <a:ext uri="{FF2B5EF4-FFF2-40B4-BE49-F238E27FC236}">
                  <a16:creationId xmlns:a16="http://schemas.microsoft.com/office/drawing/2014/main" xmlns="" id="{27E47330-8053-47F7-9F1F-7F26E42692DC}"/>
                </a:ext>
              </a:extLst>
            </p:cNvPr>
            <p:cNvSpPr/>
            <p:nvPr/>
          </p:nvSpPr>
          <p:spPr>
            <a:xfrm>
              <a:off x="4613" y="2914"/>
              <a:ext cx="1" cy="0"/>
            </a:xfrm>
            <a:custGeom>
              <a:avLst/>
              <a:gdLst/>
              <a:ahLst/>
              <a:cxnLst>
                <a:cxn ang="0">
                  <a:pos x="1" y="0"/>
                </a:cxn>
                <a:cxn ang="0">
                  <a:pos x="1" y="0"/>
                </a:cxn>
                <a:cxn ang="0">
                  <a:pos x="1" y="0"/>
                </a:cxn>
              </a:cxnLst>
              <a:rect l="0" t="0" r="0" b="0"/>
              <a:pathLst>
                <a:path w="1" h="1">
                  <a:moveTo>
                    <a:pt x="1" y="1"/>
                  </a:moveTo>
                  <a:cubicBezTo>
                    <a:pt x="1" y="0"/>
                    <a:pt x="1" y="0"/>
                    <a:pt x="1" y="0"/>
                  </a:cubicBezTo>
                  <a:cubicBezTo>
                    <a:pt x="0" y="0"/>
                    <a:pt x="1"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58" name="Rectangle 589">
              <a:extLst>
                <a:ext uri="{FF2B5EF4-FFF2-40B4-BE49-F238E27FC236}">
                  <a16:creationId xmlns:a16="http://schemas.microsoft.com/office/drawing/2014/main" xmlns="" id="{75C2D5DE-976E-4D70-8BC3-3ECDC0C48959}"/>
                </a:ext>
              </a:extLst>
            </p:cNvPr>
            <p:cNvSpPr/>
            <p:nvPr/>
          </p:nvSpPr>
          <p:spPr>
            <a:xfrm>
              <a:off x="4611" y="2929"/>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59" name="Freeform 590">
              <a:extLst>
                <a:ext uri="{FF2B5EF4-FFF2-40B4-BE49-F238E27FC236}">
                  <a16:creationId xmlns:a16="http://schemas.microsoft.com/office/drawing/2014/main" xmlns="" id="{AD400DD6-9B14-4BBF-85C8-7A7C430FDCA3}"/>
                </a:ext>
              </a:extLst>
            </p:cNvPr>
            <p:cNvSpPr/>
            <p:nvPr/>
          </p:nvSpPr>
          <p:spPr>
            <a:xfrm>
              <a:off x="4618" y="2926"/>
              <a:ext cx="1" cy="1"/>
            </a:xfrm>
            <a:custGeom>
              <a:avLst/>
              <a:gdLst/>
              <a:ahLst/>
              <a:cxnLst>
                <a:cxn ang="0">
                  <a:pos x="1" y="0"/>
                </a:cxn>
                <a:cxn ang="0">
                  <a:pos x="1" y="0"/>
                </a:cxn>
                <a:cxn ang="0">
                  <a:pos x="0" y="1"/>
                </a:cxn>
                <a:cxn ang="0">
                  <a:pos x="1" y="0"/>
                </a:cxn>
              </a:cxnLst>
              <a:rect l="0" t="0" r="0" b="0"/>
              <a:pathLst>
                <a:path w="1" h="1">
                  <a:moveTo>
                    <a:pt x="1" y="0"/>
                  </a:moveTo>
                  <a:lnTo>
                    <a:pt x="1" y="0"/>
                  </a:lnTo>
                  <a:lnTo>
                    <a:pt x="0" y="1"/>
                  </a:lnTo>
                  <a:lnTo>
                    <a:pt x="1"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0" name="Freeform 591">
              <a:extLst>
                <a:ext uri="{FF2B5EF4-FFF2-40B4-BE49-F238E27FC236}">
                  <a16:creationId xmlns:a16="http://schemas.microsoft.com/office/drawing/2014/main" xmlns="" id="{AB97DD87-B06F-4BE0-B1A7-6027767C975B}"/>
                </a:ext>
              </a:extLst>
            </p:cNvPr>
            <p:cNvSpPr/>
            <p:nvPr/>
          </p:nvSpPr>
          <p:spPr>
            <a:xfrm>
              <a:off x="4617" y="2913"/>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1" name="Freeform 592">
              <a:extLst>
                <a:ext uri="{FF2B5EF4-FFF2-40B4-BE49-F238E27FC236}">
                  <a16:creationId xmlns:a16="http://schemas.microsoft.com/office/drawing/2014/main" xmlns="" id="{5689C635-5997-464C-9A59-08EAB023525F}"/>
                </a:ext>
              </a:extLst>
            </p:cNvPr>
            <p:cNvSpPr/>
            <p:nvPr/>
          </p:nvSpPr>
          <p:spPr>
            <a:xfrm>
              <a:off x="4621" y="290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2" name="Freeform 593">
              <a:extLst>
                <a:ext uri="{FF2B5EF4-FFF2-40B4-BE49-F238E27FC236}">
                  <a16:creationId xmlns:a16="http://schemas.microsoft.com/office/drawing/2014/main" xmlns="" id="{730C7FBB-E680-4B59-A05A-52080E6BA590}"/>
                </a:ext>
              </a:extLst>
            </p:cNvPr>
            <p:cNvSpPr/>
            <p:nvPr/>
          </p:nvSpPr>
          <p:spPr>
            <a:xfrm>
              <a:off x="4606" y="2885"/>
              <a:ext cx="22" cy="29"/>
            </a:xfrm>
            <a:custGeom>
              <a:avLst/>
              <a:gdLst/>
              <a:ahLst/>
              <a:cxnLst>
                <a:cxn ang="0">
                  <a:pos x="13" y="5"/>
                </a:cxn>
                <a:cxn ang="0">
                  <a:pos x="9" y="2"/>
                </a:cxn>
                <a:cxn ang="0">
                  <a:pos x="7" y="1"/>
                </a:cxn>
                <a:cxn ang="0">
                  <a:pos x="8" y="4"/>
                </a:cxn>
                <a:cxn ang="0">
                  <a:pos x="7" y="7"/>
                </a:cxn>
                <a:cxn ang="0">
                  <a:pos x="4" y="8"/>
                </a:cxn>
                <a:cxn ang="0">
                  <a:pos x="8" y="13"/>
                </a:cxn>
                <a:cxn ang="0">
                  <a:pos x="6" y="12"/>
                </a:cxn>
                <a:cxn ang="0">
                  <a:pos x="4" y="13"/>
                </a:cxn>
                <a:cxn ang="0">
                  <a:pos x="12" y="17"/>
                </a:cxn>
                <a:cxn ang="0">
                  <a:pos x="11" y="19"/>
                </a:cxn>
                <a:cxn ang="0">
                  <a:pos x="8" y="18"/>
                </a:cxn>
                <a:cxn ang="0">
                  <a:pos x="7" y="19"/>
                </a:cxn>
                <a:cxn ang="0">
                  <a:pos x="5" y="21"/>
                </a:cxn>
                <a:cxn ang="0">
                  <a:pos x="6" y="23"/>
                </a:cxn>
                <a:cxn ang="0">
                  <a:pos x="9" y="24"/>
                </a:cxn>
                <a:cxn ang="0">
                  <a:pos x="5" y="24"/>
                </a:cxn>
                <a:cxn ang="0">
                  <a:pos x="6" y="25"/>
                </a:cxn>
                <a:cxn ang="0">
                  <a:pos x="5" y="29"/>
                </a:cxn>
                <a:cxn ang="0">
                  <a:pos x="7" y="27"/>
                </a:cxn>
                <a:cxn ang="0">
                  <a:pos x="4" y="26"/>
                </a:cxn>
                <a:cxn ang="0">
                  <a:pos x="13" y="27"/>
                </a:cxn>
                <a:cxn ang="0">
                  <a:pos x="14" y="27"/>
                </a:cxn>
                <a:cxn ang="0">
                  <a:pos x="13" y="26"/>
                </a:cxn>
                <a:cxn ang="0">
                  <a:pos x="15" y="25"/>
                </a:cxn>
                <a:cxn ang="0">
                  <a:pos x="16" y="24"/>
                </a:cxn>
                <a:cxn ang="0">
                  <a:pos x="14" y="23"/>
                </a:cxn>
                <a:cxn ang="0">
                  <a:pos x="15" y="23"/>
                </a:cxn>
                <a:cxn ang="0">
                  <a:pos x="15" y="23"/>
                </a:cxn>
                <a:cxn ang="0">
                  <a:pos x="14" y="21"/>
                </a:cxn>
                <a:cxn ang="0">
                  <a:pos x="13" y="19"/>
                </a:cxn>
                <a:cxn ang="0">
                  <a:pos x="17" y="21"/>
                </a:cxn>
                <a:cxn ang="0">
                  <a:pos x="17" y="20"/>
                </a:cxn>
                <a:cxn ang="0">
                  <a:pos x="13" y="18"/>
                </a:cxn>
                <a:cxn ang="0">
                  <a:pos x="13" y="15"/>
                </a:cxn>
                <a:cxn ang="0">
                  <a:pos x="12" y="13"/>
                </a:cxn>
                <a:cxn ang="0">
                  <a:pos x="13" y="13"/>
                </a:cxn>
                <a:cxn ang="0">
                  <a:pos x="13" y="9"/>
                </a:cxn>
                <a:cxn ang="0">
                  <a:pos x="8" y="8"/>
                </a:cxn>
                <a:cxn ang="0">
                  <a:pos x="16" y="11"/>
                </a:cxn>
              </a:cxnLst>
              <a:rect l="0" t="0" r="0" b="0"/>
              <a:pathLst>
                <a:path w="27" h="35">
                  <a:moveTo>
                    <a:pt x="22" y="12"/>
                  </a:moveTo>
                  <a:cubicBezTo>
                    <a:pt x="21" y="11"/>
                    <a:pt x="20" y="10"/>
                    <a:pt x="17" y="7"/>
                  </a:cubicBezTo>
                  <a:cubicBezTo>
                    <a:pt x="19" y="9"/>
                    <a:pt x="19" y="9"/>
                    <a:pt x="19" y="9"/>
                  </a:cubicBezTo>
                  <a:cubicBezTo>
                    <a:pt x="18" y="8"/>
                    <a:pt x="16" y="5"/>
                    <a:pt x="12" y="3"/>
                  </a:cubicBezTo>
                  <a:cubicBezTo>
                    <a:pt x="14" y="4"/>
                    <a:pt x="14" y="4"/>
                    <a:pt x="14" y="4"/>
                  </a:cubicBezTo>
                  <a:cubicBezTo>
                    <a:pt x="16" y="7"/>
                    <a:pt x="11" y="2"/>
                    <a:pt x="9" y="2"/>
                  </a:cubicBezTo>
                  <a:cubicBezTo>
                    <a:pt x="10" y="3"/>
                    <a:pt x="16" y="8"/>
                    <a:pt x="14" y="8"/>
                  </a:cubicBezTo>
                  <a:cubicBezTo>
                    <a:pt x="14" y="8"/>
                    <a:pt x="13" y="6"/>
                    <a:pt x="11" y="5"/>
                  </a:cubicBezTo>
                  <a:cubicBezTo>
                    <a:pt x="10" y="6"/>
                    <a:pt x="16" y="10"/>
                    <a:pt x="16" y="10"/>
                  </a:cubicBezTo>
                  <a:cubicBezTo>
                    <a:pt x="1" y="0"/>
                    <a:pt x="19" y="14"/>
                    <a:pt x="9" y="9"/>
                  </a:cubicBezTo>
                  <a:cubicBezTo>
                    <a:pt x="10" y="10"/>
                    <a:pt x="8" y="10"/>
                    <a:pt x="11" y="12"/>
                  </a:cubicBezTo>
                  <a:cubicBezTo>
                    <a:pt x="7" y="10"/>
                    <a:pt x="10" y="12"/>
                    <a:pt x="6" y="10"/>
                  </a:cubicBezTo>
                  <a:cubicBezTo>
                    <a:pt x="15" y="15"/>
                    <a:pt x="1" y="9"/>
                    <a:pt x="12" y="16"/>
                  </a:cubicBezTo>
                  <a:cubicBezTo>
                    <a:pt x="9" y="15"/>
                    <a:pt x="13" y="16"/>
                    <a:pt x="10" y="16"/>
                  </a:cubicBezTo>
                  <a:cubicBezTo>
                    <a:pt x="9" y="15"/>
                    <a:pt x="9" y="15"/>
                    <a:pt x="9" y="15"/>
                  </a:cubicBezTo>
                  <a:cubicBezTo>
                    <a:pt x="6" y="14"/>
                    <a:pt x="13" y="18"/>
                    <a:pt x="8" y="15"/>
                  </a:cubicBezTo>
                  <a:cubicBezTo>
                    <a:pt x="7" y="16"/>
                    <a:pt x="11" y="17"/>
                    <a:pt x="14" y="19"/>
                  </a:cubicBezTo>
                  <a:cubicBezTo>
                    <a:pt x="12" y="19"/>
                    <a:pt x="11" y="18"/>
                    <a:pt x="6" y="16"/>
                  </a:cubicBezTo>
                  <a:cubicBezTo>
                    <a:pt x="11" y="19"/>
                    <a:pt x="8" y="18"/>
                    <a:pt x="11" y="20"/>
                  </a:cubicBezTo>
                  <a:cubicBezTo>
                    <a:pt x="11" y="20"/>
                    <a:pt x="13" y="20"/>
                    <a:pt x="15" y="21"/>
                  </a:cubicBezTo>
                  <a:cubicBezTo>
                    <a:pt x="13" y="22"/>
                    <a:pt x="18" y="24"/>
                    <a:pt x="19" y="25"/>
                  </a:cubicBezTo>
                  <a:cubicBezTo>
                    <a:pt x="13" y="23"/>
                    <a:pt x="19" y="24"/>
                    <a:pt x="14" y="23"/>
                  </a:cubicBezTo>
                  <a:cubicBezTo>
                    <a:pt x="12" y="21"/>
                    <a:pt x="12" y="21"/>
                    <a:pt x="8" y="18"/>
                  </a:cubicBezTo>
                  <a:cubicBezTo>
                    <a:pt x="7" y="19"/>
                    <a:pt x="8" y="20"/>
                    <a:pt x="10" y="22"/>
                  </a:cubicBezTo>
                  <a:cubicBezTo>
                    <a:pt x="9" y="22"/>
                    <a:pt x="7" y="21"/>
                    <a:pt x="6" y="21"/>
                  </a:cubicBezTo>
                  <a:cubicBezTo>
                    <a:pt x="3" y="21"/>
                    <a:pt x="12" y="25"/>
                    <a:pt x="9" y="24"/>
                  </a:cubicBezTo>
                  <a:cubicBezTo>
                    <a:pt x="6" y="23"/>
                    <a:pt x="6" y="23"/>
                    <a:pt x="6" y="23"/>
                  </a:cubicBezTo>
                  <a:cubicBezTo>
                    <a:pt x="10" y="25"/>
                    <a:pt x="4" y="24"/>
                    <a:pt x="7" y="26"/>
                  </a:cubicBezTo>
                  <a:cubicBezTo>
                    <a:pt x="8" y="26"/>
                    <a:pt x="9" y="26"/>
                    <a:pt x="10" y="27"/>
                  </a:cubicBezTo>
                  <a:cubicBezTo>
                    <a:pt x="2" y="24"/>
                    <a:pt x="14" y="29"/>
                    <a:pt x="8" y="28"/>
                  </a:cubicBezTo>
                  <a:cubicBezTo>
                    <a:pt x="14" y="29"/>
                    <a:pt x="16" y="31"/>
                    <a:pt x="17" y="31"/>
                  </a:cubicBezTo>
                  <a:cubicBezTo>
                    <a:pt x="12" y="30"/>
                    <a:pt x="12" y="30"/>
                    <a:pt x="12" y="30"/>
                  </a:cubicBezTo>
                  <a:cubicBezTo>
                    <a:pt x="15" y="30"/>
                    <a:pt x="6" y="28"/>
                    <a:pt x="4" y="27"/>
                  </a:cubicBezTo>
                  <a:cubicBezTo>
                    <a:pt x="6" y="28"/>
                    <a:pt x="3" y="28"/>
                    <a:pt x="7" y="29"/>
                  </a:cubicBezTo>
                  <a:cubicBezTo>
                    <a:pt x="3" y="28"/>
                    <a:pt x="3" y="28"/>
                    <a:pt x="3" y="28"/>
                  </a:cubicBezTo>
                  <a:cubicBezTo>
                    <a:pt x="2" y="29"/>
                    <a:pt x="13" y="31"/>
                    <a:pt x="8" y="31"/>
                  </a:cubicBezTo>
                  <a:cubicBezTo>
                    <a:pt x="5" y="30"/>
                    <a:pt x="5" y="30"/>
                    <a:pt x="5" y="30"/>
                  </a:cubicBezTo>
                  <a:cubicBezTo>
                    <a:pt x="6" y="32"/>
                    <a:pt x="0" y="33"/>
                    <a:pt x="7" y="35"/>
                  </a:cubicBezTo>
                  <a:cubicBezTo>
                    <a:pt x="9" y="35"/>
                    <a:pt x="16" y="35"/>
                    <a:pt x="18" y="35"/>
                  </a:cubicBezTo>
                  <a:cubicBezTo>
                    <a:pt x="15" y="35"/>
                    <a:pt x="11" y="34"/>
                    <a:pt x="9" y="33"/>
                  </a:cubicBezTo>
                  <a:cubicBezTo>
                    <a:pt x="14" y="34"/>
                    <a:pt x="14" y="34"/>
                    <a:pt x="14" y="34"/>
                  </a:cubicBezTo>
                  <a:cubicBezTo>
                    <a:pt x="10" y="33"/>
                    <a:pt x="8" y="32"/>
                    <a:pt x="6" y="32"/>
                  </a:cubicBezTo>
                  <a:cubicBezTo>
                    <a:pt x="3" y="31"/>
                    <a:pt x="10" y="32"/>
                    <a:pt x="7" y="31"/>
                  </a:cubicBezTo>
                  <a:cubicBezTo>
                    <a:pt x="12" y="32"/>
                    <a:pt x="13" y="33"/>
                    <a:pt x="17" y="33"/>
                  </a:cubicBezTo>
                  <a:cubicBezTo>
                    <a:pt x="15" y="33"/>
                    <a:pt x="15" y="33"/>
                    <a:pt x="15" y="33"/>
                  </a:cubicBezTo>
                  <a:cubicBezTo>
                    <a:pt x="17" y="33"/>
                    <a:pt x="16" y="33"/>
                    <a:pt x="18" y="33"/>
                  </a:cubicBezTo>
                  <a:cubicBezTo>
                    <a:pt x="12" y="31"/>
                    <a:pt x="21" y="33"/>
                    <a:pt x="18" y="32"/>
                  </a:cubicBezTo>
                  <a:cubicBezTo>
                    <a:pt x="17" y="32"/>
                    <a:pt x="17" y="32"/>
                    <a:pt x="17" y="32"/>
                  </a:cubicBezTo>
                  <a:cubicBezTo>
                    <a:pt x="14" y="31"/>
                    <a:pt x="15" y="31"/>
                    <a:pt x="14" y="31"/>
                  </a:cubicBezTo>
                  <a:cubicBezTo>
                    <a:pt x="18" y="31"/>
                    <a:pt x="17" y="31"/>
                    <a:pt x="19" y="31"/>
                  </a:cubicBezTo>
                  <a:cubicBezTo>
                    <a:pt x="17" y="30"/>
                    <a:pt x="12" y="29"/>
                    <a:pt x="12" y="29"/>
                  </a:cubicBezTo>
                  <a:cubicBezTo>
                    <a:pt x="17" y="30"/>
                    <a:pt x="15" y="29"/>
                    <a:pt x="20" y="30"/>
                  </a:cubicBezTo>
                  <a:cubicBezTo>
                    <a:pt x="14" y="28"/>
                    <a:pt x="18" y="29"/>
                    <a:pt x="15" y="28"/>
                  </a:cubicBezTo>
                  <a:cubicBezTo>
                    <a:pt x="14" y="27"/>
                    <a:pt x="15" y="27"/>
                    <a:pt x="18" y="28"/>
                  </a:cubicBezTo>
                  <a:cubicBezTo>
                    <a:pt x="18" y="28"/>
                    <a:pt x="18" y="28"/>
                    <a:pt x="18" y="28"/>
                  </a:cubicBezTo>
                  <a:cubicBezTo>
                    <a:pt x="19" y="28"/>
                    <a:pt x="19" y="28"/>
                    <a:pt x="19" y="28"/>
                  </a:cubicBezTo>
                  <a:cubicBezTo>
                    <a:pt x="20" y="29"/>
                    <a:pt x="20" y="29"/>
                    <a:pt x="20" y="29"/>
                  </a:cubicBezTo>
                  <a:cubicBezTo>
                    <a:pt x="20" y="28"/>
                    <a:pt x="16" y="27"/>
                    <a:pt x="19" y="28"/>
                  </a:cubicBezTo>
                  <a:cubicBezTo>
                    <a:pt x="20" y="28"/>
                    <a:pt x="20" y="28"/>
                    <a:pt x="21" y="29"/>
                  </a:cubicBezTo>
                  <a:cubicBezTo>
                    <a:pt x="22" y="29"/>
                    <a:pt x="13" y="25"/>
                    <a:pt x="18" y="26"/>
                  </a:cubicBezTo>
                  <a:cubicBezTo>
                    <a:pt x="16" y="25"/>
                    <a:pt x="16" y="25"/>
                    <a:pt x="10" y="23"/>
                  </a:cubicBezTo>
                  <a:cubicBezTo>
                    <a:pt x="12" y="23"/>
                    <a:pt x="17" y="25"/>
                    <a:pt x="16" y="24"/>
                  </a:cubicBezTo>
                  <a:cubicBezTo>
                    <a:pt x="11" y="22"/>
                    <a:pt x="18" y="25"/>
                    <a:pt x="15" y="23"/>
                  </a:cubicBezTo>
                  <a:cubicBezTo>
                    <a:pt x="20" y="25"/>
                    <a:pt x="16" y="24"/>
                    <a:pt x="21" y="26"/>
                  </a:cubicBezTo>
                  <a:cubicBezTo>
                    <a:pt x="23" y="26"/>
                    <a:pt x="17" y="23"/>
                    <a:pt x="18" y="23"/>
                  </a:cubicBezTo>
                  <a:cubicBezTo>
                    <a:pt x="21" y="25"/>
                    <a:pt x="21" y="25"/>
                    <a:pt x="21" y="25"/>
                  </a:cubicBezTo>
                  <a:cubicBezTo>
                    <a:pt x="20" y="24"/>
                    <a:pt x="16" y="22"/>
                    <a:pt x="20" y="23"/>
                  </a:cubicBezTo>
                  <a:cubicBezTo>
                    <a:pt x="17" y="22"/>
                    <a:pt x="17" y="22"/>
                    <a:pt x="17" y="22"/>
                  </a:cubicBezTo>
                  <a:cubicBezTo>
                    <a:pt x="19" y="22"/>
                    <a:pt x="18" y="21"/>
                    <a:pt x="21" y="23"/>
                  </a:cubicBezTo>
                  <a:cubicBezTo>
                    <a:pt x="16" y="19"/>
                    <a:pt x="16" y="19"/>
                    <a:pt x="16" y="19"/>
                  </a:cubicBezTo>
                  <a:cubicBezTo>
                    <a:pt x="22" y="22"/>
                    <a:pt x="17" y="18"/>
                    <a:pt x="12" y="15"/>
                  </a:cubicBezTo>
                  <a:cubicBezTo>
                    <a:pt x="12" y="15"/>
                    <a:pt x="13" y="15"/>
                    <a:pt x="15" y="16"/>
                  </a:cubicBezTo>
                  <a:cubicBezTo>
                    <a:pt x="17" y="17"/>
                    <a:pt x="17" y="17"/>
                    <a:pt x="17" y="17"/>
                  </a:cubicBezTo>
                  <a:cubicBezTo>
                    <a:pt x="17" y="17"/>
                    <a:pt x="21" y="19"/>
                    <a:pt x="16" y="16"/>
                  </a:cubicBezTo>
                  <a:cubicBezTo>
                    <a:pt x="15" y="14"/>
                    <a:pt x="19" y="17"/>
                    <a:pt x="20" y="18"/>
                  </a:cubicBezTo>
                  <a:cubicBezTo>
                    <a:pt x="14" y="13"/>
                    <a:pt x="26" y="19"/>
                    <a:pt x="17" y="12"/>
                  </a:cubicBezTo>
                  <a:cubicBezTo>
                    <a:pt x="16" y="13"/>
                    <a:pt x="14" y="12"/>
                    <a:pt x="14" y="13"/>
                  </a:cubicBezTo>
                  <a:cubicBezTo>
                    <a:pt x="13" y="12"/>
                    <a:pt x="11" y="10"/>
                    <a:pt x="11" y="10"/>
                  </a:cubicBezTo>
                  <a:cubicBezTo>
                    <a:pt x="11" y="9"/>
                    <a:pt x="15" y="11"/>
                    <a:pt x="13" y="10"/>
                  </a:cubicBezTo>
                  <a:cubicBezTo>
                    <a:pt x="20" y="14"/>
                    <a:pt x="20" y="14"/>
                    <a:pt x="20" y="14"/>
                  </a:cubicBezTo>
                  <a:cubicBezTo>
                    <a:pt x="27" y="18"/>
                    <a:pt x="12" y="7"/>
                    <a:pt x="22" y="12"/>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3" name="Freeform 594">
              <a:extLst>
                <a:ext uri="{FF2B5EF4-FFF2-40B4-BE49-F238E27FC236}">
                  <a16:creationId xmlns:a16="http://schemas.microsoft.com/office/drawing/2014/main" xmlns="" id="{D2588046-20D8-4C5D-B126-62D27AD9FCCB}"/>
                </a:ext>
              </a:extLst>
            </p:cNvPr>
            <p:cNvSpPr/>
            <p:nvPr/>
          </p:nvSpPr>
          <p:spPr>
            <a:xfrm>
              <a:off x="4620" y="2900"/>
              <a:ext cx="3" cy="1"/>
            </a:xfrm>
            <a:custGeom>
              <a:avLst/>
              <a:gdLst/>
              <a:ahLst/>
              <a:cxnLst>
                <a:cxn ang="0">
                  <a:pos x="0" y="0"/>
                </a:cxn>
                <a:cxn ang="0">
                  <a:pos x="3" y="1"/>
                </a:cxn>
                <a:cxn ang="0">
                  <a:pos x="0" y="0"/>
                </a:cxn>
                <a:cxn ang="0">
                  <a:pos x="0" y="0"/>
                </a:cxn>
              </a:cxnLst>
              <a:rect l="0" t="0" r="0" b="0"/>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4" name="Freeform 595">
              <a:extLst>
                <a:ext uri="{FF2B5EF4-FFF2-40B4-BE49-F238E27FC236}">
                  <a16:creationId xmlns:a16="http://schemas.microsoft.com/office/drawing/2014/main" xmlns="" id="{329423DB-2206-4125-B82A-32552B714EE0}"/>
                </a:ext>
              </a:extLst>
            </p:cNvPr>
            <p:cNvSpPr/>
            <p:nvPr/>
          </p:nvSpPr>
          <p:spPr>
            <a:xfrm>
              <a:off x="4620" y="2899"/>
              <a:ext cx="1" cy="1"/>
            </a:xfrm>
            <a:custGeom>
              <a:avLst/>
              <a:gdLst/>
              <a:ahLst/>
              <a:cxnLst>
                <a:cxn ang="0">
                  <a:pos x="1" y="1"/>
                </a:cxn>
                <a:cxn ang="0">
                  <a:pos x="0" y="0"/>
                </a:cxn>
                <a:cxn ang="0">
                  <a:pos x="0" y="1"/>
                </a:cxn>
                <a:cxn ang="0">
                  <a:pos x="1" y="1"/>
                </a:cxn>
              </a:cxnLst>
              <a:rect l="0" t="0" r="0" b="0"/>
              <a:pathLst>
                <a:path w="1" h="1">
                  <a:moveTo>
                    <a:pt x="1" y="1"/>
                  </a:moveTo>
                  <a:lnTo>
                    <a:pt x="0" y="0"/>
                  </a:lnTo>
                  <a:lnTo>
                    <a:pt x="0" y="1"/>
                  </a:lnTo>
                  <a:lnTo>
                    <a:pt x="1" y="1"/>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5" name="Freeform 596">
              <a:extLst>
                <a:ext uri="{FF2B5EF4-FFF2-40B4-BE49-F238E27FC236}">
                  <a16:creationId xmlns:a16="http://schemas.microsoft.com/office/drawing/2014/main" xmlns="" id="{55DF9129-5050-4CB2-9949-F5F35AC012A5}"/>
                </a:ext>
              </a:extLst>
            </p:cNvPr>
            <p:cNvSpPr/>
            <p:nvPr/>
          </p:nvSpPr>
          <p:spPr>
            <a:xfrm>
              <a:off x="4623" y="2892"/>
              <a:ext cx="2" cy="2"/>
            </a:xfrm>
            <a:custGeom>
              <a:avLst/>
              <a:gdLst/>
              <a:ahLst/>
              <a:cxnLst>
                <a:cxn ang="0">
                  <a:pos x="1" y="1"/>
                </a:cxn>
                <a:cxn ang="0">
                  <a:pos x="1" y="1"/>
                </a:cxn>
                <a:cxn ang="0">
                  <a:pos x="1" y="1"/>
                </a:cxn>
              </a:cxnLst>
              <a:rect l="0" t="0" r="0" b="0"/>
              <a:pathLst>
                <a:path w="2" h="2">
                  <a:moveTo>
                    <a:pt x="1" y="1"/>
                  </a:moveTo>
                  <a:cubicBezTo>
                    <a:pt x="1" y="1"/>
                    <a:pt x="2" y="2"/>
                    <a:pt x="1" y="1"/>
                  </a:cubicBezTo>
                  <a:cubicBezTo>
                    <a:pt x="0" y="0"/>
                    <a:pt x="0" y="0"/>
                    <a:pt x="1" y="1"/>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6" name="Rectangle 597">
              <a:extLst>
                <a:ext uri="{FF2B5EF4-FFF2-40B4-BE49-F238E27FC236}">
                  <a16:creationId xmlns:a16="http://schemas.microsoft.com/office/drawing/2014/main" xmlns="" id="{72FA1B6E-6F88-49C7-83AB-8D5CC445C3A8}"/>
                </a:ext>
              </a:extLst>
            </p:cNvPr>
            <p:cNvSpPr/>
            <p:nvPr/>
          </p:nvSpPr>
          <p:spPr>
            <a:xfrm>
              <a:off x="4622" y="2892"/>
              <a:ext cx="1" cy="1"/>
            </a:xfrm>
            <a:prstGeom prst="rect">
              <a:avLst/>
            </a:prstGeom>
            <a:solidFill>
              <a:srgbClr val="A38067"/>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67" name="Freeform 598">
              <a:extLst>
                <a:ext uri="{FF2B5EF4-FFF2-40B4-BE49-F238E27FC236}">
                  <a16:creationId xmlns:a16="http://schemas.microsoft.com/office/drawing/2014/main" xmlns="" id="{6193AC8A-0F00-4629-AE40-2C38BA57F753}"/>
                </a:ext>
              </a:extLst>
            </p:cNvPr>
            <p:cNvSpPr/>
            <p:nvPr/>
          </p:nvSpPr>
          <p:spPr>
            <a:xfrm>
              <a:off x="4613" y="2873"/>
              <a:ext cx="14" cy="20"/>
            </a:xfrm>
            <a:custGeom>
              <a:avLst/>
              <a:gdLst/>
              <a:ahLst/>
              <a:cxnLst>
                <a:cxn ang="0">
                  <a:pos x="13" y="7"/>
                </a:cxn>
                <a:cxn ang="0">
                  <a:pos x="10" y="4"/>
                </a:cxn>
                <a:cxn ang="0">
                  <a:pos x="13" y="5"/>
                </a:cxn>
                <a:cxn ang="0">
                  <a:pos x="10" y="0"/>
                </a:cxn>
                <a:cxn ang="0">
                  <a:pos x="7" y="8"/>
                </a:cxn>
                <a:cxn ang="0">
                  <a:pos x="6" y="5"/>
                </a:cxn>
                <a:cxn ang="0">
                  <a:pos x="7" y="10"/>
                </a:cxn>
                <a:cxn ang="0">
                  <a:pos x="3" y="7"/>
                </a:cxn>
                <a:cxn ang="0">
                  <a:pos x="4" y="9"/>
                </a:cxn>
                <a:cxn ang="0">
                  <a:pos x="6" y="11"/>
                </a:cxn>
                <a:cxn ang="0">
                  <a:pos x="5" y="10"/>
                </a:cxn>
                <a:cxn ang="0">
                  <a:pos x="5" y="11"/>
                </a:cxn>
                <a:cxn ang="0">
                  <a:pos x="5" y="12"/>
                </a:cxn>
                <a:cxn ang="0">
                  <a:pos x="4" y="11"/>
                </a:cxn>
                <a:cxn ang="0">
                  <a:pos x="5" y="12"/>
                </a:cxn>
                <a:cxn ang="0">
                  <a:pos x="3" y="11"/>
                </a:cxn>
                <a:cxn ang="0">
                  <a:pos x="5" y="15"/>
                </a:cxn>
                <a:cxn ang="0">
                  <a:pos x="7" y="17"/>
                </a:cxn>
                <a:cxn ang="0">
                  <a:pos x="7" y="14"/>
                </a:cxn>
                <a:cxn ang="0">
                  <a:pos x="7" y="14"/>
                </a:cxn>
                <a:cxn ang="0">
                  <a:pos x="6" y="12"/>
                </a:cxn>
                <a:cxn ang="0">
                  <a:pos x="9" y="16"/>
                </a:cxn>
                <a:cxn ang="0">
                  <a:pos x="12" y="17"/>
                </a:cxn>
                <a:cxn ang="0">
                  <a:pos x="12" y="17"/>
                </a:cxn>
                <a:cxn ang="0">
                  <a:pos x="11" y="16"/>
                </a:cxn>
                <a:cxn ang="0">
                  <a:pos x="10" y="15"/>
                </a:cxn>
                <a:cxn ang="0">
                  <a:pos x="6" y="11"/>
                </a:cxn>
                <a:cxn ang="0">
                  <a:pos x="7" y="10"/>
                </a:cxn>
                <a:cxn ang="0">
                  <a:pos x="10" y="14"/>
                </a:cxn>
                <a:cxn ang="0">
                  <a:pos x="8" y="12"/>
                </a:cxn>
                <a:cxn ang="0">
                  <a:pos x="12" y="15"/>
                </a:cxn>
                <a:cxn ang="0">
                  <a:pos x="8" y="12"/>
                </a:cxn>
                <a:cxn ang="0">
                  <a:pos x="10" y="9"/>
                </a:cxn>
                <a:cxn ang="0">
                  <a:pos x="12" y="12"/>
                </a:cxn>
                <a:cxn ang="0">
                  <a:pos x="10" y="9"/>
                </a:cxn>
                <a:cxn ang="0">
                  <a:pos x="12" y="9"/>
                </a:cxn>
                <a:cxn ang="0">
                  <a:pos x="10" y="8"/>
                </a:cxn>
                <a:cxn ang="0">
                  <a:pos x="12" y="7"/>
                </a:cxn>
                <a:cxn ang="0">
                  <a:pos x="12" y="7"/>
                </a:cxn>
                <a:cxn ang="0">
                  <a:pos x="10" y="3"/>
                </a:cxn>
                <a:cxn ang="0">
                  <a:pos x="13" y="7"/>
                </a:cxn>
              </a:cxnLst>
              <a:rect l="0" t="0" r="0" b="0"/>
              <a:pathLst>
                <a:path w="18" h="25">
                  <a:moveTo>
                    <a:pt x="17" y="9"/>
                  </a:moveTo>
                  <a:cubicBezTo>
                    <a:pt x="14" y="5"/>
                    <a:pt x="14" y="5"/>
                    <a:pt x="14" y="5"/>
                  </a:cubicBezTo>
                  <a:cubicBezTo>
                    <a:pt x="16" y="7"/>
                    <a:pt x="15" y="4"/>
                    <a:pt x="17" y="7"/>
                  </a:cubicBezTo>
                  <a:cubicBezTo>
                    <a:pt x="14" y="3"/>
                    <a:pt x="18" y="6"/>
                    <a:pt x="13" y="0"/>
                  </a:cubicBezTo>
                  <a:cubicBezTo>
                    <a:pt x="13" y="4"/>
                    <a:pt x="7" y="3"/>
                    <a:pt x="10" y="10"/>
                  </a:cubicBezTo>
                  <a:cubicBezTo>
                    <a:pt x="8" y="7"/>
                    <a:pt x="8" y="7"/>
                    <a:pt x="8" y="7"/>
                  </a:cubicBezTo>
                  <a:cubicBezTo>
                    <a:pt x="11" y="13"/>
                    <a:pt x="1" y="4"/>
                    <a:pt x="10" y="13"/>
                  </a:cubicBezTo>
                  <a:cubicBezTo>
                    <a:pt x="5" y="9"/>
                    <a:pt x="5" y="9"/>
                    <a:pt x="5" y="9"/>
                  </a:cubicBezTo>
                  <a:cubicBezTo>
                    <a:pt x="3" y="8"/>
                    <a:pt x="11" y="16"/>
                    <a:pt x="6" y="12"/>
                  </a:cubicBezTo>
                  <a:cubicBezTo>
                    <a:pt x="8" y="14"/>
                    <a:pt x="8" y="14"/>
                    <a:pt x="8" y="14"/>
                  </a:cubicBezTo>
                  <a:cubicBezTo>
                    <a:pt x="7" y="13"/>
                    <a:pt x="7" y="13"/>
                    <a:pt x="7" y="13"/>
                  </a:cubicBezTo>
                  <a:cubicBezTo>
                    <a:pt x="7" y="14"/>
                    <a:pt x="7" y="14"/>
                    <a:pt x="7" y="14"/>
                  </a:cubicBezTo>
                  <a:cubicBezTo>
                    <a:pt x="9" y="16"/>
                    <a:pt x="9" y="16"/>
                    <a:pt x="7" y="15"/>
                  </a:cubicBezTo>
                  <a:cubicBezTo>
                    <a:pt x="5" y="14"/>
                    <a:pt x="7" y="15"/>
                    <a:pt x="6" y="14"/>
                  </a:cubicBezTo>
                  <a:cubicBezTo>
                    <a:pt x="4" y="13"/>
                    <a:pt x="8" y="16"/>
                    <a:pt x="7" y="16"/>
                  </a:cubicBezTo>
                  <a:cubicBezTo>
                    <a:pt x="6" y="15"/>
                    <a:pt x="5" y="14"/>
                    <a:pt x="4" y="14"/>
                  </a:cubicBezTo>
                  <a:cubicBezTo>
                    <a:pt x="6" y="16"/>
                    <a:pt x="0" y="13"/>
                    <a:pt x="7" y="19"/>
                  </a:cubicBezTo>
                  <a:cubicBezTo>
                    <a:pt x="9" y="20"/>
                    <a:pt x="10" y="21"/>
                    <a:pt x="10" y="22"/>
                  </a:cubicBezTo>
                  <a:cubicBezTo>
                    <a:pt x="13" y="23"/>
                    <a:pt x="11" y="21"/>
                    <a:pt x="9" y="18"/>
                  </a:cubicBezTo>
                  <a:cubicBezTo>
                    <a:pt x="9" y="18"/>
                    <a:pt x="9" y="18"/>
                    <a:pt x="9" y="18"/>
                  </a:cubicBezTo>
                  <a:cubicBezTo>
                    <a:pt x="2" y="12"/>
                    <a:pt x="11" y="20"/>
                    <a:pt x="8" y="16"/>
                  </a:cubicBezTo>
                  <a:cubicBezTo>
                    <a:pt x="11" y="19"/>
                    <a:pt x="11" y="19"/>
                    <a:pt x="12" y="21"/>
                  </a:cubicBezTo>
                  <a:cubicBezTo>
                    <a:pt x="18" y="25"/>
                    <a:pt x="9" y="16"/>
                    <a:pt x="16" y="22"/>
                  </a:cubicBezTo>
                  <a:cubicBezTo>
                    <a:pt x="16" y="22"/>
                    <a:pt x="16" y="22"/>
                    <a:pt x="16" y="22"/>
                  </a:cubicBezTo>
                  <a:cubicBezTo>
                    <a:pt x="17" y="22"/>
                    <a:pt x="16" y="21"/>
                    <a:pt x="15" y="20"/>
                  </a:cubicBezTo>
                  <a:cubicBezTo>
                    <a:pt x="13" y="19"/>
                    <a:pt x="13" y="19"/>
                    <a:pt x="13" y="19"/>
                  </a:cubicBezTo>
                  <a:cubicBezTo>
                    <a:pt x="12" y="18"/>
                    <a:pt x="10" y="15"/>
                    <a:pt x="8" y="14"/>
                  </a:cubicBezTo>
                  <a:cubicBezTo>
                    <a:pt x="11" y="17"/>
                    <a:pt x="7" y="12"/>
                    <a:pt x="9" y="13"/>
                  </a:cubicBezTo>
                  <a:cubicBezTo>
                    <a:pt x="12" y="16"/>
                    <a:pt x="11" y="16"/>
                    <a:pt x="13" y="18"/>
                  </a:cubicBezTo>
                  <a:cubicBezTo>
                    <a:pt x="11" y="15"/>
                    <a:pt x="11" y="15"/>
                    <a:pt x="11" y="15"/>
                  </a:cubicBezTo>
                  <a:cubicBezTo>
                    <a:pt x="11" y="15"/>
                    <a:pt x="14" y="18"/>
                    <a:pt x="16" y="19"/>
                  </a:cubicBezTo>
                  <a:cubicBezTo>
                    <a:pt x="14" y="17"/>
                    <a:pt x="14" y="18"/>
                    <a:pt x="11" y="15"/>
                  </a:cubicBezTo>
                  <a:cubicBezTo>
                    <a:pt x="15" y="18"/>
                    <a:pt x="15" y="16"/>
                    <a:pt x="14" y="12"/>
                  </a:cubicBezTo>
                  <a:cubicBezTo>
                    <a:pt x="14" y="13"/>
                    <a:pt x="16" y="15"/>
                    <a:pt x="16" y="15"/>
                  </a:cubicBezTo>
                  <a:cubicBezTo>
                    <a:pt x="16" y="16"/>
                    <a:pt x="15" y="14"/>
                    <a:pt x="13" y="12"/>
                  </a:cubicBezTo>
                  <a:cubicBezTo>
                    <a:pt x="12" y="10"/>
                    <a:pt x="14" y="10"/>
                    <a:pt x="16" y="12"/>
                  </a:cubicBezTo>
                  <a:cubicBezTo>
                    <a:pt x="14" y="10"/>
                    <a:pt x="14" y="10"/>
                    <a:pt x="14" y="10"/>
                  </a:cubicBezTo>
                  <a:cubicBezTo>
                    <a:pt x="11" y="6"/>
                    <a:pt x="17" y="12"/>
                    <a:pt x="16" y="9"/>
                  </a:cubicBezTo>
                  <a:cubicBezTo>
                    <a:pt x="16" y="9"/>
                    <a:pt x="16" y="9"/>
                    <a:pt x="16" y="9"/>
                  </a:cubicBezTo>
                  <a:cubicBezTo>
                    <a:pt x="16" y="9"/>
                    <a:pt x="11" y="3"/>
                    <a:pt x="13" y="4"/>
                  </a:cubicBezTo>
                  <a:cubicBezTo>
                    <a:pt x="15" y="7"/>
                    <a:pt x="15" y="6"/>
                    <a:pt x="17"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8" name="Freeform 599">
              <a:extLst>
                <a:ext uri="{FF2B5EF4-FFF2-40B4-BE49-F238E27FC236}">
                  <a16:creationId xmlns:a16="http://schemas.microsoft.com/office/drawing/2014/main" xmlns="" id="{539A27B3-5761-4D30-9EA1-883D8CED7773}"/>
                </a:ext>
              </a:extLst>
            </p:cNvPr>
            <p:cNvSpPr/>
            <p:nvPr/>
          </p:nvSpPr>
          <p:spPr>
            <a:xfrm>
              <a:off x="4622" y="2872"/>
              <a:ext cx="5" cy="6"/>
            </a:xfrm>
            <a:custGeom>
              <a:avLst/>
              <a:gdLst/>
              <a:ahLst/>
              <a:cxnLst>
                <a:cxn ang="0">
                  <a:pos x="2" y="2"/>
                </a:cxn>
                <a:cxn ang="0">
                  <a:pos x="4" y="5"/>
                </a:cxn>
                <a:cxn ang="0">
                  <a:pos x="0" y="0"/>
                </a:cxn>
                <a:cxn ang="0">
                  <a:pos x="1" y="1"/>
                </a:cxn>
                <a:cxn ang="0">
                  <a:pos x="2" y="2"/>
                </a:cxn>
              </a:cxnLst>
              <a:rect l="0" t="0" r="0" b="0"/>
              <a:pathLst>
                <a:path w="6" h="7">
                  <a:moveTo>
                    <a:pt x="3" y="3"/>
                  </a:moveTo>
                  <a:cubicBezTo>
                    <a:pt x="5" y="6"/>
                    <a:pt x="5" y="6"/>
                    <a:pt x="5" y="6"/>
                  </a:cubicBezTo>
                  <a:cubicBezTo>
                    <a:pt x="6" y="7"/>
                    <a:pt x="3" y="2"/>
                    <a:pt x="1" y="0"/>
                  </a:cubicBezTo>
                  <a:cubicBezTo>
                    <a:pt x="2" y="1"/>
                    <a:pt x="0" y="0"/>
                    <a:pt x="2" y="2"/>
                  </a:cubicBezTo>
                  <a:cubicBezTo>
                    <a:pt x="2" y="2"/>
                    <a:pt x="3" y="3"/>
                    <a:pt x="3" y="3"/>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69" name="Freeform 600">
              <a:extLst>
                <a:ext uri="{FF2B5EF4-FFF2-40B4-BE49-F238E27FC236}">
                  <a16:creationId xmlns:a16="http://schemas.microsoft.com/office/drawing/2014/main" xmlns="" id="{897E0FC0-6ABD-4E6D-A22F-4CFE9EC73730}"/>
                </a:ext>
              </a:extLst>
            </p:cNvPr>
            <p:cNvSpPr/>
            <p:nvPr/>
          </p:nvSpPr>
          <p:spPr>
            <a:xfrm>
              <a:off x="4622" y="2863"/>
              <a:ext cx="10" cy="15"/>
            </a:xfrm>
            <a:custGeom>
              <a:avLst/>
              <a:gdLst/>
              <a:ahLst/>
              <a:cxnLst>
                <a:cxn ang="0">
                  <a:pos x="5" y="7"/>
                </a:cxn>
                <a:cxn ang="0">
                  <a:pos x="4" y="4"/>
                </a:cxn>
                <a:cxn ang="0">
                  <a:pos x="1" y="6"/>
                </a:cxn>
                <a:cxn ang="0">
                  <a:pos x="4" y="10"/>
                </a:cxn>
                <a:cxn ang="0">
                  <a:pos x="1" y="7"/>
                </a:cxn>
                <a:cxn ang="0">
                  <a:pos x="4" y="11"/>
                </a:cxn>
                <a:cxn ang="0">
                  <a:pos x="3" y="10"/>
                </a:cxn>
                <a:cxn ang="0">
                  <a:pos x="4" y="11"/>
                </a:cxn>
                <a:cxn ang="0">
                  <a:pos x="4" y="11"/>
                </a:cxn>
                <a:cxn ang="0">
                  <a:pos x="5" y="12"/>
                </a:cxn>
                <a:cxn ang="0">
                  <a:pos x="3" y="7"/>
                </a:cxn>
                <a:cxn ang="0">
                  <a:pos x="6" y="11"/>
                </a:cxn>
                <a:cxn ang="0">
                  <a:pos x="8" y="12"/>
                </a:cxn>
                <a:cxn ang="0">
                  <a:pos x="7" y="11"/>
                </a:cxn>
                <a:cxn ang="0">
                  <a:pos x="5" y="8"/>
                </a:cxn>
                <a:cxn ang="0">
                  <a:pos x="8" y="11"/>
                </a:cxn>
                <a:cxn ang="0">
                  <a:pos x="9" y="8"/>
                </a:cxn>
                <a:cxn ang="0">
                  <a:pos x="5" y="3"/>
                </a:cxn>
                <a:cxn ang="0">
                  <a:pos x="8" y="7"/>
                </a:cxn>
                <a:cxn ang="0">
                  <a:pos x="9" y="7"/>
                </a:cxn>
                <a:cxn ang="0">
                  <a:pos x="5" y="1"/>
                </a:cxn>
                <a:cxn ang="0">
                  <a:pos x="5" y="7"/>
                </a:cxn>
              </a:cxnLst>
              <a:rect l="0" t="0" r="0" b="0"/>
              <a:pathLst>
                <a:path w="12" h="19">
                  <a:moveTo>
                    <a:pt x="7" y="9"/>
                  </a:moveTo>
                  <a:cubicBezTo>
                    <a:pt x="5" y="6"/>
                    <a:pt x="5" y="6"/>
                    <a:pt x="5" y="6"/>
                  </a:cubicBezTo>
                  <a:cubicBezTo>
                    <a:pt x="5" y="8"/>
                    <a:pt x="4" y="10"/>
                    <a:pt x="2" y="8"/>
                  </a:cubicBezTo>
                  <a:cubicBezTo>
                    <a:pt x="1" y="7"/>
                    <a:pt x="5" y="12"/>
                    <a:pt x="5" y="13"/>
                  </a:cubicBezTo>
                  <a:cubicBezTo>
                    <a:pt x="2" y="10"/>
                    <a:pt x="2" y="10"/>
                    <a:pt x="2" y="10"/>
                  </a:cubicBezTo>
                  <a:cubicBezTo>
                    <a:pt x="4" y="13"/>
                    <a:pt x="0" y="10"/>
                    <a:pt x="5" y="15"/>
                  </a:cubicBezTo>
                  <a:cubicBezTo>
                    <a:pt x="5" y="15"/>
                    <a:pt x="3" y="12"/>
                    <a:pt x="4" y="13"/>
                  </a:cubicBezTo>
                  <a:cubicBezTo>
                    <a:pt x="5" y="15"/>
                    <a:pt x="5" y="15"/>
                    <a:pt x="5" y="15"/>
                  </a:cubicBezTo>
                  <a:cubicBezTo>
                    <a:pt x="5" y="14"/>
                    <a:pt x="5" y="14"/>
                    <a:pt x="5" y="14"/>
                  </a:cubicBezTo>
                  <a:cubicBezTo>
                    <a:pt x="7" y="16"/>
                    <a:pt x="7" y="16"/>
                    <a:pt x="7" y="16"/>
                  </a:cubicBezTo>
                  <a:cubicBezTo>
                    <a:pt x="10" y="19"/>
                    <a:pt x="2" y="9"/>
                    <a:pt x="4" y="10"/>
                  </a:cubicBezTo>
                  <a:cubicBezTo>
                    <a:pt x="8" y="15"/>
                    <a:pt x="8" y="15"/>
                    <a:pt x="8" y="15"/>
                  </a:cubicBezTo>
                  <a:cubicBezTo>
                    <a:pt x="9" y="15"/>
                    <a:pt x="8" y="13"/>
                    <a:pt x="10" y="16"/>
                  </a:cubicBezTo>
                  <a:cubicBezTo>
                    <a:pt x="10" y="16"/>
                    <a:pt x="8" y="13"/>
                    <a:pt x="9" y="14"/>
                  </a:cubicBezTo>
                  <a:cubicBezTo>
                    <a:pt x="9" y="14"/>
                    <a:pt x="7" y="12"/>
                    <a:pt x="6" y="11"/>
                  </a:cubicBezTo>
                  <a:cubicBezTo>
                    <a:pt x="4" y="7"/>
                    <a:pt x="8" y="14"/>
                    <a:pt x="10" y="15"/>
                  </a:cubicBezTo>
                  <a:cubicBezTo>
                    <a:pt x="8" y="12"/>
                    <a:pt x="8" y="8"/>
                    <a:pt x="11" y="11"/>
                  </a:cubicBezTo>
                  <a:cubicBezTo>
                    <a:pt x="9" y="9"/>
                    <a:pt x="7" y="5"/>
                    <a:pt x="7" y="5"/>
                  </a:cubicBezTo>
                  <a:cubicBezTo>
                    <a:pt x="9" y="7"/>
                    <a:pt x="9" y="8"/>
                    <a:pt x="10" y="10"/>
                  </a:cubicBezTo>
                  <a:cubicBezTo>
                    <a:pt x="11" y="10"/>
                    <a:pt x="12" y="11"/>
                    <a:pt x="11" y="10"/>
                  </a:cubicBezTo>
                  <a:cubicBezTo>
                    <a:pt x="9" y="8"/>
                    <a:pt x="7" y="4"/>
                    <a:pt x="6" y="2"/>
                  </a:cubicBezTo>
                  <a:cubicBezTo>
                    <a:pt x="3" y="0"/>
                    <a:pt x="9" y="9"/>
                    <a:pt x="7" y="9"/>
                  </a:cubicBez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70" name="Freeform 601">
              <a:extLst>
                <a:ext uri="{FF2B5EF4-FFF2-40B4-BE49-F238E27FC236}">
                  <a16:creationId xmlns:a16="http://schemas.microsoft.com/office/drawing/2014/main" xmlns="" id="{076170C5-FE47-4472-BE5C-1EACC4021E02}"/>
                </a:ext>
              </a:extLst>
            </p:cNvPr>
            <p:cNvSpPr/>
            <p:nvPr/>
          </p:nvSpPr>
          <p:spPr>
            <a:xfrm>
              <a:off x="4626" y="2867"/>
              <a:ext cx="1" cy="1"/>
            </a:xfrm>
            <a:custGeom>
              <a:avLst/>
              <a:gdLst/>
              <a:ahLst/>
              <a:cxnLst>
                <a:cxn ang="0">
                  <a:pos x="0" y="0"/>
                </a:cxn>
                <a:cxn ang="0">
                  <a:pos x="0" y="1"/>
                </a:cxn>
                <a:cxn ang="0">
                  <a:pos x="1" y="1"/>
                </a:cxn>
                <a:cxn ang="0">
                  <a:pos x="0" y="0"/>
                </a:cxn>
              </a:cxnLst>
              <a:rect l="0" t="0" r="0" b="0"/>
              <a:pathLst>
                <a:path w="1" h="1">
                  <a:moveTo>
                    <a:pt x="0" y="0"/>
                  </a:moveTo>
                  <a:lnTo>
                    <a:pt x="0" y="1"/>
                  </a:lnTo>
                  <a:lnTo>
                    <a:pt x="1" y="1"/>
                  </a:lnTo>
                  <a:lnTo>
                    <a:pt x="0" y="0"/>
                  </a:lnTo>
                  <a:close/>
                </a:path>
              </a:pathLst>
            </a:custGeom>
            <a:solidFill>
              <a:srgbClr val="A38067"/>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671" name="Group 604">
            <a:extLst>
              <a:ext uri="{FF2B5EF4-FFF2-40B4-BE49-F238E27FC236}">
                <a16:creationId xmlns:a16="http://schemas.microsoft.com/office/drawing/2014/main" xmlns="" id="{F21E59DE-3CA0-4830-A699-0E59BF013F4A}"/>
              </a:ext>
            </a:extLst>
          </p:cNvPr>
          <p:cNvGrpSpPr>
            <a:grpSpLocks noChangeAspect="1"/>
          </p:cNvGrpSpPr>
          <p:nvPr/>
        </p:nvGrpSpPr>
        <p:grpSpPr>
          <a:xfrm>
            <a:off x="6843713" y="4891087"/>
            <a:ext cx="1477565" cy="2118122"/>
            <a:chOff x="3323" y="1923"/>
            <a:chExt cx="931" cy="1334"/>
          </a:xfrm>
        </p:grpSpPr>
        <p:grpSp>
          <p:nvGrpSpPr>
            <p:cNvPr id="672" name="Group 805">
              <a:extLst>
                <a:ext uri="{FF2B5EF4-FFF2-40B4-BE49-F238E27FC236}">
                  <a16:creationId xmlns:a16="http://schemas.microsoft.com/office/drawing/2014/main" xmlns="" id="{7A27A8EE-6242-4311-B400-E7F726F418AF}"/>
                </a:ext>
              </a:extLst>
            </p:cNvPr>
            <p:cNvGrpSpPr/>
            <p:nvPr/>
          </p:nvGrpSpPr>
          <p:grpSpPr>
            <a:xfrm>
              <a:off x="3327" y="2519"/>
              <a:ext cx="888" cy="734"/>
              <a:chOff x="3327" y="2519"/>
              <a:chExt cx="888" cy="734"/>
            </a:xfrm>
          </p:grpSpPr>
          <p:sp>
            <p:nvSpPr>
              <p:cNvPr id="1529" name="Freeform 605">
                <a:extLst>
                  <a:ext uri="{FF2B5EF4-FFF2-40B4-BE49-F238E27FC236}">
                    <a16:creationId xmlns:a16="http://schemas.microsoft.com/office/drawing/2014/main" xmlns="" id="{10DE81FF-D826-441B-A331-6CBE67351691}"/>
                  </a:ext>
                </a:extLst>
              </p:cNvPr>
              <p:cNvSpPr/>
              <p:nvPr/>
            </p:nvSpPr>
            <p:spPr>
              <a:xfrm>
                <a:off x="3327" y="2519"/>
                <a:ext cx="888" cy="733"/>
              </a:xfrm>
              <a:custGeom>
                <a:avLst/>
                <a:gdLst/>
                <a:ahLst/>
                <a:cxnLst>
                  <a:cxn ang="0">
                    <a:pos x="56" y="155"/>
                  </a:cxn>
                  <a:cxn ang="0">
                    <a:pos x="27" y="272"/>
                  </a:cxn>
                  <a:cxn ang="0">
                    <a:pos x="23" y="484"/>
                  </a:cxn>
                  <a:cxn ang="0">
                    <a:pos x="75" y="525"/>
                  </a:cxn>
                  <a:cxn ang="0">
                    <a:pos x="63" y="731"/>
                  </a:cxn>
                  <a:cxn ang="0">
                    <a:pos x="185" y="732"/>
                  </a:cxn>
                  <a:cxn ang="0">
                    <a:pos x="366" y="726"/>
                  </a:cxn>
                  <a:cxn ang="0">
                    <a:pos x="714" y="729"/>
                  </a:cxn>
                  <a:cxn ang="0">
                    <a:pos x="785" y="732"/>
                  </a:cxn>
                  <a:cxn ang="0">
                    <a:pos x="855" y="729"/>
                  </a:cxn>
                  <a:cxn ang="0">
                    <a:pos x="848" y="625"/>
                  </a:cxn>
                  <a:cxn ang="0">
                    <a:pos x="844" y="514"/>
                  </a:cxn>
                  <a:cxn ang="0">
                    <a:pos x="873" y="473"/>
                  </a:cxn>
                  <a:cxn ang="0">
                    <a:pos x="883" y="367"/>
                  </a:cxn>
                  <a:cxn ang="0">
                    <a:pos x="881" y="256"/>
                  </a:cxn>
                  <a:cxn ang="0">
                    <a:pos x="867" y="155"/>
                  </a:cxn>
                  <a:cxn ang="0">
                    <a:pos x="864" y="110"/>
                  </a:cxn>
                  <a:cxn ang="0">
                    <a:pos x="877" y="190"/>
                  </a:cxn>
                  <a:cxn ang="0">
                    <a:pos x="869" y="81"/>
                  </a:cxn>
                  <a:cxn ang="0">
                    <a:pos x="856" y="27"/>
                  </a:cxn>
                  <a:cxn ang="0">
                    <a:pos x="802" y="12"/>
                  </a:cxn>
                  <a:cxn ang="0">
                    <a:pos x="461" y="27"/>
                  </a:cxn>
                  <a:cxn ang="0">
                    <a:pos x="257" y="23"/>
                  </a:cxn>
                  <a:cxn ang="0">
                    <a:pos x="166" y="17"/>
                  </a:cxn>
                  <a:cxn ang="0">
                    <a:pos x="105" y="14"/>
                  </a:cxn>
                  <a:cxn ang="0">
                    <a:pos x="80" y="69"/>
                  </a:cxn>
                  <a:cxn ang="0">
                    <a:pos x="56" y="155"/>
                  </a:cxn>
                </a:cxnLst>
                <a:rect l="0" t="0" r="0" b="0"/>
                <a:pathLst>
                  <a:path w="1030" h="850">
                    <a:moveTo>
                      <a:pt x="66" y="180"/>
                    </a:moveTo>
                    <a:cubicBezTo>
                      <a:pt x="52" y="225"/>
                      <a:pt x="41" y="271"/>
                      <a:pt x="32" y="316"/>
                    </a:cubicBezTo>
                    <a:cubicBezTo>
                      <a:pt x="17" y="395"/>
                      <a:pt x="0" y="484"/>
                      <a:pt x="27" y="562"/>
                    </a:cubicBezTo>
                    <a:cubicBezTo>
                      <a:pt x="35" y="584"/>
                      <a:pt x="59" y="618"/>
                      <a:pt x="87" y="609"/>
                    </a:cubicBezTo>
                    <a:cubicBezTo>
                      <a:pt x="85" y="690"/>
                      <a:pt x="95" y="769"/>
                      <a:pt x="74" y="848"/>
                    </a:cubicBezTo>
                    <a:cubicBezTo>
                      <a:pt x="117" y="840"/>
                      <a:pt x="170" y="849"/>
                      <a:pt x="215" y="849"/>
                    </a:cubicBezTo>
                    <a:cubicBezTo>
                      <a:pt x="285" y="849"/>
                      <a:pt x="354" y="841"/>
                      <a:pt x="425" y="843"/>
                    </a:cubicBezTo>
                    <a:cubicBezTo>
                      <a:pt x="558" y="848"/>
                      <a:pt x="695" y="846"/>
                      <a:pt x="829" y="846"/>
                    </a:cubicBezTo>
                    <a:cubicBezTo>
                      <a:pt x="857" y="846"/>
                      <a:pt x="883" y="847"/>
                      <a:pt x="911" y="849"/>
                    </a:cubicBezTo>
                    <a:cubicBezTo>
                      <a:pt x="937" y="850"/>
                      <a:pt x="968" y="838"/>
                      <a:pt x="992" y="846"/>
                    </a:cubicBezTo>
                    <a:cubicBezTo>
                      <a:pt x="975" y="813"/>
                      <a:pt x="983" y="761"/>
                      <a:pt x="984" y="725"/>
                    </a:cubicBezTo>
                    <a:cubicBezTo>
                      <a:pt x="986" y="688"/>
                      <a:pt x="964" y="632"/>
                      <a:pt x="979" y="597"/>
                    </a:cubicBezTo>
                    <a:cubicBezTo>
                      <a:pt x="987" y="578"/>
                      <a:pt x="1006" y="570"/>
                      <a:pt x="1013" y="549"/>
                    </a:cubicBezTo>
                    <a:cubicBezTo>
                      <a:pt x="1025" y="512"/>
                      <a:pt x="1027" y="467"/>
                      <a:pt x="1025" y="426"/>
                    </a:cubicBezTo>
                    <a:cubicBezTo>
                      <a:pt x="1023" y="384"/>
                      <a:pt x="1028" y="340"/>
                      <a:pt x="1023" y="298"/>
                    </a:cubicBezTo>
                    <a:cubicBezTo>
                      <a:pt x="1019" y="257"/>
                      <a:pt x="1011" y="218"/>
                      <a:pt x="1006" y="180"/>
                    </a:cubicBezTo>
                    <a:cubicBezTo>
                      <a:pt x="1003" y="163"/>
                      <a:pt x="1008" y="144"/>
                      <a:pt x="1003" y="128"/>
                    </a:cubicBezTo>
                    <a:cubicBezTo>
                      <a:pt x="1002" y="156"/>
                      <a:pt x="1005" y="198"/>
                      <a:pt x="1018" y="221"/>
                    </a:cubicBezTo>
                    <a:cubicBezTo>
                      <a:pt x="1030" y="185"/>
                      <a:pt x="1012" y="130"/>
                      <a:pt x="1008" y="94"/>
                    </a:cubicBezTo>
                    <a:cubicBezTo>
                      <a:pt x="1006" y="72"/>
                      <a:pt x="1000" y="52"/>
                      <a:pt x="993" y="32"/>
                    </a:cubicBezTo>
                    <a:cubicBezTo>
                      <a:pt x="980" y="0"/>
                      <a:pt x="966" y="11"/>
                      <a:pt x="931" y="14"/>
                    </a:cubicBezTo>
                    <a:cubicBezTo>
                      <a:pt x="800" y="27"/>
                      <a:pt x="666" y="32"/>
                      <a:pt x="535" y="32"/>
                    </a:cubicBezTo>
                    <a:cubicBezTo>
                      <a:pt x="456" y="32"/>
                      <a:pt x="376" y="27"/>
                      <a:pt x="299" y="27"/>
                    </a:cubicBezTo>
                    <a:cubicBezTo>
                      <a:pt x="264" y="27"/>
                      <a:pt x="227" y="26"/>
                      <a:pt x="193" y="20"/>
                    </a:cubicBezTo>
                    <a:cubicBezTo>
                      <a:pt x="170" y="17"/>
                      <a:pt x="143" y="4"/>
                      <a:pt x="122" y="17"/>
                    </a:cubicBezTo>
                    <a:cubicBezTo>
                      <a:pt x="100" y="30"/>
                      <a:pt x="98" y="59"/>
                      <a:pt x="93" y="81"/>
                    </a:cubicBezTo>
                    <a:cubicBezTo>
                      <a:pt x="86" y="115"/>
                      <a:pt x="75" y="147"/>
                      <a:pt x="66" y="180"/>
                    </a:cubicBezTo>
                    <a:close/>
                  </a:path>
                </a:pathLst>
              </a:custGeom>
              <a:solidFill>
                <a:srgbClr val="60BFB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0" name="Freeform 606">
                <a:extLst>
                  <a:ext uri="{FF2B5EF4-FFF2-40B4-BE49-F238E27FC236}">
                    <a16:creationId xmlns:a16="http://schemas.microsoft.com/office/drawing/2014/main" xmlns="" id="{4FAD27D6-2203-434A-A1E7-B90EF502DA00}"/>
                  </a:ext>
                </a:extLst>
              </p:cNvPr>
              <p:cNvSpPr/>
              <p:nvPr/>
            </p:nvSpPr>
            <p:spPr>
              <a:xfrm>
                <a:off x="3507" y="2672"/>
                <a:ext cx="3" cy="123"/>
              </a:xfrm>
              <a:custGeom>
                <a:avLst/>
                <a:gdLst/>
                <a:ahLst/>
                <a:cxnLst>
                  <a:cxn ang="0">
                    <a:pos x="0" y="0"/>
                  </a:cxn>
                  <a:cxn ang="0">
                    <a:pos x="3" y="123"/>
                  </a:cxn>
                </a:cxnLst>
                <a:rect l="0" t="0" r="0" b="0"/>
                <a:pathLst>
                  <a:path w="3" h="142">
                    <a:moveTo>
                      <a:pt x="0" y="0"/>
                    </a:moveTo>
                    <a:cubicBezTo>
                      <a:pt x="0" y="47"/>
                      <a:pt x="3" y="95"/>
                      <a:pt x="3" y="142"/>
                    </a:cubicBezTo>
                  </a:path>
                </a:pathLst>
              </a:custGeom>
              <a:solidFill>
                <a:srgbClr val="FFFFF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1" name="Freeform 607">
                <a:extLst>
                  <a:ext uri="{FF2B5EF4-FFF2-40B4-BE49-F238E27FC236}">
                    <a16:creationId xmlns:a16="http://schemas.microsoft.com/office/drawing/2014/main" xmlns="" id="{AAA27BC4-C50D-4C02-807A-8F3E7A5966BE}"/>
                  </a:ext>
                </a:extLst>
              </p:cNvPr>
              <p:cNvSpPr/>
              <p:nvPr/>
            </p:nvSpPr>
            <p:spPr>
              <a:xfrm>
                <a:off x="3503" y="2668"/>
                <a:ext cx="11" cy="131"/>
              </a:xfrm>
              <a:custGeom>
                <a:avLst/>
                <a:gdLst/>
                <a:ahLst/>
                <a:cxnLst>
                  <a:cxn ang="0">
                    <a:pos x="4" y="0"/>
                  </a:cxn>
                  <a:cxn ang="0">
                    <a:pos x="0" y="4"/>
                  </a:cxn>
                  <a:cxn ang="0">
                    <a:pos x="1" y="126"/>
                  </a:cxn>
                  <a:cxn ang="0">
                    <a:pos x="6" y="131"/>
                  </a:cxn>
                  <a:cxn ang="0">
                    <a:pos x="11" y="126"/>
                  </a:cxn>
                  <a:cxn ang="0">
                    <a:pos x="9" y="4"/>
                  </a:cxn>
                  <a:cxn ang="0">
                    <a:pos x="4" y="0"/>
                  </a:cxn>
                </a:cxnLst>
                <a:rect l="0" t="0" r="0" b="0"/>
                <a:pathLst>
                  <a:path w="13" h="152">
                    <a:moveTo>
                      <a:pt x="5" y="0"/>
                    </a:moveTo>
                    <a:cubicBezTo>
                      <a:pt x="3" y="0"/>
                      <a:pt x="0" y="2"/>
                      <a:pt x="0" y="5"/>
                    </a:cubicBezTo>
                    <a:cubicBezTo>
                      <a:pt x="2" y="147"/>
                      <a:pt x="2" y="147"/>
                      <a:pt x="2" y="147"/>
                    </a:cubicBezTo>
                    <a:cubicBezTo>
                      <a:pt x="3" y="150"/>
                      <a:pt x="5" y="152"/>
                      <a:pt x="8" y="152"/>
                    </a:cubicBezTo>
                    <a:cubicBezTo>
                      <a:pt x="10" y="152"/>
                      <a:pt x="13" y="150"/>
                      <a:pt x="13" y="147"/>
                    </a:cubicBezTo>
                    <a:cubicBezTo>
                      <a:pt x="11" y="5"/>
                      <a:pt x="11" y="5"/>
                      <a:pt x="11" y="5"/>
                    </a:cubicBezTo>
                    <a:cubicBezTo>
                      <a:pt x="11" y="2"/>
                      <a:pt x="8" y="0"/>
                      <a:pt x="5"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2" name="Freeform 608">
                <a:extLst>
                  <a:ext uri="{FF2B5EF4-FFF2-40B4-BE49-F238E27FC236}">
                    <a16:creationId xmlns:a16="http://schemas.microsoft.com/office/drawing/2014/main" xmlns="" id="{2E8F49E0-974C-4DFA-A190-4569ADE28A52}"/>
                  </a:ext>
                </a:extLst>
              </p:cNvPr>
              <p:cNvSpPr/>
              <p:nvPr/>
            </p:nvSpPr>
            <p:spPr>
              <a:xfrm>
                <a:off x="3450" y="2866"/>
                <a:ext cx="2" cy="1"/>
              </a:xfrm>
              <a:custGeom>
                <a:avLst/>
                <a:gdLst/>
                <a:ahLst/>
                <a:cxnLst>
                  <a:cxn ang="0">
                    <a:pos x="0" y="0"/>
                  </a:cxn>
                  <a:cxn ang="0">
                    <a:pos x="0" y="0"/>
                  </a:cxn>
                  <a:cxn ang="0">
                    <a:pos x="2" y="1"/>
                  </a:cxn>
                  <a:cxn ang="0">
                    <a:pos x="0" y="0"/>
                  </a:cxn>
                </a:cxnLst>
                <a:rect l="0" t="0" r="0" b="0"/>
                <a:pathLst>
                  <a:path w="2" h="1">
                    <a:moveTo>
                      <a:pt x="0" y="0"/>
                    </a:moveTo>
                    <a:lnTo>
                      <a:pt x="0" y="0"/>
                    </a:lnTo>
                    <a:lnTo>
                      <a:pt x="2"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3" name="Freeform 609">
                <a:extLst>
                  <a:ext uri="{FF2B5EF4-FFF2-40B4-BE49-F238E27FC236}">
                    <a16:creationId xmlns:a16="http://schemas.microsoft.com/office/drawing/2014/main" xmlns="" id="{499ACDA1-280A-462F-8624-800AF200EF57}"/>
                  </a:ext>
                </a:extLst>
              </p:cNvPr>
              <p:cNvSpPr/>
              <p:nvPr/>
            </p:nvSpPr>
            <p:spPr>
              <a:xfrm>
                <a:off x="3439" y="2866"/>
                <a:ext cx="15" cy="6"/>
              </a:xfrm>
              <a:custGeom>
                <a:avLst/>
                <a:gdLst/>
                <a:ahLst/>
                <a:cxnLst>
                  <a:cxn ang="0">
                    <a:pos x="0" y="4"/>
                  </a:cxn>
                  <a:cxn ang="0">
                    <a:pos x="1" y="6"/>
                  </a:cxn>
                  <a:cxn ang="0">
                    <a:pos x="15" y="4"/>
                  </a:cxn>
                  <a:cxn ang="0">
                    <a:pos x="6" y="0"/>
                  </a:cxn>
                  <a:cxn ang="0">
                    <a:pos x="8" y="3"/>
                  </a:cxn>
                  <a:cxn ang="0">
                    <a:pos x="3" y="1"/>
                  </a:cxn>
                  <a:cxn ang="0">
                    <a:pos x="4" y="4"/>
                  </a:cxn>
                  <a:cxn ang="0">
                    <a:pos x="0" y="4"/>
                  </a:cxn>
                </a:cxnLst>
                <a:rect l="0" t="0" r="0" b="0"/>
                <a:pathLst>
                  <a:path w="17" h="6">
                    <a:moveTo>
                      <a:pt x="0" y="4"/>
                    </a:moveTo>
                    <a:cubicBezTo>
                      <a:pt x="2" y="6"/>
                      <a:pt x="2" y="6"/>
                      <a:pt x="2" y="6"/>
                    </a:cubicBezTo>
                    <a:cubicBezTo>
                      <a:pt x="12" y="5"/>
                      <a:pt x="9" y="6"/>
                      <a:pt x="17" y="4"/>
                    </a:cubicBezTo>
                    <a:cubicBezTo>
                      <a:pt x="15" y="3"/>
                      <a:pt x="11" y="0"/>
                      <a:pt x="7" y="0"/>
                    </a:cubicBezTo>
                    <a:cubicBezTo>
                      <a:pt x="8" y="1"/>
                      <a:pt x="12" y="2"/>
                      <a:pt x="10" y="3"/>
                    </a:cubicBezTo>
                    <a:cubicBezTo>
                      <a:pt x="7" y="3"/>
                      <a:pt x="8" y="2"/>
                      <a:pt x="4" y="1"/>
                    </a:cubicBezTo>
                    <a:cubicBezTo>
                      <a:pt x="1" y="2"/>
                      <a:pt x="6" y="2"/>
                      <a:pt x="5" y="4"/>
                    </a:cubicBezTo>
                    <a:lnTo>
                      <a:pt x="0"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4" name="Freeform 610">
                <a:extLst>
                  <a:ext uri="{FF2B5EF4-FFF2-40B4-BE49-F238E27FC236}">
                    <a16:creationId xmlns:a16="http://schemas.microsoft.com/office/drawing/2014/main" xmlns="" id="{25A1BC47-AB25-402F-B8C4-C7B11F22AD88}"/>
                  </a:ext>
                </a:extLst>
              </p:cNvPr>
              <p:cNvSpPr/>
              <p:nvPr/>
            </p:nvSpPr>
            <p:spPr>
              <a:xfrm>
                <a:off x="3444" y="2872"/>
                <a:ext cx="5" cy="0"/>
              </a:xfrm>
              <a:custGeom>
                <a:avLst/>
                <a:gdLst/>
                <a:ahLst/>
                <a:cxnLst>
                  <a:cxn ang="0">
                    <a:pos x="5" y="0"/>
                  </a:cxn>
                  <a:cxn ang="0">
                    <a:pos x="0" y="0"/>
                  </a:cxn>
                  <a:cxn ang="0">
                    <a:pos x="5" y="0"/>
                  </a:cxn>
                </a:cxnLst>
                <a:rect l="0" t="0" r="0" b="0"/>
                <a:pathLst>
                  <a:path w="5" h="1">
                    <a:moveTo>
                      <a:pt x="5" y="0"/>
                    </a:moveTo>
                    <a:cubicBezTo>
                      <a:pt x="0" y="0"/>
                      <a:pt x="0" y="0"/>
                      <a:pt x="0" y="0"/>
                    </a:cubicBezTo>
                    <a:cubicBezTo>
                      <a:pt x="1" y="0"/>
                      <a:pt x="4" y="1"/>
                      <a:pt x="5"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5" name="Freeform 611">
                <a:extLst>
                  <a:ext uri="{FF2B5EF4-FFF2-40B4-BE49-F238E27FC236}">
                    <a16:creationId xmlns:a16="http://schemas.microsoft.com/office/drawing/2014/main" xmlns="" id="{2BF9CD94-691B-4E73-8650-5B9B4B990914}"/>
                  </a:ext>
                </a:extLst>
              </p:cNvPr>
              <p:cNvSpPr/>
              <p:nvPr/>
            </p:nvSpPr>
            <p:spPr>
              <a:xfrm>
                <a:off x="3447" y="2870"/>
                <a:ext cx="6" cy="2"/>
              </a:xfrm>
              <a:custGeom>
                <a:avLst/>
                <a:gdLst/>
                <a:ahLst/>
                <a:cxnLst>
                  <a:cxn ang="0">
                    <a:pos x="2" y="1"/>
                  </a:cxn>
                  <a:cxn ang="0">
                    <a:pos x="6" y="2"/>
                  </a:cxn>
                  <a:cxn ang="0">
                    <a:pos x="0" y="0"/>
                  </a:cxn>
                  <a:cxn ang="0">
                    <a:pos x="2" y="1"/>
                  </a:cxn>
                </a:cxnLst>
                <a:rect l="0" t="0" r="0" b="0"/>
                <a:pathLst>
                  <a:path w="7" h="3">
                    <a:moveTo>
                      <a:pt x="3" y="2"/>
                    </a:moveTo>
                    <a:cubicBezTo>
                      <a:pt x="3" y="1"/>
                      <a:pt x="6" y="3"/>
                      <a:pt x="7" y="3"/>
                    </a:cubicBezTo>
                    <a:cubicBezTo>
                      <a:pt x="0" y="0"/>
                      <a:pt x="0" y="0"/>
                      <a:pt x="0" y="0"/>
                    </a:cubicBezTo>
                    <a:lnTo>
                      <a:pt x="3"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6" name="Freeform 612">
                <a:extLst>
                  <a:ext uri="{FF2B5EF4-FFF2-40B4-BE49-F238E27FC236}">
                    <a16:creationId xmlns:a16="http://schemas.microsoft.com/office/drawing/2014/main" xmlns="" id="{A809ADF1-3D6D-4EA6-A07D-BBB2F97E94DF}"/>
                  </a:ext>
                </a:extLst>
              </p:cNvPr>
              <p:cNvSpPr/>
              <p:nvPr/>
            </p:nvSpPr>
            <p:spPr>
              <a:xfrm>
                <a:off x="3449" y="2867"/>
                <a:ext cx="1" cy="0"/>
              </a:xfrm>
              <a:custGeom>
                <a:avLst/>
                <a:gdLst/>
                <a:ahLst/>
                <a:cxnLst>
                  <a:cxn ang="0">
                    <a:pos x="1" y="0"/>
                  </a:cxn>
                  <a:cxn ang="0">
                    <a:pos x="0" y="0"/>
                  </a:cxn>
                  <a:cxn ang="0">
                    <a:pos x="1" y="0"/>
                  </a:cxn>
                </a:cxnLst>
                <a:rect l="0" t="0" r="0" b="0"/>
                <a:pathLst>
                  <a:path w="2" h="1">
                    <a:moveTo>
                      <a:pt x="2" y="0"/>
                    </a:moveTo>
                    <a:cubicBezTo>
                      <a:pt x="1" y="0"/>
                      <a:pt x="1" y="0"/>
                      <a:pt x="1" y="0"/>
                    </a:cubicBezTo>
                    <a:cubicBezTo>
                      <a:pt x="0" y="0"/>
                      <a:pt x="1" y="0"/>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7" name="Freeform 613">
                <a:extLst>
                  <a:ext uri="{FF2B5EF4-FFF2-40B4-BE49-F238E27FC236}">
                    <a16:creationId xmlns:a16="http://schemas.microsoft.com/office/drawing/2014/main" xmlns="" id="{25A432F0-6C78-46AD-84B9-CFDE09F60941}"/>
                  </a:ext>
                </a:extLst>
              </p:cNvPr>
              <p:cNvSpPr/>
              <p:nvPr/>
            </p:nvSpPr>
            <p:spPr>
              <a:xfrm>
                <a:off x="3448" y="2866"/>
                <a:ext cx="9" cy="5"/>
              </a:xfrm>
              <a:custGeom>
                <a:avLst/>
                <a:gdLst/>
                <a:ahLst/>
                <a:cxnLst>
                  <a:cxn ang="0">
                    <a:pos x="1" y="0"/>
                  </a:cxn>
                  <a:cxn ang="0">
                    <a:pos x="1" y="1"/>
                  </a:cxn>
                  <a:cxn ang="0">
                    <a:pos x="2" y="1"/>
                  </a:cxn>
                  <a:cxn ang="0">
                    <a:pos x="6" y="3"/>
                  </a:cxn>
                  <a:cxn ang="0">
                    <a:pos x="5" y="5"/>
                  </a:cxn>
                  <a:cxn ang="0">
                    <a:pos x="9" y="4"/>
                  </a:cxn>
                  <a:cxn ang="0">
                    <a:pos x="1" y="0"/>
                  </a:cxn>
                </a:cxnLst>
                <a:rect l="0" t="0" r="0" b="0"/>
                <a:pathLst>
                  <a:path w="11" h="6">
                    <a:moveTo>
                      <a:pt x="2" y="0"/>
                    </a:moveTo>
                    <a:cubicBezTo>
                      <a:pt x="0" y="0"/>
                      <a:pt x="1" y="1"/>
                      <a:pt x="2" y="2"/>
                    </a:cubicBezTo>
                    <a:cubicBezTo>
                      <a:pt x="3" y="2"/>
                      <a:pt x="3" y="2"/>
                      <a:pt x="3" y="2"/>
                    </a:cubicBezTo>
                    <a:cubicBezTo>
                      <a:pt x="5" y="2"/>
                      <a:pt x="9" y="3"/>
                      <a:pt x="8" y="4"/>
                    </a:cubicBezTo>
                    <a:cubicBezTo>
                      <a:pt x="9" y="5"/>
                      <a:pt x="4" y="4"/>
                      <a:pt x="7" y="6"/>
                    </a:cubicBezTo>
                    <a:cubicBezTo>
                      <a:pt x="11" y="5"/>
                      <a:pt x="11" y="5"/>
                      <a:pt x="11" y="5"/>
                    </a:cubicBezTo>
                    <a:cubicBezTo>
                      <a:pt x="11" y="3"/>
                      <a:pt x="4"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8" name="Freeform 614">
                <a:extLst>
                  <a:ext uri="{FF2B5EF4-FFF2-40B4-BE49-F238E27FC236}">
                    <a16:creationId xmlns:a16="http://schemas.microsoft.com/office/drawing/2014/main" xmlns="" id="{FFD9CD1F-C55F-475F-A0E5-16D062CDA2F0}"/>
                  </a:ext>
                </a:extLst>
              </p:cNvPr>
              <p:cNvSpPr/>
              <p:nvPr/>
            </p:nvSpPr>
            <p:spPr>
              <a:xfrm>
                <a:off x="3450" y="2867"/>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0"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39" name="Freeform 615">
                <a:extLst>
                  <a:ext uri="{FF2B5EF4-FFF2-40B4-BE49-F238E27FC236}">
                    <a16:creationId xmlns:a16="http://schemas.microsoft.com/office/drawing/2014/main" xmlns="" id="{E9CDD2CC-F36D-418A-8CFB-1D1AFC70CF2A}"/>
                  </a:ext>
                </a:extLst>
              </p:cNvPr>
              <p:cNvSpPr/>
              <p:nvPr/>
            </p:nvSpPr>
            <p:spPr>
              <a:xfrm>
                <a:off x="3450" y="2870"/>
                <a:ext cx="2" cy="1"/>
              </a:xfrm>
              <a:custGeom>
                <a:avLst/>
                <a:gdLst/>
                <a:ahLst/>
                <a:cxnLst>
                  <a:cxn ang="0">
                    <a:pos x="0" y="0"/>
                  </a:cxn>
                  <a:cxn ang="0">
                    <a:pos x="0" y="0"/>
                  </a:cxn>
                  <a:cxn ang="0">
                    <a:pos x="2" y="1"/>
                  </a:cxn>
                  <a:cxn ang="0">
                    <a:pos x="0" y="0"/>
                  </a:cxn>
                </a:cxnLst>
                <a:rect l="0" t="0" r="0" b="0"/>
                <a:pathLst>
                  <a:path w="2" h="1">
                    <a:moveTo>
                      <a:pt x="0" y="0"/>
                    </a:moveTo>
                    <a:lnTo>
                      <a:pt x="0" y="0"/>
                    </a:lnTo>
                    <a:lnTo>
                      <a:pt x="2"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0" name="Freeform 616">
                <a:extLst>
                  <a:ext uri="{FF2B5EF4-FFF2-40B4-BE49-F238E27FC236}">
                    <a16:creationId xmlns:a16="http://schemas.microsoft.com/office/drawing/2014/main" xmlns="" id="{5C5D2C27-BB01-4959-950B-488319A3AEFA}"/>
                  </a:ext>
                </a:extLst>
              </p:cNvPr>
              <p:cNvSpPr/>
              <p:nvPr/>
            </p:nvSpPr>
            <p:spPr>
              <a:xfrm>
                <a:off x="3449" y="2862"/>
                <a:ext cx="12" cy="4"/>
              </a:xfrm>
              <a:custGeom>
                <a:avLst/>
                <a:gdLst/>
                <a:ahLst/>
                <a:cxnLst>
                  <a:cxn ang="0">
                    <a:pos x="0" y="0"/>
                  </a:cxn>
                  <a:cxn ang="0">
                    <a:pos x="4" y="4"/>
                  </a:cxn>
                  <a:cxn ang="0">
                    <a:pos x="12" y="3"/>
                  </a:cxn>
                  <a:cxn ang="0">
                    <a:pos x="10" y="1"/>
                  </a:cxn>
                  <a:cxn ang="0">
                    <a:pos x="0" y="0"/>
                  </a:cxn>
                </a:cxnLst>
                <a:rect l="0" t="0" r="0" b="0"/>
                <a:pathLst>
                  <a:path w="14" h="4">
                    <a:moveTo>
                      <a:pt x="1" y="0"/>
                    </a:moveTo>
                    <a:cubicBezTo>
                      <a:pt x="8" y="2"/>
                      <a:pt x="0" y="3"/>
                      <a:pt x="5" y="4"/>
                    </a:cubicBezTo>
                    <a:cubicBezTo>
                      <a:pt x="5" y="2"/>
                      <a:pt x="10" y="2"/>
                      <a:pt x="14" y="3"/>
                    </a:cubicBezTo>
                    <a:cubicBezTo>
                      <a:pt x="12" y="1"/>
                      <a:pt x="12" y="1"/>
                      <a:pt x="12" y="1"/>
                    </a:cubicBezTo>
                    <a:cubicBezTo>
                      <a:pt x="10" y="0"/>
                      <a:pt x="5" y="0"/>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1" name="Freeform 617">
                <a:extLst>
                  <a:ext uri="{FF2B5EF4-FFF2-40B4-BE49-F238E27FC236}">
                    <a16:creationId xmlns:a16="http://schemas.microsoft.com/office/drawing/2014/main" xmlns="" id="{4E800ED8-400A-468E-BA9D-D2CA1C8C696D}"/>
                  </a:ext>
                </a:extLst>
              </p:cNvPr>
              <p:cNvSpPr/>
              <p:nvPr/>
            </p:nvSpPr>
            <p:spPr>
              <a:xfrm>
                <a:off x="3463" y="2861"/>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2" name="Freeform 618">
                <a:extLst>
                  <a:ext uri="{FF2B5EF4-FFF2-40B4-BE49-F238E27FC236}">
                    <a16:creationId xmlns:a16="http://schemas.microsoft.com/office/drawing/2014/main" xmlns="" id="{16643ACD-1FD1-4E02-B30E-F7667BA4231D}"/>
                  </a:ext>
                </a:extLst>
              </p:cNvPr>
              <p:cNvSpPr/>
              <p:nvPr/>
            </p:nvSpPr>
            <p:spPr>
              <a:xfrm>
                <a:off x="3454" y="2853"/>
                <a:ext cx="15" cy="8"/>
              </a:xfrm>
              <a:custGeom>
                <a:avLst/>
                <a:gdLst/>
                <a:ahLst/>
                <a:cxnLst>
                  <a:cxn ang="0">
                    <a:pos x="1" y="0"/>
                  </a:cxn>
                  <a:cxn ang="0">
                    <a:pos x="7" y="4"/>
                  </a:cxn>
                  <a:cxn ang="0">
                    <a:pos x="3" y="2"/>
                  </a:cxn>
                  <a:cxn ang="0">
                    <a:pos x="5" y="5"/>
                  </a:cxn>
                  <a:cxn ang="0">
                    <a:pos x="0" y="4"/>
                  </a:cxn>
                  <a:cxn ang="0">
                    <a:pos x="4" y="7"/>
                  </a:cxn>
                  <a:cxn ang="0">
                    <a:pos x="0" y="8"/>
                  </a:cxn>
                  <a:cxn ang="0">
                    <a:pos x="7" y="8"/>
                  </a:cxn>
                  <a:cxn ang="0">
                    <a:pos x="6" y="6"/>
                  </a:cxn>
                  <a:cxn ang="0">
                    <a:pos x="9" y="8"/>
                  </a:cxn>
                  <a:cxn ang="0">
                    <a:pos x="14" y="4"/>
                  </a:cxn>
                  <a:cxn ang="0">
                    <a:pos x="1" y="0"/>
                  </a:cxn>
                </a:cxnLst>
                <a:rect l="0" t="0" r="0" b="0"/>
                <a:pathLst>
                  <a:path w="17" h="10">
                    <a:moveTo>
                      <a:pt x="2" y="0"/>
                    </a:moveTo>
                    <a:cubicBezTo>
                      <a:pt x="8" y="5"/>
                      <a:pt x="8" y="5"/>
                      <a:pt x="8" y="5"/>
                    </a:cubicBezTo>
                    <a:cubicBezTo>
                      <a:pt x="6" y="5"/>
                      <a:pt x="4" y="4"/>
                      <a:pt x="4" y="3"/>
                    </a:cubicBezTo>
                    <a:cubicBezTo>
                      <a:pt x="3" y="5"/>
                      <a:pt x="7" y="6"/>
                      <a:pt x="6" y="7"/>
                    </a:cubicBezTo>
                    <a:cubicBezTo>
                      <a:pt x="0" y="7"/>
                      <a:pt x="6" y="5"/>
                      <a:pt x="0" y="5"/>
                    </a:cubicBezTo>
                    <a:cubicBezTo>
                      <a:pt x="0" y="6"/>
                      <a:pt x="0" y="7"/>
                      <a:pt x="5" y="9"/>
                    </a:cubicBezTo>
                    <a:cubicBezTo>
                      <a:pt x="1" y="10"/>
                      <a:pt x="1" y="10"/>
                      <a:pt x="1" y="10"/>
                    </a:cubicBezTo>
                    <a:cubicBezTo>
                      <a:pt x="8" y="10"/>
                      <a:pt x="8" y="10"/>
                      <a:pt x="8" y="10"/>
                    </a:cubicBezTo>
                    <a:cubicBezTo>
                      <a:pt x="10" y="10"/>
                      <a:pt x="3" y="8"/>
                      <a:pt x="7" y="8"/>
                    </a:cubicBezTo>
                    <a:cubicBezTo>
                      <a:pt x="10" y="9"/>
                      <a:pt x="11" y="10"/>
                      <a:pt x="11" y="10"/>
                    </a:cubicBezTo>
                    <a:cubicBezTo>
                      <a:pt x="10" y="9"/>
                      <a:pt x="17" y="8"/>
                      <a:pt x="16" y="6"/>
                    </a:cubicBezTo>
                    <a:cubicBezTo>
                      <a:pt x="16" y="3"/>
                      <a:pt x="5" y="2"/>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3" name="Freeform 619">
                <a:extLst>
                  <a:ext uri="{FF2B5EF4-FFF2-40B4-BE49-F238E27FC236}">
                    <a16:creationId xmlns:a16="http://schemas.microsoft.com/office/drawing/2014/main" xmlns="" id="{AD52E081-965D-4EE2-9E20-CA8F1B5FBF94}"/>
                  </a:ext>
                </a:extLst>
              </p:cNvPr>
              <p:cNvSpPr/>
              <p:nvPr/>
            </p:nvSpPr>
            <p:spPr>
              <a:xfrm>
                <a:off x="3462" y="2853"/>
                <a:ext cx="2" cy="0"/>
              </a:xfrm>
              <a:custGeom>
                <a:avLst/>
                <a:gdLst/>
                <a:ahLst/>
                <a:cxnLst>
                  <a:cxn ang="0">
                    <a:pos x="0" y="0"/>
                  </a:cxn>
                  <a:cxn ang="0">
                    <a:pos x="2" y="0"/>
                  </a:cxn>
                  <a:cxn ang="0">
                    <a:pos x="0" y="0"/>
                  </a:cxn>
                  <a:cxn ang="0">
                    <a:pos x="0" y="0"/>
                  </a:cxn>
                </a:cxnLst>
                <a:rect l="0" t="0" r="0" b="0"/>
                <a:pathLst>
                  <a:path w="2" h="1">
                    <a:moveTo>
                      <a:pt x="0" y="0"/>
                    </a:moveTo>
                    <a:lnTo>
                      <a:pt x="2" y="0"/>
                    </a:ln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4" name="Freeform 620">
                <a:extLst>
                  <a:ext uri="{FF2B5EF4-FFF2-40B4-BE49-F238E27FC236}">
                    <a16:creationId xmlns:a16="http://schemas.microsoft.com/office/drawing/2014/main" xmlns="" id="{579DC438-B35E-416D-AEE4-CC850B561FC5}"/>
                  </a:ext>
                </a:extLst>
              </p:cNvPr>
              <p:cNvSpPr/>
              <p:nvPr/>
            </p:nvSpPr>
            <p:spPr>
              <a:xfrm>
                <a:off x="3455" y="2845"/>
                <a:ext cx="15" cy="8"/>
              </a:xfrm>
              <a:custGeom>
                <a:avLst/>
                <a:gdLst/>
                <a:ahLst/>
                <a:cxnLst>
                  <a:cxn ang="0">
                    <a:pos x="0" y="4"/>
                  </a:cxn>
                  <a:cxn ang="0">
                    <a:pos x="4" y="6"/>
                  </a:cxn>
                  <a:cxn ang="0">
                    <a:pos x="0" y="6"/>
                  </a:cxn>
                  <a:cxn ang="0">
                    <a:pos x="5" y="8"/>
                  </a:cxn>
                  <a:cxn ang="0">
                    <a:pos x="3" y="4"/>
                  </a:cxn>
                  <a:cxn ang="0">
                    <a:pos x="10" y="4"/>
                  </a:cxn>
                  <a:cxn ang="0">
                    <a:pos x="9" y="6"/>
                  </a:cxn>
                  <a:cxn ang="0">
                    <a:pos x="9" y="0"/>
                  </a:cxn>
                  <a:cxn ang="0">
                    <a:pos x="7" y="1"/>
                  </a:cxn>
                  <a:cxn ang="0">
                    <a:pos x="5" y="0"/>
                  </a:cxn>
                  <a:cxn ang="0">
                    <a:pos x="0" y="4"/>
                  </a:cxn>
                </a:cxnLst>
                <a:rect l="0" t="0" r="0" b="0"/>
                <a:pathLst>
                  <a:path w="18" h="9">
                    <a:moveTo>
                      <a:pt x="1" y="5"/>
                    </a:moveTo>
                    <a:cubicBezTo>
                      <a:pt x="5" y="7"/>
                      <a:pt x="5" y="7"/>
                      <a:pt x="5" y="7"/>
                    </a:cubicBezTo>
                    <a:cubicBezTo>
                      <a:pt x="4" y="8"/>
                      <a:pt x="3" y="7"/>
                      <a:pt x="1" y="7"/>
                    </a:cubicBezTo>
                    <a:cubicBezTo>
                      <a:pt x="3" y="8"/>
                      <a:pt x="5" y="8"/>
                      <a:pt x="7" y="9"/>
                    </a:cubicBezTo>
                    <a:cubicBezTo>
                      <a:pt x="13" y="9"/>
                      <a:pt x="5" y="6"/>
                      <a:pt x="4" y="5"/>
                    </a:cubicBezTo>
                    <a:cubicBezTo>
                      <a:pt x="7" y="2"/>
                      <a:pt x="7" y="5"/>
                      <a:pt x="13" y="5"/>
                    </a:cubicBezTo>
                    <a:cubicBezTo>
                      <a:pt x="13" y="6"/>
                      <a:pt x="12" y="5"/>
                      <a:pt x="11" y="7"/>
                    </a:cubicBezTo>
                    <a:cubicBezTo>
                      <a:pt x="18" y="6"/>
                      <a:pt x="12" y="3"/>
                      <a:pt x="11" y="1"/>
                    </a:cubicBezTo>
                    <a:cubicBezTo>
                      <a:pt x="10" y="1"/>
                      <a:pt x="8" y="1"/>
                      <a:pt x="9" y="2"/>
                    </a:cubicBezTo>
                    <a:cubicBezTo>
                      <a:pt x="7" y="0"/>
                      <a:pt x="7" y="0"/>
                      <a:pt x="7" y="0"/>
                    </a:cubicBezTo>
                    <a:cubicBezTo>
                      <a:pt x="2" y="1"/>
                      <a:pt x="0" y="2"/>
                      <a:pt x="1"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5" name="Freeform 621">
                <a:extLst>
                  <a:ext uri="{FF2B5EF4-FFF2-40B4-BE49-F238E27FC236}">
                    <a16:creationId xmlns:a16="http://schemas.microsoft.com/office/drawing/2014/main" xmlns="" id="{27DE20DB-1498-4D70-A1F6-91C6BB2A39E6}"/>
                  </a:ext>
                </a:extLst>
              </p:cNvPr>
              <p:cNvSpPr/>
              <p:nvPr/>
            </p:nvSpPr>
            <p:spPr>
              <a:xfrm>
                <a:off x="3453" y="2851"/>
                <a:ext cx="3" cy="1"/>
              </a:xfrm>
              <a:custGeom>
                <a:avLst/>
                <a:gdLst/>
                <a:ahLst/>
                <a:cxnLst>
                  <a:cxn ang="0">
                    <a:pos x="2" y="1"/>
                  </a:cxn>
                  <a:cxn ang="0">
                    <a:pos x="3" y="0"/>
                  </a:cxn>
                  <a:cxn ang="0">
                    <a:pos x="2" y="1"/>
                  </a:cxn>
                </a:cxnLst>
                <a:rect l="0" t="0" r="0" b="0"/>
                <a:pathLst>
                  <a:path w="3" h="1">
                    <a:moveTo>
                      <a:pt x="2" y="1"/>
                    </a:moveTo>
                    <a:cubicBezTo>
                      <a:pt x="2" y="1"/>
                      <a:pt x="2" y="0"/>
                      <a:pt x="3" y="0"/>
                    </a:cubicBezTo>
                    <a:cubicBezTo>
                      <a:pt x="2" y="0"/>
                      <a:pt x="0"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6" name="Freeform 622">
                <a:extLst>
                  <a:ext uri="{FF2B5EF4-FFF2-40B4-BE49-F238E27FC236}">
                    <a16:creationId xmlns:a16="http://schemas.microsoft.com/office/drawing/2014/main" xmlns="" id="{81CE6766-2B67-45CB-BA30-3B56C5837600}"/>
                  </a:ext>
                </a:extLst>
              </p:cNvPr>
              <p:cNvSpPr/>
              <p:nvPr/>
            </p:nvSpPr>
            <p:spPr>
              <a:xfrm>
                <a:off x="3463" y="2846"/>
                <a:ext cx="1" cy="0"/>
              </a:xfrm>
              <a:custGeom>
                <a:avLst/>
                <a:gdLst/>
                <a:ahLst/>
                <a:cxnLst>
                  <a:cxn ang="0">
                    <a:pos x="1" y="0"/>
                  </a:cxn>
                  <a:cxn ang="0">
                    <a:pos x="1" y="0"/>
                  </a:cxn>
                  <a:cxn ang="0">
                    <a:pos x="1" y="0"/>
                  </a:cxn>
                </a:cxnLst>
                <a:rect l="0" t="0" r="0" b="0"/>
                <a:pathLst>
                  <a:path w="1" h="1">
                    <a:moveTo>
                      <a:pt x="1" y="0"/>
                    </a:moveTo>
                    <a:cubicBezTo>
                      <a:pt x="0" y="0"/>
                      <a:pt x="0" y="0"/>
                      <a:pt x="1" y="0"/>
                    </a:cubicBezTo>
                    <a:cubicBezTo>
                      <a:pt x="1" y="0"/>
                      <a:pt x="1" y="0"/>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7" name="Freeform 623">
                <a:extLst>
                  <a:ext uri="{FF2B5EF4-FFF2-40B4-BE49-F238E27FC236}">
                    <a16:creationId xmlns:a16="http://schemas.microsoft.com/office/drawing/2014/main" xmlns="" id="{1B0B3C42-5B6E-4E64-ABE3-B6008E9D0AD1}"/>
                  </a:ext>
                </a:extLst>
              </p:cNvPr>
              <p:cNvSpPr/>
              <p:nvPr/>
            </p:nvSpPr>
            <p:spPr>
              <a:xfrm>
                <a:off x="3456" y="2844"/>
                <a:ext cx="2" cy="2"/>
              </a:xfrm>
              <a:custGeom>
                <a:avLst/>
                <a:gdLst/>
                <a:ahLst/>
                <a:cxnLst>
                  <a:cxn ang="0">
                    <a:pos x="1" y="2"/>
                  </a:cxn>
                  <a:cxn ang="0">
                    <a:pos x="2" y="0"/>
                  </a:cxn>
                  <a:cxn ang="0">
                    <a:pos x="0" y="1"/>
                  </a:cxn>
                  <a:cxn ang="0">
                    <a:pos x="1" y="2"/>
                  </a:cxn>
                </a:cxnLst>
                <a:rect l="0" t="0" r="0" b="0"/>
                <a:pathLst>
                  <a:path w="3" h="2">
                    <a:moveTo>
                      <a:pt x="2" y="2"/>
                    </a:moveTo>
                    <a:cubicBezTo>
                      <a:pt x="3" y="0"/>
                      <a:pt x="3" y="0"/>
                      <a:pt x="3" y="0"/>
                    </a:cubicBezTo>
                    <a:cubicBezTo>
                      <a:pt x="0" y="1"/>
                      <a:pt x="0" y="1"/>
                      <a:pt x="0" y="1"/>
                    </a:cubicBezTo>
                    <a:cubicBezTo>
                      <a:pt x="1" y="1"/>
                      <a:pt x="1" y="2"/>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8" name="Freeform 624">
                <a:extLst>
                  <a:ext uri="{FF2B5EF4-FFF2-40B4-BE49-F238E27FC236}">
                    <a16:creationId xmlns:a16="http://schemas.microsoft.com/office/drawing/2014/main" xmlns="" id="{C18951DD-4320-4832-84D0-1CA8B9698D03}"/>
                  </a:ext>
                </a:extLst>
              </p:cNvPr>
              <p:cNvSpPr/>
              <p:nvPr/>
            </p:nvSpPr>
            <p:spPr>
              <a:xfrm>
                <a:off x="3454" y="2797"/>
                <a:ext cx="18" cy="48"/>
              </a:xfrm>
              <a:custGeom>
                <a:avLst/>
                <a:gdLst/>
                <a:ahLst/>
                <a:cxnLst>
                  <a:cxn ang="0">
                    <a:pos x="16" y="0"/>
                  </a:cxn>
                  <a:cxn ang="0">
                    <a:pos x="13" y="2"/>
                  </a:cxn>
                  <a:cxn ang="0">
                    <a:pos x="9" y="0"/>
                  </a:cxn>
                  <a:cxn ang="0">
                    <a:pos x="3" y="0"/>
                  </a:cxn>
                  <a:cxn ang="0">
                    <a:pos x="6" y="4"/>
                  </a:cxn>
                  <a:cxn ang="0">
                    <a:pos x="3" y="4"/>
                  </a:cxn>
                  <a:cxn ang="0">
                    <a:pos x="4" y="10"/>
                  </a:cxn>
                  <a:cxn ang="0">
                    <a:pos x="6" y="15"/>
                  </a:cxn>
                  <a:cxn ang="0">
                    <a:pos x="2" y="34"/>
                  </a:cxn>
                  <a:cxn ang="0">
                    <a:pos x="8" y="36"/>
                  </a:cxn>
                  <a:cxn ang="0">
                    <a:pos x="4" y="37"/>
                  </a:cxn>
                  <a:cxn ang="0">
                    <a:pos x="5" y="36"/>
                  </a:cxn>
                  <a:cxn ang="0">
                    <a:pos x="2" y="41"/>
                  </a:cxn>
                  <a:cxn ang="0">
                    <a:pos x="9" y="42"/>
                  </a:cxn>
                  <a:cxn ang="0">
                    <a:pos x="1" y="44"/>
                  </a:cxn>
                  <a:cxn ang="0">
                    <a:pos x="6" y="47"/>
                  </a:cxn>
                  <a:cxn ang="0">
                    <a:pos x="10" y="45"/>
                  </a:cxn>
                  <a:cxn ang="0">
                    <a:pos x="12" y="47"/>
                  </a:cxn>
                  <a:cxn ang="0">
                    <a:pos x="6" y="34"/>
                  </a:cxn>
                  <a:cxn ang="0">
                    <a:pos x="10" y="34"/>
                  </a:cxn>
                  <a:cxn ang="0">
                    <a:pos x="13" y="27"/>
                  </a:cxn>
                  <a:cxn ang="0">
                    <a:pos x="8" y="23"/>
                  </a:cxn>
                  <a:cxn ang="0">
                    <a:pos x="10" y="21"/>
                  </a:cxn>
                  <a:cxn ang="0">
                    <a:pos x="8" y="21"/>
                  </a:cxn>
                  <a:cxn ang="0">
                    <a:pos x="12" y="20"/>
                  </a:cxn>
                  <a:cxn ang="0">
                    <a:pos x="5" y="18"/>
                  </a:cxn>
                  <a:cxn ang="0">
                    <a:pos x="15" y="14"/>
                  </a:cxn>
                  <a:cxn ang="0">
                    <a:pos x="12" y="14"/>
                  </a:cxn>
                  <a:cxn ang="0">
                    <a:pos x="8" y="13"/>
                  </a:cxn>
                  <a:cxn ang="0">
                    <a:pos x="14" y="13"/>
                  </a:cxn>
                  <a:cxn ang="0">
                    <a:pos x="11" y="9"/>
                  </a:cxn>
                  <a:cxn ang="0">
                    <a:pos x="7" y="9"/>
                  </a:cxn>
                  <a:cxn ang="0">
                    <a:pos x="10" y="5"/>
                  </a:cxn>
                  <a:cxn ang="0">
                    <a:pos x="15" y="7"/>
                  </a:cxn>
                  <a:cxn ang="0">
                    <a:pos x="18" y="6"/>
                  </a:cxn>
                  <a:cxn ang="0">
                    <a:pos x="11" y="2"/>
                  </a:cxn>
                  <a:cxn ang="0">
                    <a:pos x="16" y="0"/>
                  </a:cxn>
                </a:cxnLst>
                <a:rect l="0" t="0" r="0" b="0"/>
                <a:pathLst>
                  <a:path w="21" h="55">
                    <a:moveTo>
                      <a:pt x="19" y="1"/>
                    </a:moveTo>
                    <a:cubicBezTo>
                      <a:pt x="17" y="1"/>
                      <a:pt x="15" y="2"/>
                      <a:pt x="16" y="3"/>
                    </a:cubicBezTo>
                    <a:cubicBezTo>
                      <a:pt x="13" y="3"/>
                      <a:pt x="13" y="1"/>
                      <a:pt x="11" y="0"/>
                    </a:cubicBezTo>
                    <a:cubicBezTo>
                      <a:pt x="9" y="2"/>
                      <a:pt x="8" y="0"/>
                      <a:pt x="4" y="0"/>
                    </a:cubicBezTo>
                    <a:cubicBezTo>
                      <a:pt x="4" y="2"/>
                      <a:pt x="8" y="3"/>
                      <a:pt x="7" y="5"/>
                    </a:cubicBezTo>
                    <a:cubicBezTo>
                      <a:pt x="4" y="5"/>
                      <a:pt x="4" y="5"/>
                      <a:pt x="4" y="5"/>
                    </a:cubicBezTo>
                    <a:cubicBezTo>
                      <a:pt x="6" y="7"/>
                      <a:pt x="8" y="11"/>
                      <a:pt x="5" y="12"/>
                    </a:cubicBezTo>
                    <a:cubicBezTo>
                      <a:pt x="4" y="14"/>
                      <a:pt x="5" y="16"/>
                      <a:pt x="7" y="18"/>
                    </a:cubicBezTo>
                    <a:cubicBezTo>
                      <a:pt x="4" y="25"/>
                      <a:pt x="7" y="33"/>
                      <a:pt x="3" y="40"/>
                    </a:cubicBezTo>
                    <a:cubicBezTo>
                      <a:pt x="10" y="42"/>
                      <a:pt x="10" y="42"/>
                      <a:pt x="10" y="42"/>
                    </a:cubicBezTo>
                    <a:cubicBezTo>
                      <a:pt x="6" y="42"/>
                      <a:pt x="9" y="44"/>
                      <a:pt x="5" y="43"/>
                    </a:cubicBezTo>
                    <a:cubicBezTo>
                      <a:pt x="6" y="43"/>
                      <a:pt x="6" y="42"/>
                      <a:pt x="6" y="42"/>
                    </a:cubicBezTo>
                    <a:cubicBezTo>
                      <a:pt x="0" y="43"/>
                      <a:pt x="5" y="46"/>
                      <a:pt x="3" y="48"/>
                    </a:cubicBezTo>
                    <a:cubicBezTo>
                      <a:pt x="4" y="48"/>
                      <a:pt x="10" y="48"/>
                      <a:pt x="11" y="49"/>
                    </a:cubicBezTo>
                    <a:cubicBezTo>
                      <a:pt x="4" y="48"/>
                      <a:pt x="10" y="51"/>
                      <a:pt x="2" y="51"/>
                    </a:cubicBezTo>
                    <a:cubicBezTo>
                      <a:pt x="0" y="53"/>
                      <a:pt x="8" y="52"/>
                      <a:pt x="7" y="54"/>
                    </a:cubicBezTo>
                    <a:cubicBezTo>
                      <a:pt x="11" y="55"/>
                      <a:pt x="9" y="52"/>
                      <a:pt x="12" y="52"/>
                    </a:cubicBezTo>
                    <a:cubicBezTo>
                      <a:pt x="16" y="53"/>
                      <a:pt x="11" y="54"/>
                      <a:pt x="15" y="54"/>
                    </a:cubicBezTo>
                    <a:cubicBezTo>
                      <a:pt x="18" y="51"/>
                      <a:pt x="10" y="44"/>
                      <a:pt x="8" y="39"/>
                    </a:cubicBezTo>
                    <a:cubicBezTo>
                      <a:pt x="12" y="40"/>
                      <a:pt x="12" y="40"/>
                      <a:pt x="12" y="40"/>
                    </a:cubicBezTo>
                    <a:cubicBezTo>
                      <a:pt x="9" y="37"/>
                      <a:pt x="10" y="32"/>
                      <a:pt x="16" y="31"/>
                    </a:cubicBezTo>
                    <a:cubicBezTo>
                      <a:pt x="12" y="31"/>
                      <a:pt x="18" y="27"/>
                      <a:pt x="10" y="27"/>
                    </a:cubicBezTo>
                    <a:cubicBezTo>
                      <a:pt x="12" y="26"/>
                      <a:pt x="12" y="26"/>
                      <a:pt x="12" y="25"/>
                    </a:cubicBezTo>
                    <a:cubicBezTo>
                      <a:pt x="10" y="25"/>
                      <a:pt x="10" y="25"/>
                      <a:pt x="10" y="25"/>
                    </a:cubicBezTo>
                    <a:cubicBezTo>
                      <a:pt x="10" y="24"/>
                      <a:pt x="14" y="24"/>
                      <a:pt x="14" y="23"/>
                    </a:cubicBezTo>
                    <a:cubicBezTo>
                      <a:pt x="10" y="23"/>
                      <a:pt x="9" y="22"/>
                      <a:pt x="6" y="21"/>
                    </a:cubicBezTo>
                    <a:cubicBezTo>
                      <a:pt x="10" y="20"/>
                      <a:pt x="14" y="18"/>
                      <a:pt x="18" y="17"/>
                    </a:cubicBezTo>
                    <a:cubicBezTo>
                      <a:pt x="14" y="17"/>
                      <a:pt x="14" y="17"/>
                      <a:pt x="14" y="17"/>
                    </a:cubicBezTo>
                    <a:cubicBezTo>
                      <a:pt x="15" y="16"/>
                      <a:pt x="11" y="16"/>
                      <a:pt x="10" y="16"/>
                    </a:cubicBezTo>
                    <a:cubicBezTo>
                      <a:pt x="10" y="15"/>
                      <a:pt x="15" y="15"/>
                      <a:pt x="17" y="16"/>
                    </a:cubicBezTo>
                    <a:cubicBezTo>
                      <a:pt x="19" y="14"/>
                      <a:pt x="10" y="12"/>
                      <a:pt x="13" y="11"/>
                    </a:cubicBezTo>
                    <a:cubicBezTo>
                      <a:pt x="9" y="11"/>
                      <a:pt x="9" y="11"/>
                      <a:pt x="9" y="11"/>
                    </a:cubicBezTo>
                    <a:cubicBezTo>
                      <a:pt x="8" y="9"/>
                      <a:pt x="13" y="8"/>
                      <a:pt x="12" y="6"/>
                    </a:cubicBezTo>
                    <a:cubicBezTo>
                      <a:pt x="17" y="5"/>
                      <a:pt x="16" y="8"/>
                      <a:pt x="18" y="9"/>
                    </a:cubicBezTo>
                    <a:cubicBezTo>
                      <a:pt x="19" y="9"/>
                      <a:pt x="19" y="8"/>
                      <a:pt x="21" y="8"/>
                    </a:cubicBezTo>
                    <a:cubicBezTo>
                      <a:pt x="19" y="6"/>
                      <a:pt x="15" y="5"/>
                      <a:pt x="13" y="3"/>
                    </a:cubicBezTo>
                    <a:cubicBezTo>
                      <a:pt x="19" y="5"/>
                      <a:pt x="19" y="2"/>
                      <a:pt x="19"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49" name="Freeform 625">
                <a:extLst>
                  <a:ext uri="{FF2B5EF4-FFF2-40B4-BE49-F238E27FC236}">
                    <a16:creationId xmlns:a16="http://schemas.microsoft.com/office/drawing/2014/main" xmlns="" id="{F3BC904B-890B-4723-A4D2-E7021B107303}"/>
                  </a:ext>
                </a:extLst>
              </p:cNvPr>
              <p:cNvSpPr/>
              <p:nvPr/>
            </p:nvSpPr>
            <p:spPr>
              <a:xfrm>
                <a:off x="3472" y="2804"/>
                <a:ext cx="2" cy="0"/>
              </a:xfrm>
              <a:custGeom>
                <a:avLst/>
                <a:gdLst/>
                <a:ahLst/>
                <a:cxnLst>
                  <a:cxn ang="0">
                    <a:pos x="0" y="0"/>
                  </a:cxn>
                  <a:cxn ang="0">
                    <a:pos x="2" y="0"/>
                  </a:cxn>
                  <a:cxn ang="0">
                    <a:pos x="2" y="0"/>
                  </a:cxn>
                  <a:cxn ang="0">
                    <a:pos x="0" y="0"/>
                  </a:cxn>
                </a:cxnLst>
                <a:rect l="0" t="0" r="0" b="0"/>
                <a:pathLst>
                  <a:path w="2" h="1">
                    <a:moveTo>
                      <a:pt x="0" y="0"/>
                    </a:moveTo>
                    <a:cubicBezTo>
                      <a:pt x="2" y="0"/>
                      <a:pt x="2" y="0"/>
                      <a:pt x="2" y="0"/>
                    </a:cubicBezTo>
                    <a:cubicBezTo>
                      <a:pt x="2" y="0"/>
                      <a:pt x="2" y="0"/>
                      <a:pt x="2"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0" name="Freeform 626">
                <a:extLst>
                  <a:ext uri="{FF2B5EF4-FFF2-40B4-BE49-F238E27FC236}">
                    <a16:creationId xmlns:a16="http://schemas.microsoft.com/office/drawing/2014/main" xmlns="" id="{B5873A03-212F-4F1E-AEDA-BDBD4DE6138A}"/>
                  </a:ext>
                </a:extLst>
              </p:cNvPr>
              <p:cNvSpPr/>
              <p:nvPr/>
            </p:nvSpPr>
            <p:spPr>
              <a:xfrm>
                <a:off x="3470" y="2798"/>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1" name="Rectangle 627">
                <a:extLst>
                  <a:ext uri="{FF2B5EF4-FFF2-40B4-BE49-F238E27FC236}">
                    <a16:creationId xmlns:a16="http://schemas.microsoft.com/office/drawing/2014/main" xmlns="" id="{F00FCC4F-913C-473E-AF06-FB7CEEC7B9AF}"/>
                  </a:ext>
                </a:extLst>
              </p:cNvPr>
              <p:cNvSpPr/>
              <p:nvPr/>
            </p:nvSpPr>
            <p:spPr>
              <a:xfrm>
                <a:off x="3458" y="2808"/>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552" name="Freeform 628">
                <a:extLst>
                  <a:ext uri="{FF2B5EF4-FFF2-40B4-BE49-F238E27FC236}">
                    <a16:creationId xmlns:a16="http://schemas.microsoft.com/office/drawing/2014/main" xmlns="" id="{C69D7392-EC7E-43E9-8066-E08ACEE4FC35}"/>
                  </a:ext>
                </a:extLst>
              </p:cNvPr>
              <p:cNvSpPr/>
              <p:nvPr/>
            </p:nvSpPr>
            <p:spPr>
              <a:xfrm>
                <a:off x="3469" y="2811"/>
                <a:ext cx="4" cy="1"/>
              </a:xfrm>
              <a:custGeom>
                <a:avLst/>
                <a:gdLst/>
                <a:ahLst/>
                <a:cxnLst>
                  <a:cxn ang="0">
                    <a:pos x="4" y="0"/>
                  </a:cxn>
                  <a:cxn ang="0">
                    <a:pos x="0" y="1"/>
                  </a:cxn>
                  <a:cxn ang="0">
                    <a:pos x="4" y="0"/>
                  </a:cxn>
                </a:cxnLst>
                <a:rect l="0" t="0" r="0" b="0"/>
                <a:pathLst>
                  <a:path w="4" h="1">
                    <a:moveTo>
                      <a:pt x="4" y="0"/>
                    </a:moveTo>
                    <a:cubicBezTo>
                      <a:pt x="0" y="1"/>
                      <a:pt x="0" y="1"/>
                      <a:pt x="0" y="1"/>
                    </a:cubicBezTo>
                    <a:cubicBezTo>
                      <a:pt x="1" y="1"/>
                      <a:pt x="3" y="1"/>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3" name="Freeform 629">
                <a:extLst>
                  <a:ext uri="{FF2B5EF4-FFF2-40B4-BE49-F238E27FC236}">
                    <a16:creationId xmlns:a16="http://schemas.microsoft.com/office/drawing/2014/main" xmlns="" id="{9DEB6BFC-4E7D-4331-B7BE-3F4BFFCE2D09}"/>
                  </a:ext>
                </a:extLst>
              </p:cNvPr>
              <p:cNvSpPr/>
              <p:nvPr/>
            </p:nvSpPr>
            <p:spPr>
              <a:xfrm>
                <a:off x="3468" y="2822"/>
                <a:ext cx="3" cy="0"/>
              </a:xfrm>
              <a:custGeom>
                <a:avLst/>
                <a:gdLst/>
                <a:ahLst/>
                <a:cxnLst>
                  <a:cxn ang="0">
                    <a:pos x="0" y="0"/>
                  </a:cxn>
                  <a:cxn ang="0">
                    <a:pos x="2" y="0"/>
                  </a:cxn>
                  <a:cxn ang="0">
                    <a:pos x="0" y="0"/>
                  </a:cxn>
                </a:cxnLst>
                <a:rect l="0" t="0" r="0" b="0"/>
                <a:pathLst>
                  <a:path w="4" h="1">
                    <a:moveTo>
                      <a:pt x="0" y="0"/>
                    </a:moveTo>
                    <a:cubicBezTo>
                      <a:pt x="3" y="1"/>
                      <a:pt x="3" y="1"/>
                      <a:pt x="3" y="1"/>
                    </a:cubicBezTo>
                    <a:cubicBezTo>
                      <a:pt x="4" y="0"/>
                      <a:pt x="2"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4" name="Freeform 630">
                <a:extLst>
                  <a:ext uri="{FF2B5EF4-FFF2-40B4-BE49-F238E27FC236}">
                    <a16:creationId xmlns:a16="http://schemas.microsoft.com/office/drawing/2014/main" xmlns="" id="{CF68FADD-FA43-4622-A8B4-B4A97BC4ECCE}"/>
                  </a:ext>
                </a:extLst>
              </p:cNvPr>
              <p:cNvSpPr/>
              <p:nvPr/>
            </p:nvSpPr>
            <p:spPr>
              <a:xfrm>
                <a:off x="3471" y="2800"/>
                <a:ext cx="2" cy="2"/>
              </a:xfrm>
              <a:custGeom>
                <a:avLst/>
                <a:gdLst/>
                <a:ahLst/>
                <a:cxnLst>
                  <a:cxn ang="0">
                    <a:pos x="2" y="2"/>
                  </a:cxn>
                  <a:cxn ang="0">
                    <a:pos x="1" y="1"/>
                  </a:cxn>
                  <a:cxn ang="0">
                    <a:pos x="0" y="0"/>
                  </a:cxn>
                  <a:cxn ang="0">
                    <a:pos x="2" y="2"/>
                  </a:cxn>
                </a:cxnLst>
                <a:rect l="0" t="0" r="0" b="0"/>
                <a:pathLst>
                  <a:path w="2" h="2">
                    <a:moveTo>
                      <a:pt x="2" y="2"/>
                    </a:moveTo>
                    <a:lnTo>
                      <a:pt x="1" y="1"/>
                    </a:lnTo>
                    <a:lnTo>
                      <a:pt x="0" y="0"/>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5" name="Freeform 631">
                <a:extLst>
                  <a:ext uri="{FF2B5EF4-FFF2-40B4-BE49-F238E27FC236}">
                    <a16:creationId xmlns:a16="http://schemas.microsoft.com/office/drawing/2014/main" xmlns="" id="{21947A8E-02A2-4DBD-8B0B-7671B5DC6FE1}"/>
                  </a:ext>
                </a:extLst>
              </p:cNvPr>
              <p:cNvSpPr/>
              <p:nvPr/>
            </p:nvSpPr>
            <p:spPr>
              <a:xfrm>
                <a:off x="3454" y="2772"/>
                <a:ext cx="21" cy="25"/>
              </a:xfrm>
              <a:custGeom>
                <a:avLst/>
                <a:gdLst/>
                <a:ahLst/>
                <a:cxnLst>
                  <a:cxn ang="0">
                    <a:pos x="4" y="1"/>
                  </a:cxn>
                  <a:cxn ang="0">
                    <a:pos x="1" y="6"/>
                  </a:cxn>
                  <a:cxn ang="0">
                    <a:pos x="10" y="9"/>
                  </a:cxn>
                  <a:cxn ang="0">
                    <a:pos x="2" y="8"/>
                  </a:cxn>
                  <a:cxn ang="0">
                    <a:pos x="7" y="17"/>
                  </a:cxn>
                  <a:cxn ang="0">
                    <a:pos x="4" y="17"/>
                  </a:cxn>
                  <a:cxn ang="0">
                    <a:pos x="13" y="20"/>
                  </a:cxn>
                  <a:cxn ang="0">
                    <a:pos x="3" y="19"/>
                  </a:cxn>
                  <a:cxn ang="0">
                    <a:pos x="2" y="19"/>
                  </a:cxn>
                  <a:cxn ang="0">
                    <a:pos x="5" y="24"/>
                  </a:cxn>
                  <a:cxn ang="0">
                    <a:pos x="11" y="25"/>
                  </a:cxn>
                  <a:cxn ang="0">
                    <a:pos x="15" y="25"/>
                  </a:cxn>
                  <a:cxn ang="0">
                    <a:pos x="12" y="22"/>
                  </a:cxn>
                  <a:cxn ang="0">
                    <a:pos x="15" y="22"/>
                  </a:cxn>
                  <a:cxn ang="0">
                    <a:pos x="13" y="20"/>
                  </a:cxn>
                  <a:cxn ang="0">
                    <a:pos x="16" y="20"/>
                  </a:cxn>
                  <a:cxn ang="0">
                    <a:pos x="14" y="18"/>
                  </a:cxn>
                  <a:cxn ang="0">
                    <a:pos x="14" y="18"/>
                  </a:cxn>
                  <a:cxn ang="0">
                    <a:pos x="10" y="17"/>
                  </a:cxn>
                  <a:cxn ang="0">
                    <a:pos x="14" y="16"/>
                  </a:cxn>
                  <a:cxn ang="0">
                    <a:pos x="12" y="16"/>
                  </a:cxn>
                  <a:cxn ang="0">
                    <a:pos x="16" y="11"/>
                  </a:cxn>
                  <a:cxn ang="0">
                    <a:pos x="14" y="10"/>
                  </a:cxn>
                  <a:cxn ang="0">
                    <a:pos x="16" y="12"/>
                  </a:cxn>
                  <a:cxn ang="0">
                    <a:pos x="7" y="12"/>
                  </a:cxn>
                  <a:cxn ang="0">
                    <a:pos x="14" y="9"/>
                  </a:cxn>
                  <a:cxn ang="0">
                    <a:pos x="14" y="5"/>
                  </a:cxn>
                  <a:cxn ang="0">
                    <a:pos x="14" y="5"/>
                  </a:cxn>
                  <a:cxn ang="0">
                    <a:pos x="12" y="2"/>
                  </a:cxn>
                  <a:cxn ang="0">
                    <a:pos x="11" y="3"/>
                  </a:cxn>
                  <a:cxn ang="0">
                    <a:pos x="8" y="2"/>
                  </a:cxn>
                  <a:cxn ang="0">
                    <a:pos x="10" y="2"/>
                  </a:cxn>
                  <a:cxn ang="0">
                    <a:pos x="5" y="0"/>
                  </a:cxn>
                  <a:cxn ang="0">
                    <a:pos x="8" y="2"/>
                  </a:cxn>
                  <a:cxn ang="0">
                    <a:pos x="4" y="1"/>
                  </a:cxn>
                </a:cxnLst>
                <a:rect l="0" t="0" r="0" b="0"/>
                <a:pathLst>
                  <a:path w="24" h="29">
                    <a:moveTo>
                      <a:pt x="5" y="2"/>
                    </a:moveTo>
                    <a:cubicBezTo>
                      <a:pt x="0" y="3"/>
                      <a:pt x="3" y="5"/>
                      <a:pt x="2" y="7"/>
                    </a:cubicBezTo>
                    <a:cubicBezTo>
                      <a:pt x="4" y="10"/>
                      <a:pt x="12" y="8"/>
                      <a:pt x="12" y="11"/>
                    </a:cubicBezTo>
                    <a:cubicBezTo>
                      <a:pt x="3" y="10"/>
                      <a:pt x="3" y="10"/>
                      <a:pt x="3" y="10"/>
                    </a:cubicBezTo>
                    <a:cubicBezTo>
                      <a:pt x="3" y="13"/>
                      <a:pt x="1" y="17"/>
                      <a:pt x="9" y="20"/>
                    </a:cubicBezTo>
                    <a:cubicBezTo>
                      <a:pt x="8" y="20"/>
                      <a:pt x="7" y="21"/>
                      <a:pt x="5" y="20"/>
                    </a:cubicBezTo>
                    <a:cubicBezTo>
                      <a:pt x="6" y="22"/>
                      <a:pt x="18" y="21"/>
                      <a:pt x="15" y="24"/>
                    </a:cubicBezTo>
                    <a:cubicBezTo>
                      <a:pt x="10" y="21"/>
                      <a:pt x="10" y="24"/>
                      <a:pt x="4" y="23"/>
                    </a:cubicBezTo>
                    <a:cubicBezTo>
                      <a:pt x="3" y="23"/>
                      <a:pt x="3" y="23"/>
                      <a:pt x="3" y="23"/>
                    </a:cubicBezTo>
                    <a:cubicBezTo>
                      <a:pt x="4" y="25"/>
                      <a:pt x="7" y="27"/>
                      <a:pt x="6" y="28"/>
                    </a:cubicBezTo>
                    <a:cubicBezTo>
                      <a:pt x="9" y="29"/>
                      <a:pt x="12" y="28"/>
                      <a:pt x="13" y="29"/>
                    </a:cubicBezTo>
                    <a:cubicBezTo>
                      <a:pt x="13" y="29"/>
                      <a:pt x="16" y="29"/>
                      <a:pt x="18" y="29"/>
                    </a:cubicBezTo>
                    <a:cubicBezTo>
                      <a:pt x="16" y="28"/>
                      <a:pt x="17" y="27"/>
                      <a:pt x="14" y="26"/>
                    </a:cubicBezTo>
                    <a:cubicBezTo>
                      <a:pt x="17" y="25"/>
                      <a:pt x="15" y="26"/>
                      <a:pt x="18" y="26"/>
                    </a:cubicBezTo>
                    <a:cubicBezTo>
                      <a:pt x="15" y="24"/>
                      <a:pt x="15" y="24"/>
                      <a:pt x="15" y="24"/>
                    </a:cubicBezTo>
                    <a:cubicBezTo>
                      <a:pt x="16" y="23"/>
                      <a:pt x="18" y="25"/>
                      <a:pt x="19" y="24"/>
                    </a:cubicBezTo>
                    <a:cubicBezTo>
                      <a:pt x="17" y="24"/>
                      <a:pt x="15" y="22"/>
                      <a:pt x="16" y="21"/>
                    </a:cubicBezTo>
                    <a:cubicBezTo>
                      <a:pt x="17" y="22"/>
                      <a:pt x="17" y="22"/>
                      <a:pt x="17" y="22"/>
                    </a:cubicBezTo>
                    <a:cubicBezTo>
                      <a:pt x="16" y="21"/>
                      <a:pt x="17" y="20"/>
                      <a:pt x="12" y="20"/>
                    </a:cubicBezTo>
                    <a:cubicBezTo>
                      <a:pt x="17" y="19"/>
                      <a:pt x="17" y="19"/>
                      <a:pt x="17" y="19"/>
                    </a:cubicBezTo>
                    <a:cubicBezTo>
                      <a:pt x="14" y="19"/>
                      <a:pt x="14" y="19"/>
                      <a:pt x="14" y="19"/>
                    </a:cubicBezTo>
                    <a:cubicBezTo>
                      <a:pt x="15" y="17"/>
                      <a:pt x="24" y="16"/>
                      <a:pt x="19" y="13"/>
                    </a:cubicBezTo>
                    <a:cubicBezTo>
                      <a:pt x="18" y="14"/>
                      <a:pt x="17" y="13"/>
                      <a:pt x="16" y="12"/>
                    </a:cubicBezTo>
                    <a:cubicBezTo>
                      <a:pt x="13" y="14"/>
                      <a:pt x="18" y="14"/>
                      <a:pt x="19" y="15"/>
                    </a:cubicBezTo>
                    <a:cubicBezTo>
                      <a:pt x="15" y="15"/>
                      <a:pt x="11" y="13"/>
                      <a:pt x="9" y="14"/>
                    </a:cubicBezTo>
                    <a:cubicBezTo>
                      <a:pt x="13" y="13"/>
                      <a:pt x="9" y="11"/>
                      <a:pt x="17" y="11"/>
                    </a:cubicBezTo>
                    <a:cubicBezTo>
                      <a:pt x="18" y="9"/>
                      <a:pt x="14" y="8"/>
                      <a:pt x="16" y="6"/>
                    </a:cubicBezTo>
                    <a:cubicBezTo>
                      <a:pt x="17" y="6"/>
                      <a:pt x="17" y="6"/>
                      <a:pt x="17" y="6"/>
                    </a:cubicBezTo>
                    <a:cubicBezTo>
                      <a:pt x="12" y="6"/>
                      <a:pt x="20" y="5"/>
                      <a:pt x="14" y="3"/>
                    </a:cubicBezTo>
                    <a:cubicBezTo>
                      <a:pt x="13" y="4"/>
                      <a:pt x="13" y="4"/>
                      <a:pt x="13" y="4"/>
                    </a:cubicBezTo>
                    <a:cubicBezTo>
                      <a:pt x="10" y="4"/>
                      <a:pt x="10" y="4"/>
                      <a:pt x="10" y="3"/>
                    </a:cubicBezTo>
                    <a:cubicBezTo>
                      <a:pt x="11" y="3"/>
                      <a:pt x="11" y="3"/>
                      <a:pt x="12" y="3"/>
                    </a:cubicBezTo>
                    <a:cubicBezTo>
                      <a:pt x="8" y="2"/>
                      <a:pt x="7" y="0"/>
                      <a:pt x="6" y="0"/>
                    </a:cubicBezTo>
                    <a:cubicBezTo>
                      <a:pt x="5" y="1"/>
                      <a:pt x="9" y="2"/>
                      <a:pt x="10" y="3"/>
                    </a:cubicBezTo>
                    <a:cubicBezTo>
                      <a:pt x="7" y="2"/>
                      <a:pt x="4" y="2"/>
                      <a:pt x="5"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6" name="Freeform 632">
                <a:extLst>
                  <a:ext uri="{FF2B5EF4-FFF2-40B4-BE49-F238E27FC236}">
                    <a16:creationId xmlns:a16="http://schemas.microsoft.com/office/drawing/2014/main" xmlns="" id="{80382855-5807-461F-80EC-B9A80EC77526}"/>
                  </a:ext>
                </a:extLst>
              </p:cNvPr>
              <p:cNvSpPr/>
              <p:nvPr/>
            </p:nvSpPr>
            <p:spPr>
              <a:xfrm>
                <a:off x="3469" y="2791"/>
                <a:ext cx="1" cy="0"/>
              </a:xfrm>
              <a:custGeom>
                <a:avLst/>
                <a:gdLst/>
                <a:ahLst/>
                <a:cxnLst>
                  <a:cxn ang="0">
                    <a:pos x="1" y="0"/>
                  </a:cxn>
                  <a:cxn ang="0">
                    <a:pos x="0" y="0"/>
                  </a:cxn>
                  <a:cxn ang="0">
                    <a:pos x="1" y="0"/>
                  </a:cxn>
                </a:cxnLst>
                <a:rect l="0" t="0" r="0" b="0"/>
                <a:pathLst>
                  <a:path w="2" h="1">
                    <a:moveTo>
                      <a:pt x="2" y="0"/>
                    </a:moveTo>
                    <a:cubicBezTo>
                      <a:pt x="0" y="0"/>
                      <a:pt x="0" y="0"/>
                      <a:pt x="0" y="0"/>
                    </a:cubicBezTo>
                    <a:cubicBezTo>
                      <a:pt x="0" y="0"/>
                      <a:pt x="1" y="0"/>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7" name="Freeform 633">
                <a:extLst>
                  <a:ext uri="{FF2B5EF4-FFF2-40B4-BE49-F238E27FC236}">
                    <a16:creationId xmlns:a16="http://schemas.microsoft.com/office/drawing/2014/main" xmlns="" id="{FADD0F50-2D2B-45A8-A5CF-3429B2E5935A}"/>
                  </a:ext>
                </a:extLst>
              </p:cNvPr>
              <p:cNvSpPr/>
              <p:nvPr/>
            </p:nvSpPr>
            <p:spPr>
              <a:xfrm>
                <a:off x="3452" y="2751"/>
                <a:ext cx="24" cy="21"/>
              </a:xfrm>
              <a:custGeom>
                <a:avLst/>
                <a:gdLst/>
                <a:ahLst/>
                <a:cxnLst>
                  <a:cxn ang="0">
                    <a:pos x="12" y="14"/>
                  </a:cxn>
                  <a:cxn ang="0">
                    <a:pos x="17" y="14"/>
                  </a:cxn>
                  <a:cxn ang="0">
                    <a:pos x="7" y="14"/>
                  </a:cxn>
                  <a:cxn ang="0">
                    <a:pos x="6" y="12"/>
                  </a:cxn>
                  <a:cxn ang="0">
                    <a:pos x="14" y="12"/>
                  </a:cxn>
                  <a:cxn ang="0">
                    <a:pos x="15" y="10"/>
                  </a:cxn>
                  <a:cxn ang="0">
                    <a:pos x="10" y="10"/>
                  </a:cxn>
                  <a:cxn ang="0">
                    <a:pos x="7" y="7"/>
                  </a:cxn>
                  <a:cxn ang="0">
                    <a:pos x="9" y="8"/>
                  </a:cxn>
                  <a:cxn ang="0">
                    <a:pos x="15" y="7"/>
                  </a:cxn>
                  <a:cxn ang="0">
                    <a:pos x="1" y="1"/>
                  </a:cxn>
                  <a:cxn ang="0">
                    <a:pos x="2" y="3"/>
                  </a:cxn>
                  <a:cxn ang="0">
                    <a:pos x="8" y="3"/>
                  </a:cxn>
                  <a:cxn ang="0">
                    <a:pos x="6" y="5"/>
                  </a:cxn>
                  <a:cxn ang="0">
                    <a:pos x="3" y="4"/>
                  </a:cxn>
                  <a:cxn ang="0">
                    <a:pos x="3" y="17"/>
                  </a:cxn>
                  <a:cxn ang="0">
                    <a:pos x="3" y="15"/>
                  </a:cxn>
                  <a:cxn ang="0">
                    <a:pos x="6" y="17"/>
                  </a:cxn>
                  <a:cxn ang="0">
                    <a:pos x="12" y="16"/>
                  </a:cxn>
                  <a:cxn ang="0">
                    <a:pos x="11" y="17"/>
                  </a:cxn>
                  <a:cxn ang="0">
                    <a:pos x="17" y="17"/>
                  </a:cxn>
                  <a:cxn ang="0">
                    <a:pos x="19" y="21"/>
                  </a:cxn>
                  <a:cxn ang="0">
                    <a:pos x="19" y="15"/>
                  </a:cxn>
                  <a:cxn ang="0">
                    <a:pos x="12" y="14"/>
                  </a:cxn>
                </a:cxnLst>
                <a:rect l="0" t="0" r="0" b="0"/>
                <a:pathLst>
                  <a:path w="28" h="24">
                    <a:moveTo>
                      <a:pt x="14" y="17"/>
                    </a:moveTo>
                    <a:cubicBezTo>
                      <a:pt x="15" y="16"/>
                      <a:pt x="18" y="18"/>
                      <a:pt x="20" y="16"/>
                    </a:cubicBezTo>
                    <a:cubicBezTo>
                      <a:pt x="17" y="15"/>
                      <a:pt x="14" y="18"/>
                      <a:pt x="9" y="16"/>
                    </a:cubicBezTo>
                    <a:cubicBezTo>
                      <a:pt x="12" y="16"/>
                      <a:pt x="8" y="14"/>
                      <a:pt x="8" y="14"/>
                    </a:cubicBezTo>
                    <a:cubicBezTo>
                      <a:pt x="10" y="14"/>
                      <a:pt x="16" y="14"/>
                      <a:pt x="17" y="14"/>
                    </a:cubicBezTo>
                    <a:cubicBezTo>
                      <a:pt x="15" y="14"/>
                      <a:pt x="18" y="13"/>
                      <a:pt x="18" y="12"/>
                    </a:cubicBezTo>
                    <a:cubicBezTo>
                      <a:pt x="15" y="14"/>
                      <a:pt x="16" y="10"/>
                      <a:pt x="12" y="12"/>
                    </a:cubicBezTo>
                    <a:cubicBezTo>
                      <a:pt x="9" y="11"/>
                      <a:pt x="7" y="9"/>
                      <a:pt x="9" y="9"/>
                    </a:cubicBezTo>
                    <a:cubicBezTo>
                      <a:pt x="12" y="9"/>
                      <a:pt x="11" y="10"/>
                      <a:pt x="11" y="10"/>
                    </a:cubicBezTo>
                    <a:cubicBezTo>
                      <a:pt x="16" y="11"/>
                      <a:pt x="14" y="9"/>
                      <a:pt x="18" y="9"/>
                    </a:cubicBezTo>
                    <a:cubicBezTo>
                      <a:pt x="12" y="7"/>
                      <a:pt x="12" y="0"/>
                      <a:pt x="2" y="2"/>
                    </a:cubicBezTo>
                    <a:cubicBezTo>
                      <a:pt x="0" y="3"/>
                      <a:pt x="3" y="3"/>
                      <a:pt x="3" y="4"/>
                    </a:cubicBezTo>
                    <a:cubicBezTo>
                      <a:pt x="5" y="2"/>
                      <a:pt x="8" y="4"/>
                      <a:pt x="10" y="4"/>
                    </a:cubicBezTo>
                    <a:cubicBezTo>
                      <a:pt x="9" y="5"/>
                      <a:pt x="12" y="7"/>
                      <a:pt x="8" y="6"/>
                    </a:cubicBezTo>
                    <a:cubicBezTo>
                      <a:pt x="4" y="5"/>
                      <a:pt x="4" y="5"/>
                      <a:pt x="4" y="5"/>
                    </a:cubicBezTo>
                    <a:cubicBezTo>
                      <a:pt x="2" y="9"/>
                      <a:pt x="3" y="15"/>
                      <a:pt x="4" y="20"/>
                    </a:cubicBezTo>
                    <a:cubicBezTo>
                      <a:pt x="4" y="18"/>
                      <a:pt x="4" y="18"/>
                      <a:pt x="4" y="18"/>
                    </a:cubicBezTo>
                    <a:cubicBezTo>
                      <a:pt x="7" y="18"/>
                      <a:pt x="7" y="19"/>
                      <a:pt x="8" y="20"/>
                    </a:cubicBezTo>
                    <a:cubicBezTo>
                      <a:pt x="15" y="19"/>
                      <a:pt x="15" y="19"/>
                      <a:pt x="15" y="19"/>
                    </a:cubicBezTo>
                    <a:cubicBezTo>
                      <a:pt x="15" y="20"/>
                      <a:pt x="16" y="20"/>
                      <a:pt x="13" y="20"/>
                    </a:cubicBezTo>
                    <a:cubicBezTo>
                      <a:pt x="16" y="21"/>
                      <a:pt x="18" y="21"/>
                      <a:pt x="20" y="20"/>
                    </a:cubicBezTo>
                    <a:cubicBezTo>
                      <a:pt x="21" y="22"/>
                      <a:pt x="18" y="22"/>
                      <a:pt x="23" y="24"/>
                    </a:cubicBezTo>
                    <a:cubicBezTo>
                      <a:pt x="28" y="21"/>
                      <a:pt x="18" y="21"/>
                      <a:pt x="23" y="18"/>
                    </a:cubicBezTo>
                    <a:lnTo>
                      <a:pt x="14" y="17"/>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8" name="Freeform 634">
                <a:extLst>
                  <a:ext uri="{FF2B5EF4-FFF2-40B4-BE49-F238E27FC236}">
                    <a16:creationId xmlns:a16="http://schemas.microsoft.com/office/drawing/2014/main" xmlns="" id="{5A4F38E8-CD79-4EC1-9873-5B7BE861BDEE}"/>
                  </a:ext>
                </a:extLst>
              </p:cNvPr>
              <p:cNvSpPr/>
              <p:nvPr/>
            </p:nvSpPr>
            <p:spPr>
              <a:xfrm>
                <a:off x="3464" y="2770"/>
                <a:ext cx="4" cy="1"/>
              </a:xfrm>
              <a:custGeom>
                <a:avLst/>
                <a:gdLst/>
                <a:ahLst/>
                <a:cxnLst>
                  <a:cxn ang="0">
                    <a:pos x="4" y="1"/>
                  </a:cxn>
                  <a:cxn ang="0">
                    <a:pos x="0" y="0"/>
                  </a:cxn>
                  <a:cxn ang="0">
                    <a:pos x="2" y="1"/>
                  </a:cxn>
                  <a:cxn ang="0">
                    <a:pos x="4" y="1"/>
                  </a:cxn>
                </a:cxnLst>
                <a:rect l="0" t="0" r="0" b="0"/>
                <a:pathLst>
                  <a:path w="4" h="1">
                    <a:moveTo>
                      <a:pt x="4" y="1"/>
                    </a:moveTo>
                    <a:lnTo>
                      <a:pt x="0" y="0"/>
                    </a:lnTo>
                    <a:lnTo>
                      <a:pt x="2" y="1"/>
                    </a:lnTo>
                    <a:lnTo>
                      <a:pt x="4"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59" name="Freeform 635">
                <a:extLst>
                  <a:ext uri="{FF2B5EF4-FFF2-40B4-BE49-F238E27FC236}">
                    <a16:creationId xmlns:a16="http://schemas.microsoft.com/office/drawing/2014/main" xmlns="" id="{D8875C07-4772-4F48-A8DD-CE51CEB205BA}"/>
                  </a:ext>
                </a:extLst>
              </p:cNvPr>
              <p:cNvSpPr/>
              <p:nvPr/>
            </p:nvSpPr>
            <p:spPr>
              <a:xfrm>
                <a:off x="3455" y="2769"/>
                <a:ext cx="4" cy="1"/>
              </a:xfrm>
              <a:custGeom>
                <a:avLst/>
                <a:gdLst/>
                <a:ahLst/>
                <a:cxnLst>
                  <a:cxn ang="0">
                    <a:pos x="0" y="0"/>
                  </a:cxn>
                  <a:cxn ang="0">
                    <a:pos x="3" y="1"/>
                  </a:cxn>
                  <a:cxn ang="0">
                    <a:pos x="0" y="0"/>
                  </a:cxn>
                </a:cxnLst>
                <a:rect l="0" t="0" r="0" b="0"/>
                <a:pathLst>
                  <a:path w="5" h="1">
                    <a:moveTo>
                      <a:pt x="0" y="0"/>
                    </a:moveTo>
                    <a:cubicBezTo>
                      <a:pt x="4" y="1"/>
                      <a:pt x="4" y="1"/>
                      <a:pt x="4" y="1"/>
                    </a:cubicBezTo>
                    <a:cubicBezTo>
                      <a:pt x="5" y="0"/>
                      <a:pt x="3"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0" name="Freeform 636">
                <a:extLst>
                  <a:ext uri="{FF2B5EF4-FFF2-40B4-BE49-F238E27FC236}">
                    <a16:creationId xmlns:a16="http://schemas.microsoft.com/office/drawing/2014/main" xmlns="" id="{A0EB3AF5-9529-4D2A-9C68-1542E0DAF8C2}"/>
                  </a:ext>
                </a:extLst>
              </p:cNvPr>
              <p:cNvSpPr/>
              <p:nvPr/>
            </p:nvSpPr>
            <p:spPr>
              <a:xfrm>
                <a:off x="3466" y="2755"/>
                <a:ext cx="2" cy="2"/>
              </a:xfrm>
              <a:custGeom>
                <a:avLst/>
                <a:gdLst/>
                <a:ahLst/>
                <a:cxnLst>
                  <a:cxn ang="0">
                    <a:pos x="2" y="2"/>
                  </a:cxn>
                  <a:cxn ang="0">
                    <a:pos x="1" y="0"/>
                  </a:cxn>
                  <a:cxn ang="0">
                    <a:pos x="0" y="1"/>
                  </a:cxn>
                  <a:cxn ang="0">
                    <a:pos x="2" y="2"/>
                  </a:cxn>
                </a:cxnLst>
                <a:rect l="0" t="0" r="0" b="0"/>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1" name="Freeform 637">
                <a:extLst>
                  <a:ext uri="{FF2B5EF4-FFF2-40B4-BE49-F238E27FC236}">
                    <a16:creationId xmlns:a16="http://schemas.microsoft.com/office/drawing/2014/main" xmlns="" id="{4F00CCCE-D8B1-449A-BA0E-B9EE9AEE445D}"/>
                  </a:ext>
                </a:extLst>
              </p:cNvPr>
              <p:cNvSpPr/>
              <p:nvPr/>
            </p:nvSpPr>
            <p:spPr>
              <a:xfrm>
                <a:off x="3453" y="2747"/>
                <a:ext cx="11" cy="6"/>
              </a:xfrm>
              <a:custGeom>
                <a:avLst/>
                <a:gdLst/>
                <a:ahLst/>
                <a:cxnLst>
                  <a:cxn ang="0">
                    <a:pos x="0" y="0"/>
                  </a:cxn>
                  <a:cxn ang="0">
                    <a:pos x="0" y="5"/>
                  </a:cxn>
                  <a:cxn ang="0">
                    <a:pos x="11" y="5"/>
                  </a:cxn>
                  <a:cxn ang="0">
                    <a:pos x="4" y="3"/>
                  </a:cxn>
                  <a:cxn ang="0">
                    <a:pos x="4" y="0"/>
                  </a:cxn>
                  <a:cxn ang="0">
                    <a:pos x="0" y="0"/>
                  </a:cxn>
                </a:cxnLst>
                <a:rect l="0" t="0" r="0" b="0"/>
                <a:pathLst>
                  <a:path w="13" h="7">
                    <a:moveTo>
                      <a:pt x="0" y="0"/>
                    </a:moveTo>
                    <a:cubicBezTo>
                      <a:pt x="1" y="3"/>
                      <a:pt x="4" y="4"/>
                      <a:pt x="1" y="6"/>
                    </a:cubicBezTo>
                    <a:cubicBezTo>
                      <a:pt x="5" y="7"/>
                      <a:pt x="9" y="6"/>
                      <a:pt x="13" y="6"/>
                    </a:cubicBezTo>
                    <a:cubicBezTo>
                      <a:pt x="13" y="5"/>
                      <a:pt x="6" y="5"/>
                      <a:pt x="5" y="4"/>
                    </a:cubicBezTo>
                    <a:cubicBezTo>
                      <a:pt x="9" y="3"/>
                      <a:pt x="4" y="2"/>
                      <a:pt x="5" y="1"/>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2" name="Freeform 638">
                <a:extLst>
                  <a:ext uri="{FF2B5EF4-FFF2-40B4-BE49-F238E27FC236}">
                    <a16:creationId xmlns:a16="http://schemas.microsoft.com/office/drawing/2014/main" xmlns="" id="{9D7BF488-B7BA-4936-A5E5-FAAF5164BB8A}"/>
                  </a:ext>
                </a:extLst>
              </p:cNvPr>
              <p:cNvSpPr/>
              <p:nvPr/>
            </p:nvSpPr>
            <p:spPr>
              <a:xfrm>
                <a:off x="3455" y="2701"/>
                <a:ext cx="19" cy="48"/>
              </a:xfrm>
              <a:custGeom>
                <a:avLst/>
                <a:gdLst/>
                <a:ahLst/>
                <a:cxnLst>
                  <a:cxn ang="0">
                    <a:pos x="11" y="39"/>
                  </a:cxn>
                  <a:cxn ang="0">
                    <a:pos x="10" y="36"/>
                  </a:cxn>
                  <a:cxn ang="0">
                    <a:pos x="12" y="38"/>
                  </a:cxn>
                  <a:cxn ang="0">
                    <a:pos x="14" y="36"/>
                  </a:cxn>
                  <a:cxn ang="0">
                    <a:pos x="12" y="36"/>
                  </a:cxn>
                  <a:cxn ang="0">
                    <a:pos x="11" y="31"/>
                  </a:cxn>
                  <a:cxn ang="0">
                    <a:pos x="6" y="30"/>
                  </a:cxn>
                  <a:cxn ang="0">
                    <a:pos x="14" y="28"/>
                  </a:cxn>
                  <a:cxn ang="0">
                    <a:pos x="4" y="29"/>
                  </a:cxn>
                  <a:cxn ang="0">
                    <a:pos x="7" y="24"/>
                  </a:cxn>
                  <a:cxn ang="0">
                    <a:pos x="8" y="24"/>
                  </a:cxn>
                  <a:cxn ang="0">
                    <a:pos x="8" y="22"/>
                  </a:cxn>
                  <a:cxn ang="0">
                    <a:pos x="12" y="23"/>
                  </a:cxn>
                  <a:cxn ang="0">
                    <a:pos x="12" y="18"/>
                  </a:cxn>
                  <a:cxn ang="0">
                    <a:pos x="15" y="18"/>
                  </a:cxn>
                  <a:cxn ang="0">
                    <a:pos x="12" y="12"/>
                  </a:cxn>
                  <a:cxn ang="0">
                    <a:pos x="14" y="11"/>
                  </a:cxn>
                  <a:cxn ang="0">
                    <a:pos x="6" y="11"/>
                  </a:cxn>
                  <a:cxn ang="0">
                    <a:pos x="6" y="8"/>
                  </a:cxn>
                  <a:cxn ang="0">
                    <a:pos x="12" y="9"/>
                  </a:cxn>
                  <a:cxn ang="0">
                    <a:pos x="10" y="7"/>
                  </a:cxn>
                  <a:cxn ang="0">
                    <a:pos x="15" y="6"/>
                  </a:cxn>
                  <a:cxn ang="0">
                    <a:pos x="7" y="2"/>
                  </a:cxn>
                  <a:cxn ang="0">
                    <a:pos x="9" y="0"/>
                  </a:cxn>
                  <a:cxn ang="0">
                    <a:pos x="0" y="1"/>
                  </a:cxn>
                  <a:cxn ang="0">
                    <a:pos x="2" y="12"/>
                  </a:cxn>
                  <a:cxn ang="0">
                    <a:pos x="6" y="15"/>
                  </a:cxn>
                  <a:cxn ang="0">
                    <a:pos x="1" y="16"/>
                  </a:cxn>
                  <a:cxn ang="0">
                    <a:pos x="6" y="16"/>
                  </a:cxn>
                  <a:cxn ang="0">
                    <a:pos x="1" y="17"/>
                  </a:cxn>
                  <a:cxn ang="0">
                    <a:pos x="6" y="18"/>
                  </a:cxn>
                  <a:cxn ang="0">
                    <a:pos x="0" y="19"/>
                  </a:cxn>
                  <a:cxn ang="0">
                    <a:pos x="2" y="36"/>
                  </a:cxn>
                  <a:cxn ang="0">
                    <a:pos x="6" y="36"/>
                  </a:cxn>
                  <a:cxn ang="0">
                    <a:pos x="6" y="42"/>
                  </a:cxn>
                  <a:cxn ang="0">
                    <a:pos x="9" y="43"/>
                  </a:cxn>
                  <a:cxn ang="0">
                    <a:pos x="1" y="42"/>
                  </a:cxn>
                  <a:cxn ang="0">
                    <a:pos x="2" y="45"/>
                  </a:cxn>
                  <a:cxn ang="0">
                    <a:pos x="4" y="43"/>
                  </a:cxn>
                  <a:cxn ang="0">
                    <a:pos x="2" y="46"/>
                  </a:cxn>
                  <a:cxn ang="0">
                    <a:pos x="12" y="44"/>
                  </a:cxn>
                  <a:cxn ang="0">
                    <a:pos x="16" y="39"/>
                  </a:cxn>
                  <a:cxn ang="0">
                    <a:pos x="11" y="39"/>
                  </a:cxn>
                </a:cxnLst>
                <a:rect l="0" t="0" r="0" b="0"/>
                <a:pathLst>
                  <a:path w="22" h="56">
                    <a:moveTo>
                      <a:pt x="13" y="46"/>
                    </a:moveTo>
                    <a:cubicBezTo>
                      <a:pt x="13" y="45"/>
                      <a:pt x="10" y="44"/>
                      <a:pt x="12" y="43"/>
                    </a:cubicBezTo>
                    <a:cubicBezTo>
                      <a:pt x="14" y="43"/>
                      <a:pt x="15" y="44"/>
                      <a:pt x="14" y="45"/>
                    </a:cubicBezTo>
                    <a:cubicBezTo>
                      <a:pt x="19" y="44"/>
                      <a:pt x="13" y="43"/>
                      <a:pt x="17" y="42"/>
                    </a:cubicBezTo>
                    <a:cubicBezTo>
                      <a:pt x="14" y="43"/>
                      <a:pt x="14" y="43"/>
                      <a:pt x="14" y="43"/>
                    </a:cubicBezTo>
                    <a:cubicBezTo>
                      <a:pt x="16" y="40"/>
                      <a:pt x="10" y="41"/>
                      <a:pt x="13" y="37"/>
                    </a:cubicBezTo>
                    <a:cubicBezTo>
                      <a:pt x="12" y="37"/>
                      <a:pt x="12" y="36"/>
                      <a:pt x="8" y="36"/>
                    </a:cubicBezTo>
                    <a:cubicBezTo>
                      <a:pt x="13" y="35"/>
                      <a:pt x="13" y="36"/>
                      <a:pt x="17" y="33"/>
                    </a:cubicBezTo>
                    <a:cubicBezTo>
                      <a:pt x="14" y="33"/>
                      <a:pt x="10" y="34"/>
                      <a:pt x="5" y="34"/>
                    </a:cubicBezTo>
                    <a:cubicBezTo>
                      <a:pt x="12" y="31"/>
                      <a:pt x="5" y="30"/>
                      <a:pt x="9" y="28"/>
                    </a:cubicBezTo>
                    <a:cubicBezTo>
                      <a:pt x="9" y="28"/>
                      <a:pt x="11" y="29"/>
                      <a:pt x="10" y="29"/>
                    </a:cubicBezTo>
                    <a:cubicBezTo>
                      <a:pt x="16" y="29"/>
                      <a:pt x="9" y="28"/>
                      <a:pt x="10" y="26"/>
                    </a:cubicBezTo>
                    <a:cubicBezTo>
                      <a:pt x="15" y="27"/>
                      <a:pt x="15" y="27"/>
                      <a:pt x="15" y="27"/>
                    </a:cubicBezTo>
                    <a:cubicBezTo>
                      <a:pt x="15" y="25"/>
                      <a:pt x="11" y="23"/>
                      <a:pt x="15" y="22"/>
                    </a:cubicBezTo>
                    <a:cubicBezTo>
                      <a:pt x="18" y="22"/>
                      <a:pt x="18" y="22"/>
                      <a:pt x="18" y="22"/>
                    </a:cubicBezTo>
                    <a:cubicBezTo>
                      <a:pt x="14" y="20"/>
                      <a:pt x="16" y="16"/>
                      <a:pt x="14" y="14"/>
                    </a:cubicBezTo>
                    <a:cubicBezTo>
                      <a:pt x="17" y="13"/>
                      <a:pt x="17" y="13"/>
                      <a:pt x="17" y="13"/>
                    </a:cubicBezTo>
                    <a:cubicBezTo>
                      <a:pt x="13" y="9"/>
                      <a:pt x="15" y="16"/>
                      <a:pt x="7" y="13"/>
                    </a:cubicBezTo>
                    <a:cubicBezTo>
                      <a:pt x="17" y="13"/>
                      <a:pt x="4" y="11"/>
                      <a:pt x="8" y="10"/>
                    </a:cubicBezTo>
                    <a:cubicBezTo>
                      <a:pt x="12" y="9"/>
                      <a:pt x="10" y="12"/>
                      <a:pt x="15" y="11"/>
                    </a:cubicBezTo>
                    <a:cubicBezTo>
                      <a:pt x="10" y="10"/>
                      <a:pt x="13" y="10"/>
                      <a:pt x="12" y="9"/>
                    </a:cubicBezTo>
                    <a:cubicBezTo>
                      <a:pt x="16" y="9"/>
                      <a:pt x="12" y="6"/>
                      <a:pt x="18" y="7"/>
                    </a:cubicBezTo>
                    <a:cubicBezTo>
                      <a:pt x="9" y="3"/>
                      <a:pt x="9" y="3"/>
                      <a:pt x="9" y="3"/>
                    </a:cubicBezTo>
                    <a:cubicBezTo>
                      <a:pt x="12" y="3"/>
                      <a:pt x="11" y="2"/>
                      <a:pt x="11" y="1"/>
                    </a:cubicBezTo>
                    <a:cubicBezTo>
                      <a:pt x="11" y="3"/>
                      <a:pt x="4" y="0"/>
                      <a:pt x="1" y="2"/>
                    </a:cubicBezTo>
                    <a:cubicBezTo>
                      <a:pt x="4" y="6"/>
                      <a:pt x="5" y="11"/>
                      <a:pt x="3" y="15"/>
                    </a:cubicBezTo>
                    <a:cubicBezTo>
                      <a:pt x="9" y="15"/>
                      <a:pt x="2" y="17"/>
                      <a:pt x="8" y="18"/>
                    </a:cubicBezTo>
                    <a:cubicBezTo>
                      <a:pt x="2" y="19"/>
                      <a:pt x="2" y="19"/>
                      <a:pt x="2" y="19"/>
                    </a:cubicBezTo>
                    <a:cubicBezTo>
                      <a:pt x="3" y="21"/>
                      <a:pt x="5" y="18"/>
                      <a:pt x="8" y="19"/>
                    </a:cubicBezTo>
                    <a:cubicBezTo>
                      <a:pt x="8" y="20"/>
                      <a:pt x="5" y="21"/>
                      <a:pt x="2" y="20"/>
                    </a:cubicBezTo>
                    <a:cubicBezTo>
                      <a:pt x="2" y="22"/>
                      <a:pt x="4" y="21"/>
                      <a:pt x="7" y="22"/>
                    </a:cubicBezTo>
                    <a:cubicBezTo>
                      <a:pt x="0" y="23"/>
                      <a:pt x="0" y="23"/>
                      <a:pt x="0" y="23"/>
                    </a:cubicBezTo>
                    <a:cubicBezTo>
                      <a:pt x="2" y="28"/>
                      <a:pt x="7" y="36"/>
                      <a:pt x="3" y="42"/>
                    </a:cubicBezTo>
                    <a:cubicBezTo>
                      <a:pt x="7" y="42"/>
                      <a:pt x="7" y="42"/>
                      <a:pt x="7" y="42"/>
                    </a:cubicBezTo>
                    <a:cubicBezTo>
                      <a:pt x="5" y="45"/>
                      <a:pt x="17" y="47"/>
                      <a:pt x="7" y="50"/>
                    </a:cubicBezTo>
                    <a:cubicBezTo>
                      <a:pt x="11" y="51"/>
                      <a:pt x="11" y="51"/>
                      <a:pt x="11" y="51"/>
                    </a:cubicBezTo>
                    <a:cubicBezTo>
                      <a:pt x="9" y="50"/>
                      <a:pt x="5" y="51"/>
                      <a:pt x="2" y="50"/>
                    </a:cubicBezTo>
                    <a:cubicBezTo>
                      <a:pt x="3" y="51"/>
                      <a:pt x="1" y="52"/>
                      <a:pt x="3" y="53"/>
                    </a:cubicBezTo>
                    <a:cubicBezTo>
                      <a:pt x="5" y="51"/>
                      <a:pt x="5" y="51"/>
                      <a:pt x="5" y="51"/>
                    </a:cubicBezTo>
                    <a:cubicBezTo>
                      <a:pt x="9" y="52"/>
                      <a:pt x="6" y="53"/>
                      <a:pt x="3" y="54"/>
                    </a:cubicBezTo>
                    <a:cubicBezTo>
                      <a:pt x="7" y="56"/>
                      <a:pt x="11" y="53"/>
                      <a:pt x="14" y="52"/>
                    </a:cubicBezTo>
                    <a:cubicBezTo>
                      <a:pt x="6" y="49"/>
                      <a:pt x="22" y="49"/>
                      <a:pt x="19" y="46"/>
                    </a:cubicBezTo>
                    <a:cubicBezTo>
                      <a:pt x="17" y="44"/>
                      <a:pt x="15" y="46"/>
                      <a:pt x="13" y="4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3" name="Freeform 639">
                <a:extLst>
                  <a:ext uri="{FF2B5EF4-FFF2-40B4-BE49-F238E27FC236}">
                    <a16:creationId xmlns:a16="http://schemas.microsoft.com/office/drawing/2014/main" xmlns="" id="{F0DF4EB0-27A9-4475-B100-9CA929E34F99}"/>
                  </a:ext>
                </a:extLst>
              </p:cNvPr>
              <p:cNvSpPr/>
              <p:nvPr/>
            </p:nvSpPr>
            <p:spPr>
              <a:xfrm>
                <a:off x="3455" y="2744"/>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4" name="Freeform 640">
                <a:extLst>
                  <a:ext uri="{FF2B5EF4-FFF2-40B4-BE49-F238E27FC236}">
                    <a16:creationId xmlns:a16="http://schemas.microsoft.com/office/drawing/2014/main" xmlns="" id="{0246B8B6-62C5-4E3D-8D66-5D0B9D546036}"/>
                  </a:ext>
                </a:extLst>
              </p:cNvPr>
              <p:cNvSpPr/>
              <p:nvPr/>
            </p:nvSpPr>
            <p:spPr>
              <a:xfrm>
                <a:off x="3462" y="2701"/>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5" name="Rectangle 641">
                <a:extLst>
                  <a:ext uri="{FF2B5EF4-FFF2-40B4-BE49-F238E27FC236}">
                    <a16:creationId xmlns:a16="http://schemas.microsoft.com/office/drawing/2014/main" xmlns="" id="{FBF9187B-D354-4FC7-8FC3-9CCA5DAE9451}"/>
                  </a:ext>
                </a:extLst>
              </p:cNvPr>
              <p:cNvSpPr/>
              <p:nvPr/>
            </p:nvSpPr>
            <p:spPr>
              <a:xfrm>
                <a:off x="3457" y="2747"/>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566" name="Freeform 642">
                <a:extLst>
                  <a:ext uri="{FF2B5EF4-FFF2-40B4-BE49-F238E27FC236}">
                    <a16:creationId xmlns:a16="http://schemas.microsoft.com/office/drawing/2014/main" xmlns="" id="{0761250E-AAA0-4FB7-A778-215EAEE3AF4B}"/>
                  </a:ext>
                </a:extLst>
              </p:cNvPr>
              <p:cNvSpPr/>
              <p:nvPr/>
            </p:nvSpPr>
            <p:spPr>
              <a:xfrm>
                <a:off x="3465" y="2748"/>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7" name="Freeform 643">
                <a:extLst>
                  <a:ext uri="{FF2B5EF4-FFF2-40B4-BE49-F238E27FC236}">
                    <a16:creationId xmlns:a16="http://schemas.microsoft.com/office/drawing/2014/main" xmlns="" id="{A1338AD6-275C-418A-8D6B-ED2ECA7FC877}"/>
                  </a:ext>
                </a:extLst>
              </p:cNvPr>
              <p:cNvSpPr/>
              <p:nvPr/>
            </p:nvSpPr>
            <p:spPr>
              <a:xfrm>
                <a:off x="3467" y="2695"/>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8" name="Freeform 644">
                <a:extLst>
                  <a:ext uri="{FF2B5EF4-FFF2-40B4-BE49-F238E27FC236}">
                    <a16:creationId xmlns:a16="http://schemas.microsoft.com/office/drawing/2014/main" xmlns="" id="{30217A87-4A0B-4D89-9129-C889D3F18C08}"/>
                  </a:ext>
                </a:extLst>
              </p:cNvPr>
              <p:cNvSpPr/>
              <p:nvPr/>
            </p:nvSpPr>
            <p:spPr>
              <a:xfrm>
                <a:off x="3470" y="267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69" name="Freeform 645">
                <a:extLst>
                  <a:ext uri="{FF2B5EF4-FFF2-40B4-BE49-F238E27FC236}">
                    <a16:creationId xmlns:a16="http://schemas.microsoft.com/office/drawing/2014/main" xmlns="" id="{8ED909BF-04B2-4544-B821-517A8A20E484}"/>
                  </a:ext>
                </a:extLst>
              </p:cNvPr>
              <p:cNvSpPr/>
              <p:nvPr/>
            </p:nvSpPr>
            <p:spPr>
              <a:xfrm>
                <a:off x="3449" y="2619"/>
                <a:ext cx="26" cy="81"/>
              </a:xfrm>
              <a:custGeom>
                <a:avLst/>
                <a:gdLst/>
                <a:ahLst/>
                <a:cxnLst>
                  <a:cxn ang="0">
                    <a:pos x="15" y="2"/>
                  </a:cxn>
                  <a:cxn ang="0">
                    <a:pos x="9" y="0"/>
                  </a:cxn>
                  <a:cxn ang="0">
                    <a:pos x="6" y="3"/>
                  </a:cxn>
                  <a:cxn ang="0">
                    <a:pos x="9" y="7"/>
                  </a:cxn>
                  <a:cxn ang="0">
                    <a:pos x="9" y="17"/>
                  </a:cxn>
                  <a:cxn ang="0">
                    <a:pos x="6" y="23"/>
                  </a:cxn>
                  <a:cxn ang="0">
                    <a:pos x="11" y="31"/>
                  </a:cxn>
                  <a:cxn ang="0">
                    <a:pos x="10" y="32"/>
                  </a:cxn>
                  <a:cxn ang="0">
                    <a:pos x="8" y="37"/>
                  </a:cxn>
                  <a:cxn ang="0">
                    <a:pos x="16" y="39"/>
                  </a:cxn>
                  <a:cxn ang="0">
                    <a:pos x="16" y="43"/>
                  </a:cxn>
                  <a:cxn ang="0">
                    <a:pos x="13" y="46"/>
                  </a:cxn>
                  <a:cxn ang="0">
                    <a:pos x="12" y="51"/>
                  </a:cxn>
                  <a:cxn ang="0">
                    <a:pos x="10" y="57"/>
                  </a:cxn>
                  <a:cxn ang="0">
                    <a:pos x="12" y="62"/>
                  </a:cxn>
                  <a:cxn ang="0">
                    <a:pos x="15" y="65"/>
                  </a:cxn>
                  <a:cxn ang="0">
                    <a:pos x="12" y="66"/>
                  </a:cxn>
                  <a:cxn ang="0">
                    <a:pos x="13" y="69"/>
                  </a:cxn>
                  <a:cxn ang="0">
                    <a:pos x="11" y="81"/>
                  </a:cxn>
                  <a:cxn ang="0">
                    <a:pos x="13" y="74"/>
                  </a:cxn>
                  <a:cxn ang="0">
                    <a:pos x="10" y="74"/>
                  </a:cxn>
                  <a:cxn ang="0">
                    <a:pos x="20" y="73"/>
                  </a:cxn>
                  <a:cxn ang="0">
                    <a:pos x="21" y="71"/>
                  </a:cxn>
                  <a:cxn ang="0">
                    <a:pos x="20" y="68"/>
                  </a:cxn>
                  <a:cxn ang="0">
                    <a:pos x="22" y="64"/>
                  </a:cxn>
                  <a:cxn ang="0">
                    <a:pos x="22" y="59"/>
                  </a:cxn>
                  <a:cxn ang="0">
                    <a:pos x="20" y="55"/>
                  </a:cxn>
                  <a:cxn ang="0">
                    <a:pos x="21" y="55"/>
                  </a:cxn>
                  <a:cxn ang="0">
                    <a:pos x="21" y="53"/>
                  </a:cxn>
                  <a:cxn ang="0">
                    <a:pos x="20" y="49"/>
                  </a:cxn>
                  <a:cxn ang="0">
                    <a:pos x="18" y="46"/>
                  </a:cxn>
                  <a:cxn ang="0">
                    <a:pos x="22" y="44"/>
                  </a:cxn>
                  <a:cxn ang="0">
                    <a:pos x="23" y="40"/>
                  </a:cxn>
                  <a:cxn ang="0">
                    <a:pos x="19" y="38"/>
                  </a:cxn>
                  <a:cxn ang="0">
                    <a:pos x="17" y="33"/>
                  </a:cxn>
                  <a:cxn ang="0">
                    <a:pos x="15" y="25"/>
                  </a:cxn>
                  <a:cxn ang="0">
                    <a:pos x="16" y="23"/>
                  </a:cxn>
                  <a:cxn ang="0">
                    <a:pos x="15" y="14"/>
                  </a:cxn>
                  <a:cxn ang="0">
                    <a:pos x="10" y="18"/>
                  </a:cxn>
                  <a:cxn ang="0">
                    <a:pos x="19" y="14"/>
                  </a:cxn>
                </a:cxnLst>
                <a:rect l="0" t="0" r="0" b="0"/>
                <a:pathLst>
                  <a:path w="31" h="94">
                    <a:moveTo>
                      <a:pt x="24" y="8"/>
                    </a:moveTo>
                    <a:cubicBezTo>
                      <a:pt x="23" y="7"/>
                      <a:pt x="22" y="5"/>
                      <a:pt x="18" y="3"/>
                    </a:cubicBezTo>
                    <a:cubicBezTo>
                      <a:pt x="20" y="3"/>
                      <a:pt x="20" y="3"/>
                      <a:pt x="20" y="3"/>
                    </a:cubicBezTo>
                    <a:cubicBezTo>
                      <a:pt x="19" y="3"/>
                      <a:pt x="16" y="0"/>
                      <a:pt x="11" y="1"/>
                    </a:cubicBezTo>
                    <a:cubicBezTo>
                      <a:pt x="13" y="1"/>
                      <a:pt x="13" y="1"/>
                      <a:pt x="13" y="1"/>
                    </a:cubicBezTo>
                    <a:cubicBezTo>
                      <a:pt x="17" y="4"/>
                      <a:pt x="9" y="3"/>
                      <a:pt x="8" y="4"/>
                    </a:cubicBezTo>
                    <a:cubicBezTo>
                      <a:pt x="9" y="6"/>
                      <a:pt x="17" y="8"/>
                      <a:pt x="15" y="9"/>
                    </a:cubicBezTo>
                    <a:cubicBezTo>
                      <a:pt x="15" y="10"/>
                      <a:pt x="13" y="10"/>
                      <a:pt x="11" y="9"/>
                    </a:cubicBezTo>
                    <a:cubicBezTo>
                      <a:pt x="10" y="11"/>
                      <a:pt x="17" y="12"/>
                      <a:pt x="18" y="13"/>
                    </a:cubicBezTo>
                    <a:cubicBezTo>
                      <a:pt x="0" y="12"/>
                      <a:pt x="22" y="18"/>
                      <a:pt x="11" y="20"/>
                    </a:cubicBezTo>
                    <a:cubicBezTo>
                      <a:pt x="12" y="22"/>
                      <a:pt x="11" y="24"/>
                      <a:pt x="14" y="26"/>
                    </a:cubicBezTo>
                    <a:cubicBezTo>
                      <a:pt x="10" y="24"/>
                      <a:pt x="13" y="28"/>
                      <a:pt x="8" y="27"/>
                    </a:cubicBezTo>
                    <a:cubicBezTo>
                      <a:pt x="19" y="28"/>
                      <a:pt x="4" y="32"/>
                      <a:pt x="16" y="33"/>
                    </a:cubicBezTo>
                    <a:cubicBezTo>
                      <a:pt x="13" y="36"/>
                      <a:pt x="17" y="33"/>
                      <a:pt x="14" y="36"/>
                    </a:cubicBezTo>
                    <a:cubicBezTo>
                      <a:pt x="13" y="36"/>
                      <a:pt x="13" y="36"/>
                      <a:pt x="12" y="35"/>
                    </a:cubicBezTo>
                    <a:cubicBezTo>
                      <a:pt x="10" y="36"/>
                      <a:pt x="18" y="38"/>
                      <a:pt x="12" y="38"/>
                    </a:cubicBezTo>
                    <a:cubicBezTo>
                      <a:pt x="11" y="41"/>
                      <a:pt x="15" y="39"/>
                      <a:pt x="19" y="40"/>
                    </a:cubicBezTo>
                    <a:cubicBezTo>
                      <a:pt x="17" y="43"/>
                      <a:pt x="15" y="42"/>
                      <a:pt x="10" y="43"/>
                    </a:cubicBezTo>
                    <a:cubicBezTo>
                      <a:pt x="16" y="44"/>
                      <a:pt x="13" y="45"/>
                      <a:pt x="16" y="47"/>
                    </a:cubicBezTo>
                    <a:cubicBezTo>
                      <a:pt x="17" y="46"/>
                      <a:pt x="18" y="45"/>
                      <a:pt x="20" y="46"/>
                    </a:cubicBezTo>
                    <a:cubicBezTo>
                      <a:pt x="19" y="49"/>
                      <a:pt x="24" y="48"/>
                      <a:pt x="26" y="51"/>
                    </a:cubicBezTo>
                    <a:cubicBezTo>
                      <a:pt x="19" y="52"/>
                      <a:pt x="25" y="48"/>
                      <a:pt x="20" y="51"/>
                    </a:cubicBezTo>
                    <a:cubicBezTo>
                      <a:pt x="17" y="49"/>
                      <a:pt x="17" y="47"/>
                      <a:pt x="12" y="46"/>
                    </a:cubicBezTo>
                    <a:cubicBezTo>
                      <a:pt x="12" y="49"/>
                      <a:pt x="13" y="51"/>
                      <a:pt x="16" y="54"/>
                    </a:cubicBezTo>
                    <a:cubicBezTo>
                      <a:pt x="15" y="55"/>
                      <a:pt x="12" y="53"/>
                      <a:pt x="12" y="54"/>
                    </a:cubicBezTo>
                    <a:cubicBezTo>
                      <a:pt x="9" y="57"/>
                      <a:pt x="18" y="58"/>
                      <a:pt x="15" y="60"/>
                    </a:cubicBezTo>
                    <a:cubicBezTo>
                      <a:pt x="12" y="60"/>
                      <a:pt x="12" y="60"/>
                      <a:pt x="12" y="60"/>
                    </a:cubicBezTo>
                    <a:cubicBezTo>
                      <a:pt x="16" y="61"/>
                      <a:pt x="11" y="64"/>
                      <a:pt x="13" y="67"/>
                    </a:cubicBezTo>
                    <a:cubicBezTo>
                      <a:pt x="15" y="66"/>
                      <a:pt x="16" y="66"/>
                      <a:pt x="17" y="67"/>
                    </a:cubicBezTo>
                    <a:cubicBezTo>
                      <a:pt x="8" y="66"/>
                      <a:pt x="22" y="70"/>
                      <a:pt x="15" y="72"/>
                    </a:cubicBezTo>
                    <a:cubicBezTo>
                      <a:pt x="21" y="72"/>
                      <a:pt x="24" y="74"/>
                      <a:pt x="25" y="76"/>
                    </a:cubicBezTo>
                    <a:cubicBezTo>
                      <a:pt x="19" y="76"/>
                      <a:pt x="19" y="76"/>
                      <a:pt x="19" y="76"/>
                    </a:cubicBezTo>
                    <a:cubicBezTo>
                      <a:pt x="23" y="74"/>
                      <a:pt x="13" y="74"/>
                      <a:pt x="11" y="72"/>
                    </a:cubicBezTo>
                    <a:cubicBezTo>
                      <a:pt x="14" y="73"/>
                      <a:pt x="11" y="76"/>
                      <a:pt x="15" y="77"/>
                    </a:cubicBezTo>
                    <a:cubicBezTo>
                      <a:pt x="10" y="77"/>
                      <a:pt x="10" y="77"/>
                      <a:pt x="10" y="77"/>
                    </a:cubicBezTo>
                    <a:cubicBezTo>
                      <a:pt x="10" y="79"/>
                      <a:pt x="20" y="79"/>
                      <a:pt x="16" y="81"/>
                    </a:cubicBezTo>
                    <a:cubicBezTo>
                      <a:pt x="13" y="81"/>
                      <a:pt x="13" y="81"/>
                      <a:pt x="13" y="81"/>
                    </a:cubicBezTo>
                    <a:cubicBezTo>
                      <a:pt x="13" y="85"/>
                      <a:pt x="7" y="90"/>
                      <a:pt x="14" y="94"/>
                    </a:cubicBezTo>
                    <a:cubicBezTo>
                      <a:pt x="17" y="94"/>
                      <a:pt x="23" y="93"/>
                      <a:pt x="25" y="93"/>
                    </a:cubicBezTo>
                    <a:cubicBezTo>
                      <a:pt x="23" y="90"/>
                      <a:pt x="18" y="89"/>
                      <a:pt x="16" y="87"/>
                    </a:cubicBezTo>
                    <a:cubicBezTo>
                      <a:pt x="21" y="88"/>
                      <a:pt x="21" y="88"/>
                      <a:pt x="21" y="88"/>
                    </a:cubicBezTo>
                    <a:cubicBezTo>
                      <a:pt x="18" y="87"/>
                      <a:pt x="16" y="85"/>
                      <a:pt x="13" y="86"/>
                    </a:cubicBezTo>
                    <a:cubicBezTo>
                      <a:pt x="10" y="85"/>
                      <a:pt x="17" y="85"/>
                      <a:pt x="15" y="84"/>
                    </a:cubicBezTo>
                    <a:cubicBezTo>
                      <a:pt x="20" y="84"/>
                      <a:pt x="20" y="85"/>
                      <a:pt x="25" y="85"/>
                    </a:cubicBezTo>
                    <a:cubicBezTo>
                      <a:pt x="22" y="84"/>
                      <a:pt x="22" y="84"/>
                      <a:pt x="22" y="84"/>
                    </a:cubicBezTo>
                    <a:cubicBezTo>
                      <a:pt x="24" y="84"/>
                      <a:pt x="24" y="83"/>
                      <a:pt x="26" y="83"/>
                    </a:cubicBezTo>
                    <a:cubicBezTo>
                      <a:pt x="20" y="81"/>
                      <a:pt x="29" y="80"/>
                      <a:pt x="26" y="77"/>
                    </a:cubicBezTo>
                    <a:cubicBezTo>
                      <a:pt x="25" y="79"/>
                      <a:pt x="25" y="79"/>
                      <a:pt x="25" y="79"/>
                    </a:cubicBezTo>
                    <a:cubicBezTo>
                      <a:pt x="22" y="79"/>
                      <a:pt x="22" y="78"/>
                      <a:pt x="21" y="77"/>
                    </a:cubicBezTo>
                    <a:cubicBezTo>
                      <a:pt x="26" y="77"/>
                      <a:pt x="25" y="76"/>
                      <a:pt x="27" y="75"/>
                    </a:cubicBezTo>
                    <a:cubicBezTo>
                      <a:pt x="25" y="74"/>
                      <a:pt x="19" y="73"/>
                      <a:pt x="19" y="71"/>
                    </a:cubicBezTo>
                    <a:cubicBezTo>
                      <a:pt x="25" y="72"/>
                      <a:pt x="22" y="69"/>
                      <a:pt x="27" y="69"/>
                    </a:cubicBezTo>
                    <a:cubicBezTo>
                      <a:pt x="22" y="68"/>
                      <a:pt x="25" y="66"/>
                      <a:pt x="22" y="66"/>
                    </a:cubicBezTo>
                    <a:cubicBezTo>
                      <a:pt x="21" y="65"/>
                      <a:pt x="22" y="64"/>
                      <a:pt x="24" y="64"/>
                    </a:cubicBezTo>
                    <a:cubicBezTo>
                      <a:pt x="25" y="64"/>
                      <a:pt x="25" y="64"/>
                      <a:pt x="25" y="64"/>
                    </a:cubicBezTo>
                    <a:cubicBezTo>
                      <a:pt x="26" y="64"/>
                      <a:pt x="26" y="64"/>
                      <a:pt x="26" y="64"/>
                    </a:cubicBezTo>
                    <a:cubicBezTo>
                      <a:pt x="27" y="64"/>
                      <a:pt x="27" y="64"/>
                      <a:pt x="27" y="64"/>
                    </a:cubicBezTo>
                    <a:cubicBezTo>
                      <a:pt x="27" y="63"/>
                      <a:pt x="23" y="63"/>
                      <a:pt x="26" y="62"/>
                    </a:cubicBezTo>
                    <a:cubicBezTo>
                      <a:pt x="27" y="62"/>
                      <a:pt x="27" y="63"/>
                      <a:pt x="28" y="63"/>
                    </a:cubicBezTo>
                    <a:cubicBezTo>
                      <a:pt x="29" y="61"/>
                      <a:pt x="20" y="59"/>
                      <a:pt x="25" y="58"/>
                    </a:cubicBezTo>
                    <a:cubicBezTo>
                      <a:pt x="22" y="58"/>
                      <a:pt x="22" y="55"/>
                      <a:pt x="16" y="56"/>
                    </a:cubicBezTo>
                    <a:cubicBezTo>
                      <a:pt x="18" y="55"/>
                      <a:pt x="23" y="55"/>
                      <a:pt x="22" y="54"/>
                    </a:cubicBezTo>
                    <a:cubicBezTo>
                      <a:pt x="17" y="53"/>
                      <a:pt x="24" y="52"/>
                      <a:pt x="21" y="51"/>
                    </a:cubicBezTo>
                    <a:cubicBezTo>
                      <a:pt x="26" y="53"/>
                      <a:pt x="22" y="51"/>
                      <a:pt x="27" y="52"/>
                    </a:cubicBezTo>
                    <a:cubicBezTo>
                      <a:pt x="29" y="51"/>
                      <a:pt x="23" y="49"/>
                      <a:pt x="24" y="48"/>
                    </a:cubicBezTo>
                    <a:cubicBezTo>
                      <a:pt x="28" y="47"/>
                      <a:pt x="28" y="47"/>
                      <a:pt x="28" y="47"/>
                    </a:cubicBezTo>
                    <a:cubicBezTo>
                      <a:pt x="26" y="47"/>
                      <a:pt x="22" y="46"/>
                      <a:pt x="26" y="45"/>
                    </a:cubicBezTo>
                    <a:cubicBezTo>
                      <a:pt x="23" y="45"/>
                      <a:pt x="23" y="45"/>
                      <a:pt x="23" y="45"/>
                    </a:cubicBezTo>
                    <a:cubicBezTo>
                      <a:pt x="24" y="44"/>
                      <a:pt x="23" y="42"/>
                      <a:pt x="27" y="41"/>
                    </a:cubicBezTo>
                    <a:cubicBezTo>
                      <a:pt x="21" y="39"/>
                      <a:pt x="21" y="39"/>
                      <a:pt x="21" y="39"/>
                    </a:cubicBezTo>
                    <a:cubicBezTo>
                      <a:pt x="28" y="37"/>
                      <a:pt x="22" y="34"/>
                      <a:pt x="16" y="32"/>
                    </a:cubicBezTo>
                    <a:cubicBezTo>
                      <a:pt x="16" y="31"/>
                      <a:pt x="17" y="30"/>
                      <a:pt x="19" y="30"/>
                    </a:cubicBezTo>
                    <a:cubicBezTo>
                      <a:pt x="21" y="31"/>
                      <a:pt x="21" y="31"/>
                      <a:pt x="21" y="31"/>
                    </a:cubicBezTo>
                    <a:cubicBezTo>
                      <a:pt x="22" y="30"/>
                      <a:pt x="25" y="28"/>
                      <a:pt x="20" y="27"/>
                    </a:cubicBezTo>
                    <a:cubicBezTo>
                      <a:pt x="18" y="26"/>
                      <a:pt x="24" y="27"/>
                      <a:pt x="25" y="26"/>
                    </a:cubicBezTo>
                    <a:cubicBezTo>
                      <a:pt x="17" y="23"/>
                      <a:pt x="31" y="19"/>
                      <a:pt x="19" y="17"/>
                    </a:cubicBezTo>
                    <a:cubicBezTo>
                      <a:pt x="19" y="18"/>
                      <a:pt x="16" y="20"/>
                      <a:pt x="17" y="22"/>
                    </a:cubicBezTo>
                    <a:cubicBezTo>
                      <a:pt x="15" y="22"/>
                      <a:pt x="13" y="22"/>
                      <a:pt x="13" y="21"/>
                    </a:cubicBezTo>
                    <a:cubicBezTo>
                      <a:pt x="12" y="19"/>
                      <a:pt x="17" y="18"/>
                      <a:pt x="15" y="16"/>
                    </a:cubicBezTo>
                    <a:cubicBezTo>
                      <a:pt x="23" y="17"/>
                      <a:pt x="23" y="17"/>
                      <a:pt x="23" y="17"/>
                    </a:cubicBezTo>
                    <a:cubicBezTo>
                      <a:pt x="31" y="15"/>
                      <a:pt x="13" y="10"/>
                      <a:pt x="24" y="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0" name="Freeform 646">
                <a:extLst>
                  <a:ext uri="{FF2B5EF4-FFF2-40B4-BE49-F238E27FC236}">
                    <a16:creationId xmlns:a16="http://schemas.microsoft.com/office/drawing/2014/main" xmlns="" id="{A1A55364-FDF0-48F8-8AA1-192EFEDF6397}"/>
                  </a:ext>
                </a:extLst>
              </p:cNvPr>
              <p:cNvSpPr/>
              <p:nvPr/>
            </p:nvSpPr>
            <p:spPr>
              <a:xfrm>
                <a:off x="3468" y="2647"/>
                <a:ext cx="3" cy="0"/>
              </a:xfrm>
              <a:custGeom>
                <a:avLst/>
                <a:gdLst/>
                <a:ahLst/>
                <a:cxnLst>
                  <a:cxn ang="0">
                    <a:pos x="0" y="0"/>
                  </a:cxn>
                  <a:cxn ang="0">
                    <a:pos x="3" y="0"/>
                  </a:cxn>
                  <a:cxn ang="0">
                    <a:pos x="0" y="0"/>
                  </a:cxn>
                  <a:cxn ang="0">
                    <a:pos x="0" y="0"/>
                  </a:cxn>
                </a:cxnLst>
                <a:rect l="0" t="0" r="0" b="0"/>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1" name="Freeform 647">
                <a:extLst>
                  <a:ext uri="{FF2B5EF4-FFF2-40B4-BE49-F238E27FC236}">
                    <a16:creationId xmlns:a16="http://schemas.microsoft.com/office/drawing/2014/main" xmlns="" id="{642D2597-E345-48E0-A774-DA13B5CBEE86}"/>
                  </a:ext>
                </a:extLst>
              </p:cNvPr>
              <p:cNvSpPr/>
              <p:nvPr/>
            </p:nvSpPr>
            <p:spPr>
              <a:xfrm>
                <a:off x="3467" y="2646"/>
                <a:ext cx="2" cy="1"/>
              </a:xfrm>
              <a:custGeom>
                <a:avLst/>
                <a:gdLst/>
                <a:ahLst/>
                <a:cxnLst>
                  <a:cxn ang="0">
                    <a:pos x="2" y="1"/>
                  </a:cxn>
                  <a:cxn ang="0">
                    <a:pos x="0" y="0"/>
                  </a:cxn>
                  <a:cxn ang="0">
                    <a:pos x="1" y="1"/>
                  </a:cxn>
                  <a:cxn ang="0">
                    <a:pos x="2" y="1"/>
                  </a:cxn>
                </a:cxnLst>
                <a:rect l="0" t="0" r="0" b="0"/>
                <a:pathLst>
                  <a:path w="2" h="1">
                    <a:moveTo>
                      <a:pt x="2" y="1"/>
                    </a:moveTo>
                    <a:cubicBezTo>
                      <a:pt x="0" y="0"/>
                      <a:pt x="0" y="0"/>
                      <a:pt x="0" y="0"/>
                    </a:cubicBezTo>
                    <a:cubicBezTo>
                      <a:pt x="0" y="0"/>
                      <a:pt x="0" y="0"/>
                      <a:pt x="1" y="1"/>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2" name="Freeform 648">
                <a:extLst>
                  <a:ext uri="{FF2B5EF4-FFF2-40B4-BE49-F238E27FC236}">
                    <a16:creationId xmlns:a16="http://schemas.microsoft.com/office/drawing/2014/main" xmlns="" id="{E732B0B1-6964-4687-BCF6-43FF84F7D0D6}"/>
                  </a:ext>
                </a:extLst>
              </p:cNvPr>
              <p:cNvSpPr/>
              <p:nvPr/>
            </p:nvSpPr>
            <p:spPr>
              <a:xfrm>
                <a:off x="3468" y="2620"/>
                <a:ext cx="1" cy="2"/>
              </a:xfrm>
              <a:custGeom>
                <a:avLst/>
                <a:gdLst/>
                <a:ahLst/>
                <a:cxnLst>
                  <a:cxn ang="0">
                    <a:pos x="0" y="2"/>
                  </a:cxn>
                  <a:cxn ang="0">
                    <a:pos x="1" y="0"/>
                  </a:cxn>
                  <a:cxn ang="0">
                    <a:pos x="0" y="2"/>
                  </a:cxn>
                </a:cxnLst>
                <a:rect l="0" t="0" r="0" b="0"/>
                <a:pathLst>
                  <a:path w="2" h="2">
                    <a:moveTo>
                      <a:pt x="1" y="2"/>
                    </a:moveTo>
                    <a:cubicBezTo>
                      <a:pt x="2" y="1"/>
                      <a:pt x="2" y="1"/>
                      <a:pt x="2" y="0"/>
                    </a:cubicBezTo>
                    <a:cubicBezTo>
                      <a:pt x="1" y="1"/>
                      <a:pt x="0" y="1"/>
                      <a:pt x="1"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3" name="Freeform 649">
                <a:extLst>
                  <a:ext uri="{FF2B5EF4-FFF2-40B4-BE49-F238E27FC236}">
                    <a16:creationId xmlns:a16="http://schemas.microsoft.com/office/drawing/2014/main" xmlns="" id="{846A2FD8-B244-47BE-8FE2-95B5EB4DE84C}"/>
                  </a:ext>
                </a:extLst>
              </p:cNvPr>
              <p:cNvSpPr/>
              <p:nvPr/>
            </p:nvSpPr>
            <p:spPr>
              <a:xfrm>
                <a:off x="3466" y="2620"/>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4" name="Freeform 650">
                <a:extLst>
                  <a:ext uri="{FF2B5EF4-FFF2-40B4-BE49-F238E27FC236}">
                    <a16:creationId xmlns:a16="http://schemas.microsoft.com/office/drawing/2014/main" xmlns="" id="{019312CA-5D85-47E0-BDC0-9720BF933164}"/>
                  </a:ext>
                </a:extLst>
              </p:cNvPr>
              <p:cNvSpPr/>
              <p:nvPr/>
            </p:nvSpPr>
            <p:spPr>
              <a:xfrm>
                <a:off x="3451" y="2576"/>
                <a:ext cx="21" cy="44"/>
              </a:xfrm>
              <a:custGeom>
                <a:avLst/>
                <a:gdLst/>
                <a:ahLst/>
                <a:cxnLst>
                  <a:cxn ang="0">
                    <a:pos x="14" y="7"/>
                  </a:cxn>
                  <a:cxn ang="0">
                    <a:pos x="11" y="5"/>
                  </a:cxn>
                  <a:cxn ang="0">
                    <a:pos x="14" y="4"/>
                  </a:cxn>
                  <a:cxn ang="0">
                    <a:pos x="7" y="0"/>
                  </a:cxn>
                  <a:cxn ang="0">
                    <a:pos x="8" y="21"/>
                  </a:cxn>
                  <a:cxn ang="0">
                    <a:pos x="6" y="19"/>
                  </a:cxn>
                  <a:cxn ang="0">
                    <a:pos x="10" y="27"/>
                  </a:cxn>
                  <a:cxn ang="0">
                    <a:pos x="5" y="26"/>
                  </a:cxn>
                  <a:cxn ang="0">
                    <a:pos x="6" y="31"/>
                  </a:cxn>
                  <a:cxn ang="0">
                    <a:pos x="8" y="31"/>
                  </a:cxn>
                  <a:cxn ang="0">
                    <a:pos x="7" y="32"/>
                  </a:cxn>
                  <a:cxn ang="0">
                    <a:pos x="8" y="32"/>
                  </a:cxn>
                  <a:cxn ang="0">
                    <a:pos x="8" y="35"/>
                  </a:cxn>
                  <a:cxn ang="0">
                    <a:pos x="7" y="34"/>
                  </a:cxn>
                  <a:cxn ang="0">
                    <a:pos x="9" y="37"/>
                  </a:cxn>
                  <a:cxn ang="0">
                    <a:pos x="6" y="37"/>
                  </a:cxn>
                  <a:cxn ang="0">
                    <a:pos x="10" y="43"/>
                  </a:cxn>
                  <a:cxn ang="0">
                    <a:pos x="14" y="44"/>
                  </a:cxn>
                  <a:cxn ang="0">
                    <a:pos x="11" y="38"/>
                  </a:cxn>
                  <a:cxn ang="0">
                    <a:pos x="11" y="38"/>
                  </a:cxn>
                  <a:cxn ang="0">
                    <a:pos x="10" y="36"/>
                  </a:cxn>
                  <a:cxn ang="0">
                    <a:pos x="14" y="37"/>
                  </a:cxn>
                  <a:cxn ang="0">
                    <a:pos x="18" y="33"/>
                  </a:cxn>
                  <a:cxn ang="0">
                    <a:pos x="19" y="33"/>
                  </a:cxn>
                  <a:cxn ang="0">
                    <a:pos x="17" y="31"/>
                  </a:cxn>
                  <a:cxn ang="0">
                    <a:pos x="14" y="32"/>
                  </a:cxn>
                  <a:cxn ang="0">
                    <a:pos x="9" y="31"/>
                  </a:cxn>
                  <a:cxn ang="0">
                    <a:pos x="9" y="29"/>
                  </a:cxn>
                  <a:cxn ang="0">
                    <a:pos x="14" y="31"/>
                  </a:cxn>
                  <a:cxn ang="0">
                    <a:pos x="12" y="30"/>
                  </a:cxn>
                  <a:cxn ang="0">
                    <a:pos x="17" y="29"/>
                  </a:cxn>
                  <a:cxn ang="0">
                    <a:pos x="12" y="28"/>
                  </a:cxn>
                  <a:cxn ang="0">
                    <a:pos x="13" y="19"/>
                  </a:cxn>
                  <a:cxn ang="0">
                    <a:pos x="15" y="21"/>
                  </a:cxn>
                  <a:cxn ang="0">
                    <a:pos x="12" y="19"/>
                  </a:cxn>
                  <a:cxn ang="0">
                    <a:pos x="14" y="14"/>
                  </a:cxn>
                  <a:cxn ang="0">
                    <a:pos x="12" y="14"/>
                  </a:cxn>
                  <a:cxn ang="0">
                    <a:pos x="14" y="9"/>
                  </a:cxn>
                  <a:cxn ang="0">
                    <a:pos x="14" y="9"/>
                  </a:cxn>
                  <a:cxn ang="0">
                    <a:pos x="8" y="6"/>
                  </a:cxn>
                  <a:cxn ang="0">
                    <a:pos x="14" y="7"/>
                  </a:cxn>
                </a:cxnLst>
                <a:rect l="0" t="0" r="0" b="0"/>
                <a:pathLst>
                  <a:path w="24" h="51">
                    <a:moveTo>
                      <a:pt x="17" y="9"/>
                    </a:moveTo>
                    <a:cubicBezTo>
                      <a:pt x="13" y="6"/>
                      <a:pt x="13" y="6"/>
                      <a:pt x="13" y="6"/>
                    </a:cubicBezTo>
                    <a:cubicBezTo>
                      <a:pt x="15" y="6"/>
                      <a:pt x="13" y="3"/>
                      <a:pt x="17" y="5"/>
                    </a:cubicBezTo>
                    <a:cubicBezTo>
                      <a:pt x="11" y="3"/>
                      <a:pt x="17" y="1"/>
                      <a:pt x="9" y="0"/>
                    </a:cubicBezTo>
                    <a:cubicBezTo>
                      <a:pt x="11" y="7"/>
                      <a:pt x="4" y="16"/>
                      <a:pt x="10" y="25"/>
                    </a:cubicBezTo>
                    <a:cubicBezTo>
                      <a:pt x="7" y="23"/>
                      <a:pt x="7" y="23"/>
                      <a:pt x="7" y="23"/>
                    </a:cubicBezTo>
                    <a:cubicBezTo>
                      <a:pt x="13" y="28"/>
                      <a:pt x="0" y="28"/>
                      <a:pt x="12" y="32"/>
                    </a:cubicBezTo>
                    <a:cubicBezTo>
                      <a:pt x="6" y="31"/>
                      <a:pt x="6" y="31"/>
                      <a:pt x="6" y="31"/>
                    </a:cubicBezTo>
                    <a:cubicBezTo>
                      <a:pt x="4" y="33"/>
                      <a:pt x="14" y="36"/>
                      <a:pt x="7" y="37"/>
                    </a:cubicBezTo>
                    <a:cubicBezTo>
                      <a:pt x="10" y="37"/>
                      <a:pt x="10" y="37"/>
                      <a:pt x="10" y="37"/>
                    </a:cubicBezTo>
                    <a:cubicBezTo>
                      <a:pt x="9" y="38"/>
                      <a:pt x="9" y="38"/>
                      <a:pt x="9" y="38"/>
                    </a:cubicBezTo>
                    <a:cubicBezTo>
                      <a:pt x="10" y="38"/>
                      <a:pt x="10" y="38"/>
                      <a:pt x="10" y="38"/>
                    </a:cubicBezTo>
                    <a:cubicBezTo>
                      <a:pt x="12" y="40"/>
                      <a:pt x="12" y="40"/>
                      <a:pt x="10" y="41"/>
                    </a:cubicBezTo>
                    <a:cubicBezTo>
                      <a:pt x="8" y="41"/>
                      <a:pt x="9" y="41"/>
                      <a:pt x="9" y="40"/>
                    </a:cubicBezTo>
                    <a:cubicBezTo>
                      <a:pt x="7" y="41"/>
                      <a:pt x="11" y="42"/>
                      <a:pt x="11" y="43"/>
                    </a:cubicBezTo>
                    <a:cubicBezTo>
                      <a:pt x="9" y="44"/>
                      <a:pt x="8" y="43"/>
                      <a:pt x="7" y="43"/>
                    </a:cubicBezTo>
                    <a:cubicBezTo>
                      <a:pt x="9" y="46"/>
                      <a:pt x="3" y="47"/>
                      <a:pt x="12" y="50"/>
                    </a:cubicBezTo>
                    <a:cubicBezTo>
                      <a:pt x="14" y="50"/>
                      <a:pt x="15" y="49"/>
                      <a:pt x="16" y="51"/>
                    </a:cubicBezTo>
                    <a:cubicBezTo>
                      <a:pt x="19" y="49"/>
                      <a:pt x="16" y="47"/>
                      <a:pt x="13" y="45"/>
                    </a:cubicBezTo>
                    <a:cubicBezTo>
                      <a:pt x="13" y="45"/>
                      <a:pt x="13" y="45"/>
                      <a:pt x="13" y="45"/>
                    </a:cubicBezTo>
                    <a:cubicBezTo>
                      <a:pt x="4" y="43"/>
                      <a:pt x="15" y="44"/>
                      <a:pt x="12" y="42"/>
                    </a:cubicBezTo>
                    <a:cubicBezTo>
                      <a:pt x="15" y="43"/>
                      <a:pt x="15" y="44"/>
                      <a:pt x="17" y="44"/>
                    </a:cubicBezTo>
                    <a:cubicBezTo>
                      <a:pt x="24" y="42"/>
                      <a:pt x="12" y="40"/>
                      <a:pt x="21" y="39"/>
                    </a:cubicBezTo>
                    <a:cubicBezTo>
                      <a:pt x="22" y="39"/>
                      <a:pt x="22" y="39"/>
                      <a:pt x="22" y="39"/>
                    </a:cubicBezTo>
                    <a:cubicBezTo>
                      <a:pt x="23" y="39"/>
                      <a:pt x="21" y="38"/>
                      <a:pt x="20" y="37"/>
                    </a:cubicBezTo>
                    <a:cubicBezTo>
                      <a:pt x="17" y="38"/>
                      <a:pt x="17" y="38"/>
                      <a:pt x="17" y="38"/>
                    </a:cubicBezTo>
                    <a:cubicBezTo>
                      <a:pt x="16" y="38"/>
                      <a:pt x="12" y="37"/>
                      <a:pt x="11" y="36"/>
                    </a:cubicBezTo>
                    <a:cubicBezTo>
                      <a:pt x="15" y="36"/>
                      <a:pt x="9" y="35"/>
                      <a:pt x="11" y="34"/>
                    </a:cubicBezTo>
                    <a:cubicBezTo>
                      <a:pt x="15" y="34"/>
                      <a:pt x="14" y="36"/>
                      <a:pt x="16" y="36"/>
                    </a:cubicBezTo>
                    <a:cubicBezTo>
                      <a:pt x="14" y="35"/>
                      <a:pt x="14" y="35"/>
                      <a:pt x="14" y="35"/>
                    </a:cubicBezTo>
                    <a:cubicBezTo>
                      <a:pt x="14" y="33"/>
                      <a:pt x="18" y="34"/>
                      <a:pt x="20" y="34"/>
                    </a:cubicBezTo>
                    <a:cubicBezTo>
                      <a:pt x="18" y="32"/>
                      <a:pt x="18" y="34"/>
                      <a:pt x="14" y="33"/>
                    </a:cubicBezTo>
                    <a:cubicBezTo>
                      <a:pt x="19" y="32"/>
                      <a:pt x="18" y="26"/>
                      <a:pt x="15" y="23"/>
                    </a:cubicBezTo>
                    <a:cubicBezTo>
                      <a:pt x="15" y="24"/>
                      <a:pt x="19" y="24"/>
                      <a:pt x="18" y="25"/>
                    </a:cubicBezTo>
                    <a:cubicBezTo>
                      <a:pt x="19" y="25"/>
                      <a:pt x="17" y="23"/>
                      <a:pt x="14" y="23"/>
                    </a:cubicBezTo>
                    <a:cubicBezTo>
                      <a:pt x="12" y="20"/>
                      <a:pt x="14" y="18"/>
                      <a:pt x="17" y="17"/>
                    </a:cubicBezTo>
                    <a:cubicBezTo>
                      <a:pt x="14" y="17"/>
                      <a:pt x="14" y="17"/>
                      <a:pt x="14" y="17"/>
                    </a:cubicBezTo>
                    <a:cubicBezTo>
                      <a:pt x="10" y="15"/>
                      <a:pt x="18" y="14"/>
                      <a:pt x="16" y="11"/>
                    </a:cubicBezTo>
                    <a:cubicBezTo>
                      <a:pt x="16" y="11"/>
                      <a:pt x="16" y="11"/>
                      <a:pt x="16" y="11"/>
                    </a:cubicBezTo>
                    <a:cubicBezTo>
                      <a:pt x="16" y="10"/>
                      <a:pt x="9" y="8"/>
                      <a:pt x="10" y="7"/>
                    </a:cubicBezTo>
                    <a:cubicBezTo>
                      <a:pt x="14" y="8"/>
                      <a:pt x="13" y="9"/>
                      <a:pt x="17"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5" name="Freeform 651">
                <a:extLst>
                  <a:ext uri="{FF2B5EF4-FFF2-40B4-BE49-F238E27FC236}">
                    <a16:creationId xmlns:a16="http://schemas.microsoft.com/office/drawing/2014/main" xmlns="" id="{BDF462EF-D72B-455A-A9B3-F7C426B2334B}"/>
                  </a:ext>
                </a:extLst>
              </p:cNvPr>
              <p:cNvSpPr/>
              <p:nvPr/>
            </p:nvSpPr>
            <p:spPr>
              <a:xfrm>
                <a:off x="3458" y="2574"/>
                <a:ext cx="8" cy="3"/>
              </a:xfrm>
              <a:custGeom>
                <a:avLst/>
                <a:gdLst/>
                <a:ahLst/>
                <a:cxnLst>
                  <a:cxn ang="0">
                    <a:pos x="3" y="1"/>
                  </a:cxn>
                  <a:cxn ang="0">
                    <a:pos x="7" y="3"/>
                  </a:cxn>
                  <a:cxn ang="0">
                    <a:pos x="0" y="0"/>
                  </a:cxn>
                  <a:cxn ang="0">
                    <a:pos x="1" y="2"/>
                  </a:cxn>
                  <a:cxn ang="0">
                    <a:pos x="3" y="1"/>
                  </a:cxn>
                </a:cxnLst>
                <a:rect l="0" t="0" r="0" b="0"/>
                <a:pathLst>
                  <a:path w="9" h="3">
                    <a:moveTo>
                      <a:pt x="4" y="1"/>
                    </a:moveTo>
                    <a:cubicBezTo>
                      <a:pt x="8" y="3"/>
                      <a:pt x="8" y="3"/>
                      <a:pt x="8" y="3"/>
                    </a:cubicBezTo>
                    <a:cubicBezTo>
                      <a:pt x="9" y="2"/>
                      <a:pt x="4" y="0"/>
                      <a:pt x="1" y="0"/>
                    </a:cubicBezTo>
                    <a:cubicBezTo>
                      <a:pt x="2" y="1"/>
                      <a:pt x="0" y="1"/>
                      <a:pt x="2" y="2"/>
                    </a:cubicBezTo>
                    <a:cubicBezTo>
                      <a:pt x="3" y="2"/>
                      <a:pt x="4" y="2"/>
                      <a:pt x="4"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6" name="Freeform 652">
                <a:extLst>
                  <a:ext uri="{FF2B5EF4-FFF2-40B4-BE49-F238E27FC236}">
                    <a16:creationId xmlns:a16="http://schemas.microsoft.com/office/drawing/2014/main" xmlns="" id="{1D5F65DC-6AE0-4A7E-AA53-721CD3678C3F}"/>
                  </a:ext>
                </a:extLst>
              </p:cNvPr>
              <p:cNvSpPr/>
              <p:nvPr/>
            </p:nvSpPr>
            <p:spPr>
              <a:xfrm>
                <a:off x="3456" y="2552"/>
                <a:ext cx="13" cy="22"/>
              </a:xfrm>
              <a:custGeom>
                <a:avLst/>
                <a:gdLst/>
                <a:ahLst/>
                <a:cxnLst>
                  <a:cxn ang="0">
                    <a:pos x="6" y="8"/>
                  </a:cxn>
                  <a:cxn ang="0">
                    <a:pos x="4" y="7"/>
                  </a:cxn>
                  <a:cxn ang="0">
                    <a:pos x="1" y="15"/>
                  </a:cxn>
                  <a:cxn ang="0">
                    <a:pos x="6" y="18"/>
                  </a:cxn>
                  <a:cxn ang="0">
                    <a:pos x="3" y="18"/>
                  </a:cxn>
                  <a:cxn ang="0">
                    <a:pos x="6" y="22"/>
                  </a:cxn>
                  <a:cxn ang="0">
                    <a:pos x="5" y="20"/>
                  </a:cxn>
                  <a:cxn ang="0">
                    <a:pos x="6" y="21"/>
                  </a:cxn>
                  <a:cxn ang="0">
                    <a:pos x="6" y="19"/>
                  </a:cxn>
                  <a:cxn ang="0">
                    <a:pos x="9" y="20"/>
                  </a:cxn>
                  <a:cxn ang="0">
                    <a:pos x="5" y="15"/>
                  </a:cxn>
                  <a:cxn ang="0">
                    <a:pos x="9" y="16"/>
                  </a:cxn>
                  <a:cxn ang="0">
                    <a:pos x="12" y="13"/>
                  </a:cxn>
                  <a:cxn ang="0">
                    <a:pos x="10" y="13"/>
                  </a:cxn>
                  <a:cxn ang="0">
                    <a:pos x="6" y="12"/>
                  </a:cxn>
                  <a:cxn ang="0">
                    <a:pos x="12" y="12"/>
                  </a:cxn>
                  <a:cxn ang="0">
                    <a:pos x="11" y="5"/>
                  </a:cxn>
                  <a:cxn ang="0">
                    <a:pos x="5" y="2"/>
                  </a:cxn>
                  <a:cxn ang="0">
                    <a:pos x="9" y="4"/>
                  </a:cxn>
                  <a:cxn ang="0">
                    <a:pos x="11" y="2"/>
                  </a:cxn>
                  <a:cxn ang="0">
                    <a:pos x="3" y="0"/>
                  </a:cxn>
                  <a:cxn ang="0">
                    <a:pos x="6" y="8"/>
                  </a:cxn>
                </a:cxnLst>
                <a:rect l="0" t="0" r="0" b="0"/>
                <a:pathLst>
                  <a:path w="15" h="26">
                    <a:moveTo>
                      <a:pt x="8" y="10"/>
                    </a:moveTo>
                    <a:cubicBezTo>
                      <a:pt x="5" y="9"/>
                      <a:pt x="5" y="9"/>
                      <a:pt x="5" y="9"/>
                    </a:cubicBezTo>
                    <a:cubicBezTo>
                      <a:pt x="5" y="13"/>
                      <a:pt x="5" y="17"/>
                      <a:pt x="2" y="18"/>
                    </a:cubicBezTo>
                    <a:cubicBezTo>
                      <a:pt x="1" y="19"/>
                      <a:pt x="7" y="21"/>
                      <a:pt x="8" y="22"/>
                    </a:cubicBezTo>
                    <a:cubicBezTo>
                      <a:pt x="4" y="22"/>
                      <a:pt x="4" y="22"/>
                      <a:pt x="4" y="22"/>
                    </a:cubicBezTo>
                    <a:cubicBezTo>
                      <a:pt x="6" y="24"/>
                      <a:pt x="1" y="25"/>
                      <a:pt x="8" y="26"/>
                    </a:cubicBezTo>
                    <a:cubicBezTo>
                      <a:pt x="8" y="26"/>
                      <a:pt x="5" y="24"/>
                      <a:pt x="6" y="24"/>
                    </a:cubicBezTo>
                    <a:cubicBezTo>
                      <a:pt x="8" y="25"/>
                      <a:pt x="8" y="25"/>
                      <a:pt x="8" y="25"/>
                    </a:cubicBezTo>
                    <a:cubicBezTo>
                      <a:pt x="8" y="23"/>
                      <a:pt x="8" y="23"/>
                      <a:pt x="8" y="23"/>
                    </a:cubicBezTo>
                    <a:cubicBezTo>
                      <a:pt x="11" y="24"/>
                      <a:pt x="11" y="24"/>
                      <a:pt x="11" y="24"/>
                    </a:cubicBezTo>
                    <a:cubicBezTo>
                      <a:pt x="15" y="22"/>
                      <a:pt x="2" y="21"/>
                      <a:pt x="6" y="18"/>
                    </a:cubicBezTo>
                    <a:cubicBezTo>
                      <a:pt x="11" y="20"/>
                      <a:pt x="11" y="20"/>
                      <a:pt x="11" y="20"/>
                    </a:cubicBezTo>
                    <a:cubicBezTo>
                      <a:pt x="12" y="18"/>
                      <a:pt x="10" y="16"/>
                      <a:pt x="14" y="16"/>
                    </a:cubicBezTo>
                    <a:cubicBezTo>
                      <a:pt x="14" y="16"/>
                      <a:pt x="11" y="15"/>
                      <a:pt x="12" y="16"/>
                    </a:cubicBezTo>
                    <a:cubicBezTo>
                      <a:pt x="12" y="16"/>
                      <a:pt x="9" y="16"/>
                      <a:pt x="8" y="15"/>
                    </a:cubicBezTo>
                    <a:cubicBezTo>
                      <a:pt x="4" y="11"/>
                      <a:pt x="11" y="16"/>
                      <a:pt x="14" y="15"/>
                    </a:cubicBezTo>
                    <a:cubicBezTo>
                      <a:pt x="10" y="12"/>
                      <a:pt x="8" y="6"/>
                      <a:pt x="13" y="6"/>
                    </a:cubicBezTo>
                    <a:cubicBezTo>
                      <a:pt x="9" y="6"/>
                      <a:pt x="6" y="4"/>
                      <a:pt x="6" y="3"/>
                    </a:cubicBezTo>
                    <a:cubicBezTo>
                      <a:pt x="8" y="3"/>
                      <a:pt x="10" y="4"/>
                      <a:pt x="11" y="5"/>
                    </a:cubicBezTo>
                    <a:cubicBezTo>
                      <a:pt x="12" y="4"/>
                      <a:pt x="14" y="4"/>
                      <a:pt x="13" y="3"/>
                    </a:cubicBezTo>
                    <a:cubicBezTo>
                      <a:pt x="10" y="3"/>
                      <a:pt x="5" y="2"/>
                      <a:pt x="4" y="0"/>
                    </a:cubicBezTo>
                    <a:cubicBezTo>
                      <a:pt x="0" y="2"/>
                      <a:pt x="10" y="7"/>
                      <a:pt x="8"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7" name="Freeform 653">
                <a:extLst>
                  <a:ext uri="{FF2B5EF4-FFF2-40B4-BE49-F238E27FC236}">
                    <a16:creationId xmlns:a16="http://schemas.microsoft.com/office/drawing/2014/main" xmlns="" id="{043106B4-01B1-4A18-AE1F-84C1A7C55EE4}"/>
                  </a:ext>
                </a:extLst>
              </p:cNvPr>
              <p:cNvSpPr/>
              <p:nvPr/>
            </p:nvSpPr>
            <p:spPr>
              <a:xfrm>
                <a:off x="3460" y="2559"/>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8" name="Freeform 654">
                <a:extLst>
                  <a:ext uri="{FF2B5EF4-FFF2-40B4-BE49-F238E27FC236}">
                    <a16:creationId xmlns:a16="http://schemas.microsoft.com/office/drawing/2014/main" xmlns="" id="{0CC699CD-5FB1-4FB3-BD6A-45932745737C}"/>
                  </a:ext>
                </a:extLst>
              </p:cNvPr>
              <p:cNvSpPr/>
              <p:nvPr/>
            </p:nvSpPr>
            <p:spPr>
              <a:xfrm>
                <a:off x="3484" y="3247"/>
                <a:ext cx="3" cy="1"/>
              </a:xfrm>
              <a:custGeom>
                <a:avLst/>
                <a:gdLst/>
                <a:ahLst/>
                <a:cxnLst>
                  <a:cxn ang="0">
                    <a:pos x="2" y="1"/>
                  </a:cxn>
                  <a:cxn ang="0">
                    <a:pos x="3" y="0"/>
                  </a:cxn>
                  <a:cxn ang="0">
                    <a:pos x="0" y="0"/>
                  </a:cxn>
                  <a:cxn ang="0">
                    <a:pos x="2" y="1"/>
                  </a:cxn>
                </a:cxnLst>
                <a:rect l="0" t="0" r="0" b="0"/>
                <a:pathLst>
                  <a:path w="3" h="1">
                    <a:moveTo>
                      <a:pt x="2" y="1"/>
                    </a:moveTo>
                    <a:lnTo>
                      <a:pt x="3" y="0"/>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79" name="Freeform 655">
                <a:extLst>
                  <a:ext uri="{FF2B5EF4-FFF2-40B4-BE49-F238E27FC236}">
                    <a16:creationId xmlns:a16="http://schemas.microsoft.com/office/drawing/2014/main" xmlns="" id="{1CF9366A-57DC-46DA-BFBC-A12578278D2F}"/>
                  </a:ext>
                </a:extLst>
              </p:cNvPr>
              <p:cNvSpPr/>
              <p:nvPr/>
            </p:nvSpPr>
            <p:spPr>
              <a:xfrm>
                <a:off x="3482" y="3240"/>
                <a:ext cx="14" cy="7"/>
              </a:xfrm>
              <a:custGeom>
                <a:avLst/>
                <a:gdLst/>
                <a:ahLst/>
                <a:cxnLst>
                  <a:cxn ang="0">
                    <a:pos x="14" y="1"/>
                  </a:cxn>
                  <a:cxn ang="0">
                    <a:pos x="12" y="0"/>
                  </a:cxn>
                  <a:cxn ang="0">
                    <a:pos x="0" y="6"/>
                  </a:cxn>
                  <a:cxn ang="0">
                    <a:pos x="8" y="6"/>
                  </a:cxn>
                  <a:cxn ang="0">
                    <a:pos x="5" y="4"/>
                  </a:cxn>
                  <a:cxn ang="0">
                    <a:pos x="11" y="5"/>
                  </a:cxn>
                  <a:cxn ang="0">
                    <a:pos x="9" y="2"/>
                  </a:cxn>
                  <a:cxn ang="0">
                    <a:pos x="14" y="1"/>
                  </a:cxn>
                </a:cxnLst>
                <a:rect l="0" t="0" r="0" b="0"/>
                <a:pathLst>
                  <a:path w="16" h="7">
                    <a:moveTo>
                      <a:pt x="16" y="1"/>
                    </a:moveTo>
                    <a:cubicBezTo>
                      <a:pt x="14" y="0"/>
                      <a:pt x="14" y="0"/>
                      <a:pt x="14" y="0"/>
                    </a:cubicBezTo>
                    <a:cubicBezTo>
                      <a:pt x="4" y="3"/>
                      <a:pt x="7" y="1"/>
                      <a:pt x="0" y="6"/>
                    </a:cubicBezTo>
                    <a:cubicBezTo>
                      <a:pt x="2" y="6"/>
                      <a:pt x="6" y="7"/>
                      <a:pt x="10" y="6"/>
                    </a:cubicBezTo>
                    <a:cubicBezTo>
                      <a:pt x="9" y="6"/>
                      <a:pt x="5" y="6"/>
                      <a:pt x="6" y="4"/>
                    </a:cubicBezTo>
                    <a:cubicBezTo>
                      <a:pt x="9" y="4"/>
                      <a:pt x="9" y="5"/>
                      <a:pt x="13" y="5"/>
                    </a:cubicBezTo>
                    <a:cubicBezTo>
                      <a:pt x="16" y="2"/>
                      <a:pt x="10" y="4"/>
                      <a:pt x="11" y="2"/>
                    </a:cubicBezTo>
                    <a:lnTo>
                      <a:pt x="16"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0" name="Freeform 656">
                <a:extLst>
                  <a:ext uri="{FF2B5EF4-FFF2-40B4-BE49-F238E27FC236}">
                    <a16:creationId xmlns:a16="http://schemas.microsoft.com/office/drawing/2014/main" xmlns="" id="{99845C8F-AAB8-422A-A4DB-4DC1754B0532}"/>
                  </a:ext>
                </a:extLst>
              </p:cNvPr>
              <p:cNvSpPr/>
              <p:nvPr/>
            </p:nvSpPr>
            <p:spPr>
              <a:xfrm>
                <a:off x="3487" y="3241"/>
                <a:ext cx="4" cy="1"/>
              </a:xfrm>
              <a:custGeom>
                <a:avLst/>
                <a:gdLst/>
                <a:ahLst/>
                <a:cxnLst>
                  <a:cxn ang="0">
                    <a:pos x="0" y="1"/>
                  </a:cxn>
                  <a:cxn ang="0">
                    <a:pos x="4" y="0"/>
                  </a:cxn>
                  <a:cxn ang="0">
                    <a:pos x="0" y="1"/>
                  </a:cxn>
                </a:cxnLst>
                <a:rect l="0" t="0" r="0" b="0"/>
                <a:pathLst>
                  <a:path w="5" h="1">
                    <a:moveTo>
                      <a:pt x="0" y="1"/>
                    </a:moveTo>
                    <a:cubicBezTo>
                      <a:pt x="5" y="0"/>
                      <a:pt x="5" y="0"/>
                      <a:pt x="5" y="0"/>
                    </a:cubicBezTo>
                    <a:cubicBezTo>
                      <a:pt x="4" y="0"/>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1" name="Freeform 657">
                <a:extLst>
                  <a:ext uri="{FF2B5EF4-FFF2-40B4-BE49-F238E27FC236}">
                    <a16:creationId xmlns:a16="http://schemas.microsoft.com/office/drawing/2014/main" xmlns="" id="{46611793-6439-4FA2-BF80-82C18CADF266}"/>
                  </a:ext>
                </a:extLst>
              </p:cNvPr>
              <p:cNvSpPr/>
              <p:nvPr/>
            </p:nvSpPr>
            <p:spPr>
              <a:xfrm>
                <a:off x="3484" y="3240"/>
                <a:ext cx="5" cy="1"/>
              </a:xfrm>
              <a:custGeom>
                <a:avLst/>
                <a:gdLst/>
                <a:ahLst/>
                <a:cxnLst>
                  <a:cxn ang="0">
                    <a:pos x="1" y="1"/>
                  </a:cxn>
                  <a:cxn ang="0">
                    <a:pos x="5" y="0"/>
                  </a:cxn>
                  <a:cxn ang="0">
                    <a:pos x="0" y="0"/>
                  </a:cxn>
                  <a:cxn ang="0">
                    <a:pos x="1" y="1"/>
                  </a:cxn>
                </a:cxnLst>
                <a:rect l="0" t="0" r="0" b="0"/>
                <a:pathLst>
                  <a:path w="6" h="1">
                    <a:moveTo>
                      <a:pt x="2" y="1"/>
                    </a:moveTo>
                    <a:cubicBezTo>
                      <a:pt x="2" y="0"/>
                      <a:pt x="6" y="0"/>
                      <a:pt x="6" y="0"/>
                    </a:cubicBezTo>
                    <a:cubicBezTo>
                      <a:pt x="0" y="0"/>
                      <a:pt x="0" y="0"/>
                      <a:pt x="0" y="0"/>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2" name="Freeform 658">
                <a:extLst>
                  <a:ext uri="{FF2B5EF4-FFF2-40B4-BE49-F238E27FC236}">
                    <a16:creationId xmlns:a16="http://schemas.microsoft.com/office/drawing/2014/main" xmlns="" id="{D87E5FBD-7657-40E7-94A1-308C9D90263D}"/>
                  </a:ext>
                </a:extLst>
              </p:cNvPr>
              <p:cNvSpPr/>
              <p:nvPr/>
            </p:nvSpPr>
            <p:spPr>
              <a:xfrm>
                <a:off x="3484" y="3237"/>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1"/>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3" name="Freeform 659">
                <a:extLst>
                  <a:ext uri="{FF2B5EF4-FFF2-40B4-BE49-F238E27FC236}">
                    <a16:creationId xmlns:a16="http://schemas.microsoft.com/office/drawing/2014/main" xmlns="" id="{59B6AC32-76C8-48EA-9DBA-55FE3B1BD9CD}"/>
                  </a:ext>
                </a:extLst>
              </p:cNvPr>
              <p:cNvSpPr/>
              <p:nvPr/>
            </p:nvSpPr>
            <p:spPr>
              <a:xfrm>
                <a:off x="3482" y="3235"/>
                <a:ext cx="11" cy="4"/>
              </a:xfrm>
              <a:custGeom>
                <a:avLst/>
                <a:gdLst/>
                <a:ahLst/>
                <a:cxnLst>
                  <a:cxn ang="0">
                    <a:pos x="2" y="1"/>
                  </a:cxn>
                  <a:cxn ang="0">
                    <a:pos x="2" y="2"/>
                  </a:cxn>
                  <a:cxn ang="0">
                    <a:pos x="2" y="2"/>
                  </a:cxn>
                  <a:cxn ang="0">
                    <a:pos x="8" y="2"/>
                  </a:cxn>
                  <a:cxn ang="0">
                    <a:pos x="8" y="4"/>
                  </a:cxn>
                  <a:cxn ang="0">
                    <a:pos x="11" y="2"/>
                  </a:cxn>
                  <a:cxn ang="0">
                    <a:pos x="2" y="1"/>
                  </a:cxn>
                </a:cxnLst>
                <a:rect l="0" t="0" r="0" b="0"/>
                <a:pathLst>
                  <a:path w="12" h="4">
                    <a:moveTo>
                      <a:pt x="3" y="1"/>
                    </a:moveTo>
                    <a:cubicBezTo>
                      <a:pt x="0" y="2"/>
                      <a:pt x="2" y="2"/>
                      <a:pt x="3" y="2"/>
                    </a:cubicBezTo>
                    <a:cubicBezTo>
                      <a:pt x="3" y="2"/>
                      <a:pt x="3" y="2"/>
                      <a:pt x="3" y="2"/>
                    </a:cubicBezTo>
                    <a:cubicBezTo>
                      <a:pt x="5" y="1"/>
                      <a:pt x="10" y="1"/>
                      <a:pt x="9" y="2"/>
                    </a:cubicBezTo>
                    <a:cubicBezTo>
                      <a:pt x="10" y="3"/>
                      <a:pt x="6" y="4"/>
                      <a:pt x="9" y="4"/>
                    </a:cubicBezTo>
                    <a:cubicBezTo>
                      <a:pt x="12" y="2"/>
                      <a:pt x="12" y="2"/>
                      <a:pt x="12" y="2"/>
                    </a:cubicBezTo>
                    <a:cubicBezTo>
                      <a:pt x="12" y="0"/>
                      <a:pt x="5" y="1"/>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4" name="Freeform 660">
                <a:extLst>
                  <a:ext uri="{FF2B5EF4-FFF2-40B4-BE49-F238E27FC236}">
                    <a16:creationId xmlns:a16="http://schemas.microsoft.com/office/drawing/2014/main" xmlns="" id="{9C036E0F-2124-4D11-B828-5AF6E4528628}"/>
                  </a:ext>
                </a:extLst>
              </p:cNvPr>
              <p:cNvSpPr/>
              <p:nvPr/>
            </p:nvSpPr>
            <p:spPr>
              <a:xfrm>
                <a:off x="3486" y="3238"/>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5" name="Freeform 661">
                <a:extLst>
                  <a:ext uri="{FF2B5EF4-FFF2-40B4-BE49-F238E27FC236}">
                    <a16:creationId xmlns:a16="http://schemas.microsoft.com/office/drawing/2014/main" xmlns="" id="{40D84039-B604-42B4-84DF-3CEE63118752}"/>
                  </a:ext>
                </a:extLst>
              </p:cNvPr>
              <p:cNvSpPr/>
              <p:nvPr/>
            </p:nvSpPr>
            <p:spPr>
              <a:xfrm>
                <a:off x="3486" y="3240"/>
                <a:ext cx="2" cy="0"/>
              </a:xfrm>
              <a:custGeom>
                <a:avLst/>
                <a:gdLst/>
                <a:ahLst/>
                <a:cxnLst>
                  <a:cxn ang="0">
                    <a:pos x="0" y="0"/>
                  </a:cxn>
                  <a:cxn ang="0">
                    <a:pos x="1" y="0"/>
                  </a:cxn>
                  <a:cxn ang="0">
                    <a:pos x="2" y="0"/>
                  </a:cxn>
                  <a:cxn ang="0">
                    <a:pos x="0" y="0"/>
                  </a:cxn>
                </a:cxnLst>
                <a:rect l="0" t="0" r="0" b="0"/>
                <a:pathLst>
                  <a:path w="2" h="1">
                    <a:moveTo>
                      <a:pt x="0" y="0"/>
                    </a:moveTo>
                    <a:lnTo>
                      <a:pt x="1" y="0"/>
                    </a:lnTo>
                    <a:lnTo>
                      <a:pt x="2"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6" name="Freeform 662">
                <a:extLst>
                  <a:ext uri="{FF2B5EF4-FFF2-40B4-BE49-F238E27FC236}">
                    <a16:creationId xmlns:a16="http://schemas.microsoft.com/office/drawing/2014/main" xmlns="" id="{A20E1825-8F6D-4268-BA4E-3190C814A2B2}"/>
                  </a:ext>
                </a:extLst>
              </p:cNvPr>
              <p:cNvSpPr/>
              <p:nvPr/>
            </p:nvSpPr>
            <p:spPr>
              <a:xfrm>
                <a:off x="3483" y="3230"/>
                <a:ext cx="11" cy="5"/>
              </a:xfrm>
              <a:custGeom>
                <a:avLst/>
                <a:gdLst/>
                <a:ahLst/>
                <a:cxnLst>
                  <a:cxn ang="0">
                    <a:pos x="0" y="2"/>
                  </a:cxn>
                  <a:cxn ang="0">
                    <a:pos x="4" y="4"/>
                  </a:cxn>
                  <a:cxn ang="0">
                    <a:pos x="11" y="1"/>
                  </a:cxn>
                  <a:cxn ang="0">
                    <a:pos x="9" y="0"/>
                  </a:cxn>
                  <a:cxn ang="0">
                    <a:pos x="0" y="2"/>
                  </a:cxn>
                </a:cxnLst>
                <a:rect l="0" t="0" r="0" b="0"/>
                <a:pathLst>
                  <a:path w="13" h="6">
                    <a:moveTo>
                      <a:pt x="1" y="3"/>
                    </a:moveTo>
                    <a:cubicBezTo>
                      <a:pt x="7" y="2"/>
                      <a:pt x="0" y="6"/>
                      <a:pt x="5" y="5"/>
                    </a:cubicBezTo>
                    <a:cubicBezTo>
                      <a:pt x="5" y="4"/>
                      <a:pt x="9" y="2"/>
                      <a:pt x="13" y="2"/>
                    </a:cubicBezTo>
                    <a:cubicBezTo>
                      <a:pt x="11" y="1"/>
                      <a:pt x="11" y="1"/>
                      <a:pt x="11" y="1"/>
                    </a:cubicBezTo>
                    <a:cubicBezTo>
                      <a:pt x="8" y="0"/>
                      <a:pt x="3" y="2"/>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7" name="Freeform 663">
                <a:extLst>
                  <a:ext uri="{FF2B5EF4-FFF2-40B4-BE49-F238E27FC236}">
                    <a16:creationId xmlns:a16="http://schemas.microsoft.com/office/drawing/2014/main" xmlns="" id="{65C9C90F-1095-45C8-8EBB-07EC052BFBC0}"/>
                  </a:ext>
                </a:extLst>
              </p:cNvPr>
              <p:cNvSpPr/>
              <p:nvPr/>
            </p:nvSpPr>
            <p:spPr>
              <a:xfrm>
                <a:off x="3496" y="3228"/>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8" name="Freeform 664">
                <a:extLst>
                  <a:ext uri="{FF2B5EF4-FFF2-40B4-BE49-F238E27FC236}">
                    <a16:creationId xmlns:a16="http://schemas.microsoft.com/office/drawing/2014/main" xmlns="" id="{C305EC51-9A6C-495C-983C-2850693FF0FA}"/>
                  </a:ext>
                </a:extLst>
              </p:cNvPr>
              <p:cNvSpPr/>
              <p:nvPr/>
            </p:nvSpPr>
            <p:spPr>
              <a:xfrm>
                <a:off x="3486" y="3222"/>
                <a:ext cx="14" cy="8"/>
              </a:xfrm>
              <a:custGeom>
                <a:avLst/>
                <a:gdLst/>
                <a:ahLst/>
                <a:cxnLst>
                  <a:cxn ang="0">
                    <a:pos x="0" y="0"/>
                  </a:cxn>
                  <a:cxn ang="0">
                    <a:pos x="7" y="2"/>
                  </a:cxn>
                  <a:cxn ang="0">
                    <a:pos x="2" y="2"/>
                  </a:cxn>
                  <a:cxn ang="0">
                    <a:pos x="5" y="5"/>
                  </a:cxn>
                  <a:cxn ang="0">
                    <a:pos x="0" y="4"/>
                  </a:cxn>
                  <a:cxn ang="0">
                    <a:pos x="5" y="6"/>
                  </a:cxn>
                  <a:cxn ang="0">
                    <a:pos x="1" y="8"/>
                  </a:cxn>
                  <a:cxn ang="0">
                    <a:pos x="7" y="7"/>
                  </a:cxn>
                  <a:cxn ang="0">
                    <a:pos x="7" y="5"/>
                  </a:cxn>
                  <a:cxn ang="0">
                    <a:pos x="10" y="5"/>
                  </a:cxn>
                  <a:cxn ang="0">
                    <a:pos x="14" y="1"/>
                  </a:cxn>
                  <a:cxn ang="0">
                    <a:pos x="0" y="0"/>
                  </a:cxn>
                </a:cxnLst>
                <a:rect l="0" t="0" r="0" b="0"/>
                <a:pathLst>
                  <a:path w="16" h="9">
                    <a:moveTo>
                      <a:pt x="1" y="1"/>
                    </a:moveTo>
                    <a:cubicBezTo>
                      <a:pt x="8" y="3"/>
                      <a:pt x="8" y="3"/>
                      <a:pt x="8" y="3"/>
                    </a:cubicBezTo>
                    <a:cubicBezTo>
                      <a:pt x="6" y="3"/>
                      <a:pt x="4" y="4"/>
                      <a:pt x="3" y="3"/>
                    </a:cubicBezTo>
                    <a:cubicBezTo>
                      <a:pt x="2" y="5"/>
                      <a:pt x="6" y="4"/>
                      <a:pt x="6" y="6"/>
                    </a:cubicBezTo>
                    <a:cubicBezTo>
                      <a:pt x="0" y="7"/>
                      <a:pt x="5" y="3"/>
                      <a:pt x="0" y="5"/>
                    </a:cubicBezTo>
                    <a:cubicBezTo>
                      <a:pt x="0" y="6"/>
                      <a:pt x="1" y="7"/>
                      <a:pt x="6" y="7"/>
                    </a:cubicBezTo>
                    <a:cubicBezTo>
                      <a:pt x="2" y="9"/>
                      <a:pt x="2" y="9"/>
                      <a:pt x="2" y="9"/>
                    </a:cubicBezTo>
                    <a:cubicBezTo>
                      <a:pt x="9" y="8"/>
                      <a:pt x="9" y="8"/>
                      <a:pt x="9" y="8"/>
                    </a:cubicBezTo>
                    <a:cubicBezTo>
                      <a:pt x="10" y="7"/>
                      <a:pt x="3" y="7"/>
                      <a:pt x="8" y="6"/>
                    </a:cubicBezTo>
                    <a:cubicBezTo>
                      <a:pt x="11" y="6"/>
                      <a:pt x="11" y="6"/>
                      <a:pt x="12" y="6"/>
                    </a:cubicBezTo>
                    <a:cubicBezTo>
                      <a:pt x="11" y="6"/>
                      <a:pt x="16" y="3"/>
                      <a:pt x="16" y="2"/>
                    </a:cubicBezTo>
                    <a:cubicBezTo>
                      <a:pt x="15" y="0"/>
                      <a:pt x="4" y="2"/>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89" name="Freeform 665">
                <a:extLst>
                  <a:ext uri="{FF2B5EF4-FFF2-40B4-BE49-F238E27FC236}">
                    <a16:creationId xmlns:a16="http://schemas.microsoft.com/office/drawing/2014/main" xmlns="" id="{17AB8A1D-A7EE-4178-93C8-E8F368E3CBA0}"/>
                  </a:ext>
                </a:extLst>
              </p:cNvPr>
              <p:cNvSpPr/>
              <p:nvPr/>
            </p:nvSpPr>
            <p:spPr>
              <a:xfrm>
                <a:off x="3492" y="3222"/>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0" name="Freeform 666">
                <a:extLst>
                  <a:ext uri="{FF2B5EF4-FFF2-40B4-BE49-F238E27FC236}">
                    <a16:creationId xmlns:a16="http://schemas.microsoft.com/office/drawing/2014/main" xmlns="" id="{A338FD59-7C99-428F-BF95-A026C4495A44}"/>
                  </a:ext>
                </a:extLst>
              </p:cNvPr>
              <p:cNvSpPr/>
              <p:nvPr/>
            </p:nvSpPr>
            <p:spPr>
              <a:xfrm>
                <a:off x="3485" y="3215"/>
                <a:ext cx="15" cy="7"/>
              </a:xfrm>
              <a:custGeom>
                <a:avLst/>
                <a:gdLst/>
                <a:ahLst/>
                <a:cxnLst>
                  <a:cxn ang="0">
                    <a:pos x="0" y="5"/>
                  </a:cxn>
                  <a:cxn ang="0">
                    <a:pos x="4" y="6"/>
                  </a:cxn>
                  <a:cxn ang="0">
                    <a:pos x="1" y="7"/>
                  </a:cxn>
                  <a:cxn ang="0">
                    <a:pos x="6" y="7"/>
                  </a:cxn>
                  <a:cxn ang="0">
                    <a:pos x="3" y="4"/>
                  </a:cxn>
                  <a:cxn ang="0">
                    <a:pos x="11" y="2"/>
                  </a:cxn>
                  <a:cxn ang="0">
                    <a:pos x="9" y="4"/>
                  </a:cxn>
                  <a:cxn ang="0">
                    <a:pos x="7" y="0"/>
                  </a:cxn>
                  <a:cxn ang="0">
                    <a:pos x="6" y="1"/>
                  </a:cxn>
                  <a:cxn ang="0">
                    <a:pos x="4" y="0"/>
                  </a:cxn>
                  <a:cxn ang="0">
                    <a:pos x="0" y="5"/>
                  </a:cxn>
                </a:cxnLst>
                <a:rect l="0" t="0" r="0" b="0"/>
                <a:pathLst>
                  <a:path w="17" h="8">
                    <a:moveTo>
                      <a:pt x="0" y="6"/>
                    </a:moveTo>
                    <a:cubicBezTo>
                      <a:pt x="5" y="7"/>
                      <a:pt x="5" y="7"/>
                      <a:pt x="5" y="7"/>
                    </a:cubicBezTo>
                    <a:cubicBezTo>
                      <a:pt x="4" y="7"/>
                      <a:pt x="3" y="8"/>
                      <a:pt x="2" y="8"/>
                    </a:cubicBezTo>
                    <a:cubicBezTo>
                      <a:pt x="3" y="8"/>
                      <a:pt x="6" y="8"/>
                      <a:pt x="7" y="8"/>
                    </a:cubicBezTo>
                    <a:cubicBezTo>
                      <a:pt x="13" y="6"/>
                      <a:pt x="5" y="6"/>
                      <a:pt x="4" y="5"/>
                    </a:cubicBezTo>
                    <a:cubicBezTo>
                      <a:pt x="6" y="2"/>
                      <a:pt x="7" y="5"/>
                      <a:pt x="13" y="3"/>
                    </a:cubicBezTo>
                    <a:cubicBezTo>
                      <a:pt x="13" y="4"/>
                      <a:pt x="11" y="4"/>
                      <a:pt x="11" y="5"/>
                    </a:cubicBezTo>
                    <a:cubicBezTo>
                      <a:pt x="17" y="3"/>
                      <a:pt x="11" y="1"/>
                      <a:pt x="9" y="0"/>
                    </a:cubicBezTo>
                    <a:cubicBezTo>
                      <a:pt x="9" y="1"/>
                      <a:pt x="7" y="1"/>
                      <a:pt x="7" y="2"/>
                    </a:cubicBezTo>
                    <a:cubicBezTo>
                      <a:pt x="5" y="1"/>
                      <a:pt x="5" y="1"/>
                      <a:pt x="5" y="1"/>
                    </a:cubicBezTo>
                    <a:cubicBezTo>
                      <a:pt x="1" y="2"/>
                      <a:pt x="0" y="3"/>
                      <a:pt x="0" y="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1" name="Freeform 667">
                <a:extLst>
                  <a:ext uri="{FF2B5EF4-FFF2-40B4-BE49-F238E27FC236}">
                    <a16:creationId xmlns:a16="http://schemas.microsoft.com/office/drawing/2014/main" xmlns="" id="{9CEFC9CE-F13C-4EE9-A5B6-C53407277A69}"/>
                  </a:ext>
                </a:extLst>
              </p:cNvPr>
              <p:cNvSpPr/>
              <p:nvPr/>
            </p:nvSpPr>
            <p:spPr>
              <a:xfrm>
                <a:off x="3484" y="3222"/>
                <a:ext cx="3" cy="0"/>
              </a:xfrm>
              <a:custGeom>
                <a:avLst/>
                <a:gdLst/>
                <a:ahLst/>
                <a:cxnLst>
                  <a:cxn ang="0">
                    <a:pos x="2" y="0"/>
                  </a:cxn>
                  <a:cxn ang="0">
                    <a:pos x="3" y="0"/>
                  </a:cxn>
                  <a:cxn ang="0">
                    <a:pos x="2" y="0"/>
                  </a:cxn>
                </a:cxnLst>
                <a:rect l="0" t="0" r="0" b="0"/>
                <a:pathLst>
                  <a:path w="3" h="1">
                    <a:moveTo>
                      <a:pt x="2" y="1"/>
                    </a:moveTo>
                    <a:cubicBezTo>
                      <a:pt x="1" y="0"/>
                      <a:pt x="2" y="0"/>
                      <a:pt x="3" y="0"/>
                    </a:cubicBezTo>
                    <a:cubicBezTo>
                      <a:pt x="1" y="0"/>
                      <a:pt x="0"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2" name="Freeform 668">
                <a:extLst>
                  <a:ext uri="{FF2B5EF4-FFF2-40B4-BE49-F238E27FC236}">
                    <a16:creationId xmlns:a16="http://schemas.microsoft.com/office/drawing/2014/main" xmlns="" id="{F936E536-DFAD-499C-B2F2-24E66F32EEC8}"/>
                  </a:ext>
                </a:extLst>
              </p:cNvPr>
              <p:cNvSpPr/>
              <p:nvPr/>
            </p:nvSpPr>
            <p:spPr>
              <a:xfrm>
                <a:off x="3493" y="3215"/>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3" name="Freeform 669">
                <a:extLst>
                  <a:ext uri="{FF2B5EF4-FFF2-40B4-BE49-F238E27FC236}">
                    <a16:creationId xmlns:a16="http://schemas.microsoft.com/office/drawing/2014/main" xmlns="" id="{EC540A3B-54B3-4800-A77F-BB68794A9E0B}"/>
                  </a:ext>
                </a:extLst>
              </p:cNvPr>
              <p:cNvSpPr/>
              <p:nvPr/>
            </p:nvSpPr>
            <p:spPr>
              <a:xfrm>
                <a:off x="3485" y="3215"/>
                <a:ext cx="2" cy="1"/>
              </a:xfrm>
              <a:custGeom>
                <a:avLst/>
                <a:gdLst/>
                <a:ahLst/>
                <a:cxnLst>
                  <a:cxn ang="0">
                    <a:pos x="1" y="1"/>
                  </a:cxn>
                  <a:cxn ang="0">
                    <a:pos x="2" y="0"/>
                  </a:cxn>
                  <a:cxn ang="0">
                    <a:pos x="0" y="0"/>
                  </a:cxn>
                  <a:cxn ang="0">
                    <a:pos x="1" y="1"/>
                  </a:cxn>
                </a:cxnLst>
                <a:rect l="0" t="0" r="0" b="0"/>
                <a:pathLst>
                  <a:path w="3" h="2">
                    <a:moveTo>
                      <a:pt x="2" y="2"/>
                    </a:moveTo>
                    <a:cubicBezTo>
                      <a:pt x="3" y="0"/>
                      <a:pt x="3" y="0"/>
                      <a:pt x="3" y="0"/>
                    </a:cubicBezTo>
                    <a:cubicBezTo>
                      <a:pt x="0" y="1"/>
                      <a:pt x="0" y="1"/>
                      <a:pt x="0" y="1"/>
                    </a:cubicBezTo>
                    <a:cubicBezTo>
                      <a:pt x="0" y="1"/>
                      <a:pt x="1" y="2"/>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4" name="Freeform 670">
                <a:extLst>
                  <a:ext uri="{FF2B5EF4-FFF2-40B4-BE49-F238E27FC236}">
                    <a16:creationId xmlns:a16="http://schemas.microsoft.com/office/drawing/2014/main" xmlns="" id="{B135F41F-D4B3-4801-B3A7-10B7FEF780FA}"/>
                  </a:ext>
                </a:extLst>
              </p:cNvPr>
              <p:cNvSpPr/>
              <p:nvPr/>
            </p:nvSpPr>
            <p:spPr>
              <a:xfrm>
                <a:off x="3481" y="3172"/>
                <a:ext cx="16" cy="43"/>
              </a:xfrm>
              <a:custGeom>
                <a:avLst/>
                <a:gdLst/>
                <a:ahLst/>
                <a:cxnLst>
                  <a:cxn ang="0">
                    <a:pos x="14" y="1"/>
                  </a:cxn>
                  <a:cxn ang="0">
                    <a:pos x="11" y="2"/>
                  </a:cxn>
                  <a:cxn ang="0">
                    <a:pos x="7" y="0"/>
                  </a:cxn>
                  <a:cxn ang="0">
                    <a:pos x="1" y="0"/>
                  </a:cxn>
                  <a:cxn ang="0">
                    <a:pos x="4" y="3"/>
                  </a:cxn>
                  <a:cxn ang="0">
                    <a:pos x="1" y="3"/>
                  </a:cxn>
                  <a:cxn ang="0">
                    <a:pos x="2" y="10"/>
                  </a:cxn>
                  <a:cxn ang="0">
                    <a:pos x="4" y="14"/>
                  </a:cxn>
                  <a:cxn ang="0">
                    <a:pos x="2" y="32"/>
                  </a:cxn>
                  <a:cxn ang="0">
                    <a:pos x="7" y="33"/>
                  </a:cxn>
                  <a:cxn ang="0">
                    <a:pos x="4" y="34"/>
                  </a:cxn>
                  <a:cxn ang="0">
                    <a:pos x="4" y="33"/>
                  </a:cxn>
                  <a:cxn ang="0">
                    <a:pos x="3" y="38"/>
                  </a:cxn>
                  <a:cxn ang="0">
                    <a:pos x="10" y="38"/>
                  </a:cxn>
                  <a:cxn ang="0">
                    <a:pos x="3" y="41"/>
                  </a:cxn>
                  <a:cxn ang="0">
                    <a:pos x="7" y="42"/>
                  </a:cxn>
                  <a:cxn ang="0">
                    <a:pos x="11" y="40"/>
                  </a:cxn>
                  <a:cxn ang="0">
                    <a:pos x="14" y="41"/>
                  </a:cxn>
                  <a:cxn ang="0">
                    <a:pos x="6" y="30"/>
                  </a:cxn>
                  <a:cxn ang="0">
                    <a:pos x="10" y="30"/>
                  </a:cxn>
                  <a:cxn ang="0">
                    <a:pos x="12" y="24"/>
                  </a:cxn>
                  <a:cxn ang="0">
                    <a:pos x="7" y="21"/>
                  </a:cxn>
                  <a:cxn ang="0">
                    <a:pos x="9" y="19"/>
                  </a:cxn>
                  <a:cxn ang="0">
                    <a:pos x="7" y="19"/>
                  </a:cxn>
                  <a:cxn ang="0">
                    <a:pos x="10" y="18"/>
                  </a:cxn>
                  <a:cxn ang="0">
                    <a:pos x="4" y="17"/>
                  </a:cxn>
                  <a:cxn ang="0">
                    <a:pos x="13" y="13"/>
                  </a:cxn>
                  <a:cxn ang="0">
                    <a:pos x="10" y="13"/>
                  </a:cxn>
                  <a:cxn ang="0">
                    <a:pos x="6" y="12"/>
                  </a:cxn>
                  <a:cxn ang="0">
                    <a:pos x="12" y="12"/>
                  </a:cxn>
                  <a:cxn ang="0">
                    <a:pos x="9" y="8"/>
                  </a:cxn>
                  <a:cxn ang="0">
                    <a:pos x="5" y="9"/>
                  </a:cxn>
                  <a:cxn ang="0">
                    <a:pos x="8" y="5"/>
                  </a:cxn>
                  <a:cxn ang="0">
                    <a:pos x="13" y="6"/>
                  </a:cxn>
                  <a:cxn ang="0">
                    <a:pos x="16" y="6"/>
                  </a:cxn>
                  <a:cxn ang="0">
                    <a:pos x="9" y="2"/>
                  </a:cxn>
                  <a:cxn ang="0">
                    <a:pos x="14" y="1"/>
                  </a:cxn>
                </a:cxnLst>
                <a:rect l="0" t="0" r="0" b="0"/>
                <a:pathLst>
                  <a:path w="19" h="50">
                    <a:moveTo>
                      <a:pt x="17" y="2"/>
                    </a:moveTo>
                    <a:cubicBezTo>
                      <a:pt x="15" y="2"/>
                      <a:pt x="13" y="2"/>
                      <a:pt x="14" y="3"/>
                    </a:cubicBezTo>
                    <a:cubicBezTo>
                      <a:pt x="11" y="3"/>
                      <a:pt x="11" y="1"/>
                      <a:pt x="9" y="1"/>
                    </a:cubicBezTo>
                    <a:cubicBezTo>
                      <a:pt x="7" y="2"/>
                      <a:pt x="6" y="0"/>
                      <a:pt x="2" y="0"/>
                    </a:cubicBezTo>
                    <a:cubicBezTo>
                      <a:pt x="2" y="2"/>
                      <a:pt x="6" y="3"/>
                      <a:pt x="5" y="4"/>
                    </a:cubicBezTo>
                    <a:cubicBezTo>
                      <a:pt x="2" y="4"/>
                      <a:pt x="2" y="4"/>
                      <a:pt x="2" y="4"/>
                    </a:cubicBezTo>
                    <a:cubicBezTo>
                      <a:pt x="4" y="6"/>
                      <a:pt x="6" y="10"/>
                      <a:pt x="3" y="12"/>
                    </a:cubicBezTo>
                    <a:cubicBezTo>
                      <a:pt x="2" y="13"/>
                      <a:pt x="4" y="15"/>
                      <a:pt x="5" y="17"/>
                    </a:cubicBezTo>
                    <a:cubicBezTo>
                      <a:pt x="3" y="24"/>
                      <a:pt x="6" y="31"/>
                      <a:pt x="3" y="38"/>
                    </a:cubicBezTo>
                    <a:cubicBezTo>
                      <a:pt x="9" y="39"/>
                      <a:pt x="9" y="39"/>
                      <a:pt x="9" y="39"/>
                    </a:cubicBezTo>
                    <a:cubicBezTo>
                      <a:pt x="6" y="39"/>
                      <a:pt x="9" y="40"/>
                      <a:pt x="5" y="40"/>
                    </a:cubicBezTo>
                    <a:cubicBezTo>
                      <a:pt x="6" y="40"/>
                      <a:pt x="5" y="39"/>
                      <a:pt x="5" y="39"/>
                    </a:cubicBezTo>
                    <a:cubicBezTo>
                      <a:pt x="0" y="41"/>
                      <a:pt x="6" y="43"/>
                      <a:pt x="4" y="45"/>
                    </a:cubicBezTo>
                    <a:cubicBezTo>
                      <a:pt x="5" y="45"/>
                      <a:pt x="11" y="44"/>
                      <a:pt x="12" y="45"/>
                    </a:cubicBezTo>
                    <a:cubicBezTo>
                      <a:pt x="5" y="45"/>
                      <a:pt x="12" y="47"/>
                      <a:pt x="4" y="48"/>
                    </a:cubicBezTo>
                    <a:cubicBezTo>
                      <a:pt x="2" y="50"/>
                      <a:pt x="10" y="47"/>
                      <a:pt x="9" y="49"/>
                    </a:cubicBezTo>
                    <a:cubicBezTo>
                      <a:pt x="13" y="49"/>
                      <a:pt x="11" y="47"/>
                      <a:pt x="14" y="47"/>
                    </a:cubicBezTo>
                    <a:cubicBezTo>
                      <a:pt x="18" y="47"/>
                      <a:pt x="13" y="49"/>
                      <a:pt x="17" y="48"/>
                    </a:cubicBezTo>
                    <a:cubicBezTo>
                      <a:pt x="19" y="45"/>
                      <a:pt x="10" y="40"/>
                      <a:pt x="8" y="36"/>
                    </a:cubicBezTo>
                    <a:cubicBezTo>
                      <a:pt x="12" y="36"/>
                      <a:pt x="12" y="36"/>
                      <a:pt x="12" y="36"/>
                    </a:cubicBezTo>
                    <a:cubicBezTo>
                      <a:pt x="9" y="34"/>
                      <a:pt x="9" y="30"/>
                      <a:pt x="15" y="28"/>
                    </a:cubicBezTo>
                    <a:cubicBezTo>
                      <a:pt x="11" y="28"/>
                      <a:pt x="17" y="25"/>
                      <a:pt x="9" y="25"/>
                    </a:cubicBezTo>
                    <a:cubicBezTo>
                      <a:pt x="11" y="24"/>
                      <a:pt x="10" y="24"/>
                      <a:pt x="11" y="23"/>
                    </a:cubicBezTo>
                    <a:cubicBezTo>
                      <a:pt x="9" y="23"/>
                      <a:pt x="9" y="23"/>
                      <a:pt x="9" y="23"/>
                    </a:cubicBezTo>
                    <a:cubicBezTo>
                      <a:pt x="9" y="22"/>
                      <a:pt x="13" y="22"/>
                      <a:pt x="13" y="21"/>
                    </a:cubicBezTo>
                    <a:cubicBezTo>
                      <a:pt x="9" y="21"/>
                      <a:pt x="8" y="20"/>
                      <a:pt x="5" y="20"/>
                    </a:cubicBezTo>
                    <a:cubicBezTo>
                      <a:pt x="9" y="18"/>
                      <a:pt x="13" y="17"/>
                      <a:pt x="16" y="16"/>
                    </a:cubicBezTo>
                    <a:cubicBezTo>
                      <a:pt x="12" y="16"/>
                      <a:pt x="12" y="16"/>
                      <a:pt x="12" y="16"/>
                    </a:cubicBezTo>
                    <a:cubicBezTo>
                      <a:pt x="13" y="15"/>
                      <a:pt x="10" y="15"/>
                      <a:pt x="8" y="15"/>
                    </a:cubicBezTo>
                    <a:cubicBezTo>
                      <a:pt x="8" y="14"/>
                      <a:pt x="13" y="14"/>
                      <a:pt x="15" y="14"/>
                    </a:cubicBezTo>
                    <a:cubicBezTo>
                      <a:pt x="17" y="13"/>
                      <a:pt x="8" y="11"/>
                      <a:pt x="11" y="10"/>
                    </a:cubicBezTo>
                    <a:cubicBezTo>
                      <a:pt x="7" y="11"/>
                      <a:pt x="7" y="11"/>
                      <a:pt x="7" y="11"/>
                    </a:cubicBezTo>
                    <a:cubicBezTo>
                      <a:pt x="7" y="9"/>
                      <a:pt x="11" y="8"/>
                      <a:pt x="10" y="6"/>
                    </a:cubicBezTo>
                    <a:cubicBezTo>
                      <a:pt x="15" y="5"/>
                      <a:pt x="14" y="7"/>
                      <a:pt x="16" y="8"/>
                    </a:cubicBezTo>
                    <a:cubicBezTo>
                      <a:pt x="17" y="8"/>
                      <a:pt x="18" y="7"/>
                      <a:pt x="19" y="7"/>
                    </a:cubicBezTo>
                    <a:cubicBezTo>
                      <a:pt x="17" y="6"/>
                      <a:pt x="13" y="4"/>
                      <a:pt x="11" y="3"/>
                    </a:cubicBezTo>
                    <a:cubicBezTo>
                      <a:pt x="17" y="5"/>
                      <a:pt x="17" y="2"/>
                      <a:pt x="17"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5" name="Freeform 671">
                <a:extLst>
                  <a:ext uri="{FF2B5EF4-FFF2-40B4-BE49-F238E27FC236}">
                    <a16:creationId xmlns:a16="http://schemas.microsoft.com/office/drawing/2014/main" xmlns="" id="{9886226C-F4A4-476D-B705-4690700DE277}"/>
                  </a:ext>
                </a:extLst>
              </p:cNvPr>
              <p:cNvSpPr/>
              <p:nvPr/>
            </p:nvSpPr>
            <p:spPr>
              <a:xfrm>
                <a:off x="3497" y="3178"/>
                <a:ext cx="2" cy="0"/>
              </a:xfrm>
              <a:custGeom>
                <a:avLst/>
                <a:gdLst/>
                <a:ahLst/>
                <a:cxnLst>
                  <a:cxn ang="0">
                    <a:pos x="0" y="0"/>
                  </a:cxn>
                  <a:cxn ang="0">
                    <a:pos x="2" y="0"/>
                  </a:cxn>
                  <a:cxn ang="0">
                    <a:pos x="2" y="0"/>
                  </a:cxn>
                  <a:cxn ang="0">
                    <a:pos x="0" y="0"/>
                  </a:cxn>
                </a:cxnLst>
                <a:rect l="0" t="0" r="0" b="0"/>
                <a:pathLst>
                  <a:path w="2" h="1">
                    <a:moveTo>
                      <a:pt x="0" y="0"/>
                    </a:moveTo>
                    <a:cubicBezTo>
                      <a:pt x="2" y="1"/>
                      <a:pt x="2" y="1"/>
                      <a:pt x="2" y="1"/>
                    </a:cubicBezTo>
                    <a:cubicBezTo>
                      <a:pt x="2" y="1"/>
                      <a:pt x="2" y="0"/>
                      <a:pt x="2"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6" name="Freeform 672">
                <a:extLst>
                  <a:ext uri="{FF2B5EF4-FFF2-40B4-BE49-F238E27FC236}">
                    <a16:creationId xmlns:a16="http://schemas.microsoft.com/office/drawing/2014/main" xmlns="" id="{DCC80DDC-4E91-414F-A66E-595891471A34}"/>
                  </a:ext>
                </a:extLst>
              </p:cNvPr>
              <p:cNvSpPr/>
              <p:nvPr/>
            </p:nvSpPr>
            <p:spPr>
              <a:xfrm>
                <a:off x="3495" y="3173"/>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7" name="Freeform 673">
                <a:extLst>
                  <a:ext uri="{FF2B5EF4-FFF2-40B4-BE49-F238E27FC236}">
                    <a16:creationId xmlns:a16="http://schemas.microsoft.com/office/drawing/2014/main" xmlns="" id="{FD6A3623-D59F-4CB7-95BD-E774A2F79390}"/>
                  </a:ext>
                </a:extLst>
              </p:cNvPr>
              <p:cNvSpPr/>
              <p:nvPr/>
            </p:nvSpPr>
            <p:spPr>
              <a:xfrm>
                <a:off x="3483" y="3181"/>
                <a:ext cx="1" cy="1"/>
              </a:xfrm>
              <a:custGeom>
                <a:avLst/>
                <a:gdLst/>
                <a:ahLst/>
                <a:cxnLst>
                  <a:cxn ang="0">
                    <a:pos x="0" y="1"/>
                  </a:cxn>
                  <a:cxn ang="0">
                    <a:pos x="0" y="1"/>
                  </a:cxn>
                  <a:cxn ang="0">
                    <a:pos x="1" y="0"/>
                  </a:cxn>
                  <a:cxn ang="0">
                    <a:pos x="0" y="1"/>
                  </a:cxn>
                </a:cxnLst>
                <a:rect l="0" t="0" r="0" b="0"/>
                <a:pathLst>
                  <a:path w="1" h="1">
                    <a:moveTo>
                      <a:pt x="0" y="1"/>
                    </a:moveTo>
                    <a:lnTo>
                      <a:pt x="0" y="1"/>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8" name="Freeform 674">
                <a:extLst>
                  <a:ext uri="{FF2B5EF4-FFF2-40B4-BE49-F238E27FC236}">
                    <a16:creationId xmlns:a16="http://schemas.microsoft.com/office/drawing/2014/main" xmlns="" id="{96FC6AE6-19B1-4822-AB62-4F6C1BBBD368}"/>
                  </a:ext>
                </a:extLst>
              </p:cNvPr>
              <p:cNvSpPr/>
              <p:nvPr/>
            </p:nvSpPr>
            <p:spPr>
              <a:xfrm>
                <a:off x="3494" y="3184"/>
                <a:ext cx="4" cy="1"/>
              </a:xfrm>
              <a:custGeom>
                <a:avLst/>
                <a:gdLst/>
                <a:ahLst/>
                <a:cxnLst>
                  <a:cxn ang="0">
                    <a:pos x="4" y="0"/>
                  </a:cxn>
                  <a:cxn ang="0">
                    <a:pos x="0" y="1"/>
                  </a:cxn>
                  <a:cxn ang="0">
                    <a:pos x="4" y="0"/>
                  </a:cxn>
                </a:cxnLst>
                <a:rect l="0" t="0" r="0" b="0"/>
                <a:pathLst>
                  <a:path w="4" h="2">
                    <a:moveTo>
                      <a:pt x="4" y="0"/>
                    </a:moveTo>
                    <a:cubicBezTo>
                      <a:pt x="0" y="2"/>
                      <a:pt x="0" y="2"/>
                      <a:pt x="0" y="2"/>
                    </a:cubicBezTo>
                    <a:cubicBezTo>
                      <a:pt x="2" y="1"/>
                      <a:pt x="3" y="1"/>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99" name="Freeform 675">
                <a:extLst>
                  <a:ext uri="{FF2B5EF4-FFF2-40B4-BE49-F238E27FC236}">
                    <a16:creationId xmlns:a16="http://schemas.microsoft.com/office/drawing/2014/main" xmlns="" id="{2CB9DDF5-02C7-4271-B5AB-38D40D376520}"/>
                  </a:ext>
                </a:extLst>
              </p:cNvPr>
              <p:cNvSpPr/>
              <p:nvPr/>
            </p:nvSpPr>
            <p:spPr>
              <a:xfrm>
                <a:off x="3494" y="3193"/>
                <a:ext cx="3" cy="1"/>
              </a:xfrm>
              <a:custGeom>
                <a:avLst/>
                <a:gdLst/>
                <a:ahLst/>
                <a:cxnLst>
                  <a:cxn ang="0">
                    <a:pos x="0" y="1"/>
                  </a:cxn>
                  <a:cxn ang="0">
                    <a:pos x="2" y="1"/>
                  </a:cxn>
                  <a:cxn ang="0">
                    <a:pos x="0" y="1"/>
                  </a:cxn>
                </a:cxnLst>
                <a:rect l="0" t="0" r="0" b="0"/>
                <a:pathLst>
                  <a:path w="4" h="1">
                    <a:moveTo>
                      <a:pt x="0" y="1"/>
                    </a:moveTo>
                    <a:cubicBezTo>
                      <a:pt x="3" y="1"/>
                      <a:pt x="3" y="1"/>
                      <a:pt x="3" y="1"/>
                    </a:cubicBezTo>
                    <a:cubicBezTo>
                      <a:pt x="4" y="0"/>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0" name="Freeform 676">
                <a:extLst>
                  <a:ext uri="{FF2B5EF4-FFF2-40B4-BE49-F238E27FC236}">
                    <a16:creationId xmlns:a16="http://schemas.microsoft.com/office/drawing/2014/main" xmlns="" id="{71E92278-A434-4BBC-8B3E-182731F46E3E}"/>
                  </a:ext>
                </a:extLst>
              </p:cNvPr>
              <p:cNvSpPr/>
              <p:nvPr/>
            </p:nvSpPr>
            <p:spPr>
              <a:xfrm>
                <a:off x="3496" y="3174"/>
                <a:ext cx="2" cy="2"/>
              </a:xfrm>
              <a:custGeom>
                <a:avLst/>
                <a:gdLst/>
                <a:ahLst/>
                <a:cxnLst>
                  <a:cxn ang="0">
                    <a:pos x="2" y="2"/>
                  </a:cxn>
                  <a:cxn ang="0">
                    <a:pos x="1" y="1"/>
                  </a:cxn>
                  <a:cxn ang="0">
                    <a:pos x="0" y="0"/>
                  </a:cxn>
                  <a:cxn ang="0">
                    <a:pos x="2" y="2"/>
                  </a:cxn>
                </a:cxnLst>
                <a:rect l="0" t="0" r="0" b="0"/>
                <a:pathLst>
                  <a:path w="2" h="2">
                    <a:moveTo>
                      <a:pt x="2" y="2"/>
                    </a:moveTo>
                    <a:lnTo>
                      <a:pt x="1" y="1"/>
                    </a:lnTo>
                    <a:lnTo>
                      <a:pt x="0" y="0"/>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1" name="Freeform 677">
                <a:extLst>
                  <a:ext uri="{FF2B5EF4-FFF2-40B4-BE49-F238E27FC236}">
                    <a16:creationId xmlns:a16="http://schemas.microsoft.com/office/drawing/2014/main" xmlns="" id="{EB173E5E-897D-40E7-A09D-E46ACC4910A6}"/>
                  </a:ext>
                </a:extLst>
              </p:cNvPr>
              <p:cNvSpPr/>
              <p:nvPr/>
            </p:nvSpPr>
            <p:spPr>
              <a:xfrm>
                <a:off x="3480" y="3147"/>
                <a:ext cx="20" cy="25"/>
              </a:xfrm>
              <a:custGeom>
                <a:avLst/>
                <a:gdLst/>
                <a:ahLst/>
                <a:cxnLst>
                  <a:cxn ang="0">
                    <a:pos x="4" y="0"/>
                  </a:cxn>
                  <a:cxn ang="0">
                    <a:pos x="1" y="5"/>
                  </a:cxn>
                  <a:cxn ang="0">
                    <a:pos x="10" y="8"/>
                  </a:cxn>
                  <a:cxn ang="0">
                    <a:pos x="2" y="8"/>
                  </a:cxn>
                  <a:cxn ang="0">
                    <a:pos x="6" y="16"/>
                  </a:cxn>
                  <a:cxn ang="0">
                    <a:pos x="4" y="16"/>
                  </a:cxn>
                  <a:cxn ang="0">
                    <a:pos x="12" y="20"/>
                  </a:cxn>
                  <a:cxn ang="0">
                    <a:pos x="2" y="19"/>
                  </a:cxn>
                  <a:cxn ang="0">
                    <a:pos x="2" y="18"/>
                  </a:cxn>
                  <a:cxn ang="0">
                    <a:pos x="4" y="23"/>
                  </a:cxn>
                  <a:cxn ang="0">
                    <a:pos x="10" y="24"/>
                  </a:cxn>
                  <a:cxn ang="0">
                    <a:pos x="14" y="25"/>
                  </a:cxn>
                  <a:cxn ang="0">
                    <a:pos x="11" y="21"/>
                  </a:cxn>
                  <a:cxn ang="0">
                    <a:pos x="14" y="21"/>
                  </a:cxn>
                  <a:cxn ang="0">
                    <a:pos x="13" y="20"/>
                  </a:cxn>
                  <a:cxn ang="0">
                    <a:pos x="15" y="20"/>
                  </a:cxn>
                  <a:cxn ang="0">
                    <a:pos x="13" y="17"/>
                  </a:cxn>
                  <a:cxn ang="0">
                    <a:pos x="13" y="18"/>
                  </a:cxn>
                  <a:cxn ang="0">
                    <a:pos x="10" y="16"/>
                  </a:cxn>
                  <a:cxn ang="0">
                    <a:pos x="14" y="16"/>
                  </a:cxn>
                  <a:cxn ang="0">
                    <a:pos x="11" y="16"/>
                  </a:cxn>
                  <a:cxn ang="0">
                    <a:pos x="16" y="11"/>
                  </a:cxn>
                  <a:cxn ang="0">
                    <a:pos x="13" y="10"/>
                  </a:cxn>
                  <a:cxn ang="0">
                    <a:pos x="15" y="13"/>
                  </a:cxn>
                  <a:cxn ang="0">
                    <a:pos x="7" y="12"/>
                  </a:cxn>
                  <a:cxn ang="0">
                    <a:pos x="14" y="9"/>
                  </a:cxn>
                  <a:cxn ang="0">
                    <a:pos x="13" y="5"/>
                  </a:cxn>
                  <a:cxn ang="0">
                    <a:pos x="14" y="6"/>
                  </a:cxn>
                  <a:cxn ang="0">
                    <a:pos x="13" y="2"/>
                  </a:cxn>
                  <a:cxn ang="0">
                    <a:pos x="11" y="3"/>
                  </a:cxn>
                  <a:cxn ang="0">
                    <a:pos x="8" y="2"/>
                  </a:cxn>
                  <a:cxn ang="0">
                    <a:pos x="10" y="2"/>
                  </a:cxn>
                  <a:cxn ang="0">
                    <a:pos x="6" y="0"/>
                  </a:cxn>
                  <a:cxn ang="0">
                    <a:pos x="8" y="2"/>
                  </a:cxn>
                  <a:cxn ang="0">
                    <a:pos x="4" y="0"/>
                  </a:cxn>
                </a:cxnLst>
                <a:rect l="0" t="0" r="0" b="0"/>
                <a:pathLst>
                  <a:path w="23" h="28">
                    <a:moveTo>
                      <a:pt x="5" y="1"/>
                    </a:moveTo>
                    <a:cubicBezTo>
                      <a:pt x="1" y="2"/>
                      <a:pt x="3" y="4"/>
                      <a:pt x="2" y="6"/>
                    </a:cubicBezTo>
                    <a:cubicBezTo>
                      <a:pt x="4" y="9"/>
                      <a:pt x="12" y="7"/>
                      <a:pt x="12" y="10"/>
                    </a:cubicBezTo>
                    <a:cubicBezTo>
                      <a:pt x="3" y="9"/>
                      <a:pt x="3" y="9"/>
                      <a:pt x="3" y="9"/>
                    </a:cubicBezTo>
                    <a:cubicBezTo>
                      <a:pt x="3" y="11"/>
                      <a:pt x="0" y="15"/>
                      <a:pt x="8" y="19"/>
                    </a:cubicBezTo>
                    <a:cubicBezTo>
                      <a:pt x="7" y="19"/>
                      <a:pt x="6" y="19"/>
                      <a:pt x="5" y="18"/>
                    </a:cubicBezTo>
                    <a:cubicBezTo>
                      <a:pt x="5" y="20"/>
                      <a:pt x="17" y="21"/>
                      <a:pt x="14" y="23"/>
                    </a:cubicBezTo>
                    <a:cubicBezTo>
                      <a:pt x="9" y="20"/>
                      <a:pt x="9" y="23"/>
                      <a:pt x="3" y="22"/>
                    </a:cubicBezTo>
                    <a:cubicBezTo>
                      <a:pt x="3" y="21"/>
                      <a:pt x="3" y="21"/>
                      <a:pt x="3" y="21"/>
                    </a:cubicBezTo>
                    <a:cubicBezTo>
                      <a:pt x="3" y="23"/>
                      <a:pt x="6" y="25"/>
                      <a:pt x="5" y="26"/>
                    </a:cubicBezTo>
                    <a:cubicBezTo>
                      <a:pt x="8" y="27"/>
                      <a:pt x="11" y="26"/>
                      <a:pt x="12" y="27"/>
                    </a:cubicBezTo>
                    <a:cubicBezTo>
                      <a:pt x="12" y="27"/>
                      <a:pt x="15" y="27"/>
                      <a:pt x="17" y="28"/>
                    </a:cubicBezTo>
                    <a:cubicBezTo>
                      <a:pt x="15" y="26"/>
                      <a:pt x="16" y="25"/>
                      <a:pt x="13" y="24"/>
                    </a:cubicBezTo>
                    <a:cubicBezTo>
                      <a:pt x="16" y="24"/>
                      <a:pt x="14" y="25"/>
                      <a:pt x="17" y="24"/>
                    </a:cubicBezTo>
                    <a:cubicBezTo>
                      <a:pt x="15" y="23"/>
                      <a:pt x="15" y="23"/>
                      <a:pt x="15" y="23"/>
                    </a:cubicBezTo>
                    <a:cubicBezTo>
                      <a:pt x="15" y="22"/>
                      <a:pt x="18" y="24"/>
                      <a:pt x="18" y="23"/>
                    </a:cubicBezTo>
                    <a:cubicBezTo>
                      <a:pt x="17" y="22"/>
                      <a:pt x="15" y="21"/>
                      <a:pt x="15" y="20"/>
                    </a:cubicBezTo>
                    <a:cubicBezTo>
                      <a:pt x="16" y="21"/>
                      <a:pt x="16" y="21"/>
                      <a:pt x="16" y="21"/>
                    </a:cubicBezTo>
                    <a:cubicBezTo>
                      <a:pt x="15" y="20"/>
                      <a:pt x="17" y="19"/>
                      <a:pt x="12" y="19"/>
                    </a:cubicBezTo>
                    <a:cubicBezTo>
                      <a:pt x="17" y="18"/>
                      <a:pt x="17" y="18"/>
                      <a:pt x="17" y="18"/>
                    </a:cubicBezTo>
                    <a:cubicBezTo>
                      <a:pt x="13" y="18"/>
                      <a:pt x="13" y="18"/>
                      <a:pt x="13" y="18"/>
                    </a:cubicBezTo>
                    <a:cubicBezTo>
                      <a:pt x="15" y="16"/>
                      <a:pt x="23" y="16"/>
                      <a:pt x="19" y="13"/>
                    </a:cubicBezTo>
                    <a:cubicBezTo>
                      <a:pt x="18" y="13"/>
                      <a:pt x="16" y="12"/>
                      <a:pt x="16" y="12"/>
                    </a:cubicBezTo>
                    <a:cubicBezTo>
                      <a:pt x="13" y="13"/>
                      <a:pt x="18" y="14"/>
                      <a:pt x="18" y="15"/>
                    </a:cubicBezTo>
                    <a:cubicBezTo>
                      <a:pt x="15" y="15"/>
                      <a:pt x="11" y="12"/>
                      <a:pt x="9" y="14"/>
                    </a:cubicBezTo>
                    <a:cubicBezTo>
                      <a:pt x="13" y="12"/>
                      <a:pt x="9" y="11"/>
                      <a:pt x="17" y="11"/>
                    </a:cubicBezTo>
                    <a:cubicBezTo>
                      <a:pt x="18" y="9"/>
                      <a:pt x="14" y="8"/>
                      <a:pt x="16" y="6"/>
                    </a:cubicBezTo>
                    <a:cubicBezTo>
                      <a:pt x="17" y="7"/>
                      <a:pt x="17" y="7"/>
                      <a:pt x="17" y="7"/>
                    </a:cubicBezTo>
                    <a:cubicBezTo>
                      <a:pt x="12" y="6"/>
                      <a:pt x="20" y="6"/>
                      <a:pt x="15" y="3"/>
                    </a:cubicBezTo>
                    <a:cubicBezTo>
                      <a:pt x="13" y="4"/>
                      <a:pt x="13" y="4"/>
                      <a:pt x="13" y="4"/>
                    </a:cubicBezTo>
                    <a:cubicBezTo>
                      <a:pt x="11" y="4"/>
                      <a:pt x="11" y="3"/>
                      <a:pt x="10" y="3"/>
                    </a:cubicBezTo>
                    <a:cubicBezTo>
                      <a:pt x="11" y="3"/>
                      <a:pt x="11" y="3"/>
                      <a:pt x="12" y="3"/>
                    </a:cubicBezTo>
                    <a:cubicBezTo>
                      <a:pt x="8" y="2"/>
                      <a:pt x="8" y="0"/>
                      <a:pt x="7" y="0"/>
                    </a:cubicBezTo>
                    <a:cubicBezTo>
                      <a:pt x="6" y="0"/>
                      <a:pt x="9" y="2"/>
                      <a:pt x="10" y="3"/>
                    </a:cubicBezTo>
                    <a:cubicBezTo>
                      <a:pt x="8" y="2"/>
                      <a:pt x="4" y="2"/>
                      <a:pt x="5"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2" name="Freeform 678">
                <a:extLst>
                  <a:ext uri="{FF2B5EF4-FFF2-40B4-BE49-F238E27FC236}">
                    <a16:creationId xmlns:a16="http://schemas.microsoft.com/office/drawing/2014/main" xmlns="" id="{1B6DA37B-E92C-4108-A2CD-08E7FFB3DB8D}"/>
                  </a:ext>
                </a:extLst>
              </p:cNvPr>
              <p:cNvSpPr/>
              <p:nvPr/>
            </p:nvSpPr>
            <p:spPr>
              <a:xfrm>
                <a:off x="3494" y="3165"/>
                <a:ext cx="1" cy="0"/>
              </a:xfrm>
              <a:custGeom>
                <a:avLst/>
                <a:gdLst/>
                <a:ahLst/>
                <a:cxnLst>
                  <a:cxn ang="0">
                    <a:pos x="1" y="0"/>
                  </a:cxn>
                  <a:cxn ang="0">
                    <a:pos x="0" y="0"/>
                  </a:cxn>
                  <a:cxn ang="0">
                    <a:pos x="1" y="0"/>
                  </a:cxn>
                </a:cxnLst>
                <a:rect l="0" t="0" r="0" b="0"/>
                <a:pathLst>
                  <a:path w="2" h="1">
                    <a:moveTo>
                      <a:pt x="2" y="0"/>
                    </a:moveTo>
                    <a:cubicBezTo>
                      <a:pt x="0" y="0"/>
                      <a:pt x="0" y="0"/>
                      <a:pt x="0" y="0"/>
                    </a:cubicBezTo>
                    <a:cubicBezTo>
                      <a:pt x="1" y="0"/>
                      <a:pt x="1" y="0"/>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3" name="Freeform 679">
                <a:extLst>
                  <a:ext uri="{FF2B5EF4-FFF2-40B4-BE49-F238E27FC236}">
                    <a16:creationId xmlns:a16="http://schemas.microsoft.com/office/drawing/2014/main" xmlns="" id="{9D22D36C-1711-4A03-AFB8-DF875153616F}"/>
                  </a:ext>
                </a:extLst>
              </p:cNvPr>
              <p:cNvSpPr/>
              <p:nvPr/>
            </p:nvSpPr>
            <p:spPr>
              <a:xfrm>
                <a:off x="3481" y="3128"/>
                <a:ext cx="22" cy="20"/>
              </a:xfrm>
              <a:custGeom>
                <a:avLst/>
                <a:gdLst/>
                <a:ahLst/>
                <a:cxnLst>
                  <a:cxn ang="0">
                    <a:pos x="10" y="13"/>
                  </a:cxn>
                  <a:cxn ang="0">
                    <a:pos x="15" y="13"/>
                  </a:cxn>
                  <a:cxn ang="0">
                    <a:pos x="6" y="13"/>
                  </a:cxn>
                  <a:cxn ang="0">
                    <a:pos x="5" y="10"/>
                  </a:cxn>
                  <a:cxn ang="0">
                    <a:pos x="12" y="11"/>
                  </a:cxn>
                  <a:cxn ang="0">
                    <a:pos x="14" y="9"/>
                  </a:cxn>
                  <a:cxn ang="0">
                    <a:pos x="9" y="9"/>
                  </a:cxn>
                  <a:cxn ang="0">
                    <a:pos x="6" y="6"/>
                  </a:cxn>
                  <a:cxn ang="0">
                    <a:pos x="8" y="7"/>
                  </a:cxn>
                  <a:cxn ang="0">
                    <a:pos x="14" y="6"/>
                  </a:cxn>
                  <a:cxn ang="0">
                    <a:pos x="1" y="0"/>
                  </a:cxn>
                  <a:cxn ang="0">
                    <a:pos x="1" y="1"/>
                  </a:cxn>
                  <a:cxn ang="0">
                    <a:pos x="7" y="2"/>
                  </a:cxn>
                  <a:cxn ang="0">
                    <a:pos x="5" y="4"/>
                  </a:cxn>
                  <a:cxn ang="0">
                    <a:pos x="3" y="2"/>
                  </a:cxn>
                  <a:cxn ang="0">
                    <a:pos x="1" y="14"/>
                  </a:cxn>
                  <a:cxn ang="0">
                    <a:pos x="2" y="13"/>
                  </a:cxn>
                  <a:cxn ang="0">
                    <a:pos x="5" y="15"/>
                  </a:cxn>
                  <a:cxn ang="0">
                    <a:pos x="11" y="15"/>
                  </a:cxn>
                  <a:cxn ang="0">
                    <a:pos x="9" y="16"/>
                  </a:cxn>
                  <a:cxn ang="0">
                    <a:pos x="15" y="16"/>
                  </a:cxn>
                  <a:cxn ang="0">
                    <a:pos x="16" y="20"/>
                  </a:cxn>
                  <a:cxn ang="0">
                    <a:pos x="17" y="15"/>
                  </a:cxn>
                  <a:cxn ang="0">
                    <a:pos x="10" y="13"/>
                  </a:cxn>
                </a:cxnLst>
                <a:rect l="0" t="0" r="0" b="0"/>
                <a:pathLst>
                  <a:path w="26" h="23">
                    <a:moveTo>
                      <a:pt x="12" y="16"/>
                    </a:moveTo>
                    <a:cubicBezTo>
                      <a:pt x="13" y="15"/>
                      <a:pt x="16" y="17"/>
                      <a:pt x="18" y="16"/>
                    </a:cubicBezTo>
                    <a:cubicBezTo>
                      <a:pt x="15" y="14"/>
                      <a:pt x="12" y="16"/>
                      <a:pt x="8" y="15"/>
                    </a:cubicBezTo>
                    <a:cubicBezTo>
                      <a:pt x="10" y="14"/>
                      <a:pt x="6" y="13"/>
                      <a:pt x="6" y="12"/>
                    </a:cubicBezTo>
                    <a:cubicBezTo>
                      <a:pt x="8" y="13"/>
                      <a:pt x="14" y="13"/>
                      <a:pt x="15" y="13"/>
                    </a:cubicBezTo>
                    <a:cubicBezTo>
                      <a:pt x="14" y="13"/>
                      <a:pt x="16" y="12"/>
                      <a:pt x="17" y="11"/>
                    </a:cubicBezTo>
                    <a:cubicBezTo>
                      <a:pt x="13" y="13"/>
                      <a:pt x="15" y="9"/>
                      <a:pt x="11" y="11"/>
                    </a:cubicBezTo>
                    <a:cubicBezTo>
                      <a:pt x="8" y="10"/>
                      <a:pt x="6" y="8"/>
                      <a:pt x="8" y="8"/>
                    </a:cubicBezTo>
                    <a:cubicBezTo>
                      <a:pt x="10" y="8"/>
                      <a:pt x="10" y="9"/>
                      <a:pt x="10" y="9"/>
                    </a:cubicBezTo>
                    <a:cubicBezTo>
                      <a:pt x="14" y="10"/>
                      <a:pt x="12" y="8"/>
                      <a:pt x="17" y="8"/>
                    </a:cubicBezTo>
                    <a:cubicBezTo>
                      <a:pt x="11" y="6"/>
                      <a:pt x="12" y="0"/>
                      <a:pt x="2" y="0"/>
                    </a:cubicBezTo>
                    <a:cubicBezTo>
                      <a:pt x="0" y="1"/>
                      <a:pt x="2" y="2"/>
                      <a:pt x="2" y="2"/>
                    </a:cubicBezTo>
                    <a:cubicBezTo>
                      <a:pt x="5" y="1"/>
                      <a:pt x="8" y="3"/>
                      <a:pt x="9" y="3"/>
                    </a:cubicBezTo>
                    <a:cubicBezTo>
                      <a:pt x="8" y="4"/>
                      <a:pt x="11" y="6"/>
                      <a:pt x="7" y="5"/>
                    </a:cubicBezTo>
                    <a:cubicBezTo>
                      <a:pt x="4" y="3"/>
                      <a:pt x="4" y="3"/>
                      <a:pt x="4" y="3"/>
                    </a:cubicBezTo>
                    <a:cubicBezTo>
                      <a:pt x="1" y="7"/>
                      <a:pt x="1" y="13"/>
                      <a:pt x="2" y="17"/>
                    </a:cubicBezTo>
                    <a:cubicBezTo>
                      <a:pt x="3" y="15"/>
                      <a:pt x="3" y="15"/>
                      <a:pt x="3" y="15"/>
                    </a:cubicBezTo>
                    <a:cubicBezTo>
                      <a:pt x="5" y="16"/>
                      <a:pt x="5" y="17"/>
                      <a:pt x="6" y="18"/>
                    </a:cubicBezTo>
                    <a:cubicBezTo>
                      <a:pt x="13" y="18"/>
                      <a:pt x="13" y="18"/>
                      <a:pt x="13" y="18"/>
                    </a:cubicBezTo>
                    <a:cubicBezTo>
                      <a:pt x="13" y="18"/>
                      <a:pt x="13" y="19"/>
                      <a:pt x="11" y="19"/>
                    </a:cubicBezTo>
                    <a:cubicBezTo>
                      <a:pt x="14" y="20"/>
                      <a:pt x="15" y="20"/>
                      <a:pt x="18" y="19"/>
                    </a:cubicBezTo>
                    <a:cubicBezTo>
                      <a:pt x="19" y="21"/>
                      <a:pt x="16" y="21"/>
                      <a:pt x="20" y="23"/>
                    </a:cubicBezTo>
                    <a:cubicBezTo>
                      <a:pt x="26" y="21"/>
                      <a:pt x="16" y="20"/>
                      <a:pt x="21" y="18"/>
                    </a:cubicBezTo>
                    <a:lnTo>
                      <a:pt x="12" y="16"/>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4" name="Freeform 680">
                <a:extLst>
                  <a:ext uri="{FF2B5EF4-FFF2-40B4-BE49-F238E27FC236}">
                    <a16:creationId xmlns:a16="http://schemas.microsoft.com/office/drawing/2014/main" xmlns="" id="{0F980B2C-7499-44FD-B2F4-530CCFA8F7E3}"/>
                  </a:ext>
                </a:extLst>
              </p:cNvPr>
              <p:cNvSpPr/>
              <p:nvPr/>
            </p:nvSpPr>
            <p:spPr>
              <a:xfrm>
                <a:off x="3491" y="3147"/>
                <a:ext cx="3" cy="0"/>
              </a:xfrm>
              <a:custGeom>
                <a:avLst/>
                <a:gdLst/>
                <a:ahLst/>
                <a:cxnLst>
                  <a:cxn ang="0">
                    <a:pos x="3" y="0"/>
                  </a:cxn>
                  <a:cxn ang="0">
                    <a:pos x="0" y="0"/>
                  </a:cxn>
                  <a:cxn ang="0">
                    <a:pos x="2" y="0"/>
                  </a:cxn>
                  <a:cxn ang="0">
                    <a:pos x="3" y="0"/>
                  </a:cxn>
                </a:cxnLst>
                <a:rect l="0" t="0" r="0" b="0"/>
                <a:pathLst>
                  <a:path w="3" h="1">
                    <a:moveTo>
                      <a:pt x="3" y="0"/>
                    </a:moveTo>
                    <a:lnTo>
                      <a:pt x="0" y="0"/>
                    </a:lnTo>
                    <a:lnTo>
                      <a:pt x="2" y="0"/>
                    </a:lnTo>
                    <a:lnTo>
                      <a:pt x="3"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5" name="Freeform 681">
                <a:extLst>
                  <a:ext uri="{FF2B5EF4-FFF2-40B4-BE49-F238E27FC236}">
                    <a16:creationId xmlns:a16="http://schemas.microsoft.com/office/drawing/2014/main" xmlns="" id="{9E3EC83E-57FA-4441-A9A1-E931993ACB9C}"/>
                  </a:ext>
                </a:extLst>
              </p:cNvPr>
              <p:cNvSpPr/>
              <p:nvPr/>
            </p:nvSpPr>
            <p:spPr>
              <a:xfrm>
                <a:off x="3481" y="3145"/>
                <a:ext cx="5" cy="1"/>
              </a:xfrm>
              <a:custGeom>
                <a:avLst/>
                <a:gdLst/>
                <a:ahLst/>
                <a:cxnLst>
                  <a:cxn ang="0">
                    <a:pos x="0" y="0"/>
                  </a:cxn>
                  <a:cxn ang="0">
                    <a:pos x="3" y="1"/>
                  </a:cxn>
                  <a:cxn ang="0">
                    <a:pos x="0" y="0"/>
                  </a:cxn>
                </a:cxnLst>
                <a:rect l="0" t="0" r="0" b="0"/>
                <a:pathLst>
                  <a:path w="5" h="1">
                    <a:moveTo>
                      <a:pt x="0" y="0"/>
                    </a:moveTo>
                    <a:cubicBezTo>
                      <a:pt x="3" y="1"/>
                      <a:pt x="3" y="1"/>
                      <a:pt x="3" y="1"/>
                    </a:cubicBezTo>
                    <a:cubicBezTo>
                      <a:pt x="5" y="0"/>
                      <a:pt x="3"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6" name="Freeform 682">
                <a:extLst>
                  <a:ext uri="{FF2B5EF4-FFF2-40B4-BE49-F238E27FC236}">
                    <a16:creationId xmlns:a16="http://schemas.microsoft.com/office/drawing/2014/main" xmlns="" id="{A1349F8A-21A7-4402-8168-B89A7845F880}"/>
                  </a:ext>
                </a:extLst>
              </p:cNvPr>
              <p:cNvSpPr/>
              <p:nvPr/>
            </p:nvSpPr>
            <p:spPr>
              <a:xfrm>
                <a:off x="3494" y="3133"/>
                <a:ext cx="1" cy="1"/>
              </a:xfrm>
              <a:custGeom>
                <a:avLst/>
                <a:gdLst/>
                <a:ahLst/>
                <a:cxnLst>
                  <a:cxn ang="0">
                    <a:pos x="1" y="1"/>
                  </a:cxn>
                  <a:cxn ang="0">
                    <a:pos x="0" y="0"/>
                  </a:cxn>
                  <a:cxn ang="0">
                    <a:pos x="0" y="0"/>
                  </a:cxn>
                  <a:cxn ang="0">
                    <a:pos x="1" y="1"/>
                  </a:cxn>
                </a:cxnLst>
                <a:rect l="0" t="0" r="0" b="0"/>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7" name="Freeform 683">
                <a:extLst>
                  <a:ext uri="{FF2B5EF4-FFF2-40B4-BE49-F238E27FC236}">
                    <a16:creationId xmlns:a16="http://schemas.microsoft.com/office/drawing/2014/main" xmlns="" id="{0BF575A7-0DB9-49C7-9F55-184CDC74AD07}"/>
                  </a:ext>
                </a:extLst>
              </p:cNvPr>
              <p:cNvSpPr/>
              <p:nvPr/>
            </p:nvSpPr>
            <p:spPr>
              <a:xfrm>
                <a:off x="3481" y="3123"/>
                <a:ext cx="12" cy="6"/>
              </a:xfrm>
              <a:custGeom>
                <a:avLst/>
                <a:gdLst/>
                <a:ahLst/>
                <a:cxnLst>
                  <a:cxn ang="0">
                    <a:pos x="0" y="0"/>
                  </a:cxn>
                  <a:cxn ang="0">
                    <a:pos x="0" y="5"/>
                  </a:cxn>
                  <a:cxn ang="0">
                    <a:pos x="11" y="6"/>
                  </a:cxn>
                  <a:cxn ang="0">
                    <a:pos x="4" y="3"/>
                  </a:cxn>
                  <a:cxn ang="0">
                    <a:pos x="4" y="0"/>
                  </a:cxn>
                  <a:cxn ang="0">
                    <a:pos x="0" y="0"/>
                  </a:cxn>
                </a:cxnLst>
                <a:rect l="0" t="0" r="0" b="0"/>
                <a:pathLst>
                  <a:path w="13" h="7">
                    <a:moveTo>
                      <a:pt x="0" y="0"/>
                    </a:moveTo>
                    <a:cubicBezTo>
                      <a:pt x="1" y="2"/>
                      <a:pt x="4" y="4"/>
                      <a:pt x="0" y="6"/>
                    </a:cubicBezTo>
                    <a:cubicBezTo>
                      <a:pt x="4" y="7"/>
                      <a:pt x="8" y="6"/>
                      <a:pt x="12" y="7"/>
                    </a:cubicBezTo>
                    <a:cubicBezTo>
                      <a:pt x="13" y="6"/>
                      <a:pt x="6" y="5"/>
                      <a:pt x="5" y="4"/>
                    </a:cubicBezTo>
                    <a:cubicBezTo>
                      <a:pt x="8" y="4"/>
                      <a:pt x="4" y="2"/>
                      <a:pt x="5" y="1"/>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8" name="Freeform 684">
                <a:extLst>
                  <a:ext uri="{FF2B5EF4-FFF2-40B4-BE49-F238E27FC236}">
                    <a16:creationId xmlns:a16="http://schemas.microsoft.com/office/drawing/2014/main" xmlns="" id="{7C54843B-436F-4423-9F4F-AA0C9FA0F1E4}"/>
                  </a:ext>
                </a:extLst>
              </p:cNvPr>
              <p:cNvSpPr/>
              <p:nvPr/>
            </p:nvSpPr>
            <p:spPr>
              <a:xfrm>
                <a:off x="3485" y="3081"/>
                <a:ext cx="18" cy="46"/>
              </a:xfrm>
              <a:custGeom>
                <a:avLst/>
                <a:gdLst/>
                <a:ahLst/>
                <a:cxnLst>
                  <a:cxn ang="0">
                    <a:pos x="10" y="38"/>
                  </a:cxn>
                  <a:cxn ang="0">
                    <a:pos x="9" y="35"/>
                  </a:cxn>
                  <a:cxn ang="0">
                    <a:pos x="11" y="37"/>
                  </a:cxn>
                  <a:cxn ang="0">
                    <a:pos x="13" y="35"/>
                  </a:cxn>
                  <a:cxn ang="0">
                    <a:pos x="12" y="35"/>
                  </a:cxn>
                  <a:cxn ang="0">
                    <a:pos x="11" y="31"/>
                  </a:cxn>
                  <a:cxn ang="0">
                    <a:pos x="6" y="29"/>
                  </a:cxn>
                  <a:cxn ang="0">
                    <a:pos x="14" y="27"/>
                  </a:cxn>
                  <a:cxn ang="0">
                    <a:pos x="5" y="27"/>
                  </a:cxn>
                  <a:cxn ang="0">
                    <a:pos x="8" y="23"/>
                  </a:cxn>
                  <a:cxn ang="0">
                    <a:pos x="9" y="24"/>
                  </a:cxn>
                  <a:cxn ang="0">
                    <a:pos x="9" y="21"/>
                  </a:cxn>
                  <a:cxn ang="0">
                    <a:pos x="13" y="22"/>
                  </a:cxn>
                  <a:cxn ang="0">
                    <a:pos x="13" y="19"/>
                  </a:cxn>
                  <a:cxn ang="0">
                    <a:pos x="16" y="19"/>
                  </a:cxn>
                  <a:cxn ang="0">
                    <a:pos x="13" y="12"/>
                  </a:cxn>
                  <a:cxn ang="0">
                    <a:pos x="16" y="11"/>
                  </a:cxn>
                  <a:cxn ang="0">
                    <a:pos x="7" y="11"/>
                  </a:cxn>
                  <a:cxn ang="0">
                    <a:pos x="8" y="7"/>
                  </a:cxn>
                  <a:cxn ang="0">
                    <a:pos x="14" y="9"/>
                  </a:cxn>
                  <a:cxn ang="0">
                    <a:pos x="12" y="7"/>
                  </a:cxn>
                  <a:cxn ang="0">
                    <a:pos x="17" y="6"/>
                  </a:cxn>
                  <a:cxn ang="0">
                    <a:pos x="10" y="3"/>
                  </a:cxn>
                  <a:cxn ang="0">
                    <a:pos x="11" y="0"/>
                  </a:cxn>
                  <a:cxn ang="0">
                    <a:pos x="3" y="1"/>
                  </a:cxn>
                  <a:cxn ang="0">
                    <a:pos x="4" y="12"/>
                  </a:cxn>
                  <a:cxn ang="0">
                    <a:pos x="7" y="14"/>
                  </a:cxn>
                  <a:cxn ang="0">
                    <a:pos x="2" y="14"/>
                  </a:cxn>
                  <a:cxn ang="0">
                    <a:pos x="7" y="15"/>
                  </a:cxn>
                  <a:cxn ang="0">
                    <a:pos x="3" y="16"/>
                  </a:cxn>
                  <a:cxn ang="0">
                    <a:pos x="7" y="18"/>
                  </a:cxn>
                  <a:cxn ang="0">
                    <a:pos x="1" y="18"/>
                  </a:cxn>
                  <a:cxn ang="0">
                    <a:pos x="1" y="34"/>
                  </a:cxn>
                  <a:cxn ang="0">
                    <a:pos x="6" y="34"/>
                  </a:cxn>
                  <a:cxn ang="0">
                    <a:pos x="5" y="40"/>
                  </a:cxn>
                  <a:cxn ang="0">
                    <a:pos x="8" y="41"/>
                  </a:cxn>
                  <a:cxn ang="0">
                    <a:pos x="0" y="40"/>
                  </a:cxn>
                  <a:cxn ang="0">
                    <a:pos x="0" y="42"/>
                  </a:cxn>
                  <a:cxn ang="0">
                    <a:pos x="2" y="41"/>
                  </a:cxn>
                  <a:cxn ang="0">
                    <a:pos x="0" y="43"/>
                  </a:cxn>
                  <a:cxn ang="0">
                    <a:pos x="11" y="43"/>
                  </a:cxn>
                  <a:cxn ang="0">
                    <a:pos x="15" y="39"/>
                  </a:cxn>
                  <a:cxn ang="0">
                    <a:pos x="10" y="38"/>
                  </a:cxn>
                </a:cxnLst>
                <a:rect l="0" t="0" r="0" b="0"/>
                <a:pathLst>
                  <a:path w="21" h="53">
                    <a:moveTo>
                      <a:pt x="12" y="44"/>
                    </a:moveTo>
                    <a:cubicBezTo>
                      <a:pt x="12" y="43"/>
                      <a:pt x="9" y="42"/>
                      <a:pt x="11" y="41"/>
                    </a:cubicBezTo>
                    <a:cubicBezTo>
                      <a:pt x="13" y="42"/>
                      <a:pt x="14" y="42"/>
                      <a:pt x="13" y="43"/>
                    </a:cubicBezTo>
                    <a:cubicBezTo>
                      <a:pt x="19" y="43"/>
                      <a:pt x="13" y="42"/>
                      <a:pt x="16" y="41"/>
                    </a:cubicBezTo>
                    <a:cubicBezTo>
                      <a:pt x="14" y="41"/>
                      <a:pt x="14" y="41"/>
                      <a:pt x="14" y="41"/>
                    </a:cubicBezTo>
                    <a:cubicBezTo>
                      <a:pt x="15" y="39"/>
                      <a:pt x="9" y="39"/>
                      <a:pt x="13" y="36"/>
                    </a:cubicBezTo>
                    <a:cubicBezTo>
                      <a:pt x="11" y="35"/>
                      <a:pt x="12" y="35"/>
                      <a:pt x="8" y="34"/>
                    </a:cubicBezTo>
                    <a:cubicBezTo>
                      <a:pt x="13" y="33"/>
                      <a:pt x="13" y="34"/>
                      <a:pt x="17" y="32"/>
                    </a:cubicBezTo>
                    <a:cubicBezTo>
                      <a:pt x="15" y="32"/>
                      <a:pt x="10" y="32"/>
                      <a:pt x="6" y="32"/>
                    </a:cubicBezTo>
                    <a:cubicBezTo>
                      <a:pt x="12" y="29"/>
                      <a:pt x="5" y="28"/>
                      <a:pt x="10" y="27"/>
                    </a:cubicBezTo>
                    <a:cubicBezTo>
                      <a:pt x="10" y="27"/>
                      <a:pt x="11" y="28"/>
                      <a:pt x="11" y="28"/>
                    </a:cubicBezTo>
                    <a:cubicBezTo>
                      <a:pt x="17" y="29"/>
                      <a:pt x="10" y="26"/>
                      <a:pt x="11" y="25"/>
                    </a:cubicBezTo>
                    <a:cubicBezTo>
                      <a:pt x="16" y="26"/>
                      <a:pt x="16" y="26"/>
                      <a:pt x="16" y="26"/>
                    </a:cubicBezTo>
                    <a:cubicBezTo>
                      <a:pt x="16" y="25"/>
                      <a:pt x="12" y="23"/>
                      <a:pt x="16" y="22"/>
                    </a:cubicBezTo>
                    <a:cubicBezTo>
                      <a:pt x="19" y="22"/>
                      <a:pt x="19" y="22"/>
                      <a:pt x="19" y="22"/>
                    </a:cubicBezTo>
                    <a:cubicBezTo>
                      <a:pt x="15" y="19"/>
                      <a:pt x="17" y="16"/>
                      <a:pt x="16" y="14"/>
                    </a:cubicBezTo>
                    <a:cubicBezTo>
                      <a:pt x="19" y="13"/>
                      <a:pt x="19" y="13"/>
                      <a:pt x="19" y="13"/>
                    </a:cubicBezTo>
                    <a:cubicBezTo>
                      <a:pt x="15" y="9"/>
                      <a:pt x="17" y="16"/>
                      <a:pt x="9" y="13"/>
                    </a:cubicBezTo>
                    <a:cubicBezTo>
                      <a:pt x="19" y="13"/>
                      <a:pt x="6" y="11"/>
                      <a:pt x="10" y="9"/>
                    </a:cubicBezTo>
                    <a:cubicBezTo>
                      <a:pt x="14" y="9"/>
                      <a:pt x="12" y="11"/>
                      <a:pt x="17" y="11"/>
                    </a:cubicBezTo>
                    <a:cubicBezTo>
                      <a:pt x="12" y="10"/>
                      <a:pt x="15" y="10"/>
                      <a:pt x="14" y="9"/>
                    </a:cubicBezTo>
                    <a:cubicBezTo>
                      <a:pt x="19" y="9"/>
                      <a:pt x="15" y="7"/>
                      <a:pt x="20" y="8"/>
                    </a:cubicBezTo>
                    <a:cubicBezTo>
                      <a:pt x="12" y="4"/>
                      <a:pt x="12" y="4"/>
                      <a:pt x="12" y="4"/>
                    </a:cubicBezTo>
                    <a:cubicBezTo>
                      <a:pt x="14" y="3"/>
                      <a:pt x="14" y="2"/>
                      <a:pt x="13" y="1"/>
                    </a:cubicBezTo>
                    <a:cubicBezTo>
                      <a:pt x="13" y="3"/>
                      <a:pt x="6" y="0"/>
                      <a:pt x="4" y="2"/>
                    </a:cubicBezTo>
                    <a:cubicBezTo>
                      <a:pt x="6" y="5"/>
                      <a:pt x="7" y="10"/>
                      <a:pt x="5" y="14"/>
                    </a:cubicBezTo>
                    <a:cubicBezTo>
                      <a:pt x="11" y="15"/>
                      <a:pt x="4" y="16"/>
                      <a:pt x="9" y="17"/>
                    </a:cubicBezTo>
                    <a:cubicBezTo>
                      <a:pt x="3" y="17"/>
                      <a:pt x="3" y="17"/>
                      <a:pt x="3" y="17"/>
                    </a:cubicBezTo>
                    <a:cubicBezTo>
                      <a:pt x="4" y="20"/>
                      <a:pt x="7" y="17"/>
                      <a:pt x="9" y="18"/>
                    </a:cubicBezTo>
                    <a:cubicBezTo>
                      <a:pt x="10" y="19"/>
                      <a:pt x="6" y="19"/>
                      <a:pt x="4" y="19"/>
                    </a:cubicBezTo>
                    <a:cubicBezTo>
                      <a:pt x="3" y="21"/>
                      <a:pt x="5" y="19"/>
                      <a:pt x="9" y="21"/>
                    </a:cubicBezTo>
                    <a:cubicBezTo>
                      <a:pt x="2" y="21"/>
                      <a:pt x="2" y="21"/>
                      <a:pt x="2" y="21"/>
                    </a:cubicBezTo>
                    <a:cubicBezTo>
                      <a:pt x="3" y="26"/>
                      <a:pt x="7" y="34"/>
                      <a:pt x="2" y="40"/>
                    </a:cubicBezTo>
                    <a:cubicBezTo>
                      <a:pt x="7" y="40"/>
                      <a:pt x="7" y="40"/>
                      <a:pt x="7" y="40"/>
                    </a:cubicBezTo>
                    <a:cubicBezTo>
                      <a:pt x="4" y="42"/>
                      <a:pt x="16" y="46"/>
                      <a:pt x="6" y="47"/>
                    </a:cubicBezTo>
                    <a:cubicBezTo>
                      <a:pt x="10" y="48"/>
                      <a:pt x="10" y="48"/>
                      <a:pt x="10" y="48"/>
                    </a:cubicBezTo>
                    <a:cubicBezTo>
                      <a:pt x="8" y="47"/>
                      <a:pt x="3" y="48"/>
                      <a:pt x="0" y="47"/>
                    </a:cubicBezTo>
                    <a:cubicBezTo>
                      <a:pt x="2" y="47"/>
                      <a:pt x="0" y="48"/>
                      <a:pt x="1" y="49"/>
                    </a:cubicBezTo>
                    <a:cubicBezTo>
                      <a:pt x="3" y="48"/>
                      <a:pt x="3" y="48"/>
                      <a:pt x="3" y="48"/>
                    </a:cubicBezTo>
                    <a:cubicBezTo>
                      <a:pt x="7" y="49"/>
                      <a:pt x="4" y="50"/>
                      <a:pt x="1" y="50"/>
                    </a:cubicBezTo>
                    <a:cubicBezTo>
                      <a:pt x="5" y="53"/>
                      <a:pt x="9" y="50"/>
                      <a:pt x="13" y="50"/>
                    </a:cubicBezTo>
                    <a:cubicBezTo>
                      <a:pt x="5" y="46"/>
                      <a:pt x="21" y="48"/>
                      <a:pt x="18" y="45"/>
                    </a:cubicBezTo>
                    <a:cubicBezTo>
                      <a:pt x="16" y="43"/>
                      <a:pt x="14" y="44"/>
                      <a:pt x="12" y="4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09" name="Freeform 685">
                <a:extLst>
                  <a:ext uri="{FF2B5EF4-FFF2-40B4-BE49-F238E27FC236}">
                    <a16:creationId xmlns:a16="http://schemas.microsoft.com/office/drawing/2014/main" xmlns="" id="{611F71BC-8B20-4F0D-B895-8261B8B05209}"/>
                  </a:ext>
                </a:extLst>
              </p:cNvPr>
              <p:cNvSpPr/>
              <p:nvPr/>
            </p:nvSpPr>
            <p:spPr>
              <a:xfrm>
                <a:off x="3484" y="3121"/>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0" name="Freeform 686">
                <a:extLst>
                  <a:ext uri="{FF2B5EF4-FFF2-40B4-BE49-F238E27FC236}">
                    <a16:creationId xmlns:a16="http://schemas.microsoft.com/office/drawing/2014/main" xmlns="" id="{BD091061-64EE-41FE-9802-1A3C94B7201C}"/>
                  </a:ext>
                </a:extLst>
              </p:cNvPr>
              <p:cNvSpPr/>
              <p:nvPr/>
            </p:nvSpPr>
            <p:spPr>
              <a:xfrm>
                <a:off x="3495" y="3081"/>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1" y="1"/>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1" name="Rectangle 687">
                <a:extLst>
                  <a:ext uri="{FF2B5EF4-FFF2-40B4-BE49-F238E27FC236}">
                    <a16:creationId xmlns:a16="http://schemas.microsoft.com/office/drawing/2014/main" xmlns="" id="{36DEF897-AC08-4E3E-863B-A34590C88F4B}"/>
                  </a:ext>
                </a:extLst>
              </p:cNvPr>
              <p:cNvSpPr/>
              <p:nvPr/>
            </p:nvSpPr>
            <p:spPr>
              <a:xfrm>
                <a:off x="3486" y="3124"/>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612" name="Freeform 688">
                <a:extLst>
                  <a:ext uri="{FF2B5EF4-FFF2-40B4-BE49-F238E27FC236}">
                    <a16:creationId xmlns:a16="http://schemas.microsoft.com/office/drawing/2014/main" xmlns="" id="{F4B60CE0-87DC-41B8-B59C-C10DD61D5882}"/>
                  </a:ext>
                </a:extLst>
              </p:cNvPr>
              <p:cNvSpPr/>
              <p:nvPr/>
            </p:nvSpPr>
            <p:spPr>
              <a:xfrm>
                <a:off x="3494" y="3126"/>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3" name="Freeform 689">
                <a:extLst>
                  <a:ext uri="{FF2B5EF4-FFF2-40B4-BE49-F238E27FC236}">
                    <a16:creationId xmlns:a16="http://schemas.microsoft.com/office/drawing/2014/main" xmlns="" id="{5952D9DF-87E9-414D-807E-A2DBA589A255}"/>
                  </a:ext>
                </a:extLst>
              </p:cNvPr>
              <p:cNvSpPr/>
              <p:nvPr/>
            </p:nvSpPr>
            <p:spPr>
              <a:xfrm>
                <a:off x="3500" y="3075"/>
                <a:ext cx="2" cy="1"/>
              </a:xfrm>
              <a:custGeom>
                <a:avLst/>
                <a:gdLst/>
                <a:ahLst/>
                <a:cxnLst>
                  <a:cxn ang="0">
                    <a:pos x="2" y="1"/>
                  </a:cxn>
                  <a:cxn ang="0">
                    <a:pos x="0" y="0"/>
                  </a:cxn>
                  <a:cxn ang="0">
                    <a:pos x="2" y="1"/>
                  </a:cxn>
                </a:cxnLst>
                <a:rect l="0" t="0" r="0" b="0"/>
                <a:pathLst>
                  <a:path w="2" h="1">
                    <a:moveTo>
                      <a:pt x="2" y="1"/>
                    </a:move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4" name="Freeform 690">
                <a:extLst>
                  <a:ext uri="{FF2B5EF4-FFF2-40B4-BE49-F238E27FC236}">
                    <a16:creationId xmlns:a16="http://schemas.microsoft.com/office/drawing/2014/main" xmlns="" id="{0B0C0997-050A-4797-B11C-24E1DBEC0B21}"/>
                  </a:ext>
                </a:extLst>
              </p:cNvPr>
              <p:cNvSpPr/>
              <p:nvPr/>
            </p:nvSpPr>
            <p:spPr>
              <a:xfrm>
                <a:off x="3504" y="305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5" name="Freeform 691">
                <a:extLst>
                  <a:ext uri="{FF2B5EF4-FFF2-40B4-BE49-F238E27FC236}">
                    <a16:creationId xmlns:a16="http://schemas.microsoft.com/office/drawing/2014/main" xmlns="" id="{1296427F-766F-4902-BB0E-1CB1DE521F91}"/>
                  </a:ext>
                </a:extLst>
              </p:cNvPr>
              <p:cNvSpPr/>
              <p:nvPr/>
            </p:nvSpPr>
            <p:spPr>
              <a:xfrm>
                <a:off x="3482" y="3004"/>
                <a:ext cx="27" cy="77"/>
              </a:xfrm>
              <a:custGeom>
                <a:avLst/>
                <a:gdLst/>
                <a:ahLst/>
                <a:cxnLst>
                  <a:cxn ang="0">
                    <a:pos x="15" y="2"/>
                  </a:cxn>
                  <a:cxn ang="0">
                    <a:pos x="9" y="0"/>
                  </a:cxn>
                  <a:cxn ang="0">
                    <a:pos x="6" y="3"/>
                  </a:cxn>
                  <a:cxn ang="0">
                    <a:pos x="9" y="7"/>
                  </a:cxn>
                  <a:cxn ang="0">
                    <a:pos x="9" y="16"/>
                  </a:cxn>
                  <a:cxn ang="0">
                    <a:pos x="7" y="21"/>
                  </a:cxn>
                  <a:cxn ang="0">
                    <a:pos x="12" y="29"/>
                  </a:cxn>
                  <a:cxn ang="0">
                    <a:pos x="10" y="31"/>
                  </a:cxn>
                  <a:cxn ang="0">
                    <a:pos x="8" y="35"/>
                  </a:cxn>
                  <a:cxn ang="0">
                    <a:pos x="17" y="37"/>
                  </a:cxn>
                  <a:cxn ang="0">
                    <a:pos x="17" y="41"/>
                  </a:cxn>
                  <a:cxn ang="0">
                    <a:pos x="13" y="44"/>
                  </a:cxn>
                  <a:cxn ang="0">
                    <a:pos x="13" y="49"/>
                  </a:cxn>
                  <a:cxn ang="0">
                    <a:pos x="11" y="54"/>
                  </a:cxn>
                  <a:cxn ang="0">
                    <a:pos x="13" y="58"/>
                  </a:cxn>
                  <a:cxn ang="0">
                    <a:pos x="16" y="62"/>
                  </a:cxn>
                  <a:cxn ang="0">
                    <a:pos x="12" y="63"/>
                  </a:cxn>
                  <a:cxn ang="0">
                    <a:pos x="13" y="65"/>
                  </a:cxn>
                  <a:cxn ang="0">
                    <a:pos x="11" y="76"/>
                  </a:cxn>
                  <a:cxn ang="0">
                    <a:pos x="13" y="70"/>
                  </a:cxn>
                  <a:cxn ang="0">
                    <a:pos x="10" y="70"/>
                  </a:cxn>
                  <a:cxn ang="0">
                    <a:pos x="20" y="69"/>
                  </a:cxn>
                  <a:cxn ang="0">
                    <a:pos x="21" y="68"/>
                  </a:cxn>
                  <a:cxn ang="0">
                    <a:pos x="20" y="64"/>
                  </a:cxn>
                  <a:cxn ang="0">
                    <a:pos x="22" y="61"/>
                  </a:cxn>
                  <a:cxn ang="0">
                    <a:pos x="23" y="56"/>
                  </a:cxn>
                  <a:cxn ang="0">
                    <a:pos x="21" y="51"/>
                  </a:cxn>
                  <a:cxn ang="0">
                    <a:pos x="22" y="51"/>
                  </a:cxn>
                  <a:cxn ang="0">
                    <a:pos x="22" y="51"/>
                  </a:cxn>
                  <a:cxn ang="0">
                    <a:pos x="21" y="47"/>
                  </a:cxn>
                  <a:cxn ang="0">
                    <a:pos x="19" y="44"/>
                  </a:cxn>
                  <a:cxn ang="0">
                    <a:pos x="23" y="42"/>
                  </a:cxn>
                  <a:cxn ang="0">
                    <a:pos x="24" y="38"/>
                  </a:cxn>
                  <a:cxn ang="0">
                    <a:pos x="20" y="36"/>
                  </a:cxn>
                  <a:cxn ang="0">
                    <a:pos x="18" y="32"/>
                  </a:cxn>
                  <a:cxn ang="0">
                    <a:pos x="16" y="24"/>
                  </a:cxn>
                  <a:cxn ang="0">
                    <a:pos x="17" y="22"/>
                  </a:cxn>
                  <a:cxn ang="0">
                    <a:pos x="16" y="13"/>
                  </a:cxn>
                  <a:cxn ang="0">
                    <a:pos x="11" y="17"/>
                  </a:cxn>
                  <a:cxn ang="0">
                    <a:pos x="20" y="13"/>
                  </a:cxn>
                </a:cxnLst>
                <a:rect l="0" t="0" r="0" b="0"/>
                <a:pathLst>
                  <a:path w="31" h="89">
                    <a:moveTo>
                      <a:pt x="24" y="8"/>
                    </a:moveTo>
                    <a:cubicBezTo>
                      <a:pt x="23" y="6"/>
                      <a:pt x="21" y="4"/>
                      <a:pt x="18" y="3"/>
                    </a:cubicBezTo>
                    <a:cubicBezTo>
                      <a:pt x="20" y="3"/>
                      <a:pt x="20" y="3"/>
                      <a:pt x="20" y="3"/>
                    </a:cubicBezTo>
                    <a:cubicBezTo>
                      <a:pt x="19" y="2"/>
                      <a:pt x="15" y="0"/>
                      <a:pt x="11" y="1"/>
                    </a:cubicBezTo>
                    <a:cubicBezTo>
                      <a:pt x="13" y="1"/>
                      <a:pt x="13" y="1"/>
                      <a:pt x="13" y="1"/>
                    </a:cubicBezTo>
                    <a:cubicBezTo>
                      <a:pt x="17" y="4"/>
                      <a:pt x="9" y="3"/>
                      <a:pt x="8" y="4"/>
                    </a:cubicBezTo>
                    <a:cubicBezTo>
                      <a:pt x="9" y="6"/>
                      <a:pt x="17" y="7"/>
                      <a:pt x="15" y="9"/>
                    </a:cubicBezTo>
                    <a:cubicBezTo>
                      <a:pt x="15" y="9"/>
                      <a:pt x="13" y="9"/>
                      <a:pt x="11" y="9"/>
                    </a:cubicBezTo>
                    <a:cubicBezTo>
                      <a:pt x="11" y="10"/>
                      <a:pt x="17" y="11"/>
                      <a:pt x="18" y="12"/>
                    </a:cubicBezTo>
                    <a:cubicBezTo>
                      <a:pt x="0" y="12"/>
                      <a:pt x="23" y="17"/>
                      <a:pt x="11" y="19"/>
                    </a:cubicBezTo>
                    <a:cubicBezTo>
                      <a:pt x="13" y="20"/>
                      <a:pt x="11" y="22"/>
                      <a:pt x="14" y="24"/>
                    </a:cubicBezTo>
                    <a:cubicBezTo>
                      <a:pt x="10" y="23"/>
                      <a:pt x="14" y="26"/>
                      <a:pt x="9" y="25"/>
                    </a:cubicBezTo>
                    <a:cubicBezTo>
                      <a:pt x="19" y="26"/>
                      <a:pt x="4" y="30"/>
                      <a:pt x="17" y="31"/>
                    </a:cubicBezTo>
                    <a:cubicBezTo>
                      <a:pt x="13" y="33"/>
                      <a:pt x="18" y="31"/>
                      <a:pt x="14" y="34"/>
                    </a:cubicBezTo>
                    <a:cubicBezTo>
                      <a:pt x="13" y="34"/>
                      <a:pt x="13" y="33"/>
                      <a:pt x="13" y="33"/>
                    </a:cubicBezTo>
                    <a:cubicBezTo>
                      <a:pt x="10" y="34"/>
                      <a:pt x="18" y="35"/>
                      <a:pt x="12" y="36"/>
                    </a:cubicBezTo>
                    <a:cubicBezTo>
                      <a:pt x="11" y="38"/>
                      <a:pt x="16" y="37"/>
                      <a:pt x="19" y="38"/>
                    </a:cubicBezTo>
                    <a:cubicBezTo>
                      <a:pt x="17" y="40"/>
                      <a:pt x="16" y="40"/>
                      <a:pt x="10" y="41"/>
                    </a:cubicBezTo>
                    <a:cubicBezTo>
                      <a:pt x="16" y="41"/>
                      <a:pt x="13" y="42"/>
                      <a:pt x="16" y="44"/>
                    </a:cubicBezTo>
                    <a:cubicBezTo>
                      <a:pt x="17" y="43"/>
                      <a:pt x="18" y="42"/>
                      <a:pt x="20" y="43"/>
                    </a:cubicBezTo>
                    <a:cubicBezTo>
                      <a:pt x="19" y="46"/>
                      <a:pt x="24" y="46"/>
                      <a:pt x="26" y="48"/>
                    </a:cubicBezTo>
                    <a:cubicBezTo>
                      <a:pt x="19" y="49"/>
                      <a:pt x="26" y="46"/>
                      <a:pt x="20" y="48"/>
                    </a:cubicBezTo>
                    <a:cubicBezTo>
                      <a:pt x="17" y="46"/>
                      <a:pt x="18" y="45"/>
                      <a:pt x="13" y="43"/>
                    </a:cubicBezTo>
                    <a:cubicBezTo>
                      <a:pt x="12" y="46"/>
                      <a:pt x="13" y="48"/>
                      <a:pt x="16" y="51"/>
                    </a:cubicBezTo>
                    <a:cubicBezTo>
                      <a:pt x="15" y="52"/>
                      <a:pt x="13" y="50"/>
                      <a:pt x="12" y="51"/>
                    </a:cubicBezTo>
                    <a:cubicBezTo>
                      <a:pt x="9" y="53"/>
                      <a:pt x="19" y="55"/>
                      <a:pt x="15" y="57"/>
                    </a:cubicBezTo>
                    <a:cubicBezTo>
                      <a:pt x="12" y="56"/>
                      <a:pt x="12" y="56"/>
                      <a:pt x="12" y="56"/>
                    </a:cubicBezTo>
                    <a:cubicBezTo>
                      <a:pt x="17" y="58"/>
                      <a:pt x="11" y="60"/>
                      <a:pt x="13" y="63"/>
                    </a:cubicBezTo>
                    <a:cubicBezTo>
                      <a:pt x="15" y="62"/>
                      <a:pt x="16" y="62"/>
                      <a:pt x="17" y="63"/>
                    </a:cubicBezTo>
                    <a:cubicBezTo>
                      <a:pt x="8" y="62"/>
                      <a:pt x="22" y="66"/>
                      <a:pt x="15" y="68"/>
                    </a:cubicBezTo>
                    <a:cubicBezTo>
                      <a:pt x="21" y="68"/>
                      <a:pt x="24" y="70"/>
                      <a:pt x="24" y="72"/>
                    </a:cubicBezTo>
                    <a:cubicBezTo>
                      <a:pt x="19" y="72"/>
                      <a:pt x="19" y="72"/>
                      <a:pt x="19" y="72"/>
                    </a:cubicBezTo>
                    <a:cubicBezTo>
                      <a:pt x="22" y="70"/>
                      <a:pt x="13" y="69"/>
                      <a:pt x="11" y="67"/>
                    </a:cubicBezTo>
                    <a:cubicBezTo>
                      <a:pt x="13" y="69"/>
                      <a:pt x="10" y="71"/>
                      <a:pt x="14" y="73"/>
                    </a:cubicBezTo>
                    <a:cubicBezTo>
                      <a:pt x="10" y="72"/>
                      <a:pt x="10" y="72"/>
                      <a:pt x="10" y="72"/>
                    </a:cubicBezTo>
                    <a:cubicBezTo>
                      <a:pt x="9" y="74"/>
                      <a:pt x="20" y="74"/>
                      <a:pt x="15" y="76"/>
                    </a:cubicBezTo>
                    <a:cubicBezTo>
                      <a:pt x="12" y="76"/>
                      <a:pt x="12" y="76"/>
                      <a:pt x="12" y="76"/>
                    </a:cubicBezTo>
                    <a:cubicBezTo>
                      <a:pt x="12" y="80"/>
                      <a:pt x="6" y="84"/>
                      <a:pt x="13" y="88"/>
                    </a:cubicBezTo>
                    <a:cubicBezTo>
                      <a:pt x="16" y="89"/>
                      <a:pt x="22" y="87"/>
                      <a:pt x="24" y="88"/>
                    </a:cubicBezTo>
                    <a:cubicBezTo>
                      <a:pt x="22" y="85"/>
                      <a:pt x="17" y="84"/>
                      <a:pt x="15" y="82"/>
                    </a:cubicBezTo>
                    <a:cubicBezTo>
                      <a:pt x="20" y="82"/>
                      <a:pt x="20" y="82"/>
                      <a:pt x="20" y="82"/>
                    </a:cubicBezTo>
                    <a:cubicBezTo>
                      <a:pt x="17" y="82"/>
                      <a:pt x="15" y="80"/>
                      <a:pt x="12" y="81"/>
                    </a:cubicBezTo>
                    <a:cubicBezTo>
                      <a:pt x="10" y="79"/>
                      <a:pt x="17" y="80"/>
                      <a:pt x="14" y="79"/>
                    </a:cubicBezTo>
                    <a:cubicBezTo>
                      <a:pt x="19" y="79"/>
                      <a:pt x="20" y="80"/>
                      <a:pt x="24" y="80"/>
                    </a:cubicBezTo>
                    <a:cubicBezTo>
                      <a:pt x="22" y="79"/>
                      <a:pt x="22" y="79"/>
                      <a:pt x="22" y="79"/>
                    </a:cubicBezTo>
                    <a:cubicBezTo>
                      <a:pt x="24" y="79"/>
                      <a:pt x="23" y="78"/>
                      <a:pt x="25" y="79"/>
                    </a:cubicBezTo>
                    <a:cubicBezTo>
                      <a:pt x="19" y="76"/>
                      <a:pt x="28" y="75"/>
                      <a:pt x="25" y="73"/>
                    </a:cubicBezTo>
                    <a:cubicBezTo>
                      <a:pt x="24" y="74"/>
                      <a:pt x="24" y="74"/>
                      <a:pt x="24" y="74"/>
                    </a:cubicBezTo>
                    <a:cubicBezTo>
                      <a:pt x="21" y="74"/>
                      <a:pt x="22" y="73"/>
                      <a:pt x="21" y="73"/>
                    </a:cubicBezTo>
                    <a:cubicBezTo>
                      <a:pt x="25" y="72"/>
                      <a:pt x="25" y="72"/>
                      <a:pt x="26" y="71"/>
                    </a:cubicBezTo>
                    <a:cubicBezTo>
                      <a:pt x="24" y="69"/>
                      <a:pt x="19" y="69"/>
                      <a:pt x="19" y="67"/>
                    </a:cubicBezTo>
                    <a:cubicBezTo>
                      <a:pt x="25" y="68"/>
                      <a:pt x="22" y="65"/>
                      <a:pt x="27" y="65"/>
                    </a:cubicBezTo>
                    <a:cubicBezTo>
                      <a:pt x="22" y="64"/>
                      <a:pt x="25" y="62"/>
                      <a:pt x="22" y="62"/>
                    </a:cubicBezTo>
                    <a:cubicBezTo>
                      <a:pt x="21" y="61"/>
                      <a:pt x="22" y="60"/>
                      <a:pt x="25" y="60"/>
                    </a:cubicBezTo>
                    <a:cubicBezTo>
                      <a:pt x="25" y="61"/>
                      <a:pt x="25" y="61"/>
                      <a:pt x="25" y="61"/>
                    </a:cubicBezTo>
                    <a:cubicBezTo>
                      <a:pt x="26" y="60"/>
                      <a:pt x="26" y="60"/>
                      <a:pt x="26" y="60"/>
                    </a:cubicBezTo>
                    <a:cubicBezTo>
                      <a:pt x="27" y="60"/>
                      <a:pt x="27" y="60"/>
                      <a:pt x="27" y="60"/>
                    </a:cubicBezTo>
                    <a:cubicBezTo>
                      <a:pt x="27" y="59"/>
                      <a:pt x="23" y="59"/>
                      <a:pt x="26" y="59"/>
                    </a:cubicBezTo>
                    <a:cubicBezTo>
                      <a:pt x="27" y="59"/>
                      <a:pt x="27" y="59"/>
                      <a:pt x="28" y="60"/>
                    </a:cubicBezTo>
                    <a:cubicBezTo>
                      <a:pt x="29" y="58"/>
                      <a:pt x="20" y="56"/>
                      <a:pt x="25" y="55"/>
                    </a:cubicBezTo>
                    <a:cubicBezTo>
                      <a:pt x="22" y="54"/>
                      <a:pt x="22" y="52"/>
                      <a:pt x="16" y="52"/>
                    </a:cubicBezTo>
                    <a:cubicBezTo>
                      <a:pt x="18" y="52"/>
                      <a:pt x="23" y="52"/>
                      <a:pt x="22" y="51"/>
                    </a:cubicBezTo>
                    <a:cubicBezTo>
                      <a:pt x="17" y="50"/>
                      <a:pt x="24" y="49"/>
                      <a:pt x="21" y="48"/>
                    </a:cubicBezTo>
                    <a:cubicBezTo>
                      <a:pt x="26" y="50"/>
                      <a:pt x="22" y="48"/>
                      <a:pt x="27" y="49"/>
                    </a:cubicBezTo>
                    <a:cubicBezTo>
                      <a:pt x="29" y="49"/>
                      <a:pt x="23" y="47"/>
                      <a:pt x="24" y="45"/>
                    </a:cubicBezTo>
                    <a:cubicBezTo>
                      <a:pt x="28" y="45"/>
                      <a:pt x="28" y="45"/>
                      <a:pt x="28" y="45"/>
                    </a:cubicBezTo>
                    <a:cubicBezTo>
                      <a:pt x="26" y="44"/>
                      <a:pt x="22" y="43"/>
                      <a:pt x="26" y="43"/>
                    </a:cubicBezTo>
                    <a:cubicBezTo>
                      <a:pt x="23" y="42"/>
                      <a:pt x="23" y="42"/>
                      <a:pt x="23" y="42"/>
                    </a:cubicBezTo>
                    <a:cubicBezTo>
                      <a:pt x="25" y="41"/>
                      <a:pt x="24" y="40"/>
                      <a:pt x="28" y="38"/>
                    </a:cubicBezTo>
                    <a:cubicBezTo>
                      <a:pt x="21" y="37"/>
                      <a:pt x="21" y="37"/>
                      <a:pt x="21" y="37"/>
                    </a:cubicBezTo>
                    <a:cubicBezTo>
                      <a:pt x="28" y="35"/>
                      <a:pt x="22" y="32"/>
                      <a:pt x="16" y="30"/>
                    </a:cubicBezTo>
                    <a:cubicBezTo>
                      <a:pt x="16" y="29"/>
                      <a:pt x="18" y="28"/>
                      <a:pt x="19" y="28"/>
                    </a:cubicBezTo>
                    <a:cubicBezTo>
                      <a:pt x="22" y="29"/>
                      <a:pt x="22" y="29"/>
                      <a:pt x="22" y="29"/>
                    </a:cubicBezTo>
                    <a:cubicBezTo>
                      <a:pt x="22" y="28"/>
                      <a:pt x="26" y="27"/>
                      <a:pt x="20" y="26"/>
                    </a:cubicBezTo>
                    <a:cubicBezTo>
                      <a:pt x="19" y="25"/>
                      <a:pt x="24" y="25"/>
                      <a:pt x="25" y="24"/>
                    </a:cubicBezTo>
                    <a:cubicBezTo>
                      <a:pt x="17" y="22"/>
                      <a:pt x="31" y="18"/>
                      <a:pt x="19" y="16"/>
                    </a:cubicBezTo>
                    <a:cubicBezTo>
                      <a:pt x="19" y="17"/>
                      <a:pt x="17" y="19"/>
                      <a:pt x="17" y="21"/>
                    </a:cubicBezTo>
                    <a:cubicBezTo>
                      <a:pt x="16" y="20"/>
                      <a:pt x="13" y="21"/>
                      <a:pt x="13" y="20"/>
                    </a:cubicBezTo>
                    <a:cubicBezTo>
                      <a:pt x="13" y="18"/>
                      <a:pt x="17" y="17"/>
                      <a:pt x="15" y="15"/>
                    </a:cubicBezTo>
                    <a:cubicBezTo>
                      <a:pt x="23" y="16"/>
                      <a:pt x="23" y="16"/>
                      <a:pt x="23" y="16"/>
                    </a:cubicBezTo>
                    <a:cubicBezTo>
                      <a:pt x="31" y="14"/>
                      <a:pt x="13" y="9"/>
                      <a:pt x="24" y="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6" name="Freeform 692">
                <a:extLst>
                  <a:ext uri="{FF2B5EF4-FFF2-40B4-BE49-F238E27FC236}">
                    <a16:creationId xmlns:a16="http://schemas.microsoft.com/office/drawing/2014/main" xmlns="" id="{22535D93-B0BA-4826-9B5D-406E622F77EB}"/>
                  </a:ext>
                </a:extLst>
              </p:cNvPr>
              <p:cNvSpPr/>
              <p:nvPr/>
            </p:nvSpPr>
            <p:spPr>
              <a:xfrm>
                <a:off x="3501" y="3030"/>
                <a:ext cx="4" cy="1"/>
              </a:xfrm>
              <a:custGeom>
                <a:avLst/>
                <a:gdLst/>
                <a:ahLst/>
                <a:cxnLst>
                  <a:cxn ang="0">
                    <a:pos x="0" y="1"/>
                  </a:cxn>
                  <a:cxn ang="0">
                    <a:pos x="4" y="0"/>
                  </a:cxn>
                  <a:cxn ang="0">
                    <a:pos x="1" y="0"/>
                  </a:cxn>
                  <a:cxn ang="0">
                    <a:pos x="0" y="1"/>
                  </a:cxn>
                </a:cxnLst>
                <a:rect l="0" t="0" r="0" b="0"/>
                <a:pathLst>
                  <a:path w="4" h="1">
                    <a:moveTo>
                      <a:pt x="0" y="1"/>
                    </a:moveTo>
                    <a:cubicBezTo>
                      <a:pt x="4" y="0"/>
                      <a:pt x="4" y="0"/>
                      <a:pt x="4" y="0"/>
                    </a:cubicBezTo>
                    <a:cubicBezTo>
                      <a:pt x="1" y="0"/>
                      <a:pt x="1" y="0"/>
                      <a:pt x="1" y="0"/>
                    </a:cubicBezTo>
                    <a:cubicBezTo>
                      <a:pt x="2" y="0"/>
                      <a:pt x="2"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7" name="Freeform 693">
                <a:extLst>
                  <a:ext uri="{FF2B5EF4-FFF2-40B4-BE49-F238E27FC236}">
                    <a16:creationId xmlns:a16="http://schemas.microsoft.com/office/drawing/2014/main" xmlns="" id="{7678E15A-6DE3-487B-9973-2F34C34C1056}"/>
                  </a:ext>
                </a:extLst>
              </p:cNvPr>
              <p:cNvSpPr/>
              <p:nvPr/>
            </p:nvSpPr>
            <p:spPr>
              <a:xfrm>
                <a:off x="3500" y="3029"/>
                <a:ext cx="2" cy="1"/>
              </a:xfrm>
              <a:custGeom>
                <a:avLst/>
                <a:gdLst/>
                <a:ahLst/>
                <a:cxnLst>
                  <a:cxn ang="0">
                    <a:pos x="2" y="1"/>
                  </a:cxn>
                  <a:cxn ang="0">
                    <a:pos x="1" y="0"/>
                  </a:cxn>
                  <a:cxn ang="0">
                    <a:pos x="1" y="1"/>
                  </a:cxn>
                  <a:cxn ang="0">
                    <a:pos x="2" y="1"/>
                  </a:cxn>
                </a:cxnLst>
                <a:rect l="0" t="0" r="0" b="0"/>
                <a:pathLst>
                  <a:path w="2" h="1">
                    <a:moveTo>
                      <a:pt x="2" y="1"/>
                    </a:moveTo>
                    <a:cubicBezTo>
                      <a:pt x="1" y="0"/>
                      <a:pt x="1" y="0"/>
                      <a:pt x="1" y="0"/>
                    </a:cubicBezTo>
                    <a:cubicBezTo>
                      <a:pt x="0" y="0"/>
                      <a:pt x="1" y="1"/>
                      <a:pt x="1" y="1"/>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8" name="Freeform 694">
                <a:extLst>
                  <a:ext uri="{FF2B5EF4-FFF2-40B4-BE49-F238E27FC236}">
                    <a16:creationId xmlns:a16="http://schemas.microsoft.com/office/drawing/2014/main" xmlns="" id="{6605C113-1B76-45D8-85CB-D21BAA0B21C0}"/>
                  </a:ext>
                </a:extLst>
              </p:cNvPr>
              <p:cNvSpPr/>
              <p:nvPr/>
            </p:nvSpPr>
            <p:spPr>
              <a:xfrm>
                <a:off x="3501" y="3005"/>
                <a:ext cx="2" cy="1"/>
              </a:xfrm>
              <a:custGeom>
                <a:avLst/>
                <a:gdLst/>
                <a:ahLst/>
                <a:cxnLst>
                  <a:cxn ang="0">
                    <a:pos x="1" y="1"/>
                  </a:cxn>
                  <a:cxn ang="0">
                    <a:pos x="1" y="0"/>
                  </a:cxn>
                  <a:cxn ang="0">
                    <a:pos x="1" y="1"/>
                  </a:cxn>
                </a:cxnLst>
                <a:rect l="0" t="0" r="0" b="0"/>
                <a:pathLst>
                  <a:path w="2" h="1">
                    <a:moveTo>
                      <a:pt x="1" y="1"/>
                    </a:moveTo>
                    <a:cubicBezTo>
                      <a:pt x="1" y="1"/>
                      <a:pt x="2" y="1"/>
                      <a:pt x="1" y="0"/>
                    </a:cubicBezTo>
                    <a:cubicBezTo>
                      <a:pt x="0" y="0"/>
                      <a:pt x="0" y="1"/>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19" name="Freeform 695">
                <a:extLst>
                  <a:ext uri="{FF2B5EF4-FFF2-40B4-BE49-F238E27FC236}">
                    <a16:creationId xmlns:a16="http://schemas.microsoft.com/office/drawing/2014/main" xmlns="" id="{61D32151-2488-4FF5-A475-49820F3D0508}"/>
                  </a:ext>
                </a:extLst>
              </p:cNvPr>
              <p:cNvSpPr/>
              <p:nvPr/>
            </p:nvSpPr>
            <p:spPr>
              <a:xfrm>
                <a:off x="3500" y="3005"/>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0" name="Freeform 696">
                <a:extLst>
                  <a:ext uri="{FF2B5EF4-FFF2-40B4-BE49-F238E27FC236}">
                    <a16:creationId xmlns:a16="http://schemas.microsoft.com/office/drawing/2014/main" xmlns="" id="{8672818D-0518-4CF5-96D1-43725184D191}"/>
                  </a:ext>
                </a:extLst>
              </p:cNvPr>
              <p:cNvSpPr/>
              <p:nvPr/>
            </p:nvSpPr>
            <p:spPr>
              <a:xfrm>
                <a:off x="3484" y="2965"/>
                <a:ext cx="22" cy="40"/>
              </a:xfrm>
              <a:custGeom>
                <a:avLst/>
                <a:gdLst/>
                <a:ahLst/>
                <a:cxnLst>
                  <a:cxn ang="0">
                    <a:pos x="13" y="6"/>
                  </a:cxn>
                  <a:cxn ang="0">
                    <a:pos x="9" y="5"/>
                  </a:cxn>
                  <a:cxn ang="0">
                    <a:pos x="12" y="3"/>
                  </a:cxn>
                  <a:cxn ang="0">
                    <a:pos x="5" y="0"/>
                  </a:cxn>
                  <a:cxn ang="0">
                    <a:pos x="8" y="18"/>
                  </a:cxn>
                  <a:cxn ang="0">
                    <a:pos x="6" y="17"/>
                  </a:cxn>
                  <a:cxn ang="0">
                    <a:pos x="10" y="25"/>
                  </a:cxn>
                  <a:cxn ang="0">
                    <a:pos x="5" y="24"/>
                  </a:cxn>
                  <a:cxn ang="0">
                    <a:pos x="7" y="28"/>
                  </a:cxn>
                  <a:cxn ang="0">
                    <a:pos x="8" y="28"/>
                  </a:cxn>
                  <a:cxn ang="0">
                    <a:pos x="7" y="29"/>
                  </a:cxn>
                  <a:cxn ang="0">
                    <a:pos x="8" y="29"/>
                  </a:cxn>
                  <a:cxn ang="0">
                    <a:pos x="8" y="32"/>
                  </a:cxn>
                  <a:cxn ang="0">
                    <a:pos x="7" y="31"/>
                  </a:cxn>
                  <a:cxn ang="0">
                    <a:pos x="9" y="34"/>
                  </a:cxn>
                  <a:cxn ang="0">
                    <a:pos x="6" y="33"/>
                  </a:cxn>
                  <a:cxn ang="0">
                    <a:pos x="11" y="39"/>
                  </a:cxn>
                  <a:cxn ang="0">
                    <a:pos x="14" y="40"/>
                  </a:cxn>
                  <a:cxn ang="0">
                    <a:pos x="12" y="34"/>
                  </a:cxn>
                  <a:cxn ang="0">
                    <a:pos x="12" y="35"/>
                  </a:cxn>
                  <a:cxn ang="0">
                    <a:pos x="10" y="32"/>
                  </a:cxn>
                  <a:cxn ang="0">
                    <a:pos x="15" y="34"/>
                  </a:cxn>
                  <a:cxn ang="0">
                    <a:pos x="19" y="30"/>
                  </a:cxn>
                  <a:cxn ang="0">
                    <a:pos x="19" y="30"/>
                  </a:cxn>
                  <a:cxn ang="0">
                    <a:pos x="17" y="28"/>
                  </a:cxn>
                  <a:cxn ang="0">
                    <a:pos x="15" y="29"/>
                  </a:cxn>
                  <a:cxn ang="0">
                    <a:pos x="9" y="28"/>
                  </a:cxn>
                  <a:cxn ang="0">
                    <a:pos x="9" y="27"/>
                  </a:cxn>
                  <a:cxn ang="0">
                    <a:pos x="14" y="28"/>
                  </a:cxn>
                  <a:cxn ang="0">
                    <a:pos x="12" y="27"/>
                  </a:cxn>
                  <a:cxn ang="0">
                    <a:pos x="17" y="25"/>
                  </a:cxn>
                  <a:cxn ang="0">
                    <a:pos x="12" y="25"/>
                  </a:cxn>
                  <a:cxn ang="0">
                    <a:pos x="13" y="17"/>
                  </a:cxn>
                  <a:cxn ang="0">
                    <a:pos x="15" y="18"/>
                  </a:cxn>
                  <a:cxn ang="0">
                    <a:pos x="12" y="17"/>
                  </a:cxn>
                  <a:cxn ang="0">
                    <a:pos x="14" y="12"/>
                  </a:cxn>
                  <a:cxn ang="0">
                    <a:pos x="11" y="12"/>
                  </a:cxn>
                  <a:cxn ang="0">
                    <a:pos x="13" y="8"/>
                  </a:cxn>
                  <a:cxn ang="0">
                    <a:pos x="12" y="8"/>
                  </a:cxn>
                  <a:cxn ang="0">
                    <a:pos x="7" y="5"/>
                  </a:cxn>
                  <a:cxn ang="0">
                    <a:pos x="13" y="6"/>
                  </a:cxn>
                </a:cxnLst>
                <a:rect l="0" t="0" r="0" b="0"/>
                <a:pathLst>
                  <a:path w="25" h="47">
                    <a:moveTo>
                      <a:pt x="15" y="8"/>
                    </a:moveTo>
                    <a:cubicBezTo>
                      <a:pt x="11" y="6"/>
                      <a:pt x="11" y="6"/>
                      <a:pt x="11" y="6"/>
                    </a:cubicBezTo>
                    <a:cubicBezTo>
                      <a:pt x="13" y="5"/>
                      <a:pt x="10" y="3"/>
                      <a:pt x="14" y="4"/>
                    </a:cubicBezTo>
                    <a:cubicBezTo>
                      <a:pt x="9" y="2"/>
                      <a:pt x="14" y="0"/>
                      <a:pt x="6" y="0"/>
                    </a:cubicBezTo>
                    <a:cubicBezTo>
                      <a:pt x="9" y="7"/>
                      <a:pt x="3" y="15"/>
                      <a:pt x="10" y="22"/>
                    </a:cubicBezTo>
                    <a:cubicBezTo>
                      <a:pt x="7" y="21"/>
                      <a:pt x="7" y="21"/>
                      <a:pt x="7" y="21"/>
                    </a:cubicBezTo>
                    <a:cubicBezTo>
                      <a:pt x="13" y="25"/>
                      <a:pt x="0" y="26"/>
                      <a:pt x="12" y="30"/>
                    </a:cubicBezTo>
                    <a:cubicBezTo>
                      <a:pt x="6" y="29"/>
                      <a:pt x="6" y="29"/>
                      <a:pt x="6" y="29"/>
                    </a:cubicBezTo>
                    <a:cubicBezTo>
                      <a:pt x="4" y="30"/>
                      <a:pt x="14" y="33"/>
                      <a:pt x="8" y="34"/>
                    </a:cubicBezTo>
                    <a:cubicBezTo>
                      <a:pt x="10" y="34"/>
                      <a:pt x="10" y="34"/>
                      <a:pt x="10" y="34"/>
                    </a:cubicBezTo>
                    <a:cubicBezTo>
                      <a:pt x="9" y="35"/>
                      <a:pt x="9" y="35"/>
                      <a:pt x="9" y="35"/>
                    </a:cubicBezTo>
                    <a:cubicBezTo>
                      <a:pt x="10" y="35"/>
                      <a:pt x="10" y="35"/>
                      <a:pt x="10" y="35"/>
                    </a:cubicBezTo>
                    <a:cubicBezTo>
                      <a:pt x="13" y="36"/>
                      <a:pt x="12" y="37"/>
                      <a:pt x="10" y="38"/>
                    </a:cubicBezTo>
                    <a:cubicBezTo>
                      <a:pt x="8" y="38"/>
                      <a:pt x="10" y="38"/>
                      <a:pt x="9" y="37"/>
                    </a:cubicBezTo>
                    <a:cubicBezTo>
                      <a:pt x="7" y="37"/>
                      <a:pt x="11" y="39"/>
                      <a:pt x="11" y="40"/>
                    </a:cubicBezTo>
                    <a:cubicBezTo>
                      <a:pt x="9" y="40"/>
                      <a:pt x="8" y="40"/>
                      <a:pt x="7" y="39"/>
                    </a:cubicBezTo>
                    <a:cubicBezTo>
                      <a:pt x="10" y="42"/>
                      <a:pt x="3" y="43"/>
                      <a:pt x="13" y="46"/>
                    </a:cubicBezTo>
                    <a:cubicBezTo>
                      <a:pt x="14" y="46"/>
                      <a:pt x="16" y="45"/>
                      <a:pt x="17" y="47"/>
                    </a:cubicBezTo>
                    <a:cubicBezTo>
                      <a:pt x="20" y="45"/>
                      <a:pt x="16" y="43"/>
                      <a:pt x="14" y="41"/>
                    </a:cubicBezTo>
                    <a:cubicBezTo>
                      <a:pt x="14" y="42"/>
                      <a:pt x="14" y="42"/>
                      <a:pt x="14" y="42"/>
                    </a:cubicBezTo>
                    <a:cubicBezTo>
                      <a:pt x="4" y="40"/>
                      <a:pt x="16" y="41"/>
                      <a:pt x="12" y="38"/>
                    </a:cubicBezTo>
                    <a:cubicBezTo>
                      <a:pt x="16" y="39"/>
                      <a:pt x="16" y="40"/>
                      <a:pt x="18" y="41"/>
                    </a:cubicBezTo>
                    <a:cubicBezTo>
                      <a:pt x="25" y="39"/>
                      <a:pt x="12" y="37"/>
                      <a:pt x="22" y="36"/>
                    </a:cubicBezTo>
                    <a:cubicBezTo>
                      <a:pt x="22" y="36"/>
                      <a:pt x="22" y="36"/>
                      <a:pt x="22" y="36"/>
                    </a:cubicBezTo>
                    <a:cubicBezTo>
                      <a:pt x="23" y="35"/>
                      <a:pt x="21" y="35"/>
                      <a:pt x="20" y="34"/>
                    </a:cubicBezTo>
                    <a:cubicBezTo>
                      <a:pt x="18" y="35"/>
                      <a:pt x="18" y="35"/>
                      <a:pt x="18" y="35"/>
                    </a:cubicBezTo>
                    <a:cubicBezTo>
                      <a:pt x="17" y="34"/>
                      <a:pt x="13" y="34"/>
                      <a:pt x="11" y="33"/>
                    </a:cubicBezTo>
                    <a:cubicBezTo>
                      <a:pt x="15" y="33"/>
                      <a:pt x="9" y="32"/>
                      <a:pt x="11" y="32"/>
                    </a:cubicBezTo>
                    <a:cubicBezTo>
                      <a:pt x="15" y="31"/>
                      <a:pt x="14" y="33"/>
                      <a:pt x="17" y="33"/>
                    </a:cubicBezTo>
                    <a:cubicBezTo>
                      <a:pt x="14" y="32"/>
                      <a:pt x="14" y="32"/>
                      <a:pt x="14" y="32"/>
                    </a:cubicBezTo>
                    <a:cubicBezTo>
                      <a:pt x="14" y="31"/>
                      <a:pt x="18" y="31"/>
                      <a:pt x="20" y="30"/>
                    </a:cubicBezTo>
                    <a:cubicBezTo>
                      <a:pt x="18" y="29"/>
                      <a:pt x="18" y="31"/>
                      <a:pt x="14" y="30"/>
                    </a:cubicBezTo>
                    <a:cubicBezTo>
                      <a:pt x="19" y="29"/>
                      <a:pt x="18" y="24"/>
                      <a:pt x="15" y="21"/>
                    </a:cubicBezTo>
                    <a:cubicBezTo>
                      <a:pt x="15" y="22"/>
                      <a:pt x="19" y="21"/>
                      <a:pt x="18" y="22"/>
                    </a:cubicBezTo>
                    <a:cubicBezTo>
                      <a:pt x="19" y="22"/>
                      <a:pt x="17" y="21"/>
                      <a:pt x="14" y="20"/>
                    </a:cubicBezTo>
                    <a:cubicBezTo>
                      <a:pt x="12" y="19"/>
                      <a:pt x="14" y="17"/>
                      <a:pt x="16" y="15"/>
                    </a:cubicBezTo>
                    <a:cubicBezTo>
                      <a:pt x="13" y="15"/>
                      <a:pt x="13" y="15"/>
                      <a:pt x="13" y="15"/>
                    </a:cubicBezTo>
                    <a:cubicBezTo>
                      <a:pt x="9" y="14"/>
                      <a:pt x="17" y="12"/>
                      <a:pt x="15" y="10"/>
                    </a:cubicBezTo>
                    <a:cubicBezTo>
                      <a:pt x="14" y="10"/>
                      <a:pt x="14" y="10"/>
                      <a:pt x="14" y="10"/>
                    </a:cubicBezTo>
                    <a:cubicBezTo>
                      <a:pt x="14" y="9"/>
                      <a:pt x="7" y="8"/>
                      <a:pt x="8" y="6"/>
                    </a:cubicBezTo>
                    <a:cubicBezTo>
                      <a:pt x="12" y="7"/>
                      <a:pt x="11" y="8"/>
                      <a:pt x="15" y="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1" name="Freeform 697">
                <a:extLst>
                  <a:ext uri="{FF2B5EF4-FFF2-40B4-BE49-F238E27FC236}">
                    <a16:creationId xmlns:a16="http://schemas.microsoft.com/office/drawing/2014/main" xmlns="" id="{FEC7FA64-E212-4C28-824D-4C58D48755F5}"/>
                  </a:ext>
                </a:extLst>
              </p:cNvPr>
              <p:cNvSpPr/>
              <p:nvPr/>
            </p:nvSpPr>
            <p:spPr>
              <a:xfrm>
                <a:off x="3488" y="2963"/>
                <a:ext cx="8" cy="2"/>
              </a:xfrm>
              <a:custGeom>
                <a:avLst/>
                <a:gdLst/>
                <a:ahLst/>
                <a:cxnLst>
                  <a:cxn ang="0">
                    <a:pos x="3" y="1"/>
                  </a:cxn>
                  <a:cxn ang="0">
                    <a:pos x="7" y="2"/>
                  </a:cxn>
                  <a:cxn ang="0">
                    <a:pos x="0" y="0"/>
                  </a:cxn>
                  <a:cxn ang="0">
                    <a:pos x="1" y="1"/>
                  </a:cxn>
                  <a:cxn ang="0">
                    <a:pos x="3" y="1"/>
                  </a:cxn>
                </a:cxnLst>
                <a:rect l="0" t="0" r="0" b="0"/>
                <a:pathLst>
                  <a:path w="9" h="2">
                    <a:moveTo>
                      <a:pt x="4" y="1"/>
                    </a:moveTo>
                    <a:cubicBezTo>
                      <a:pt x="8" y="2"/>
                      <a:pt x="8" y="2"/>
                      <a:pt x="8" y="2"/>
                    </a:cubicBezTo>
                    <a:cubicBezTo>
                      <a:pt x="9" y="1"/>
                      <a:pt x="4" y="0"/>
                      <a:pt x="1" y="0"/>
                    </a:cubicBezTo>
                    <a:cubicBezTo>
                      <a:pt x="2" y="1"/>
                      <a:pt x="0" y="1"/>
                      <a:pt x="2" y="1"/>
                    </a:cubicBezTo>
                    <a:cubicBezTo>
                      <a:pt x="3" y="1"/>
                      <a:pt x="4" y="2"/>
                      <a:pt x="4"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2" name="Freeform 698">
                <a:extLst>
                  <a:ext uri="{FF2B5EF4-FFF2-40B4-BE49-F238E27FC236}">
                    <a16:creationId xmlns:a16="http://schemas.microsoft.com/office/drawing/2014/main" xmlns="" id="{84C4CA90-8B59-4016-89DF-8735DABD10C8}"/>
                  </a:ext>
                </a:extLst>
              </p:cNvPr>
              <p:cNvSpPr/>
              <p:nvPr/>
            </p:nvSpPr>
            <p:spPr>
              <a:xfrm>
                <a:off x="3484" y="2942"/>
                <a:ext cx="16" cy="21"/>
              </a:xfrm>
              <a:custGeom>
                <a:avLst/>
                <a:gdLst/>
                <a:ahLst/>
                <a:cxnLst>
                  <a:cxn ang="0">
                    <a:pos x="8" y="7"/>
                  </a:cxn>
                  <a:cxn ang="0">
                    <a:pos x="5" y="7"/>
                  </a:cxn>
                  <a:cxn ang="0">
                    <a:pos x="3" y="14"/>
                  </a:cxn>
                  <a:cxn ang="0">
                    <a:pos x="8" y="18"/>
                  </a:cxn>
                  <a:cxn ang="0">
                    <a:pos x="5" y="18"/>
                  </a:cxn>
                  <a:cxn ang="0">
                    <a:pos x="9" y="21"/>
                  </a:cxn>
                  <a:cxn ang="0">
                    <a:pos x="8" y="19"/>
                  </a:cxn>
                  <a:cxn ang="0">
                    <a:pos x="9" y="19"/>
                  </a:cxn>
                  <a:cxn ang="0">
                    <a:pos x="8" y="18"/>
                  </a:cxn>
                  <a:cxn ang="0">
                    <a:pos x="11" y="18"/>
                  </a:cxn>
                  <a:cxn ang="0">
                    <a:pos x="7" y="14"/>
                  </a:cxn>
                  <a:cxn ang="0">
                    <a:pos x="11" y="14"/>
                  </a:cxn>
                  <a:cxn ang="0">
                    <a:pos x="14" y="11"/>
                  </a:cxn>
                  <a:cxn ang="0">
                    <a:pos x="12" y="12"/>
                  </a:cxn>
                  <a:cxn ang="0">
                    <a:pos x="8" y="12"/>
                  </a:cxn>
                  <a:cxn ang="0">
                    <a:pos x="13" y="11"/>
                  </a:cxn>
                  <a:cxn ang="0">
                    <a:pos x="11" y="4"/>
                  </a:cxn>
                  <a:cxn ang="0">
                    <a:pos x="5" y="2"/>
                  </a:cxn>
                  <a:cxn ang="0">
                    <a:pos x="10" y="3"/>
                  </a:cxn>
                  <a:cxn ang="0">
                    <a:pos x="11" y="1"/>
                  </a:cxn>
                  <a:cxn ang="0">
                    <a:pos x="2" y="0"/>
                  </a:cxn>
                  <a:cxn ang="0">
                    <a:pos x="8" y="7"/>
                  </a:cxn>
                </a:cxnLst>
                <a:rect l="0" t="0" r="0" b="0"/>
                <a:pathLst>
                  <a:path w="18" h="24">
                    <a:moveTo>
                      <a:pt x="9" y="9"/>
                    </a:moveTo>
                    <a:cubicBezTo>
                      <a:pt x="6" y="8"/>
                      <a:pt x="6" y="8"/>
                      <a:pt x="6" y="8"/>
                    </a:cubicBezTo>
                    <a:cubicBezTo>
                      <a:pt x="6" y="12"/>
                      <a:pt x="7" y="16"/>
                      <a:pt x="4" y="17"/>
                    </a:cubicBezTo>
                    <a:cubicBezTo>
                      <a:pt x="3" y="18"/>
                      <a:pt x="9" y="19"/>
                      <a:pt x="10" y="21"/>
                    </a:cubicBezTo>
                    <a:cubicBezTo>
                      <a:pt x="6" y="21"/>
                      <a:pt x="6" y="21"/>
                      <a:pt x="6" y="21"/>
                    </a:cubicBezTo>
                    <a:cubicBezTo>
                      <a:pt x="9" y="22"/>
                      <a:pt x="4" y="24"/>
                      <a:pt x="11" y="24"/>
                    </a:cubicBezTo>
                    <a:cubicBezTo>
                      <a:pt x="11" y="23"/>
                      <a:pt x="8" y="23"/>
                      <a:pt x="9" y="22"/>
                    </a:cubicBezTo>
                    <a:cubicBezTo>
                      <a:pt x="11" y="22"/>
                      <a:pt x="11" y="22"/>
                      <a:pt x="11" y="22"/>
                    </a:cubicBezTo>
                    <a:cubicBezTo>
                      <a:pt x="10" y="21"/>
                      <a:pt x="10" y="21"/>
                      <a:pt x="10" y="21"/>
                    </a:cubicBezTo>
                    <a:cubicBezTo>
                      <a:pt x="13" y="21"/>
                      <a:pt x="13" y="21"/>
                      <a:pt x="13" y="21"/>
                    </a:cubicBezTo>
                    <a:cubicBezTo>
                      <a:pt x="18" y="20"/>
                      <a:pt x="5" y="19"/>
                      <a:pt x="8" y="17"/>
                    </a:cubicBezTo>
                    <a:cubicBezTo>
                      <a:pt x="13" y="17"/>
                      <a:pt x="13" y="17"/>
                      <a:pt x="13" y="17"/>
                    </a:cubicBezTo>
                    <a:cubicBezTo>
                      <a:pt x="14" y="16"/>
                      <a:pt x="12" y="15"/>
                      <a:pt x="16" y="13"/>
                    </a:cubicBezTo>
                    <a:cubicBezTo>
                      <a:pt x="16" y="13"/>
                      <a:pt x="13" y="13"/>
                      <a:pt x="14" y="14"/>
                    </a:cubicBezTo>
                    <a:cubicBezTo>
                      <a:pt x="14" y="14"/>
                      <a:pt x="11" y="14"/>
                      <a:pt x="9" y="14"/>
                    </a:cubicBezTo>
                    <a:cubicBezTo>
                      <a:pt x="5" y="11"/>
                      <a:pt x="13" y="14"/>
                      <a:pt x="15" y="13"/>
                    </a:cubicBezTo>
                    <a:cubicBezTo>
                      <a:pt x="12" y="10"/>
                      <a:pt x="8" y="6"/>
                      <a:pt x="13" y="5"/>
                    </a:cubicBezTo>
                    <a:cubicBezTo>
                      <a:pt x="10" y="6"/>
                      <a:pt x="6" y="4"/>
                      <a:pt x="6" y="3"/>
                    </a:cubicBezTo>
                    <a:cubicBezTo>
                      <a:pt x="9" y="2"/>
                      <a:pt x="10" y="3"/>
                      <a:pt x="12" y="4"/>
                    </a:cubicBezTo>
                    <a:cubicBezTo>
                      <a:pt x="12" y="3"/>
                      <a:pt x="14" y="3"/>
                      <a:pt x="13" y="2"/>
                    </a:cubicBezTo>
                    <a:cubicBezTo>
                      <a:pt x="10" y="3"/>
                      <a:pt x="5" y="2"/>
                      <a:pt x="3" y="0"/>
                    </a:cubicBezTo>
                    <a:cubicBezTo>
                      <a:pt x="0" y="3"/>
                      <a:pt x="10" y="6"/>
                      <a:pt x="9"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3" name="Freeform 699">
                <a:extLst>
                  <a:ext uri="{FF2B5EF4-FFF2-40B4-BE49-F238E27FC236}">
                    <a16:creationId xmlns:a16="http://schemas.microsoft.com/office/drawing/2014/main" xmlns="" id="{DD6DFD7C-2514-4A76-ADCD-146A789CC94D}"/>
                  </a:ext>
                </a:extLst>
              </p:cNvPr>
              <p:cNvSpPr/>
              <p:nvPr/>
            </p:nvSpPr>
            <p:spPr>
              <a:xfrm>
                <a:off x="3487" y="2948"/>
                <a:ext cx="2" cy="1"/>
              </a:xfrm>
              <a:custGeom>
                <a:avLst/>
                <a:gdLst/>
                <a:ahLst/>
                <a:cxnLst>
                  <a:cxn ang="0">
                    <a:pos x="0" y="1"/>
                  </a:cxn>
                  <a:cxn ang="0">
                    <a:pos x="2" y="1"/>
                  </a:cxn>
                  <a:cxn ang="0">
                    <a:pos x="2" y="0"/>
                  </a:cxn>
                  <a:cxn ang="0">
                    <a:pos x="0" y="1"/>
                  </a:cxn>
                </a:cxnLst>
                <a:rect l="0" t="0" r="0" b="0"/>
                <a:pathLst>
                  <a:path w="2" h="1">
                    <a:moveTo>
                      <a:pt x="0" y="1"/>
                    </a:moveTo>
                    <a:lnTo>
                      <a:pt x="2" y="1"/>
                    </a:lnTo>
                    <a:lnTo>
                      <a:pt x="2"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4" name="Freeform 700">
                <a:extLst>
                  <a:ext uri="{FF2B5EF4-FFF2-40B4-BE49-F238E27FC236}">
                    <a16:creationId xmlns:a16="http://schemas.microsoft.com/office/drawing/2014/main" xmlns="" id="{B7E7FE74-EB25-4B61-83DE-82A53DFA7BBF}"/>
                  </a:ext>
                </a:extLst>
              </p:cNvPr>
              <p:cNvSpPr/>
              <p:nvPr/>
            </p:nvSpPr>
            <p:spPr>
              <a:xfrm>
                <a:off x="3503" y="2841"/>
                <a:ext cx="3" cy="1"/>
              </a:xfrm>
              <a:custGeom>
                <a:avLst/>
                <a:gdLst/>
                <a:ahLst/>
                <a:cxnLst>
                  <a:cxn ang="0">
                    <a:pos x="3" y="1"/>
                  </a:cxn>
                  <a:cxn ang="0">
                    <a:pos x="3" y="0"/>
                  </a:cxn>
                  <a:cxn ang="0">
                    <a:pos x="0" y="0"/>
                  </a:cxn>
                  <a:cxn ang="0">
                    <a:pos x="3" y="1"/>
                  </a:cxn>
                </a:cxnLst>
                <a:rect l="0" t="0" r="0" b="0"/>
                <a:pathLst>
                  <a:path w="3" h="1">
                    <a:moveTo>
                      <a:pt x="3" y="1"/>
                    </a:moveTo>
                    <a:lnTo>
                      <a:pt x="3" y="0"/>
                    </a:lnTo>
                    <a:lnTo>
                      <a:pt x="0" y="0"/>
                    </a:lnTo>
                    <a:lnTo>
                      <a:pt x="3"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5" name="Freeform 701">
                <a:extLst>
                  <a:ext uri="{FF2B5EF4-FFF2-40B4-BE49-F238E27FC236}">
                    <a16:creationId xmlns:a16="http://schemas.microsoft.com/office/drawing/2014/main" xmlns="" id="{D73FDB84-0C13-467B-8CEC-61BBF2515E59}"/>
                  </a:ext>
                </a:extLst>
              </p:cNvPr>
              <p:cNvSpPr/>
              <p:nvPr/>
            </p:nvSpPr>
            <p:spPr>
              <a:xfrm>
                <a:off x="3502" y="2837"/>
                <a:ext cx="15" cy="4"/>
              </a:xfrm>
              <a:custGeom>
                <a:avLst/>
                <a:gdLst/>
                <a:ahLst/>
                <a:cxnLst>
                  <a:cxn ang="0">
                    <a:pos x="15" y="1"/>
                  </a:cxn>
                  <a:cxn ang="0">
                    <a:pos x="13" y="0"/>
                  </a:cxn>
                  <a:cxn ang="0">
                    <a:pos x="0" y="1"/>
                  </a:cxn>
                  <a:cxn ang="0">
                    <a:pos x="8" y="4"/>
                  </a:cxn>
                  <a:cxn ang="0">
                    <a:pos x="5" y="2"/>
                  </a:cxn>
                  <a:cxn ang="0">
                    <a:pos x="11" y="3"/>
                  </a:cxn>
                  <a:cxn ang="0">
                    <a:pos x="10" y="1"/>
                  </a:cxn>
                  <a:cxn ang="0">
                    <a:pos x="15" y="1"/>
                  </a:cxn>
                </a:cxnLst>
                <a:rect l="0" t="0" r="0" b="0"/>
                <a:pathLst>
                  <a:path w="17" h="5">
                    <a:moveTo>
                      <a:pt x="17" y="2"/>
                    </a:moveTo>
                    <a:cubicBezTo>
                      <a:pt x="15" y="0"/>
                      <a:pt x="15" y="0"/>
                      <a:pt x="15" y="0"/>
                    </a:cubicBezTo>
                    <a:cubicBezTo>
                      <a:pt x="5" y="1"/>
                      <a:pt x="8" y="0"/>
                      <a:pt x="0" y="2"/>
                    </a:cubicBezTo>
                    <a:cubicBezTo>
                      <a:pt x="2" y="3"/>
                      <a:pt x="6" y="5"/>
                      <a:pt x="10" y="5"/>
                    </a:cubicBezTo>
                    <a:cubicBezTo>
                      <a:pt x="9" y="4"/>
                      <a:pt x="5" y="3"/>
                      <a:pt x="6" y="3"/>
                    </a:cubicBezTo>
                    <a:cubicBezTo>
                      <a:pt x="9" y="3"/>
                      <a:pt x="9" y="4"/>
                      <a:pt x="13" y="4"/>
                    </a:cubicBezTo>
                    <a:cubicBezTo>
                      <a:pt x="16" y="3"/>
                      <a:pt x="10" y="3"/>
                      <a:pt x="12" y="2"/>
                    </a:cubicBezTo>
                    <a:lnTo>
                      <a:pt x="17"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6" name="Freeform 702">
                <a:extLst>
                  <a:ext uri="{FF2B5EF4-FFF2-40B4-BE49-F238E27FC236}">
                    <a16:creationId xmlns:a16="http://schemas.microsoft.com/office/drawing/2014/main" xmlns="" id="{1A231A3C-5EC8-4CB9-9790-F75366395823}"/>
                  </a:ext>
                </a:extLst>
              </p:cNvPr>
              <p:cNvSpPr/>
              <p:nvPr/>
            </p:nvSpPr>
            <p:spPr>
              <a:xfrm>
                <a:off x="3507" y="2836"/>
                <a:ext cx="5" cy="1"/>
              </a:xfrm>
              <a:custGeom>
                <a:avLst/>
                <a:gdLst/>
                <a:ahLst/>
                <a:cxnLst>
                  <a:cxn ang="0">
                    <a:pos x="0" y="1"/>
                  </a:cxn>
                  <a:cxn ang="0">
                    <a:pos x="5" y="1"/>
                  </a:cxn>
                  <a:cxn ang="0">
                    <a:pos x="0" y="1"/>
                  </a:cxn>
                </a:cxnLst>
                <a:rect l="0" t="0" r="0" b="0"/>
                <a:pathLst>
                  <a:path w="5" h="1">
                    <a:moveTo>
                      <a:pt x="0" y="1"/>
                    </a:moveTo>
                    <a:cubicBezTo>
                      <a:pt x="5" y="1"/>
                      <a:pt x="5" y="1"/>
                      <a:pt x="5" y="1"/>
                    </a:cubicBezTo>
                    <a:cubicBezTo>
                      <a:pt x="3" y="1"/>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7" name="Freeform 703">
                <a:extLst>
                  <a:ext uri="{FF2B5EF4-FFF2-40B4-BE49-F238E27FC236}">
                    <a16:creationId xmlns:a16="http://schemas.microsoft.com/office/drawing/2014/main" xmlns="" id="{41B47EB3-6B5A-4D6F-8B42-BF1012EAFF11}"/>
                  </a:ext>
                </a:extLst>
              </p:cNvPr>
              <p:cNvSpPr/>
              <p:nvPr/>
            </p:nvSpPr>
            <p:spPr>
              <a:xfrm>
                <a:off x="3505" y="2835"/>
                <a:ext cx="5" cy="1"/>
              </a:xfrm>
              <a:custGeom>
                <a:avLst/>
                <a:gdLst/>
                <a:ahLst/>
                <a:cxnLst>
                  <a:cxn ang="0">
                    <a:pos x="1" y="1"/>
                  </a:cxn>
                  <a:cxn ang="0">
                    <a:pos x="5" y="1"/>
                  </a:cxn>
                  <a:cxn ang="0">
                    <a:pos x="0" y="0"/>
                  </a:cxn>
                  <a:cxn ang="0">
                    <a:pos x="1" y="1"/>
                  </a:cxn>
                </a:cxnLst>
                <a:rect l="0" t="0" r="0" b="0"/>
                <a:pathLst>
                  <a:path w="6" h="1">
                    <a:moveTo>
                      <a:pt x="2" y="1"/>
                    </a:moveTo>
                    <a:cubicBezTo>
                      <a:pt x="2" y="0"/>
                      <a:pt x="6" y="1"/>
                      <a:pt x="6" y="1"/>
                    </a:cubicBezTo>
                    <a:cubicBezTo>
                      <a:pt x="0" y="0"/>
                      <a:pt x="0" y="0"/>
                      <a:pt x="0" y="0"/>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8" name="Freeform 704">
                <a:extLst>
                  <a:ext uri="{FF2B5EF4-FFF2-40B4-BE49-F238E27FC236}">
                    <a16:creationId xmlns:a16="http://schemas.microsoft.com/office/drawing/2014/main" xmlns="" id="{CB35D5AB-5A66-4BDB-96B0-30C6137DA700}"/>
                  </a:ext>
                </a:extLst>
              </p:cNvPr>
              <p:cNvSpPr/>
              <p:nvPr/>
            </p:nvSpPr>
            <p:spPr>
              <a:xfrm>
                <a:off x="3506" y="2833"/>
                <a:ext cx="0" cy="0"/>
              </a:xfrm>
              <a:custGeom>
                <a:avLst/>
                <a:gdLst/>
                <a:ahLst/>
                <a:cxnLst>
                  <a:cxn ang="0">
                    <a:pos x="0" y="0"/>
                  </a:cxn>
                  <a:cxn ang="0">
                    <a:pos x="0" y="0"/>
                  </a:cxn>
                  <a:cxn ang="0">
                    <a:pos x="0" y="0"/>
                  </a:cxn>
                </a:cxnLst>
                <a:rect l="0" t="0" r="0" b="0"/>
                <a:pathLst>
                  <a:path w="1" h="1">
                    <a:moveTo>
                      <a:pt x="1" y="0"/>
                    </a:moveTo>
                    <a:cubicBezTo>
                      <a:pt x="1" y="0"/>
                      <a:pt x="1" y="0"/>
                      <a:pt x="1" y="0"/>
                    </a:cubicBezTo>
                    <a:cubicBezTo>
                      <a:pt x="0" y="0"/>
                      <a:pt x="1" y="0"/>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29" name="Freeform 705">
                <a:extLst>
                  <a:ext uri="{FF2B5EF4-FFF2-40B4-BE49-F238E27FC236}">
                    <a16:creationId xmlns:a16="http://schemas.microsoft.com/office/drawing/2014/main" xmlns="" id="{1B1E066E-213D-4247-BC88-52B54271745B}"/>
                  </a:ext>
                </a:extLst>
              </p:cNvPr>
              <p:cNvSpPr/>
              <p:nvPr/>
            </p:nvSpPr>
            <p:spPr>
              <a:xfrm>
                <a:off x="3504" y="2831"/>
                <a:ext cx="10" cy="3"/>
              </a:xfrm>
              <a:custGeom>
                <a:avLst/>
                <a:gdLst/>
                <a:ahLst/>
                <a:cxnLst>
                  <a:cxn ang="0">
                    <a:pos x="2" y="0"/>
                  </a:cxn>
                  <a:cxn ang="0">
                    <a:pos x="2" y="1"/>
                  </a:cxn>
                  <a:cxn ang="0">
                    <a:pos x="2" y="1"/>
                  </a:cxn>
                  <a:cxn ang="0">
                    <a:pos x="7" y="1"/>
                  </a:cxn>
                  <a:cxn ang="0">
                    <a:pos x="6" y="3"/>
                  </a:cxn>
                  <a:cxn ang="0">
                    <a:pos x="10" y="2"/>
                  </a:cxn>
                  <a:cxn ang="0">
                    <a:pos x="2" y="0"/>
                  </a:cxn>
                </a:cxnLst>
                <a:rect l="0" t="0" r="0" b="0"/>
                <a:pathLst>
                  <a:path w="12" h="4">
                    <a:moveTo>
                      <a:pt x="3" y="0"/>
                    </a:moveTo>
                    <a:cubicBezTo>
                      <a:pt x="0" y="1"/>
                      <a:pt x="2" y="1"/>
                      <a:pt x="3" y="2"/>
                    </a:cubicBezTo>
                    <a:cubicBezTo>
                      <a:pt x="3" y="2"/>
                      <a:pt x="3" y="2"/>
                      <a:pt x="3" y="2"/>
                    </a:cubicBezTo>
                    <a:cubicBezTo>
                      <a:pt x="5" y="1"/>
                      <a:pt x="10" y="1"/>
                      <a:pt x="9" y="2"/>
                    </a:cubicBezTo>
                    <a:cubicBezTo>
                      <a:pt x="10" y="3"/>
                      <a:pt x="5" y="3"/>
                      <a:pt x="8" y="4"/>
                    </a:cubicBezTo>
                    <a:cubicBezTo>
                      <a:pt x="12" y="3"/>
                      <a:pt x="12" y="3"/>
                      <a:pt x="12" y="3"/>
                    </a:cubicBezTo>
                    <a:cubicBezTo>
                      <a:pt x="11" y="1"/>
                      <a:pt x="5" y="1"/>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0" name="Freeform 706">
                <a:extLst>
                  <a:ext uri="{FF2B5EF4-FFF2-40B4-BE49-F238E27FC236}">
                    <a16:creationId xmlns:a16="http://schemas.microsoft.com/office/drawing/2014/main" xmlns="" id="{46C02F66-45DC-48F8-B4C4-350D16489995}"/>
                  </a:ext>
                </a:extLst>
              </p:cNvPr>
              <p:cNvSpPr/>
              <p:nvPr/>
            </p:nvSpPr>
            <p:spPr>
              <a:xfrm>
                <a:off x="3506" y="2833"/>
                <a:ext cx="2" cy="1"/>
              </a:xfrm>
              <a:custGeom>
                <a:avLst/>
                <a:gdLst/>
                <a:ahLst/>
                <a:cxnLst>
                  <a:cxn ang="0">
                    <a:pos x="0" y="0"/>
                  </a:cxn>
                  <a:cxn ang="0">
                    <a:pos x="1" y="1"/>
                  </a:cxn>
                  <a:cxn ang="0">
                    <a:pos x="0" y="0"/>
                  </a:cxn>
                </a:cxnLst>
                <a:rect l="0" t="0" r="0" b="0"/>
                <a:pathLst>
                  <a:path w="2" h="1">
                    <a:moveTo>
                      <a:pt x="0" y="0"/>
                    </a:moveTo>
                    <a:cubicBezTo>
                      <a:pt x="1" y="1"/>
                      <a:pt x="1" y="1"/>
                      <a:pt x="1" y="1"/>
                    </a:cubicBezTo>
                    <a:cubicBezTo>
                      <a:pt x="2" y="0"/>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1" name="Freeform 707">
                <a:extLst>
                  <a:ext uri="{FF2B5EF4-FFF2-40B4-BE49-F238E27FC236}">
                    <a16:creationId xmlns:a16="http://schemas.microsoft.com/office/drawing/2014/main" xmlns="" id="{1054DB43-E85F-4D4E-9C7A-2C7374479763}"/>
                  </a:ext>
                </a:extLst>
              </p:cNvPr>
              <p:cNvSpPr/>
              <p:nvPr/>
            </p:nvSpPr>
            <p:spPr>
              <a:xfrm>
                <a:off x="3506" y="2834"/>
                <a:ext cx="3" cy="1"/>
              </a:xfrm>
              <a:custGeom>
                <a:avLst/>
                <a:gdLst/>
                <a:ahLst/>
                <a:cxnLst>
                  <a:cxn ang="0">
                    <a:pos x="0" y="0"/>
                  </a:cxn>
                  <a:cxn ang="0">
                    <a:pos x="1" y="1"/>
                  </a:cxn>
                  <a:cxn ang="0">
                    <a:pos x="3" y="0"/>
                  </a:cxn>
                  <a:cxn ang="0">
                    <a:pos x="0" y="0"/>
                  </a:cxn>
                </a:cxnLst>
                <a:rect l="0" t="0" r="0" b="0"/>
                <a:pathLst>
                  <a:path w="3" h="1">
                    <a:moveTo>
                      <a:pt x="0" y="0"/>
                    </a:moveTo>
                    <a:lnTo>
                      <a:pt x="1" y="1"/>
                    </a:lnTo>
                    <a:lnTo>
                      <a:pt x="3"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2" name="Freeform 708">
                <a:extLst>
                  <a:ext uri="{FF2B5EF4-FFF2-40B4-BE49-F238E27FC236}">
                    <a16:creationId xmlns:a16="http://schemas.microsoft.com/office/drawing/2014/main" xmlns="" id="{A0DC7F41-143E-4B97-AE0C-59765B4E6466}"/>
                  </a:ext>
                </a:extLst>
              </p:cNvPr>
              <p:cNvSpPr/>
              <p:nvPr/>
            </p:nvSpPr>
            <p:spPr>
              <a:xfrm>
                <a:off x="3506" y="2827"/>
                <a:ext cx="11" cy="3"/>
              </a:xfrm>
              <a:custGeom>
                <a:avLst/>
                <a:gdLst/>
                <a:ahLst/>
                <a:cxnLst>
                  <a:cxn ang="0">
                    <a:pos x="0" y="1"/>
                  </a:cxn>
                  <a:cxn ang="0">
                    <a:pos x="4" y="3"/>
                  </a:cxn>
                  <a:cxn ang="0">
                    <a:pos x="11" y="1"/>
                  </a:cxn>
                  <a:cxn ang="0">
                    <a:pos x="9" y="0"/>
                  </a:cxn>
                  <a:cxn ang="0">
                    <a:pos x="0" y="1"/>
                  </a:cxn>
                </a:cxnLst>
                <a:rect l="0" t="0" r="0" b="0"/>
                <a:pathLst>
                  <a:path w="13" h="4">
                    <a:moveTo>
                      <a:pt x="0" y="2"/>
                    </a:moveTo>
                    <a:cubicBezTo>
                      <a:pt x="7" y="2"/>
                      <a:pt x="0" y="4"/>
                      <a:pt x="5" y="4"/>
                    </a:cubicBezTo>
                    <a:cubicBezTo>
                      <a:pt x="4" y="3"/>
                      <a:pt x="9" y="2"/>
                      <a:pt x="13" y="2"/>
                    </a:cubicBezTo>
                    <a:cubicBezTo>
                      <a:pt x="11" y="1"/>
                      <a:pt x="11" y="1"/>
                      <a:pt x="11" y="1"/>
                    </a:cubicBezTo>
                    <a:cubicBezTo>
                      <a:pt x="8" y="0"/>
                      <a:pt x="3" y="1"/>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3" name="Freeform 709">
                <a:extLst>
                  <a:ext uri="{FF2B5EF4-FFF2-40B4-BE49-F238E27FC236}">
                    <a16:creationId xmlns:a16="http://schemas.microsoft.com/office/drawing/2014/main" xmlns="" id="{2AA38D44-BD79-42AE-8594-D1642AE124DF}"/>
                  </a:ext>
                </a:extLst>
              </p:cNvPr>
              <p:cNvSpPr/>
              <p:nvPr/>
            </p:nvSpPr>
            <p:spPr>
              <a:xfrm>
                <a:off x="3519" y="2825"/>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4" name="Freeform 710">
                <a:extLst>
                  <a:ext uri="{FF2B5EF4-FFF2-40B4-BE49-F238E27FC236}">
                    <a16:creationId xmlns:a16="http://schemas.microsoft.com/office/drawing/2014/main" xmlns="" id="{7F334F7F-3E54-46BE-885F-A7CDE452C668}"/>
                  </a:ext>
                </a:extLst>
              </p:cNvPr>
              <p:cNvSpPr/>
              <p:nvPr/>
            </p:nvSpPr>
            <p:spPr>
              <a:xfrm>
                <a:off x="3509" y="2819"/>
                <a:ext cx="15" cy="8"/>
              </a:xfrm>
              <a:custGeom>
                <a:avLst/>
                <a:gdLst/>
                <a:ahLst/>
                <a:cxnLst>
                  <a:cxn ang="0">
                    <a:pos x="0" y="0"/>
                  </a:cxn>
                  <a:cxn ang="0">
                    <a:pos x="7" y="3"/>
                  </a:cxn>
                  <a:cxn ang="0">
                    <a:pos x="2" y="2"/>
                  </a:cxn>
                  <a:cxn ang="0">
                    <a:pos x="5" y="5"/>
                  </a:cxn>
                  <a:cxn ang="0">
                    <a:pos x="0" y="3"/>
                  </a:cxn>
                  <a:cxn ang="0">
                    <a:pos x="4" y="6"/>
                  </a:cxn>
                  <a:cxn ang="0">
                    <a:pos x="0" y="8"/>
                  </a:cxn>
                  <a:cxn ang="0">
                    <a:pos x="7" y="7"/>
                  </a:cxn>
                  <a:cxn ang="0">
                    <a:pos x="6" y="6"/>
                  </a:cxn>
                  <a:cxn ang="0">
                    <a:pos x="9" y="6"/>
                  </a:cxn>
                  <a:cxn ang="0">
                    <a:pos x="14" y="2"/>
                  </a:cxn>
                  <a:cxn ang="0">
                    <a:pos x="0" y="0"/>
                  </a:cxn>
                </a:cxnLst>
                <a:rect l="0" t="0" r="0" b="0"/>
                <a:pathLst>
                  <a:path w="17" h="9">
                    <a:moveTo>
                      <a:pt x="1" y="0"/>
                    </a:moveTo>
                    <a:cubicBezTo>
                      <a:pt x="8" y="4"/>
                      <a:pt x="8" y="4"/>
                      <a:pt x="8" y="4"/>
                    </a:cubicBezTo>
                    <a:cubicBezTo>
                      <a:pt x="6" y="3"/>
                      <a:pt x="4" y="4"/>
                      <a:pt x="3" y="3"/>
                    </a:cubicBezTo>
                    <a:cubicBezTo>
                      <a:pt x="2" y="4"/>
                      <a:pt x="6" y="4"/>
                      <a:pt x="6" y="6"/>
                    </a:cubicBezTo>
                    <a:cubicBezTo>
                      <a:pt x="0" y="6"/>
                      <a:pt x="5" y="4"/>
                      <a:pt x="0" y="4"/>
                    </a:cubicBezTo>
                    <a:cubicBezTo>
                      <a:pt x="0" y="5"/>
                      <a:pt x="0" y="7"/>
                      <a:pt x="5" y="7"/>
                    </a:cubicBezTo>
                    <a:cubicBezTo>
                      <a:pt x="1" y="9"/>
                      <a:pt x="1" y="9"/>
                      <a:pt x="1" y="9"/>
                    </a:cubicBezTo>
                    <a:cubicBezTo>
                      <a:pt x="8" y="8"/>
                      <a:pt x="8" y="8"/>
                      <a:pt x="8" y="8"/>
                    </a:cubicBezTo>
                    <a:cubicBezTo>
                      <a:pt x="10" y="7"/>
                      <a:pt x="3" y="7"/>
                      <a:pt x="7" y="7"/>
                    </a:cubicBezTo>
                    <a:cubicBezTo>
                      <a:pt x="10" y="6"/>
                      <a:pt x="11" y="7"/>
                      <a:pt x="11" y="7"/>
                    </a:cubicBezTo>
                    <a:cubicBezTo>
                      <a:pt x="10" y="6"/>
                      <a:pt x="17" y="5"/>
                      <a:pt x="16" y="3"/>
                    </a:cubicBezTo>
                    <a:cubicBezTo>
                      <a:pt x="15" y="1"/>
                      <a:pt x="4" y="2"/>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5" name="Freeform 711">
                <a:extLst>
                  <a:ext uri="{FF2B5EF4-FFF2-40B4-BE49-F238E27FC236}">
                    <a16:creationId xmlns:a16="http://schemas.microsoft.com/office/drawing/2014/main" xmlns="" id="{68A6D050-D587-43AA-A32A-7103B0C45CC6}"/>
                  </a:ext>
                </a:extLst>
              </p:cNvPr>
              <p:cNvSpPr/>
              <p:nvPr/>
            </p:nvSpPr>
            <p:spPr>
              <a:xfrm>
                <a:off x="3516" y="2819"/>
                <a:ext cx="3" cy="0"/>
              </a:xfrm>
              <a:custGeom>
                <a:avLst/>
                <a:gdLst/>
                <a:ahLst/>
                <a:cxnLst>
                  <a:cxn ang="0">
                    <a:pos x="0" y="0"/>
                  </a:cxn>
                  <a:cxn ang="0">
                    <a:pos x="3" y="0"/>
                  </a:cxn>
                  <a:cxn ang="0">
                    <a:pos x="0" y="0"/>
                  </a:cxn>
                  <a:cxn ang="0">
                    <a:pos x="0" y="0"/>
                  </a:cxn>
                </a:cxnLst>
                <a:rect l="0" t="0" r="0" b="0"/>
                <a:pathLst>
                  <a:path w="3" h="1">
                    <a:moveTo>
                      <a:pt x="0" y="0"/>
                    </a:moveTo>
                    <a:lnTo>
                      <a:pt x="3" y="0"/>
                    </a:ln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6" name="Freeform 712">
                <a:extLst>
                  <a:ext uri="{FF2B5EF4-FFF2-40B4-BE49-F238E27FC236}">
                    <a16:creationId xmlns:a16="http://schemas.microsoft.com/office/drawing/2014/main" xmlns="" id="{94BFCC08-7C7C-47D7-AAA3-E63059BE886C}"/>
                  </a:ext>
                </a:extLst>
              </p:cNvPr>
              <p:cNvSpPr/>
              <p:nvPr/>
            </p:nvSpPr>
            <p:spPr>
              <a:xfrm>
                <a:off x="3508" y="2812"/>
                <a:ext cx="16" cy="6"/>
              </a:xfrm>
              <a:custGeom>
                <a:avLst/>
                <a:gdLst/>
                <a:ahLst/>
                <a:cxnLst>
                  <a:cxn ang="0">
                    <a:pos x="0" y="4"/>
                  </a:cxn>
                  <a:cxn ang="0">
                    <a:pos x="4" y="5"/>
                  </a:cxn>
                  <a:cxn ang="0">
                    <a:pos x="1" y="6"/>
                  </a:cxn>
                  <a:cxn ang="0">
                    <a:pos x="6" y="6"/>
                  </a:cxn>
                  <a:cxn ang="0">
                    <a:pos x="3" y="3"/>
                  </a:cxn>
                  <a:cxn ang="0">
                    <a:pos x="11" y="2"/>
                  </a:cxn>
                  <a:cxn ang="0">
                    <a:pos x="9" y="4"/>
                  </a:cxn>
                  <a:cxn ang="0">
                    <a:pos x="8" y="0"/>
                  </a:cxn>
                  <a:cxn ang="0">
                    <a:pos x="7" y="0"/>
                  </a:cxn>
                  <a:cxn ang="0">
                    <a:pos x="5" y="0"/>
                  </a:cxn>
                  <a:cxn ang="0">
                    <a:pos x="0" y="4"/>
                  </a:cxn>
                </a:cxnLst>
                <a:rect l="0" t="0" r="0" b="0"/>
                <a:pathLst>
                  <a:path w="18" h="7">
                    <a:moveTo>
                      <a:pt x="1" y="5"/>
                    </a:moveTo>
                    <a:cubicBezTo>
                      <a:pt x="5" y="6"/>
                      <a:pt x="5" y="6"/>
                      <a:pt x="5" y="6"/>
                    </a:cubicBezTo>
                    <a:cubicBezTo>
                      <a:pt x="4" y="6"/>
                      <a:pt x="3" y="7"/>
                      <a:pt x="2" y="7"/>
                    </a:cubicBezTo>
                    <a:cubicBezTo>
                      <a:pt x="3" y="7"/>
                      <a:pt x="6" y="7"/>
                      <a:pt x="7" y="7"/>
                    </a:cubicBezTo>
                    <a:cubicBezTo>
                      <a:pt x="13" y="6"/>
                      <a:pt x="5" y="5"/>
                      <a:pt x="4" y="4"/>
                    </a:cubicBezTo>
                    <a:cubicBezTo>
                      <a:pt x="7" y="1"/>
                      <a:pt x="7" y="4"/>
                      <a:pt x="13" y="3"/>
                    </a:cubicBezTo>
                    <a:cubicBezTo>
                      <a:pt x="13" y="3"/>
                      <a:pt x="11" y="4"/>
                      <a:pt x="11" y="5"/>
                    </a:cubicBezTo>
                    <a:cubicBezTo>
                      <a:pt x="18" y="3"/>
                      <a:pt x="12" y="1"/>
                      <a:pt x="10" y="0"/>
                    </a:cubicBezTo>
                    <a:cubicBezTo>
                      <a:pt x="9" y="0"/>
                      <a:pt x="7" y="1"/>
                      <a:pt x="8" y="1"/>
                    </a:cubicBezTo>
                    <a:cubicBezTo>
                      <a:pt x="6" y="0"/>
                      <a:pt x="6" y="0"/>
                      <a:pt x="6" y="0"/>
                    </a:cubicBezTo>
                    <a:cubicBezTo>
                      <a:pt x="1" y="1"/>
                      <a:pt x="0" y="2"/>
                      <a:pt x="1"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7" name="Freeform 713">
                <a:extLst>
                  <a:ext uri="{FF2B5EF4-FFF2-40B4-BE49-F238E27FC236}">
                    <a16:creationId xmlns:a16="http://schemas.microsoft.com/office/drawing/2014/main" xmlns="" id="{D59A7C25-541B-48DA-A39B-B44EEB7B7061}"/>
                  </a:ext>
                </a:extLst>
              </p:cNvPr>
              <p:cNvSpPr/>
              <p:nvPr/>
            </p:nvSpPr>
            <p:spPr>
              <a:xfrm>
                <a:off x="3507" y="2818"/>
                <a:ext cx="3" cy="1"/>
              </a:xfrm>
              <a:custGeom>
                <a:avLst/>
                <a:gdLst/>
                <a:ahLst/>
                <a:cxnLst>
                  <a:cxn ang="0">
                    <a:pos x="2" y="1"/>
                  </a:cxn>
                  <a:cxn ang="0">
                    <a:pos x="3" y="0"/>
                  </a:cxn>
                  <a:cxn ang="0">
                    <a:pos x="2" y="1"/>
                  </a:cxn>
                </a:cxnLst>
                <a:rect l="0" t="0" r="0" b="0"/>
                <a:pathLst>
                  <a:path w="3" h="1">
                    <a:moveTo>
                      <a:pt x="2" y="1"/>
                    </a:moveTo>
                    <a:cubicBezTo>
                      <a:pt x="1" y="0"/>
                      <a:pt x="2" y="0"/>
                      <a:pt x="3" y="0"/>
                    </a:cubicBezTo>
                    <a:cubicBezTo>
                      <a:pt x="1" y="0"/>
                      <a:pt x="0"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8" name="Freeform 714">
                <a:extLst>
                  <a:ext uri="{FF2B5EF4-FFF2-40B4-BE49-F238E27FC236}">
                    <a16:creationId xmlns:a16="http://schemas.microsoft.com/office/drawing/2014/main" xmlns="" id="{D7E31B3C-A8C3-4777-8E78-4F9E025C7A97}"/>
                  </a:ext>
                </a:extLst>
              </p:cNvPr>
              <p:cNvSpPr/>
              <p:nvPr/>
            </p:nvSpPr>
            <p:spPr>
              <a:xfrm>
                <a:off x="3516" y="2812"/>
                <a:ext cx="1" cy="0"/>
              </a:xfrm>
              <a:custGeom>
                <a:avLst/>
                <a:gdLst/>
                <a:ahLst/>
                <a:cxnLst>
                  <a:cxn ang="0">
                    <a:pos x="1" y="0"/>
                  </a:cxn>
                  <a:cxn ang="0">
                    <a:pos x="1" y="0"/>
                  </a:cxn>
                  <a:cxn ang="0">
                    <a:pos x="1" y="0"/>
                  </a:cxn>
                </a:cxnLst>
                <a:rect l="0" t="0" r="0" b="0"/>
                <a:pathLst>
                  <a:path w="1" h="1">
                    <a:moveTo>
                      <a:pt x="1" y="0"/>
                    </a:moveTo>
                    <a:cubicBezTo>
                      <a:pt x="0" y="0"/>
                      <a:pt x="0" y="0"/>
                      <a:pt x="1" y="0"/>
                    </a:cubicBezTo>
                    <a:cubicBezTo>
                      <a:pt x="1" y="0"/>
                      <a:pt x="1" y="0"/>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39" name="Freeform 715">
                <a:extLst>
                  <a:ext uri="{FF2B5EF4-FFF2-40B4-BE49-F238E27FC236}">
                    <a16:creationId xmlns:a16="http://schemas.microsoft.com/office/drawing/2014/main" xmlns="" id="{00FF02B4-1F0F-4482-AB67-A6456025B495}"/>
                  </a:ext>
                </a:extLst>
              </p:cNvPr>
              <p:cNvSpPr/>
              <p:nvPr/>
            </p:nvSpPr>
            <p:spPr>
              <a:xfrm>
                <a:off x="3508" y="2812"/>
                <a:ext cx="3" cy="1"/>
              </a:xfrm>
              <a:custGeom>
                <a:avLst/>
                <a:gdLst/>
                <a:ahLst/>
                <a:cxnLst>
                  <a:cxn ang="0">
                    <a:pos x="3" y="1"/>
                  </a:cxn>
                  <a:cxn ang="0">
                    <a:pos x="3" y="0"/>
                  </a:cxn>
                  <a:cxn ang="0">
                    <a:pos x="0" y="0"/>
                  </a:cxn>
                  <a:cxn ang="0">
                    <a:pos x="3" y="1"/>
                  </a:cxn>
                </a:cxnLst>
                <a:rect l="0" t="0" r="0" b="0"/>
                <a:pathLst>
                  <a:path w="3" h="1">
                    <a:moveTo>
                      <a:pt x="3" y="1"/>
                    </a:moveTo>
                    <a:cubicBezTo>
                      <a:pt x="3" y="0"/>
                      <a:pt x="3" y="0"/>
                      <a:pt x="3" y="0"/>
                    </a:cubicBezTo>
                    <a:cubicBezTo>
                      <a:pt x="0" y="0"/>
                      <a:pt x="0" y="0"/>
                      <a:pt x="0" y="0"/>
                    </a:cubicBezTo>
                    <a:cubicBezTo>
                      <a:pt x="1" y="0"/>
                      <a:pt x="1" y="1"/>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0" name="Freeform 716">
                <a:extLst>
                  <a:ext uri="{FF2B5EF4-FFF2-40B4-BE49-F238E27FC236}">
                    <a16:creationId xmlns:a16="http://schemas.microsoft.com/office/drawing/2014/main" xmlns="" id="{23D80ADC-E46B-4206-B3C2-BB1211BAEF33}"/>
                  </a:ext>
                </a:extLst>
              </p:cNvPr>
              <p:cNvSpPr/>
              <p:nvPr/>
            </p:nvSpPr>
            <p:spPr>
              <a:xfrm>
                <a:off x="3505" y="2772"/>
                <a:ext cx="16" cy="39"/>
              </a:xfrm>
              <a:custGeom>
                <a:avLst/>
                <a:gdLst/>
                <a:ahLst/>
                <a:cxnLst>
                  <a:cxn ang="0">
                    <a:pos x="12" y="0"/>
                  </a:cxn>
                  <a:cxn ang="0">
                    <a:pos x="10" y="1"/>
                  </a:cxn>
                  <a:cxn ang="0">
                    <a:pos x="5" y="0"/>
                  </a:cxn>
                  <a:cxn ang="0">
                    <a:pos x="0" y="0"/>
                  </a:cxn>
                  <a:cxn ang="0">
                    <a:pos x="2" y="3"/>
                  </a:cxn>
                  <a:cxn ang="0">
                    <a:pos x="0" y="3"/>
                  </a:cxn>
                  <a:cxn ang="0">
                    <a:pos x="1" y="9"/>
                  </a:cxn>
                  <a:cxn ang="0">
                    <a:pos x="3" y="13"/>
                  </a:cxn>
                  <a:cxn ang="0">
                    <a:pos x="2" y="29"/>
                  </a:cxn>
                  <a:cxn ang="0">
                    <a:pos x="7" y="30"/>
                  </a:cxn>
                  <a:cxn ang="0">
                    <a:pos x="4" y="31"/>
                  </a:cxn>
                  <a:cxn ang="0">
                    <a:pos x="4" y="30"/>
                  </a:cxn>
                  <a:cxn ang="0">
                    <a:pos x="3" y="35"/>
                  </a:cxn>
                  <a:cxn ang="0">
                    <a:pos x="10" y="34"/>
                  </a:cxn>
                  <a:cxn ang="0">
                    <a:pos x="3" y="37"/>
                  </a:cxn>
                  <a:cxn ang="0">
                    <a:pos x="7" y="39"/>
                  </a:cxn>
                  <a:cxn ang="0">
                    <a:pos x="11" y="36"/>
                  </a:cxn>
                  <a:cxn ang="0">
                    <a:pos x="14" y="38"/>
                  </a:cxn>
                  <a:cxn ang="0">
                    <a:pos x="6" y="27"/>
                  </a:cxn>
                  <a:cxn ang="0">
                    <a:pos x="10" y="27"/>
                  </a:cxn>
                  <a:cxn ang="0">
                    <a:pos x="12" y="21"/>
                  </a:cxn>
                  <a:cxn ang="0">
                    <a:pos x="6" y="19"/>
                  </a:cxn>
                  <a:cxn ang="0">
                    <a:pos x="9" y="17"/>
                  </a:cxn>
                  <a:cxn ang="0">
                    <a:pos x="6" y="17"/>
                  </a:cxn>
                  <a:cxn ang="0">
                    <a:pos x="10" y="16"/>
                  </a:cxn>
                  <a:cxn ang="0">
                    <a:pos x="3" y="15"/>
                  </a:cxn>
                  <a:cxn ang="0">
                    <a:pos x="12" y="11"/>
                  </a:cxn>
                  <a:cxn ang="0">
                    <a:pos x="9" y="11"/>
                  </a:cxn>
                  <a:cxn ang="0">
                    <a:pos x="5" y="11"/>
                  </a:cxn>
                  <a:cxn ang="0">
                    <a:pos x="11" y="10"/>
                  </a:cxn>
                  <a:cxn ang="0">
                    <a:pos x="8" y="7"/>
                  </a:cxn>
                  <a:cxn ang="0">
                    <a:pos x="5" y="8"/>
                  </a:cxn>
                  <a:cxn ang="0">
                    <a:pos x="6" y="4"/>
                  </a:cxn>
                  <a:cxn ang="0">
                    <a:pos x="12" y="5"/>
                  </a:cxn>
                  <a:cxn ang="0">
                    <a:pos x="15" y="4"/>
                  </a:cxn>
                  <a:cxn ang="0">
                    <a:pos x="7" y="1"/>
                  </a:cxn>
                  <a:cxn ang="0">
                    <a:pos x="12" y="0"/>
                  </a:cxn>
                </a:cxnLst>
                <a:rect l="0" t="0" r="0" b="0"/>
                <a:pathLst>
                  <a:path w="19" h="46">
                    <a:moveTo>
                      <a:pt x="15" y="0"/>
                    </a:moveTo>
                    <a:cubicBezTo>
                      <a:pt x="12" y="0"/>
                      <a:pt x="11" y="1"/>
                      <a:pt x="12" y="2"/>
                    </a:cubicBezTo>
                    <a:cubicBezTo>
                      <a:pt x="8" y="2"/>
                      <a:pt x="9" y="1"/>
                      <a:pt x="7" y="0"/>
                    </a:cubicBezTo>
                    <a:cubicBezTo>
                      <a:pt x="5" y="1"/>
                      <a:pt x="3" y="0"/>
                      <a:pt x="0" y="1"/>
                    </a:cubicBezTo>
                    <a:cubicBezTo>
                      <a:pt x="0" y="2"/>
                      <a:pt x="4" y="2"/>
                      <a:pt x="3" y="4"/>
                    </a:cubicBezTo>
                    <a:cubicBezTo>
                      <a:pt x="0" y="4"/>
                      <a:pt x="0" y="4"/>
                      <a:pt x="0" y="4"/>
                    </a:cubicBezTo>
                    <a:cubicBezTo>
                      <a:pt x="2" y="6"/>
                      <a:pt x="5" y="9"/>
                      <a:pt x="2" y="11"/>
                    </a:cubicBezTo>
                    <a:cubicBezTo>
                      <a:pt x="1" y="13"/>
                      <a:pt x="3" y="14"/>
                      <a:pt x="4" y="16"/>
                    </a:cubicBezTo>
                    <a:cubicBezTo>
                      <a:pt x="3" y="22"/>
                      <a:pt x="6" y="28"/>
                      <a:pt x="3" y="35"/>
                    </a:cubicBezTo>
                    <a:cubicBezTo>
                      <a:pt x="9" y="36"/>
                      <a:pt x="9" y="36"/>
                      <a:pt x="9" y="36"/>
                    </a:cubicBezTo>
                    <a:cubicBezTo>
                      <a:pt x="6" y="36"/>
                      <a:pt x="9" y="37"/>
                      <a:pt x="5" y="37"/>
                    </a:cubicBezTo>
                    <a:cubicBezTo>
                      <a:pt x="6" y="37"/>
                      <a:pt x="5" y="36"/>
                      <a:pt x="5" y="36"/>
                    </a:cubicBezTo>
                    <a:cubicBezTo>
                      <a:pt x="0" y="38"/>
                      <a:pt x="6" y="40"/>
                      <a:pt x="4" y="42"/>
                    </a:cubicBezTo>
                    <a:cubicBezTo>
                      <a:pt x="5" y="41"/>
                      <a:pt x="11" y="41"/>
                      <a:pt x="12" y="41"/>
                    </a:cubicBezTo>
                    <a:cubicBezTo>
                      <a:pt x="4" y="41"/>
                      <a:pt x="12" y="43"/>
                      <a:pt x="4" y="44"/>
                    </a:cubicBezTo>
                    <a:cubicBezTo>
                      <a:pt x="2" y="46"/>
                      <a:pt x="10" y="44"/>
                      <a:pt x="9" y="46"/>
                    </a:cubicBezTo>
                    <a:cubicBezTo>
                      <a:pt x="13" y="46"/>
                      <a:pt x="11" y="44"/>
                      <a:pt x="14" y="43"/>
                    </a:cubicBezTo>
                    <a:cubicBezTo>
                      <a:pt x="17" y="44"/>
                      <a:pt x="12" y="45"/>
                      <a:pt x="17" y="45"/>
                    </a:cubicBezTo>
                    <a:cubicBezTo>
                      <a:pt x="19" y="42"/>
                      <a:pt x="10" y="37"/>
                      <a:pt x="8" y="33"/>
                    </a:cubicBezTo>
                    <a:cubicBezTo>
                      <a:pt x="12" y="33"/>
                      <a:pt x="12" y="33"/>
                      <a:pt x="12" y="33"/>
                    </a:cubicBezTo>
                    <a:cubicBezTo>
                      <a:pt x="9" y="31"/>
                      <a:pt x="8" y="27"/>
                      <a:pt x="15" y="25"/>
                    </a:cubicBezTo>
                    <a:cubicBezTo>
                      <a:pt x="11" y="26"/>
                      <a:pt x="17" y="22"/>
                      <a:pt x="8" y="23"/>
                    </a:cubicBezTo>
                    <a:cubicBezTo>
                      <a:pt x="10" y="22"/>
                      <a:pt x="10" y="22"/>
                      <a:pt x="11" y="21"/>
                    </a:cubicBezTo>
                    <a:cubicBezTo>
                      <a:pt x="8" y="21"/>
                      <a:pt x="8" y="21"/>
                      <a:pt x="8" y="21"/>
                    </a:cubicBezTo>
                    <a:cubicBezTo>
                      <a:pt x="8" y="20"/>
                      <a:pt x="12" y="20"/>
                      <a:pt x="12" y="19"/>
                    </a:cubicBezTo>
                    <a:cubicBezTo>
                      <a:pt x="8" y="20"/>
                      <a:pt x="7" y="19"/>
                      <a:pt x="4" y="18"/>
                    </a:cubicBezTo>
                    <a:cubicBezTo>
                      <a:pt x="8" y="17"/>
                      <a:pt x="12" y="15"/>
                      <a:pt x="15" y="13"/>
                    </a:cubicBezTo>
                    <a:cubicBezTo>
                      <a:pt x="11" y="14"/>
                      <a:pt x="11" y="14"/>
                      <a:pt x="11" y="14"/>
                    </a:cubicBezTo>
                    <a:cubicBezTo>
                      <a:pt x="12" y="13"/>
                      <a:pt x="9" y="14"/>
                      <a:pt x="7" y="13"/>
                    </a:cubicBezTo>
                    <a:cubicBezTo>
                      <a:pt x="7" y="12"/>
                      <a:pt x="12" y="12"/>
                      <a:pt x="14" y="12"/>
                    </a:cubicBezTo>
                    <a:cubicBezTo>
                      <a:pt x="16" y="11"/>
                      <a:pt x="7" y="10"/>
                      <a:pt x="10" y="9"/>
                    </a:cubicBezTo>
                    <a:cubicBezTo>
                      <a:pt x="6" y="10"/>
                      <a:pt x="6" y="10"/>
                      <a:pt x="6" y="10"/>
                    </a:cubicBezTo>
                    <a:cubicBezTo>
                      <a:pt x="5" y="8"/>
                      <a:pt x="9" y="6"/>
                      <a:pt x="8" y="5"/>
                    </a:cubicBezTo>
                    <a:cubicBezTo>
                      <a:pt x="13" y="4"/>
                      <a:pt x="12" y="6"/>
                      <a:pt x="15" y="7"/>
                    </a:cubicBezTo>
                    <a:cubicBezTo>
                      <a:pt x="16" y="6"/>
                      <a:pt x="16" y="5"/>
                      <a:pt x="18" y="5"/>
                    </a:cubicBezTo>
                    <a:cubicBezTo>
                      <a:pt x="15" y="4"/>
                      <a:pt x="11" y="3"/>
                      <a:pt x="9" y="2"/>
                    </a:cubicBezTo>
                    <a:cubicBezTo>
                      <a:pt x="15" y="3"/>
                      <a:pt x="14" y="1"/>
                      <a:pt x="15"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1" name="Freeform 717">
                <a:extLst>
                  <a:ext uri="{FF2B5EF4-FFF2-40B4-BE49-F238E27FC236}">
                    <a16:creationId xmlns:a16="http://schemas.microsoft.com/office/drawing/2014/main" xmlns="" id="{251452BF-6664-446B-A524-17085F8E012D}"/>
                  </a:ext>
                </a:extLst>
              </p:cNvPr>
              <p:cNvSpPr/>
              <p:nvPr/>
            </p:nvSpPr>
            <p:spPr>
              <a:xfrm>
                <a:off x="3520" y="2776"/>
                <a:ext cx="2" cy="1"/>
              </a:xfrm>
              <a:custGeom>
                <a:avLst/>
                <a:gdLst/>
                <a:ahLst/>
                <a:cxnLst>
                  <a:cxn ang="0">
                    <a:pos x="0" y="0"/>
                  </a:cxn>
                  <a:cxn ang="0">
                    <a:pos x="2" y="1"/>
                  </a:cxn>
                  <a:cxn ang="0">
                    <a:pos x="1" y="0"/>
                  </a:cxn>
                  <a:cxn ang="0">
                    <a:pos x="0" y="0"/>
                  </a:cxn>
                </a:cxnLst>
                <a:rect l="0" t="0" r="0" b="0"/>
                <a:pathLst>
                  <a:path w="2" h="1">
                    <a:moveTo>
                      <a:pt x="0" y="0"/>
                    </a:moveTo>
                    <a:lnTo>
                      <a:pt x="2" y="1"/>
                    </a:ln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2" name="Freeform 718">
                <a:extLst>
                  <a:ext uri="{FF2B5EF4-FFF2-40B4-BE49-F238E27FC236}">
                    <a16:creationId xmlns:a16="http://schemas.microsoft.com/office/drawing/2014/main" xmlns="" id="{EA596A20-1858-43D5-8602-34F2C19E1B65}"/>
                  </a:ext>
                </a:extLst>
              </p:cNvPr>
              <p:cNvSpPr/>
              <p:nvPr/>
            </p:nvSpPr>
            <p:spPr>
              <a:xfrm>
                <a:off x="3518" y="277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3" name="Rectangle 719">
                <a:extLst>
                  <a:ext uri="{FF2B5EF4-FFF2-40B4-BE49-F238E27FC236}">
                    <a16:creationId xmlns:a16="http://schemas.microsoft.com/office/drawing/2014/main" xmlns="" id="{74573209-982E-4278-A6ED-266310F66A80}"/>
                  </a:ext>
                </a:extLst>
              </p:cNvPr>
              <p:cNvSpPr/>
              <p:nvPr/>
            </p:nvSpPr>
            <p:spPr>
              <a:xfrm>
                <a:off x="3506" y="2781"/>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644" name="Freeform 720">
                <a:extLst>
                  <a:ext uri="{FF2B5EF4-FFF2-40B4-BE49-F238E27FC236}">
                    <a16:creationId xmlns:a16="http://schemas.microsoft.com/office/drawing/2014/main" xmlns="" id="{FB29A6CA-12E3-45FB-A445-AFB149B925EA}"/>
                  </a:ext>
                </a:extLst>
              </p:cNvPr>
              <p:cNvSpPr/>
              <p:nvPr/>
            </p:nvSpPr>
            <p:spPr>
              <a:xfrm>
                <a:off x="3518" y="2782"/>
                <a:ext cx="3" cy="1"/>
              </a:xfrm>
              <a:custGeom>
                <a:avLst/>
                <a:gdLst/>
                <a:ahLst/>
                <a:cxnLst>
                  <a:cxn ang="0">
                    <a:pos x="3" y="0"/>
                  </a:cxn>
                  <a:cxn ang="0">
                    <a:pos x="0" y="1"/>
                  </a:cxn>
                  <a:cxn ang="0">
                    <a:pos x="3" y="0"/>
                  </a:cxn>
                </a:cxnLst>
                <a:rect l="0" t="0" r="0" b="0"/>
                <a:pathLst>
                  <a:path w="4" h="1">
                    <a:moveTo>
                      <a:pt x="4" y="0"/>
                    </a:moveTo>
                    <a:cubicBezTo>
                      <a:pt x="0" y="1"/>
                      <a:pt x="0" y="1"/>
                      <a:pt x="0" y="1"/>
                    </a:cubicBezTo>
                    <a:cubicBezTo>
                      <a:pt x="2" y="1"/>
                      <a:pt x="3" y="1"/>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5" name="Freeform 721">
                <a:extLst>
                  <a:ext uri="{FF2B5EF4-FFF2-40B4-BE49-F238E27FC236}">
                    <a16:creationId xmlns:a16="http://schemas.microsoft.com/office/drawing/2014/main" xmlns="" id="{F23AE0C9-E883-4E55-B40B-1E33CB309114}"/>
                  </a:ext>
                </a:extLst>
              </p:cNvPr>
              <p:cNvSpPr/>
              <p:nvPr/>
            </p:nvSpPr>
            <p:spPr>
              <a:xfrm>
                <a:off x="3518" y="2791"/>
                <a:ext cx="2" cy="0"/>
              </a:xfrm>
              <a:custGeom>
                <a:avLst/>
                <a:gdLst/>
                <a:ahLst/>
                <a:cxnLst>
                  <a:cxn ang="0">
                    <a:pos x="0" y="0"/>
                  </a:cxn>
                  <a:cxn ang="0">
                    <a:pos x="2" y="0"/>
                  </a:cxn>
                  <a:cxn ang="0">
                    <a:pos x="0" y="0"/>
                  </a:cxn>
                </a:cxnLst>
                <a:rect l="0" t="0" r="0" b="0"/>
                <a:pathLst>
                  <a:path w="3" h="1">
                    <a:moveTo>
                      <a:pt x="0" y="1"/>
                    </a:moveTo>
                    <a:cubicBezTo>
                      <a:pt x="3" y="1"/>
                      <a:pt x="3" y="1"/>
                      <a:pt x="3" y="1"/>
                    </a:cubicBezTo>
                    <a:cubicBezTo>
                      <a:pt x="3" y="1"/>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6" name="Freeform 722">
                <a:extLst>
                  <a:ext uri="{FF2B5EF4-FFF2-40B4-BE49-F238E27FC236}">
                    <a16:creationId xmlns:a16="http://schemas.microsoft.com/office/drawing/2014/main" xmlns="" id="{1E7F91A1-97B0-4BB0-B14B-519363F6FF6D}"/>
                  </a:ext>
                </a:extLst>
              </p:cNvPr>
              <p:cNvSpPr/>
              <p:nvPr/>
            </p:nvSpPr>
            <p:spPr>
              <a:xfrm>
                <a:off x="3519" y="2772"/>
                <a:ext cx="1" cy="2"/>
              </a:xfrm>
              <a:custGeom>
                <a:avLst/>
                <a:gdLst/>
                <a:ahLst/>
                <a:cxnLst>
                  <a:cxn ang="0">
                    <a:pos x="1" y="2"/>
                  </a:cxn>
                  <a:cxn ang="0">
                    <a:pos x="0" y="1"/>
                  </a:cxn>
                  <a:cxn ang="0">
                    <a:pos x="0" y="0"/>
                  </a:cxn>
                  <a:cxn ang="0">
                    <a:pos x="1" y="2"/>
                  </a:cxn>
                </a:cxnLst>
                <a:rect l="0" t="0" r="0" b="0"/>
                <a:pathLst>
                  <a:path w="1" h="2">
                    <a:moveTo>
                      <a:pt x="1" y="2"/>
                    </a:moveTo>
                    <a:lnTo>
                      <a:pt x="0" y="1"/>
                    </a:lnTo>
                    <a:lnTo>
                      <a:pt x="0" y="0"/>
                    </a:lnTo>
                    <a:lnTo>
                      <a:pt x="1"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7" name="Freeform 723">
                <a:extLst>
                  <a:ext uri="{FF2B5EF4-FFF2-40B4-BE49-F238E27FC236}">
                    <a16:creationId xmlns:a16="http://schemas.microsoft.com/office/drawing/2014/main" xmlns="" id="{4A1AAC1B-8DF8-40A5-AC2E-EC49EE9964B9}"/>
                  </a:ext>
                </a:extLst>
              </p:cNvPr>
              <p:cNvSpPr/>
              <p:nvPr/>
            </p:nvSpPr>
            <p:spPr>
              <a:xfrm>
                <a:off x="3500" y="2749"/>
                <a:ext cx="20" cy="22"/>
              </a:xfrm>
              <a:custGeom>
                <a:avLst/>
                <a:gdLst/>
                <a:ahLst/>
                <a:cxnLst>
                  <a:cxn ang="0">
                    <a:pos x="3" y="1"/>
                  </a:cxn>
                  <a:cxn ang="0">
                    <a:pos x="1" y="5"/>
                  </a:cxn>
                  <a:cxn ang="0">
                    <a:pos x="10" y="7"/>
                  </a:cxn>
                  <a:cxn ang="0">
                    <a:pos x="2" y="7"/>
                  </a:cxn>
                  <a:cxn ang="0">
                    <a:pos x="8" y="14"/>
                  </a:cxn>
                  <a:cxn ang="0">
                    <a:pos x="5" y="14"/>
                  </a:cxn>
                  <a:cxn ang="0">
                    <a:pos x="13" y="17"/>
                  </a:cxn>
                  <a:cxn ang="0">
                    <a:pos x="4" y="18"/>
                  </a:cxn>
                  <a:cxn ang="0">
                    <a:pos x="3" y="17"/>
                  </a:cxn>
                  <a:cxn ang="0">
                    <a:pos x="6" y="22"/>
                  </a:cxn>
                  <a:cxn ang="0">
                    <a:pos x="11" y="22"/>
                  </a:cxn>
                  <a:cxn ang="0">
                    <a:pos x="16" y="21"/>
                  </a:cxn>
                  <a:cxn ang="0">
                    <a:pos x="12" y="19"/>
                  </a:cxn>
                  <a:cxn ang="0">
                    <a:pos x="15" y="18"/>
                  </a:cxn>
                  <a:cxn ang="0">
                    <a:pos x="14" y="17"/>
                  </a:cxn>
                  <a:cxn ang="0">
                    <a:pos x="16" y="17"/>
                  </a:cxn>
                  <a:cxn ang="0">
                    <a:pos x="14" y="15"/>
                  </a:cxn>
                  <a:cxn ang="0">
                    <a:pos x="15" y="15"/>
                  </a:cxn>
                  <a:cxn ang="0">
                    <a:pos x="10" y="14"/>
                  </a:cxn>
                  <a:cxn ang="0">
                    <a:pos x="15" y="14"/>
                  </a:cxn>
                  <a:cxn ang="0">
                    <a:pos x="12" y="14"/>
                  </a:cxn>
                  <a:cxn ang="0">
                    <a:pos x="16" y="8"/>
                  </a:cxn>
                  <a:cxn ang="0">
                    <a:pos x="13" y="8"/>
                  </a:cxn>
                  <a:cxn ang="0">
                    <a:pos x="16" y="11"/>
                  </a:cxn>
                  <a:cxn ang="0">
                    <a:pos x="8" y="10"/>
                  </a:cxn>
                  <a:cxn ang="0">
                    <a:pos x="15" y="7"/>
                  </a:cxn>
                  <a:cxn ang="0">
                    <a:pos x="13" y="4"/>
                  </a:cxn>
                  <a:cxn ang="0">
                    <a:pos x="14" y="4"/>
                  </a:cxn>
                  <a:cxn ang="0">
                    <a:pos x="11" y="2"/>
                  </a:cxn>
                  <a:cxn ang="0">
                    <a:pos x="10" y="2"/>
                  </a:cxn>
                  <a:cxn ang="0">
                    <a:pos x="8" y="1"/>
                  </a:cxn>
                  <a:cxn ang="0">
                    <a:pos x="10" y="1"/>
                  </a:cxn>
                  <a:cxn ang="0">
                    <a:pos x="5" y="0"/>
                  </a:cxn>
                  <a:cxn ang="0">
                    <a:pos x="8" y="2"/>
                  </a:cxn>
                  <a:cxn ang="0">
                    <a:pos x="3" y="1"/>
                  </a:cxn>
                </a:cxnLst>
                <a:rect l="0" t="0" r="0" b="0"/>
                <a:pathLst>
                  <a:path w="24" h="25">
                    <a:moveTo>
                      <a:pt x="4" y="2"/>
                    </a:moveTo>
                    <a:cubicBezTo>
                      <a:pt x="0" y="3"/>
                      <a:pt x="3" y="5"/>
                      <a:pt x="2" y="6"/>
                    </a:cubicBezTo>
                    <a:cubicBezTo>
                      <a:pt x="4" y="9"/>
                      <a:pt x="12" y="6"/>
                      <a:pt x="12" y="9"/>
                    </a:cubicBezTo>
                    <a:cubicBezTo>
                      <a:pt x="3" y="9"/>
                      <a:pt x="3" y="9"/>
                      <a:pt x="3" y="9"/>
                    </a:cubicBezTo>
                    <a:cubicBezTo>
                      <a:pt x="4" y="11"/>
                      <a:pt x="2" y="15"/>
                      <a:pt x="10" y="17"/>
                    </a:cubicBezTo>
                    <a:cubicBezTo>
                      <a:pt x="9" y="17"/>
                      <a:pt x="7" y="18"/>
                      <a:pt x="6" y="17"/>
                    </a:cubicBezTo>
                    <a:cubicBezTo>
                      <a:pt x="7" y="19"/>
                      <a:pt x="19" y="18"/>
                      <a:pt x="16" y="20"/>
                    </a:cubicBezTo>
                    <a:cubicBezTo>
                      <a:pt x="11" y="18"/>
                      <a:pt x="11" y="21"/>
                      <a:pt x="5" y="21"/>
                    </a:cubicBezTo>
                    <a:cubicBezTo>
                      <a:pt x="4" y="20"/>
                      <a:pt x="4" y="20"/>
                      <a:pt x="4" y="20"/>
                    </a:cubicBezTo>
                    <a:cubicBezTo>
                      <a:pt x="5" y="22"/>
                      <a:pt x="8" y="24"/>
                      <a:pt x="8" y="25"/>
                    </a:cubicBezTo>
                    <a:cubicBezTo>
                      <a:pt x="10" y="25"/>
                      <a:pt x="14" y="24"/>
                      <a:pt x="14" y="25"/>
                    </a:cubicBezTo>
                    <a:cubicBezTo>
                      <a:pt x="15" y="24"/>
                      <a:pt x="17" y="25"/>
                      <a:pt x="20" y="24"/>
                    </a:cubicBezTo>
                    <a:cubicBezTo>
                      <a:pt x="17" y="23"/>
                      <a:pt x="19" y="22"/>
                      <a:pt x="15" y="22"/>
                    </a:cubicBezTo>
                    <a:cubicBezTo>
                      <a:pt x="18" y="21"/>
                      <a:pt x="16" y="22"/>
                      <a:pt x="19" y="21"/>
                    </a:cubicBezTo>
                    <a:cubicBezTo>
                      <a:pt x="17" y="20"/>
                      <a:pt x="17" y="20"/>
                      <a:pt x="17" y="20"/>
                    </a:cubicBezTo>
                    <a:cubicBezTo>
                      <a:pt x="17" y="20"/>
                      <a:pt x="20" y="21"/>
                      <a:pt x="20" y="20"/>
                    </a:cubicBezTo>
                    <a:cubicBezTo>
                      <a:pt x="19" y="20"/>
                      <a:pt x="17" y="19"/>
                      <a:pt x="17" y="18"/>
                    </a:cubicBezTo>
                    <a:cubicBezTo>
                      <a:pt x="18" y="18"/>
                      <a:pt x="18" y="18"/>
                      <a:pt x="18" y="18"/>
                    </a:cubicBezTo>
                    <a:cubicBezTo>
                      <a:pt x="17" y="17"/>
                      <a:pt x="18" y="16"/>
                      <a:pt x="13" y="17"/>
                    </a:cubicBezTo>
                    <a:cubicBezTo>
                      <a:pt x="18" y="16"/>
                      <a:pt x="18" y="16"/>
                      <a:pt x="18" y="16"/>
                    </a:cubicBezTo>
                    <a:cubicBezTo>
                      <a:pt x="15" y="16"/>
                      <a:pt x="15" y="16"/>
                      <a:pt x="15" y="16"/>
                    </a:cubicBezTo>
                    <a:cubicBezTo>
                      <a:pt x="16" y="14"/>
                      <a:pt x="24" y="13"/>
                      <a:pt x="20" y="10"/>
                    </a:cubicBezTo>
                    <a:cubicBezTo>
                      <a:pt x="19" y="11"/>
                      <a:pt x="17" y="11"/>
                      <a:pt x="16" y="10"/>
                    </a:cubicBezTo>
                    <a:cubicBezTo>
                      <a:pt x="14" y="11"/>
                      <a:pt x="19" y="12"/>
                      <a:pt x="20" y="13"/>
                    </a:cubicBezTo>
                    <a:cubicBezTo>
                      <a:pt x="16" y="13"/>
                      <a:pt x="12" y="11"/>
                      <a:pt x="10" y="12"/>
                    </a:cubicBezTo>
                    <a:cubicBezTo>
                      <a:pt x="14" y="11"/>
                      <a:pt x="9" y="10"/>
                      <a:pt x="18" y="9"/>
                    </a:cubicBezTo>
                    <a:cubicBezTo>
                      <a:pt x="18" y="7"/>
                      <a:pt x="14" y="7"/>
                      <a:pt x="16" y="5"/>
                    </a:cubicBezTo>
                    <a:cubicBezTo>
                      <a:pt x="17" y="5"/>
                      <a:pt x="17" y="5"/>
                      <a:pt x="17" y="5"/>
                    </a:cubicBezTo>
                    <a:cubicBezTo>
                      <a:pt x="12" y="5"/>
                      <a:pt x="20" y="4"/>
                      <a:pt x="14" y="3"/>
                    </a:cubicBezTo>
                    <a:cubicBezTo>
                      <a:pt x="13" y="3"/>
                      <a:pt x="13" y="3"/>
                      <a:pt x="13" y="3"/>
                    </a:cubicBezTo>
                    <a:cubicBezTo>
                      <a:pt x="10" y="3"/>
                      <a:pt x="10" y="3"/>
                      <a:pt x="10" y="2"/>
                    </a:cubicBezTo>
                    <a:cubicBezTo>
                      <a:pt x="11" y="2"/>
                      <a:pt x="11" y="2"/>
                      <a:pt x="12" y="2"/>
                    </a:cubicBezTo>
                    <a:cubicBezTo>
                      <a:pt x="8" y="2"/>
                      <a:pt x="7" y="0"/>
                      <a:pt x="6" y="0"/>
                    </a:cubicBezTo>
                    <a:cubicBezTo>
                      <a:pt x="5" y="1"/>
                      <a:pt x="9" y="2"/>
                      <a:pt x="10" y="3"/>
                    </a:cubicBezTo>
                    <a:cubicBezTo>
                      <a:pt x="7" y="2"/>
                      <a:pt x="4" y="2"/>
                      <a:pt x="4"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8" name="Freeform 724">
                <a:extLst>
                  <a:ext uri="{FF2B5EF4-FFF2-40B4-BE49-F238E27FC236}">
                    <a16:creationId xmlns:a16="http://schemas.microsoft.com/office/drawing/2014/main" xmlns="" id="{B56AE4AA-7655-4EF8-9983-D3D2E965ACE0}"/>
                  </a:ext>
                </a:extLst>
              </p:cNvPr>
              <p:cNvSpPr/>
              <p:nvPr/>
            </p:nvSpPr>
            <p:spPr>
              <a:xfrm>
                <a:off x="3515" y="2765"/>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0" y="0"/>
                      <a:pt x="1"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49" name="Freeform 725">
                <a:extLst>
                  <a:ext uri="{FF2B5EF4-FFF2-40B4-BE49-F238E27FC236}">
                    <a16:creationId xmlns:a16="http://schemas.microsoft.com/office/drawing/2014/main" xmlns="" id="{C8B2443D-9B00-4FE4-9BAC-79A9DAA0733E}"/>
                  </a:ext>
                </a:extLst>
              </p:cNvPr>
              <p:cNvSpPr/>
              <p:nvPr/>
            </p:nvSpPr>
            <p:spPr>
              <a:xfrm>
                <a:off x="3497" y="2732"/>
                <a:ext cx="25" cy="16"/>
              </a:xfrm>
              <a:custGeom>
                <a:avLst/>
                <a:gdLst/>
                <a:ahLst/>
                <a:cxnLst>
                  <a:cxn ang="0">
                    <a:pos x="12" y="11"/>
                  </a:cxn>
                  <a:cxn ang="0">
                    <a:pos x="17" y="10"/>
                  </a:cxn>
                  <a:cxn ang="0">
                    <a:pos x="8" y="10"/>
                  </a:cxn>
                  <a:cxn ang="0">
                    <a:pos x="6" y="9"/>
                  </a:cxn>
                  <a:cxn ang="0">
                    <a:pos x="14" y="9"/>
                  </a:cxn>
                  <a:cxn ang="0">
                    <a:pos x="15" y="7"/>
                  </a:cxn>
                  <a:cxn ang="0">
                    <a:pos x="10" y="7"/>
                  </a:cxn>
                  <a:cxn ang="0">
                    <a:pos x="7" y="5"/>
                  </a:cxn>
                  <a:cxn ang="0">
                    <a:pos x="9" y="6"/>
                  </a:cxn>
                  <a:cxn ang="0">
                    <a:pos x="15" y="5"/>
                  </a:cxn>
                  <a:cxn ang="0">
                    <a:pos x="1" y="0"/>
                  </a:cxn>
                  <a:cxn ang="0">
                    <a:pos x="2" y="2"/>
                  </a:cxn>
                  <a:cxn ang="0">
                    <a:pos x="8" y="2"/>
                  </a:cxn>
                  <a:cxn ang="0">
                    <a:pos x="6" y="4"/>
                  </a:cxn>
                  <a:cxn ang="0">
                    <a:pos x="3" y="3"/>
                  </a:cxn>
                  <a:cxn ang="0">
                    <a:pos x="4" y="14"/>
                  </a:cxn>
                  <a:cxn ang="0">
                    <a:pos x="4" y="12"/>
                  </a:cxn>
                  <a:cxn ang="0">
                    <a:pos x="7" y="14"/>
                  </a:cxn>
                  <a:cxn ang="0">
                    <a:pos x="13" y="13"/>
                  </a:cxn>
                  <a:cxn ang="0">
                    <a:pos x="12" y="14"/>
                  </a:cxn>
                  <a:cxn ang="0">
                    <a:pos x="17" y="13"/>
                  </a:cxn>
                  <a:cxn ang="0">
                    <a:pos x="19" y="16"/>
                  </a:cxn>
                  <a:cxn ang="0">
                    <a:pos x="20" y="12"/>
                  </a:cxn>
                  <a:cxn ang="0">
                    <a:pos x="12" y="11"/>
                  </a:cxn>
                </a:cxnLst>
                <a:rect l="0" t="0" r="0" b="0"/>
                <a:pathLst>
                  <a:path w="29" h="19">
                    <a:moveTo>
                      <a:pt x="15" y="14"/>
                    </a:moveTo>
                    <a:cubicBezTo>
                      <a:pt x="16" y="13"/>
                      <a:pt x="18" y="14"/>
                      <a:pt x="20" y="13"/>
                    </a:cubicBezTo>
                    <a:cubicBezTo>
                      <a:pt x="17" y="12"/>
                      <a:pt x="14" y="14"/>
                      <a:pt x="10" y="13"/>
                    </a:cubicBezTo>
                    <a:cubicBezTo>
                      <a:pt x="12" y="13"/>
                      <a:pt x="8" y="12"/>
                      <a:pt x="8" y="11"/>
                    </a:cubicBezTo>
                    <a:cubicBezTo>
                      <a:pt x="10" y="12"/>
                      <a:pt x="16" y="11"/>
                      <a:pt x="17" y="11"/>
                    </a:cubicBezTo>
                    <a:cubicBezTo>
                      <a:pt x="15" y="11"/>
                      <a:pt x="18" y="10"/>
                      <a:pt x="18" y="9"/>
                    </a:cubicBezTo>
                    <a:cubicBezTo>
                      <a:pt x="15" y="11"/>
                      <a:pt x="16" y="8"/>
                      <a:pt x="12" y="9"/>
                    </a:cubicBezTo>
                    <a:cubicBezTo>
                      <a:pt x="9" y="9"/>
                      <a:pt x="7" y="8"/>
                      <a:pt x="9" y="7"/>
                    </a:cubicBezTo>
                    <a:cubicBezTo>
                      <a:pt x="12" y="7"/>
                      <a:pt x="11" y="8"/>
                      <a:pt x="11" y="8"/>
                    </a:cubicBezTo>
                    <a:cubicBezTo>
                      <a:pt x="16" y="8"/>
                      <a:pt x="14" y="7"/>
                      <a:pt x="18" y="7"/>
                    </a:cubicBezTo>
                    <a:cubicBezTo>
                      <a:pt x="11" y="5"/>
                      <a:pt x="12" y="0"/>
                      <a:pt x="2" y="1"/>
                    </a:cubicBezTo>
                    <a:cubicBezTo>
                      <a:pt x="0" y="2"/>
                      <a:pt x="2" y="2"/>
                      <a:pt x="3" y="3"/>
                    </a:cubicBezTo>
                    <a:cubicBezTo>
                      <a:pt x="5" y="1"/>
                      <a:pt x="8" y="3"/>
                      <a:pt x="10" y="3"/>
                    </a:cubicBezTo>
                    <a:cubicBezTo>
                      <a:pt x="8" y="4"/>
                      <a:pt x="11" y="5"/>
                      <a:pt x="8" y="5"/>
                    </a:cubicBezTo>
                    <a:cubicBezTo>
                      <a:pt x="4" y="4"/>
                      <a:pt x="4" y="4"/>
                      <a:pt x="4" y="4"/>
                    </a:cubicBezTo>
                    <a:cubicBezTo>
                      <a:pt x="2" y="7"/>
                      <a:pt x="3" y="12"/>
                      <a:pt x="5" y="17"/>
                    </a:cubicBezTo>
                    <a:cubicBezTo>
                      <a:pt x="5" y="15"/>
                      <a:pt x="5" y="15"/>
                      <a:pt x="5" y="15"/>
                    </a:cubicBezTo>
                    <a:cubicBezTo>
                      <a:pt x="8" y="15"/>
                      <a:pt x="8" y="16"/>
                      <a:pt x="9" y="17"/>
                    </a:cubicBezTo>
                    <a:cubicBezTo>
                      <a:pt x="16" y="16"/>
                      <a:pt x="16" y="16"/>
                      <a:pt x="16" y="16"/>
                    </a:cubicBezTo>
                    <a:cubicBezTo>
                      <a:pt x="15" y="16"/>
                      <a:pt x="16" y="17"/>
                      <a:pt x="14" y="17"/>
                    </a:cubicBezTo>
                    <a:cubicBezTo>
                      <a:pt x="17" y="17"/>
                      <a:pt x="18" y="17"/>
                      <a:pt x="20" y="16"/>
                    </a:cubicBezTo>
                    <a:cubicBezTo>
                      <a:pt x="22" y="18"/>
                      <a:pt x="19" y="18"/>
                      <a:pt x="23" y="19"/>
                    </a:cubicBezTo>
                    <a:cubicBezTo>
                      <a:pt x="29" y="17"/>
                      <a:pt x="19" y="17"/>
                      <a:pt x="24" y="15"/>
                    </a:cubicBezTo>
                    <a:lnTo>
                      <a:pt x="15" y="1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0" name="Freeform 726">
                <a:extLst>
                  <a:ext uri="{FF2B5EF4-FFF2-40B4-BE49-F238E27FC236}">
                    <a16:creationId xmlns:a16="http://schemas.microsoft.com/office/drawing/2014/main" xmlns="" id="{9E2651FE-BFFF-4382-AFF2-020A9540F06F}"/>
                  </a:ext>
                </a:extLst>
              </p:cNvPr>
              <p:cNvSpPr/>
              <p:nvPr/>
            </p:nvSpPr>
            <p:spPr>
              <a:xfrm>
                <a:off x="3510" y="2747"/>
                <a:ext cx="2" cy="1"/>
              </a:xfrm>
              <a:custGeom>
                <a:avLst/>
                <a:gdLst/>
                <a:ahLst/>
                <a:cxnLst>
                  <a:cxn ang="0">
                    <a:pos x="2" y="1"/>
                  </a:cxn>
                  <a:cxn ang="0">
                    <a:pos x="0" y="0"/>
                  </a:cxn>
                  <a:cxn ang="0">
                    <a:pos x="2" y="1"/>
                  </a:cxn>
                  <a:cxn ang="0">
                    <a:pos x="2" y="1"/>
                  </a:cxn>
                </a:cxnLst>
                <a:rect l="0" t="0" r="0" b="0"/>
                <a:pathLst>
                  <a:path w="2" h="1">
                    <a:moveTo>
                      <a:pt x="2" y="1"/>
                    </a:moveTo>
                    <a:lnTo>
                      <a:pt x="0" y="0"/>
                    </a:lnTo>
                    <a:lnTo>
                      <a:pt x="2" y="1"/>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1" name="Freeform 727">
                <a:extLst>
                  <a:ext uri="{FF2B5EF4-FFF2-40B4-BE49-F238E27FC236}">
                    <a16:creationId xmlns:a16="http://schemas.microsoft.com/office/drawing/2014/main" xmlns="" id="{5E2BF3EB-38A7-4891-A8B1-D5C4BF33C09C}"/>
                  </a:ext>
                </a:extLst>
              </p:cNvPr>
              <p:cNvSpPr/>
              <p:nvPr/>
            </p:nvSpPr>
            <p:spPr>
              <a:xfrm>
                <a:off x="3500" y="2747"/>
                <a:ext cx="4" cy="0"/>
              </a:xfrm>
              <a:custGeom>
                <a:avLst/>
                <a:gdLst/>
                <a:ahLst/>
                <a:cxnLst>
                  <a:cxn ang="0">
                    <a:pos x="0" y="0"/>
                  </a:cxn>
                  <a:cxn ang="0">
                    <a:pos x="3" y="0"/>
                  </a:cxn>
                  <a:cxn ang="0">
                    <a:pos x="0" y="0"/>
                  </a:cxn>
                </a:cxnLst>
                <a:rect l="0" t="0" r="0" b="0"/>
                <a:pathLst>
                  <a:path w="4" h="1">
                    <a:moveTo>
                      <a:pt x="0" y="1"/>
                    </a:moveTo>
                    <a:cubicBezTo>
                      <a:pt x="3" y="1"/>
                      <a:pt x="3" y="1"/>
                      <a:pt x="3" y="1"/>
                    </a:cubicBezTo>
                    <a:cubicBezTo>
                      <a:pt x="4" y="0"/>
                      <a:pt x="2"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2" name="Freeform 728">
                <a:extLst>
                  <a:ext uri="{FF2B5EF4-FFF2-40B4-BE49-F238E27FC236}">
                    <a16:creationId xmlns:a16="http://schemas.microsoft.com/office/drawing/2014/main" xmlns="" id="{09D166C3-09E8-4CDC-A572-A4044DDF7E99}"/>
                  </a:ext>
                </a:extLst>
              </p:cNvPr>
              <p:cNvSpPr/>
              <p:nvPr/>
            </p:nvSpPr>
            <p:spPr>
              <a:xfrm>
                <a:off x="3511" y="2735"/>
                <a:ext cx="1" cy="1"/>
              </a:xfrm>
              <a:custGeom>
                <a:avLst/>
                <a:gdLst/>
                <a:ahLst/>
                <a:cxnLst>
                  <a:cxn ang="0">
                    <a:pos x="1" y="1"/>
                  </a:cxn>
                  <a:cxn ang="0">
                    <a:pos x="0" y="0"/>
                  </a:cxn>
                  <a:cxn ang="0">
                    <a:pos x="0" y="1"/>
                  </a:cxn>
                  <a:cxn ang="0">
                    <a:pos x="1" y="1"/>
                  </a:cxn>
                </a:cxnLst>
                <a:rect l="0" t="0" r="0" b="0"/>
                <a:pathLst>
                  <a:path w="2" h="1">
                    <a:moveTo>
                      <a:pt x="2" y="1"/>
                    </a:moveTo>
                    <a:cubicBezTo>
                      <a:pt x="1" y="0"/>
                      <a:pt x="1" y="0"/>
                      <a:pt x="1" y="0"/>
                    </a:cubicBezTo>
                    <a:cubicBezTo>
                      <a:pt x="0" y="1"/>
                      <a:pt x="0" y="1"/>
                      <a:pt x="0" y="1"/>
                    </a:cubicBezTo>
                    <a:cubicBezTo>
                      <a:pt x="1" y="1"/>
                      <a:pt x="2"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3" name="Freeform 729">
                <a:extLst>
                  <a:ext uri="{FF2B5EF4-FFF2-40B4-BE49-F238E27FC236}">
                    <a16:creationId xmlns:a16="http://schemas.microsoft.com/office/drawing/2014/main" xmlns="" id="{1F7FC193-8CBE-4293-B51A-CD574EB88370}"/>
                  </a:ext>
                </a:extLst>
              </p:cNvPr>
              <p:cNvSpPr/>
              <p:nvPr/>
            </p:nvSpPr>
            <p:spPr>
              <a:xfrm>
                <a:off x="3498" y="2728"/>
                <a:ext cx="11" cy="6"/>
              </a:xfrm>
              <a:custGeom>
                <a:avLst/>
                <a:gdLst/>
                <a:ahLst/>
                <a:cxnLst>
                  <a:cxn ang="0">
                    <a:pos x="0" y="0"/>
                  </a:cxn>
                  <a:cxn ang="0">
                    <a:pos x="0" y="5"/>
                  </a:cxn>
                  <a:cxn ang="0">
                    <a:pos x="10" y="4"/>
                  </a:cxn>
                  <a:cxn ang="0">
                    <a:pos x="3" y="2"/>
                  </a:cxn>
                  <a:cxn ang="0">
                    <a:pos x="3" y="0"/>
                  </a:cxn>
                  <a:cxn ang="0">
                    <a:pos x="0" y="0"/>
                  </a:cxn>
                </a:cxnLst>
                <a:rect l="0" t="0" r="0" b="0"/>
                <a:pathLst>
                  <a:path w="13" h="6">
                    <a:moveTo>
                      <a:pt x="0" y="0"/>
                    </a:moveTo>
                    <a:cubicBezTo>
                      <a:pt x="0" y="2"/>
                      <a:pt x="3" y="2"/>
                      <a:pt x="0" y="5"/>
                    </a:cubicBezTo>
                    <a:cubicBezTo>
                      <a:pt x="4" y="6"/>
                      <a:pt x="8" y="4"/>
                      <a:pt x="12" y="4"/>
                    </a:cubicBezTo>
                    <a:cubicBezTo>
                      <a:pt x="13" y="3"/>
                      <a:pt x="6" y="3"/>
                      <a:pt x="4" y="2"/>
                    </a:cubicBezTo>
                    <a:cubicBezTo>
                      <a:pt x="8" y="2"/>
                      <a:pt x="3" y="1"/>
                      <a:pt x="4"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4" name="Freeform 730">
                <a:extLst>
                  <a:ext uri="{FF2B5EF4-FFF2-40B4-BE49-F238E27FC236}">
                    <a16:creationId xmlns:a16="http://schemas.microsoft.com/office/drawing/2014/main" xmlns="" id="{70E7D8A6-6B27-48E5-9D27-947F0166FB36}"/>
                  </a:ext>
                </a:extLst>
              </p:cNvPr>
              <p:cNvSpPr/>
              <p:nvPr/>
            </p:nvSpPr>
            <p:spPr>
              <a:xfrm>
                <a:off x="3499" y="2689"/>
                <a:ext cx="20" cy="41"/>
              </a:xfrm>
              <a:custGeom>
                <a:avLst/>
                <a:gdLst/>
                <a:ahLst/>
                <a:cxnLst>
                  <a:cxn ang="0">
                    <a:pos x="11" y="33"/>
                  </a:cxn>
                  <a:cxn ang="0">
                    <a:pos x="10" y="30"/>
                  </a:cxn>
                  <a:cxn ang="0">
                    <a:pos x="12" y="32"/>
                  </a:cxn>
                  <a:cxn ang="0">
                    <a:pos x="14" y="30"/>
                  </a:cxn>
                  <a:cxn ang="0">
                    <a:pos x="12" y="30"/>
                  </a:cxn>
                  <a:cxn ang="0">
                    <a:pos x="11" y="26"/>
                  </a:cxn>
                  <a:cxn ang="0">
                    <a:pos x="6" y="26"/>
                  </a:cxn>
                  <a:cxn ang="0">
                    <a:pos x="13" y="23"/>
                  </a:cxn>
                  <a:cxn ang="0">
                    <a:pos x="4" y="24"/>
                  </a:cxn>
                  <a:cxn ang="0">
                    <a:pos x="7" y="20"/>
                  </a:cxn>
                  <a:cxn ang="0">
                    <a:pos x="8" y="21"/>
                  </a:cxn>
                  <a:cxn ang="0">
                    <a:pos x="8" y="18"/>
                  </a:cxn>
                  <a:cxn ang="0">
                    <a:pos x="13" y="18"/>
                  </a:cxn>
                  <a:cxn ang="0">
                    <a:pos x="12" y="15"/>
                  </a:cxn>
                  <a:cxn ang="0">
                    <a:pos x="14" y="15"/>
                  </a:cxn>
                  <a:cxn ang="0">
                    <a:pos x="11" y="9"/>
                  </a:cxn>
                  <a:cxn ang="0">
                    <a:pos x="13" y="8"/>
                  </a:cxn>
                  <a:cxn ang="0">
                    <a:pos x="6" y="9"/>
                  </a:cxn>
                  <a:cxn ang="0">
                    <a:pos x="6" y="5"/>
                  </a:cxn>
                  <a:cxn ang="0">
                    <a:pos x="12" y="6"/>
                  </a:cxn>
                  <a:cxn ang="0">
                    <a:pos x="9" y="5"/>
                  </a:cxn>
                  <a:cxn ang="0">
                    <a:pos x="14" y="4"/>
                  </a:cxn>
                  <a:cxn ang="0">
                    <a:pos x="6" y="1"/>
                  </a:cxn>
                  <a:cxn ang="0">
                    <a:pos x="8" y="0"/>
                  </a:cxn>
                  <a:cxn ang="0">
                    <a:pos x="0" y="1"/>
                  </a:cxn>
                  <a:cxn ang="0">
                    <a:pos x="1" y="10"/>
                  </a:cxn>
                  <a:cxn ang="0">
                    <a:pos x="6" y="12"/>
                  </a:cxn>
                  <a:cxn ang="0">
                    <a:pos x="0" y="12"/>
                  </a:cxn>
                  <a:cxn ang="0">
                    <a:pos x="6" y="12"/>
                  </a:cxn>
                  <a:cxn ang="0">
                    <a:pos x="1" y="14"/>
                  </a:cxn>
                  <a:cxn ang="0">
                    <a:pos x="6" y="15"/>
                  </a:cxn>
                  <a:cxn ang="0">
                    <a:pos x="0" y="16"/>
                  </a:cxn>
                  <a:cxn ang="0">
                    <a:pos x="2" y="30"/>
                  </a:cxn>
                  <a:cxn ang="0">
                    <a:pos x="6" y="30"/>
                  </a:cxn>
                  <a:cxn ang="0">
                    <a:pos x="6" y="35"/>
                  </a:cxn>
                  <a:cxn ang="0">
                    <a:pos x="9" y="36"/>
                  </a:cxn>
                  <a:cxn ang="0">
                    <a:pos x="1" y="36"/>
                  </a:cxn>
                  <a:cxn ang="0">
                    <a:pos x="2" y="38"/>
                  </a:cxn>
                  <a:cxn ang="0">
                    <a:pos x="4" y="37"/>
                  </a:cxn>
                  <a:cxn ang="0">
                    <a:pos x="2" y="39"/>
                  </a:cxn>
                  <a:cxn ang="0">
                    <a:pos x="13" y="37"/>
                  </a:cxn>
                  <a:cxn ang="0">
                    <a:pos x="16" y="33"/>
                  </a:cxn>
                  <a:cxn ang="0">
                    <a:pos x="11" y="33"/>
                  </a:cxn>
                </a:cxnLst>
                <a:rect l="0" t="0" r="0" b="0"/>
                <a:pathLst>
                  <a:path w="23" h="48">
                    <a:moveTo>
                      <a:pt x="13" y="39"/>
                    </a:moveTo>
                    <a:cubicBezTo>
                      <a:pt x="13" y="38"/>
                      <a:pt x="10" y="37"/>
                      <a:pt x="12" y="36"/>
                    </a:cubicBezTo>
                    <a:cubicBezTo>
                      <a:pt x="14" y="37"/>
                      <a:pt x="15" y="37"/>
                      <a:pt x="14" y="38"/>
                    </a:cubicBezTo>
                    <a:cubicBezTo>
                      <a:pt x="19" y="37"/>
                      <a:pt x="13" y="37"/>
                      <a:pt x="17" y="36"/>
                    </a:cubicBezTo>
                    <a:cubicBezTo>
                      <a:pt x="14" y="36"/>
                      <a:pt x="14" y="36"/>
                      <a:pt x="14" y="36"/>
                    </a:cubicBezTo>
                    <a:cubicBezTo>
                      <a:pt x="15" y="34"/>
                      <a:pt x="10" y="35"/>
                      <a:pt x="13" y="31"/>
                    </a:cubicBezTo>
                    <a:cubicBezTo>
                      <a:pt x="11" y="31"/>
                      <a:pt x="11" y="31"/>
                      <a:pt x="8" y="31"/>
                    </a:cubicBezTo>
                    <a:cubicBezTo>
                      <a:pt x="12" y="29"/>
                      <a:pt x="12" y="30"/>
                      <a:pt x="16" y="28"/>
                    </a:cubicBezTo>
                    <a:cubicBezTo>
                      <a:pt x="14" y="28"/>
                      <a:pt x="9" y="29"/>
                      <a:pt x="5" y="29"/>
                    </a:cubicBezTo>
                    <a:cubicBezTo>
                      <a:pt x="11" y="26"/>
                      <a:pt x="4" y="25"/>
                      <a:pt x="9" y="24"/>
                    </a:cubicBezTo>
                    <a:cubicBezTo>
                      <a:pt x="9" y="24"/>
                      <a:pt x="10" y="24"/>
                      <a:pt x="10" y="25"/>
                    </a:cubicBezTo>
                    <a:cubicBezTo>
                      <a:pt x="16" y="24"/>
                      <a:pt x="8" y="23"/>
                      <a:pt x="10" y="22"/>
                    </a:cubicBezTo>
                    <a:cubicBezTo>
                      <a:pt x="15" y="22"/>
                      <a:pt x="15" y="22"/>
                      <a:pt x="15" y="22"/>
                    </a:cubicBezTo>
                    <a:cubicBezTo>
                      <a:pt x="14" y="21"/>
                      <a:pt x="11" y="19"/>
                      <a:pt x="14" y="18"/>
                    </a:cubicBezTo>
                    <a:cubicBezTo>
                      <a:pt x="17" y="18"/>
                      <a:pt x="17" y="18"/>
                      <a:pt x="17" y="18"/>
                    </a:cubicBezTo>
                    <a:cubicBezTo>
                      <a:pt x="13" y="16"/>
                      <a:pt x="15" y="13"/>
                      <a:pt x="13" y="11"/>
                    </a:cubicBezTo>
                    <a:cubicBezTo>
                      <a:pt x="16" y="10"/>
                      <a:pt x="16" y="10"/>
                      <a:pt x="16" y="10"/>
                    </a:cubicBezTo>
                    <a:cubicBezTo>
                      <a:pt x="12" y="7"/>
                      <a:pt x="14" y="13"/>
                      <a:pt x="7" y="11"/>
                    </a:cubicBezTo>
                    <a:cubicBezTo>
                      <a:pt x="16" y="10"/>
                      <a:pt x="3" y="9"/>
                      <a:pt x="7" y="7"/>
                    </a:cubicBezTo>
                    <a:cubicBezTo>
                      <a:pt x="11" y="7"/>
                      <a:pt x="9" y="9"/>
                      <a:pt x="14" y="8"/>
                    </a:cubicBezTo>
                    <a:cubicBezTo>
                      <a:pt x="9" y="8"/>
                      <a:pt x="12" y="7"/>
                      <a:pt x="11" y="7"/>
                    </a:cubicBezTo>
                    <a:cubicBezTo>
                      <a:pt x="15" y="7"/>
                      <a:pt x="11" y="5"/>
                      <a:pt x="17" y="5"/>
                    </a:cubicBezTo>
                    <a:cubicBezTo>
                      <a:pt x="8" y="2"/>
                      <a:pt x="8" y="2"/>
                      <a:pt x="8" y="2"/>
                    </a:cubicBezTo>
                    <a:cubicBezTo>
                      <a:pt x="11" y="2"/>
                      <a:pt x="10" y="1"/>
                      <a:pt x="10" y="0"/>
                    </a:cubicBezTo>
                    <a:cubicBezTo>
                      <a:pt x="9" y="2"/>
                      <a:pt x="3" y="0"/>
                      <a:pt x="0" y="2"/>
                    </a:cubicBezTo>
                    <a:cubicBezTo>
                      <a:pt x="3" y="4"/>
                      <a:pt x="4" y="9"/>
                      <a:pt x="2" y="12"/>
                    </a:cubicBezTo>
                    <a:cubicBezTo>
                      <a:pt x="8" y="13"/>
                      <a:pt x="2" y="14"/>
                      <a:pt x="7" y="15"/>
                    </a:cubicBezTo>
                    <a:cubicBezTo>
                      <a:pt x="1" y="15"/>
                      <a:pt x="1" y="15"/>
                      <a:pt x="1" y="15"/>
                    </a:cubicBezTo>
                    <a:cubicBezTo>
                      <a:pt x="2" y="18"/>
                      <a:pt x="5" y="15"/>
                      <a:pt x="7" y="15"/>
                    </a:cubicBezTo>
                    <a:cubicBezTo>
                      <a:pt x="8" y="16"/>
                      <a:pt x="4" y="17"/>
                      <a:pt x="2" y="17"/>
                    </a:cubicBezTo>
                    <a:cubicBezTo>
                      <a:pt x="1" y="19"/>
                      <a:pt x="3" y="17"/>
                      <a:pt x="7" y="18"/>
                    </a:cubicBezTo>
                    <a:cubicBezTo>
                      <a:pt x="0" y="19"/>
                      <a:pt x="0" y="19"/>
                      <a:pt x="0" y="19"/>
                    </a:cubicBezTo>
                    <a:cubicBezTo>
                      <a:pt x="2" y="24"/>
                      <a:pt x="7" y="30"/>
                      <a:pt x="3" y="36"/>
                    </a:cubicBezTo>
                    <a:cubicBezTo>
                      <a:pt x="7" y="36"/>
                      <a:pt x="7" y="36"/>
                      <a:pt x="7" y="36"/>
                    </a:cubicBezTo>
                    <a:cubicBezTo>
                      <a:pt x="5" y="38"/>
                      <a:pt x="17" y="40"/>
                      <a:pt x="8" y="42"/>
                    </a:cubicBezTo>
                    <a:cubicBezTo>
                      <a:pt x="11" y="43"/>
                      <a:pt x="11" y="43"/>
                      <a:pt x="11" y="43"/>
                    </a:cubicBezTo>
                    <a:cubicBezTo>
                      <a:pt x="9" y="42"/>
                      <a:pt x="5" y="43"/>
                      <a:pt x="2" y="43"/>
                    </a:cubicBezTo>
                    <a:cubicBezTo>
                      <a:pt x="3" y="43"/>
                      <a:pt x="2" y="44"/>
                      <a:pt x="3" y="45"/>
                    </a:cubicBezTo>
                    <a:cubicBezTo>
                      <a:pt x="5" y="44"/>
                      <a:pt x="5" y="44"/>
                      <a:pt x="5" y="44"/>
                    </a:cubicBezTo>
                    <a:cubicBezTo>
                      <a:pt x="9" y="44"/>
                      <a:pt x="7" y="45"/>
                      <a:pt x="3" y="46"/>
                    </a:cubicBezTo>
                    <a:cubicBezTo>
                      <a:pt x="8" y="48"/>
                      <a:pt x="11" y="45"/>
                      <a:pt x="15" y="44"/>
                    </a:cubicBezTo>
                    <a:cubicBezTo>
                      <a:pt x="6" y="41"/>
                      <a:pt x="23" y="41"/>
                      <a:pt x="19" y="39"/>
                    </a:cubicBezTo>
                    <a:cubicBezTo>
                      <a:pt x="17" y="37"/>
                      <a:pt x="15" y="39"/>
                      <a:pt x="13" y="3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5" name="Freeform 731">
                <a:extLst>
                  <a:ext uri="{FF2B5EF4-FFF2-40B4-BE49-F238E27FC236}">
                    <a16:creationId xmlns:a16="http://schemas.microsoft.com/office/drawing/2014/main" xmlns="" id="{63EF537A-1DDF-49B2-8D68-06DD2870127A}"/>
                  </a:ext>
                </a:extLst>
              </p:cNvPr>
              <p:cNvSpPr/>
              <p:nvPr/>
            </p:nvSpPr>
            <p:spPr>
              <a:xfrm>
                <a:off x="3500" y="272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6" name="Freeform 732">
                <a:extLst>
                  <a:ext uri="{FF2B5EF4-FFF2-40B4-BE49-F238E27FC236}">
                    <a16:creationId xmlns:a16="http://schemas.microsoft.com/office/drawing/2014/main" xmlns="" id="{AE744C35-B8FC-4285-A5D3-51E1136818D5}"/>
                  </a:ext>
                </a:extLst>
              </p:cNvPr>
              <p:cNvSpPr/>
              <p:nvPr/>
            </p:nvSpPr>
            <p:spPr>
              <a:xfrm>
                <a:off x="3506" y="2688"/>
                <a:ext cx="1" cy="1"/>
              </a:xfrm>
              <a:custGeom>
                <a:avLst/>
                <a:gdLst/>
                <a:ahLst/>
                <a:cxnLst>
                  <a:cxn ang="0">
                    <a:pos x="1" y="1"/>
                  </a:cxn>
                  <a:cxn ang="0">
                    <a:pos x="0" y="0"/>
                  </a:cxn>
                  <a:cxn ang="0">
                    <a:pos x="1"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7" name="Rectangle 733">
                <a:extLst>
                  <a:ext uri="{FF2B5EF4-FFF2-40B4-BE49-F238E27FC236}">
                    <a16:creationId xmlns:a16="http://schemas.microsoft.com/office/drawing/2014/main" xmlns="" id="{55922438-E27C-4EA3-93A6-7C86814F9638}"/>
                  </a:ext>
                </a:extLst>
              </p:cNvPr>
              <p:cNvSpPr/>
              <p:nvPr/>
            </p:nvSpPr>
            <p:spPr>
              <a:xfrm>
                <a:off x="3501" y="2728"/>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658" name="Freeform 734">
                <a:extLst>
                  <a:ext uri="{FF2B5EF4-FFF2-40B4-BE49-F238E27FC236}">
                    <a16:creationId xmlns:a16="http://schemas.microsoft.com/office/drawing/2014/main" xmlns="" id="{6E9D0462-4EB2-485D-8D83-1DDE3BCC3E92}"/>
                  </a:ext>
                </a:extLst>
              </p:cNvPr>
              <p:cNvSpPr/>
              <p:nvPr/>
            </p:nvSpPr>
            <p:spPr>
              <a:xfrm>
                <a:off x="3509" y="2728"/>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59" name="Freeform 735">
                <a:extLst>
                  <a:ext uri="{FF2B5EF4-FFF2-40B4-BE49-F238E27FC236}">
                    <a16:creationId xmlns:a16="http://schemas.microsoft.com/office/drawing/2014/main" xmlns="" id="{D719124C-86FA-43F7-A795-648354C3FA4D}"/>
                  </a:ext>
                </a:extLst>
              </p:cNvPr>
              <p:cNvSpPr/>
              <p:nvPr/>
            </p:nvSpPr>
            <p:spPr>
              <a:xfrm>
                <a:off x="3510" y="2683"/>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0" name="Freeform 736">
                <a:extLst>
                  <a:ext uri="{FF2B5EF4-FFF2-40B4-BE49-F238E27FC236}">
                    <a16:creationId xmlns:a16="http://schemas.microsoft.com/office/drawing/2014/main" xmlns="" id="{2F18B0BC-96BC-47C0-A6D7-6E024A17D73D}"/>
                  </a:ext>
                </a:extLst>
              </p:cNvPr>
              <p:cNvSpPr/>
              <p:nvPr/>
            </p:nvSpPr>
            <p:spPr>
              <a:xfrm>
                <a:off x="3512" y="266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1" name="Freeform 737">
                <a:extLst>
                  <a:ext uri="{FF2B5EF4-FFF2-40B4-BE49-F238E27FC236}">
                    <a16:creationId xmlns:a16="http://schemas.microsoft.com/office/drawing/2014/main" xmlns="" id="{F1EBC1ED-C0E7-4C56-80C2-51298CE196E4}"/>
                  </a:ext>
                </a:extLst>
              </p:cNvPr>
              <p:cNvSpPr/>
              <p:nvPr/>
            </p:nvSpPr>
            <p:spPr>
              <a:xfrm>
                <a:off x="3488" y="2617"/>
                <a:ext cx="28" cy="71"/>
              </a:xfrm>
              <a:custGeom>
                <a:avLst/>
                <a:gdLst/>
                <a:ahLst/>
                <a:cxnLst>
                  <a:cxn ang="0">
                    <a:pos x="14" y="2"/>
                  </a:cxn>
                  <a:cxn ang="0">
                    <a:pos x="8" y="1"/>
                  </a:cxn>
                  <a:cxn ang="0">
                    <a:pos x="6" y="4"/>
                  </a:cxn>
                  <a:cxn ang="0">
                    <a:pos x="9" y="6"/>
                  </a:cxn>
                  <a:cxn ang="0">
                    <a:pos x="9" y="15"/>
                  </a:cxn>
                  <a:cxn ang="0">
                    <a:pos x="7" y="20"/>
                  </a:cxn>
                  <a:cxn ang="0">
                    <a:pos x="14" y="27"/>
                  </a:cxn>
                  <a:cxn ang="0">
                    <a:pos x="12" y="28"/>
                  </a:cxn>
                  <a:cxn ang="0">
                    <a:pos x="10" y="32"/>
                  </a:cxn>
                  <a:cxn ang="0">
                    <a:pos x="19" y="33"/>
                  </a:cxn>
                  <a:cxn ang="0">
                    <a:pos x="19" y="38"/>
                  </a:cxn>
                  <a:cxn ang="0">
                    <a:pos x="15" y="40"/>
                  </a:cxn>
                  <a:cxn ang="0">
                    <a:pos x="15" y="45"/>
                  </a:cxn>
                  <a:cxn ang="0">
                    <a:pos x="14" y="50"/>
                  </a:cxn>
                  <a:cxn ang="0">
                    <a:pos x="16" y="53"/>
                  </a:cxn>
                  <a:cxn ang="0">
                    <a:pos x="20" y="57"/>
                  </a:cxn>
                  <a:cxn ang="0">
                    <a:pos x="15" y="58"/>
                  </a:cxn>
                  <a:cxn ang="0">
                    <a:pos x="16" y="60"/>
                  </a:cxn>
                  <a:cxn ang="0">
                    <a:pos x="15" y="70"/>
                  </a:cxn>
                  <a:cxn ang="0">
                    <a:pos x="17" y="65"/>
                  </a:cxn>
                  <a:cxn ang="0">
                    <a:pos x="14" y="64"/>
                  </a:cxn>
                  <a:cxn ang="0">
                    <a:pos x="24" y="63"/>
                  </a:cxn>
                  <a:cxn ang="0">
                    <a:pos x="26" y="62"/>
                  </a:cxn>
                  <a:cxn ang="0">
                    <a:pos x="24" y="58"/>
                  </a:cxn>
                  <a:cxn ang="0">
                    <a:pos x="26" y="55"/>
                  </a:cxn>
                  <a:cxn ang="0">
                    <a:pos x="26" y="51"/>
                  </a:cxn>
                  <a:cxn ang="0">
                    <a:pos x="23" y="47"/>
                  </a:cxn>
                  <a:cxn ang="0">
                    <a:pos x="25" y="47"/>
                  </a:cxn>
                  <a:cxn ang="0">
                    <a:pos x="25" y="45"/>
                  </a:cxn>
                  <a:cxn ang="0">
                    <a:pos x="23" y="43"/>
                  </a:cxn>
                  <a:cxn ang="0">
                    <a:pos x="21" y="39"/>
                  </a:cxn>
                  <a:cxn ang="0">
                    <a:pos x="26" y="38"/>
                  </a:cxn>
                  <a:cxn ang="0">
                    <a:pos x="26" y="34"/>
                  </a:cxn>
                  <a:cxn ang="0">
                    <a:pos x="21" y="33"/>
                  </a:cxn>
                  <a:cxn ang="0">
                    <a:pos x="19" y="28"/>
                  </a:cxn>
                  <a:cxn ang="0">
                    <a:pos x="17" y="22"/>
                  </a:cxn>
                  <a:cxn ang="0">
                    <a:pos x="18" y="19"/>
                  </a:cxn>
                  <a:cxn ang="0">
                    <a:pos x="16" y="12"/>
                  </a:cxn>
                  <a:cxn ang="0">
                    <a:pos x="11" y="16"/>
                  </a:cxn>
                  <a:cxn ang="0">
                    <a:pos x="20" y="12"/>
                  </a:cxn>
                </a:cxnLst>
                <a:rect l="0" t="0" r="0" b="0"/>
                <a:pathLst>
                  <a:path w="32" h="82">
                    <a:moveTo>
                      <a:pt x="23" y="7"/>
                    </a:moveTo>
                    <a:cubicBezTo>
                      <a:pt x="22" y="5"/>
                      <a:pt x="20" y="4"/>
                      <a:pt x="16" y="3"/>
                    </a:cubicBezTo>
                    <a:cubicBezTo>
                      <a:pt x="19" y="3"/>
                      <a:pt x="19" y="3"/>
                      <a:pt x="19" y="3"/>
                    </a:cubicBezTo>
                    <a:cubicBezTo>
                      <a:pt x="18" y="2"/>
                      <a:pt x="14" y="0"/>
                      <a:pt x="10" y="2"/>
                    </a:cubicBezTo>
                    <a:cubicBezTo>
                      <a:pt x="12" y="2"/>
                      <a:pt x="12" y="2"/>
                      <a:pt x="12" y="2"/>
                    </a:cubicBezTo>
                    <a:cubicBezTo>
                      <a:pt x="15" y="3"/>
                      <a:pt x="8" y="3"/>
                      <a:pt x="7" y="5"/>
                    </a:cubicBezTo>
                    <a:cubicBezTo>
                      <a:pt x="8" y="6"/>
                      <a:pt x="17" y="7"/>
                      <a:pt x="15" y="8"/>
                    </a:cubicBezTo>
                    <a:cubicBezTo>
                      <a:pt x="15" y="9"/>
                      <a:pt x="13" y="9"/>
                      <a:pt x="11" y="8"/>
                    </a:cubicBezTo>
                    <a:cubicBezTo>
                      <a:pt x="10" y="10"/>
                      <a:pt x="17" y="10"/>
                      <a:pt x="18" y="11"/>
                    </a:cubicBezTo>
                    <a:cubicBezTo>
                      <a:pt x="0" y="12"/>
                      <a:pt x="23" y="16"/>
                      <a:pt x="11" y="18"/>
                    </a:cubicBezTo>
                    <a:cubicBezTo>
                      <a:pt x="13" y="19"/>
                      <a:pt x="11" y="21"/>
                      <a:pt x="15" y="22"/>
                    </a:cubicBezTo>
                    <a:cubicBezTo>
                      <a:pt x="10" y="22"/>
                      <a:pt x="14" y="24"/>
                      <a:pt x="9" y="24"/>
                    </a:cubicBezTo>
                    <a:cubicBezTo>
                      <a:pt x="20" y="24"/>
                      <a:pt x="5" y="29"/>
                      <a:pt x="18" y="29"/>
                    </a:cubicBezTo>
                    <a:cubicBezTo>
                      <a:pt x="14" y="31"/>
                      <a:pt x="19" y="29"/>
                      <a:pt x="16" y="32"/>
                    </a:cubicBezTo>
                    <a:cubicBezTo>
                      <a:pt x="14" y="32"/>
                      <a:pt x="14" y="31"/>
                      <a:pt x="14" y="31"/>
                    </a:cubicBezTo>
                    <a:cubicBezTo>
                      <a:pt x="11" y="32"/>
                      <a:pt x="19" y="32"/>
                      <a:pt x="14" y="33"/>
                    </a:cubicBezTo>
                    <a:cubicBezTo>
                      <a:pt x="13" y="35"/>
                      <a:pt x="17" y="34"/>
                      <a:pt x="20" y="35"/>
                    </a:cubicBezTo>
                    <a:cubicBezTo>
                      <a:pt x="19" y="37"/>
                      <a:pt x="17" y="36"/>
                      <a:pt x="12" y="38"/>
                    </a:cubicBezTo>
                    <a:cubicBezTo>
                      <a:pt x="18" y="38"/>
                      <a:pt x="15" y="39"/>
                      <a:pt x="18" y="40"/>
                    </a:cubicBezTo>
                    <a:cubicBezTo>
                      <a:pt x="19" y="40"/>
                      <a:pt x="20" y="38"/>
                      <a:pt x="22" y="39"/>
                    </a:cubicBezTo>
                    <a:cubicBezTo>
                      <a:pt x="21" y="42"/>
                      <a:pt x="26" y="41"/>
                      <a:pt x="28" y="44"/>
                    </a:cubicBezTo>
                    <a:cubicBezTo>
                      <a:pt x="21" y="45"/>
                      <a:pt x="28" y="41"/>
                      <a:pt x="22" y="44"/>
                    </a:cubicBezTo>
                    <a:cubicBezTo>
                      <a:pt x="19" y="42"/>
                      <a:pt x="19" y="41"/>
                      <a:pt x="14" y="40"/>
                    </a:cubicBezTo>
                    <a:cubicBezTo>
                      <a:pt x="14" y="42"/>
                      <a:pt x="15" y="45"/>
                      <a:pt x="18" y="47"/>
                    </a:cubicBezTo>
                    <a:cubicBezTo>
                      <a:pt x="17" y="48"/>
                      <a:pt x="15" y="46"/>
                      <a:pt x="14" y="47"/>
                    </a:cubicBezTo>
                    <a:cubicBezTo>
                      <a:pt x="11" y="49"/>
                      <a:pt x="21" y="50"/>
                      <a:pt x="18" y="52"/>
                    </a:cubicBezTo>
                    <a:cubicBezTo>
                      <a:pt x="15" y="52"/>
                      <a:pt x="15" y="52"/>
                      <a:pt x="15" y="52"/>
                    </a:cubicBezTo>
                    <a:cubicBezTo>
                      <a:pt x="19" y="53"/>
                      <a:pt x="14" y="56"/>
                      <a:pt x="16" y="58"/>
                    </a:cubicBezTo>
                    <a:cubicBezTo>
                      <a:pt x="18" y="58"/>
                      <a:pt x="19" y="57"/>
                      <a:pt x="20" y="58"/>
                    </a:cubicBezTo>
                    <a:cubicBezTo>
                      <a:pt x="12" y="58"/>
                      <a:pt x="25" y="60"/>
                      <a:pt x="19" y="62"/>
                    </a:cubicBezTo>
                    <a:cubicBezTo>
                      <a:pt x="24" y="62"/>
                      <a:pt x="27" y="64"/>
                      <a:pt x="28" y="65"/>
                    </a:cubicBezTo>
                    <a:cubicBezTo>
                      <a:pt x="23" y="66"/>
                      <a:pt x="23" y="66"/>
                      <a:pt x="23" y="66"/>
                    </a:cubicBezTo>
                    <a:cubicBezTo>
                      <a:pt x="26" y="64"/>
                      <a:pt x="17" y="64"/>
                      <a:pt x="14" y="62"/>
                    </a:cubicBezTo>
                    <a:cubicBezTo>
                      <a:pt x="17" y="64"/>
                      <a:pt x="14" y="66"/>
                      <a:pt x="18" y="67"/>
                    </a:cubicBezTo>
                    <a:cubicBezTo>
                      <a:pt x="14" y="66"/>
                      <a:pt x="14" y="66"/>
                      <a:pt x="14" y="66"/>
                    </a:cubicBezTo>
                    <a:cubicBezTo>
                      <a:pt x="13" y="68"/>
                      <a:pt x="23" y="68"/>
                      <a:pt x="19" y="70"/>
                    </a:cubicBezTo>
                    <a:cubicBezTo>
                      <a:pt x="16" y="70"/>
                      <a:pt x="16" y="70"/>
                      <a:pt x="16" y="70"/>
                    </a:cubicBezTo>
                    <a:cubicBezTo>
                      <a:pt x="17" y="74"/>
                      <a:pt x="11" y="78"/>
                      <a:pt x="18" y="81"/>
                    </a:cubicBezTo>
                    <a:cubicBezTo>
                      <a:pt x="21" y="82"/>
                      <a:pt x="27" y="80"/>
                      <a:pt x="29" y="80"/>
                    </a:cubicBezTo>
                    <a:cubicBezTo>
                      <a:pt x="27" y="78"/>
                      <a:pt x="22" y="77"/>
                      <a:pt x="20" y="76"/>
                    </a:cubicBezTo>
                    <a:cubicBezTo>
                      <a:pt x="25" y="76"/>
                      <a:pt x="25" y="76"/>
                      <a:pt x="25" y="76"/>
                    </a:cubicBezTo>
                    <a:cubicBezTo>
                      <a:pt x="21" y="75"/>
                      <a:pt x="19" y="74"/>
                      <a:pt x="17" y="75"/>
                    </a:cubicBezTo>
                    <a:cubicBezTo>
                      <a:pt x="14" y="73"/>
                      <a:pt x="21" y="74"/>
                      <a:pt x="18" y="72"/>
                    </a:cubicBezTo>
                    <a:cubicBezTo>
                      <a:pt x="23" y="72"/>
                      <a:pt x="24" y="73"/>
                      <a:pt x="28" y="73"/>
                    </a:cubicBezTo>
                    <a:cubicBezTo>
                      <a:pt x="26" y="72"/>
                      <a:pt x="26" y="72"/>
                      <a:pt x="26" y="72"/>
                    </a:cubicBezTo>
                    <a:cubicBezTo>
                      <a:pt x="28" y="72"/>
                      <a:pt x="27" y="71"/>
                      <a:pt x="30" y="72"/>
                    </a:cubicBezTo>
                    <a:cubicBezTo>
                      <a:pt x="23" y="70"/>
                      <a:pt x="32" y="69"/>
                      <a:pt x="29" y="67"/>
                    </a:cubicBezTo>
                    <a:cubicBezTo>
                      <a:pt x="28" y="68"/>
                      <a:pt x="28" y="68"/>
                      <a:pt x="28" y="68"/>
                    </a:cubicBezTo>
                    <a:cubicBezTo>
                      <a:pt x="25" y="68"/>
                      <a:pt x="26" y="67"/>
                      <a:pt x="25" y="67"/>
                    </a:cubicBezTo>
                    <a:cubicBezTo>
                      <a:pt x="29" y="66"/>
                      <a:pt x="28" y="66"/>
                      <a:pt x="30" y="64"/>
                    </a:cubicBezTo>
                    <a:cubicBezTo>
                      <a:pt x="28" y="63"/>
                      <a:pt x="22" y="63"/>
                      <a:pt x="23" y="62"/>
                    </a:cubicBezTo>
                    <a:cubicBezTo>
                      <a:pt x="28" y="62"/>
                      <a:pt x="26" y="59"/>
                      <a:pt x="30" y="59"/>
                    </a:cubicBezTo>
                    <a:cubicBezTo>
                      <a:pt x="25" y="59"/>
                      <a:pt x="28" y="57"/>
                      <a:pt x="25" y="56"/>
                    </a:cubicBezTo>
                    <a:cubicBezTo>
                      <a:pt x="24" y="56"/>
                      <a:pt x="25" y="55"/>
                      <a:pt x="27" y="55"/>
                    </a:cubicBezTo>
                    <a:cubicBezTo>
                      <a:pt x="28" y="55"/>
                      <a:pt x="28" y="55"/>
                      <a:pt x="28" y="55"/>
                    </a:cubicBezTo>
                    <a:cubicBezTo>
                      <a:pt x="29" y="55"/>
                      <a:pt x="29" y="55"/>
                      <a:pt x="29" y="55"/>
                    </a:cubicBezTo>
                    <a:cubicBezTo>
                      <a:pt x="30" y="55"/>
                      <a:pt x="30" y="55"/>
                      <a:pt x="30" y="55"/>
                    </a:cubicBezTo>
                    <a:cubicBezTo>
                      <a:pt x="30" y="54"/>
                      <a:pt x="26" y="54"/>
                      <a:pt x="29" y="53"/>
                    </a:cubicBezTo>
                    <a:cubicBezTo>
                      <a:pt x="30" y="53"/>
                      <a:pt x="30" y="54"/>
                      <a:pt x="31" y="54"/>
                    </a:cubicBezTo>
                    <a:cubicBezTo>
                      <a:pt x="32" y="52"/>
                      <a:pt x="22" y="51"/>
                      <a:pt x="27" y="50"/>
                    </a:cubicBezTo>
                    <a:cubicBezTo>
                      <a:pt x="25" y="50"/>
                      <a:pt x="24" y="48"/>
                      <a:pt x="19" y="48"/>
                    </a:cubicBezTo>
                    <a:cubicBezTo>
                      <a:pt x="21" y="48"/>
                      <a:pt x="25" y="48"/>
                      <a:pt x="24" y="46"/>
                    </a:cubicBezTo>
                    <a:cubicBezTo>
                      <a:pt x="20" y="45"/>
                      <a:pt x="26" y="45"/>
                      <a:pt x="23" y="44"/>
                    </a:cubicBezTo>
                    <a:cubicBezTo>
                      <a:pt x="28" y="45"/>
                      <a:pt x="25" y="44"/>
                      <a:pt x="30" y="45"/>
                    </a:cubicBezTo>
                    <a:cubicBezTo>
                      <a:pt x="32" y="44"/>
                      <a:pt x="25" y="42"/>
                      <a:pt x="26" y="41"/>
                    </a:cubicBezTo>
                    <a:cubicBezTo>
                      <a:pt x="30" y="40"/>
                      <a:pt x="30" y="40"/>
                      <a:pt x="30" y="40"/>
                    </a:cubicBezTo>
                    <a:cubicBezTo>
                      <a:pt x="28" y="40"/>
                      <a:pt x="24" y="39"/>
                      <a:pt x="28" y="39"/>
                    </a:cubicBezTo>
                    <a:cubicBezTo>
                      <a:pt x="24" y="39"/>
                      <a:pt x="24" y="39"/>
                      <a:pt x="24" y="39"/>
                    </a:cubicBezTo>
                    <a:cubicBezTo>
                      <a:pt x="26" y="37"/>
                      <a:pt x="25" y="36"/>
                      <a:pt x="29" y="35"/>
                    </a:cubicBezTo>
                    <a:cubicBezTo>
                      <a:pt x="22" y="33"/>
                      <a:pt x="22" y="33"/>
                      <a:pt x="22" y="33"/>
                    </a:cubicBezTo>
                    <a:cubicBezTo>
                      <a:pt x="29" y="31"/>
                      <a:pt x="23" y="29"/>
                      <a:pt x="17" y="27"/>
                    </a:cubicBezTo>
                    <a:cubicBezTo>
                      <a:pt x="17" y="27"/>
                      <a:pt x="18" y="26"/>
                      <a:pt x="20" y="26"/>
                    </a:cubicBezTo>
                    <a:cubicBezTo>
                      <a:pt x="22" y="26"/>
                      <a:pt x="22" y="26"/>
                      <a:pt x="22" y="26"/>
                    </a:cubicBezTo>
                    <a:cubicBezTo>
                      <a:pt x="23" y="25"/>
                      <a:pt x="26" y="24"/>
                      <a:pt x="21" y="23"/>
                    </a:cubicBezTo>
                    <a:cubicBezTo>
                      <a:pt x="19" y="22"/>
                      <a:pt x="25" y="23"/>
                      <a:pt x="26" y="22"/>
                    </a:cubicBezTo>
                    <a:cubicBezTo>
                      <a:pt x="18" y="20"/>
                      <a:pt x="31" y="16"/>
                      <a:pt x="19" y="15"/>
                    </a:cubicBezTo>
                    <a:cubicBezTo>
                      <a:pt x="19" y="16"/>
                      <a:pt x="17" y="18"/>
                      <a:pt x="17" y="19"/>
                    </a:cubicBezTo>
                    <a:cubicBezTo>
                      <a:pt x="16" y="19"/>
                      <a:pt x="14" y="19"/>
                      <a:pt x="13" y="19"/>
                    </a:cubicBezTo>
                    <a:cubicBezTo>
                      <a:pt x="13" y="17"/>
                      <a:pt x="17" y="16"/>
                      <a:pt x="15" y="14"/>
                    </a:cubicBezTo>
                    <a:cubicBezTo>
                      <a:pt x="23" y="14"/>
                      <a:pt x="23" y="14"/>
                      <a:pt x="23" y="14"/>
                    </a:cubicBezTo>
                    <a:cubicBezTo>
                      <a:pt x="31" y="11"/>
                      <a:pt x="13" y="9"/>
                      <a:pt x="23" y="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2" name="Freeform 738">
                <a:extLst>
                  <a:ext uri="{FF2B5EF4-FFF2-40B4-BE49-F238E27FC236}">
                    <a16:creationId xmlns:a16="http://schemas.microsoft.com/office/drawing/2014/main" xmlns="" id="{580A8FFF-46F1-4630-BDD4-94C656D92F29}"/>
                  </a:ext>
                </a:extLst>
              </p:cNvPr>
              <p:cNvSpPr/>
              <p:nvPr/>
            </p:nvSpPr>
            <p:spPr>
              <a:xfrm>
                <a:off x="3508" y="2641"/>
                <a:ext cx="4" cy="0"/>
              </a:xfrm>
              <a:custGeom>
                <a:avLst/>
                <a:gdLst/>
                <a:ahLst/>
                <a:cxnLst>
                  <a:cxn ang="0">
                    <a:pos x="0" y="0"/>
                  </a:cxn>
                  <a:cxn ang="0">
                    <a:pos x="4" y="0"/>
                  </a:cxn>
                  <a:cxn ang="0">
                    <a:pos x="1" y="0"/>
                  </a:cxn>
                  <a:cxn ang="0">
                    <a:pos x="0" y="0"/>
                  </a:cxn>
                </a:cxnLst>
                <a:rect l="0" t="0" r="0" b="0"/>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3" name="Freeform 739">
                <a:extLst>
                  <a:ext uri="{FF2B5EF4-FFF2-40B4-BE49-F238E27FC236}">
                    <a16:creationId xmlns:a16="http://schemas.microsoft.com/office/drawing/2014/main" xmlns="" id="{34DA9504-F192-4399-98EF-03EDF29CCE80}"/>
                  </a:ext>
                </a:extLst>
              </p:cNvPr>
              <p:cNvSpPr/>
              <p:nvPr/>
            </p:nvSpPr>
            <p:spPr>
              <a:xfrm>
                <a:off x="3507" y="2640"/>
                <a:ext cx="2" cy="1"/>
              </a:xfrm>
              <a:custGeom>
                <a:avLst/>
                <a:gdLst/>
                <a:ahLst/>
                <a:cxnLst>
                  <a:cxn ang="0">
                    <a:pos x="2" y="1"/>
                  </a:cxn>
                  <a:cxn ang="0">
                    <a:pos x="0" y="0"/>
                  </a:cxn>
                  <a:cxn ang="0">
                    <a:pos x="1" y="1"/>
                  </a:cxn>
                  <a:cxn ang="0">
                    <a:pos x="2" y="1"/>
                  </a:cxn>
                </a:cxnLst>
                <a:rect l="0" t="0" r="0" b="0"/>
                <a:pathLst>
                  <a:path w="2" h="1">
                    <a:moveTo>
                      <a:pt x="2" y="1"/>
                    </a:moveTo>
                    <a:cubicBezTo>
                      <a:pt x="0" y="0"/>
                      <a:pt x="0" y="0"/>
                      <a:pt x="0" y="0"/>
                    </a:cubicBezTo>
                    <a:cubicBezTo>
                      <a:pt x="0" y="1"/>
                      <a:pt x="0" y="1"/>
                      <a:pt x="1" y="1"/>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4" name="Freeform 740">
                <a:extLst>
                  <a:ext uri="{FF2B5EF4-FFF2-40B4-BE49-F238E27FC236}">
                    <a16:creationId xmlns:a16="http://schemas.microsoft.com/office/drawing/2014/main" xmlns="" id="{A7B54463-09B7-4A76-A5A6-C940C0B9DFA5}"/>
                  </a:ext>
                </a:extLst>
              </p:cNvPr>
              <p:cNvSpPr/>
              <p:nvPr/>
            </p:nvSpPr>
            <p:spPr>
              <a:xfrm>
                <a:off x="3506" y="2617"/>
                <a:ext cx="2" cy="2"/>
              </a:xfrm>
              <a:custGeom>
                <a:avLst/>
                <a:gdLst/>
                <a:ahLst/>
                <a:cxnLst>
                  <a:cxn ang="0">
                    <a:pos x="1" y="2"/>
                  </a:cxn>
                  <a:cxn ang="0">
                    <a:pos x="1" y="0"/>
                  </a:cxn>
                  <a:cxn ang="0">
                    <a:pos x="1" y="2"/>
                  </a:cxn>
                </a:cxnLst>
                <a:rect l="0" t="0" r="0" b="0"/>
                <a:pathLst>
                  <a:path w="3" h="2">
                    <a:moveTo>
                      <a:pt x="2" y="2"/>
                    </a:moveTo>
                    <a:cubicBezTo>
                      <a:pt x="2" y="1"/>
                      <a:pt x="3" y="1"/>
                      <a:pt x="2" y="0"/>
                    </a:cubicBezTo>
                    <a:cubicBezTo>
                      <a:pt x="1" y="1"/>
                      <a:pt x="0" y="2"/>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5" name="Freeform 741">
                <a:extLst>
                  <a:ext uri="{FF2B5EF4-FFF2-40B4-BE49-F238E27FC236}">
                    <a16:creationId xmlns:a16="http://schemas.microsoft.com/office/drawing/2014/main" xmlns="" id="{4B7B853D-07A5-492E-8E71-AE8E6B9E742C}"/>
                  </a:ext>
                </a:extLst>
              </p:cNvPr>
              <p:cNvSpPr/>
              <p:nvPr/>
            </p:nvSpPr>
            <p:spPr>
              <a:xfrm>
                <a:off x="3504" y="2617"/>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6" name="Freeform 742">
                <a:extLst>
                  <a:ext uri="{FF2B5EF4-FFF2-40B4-BE49-F238E27FC236}">
                    <a16:creationId xmlns:a16="http://schemas.microsoft.com/office/drawing/2014/main" xmlns="" id="{5A1BA937-1E50-48AE-848F-974E676EA754}"/>
                  </a:ext>
                </a:extLst>
              </p:cNvPr>
              <p:cNvSpPr/>
              <p:nvPr/>
            </p:nvSpPr>
            <p:spPr>
              <a:xfrm>
                <a:off x="3486" y="2580"/>
                <a:ext cx="23" cy="38"/>
              </a:xfrm>
              <a:custGeom>
                <a:avLst/>
                <a:gdLst/>
                <a:ahLst/>
                <a:cxnLst>
                  <a:cxn ang="0">
                    <a:pos x="11" y="6"/>
                  </a:cxn>
                  <a:cxn ang="0">
                    <a:pos x="6" y="5"/>
                  </a:cxn>
                  <a:cxn ang="0">
                    <a:pos x="10" y="3"/>
                  </a:cxn>
                  <a:cxn ang="0">
                    <a:pos x="3" y="0"/>
                  </a:cxn>
                  <a:cxn ang="0">
                    <a:pos x="8" y="19"/>
                  </a:cxn>
                  <a:cxn ang="0">
                    <a:pos x="5" y="19"/>
                  </a:cxn>
                  <a:cxn ang="0">
                    <a:pos x="11" y="25"/>
                  </a:cxn>
                  <a:cxn ang="0">
                    <a:pos x="5" y="25"/>
                  </a:cxn>
                  <a:cxn ang="0">
                    <a:pos x="7" y="29"/>
                  </a:cxn>
                  <a:cxn ang="0">
                    <a:pos x="10" y="28"/>
                  </a:cxn>
                  <a:cxn ang="0">
                    <a:pos x="9" y="30"/>
                  </a:cxn>
                  <a:cxn ang="0">
                    <a:pos x="10" y="29"/>
                  </a:cxn>
                  <a:cxn ang="0">
                    <a:pos x="11" y="31"/>
                  </a:cxn>
                  <a:cxn ang="0">
                    <a:pos x="9" y="31"/>
                  </a:cxn>
                  <a:cxn ang="0">
                    <a:pos x="11" y="32"/>
                  </a:cxn>
                  <a:cxn ang="0">
                    <a:pos x="8" y="33"/>
                  </a:cxn>
                  <a:cxn ang="0">
                    <a:pos x="13" y="37"/>
                  </a:cxn>
                  <a:cxn ang="0">
                    <a:pos x="17" y="38"/>
                  </a:cxn>
                  <a:cxn ang="0">
                    <a:pos x="13" y="33"/>
                  </a:cxn>
                  <a:cxn ang="0">
                    <a:pos x="13" y="34"/>
                  </a:cxn>
                  <a:cxn ang="0">
                    <a:pos x="11" y="31"/>
                  </a:cxn>
                  <a:cxn ang="0">
                    <a:pos x="17" y="32"/>
                  </a:cxn>
                  <a:cxn ang="0">
                    <a:pos x="19" y="28"/>
                  </a:cxn>
                  <a:cxn ang="0">
                    <a:pos x="19" y="28"/>
                  </a:cxn>
                  <a:cxn ang="0">
                    <a:pos x="18" y="27"/>
                  </a:cxn>
                  <a:cxn ang="0">
                    <a:pos x="16" y="28"/>
                  </a:cxn>
                  <a:cxn ang="0">
                    <a:pos x="10" y="28"/>
                  </a:cxn>
                  <a:cxn ang="0">
                    <a:pos x="10" y="26"/>
                  </a:cxn>
                  <a:cxn ang="0">
                    <a:pos x="15" y="26"/>
                  </a:cxn>
                  <a:cxn ang="0">
                    <a:pos x="12" y="26"/>
                  </a:cxn>
                  <a:cxn ang="0">
                    <a:pos x="17" y="24"/>
                  </a:cxn>
                  <a:cxn ang="0">
                    <a:pos x="12" y="25"/>
                  </a:cxn>
                  <a:cxn ang="0">
                    <a:pos x="11" y="18"/>
                  </a:cxn>
                  <a:cxn ang="0">
                    <a:pos x="14" y="18"/>
                  </a:cxn>
                  <a:cxn ang="0">
                    <a:pos x="11" y="17"/>
                  </a:cxn>
                  <a:cxn ang="0">
                    <a:pos x="12" y="12"/>
                  </a:cxn>
                  <a:cxn ang="0">
                    <a:pos x="10" y="13"/>
                  </a:cxn>
                  <a:cxn ang="0">
                    <a:pos x="10" y="8"/>
                  </a:cxn>
                  <a:cxn ang="0">
                    <a:pos x="10" y="8"/>
                  </a:cxn>
                  <a:cxn ang="0">
                    <a:pos x="5" y="6"/>
                  </a:cxn>
                  <a:cxn ang="0">
                    <a:pos x="11" y="6"/>
                  </a:cxn>
                </a:cxnLst>
                <a:rect l="0" t="0" r="0" b="0"/>
                <a:pathLst>
                  <a:path w="27" h="44">
                    <a:moveTo>
                      <a:pt x="13" y="8"/>
                    </a:moveTo>
                    <a:cubicBezTo>
                      <a:pt x="8" y="6"/>
                      <a:pt x="8" y="6"/>
                      <a:pt x="8" y="6"/>
                    </a:cubicBezTo>
                    <a:cubicBezTo>
                      <a:pt x="11" y="6"/>
                      <a:pt x="8" y="3"/>
                      <a:pt x="12" y="4"/>
                    </a:cubicBezTo>
                    <a:cubicBezTo>
                      <a:pt x="6" y="3"/>
                      <a:pt x="12" y="0"/>
                      <a:pt x="4" y="1"/>
                    </a:cubicBezTo>
                    <a:cubicBezTo>
                      <a:pt x="6" y="7"/>
                      <a:pt x="1" y="17"/>
                      <a:pt x="10" y="23"/>
                    </a:cubicBezTo>
                    <a:cubicBezTo>
                      <a:pt x="6" y="22"/>
                      <a:pt x="6" y="22"/>
                      <a:pt x="6" y="22"/>
                    </a:cubicBezTo>
                    <a:cubicBezTo>
                      <a:pt x="13" y="25"/>
                      <a:pt x="0" y="27"/>
                      <a:pt x="13" y="29"/>
                    </a:cubicBezTo>
                    <a:cubicBezTo>
                      <a:pt x="6" y="29"/>
                      <a:pt x="6" y="29"/>
                      <a:pt x="6" y="29"/>
                    </a:cubicBezTo>
                    <a:cubicBezTo>
                      <a:pt x="5" y="31"/>
                      <a:pt x="16" y="31"/>
                      <a:pt x="9" y="34"/>
                    </a:cubicBezTo>
                    <a:cubicBezTo>
                      <a:pt x="12" y="33"/>
                      <a:pt x="12" y="33"/>
                      <a:pt x="12" y="33"/>
                    </a:cubicBezTo>
                    <a:cubicBezTo>
                      <a:pt x="12" y="34"/>
                      <a:pt x="11" y="34"/>
                      <a:pt x="11" y="35"/>
                    </a:cubicBezTo>
                    <a:cubicBezTo>
                      <a:pt x="12" y="34"/>
                      <a:pt x="12" y="34"/>
                      <a:pt x="12" y="34"/>
                    </a:cubicBezTo>
                    <a:cubicBezTo>
                      <a:pt x="15" y="35"/>
                      <a:pt x="14" y="36"/>
                      <a:pt x="13" y="37"/>
                    </a:cubicBezTo>
                    <a:cubicBezTo>
                      <a:pt x="11" y="37"/>
                      <a:pt x="12" y="37"/>
                      <a:pt x="11" y="36"/>
                    </a:cubicBezTo>
                    <a:cubicBezTo>
                      <a:pt x="9" y="37"/>
                      <a:pt x="13" y="37"/>
                      <a:pt x="14" y="38"/>
                    </a:cubicBezTo>
                    <a:cubicBezTo>
                      <a:pt x="12" y="39"/>
                      <a:pt x="11" y="39"/>
                      <a:pt x="10" y="39"/>
                    </a:cubicBezTo>
                    <a:cubicBezTo>
                      <a:pt x="13" y="41"/>
                      <a:pt x="6" y="42"/>
                      <a:pt x="16" y="43"/>
                    </a:cubicBezTo>
                    <a:cubicBezTo>
                      <a:pt x="18" y="44"/>
                      <a:pt x="19" y="43"/>
                      <a:pt x="20" y="44"/>
                    </a:cubicBezTo>
                    <a:cubicBezTo>
                      <a:pt x="23" y="42"/>
                      <a:pt x="19" y="40"/>
                      <a:pt x="16" y="39"/>
                    </a:cubicBezTo>
                    <a:cubicBezTo>
                      <a:pt x="16" y="40"/>
                      <a:pt x="16" y="40"/>
                      <a:pt x="16" y="40"/>
                    </a:cubicBezTo>
                    <a:cubicBezTo>
                      <a:pt x="7" y="39"/>
                      <a:pt x="18" y="38"/>
                      <a:pt x="14" y="37"/>
                    </a:cubicBezTo>
                    <a:cubicBezTo>
                      <a:pt x="18" y="37"/>
                      <a:pt x="18" y="38"/>
                      <a:pt x="20" y="38"/>
                    </a:cubicBezTo>
                    <a:cubicBezTo>
                      <a:pt x="27" y="35"/>
                      <a:pt x="14" y="35"/>
                      <a:pt x="23" y="33"/>
                    </a:cubicBezTo>
                    <a:cubicBezTo>
                      <a:pt x="23" y="33"/>
                      <a:pt x="23" y="33"/>
                      <a:pt x="23" y="33"/>
                    </a:cubicBezTo>
                    <a:cubicBezTo>
                      <a:pt x="24" y="32"/>
                      <a:pt x="23" y="32"/>
                      <a:pt x="22" y="32"/>
                    </a:cubicBezTo>
                    <a:cubicBezTo>
                      <a:pt x="19" y="33"/>
                      <a:pt x="19" y="33"/>
                      <a:pt x="19" y="33"/>
                    </a:cubicBezTo>
                    <a:cubicBezTo>
                      <a:pt x="18" y="32"/>
                      <a:pt x="14" y="33"/>
                      <a:pt x="12" y="33"/>
                    </a:cubicBezTo>
                    <a:cubicBezTo>
                      <a:pt x="16" y="32"/>
                      <a:pt x="10" y="32"/>
                      <a:pt x="12" y="31"/>
                    </a:cubicBezTo>
                    <a:cubicBezTo>
                      <a:pt x="16" y="30"/>
                      <a:pt x="16" y="31"/>
                      <a:pt x="18" y="31"/>
                    </a:cubicBezTo>
                    <a:cubicBezTo>
                      <a:pt x="15" y="31"/>
                      <a:pt x="15" y="31"/>
                      <a:pt x="15" y="31"/>
                    </a:cubicBezTo>
                    <a:cubicBezTo>
                      <a:pt x="15" y="30"/>
                      <a:pt x="19" y="29"/>
                      <a:pt x="21" y="28"/>
                    </a:cubicBezTo>
                    <a:cubicBezTo>
                      <a:pt x="18" y="28"/>
                      <a:pt x="19" y="29"/>
                      <a:pt x="15" y="29"/>
                    </a:cubicBezTo>
                    <a:cubicBezTo>
                      <a:pt x="20" y="27"/>
                      <a:pt x="18" y="23"/>
                      <a:pt x="14" y="21"/>
                    </a:cubicBezTo>
                    <a:cubicBezTo>
                      <a:pt x="14" y="21"/>
                      <a:pt x="18" y="20"/>
                      <a:pt x="17" y="21"/>
                    </a:cubicBezTo>
                    <a:cubicBezTo>
                      <a:pt x="18" y="21"/>
                      <a:pt x="16" y="20"/>
                      <a:pt x="13" y="20"/>
                    </a:cubicBezTo>
                    <a:cubicBezTo>
                      <a:pt x="10" y="19"/>
                      <a:pt x="12" y="17"/>
                      <a:pt x="15" y="15"/>
                    </a:cubicBezTo>
                    <a:cubicBezTo>
                      <a:pt x="12" y="16"/>
                      <a:pt x="12" y="16"/>
                      <a:pt x="12" y="16"/>
                    </a:cubicBezTo>
                    <a:cubicBezTo>
                      <a:pt x="7" y="15"/>
                      <a:pt x="15" y="12"/>
                      <a:pt x="12" y="10"/>
                    </a:cubicBezTo>
                    <a:cubicBezTo>
                      <a:pt x="12" y="10"/>
                      <a:pt x="12" y="10"/>
                      <a:pt x="12" y="10"/>
                    </a:cubicBezTo>
                    <a:cubicBezTo>
                      <a:pt x="12" y="9"/>
                      <a:pt x="5" y="9"/>
                      <a:pt x="6" y="7"/>
                    </a:cubicBezTo>
                    <a:cubicBezTo>
                      <a:pt x="10" y="8"/>
                      <a:pt x="9" y="8"/>
                      <a:pt x="13" y="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7" name="Freeform 743">
                <a:extLst>
                  <a:ext uri="{FF2B5EF4-FFF2-40B4-BE49-F238E27FC236}">
                    <a16:creationId xmlns:a16="http://schemas.microsoft.com/office/drawing/2014/main" xmlns="" id="{C07E53FF-64CB-4869-817C-61CD7BC337C7}"/>
                  </a:ext>
                </a:extLst>
              </p:cNvPr>
              <p:cNvSpPr/>
              <p:nvPr/>
            </p:nvSpPr>
            <p:spPr>
              <a:xfrm>
                <a:off x="3487" y="2578"/>
                <a:ext cx="8" cy="3"/>
              </a:xfrm>
              <a:custGeom>
                <a:avLst/>
                <a:gdLst/>
                <a:ahLst/>
                <a:cxnLst>
                  <a:cxn ang="0">
                    <a:pos x="3" y="2"/>
                  </a:cxn>
                  <a:cxn ang="0">
                    <a:pos x="7" y="3"/>
                  </a:cxn>
                  <a:cxn ang="0">
                    <a:pos x="0" y="0"/>
                  </a:cxn>
                  <a:cxn ang="0">
                    <a:pos x="2" y="2"/>
                  </a:cxn>
                  <a:cxn ang="0">
                    <a:pos x="3" y="2"/>
                  </a:cxn>
                </a:cxnLst>
                <a:rect l="0" t="0" r="0" b="0"/>
                <a:pathLst>
                  <a:path w="9" h="3">
                    <a:moveTo>
                      <a:pt x="4" y="2"/>
                    </a:moveTo>
                    <a:cubicBezTo>
                      <a:pt x="8" y="3"/>
                      <a:pt x="8" y="3"/>
                      <a:pt x="8" y="3"/>
                    </a:cubicBezTo>
                    <a:cubicBezTo>
                      <a:pt x="9" y="2"/>
                      <a:pt x="4" y="0"/>
                      <a:pt x="1" y="0"/>
                    </a:cubicBezTo>
                    <a:cubicBezTo>
                      <a:pt x="2" y="1"/>
                      <a:pt x="0" y="2"/>
                      <a:pt x="3" y="2"/>
                    </a:cubicBezTo>
                    <a:cubicBezTo>
                      <a:pt x="3" y="2"/>
                      <a:pt x="5" y="2"/>
                      <a:pt x="4"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8" name="Freeform 744">
                <a:extLst>
                  <a:ext uri="{FF2B5EF4-FFF2-40B4-BE49-F238E27FC236}">
                    <a16:creationId xmlns:a16="http://schemas.microsoft.com/office/drawing/2014/main" xmlns="" id="{638AF419-EBC9-4D0D-871E-52CA17DB1976}"/>
                  </a:ext>
                </a:extLst>
              </p:cNvPr>
              <p:cNvSpPr/>
              <p:nvPr/>
            </p:nvSpPr>
            <p:spPr>
              <a:xfrm>
                <a:off x="3486" y="2553"/>
                <a:ext cx="14" cy="25"/>
              </a:xfrm>
              <a:custGeom>
                <a:avLst/>
                <a:gdLst/>
                <a:ahLst/>
                <a:cxnLst>
                  <a:cxn ang="0">
                    <a:pos x="8" y="10"/>
                  </a:cxn>
                  <a:cxn ang="0">
                    <a:pos x="5" y="10"/>
                  </a:cxn>
                  <a:cxn ang="0">
                    <a:pos x="1" y="19"/>
                  </a:cxn>
                  <a:cxn ang="0">
                    <a:pos x="5" y="22"/>
                  </a:cxn>
                  <a:cxn ang="0">
                    <a:pos x="2" y="22"/>
                  </a:cxn>
                  <a:cxn ang="0">
                    <a:pos x="6" y="25"/>
                  </a:cxn>
                  <a:cxn ang="0">
                    <a:pos x="4" y="23"/>
                  </a:cxn>
                  <a:cxn ang="0">
                    <a:pos x="7" y="24"/>
                  </a:cxn>
                  <a:cxn ang="0">
                    <a:pos x="6" y="22"/>
                  </a:cxn>
                  <a:cxn ang="0">
                    <a:pos x="9" y="23"/>
                  </a:cxn>
                  <a:cxn ang="0">
                    <a:pos x="4" y="19"/>
                  </a:cxn>
                  <a:cxn ang="0">
                    <a:pos x="9" y="20"/>
                  </a:cxn>
                  <a:cxn ang="0">
                    <a:pos x="12" y="16"/>
                  </a:cxn>
                  <a:cxn ang="0">
                    <a:pos x="10" y="16"/>
                  </a:cxn>
                  <a:cxn ang="0">
                    <a:pos x="6" y="15"/>
                  </a:cxn>
                  <a:cxn ang="0">
                    <a:pos x="12" y="15"/>
                  </a:cxn>
                  <a:cxn ang="0">
                    <a:pos x="12" y="8"/>
                  </a:cxn>
                  <a:cxn ang="0">
                    <a:pos x="8" y="4"/>
                  </a:cxn>
                  <a:cxn ang="0">
                    <a:pos x="11" y="6"/>
                  </a:cxn>
                  <a:cxn ang="0">
                    <a:pos x="13" y="5"/>
                  </a:cxn>
                  <a:cxn ang="0">
                    <a:pos x="7" y="0"/>
                  </a:cxn>
                  <a:cxn ang="0">
                    <a:pos x="8" y="10"/>
                  </a:cxn>
                </a:cxnLst>
                <a:rect l="0" t="0" r="0" b="0"/>
                <a:pathLst>
                  <a:path w="17" h="30">
                    <a:moveTo>
                      <a:pt x="10" y="13"/>
                    </a:moveTo>
                    <a:cubicBezTo>
                      <a:pt x="7" y="12"/>
                      <a:pt x="7" y="12"/>
                      <a:pt x="7" y="12"/>
                    </a:cubicBezTo>
                    <a:cubicBezTo>
                      <a:pt x="6" y="16"/>
                      <a:pt x="6" y="21"/>
                      <a:pt x="2" y="23"/>
                    </a:cubicBezTo>
                    <a:cubicBezTo>
                      <a:pt x="0" y="24"/>
                      <a:pt x="6" y="25"/>
                      <a:pt x="7" y="27"/>
                    </a:cubicBezTo>
                    <a:cubicBezTo>
                      <a:pt x="3" y="27"/>
                      <a:pt x="3" y="27"/>
                      <a:pt x="3" y="27"/>
                    </a:cubicBezTo>
                    <a:cubicBezTo>
                      <a:pt x="6" y="28"/>
                      <a:pt x="1" y="30"/>
                      <a:pt x="8" y="30"/>
                    </a:cubicBezTo>
                    <a:cubicBezTo>
                      <a:pt x="9" y="30"/>
                      <a:pt x="5" y="29"/>
                      <a:pt x="6" y="28"/>
                    </a:cubicBezTo>
                    <a:cubicBezTo>
                      <a:pt x="9" y="29"/>
                      <a:pt x="9" y="29"/>
                      <a:pt x="9" y="29"/>
                    </a:cubicBezTo>
                    <a:cubicBezTo>
                      <a:pt x="8" y="27"/>
                      <a:pt x="8" y="27"/>
                      <a:pt x="8" y="27"/>
                    </a:cubicBezTo>
                    <a:cubicBezTo>
                      <a:pt x="11" y="28"/>
                      <a:pt x="11" y="28"/>
                      <a:pt x="11" y="28"/>
                    </a:cubicBezTo>
                    <a:cubicBezTo>
                      <a:pt x="15" y="26"/>
                      <a:pt x="2" y="25"/>
                      <a:pt x="6" y="23"/>
                    </a:cubicBezTo>
                    <a:cubicBezTo>
                      <a:pt x="11" y="24"/>
                      <a:pt x="11" y="24"/>
                      <a:pt x="11" y="24"/>
                    </a:cubicBezTo>
                    <a:cubicBezTo>
                      <a:pt x="12" y="22"/>
                      <a:pt x="11" y="21"/>
                      <a:pt x="15" y="20"/>
                    </a:cubicBezTo>
                    <a:cubicBezTo>
                      <a:pt x="15" y="20"/>
                      <a:pt x="12" y="19"/>
                      <a:pt x="13" y="20"/>
                    </a:cubicBezTo>
                    <a:cubicBezTo>
                      <a:pt x="12" y="20"/>
                      <a:pt x="10" y="20"/>
                      <a:pt x="8" y="19"/>
                    </a:cubicBezTo>
                    <a:cubicBezTo>
                      <a:pt x="5" y="15"/>
                      <a:pt x="12" y="20"/>
                      <a:pt x="15" y="19"/>
                    </a:cubicBezTo>
                    <a:cubicBezTo>
                      <a:pt x="12" y="16"/>
                      <a:pt x="11" y="9"/>
                      <a:pt x="15" y="10"/>
                    </a:cubicBezTo>
                    <a:cubicBezTo>
                      <a:pt x="12" y="10"/>
                      <a:pt x="9" y="6"/>
                      <a:pt x="10" y="5"/>
                    </a:cubicBezTo>
                    <a:cubicBezTo>
                      <a:pt x="12" y="5"/>
                      <a:pt x="13" y="7"/>
                      <a:pt x="14" y="8"/>
                    </a:cubicBezTo>
                    <a:cubicBezTo>
                      <a:pt x="15" y="8"/>
                      <a:pt x="17" y="8"/>
                      <a:pt x="16" y="7"/>
                    </a:cubicBezTo>
                    <a:cubicBezTo>
                      <a:pt x="13" y="6"/>
                      <a:pt x="10" y="3"/>
                      <a:pt x="9" y="0"/>
                    </a:cubicBezTo>
                    <a:cubicBezTo>
                      <a:pt x="4" y="2"/>
                      <a:pt x="12" y="11"/>
                      <a:pt x="10" y="1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69" name="Freeform 745">
                <a:extLst>
                  <a:ext uri="{FF2B5EF4-FFF2-40B4-BE49-F238E27FC236}">
                    <a16:creationId xmlns:a16="http://schemas.microsoft.com/office/drawing/2014/main" xmlns="" id="{775BE8F1-D0BE-4722-A809-AFA80F21DB25}"/>
                  </a:ext>
                </a:extLst>
              </p:cNvPr>
              <p:cNvSpPr/>
              <p:nvPr/>
            </p:nvSpPr>
            <p:spPr>
              <a:xfrm>
                <a:off x="3491" y="2561"/>
                <a:ext cx="1" cy="2"/>
              </a:xfrm>
              <a:custGeom>
                <a:avLst/>
                <a:gdLst/>
                <a:ahLst/>
                <a:cxnLst>
                  <a:cxn ang="0">
                    <a:pos x="0" y="0"/>
                  </a:cxn>
                  <a:cxn ang="0">
                    <a:pos x="1" y="2"/>
                  </a:cxn>
                  <a:cxn ang="0">
                    <a:pos x="1" y="0"/>
                  </a:cxn>
                  <a:cxn ang="0">
                    <a:pos x="0" y="0"/>
                  </a:cxn>
                </a:cxnLst>
                <a:rect l="0" t="0" r="0" b="0"/>
                <a:pathLst>
                  <a:path w="1" h="2">
                    <a:moveTo>
                      <a:pt x="0" y="0"/>
                    </a:moveTo>
                    <a:lnTo>
                      <a:pt x="1" y="2"/>
                    </a:ln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0" name="Freeform 746">
                <a:extLst>
                  <a:ext uri="{FF2B5EF4-FFF2-40B4-BE49-F238E27FC236}">
                    <a16:creationId xmlns:a16="http://schemas.microsoft.com/office/drawing/2014/main" xmlns="" id="{6179163E-E980-46BC-AB10-69FDC4C4AEFC}"/>
                  </a:ext>
                </a:extLst>
              </p:cNvPr>
              <p:cNvSpPr/>
              <p:nvPr/>
            </p:nvSpPr>
            <p:spPr>
              <a:xfrm>
                <a:off x="3550" y="3251"/>
                <a:ext cx="4" cy="2"/>
              </a:xfrm>
              <a:custGeom>
                <a:avLst/>
                <a:gdLst/>
                <a:ahLst/>
                <a:cxnLst>
                  <a:cxn ang="0">
                    <a:pos x="3" y="2"/>
                  </a:cxn>
                  <a:cxn ang="0">
                    <a:pos x="4" y="0"/>
                  </a:cxn>
                  <a:cxn ang="0">
                    <a:pos x="0" y="0"/>
                  </a:cxn>
                  <a:cxn ang="0">
                    <a:pos x="3" y="2"/>
                  </a:cxn>
                </a:cxnLst>
                <a:rect l="0" t="0" r="0" b="0"/>
                <a:pathLst>
                  <a:path w="4" h="2">
                    <a:moveTo>
                      <a:pt x="3" y="2"/>
                    </a:moveTo>
                    <a:lnTo>
                      <a:pt x="4" y="0"/>
                    </a:lnTo>
                    <a:lnTo>
                      <a:pt x="0" y="0"/>
                    </a:lnTo>
                    <a:lnTo>
                      <a:pt x="3"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1" name="Freeform 747">
                <a:extLst>
                  <a:ext uri="{FF2B5EF4-FFF2-40B4-BE49-F238E27FC236}">
                    <a16:creationId xmlns:a16="http://schemas.microsoft.com/office/drawing/2014/main" xmlns="" id="{1A28AFD3-1F6A-44BA-9E97-BE7237F00577}"/>
                  </a:ext>
                </a:extLst>
              </p:cNvPr>
              <p:cNvSpPr/>
              <p:nvPr/>
            </p:nvSpPr>
            <p:spPr>
              <a:xfrm>
                <a:off x="3549" y="3240"/>
                <a:ext cx="13" cy="11"/>
              </a:xfrm>
              <a:custGeom>
                <a:avLst/>
                <a:gdLst/>
                <a:ahLst/>
                <a:cxnLst>
                  <a:cxn ang="0">
                    <a:pos x="13" y="3"/>
                  </a:cxn>
                  <a:cxn ang="0">
                    <a:pos x="12" y="0"/>
                  </a:cxn>
                  <a:cxn ang="0">
                    <a:pos x="0" y="5"/>
                  </a:cxn>
                  <a:cxn ang="0">
                    <a:pos x="8" y="9"/>
                  </a:cxn>
                  <a:cxn ang="0">
                    <a:pos x="5" y="5"/>
                  </a:cxn>
                  <a:cxn ang="0">
                    <a:pos x="11" y="6"/>
                  </a:cxn>
                  <a:cxn ang="0">
                    <a:pos x="9" y="3"/>
                  </a:cxn>
                  <a:cxn ang="0">
                    <a:pos x="13" y="3"/>
                  </a:cxn>
                </a:cxnLst>
                <a:rect l="0" t="0" r="0" b="0"/>
                <a:pathLst>
                  <a:path w="15" h="13">
                    <a:moveTo>
                      <a:pt x="15" y="4"/>
                    </a:moveTo>
                    <a:cubicBezTo>
                      <a:pt x="14" y="1"/>
                      <a:pt x="14" y="1"/>
                      <a:pt x="14" y="1"/>
                    </a:cubicBezTo>
                    <a:cubicBezTo>
                      <a:pt x="3" y="3"/>
                      <a:pt x="6" y="0"/>
                      <a:pt x="0" y="7"/>
                    </a:cubicBezTo>
                    <a:cubicBezTo>
                      <a:pt x="2" y="9"/>
                      <a:pt x="6" y="13"/>
                      <a:pt x="10" y="11"/>
                    </a:cubicBezTo>
                    <a:cubicBezTo>
                      <a:pt x="9" y="10"/>
                      <a:pt x="5" y="8"/>
                      <a:pt x="6" y="6"/>
                    </a:cubicBezTo>
                    <a:cubicBezTo>
                      <a:pt x="9" y="6"/>
                      <a:pt x="9" y="9"/>
                      <a:pt x="13" y="8"/>
                    </a:cubicBezTo>
                    <a:cubicBezTo>
                      <a:pt x="15" y="5"/>
                      <a:pt x="10" y="7"/>
                      <a:pt x="11" y="4"/>
                    </a:cubicBezTo>
                    <a:lnTo>
                      <a:pt x="15"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2" name="Freeform 748">
                <a:extLst>
                  <a:ext uri="{FF2B5EF4-FFF2-40B4-BE49-F238E27FC236}">
                    <a16:creationId xmlns:a16="http://schemas.microsoft.com/office/drawing/2014/main" xmlns="" id="{93CDEEE5-EC1F-47E0-A704-719DAE493D09}"/>
                  </a:ext>
                </a:extLst>
              </p:cNvPr>
              <p:cNvSpPr/>
              <p:nvPr/>
            </p:nvSpPr>
            <p:spPr>
              <a:xfrm>
                <a:off x="3553" y="3239"/>
                <a:ext cx="4" cy="1"/>
              </a:xfrm>
              <a:custGeom>
                <a:avLst/>
                <a:gdLst/>
                <a:ahLst/>
                <a:cxnLst>
                  <a:cxn ang="0">
                    <a:pos x="0" y="0"/>
                  </a:cxn>
                  <a:cxn ang="0">
                    <a:pos x="4" y="1"/>
                  </a:cxn>
                  <a:cxn ang="0">
                    <a:pos x="0" y="0"/>
                  </a:cxn>
                </a:cxnLst>
                <a:rect l="0" t="0" r="0" b="0"/>
                <a:pathLst>
                  <a:path w="5" h="2">
                    <a:moveTo>
                      <a:pt x="0" y="1"/>
                    </a:moveTo>
                    <a:cubicBezTo>
                      <a:pt x="5" y="2"/>
                      <a:pt x="5" y="2"/>
                      <a:pt x="5" y="2"/>
                    </a:cubicBezTo>
                    <a:cubicBezTo>
                      <a:pt x="3" y="2"/>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3" name="Freeform 749">
                <a:extLst>
                  <a:ext uri="{FF2B5EF4-FFF2-40B4-BE49-F238E27FC236}">
                    <a16:creationId xmlns:a16="http://schemas.microsoft.com/office/drawing/2014/main" xmlns="" id="{1B742084-482E-4416-BB3E-3351E55D866D}"/>
                  </a:ext>
                </a:extLst>
              </p:cNvPr>
              <p:cNvSpPr/>
              <p:nvPr/>
            </p:nvSpPr>
            <p:spPr>
              <a:xfrm>
                <a:off x="3550" y="3235"/>
                <a:ext cx="6" cy="3"/>
              </a:xfrm>
              <a:custGeom>
                <a:avLst/>
                <a:gdLst/>
                <a:ahLst/>
                <a:cxnLst>
                  <a:cxn ang="0">
                    <a:pos x="2" y="3"/>
                  </a:cxn>
                  <a:cxn ang="0">
                    <a:pos x="6" y="3"/>
                  </a:cxn>
                  <a:cxn ang="0">
                    <a:pos x="0" y="0"/>
                  </a:cxn>
                  <a:cxn ang="0">
                    <a:pos x="2" y="3"/>
                  </a:cxn>
                </a:cxnLst>
                <a:rect l="0" t="0" r="0" b="0"/>
                <a:pathLst>
                  <a:path w="6" h="3">
                    <a:moveTo>
                      <a:pt x="2" y="3"/>
                    </a:moveTo>
                    <a:cubicBezTo>
                      <a:pt x="2" y="1"/>
                      <a:pt x="6" y="3"/>
                      <a:pt x="6" y="3"/>
                    </a:cubicBezTo>
                    <a:cubicBezTo>
                      <a:pt x="0" y="0"/>
                      <a:pt x="0" y="0"/>
                      <a:pt x="0" y="0"/>
                    </a:cubicBezTo>
                    <a:lnTo>
                      <a:pt x="2"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4" name="Freeform 750">
                <a:extLst>
                  <a:ext uri="{FF2B5EF4-FFF2-40B4-BE49-F238E27FC236}">
                    <a16:creationId xmlns:a16="http://schemas.microsoft.com/office/drawing/2014/main" xmlns="" id="{C4718382-3785-411A-9345-512E9EFE7AFA}"/>
                  </a:ext>
                </a:extLst>
              </p:cNvPr>
              <p:cNvSpPr/>
              <p:nvPr/>
            </p:nvSpPr>
            <p:spPr>
              <a:xfrm>
                <a:off x="3552" y="3228"/>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0"/>
                      <a:pt x="0" y="0"/>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5" name="Freeform 751">
                <a:extLst>
                  <a:ext uri="{FF2B5EF4-FFF2-40B4-BE49-F238E27FC236}">
                    <a16:creationId xmlns:a16="http://schemas.microsoft.com/office/drawing/2014/main" xmlns="" id="{06F09155-7098-4424-A70F-A700BEC8BF6B}"/>
                  </a:ext>
                </a:extLst>
              </p:cNvPr>
              <p:cNvSpPr/>
              <p:nvPr/>
            </p:nvSpPr>
            <p:spPr>
              <a:xfrm>
                <a:off x="3551" y="3225"/>
                <a:ext cx="9" cy="9"/>
              </a:xfrm>
              <a:custGeom>
                <a:avLst/>
                <a:gdLst/>
                <a:ahLst/>
                <a:cxnLst>
                  <a:cxn ang="0">
                    <a:pos x="1" y="0"/>
                  </a:cxn>
                  <a:cxn ang="0">
                    <a:pos x="1" y="3"/>
                  </a:cxn>
                  <a:cxn ang="0">
                    <a:pos x="1" y="3"/>
                  </a:cxn>
                  <a:cxn ang="0">
                    <a:pos x="6" y="6"/>
                  </a:cxn>
                  <a:cxn ang="0">
                    <a:pos x="5" y="9"/>
                  </a:cxn>
                  <a:cxn ang="0">
                    <a:pos x="9" y="7"/>
                  </a:cxn>
                  <a:cxn ang="0">
                    <a:pos x="1" y="0"/>
                  </a:cxn>
                </a:cxnLst>
                <a:rect l="0" t="0" r="0" b="0"/>
                <a:pathLst>
                  <a:path w="10" h="10">
                    <a:moveTo>
                      <a:pt x="2" y="0"/>
                    </a:moveTo>
                    <a:cubicBezTo>
                      <a:pt x="0" y="1"/>
                      <a:pt x="1" y="2"/>
                      <a:pt x="2" y="4"/>
                    </a:cubicBezTo>
                    <a:cubicBezTo>
                      <a:pt x="2" y="4"/>
                      <a:pt x="2" y="4"/>
                      <a:pt x="2" y="4"/>
                    </a:cubicBezTo>
                    <a:cubicBezTo>
                      <a:pt x="4" y="3"/>
                      <a:pt x="9" y="5"/>
                      <a:pt x="7" y="7"/>
                    </a:cubicBezTo>
                    <a:cubicBezTo>
                      <a:pt x="8" y="9"/>
                      <a:pt x="3" y="8"/>
                      <a:pt x="6" y="10"/>
                    </a:cubicBezTo>
                    <a:cubicBezTo>
                      <a:pt x="10" y="8"/>
                      <a:pt x="10" y="8"/>
                      <a:pt x="10" y="8"/>
                    </a:cubicBezTo>
                    <a:cubicBezTo>
                      <a:pt x="10" y="5"/>
                      <a:pt x="4" y="2"/>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6" name="Freeform 752">
                <a:extLst>
                  <a:ext uri="{FF2B5EF4-FFF2-40B4-BE49-F238E27FC236}">
                    <a16:creationId xmlns:a16="http://schemas.microsoft.com/office/drawing/2014/main" xmlns="" id="{6E6C82AA-FF1E-4EA5-B46B-090DCA671BBB}"/>
                  </a:ext>
                </a:extLst>
              </p:cNvPr>
              <p:cNvSpPr/>
              <p:nvPr/>
            </p:nvSpPr>
            <p:spPr>
              <a:xfrm>
                <a:off x="3553" y="3229"/>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7" name="Freeform 753">
                <a:extLst>
                  <a:ext uri="{FF2B5EF4-FFF2-40B4-BE49-F238E27FC236}">
                    <a16:creationId xmlns:a16="http://schemas.microsoft.com/office/drawing/2014/main" xmlns="" id="{CC116A00-107C-4019-96A9-839E3A4C33FF}"/>
                  </a:ext>
                </a:extLst>
              </p:cNvPr>
              <p:cNvSpPr/>
              <p:nvPr/>
            </p:nvSpPr>
            <p:spPr>
              <a:xfrm>
                <a:off x="3552" y="3234"/>
                <a:ext cx="3" cy="0"/>
              </a:xfrm>
              <a:custGeom>
                <a:avLst/>
                <a:gdLst/>
                <a:ahLst/>
                <a:cxnLst>
                  <a:cxn ang="0">
                    <a:pos x="0" y="0"/>
                  </a:cxn>
                  <a:cxn ang="0">
                    <a:pos x="1" y="0"/>
                  </a:cxn>
                  <a:cxn ang="0">
                    <a:pos x="3" y="0"/>
                  </a:cxn>
                  <a:cxn ang="0">
                    <a:pos x="0" y="0"/>
                  </a:cxn>
                </a:cxnLst>
                <a:rect l="0" t="0" r="0" b="0"/>
                <a:pathLst>
                  <a:path w="3" h="1">
                    <a:moveTo>
                      <a:pt x="0" y="0"/>
                    </a:moveTo>
                    <a:lnTo>
                      <a:pt x="1" y="0"/>
                    </a:lnTo>
                    <a:lnTo>
                      <a:pt x="3"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8" name="Freeform 754">
                <a:extLst>
                  <a:ext uri="{FF2B5EF4-FFF2-40B4-BE49-F238E27FC236}">
                    <a16:creationId xmlns:a16="http://schemas.microsoft.com/office/drawing/2014/main" xmlns="" id="{AC35343C-3FD4-48F8-AF16-23E40DEF093E}"/>
                  </a:ext>
                </a:extLst>
              </p:cNvPr>
              <p:cNvSpPr/>
              <p:nvPr/>
            </p:nvSpPr>
            <p:spPr>
              <a:xfrm>
                <a:off x="3553" y="3216"/>
                <a:ext cx="11" cy="8"/>
              </a:xfrm>
              <a:custGeom>
                <a:avLst/>
                <a:gdLst/>
                <a:ahLst/>
                <a:cxnLst>
                  <a:cxn ang="0">
                    <a:pos x="0" y="1"/>
                  </a:cxn>
                  <a:cxn ang="0">
                    <a:pos x="4" y="8"/>
                  </a:cxn>
                  <a:cxn ang="0">
                    <a:pos x="11" y="4"/>
                  </a:cxn>
                  <a:cxn ang="0">
                    <a:pos x="10" y="0"/>
                  </a:cxn>
                  <a:cxn ang="0">
                    <a:pos x="0" y="1"/>
                  </a:cxn>
                </a:cxnLst>
                <a:rect l="0" t="0" r="0" b="0"/>
                <a:pathLst>
                  <a:path w="13" h="9">
                    <a:moveTo>
                      <a:pt x="1" y="2"/>
                    </a:moveTo>
                    <a:cubicBezTo>
                      <a:pt x="8" y="4"/>
                      <a:pt x="0" y="7"/>
                      <a:pt x="5" y="9"/>
                    </a:cubicBezTo>
                    <a:cubicBezTo>
                      <a:pt x="5" y="6"/>
                      <a:pt x="10" y="4"/>
                      <a:pt x="13" y="5"/>
                    </a:cubicBezTo>
                    <a:cubicBezTo>
                      <a:pt x="12" y="1"/>
                      <a:pt x="12" y="1"/>
                      <a:pt x="12" y="1"/>
                    </a:cubicBezTo>
                    <a:cubicBezTo>
                      <a:pt x="10" y="0"/>
                      <a:pt x="5" y="1"/>
                      <a:pt x="1"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79" name="Freeform 755">
                <a:extLst>
                  <a:ext uri="{FF2B5EF4-FFF2-40B4-BE49-F238E27FC236}">
                    <a16:creationId xmlns:a16="http://schemas.microsoft.com/office/drawing/2014/main" xmlns="" id="{8C6FDAE1-CB09-4827-AF60-7B8AE11B131D}"/>
                  </a:ext>
                </a:extLst>
              </p:cNvPr>
              <p:cNvSpPr/>
              <p:nvPr/>
            </p:nvSpPr>
            <p:spPr>
              <a:xfrm>
                <a:off x="3569" y="3213"/>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0" name="Freeform 756">
                <a:extLst>
                  <a:ext uri="{FF2B5EF4-FFF2-40B4-BE49-F238E27FC236}">
                    <a16:creationId xmlns:a16="http://schemas.microsoft.com/office/drawing/2014/main" xmlns="" id="{07470E3B-462A-4D8F-8601-350E8CE5D79D}"/>
                  </a:ext>
                </a:extLst>
              </p:cNvPr>
              <p:cNvSpPr/>
              <p:nvPr/>
            </p:nvSpPr>
            <p:spPr>
              <a:xfrm>
                <a:off x="3559" y="3197"/>
                <a:ext cx="15" cy="18"/>
              </a:xfrm>
              <a:custGeom>
                <a:avLst/>
                <a:gdLst/>
                <a:ahLst/>
                <a:cxnLst>
                  <a:cxn ang="0">
                    <a:pos x="2" y="0"/>
                  </a:cxn>
                  <a:cxn ang="0">
                    <a:pos x="7" y="7"/>
                  </a:cxn>
                  <a:cxn ang="0">
                    <a:pos x="3" y="5"/>
                  </a:cxn>
                  <a:cxn ang="0">
                    <a:pos x="5" y="12"/>
                  </a:cxn>
                  <a:cxn ang="0">
                    <a:pos x="0" y="8"/>
                  </a:cxn>
                  <a:cxn ang="0">
                    <a:pos x="4" y="15"/>
                  </a:cxn>
                  <a:cxn ang="0">
                    <a:pos x="0" y="18"/>
                  </a:cxn>
                  <a:cxn ang="0">
                    <a:pos x="6" y="17"/>
                  </a:cxn>
                  <a:cxn ang="0">
                    <a:pos x="6" y="13"/>
                  </a:cxn>
                  <a:cxn ang="0">
                    <a:pos x="9" y="16"/>
                  </a:cxn>
                  <a:cxn ang="0">
                    <a:pos x="14" y="6"/>
                  </a:cxn>
                  <a:cxn ang="0">
                    <a:pos x="2" y="0"/>
                  </a:cxn>
                </a:cxnLst>
                <a:rect l="0" t="0" r="0" b="0"/>
                <a:pathLst>
                  <a:path w="17" h="21">
                    <a:moveTo>
                      <a:pt x="3" y="0"/>
                    </a:moveTo>
                    <a:cubicBezTo>
                      <a:pt x="9" y="9"/>
                      <a:pt x="9" y="9"/>
                      <a:pt x="9" y="9"/>
                    </a:cubicBezTo>
                    <a:cubicBezTo>
                      <a:pt x="7" y="8"/>
                      <a:pt x="4" y="8"/>
                      <a:pt x="4" y="6"/>
                    </a:cubicBezTo>
                    <a:cubicBezTo>
                      <a:pt x="3" y="10"/>
                      <a:pt x="7" y="11"/>
                      <a:pt x="6" y="14"/>
                    </a:cubicBezTo>
                    <a:cubicBezTo>
                      <a:pt x="0" y="14"/>
                      <a:pt x="6" y="8"/>
                      <a:pt x="0" y="10"/>
                    </a:cubicBezTo>
                    <a:cubicBezTo>
                      <a:pt x="0" y="12"/>
                      <a:pt x="0" y="15"/>
                      <a:pt x="5" y="18"/>
                    </a:cubicBezTo>
                    <a:cubicBezTo>
                      <a:pt x="0" y="21"/>
                      <a:pt x="0" y="21"/>
                      <a:pt x="0" y="21"/>
                    </a:cubicBezTo>
                    <a:cubicBezTo>
                      <a:pt x="7" y="20"/>
                      <a:pt x="7" y="20"/>
                      <a:pt x="7" y="20"/>
                    </a:cubicBezTo>
                    <a:cubicBezTo>
                      <a:pt x="9" y="19"/>
                      <a:pt x="2" y="17"/>
                      <a:pt x="7" y="16"/>
                    </a:cubicBezTo>
                    <a:cubicBezTo>
                      <a:pt x="10" y="16"/>
                      <a:pt x="10" y="18"/>
                      <a:pt x="11" y="19"/>
                    </a:cubicBezTo>
                    <a:cubicBezTo>
                      <a:pt x="10" y="16"/>
                      <a:pt x="17" y="13"/>
                      <a:pt x="16" y="8"/>
                    </a:cubicBezTo>
                    <a:cubicBezTo>
                      <a:pt x="16" y="3"/>
                      <a:pt x="6" y="4"/>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1" name="Freeform 757">
                <a:extLst>
                  <a:ext uri="{FF2B5EF4-FFF2-40B4-BE49-F238E27FC236}">
                    <a16:creationId xmlns:a16="http://schemas.microsoft.com/office/drawing/2014/main" xmlns="" id="{FD25C41F-8016-4D51-B0DA-2C3247EC9EEA}"/>
                  </a:ext>
                </a:extLst>
              </p:cNvPr>
              <p:cNvSpPr/>
              <p:nvPr/>
            </p:nvSpPr>
            <p:spPr>
              <a:xfrm>
                <a:off x="3567" y="3197"/>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2" name="Freeform 758">
                <a:extLst>
                  <a:ext uri="{FF2B5EF4-FFF2-40B4-BE49-F238E27FC236}">
                    <a16:creationId xmlns:a16="http://schemas.microsoft.com/office/drawing/2014/main" xmlns="" id="{B9AC6070-2055-4701-8152-2D6DA334519A}"/>
                  </a:ext>
                </a:extLst>
              </p:cNvPr>
              <p:cNvSpPr/>
              <p:nvPr/>
            </p:nvSpPr>
            <p:spPr>
              <a:xfrm>
                <a:off x="3561" y="3179"/>
                <a:ext cx="14" cy="15"/>
              </a:xfrm>
              <a:custGeom>
                <a:avLst/>
                <a:gdLst/>
                <a:ahLst/>
                <a:cxnLst>
                  <a:cxn ang="0">
                    <a:pos x="0" y="9"/>
                  </a:cxn>
                  <a:cxn ang="0">
                    <a:pos x="3" y="13"/>
                  </a:cxn>
                  <a:cxn ang="0">
                    <a:pos x="0" y="14"/>
                  </a:cxn>
                  <a:cxn ang="0">
                    <a:pos x="4" y="15"/>
                  </a:cxn>
                  <a:cxn ang="0">
                    <a:pos x="3" y="7"/>
                  </a:cxn>
                  <a:cxn ang="0">
                    <a:pos x="10" y="7"/>
                  </a:cxn>
                  <a:cxn ang="0">
                    <a:pos x="8" y="10"/>
                  </a:cxn>
                  <a:cxn ang="0">
                    <a:pos x="8" y="0"/>
                  </a:cxn>
                  <a:cxn ang="0">
                    <a:pos x="6" y="2"/>
                  </a:cxn>
                  <a:cxn ang="0">
                    <a:pos x="4" y="0"/>
                  </a:cxn>
                  <a:cxn ang="0">
                    <a:pos x="0" y="9"/>
                  </a:cxn>
                </a:cxnLst>
                <a:rect l="0" t="0" r="0" b="0"/>
                <a:pathLst>
                  <a:path w="17" h="17">
                    <a:moveTo>
                      <a:pt x="0" y="11"/>
                    </a:moveTo>
                    <a:cubicBezTo>
                      <a:pt x="4" y="15"/>
                      <a:pt x="4" y="15"/>
                      <a:pt x="4" y="15"/>
                    </a:cubicBezTo>
                    <a:cubicBezTo>
                      <a:pt x="3" y="16"/>
                      <a:pt x="2" y="16"/>
                      <a:pt x="1" y="16"/>
                    </a:cubicBezTo>
                    <a:cubicBezTo>
                      <a:pt x="2" y="16"/>
                      <a:pt x="5" y="17"/>
                      <a:pt x="6" y="17"/>
                    </a:cubicBezTo>
                    <a:cubicBezTo>
                      <a:pt x="12" y="16"/>
                      <a:pt x="4" y="12"/>
                      <a:pt x="4" y="9"/>
                    </a:cubicBezTo>
                    <a:cubicBezTo>
                      <a:pt x="7" y="3"/>
                      <a:pt x="7" y="10"/>
                      <a:pt x="13" y="8"/>
                    </a:cubicBezTo>
                    <a:cubicBezTo>
                      <a:pt x="12" y="10"/>
                      <a:pt x="11" y="10"/>
                      <a:pt x="10" y="12"/>
                    </a:cubicBezTo>
                    <a:cubicBezTo>
                      <a:pt x="17" y="9"/>
                      <a:pt x="12" y="4"/>
                      <a:pt x="10" y="1"/>
                    </a:cubicBezTo>
                    <a:cubicBezTo>
                      <a:pt x="9" y="2"/>
                      <a:pt x="7" y="2"/>
                      <a:pt x="8" y="3"/>
                    </a:cubicBezTo>
                    <a:cubicBezTo>
                      <a:pt x="6" y="0"/>
                      <a:pt x="6" y="0"/>
                      <a:pt x="6" y="0"/>
                    </a:cubicBezTo>
                    <a:cubicBezTo>
                      <a:pt x="1" y="3"/>
                      <a:pt x="0" y="5"/>
                      <a:pt x="0" y="1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3" name="Freeform 759">
                <a:extLst>
                  <a:ext uri="{FF2B5EF4-FFF2-40B4-BE49-F238E27FC236}">
                    <a16:creationId xmlns:a16="http://schemas.microsoft.com/office/drawing/2014/main" xmlns="" id="{A72A206F-6D95-4A61-849F-44ED835C15DC}"/>
                  </a:ext>
                </a:extLst>
              </p:cNvPr>
              <p:cNvSpPr/>
              <p:nvPr/>
            </p:nvSpPr>
            <p:spPr>
              <a:xfrm>
                <a:off x="3559" y="3193"/>
                <a:ext cx="3" cy="2"/>
              </a:xfrm>
              <a:custGeom>
                <a:avLst/>
                <a:gdLst/>
                <a:ahLst/>
                <a:cxnLst>
                  <a:cxn ang="0">
                    <a:pos x="1" y="2"/>
                  </a:cxn>
                  <a:cxn ang="0">
                    <a:pos x="3" y="0"/>
                  </a:cxn>
                  <a:cxn ang="0">
                    <a:pos x="1" y="2"/>
                  </a:cxn>
                </a:cxnLst>
                <a:rect l="0" t="0" r="0" b="0"/>
                <a:pathLst>
                  <a:path w="3" h="2">
                    <a:moveTo>
                      <a:pt x="1" y="2"/>
                    </a:moveTo>
                    <a:cubicBezTo>
                      <a:pt x="1" y="1"/>
                      <a:pt x="2" y="0"/>
                      <a:pt x="3" y="0"/>
                    </a:cubicBezTo>
                    <a:cubicBezTo>
                      <a:pt x="1" y="0"/>
                      <a:pt x="0" y="1"/>
                      <a:pt x="1"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4" name="Freeform 760">
                <a:extLst>
                  <a:ext uri="{FF2B5EF4-FFF2-40B4-BE49-F238E27FC236}">
                    <a16:creationId xmlns:a16="http://schemas.microsoft.com/office/drawing/2014/main" xmlns="" id="{6D3C31F5-2971-4977-98FA-D4A129F3819B}"/>
                  </a:ext>
                </a:extLst>
              </p:cNvPr>
              <p:cNvSpPr/>
              <p:nvPr/>
            </p:nvSpPr>
            <p:spPr>
              <a:xfrm>
                <a:off x="3569" y="3179"/>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1"/>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5" name="Freeform 761">
                <a:extLst>
                  <a:ext uri="{FF2B5EF4-FFF2-40B4-BE49-F238E27FC236}">
                    <a16:creationId xmlns:a16="http://schemas.microsoft.com/office/drawing/2014/main" xmlns="" id="{16A33ADD-C7D9-49EC-91B7-9EB79E96EA91}"/>
                  </a:ext>
                </a:extLst>
              </p:cNvPr>
              <p:cNvSpPr/>
              <p:nvPr/>
            </p:nvSpPr>
            <p:spPr>
              <a:xfrm>
                <a:off x="3562" y="3178"/>
                <a:ext cx="2" cy="3"/>
              </a:xfrm>
              <a:custGeom>
                <a:avLst/>
                <a:gdLst/>
                <a:ahLst/>
                <a:cxnLst>
                  <a:cxn ang="0">
                    <a:pos x="1" y="3"/>
                  </a:cxn>
                  <a:cxn ang="0">
                    <a:pos x="2" y="0"/>
                  </a:cxn>
                  <a:cxn ang="0">
                    <a:pos x="0" y="1"/>
                  </a:cxn>
                  <a:cxn ang="0">
                    <a:pos x="1" y="3"/>
                  </a:cxn>
                </a:cxnLst>
                <a:rect l="0" t="0" r="0" b="0"/>
                <a:pathLst>
                  <a:path w="3" h="3">
                    <a:moveTo>
                      <a:pt x="2" y="3"/>
                    </a:moveTo>
                    <a:cubicBezTo>
                      <a:pt x="3" y="0"/>
                      <a:pt x="3" y="0"/>
                      <a:pt x="3" y="0"/>
                    </a:cubicBezTo>
                    <a:cubicBezTo>
                      <a:pt x="0" y="1"/>
                      <a:pt x="0" y="1"/>
                      <a:pt x="0" y="1"/>
                    </a:cubicBezTo>
                    <a:cubicBezTo>
                      <a:pt x="0" y="1"/>
                      <a:pt x="0" y="3"/>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6" name="Freeform 762">
                <a:extLst>
                  <a:ext uri="{FF2B5EF4-FFF2-40B4-BE49-F238E27FC236}">
                    <a16:creationId xmlns:a16="http://schemas.microsoft.com/office/drawing/2014/main" xmlns="" id="{6A9DD9A0-67C6-423B-AC0D-2C74A65EBA89}"/>
                  </a:ext>
                </a:extLst>
              </p:cNvPr>
              <p:cNvSpPr/>
              <p:nvPr/>
            </p:nvSpPr>
            <p:spPr>
              <a:xfrm>
                <a:off x="3559" y="3078"/>
                <a:ext cx="22" cy="100"/>
              </a:xfrm>
              <a:custGeom>
                <a:avLst/>
                <a:gdLst/>
                <a:ahLst/>
                <a:cxnLst>
                  <a:cxn ang="0">
                    <a:pos x="20" y="2"/>
                  </a:cxn>
                  <a:cxn ang="0">
                    <a:pos x="17" y="5"/>
                  </a:cxn>
                  <a:cxn ang="0">
                    <a:pos x="14" y="0"/>
                  </a:cxn>
                  <a:cxn ang="0">
                    <a:pos x="7" y="0"/>
                  </a:cxn>
                  <a:cxn ang="0">
                    <a:pos x="9" y="8"/>
                  </a:cxn>
                  <a:cxn ang="0">
                    <a:pos x="7" y="8"/>
                  </a:cxn>
                  <a:cxn ang="0">
                    <a:pos x="7" y="23"/>
                  </a:cxn>
                  <a:cxn ang="0">
                    <a:pos x="7" y="33"/>
                  </a:cxn>
                  <a:cxn ang="0">
                    <a:pos x="3" y="74"/>
                  </a:cxn>
                  <a:cxn ang="0">
                    <a:pos x="8" y="77"/>
                  </a:cxn>
                  <a:cxn ang="0">
                    <a:pos x="5" y="80"/>
                  </a:cxn>
                  <a:cxn ang="0">
                    <a:pos x="5" y="77"/>
                  </a:cxn>
                  <a:cxn ang="0">
                    <a:pos x="2" y="89"/>
                  </a:cxn>
                  <a:cxn ang="0">
                    <a:pos x="9" y="89"/>
                  </a:cxn>
                  <a:cxn ang="0">
                    <a:pos x="2" y="94"/>
                  </a:cxn>
                  <a:cxn ang="0">
                    <a:pos x="6" y="99"/>
                  </a:cxn>
                  <a:cxn ang="0">
                    <a:pos x="11" y="94"/>
                  </a:cxn>
                  <a:cxn ang="0">
                    <a:pos x="13" y="98"/>
                  </a:cxn>
                  <a:cxn ang="0">
                    <a:pos x="7" y="71"/>
                  </a:cxn>
                  <a:cxn ang="0">
                    <a:pos x="11" y="72"/>
                  </a:cxn>
                  <a:cxn ang="0">
                    <a:pos x="15" y="56"/>
                  </a:cxn>
                  <a:cxn ang="0">
                    <a:pos x="10" y="49"/>
                  </a:cxn>
                  <a:cxn ang="0">
                    <a:pos x="13" y="46"/>
                  </a:cxn>
                  <a:cxn ang="0">
                    <a:pos x="10" y="46"/>
                  </a:cxn>
                  <a:cxn ang="0">
                    <a:pos x="14" y="40"/>
                  </a:cxn>
                  <a:cxn ang="0">
                    <a:pos x="7" y="39"/>
                  </a:cxn>
                  <a:cxn ang="0">
                    <a:pos x="18" y="30"/>
                  </a:cxn>
                  <a:cxn ang="0">
                    <a:pos x="14" y="31"/>
                  </a:cxn>
                  <a:cxn ang="0">
                    <a:pos x="11" y="29"/>
                  </a:cxn>
                  <a:cxn ang="0">
                    <a:pos x="17" y="28"/>
                  </a:cxn>
                  <a:cxn ang="0">
                    <a:pos x="14" y="20"/>
                  </a:cxn>
                  <a:cxn ang="0">
                    <a:pos x="11" y="20"/>
                  </a:cxn>
                  <a:cxn ang="0">
                    <a:pos x="14" y="10"/>
                  </a:cxn>
                  <a:cxn ang="0">
                    <a:pos x="19" y="16"/>
                  </a:cxn>
                  <a:cxn ang="0">
                    <a:pos x="22" y="13"/>
                  </a:cxn>
                  <a:cxn ang="0">
                    <a:pos x="14" y="6"/>
                  </a:cxn>
                  <a:cxn ang="0">
                    <a:pos x="20" y="2"/>
                  </a:cxn>
                </a:cxnLst>
                <a:rect l="0" t="0" r="0" b="0"/>
                <a:pathLst>
                  <a:path w="25" h="115">
                    <a:moveTo>
                      <a:pt x="23" y="3"/>
                    </a:moveTo>
                    <a:cubicBezTo>
                      <a:pt x="21" y="3"/>
                      <a:pt x="20" y="4"/>
                      <a:pt x="20" y="6"/>
                    </a:cubicBezTo>
                    <a:cubicBezTo>
                      <a:pt x="17" y="5"/>
                      <a:pt x="18" y="2"/>
                      <a:pt x="16" y="1"/>
                    </a:cubicBezTo>
                    <a:cubicBezTo>
                      <a:pt x="14" y="4"/>
                      <a:pt x="12" y="0"/>
                      <a:pt x="9" y="1"/>
                    </a:cubicBezTo>
                    <a:cubicBezTo>
                      <a:pt x="8" y="4"/>
                      <a:pt x="12" y="6"/>
                      <a:pt x="11" y="10"/>
                    </a:cubicBezTo>
                    <a:cubicBezTo>
                      <a:pt x="8" y="10"/>
                      <a:pt x="8" y="10"/>
                      <a:pt x="8" y="10"/>
                    </a:cubicBezTo>
                    <a:cubicBezTo>
                      <a:pt x="9" y="15"/>
                      <a:pt x="12" y="23"/>
                      <a:pt x="9" y="27"/>
                    </a:cubicBezTo>
                    <a:cubicBezTo>
                      <a:pt x="7" y="31"/>
                      <a:pt x="8" y="34"/>
                      <a:pt x="9" y="39"/>
                    </a:cubicBezTo>
                    <a:cubicBezTo>
                      <a:pt x="6" y="54"/>
                      <a:pt x="8" y="70"/>
                      <a:pt x="4" y="86"/>
                    </a:cubicBezTo>
                    <a:cubicBezTo>
                      <a:pt x="10" y="89"/>
                      <a:pt x="10" y="89"/>
                      <a:pt x="10" y="89"/>
                    </a:cubicBezTo>
                    <a:cubicBezTo>
                      <a:pt x="7" y="89"/>
                      <a:pt x="10" y="93"/>
                      <a:pt x="6" y="92"/>
                    </a:cubicBezTo>
                    <a:cubicBezTo>
                      <a:pt x="7" y="91"/>
                      <a:pt x="6" y="90"/>
                      <a:pt x="6" y="89"/>
                    </a:cubicBezTo>
                    <a:cubicBezTo>
                      <a:pt x="0" y="92"/>
                      <a:pt x="6" y="99"/>
                      <a:pt x="3" y="103"/>
                    </a:cubicBezTo>
                    <a:cubicBezTo>
                      <a:pt x="5" y="102"/>
                      <a:pt x="10" y="102"/>
                      <a:pt x="11" y="103"/>
                    </a:cubicBezTo>
                    <a:cubicBezTo>
                      <a:pt x="4" y="102"/>
                      <a:pt x="11" y="108"/>
                      <a:pt x="3" y="109"/>
                    </a:cubicBezTo>
                    <a:cubicBezTo>
                      <a:pt x="0" y="113"/>
                      <a:pt x="9" y="110"/>
                      <a:pt x="7" y="114"/>
                    </a:cubicBezTo>
                    <a:cubicBezTo>
                      <a:pt x="11" y="115"/>
                      <a:pt x="10" y="110"/>
                      <a:pt x="13" y="109"/>
                    </a:cubicBezTo>
                    <a:cubicBezTo>
                      <a:pt x="16" y="111"/>
                      <a:pt x="11" y="113"/>
                      <a:pt x="15" y="113"/>
                    </a:cubicBezTo>
                    <a:cubicBezTo>
                      <a:pt x="18" y="106"/>
                      <a:pt x="10" y="93"/>
                      <a:pt x="9" y="82"/>
                    </a:cubicBezTo>
                    <a:cubicBezTo>
                      <a:pt x="13" y="83"/>
                      <a:pt x="13" y="83"/>
                      <a:pt x="13" y="83"/>
                    </a:cubicBezTo>
                    <a:cubicBezTo>
                      <a:pt x="10" y="77"/>
                      <a:pt x="11" y="69"/>
                      <a:pt x="18" y="65"/>
                    </a:cubicBezTo>
                    <a:cubicBezTo>
                      <a:pt x="14" y="65"/>
                      <a:pt x="20" y="57"/>
                      <a:pt x="12" y="57"/>
                    </a:cubicBezTo>
                    <a:cubicBezTo>
                      <a:pt x="14" y="56"/>
                      <a:pt x="14" y="55"/>
                      <a:pt x="15" y="53"/>
                    </a:cubicBezTo>
                    <a:cubicBezTo>
                      <a:pt x="12" y="53"/>
                      <a:pt x="12" y="53"/>
                      <a:pt x="12" y="53"/>
                    </a:cubicBezTo>
                    <a:cubicBezTo>
                      <a:pt x="12" y="50"/>
                      <a:pt x="16" y="51"/>
                      <a:pt x="16" y="47"/>
                    </a:cubicBezTo>
                    <a:cubicBezTo>
                      <a:pt x="13" y="49"/>
                      <a:pt x="12" y="47"/>
                      <a:pt x="9" y="45"/>
                    </a:cubicBezTo>
                    <a:cubicBezTo>
                      <a:pt x="13" y="42"/>
                      <a:pt x="17" y="38"/>
                      <a:pt x="21" y="35"/>
                    </a:cubicBezTo>
                    <a:cubicBezTo>
                      <a:pt x="19" y="35"/>
                      <a:pt x="18" y="36"/>
                      <a:pt x="16" y="36"/>
                    </a:cubicBezTo>
                    <a:cubicBezTo>
                      <a:pt x="18" y="34"/>
                      <a:pt x="14" y="34"/>
                      <a:pt x="13" y="34"/>
                    </a:cubicBezTo>
                    <a:cubicBezTo>
                      <a:pt x="13" y="32"/>
                      <a:pt x="18" y="32"/>
                      <a:pt x="20" y="33"/>
                    </a:cubicBezTo>
                    <a:cubicBezTo>
                      <a:pt x="22" y="29"/>
                      <a:pt x="13" y="26"/>
                      <a:pt x="16" y="23"/>
                    </a:cubicBezTo>
                    <a:cubicBezTo>
                      <a:pt x="13" y="24"/>
                      <a:pt x="13" y="24"/>
                      <a:pt x="13" y="24"/>
                    </a:cubicBezTo>
                    <a:cubicBezTo>
                      <a:pt x="12" y="20"/>
                      <a:pt x="16" y="17"/>
                      <a:pt x="16" y="12"/>
                    </a:cubicBezTo>
                    <a:cubicBezTo>
                      <a:pt x="21" y="11"/>
                      <a:pt x="20" y="17"/>
                      <a:pt x="22" y="19"/>
                    </a:cubicBezTo>
                    <a:cubicBezTo>
                      <a:pt x="23" y="18"/>
                      <a:pt x="23" y="16"/>
                      <a:pt x="25" y="15"/>
                    </a:cubicBezTo>
                    <a:cubicBezTo>
                      <a:pt x="23" y="13"/>
                      <a:pt x="19" y="10"/>
                      <a:pt x="17" y="7"/>
                    </a:cubicBezTo>
                    <a:cubicBezTo>
                      <a:pt x="23" y="10"/>
                      <a:pt x="23" y="4"/>
                      <a:pt x="23"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7" name="Freeform 763">
                <a:extLst>
                  <a:ext uri="{FF2B5EF4-FFF2-40B4-BE49-F238E27FC236}">
                    <a16:creationId xmlns:a16="http://schemas.microsoft.com/office/drawing/2014/main" xmlns="" id="{AE8F4BA5-BB85-462C-9C17-7CD20AD3F24B}"/>
                  </a:ext>
                </a:extLst>
              </p:cNvPr>
              <p:cNvSpPr/>
              <p:nvPr/>
            </p:nvSpPr>
            <p:spPr>
              <a:xfrm>
                <a:off x="3581" y="3091"/>
                <a:ext cx="1" cy="2"/>
              </a:xfrm>
              <a:custGeom>
                <a:avLst/>
                <a:gdLst/>
                <a:ahLst/>
                <a:cxnLst>
                  <a:cxn ang="0">
                    <a:pos x="0" y="0"/>
                  </a:cxn>
                  <a:cxn ang="0">
                    <a:pos x="1" y="2"/>
                  </a:cxn>
                  <a:cxn ang="0">
                    <a:pos x="1" y="0"/>
                  </a:cxn>
                  <a:cxn ang="0">
                    <a:pos x="0" y="0"/>
                  </a:cxn>
                </a:cxnLst>
                <a:rect l="0" t="0" r="0" b="0"/>
                <a:pathLst>
                  <a:path w="2" h="2">
                    <a:moveTo>
                      <a:pt x="0" y="0"/>
                    </a:moveTo>
                    <a:cubicBezTo>
                      <a:pt x="2" y="2"/>
                      <a:pt x="2" y="2"/>
                      <a:pt x="2" y="2"/>
                    </a:cubicBezTo>
                    <a:cubicBezTo>
                      <a:pt x="2" y="1"/>
                      <a:pt x="1" y="1"/>
                      <a:pt x="2"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8" name="Freeform 764">
                <a:extLst>
                  <a:ext uri="{FF2B5EF4-FFF2-40B4-BE49-F238E27FC236}">
                    <a16:creationId xmlns:a16="http://schemas.microsoft.com/office/drawing/2014/main" xmlns="" id="{8A640240-6D4C-4218-9466-D6E11F1DEA81}"/>
                  </a:ext>
                </a:extLst>
              </p:cNvPr>
              <p:cNvSpPr/>
              <p:nvPr/>
            </p:nvSpPr>
            <p:spPr>
              <a:xfrm>
                <a:off x="3579" y="3080"/>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89" name="Freeform 765">
                <a:extLst>
                  <a:ext uri="{FF2B5EF4-FFF2-40B4-BE49-F238E27FC236}">
                    <a16:creationId xmlns:a16="http://schemas.microsoft.com/office/drawing/2014/main" xmlns="" id="{9E67FA04-7A3F-4265-8B69-292BE429989B}"/>
                  </a:ext>
                </a:extLst>
              </p:cNvPr>
              <p:cNvSpPr/>
              <p:nvPr/>
            </p:nvSpPr>
            <p:spPr>
              <a:xfrm>
                <a:off x="3566" y="3101"/>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0" name="Freeform 766">
                <a:extLst>
                  <a:ext uri="{FF2B5EF4-FFF2-40B4-BE49-F238E27FC236}">
                    <a16:creationId xmlns:a16="http://schemas.microsoft.com/office/drawing/2014/main" xmlns="" id="{9926563B-9204-408C-8B26-5AF402FA6E3C}"/>
                  </a:ext>
                </a:extLst>
              </p:cNvPr>
              <p:cNvSpPr/>
              <p:nvPr/>
            </p:nvSpPr>
            <p:spPr>
              <a:xfrm>
                <a:off x="3577" y="3106"/>
                <a:ext cx="4" cy="3"/>
              </a:xfrm>
              <a:custGeom>
                <a:avLst/>
                <a:gdLst/>
                <a:ahLst/>
                <a:cxnLst>
                  <a:cxn ang="0">
                    <a:pos x="4" y="0"/>
                  </a:cxn>
                  <a:cxn ang="0">
                    <a:pos x="0" y="3"/>
                  </a:cxn>
                  <a:cxn ang="0">
                    <a:pos x="4" y="0"/>
                  </a:cxn>
                </a:cxnLst>
                <a:rect l="0" t="0" r="0" b="0"/>
                <a:pathLst>
                  <a:path w="4" h="3">
                    <a:moveTo>
                      <a:pt x="4" y="0"/>
                    </a:moveTo>
                    <a:cubicBezTo>
                      <a:pt x="0" y="3"/>
                      <a:pt x="0" y="3"/>
                      <a:pt x="0" y="3"/>
                    </a:cubicBezTo>
                    <a:cubicBezTo>
                      <a:pt x="1" y="3"/>
                      <a:pt x="3" y="3"/>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1" name="Freeform 767">
                <a:extLst>
                  <a:ext uri="{FF2B5EF4-FFF2-40B4-BE49-F238E27FC236}">
                    <a16:creationId xmlns:a16="http://schemas.microsoft.com/office/drawing/2014/main" xmlns="" id="{3FD1D23F-1BEC-4BED-A19E-3771DA16B3B4}"/>
                  </a:ext>
                </a:extLst>
              </p:cNvPr>
              <p:cNvSpPr/>
              <p:nvPr/>
            </p:nvSpPr>
            <p:spPr>
              <a:xfrm>
                <a:off x="3575" y="3128"/>
                <a:ext cx="3" cy="2"/>
              </a:xfrm>
              <a:custGeom>
                <a:avLst/>
                <a:gdLst/>
                <a:ahLst/>
                <a:cxnLst>
                  <a:cxn ang="0">
                    <a:pos x="0" y="1"/>
                  </a:cxn>
                  <a:cxn ang="0">
                    <a:pos x="2" y="2"/>
                  </a:cxn>
                  <a:cxn ang="0">
                    <a:pos x="0" y="1"/>
                  </a:cxn>
                </a:cxnLst>
                <a:rect l="0" t="0" r="0" b="0"/>
                <a:pathLst>
                  <a:path w="4" h="2">
                    <a:moveTo>
                      <a:pt x="0" y="1"/>
                    </a:moveTo>
                    <a:cubicBezTo>
                      <a:pt x="1" y="2"/>
                      <a:pt x="2" y="2"/>
                      <a:pt x="3" y="2"/>
                    </a:cubicBezTo>
                    <a:cubicBezTo>
                      <a:pt x="4" y="1"/>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2" name="Rectangle 768">
                <a:extLst>
                  <a:ext uri="{FF2B5EF4-FFF2-40B4-BE49-F238E27FC236}">
                    <a16:creationId xmlns:a16="http://schemas.microsoft.com/office/drawing/2014/main" xmlns="" id="{70B1E120-4A41-4394-8CA6-C24942B28754}"/>
                  </a:ext>
                </a:extLst>
              </p:cNvPr>
              <p:cNvSpPr/>
              <p:nvPr/>
            </p:nvSpPr>
            <p:spPr>
              <a:xfrm>
                <a:off x="3581" y="3084"/>
                <a:ext cx="1" cy="4"/>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693" name="Freeform 769">
                <a:extLst>
                  <a:ext uri="{FF2B5EF4-FFF2-40B4-BE49-F238E27FC236}">
                    <a16:creationId xmlns:a16="http://schemas.microsoft.com/office/drawing/2014/main" xmlns="" id="{8A6F0C05-68F4-45B4-B6BB-8E7C6900B912}"/>
                  </a:ext>
                </a:extLst>
              </p:cNvPr>
              <p:cNvSpPr/>
              <p:nvPr/>
            </p:nvSpPr>
            <p:spPr>
              <a:xfrm>
                <a:off x="3565" y="3022"/>
                <a:ext cx="20" cy="55"/>
              </a:xfrm>
              <a:custGeom>
                <a:avLst/>
                <a:gdLst/>
                <a:ahLst/>
                <a:cxnLst>
                  <a:cxn ang="0">
                    <a:pos x="5" y="3"/>
                  </a:cxn>
                  <a:cxn ang="0">
                    <a:pos x="1" y="13"/>
                  </a:cxn>
                  <a:cxn ang="0">
                    <a:pos x="10" y="20"/>
                  </a:cxn>
                  <a:cxn ang="0">
                    <a:pos x="2" y="19"/>
                  </a:cxn>
                  <a:cxn ang="0">
                    <a:pos x="6" y="37"/>
                  </a:cxn>
                  <a:cxn ang="0">
                    <a:pos x="3" y="37"/>
                  </a:cxn>
                  <a:cxn ang="0">
                    <a:pos x="11" y="45"/>
                  </a:cxn>
                  <a:cxn ang="0">
                    <a:pos x="1" y="44"/>
                  </a:cxn>
                  <a:cxn ang="0">
                    <a:pos x="1" y="43"/>
                  </a:cxn>
                  <a:cxn ang="0">
                    <a:pos x="3" y="53"/>
                  </a:cxn>
                  <a:cxn ang="0">
                    <a:pos x="8" y="55"/>
                  </a:cxn>
                  <a:cxn ang="0">
                    <a:pos x="13" y="55"/>
                  </a:cxn>
                  <a:cxn ang="0">
                    <a:pos x="10" y="48"/>
                  </a:cxn>
                  <a:cxn ang="0">
                    <a:pos x="13" y="48"/>
                  </a:cxn>
                  <a:cxn ang="0">
                    <a:pos x="12" y="45"/>
                  </a:cxn>
                  <a:cxn ang="0">
                    <a:pos x="14" y="45"/>
                  </a:cxn>
                  <a:cxn ang="0">
                    <a:pos x="12" y="40"/>
                  </a:cxn>
                  <a:cxn ang="0">
                    <a:pos x="13" y="41"/>
                  </a:cxn>
                  <a:cxn ang="0">
                    <a:pos x="9" y="37"/>
                  </a:cxn>
                  <a:cxn ang="0">
                    <a:pos x="13" y="35"/>
                  </a:cxn>
                  <a:cxn ang="0">
                    <a:pos x="11" y="35"/>
                  </a:cxn>
                  <a:cxn ang="0">
                    <a:pos x="16" y="24"/>
                  </a:cxn>
                  <a:cxn ang="0">
                    <a:pos x="13" y="23"/>
                  </a:cxn>
                  <a:cxn ang="0">
                    <a:pos x="15" y="28"/>
                  </a:cxn>
                  <a:cxn ang="0">
                    <a:pos x="7" y="27"/>
                  </a:cxn>
                  <a:cxn ang="0">
                    <a:pos x="14" y="20"/>
                  </a:cxn>
                  <a:cxn ang="0">
                    <a:pos x="13" y="12"/>
                  </a:cxn>
                  <a:cxn ang="0">
                    <a:pos x="15" y="12"/>
                  </a:cxn>
                  <a:cxn ang="0">
                    <a:pos x="13" y="6"/>
                  </a:cxn>
                  <a:cxn ang="0">
                    <a:pos x="11" y="8"/>
                  </a:cxn>
                  <a:cxn ang="0">
                    <a:pos x="9" y="6"/>
                  </a:cxn>
                  <a:cxn ang="0">
                    <a:pos x="11" y="6"/>
                  </a:cxn>
                  <a:cxn ang="0">
                    <a:pos x="6" y="0"/>
                  </a:cxn>
                  <a:cxn ang="0">
                    <a:pos x="9" y="6"/>
                  </a:cxn>
                  <a:cxn ang="0">
                    <a:pos x="5" y="3"/>
                  </a:cxn>
                </a:cxnLst>
                <a:rect l="0" t="0" r="0" b="0"/>
                <a:pathLst>
                  <a:path w="23" h="63">
                    <a:moveTo>
                      <a:pt x="6" y="4"/>
                    </a:moveTo>
                    <a:cubicBezTo>
                      <a:pt x="1" y="7"/>
                      <a:pt x="3" y="12"/>
                      <a:pt x="2" y="15"/>
                    </a:cubicBezTo>
                    <a:cubicBezTo>
                      <a:pt x="4" y="22"/>
                      <a:pt x="12" y="17"/>
                      <a:pt x="12" y="23"/>
                    </a:cubicBezTo>
                    <a:cubicBezTo>
                      <a:pt x="3" y="22"/>
                      <a:pt x="3" y="22"/>
                      <a:pt x="3" y="22"/>
                    </a:cubicBezTo>
                    <a:cubicBezTo>
                      <a:pt x="3" y="28"/>
                      <a:pt x="0" y="37"/>
                      <a:pt x="8" y="43"/>
                    </a:cubicBezTo>
                    <a:cubicBezTo>
                      <a:pt x="7" y="44"/>
                      <a:pt x="5" y="45"/>
                      <a:pt x="4" y="43"/>
                    </a:cubicBezTo>
                    <a:cubicBezTo>
                      <a:pt x="4" y="47"/>
                      <a:pt x="17" y="46"/>
                      <a:pt x="13" y="52"/>
                    </a:cubicBezTo>
                    <a:cubicBezTo>
                      <a:pt x="8" y="46"/>
                      <a:pt x="8" y="53"/>
                      <a:pt x="2" y="51"/>
                    </a:cubicBezTo>
                    <a:cubicBezTo>
                      <a:pt x="2" y="50"/>
                      <a:pt x="2" y="50"/>
                      <a:pt x="2" y="50"/>
                    </a:cubicBezTo>
                    <a:cubicBezTo>
                      <a:pt x="2" y="54"/>
                      <a:pt x="5" y="59"/>
                      <a:pt x="4" y="61"/>
                    </a:cubicBezTo>
                    <a:cubicBezTo>
                      <a:pt x="6" y="62"/>
                      <a:pt x="10" y="60"/>
                      <a:pt x="10" y="63"/>
                    </a:cubicBezTo>
                    <a:cubicBezTo>
                      <a:pt x="11" y="62"/>
                      <a:pt x="13" y="63"/>
                      <a:pt x="16" y="63"/>
                    </a:cubicBezTo>
                    <a:cubicBezTo>
                      <a:pt x="13" y="60"/>
                      <a:pt x="15" y="58"/>
                      <a:pt x="12" y="56"/>
                    </a:cubicBezTo>
                    <a:cubicBezTo>
                      <a:pt x="15" y="54"/>
                      <a:pt x="13" y="57"/>
                      <a:pt x="16" y="55"/>
                    </a:cubicBezTo>
                    <a:cubicBezTo>
                      <a:pt x="14" y="52"/>
                      <a:pt x="14" y="52"/>
                      <a:pt x="14" y="52"/>
                    </a:cubicBezTo>
                    <a:cubicBezTo>
                      <a:pt x="14" y="50"/>
                      <a:pt x="16" y="55"/>
                      <a:pt x="17" y="52"/>
                    </a:cubicBezTo>
                    <a:cubicBezTo>
                      <a:pt x="16" y="51"/>
                      <a:pt x="14" y="48"/>
                      <a:pt x="14" y="46"/>
                    </a:cubicBezTo>
                    <a:cubicBezTo>
                      <a:pt x="15" y="47"/>
                      <a:pt x="15" y="47"/>
                      <a:pt x="15" y="47"/>
                    </a:cubicBezTo>
                    <a:cubicBezTo>
                      <a:pt x="14" y="45"/>
                      <a:pt x="16" y="42"/>
                      <a:pt x="11" y="43"/>
                    </a:cubicBezTo>
                    <a:cubicBezTo>
                      <a:pt x="16" y="41"/>
                      <a:pt x="16" y="41"/>
                      <a:pt x="16" y="41"/>
                    </a:cubicBezTo>
                    <a:cubicBezTo>
                      <a:pt x="13" y="41"/>
                      <a:pt x="13" y="41"/>
                      <a:pt x="13" y="41"/>
                    </a:cubicBezTo>
                    <a:cubicBezTo>
                      <a:pt x="14" y="36"/>
                      <a:pt x="23" y="35"/>
                      <a:pt x="19" y="28"/>
                    </a:cubicBezTo>
                    <a:cubicBezTo>
                      <a:pt x="18" y="29"/>
                      <a:pt x="16" y="28"/>
                      <a:pt x="16" y="27"/>
                    </a:cubicBezTo>
                    <a:cubicBezTo>
                      <a:pt x="13" y="30"/>
                      <a:pt x="18" y="31"/>
                      <a:pt x="18" y="33"/>
                    </a:cubicBezTo>
                    <a:cubicBezTo>
                      <a:pt x="15" y="33"/>
                      <a:pt x="11" y="29"/>
                      <a:pt x="9" y="32"/>
                    </a:cubicBezTo>
                    <a:cubicBezTo>
                      <a:pt x="13" y="28"/>
                      <a:pt x="9" y="25"/>
                      <a:pt x="17" y="24"/>
                    </a:cubicBezTo>
                    <a:cubicBezTo>
                      <a:pt x="18" y="20"/>
                      <a:pt x="14" y="18"/>
                      <a:pt x="16" y="14"/>
                    </a:cubicBezTo>
                    <a:cubicBezTo>
                      <a:pt x="18" y="14"/>
                      <a:pt x="18" y="14"/>
                      <a:pt x="18" y="14"/>
                    </a:cubicBezTo>
                    <a:cubicBezTo>
                      <a:pt x="12" y="13"/>
                      <a:pt x="21" y="11"/>
                      <a:pt x="15" y="8"/>
                    </a:cubicBezTo>
                    <a:cubicBezTo>
                      <a:pt x="13" y="10"/>
                      <a:pt x="13" y="10"/>
                      <a:pt x="13" y="10"/>
                    </a:cubicBezTo>
                    <a:cubicBezTo>
                      <a:pt x="11" y="9"/>
                      <a:pt x="11" y="8"/>
                      <a:pt x="11" y="7"/>
                    </a:cubicBezTo>
                    <a:cubicBezTo>
                      <a:pt x="12" y="7"/>
                      <a:pt x="12" y="7"/>
                      <a:pt x="13" y="7"/>
                    </a:cubicBezTo>
                    <a:cubicBezTo>
                      <a:pt x="9" y="6"/>
                      <a:pt x="8" y="1"/>
                      <a:pt x="7" y="0"/>
                    </a:cubicBezTo>
                    <a:cubicBezTo>
                      <a:pt x="6" y="2"/>
                      <a:pt x="10" y="5"/>
                      <a:pt x="11" y="7"/>
                    </a:cubicBezTo>
                    <a:cubicBezTo>
                      <a:pt x="8" y="6"/>
                      <a:pt x="5" y="6"/>
                      <a:pt x="6"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4" name="Freeform 770">
                <a:extLst>
                  <a:ext uri="{FF2B5EF4-FFF2-40B4-BE49-F238E27FC236}">
                    <a16:creationId xmlns:a16="http://schemas.microsoft.com/office/drawing/2014/main" xmlns="" id="{803DD89B-7B02-4484-8CE8-2CF57324A16E}"/>
                  </a:ext>
                </a:extLst>
              </p:cNvPr>
              <p:cNvSpPr/>
              <p:nvPr/>
            </p:nvSpPr>
            <p:spPr>
              <a:xfrm>
                <a:off x="3578" y="3063"/>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1" y="0"/>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5" name="Freeform 771">
                <a:extLst>
                  <a:ext uri="{FF2B5EF4-FFF2-40B4-BE49-F238E27FC236}">
                    <a16:creationId xmlns:a16="http://schemas.microsoft.com/office/drawing/2014/main" xmlns="" id="{33C4DF9D-C016-4296-B631-076FE4806E71}"/>
                  </a:ext>
                </a:extLst>
              </p:cNvPr>
              <p:cNvSpPr/>
              <p:nvPr/>
            </p:nvSpPr>
            <p:spPr>
              <a:xfrm>
                <a:off x="3566" y="2979"/>
                <a:ext cx="23" cy="43"/>
              </a:xfrm>
              <a:custGeom>
                <a:avLst/>
                <a:gdLst/>
                <a:ahLst/>
                <a:cxnLst>
                  <a:cxn ang="0">
                    <a:pos x="11" y="30"/>
                  </a:cxn>
                  <a:cxn ang="0">
                    <a:pos x="15" y="29"/>
                  </a:cxn>
                  <a:cxn ang="0">
                    <a:pos x="6" y="29"/>
                  </a:cxn>
                  <a:cxn ang="0">
                    <a:pos x="5" y="24"/>
                  </a:cxn>
                  <a:cxn ang="0">
                    <a:pos x="13" y="24"/>
                  </a:cxn>
                  <a:cxn ang="0">
                    <a:pos x="14" y="20"/>
                  </a:cxn>
                  <a:cxn ang="0">
                    <a:pos x="9" y="20"/>
                  </a:cxn>
                  <a:cxn ang="0">
                    <a:pos x="6" y="15"/>
                  </a:cxn>
                  <a:cxn ang="0">
                    <a:pos x="8" y="18"/>
                  </a:cxn>
                  <a:cxn ang="0">
                    <a:pos x="14" y="15"/>
                  </a:cxn>
                  <a:cxn ang="0">
                    <a:pos x="1" y="3"/>
                  </a:cxn>
                  <a:cxn ang="0">
                    <a:pos x="1" y="6"/>
                  </a:cxn>
                  <a:cxn ang="0">
                    <a:pos x="7" y="7"/>
                  </a:cxn>
                  <a:cxn ang="0">
                    <a:pos x="5" y="11"/>
                  </a:cxn>
                  <a:cxn ang="0">
                    <a:pos x="3" y="8"/>
                  </a:cxn>
                  <a:cxn ang="0">
                    <a:pos x="2" y="36"/>
                  </a:cxn>
                  <a:cxn ang="0">
                    <a:pos x="2" y="31"/>
                  </a:cxn>
                  <a:cxn ang="0">
                    <a:pos x="5" y="36"/>
                  </a:cxn>
                  <a:cxn ang="0">
                    <a:pos x="11" y="34"/>
                  </a:cxn>
                  <a:cxn ang="0">
                    <a:pos x="10" y="36"/>
                  </a:cxn>
                  <a:cxn ang="0">
                    <a:pos x="15" y="36"/>
                  </a:cxn>
                  <a:cxn ang="0">
                    <a:pos x="17" y="43"/>
                  </a:cxn>
                  <a:cxn ang="0">
                    <a:pos x="18" y="32"/>
                  </a:cxn>
                  <a:cxn ang="0">
                    <a:pos x="11" y="30"/>
                  </a:cxn>
                </a:cxnLst>
                <a:rect l="0" t="0" r="0" b="0"/>
                <a:pathLst>
                  <a:path w="27" h="50">
                    <a:moveTo>
                      <a:pt x="13" y="36"/>
                    </a:moveTo>
                    <a:cubicBezTo>
                      <a:pt x="14" y="33"/>
                      <a:pt x="17" y="37"/>
                      <a:pt x="18" y="34"/>
                    </a:cubicBezTo>
                    <a:cubicBezTo>
                      <a:pt x="16" y="32"/>
                      <a:pt x="12" y="37"/>
                      <a:pt x="8" y="34"/>
                    </a:cubicBezTo>
                    <a:cubicBezTo>
                      <a:pt x="11" y="33"/>
                      <a:pt x="7" y="30"/>
                      <a:pt x="7" y="29"/>
                    </a:cubicBezTo>
                    <a:cubicBezTo>
                      <a:pt x="9" y="30"/>
                      <a:pt x="14" y="30"/>
                      <a:pt x="16" y="29"/>
                    </a:cubicBezTo>
                    <a:cubicBezTo>
                      <a:pt x="14" y="28"/>
                      <a:pt x="17" y="26"/>
                      <a:pt x="17" y="24"/>
                    </a:cubicBezTo>
                    <a:cubicBezTo>
                      <a:pt x="14" y="29"/>
                      <a:pt x="15" y="21"/>
                      <a:pt x="11" y="24"/>
                    </a:cubicBezTo>
                    <a:cubicBezTo>
                      <a:pt x="8" y="24"/>
                      <a:pt x="6" y="20"/>
                      <a:pt x="8" y="18"/>
                    </a:cubicBezTo>
                    <a:cubicBezTo>
                      <a:pt x="11" y="19"/>
                      <a:pt x="10" y="20"/>
                      <a:pt x="10" y="21"/>
                    </a:cubicBezTo>
                    <a:cubicBezTo>
                      <a:pt x="15" y="22"/>
                      <a:pt x="13" y="18"/>
                      <a:pt x="17" y="18"/>
                    </a:cubicBezTo>
                    <a:cubicBezTo>
                      <a:pt x="11" y="14"/>
                      <a:pt x="12" y="0"/>
                      <a:pt x="2" y="4"/>
                    </a:cubicBezTo>
                    <a:cubicBezTo>
                      <a:pt x="0" y="5"/>
                      <a:pt x="2" y="6"/>
                      <a:pt x="2" y="8"/>
                    </a:cubicBezTo>
                    <a:cubicBezTo>
                      <a:pt x="5" y="4"/>
                      <a:pt x="8" y="8"/>
                      <a:pt x="9" y="9"/>
                    </a:cubicBezTo>
                    <a:cubicBezTo>
                      <a:pt x="8" y="10"/>
                      <a:pt x="11" y="14"/>
                      <a:pt x="7" y="13"/>
                    </a:cubicBezTo>
                    <a:cubicBezTo>
                      <a:pt x="4" y="10"/>
                      <a:pt x="4" y="10"/>
                      <a:pt x="4" y="10"/>
                    </a:cubicBezTo>
                    <a:cubicBezTo>
                      <a:pt x="1" y="19"/>
                      <a:pt x="2" y="31"/>
                      <a:pt x="3" y="42"/>
                    </a:cubicBezTo>
                    <a:cubicBezTo>
                      <a:pt x="3" y="37"/>
                      <a:pt x="3" y="37"/>
                      <a:pt x="3" y="37"/>
                    </a:cubicBezTo>
                    <a:cubicBezTo>
                      <a:pt x="6" y="38"/>
                      <a:pt x="6" y="40"/>
                      <a:pt x="7" y="42"/>
                    </a:cubicBezTo>
                    <a:cubicBezTo>
                      <a:pt x="14" y="40"/>
                      <a:pt x="14" y="40"/>
                      <a:pt x="14" y="40"/>
                    </a:cubicBezTo>
                    <a:cubicBezTo>
                      <a:pt x="13" y="41"/>
                      <a:pt x="14" y="43"/>
                      <a:pt x="12" y="42"/>
                    </a:cubicBezTo>
                    <a:cubicBezTo>
                      <a:pt x="14" y="44"/>
                      <a:pt x="16" y="44"/>
                      <a:pt x="18" y="43"/>
                    </a:cubicBezTo>
                    <a:cubicBezTo>
                      <a:pt x="20" y="46"/>
                      <a:pt x="17" y="47"/>
                      <a:pt x="21" y="50"/>
                    </a:cubicBezTo>
                    <a:cubicBezTo>
                      <a:pt x="27" y="44"/>
                      <a:pt x="17" y="45"/>
                      <a:pt x="22" y="38"/>
                    </a:cubicBezTo>
                    <a:lnTo>
                      <a:pt x="13" y="36"/>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6" name="Freeform 772">
                <a:extLst>
                  <a:ext uri="{FF2B5EF4-FFF2-40B4-BE49-F238E27FC236}">
                    <a16:creationId xmlns:a16="http://schemas.microsoft.com/office/drawing/2014/main" xmlns="" id="{DD510EE2-57E7-4B5F-BC4F-DB25E89C2249}"/>
                  </a:ext>
                </a:extLst>
              </p:cNvPr>
              <p:cNvSpPr/>
              <p:nvPr/>
            </p:nvSpPr>
            <p:spPr>
              <a:xfrm>
                <a:off x="3577" y="3020"/>
                <a:ext cx="3" cy="2"/>
              </a:xfrm>
              <a:custGeom>
                <a:avLst/>
                <a:gdLst/>
                <a:ahLst/>
                <a:cxnLst>
                  <a:cxn ang="0">
                    <a:pos x="3" y="2"/>
                  </a:cxn>
                  <a:cxn ang="0">
                    <a:pos x="0" y="0"/>
                  </a:cxn>
                  <a:cxn ang="0">
                    <a:pos x="1" y="2"/>
                  </a:cxn>
                  <a:cxn ang="0">
                    <a:pos x="3" y="2"/>
                  </a:cxn>
                </a:cxnLst>
                <a:rect l="0" t="0" r="0" b="0"/>
                <a:pathLst>
                  <a:path w="3" h="2">
                    <a:moveTo>
                      <a:pt x="3" y="2"/>
                    </a:moveTo>
                    <a:lnTo>
                      <a:pt x="0" y="0"/>
                    </a:lnTo>
                    <a:lnTo>
                      <a:pt x="1" y="2"/>
                    </a:lnTo>
                    <a:lnTo>
                      <a:pt x="3"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7" name="Freeform 773">
                <a:extLst>
                  <a:ext uri="{FF2B5EF4-FFF2-40B4-BE49-F238E27FC236}">
                    <a16:creationId xmlns:a16="http://schemas.microsoft.com/office/drawing/2014/main" xmlns="" id="{838196DE-5DB8-4F4F-9BCD-276FFC0CFA45}"/>
                  </a:ext>
                </a:extLst>
              </p:cNvPr>
              <p:cNvSpPr/>
              <p:nvPr/>
            </p:nvSpPr>
            <p:spPr>
              <a:xfrm>
                <a:off x="3568" y="3017"/>
                <a:ext cx="3" cy="3"/>
              </a:xfrm>
              <a:custGeom>
                <a:avLst/>
                <a:gdLst/>
                <a:ahLst/>
                <a:cxnLst>
                  <a:cxn ang="0">
                    <a:pos x="0" y="2"/>
                  </a:cxn>
                  <a:cxn ang="0">
                    <a:pos x="2" y="3"/>
                  </a:cxn>
                  <a:cxn ang="0">
                    <a:pos x="0" y="2"/>
                  </a:cxn>
                </a:cxnLst>
                <a:rect l="0" t="0" r="0" b="0"/>
                <a:pathLst>
                  <a:path w="4" h="3">
                    <a:moveTo>
                      <a:pt x="0" y="2"/>
                    </a:moveTo>
                    <a:cubicBezTo>
                      <a:pt x="3" y="3"/>
                      <a:pt x="3" y="3"/>
                      <a:pt x="3" y="3"/>
                    </a:cubicBezTo>
                    <a:cubicBezTo>
                      <a:pt x="4" y="0"/>
                      <a:pt x="2" y="0"/>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8" name="Freeform 774">
                <a:extLst>
                  <a:ext uri="{FF2B5EF4-FFF2-40B4-BE49-F238E27FC236}">
                    <a16:creationId xmlns:a16="http://schemas.microsoft.com/office/drawing/2014/main" xmlns="" id="{836761ED-2311-42EF-85DC-91DD7290698A}"/>
                  </a:ext>
                </a:extLst>
              </p:cNvPr>
              <p:cNvSpPr/>
              <p:nvPr/>
            </p:nvSpPr>
            <p:spPr>
              <a:xfrm>
                <a:off x="3579" y="2989"/>
                <a:ext cx="2" cy="2"/>
              </a:xfrm>
              <a:custGeom>
                <a:avLst/>
                <a:gdLst/>
                <a:ahLst/>
                <a:cxnLst>
                  <a:cxn ang="0">
                    <a:pos x="2" y="2"/>
                  </a:cxn>
                  <a:cxn ang="0">
                    <a:pos x="1" y="0"/>
                  </a:cxn>
                  <a:cxn ang="0">
                    <a:pos x="0" y="1"/>
                  </a:cxn>
                  <a:cxn ang="0">
                    <a:pos x="2" y="2"/>
                  </a:cxn>
                </a:cxnLst>
                <a:rect l="0" t="0" r="0" b="0"/>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699" name="Freeform 775">
                <a:extLst>
                  <a:ext uri="{FF2B5EF4-FFF2-40B4-BE49-F238E27FC236}">
                    <a16:creationId xmlns:a16="http://schemas.microsoft.com/office/drawing/2014/main" xmlns="" id="{887C559D-43C7-474E-AA62-24C438A9D6BD}"/>
                  </a:ext>
                </a:extLst>
              </p:cNvPr>
              <p:cNvSpPr/>
              <p:nvPr/>
            </p:nvSpPr>
            <p:spPr>
              <a:xfrm>
                <a:off x="3567" y="2971"/>
                <a:ext cx="11" cy="13"/>
              </a:xfrm>
              <a:custGeom>
                <a:avLst/>
                <a:gdLst/>
                <a:ahLst/>
                <a:cxnLst>
                  <a:cxn ang="0">
                    <a:pos x="0" y="0"/>
                  </a:cxn>
                  <a:cxn ang="0">
                    <a:pos x="0" y="10"/>
                  </a:cxn>
                  <a:cxn ang="0">
                    <a:pos x="10" y="10"/>
                  </a:cxn>
                  <a:cxn ang="0">
                    <a:pos x="4" y="6"/>
                  </a:cxn>
                  <a:cxn ang="0">
                    <a:pos x="4" y="0"/>
                  </a:cxn>
                  <a:cxn ang="0">
                    <a:pos x="0" y="0"/>
                  </a:cxn>
                </a:cxnLst>
                <a:rect l="0" t="0" r="0" b="0"/>
                <a:pathLst>
                  <a:path w="13" h="15">
                    <a:moveTo>
                      <a:pt x="0" y="0"/>
                    </a:moveTo>
                    <a:cubicBezTo>
                      <a:pt x="1" y="4"/>
                      <a:pt x="4" y="7"/>
                      <a:pt x="0" y="12"/>
                    </a:cubicBezTo>
                    <a:cubicBezTo>
                      <a:pt x="4" y="15"/>
                      <a:pt x="8" y="11"/>
                      <a:pt x="12" y="12"/>
                    </a:cubicBezTo>
                    <a:cubicBezTo>
                      <a:pt x="13" y="10"/>
                      <a:pt x="6" y="10"/>
                      <a:pt x="5" y="7"/>
                    </a:cubicBezTo>
                    <a:cubicBezTo>
                      <a:pt x="8" y="6"/>
                      <a:pt x="4" y="3"/>
                      <a:pt x="5" y="0"/>
                    </a:cubicBezTo>
                    <a:cubicBezTo>
                      <a:pt x="3" y="0"/>
                      <a:pt x="2"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0" name="Freeform 776">
                <a:extLst>
                  <a:ext uri="{FF2B5EF4-FFF2-40B4-BE49-F238E27FC236}">
                    <a16:creationId xmlns:a16="http://schemas.microsoft.com/office/drawing/2014/main" xmlns="" id="{13192F3B-1C57-43DD-A047-DA6A33B44D92}"/>
                  </a:ext>
                </a:extLst>
              </p:cNvPr>
              <p:cNvSpPr/>
              <p:nvPr/>
            </p:nvSpPr>
            <p:spPr>
              <a:xfrm>
                <a:off x="3569" y="2872"/>
                <a:ext cx="19" cy="103"/>
              </a:xfrm>
              <a:custGeom>
                <a:avLst/>
                <a:gdLst/>
                <a:ahLst/>
                <a:cxnLst>
                  <a:cxn ang="0">
                    <a:pos x="10" y="84"/>
                  </a:cxn>
                  <a:cxn ang="0">
                    <a:pos x="9" y="79"/>
                  </a:cxn>
                  <a:cxn ang="0">
                    <a:pos x="12" y="82"/>
                  </a:cxn>
                  <a:cxn ang="0">
                    <a:pos x="13" y="77"/>
                  </a:cxn>
                  <a:cxn ang="0">
                    <a:pos x="12" y="77"/>
                  </a:cxn>
                  <a:cxn ang="0">
                    <a:pos x="11" y="68"/>
                  </a:cxn>
                  <a:cxn ang="0">
                    <a:pos x="6" y="66"/>
                  </a:cxn>
                  <a:cxn ang="0">
                    <a:pos x="13" y="60"/>
                  </a:cxn>
                  <a:cxn ang="0">
                    <a:pos x="4" y="62"/>
                  </a:cxn>
                  <a:cxn ang="0">
                    <a:pos x="7" y="51"/>
                  </a:cxn>
                  <a:cxn ang="0">
                    <a:pos x="8" y="53"/>
                  </a:cxn>
                  <a:cxn ang="0">
                    <a:pos x="8" y="48"/>
                  </a:cxn>
                  <a:cxn ang="0">
                    <a:pos x="12" y="48"/>
                  </a:cxn>
                  <a:cxn ang="0">
                    <a:pos x="12" y="39"/>
                  </a:cxn>
                  <a:cxn ang="0">
                    <a:pos x="14" y="40"/>
                  </a:cxn>
                  <a:cxn ang="0">
                    <a:pos x="11" y="24"/>
                  </a:cxn>
                  <a:cxn ang="0">
                    <a:pos x="14" y="22"/>
                  </a:cxn>
                  <a:cxn ang="0">
                    <a:pos x="6" y="23"/>
                  </a:cxn>
                  <a:cxn ang="0">
                    <a:pos x="6" y="17"/>
                  </a:cxn>
                  <a:cxn ang="0">
                    <a:pos x="12" y="19"/>
                  </a:cxn>
                  <a:cxn ang="0">
                    <a:pos x="9" y="14"/>
                  </a:cxn>
                  <a:cxn ang="0">
                    <a:pos x="14" y="12"/>
                  </a:cxn>
                  <a:cxn ang="0">
                    <a:pos x="6" y="5"/>
                  </a:cxn>
                  <a:cxn ang="0">
                    <a:pos x="8" y="0"/>
                  </a:cxn>
                  <a:cxn ang="0">
                    <a:pos x="0" y="4"/>
                  </a:cxn>
                  <a:cxn ang="0">
                    <a:pos x="1" y="26"/>
                  </a:cxn>
                  <a:cxn ang="0">
                    <a:pos x="6" y="32"/>
                  </a:cxn>
                  <a:cxn ang="0">
                    <a:pos x="0" y="33"/>
                  </a:cxn>
                  <a:cxn ang="0">
                    <a:pos x="6" y="33"/>
                  </a:cxn>
                  <a:cxn ang="0">
                    <a:pos x="1" y="37"/>
                  </a:cxn>
                  <a:cxn ang="0">
                    <a:pos x="6" y="39"/>
                  </a:cxn>
                  <a:cxn ang="0">
                    <a:pos x="0" y="41"/>
                  </a:cxn>
                  <a:cxn ang="0">
                    <a:pos x="1" y="77"/>
                  </a:cxn>
                  <a:cxn ang="0">
                    <a:pos x="6" y="77"/>
                  </a:cxn>
                  <a:cxn ang="0">
                    <a:pos x="6" y="90"/>
                  </a:cxn>
                  <a:cxn ang="0">
                    <a:pos x="8" y="92"/>
                  </a:cxn>
                  <a:cxn ang="0">
                    <a:pos x="0" y="92"/>
                  </a:cxn>
                  <a:cxn ang="0">
                    <a:pos x="1" y="96"/>
                  </a:cxn>
                  <a:cxn ang="0">
                    <a:pos x="3" y="94"/>
                  </a:cxn>
                  <a:cxn ang="0">
                    <a:pos x="1" y="98"/>
                  </a:cxn>
                  <a:cxn ang="0">
                    <a:pos x="11" y="96"/>
                  </a:cxn>
                  <a:cxn ang="0">
                    <a:pos x="15" y="84"/>
                  </a:cxn>
                  <a:cxn ang="0">
                    <a:pos x="10" y="84"/>
                  </a:cxn>
                </a:cxnLst>
                <a:rect l="0" t="0" r="0" b="0"/>
                <a:pathLst>
                  <a:path w="22" h="119">
                    <a:moveTo>
                      <a:pt x="12" y="98"/>
                    </a:moveTo>
                    <a:cubicBezTo>
                      <a:pt x="12" y="96"/>
                      <a:pt x="9" y="93"/>
                      <a:pt x="11" y="92"/>
                    </a:cubicBezTo>
                    <a:cubicBezTo>
                      <a:pt x="14" y="92"/>
                      <a:pt x="14" y="93"/>
                      <a:pt x="14" y="95"/>
                    </a:cubicBezTo>
                    <a:cubicBezTo>
                      <a:pt x="19" y="94"/>
                      <a:pt x="13" y="92"/>
                      <a:pt x="16" y="90"/>
                    </a:cubicBezTo>
                    <a:cubicBezTo>
                      <a:pt x="16" y="90"/>
                      <a:pt x="15" y="91"/>
                      <a:pt x="14" y="90"/>
                    </a:cubicBezTo>
                    <a:cubicBezTo>
                      <a:pt x="15" y="84"/>
                      <a:pt x="10" y="87"/>
                      <a:pt x="13" y="79"/>
                    </a:cubicBezTo>
                    <a:cubicBezTo>
                      <a:pt x="11" y="78"/>
                      <a:pt x="11" y="77"/>
                      <a:pt x="8" y="77"/>
                    </a:cubicBezTo>
                    <a:cubicBezTo>
                      <a:pt x="12" y="73"/>
                      <a:pt x="12" y="75"/>
                      <a:pt x="16" y="70"/>
                    </a:cubicBezTo>
                    <a:cubicBezTo>
                      <a:pt x="14" y="70"/>
                      <a:pt x="9" y="72"/>
                      <a:pt x="5" y="72"/>
                    </a:cubicBezTo>
                    <a:cubicBezTo>
                      <a:pt x="11" y="65"/>
                      <a:pt x="4" y="64"/>
                      <a:pt x="9" y="60"/>
                    </a:cubicBezTo>
                    <a:cubicBezTo>
                      <a:pt x="9" y="60"/>
                      <a:pt x="10" y="61"/>
                      <a:pt x="10" y="62"/>
                    </a:cubicBezTo>
                    <a:cubicBezTo>
                      <a:pt x="16" y="62"/>
                      <a:pt x="8" y="58"/>
                      <a:pt x="10" y="56"/>
                    </a:cubicBezTo>
                    <a:cubicBezTo>
                      <a:pt x="15" y="56"/>
                      <a:pt x="15" y="56"/>
                      <a:pt x="15" y="56"/>
                    </a:cubicBezTo>
                    <a:cubicBezTo>
                      <a:pt x="14" y="53"/>
                      <a:pt x="11" y="49"/>
                      <a:pt x="15" y="46"/>
                    </a:cubicBezTo>
                    <a:cubicBezTo>
                      <a:pt x="17" y="47"/>
                      <a:pt x="17" y="47"/>
                      <a:pt x="17" y="47"/>
                    </a:cubicBezTo>
                    <a:cubicBezTo>
                      <a:pt x="13" y="41"/>
                      <a:pt x="15" y="34"/>
                      <a:pt x="13" y="28"/>
                    </a:cubicBezTo>
                    <a:cubicBezTo>
                      <a:pt x="17" y="26"/>
                      <a:pt x="17" y="26"/>
                      <a:pt x="17" y="26"/>
                    </a:cubicBezTo>
                    <a:cubicBezTo>
                      <a:pt x="13" y="18"/>
                      <a:pt x="15" y="33"/>
                      <a:pt x="7" y="27"/>
                    </a:cubicBezTo>
                    <a:cubicBezTo>
                      <a:pt x="17" y="27"/>
                      <a:pt x="4" y="24"/>
                      <a:pt x="8" y="20"/>
                    </a:cubicBezTo>
                    <a:cubicBezTo>
                      <a:pt x="12" y="18"/>
                      <a:pt x="10" y="24"/>
                      <a:pt x="14" y="22"/>
                    </a:cubicBezTo>
                    <a:cubicBezTo>
                      <a:pt x="9" y="21"/>
                      <a:pt x="13" y="19"/>
                      <a:pt x="11" y="17"/>
                    </a:cubicBezTo>
                    <a:cubicBezTo>
                      <a:pt x="16" y="18"/>
                      <a:pt x="12" y="13"/>
                      <a:pt x="17" y="14"/>
                    </a:cubicBezTo>
                    <a:cubicBezTo>
                      <a:pt x="8" y="6"/>
                      <a:pt x="8" y="6"/>
                      <a:pt x="8" y="6"/>
                    </a:cubicBezTo>
                    <a:cubicBezTo>
                      <a:pt x="11" y="5"/>
                      <a:pt x="11" y="3"/>
                      <a:pt x="10" y="1"/>
                    </a:cubicBezTo>
                    <a:cubicBezTo>
                      <a:pt x="10" y="5"/>
                      <a:pt x="3" y="0"/>
                      <a:pt x="1" y="5"/>
                    </a:cubicBezTo>
                    <a:cubicBezTo>
                      <a:pt x="3" y="12"/>
                      <a:pt x="5" y="23"/>
                      <a:pt x="2" y="31"/>
                    </a:cubicBezTo>
                    <a:cubicBezTo>
                      <a:pt x="9" y="32"/>
                      <a:pt x="2" y="37"/>
                      <a:pt x="7" y="38"/>
                    </a:cubicBezTo>
                    <a:cubicBezTo>
                      <a:pt x="1" y="39"/>
                      <a:pt x="1" y="39"/>
                      <a:pt x="1" y="39"/>
                    </a:cubicBezTo>
                    <a:cubicBezTo>
                      <a:pt x="3" y="45"/>
                      <a:pt x="5" y="38"/>
                      <a:pt x="7" y="39"/>
                    </a:cubicBezTo>
                    <a:cubicBezTo>
                      <a:pt x="8" y="42"/>
                      <a:pt x="4" y="43"/>
                      <a:pt x="2" y="43"/>
                    </a:cubicBezTo>
                    <a:cubicBezTo>
                      <a:pt x="1" y="47"/>
                      <a:pt x="4" y="44"/>
                      <a:pt x="7" y="46"/>
                    </a:cubicBezTo>
                    <a:cubicBezTo>
                      <a:pt x="0" y="48"/>
                      <a:pt x="0" y="48"/>
                      <a:pt x="0" y="48"/>
                    </a:cubicBezTo>
                    <a:cubicBezTo>
                      <a:pt x="2" y="60"/>
                      <a:pt x="7" y="77"/>
                      <a:pt x="2" y="90"/>
                    </a:cubicBezTo>
                    <a:cubicBezTo>
                      <a:pt x="7" y="89"/>
                      <a:pt x="7" y="89"/>
                      <a:pt x="7" y="89"/>
                    </a:cubicBezTo>
                    <a:cubicBezTo>
                      <a:pt x="4" y="96"/>
                      <a:pt x="16" y="100"/>
                      <a:pt x="7" y="105"/>
                    </a:cubicBezTo>
                    <a:cubicBezTo>
                      <a:pt x="10" y="107"/>
                      <a:pt x="10" y="107"/>
                      <a:pt x="10" y="107"/>
                    </a:cubicBezTo>
                    <a:cubicBezTo>
                      <a:pt x="8" y="106"/>
                      <a:pt x="4" y="108"/>
                      <a:pt x="1" y="107"/>
                    </a:cubicBezTo>
                    <a:cubicBezTo>
                      <a:pt x="2" y="108"/>
                      <a:pt x="0" y="110"/>
                      <a:pt x="2" y="112"/>
                    </a:cubicBezTo>
                    <a:cubicBezTo>
                      <a:pt x="4" y="109"/>
                      <a:pt x="4" y="109"/>
                      <a:pt x="4" y="109"/>
                    </a:cubicBezTo>
                    <a:cubicBezTo>
                      <a:pt x="8" y="111"/>
                      <a:pt x="5" y="114"/>
                      <a:pt x="2" y="114"/>
                    </a:cubicBezTo>
                    <a:cubicBezTo>
                      <a:pt x="6" y="119"/>
                      <a:pt x="10" y="112"/>
                      <a:pt x="13" y="111"/>
                    </a:cubicBezTo>
                    <a:cubicBezTo>
                      <a:pt x="5" y="104"/>
                      <a:pt x="22" y="104"/>
                      <a:pt x="18" y="98"/>
                    </a:cubicBezTo>
                    <a:cubicBezTo>
                      <a:pt x="16" y="94"/>
                      <a:pt x="14" y="98"/>
                      <a:pt x="12" y="9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1" name="Freeform 777">
                <a:extLst>
                  <a:ext uri="{FF2B5EF4-FFF2-40B4-BE49-F238E27FC236}">
                    <a16:creationId xmlns:a16="http://schemas.microsoft.com/office/drawing/2014/main" xmlns="" id="{8103282B-F128-4ABC-BF03-909A77EF3578}"/>
                  </a:ext>
                </a:extLst>
              </p:cNvPr>
              <p:cNvSpPr/>
              <p:nvPr/>
            </p:nvSpPr>
            <p:spPr>
              <a:xfrm>
                <a:off x="3569" y="2964"/>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2" name="Freeform 778">
                <a:extLst>
                  <a:ext uri="{FF2B5EF4-FFF2-40B4-BE49-F238E27FC236}">
                    <a16:creationId xmlns:a16="http://schemas.microsoft.com/office/drawing/2014/main" xmlns="" id="{65C99195-EB84-4E0C-9E16-216E0116E66A}"/>
                  </a:ext>
                </a:extLst>
              </p:cNvPr>
              <p:cNvSpPr/>
              <p:nvPr/>
            </p:nvSpPr>
            <p:spPr>
              <a:xfrm>
                <a:off x="3577" y="2872"/>
                <a:ext cx="1" cy="1"/>
              </a:xfrm>
              <a:custGeom>
                <a:avLst/>
                <a:gdLst/>
                <a:ahLst/>
                <a:cxnLst>
                  <a:cxn ang="0">
                    <a:pos x="1" y="1"/>
                  </a:cxn>
                  <a:cxn ang="0">
                    <a:pos x="1" y="0"/>
                  </a:cxn>
                  <a:cxn ang="0">
                    <a:pos x="1" y="1"/>
                  </a:cxn>
                </a:cxnLst>
                <a:rect l="0" t="0" r="0" b="0"/>
                <a:pathLst>
                  <a:path w="1" h="2">
                    <a:moveTo>
                      <a:pt x="1" y="2"/>
                    </a:moveTo>
                    <a:cubicBezTo>
                      <a:pt x="1" y="0"/>
                      <a:pt x="1" y="0"/>
                      <a:pt x="1" y="0"/>
                    </a:cubicBezTo>
                    <a:cubicBezTo>
                      <a:pt x="0" y="0"/>
                      <a:pt x="0" y="1"/>
                      <a:pt x="1"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3" name="Rectangle 779">
                <a:extLst>
                  <a:ext uri="{FF2B5EF4-FFF2-40B4-BE49-F238E27FC236}">
                    <a16:creationId xmlns:a16="http://schemas.microsoft.com/office/drawing/2014/main" xmlns="" id="{CECFE744-EAFB-4AF7-A8F5-86BC632D3FB1}"/>
                  </a:ext>
                </a:extLst>
              </p:cNvPr>
              <p:cNvSpPr/>
              <p:nvPr/>
            </p:nvSpPr>
            <p:spPr>
              <a:xfrm>
                <a:off x="3571" y="2971"/>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704" name="Freeform 780">
                <a:extLst>
                  <a:ext uri="{FF2B5EF4-FFF2-40B4-BE49-F238E27FC236}">
                    <a16:creationId xmlns:a16="http://schemas.microsoft.com/office/drawing/2014/main" xmlns="" id="{4C15D157-44A4-4E30-897B-9474D5FE7893}"/>
                  </a:ext>
                </a:extLst>
              </p:cNvPr>
              <p:cNvSpPr/>
              <p:nvPr/>
            </p:nvSpPr>
            <p:spPr>
              <a:xfrm>
                <a:off x="3579" y="2972"/>
                <a:ext cx="2" cy="2"/>
              </a:xfrm>
              <a:custGeom>
                <a:avLst/>
                <a:gdLst/>
                <a:ahLst/>
                <a:cxnLst>
                  <a:cxn ang="0">
                    <a:pos x="2" y="2"/>
                  </a:cxn>
                  <a:cxn ang="0">
                    <a:pos x="2" y="0"/>
                  </a:cxn>
                  <a:cxn ang="0">
                    <a:pos x="0" y="0"/>
                  </a:cxn>
                  <a:cxn ang="0">
                    <a:pos x="2" y="2"/>
                  </a:cxn>
                </a:cxnLst>
                <a:rect l="0" t="0" r="0" b="0"/>
                <a:pathLst>
                  <a:path w="2" h="2">
                    <a:moveTo>
                      <a:pt x="2" y="2"/>
                    </a:moveTo>
                    <a:lnTo>
                      <a:pt x="2" y="0"/>
                    </a:lnTo>
                    <a:lnTo>
                      <a:pt x="0" y="0"/>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5" name="Freeform 781">
                <a:extLst>
                  <a:ext uri="{FF2B5EF4-FFF2-40B4-BE49-F238E27FC236}">
                    <a16:creationId xmlns:a16="http://schemas.microsoft.com/office/drawing/2014/main" xmlns="" id="{6F581EE3-E25F-4DFA-97FF-383C6D578059}"/>
                  </a:ext>
                </a:extLst>
              </p:cNvPr>
              <p:cNvSpPr/>
              <p:nvPr/>
            </p:nvSpPr>
            <p:spPr>
              <a:xfrm>
                <a:off x="3581" y="2858"/>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6" name="Freeform 782">
                <a:extLst>
                  <a:ext uri="{FF2B5EF4-FFF2-40B4-BE49-F238E27FC236}">
                    <a16:creationId xmlns:a16="http://schemas.microsoft.com/office/drawing/2014/main" xmlns="" id="{676A9343-878D-4A76-9ED7-B5D8F904B18C}"/>
                  </a:ext>
                </a:extLst>
              </p:cNvPr>
              <p:cNvSpPr/>
              <p:nvPr/>
            </p:nvSpPr>
            <p:spPr>
              <a:xfrm>
                <a:off x="3583" y="281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7" name="Freeform 783">
                <a:extLst>
                  <a:ext uri="{FF2B5EF4-FFF2-40B4-BE49-F238E27FC236}">
                    <a16:creationId xmlns:a16="http://schemas.microsoft.com/office/drawing/2014/main" xmlns="" id="{F3E6B7A2-22D7-463F-85A2-7CF59F642A5F}"/>
                  </a:ext>
                </a:extLst>
              </p:cNvPr>
              <p:cNvSpPr/>
              <p:nvPr/>
            </p:nvSpPr>
            <p:spPr>
              <a:xfrm>
                <a:off x="3557" y="2696"/>
                <a:ext cx="30" cy="175"/>
              </a:xfrm>
              <a:custGeom>
                <a:avLst/>
                <a:gdLst/>
                <a:ahLst/>
                <a:cxnLst>
                  <a:cxn ang="0">
                    <a:pos x="15" y="6"/>
                  </a:cxn>
                  <a:cxn ang="0">
                    <a:pos x="8" y="3"/>
                  </a:cxn>
                  <a:cxn ang="0">
                    <a:pos x="6" y="9"/>
                  </a:cxn>
                  <a:cxn ang="0">
                    <a:pos x="9" y="18"/>
                  </a:cxn>
                  <a:cxn ang="0">
                    <a:pos x="10" y="38"/>
                  </a:cxn>
                  <a:cxn ang="0">
                    <a:pos x="8" y="50"/>
                  </a:cxn>
                  <a:cxn ang="0">
                    <a:pos x="15" y="68"/>
                  </a:cxn>
                  <a:cxn ang="0">
                    <a:pos x="13" y="71"/>
                  </a:cxn>
                  <a:cxn ang="0">
                    <a:pos x="11" y="81"/>
                  </a:cxn>
                  <a:cxn ang="0">
                    <a:pos x="20" y="84"/>
                  </a:cxn>
                  <a:cxn ang="0">
                    <a:pos x="21" y="93"/>
                  </a:cxn>
                  <a:cxn ang="0">
                    <a:pos x="17" y="100"/>
                  </a:cxn>
                  <a:cxn ang="0">
                    <a:pos x="17" y="112"/>
                  </a:cxn>
                  <a:cxn ang="0">
                    <a:pos x="15" y="124"/>
                  </a:cxn>
                  <a:cxn ang="0">
                    <a:pos x="18" y="133"/>
                  </a:cxn>
                  <a:cxn ang="0">
                    <a:pos x="22" y="140"/>
                  </a:cxn>
                  <a:cxn ang="0">
                    <a:pos x="17" y="143"/>
                  </a:cxn>
                  <a:cxn ang="0">
                    <a:pos x="19" y="150"/>
                  </a:cxn>
                  <a:cxn ang="0">
                    <a:pos x="17" y="174"/>
                  </a:cxn>
                  <a:cxn ang="0">
                    <a:pos x="19" y="162"/>
                  </a:cxn>
                  <a:cxn ang="0">
                    <a:pos x="16" y="159"/>
                  </a:cxn>
                  <a:cxn ang="0">
                    <a:pos x="27" y="156"/>
                  </a:cxn>
                  <a:cxn ang="0">
                    <a:pos x="28" y="153"/>
                  </a:cxn>
                  <a:cxn ang="0">
                    <a:pos x="26" y="144"/>
                  </a:cxn>
                  <a:cxn ang="0">
                    <a:pos x="28" y="137"/>
                  </a:cxn>
                  <a:cxn ang="0">
                    <a:pos x="28" y="126"/>
                  </a:cxn>
                  <a:cxn ang="0">
                    <a:pos x="25" y="117"/>
                  </a:cxn>
                  <a:cxn ang="0">
                    <a:pos x="27" y="117"/>
                  </a:cxn>
                  <a:cxn ang="0">
                    <a:pos x="27" y="114"/>
                  </a:cxn>
                  <a:cxn ang="0">
                    <a:pos x="25" y="106"/>
                  </a:cxn>
                  <a:cxn ang="0">
                    <a:pos x="22" y="99"/>
                  </a:cxn>
                  <a:cxn ang="0">
                    <a:pos x="27" y="96"/>
                  </a:cxn>
                  <a:cxn ang="0">
                    <a:pos x="27" y="87"/>
                  </a:cxn>
                  <a:cxn ang="0">
                    <a:pos x="22" y="82"/>
                  </a:cxn>
                  <a:cxn ang="0">
                    <a:pos x="20" y="71"/>
                  </a:cxn>
                  <a:cxn ang="0">
                    <a:pos x="18" y="55"/>
                  </a:cxn>
                  <a:cxn ang="0">
                    <a:pos x="19" y="50"/>
                  </a:cxn>
                  <a:cxn ang="0">
                    <a:pos x="17" y="32"/>
                  </a:cxn>
                  <a:cxn ang="0">
                    <a:pos x="12" y="39"/>
                  </a:cxn>
                  <a:cxn ang="0">
                    <a:pos x="20" y="31"/>
                  </a:cxn>
                </a:cxnLst>
                <a:rect l="0" t="0" r="0" b="0"/>
                <a:pathLst>
                  <a:path w="34" h="203">
                    <a:moveTo>
                      <a:pt x="24" y="17"/>
                    </a:moveTo>
                    <a:cubicBezTo>
                      <a:pt x="22" y="14"/>
                      <a:pt x="21" y="10"/>
                      <a:pt x="17" y="7"/>
                    </a:cubicBezTo>
                    <a:cubicBezTo>
                      <a:pt x="19" y="8"/>
                      <a:pt x="19" y="8"/>
                      <a:pt x="19" y="8"/>
                    </a:cubicBezTo>
                    <a:cubicBezTo>
                      <a:pt x="18" y="6"/>
                      <a:pt x="14" y="0"/>
                      <a:pt x="10" y="4"/>
                    </a:cubicBezTo>
                    <a:cubicBezTo>
                      <a:pt x="12" y="5"/>
                      <a:pt x="12" y="5"/>
                      <a:pt x="12" y="5"/>
                    </a:cubicBezTo>
                    <a:cubicBezTo>
                      <a:pt x="16" y="9"/>
                      <a:pt x="8" y="8"/>
                      <a:pt x="7" y="11"/>
                    </a:cubicBezTo>
                    <a:cubicBezTo>
                      <a:pt x="8" y="15"/>
                      <a:pt x="17" y="17"/>
                      <a:pt x="15" y="21"/>
                    </a:cubicBezTo>
                    <a:cubicBezTo>
                      <a:pt x="15" y="22"/>
                      <a:pt x="13" y="22"/>
                      <a:pt x="11" y="22"/>
                    </a:cubicBezTo>
                    <a:cubicBezTo>
                      <a:pt x="10" y="25"/>
                      <a:pt x="17" y="26"/>
                      <a:pt x="18" y="29"/>
                    </a:cubicBezTo>
                    <a:cubicBezTo>
                      <a:pt x="0" y="30"/>
                      <a:pt x="23" y="39"/>
                      <a:pt x="12" y="45"/>
                    </a:cubicBezTo>
                    <a:cubicBezTo>
                      <a:pt x="13" y="48"/>
                      <a:pt x="12" y="52"/>
                      <a:pt x="15" y="56"/>
                    </a:cubicBezTo>
                    <a:cubicBezTo>
                      <a:pt x="11" y="54"/>
                      <a:pt x="15" y="60"/>
                      <a:pt x="10" y="59"/>
                    </a:cubicBezTo>
                    <a:cubicBezTo>
                      <a:pt x="20" y="60"/>
                      <a:pt x="6" y="71"/>
                      <a:pt x="19" y="72"/>
                    </a:cubicBezTo>
                    <a:cubicBezTo>
                      <a:pt x="15" y="77"/>
                      <a:pt x="20" y="72"/>
                      <a:pt x="17" y="79"/>
                    </a:cubicBezTo>
                    <a:cubicBezTo>
                      <a:pt x="15" y="79"/>
                      <a:pt x="15" y="77"/>
                      <a:pt x="15" y="77"/>
                    </a:cubicBezTo>
                    <a:cubicBezTo>
                      <a:pt x="12" y="80"/>
                      <a:pt x="20" y="81"/>
                      <a:pt x="15" y="83"/>
                    </a:cubicBezTo>
                    <a:cubicBezTo>
                      <a:pt x="14" y="88"/>
                      <a:pt x="18" y="84"/>
                      <a:pt x="22" y="87"/>
                    </a:cubicBezTo>
                    <a:cubicBezTo>
                      <a:pt x="20" y="92"/>
                      <a:pt x="18" y="91"/>
                      <a:pt x="13" y="94"/>
                    </a:cubicBezTo>
                    <a:cubicBezTo>
                      <a:pt x="19" y="94"/>
                      <a:pt x="16" y="98"/>
                      <a:pt x="20" y="100"/>
                    </a:cubicBezTo>
                    <a:cubicBezTo>
                      <a:pt x="20" y="100"/>
                      <a:pt x="21" y="96"/>
                      <a:pt x="23" y="98"/>
                    </a:cubicBezTo>
                    <a:cubicBezTo>
                      <a:pt x="23" y="105"/>
                      <a:pt x="28" y="103"/>
                      <a:pt x="29" y="109"/>
                    </a:cubicBezTo>
                    <a:cubicBezTo>
                      <a:pt x="23" y="112"/>
                      <a:pt x="29" y="103"/>
                      <a:pt x="24" y="108"/>
                    </a:cubicBezTo>
                    <a:cubicBezTo>
                      <a:pt x="21" y="105"/>
                      <a:pt x="21" y="102"/>
                      <a:pt x="16" y="100"/>
                    </a:cubicBezTo>
                    <a:cubicBezTo>
                      <a:pt x="16" y="105"/>
                      <a:pt x="17" y="111"/>
                      <a:pt x="20" y="117"/>
                    </a:cubicBezTo>
                    <a:cubicBezTo>
                      <a:pt x="19" y="120"/>
                      <a:pt x="16" y="115"/>
                      <a:pt x="16" y="117"/>
                    </a:cubicBezTo>
                    <a:cubicBezTo>
                      <a:pt x="13" y="123"/>
                      <a:pt x="23" y="126"/>
                      <a:pt x="20" y="130"/>
                    </a:cubicBezTo>
                    <a:cubicBezTo>
                      <a:pt x="16" y="129"/>
                      <a:pt x="16" y="129"/>
                      <a:pt x="16" y="129"/>
                    </a:cubicBezTo>
                    <a:cubicBezTo>
                      <a:pt x="21" y="132"/>
                      <a:pt x="16" y="139"/>
                      <a:pt x="18" y="144"/>
                    </a:cubicBezTo>
                    <a:cubicBezTo>
                      <a:pt x="20" y="143"/>
                      <a:pt x="21" y="143"/>
                      <a:pt x="22" y="143"/>
                    </a:cubicBezTo>
                    <a:cubicBezTo>
                      <a:pt x="14" y="143"/>
                      <a:pt x="27" y="150"/>
                      <a:pt x="21" y="155"/>
                    </a:cubicBezTo>
                    <a:cubicBezTo>
                      <a:pt x="26" y="155"/>
                      <a:pt x="30" y="159"/>
                      <a:pt x="30" y="163"/>
                    </a:cubicBezTo>
                    <a:cubicBezTo>
                      <a:pt x="29" y="164"/>
                      <a:pt x="26" y="163"/>
                      <a:pt x="25" y="163"/>
                    </a:cubicBezTo>
                    <a:cubicBezTo>
                      <a:pt x="28" y="158"/>
                      <a:pt x="19" y="159"/>
                      <a:pt x="16" y="155"/>
                    </a:cubicBezTo>
                    <a:cubicBezTo>
                      <a:pt x="19" y="158"/>
                      <a:pt x="16" y="163"/>
                      <a:pt x="20" y="166"/>
                    </a:cubicBezTo>
                    <a:cubicBezTo>
                      <a:pt x="16" y="165"/>
                      <a:pt x="16" y="165"/>
                      <a:pt x="16" y="165"/>
                    </a:cubicBezTo>
                    <a:cubicBezTo>
                      <a:pt x="15" y="170"/>
                      <a:pt x="26" y="169"/>
                      <a:pt x="22" y="174"/>
                    </a:cubicBezTo>
                    <a:cubicBezTo>
                      <a:pt x="18" y="173"/>
                      <a:pt x="18" y="173"/>
                      <a:pt x="18" y="173"/>
                    </a:cubicBezTo>
                    <a:cubicBezTo>
                      <a:pt x="19" y="183"/>
                      <a:pt x="13" y="194"/>
                      <a:pt x="20" y="202"/>
                    </a:cubicBezTo>
                    <a:cubicBezTo>
                      <a:pt x="23" y="203"/>
                      <a:pt x="29" y="199"/>
                      <a:pt x="31" y="198"/>
                    </a:cubicBezTo>
                    <a:cubicBezTo>
                      <a:pt x="29" y="194"/>
                      <a:pt x="24" y="191"/>
                      <a:pt x="22" y="188"/>
                    </a:cubicBezTo>
                    <a:cubicBezTo>
                      <a:pt x="27" y="188"/>
                      <a:pt x="27" y="188"/>
                      <a:pt x="27" y="188"/>
                    </a:cubicBezTo>
                    <a:cubicBezTo>
                      <a:pt x="24" y="187"/>
                      <a:pt x="22" y="183"/>
                      <a:pt x="19" y="185"/>
                    </a:cubicBezTo>
                    <a:cubicBezTo>
                      <a:pt x="16" y="182"/>
                      <a:pt x="23" y="183"/>
                      <a:pt x="20" y="180"/>
                    </a:cubicBezTo>
                    <a:cubicBezTo>
                      <a:pt x="26" y="180"/>
                      <a:pt x="26" y="182"/>
                      <a:pt x="31" y="182"/>
                    </a:cubicBezTo>
                    <a:cubicBezTo>
                      <a:pt x="28" y="179"/>
                      <a:pt x="28" y="179"/>
                      <a:pt x="28" y="179"/>
                    </a:cubicBezTo>
                    <a:cubicBezTo>
                      <a:pt x="30" y="180"/>
                      <a:pt x="30" y="177"/>
                      <a:pt x="32" y="178"/>
                    </a:cubicBezTo>
                    <a:cubicBezTo>
                      <a:pt x="25" y="173"/>
                      <a:pt x="34" y="171"/>
                      <a:pt x="31" y="165"/>
                    </a:cubicBezTo>
                    <a:cubicBezTo>
                      <a:pt x="30" y="168"/>
                      <a:pt x="30" y="168"/>
                      <a:pt x="30" y="168"/>
                    </a:cubicBezTo>
                    <a:cubicBezTo>
                      <a:pt x="27" y="168"/>
                      <a:pt x="28" y="167"/>
                      <a:pt x="27" y="165"/>
                    </a:cubicBezTo>
                    <a:cubicBezTo>
                      <a:pt x="31" y="164"/>
                      <a:pt x="30" y="163"/>
                      <a:pt x="32" y="160"/>
                    </a:cubicBezTo>
                    <a:cubicBezTo>
                      <a:pt x="30" y="158"/>
                      <a:pt x="25" y="156"/>
                      <a:pt x="25" y="153"/>
                    </a:cubicBezTo>
                    <a:cubicBezTo>
                      <a:pt x="30" y="154"/>
                      <a:pt x="28" y="148"/>
                      <a:pt x="32" y="147"/>
                    </a:cubicBezTo>
                    <a:cubicBezTo>
                      <a:pt x="27" y="146"/>
                      <a:pt x="30" y="141"/>
                      <a:pt x="27" y="140"/>
                    </a:cubicBezTo>
                    <a:cubicBezTo>
                      <a:pt x="26" y="139"/>
                      <a:pt x="26" y="136"/>
                      <a:pt x="29" y="136"/>
                    </a:cubicBezTo>
                    <a:cubicBezTo>
                      <a:pt x="30" y="138"/>
                      <a:pt x="30" y="138"/>
                      <a:pt x="30" y="138"/>
                    </a:cubicBezTo>
                    <a:cubicBezTo>
                      <a:pt x="31" y="136"/>
                      <a:pt x="31" y="136"/>
                      <a:pt x="31" y="136"/>
                    </a:cubicBezTo>
                    <a:cubicBezTo>
                      <a:pt x="32" y="136"/>
                      <a:pt x="32" y="136"/>
                      <a:pt x="32" y="136"/>
                    </a:cubicBezTo>
                    <a:cubicBezTo>
                      <a:pt x="32" y="135"/>
                      <a:pt x="28" y="135"/>
                      <a:pt x="31" y="133"/>
                    </a:cubicBezTo>
                    <a:cubicBezTo>
                      <a:pt x="32" y="133"/>
                      <a:pt x="32" y="134"/>
                      <a:pt x="33" y="134"/>
                    </a:cubicBezTo>
                    <a:cubicBezTo>
                      <a:pt x="33" y="130"/>
                      <a:pt x="24" y="127"/>
                      <a:pt x="29" y="124"/>
                    </a:cubicBezTo>
                    <a:cubicBezTo>
                      <a:pt x="26" y="123"/>
                      <a:pt x="26" y="118"/>
                      <a:pt x="20" y="120"/>
                    </a:cubicBezTo>
                    <a:cubicBezTo>
                      <a:pt x="22" y="118"/>
                      <a:pt x="27" y="119"/>
                      <a:pt x="26" y="115"/>
                    </a:cubicBezTo>
                    <a:cubicBezTo>
                      <a:pt x="21" y="113"/>
                      <a:pt x="28" y="111"/>
                      <a:pt x="25" y="109"/>
                    </a:cubicBezTo>
                    <a:cubicBezTo>
                      <a:pt x="30" y="112"/>
                      <a:pt x="26" y="109"/>
                      <a:pt x="31" y="112"/>
                    </a:cubicBezTo>
                    <a:cubicBezTo>
                      <a:pt x="33" y="109"/>
                      <a:pt x="26" y="106"/>
                      <a:pt x="27" y="102"/>
                    </a:cubicBezTo>
                    <a:cubicBezTo>
                      <a:pt x="31" y="101"/>
                      <a:pt x="31" y="101"/>
                      <a:pt x="31" y="101"/>
                    </a:cubicBezTo>
                    <a:cubicBezTo>
                      <a:pt x="29" y="99"/>
                      <a:pt x="25" y="98"/>
                      <a:pt x="29" y="96"/>
                    </a:cubicBezTo>
                    <a:cubicBezTo>
                      <a:pt x="26" y="96"/>
                      <a:pt x="26" y="96"/>
                      <a:pt x="26" y="96"/>
                    </a:cubicBezTo>
                    <a:cubicBezTo>
                      <a:pt x="28" y="93"/>
                      <a:pt x="26" y="90"/>
                      <a:pt x="30" y="86"/>
                    </a:cubicBezTo>
                    <a:cubicBezTo>
                      <a:pt x="23" y="83"/>
                      <a:pt x="23" y="83"/>
                      <a:pt x="23" y="83"/>
                    </a:cubicBezTo>
                    <a:cubicBezTo>
                      <a:pt x="30" y="78"/>
                      <a:pt x="24" y="72"/>
                      <a:pt x="18" y="68"/>
                    </a:cubicBezTo>
                    <a:cubicBezTo>
                      <a:pt x="18" y="67"/>
                      <a:pt x="19" y="64"/>
                      <a:pt x="21" y="64"/>
                    </a:cubicBezTo>
                    <a:cubicBezTo>
                      <a:pt x="23" y="66"/>
                      <a:pt x="23" y="66"/>
                      <a:pt x="23" y="66"/>
                    </a:cubicBezTo>
                    <a:cubicBezTo>
                      <a:pt x="23" y="63"/>
                      <a:pt x="27" y="60"/>
                      <a:pt x="22" y="59"/>
                    </a:cubicBezTo>
                    <a:cubicBezTo>
                      <a:pt x="20" y="56"/>
                      <a:pt x="25" y="57"/>
                      <a:pt x="26" y="55"/>
                    </a:cubicBezTo>
                    <a:cubicBezTo>
                      <a:pt x="18" y="50"/>
                      <a:pt x="32" y="39"/>
                      <a:pt x="20" y="38"/>
                    </a:cubicBezTo>
                    <a:cubicBezTo>
                      <a:pt x="20" y="40"/>
                      <a:pt x="17" y="44"/>
                      <a:pt x="18" y="48"/>
                    </a:cubicBezTo>
                    <a:cubicBezTo>
                      <a:pt x="17" y="47"/>
                      <a:pt x="14" y="48"/>
                      <a:pt x="14" y="46"/>
                    </a:cubicBezTo>
                    <a:cubicBezTo>
                      <a:pt x="13" y="42"/>
                      <a:pt x="18" y="40"/>
                      <a:pt x="16" y="36"/>
                    </a:cubicBezTo>
                    <a:cubicBezTo>
                      <a:pt x="23" y="36"/>
                      <a:pt x="23" y="36"/>
                      <a:pt x="23" y="36"/>
                    </a:cubicBezTo>
                    <a:cubicBezTo>
                      <a:pt x="31" y="29"/>
                      <a:pt x="13" y="23"/>
                      <a:pt x="24"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8" name="Freeform 784">
                <a:extLst>
                  <a:ext uri="{FF2B5EF4-FFF2-40B4-BE49-F238E27FC236}">
                    <a16:creationId xmlns:a16="http://schemas.microsoft.com/office/drawing/2014/main" xmlns="" id="{F4978EE1-C82D-4BE8-903B-2E9C1A113F38}"/>
                  </a:ext>
                </a:extLst>
              </p:cNvPr>
              <p:cNvSpPr/>
              <p:nvPr/>
            </p:nvSpPr>
            <p:spPr>
              <a:xfrm>
                <a:off x="3578" y="2753"/>
                <a:ext cx="3" cy="3"/>
              </a:xfrm>
              <a:custGeom>
                <a:avLst/>
                <a:gdLst/>
                <a:ahLst/>
                <a:cxnLst>
                  <a:cxn ang="0">
                    <a:pos x="0" y="3"/>
                  </a:cxn>
                  <a:cxn ang="0">
                    <a:pos x="3" y="0"/>
                  </a:cxn>
                  <a:cxn ang="0">
                    <a:pos x="0" y="1"/>
                  </a:cxn>
                  <a:cxn ang="0">
                    <a:pos x="0" y="3"/>
                  </a:cxn>
                </a:cxnLst>
                <a:rect l="0" t="0" r="0" b="0"/>
                <a:pathLst>
                  <a:path w="4" h="3">
                    <a:moveTo>
                      <a:pt x="0" y="3"/>
                    </a:moveTo>
                    <a:cubicBezTo>
                      <a:pt x="4" y="0"/>
                      <a:pt x="4" y="0"/>
                      <a:pt x="4" y="0"/>
                    </a:cubicBezTo>
                    <a:cubicBezTo>
                      <a:pt x="1" y="1"/>
                      <a:pt x="1" y="1"/>
                      <a:pt x="1" y="1"/>
                    </a:cubicBezTo>
                    <a:cubicBezTo>
                      <a:pt x="1" y="1"/>
                      <a:pt x="1" y="2"/>
                      <a:pt x="0"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09" name="Freeform 785">
                <a:extLst>
                  <a:ext uri="{FF2B5EF4-FFF2-40B4-BE49-F238E27FC236}">
                    <a16:creationId xmlns:a16="http://schemas.microsoft.com/office/drawing/2014/main" xmlns="" id="{D3445A41-DAEA-4EDA-BDCA-3A7A0FAAAA42}"/>
                  </a:ext>
                </a:extLst>
              </p:cNvPr>
              <p:cNvSpPr/>
              <p:nvPr/>
            </p:nvSpPr>
            <p:spPr>
              <a:xfrm>
                <a:off x="3577" y="2753"/>
                <a:ext cx="2" cy="1"/>
              </a:xfrm>
              <a:custGeom>
                <a:avLst/>
                <a:gdLst/>
                <a:ahLst/>
                <a:cxnLst>
                  <a:cxn ang="0">
                    <a:pos x="2" y="1"/>
                  </a:cxn>
                  <a:cxn ang="0">
                    <a:pos x="0" y="0"/>
                  </a:cxn>
                  <a:cxn ang="0">
                    <a:pos x="1" y="1"/>
                  </a:cxn>
                  <a:cxn ang="0">
                    <a:pos x="2" y="1"/>
                  </a:cxn>
                </a:cxnLst>
                <a:rect l="0" t="0" r="0" b="0"/>
                <a:pathLst>
                  <a:path w="2" h="2">
                    <a:moveTo>
                      <a:pt x="2" y="2"/>
                    </a:moveTo>
                    <a:cubicBezTo>
                      <a:pt x="0" y="0"/>
                      <a:pt x="0" y="0"/>
                      <a:pt x="0" y="0"/>
                    </a:cubicBezTo>
                    <a:cubicBezTo>
                      <a:pt x="0" y="0"/>
                      <a:pt x="0" y="1"/>
                      <a:pt x="1" y="2"/>
                    </a:cubicBez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0" name="Freeform 786">
                <a:extLst>
                  <a:ext uri="{FF2B5EF4-FFF2-40B4-BE49-F238E27FC236}">
                    <a16:creationId xmlns:a16="http://schemas.microsoft.com/office/drawing/2014/main" xmlns="" id="{543804A3-423D-4123-A6DD-133202E53A5D}"/>
                  </a:ext>
                </a:extLst>
              </p:cNvPr>
              <p:cNvSpPr/>
              <p:nvPr/>
            </p:nvSpPr>
            <p:spPr>
              <a:xfrm>
                <a:off x="3575" y="2697"/>
                <a:ext cx="2" cy="3"/>
              </a:xfrm>
              <a:custGeom>
                <a:avLst/>
                <a:gdLst/>
                <a:ahLst/>
                <a:cxnLst>
                  <a:cxn ang="0">
                    <a:pos x="1" y="3"/>
                  </a:cxn>
                  <a:cxn ang="0">
                    <a:pos x="1" y="0"/>
                  </a:cxn>
                  <a:cxn ang="0">
                    <a:pos x="1" y="3"/>
                  </a:cxn>
                </a:cxnLst>
                <a:rect l="0" t="0" r="0" b="0"/>
                <a:pathLst>
                  <a:path w="2" h="3">
                    <a:moveTo>
                      <a:pt x="1" y="3"/>
                    </a:moveTo>
                    <a:cubicBezTo>
                      <a:pt x="1" y="3"/>
                      <a:pt x="2" y="1"/>
                      <a:pt x="1" y="0"/>
                    </a:cubicBezTo>
                    <a:cubicBezTo>
                      <a:pt x="0" y="1"/>
                      <a:pt x="0" y="3"/>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1" name="Freeform 787">
                <a:extLst>
                  <a:ext uri="{FF2B5EF4-FFF2-40B4-BE49-F238E27FC236}">
                    <a16:creationId xmlns:a16="http://schemas.microsoft.com/office/drawing/2014/main" xmlns="" id="{11E378BF-3C90-4F9D-ABBB-A5BFD21046E4}"/>
                  </a:ext>
                </a:extLst>
              </p:cNvPr>
              <p:cNvSpPr/>
              <p:nvPr/>
            </p:nvSpPr>
            <p:spPr>
              <a:xfrm>
                <a:off x="3574" y="2697"/>
                <a:ext cx="1" cy="2"/>
              </a:xfrm>
              <a:custGeom>
                <a:avLst/>
                <a:gdLst/>
                <a:ahLst/>
                <a:cxnLst>
                  <a:cxn ang="0">
                    <a:pos x="1" y="0"/>
                  </a:cxn>
                  <a:cxn ang="0">
                    <a:pos x="0" y="1"/>
                  </a:cxn>
                  <a:cxn ang="0">
                    <a:pos x="0" y="2"/>
                  </a:cxn>
                  <a:cxn ang="0">
                    <a:pos x="1" y="0"/>
                  </a:cxn>
                </a:cxnLst>
                <a:rect l="0" t="0" r="0" b="0"/>
                <a:pathLst>
                  <a:path w="1" h="2">
                    <a:moveTo>
                      <a:pt x="1" y="0"/>
                    </a:moveTo>
                    <a:lnTo>
                      <a:pt x="0" y="1"/>
                    </a:lnTo>
                    <a:lnTo>
                      <a:pt x="0" y="2"/>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2" name="Freeform 788">
                <a:extLst>
                  <a:ext uri="{FF2B5EF4-FFF2-40B4-BE49-F238E27FC236}">
                    <a16:creationId xmlns:a16="http://schemas.microsoft.com/office/drawing/2014/main" xmlns="" id="{6F9C8920-83E2-45F4-9524-65604A481383}"/>
                  </a:ext>
                </a:extLst>
              </p:cNvPr>
              <p:cNvSpPr/>
              <p:nvPr/>
            </p:nvSpPr>
            <p:spPr>
              <a:xfrm>
                <a:off x="3556" y="2606"/>
                <a:ext cx="23" cy="91"/>
              </a:xfrm>
              <a:custGeom>
                <a:avLst/>
                <a:gdLst/>
                <a:ahLst/>
                <a:cxnLst>
                  <a:cxn ang="0">
                    <a:pos x="12" y="15"/>
                  </a:cxn>
                  <a:cxn ang="0">
                    <a:pos x="7" y="11"/>
                  </a:cxn>
                  <a:cxn ang="0">
                    <a:pos x="11" y="7"/>
                  </a:cxn>
                  <a:cxn ang="0">
                    <a:pos x="4" y="1"/>
                  </a:cxn>
                  <a:cxn ang="0">
                    <a:pos x="8" y="44"/>
                  </a:cxn>
                  <a:cxn ang="0">
                    <a:pos x="5" y="42"/>
                  </a:cxn>
                  <a:cxn ang="0">
                    <a:pos x="10" y="58"/>
                  </a:cxn>
                  <a:cxn ang="0">
                    <a:pos x="5" y="57"/>
                  </a:cxn>
                  <a:cxn ang="0">
                    <a:pos x="7" y="67"/>
                  </a:cxn>
                  <a:cxn ang="0">
                    <a:pos x="9" y="66"/>
                  </a:cxn>
                  <a:cxn ang="0">
                    <a:pos x="8" y="69"/>
                  </a:cxn>
                  <a:cxn ang="0">
                    <a:pos x="9" y="68"/>
                  </a:cxn>
                  <a:cxn ang="0">
                    <a:pos x="9" y="75"/>
                  </a:cxn>
                  <a:cxn ang="0">
                    <a:pos x="8" y="73"/>
                  </a:cxn>
                  <a:cxn ang="0">
                    <a:pos x="10" y="78"/>
                  </a:cxn>
                  <a:cxn ang="0">
                    <a:pos x="7" y="78"/>
                  </a:cxn>
                  <a:cxn ang="0">
                    <a:pos x="12" y="90"/>
                  </a:cxn>
                  <a:cxn ang="0">
                    <a:pos x="15" y="91"/>
                  </a:cxn>
                  <a:cxn ang="0">
                    <a:pos x="13" y="80"/>
                  </a:cxn>
                  <a:cxn ang="0">
                    <a:pos x="13" y="81"/>
                  </a:cxn>
                  <a:cxn ang="0">
                    <a:pos x="11" y="75"/>
                  </a:cxn>
                  <a:cxn ang="0">
                    <a:pos x="16" y="78"/>
                  </a:cxn>
                  <a:cxn ang="0">
                    <a:pos x="19" y="68"/>
                  </a:cxn>
                  <a:cxn ang="0">
                    <a:pos x="20" y="68"/>
                  </a:cxn>
                  <a:cxn ang="0">
                    <a:pos x="18" y="66"/>
                  </a:cxn>
                  <a:cxn ang="0">
                    <a:pos x="15" y="67"/>
                  </a:cxn>
                  <a:cxn ang="0">
                    <a:pos x="9" y="66"/>
                  </a:cxn>
                  <a:cxn ang="0">
                    <a:pos x="10" y="61"/>
                  </a:cxn>
                  <a:cxn ang="0">
                    <a:pos x="15" y="64"/>
                  </a:cxn>
                  <a:cxn ang="0">
                    <a:pos x="12" y="61"/>
                  </a:cxn>
                  <a:cxn ang="0">
                    <a:pos x="18" y="59"/>
                  </a:cxn>
                  <a:cxn ang="0">
                    <a:pos x="13" y="58"/>
                  </a:cxn>
                  <a:cxn ang="0">
                    <a:pos x="12" y="41"/>
                  </a:cxn>
                  <a:cxn ang="0">
                    <a:pos x="15" y="43"/>
                  </a:cxn>
                  <a:cxn ang="0">
                    <a:pos x="12" y="40"/>
                  </a:cxn>
                  <a:cxn ang="0">
                    <a:pos x="13" y="29"/>
                  </a:cxn>
                  <a:cxn ang="0">
                    <a:pos x="10" y="30"/>
                  </a:cxn>
                  <a:cxn ang="0">
                    <a:pos x="11" y="18"/>
                  </a:cxn>
                  <a:cxn ang="0">
                    <a:pos x="11" y="18"/>
                  </a:cxn>
                  <a:cxn ang="0">
                    <a:pos x="6" y="13"/>
                  </a:cxn>
                  <a:cxn ang="0">
                    <a:pos x="12" y="15"/>
                  </a:cxn>
                </a:cxnLst>
                <a:rect l="0" t="0" r="0" b="0"/>
                <a:pathLst>
                  <a:path w="26" h="106">
                    <a:moveTo>
                      <a:pt x="14" y="18"/>
                    </a:moveTo>
                    <a:cubicBezTo>
                      <a:pt x="9" y="13"/>
                      <a:pt x="9" y="13"/>
                      <a:pt x="9" y="13"/>
                    </a:cubicBezTo>
                    <a:cubicBezTo>
                      <a:pt x="11" y="12"/>
                      <a:pt x="9" y="7"/>
                      <a:pt x="13" y="9"/>
                    </a:cubicBezTo>
                    <a:cubicBezTo>
                      <a:pt x="7" y="6"/>
                      <a:pt x="13" y="0"/>
                      <a:pt x="5" y="2"/>
                    </a:cubicBezTo>
                    <a:cubicBezTo>
                      <a:pt x="7" y="16"/>
                      <a:pt x="2" y="36"/>
                      <a:pt x="10" y="52"/>
                    </a:cubicBezTo>
                    <a:cubicBezTo>
                      <a:pt x="6" y="49"/>
                      <a:pt x="6" y="49"/>
                      <a:pt x="6" y="49"/>
                    </a:cubicBezTo>
                    <a:cubicBezTo>
                      <a:pt x="13" y="58"/>
                      <a:pt x="0" y="61"/>
                      <a:pt x="12" y="68"/>
                    </a:cubicBezTo>
                    <a:cubicBezTo>
                      <a:pt x="6" y="67"/>
                      <a:pt x="6" y="67"/>
                      <a:pt x="6" y="67"/>
                    </a:cubicBezTo>
                    <a:cubicBezTo>
                      <a:pt x="4" y="71"/>
                      <a:pt x="15" y="74"/>
                      <a:pt x="8" y="79"/>
                    </a:cubicBezTo>
                    <a:cubicBezTo>
                      <a:pt x="11" y="78"/>
                      <a:pt x="11" y="78"/>
                      <a:pt x="11" y="78"/>
                    </a:cubicBezTo>
                    <a:cubicBezTo>
                      <a:pt x="11" y="79"/>
                      <a:pt x="10" y="80"/>
                      <a:pt x="10" y="81"/>
                    </a:cubicBezTo>
                    <a:cubicBezTo>
                      <a:pt x="11" y="80"/>
                      <a:pt x="11" y="80"/>
                      <a:pt x="11" y="80"/>
                    </a:cubicBezTo>
                    <a:cubicBezTo>
                      <a:pt x="13" y="83"/>
                      <a:pt x="13" y="85"/>
                      <a:pt x="11" y="88"/>
                    </a:cubicBezTo>
                    <a:cubicBezTo>
                      <a:pt x="9" y="88"/>
                      <a:pt x="11" y="86"/>
                      <a:pt x="10" y="86"/>
                    </a:cubicBezTo>
                    <a:cubicBezTo>
                      <a:pt x="8" y="87"/>
                      <a:pt x="12" y="89"/>
                      <a:pt x="12" y="91"/>
                    </a:cubicBezTo>
                    <a:cubicBezTo>
                      <a:pt x="10" y="93"/>
                      <a:pt x="9" y="91"/>
                      <a:pt x="8" y="91"/>
                    </a:cubicBezTo>
                    <a:cubicBezTo>
                      <a:pt x="11" y="97"/>
                      <a:pt x="5" y="101"/>
                      <a:pt x="14" y="105"/>
                    </a:cubicBezTo>
                    <a:cubicBezTo>
                      <a:pt x="16" y="105"/>
                      <a:pt x="17" y="103"/>
                      <a:pt x="18" y="106"/>
                    </a:cubicBezTo>
                    <a:cubicBezTo>
                      <a:pt x="21" y="101"/>
                      <a:pt x="17" y="98"/>
                      <a:pt x="15" y="94"/>
                    </a:cubicBezTo>
                    <a:cubicBezTo>
                      <a:pt x="15" y="95"/>
                      <a:pt x="15" y="95"/>
                      <a:pt x="15" y="95"/>
                    </a:cubicBezTo>
                    <a:cubicBezTo>
                      <a:pt x="5" y="92"/>
                      <a:pt x="17" y="93"/>
                      <a:pt x="13" y="88"/>
                    </a:cubicBezTo>
                    <a:cubicBezTo>
                      <a:pt x="17" y="89"/>
                      <a:pt x="17" y="91"/>
                      <a:pt x="19" y="92"/>
                    </a:cubicBezTo>
                    <a:cubicBezTo>
                      <a:pt x="26" y="86"/>
                      <a:pt x="13" y="84"/>
                      <a:pt x="22" y="80"/>
                    </a:cubicBezTo>
                    <a:cubicBezTo>
                      <a:pt x="23" y="80"/>
                      <a:pt x="23" y="80"/>
                      <a:pt x="23" y="80"/>
                    </a:cubicBezTo>
                    <a:cubicBezTo>
                      <a:pt x="23" y="79"/>
                      <a:pt x="22" y="78"/>
                      <a:pt x="21" y="77"/>
                    </a:cubicBezTo>
                    <a:cubicBezTo>
                      <a:pt x="20" y="77"/>
                      <a:pt x="19" y="78"/>
                      <a:pt x="18" y="79"/>
                    </a:cubicBezTo>
                    <a:cubicBezTo>
                      <a:pt x="17" y="78"/>
                      <a:pt x="13" y="77"/>
                      <a:pt x="11" y="77"/>
                    </a:cubicBezTo>
                    <a:cubicBezTo>
                      <a:pt x="16" y="75"/>
                      <a:pt x="9" y="75"/>
                      <a:pt x="12" y="72"/>
                    </a:cubicBezTo>
                    <a:cubicBezTo>
                      <a:pt x="15" y="72"/>
                      <a:pt x="15" y="74"/>
                      <a:pt x="17" y="75"/>
                    </a:cubicBezTo>
                    <a:cubicBezTo>
                      <a:pt x="14" y="72"/>
                      <a:pt x="14" y="72"/>
                      <a:pt x="14" y="72"/>
                    </a:cubicBezTo>
                    <a:cubicBezTo>
                      <a:pt x="14" y="70"/>
                      <a:pt x="19" y="70"/>
                      <a:pt x="21" y="69"/>
                    </a:cubicBezTo>
                    <a:cubicBezTo>
                      <a:pt x="18" y="66"/>
                      <a:pt x="19" y="70"/>
                      <a:pt x="15" y="68"/>
                    </a:cubicBezTo>
                    <a:cubicBezTo>
                      <a:pt x="19" y="65"/>
                      <a:pt x="18" y="53"/>
                      <a:pt x="14" y="48"/>
                    </a:cubicBezTo>
                    <a:cubicBezTo>
                      <a:pt x="15" y="50"/>
                      <a:pt x="18" y="48"/>
                      <a:pt x="18" y="51"/>
                    </a:cubicBezTo>
                    <a:cubicBezTo>
                      <a:pt x="18" y="50"/>
                      <a:pt x="16" y="47"/>
                      <a:pt x="14" y="47"/>
                    </a:cubicBezTo>
                    <a:cubicBezTo>
                      <a:pt x="11" y="43"/>
                      <a:pt x="13" y="38"/>
                      <a:pt x="15" y="34"/>
                    </a:cubicBezTo>
                    <a:cubicBezTo>
                      <a:pt x="12" y="35"/>
                      <a:pt x="12" y="35"/>
                      <a:pt x="12" y="35"/>
                    </a:cubicBezTo>
                    <a:cubicBezTo>
                      <a:pt x="7" y="32"/>
                      <a:pt x="16" y="28"/>
                      <a:pt x="13" y="22"/>
                    </a:cubicBezTo>
                    <a:cubicBezTo>
                      <a:pt x="13" y="22"/>
                      <a:pt x="13" y="22"/>
                      <a:pt x="13" y="22"/>
                    </a:cubicBezTo>
                    <a:cubicBezTo>
                      <a:pt x="12" y="20"/>
                      <a:pt x="5" y="19"/>
                      <a:pt x="7" y="16"/>
                    </a:cubicBezTo>
                    <a:cubicBezTo>
                      <a:pt x="10" y="17"/>
                      <a:pt x="10" y="18"/>
                      <a:pt x="14" y="1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3" name="Freeform 789">
                <a:extLst>
                  <a:ext uri="{FF2B5EF4-FFF2-40B4-BE49-F238E27FC236}">
                    <a16:creationId xmlns:a16="http://schemas.microsoft.com/office/drawing/2014/main" xmlns="" id="{3214337A-CF28-47A1-BD4E-2428CF8C336A}"/>
                  </a:ext>
                </a:extLst>
              </p:cNvPr>
              <p:cNvSpPr/>
              <p:nvPr/>
            </p:nvSpPr>
            <p:spPr>
              <a:xfrm>
                <a:off x="3559" y="2603"/>
                <a:ext cx="8" cy="4"/>
              </a:xfrm>
              <a:custGeom>
                <a:avLst/>
                <a:gdLst/>
                <a:ahLst/>
                <a:cxnLst>
                  <a:cxn ang="0">
                    <a:pos x="3" y="2"/>
                  </a:cxn>
                  <a:cxn ang="0">
                    <a:pos x="7" y="4"/>
                  </a:cxn>
                  <a:cxn ang="0">
                    <a:pos x="0" y="0"/>
                  </a:cxn>
                  <a:cxn ang="0">
                    <a:pos x="2" y="3"/>
                  </a:cxn>
                  <a:cxn ang="0">
                    <a:pos x="3" y="2"/>
                  </a:cxn>
                </a:cxnLst>
                <a:rect l="0" t="0" r="0" b="0"/>
                <a:pathLst>
                  <a:path w="9" h="5">
                    <a:moveTo>
                      <a:pt x="4" y="3"/>
                    </a:moveTo>
                    <a:cubicBezTo>
                      <a:pt x="8" y="5"/>
                      <a:pt x="8" y="5"/>
                      <a:pt x="8" y="5"/>
                    </a:cubicBezTo>
                    <a:cubicBezTo>
                      <a:pt x="9" y="3"/>
                      <a:pt x="4" y="0"/>
                      <a:pt x="1" y="1"/>
                    </a:cubicBezTo>
                    <a:cubicBezTo>
                      <a:pt x="2" y="2"/>
                      <a:pt x="0" y="4"/>
                      <a:pt x="3" y="4"/>
                    </a:cubicBezTo>
                    <a:cubicBezTo>
                      <a:pt x="3" y="4"/>
                      <a:pt x="5" y="4"/>
                      <a:pt x="4"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4" name="Freeform 790">
                <a:extLst>
                  <a:ext uri="{FF2B5EF4-FFF2-40B4-BE49-F238E27FC236}">
                    <a16:creationId xmlns:a16="http://schemas.microsoft.com/office/drawing/2014/main" xmlns="" id="{543C753A-E872-43FE-A055-5B65E7DADDA5}"/>
                  </a:ext>
                </a:extLst>
              </p:cNvPr>
              <p:cNvSpPr/>
              <p:nvPr/>
            </p:nvSpPr>
            <p:spPr>
              <a:xfrm>
                <a:off x="3554" y="2557"/>
                <a:ext cx="16" cy="46"/>
              </a:xfrm>
              <a:custGeom>
                <a:avLst/>
                <a:gdLst/>
                <a:ahLst/>
                <a:cxnLst>
                  <a:cxn ang="0">
                    <a:pos x="8" y="16"/>
                  </a:cxn>
                  <a:cxn ang="0">
                    <a:pos x="5" y="15"/>
                  </a:cxn>
                  <a:cxn ang="0">
                    <a:pos x="4" y="33"/>
                  </a:cxn>
                  <a:cxn ang="0">
                    <a:pos x="9" y="38"/>
                  </a:cxn>
                  <a:cxn ang="0">
                    <a:pos x="5" y="40"/>
                  </a:cxn>
                  <a:cxn ang="0">
                    <a:pos x="10" y="44"/>
                  </a:cxn>
                  <a:cxn ang="0">
                    <a:pos x="8" y="41"/>
                  </a:cxn>
                  <a:cxn ang="0">
                    <a:pos x="10" y="41"/>
                  </a:cxn>
                  <a:cxn ang="0">
                    <a:pos x="10" y="39"/>
                  </a:cxn>
                  <a:cxn ang="0">
                    <a:pos x="11" y="40"/>
                  </a:cxn>
                  <a:cxn ang="0">
                    <a:pos x="7" y="32"/>
                  </a:cxn>
                  <a:cxn ang="0">
                    <a:pos x="11" y="32"/>
                  </a:cxn>
                  <a:cxn ang="0">
                    <a:pos x="13" y="23"/>
                  </a:cxn>
                  <a:cxn ang="0">
                    <a:pos x="12" y="24"/>
                  </a:cxn>
                  <a:cxn ang="0">
                    <a:pos x="8" y="25"/>
                  </a:cxn>
                  <a:cxn ang="0">
                    <a:pos x="13" y="23"/>
                  </a:cxn>
                  <a:cxn ang="0">
                    <a:pos x="11" y="7"/>
                  </a:cxn>
                  <a:cxn ang="0">
                    <a:pos x="5" y="4"/>
                  </a:cxn>
                  <a:cxn ang="0">
                    <a:pos x="10" y="5"/>
                  </a:cxn>
                  <a:cxn ang="0">
                    <a:pos x="10" y="2"/>
                  </a:cxn>
                  <a:cxn ang="0">
                    <a:pos x="3" y="0"/>
                  </a:cxn>
                  <a:cxn ang="0">
                    <a:pos x="8" y="16"/>
                  </a:cxn>
                </a:cxnLst>
                <a:rect l="0" t="0" r="0" b="0"/>
                <a:pathLst>
                  <a:path w="19" h="54">
                    <a:moveTo>
                      <a:pt x="10" y="19"/>
                    </a:moveTo>
                    <a:cubicBezTo>
                      <a:pt x="9" y="19"/>
                      <a:pt x="7" y="19"/>
                      <a:pt x="6" y="18"/>
                    </a:cubicBezTo>
                    <a:cubicBezTo>
                      <a:pt x="7" y="26"/>
                      <a:pt x="8" y="36"/>
                      <a:pt x="5" y="39"/>
                    </a:cubicBezTo>
                    <a:cubicBezTo>
                      <a:pt x="4" y="41"/>
                      <a:pt x="10" y="42"/>
                      <a:pt x="11" y="45"/>
                    </a:cubicBezTo>
                    <a:cubicBezTo>
                      <a:pt x="7" y="47"/>
                      <a:pt x="7" y="47"/>
                      <a:pt x="7" y="47"/>
                    </a:cubicBezTo>
                    <a:cubicBezTo>
                      <a:pt x="10" y="48"/>
                      <a:pt x="5" y="54"/>
                      <a:pt x="12" y="52"/>
                    </a:cubicBezTo>
                    <a:cubicBezTo>
                      <a:pt x="13" y="52"/>
                      <a:pt x="9" y="50"/>
                      <a:pt x="10" y="49"/>
                    </a:cubicBezTo>
                    <a:cubicBezTo>
                      <a:pt x="12" y="49"/>
                      <a:pt x="12" y="49"/>
                      <a:pt x="12" y="49"/>
                    </a:cubicBezTo>
                    <a:cubicBezTo>
                      <a:pt x="12" y="46"/>
                      <a:pt x="12" y="46"/>
                      <a:pt x="12" y="46"/>
                    </a:cubicBezTo>
                    <a:cubicBezTo>
                      <a:pt x="14" y="47"/>
                      <a:pt x="14" y="47"/>
                      <a:pt x="14" y="47"/>
                    </a:cubicBezTo>
                    <a:cubicBezTo>
                      <a:pt x="19" y="42"/>
                      <a:pt x="6" y="43"/>
                      <a:pt x="9" y="38"/>
                    </a:cubicBezTo>
                    <a:cubicBezTo>
                      <a:pt x="14" y="38"/>
                      <a:pt x="14" y="38"/>
                      <a:pt x="14" y="38"/>
                    </a:cubicBezTo>
                    <a:cubicBezTo>
                      <a:pt x="15" y="34"/>
                      <a:pt x="13" y="32"/>
                      <a:pt x="16" y="28"/>
                    </a:cubicBezTo>
                    <a:cubicBezTo>
                      <a:pt x="16" y="28"/>
                      <a:pt x="13" y="28"/>
                      <a:pt x="15" y="29"/>
                    </a:cubicBezTo>
                    <a:cubicBezTo>
                      <a:pt x="14" y="30"/>
                      <a:pt x="12" y="30"/>
                      <a:pt x="10" y="30"/>
                    </a:cubicBezTo>
                    <a:cubicBezTo>
                      <a:pt x="6" y="24"/>
                      <a:pt x="14" y="31"/>
                      <a:pt x="16" y="27"/>
                    </a:cubicBezTo>
                    <a:cubicBezTo>
                      <a:pt x="12" y="22"/>
                      <a:pt x="9" y="12"/>
                      <a:pt x="14" y="9"/>
                    </a:cubicBezTo>
                    <a:cubicBezTo>
                      <a:pt x="10" y="12"/>
                      <a:pt x="6" y="8"/>
                      <a:pt x="7" y="5"/>
                    </a:cubicBezTo>
                    <a:cubicBezTo>
                      <a:pt x="9" y="4"/>
                      <a:pt x="10" y="6"/>
                      <a:pt x="12" y="7"/>
                    </a:cubicBezTo>
                    <a:cubicBezTo>
                      <a:pt x="13" y="5"/>
                      <a:pt x="14" y="4"/>
                      <a:pt x="13" y="3"/>
                    </a:cubicBezTo>
                    <a:cubicBezTo>
                      <a:pt x="10" y="5"/>
                      <a:pt x="6" y="3"/>
                      <a:pt x="4" y="0"/>
                    </a:cubicBezTo>
                    <a:cubicBezTo>
                      <a:pt x="0" y="7"/>
                      <a:pt x="11" y="13"/>
                      <a:pt x="10" y="1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5" name="Freeform 791">
                <a:extLst>
                  <a:ext uri="{FF2B5EF4-FFF2-40B4-BE49-F238E27FC236}">
                    <a16:creationId xmlns:a16="http://schemas.microsoft.com/office/drawing/2014/main" xmlns="" id="{E7A64ED4-DBA0-41CB-B4A8-7B8FEABB0748}"/>
                  </a:ext>
                </a:extLst>
              </p:cNvPr>
              <p:cNvSpPr/>
              <p:nvPr/>
            </p:nvSpPr>
            <p:spPr>
              <a:xfrm>
                <a:off x="3558" y="2571"/>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6" name="Freeform 792">
                <a:extLst>
                  <a:ext uri="{FF2B5EF4-FFF2-40B4-BE49-F238E27FC236}">
                    <a16:creationId xmlns:a16="http://schemas.microsoft.com/office/drawing/2014/main" xmlns="" id="{AC34EE8E-6587-4A93-9695-541207EC67C9}"/>
                  </a:ext>
                </a:extLst>
              </p:cNvPr>
              <p:cNvSpPr/>
              <p:nvPr/>
            </p:nvSpPr>
            <p:spPr>
              <a:xfrm>
                <a:off x="3634" y="3244"/>
                <a:ext cx="3" cy="2"/>
              </a:xfrm>
              <a:custGeom>
                <a:avLst/>
                <a:gdLst/>
                <a:ahLst/>
                <a:cxnLst>
                  <a:cxn ang="0">
                    <a:pos x="3" y="2"/>
                  </a:cxn>
                  <a:cxn ang="0">
                    <a:pos x="3" y="0"/>
                  </a:cxn>
                  <a:cxn ang="0">
                    <a:pos x="0" y="0"/>
                  </a:cxn>
                  <a:cxn ang="0">
                    <a:pos x="3" y="2"/>
                  </a:cxn>
                </a:cxnLst>
                <a:rect l="0" t="0" r="0" b="0"/>
                <a:pathLst>
                  <a:path w="3" h="2">
                    <a:moveTo>
                      <a:pt x="3" y="2"/>
                    </a:moveTo>
                    <a:lnTo>
                      <a:pt x="3" y="0"/>
                    </a:lnTo>
                    <a:lnTo>
                      <a:pt x="0" y="0"/>
                    </a:lnTo>
                    <a:lnTo>
                      <a:pt x="3"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7" name="Freeform 793">
                <a:extLst>
                  <a:ext uri="{FF2B5EF4-FFF2-40B4-BE49-F238E27FC236}">
                    <a16:creationId xmlns:a16="http://schemas.microsoft.com/office/drawing/2014/main" xmlns="" id="{DFF056A0-48F6-42B5-B1CC-9FE269B15D87}"/>
                  </a:ext>
                </a:extLst>
              </p:cNvPr>
              <p:cNvSpPr/>
              <p:nvPr/>
            </p:nvSpPr>
            <p:spPr>
              <a:xfrm>
                <a:off x="3632" y="3232"/>
                <a:ext cx="13" cy="11"/>
              </a:xfrm>
              <a:custGeom>
                <a:avLst/>
                <a:gdLst/>
                <a:ahLst/>
                <a:cxnLst>
                  <a:cxn ang="0">
                    <a:pos x="13" y="2"/>
                  </a:cxn>
                  <a:cxn ang="0">
                    <a:pos x="11" y="0"/>
                  </a:cxn>
                  <a:cxn ang="0">
                    <a:pos x="0" y="6"/>
                  </a:cxn>
                  <a:cxn ang="0">
                    <a:pos x="8" y="10"/>
                  </a:cxn>
                  <a:cxn ang="0">
                    <a:pos x="5" y="5"/>
                  </a:cxn>
                  <a:cxn ang="0">
                    <a:pos x="11" y="8"/>
                  </a:cxn>
                  <a:cxn ang="0">
                    <a:pos x="9" y="3"/>
                  </a:cxn>
                  <a:cxn ang="0">
                    <a:pos x="13" y="2"/>
                  </a:cxn>
                </a:cxnLst>
                <a:rect l="0" t="0" r="0" b="0"/>
                <a:pathLst>
                  <a:path w="15" h="13">
                    <a:moveTo>
                      <a:pt x="15" y="3"/>
                    </a:moveTo>
                    <a:cubicBezTo>
                      <a:pt x="13" y="0"/>
                      <a:pt x="13" y="0"/>
                      <a:pt x="13" y="0"/>
                    </a:cubicBezTo>
                    <a:cubicBezTo>
                      <a:pt x="3" y="4"/>
                      <a:pt x="6" y="1"/>
                      <a:pt x="0" y="8"/>
                    </a:cubicBezTo>
                    <a:cubicBezTo>
                      <a:pt x="2" y="10"/>
                      <a:pt x="6" y="13"/>
                      <a:pt x="10" y="12"/>
                    </a:cubicBezTo>
                    <a:cubicBezTo>
                      <a:pt x="9" y="10"/>
                      <a:pt x="5" y="9"/>
                      <a:pt x="6" y="7"/>
                    </a:cubicBezTo>
                    <a:cubicBezTo>
                      <a:pt x="9" y="7"/>
                      <a:pt x="9" y="9"/>
                      <a:pt x="13" y="10"/>
                    </a:cubicBezTo>
                    <a:cubicBezTo>
                      <a:pt x="15" y="5"/>
                      <a:pt x="10" y="8"/>
                      <a:pt x="11" y="4"/>
                    </a:cubicBezTo>
                    <a:lnTo>
                      <a:pt x="15"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8" name="Freeform 794">
                <a:extLst>
                  <a:ext uri="{FF2B5EF4-FFF2-40B4-BE49-F238E27FC236}">
                    <a16:creationId xmlns:a16="http://schemas.microsoft.com/office/drawing/2014/main" xmlns="" id="{02B2D0E8-9E61-4099-BB37-57BB81A274D9}"/>
                  </a:ext>
                </a:extLst>
              </p:cNvPr>
              <p:cNvSpPr/>
              <p:nvPr/>
            </p:nvSpPr>
            <p:spPr>
              <a:xfrm>
                <a:off x="3636" y="3231"/>
                <a:ext cx="4" cy="2"/>
              </a:xfrm>
              <a:custGeom>
                <a:avLst/>
                <a:gdLst/>
                <a:ahLst/>
                <a:cxnLst>
                  <a:cxn ang="0">
                    <a:pos x="0" y="2"/>
                  </a:cxn>
                  <a:cxn ang="0">
                    <a:pos x="4" y="2"/>
                  </a:cxn>
                  <a:cxn ang="0">
                    <a:pos x="0" y="2"/>
                  </a:cxn>
                </a:cxnLst>
                <a:rect l="0" t="0" r="0" b="0"/>
                <a:pathLst>
                  <a:path w="5" h="2">
                    <a:moveTo>
                      <a:pt x="0" y="2"/>
                    </a:moveTo>
                    <a:cubicBezTo>
                      <a:pt x="5" y="2"/>
                      <a:pt x="5" y="2"/>
                      <a:pt x="5" y="2"/>
                    </a:cubicBezTo>
                    <a:cubicBezTo>
                      <a:pt x="4" y="2"/>
                      <a:pt x="1" y="0"/>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19" name="Freeform 795">
                <a:extLst>
                  <a:ext uri="{FF2B5EF4-FFF2-40B4-BE49-F238E27FC236}">
                    <a16:creationId xmlns:a16="http://schemas.microsoft.com/office/drawing/2014/main" xmlns="" id="{9EBB018F-024F-4100-AE67-8A7858A94D15}"/>
                  </a:ext>
                </a:extLst>
              </p:cNvPr>
              <p:cNvSpPr/>
              <p:nvPr/>
            </p:nvSpPr>
            <p:spPr>
              <a:xfrm>
                <a:off x="3632" y="3229"/>
                <a:ext cx="6" cy="2"/>
              </a:xfrm>
              <a:custGeom>
                <a:avLst/>
                <a:gdLst/>
                <a:ahLst/>
                <a:cxnLst>
                  <a:cxn ang="0">
                    <a:pos x="2" y="2"/>
                  </a:cxn>
                  <a:cxn ang="0">
                    <a:pos x="6" y="1"/>
                  </a:cxn>
                  <a:cxn ang="0">
                    <a:pos x="0" y="0"/>
                  </a:cxn>
                  <a:cxn ang="0">
                    <a:pos x="2" y="2"/>
                  </a:cxn>
                </a:cxnLst>
                <a:rect l="0" t="0" r="0" b="0"/>
                <a:pathLst>
                  <a:path w="7" h="2">
                    <a:moveTo>
                      <a:pt x="3" y="2"/>
                    </a:moveTo>
                    <a:cubicBezTo>
                      <a:pt x="3" y="0"/>
                      <a:pt x="7" y="1"/>
                      <a:pt x="7" y="1"/>
                    </a:cubicBezTo>
                    <a:cubicBezTo>
                      <a:pt x="0" y="0"/>
                      <a:pt x="0" y="0"/>
                      <a:pt x="0" y="0"/>
                    </a:cubicBezTo>
                    <a:lnTo>
                      <a:pt x="3"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0" name="Freeform 796">
                <a:extLst>
                  <a:ext uri="{FF2B5EF4-FFF2-40B4-BE49-F238E27FC236}">
                    <a16:creationId xmlns:a16="http://schemas.microsoft.com/office/drawing/2014/main" xmlns="" id="{5ACE5191-48A0-4491-AE23-C56F717CB2F0}"/>
                  </a:ext>
                </a:extLst>
              </p:cNvPr>
              <p:cNvSpPr/>
              <p:nvPr/>
            </p:nvSpPr>
            <p:spPr>
              <a:xfrm>
                <a:off x="3632" y="3222"/>
                <a:ext cx="1" cy="0"/>
              </a:xfrm>
              <a:custGeom>
                <a:avLst/>
                <a:gdLst/>
                <a:ahLst/>
                <a:cxnLst>
                  <a:cxn ang="0">
                    <a:pos x="1" y="0"/>
                  </a:cxn>
                  <a:cxn ang="0">
                    <a:pos x="1" y="0"/>
                  </a:cxn>
                  <a:cxn ang="0">
                    <a:pos x="1" y="0"/>
                  </a:cxn>
                </a:cxnLst>
                <a:rect l="0" t="0" r="0" b="0"/>
                <a:pathLst>
                  <a:path w="1" h="1">
                    <a:moveTo>
                      <a:pt x="1" y="1"/>
                    </a:moveTo>
                    <a:cubicBezTo>
                      <a:pt x="1" y="0"/>
                      <a:pt x="1" y="0"/>
                      <a:pt x="1" y="0"/>
                    </a:cubicBezTo>
                    <a:cubicBezTo>
                      <a:pt x="0" y="1"/>
                      <a:pt x="1" y="1"/>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1" name="Freeform 797">
                <a:extLst>
                  <a:ext uri="{FF2B5EF4-FFF2-40B4-BE49-F238E27FC236}">
                    <a16:creationId xmlns:a16="http://schemas.microsoft.com/office/drawing/2014/main" xmlns="" id="{0DAB7768-6390-4C91-A0C3-8FD6FEDEA980}"/>
                  </a:ext>
                </a:extLst>
              </p:cNvPr>
              <p:cNvSpPr/>
              <p:nvPr/>
            </p:nvSpPr>
            <p:spPr>
              <a:xfrm>
                <a:off x="3631" y="3219"/>
                <a:ext cx="10" cy="7"/>
              </a:xfrm>
              <a:custGeom>
                <a:avLst/>
                <a:gdLst/>
                <a:ahLst/>
                <a:cxnLst>
                  <a:cxn ang="0">
                    <a:pos x="1" y="0"/>
                  </a:cxn>
                  <a:cxn ang="0">
                    <a:pos x="2" y="2"/>
                  </a:cxn>
                  <a:cxn ang="0">
                    <a:pos x="2" y="2"/>
                  </a:cxn>
                  <a:cxn ang="0">
                    <a:pos x="7" y="3"/>
                  </a:cxn>
                  <a:cxn ang="0">
                    <a:pos x="7" y="7"/>
                  </a:cxn>
                  <a:cxn ang="0">
                    <a:pos x="10" y="4"/>
                  </a:cxn>
                  <a:cxn ang="0">
                    <a:pos x="1" y="0"/>
                  </a:cxn>
                </a:cxnLst>
                <a:rect l="0" t="0" r="0" b="0"/>
                <a:pathLst>
                  <a:path w="12" h="8">
                    <a:moveTo>
                      <a:pt x="2" y="0"/>
                    </a:moveTo>
                    <a:cubicBezTo>
                      <a:pt x="0" y="1"/>
                      <a:pt x="1" y="2"/>
                      <a:pt x="3" y="3"/>
                    </a:cubicBezTo>
                    <a:cubicBezTo>
                      <a:pt x="3" y="3"/>
                      <a:pt x="3" y="3"/>
                      <a:pt x="3" y="3"/>
                    </a:cubicBezTo>
                    <a:cubicBezTo>
                      <a:pt x="5" y="1"/>
                      <a:pt x="10" y="2"/>
                      <a:pt x="9" y="4"/>
                    </a:cubicBezTo>
                    <a:cubicBezTo>
                      <a:pt x="10" y="6"/>
                      <a:pt x="5" y="7"/>
                      <a:pt x="9" y="8"/>
                    </a:cubicBezTo>
                    <a:cubicBezTo>
                      <a:pt x="12" y="5"/>
                      <a:pt x="12" y="5"/>
                      <a:pt x="12" y="5"/>
                    </a:cubicBezTo>
                    <a:cubicBezTo>
                      <a:pt x="11" y="2"/>
                      <a:pt x="4"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2" name="Freeform 798">
                <a:extLst>
                  <a:ext uri="{FF2B5EF4-FFF2-40B4-BE49-F238E27FC236}">
                    <a16:creationId xmlns:a16="http://schemas.microsoft.com/office/drawing/2014/main" xmlns="" id="{05B9852E-951C-4840-8572-67AE8D16B952}"/>
                  </a:ext>
                </a:extLst>
              </p:cNvPr>
              <p:cNvSpPr/>
              <p:nvPr/>
            </p:nvSpPr>
            <p:spPr>
              <a:xfrm>
                <a:off x="3633" y="3222"/>
                <a:ext cx="2" cy="2"/>
              </a:xfrm>
              <a:custGeom>
                <a:avLst/>
                <a:gdLst/>
                <a:ahLst/>
                <a:cxnLst>
                  <a:cxn ang="0">
                    <a:pos x="0" y="0"/>
                  </a:cxn>
                  <a:cxn ang="0">
                    <a:pos x="1" y="2"/>
                  </a:cxn>
                  <a:cxn ang="0">
                    <a:pos x="0" y="0"/>
                  </a:cxn>
                </a:cxnLst>
                <a:rect l="0" t="0" r="0" b="0"/>
                <a:pathLst>
                  <a:path w="2" h="2">
                    <a:moveTo>
                      <a:pt x="0" y="0"/>
                    </a:moveTo>
                    <a:cubicBezTo>
                      <a:pt x="1" y="2"/>
                      <a:pt x="1" y="2"/>
                      <a:pt x="1" y="2"/>
                    </a:cubicBezTo>
                    <a:cubicBezTo>
                      <a:pt x="2" y="1"/>
                      <a:pt x="1"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3" name="Freeform 799">
                <a:extLst>
                  <a:ext uri="{FF2B5EF4-FFF2-40B4-BE49-F238E27FC236}">
                    <a16:creationId xmlns:a16="http://schemas.microsoft.com/office/drawing/2014/main" xmlns="" id="{C999FE20-698D-4E35-B273-57098A20CB71}"/>
                  </a:ext>
                </a:extLst>
              </p:cNvPr>
              <p:cNvSpPr/>
              <p:nvPr/>
            </p:nvSpPr>
            <p:spPr>
              <a:xfrm>
                <a:off x="3634" y="3227"/>
                <a:ext cx="3" cy="1"/>
              </a:xfrm>
              <a:custGeom>
                <a:avLst/>
                <a:gdLst/>
                <a:ahLst/>
                <a:cxnLst>
                  <a:cxn ang="0">
                    <a:pos x="0" y="0"/>
                  </a:cxn>
                  <a:cxn ang="0">
                    <a:pos x="1" y="1"/>
                  </a:cxn>
                  <a:cxn ang="0">
                    <a:pos x="3" y="1"/>
                  </a:cxn>
                  <a:cxn ang="0">
                    <a:pos x="0" y="0"/>
                  </a:cxn>
                </a:cxnLst>
                <a:rect l="0" t="0" r="0" b="0"/>
                <a:pathLst>
                  <a:path w="3" h="1">
                    <a:moveTo>
                      <a:pt x="0" y="0"/>
                    </a:moveTo>
                    <a:lnTo>
                      <a:pt x="1" y="1"/>
                    </a:lnTo>
                    <a:lnTo>
                      <a:pt x="3"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4" name="Freeform 800">
                <a:extLst>
                  <a:ext uri="{FF2B5EF4-FFF2-40B4-BE49-F238E27FC236}">
                    <a16:creationId xmlns:a16="http://schemas.microsoft.com/office/drawing/2014/main" xmlns="" id="{21087586-D03C-416A-B00C-C5F6A876D821}"/>
                  </a:ext>
                </a:extLst>
              </p:cNvPr>
              <p:cNvSpPr/>
              <p:nvPr/>
            </p:nvSpPr>
            <p:spPr>
              <a:xfrm>
                <a:off x="3631" y="3209"/>
                <a:ext cx="11" cy="7"/>
              </a:xfrm>
              <a:custGeom>
                <a:avLst/>
                <a:gdLst/>
                <a:ahLst/>
                <a:cxnLst>
                  <a:cxn ang="0">
                    <a:pos x="0" y="3"/>
                  </a:cxn>
                  <a:cxn ang="0">
                    <a:pos x="4" y="7"/>
                  </a:cxn>
                  <a:cxn ang="0">
                    <a:pos x="11" y="3"/>
                  </a:cxn>
                  <a:cxn ang="0">
                    <a:pos x="9" y="0"/>
                  </a:cxn>
                  <a:cxn ang="0">
                    <a:pos x="0" y="3"/>
                  </a:cxn>
                </a:cxnLst>
                <a:rect l="0" t="0" r="0" b="0"/>
                <a:pathLst>
                  <a:path w="12" h="9">
                    <a:moveTo>
                      <a:pt x="0" y="4"/>
                    </a:moveTo>
                    <a:cubicBezTo>
                      <a:pt x="6" y="3"/>
                      <a:pt x="0" y="9"/>
                      <a:pt x="5" y="9"/>
                    </a:cubicBezTo>
                    <a:cubicBezTo>
                      <a:pt x="4" y="6"/>
                      <a:pt x="9" y="3"/>
                      <a:pt x="12" y="4"/>
                    </a:cubicBezTo>
                    <a:cubicBezTo>
                      <a:pt x="10" y="0"/>
                      <a:pt x="10" y="0"/>
                      <a:pt x="10" y="0"/>
                    </a:cubicBezTo>
                    <a:cubicBezTo>
                      <a:pt x="7" y="0"/>
                      <a:pt x="3" y="1"/>
                      <a:pt x="0"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5" name="Freeform 801">
                <a:extLst>
                  <a:ext uri="{FF2B5EF4-FFF2-40B4-BE49-F238E27FC236}">
                    <a16:creationId xmlns:a16="http://schemas.microsoft.com/office/drawing/2014/main" xmlns="" id="{7A4C2F6F-24BF-4CC2-A799-2A3D17EA3E96}"/>
                  </a:ext>
                </a:extLst>
              </p:cNvPr>
              <p:cNvSpPr/>
              <p:nvPr/>
            </p:nvSpPr>
            <p:spPr>
              <a:xfrm>
                <a:off x="3644" y="3204"/>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6" name="Freeform 802">
                <a:extLst>
                  <a:ext uri="{FF2B5EF4-FFF2-40B4-BE49-F238E27FC236}">
                    <a16:creationId xmlns:a16="http://schemas.microsoft.com/office/drawing/2014/main" xmlns="" id="{D2287937-9158-405D-B596-93F0F7E954A2}"/>
                  </a:ext>
                </a:extLst>
              </p:cNvPr>
              <p:cNvSpPr/>
              <p:nvPr/>
            </p:nvSpPr>
            <p:spPr>
              <a:xfrm>
                <a:off x="3633" y="3190"/>
                <a:ext cx="15" cy="17"/>
              </a:xfrm>
              <a:custGeom>
                <a:avLst/>
                <a:gdLst/>
                <a:ahLst/>
                <a:cxnLst>
                  <a:cxn ang="0">
                    <a:pos x="0" y="0"/>
                  </a:cxn>
                  <a:cxn ang="0">
                    <a:pos x="7" y="6"/>
                  </a:cxn>
                  <a:cxn ang="0">
                    <a:pos x="2" y="4"/>
                  </a:cxn>
                  <a:cxn ang="0">
                    <a:pos x="5" y="10"/>
                  </a:cxn>
                  <a:cxn ang="0">
                    <a:pos x="0" y="8"/>
                  </a:cxn>
                  <a:cxn ang="0">
                    <a:pos x="5" y="14"/>
                  </a:cxn>
                  <a:cxn ang="0">
                    <a:pos x="1" y="17"/>
                  </a:cxn>
                  <a:cxn ang="0">
                    <a:pos x="7" y="16"/>
                  </a:cxn>
                  <a:cxn ang="0">
                    <a:pos x="7" y="12"/>
                  </a:cxn>
                  <a:cxn ang="0">
                    <a:pos x="10" y="14"/>
                  </a:cxn>
                  <a:cxn ang="0">
                    <a:pos x="14" y="4"/>
                  </a:cxn>
                  <a:cxn ang="0">
                    <a:pos x="0" y="0"/>
                  </a:cxn>
                </a:cxnLst>
                <a:rect l="0" t="0" r="0" b="0"/>
                <a:pathLst>
                  <a:path w="17" h="19">
                    <a:moveTo>
                      <a:pt x="1" y="0"/>
                    </a:moveTo>
                    <a:cubicBezTo>
                      <a:pt x="8" y="7"/>
                      <a:pt x="8" y="7"/>
                      <a:pt x="8" y="7"/>
                    </a:cubicBezTo>
                    <a:cubicBezTo>
                      <a:pt x="6" y="7"/>
                      <a:pt x="4" y="7"/>
                      <a:pt x="3" y="5"/>
                    </a:cubicBezTo>
                    <a:cubicBezTo>
                      <a:pt x="2" y="9"/>
                      <a:pt x="7" y="9"/>
                      <a:pt x="6" y="12"/>
                    </a:cubicBezTo>
                    <a:cubicBezTo>
                      <a:pt x="0" y="14"/>
                      <a:pt x="5" y="7"/>
                      <a:pt x="0" y="9"/>
                    </a:cubicBezTo>
                    <a:cubicBezTo>
                      <a:pt x="0" y="11"/>
                      <a:pt x="1" y="14"/>
                      <a:pt x="6" y="16"/>
                    </a:cubicBezTo>
                    <a:cubicBezTo>
                      <a:pt x="2" y="19"/>
                      <a:pt x="2" y="19"/>
                      <a:pt x="2" y="19"/>
                    </a:cubicBezTo>
                    <a:cubicBezTo>
                      <a:pt x="9" y="18"/>
                      <a:pt x="9" y="18"/>
                      <a:pt x="9" y="18"/>
                    </a:cubicBezTo>
                    <a:cubicBezTo>
                      <a:pt x="11" y="16"/>
                      <a:pt x="3" y="15"/>
                      <a:pt x="8" y="14"/>
                    </a:cubicBezTo>
                    <a:cubicBezTo>
                      <a:pt x="11" y="13"/>
                      <a:pt x="11" y="15"/>
                      <a:pt x="12" y="16"/>
                    </a:cubicBezTo>
                    <a:cubicBezTo>
                      <a:pt x="10" y="14"/>
                      <a:pt x="17" y="10"/>
                      <a:pt x="16" y="5"/>
                    </a:cubicBezTo>
                    <a:cubicBezTo>
                      <a:pt x="15" y="1"/>
                      <a:pt x="5" y="3"/>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7" name="Freeform 803">
                <a:extLst>
                  <a:ext uri="{FF2B5EF4-FFF2-40B4-BE49-F238E27FC236}">
                    <a16:creationId xmlns:a16="http://schemas.microsoft.com/office/drawing/2014/main" xmlns="" id="{1C852F0F-1794-46C1-A038-253A7CFE02F5}"/>
                  </a:ext>
                </a:extLst>
              </p:cNvPr>
              <p:cNvSpPr/>
              <p:nvPr/>
            </p:nvSpPr>
            <p:spPr>
              <a:xfrm>
                <a:off x="3640" y="3189"/>
                <a:ext cx="3" cy="1"/>
              </a:xfrm>
              <a:custGeom>
                <a:avLst/>
                <a:gdLst/>
                <a:ahLst/>
                <a:cxnLst>
                  <a:cxn ang="0">
                    <a:pos x="0" y="1"/>
                  </a:cxn>
                  <a:cxn ang="0">
                    <a:pos x="3" y="0"/>
                  </a:cxn>
                  <a:cxn ang="0">
                    <a:pos x="0" y="1"/>
                  </a:cxn>
                  <a:cxn ang="0">
                    <a:pos x="0" y="1"/>
                  </a:cxn>
                </a:cxnLst>
                <a:rect l="0" t="0" r="0" b="0"/>
                <a:pathLst>
                  <a:path w="3" h="1">
                    <a:moveTo>
                      <a:pt x="0" y="1"/>
                    </a:moveTo>
                    <a:lnTo>
                      <a:pt x="3" y="0"/>
                    </a:lnTo>
                    <a:lnTo>
                      <a:pt x="0" y="1"/>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28" name="Freeform 804">
                <a:extLst>
                  <a:ext uri="{FF2B5EF4-FFF2-40B4-BE49-F238E27FC236}">
                    <a16:creationId xmlns:a16="http://schemas.microsoft.com/office/drawing/2014/main" xmlns="" id="{650C3EB3-1995-40D1-91EE-AE96684C8F98}"/>
                  </a:ext>
                </a:extLst>
              </p:cNvPr>
              <p:cNvSpPr/>
              <p:nvPr/>
            </p:nvSpPr>
            <p:spPr>
              <a:xfrm>
                <a:off x="3631" y="3173"/>
                <a:ext cx="16" cy="15"/>
              </a:xfrm>
              <a:custGeom>
                <a:avLst/>
                <a:gdLst/>
                <a:ahLst/>
                <a:cxnLst>
                  <a:cxn ang="0">
                    <a:pos x="0" y="9"/>
                  </a:cxn>
                  <a:cxn ang="0">
                    <a:pos x="5" y="13"/>
                  </a:cxn>
                  <a:cxn ang="0">
                    <a:pos x="2" y="14"/>
                  </a:cxn>
                  <a:cxn ang="0">
                    <a:pos x="7" y="14"/>
                  </a:cxn>
                  <a:cxn ang="0">
                    <a:pos x="4" y="7"/>
                  </a:cxn>
                  <a:cxn ang="0">
                    <a:pos x="12" y="6"/>
                  </a:cxn>
                  <a:cxn ang="0">
                    <a:pos x="10" y="9"/>
                  </a:cxn>
                  <a:cxn ang="0">
                    <a:pos x="9" y="0"/>
                  </a:cxn>
                  <a:cxn ang="0">
                    <a:pos x="8" y="1"/>
                  </a:cxn>
                  <a:cxn ang="0">
                    <a:pos x="6" y="0"/>
                  </a:cxn>
                  <a:cxn ang="0">
                    <a:pos x="0" y="9"/>
                  </a:cxn>
                </a:cxnLst>
                <a:rect l="0" t="0" r="0" b="0"/>
                <a:pathLst>
                  <a:path w="18" h="17">
                    <a:moveTo>
                      <a:pt x="1" y="11"/>
                    </a:moveTo>
                    <a:cubicBezTo>
                      <a:pt x="6" y="15"/>
                      <a:pt x="6" y="15"/>
                      <a:pt x="6" y="15"/>
                    </a:cubicBezTo>
                    <a:cubicBezTo>
                      <a:pt x="5" y="15"/>
                      <a:pt x="4" y="15"/>
                      <a:pt x="3" y="16"/>
                    </a:cubicBezTo>
                    <a:cubicBezTo>
                      <a:pt x="4" y="16"/>
                      <a:pt x="7" y="17"/>
                      <a:pt x="8" y="16"/>
                    </a:cubicBezTo>
                    <a:cubicBezTo>
                      <a:pt x="14" y="14"/>
                      <a:pt x="6" y="11"/>
                      <a:pt x="5" y="9"/>
                    </a:cubicBezTo>
                    <a:cubicBezTo>
                      <a:pt x="7" y="3"/>
                      <a:pt x="8" y="9"/>
                      <a:pt x="14" y="7"/>
                    </a:cubicBezTo>
                    <a:cubicBezTo>
                      <a:pt x="13" y="8"/>
                      <a:pt x="12" y="9"/>
                      <a:pt x="12" y="11"/>
                    </a:cubicBezTo>
                    <a:cubicBezTo>
                      <a:pt x="18" y="7"/>
                      <a:pt x="12" y="3"/>
                      <a:pt x="11" y="0"/>
                    </a:cubicBezTo>
                    <a:cubicBezTo>
                      <a:pt x="10" y="1"/>
                      <a:pt x="8" y="1"/>
                      <a:pt x="9" y="2"/>
                    </a:cubicBezTo>
                    <a:cubicBezTo>
                      <a:pt x="7" y="0"/>
                      <a:pt x="7" y="0"/>
                      <a:pt x="7" y="0"/>
                    </a:cubicBezTo>
                    <a:cubicBezTo>
                      <a:pt x="2" y="3"/>
                      <a:pt x="0" y="5"/>
                      <a:pt x="1" y="1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673" name="Group 1006">
              <a:extLst>
                <a:ext uri="{FF2B5EF4-FFF2-40B4-BE49-F238E27FC236}">
                  <a16:creationId xmlns:a16="http://schemas.microsoft.com/office/drawing/2014/main" xmlns="" id="{24CBE62E-45EB-4CA1-919A-E4980A59BB1B}"/>
                </a:ext>
              </a:extLst>
            </p:cNvPr>
            <p:cNvGrpSpPr/>
            <p:nvPr/>
          </p:nvGrpSpPr>
          <p:grpSpPr>
            <a:xfrm>
              <a:off x="3618" y="2560"/>
              <a:ext cx="314" cy="688"/>
              <a:chOff x="3618" y="2560"/>
              <a:chExt cx="314" cy="688"/>
            </a:xfrm>
          </p:grpSpPr>
          <p:sp>
            <p:nvSpPr>
              <p:cNvPr id="1329" name="Freeform 806">
                <a:extLst>
                  <a:ext uri="{FF2B5EF4-FFF2-40B4-BE49-F238E27FC236}">
                    <a16:creationId xmlns:a16="http://schemas.microsoft.com/office/drawing/2014/main" xmlns="" id="{DA6EFD2E-6BAA-4139-8FE4-B0979101E541}"/>
                  </a:ext>
                </a:extLst>
              </p:cNvPr>
              <p:cNvSpPr/>
              <p:nvPr/>
            </p:nvSpPr>
            <p:spPr>
              <a:xfrm>
                <a:off x="3631" y="3187"/>
                <a:ext cx="3" cy="2"/>
              </a:xfrm>
              <a:custGeom>
                <a:avLst/>
                <a:gdLst/>
                <a:ahLst/>
                <a:cxnLst>
                  <a:cxn ang="0">
                    <a:pos x="2" y="2"/>
                  </a:cxn>
                  <a:cxn ang="0">
                    <a:pos x="3" y="0"/>
                  </a:cxn>
                  <a:cxn ang="0">
                    <a:pos x="2" y="2"/>
                  </a:cxn>
                </a:cxnLst>
                <a:rect l="0" t="0" r="0" b="0"/>
                <a:pathLst>
                  <a:path w="3" h="2">
                    <a:moveTo>
                      <a:pt x="2" y="2"/>
                    </a:moveTo>
                    <a:cubicBezTo>
                      <a:pt x="1" y="1"/>
                      <a:pt x="2" y="0"/>
                      <a:pt x="3" y="0"/>
                    </a:cubicBezTo>
                    <a:cubicBezTo>
                      <a:pt x="1" y="0"/>
                      <a:pt x="0" y="1"/>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0" name="Freeform 807">
                <a:extLst>
                  <a:ext uri="{FF2B5EF4-FFF2-40B4-BE49-F238E27FC236}">
                    <a16:creationId xmlns:a16="http://schemas.microsoft.com/office/drawing/2014/main" xmlns="" id="{B5880A8C-4665-4751-A3BB-7AF402BF04D2}"/>
                  </a:ext>
                </a:extLst>
              </p:cNvPr>
              <p:cNvSpPr/>
              <p:nvPr/>
            </p:nvSpPr>
            <p:spPr>
              <a:xfrm>
                <a:off x="3640" y="3172"/>
                <a:ext cx="1" cy="1"/>
              </a:xfrm>
              <a:custGeom>
                <a:avLst/>
                <a:gdLst/>
                <a:ahLst/>
                <a:cxnLst>
                  <a:cxn ang="0">
                    <a:pos x="0" y="0"/>
                  </a:cxn>
                  <a:cxn ang="0">
                    <a:pos x="1" y="1"/>
                  </a:cxn>
                  <a:cxn ang="0">
                    <a:pos x="0" y="0"/>
                  </a:cxn>
                </a:cxnLst>
                <a:rect l="0" t="0" r="0" b="0"/>
                <a:pathLst>
                  <a:path w="1" h="1">
                    <a:moveTo>
                      <a:pt x="0" y="0"/>
                    </a:moveTo>
                    <a:cubicBezTo>
                      <a:pt x="0" y="0"/>
                      <a:pt x="0" y="1"/>
                      <a:pt x="1" y="1"/>
                    </a:cubicBezTo>
                    <a:cubicBezTo>
                      <a:pt x="1" y="1"/>
                      <a:pt x="1"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1" name="Freeform 808">
                <a:extLst>
                  <a:ext uri="{FF2B5EF4-FFF2-40B4-BE49-F238E27FC236}">
                    <a16:creationId xmlns:a16="http://schemas.microsoft.com/office/drawing/2014/main" xmlns="" id="{C36D5285-6EAF-4740-BCD2-002115BC3E7C}"/>
                  </a:ext>
                </a:extLst>
              </p:cNvPr>
              <p:cNvSpPr/>
              <p:nvPr/>
            </p:nvSpPr>
            <p:spPr>
              <a:xfrm>
                <a:off x="3632" y="3172"/>
                <a:ext cx="3" cy="3"/>
              </a:xfrm>
              <a:custGeom>
                <a:avLst/>
                <a:gdLst/>
                <a:ahLst/>
                <a:cxnLst>
                  <a:cxn ang="0">
                    <a:pos x="2" y="3"/>
                  </a:cxn>
                  <a:cxn ang="0">
                    <a:pos x="3" y="0"/>
                  </a:cxn>
                  <a:cxn ang="0">
                    <a:pos x="0" y="1"/>
                  </a:cxn>
                  <a:cxn ang="0">
                    <a:pos x="2" y="3"/>
                  </a:cxn>
                </a:cxnLst>
                <a:rect l="0" t="0" r="0" b="0"/>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2" name="Freeform 809">
                <a:extLst>
                  <a:ext uri="{FF2B5EF4-FFF2-40B4-BE49-F238E27FC236}">
                    <a16:creationId xmlns:a16="http://schemas.microsoft.com/office/drawing/2014/main" xmlns="" id="{6C253BEA-F908-4780-84D5-9666B5DCDD9D}"/>
                  </a:ext>
                </a:extLst>
              </p:cNvPr>
              <p:cNvSpPr/>
              <p:nvPr/>
            </p:nvSpPr>
            <p:spPr>
              <a:xfrm>
                <a:off x="3629" y="3075"/>
                <a:ext cx="18" cy="96"/>
              </a:xfrm>
              <a:custGeom>
                <a:avLst/>
                <a:gdLst/>
                <a:ahLst/>
                <a:cxnLst>
                  <a:cxn ang="0">
                    <a:pos x="16" y="0"/>
                  </a:cxn>
                  <a:cxn ang="0">
                    <a:pos x="13" y="4"/>
                  </a:cxn>
                  <a:cxn ang="0">
                    <a:pos x="9" y="0"/>
                  </a:cxn>
                  <a:cxn ang="0">
                    <a:pos x="3" y="0"/>
                  </a:cxn>
                  <a:cxn ang="0">
                    <a:pos x="6" y="7"/>
                  </a:cxn>
                  <a:cxn ang="0">
                    <a:pos x="3" y="7"/>
                  </a:cxn>
                  <a:cxn ang="0">
                    <a:pos x="4" y="22"/>
                  </a:cxn>
                  <a:cxn ang="0">
                    <a:pos x="6" y="32"/>
                  </a:cxn>
                  <a:cxn ang="0">
                    <a:pos x="2" y="72"/>
                  </a:cxn>
                  <a:cxn ang="0">
                    <a:pos x="8" y="74"/>
                  </a:cxn>
                  <a:cxn ang="0">
                    <a:pos x="4" y="77"/>
                  </a:cxn>
                  <a:cxn ang="0">
                    <a:pos x="5" y="75"/>
                  </a:cxn>
                  <a:cxn ang="0">
                    <a:pos x="3" y="86"/>
                  </a:cxn>
                  <a:cxn ang="0">
                    <a:pos x="9" y="86"/>
                  </a:cxn>
                  <a:cxn ang="0">
                    <a:pos x="2" y="91"/>
                  </a:cxn>
                  <a:cxn ang="0">
                    <a:pos x="6" y="96"/>
                  </a:cxn>
                  <a:cxn ang="0">
                    <a:pos x="12" y="91"/>
                  </a:cxn>
                  <a:cxn ang="0">
                    <a:pos x="14" y="95"/>
                  </a:cxn>
                  <a:cxn ang="0">
                    <a:pos x="6" y="69"/>
                  </a:cxn>
                  <a:cxn ang="0">
                    <a:pos x="10" y="70"/>
                  </a:cxn>
                  <a:cxn ang="0">
                    <a:pos x="13" y="54"/>
                  </a:cxn>
                  <a:cxn ang="0">
                    <a:pos x="8" y="47"/>
                  </a:cxn>
                  <a:cxn ang="0">
                    <a:pos x="11" y="44"/>
                  </a:cxn>
                  <a:cxn ang="0">
                    <a:pos x="8" y="44"/>
                  </a:cxn>
                  <a:cxn ang="0">
                    <a:pos x="12" y="39"/>
                  </a:cxn>
                  <a:cxn ang="0">
                    <a:pos x="5" y="38"/>
                  </a:cxn>
                  <a:cxn ang="0">
                    <a:pos x="15" y="28"/>
                  </a:cxn>
                  <a:cxn ang="0">
                    <a:pos x="12" y="30"/>
                  </a:cxn>
                  <a:cxn ang="0">
                    <a:pos x="8" y="27"/>
                  </a:cxn>
                  <a:cxn ang="0">
                    <a:pos x="14" y="26"/>
                  </a:cxn>
                  <a:cxn ang="0">
                    <a:pos x="11" y="19"/>
                  </a:cxn>
                  <a:cxn ang="0">
                    <a:pos x="7" y="19"/>
                  </a:cxn>
                  <a:cxn ang="0">
                    <a:pos x="10" y="9"/>
                  </a:cxn>
                  <a:cxn ang="0">
                    <a:pos x="15" y="14"/>
                  </a:cxn>
                  <a:cxn ang="0">
                    <a:pos x="18" y="11"/>
                  </a:cxn>
                  <a:cxn ang="0">
                    <a:pos x="11" y="5"/>
                  </a:cxn>
                  <a:cxn ang="0">
                    <a:pos x="16" y="0"/>
                  </a:cxn>
                </a:cxnLst>
                <a:rect l="0" t="0" r="0" b="0"/>
                <a:pathLst>
                  <a:path w="21" h="111">
                    <a:moveTo>
                      <a:pt x="19" y="1"/>
                    </a:moveTo>
                    <a:cubicBezTo>
                      <a:pt x="16" y="1"/>
                      <a:pt x="15" y="2"/>
                      <a:pt x="16" y="5"/>
                    </a:cubicBezTo>
                    <a:cubicBezTo>
                      <a:pt x="12" y="4"/>
                      <a:pt x="13" y="1"/>
                      <a:pt x="11" y="0"/>
                    </a:cubicBezTo>
                    <a:cubicBezTo>
                      <a:pt x="9" y="3"/>
                      <a:pt x="7" y="0"/>
                      <a:pt x="4" y="0"/>
                    </a:cubicBezTo>
                    <a:cubicBezTo>
                      <a:pt x="4" y="4"/>
                      <a:pt x="8" y="5"/>
                      <a:pt x="7" y="9"/>
                    </a:cubicBezTo>
                    <a:cubicBezTo>
                      <a:pt x="4" y="9"/>
                      <a:pt x="4" y="9"/>
                      <a:pt x="4" y="9"/>
                    </a:cubicBezTo>
                    <a:cubicBezTo>
                      <a:pt x="6" y="14"/>
                      <a:pt x="8" y="21"/>
                      <a:pt x="5" y="26"/>
                    </a:cubicBezTo>
                    <a:cubicBezTo>
                      <a:pt x="4" y="30"/>
                      <a:pt x="5" y="33"/>
                      <a:pt x="7" y="37"/>
                    </a:cubicBezTo>
                    <a:cubicBezTo>
                      <a:pt x="4" y="52"/>
                      <a:pt x="7" y="68"/>
                      <a:pt x="3" y="84"/>
                    </a:cubicBezTo>
                    <a:cubicBezTo>
                      <a:pt x="10" y="86"/>
                      <a:pt x="10" y="86"/>
                      <a:pt x="10" y="86"/>
                    </a:cubicBezTo>
                    <a:cubicBezTo>
                      <a:pt x="7" y="87"/>
                      <a:pt x="10" y="90"/>
                      <a:pt x="5" y="90"/>
                    </a:cubicBezTo>
                    <a:cubicBezTo>
                      <a:pt x="6" y="89"/>
                      <a:pt x="6" y="88"/>
                      <a:pt x="6" y="87"/>
                    </a:cubicBezTo>
                    <a:cubicBezTo>
                      <a:pt x="0" y="90"/>
                      <a:pt x="6" y="96"/>
                      <a:pt x="4" y="100"/>
                    </a:cubicBezTo>
                    <a:cubicBezTo>
                      <a:pt x="5" y="100"/>
                      <a:pt x="10" y="99"/>
                      <a:pt x="11" y="100"/>
                    </a:cubicBezTo>
                    <a:cubicBezTo>
                      <a:pt x="4" y="100"/>
                      <a:pt x="12" y="105"/>
                      <a:pt x="3" y="106"/>
                    </a:cubicBezTo>
                    <a:cubicBezTo>
                      <a:pt x="1" y="110"/>
                      <a:pt x="10" y="107"/>
                      <a:pt x="8" y="111"/>
                    </a:cubicBezTo>
                    <a:cubicBezTo>
                      <a:pt x="13" y="111"/>
                      <a:pt x="10" y="107"/>
                      <a:pt x="14" y="106"/>
                    </a:cubicBezTo>
                    <a:cubicBezTo>
                      <a:pt x="17" y="107"/>
                      <a:pt x="12" y="110"/>
                      <a:pt x="17" y="110"/>
                    </a:cubicBezTo>
                    <a:cubicBezTo>
                      <a:pt x="19" y="103"/>
                      <a:pt x="10" y="90"/>
                      <a:pt x="8" y="80"/>
                    </a:cubicBezTo>
                    <a:cubicBezTo>
                      <a:pt x="12" y="81"/>
                      <a:pt x="12" y="81"/>
                      <a:pt x="12" y="81"/>
                    </a:cubicBezTo>
                    <a:cubicBezTo>
                      <a:pt x="9" y="75"/>
                      <a:pt x="10" y="67"/>
                      <a:pt x="16" y="63"/>
                    </a:cubicBezTo>
                    <a:cubicBezTo>
                      <a:pt x="12" y="63"/>
                      <a:pt x="19" y="55"/>
                      <a:pt x="10" y="55"/>
                    </a:cubicBezTo>
                    <a:cubicBezTo>
                      <a:pt x="12" y="54"/>
                      <a:pt x="12" y="53"/>
                      <a:pt x="13" y="52"/>
                    </a:cubicBezTo>
                    <a:cubicBezTo>
                      <a:pt x="10" y="51"/>
                      <a:pt x="10" y="51"/>
                      <a:pt x="10" y="51"/>
                    </a:cubicBezTo>
                    <a:cubicBezTo>
                      <a:pt x="10" y="48"/>
                      <a:pt x="14" y="49"/>
                      <a:pt x="14" y="46"/>
                    </a:cubicBezTo>
                    <a:cubicBezTo>
                      <a:pt x="10" y="47"/>
                      <a:pt x="9" y="45"/>
                      <a:pt x="6" y="44"/>
                    </a:cubicBezTo>
                    <a:cubicBezTo>
                      <a:pt x="11" y="41"/>
                      <a:pt x="14" y="37"/>
                      <a:pt x="18" y="33"/>
                    </a:cubicBezTo>
                    <a:cubicBezTo>
                      <a:pt x="17" y="34"/>
                      <a:pt x="15" y="34"/>
                      <a:pt x="14" y="35"/>
                    </a:cubicBezTo>
                    <a:cubicBezTo>
                      <a:pt x="15" y="33"/>
                      <a:pt x="12" y="33"/>
                      <a:pt x="10" y="32"/>
                    </a:cubicBezTo>
                    <a:cubicBezTo>
                      <a:pt x="10" y="30"/>
                      <a:pt x="15" y="31"/>
                      <a:pt x="17" y="31"/>
                    </a:cubicBezTo>
                    <a:cubicBezTo>
                      <a:pt x="19" y="27"/>
                      <a:pt x="10" y="25"/>
                      <a:pt x="13" y="22"/>
                    </a:cubicBezTo>
                    <a:cubicBezTo>
                      <a:pt x="9" y="23"/>
                      <a:pt x="9" y="23"/>
                      <a:pt x="9" y="23"/>
                    </a:cubicBezTo>
                    <a:cubicBezTo>
                      <a:pt x="9" y="19"/>
                      <a:pt x="13" y="16"/>
                      <a:pt x="12" y="11"/>
                    </a:cubicBezTo>
                    <a:cubicBezTo>
                      <a:pt x="17" y="9"/>
                      <a:pt x="16" y="15"/>
                      <a:pt x="18" y="17"/>
                    </a:cubicBezTo>
                    <a:cubicBezTo>
                      <a:pt x="19" y="16"/>
                      <a:pt x="20" y="14"/>
                      <a:pt x="21" y="13"/>
                    </a:cubicBezTo>
                    <a:cubicBezTo>
                      <a:pt x="19" y="11"/>
                      <a:pt x="15" y="8"/>
                      <a:pt x="13" y="6"/>
                    </a:cubicBezTo>
                    <a:cubicBezTo>
                      <a:pt x="19" y="8"/>
                      <a:pt x="18" y="2"/>
                      <a:pt x="19"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3" name="Freeform 810">
                <a:extLst>
                  <a:ext uri="{FF2B5EF4-FFF2-40B4-BE49-F238E27FC236}">
                    <a16:creationId xmlns:a16="http://schemas.microsoft.com/office/drawing/2014/main" xmlns="" id="{D61CDED6-BBDD-45D6-B473-BA6311A287C5}"/>
                  </a:ext>
                </a:extLst>
              </p:cNvPr>
              <p:cNvSpPr/>
              <p:nvPr/>
            </p:nvSpPr>
            <p:spPr>
              <a:xfrm>
                <a:off x="3647" y="3086"/>
                <a:ext cx="2" cy="2"/>
              </a:xfrm>
              <a:custGeom>
                <a:avLst/>
                <a:gdLst/>
                <a:ahLst/>
                <a:cxnLst>
                  <a:cxn ang="0">
                    <a:pos x="0" y="0"/>
                  </a:cxn>
                  <a:cxn ang="0">
                    <a:pos x="2" y="2"/>
                  </a:cxn>
                  <a:cxn ang="0">
                    <a:pos x="2" y="0"/>
                  </a:cxn>
                  <a:cxn ang="0">
                    <a:pos x="0" y="0"/>
                  </a:cxn>
                </a:cxnLst>
                <a:rect l="0" t="0" r="0" b="0"/>
                <a:pathLst>
                  <a:path w="2" h="2">
                    <a:moveTo>
                      <a:pt x="0" y="0"/>
                    </a:moveTo>
                    <a:lnTo>
                      <a:pt x="2" y="2"/>
                    </a:lnTo>
                    <a:lnTo>
                      <a:pt x="2"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4" name="Freeform 811">
                <a:extLst>
                  <a:ext uri="{FF2B5EF4-FFF2-40B4-BE49-F238E27FC236}">
                    <a16:creationId xmlns:a16="http://schemas.microsoft.com/office/drawing/2014/main" xmlns="" id="{5393913C-ECEF-4F03-9D57-DB21676D4FB8}"/>
                  </a:ext>
                </a:extLst>
              </p:cNvPr>
              <p:cNvSpPr/>
              <p:nvPr/>
            </p:nvSpPr>
            <p:spPr>
              <a:xfrm>
                <a:off x="3645" y="3075"/>
                <a:ext cx="0" cy="1"/>
              </a:xfrm>
              <a:custGeom>
                <a:avLst/>
                <a:gdLst/>
                <a:ahLst/>
                <a:cxnLst>
                  <a:cxn ang="0">
                    <a:pos x="0" y="1"/>
                  </a:cxn>
                  <a:cxn ang="0">
                    <a:pos x="0" y="1"/>
                  </a:cxn>
                  <a:cxn ang="0">
                    <a:pos x="0" y="1"/>
                  </a:cxn>
                </a:cxnLst>
                <a:rect l="0" t="0" r="0" b="0"/>
                <a:pathLst>
                  <a:path w="1" h="1">
                    <a:moveTo>
                      <a:pt x="0" y="1"/>
                    </a:moveTo>
                    <a:cubicBezTo>
                      <a:pt x="0" y="1"/>
                      <a:pt x="0" y="1"/>
                      <a:pt x="0" y="1"/>
                    </a:cubicBezTo>
                    <a:cubicBezTo>
                      <a:pt x="0" y="0"/>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5" name="Freeform 812">
                <a:extLst>
                  <a:ext uri="{FF2B5EF4-FFF2-40B4-BE49-F238E27FC236}">
                    <a16:creationId xmlns:a16="http://schemas.microsoft.com/office/drawing/2014/main" xmlns="" id="{BE808FD6-11D8-4BAB-B05C-E27401E52867}"/>
                  </a:ext>
                </a:extLst>
              </p:cNvPr>
              <p:cNvSpPr/>
              <p:nvPr/>
            </p:nvSpPr>
            <p:spPr>
              <a:xfrm>
                <a:off x="3633" y="3097"/>
                <a:ext cx="1" cy="0"/>
              </a:xfrm>
              <a:custGeom>
                <a:avLst/>
                <a:gdLst/>
                <a:ahLst/>
                <a:cxnLst>
                  <a:cxn ang="0">
                    <a:pos x="0" y="0"/>
                  </a:cxn>
                  <a:cxn ang="0">
                    <a:pos x="0" y="0"/>
                  </a:cxn>
                  <a:cxn ang="0">
                    <a:pos x="1" y="0"/>
                  </a:cxn>
                  <a:cxn ang="0">
                    <a:pos x="0" y="0"/>
                  </a:cxn>
                </a:cxnLst>
                <a:rect l="0" t="0" r="0" b="0"/>
                <a:pathLst>
                  <a:path w="1" h="1">
                    <a:moveTo>
                      <a:pt x="0" y="0"/>
                    </a:moveTo>
                    <a:lnTo>
                      <a:pt x="0" y="0"/>
                    </a:ln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6" name="Freeform 813">
                <a:extLst>
                  <a:ext uri="{FF2B5EF4-FFF2-40B4-BE49-F238E27FC236}">
                    <a16:creationId xmlns:a16="http://schemas.microsoft.com/office/drawing/2014/main" xmlns="" id="{5F691516-3589-43A9-AA47-D0A3FF354EE2}"/>
                  </a:ext>
                </a:extLst>
              </p:cNvPr>
              <p:cNvSpPr/>
              <p:nvPr/>
            </p:nvSpPr>
            <p:spPr>
              <a:xfrm>
                <a:off x="3644" y="3101"/>
                <a:ext cx="4" cy="2"/>
              </a:xfrm>
              <a:custGeom>
                <a:avLst/>
                <a:gdLst/>
                <a:ahLst/>
                <a:cxnLst>
                  <a:cxn ang="0">
                    <a:pos x="4" y="0"/>
                  </a:cxn>
                  <a:cxn ang="0">
                    <a:pos x="0" y="2"/>
                  </a:cxn>
                  <a:cxn ang="0">
                    <a:pos x="4" y="0"/>
                  </a:cxn>
                </a:cxnLst>
                <a:rect l="0" t="0" r="0" b="0"/>
                <a:pathLst>
                  <a:path w="4" h="3">
                    <a:moveTo>
                      <a:pt x="4" y="0"/>
                    </a:moveTo>
                    <a:cubicBezTo>
                      <a:pt x="0" y="3"/>
                      <a:pt x="0" y="3"/>
                      <a:pt x="0" y="3"/>
                    </a:cubicBezTo>
                    <a:cubicBezTo>
                      <a:pt x="2" y="3"/>
                      <a:pt x="3" y="3"/>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7" name="Freeform 814">
                <a:extLst>
                  <a:ext uri="{FF2B5EF4-FFF2-40B4-BE49-F238E27FC236}">
                    <a16:creationId xmlns:a16="http://schemas.microsoft.com/office/drawing/2014/main" xmlns="" id="{5618B3BD-F8A5-427B-A7D7-9823DE580AE0}"/>
                  </a:ext>
                </a:extLst>
              </p:cNvPr>
              <p:cNvSpPr/>
              <p:nvPr/>
            </p:nvSpPr>
            <p:spPr>
              <a:xfrm>
                <a:off x="3644" y="3123"/>
                <a:ext cx="2" cy="2"/>
              </a:xfrm>
              <a:custGeom>
                <a:avLst/>
                <a:gdLst/>
                <a:ahLst/>
                <a:cxnLst>
                  <a:cxn ang="0">
                    <a:pos x="0" y="1"/>
                  </a:cxn>
                  <a:cxn ang="0">
                    <a:pos x="2" y="2"/>
                  </a:cxn>
                  <a:cxn ang="0">
                    <a:pos x="0" y="1"/>
                  </a:cxn>
                </a:cxnLst>
                <a:rect l="0" t="0" r="0" b="0"/>
                <a:pathLst>
                  <a:path w="3" h="2">
                    <a:moveTo>
                      <a:pt x="0" y="1"/>
                    </a:moveTo>
                    <a:cubicBezTo>
                      <a:pt x="0" y="2"/>
                      <a:pt x="1" y="1"/>
                      <a:pt x="3" y="2"/>
                    </a:cubicBezTo>
                    <a:cubicBezTo>
                      <a:pt x="3" y="0"/>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8" name="Freeform 815">
                <a:extLst>
                  <a:ext uri="{FF2B5EF4-FFF2-40B4-BE49-F238E27FC236}">
                    <a16:creationId xmlns:a16="http://schemas.microsoft.com/office/drawing/2014/main" xmlns="" id="{6AFF3550-6B6F-41E4-A1C9-16284B52EFD6}"/>
                  </a:ext>
                </a:extLst>
              </p:cNvPr>
              <p:cNvSpPr/>
              <p:nvPr/>
            </p:nvSpPr>
            <p:spPr>
              <a:xfrm>
                <a:off x="3646" y="3078"/>
                <a:ext cx="2" cy="5"/>
              </a:xfrm>
              <a:custGeom>
                <a:avLst/>
                <a:gdLst/>
                <a:ahLst/>
                <a:cxnLst>
                  <a:cxn ang="0">
                    <a:pos x="2" y="5"/>
                  </a:cxn>
                  <a:cxn ang="0">
                    <a:pos x="1" y="1"/>
                  </a:cxn>
                  <a:cxn ang="0">
                    <a:pos x="0" y="0"/>
                  </a:cxn>
                  <a:cxn ang="0">
                    <a:pos x="2" y="5"/>
                  </a:cxn>
                </a:cxnLst>
                <a:rect l="0" t="0" r="0" b="0"/>
                <a:pathLst>
                  <a:path w="2" h="5">
                    <a:moveTo>
                      <a:pt x="2" y="5"/>
                    </a:moveTo>
                    <a:lnTo>
                      <a:pt x="1" y="1"/>
                    </a:lnTo>
                    <a:lnTo>
                      <a:pt x="0" y="0"/>
                    </a:lnTo>
                    <a:lnTo>
                      <a:pt x="2" y="5"/>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39" name="Freeform 816">
                <a:extLst>
                  <a:ext uri="{FF2B5EF4-FFF2-40B4-BE49-F238E27FC236}">
                    <a16:creationId xmlns:a16="http://schemas.microsoft.com/office/drawing/2014/main" xmlns="" id="{42F1EA20-B05D-43BA-A17B-3FD82153A3F2}"/>
                  </a:ext>
                </a:extLst>
              </p:cNvPr>
              <p:cNvSpPr/>
              <p:nvPr/>
            </p:nvSpPr>
            <p:spPr>
              <a:xfrm>
                <a:off x="3628" y="3020"/>
                <a:ext cx="21" cy="52"/>
              </a:xfrm>
              <a:custGeom>
                <a:avLst/>
                <a:gdLst/>
                <a:ahLst/>
                <a:cxnLst>
                  <a:cxn ang="0">
                    <a:pos x="3" y="3"/>
                  </a:cxn>
                  <a:cxn ang="0">
                    <a:pos x="0" y="12"/>
                  </a:cxn>
                  <a:cxn ang="0">
                    <a:pos x="10" y="18"/>
                  </a:cxn>
                  <a:cxn ang="0">
                    <a:pos x="1" y="17"/>
                  </a:cxn>
                  <a:cxn ang="0">
                    <a:pos x="7" y="35"/>
                  </a:cxn>
                  <a:cxn ang="0">
                    <a:pos x="4" y="35"/>
                  </a:cxn>
                  <a:cxn ang="0">
                    <a:pos x="14" y="42"/>
                  </a:cxn>
                  <a:cxn ang="0">
                    <a:pos x="3" y="42"/>
                  </a:cxn>
                  <a:cxn ang="0">
                    <a:pos x="3" y="41"/>
                  </a:cxn>
                  <a:cxn ang="0">
                    <a:pos x="6" y="51"/>
                  </a:cxn>
                  <a:cxn ang="0">
                    <a:pos x="11" y="52"/>
                  </a:cxn>
                  <a:cxn ang="0">
                    <a:pos x="16" y="52"/>
                  </a:cxn>
                  <a:cxn ang="0">
                    <a:pos x="13" y="45"/>
                  </a:cxn>
                  <a:cxn ang="0">
                    <a:pos x="16" y="45"/>
                  </a:cxn>
                  <a:cxn ang="0">
                    <a:pos x="14" y="42"/>
                  </a:cxn>
                  <a:cxn ang="0">
                    <a:pos x="17" y="41"/>
                  </a:cxn>
                  <a:cxn ang="0">
                    <a:pos x="14" y="37"/>
                  </a:cxn>
                  <a:cxn ang="0">
                    <a:pos x="14" y="38"/>
                  </a:cxn>
                  <a:cxn ang="0">
                    <a:pos x="10" y="34"/>
                  </a:cxn>
                  <a:cxn ang="0">
                    <a:pos x="15" y="33"/>
                  </a:cxn>
                  <a:cxn ang="0">
                    <a:pos x="12" y="33"/>
                  </a:cxn>
                  <a:cxn ang="0">
                    <a:pos x="16" y="22"/>
                  </a:cxn>
                  <a:cxn ang="0">
                    <a:pos x="14" y="21"/>
                  </a:cxn>
                  <a:cxn ang="0">
                    <a:pos x="16" y="26"/>
                  </a:cxn>
                  <a:cxn ang="0">
                    <a:pos x="7" y="25"/>
                  </a:cxn>
                  <a:cxn ang="0">
                    <a:pos x="14" y="19"/>
                  </a:cxn>
                  <a:cxn ang="0">
                    <a:pos x="14" y="11"/>
                  </a:cxn>
                  <a:cxn ang="0">
                    <a:pos x="14" y="11"/>
                  </a:cxn>
                  <a:cxn ang="0">
                    <a:pos x="12" y="5"/>
                  </a:cxn>
                  <a:cxn ang="0">
                    <a:pos x="10" y="7"/>
                  </a:cxn>
                  <a:cxn ang="0">
                    <a:pos x="7" y="5"/>
                  </a:cxn>
                  <a:cxn ang="0">
                    <a:pos x="9" y="5"/>
                  </a:cxn>
                  <a:cxn ang="0">
                    <a:pos x="4" y="0"/>
                  </a:cxn>
                  <a:cxn ang="0">
                    <a:pos x="7" y="5"/>
                  </a:cxn>
                  <a:cxn ang="0">
                    <a:pos x="3" y="3"/>
                  </a:cxn>
                </a:cxnLst>
                <a:rect l="0" t="0" r="0" b="0"/>
                <a:pathLst>
                  <a:path w="24" h="61">
                    <a:moveTo>
                      <a:pt x="4" y="4"/>
                    </a:moveTo>
                    <a:cubicBezTo>
                      <a:pt x="0" y="7"/>
                      <a:pt x="2" y="11"/>
                      <a:pt x="1" y="15"/>
                    </a:cubicBezTo>
                    <a:cubicBezTo>
                      <a:pt x="4" y="22"/>
                      <a:pt x="11" y="16"/>
                      <a:pt x="12" y="22"/>
                    </a:cubicBezTo>
                    <a:cubicBezTo>
                      <a:pt x="2" y="21"/>
                      <a:pt x="2" y="21"/>
                      <a:pt x="2" y="21"/>
                    </a:cubicBezTo>
                    <a:cubicBezTo>
                      <a:pt x="3" y="28"/>
                      <a:pt x="1" y="37"/>
                      <a:pt x="9" y="42"/>
                    </a:cubicBezTo>
                    <a:cubicBezTo>
                      <a:pt x="8" y="42"/>
                      <a:pt x="7" y="44"/>
                      <a:pt x="5" y="42"/>
                    </a:cubicBezTo>
                    <a:cubicBezTo>
                      <a:pt x="6" y="46"/>
                      <a:pt x="19" y="44"/>
                      <a:pt x="16" y="50"/>
                    </a:cubicBezTo>
                    <a:cubicBezTo>
                      <a:pt x="10" y="44"/>
                      <a:pt x="10" y="51"/>
                      <a:pt x="4" y="50"/>
                    </a:cubicBezTo>
                    <a:cubicBezTo>
                      <a:pt x="4" y="49"/>
                      <a:pt x="4" y="49"/>
                      <a:pt x="4" y="49"/>
                    </a:cubicBezTo>
                    <a:cubicBezTo>
                      <a:pt x="4" y="53"/>
                      <a:pt x="7" y="58"/>
                      <a:pt x="7" y="60"/>
                    </a:cubicBezTo>
                    <a:cubicBezTo>
                      <a:pt x="9" y="60"/>
                      <a:pt x="13" y="58"/>
                      <a:pt x="13" y="61"/>
                    </a:cubicBezTo>
                    <a:cubicBezTo>
                      <a:pt x="14" y="60"/>
                      <a:pt x="16" y="60"/>
                      <a:pt x="19" y="61"/>
                    </a:cubicBezTo>
                    <a:cubicBezTo>
                      <a:pt x="16" y="57"/>
                      <a:pt x="18" y="55"/>
                      <a:pt x="15" y="53"/>
                    </a:cubicBezTo>
                    <a:cubicBezTo>
                      <a:pt x="18" y="52"/>
                      <a:pt x="16" y="55"/>
                      <a:pt x="19" y="53"/>
                    </a:cubicBezTo>
                    <a:cubicBezTo>
                      <a:pt x="16" y="50"/>
                      <a:pt x="16" y="50"/>
                      <a:pt x="16" y="50"/>
                    </a:cubicBezTo>
                    <a:cubicBezTo>
                      <a:pt x="17" y="48"/>
                      <a:pt x="19" y="52"/>
                      <a:pt x="20" y="49"/>
                    </a:cubicBezTo>
                    <a:cubicBezTo>
                      <a:pt x="18" y="49"/>
                      <a:pt x="16" y="46"/>
                      <a:pt x="16" y="44"/>
                    </a:cubicBezTo>
                    <a:cubicBezTo>
                      <a:pt x="17" y="45"/>
                      <a:pt x="17" y="45"/>
                      <a:pt x="17" y="45"/>
                    </a:cubicBezTo>
                    <a:cubicBezTo>
                      <a:pt x="16" y="43"/>
                      <a:pt x="18" y="40"/>
                      <a:pt x="12" y="41"/>
                    </a:cubicBezTo>
                    <a:cubicBezTo>
                      <a:pt x="18" y="39"/>
                      <a:pt x="18" y="39"/>
                      <a:pt x="18" y="39"/>
                    </a:cubicBezTo>
                    <a:cubicBezTo>
                      <a:pt x="14" y="39"/>
                      <a:pt x="14" y="39"/>
                      <a:pt x="14" y="39"/>
                    </a:cubicBezTo>
                    <a:cubicBezTo>
                      <a:pt x="15" y="34"/>
                      <a:pt x="24" y="33"/>
                      <a:pt x="19" y="26"/>
                    </a:cubicBezTo>
                    <a:cubicBezTo>
                      <a:pt x="18" y="28"/>
                      <a:pt x="16" y="26"/>
                      <a:pt x="16" y="25"/>
                    </a:cubicBezTo>
                    <a:cubicBezTo>
                      <a:pt x="13" y="28"/>
                      <a:pt x="18" y="29"/>
                      <a:pt x="19" y="31"/>
                    </a:cubicBezTo>
                    <a:cubicBezTo>
                      <a:pt x="15" y="32"/>
                      <a:pt x="11" y="27"/>
                      <a:pt x="9" y="30"/>
                    </a:cubicBezTo>
                    <a:cubicBezTo>
                      <a:pt x="13" y="27"/>
                      <a:pt x="9" y="24"/>
                      <a:pt x="17" y="23"/>
                    </a:cubicBezTo>
                    <a:cubicBezTo>
                      <a:pt x="18" y="19"/>
                      <a:pt x="14" y="17"/>
                      <a:pt x="16" y="13"/>
                    </a:cubicBezTo>
                    <a:cubicBezTo>
                      <a:pt x="17" y="13"/>
                      <a:pt x="17" y="13"/>
                      <a:pt x="17" y="13"/>
                    </a:cubicBezTo>
                    <a:cubicBezTo>
                      <a:pt x="11" y="12"/>
                      <a:pt x="19" y="10"/>
                      <a:pt x="14" y="7"/>
                    </a:cubicBezTo>
                    <a:cubicBezTo>
                      <a:pt x="12" y="9"/>
                      <a:pt x="12" y="9"/>
                      <a:pt x="12" y="9"/>
                    </a:cubicBezTo>
                    <a:cubicBezTo>
                      <a:pt x="10" y="9"/>
                      <a:pt x="10" y="8"/>
                      <a:pt x="9" y="6"/>
                    </a:cubicBezTo>
                    <a:cubicBezTo>
                      <a:pt x="10" y="6"/>
                      <a:pt x="10" y="6"/>
                      <a:pt x="11" y="6"/>
                    </a:cubicBezTo>
                    <a:cubicBezTo>
                      <a:pt x="7" y="5"/>
                      <a:pt x="7" y="1"/>
                      <a:pt x="5" y="0"/>
                    </a:cubicBezTo>
                    <a:cubicBezTo>
                      <a:pt x="5" y="2"/>
                      <a:pt x="8" y="4"/>
                      <a:pt x="9" y="7"/>
                    </a:cubicBezTo>
                    <a:cubicBezTo>
                      <a:pt x="7" y="6"/>
                      <a:pt x="3" y="6"/>
                      <a:pt x="4"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0" name="Freeform 817">
                <a:extLst>
                  <a:ext uri="{FF2B5EF4-FFF2-40B4-BE49-F238E27FC236}">
                    <a16:creationId xmlns:a16="http://schemas.microsoft.com/office/drawing/2014/main" xmlns="" id="{1A49CE9C-7F63-4521-9A64-14A3BCD6B1F9}"/>
                  </a:ext>
                </a:extLst>
              </p:cNvPr>
              <p:cNvSpPr/>
              <p:nvPr/>
            </p:nvSpPr>
            <p:spPr>
              <a:xfrm>
                <a:off x="3643" y="3059"/>
                <a:ext cx="1" cy="0"/>
              </a:xfrm>
              <a:custGeom>
                <a:avLst/>
                <a:gdLst/>
                <a:ahLst/>
                <a:cxnLst>
                  <a:cxn ang="0">
                    <a:pos x="1" y="0"/>
                  </a:cxn>
                  <a:cxn ang="0">
                    <a:pos x="0" y="0"/>
                  </a:cxn>
                  <a:cxn ang="0">
                    <a:pos x="1" y="0"/>
                  </a:cxn>
                </a:cxnLst>
                <a:rect l="0" t="0" r="0" b="0"/>
                <a:pathLst>
                  <a:path w="2" h="1">
                    <a:moveTo>
                      <a:pt x="2" y="1"/>
                    </a:moveTo>
                    <a:cubicBezTo>
                      <a:pt x="0" y="0"/>
                      <a:pt x="0" y="0"/>
                      <a:pt x="0" y="0"/>
                    </a:cubicBezTo>
                    <a:cubicBezTo>
                      <a:pt x="1" y="0"/>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1" name="Freeform 818">
                <a:extLst>
                  <a:ext uri="{FF2B5EF4-FFF2-40B4-BE49-F238E27FC236}">
                    <a16:creationId xmlns:a16="http://schemas.microsoft.com/office/drawing/2014/main" xmlns="" id="{789149E6-73A5-4377-8110-5A1E97DF61AC}"/>
                  </a:ext>
                </a:extLst>
              </p:cNvPr>
              <p:cNvSpPr/>
              <p:nvPr/>
            </p:nvSpPr>
            <p:spPr>
              <a:xfrm>
                <a:off x="3625" y="2978"/>
                <a:ext cx="25" cy="40"/>
              </a:xfrm>
              <a:custGeom>
                <a:avLst/>
                <a:gdLst/>
                <a:ahLst/>
                <a:cxnLst>
                  <a:cxn ang="0">
                    <a:pos x="12" y="29"/>
                  </a:cxn>
                  <a:cxn ang="0">
                    <a:pos x="17" y="28"/>
                  </a:cxn>
                  <a:cxn ang="0">
                    <a:pos x="8" y="28"/>
                  </a:cxn>
                  <a:cxn ang="0">
                    <a:pos x="6" y="23"/>
                  </a:cxn>
                  <a:cxn ang="0">
                    <a:pos x="15" y="23"/>
                  </a:cxn>
                  <a:cxn ang="0">
                    <a:pos x="16" y="19"/>
                  </a:cxn>
                  <a:cxn ang="0">
                    <a:pos x="10" y="19"/>
                  </a:cxn>
                  <a:cxn ang="0">
                    <a:pos x="8" y="15"/>
                  </a:cxn>
                  <a:cxn ang="0">
                    <a:pos x="9" y="17"/>
                  </a:cxn>
                  <a:cxn ang="0">
                    <a:pos x="15" y="14"/>
                  </a:cxn>
                  <a:cxn ang="0">
                    <a:pos x="0" y="3"/>
                  </a:cxn>
                  <a:cxn ang="0">
                    <a:pos x="1" y="6"/>
                  </a:cxn>
                  <a:cxn ang="0">
                    <a:pos x="8" y="6"/>
                  </a:cxn>
                  <a:cxn ang="0">
                    <a:pos x="6" y="10"/>
                  </a:cxn>
                  <a:cxn ang="0">
                    <a:pos x="3" y="7"/>
                  </a:cxn>
                  <a:cxn ang="0">
                    <a:pos x="3" y="34"/>
                  </a:cxn>
                  <a:cxn ang="0">
                    <a:pos x="3" y="31"/>
                  </a:cxn>
                  <a:cxn ang="0">
                    <a:pos x="8" y="34"/>
                  </a:cxn>
                  <a:cxn ang="0">
                    <a:pos x="13" y="33"/>
                  </a:cxn>
                  <a:cxn ang="0">
                    <a:pos x="11" y="34"/>
                  </a:cxn>
                  <a:cxn ang="0">
                    <a:pos x="17" y="34"/>
                  </a:cxn>
                  <a:cxn ang="0">
                    <a:pos x="20" y="40"/>
                  </a:cxn>
                  <a:cxn ang="0">
                    <a:pos x="20" y="30"/>
                  </a:cxn>
                  <a:cxn ang="0">
                    <a:pos x="12" y="29"/>
                  </a:cxn>
                </a:cxnLst>
                <a:rect l="0" t="0" r="0" b="0"/>
                <a:pathLst>
                  <a:path w="28" h="47">
                    <a:moveTo>
                      <a:pt x="14" y="35"/>
                    </a:moveTo>
                    <a:cubicBezTo>
                      <a:pt x="15" y="32"/>
                      <a:pt x="18" y="35"/>
                      <a:pt x="20" y="33"/>
                    </a:cubicBezTo>
                    <a:cubicBezTo>
                      <a:pt x="17" y="30"/>
                      <a:pt x="14" y="36"/>
                      <a:pt x="9" y="33"/>
                    </a:cubicBezTo>
                    <a:cubicBezTo>
                      <a:pt x="12" y="32"/>
                      <a:pt x="7" y="29"/>
                      <a:pt x="7" y="28"/>
                    </a:cubicBezTo>
                    <a:cubicBezTo>
                      <a:pt x="10" y="29"/>
                      <a:pt x="15" y="29"/>
                      <a:pt x="17" y="28"/>
                    </a:cubicBezTo>
                    <a:cubicBezTo>
                      <a:pt x="15" y="27"/>
                      <a:pt x="18"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1" y="0"/>
                      <a:pt x="1" y="4"/>
                    </a:cubicBezTo>
                    <a:cubicBezTo>
                      <a:pt x="0" y="5"/>
                      <a:pt x="2" y="6"/>
                      <a:pt x="2" y="8"/>
                    </a:cubicBezTo>
                    <a:cubicBezTo>
                      <a:pt x="4" y="4"/>
                      <a:pt x="8" y="8"/>
                      <a:pt x="9" y="8"/>
                    </a:cubicBezTo>
                    <a:cubicBezTo>
                      <a:pt x="8" y="10"/>
                      <a:pt x="11" y="13"/>
                      <a:pt x="7" y="12"/>
                    </a:cubicBezTo>
                    <a:cubicBezTo>
                      <a:pt x="4" y="9"/>
                      <a:pt x="4" y="9"/>
                      <a:pt x="4" y="9"/>
                    </a:cubicBezTo>
                    <a:cubicBezTo>
                      <a:pt x="2" y="18"/>
                      <a:pt x="3" y="31"/>
                      <a:pt x="4" y="41"/>
                    </a:cubicBezTo>
                    <a:cubicBezTo>
                      <a:pt x="4" y="37"/>
                      <a:pt x="4" y="37"/>
                      <a:pt x="4" y="37"/>
                    </a:cubicBezTo>
                    <a:cubicBezTo>
                      <a:pt x="7" y="37"/>
                      <a:pt x="7" y="39"/>
                      <a:pt x="9" y="41"/>
                    </a:cubicBezTo>
                    <a:cubicBezTo>
                      <a:pt x="15" y="39"/>
                      <a:pt x="15" y="39"/>
                      <a:pt x="15" y="39"/>
                    </a:cubicBezTo>
                    <a:cubicBezTo>
                      <a:pt x="15" y="40"/>
                      <a:pt x="16" y="41"/>
                      <a:pt x="13" y="41"/>
                    </a:cubicBezTo>
                    <a:cubicBezTo>
                      <a:pt x="16" y="43"/>
                      <a:pt x="18" y="42"/>
                      <a:pt x="20" y="41"/>
                    </a:cubicBezTo>
                    <a:cubicBezTo>
                      <a:pt x="21" y="44"/>
                      <a:pt x="19" y="45"/>
                      <a:pt x="23" y="47"/>
                    </a:cubicBezTo>
                    <a:cubicBezTo>
                      <a:pt x="28" y="42"/>
                      <a:pt x="18" y="43"/>
                      <a:pt x="23" y="36"/>
                    </a:cubicBezTo>
                    <a:lnTo>
                      <a:pt x="14" y="35"/>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2" name="Freeform 819">
                <a:extLst>
                  <a:ext uri="{FF2B5EF4-FFF2-40B4-BE49-F238E27FC236}">
                    <a16:creationId xmlns:a16="http://schemas.microsoft.com/office/drawing/2014/main" xmlns="" id="{FF09CF0B-3DA9-4E5B-A07F-EB6D6DFA0128}"/>
                  </a:ext>
                </a:extLst>
              </p:cNvPr>
              <p:cNvSpPr/>
              <p:nvPr/>
            </p:nvSpPr>
            <p:spPr>
              <a:xfrm>
                <a:off x="3637" y="3016"/>
                <a:ext cx="4" cy="2"/>
              </a:xfrm>
              <a:custGeom>
                <a:avLst/>
                <a:gdLst/>
                <a:ahLst/>
                <a:cxnLst>
                  <a:cxn ang="0">
                    <a:pos x="4" y="2"/>
                  </a:cxn>
                  <a:cxn ang="0">
                    <a:pos x="0" y="0"/>
                  </a:cxn>
                  <a:cxn ang="0">
                    <a:pos x="2" y="2"/>
                  </a:cxn>
                  <a:cxn ang="0">
                    <a:pos x="4" y="2"/>
                  </a:cxn>
                </a:cxnLst>
                <a:rect l="0" t="0" r="0" b="0"/>
                <a:pathLst>
                  <a:path w="4" h="2">
                    <a:moveTo>
                      <a:pt x="4" y="2"/>
                    </a:moveTo>
                    <a:lnTo>
                      <a:pt x="0" y="0"/>
                    </a:lnTo>
                    <a:lnTo>
                      <a:pt x="2" y="2"/>
                    </a:lnTo>
                    <a:lnTo>
                      <a:pt x="4"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3" name="Freeform 820">
                <a:extLst>
                  <a:ext uri="{FF2B5EF4-FFF2-40B4-BE49-F238E27FC236}">
                    <a16:creationId xmlns:a16="http://schemas.microsoft.com/office/drawing/2014/main" xmlns="" id="{86E79977-748F-40B0-A3D5-289C28F7B3E1}"/>
                  </a:ext>
                </a:extLst>
              </p:cNvPr>
              <p:cNvSpPr/>
              <p:nvPr/>
            </p:nvSpPr>
            <p:spPr>
              <a:xfrm>
                <a:off x="3628" y="3015"/>
                <a:ext cx="4" cy="1"/>
              </a:xfrm>
              <a:custGeom>
                <a:avLst/>
                <a:gdLst/>
                <a:ahLst/>
                <a:cxnLst>
                  <a:cxn ang="0">
                    <a:pos x="0" y="1"/>
                  </a:cxn>
                  <a:cxn ang="0">
                    <a:pos x="3" y="1"/>
                  </a:cxn>
                  <a:cxn ang="0">
                    <a:pos x="0" y="1"/>
                  </a:cxn>
                </a:cxnLst>
                <a:rect l="0" t="0" r="0" b="0"/>
                <a:pathLst>
                  <a:path w="5" h="2">
                    <a:moveTo>
                      <a:pt x="0" y="2"/>
                    </a:moveTo>
                    <a:cubicBezTo>
                      <a:pt x="4" y="2"/>
                      <a:pt x="4" y="2"/>
                      <a:pt x="4" y="2"/>
                    </a:cubicBezTo>
                    <a:cubicBezTo>
                      <a:pt x="5" y="0"/>
                      <a:pt x="3" y="0"/>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4" name="Freeform 821">
                <a:extLst>
                  <a:ext uri="{FF2B5EF4-FFF2-40B4-BE49-F238E27FC236}">
                    <a16:creationId xmlns:a16="http://schemas.microsoft.com/office/drawing/2014/main" xmlns="" id="{2F732D56-37D1-48E9-B538-7A603100C071}"/>
                  </a:ext>
                </a:extLst>
              </p:cNvPr>
              <p:cNvSpPr/>
              <p:nvPr/>
            </p:nvSpPr>
            <p:spPr>
              <a:xfrm>
                <a:off x="3638" y="2986"/>
                <a:ext cx="3" cy="3"/>
              </a:xfrm>
              <a:custGeom>
                <a:avLst/>
                <a:gdLst/>
                <a:ahLst/>
                <a:cxnLst>
                  <a:cxn ang="0">
                    <a:pos x="3" y="3"/>
                  </a:cxn>
                  <a:cxn ang="0">
                    <a:pos x="1" y="0"/>
                  </a:cxn>
                  <a:cxn ang="0">
                    <a:pos x="0" y="2"/>
                  </a:cxn>
                  <a:cxn ang="0">
                    <a:pos x="3" y="3"/>
                  </a:cxn>
                </a:cxnLst>
                <a:rect l="0" t="0" r="0" b="0"/>
                <a:pathLst>
                  <a:path w="3" h="3">
                    <a:moveTo>
                      <a:pt x="3" y="3"/>
                    </a:moveTo>
                    <a:cubicBezTo>
                      <a:pt x="1" y="0"/>
                      <a:pt x="1" y="0"/>
                      <a:pt x="1" y="0"/>
                    </a:cubicBezTo>
                    <a:cubicBezTo>
                      <a:pt x="0" y="2"/>
                      <a:pt x="0" y="2"/>
                      <a:pt x="0" y="2"/>
                    </a:cubicBezTo>
                    <a:cubicBezTo>
                      <a:pt x="2" y="2"/>
                      <a:pt x="2" y="3"/>
                      <a:pt x="3"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5" name="Freeform 822">
                <a:extLst>
                  <a:ext uri="{FF2B5EF4-FFF2-40B4-BE49-F238E27FC236}">
                    <a16:creationId xmlns:a16="http://schemas.microsoft.com/office/drawing/2014/main" xmlns="" id="{C311C9AC-12BF-4CE1-BB55-844098704198}"/>
                  </a:ext>
                </a:extLst>
              </p:cNvPr>
              <p:cNvSpPr/>
              <p:nvPr/>
            </p:nvSpPr>
            <p:spPr>
              <a:xfrm>
                <a:off x="3625" y="2969"/>
                <a:ext cx="12" cy="12"/>
              </a:xfrm>
              <a:custGeom>
                <a:avLst/>
                <a:gdLst/>
                <a:ahLst/>
                <a:cxnLst>
                  <a:cxn ang="0">
                    <a:pos x="0" y="0"/>
                  </a:cxn>
                  <a:cxn ang="0">
                    <a:pos x="0" y="10"/>
                  </a:cxn>
                  <a:cxn ang="0">
                    <a:pos x="11" y="10"/>
                  </a:cxn>
                  <a:cxn ang="0">
                    <a:pos x="4" y="6"/>
                  </a:cxn>
                  <a:cxn ang="0">
                    <a:pos x="4" y="0"/>
                  </a:cxn>
                  <a:cxn ang="0">
                    <a:pos x="0" y="0"/>
                  </a:cxn>
                </a:cxnLst>
                <a:rect l="0" t="0" r="0" b="0"/>
                <a:pathLst>
                  <a:path w="14" h="14">
                    <a:moveTo>
                      <a:pt x="0" y="0"/>
                    </a:moveTo>
                    <a:cubicBezTo>
                      <a:pt x="1" y="5"/>
                      <a:pt x="4" y="7"/>
                      <a:pt x="1" y="12"/>
                    </a:cubicBezTo>
                    <a:cubicBezTo>
                      <a:pt x="5" y="14"/>
                      <a:pt x="9" y="11"/>
                      <a:pt x="13" y="12"/>
                    </a:cubicBezTo>
                    <a:cubicBezTo>
                      <a:pt x="14" y="9"/>
                      <a:pt x="6" y="9"/>
                      <a:pt x="5" y="7"/>
                    </a:cubicBezTo>
                    <a:cubicBezTo>
                      <a:pt x="9" y="6"/>
                      <a:pt x="4" y="3"/>
                      <a:pt x="5" y="0"/>
                    </a:cubicBezTo>
                    <a:cubicBezTo>
                      <a:pt x="3" y="0"/>
                      <a:pt x="2"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6" name="Freeform 823">
                <a:extLst>
                  <a:ext uri="{FF2B5EF4-FFF2-40B4-BE49-F238E27FC236}">
                    <a16:creationId xmlns:a16="http://schemas.microsoft.com/office/drawing/2014/main" xmlns="" id="{B671B88C-D2D1-40D8-B5E6-55F508143960}"/>
                  </a:ext>
                </a:extLst>
              </p:cNvPr>
              <p:cNvSpPr/>
              <p:nvPr/>
            </p:nvSpPr>
            <p:spPr>
              <a:xfrm>
                <a:off x="3627" y="2872"/>
                <a:ext cx="19" cy="101"/>
              </a:xfrm>
              <a:custGeom>
                <a:avLst/>
                <a:gdLst/>
                <a:ahLst/>
                <a:cxnLst>
                  <a:cxn ang="0">
                    <a:pos x="10" y="82"/>
                  </a:cxn>
                  <a:cxn ang="0">
                    <a:pos x="9" y="77"/>
                  </a:cxn>
                  <a:cxn ang="0">
                    <a:pos x="12" y="80"/>
                  </a:cxn>
                  <a:cxn ang="0">
                    <a:pos x="14" y="75"/>
                  </a:cxn>
                  <a:cxn ang="0">
                    <a:pos x="12" y="75"/>
                  </a:cxn>
                  <a:cxn ang="0">
                    <a:pos x="11" y="67"/>
                  </a:cxn>
                  <a:cxn ang="0">
                    <a:pos x="6" y="65"/>
                  </a:cxn>
                  <a:cxn ang="0">
                    <a:pos x="13" y="59"/>
                  </a:cxn>
                  <a:cxn ang="0">
                    <a:pos x="4" y="61"/>
                  </a:cxn>
                  <a:cxn ang="0">
                    <a:pos x="7" y="50"/>
                  </a:cxn>
                  <a:cxn ang="0">
                    <a:pos x="7" y="52"/>
                  </a:cxn>
                  <a:cxn ang="0">
                    <a:pos x="7" y="47"/>
                  </a:cxn>
                  <a:cxn ang="0">
                    <a:pos x="12" y="47"/>
                  </a:cxn>
                  <a:cxn ang="0">
                    <a:pos x="12" y="39"/>
                  </a:cxn>
                  <a:cxn ang="0">
                    <a:pos x="14" y="39"/>
                  </a:cxn>
                  <a:cxn ang="0">
                    <a:pos x="11" y="24"/>
                  </a:cxn>
                  <a:cxn ang="0">
                    <a:pos x="13" y="21"/>
                  </a:cxn>
                  <a:cxn ang="0">
                    <a:pos x="6" y="23"/>
                  </a:cxn>
                  <a:cxn ang="0">
                    <a:pos x="6" y="17"/>
                  </a:cxn>
                  <a:cxn ang="0">
                    <a:pos x="12" y="18"/>
                  </a:cxn>
                  <a:cxn ang="0">
                    <a:pos x="9" y="14"/>
                  </a:cxn>
                  <a:cxn ang="0">
                    <a:pos x="14" y="12"/>
                  </a:cxn>
                  <a:cxn ang="0">
                    <a:pos x="6" y="6"/>
                  </a:cxn>
                  <a:cxn ang="0">
                    <a:pos x="8" y="1"/>
                  </a:cxn>
                  <a:cxn ang="0">
                    <a:pos x="0" y="4"/>
                  </a:cxn>
                  <a:cxn ang="0">
                    <a:pos x="1" y="26"/>
                  </a:cxn>
                  <a:cxn ang="0">
                    <a:pos x="6" y="32"/>
                  </a:cxn>
                  <a:cxn ang="0">
                    <a:pos x="0" y="33"/>
                  </a:cxn>
                  <a:cxn ang="0">
                    <a:pos x="6" y="33"/>
                  </a:cxn>
                  <a:cxn ang="0">
                    <a:pos x="1" y="37"/>
                  </a:cxn>
                  <a:cxn ang="0">
                    <a:pos x="6" y="38"/>
                  </a:cxn>
                  <a:cxn ang="0">
                    <a:pos x="0" y="41"/>
                  </a:cxn>
                  <a:cxn ang="0">
                    <a:pos x="2" y="76"/>
                  </a:cxn>
                  <a:cxn ang="0">
                    <a:pos x="6" y="75"/>
                  </a:cxn>
                  <a:cxn ang="0">
                    <a:pos x="6" y="88"/>
                  </a:cxn>
                  <a:cxn ang="0">
                    <a:pos x="9" y="90"/>
                  </a:cxn>
                  <a:cxn ang="0">
                    <a:pos x="1" y="90"/>
                  </a:cxn>
                  <a:cxn ang="0">
                    <a:pos x="2" y="94"/>
                  </a:cxn>
                  <a:cxn ang="0">
                    <a:pos x="4" y="92"/>
                  </a:cxn>
                  <a:cxn ang="0">
                    <a:pos x="2" y="96"/>
                  </a:cxn>
                  <a:cxn ang="0">
                    <a:pos x="12" y="93"/>
                  </a:cxn>
                  <a:cxn ang="0">
                    <a:pos x="16" y="82"/>
                  </a:cxn>
                  <a:cxn ang="0">
                    <a:pos x="10" y="82"/>
                  </a:cxn>
                </a:cxnLst>
                <a:rect l="0" t="0" r="0" b="0"/>
                <a:pathLst>
                  <a:path w="22" h="117">
                    <a:moveTo>
                      <a:pt x="12" y="96"/>
                    </a:moveTo>
                    <a:cubicBezTo>
                      <a:pt x="12" y="94"/>
                      <a:pt x="10" y="92"/>
                      <a:pt x="11" y="90"/>
                    </a:cubicBezTo>
                    <a:cubicBezTo>
                      <a:pt x="14" y="90"/>
                      <a:pt x="15" y="91"/>
                      <a:pt x="14" y="93"/>
                    </a:cubicBezTo>
                    <a:cubicBezTo>
                      <a:pt x="19" y="92"/>
                      <a:pt x="13" y="90"/>
                      <a:pt x="17" y="88"/>
                    </a:cubicBezTo>
                    <a:cubicBezTo>
                      <a:pt x="16" y="88"/>
                      <a:pt x="15" y="89"/>
                      <a:pt x="14" y="88"/>
                    </a:cubicBezTo>
                    <a:cubicBezTo>
                      <a:pt x="15" y="83"/>
                      <a:pt x="10" y="85"/>
                      <a:pt x="13" y="78"/>
                    </a:cubicBezTo>
                    <a:cubicBezTo>
                      <a:pt x="11" y="77"/>
                      <a:pt x="11" y="76"/>
                      <a:pt x="8" y="76"/>
                    </a:cubicBezTo>
                    <a:cubicBezTo>
                      <a:pt x="12" y="72"/>
                      <a:pt x="12" y="74"/>
                      <a:pt x="16" y="69"/>
                    </a:cubicBezTo>
                    <a:cubicBezTo>
                      <a:pt x="14" y="69"/>
                      <a:pt x="9" y="71"/>
                      <a:pt x="5" y="71"/>
                    </a:cubicBezTo>
                    <a:cubicBezTo>
                      <a:pt x="11" y="63"/>
                      <a:pt x="4" y="63"/>
                      <a:pt x="9" y="59"/>
                    </a:cubicBezTo>
                    <a:cubicBezTo>
                      <a:pt x="9" y="59"/>
                      <a:pt x="10" y="60"/>
                      <a:pt x="9" y="61"/>
                    </a:cubicBezTo>
                    <a:cubicBezTo>
                      <a:pt x="15" y="60"/>
                      <a:pt x="8" y="57"/>
                      <a:pt x="9" y="55"/>
                    </a:cubicBezTo>
                    <a:cubicBezTo>
                      <a:pt x="15" y="55"/>
                      <a:pt x="15" y="55"/>
                      <a:pt x="15" y="55"/>
                    </a:cubicBezTo>
                    <a:cubicBezTo>
                      <a:pt x="14" y="53"/>
                      <a:pt x="10" y="48"/>
                      <a:pt x="14" y="46"/>
                    </a:cubicBezTo>
                    <a:cubicBezTo>
                      <a:pt x="17" y="46"/>
                      <a:pt x="17" y="46"/>
                      <a:pt x="17" y="46"/>
                    </a:cubicBezTo>
                    <a:cubicBezTo>
                      <a:pt x="13" y="40"/>
                      <a:pt x="15" y="33"/>
                      <a:pt x="13" y="28"/>
                    </a:cubicBezTo>
                    <a:cubicBezTo>
                      <a:pt x="16" y="25"/>
                      <a:pt x="16" y="25"/>
                      <a:pt x="16" y="25"/>
                    </a:cubicBezTo>
                    <a:cubicBezTo>
                      <a:pt x="12" y="18"/>
                      <a:pt x="14" y="32"/>
                      <a:pt x="7" y="27"/>
                    </a:cubicBezTo>
                    <a:cubicBezTo>
                      <a:pt x="16" y="26"/>
                      <a:pt x="3" y="24"/>
                      <a:pt x="7" y="20"/>
                    </a:cubicBezTo>
                    <a:cubicBezTo>
                      <a:pt x="11" y="18"/>
                      <a:pt x="9" y="24"/>
                      <a:pt x="14" y="22"/>
                    </a:cubicBezTo>
                    <a:cubicBezTo>
                      <a:pt x="9" y="21"/>
                      <a:pt x="12" y="19"/>
                      <a:pt x="11" y="17"/>
                    </a:cubicBezTo>
                    <a:cubicBezTo>
                      <a:pt x="16" y="18"/>
                      <a:pt x="12" y="13"/>
                      <a:pt x="17" y="14"/>
                    </a:cubicBezTo>
                    <a:cubicBezTo>
                      <a:pt x="8" y="7"/>
                      <a:pt x="8" y="7"/>
                      <a:pt x="8" y="7"/>
                    </a:cubicBezTo>
                    <a:cubicBezTo>
                      <a:pt x="11" y="5"/>
                      <a:pt x="10" y="3"/>
                      <a:pt x="10" y="2"/>
                    </a:cubicBezTo>
                    <a:cubicBezTo>
                      <a:pt x="10" y="6"/>
                      <a:pt x="3" y="0"/>
                      <a:pt x="1" y="5"/>
                    </a:cubicBezTo>
                    <a:cubicBezTo>
                      <a:pt x="3" y="12"/>
                      <a:pt x="4" y="23"/>
                      <a:pt x="2" y="31"/>
                    </a:cubicBezTo>
                    <a:cubicBezTo>
                      <a:pt x="8" y="32"/>
                      <a:pt x="2" y="36"/>
                      <a:pt x="7" y="38"/>
                    </a:cubicBezTo>
                    <a:cubicBezTo>
                      <a:pt x="1" y="39"/>
                      <a:pt x="1" y="39"/>
                      <a:pt x="1" y="39"/>
                    </a:cubicBezTo>
                    <a:cubicBezTo>
                      <a:pt x="2" y="44"/>
                      <a:pt x="5" y="37"/>
                      <a:pt x="7" y="39"/>
                    </a:cubicBezTo>
                    <a:cubicBezTo>
                      <a:pt x="8" y="41"/>
                      <a:pt x="4" y="43"/>
                      <a:pt x="2" y="43"/>
                    </a:cubicBezTo>
                    <a:cubicBezTo>
                      <a:pt x="1" y="46"/>
                      <a:pt x="3" y="43"/>
                      <a:pt x="7" y="45"/>
                    </a:cubicBezTo>
                    <a:cubicBezTo>
                      <a:pt x="0" y="48"/>
                      <a:pt x="0" y="48"/>
                      <a:pt x="0" y="48"/>
                    </a:cubicBezTo>
                    <a:cubicBezTo>
                      <a:pt x="2" y="59"/>
                      <a:pt x="7" y="75"/>
                      <a:pt x="3" y="89"/>
                    </a:cubicBezTo>
                    <a:cubicBezTo>
                      <a:pt x="7" y="88"/>
                      <a:pt x="7" y="88"/>
                      <a:pt x="7" y="88"/>
                    </a:cubicBezTo>
                    <a:cubicBezTo>
                      <a:pt x="5" y="94"/>
                      <a:pt x="17" y="98"/>
                      <a:pt x="7" y="103"/>
                    </a:cubicBezTo>
                    <a:cubicBezTo>
                      <a:pt x="11" y="105"/>
                      <a:pt x="11" y="105"/>
                      <a:pt x="11" y="105"/>
                    </a:cubicBezTo>
                    <a:cubicBezTo>
                      <a:pt x="9" y="104"/>
                      <a:pt x="5" y="106"/>
                      <a:pt x="2" y="105"/>
                    </a:cubicBezTo>
                    <a:cubicBezTo>
                      <a:pt x="3" y="106"/>
                      <a:pt x="1" y="108"/>
                      <a:pt x="3" y="110"/>
                    </a:cubicBezTo>
                    <a:cubicBezTo>
                      <a:pt x="5" y="107"/>
                      <a:pt x="5" y="107"/>
                      <a:pt x="5" y="107"/>
                    </a:cubicBezTo>
                    <a:cubicBezTo>
                      <a:pt x="9" y="109"/>
                      <a:pt x="6" y="111"/>
                      <a:pt x="3" y="112"/>
                    </a:cubicBezTo>
                    <a:cubicBezTo>
                      <a:pt x="8" y="117"/>
                      <a:pt x="11" y="109"/>
                      <a:pt x="14" y="108"/>
                    </a:cubicBezTo>
                    <a:cubicBezTo>
                      <a:pt x="6" y="102"/>
                      <a:pt x="22" y="102"/>
                      <a:pt x="19" y="96"/>
                    </a:cubicBezTo>
                    <a:cubicBezTo>
                      <a:pt x="16" y="92"/>
                      <a:pt x="15" y="96"/>
                      <a:pt x="12" y="9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7" name="Freeform 824">
                <a:extLst>
                  <a:ext uri="{FF2B5EF4-FFF2-40B4-BE49-F238E27FC236}">
                    <a16:creationId xmlns:a16="http://schemas.microsoft.com/office/drawing/2014/main" xmlns="" id="{3280ED4C-4A52-4114-98E0-7112EC0233D3}"/>
                  </a:ext>
                </a:extLst>
              </p:cNvPr>
              <p:cNvSpPr/>
              <p:nvPr/>
            </p:nvSpPr>
            <p:spPr>
              <a:xfrm>
                <a:off x="3627" y="2962"/>
                <a:ext cx="2" cy="1"/>
              </a:xfrm>
              <a:custGeom>
                <a:avLst/>
                <a:gdLst/>
                <a:ahLst/>
                <a:cxnLst>
                  <a:cxn ang="0">
                    <a:pos x="0" y="0"/>
                  </a:cxn>
                  <a:cxn ang="0">
                    <a:pos x="2" y="1"/>
                  </a:cxn>
                  <a:cxn ang="0">
                    <a:pos x="0" y="0"/>
                  </a:cxn>
                </a:cxnLst>
                <a:rect l="0" t="0" r="0" b="0"/>
                <a:pathLst>
                  <a:path w="2" h="1">
                    <a:moveTo>
                      <a:pt x="0" y="0"/>
                    </a:moveTo>
                    <a:lnTo>
                      <a:pt x="2"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8" name="Freeform 825">
                <a:extLst>
                  <a:ext uri="{FF2B5EF4-FFF2-40B4-BE49-F238E27FC236}">
                    <a16:creationId xmlns:a16="http://schemas.microsoft.com/office/drawing/2014/main" xmlns="" id="{38578CF5-26B2-499E-81DE-700870219C2E}"/>
                  </a:ext>
                </a:extLst>
              </p:cNvPr>
              <p:cNvSpPr/>
              <p:nvPr/>
            </p:nvSpPr>
            <p:spPr>
              <a:xfrm>
                <a:off x="3634" y="2872"/>
                <a:ext cx="2" cy="2"/>
              </a:xfrm>
              <a:custGeom>
                <a:avLst/>
                <a:gdLst/>
                <a:ahLst/>
                <a:cxnLst>
                  <a:cxn ang="0">
                    <a:pos x="2" y="2"/>
                  </a:cxn>
                  <a:cxn ang="0">
                    <a:pos x="1" y="0"/>
                  </a:cxn>
                  <a:cxn ang="0">
                    <a:pos x="2" y="2"/>
                  </a:cxn>
                </a:cxnLst>
                <a:rect l="0" t="0" r="0" b="0"/>
                <a:pathLst>
                  <a:path w="2" h="3">
                    <a:moveTo>
                      <a:pt x="2" y="3"/>
                    </a:moveTo>
                    <a:cubicBezTo>
                      <a:pt x="1" y="1"/>
                      <a:pt x="1" y="1"/>
                      <a:pt x="1" y="1"/>
                    </a:cubicBezTo>
                    <a:cubicBezTo>
                      <a:pt x="0" y="0"/>
                      <a:pt x="1" y="1"/>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49" name="Rectangle 826">
                <a:extLst>
                  <a:ext uri="{FF2B5EF4-FFF2-40B4-BE49-F238E27FC236}">
                    <a16:creationId xmlns:a16="http://schemas.microsoft.com/office/drawing/2014/main" xmlns="" id="{BA807C66-FFFF-4812-A80E-C7D6662485FB}"/>
                  </a:ext>
                </a:extLst>
              </p:cNvPr>
              <p:cNvSpPr/>
              <p:nvPr/>
            </p:nvSpPr>
            <p:spPr>
              <a:xfrm>
                <a:off x="3630" y="2969"/>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350" name="Freeform 827">
                <a:extLst>
                  <a:ext uri="{FF2B5EF4-FFF2-40B4-BE49-F238E27FC236}">
                    <a16:creationId xmlns:a16="http://schemas.microsoft.com/office/drawing/2014/main" xmlns="" id="{18C968CF-187B-491B-9D8C-3D2D289AEE2C}"/>
                  </a:ext>
                </a:extLst>
              </p:cNvPr>
              <p:cNvSpPr/>
              <p:nvPr/>
            </p:nvSpPr>
            <p:spPr>
              <a:xfrm>
                <a:off x="3637" y="2970"/>
                <a:ext cx="2" cy="2"/>
              </a:xfrm>
              <a:custGeom>
                <a:avLst/>
                <a:gdLst/>
                <a:ahLst/>
                <a:cxnLst>
                  <a:cxn ang="0">
                    <a:pos x="2" y="2"/>
                  </a:cxn>
                  <a:cxn ang="0">
                    <a:pos x="2" y="0"/>
                  </a:cxn>
                  <a:cxn ang="0">
                    <a:pos x="0" y="1"/>
                  </a:cxn>
                  <a:cxn ang="0">
                    <a:pos x="2" y="2"/>
                  </a:cxn>
                </a:cxnLst>
                <a:rect l="0" t="0" r="0" b="0"/>
                <a:pathLst>
                  <a:path w="2" h="2">
                    <a:moveTo>
                      <a:pt x="2" y="2"/>
                    </a:moveTo>
                    <a:lnTo>
                      <a:pt x="2" y="0"/>
                    </a:lnTo>
                    <a:lnTo>
                      <a:pt x="0" y="1"/>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1" name="Freeform 828">
                <a:extLst>
                  <a:ext uri="{FF2B5EF4-FFF2-40B4-BE49-F238E27FC236}">
                    <a16:creationId xmlns:a16="http://schemas.microsoft.com/office/drawing/2014/main" xmlns="" id="{2A3AC261-C973-4F87-8AC8-33E1F4847246}"/>
                  </a:ext>
                </a:extLst>
              </p:cNvPr>
              <p:cNvSpPr/>
              <p:nvPr/>
            </p:nvSpPr>
            <p:spPr>
              <a:xfrm>
                <a:off x="3638" y="2859"/>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2" name="Freeform 829">
                <a:extLst>
                  <a:ext uri="{FF2B5EF4-FFF2-40B4-BE49-F238E27FC236}">
                    <a16:creationId xmlns:a16="http://schemas.microsoft.com/office/drawing/2014/main" xmlns="" id="{57FD3C0B-57EA-4F57-88E9-66E3F3B53F84}"/>
                  </a:ext>
                </a:extLst>
              </p:cNvPr>
              <p:cNvSpPr/>
              <p:nvPr/>
            </p:nvSpPr>
            <p:spPr>
              <a:xfrm>
                <a:off x="3643" y="281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3" name="Freeform 830">
                <a:extLst>
                  <a:ext uri="{FF2B5EF4-FFF2-40B4-BE49-F238E27FC236}">
                    <a16:creationId xmlns:a16="http://schemas.microsoft.com/office/drawing/2014/main" xmlns="" id="{D633E5FC-51D5-4D42-BDD2-671BEF78EC90}"/>
                  </a:ext>
                </a:extLst>
              </p:cNvPr>
              <p:cNvSpPr/>
              <p:nvPr/>
            </p:nvSpPr>
            <p:spPr>
              <a:xfrm>
                <a:off x="3621" y="2700"/>
                <a:ext cx="27" cy="171"/>
              </a:xfrm>
              <a:custGeom>
                <a:avLst/>
                <a:gdLst/>
                <a:ahLst/>
                <a:cxnLst>
                  <a:cxn ang="0">
                    <a:pos x="15" y="6"/>
                  </a:cxn>
                  <a:cxn ang="0">
                    <a:pos x="9" y="2"/>
                  </a:cxn>
                  <a:cxn ang="0">
                    <a:pos x="6" y="8"/>
                  </a:cxn>
                  <a:cxn ang="0">
                    <a:pos x="9" y="17"/>
                  </a:cxn>
                  <a:cxn ang="0">
                    <a:pos x="9" y="37"/>
                  </a:cxn>
                  <a:cxn ang="0">
                    <a:pos x="7" y="49"/>
                  </a:cxn>
                  <a:cxn ang="0">
                    <a:pos x="12" y="65"/>
                  </a:cxn>
                  <a:cxn ang="0">
                    <a:pos x="10" y="69"/>
                  </a:cxn>
                  <a:cxn ang="0">
                    <a:pos x="8" y="78"/>
                  </a:cxn>
                  <a:cxn ang="0">
                    <a:pos x="17" y="82"/>
                  </a:cxn>
                  <a:cxn ang="0">
                    <a:pos x="17" y="91"/>
                  </a:cxn>
                  <a:cxn ang="0">
                    <a:pos x="13" y="98"/>
                  </a:cxn>
                  <a:cxn ang="0">
                    <a:pos x="13" y="109"/>
                  </a:cxn>
                  <a:cxn ang="0">
                    <a:pos x="11" y="120"/>
                  </a:cxn>
                  <a:cxn ang="0">
                    <a:pos x="13" y="131"/>
                  </a:cxn>
                  <a:cxn ang="0">
                    <a:pos x="16" y="138"/>
                  </a:cxn>
                  <a:cxn ang="0">
                    <a:pos x="12" y="139"/>
                  </a:cxn>
                  <a:cxn ang="0">
                    <a:pos x="13" y="146"/>
                  </a:cxn>
                  <a:cxn ang="0">
                    <a:pos x="11" y="170"/>
                  </a:cxn>
                  <a:cxn ang="0">
                    <a:pos x="13" y="158"/>
                  </a:cxn>
                  <a:cxn ang="0">
                    <a:pos x="10" y="156"/>
                  </a:cxn>
                  <a:cxn ang="0">
                    <a:pos x="20" y="153"/>
                  </a:cxn>
                  <a:cxn ang="0">
                    <a:pos x="21" y="150"/>
                  </a:cxn>
                  <a:cxn ang="0">
                    <a:pos x="20" y="142"/>
                  </a:cxn>
                  <a:cxn ang="0">
                    <a:pos x="22" y="135"/>
                  </a:cxn>
                  <a:cxn ang="0">
                    <a:pos x="23" y="124"/>
                  </a:cxn>
                  <a:cxn ang="0">
                    <a:pos x="20" y="114"/>
                  </a:cxn>
                  <a:cxn ang="0">
                    <a:pos x="21" y="114"/>
                  </a:cxn>
                  <a:cxn ang="0">
                    <a:pos x="21" y="112"/>
                  </a:cxn>
                  <a:cxn ang="0">
                    <a:pos x="20" y="104"/>
                  </a:cxn>
                  <a:cxn ang="0">
                    <a:pos x="19" y="97"/>
                  </a:cxn>
                  <a:cxn ang="0">
                    <a:pos x="23" y="95"/>
                  </a:cxn>
                  <a:cxn ang="0">
                    <a:pos x="23" y="85"/>
                  </a:cxn>
                  <a:cxn ang="0">
                    <a:pos x="19" y="81"/>
                  </a:cxn>
                  <a:cxn ang="0">
                    <a:pos x="18" y="69"/>
                  </a:cxn>
                  <a:cxn ang="0">
                    <a:pos x="16" y="53"/>
                  </a:cxn>
                  <a:cxn ang="0">
                    <a:pos x="17" y="49"/>
                  </a:cxn>
                  <a:cxn ang="0">
                    <a:pos x="16" y="31"/>
                  </a:cxn>
                  <a:cxn ang="0">
                    <a:pos x="11" y="38"/>
                  </a:cxn>
                  <a:cxn ang="0">
                    <a:pos x="20" y="30"/>
                  </a:cxn>
                </a:cxnLst>
                <a:rect l="0" t="0" r="0" b="0"/>
                <a:pathLst>
                  <a:path w="31" h="198">
                    <a:moveTo>
                      <a:pt x="24" y="17"/>
                    </a:moveTo>
                    <a:cubicBezTo>
                      <a:pt x="23" y="14"/>
                      <a:pt x="22" y="9"/>
                      <a:pt x="18" y="7"/>
                    </a:cubicBezTo>
                    <a:cubicBezTo>
                      <a:pt x="20" y="7"/>
                      <a:pt x="20" y="7"/>
                      <a:pt x="20" y="7"/>
                    </a:cubicBezTo>
                    <a:cubicBezTo>
                      <a:pt x="19" y="5"/>
                      <a:pt x="16" y="0"/>
                      <a:pt x="11" y="3"/>
                    </a:cubicBezTo>
                    <a:cubicBezTo>
                      <a:pt x="13" y="4"/>
                      <a:pt x="13" y="4"/>
                      <a:pt x="13" y="4"/>
                    </a:cubicBezTo>
                    <a:cubicBezTo>
                      <a:pt x="17" y="8"/>
                      <a:pt x="9" y="7"/>
                      <a:pt x="8" y="10"/>
                    </a:cubicBezTo>
                    <a:cubicBezTo>
                      <a:pt x="9" y="14"/>
                      <a:pt x="17" y="16"/>
                      <a:pt x="15" y="20"/>
                    </a:cubicBezTo>
                    <a:cubicBezTo>
                      <a:pt x="15" y="21"/>
                      <a:pt x="13" y="21"/>
                      <a:pt x="11" y="20"/>
                    </a:cubicBezTo>
                    <a:cubicBezTo>
                      <a:pt x="11" y="24"/>
                      <a:pt x="17" y="25"/>
                      <a:pt x="18" y="28"/>
                    </a:cubicBezTo>
                    <a:cubicBezTo>
                      <a:pt x="0" y="28"/>
                      <a:pt x="22" y="38"/>
                      <a:pt x="11" y="43"/>
                    </a:cubicBezTo>
                    <a:cubicBezTo>
                      <a:pt x="12" y="46"/>
                      <a:pt x="11" y="50"/>
                      <a:pt x="14" y="54"/>
                    </a:cubicBezTo>
                    <a:cubicBezTo>
                      <a:pt x="10" y="52"/>
                      <a:pt x="13" y="58"/>
                      <a:pt x="9" y="57"/>
                    </a:cubicBezTo>
                    <a:cubicBezTo>
                      <a:pt x="19" y="59"/>
                      <a:pt x="4" y="69"/>
                      <a:pt x="16" y="70"/>
                    </a:cubicBezTo>
                    <a:cubicBezTo>
                      <a:pt x="13" y="75"/>
                      <a:pt x="17" y="70"/>
                      <a:pt x="14" y="76"/>
                    </a:cubicBezTo>
                    <a:cubicBezTo>
                      <a:pt x="13" y="76"/>
                      <a:pt x="13" y="75"/>
                      <a:pt x="12" y="75"/>
                    </a:cubicBezTo>
                    <a:cubicBezTo>
                      <a:pt x="10" y="77"/>
                      <a:pt x="18" y="79"/>
                      <a:pt x="12" y="81"/>
                    </a:cubicBezTo>
                    <a:cubicBezTo>
                      <a:pt x="11" y="86"/>
                      <a:pt x="15" y="82"/>
                      <a:pt x="19" y="85"/>
                    </a:cubicBezTo>
                    <a:cubicBezTo>
                      <a:pt x="17" y="90"/>
                      <a:pt x="15" y="89"/>
                      <a:pt x="10" y="91"/>
                    </a:cubicBezTo>
                    <a:cubicBezTo>
                      <a:pt x="16" y="92"/>
                      <a:pt x="13" y="95"/>
                      <a:pt x="16" y="98"/>
                    </a:cubicBezTo>
                    <a:cubicBezTo>
                      <a:pt x="16" y="97"/>
                      <a:pt x="18" y="94"/>
                      <a:pt x="20" y="96"/>
                    </a:cubicBezTo>
                    <a:cubicBezTo>
                      <a:pt x="19" y="102"/>
                      <a:pt x="24" y="101"/>
                      <a:pt x="25" y="107"/>
                    </a:cubicBezTo>
                    <a:cubicBezTo>
                      <a:pt x="18" y="110"/>
                      <a:pt x="25" y="101"/>
                      <a:pt x="20" y="106"/>
                    </a:cubicBezTo>
                    <a:cubicBezTo>
                      <a:pt x="17" y="102"/>
                      <a:pt x="17" y="99"/>
                      <a:pt x="12" y="97"/>
                    </a:cubicBezTo>
                    <a:cubicBezTo>
                      <a:pt x="12" y="102"/>
                      <a:pt x="13" y="108"/>
                      <a:pt x="15" y="114"/>
                    </a:cubicBezTo>
                    <a:cubicBezTo>
                      <a:pt x="14" y="117"/>
                      <a:pt x="12" y="112"/>
                      <a:pt x="11" y="114"/>
                    </a:cubicBezTo>
                    <a:cubicBezTo>
                      <a:pt x="8" y="120"/>
                      <a:pt x="18" y="123"/>
                      <a:pt x="15" y="127"/>
                    </a:cubicBezTo>
                    <a:cubicBezTo>
                      <a:pt x="12" y="126"/>
                      <a:pt x="12" y="126"/>
                      <a:pt x="12" y="126"/>
                    </a:cubicBezTo>
                    <a:cubicBezTo>
                      <a:pt x="16" y="129"/>
                      <a:pt x="10" y="135"/>
                      <a:pt x="13" y="140"/>
                    </a:cubicBezTo>
                    <a:cubicBezTo>
                      <a:pt x="14" y="140"/>
                      <a:pt x="16" y="139"/>
                      <a:pt x="17" y="140"/>
                    </a:cubicBezTo>
                    <a:cubicBezTo>
                      <a:pt x="8" y="140"/>
                      <a:pt x="21" y="147"/>
                      <a:pt x="15" y="152"/>
                    </a:cubicBezTo>
                    <a:cubicBezTo>
                      <a:pt x="20" y="151"/>
                      <a:pt x="23" y="156"/>
                      <a:pt x="24" y="159"/>
                    </a:cubicBezTo>
                    <a:cubicBezTo>
                      <a:pt x="22" y="160"/>
                      <a:pt x="20" y="160"/>
                      <a:pt x="19" y="160"/>
                    </a:cubicBezTo>
                    <a:cubicBezTo>
                      <a:pt x="22" y="155"/>
                      <a:pt x="13" y="155"/>
                      <a:pt x="10" y="151"/>
                    </a:cubicBezTo>
                    <a:cubicBezTo>
                      <a:pt x="13" y="154"/>
                      <a:pt x="10" y="159"/>
                      <a:pt x="14" y="162"/>
                    </a:cubicBezTo>
                    <a:cubicBezTo>
                      <a:pt x="9" y="161"/>
                      <a:pt x="9" y="161"/>
                      <a:pt x="9" y="161"/>
                    </a:cubicBezTo>
                    <a:cubicBezTo>
                      <a:pt x="9" y="166"/>
                      <a:pt x="19" y="165"/>
                      <a:pt x="15" y="170"/>
                    </a:cubicBezTo>
                    <a:cubicBezTo>
                      <a:pt x="12" y="169"/>
                      <a:pt x="12" y="169"/>
                      <a:pt x="12" y="169"/>
                    </a:cubicBezTo>
                    <a:cubicBezTo>
                      <a:pt x="12" y="179"/>
                      <a:pt x="6" y="190"/>
                      <a:pt x="13" y="197"/>
                    </a:cubicBezTo>
                    <a:cubicBezTo>
                      <a:pt x="16" y="198"/>
                      <a:pt x="22" y="194"/>
                      <a:pt x="24" y="194"/>
                    </a:cubicBezTo>
                    <a:cubicBezTo>
                      <a:pt x="22" y="190"/>
                      <a:pt x="17" y="187"/>
                      <a:pt x="15" y="183"/>
                    </a:cubicBezTo>
                    <a:cubicBezTo>
                      <a:pt x="20" y="184"/>
                      <a:pt x="20" y="184"/>
                      <a:pt x="20" y="184"/>
                    </a:cubicBezTo>
                    <a:cubicBezTo>
                      <a:pt x="17" y="183"/>
                      <a:pt x="15" y="179"/>
                      <a:pt x="12" y="181"/>
                    </a:cubicBezTo>
                    <a:cubicBezTo>
                      <a:pt x="9" y="178"/>
                      <a:pt x="16" y="179"/>
                      <a:pt x="14" y="176"/>
                    </a:cubicBezTo>
                    <a:cubicBezTo>
                      <a:pt x="19" y="176"/>
                      <a:pt x="19" y="178"/>
                      <a:pt x="24" y="178"/>
                    </a:cubicBezTo>
                    <a:cubicBezTo>
                      <a:pt x="21" y="175"/>
                      <a:pt x="21" y="175"/>
                      <a:pt x="21" y="175"/>
                    </a:cubicBezTo>
                    <a:cubicBezTo>
                      <a:pt x="23" y="176"/>
                      <a:pt x="23" y="173"/>
                      <a:pt x="25" y="174"/>
                    </a:cubicBezTo>
                    <a:cubicBezTo>
                      <a:pt x="19" y="169"/>
                      <a:pt x="28" y="167"/>
                      <a:pt x="25" y="162"/>
                    </a:cubicBezTo>
                    <a:cubicBezTo>
                      <a:pt x="24" y="165"/>
                      <a:pt x="24" y="165"/>
                      <a:pt x="24" y="165"/>
                    </a:cubicBezTo>
                    <a:cubicBezTo>
                      <a:pt x="21" y="165"/>
                      <a:pt x="21" y="163"/>
                      <a:pt x="21" y="162"/>
                    </a:cubicBezTo>
                    <a:cubicBezTo>
                      <a:pt x="25" y="160"/>
                      <a:pt x="24" y="159"/>
                      <a:pt x="26" y="157"/>
                    </a:cubicBezTo>
                    <a:cubicBezTo>
                      <a:pt x="24" y="154"/>
                      <a:pt x="19" y="153"/>
                      <a:pt x="19" y="150"/>
                    </a:cubicBezTo>
                    <a:cubicBezTo>
                      <a:pt x="24" y="151"/>
                      <a:pt x="22" y="145"/>
                      <a:pt x="27" y="144"/>
                    </a:cubicBezTo>
                    <a:cubicBezTo>
                      <a:pt x="21" y="143"/>
                      <a:pt x="25" y="138"/>
                      <a:pt x="22" y="137"/>
                    </a:cubicBezTo>
                    <a:cubicBezTo>
                      <a:pt x="20" y="136"/>
                      <a:pt x="21" y="133"/>
                      <a:pt x="24" y="133"/>
                    </a:cubicBezTo>
                    <a:cubicBezTo>
                      <a:pt x="25" y="135"/>
                      <a:pt x="25" y="135"/>
                      <a:pt x="25" y="135"/>
                    </a:cubicBezTo>
                    <a:cubicBezTo>
                      <a:pt x="25" y="133"/>
                      <a:pt x="25" y="133"/>
                      <a:pt x="25" y="133"/>
                    </a:cubicBezTo>
                    <a:cubicBezTo>
                      <a:pt x="26" y="133"/>
                      <a:pt x="26" y="133"/>
                      <a:pt x="26" y="133"/>
                    </a:cubicBezTo>
                    <a:cubicBezTo>
                      <a:pt x="27" y="132"/>
                      <a:pt x="23" y="132"/>
                      <a:pt x="25" y="130"/>
                    </a:cubicBezTo>
                    <a:cubicBezTo>
                      <a:pt x="27" y="130"/>
                      <a:pt x="27" y="131"/>
                      <a:pt x="27" y="132"/>
                    </a:cubicBezTo>
                    <a:cubicBezTo>
                      <a:pt x="28" y="128"/>
                      <a:pt x="19" y="124"/>
                      <a:pt x="24" y="121"/>
                    </a:cubicBezTo>
                    <a:cubicBezTo>
                      <a:pt x="22" y="121"/>
                      <a:pt x="22" y="116"/>
                      <a:pt x="16" y="117"/>
                    </a:cubicBezTo>
                    <a:cubicBezTo>
                      <a:pt x="18" y="115"/>
                      <a:pt x="22" y="116"/>
                      <a:pt x="22" y="113"/>
                    </a:cubicBezTo>
                    <a:cubicBezTo>
                      <a:pt x="17" y="111"/>
                      <a:pt x="24" y="109"/>
                      <a:pt x="21" y="106"/>
                    </a:cubicBezTo>
                    <a:cubicBezTo>
                      <a:pt x="26" y="110"/>
                      <a:pt x="22" y="106"/>
                      <a:pt x="27" y="110"/>
                    </a:cubicBezTo>
                    <a:cubicBezTo>
                      <a:pt x="29" y="107"/>
                      <a:pt x="22" y="104"/>
                      <a:pt x="23" y="100"/>
                    </a:cubicBezTo>
                    <a:cubicBezTo>
                      <a:pt x="27" y="99"/>
                      <a:pt x="27" y="99"/>
                      <a:pt x="27" y="99"/>
                    </a:cubicBezTo>
                    <a:cubicBezTo>
                      <a:pt x="26" y="97"/>
                      <a:pt x="22" y="95"/>
                      <a:pt x="26" y="94"/>
                    </a:cubicBezTo>
                    <a:cubicBezTo>
                      <a:pt x="22" y="94"/>
                      <a:pt x="22" y="94"/>
                      <a:pt x="22" y="94"/>
                    </a:cubicBezTo>
                    <a:cubicBezTo>
                      <a:pt x="24" y="92"/>
                      <a:pt x="23" y="88"/>
                      <a:pt x="27" y="85"/>
                    </a:cubicBezTo>
                    <a:cubicBezTo>
                      <a:pt x="21" y="81"/>
                      <a:pt x="21" y="81"/>
                      <a:pt x="21" y="81"/>
                    </a:cubicBezTo>
                    <a:cubicBezTo>
                      <a:pt x="28" y="77"/>
                      <a:pt x="22" y="70"/>
                      <a:pt x="16" y="66"/>
                    </a:cubicBezTo>
                    <a:cubicBezTo>
                      <a:pt x="16" y="65"/>
                      <a:pt x="17" y="62"/>
                      <a:pt x="19" y="62"/>
                    </a:cubicBezTo>
                    <a:cubicBezTo>
                      <a:pt x="21" y="64"/>
                      <a:pt x="21" y="64"/>
                      <a:pt x="21" y="64"/>
                    </a:cubicBezTo>
                    <a:cubicBezTo>
                      <a:pt x="22" y="62"/>
                      <a:pt x="26" y="59"/>
                      <a:pt x="20" y="57"/>
                    </a:cubicBezTo>
                    <a:cubicBezTo>
                      <a:pt x="18" y="55"/>
                      <a:pt x="24" y="56"/>
                      <a:pt x="25" y="54"/>
                    </a:cubicBezTo>
                    <a:cubicBezTo>
                      <a:pt x="17" y="48"/>
                      <a:pt x="31" y="39"/>
                      <a:pt x="19" y="37"/>
                    </a:cubicBezTo>
                    <a:cubicBezTo>
                      <a:pt x="19" y="39"/>
                      <a:pt x="17" y="43"/>
                      <a:pt x="17" y="47"/>
                    </a:cubicBezTo>
                    <a:cubicBezTo>
                      <a:pt x="16" y="46"/>
                      <a:pt x="13" y="46"/>
                      <a:pt x="13" y="45"/>
                    </a:cubicBezTo>
                    <a:cubicBezTo>
                      <a:pt x="13" y="41"/>
                      <a:pt x="17" y="39"/>
                      <a:pt x="15" y="35"/>
                    </a:cubicBezTo>
                    <a:cubicBezTo>
                      <a:pt x="23" y="35"/>
                      <a:pt x="23" y="35"/>
                      <a:pt x="23" y="35"/>
                    </a:cubicBezTo>
                    <a:cubicBezTo>
                      <a:pt x="31" y="29"/>
                      <a:pt x="13" y="22"/>
                      <a:pt x="24"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4" name="Freeform 831">
                <a:extLst>
                  <a:ext uri="{FF2B5EF4-FFF2-40B4-BE49-F238E27FC236}">
                    <a16:creationId xmlns:a16="http://schemas.microsoft.com/office/drawing/2014/main" xmlns="" id="{E9FDF1E2-4AFE-4A5D-BD0C-A24C7C79F31D}"/>
                  </a:ext>
                </a:extLst>
              </p:cNvPr>
              <p:cNvSpPr/>
              <p:nvPr/>
            </p:nvSpPr>
            <p:spPr>
              <a:xfrm>
                <a:off x="3640" y="2757"/>
                <a:ext cx="4" cy="2"/>
              </a:xfrm>
              <a:custGeom>
                <a:avLst/>
                <a:gdLst/>
                <a:ahLst/>
                <a:cxnLst>
                  <a:cxn ang="0">
                    <a:pos x="0" y="2"/>
                  </a:cxn>
                  <a:cxn ang="0">
                    <a:pos x="4" y="0"/>
                  </a:cxn>
                  <a:cxn ang="0">
                    <a:pos x="1" y="0"/>
                  </a:cxn>
                  <a:cxn ang="0">
                    <a:pos x="0" y="2"/>
                  </a:cxn>
                </a:cxnLst>
                <a:rect l="0" t="0" r="0" b="0"/>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5" name="Freeform 832">
                <a:extLst>
                  <a:ext uri="{FF2B5EF4-FFF2-40B4-BE49-F238E27FC236}">
                    <a16:creationId xmlns:a16="http://schemas.microsoft.com/office/drawing/2014/main" xmlns="" id="{F611E2CC-0563-408A-AC40-DCBE3BBBD674}"/>
                  </a:ext>
                </a:extLst>
              </p:cNvPr>
              <p:cNvSpPr/>
              <p:nvPr/>
            </p:nvSpPr>
            <p:spPr>
              <a:xfrm>
                <a:off x="3639" y="2755"/>
                <a:ext cx="2" cy="2"/>
              </a:xfrm>
              <a:custGeom>
                <a:avLst/>
                <a:gdLst/>
                <a:ahLst/>
                <a:cxnLst>
                  <a:cxn ang="0">
                    <a:pos x="2" y="2"/>
                  </a:cxn>
                  <a:cxn ang="0">
                    <a:pos x="0" y="0"/>
                  </a:cxn>
                  <a:cxn ang="0">
                    <a:pos x="1" y="2"/>
                  </a:cxn>
                  <a:cxn ang="0">
                    <a:pos x="2" y="2"/>
                  </a:cxn>
                </a:cxnLst>
                <a:rect l="0" t="0" r="0" b="0"/>
                <a:pathLst>
                  <a:path w="2" h="2">
                    <a:moveTo>
                      <a:pt x="2" y="2"/>
                    </a:moveTo>
                    <a:cubicBezTo>
                      <a:pt x="0" y="0"/>
                      <a:pt x="0" y="0"/>
                      <a:pt x="0" y="0"/>
                    </a:cubicBezTo>
                    <a:cubicBezTo>
                      <a:pt x="0" y="1"/>
                      <a:pt x="0" y="2"/>
                      <a:pt x="1" y="2"/>
                    </a:cubicBez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6" name="Freeform 833">
                <a:extLst>
                  <a:ext uri="{FF2B5EF4-FFF2-40B4-BE49-F238E27FC236}">
                    <a16:creationId xmlns:a16="http://schemas.microsoft.com/office/drawing/2014/main" xmlns="" id="{32B73E69-46CE-47D1-9071-E88887371BAD}"/>
                  </a:ext>
                </a:extLst>
              </p:cNvPr>
              <p:cNvSpPr/>
              <p:nvPr/>
            </p:nvSpPr>
            <p:spPr>
              <a:xfrm>
                <a:off x="3640" y="2702"/>
                <a:ext cx="2" cy="2"/>
              </a:xfrm>
              <a:custGeom>
                <a:avLst/>
                <a:gdLst/>
                <a:ahLst/>
                <a:cxnLst>
                  <a:cxn ang="0">
                    <a:pos x="1" y="2"/>
                  </a:cxn>
                  <a:cxn ang="0">
                    <a:pos x="1" y="0"/>
                  </a:cxn>
                  <a:cxn ang="0">
                    <a:pos x="1" y="2"/>
                  </a:cxn>
                </a:cxnLst>
                <a:rect l="0" t="0" r="0" b="0"/>
                <a:pathLst>
                  <a:path w="2" h="3">
                    <a:moveTo>
                      <a:pt x="1" y="3"/>
                    </a:moveTo>
                    <a:cubicBezTo>
                      <a:pt x="2" y="2"/>
                      <a:pt x="2" y="1"/>
                      <a:pt x="1" y="0"/>
                    </a:cubicBezTo>
                    <a:cubicBezTo>
                      <a:pt x="0" y="1"/>
                      <a:pt x="0" y="2"/>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7" name="Freeform 834">
                <a:extLst>
                  <a:ext uri="{FF2B5EF4-FFF2-40B4-BE49-F238E27FC236}">
                    <a16:creationId xmlns:a16="http://schemas.microsoft.com/office/drawing/2014/main" xmlns="" id="{2C0FC4FC-F661-441E-B0F6-00E1DEFDC8D9}"/>
                  </a:ext>
                </a:extLst>
              </p:cNvPr>
              <p:cNvSpPr/>
              <p:nvPr/>
            </p:nvSpPr>
            <p:spPr>
              <a:xfrm>
                <a:off x="3638" y="2702"/>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8" name="Freeform 835">
                <a:extLst>
                  <a:ext uri="{FF2B5EF4-FFF2-40B4-BE49-F238E27FC236}">
                    <a16:creationId xmlns:a16="http://schemas.microsoft.com/office/drawing/2014/main" xmlns="" id="{51838FB0-5DA4-4984-8AE1-46E624C33E27}"/>
                  </a:ext>
                </a:extLst>
              </p:cNvPr>
              <p:cNvSpPr/>
              <p:nvPr/>
            </p:nvSpPr>
            <p:spPr>
              <a:xfrm>
                <a:off x="3621" y="2612"/>
                <a:ext cx="23" cy="89"/>
              </a:xfrm>
              <a:custGeom>
                <a:avLst/>
                <a:gdLst/>
                <a:ahLst/>
                <a:cxnLst>
                  <a:cxn ang="0">
                    <a:pos x="12" y="15"/>
                  </a:cxn>
                  <a:cxn ang="0">
                    <a:pos x="8" y="11"/>
                  </a:cxn>
                  <a:cxn ang="0">
                    <a:pos x="11" y="7"/>
                  </a:cxn>
                  <a:cxn ang="0">
                    <a:pos x="4" y="1"/>
                  </a:cxn>
                  <a:cxn ang="0">
                    <a:pos x="8" y="44"/>
                  </a:cxn>
                  <a:cxn ang="0">
                    <a:pos x="6" y="41"/>
                  </a:cxn>
                  <a:cxn ang="0">
                    <a:pos x="11" y="57"/>
                  </a:cxn>
                  <a:cxn ang="0">
                    <a:pos x="5" y="56"/>
                  </a:cxn>
                  <a:cxn ang="0">
                    <a:pos x="7" y="66"/>
                  </a:cxn>
                  <a:cxn ang="0">
                    <a:pos x="10" y="65"/>
                  </a:cxn>
                  <a:cxn ang="0">
                    <a:pos x="8" y="68"/>
                  </a:cxn>
                  <a:cxn ang="0">
                    <a:pos x="9" y="67"/>
                  </a:cxn>
                  <a:cxn ang="0">
                    <a:pos x="10" y="74"/>
                  </a:cxn>
                  <a:cxn ang="0">
                    <a:pos x="9" y="71"/>
                  </a:cxn>
                  <a:cxn ang="0">
                    <a:pos x="11" y="76"/>
                  </a:cxn>
                  <a:cxn ang="0">
                    <a:pos x="7" y="76"/>
                  </a:cxn>
                  <a:cxn ang="0">
                    <a:pos x="13" y="89"/>
                  </a:cxn>
                  <a:cxn ang="0">
                    <a:pos x="16" y="89"/>
                  </a:cxn>
                  <a:cxn ang="0">
                    <a:pos x="13" y="79"/>
                  </a:cxn>
                  <a:cxn ang="0">
                    <a:pos x="13" y="80"/>
                  </a:cxn>
                  <a:cxn ang="0">
                    <a:pos x="11" y="74"/>
                  </a:cxn>
                  <a:cxn ang="0">
                    <a:pos x="16" y="77"/>
                  </a:cxn>
                  <a:cxn ang="0">
                    <a:pos x="20" y="67"/>
                  </a:cxn>
                  <a:cxn ang="0">
                    <a:pos x="20" y="68"/>
                  </a:cxn>
                  <a:cxn ang="0">
                    <a:pos x="19" y="64"/>
                  </a:cxn>
                  <a:cxn ang="0">
                    <a:pos x="16" y="66"/>
                  </a:cxn>
                  <a:cxn ang="0">
                    <a:pos x="10" y="64"/>
                  </a:cxn>
                  <a:cxn ang="0">
                    <a:pos x="10" y="61"/>
                  </a:cxn>
                  <a:cxn ang="0">
                    <a:pos x="15" y="63"/>
                  </a:cxn>
                  <a:cxn ang="0">
                    <a:pos x="13" y="61"/>
                  </a:cxn>
                  <a:cxn ang="0">
                    <a:pos x="18" y="57"/>
                  </a:cxn>
                  <a:cxn ang="0">
                    <a:pos x="13" y="57"/>
                  </a:cxn>
                  <a:cxn ang="0">
                    <a:pos x="13" y="40"/>
                  </a:cxn>
                  <a:cxn ang="0">
                    <a:pos x="15" y="43"/>
                  </a:cxn>
                  <a:cxn ang="0">
                    <a:pos x="12" y="39"/>
                  </a:cxn>
                  <a:cxn ang="0">
                    <a:pos x="14" y="28"/>
                  </a:cxn>
                  <a:cxn ang="0">
                    <a:pos x="11" y="29"/>
                  </a:cxn>
                  <a:cxn ang="0">
                    <a:pos x="12" y="19"/>
                  </a:cxn>
                  <a:cxn ang="0">
                    <a:pos x="12" y="19"/>
                  </a:cxn>
                  <a:cxn ang="0">
                    <a:pos x="7" y="12"/>
                  </a:cxn>
                  <a:cxn ang="0">
                    <a:pos x="12" y="15"/>
                  </a:cxn>
                </a:cxnLst>
                <a:rect l="0" t="0" r="0" b="0"/>
                <a:pathLst>
                  <a:path w="26" h="103">
                    <a:moveTo>
                      <a:pt x="14" y="18"/>
                    </a:moveTo>
                    <a:cubicBezTo>
                      <a:pt x="10" y="13"/>
                      <a:pt x="10" y="13"/>
                      <a:pt x="10" y="13"/>
                    </a:cubicBezTo>
                    <a:cubicBezTo>
                      <a:pt x="12" y="12"/>
                      <a:pt x="9" y="7"/>
                      <a:pt x="13" y="9"/>
                    </a:cubicBezTo>
                    <a:cubicBezTo>
                      <a:pt x="8" y="6"/>
                      <a:pt x="13" y="0"/>
                      <a:pt x="5" y="2"/>
                    </a:cubicBezTo>
                    <a:cubicBezTo>
                      <a:pt x="8" y="16"/>
                      <a:pt x="3" y="35"/>
                      <a:pt x="10" y="51"/>
                    </a:cubicBezTo>
                    <a:cubicBezTo>
                      <a:pt x="7" y="48"/>
                      <a:pt x="7" y="48"/>
                      <a:pt x="7" y="48"/>
                    </a:cubicBezTo>
                    <a:cubicBezTo>
                      <a:pt x="14" y="57"/>
                      <a:pt x="0" y="60"/>
                      <a:pt x="13" y="66"/>
                    </a:cubicBezTo>
                    <a:cubicBezTo>
                      <a:pt x="6" y="65"/>
                      <a:pt x="6" y="65"/>
                      <a:pt x="6" y="65"/>
                    </a:cubicBezTo>
                    <a:cubicBezTo>
                      <a:pt x="5" y="69"/>
                      <a:pt x="16" y="73"/>
                      <a:pt x="9" y="77"/>
                    </a:cubicBezTo>
                    <a:cubicBezTo>
                      <a:pt x="12" y="76"/>
                      <a:pt x="12" y="76"/>
                      <a:pt x="12" y="76"/>
                    </a:cubicBezTo>
                    <a:cubicBezTo>
                      <a:pt x="10" y="79"/>
                      <a:pt x="10" y="79"/>
                      <a:pt x="10" y="79"/>
                    </a:cubicBezTo>
                    <a:cubicBezTo>
                      <a:pt x="11" y="78"/>
                      <a:pt x="11" y="78"/>
                      <a:pt x="11" y="78"/>
                    </a:cubicBezTo>
                    <a:cubicBezTo>
                      <a:pt x="14" y="81"/>
                      <a:pt x="14" y="83"/>
                      <a:pt x="12" y="86"/>
                    </a:cubicBezTo>
                    <a:cubicBezTo>
                      <a:pt x="10" y="86"/>
                      <a:pt x="11" y="84"/>
                      <a:pt x="11" y="83"/>
                    </a:cubicBezTo>
                    <a:cubicBezTo>
                      <a:pt x="8" y="85"/>
                      <a:pt x="13" y="87"/>
                      <a:pt x="13" y="89"/>
                    </a:cubicBezTo>
                    <a:cubicBezTo>
                      <a:pt x="11" y="91"/>
                      <a:pt x="10" y="89"/>
                      <a:pt x="9" y="89"/>
                    </a:cubicBezTo>
                    <a:cubicBezTo>
                      <a:pt x="12" y="95"/>
                      <a:pt x="5" y="98"/>
                      <a:pt x="15" y="103"/>
                    </a:cubicBezTo>
                    <a:cubicBezTo>
                      <a:pt x="16" y="103"/>
                      <a:pt x="18" y="101"/>
                      <a:pt x="19" y="103"/>
                    </a:cubicBezTo>
                    <a:cubicBezTo>
                      <a:pt x="22" y="99"/>
                      <a:pt x="18" y="96"/>
                      <a:pt x="15" y="92"/>
                    </a:cubicBezTo>
                    <a:cubicBezTo>
                      <a:pt x="15" y="93"/>
                      <a:pt x="15" y="93"/>
                      <a:pt x="15" y="93"/>
                    </a:cubicBezTo>
                    <a:cubicBezTo>
                      <a:pt x="6" y="90"/>
                      <a:pt x="17" y="91"/>
                      <a:pt x="13" y="86"/>
                    </a:cubicBezTo>
                    <a:cubicBezTo>
                      <a:pt x="17" y="87"/>
                      <a:pt x="17" y="89"/>
                      <a:pt x="19" y="90"/>
                    </a:cubicBezTo>
                    <a:cubicBezTo>
                      <a:pt x="26" y="84"/>
                      <a:pt x="14" y="82"/>
                      <a:pt x="23" y="78"/>
                    </a:cubicBezTo>
                    <a:cubicBezTo>
                      <a:pt x="23" y="79"/>
                      <a:pt x="23" y="79"/>
                      <a:pt x="23" y="79"/>
                    </a:cubicBezTo>
                    <a:cubicBezTo>
                      <a:pt x="24" y="78"/>
                      <a:pt x="22" y="76"/>
                      <a:pt x="22" y="75"/>
                    </a:cubicBezTo>
                    <a:cubicBezTo>
                      <a:pt x="20" y="75"/>
                      <a:pt x="20" y="77"/>
                      <a:pt x="19" y="77"/>
                    </a:cubicBezTo>
                    <a:cubicBezTo>
                      <a:pt x="18" y="76"/>
                      <a:pt x="14" y="75"/>
                      <a:pt x="12" y="75"/>
                    </a:cubicBezTo>
                    <a:cubicBezTo>
                      <a:pt x="16" y="73"/>
                      <a:pt x="10" y="73"/>
                      <a:pt x="12" y="71"/>
                    </a:cubicBezTo>
                    <a:cubicBezTo>
                      <a:pt x="16" y="70"/>
                      <a:pt x="16" y="73"/>
                      <a:pt x="18" y="74"/>
                    </a:cubicBezTo>
                    <a:cubicBezTo>
                      <a:pt x="15" y="71"/>
                      <a:pt x="15" y="71"/>
                      <a:pt x="15" y="71"/>
                    </a:cubicBezTo>
                    <a:cubicBezTo>
                      <a:pt x="15" y="68"/>
                      <a:pt x="19" y="68"/>
                      <a:pt x="21" y="67"/>
                    </a:cubicBezTo>
                    <a:cubicBezTo>
                      <a:pt x="18" y="65"/>
                      <a:pt x="19" y="68"/>
                      <a:pt x="15" y="66"/>
                    </a:cubicBezTo>
                    <a:cubicBezTo>
                      <a:pt x="20" y="64"/>
                      <a:pt x="19" y="52"/>
                      <a:pt x="15" y="47"/>
                    </a:cubicBezTo>
                    <a:cubicBezTo>
                      <a:pt x="15" y="48"/>
                      <a:pt x="19" y="47"/>
                      <a:pt x="18" y="50"/>
                    </a:cubicBezTo>
                    <a:cubicBezTo>
                      <a:pt x="19" y="49"/>
                      <a:pt x="17" y="46"/>
                      <a:pt x="14" y="46"/>
                    </a:cubicBezTo>
                    <a:cubicBezTo>
                      <a:pt x="12" y="42"/>
                      <a:pt x="14" y="37"/>
                      <a:pt x="16" y="33"/>
                    </a:cubicBezTo>
                    <a:cubicBezTo>
                      <a:pt x="13" y="34"/>
                      <a:pt x="13" y="34"/>
                      <a:pt x="13" y="34"/>
                    </a:cubicBezTo>
                    <a:cubicBezTo>
                      <a:pt x="8" y="32"/>
                      <a:pt x="17" y="27"/>
                      <a:pt x="14" y="22"/>
                    </a:cubicBezTo>
                    <a:cubicBezTo>
                      <a:pt x="14" y="22"/>
                      <a:pt x="14" y="22"/>
                      <a:pt x="14" y="22"/>
                    </a:cubicBezTo>
                    <a:cubicBezTo>
                      <a:pt x="13" y="20"/>
                      <a:pt x="6" y="19"/>
                      <a:pt x="8" y="15"/>
                    </a:cubicBezTo>
                    <a:cubicBezTo>
                      <a:pt x="11" y="16"/>
                      <a:pt x="11" y="18"/>
                      <a:pt x="14" y="1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59" name="Freeform 836">
                <a:extLst>
                  <a:ext uri="{FF2B5EF4-FFF2-40B4-BE49-F238E27FC236}">
                    <a16:creationId xmlns:a16="http://schemas.microsoft.com/office/drawing/2014/main" xmlns="" id="{91927552-644F-46E5-958E-C171304508C2}"/>
                  </a:ext>
                </a:extLst>
              </p:cNvPr>
              <p:cNvSpPr/>
              <p:nvPr/>
            </p:nvSpPr>
            <p:spPr>
              <a:xfrm>
                <a:off x="3625" y="2610"/>
                <a:ext cx="6" cy="3"/>
              </a:xfrm>
              <a:custGeom>
                <a:avLst/>
                <a:gdLst/>
                <a:ahLst/>
                <a:cxnLst>
                  <a:cxn ang="0">
                    <a:pos x="2" y="2"/>
                  </a:cxn>
                  <a:cxn ang="0">
                    <a:pos x="6" y="3"/>
                  </a:cxn>
                  <a:cxn ang="0">
                    <a:pos x="0" y="0"/>
                  </a:cxn>
                  <a:cxn ang="0">
                    <a:pos x="1" y="3"/>
                  </a:cxn>
                  <a:cxn ang="0">
                    <a:pos x="2" y="2"/>
                  </a:cxn>
                </a:cxnLst>
                <a:rect l="0" t="0" r="0" b="0"/>
                <a:pathLst>
                  <a:path w="8" h="4">
                    <a:moveTo>
                      <a:pt x="3" y="3"/>
                    </a:moveTo>
                    <a:cubicBezTo>
                      <a:pt x="8" y="4"/>
                      <a:pt x="8" y="4"/>
                      <a:pt x="8" y="4"/>
                    </a:cubicBezTo>
                    <a:cubicBezTo>
                      <a:pt x="8" y="2"/>
                      <a:pt x="3" y="0"/>
                      <a:pt x="0" y="1"/>
                    </a:cubicBezTo>
                    <a:cubicBezTo>
                      <a:pt x="1" y="2"/>
                      <a:pt x="0" y="3"/>
                      <a:pt x="2" y="4"/>
                    </a:cubicBezTo>
                    <a:cubicBezTo>
                      <a:pt x="2" y="3"/>
                      <a:pt x="4" y="3"/>
                      <a:pt x="3"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0" name="Freeform 837">
                <a:extLst>
                  <a:ext uri="{FF2B5EF4-FFF2-40B4-BE49-F238E27FC236}">
                    <a16:creationId xmlns:a16="http://schemas.microsoft.com/office/drawing/2014/main" xmlns="" id="{AC30F6D9-3505-4E19-911C-22B17711D04D}"/>
                  </a:ext>
                </a:extLst>
              </p:cNvPr>
              <p:cNvSpPr/>
              <p:nvPr/>
            </p:nvSpPr>
            <p:spPr>
              <a:xfrm>
                <a:off x="3618" y="2560"/>
                <a:ext cx="16" cy="50"/>
              </a:xfrm>
              <a:custGeom>
                <a:avLst/>
                <a:gdLst/>
                <a:ahLst/>
                <a:cxnLst>
                  <a:cxn ang="0">
                    <a:pos x="7" y="19"/>
                  </a:cxn>
                  <a:cxn ang="0">
                    <a:pos x="4" y="18"/>
                  </a:cxn>
                  <a:cxn ang="0">
                    <a:pos x="4" y="37"/>
                  </a:cxn>
                  <a:cxn ang="0">
                    <a:pos x="10" y="42"/>
                  </a:cxn>
                  <a:cxn ang="0">
                    <a:pos x="6" y="43"/>
                  </a:cxn>
                  <a:cxn ang="0">
                    <a:pos x="10" y="48"/>
                  </a:cxn>
                  <a:cxn ang="0">
                    <a:pos x="9" y="45"/>
                  </a:cxn>
                  <a:cxn ang="0">
                    <a:pos x="10" y="45"/>
                  </a:cxn>
                  <a:cxn ang="0">
                    <a:pos x="10" y="43"/>
                  </a:cxn>
                  <a:cxn ang="0">
                    <a:pos x="12" y="43"/>
                  </a:cxn>
                  <a:cxn ang="0">
                    <a:pos x="6" y="36"/>
                  </a:cxn>
                  <a:cxn ang="0">
                    <a:pos x="11" y="36"/>
                  </a:cxn>
                  <a:cxn ang="0">
                    <a:pos x="12" y="27"/>
                  </a:cxn>
                  <a:cxn ang="0">
                    <a:pos x="11" y="28"/>
                  </a:cxn>
                  <a:cxn ang="0">
                    <a:pos x="7" y="29"/>
                  </a:cxn>
                  <a:cxn ang="0">
                    <a:pos x="12" y="26"/>
                  </a:cxn>
                  <a:cxn ang="0">
                    <a:pos x="10" y="10"/>
                  </a:cxn>
                  <a:cxn ang="0">
                    <a:pos x="5" y="5"/>
                  </a:cxn>
                  <a:cxn ang="0">
                    <a:pos x="10" y="7"/>
                  </a:cxn>
                  <a:cxn ang="0">
                    <a:pos x="11" y="4"/>
                  </a:cxn>
                  <a:cxn ang="0">
                    <a:pos x="4" y="0"/>
                  </a:cxn>
                  <a:cxn ang="0">
                    <a:pos x="7" y="19"/>
                  </a:cxn>
                </a:cxnLst>
                <a:rect l="0" t="0" r="0" b="0"/>
                <a:pathLst>
                  <a:path w="19" h="58">
                    <a:moveTo>
                      <a:pt x="9" y="23"/>
                    </a:moveTo>
                    <a:cubicBezTo>
                      <a:pt x="8" y="22"/>
                      <a:pt x="6" y="22"/>
                      <a:pt x="5" y="22"/>
                    </a:cubicBezTo>
                    <a:cubicBezTo>
                      <a:pt x="5" y="31"/>
                      <a:pt x="7" y="41"/>
                      <a:pt x="5" y="44"/>
                    </a:cubicBezTo>
                    <a:cubicBezTo>
                      <a:pt x="4" y="46"/>
                      <a:pt x="10" y="46"/>
                      <a:pt x="12" y="49"/>
                    </a:cubicBezTo>
                    <a:cubicBezTo>
                      <a:pt x="8" y="51"/>
                      <a:pt x="8" y="51"/>
                      <a:pt x="8" y="51"/>
                    </a:cubicBezTo>
                    <a:cubicBezTo>
                      <a:pt x="10" y="53"/>
                      <a:pt x="6" y="58"/>
                      <a:pt x="13" y="56"/>
                    </a:cubicBezTo>
                    <a:cubicBezTo>
                      <a:pt x="13" y="56"/>
                      <a:pt x="10" y="55"/>
                      <a:pt x="11" y="53"/>
                    </a:cubicBezTo>
                    <a:cubicBezTo>
                      <a:pt x="13" y="53"/>
                      <a:pt x="13" y="53"/>
                      <a:pt x="13" y="53"/>
                    </a:cubicBezTo>
                    <a:cubicBezTo>
                      <a:pt x="12" y="50"/>
                      <a:pt x="12" y="50"/>
                      <a:pt x="12" y="50"/>
                    </a:cubicBezTo>
                    <a:cubicBezTo>
                      <a:pt x="15" y="51"/>
                      <a:pt x="15" y="51"/>
                      <a:pt x="15" y="51"/>
                    </a:cubicBezTo>
                    <a:cubicBezTo>
                      <a:pt x="19" y="46"/>
                      <a:pt x="6" y="48"/>
                      <a:pt x="8" y="42"/>
                    </a:cubicBezTo>
                    <a:cubicBezTo>
                      <a:pt x="14" y="42"/>
                      <a:pt x="14" y="42"/>
                      <a:pt x="14" y="42"/>
                    </a:cubicBezTo>
                    <a:cubicBezTo>
                      <a:pt x="14" y="38"/>
                      <a:pt x="12" y="36"/>
                      <a:pt x="15" y="32"/>
                    </a:cubicBezTo>
                    <a:cubicBezTo>
                      <a:pt x="15" y="32"/>
                      <a:pt x="12" y="32"/>
                      <a:pt x="14" y="33"/>
                    </a:cubicBezTo>
                    <a:cubicBezTo>
                      <a:pt x="13" y="34"/>
                      <a:pt x="11" y="35"/>
                      <a:pt x="9" y="34"/>
                    </a:cubicBezTo>
                    <a:cubicBezTo>
                      <a:pt x="4" y="28"/>
                      <a:pt x="13" y="35"/>
                      <a:pt x="15" y="31"/>
                    </a:cubicBezTo>
                    <a:cubicBezTo>
                      <a:pt x="11" y="26"/>
                      <a:pt x="8" y="15"/>
                      <a:pt x="13" y="12"/>
                    </a:cubicBezTo>
                    <a:cubicBezTo>
                      <a:pt x="9" y="14"/>
                      <a:pt x="6" y="10"/>
                      <a:pt x="7" y="6"/>
                    </a:cubicBezTo>
                    <a:cubicBezTo>
                      <a:pt x="10" y="5"/>
                      <a:pt x="11" y="8"/>
                      <a:pt x="12" y="9"/>
                    </a:cubicBezTo>
                    <a:cubicBezTo>
                      <a:pt x="13" y="8"/>
                      <a:pt x="15" y="7"/>
                      <a:pt x="14" y="5"/>
                    </a:cubicBezTo>
                    <a:cubicBezTo>
                      <a:pt x="11" y="6"/>
                      <a:pt x="7" y="4"/>
                      <a:pt x="5" y="0"/>
                    </a:cubicBezTo>
                    <a:cubicBezTo>
                      <a:pt x="0" y="7"/>
                      <a:pt x="9" y="16"/>
                      <a:pt x="9" y="2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1" name="Freeform 838">
                <a:extLst>
                  <a:ext uri="{FF2B5EF4-FFF2-40B4-BE49-F238E27FC236}">
                    <a16:creationId xmlns:a16="http://schemas.microsoft.com/office/drawing/2014/main" xmlns="" id="{EED64142-F40C-4EC8-8253-AED5F734D3DF}"/>
                  </a:ext>
                </a:extLst>
              </p:cNvPr>
              <p:cNvSpPr/>
              <p:nvPr/>
            </p:nvSpPr>
            <p:spPr>
              <a:xfrm>
                <a:off x="3621" y="2577"/>
                <a:ext cx="1" cy="2"/>
              </a:xfrm>
              <a:custGeom>
                <a:avLst/>
                <a:gdLst/>
                <a:ahLst/>
                <a:cxnLst>
                  <a:cxn ang="0">
                    <a:pos x="0" y="1"/>
                  </a:cxn>
                  <a:cxn ang="0">
                    <a:pos x="1" y="2"/>
                  </a:cxn>
                  <a:cxn ang="0">
                    <a:pos x="1" y="0"/>
                  </a:cxn>
                  <a:cxn ang="0">
                    <a:pos x="0" y="1"/>
                  </a:cxn>
                </a:cxnLst>
                <a:rect l="0" t="0" r="0" b="0"/>
                <a:pathLst>
                  <a:path w="1" h="2">
                    <a:moveTo>
                      <a:pt x="0" y="1"/>
                    </a:moveTo>
                    <a:lnTo>
                      <a:pt x="1" y="2"/>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2" name="Freeform 839">
                <a:extLst>
                  <a:ext uri="{FF2B5EF4-FFF2-40B4-BE49-F238E27FC236}">
                    <a16:creationId xmlns:a16="http://schemas.microsoft.com/office/drawing/2014/main" xmlns="" id="{2B6070F0-3E9A-4BD3-8023-791704874E52}"/>
                  </a:ext>
                </a:extLst>
              </p:cNvPr>
              <p:cNvSpPr/>
              <p:nvPr/>
            </p:nvSpPr>
            <p:spPr>
              <a:xfrm>
                <a:off x="3681" y="3247"/>
                <a:ext cx="4" cy="1"/>
              </a:xfrm>
              <a:custGeom>
                <a:avLst/>
                <a:gdLst/>
                <a:ahLst/>
                <a:cxnLst>
                  <a:cxn ang="0">
                    <a:pos x="3" y="1"/>
                  </a:cxn>
                  <a:cxn ang="0">
                    <a:pos x="4" y="0"/>
                  </a:cxn>
                  <a:cxn ang="0">
                    <a:pos x="0" y="0"/>
                  </a:cxn>
                  <a:cxn ang="0">
                    <a:pos x="3" y="1"/>
                  </a:cxn>
                </a:cxnLst>
                <a:rect l="0" t="0" r="0" b="0"/>
                <a:pathLst>
                  <a:path w="4" h="1">
                    <a:moveTo>
                      <a:pt x="3" y="1"/>
                    </a:moveTo>
                    <a:lnTo>
                      <a:pt x="4" y="0"/>
                    </a:lnTo>
                    <a:lnTo>
                      <a:pt x="0" y="0"/>
                    </a:lnTo>
                    <a:lnTo>
                      <a:pt x="3"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3" name="Freeform 840">
                <a:extLst>
                  <a:ext uri="{FF2B5EF4-FFF2-40B4-BE49-F238E27FC236}">
                    <a16:creationId xmlns:a16="http://schemas.microsoft.com/office/drawing/2014/main" xmlns="" id="{DE2AF43A-768F-4262-9A68-BF735F16E96E}"/>
                  </a:ext>
                </a:extLst>
              </p:cNvPr>
              <p:cNvSpPr/>
              <p:nvPr/>
            </p:nvSpPr>
            <p:spPr>
              <a:xfrm>
                <a:off x="3679" y="3234"/>
                <a:ext cx="14" cy="12"/>
              </a:xfrm>
              <a:custGeom>
                <a:avLst/>
                <a:gdLst/>
                <a:ahLst/>
                <a:cxnLst>
                  <a:cxn ang="0">
                    <a:pos x="13" y="2"/>
                  </a:cxn>
                  <a:cxn ang="0">
                    <a:pos x="11" y="0"/>
                  </a:cxn>
                  <a:cxn ang="0">
                    <a:pos x="0" y="8"/>
                  </a:cxn>
                  <a:cxn ang="0">
                    <a:pos x="9" y="10"/>
                  </a:cxn>
                  <a:cxn ang="0">
                    <a:pos x="5" y="6"/>
                  </a:cxn>
                  <a:cxn ang="0">
                    <a:pos x="12" y="7"/>
                  </a:cxn>
                  <a:cxn ang="0">
                    <a:pos x="9" y="3"/>
                  </a:cxn>
                  <a:cxn ang="0">
                    <a:pos x="13" y="2"/>
                  </a:cxn>
                </a:cxnLst>
                <a:rect l="0" t="0" r="0" b="0"/>
                <a:pathLst>
                  <a:path w="16" h="14">
                    <a:moveTo>
                      <a:pt x="15" y="3"/>
                    </a:moveTo>
                    <a:cubicBezTo>
                      <a:pt x="13" y="0"/>
                      <a:pt x="13" y="0"/>
                      <a:pt x="13" y="0"/>
                    </a:cubicBezTo>
                    <a:cubicBezTo>
                      <a:pt x="3" y="5"/>
                      <a:pt x="5" y="2"/>
                      <a:pt x="0" y="10"/>
                    </a:cubicBezTo>
                    <a:cubicBezTo>
                      <a:pt x="2" y="11"/>
                      <a:pt x="7" y="14"/>
                      <a:pt x="11" y="12"/>
                    </a:cubicBezTo>
                    <a:cubicBezTo>
                      <a:pt x="10" y="11"/>
                      <a:pt x="6" y="10"/>
                      <a:pt x="6" y="8"/>
                    </a:cubicBezTo>
                    <a:cubicBezTo>
                      <a:pt x="9" y="8"/>
                      <a:pt x="10" y="10"/>
                      <a:pt x="14" y="9"/>
                    </a:cubicBezTo>
                    <a:cubicBezTo>
                      <a:pt x="16" y="5"/>
                      <a:pt x="11" y="8"/>
                      <a:pt x="11" y="4"/>
                    </a:cubicBezTo>
                    <a:lnTo>
                      <a:pt x="15"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4" name="Freeform 841">
                <a:extLst>
                  <a:ext uri="{FF2B5EF4-FFF2-40B4-BE49-F238E27FC236}">
                    <a16:creationId xmlns:a16="http://schemas.microsoft.com/office/drawing/2014/main" xmlns="" id="{DE097537-DF4C-455B-944E-7F636D897D00}"/>
                  </a:ext>
                </a:extLst>
              </p:cNvPr>
              <p:cNvSpPr/>
              <p:nvPr/>
            </p:nvSpPr>
            <p:spPr>
              <a:xfrm>
                <a:off x="3682" y="3234"/>
                <a:ext cx="5" cy="1"/>
              </a:xfrm>
              <a:custGeom>
                <a:avLst/>
                <a:gdLst/>
                <a:ahLst/>
                <a:cxnLst>
                  <a:cxn ang="0">
                    <a:pos x="0" y="1"/>
                  </a:cxn>
                  <a:cxn ang="0">
                    <a:pos x="5" y="0"/>
                  </a:cxn>
                  <a:cxn ang="0">
                    <a:pos x="0" y="1"/>
                  </a:cxn>
                </a:cxnLst>
                <a:rect l="0" t="0" r="0" b="0"/>
                <a:pathLst>
                  <a:path w="5" h="1">
                    <a:moveTo>
                      <a:pt x="0" y="1"/>
                    </a:moveTo>
                    <a:cubicBezTo>
                      <a:pt x="5" y="0"/>
                      <a:pt x="5" y="0"/>
                      <a:pt x="5" y="0"/>
                    </a:cubicBezTo>
                    <a:cubicBezTo>
                      <a:pt x="3" y="1"/>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5" name="Freeform 842">
                <a:extLst>
                  <a:ext uri="{FF2B5EF4-FFF2-40B4-BE49-F238E27FC236}">
                    <a16:creationId xmlns:a16="http://schemas.microsoft.com/office/drawing/2014/main" xmlns="" id="{34DC1D84-E475-4567-91EC-9BD7D2E9E809}"/>
                  </a:ext>
                </a:extLst>
              </p:cNvPr>
              <p:cNvSpPr/>
              <p:nvPr/>
            </p:nvSpPr>
            <p:spPr>
              <a:xfrm>
                <a:off x="3678" y="3232"/>
                <a:ext cx="6" cy="2"/>
              </a:xfrm>
              <a:custGeom>
                <a:avLst/>
                <a:gdLst/>
                <a:ahLst/>
                <a:cxnLst>
                  <a:cxn ang="0">
                    <a:pos x="2" y="2"/>
                  </a:cxn>
                  <a:cxn ang="0">
                    <a:pos x="6" y="1"/>
                  </a:cxn>
                  <a:cxn ang="0">
                    <a:pos x="0" y="0"/>
                  </a:cxn>
                  <a:cxn ang="0">
                    <a:pos x="2" y="2"/>
                  </a:cxn>
                </a:cxnLst>
                <a:rect l="0" t="0" r="0" b="0"/>
                <a:pathLst>
                  <a:path w="7" h="2">
                    <a:moveTo>
                      <a:pt x="3" y="2"/>
                    </a:moveTo>
                    <a:cubicBezTo>
                      <a:pt x="3" y="0"/>
                      <a:pt x="7" y="1"/>
                      <a:pt x="7" y="1"/>
                    </a:cubicBezTo>
                    <a:cubicBezTo>
                      <a:pt x="0" y="0"/>
                      <a:pt x="0" y="0"/>
                      <a:pt x="0" y="0"/>
                    </a:cubicBezTo>
                    <a:lnTo>
                      <a:pt x="3"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6" name="Freeform 843">
                <a:extLst>
                  <a:ext uri="{FF2B5EF4-FFF2-40B4-BE49-F238E27FC236}">
                    <a16:creationId xmlns:a16="http://schemas.microsoft.com/office/drawing/2014/main" xmlns="" id="{A5612E9C-C9BD-4E59-AE9B-434250697534}"/>
                  </a:ext>
                </a:extLst>
              </p:cNvPr>
              <p:cNvSpPr/>
              <p:nvPr/>
            </p:nvSpPr>
            <p:spPr>
              <a:xfrm>
                <a:off x="3678" y="3225"/>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7" name="Freeform 844">
                <a:extLst>
                  <a:ext uri="{FF2B5EF4-FFF2-40B4-BE49-F238E27FC236}">
                    <a16:creationId xmlns:a16="http://schemas.microsoft.com/office/drawing/2014/main" xmlns="" id="{8CF6E063-97A0-4FDE-A6EA-CEBDA9C43DCF}"/>
                  </a:ext>
                </a:extLst>
              </p:cNvPr>
              <p:cNvSpPr/>
              <p:nvPr/>
            </p:nvSpPr>
            <p:spPr>
              <a:xfrm>
                <a:off x="3676" y="3222"/>
                <a:ext cx="11" cy="6"/>
              </a:xfrm>
              <a:custGeom>
                <a:avLst/>
                <a:gdLst/>
                <a:ahLst/>
                <a:cxnLst>
                  <a:cxn ang="0">
                    <a:pos x="1" y="0"/>
                  </a:cxn>
                  <a:cxn ang="0">
                    <a:pos x="2" y="3"/>
                  </a:cxn>
                  <a:cxn ang="0">
                    <a:pos x="2" y="2"/>
                  </a:cxn>
                  <a:cxn ang="0">
                    <a:pos x="7" y="3"/>
                  </a:cxn>
                  <a:cxn ang="0">
                    <a:pos x="7" y="6"/>
                  </a:cxn>
                  <a:cxn ang="0">
                    <a:pos x="11" y="3"/>
                  </a:cxn>
                  <a:cxn ang="0">
                    <a:pos x="1" y="0"/>
                  </a:cxn>
                </a:cxnLst>
                <a:rect l="0" t="0" r="0" b="0"/>
                <a:pathLst>
                  <a:path w="13" h="8">
                    <a:moveTo>
                      <a:pt x="2" y="0"/>
                    </a:moveTo>
                    <a:cubicBezTo>
                      <a:pt x="0" y="1"/>
                      <a:pt x="2" y="2"/>
                      <a:pt x="3" y="4"/>
                    </a:cubicBezTo>
                    <a:cubicBezTo>
                      <a:pt x="3" y="3"/>
                      <a:pt x="3" y="3"/>
                      <a:pt x="3" y="3"/>
                    </a:cubicBezTo>
                    <a:cubicBezTo>
                      <a:pt x="5" y="2"/>
                      <a:pt x="10" y="2"/>
                      <a:pt x="9" y="4"/>
                    </a:cubicBezTo>
                    <a:cubicBezTo>
                      <a:pt x="11" y="6"/>
                      <a:pt x="6" y="7"/>
                      <a:pt x="9" y="8"/>
                    </a:cubicBezTo>
                    <a:cubicBezTo>
                      <a:pt x="13" y="5"/>
                      <a:pt x="13" y="5"/>
                      <a:pt x="13" y="5"/>
                    </a:cubicBezTo>
                    <a:cubicBezTo>
                      <a:pt x="11" y="2"/>
                      <a:pt x="4"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8" name="Freeform 845">
                <a:extLst>
                  <a:ext uri="{FF2B5EF4-FFF2-40B4-BE49-F238E27FC236}">
                    <a16:creationId xmlns:a16="http://schemas.microsoft.com/office/drawing/2014/main" xmlns="" id="{641FCCB5-D67C-4C3F-800F-C99B43440689}"/>
                  </a:ext>
                </a:extLst>
              </p:cNvPr>
              <p:cNvSpPr/>
              <p:nvPr/>
            </p:nvSpPr>
            <p:spPr>
              <a:xfrm>
                <a:off x="3680" y="3226"/>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0"/>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69" name="Freeform 846">
                <a:extLst>
                  <a:ext uri="{FF2B5EF4-FFF2-40B4-BE49-F238E27FC236}">
                    <a16:creationId xmlns:a16="http://schemas.microsoft.com/office/drawing/2014/main" xmlns="" id="{5285E832-F441-424C-BFFB-123092F57E62}"/>
                  </a:ext>
                </a:extLst>
              </p:cNvPr>
              <p:cNvSpPr/>
              <p:nvPr/>
            </p:nvSpPr>
            <p:spPr>
              <a:xfrm>
                <a:off x="3680" y="3230"/>
                <a:ext cx="2" cy="1"/>
              </a:xfrm>
              <a:custGeom>
                <a:avLst/>
                <a:gdLst/>
                <a:ahLst/>
                <a:cxnLst>
                  <a:cxn ang="0">
                    <a:pos x="0" y="0"/>
                  </a:cxn>
                  <a:cxn ang="0">
                    <a:pos x="1" y="1"/>
                  </a:cxn>
                  <a:cxn ang="0">
                    <a:pos x="2" y="0"/>
                  </a:cxn>
                  <a:cxn ang="0">
                    <a:pos x="0" y="0"/>
                  </a:cxn>
                </a:cxnLst>
                <a:rect l="0" t="0" r="0" b="0"/>
                <a:pathLst>
                  <a:path w="2" h="1">
                    <a:moveTo>
                      <a:pt x="0" y="0"/>
                    </a:moveTo>
                    <a:lnTo>
                      <a:pt x="1" y="1"/>
                    </a:lnTo>
                    <a:lnTo>
                      <a:pt x="2"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0" name="Freeform 847">
                <a:extLst>
                  <a:ext uri="{FF2B5EF4-FFF2-40B4-BE49-F238E27FC236}">
                    <a16:creationId xmlns:a16="http://schemas.microsoft.com/office/drawing/2014/main" xmlns="" id="{4841948E-BBB3-4D15-B9D2-502E4ADF0D3A}"/>
                  </a:ext>
                </a:extLst>
              </p:cNvPr>
              <p:cNvSpPr/>
              <p:nvPr/>
            </p:nvSpPr>
            <p:spPr>
              <a:xfrm>
                <a:off x="3676" y="3211"/>
                <a:ext cx="11" cy="9"/>
              </a:xfrm>
              <a:custGeom>
                <a:avLst/>
                <a:gdLst/>
                <a:ahLst/>
                <a:cxnLst>
                  <a:cxn ang="0">
                    <a:pos x="0" y="3"/>
                  </a:cxn>
                  <a:cxn ang="0">
                    <a:pos x="5" y="9"/>
                  </a:cxn>
                  <a:cxn ang="0">
                    <a:pos x="11" y="3"/>
                  </a:cxn>
                  <a:cxn ang="0">
                    <a:pos x="9" y="0"/>
                  </a:cxn>
                  <a:cxn ang="0">
                    <a:pos x="0" y="3"/>
                  </a:cxn>
                </a:cxnLst>
                <a:rect l="0" t="0" r="0" b="0"/>
                <a:pathLst>
                  <a:path w="13" h="10">
                    <a:moveTo>
                      <a:pt x="0" y="4"/>
                    </a:moveTo>
                    <a:cubicBezTo>
                      <a:pt x="7" y="4"/>
                      <a:pt x="1" y="10"/>
                      <a:pt x="6" y="10"/>
                    </a:cubicBezTo>
                    <a:cubicBezTo>
                      <a:pt x="5" y="7"/>
                      <a:pt x="9" y="4"/>
                      <a:pt x="13" y="4"/>
                    </a:cubicBezTo>
                    <a:cubicBezTo>
                      <a:pt x="11" y="1"/>
                      <a:pt x="11" y="1"/>
                      <a:pt x="11" y="1"/>
                    </a:cubicBezTo>
                    <a:cubicBezTo>
                      <a:pt x="8" y="0"/>
                      <a:pt x="3" y="2"/>
                      <a:pt x="0"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1" name="Freeform 848">
                <a:extLst>
                  <a:ext uri="{FF2B5EF4-FFF2-40B4-BE49-F238E27FC236}">
                    <a16:creationId xmlns:a16="http://schemas.microsoft.com/office/drawing/2014/main" xmlns="" id="{46E02B2F-BCB1-44A9-B01D-97FF5E139C7D}"/>
                  </a:ext>
                </a:extLst>
              </p:cNvPr>
              <p:cNvSpPr/>
              <p:nvPr/>
            </p:nvSpPr>
            <p:spPr>
              <a:xfrm>
                <a:off x="3689" y="3207"/>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2" name="Freeform 849">
                <a:extLst>
                  <a:ext uri="{FF2B5EF4-FFF2-40B4-BE49-F238E27FC236}">
                    <a16:creationId xmlns:a16="http://schemas.microsoft.com/office/drawing/2014/main" xmlns="" id="{78A8A53A-8EB3-4109-A0B1-09DCAEE01FB6}"/>
                  </a:ext>
                </a:extLst>
              </p:cNvPr>
              <p:cNvSpPr/>
              <p:nvPr/>
            </p:nvSpPr>
            <p:spPr>
              <a:xfrm>
                <a:off x="3679" y="3193"/>
                <a:ext cx="15" cy="17"/>
              </a:xfrm>
              <a:custGeom>
                <a:avLst/>
                <a:gdLst/>
                <a:ahLst/>
                <a:cxnLst>
                  <a:cxn ang="0">
                    <a:pos x="0" y="0"/>
                  </a:cxn>
                  <a:cxn ang="0">
                    <a:pos x="7" y="6"/>
                  </a:cxn>
                  <a:cxn ang="0">
                    <a:pos x="2" y="5"/>
                  </a:cxn>
                  <a:cxn ang="0">
                    <a:pos x="5" y="11"/>
                  </a:cxn>
                  <a:cxn ang="0">
                    <a:pos x="0" y="8"/>
                  </a:cxn>
                  <a:cxn ang="0">
                    <a:pos x="5" y="13"/>
                  </a:cxn>
                  <a:cxn ang="0">
                    <a:pos x="1" y="17"/>
                  </a:cxn>
                  <a:cxn ang="0">
                    <a:pos x="7" y="15"/>
                  </a:cxn>
                  <a:cxn ang="0">
                    <a:pos x="7" y="12"/>
                  </a:cxn>
                  <a:cxn ang="0">
                    <a:pos x="10" y="13"/>
                  </a:cxn>
                  <a:cxn ang="0">
                    <a:pos x="14" y="5"/>
                  </a:cxn>
                  <a:cxn ang="0">
                    <a:pos x="0" y="0"/>
                  </a:cxn>
                </a:cxnLst>
                <a:rect l="0" t="0" r="0" b="0"/>
                <a:pathLst>
                  <a:path w="17" h="20">
                    <a:moveTo>
                      <a:pt x="1" y="0"/>
                    </a:moveTo>
                    <a:cubicBezTo>
                      <a:pt x="8" y="8"/>
                      <a:pt x="8" y="8"/>
                      <a:pt x="8" y="8"/>
                    </a:cubicBezTo>
                    <a:cubicBezTo>
                      <a:pt x="6" y="7"/>
                      <a:pt x="4" y="8"/>
                      <a:pt x="3" y="6"/>
                    </a:cubicBezTo>
                    <a:cubicBezTo>
                      <a:pt x="2" y="10"/>
                      <a:pt x="6" y="10"/>
                      <a:pt x="6" y="13"/>
                    </a:cubicBezTo>
                    <a:cubicBezTo>
                      <a:pt x="0" y="14"/>
                      <a:pt x="5" y="8"/>
                      <a:pt x="0" y="10"/>
                    </a:cubicBezTo>
                    <a:cubicBezTo>
                      <a:pt x="0" y="12"/>
                      <a:pt x="1" y="15"/>
                      <a:pt x="6" y="16"/>
                    </a:cubicBezTo>
                    <a:cubicBezTo>
                      <a:pt x="2" y="20"/>
                      <a:pt x="2" y="20"/>
                      <a:pt x="2" y="20"/>
                    </a:cubicBezTo>
                    <a:cubicBezTo>
                      <a:pt x="9" y="18"/>
                      <a:pt x="9" y="18"/>
                      <a:pt x="9" y="18"/>
                    </a:cubicBezTo>
                    <a:cubicBezTo>
                      <a:pt x="10" y="16"/>
                      <a:pt x="3" y="16"/>
                      <a:pt x="8" y="15"/>
                    </a:cubicBezTo>
                    <a:cubicBezTo>
                      <a:pt x="11" y="14"/>
                      <a:pt x="11" y="15"/>
                      <a:pt x="12" y="16"/>
                    </a:cubicBezTo>
                    <a:cubicBezTo>
                      <a:pt x="10" y="14"/>
                      <a:pt x="17" y="10"/>
                      <a:pt x="16" y="6"/>
                    </a:cubicBezTo>
                    <a:cubicBezTo>
                      <a:pt x="15" y="2"/>
                      <a:pt x="4" y="3"/>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3" name="Freeform 850">
                <a:extLst>
                  <a:ext uri="{FF2B5EF4-FFF2-40B4-BE49-F238E27FC236}">
                    <a16:creationId xmlns:a16="http://schemas.microsoft.com/office/drawing/2014/main" xmlns="" id="{EBDE27C1-D092-44C3-8966-3F140CC578B2}"/>
                  </a:ext>
                </a:extLst>
              </p:cNvPr>
              <p:cNvSpPr/>
              <p:nvPr/>
            </p:nvSpPr>
            <p:spPr>
              <a:xfrm>
                <a:off x="3685" y="3192"/>
                <a:ext cx="3" cy="1"/>
              </a:xfrm>
              <a:custGeom>
                <a:avLst/>
                <a:gdLst/>
                <a:ahLst/>
                <a:cxnLst>
                  <a:cxn ang="0">
                    <a:pos x="1" y="1"/>
                  </a:cxn>
                  <a:cxn ang="0">
                    <a:pos x="3" y="0"/>
                  </a:cxn>
                  <a:cxn ang="0">
                    <a:pos x="0" y="1"/>
                  </a:cxn>
                  <a:cxn ang="0">
                    <a:pos x="1" y="1"/>
                  </a:cxn>
                </a:cxnLst>
                <a:rect l="0" t="0" r="0" b="0"/>
                <a:pathLst>
                  <a:path w="3" h="1">
                    <a:moveTo>
                      <a:pt x="1" y="1"/>
                    </a:moveTo>
                    <a:lnTo>
                      <a:pt x="3" y="0"/>
                    </a:lnTo>
                    <a:lnTo>
                      <a:pt x="0" y="1"/>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4" name="Freeform 851">
                <a:extLst>
                  <a:ext uri="{FF2B5EF4-FFF2-40B4-BE49-F238E27FC236}">
                    <a16:creationId xmlns:a16="http://schemas.microsoft.com/office/drawing/2014/main" xmlns="" id="{E1D4B916-2C58-4778-861E-0E985A15A7CA}"/>
                  </a:ext>
                </a:extLst>
              </p:cNvPr>
              <p:cNvSpPr/>
              <p:nvPr/>
            </p:nvSpPr>
            <p:spPr>
              <a:xfrm>
                <a:off x="3677" y="3177"/>
                <a:ext cx="16" cy="13"/>
              </a:xfrm>
              <a:custGeom>
                <a:avLst/>
                <a:gdLst/>
                <a:ahLst/>
                <a:cxnLst>
                  <a:cxn ang="0">
                    <a:pos x="0" y="8"/>
                  </a:cxn>
                  <a:cxn ang="0">
                    <a:pos x="4" y="11"/>
                  </a:cxn>
                  <a:cxn ang="0">
                    <a:pos x="1" y="12"/>
                  </a:cxn>
                  <a:cxn ang="0">
                    <a:pos x="7" y="13"/>
                  </a:cxn>
                  <a:cxn ang="0">
                    <a:pos x="4" y="7"/>
                  </a:cxn>
                  <a:cxn ang="0">
                    <a:pos x="12" y="4"/>
                  </a:cxn>
                  <a:cxn ang="0">
                    <a:pos x="10" y="8"/>
                  </a:cxn>
                  <a:cxn ang="0">
                    <a:pos x="8" y="0"/>
                  </a:cxn>
                  <a:cxn ang="0">
                    <a:pos x="7" y="1"/>
                  </a:cxn>
                  <a:cxn ang="0">
                    <a:pos x="5" y="0"/>
                  </a:cxn>
                  <a:cxn ang="0">
                    <a:pos x="0" y="8"/>
                  </a:cxn>
                </a:cxnLst>
                <a:rect l="0" t="0" r="0" b="0"/>
                <a:pathLst>
                  <a:path w="18" h="16">
                    <a:moveTo>
                      <a:pt x="1" y="10"/>
                    </a:moveTo>
                    <a:cubicBezTo>
                      <a:pt x="5" y="14"/>
                      <a:pt x="5" y="14"/>
                      <a:pt x="5" y="14"/>
                    </a:cubicBezTo>
                    <a:cubicBezTo>
                      <a:pt x="5" y="15"/>
                      <a:pt x="4" y="15"/>
                      <a:pt x="2" y="15"/>
                    </a:cubicBezTo>
                    <a:cubicBezTo>
                      <a:pt x="4" y="15"/>
                      <a:pt x="6" y="16"/>
                      <a:pt x="8" y="16"/>
                    </a:cubicBezTo>
                    <a:cubicBezTo>
                      <a:pt x="14" y="14"/>
                      <a:pt x="6" y="11"/>
                      <a:pt x="5" y="9"/>
                    </a:cubicBezTo>
                    <a:cubicBezTo>
                      <a:pt x="7" y="3"/>
                      <a:pt x="8" y="9"/>
                      <a:pt x="14" y="6"/>
                    </a:cubicBezTo>
                    <a:cubicBezTo>
                      <a:pt x="13" y="8"/>
                      <a:pt x="12" y="8"/>
                      <a:pt x="12" y="11"/>
                    </a:cubicBezTo>
                    <a:cubicBezTo>
                      <a:pt x="18" y="7"/>
                      <a:pt x="12" y="2"/>
                      <a:pt x="10" y="0"/>
                    </a:cubicBezTo>
                    <a:cubicBezTo>
                      <a:pt x="10" y="1"/>
                      <a:pt x="8" y="1"/>
                      <a:pt x="8" y="2"/>
                    </a:cubicBezTo>
                    <a:cubicBezTo>
                      <a:pt x="6" y="0"/>
                      <a:pt x="6" y="0"/>
                      <a:pt x="6" y="0"/>
                    </a:cubicBezTo>
                    <a:cubicBezTo>
                      <a:pt x="2" y="2"/>
                      <a:pt x="0" y="4"/>
                      <a:pt x="1"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5" name="Freeform 852">
                <a:extLst>
                  <a:ext uri="{FF2B5EF4-FFF2-40B4-BE49-F238E27FC236}">
                    <a16:creationId xmlns:a16="http://schemas.microsoft.com/office/drawing/2014/main" xmlns="" id="{04241176-F5EB-454B-A09E-FD6CA77F5467}"/>
                  </a:ext>
                </a:extLst>
              </p:cNvPr>
              <p:cNvSpPr/>
              <p:nvPr/>
            </p:nvSpPr>
            <p:spPr>
              <a:xfrm>
                <a:off x="3676" y="3190"/>
                <a:ext cx="3" cy="2"/>
              </a:xfrm>
              <a:custGeom>
                <a:avLst/>
                <a:gdLst/>
                <a:ahLst/>
                <a:cxnLst>
                  <a:cxn ang="0">
                    <a:pos x="2" y="2"/>
                  </a:cxn>
                  <a:cxn ang="0">
                    <a:pos x="3" y="0"/>
                  </a:cxn>
                  <a:cxn ang="0">
                    <a:pos x="2" y="2"/>
                  </a:cxn>
                </a:cxnLst>
                <a:rect l="0" t="0" r="0" b="0"/>
                <a:pathLst>
                  <a:path w="3" h="3">
                    <a:moveTo>
                      <a:pt x="2" y="3"/>
                    </a:moveTo>
                    <a:cubicBezTo>
                      <a:pt x="2" y="1"/>
                      <a:pt x="2" y="1"/>
                      <a:pt x="3" y="0"/>
                    </a:cubicBezTo>
                    <a:cubicBezTo>
                      <a:pt x="2" y="1"/>
                      <a:pt x="0" y="1"/>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6" name="Freeform 853">
                <a:extLst>
                  <a:ext uri="{FF2B5EF4-FFF2-40B4-BE49-F238E27FC236}">
                    <a16:creationId xmlns:a16="http://schemas.microsoft.com/office/drawing/2014/main" xmlns="" id="{55D29242-5362-4947-826F-39BB67905BC8}"/>
                  </a:ext>
                </a:extLst>
              </p:cNvPr>
              <p:cNvSpPr/>
              <p:nvPr/>
            </p:nvSpPr>
            <p:spPr>
              <a:xfrm>
                <a:off x="3686" y="3176"/>
                <a:ext cx="1" cy="1"/>
              </a:xfrm>
              <a:custGeom>
                <a:avLst/>
                <a:gdLst/>
                <a:ahLst/>
                <a:cxnLst>
                  <a:cxn ang="0">
                    <a:pos x="0" y="0"/>
                  </a:cxn>
                  <a:cxn ang="0">
                    <a:pos x="0" y="1"/>
                  </a:cxn>
                  <a:cxn ang="0">
                    <a:pos x="0" y="0"/>
                  </a:cxn>
                </a:cxnLst>
                <a:rect l="0" t="0" r="0" b="0"/>
                <a:pathLst>
                  <a:path w="1" h="1">
                    <a:moveTo>
                      <a:pt x="0" y="0"/>
                    </a:moveTo>
                    <a:cubicBezTo>
                      <a:pt x="0" y="0"/>
                      <a:pt x="0" y="0"/>
                      <a:pt x="0" y="1"/>
                    </a:cubicBezTo>
                    <a:cubicBezTo>
                      <a:pt x="1" y="1"/>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7" name="Freeform 854">
                <a:extLst>
                  <a:ext uri="{FF2B5EF4-FFF2-40B4-BE49-F238E27FC236}">
                    <a16:creationId xmlns:a16="http://schemas.microsoft.com/office/drawing/2014/main" xmlns="" id="{678B6FC8-3B5F-4F84-A742-A59ACF6D6DFA}"/>
                  </a:ext>
                </a:extLst>
              </p:cNvPr>
              <p:cNvSpPr/>
              <p:nvPr/>
            </p:nvSpPr>
            <p:spPr>
              <a:xfrm>
                <a:off x="3678" y="3175"/>
                <a:ext cx="3" cy="3"/>
              </a:xfrm>
              <a:custGeom>
                <a:avLst/>
                <a:gdLst/>
                <a:ahLst/>
                <a:cxnLst>
                  <a:cxn ang="0">
                    <a:pos x="2" y="3"/>
                  </a:cxn>
                  <a:cxn ang="0">
                    <a:pos x="3" y="0"/>
                  </a:cxn>
                  <a:cxn ang="0">
                    <a:pos x="0" y="1"/>
                  </a:cxn>
                  <a:cxn ang="0">
                    <a:pos x="2" y="3"/>
                  </a:cxn>
                </a:cxnLst>
                <a:rect l="0" t="0" r="0" b="0"/>
                <a:pathLst>
                  <a:path w="3" h="3">
                    <a:moveTo>
                      <a:pt x="2" y="3"/>
                    </a:moveTo>
                    <a:cubicBezTo>
                      <a:pt x="3" y="0"/>
                      <a:pt x="3" y="0"/>
                      <a:pt x="3" y="0"/>
                    </a:cubicBezTo>
                    <a:cubicBezTo>
                      <a:pt x="0" y="1"/>
                      <a:pt x="0" y="1"/>
                      <a:pt x="0" y="1"/>
                    </a:cubicBezTo>
                    <a:cubicBezTo>
                      <a:pt x="0" y="2"/>
                      <a:pt x="1" y="3"/>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8" name="Freeform 855">
                <a:extLst>
                  <a:ext uri="{FF2B5EF4-FFF2-40B4-BE49-F238E27FC236}">
                    <a16:creationId xmlns:a16="http://schemas.microsoft.com/office/drawing/2014/main" xmlns="" id="{05D50143-C640-46D7-8DAC-DE6D5E270A05}"/>
                  </a:ext>
                </a:extLst>
              </p:cNvPr>
              <p:cNvSpPr/>
              <p:nvPr/>
            </p:nvSpPr>
            <p:spPr>
              <a:xfrm>
                <a:off x="3675" y="3078"/>
                <a:ext cx="19" cy="96"/>
              </a:xfrm>
              <a:custGeom>
                <a:avLst/>
                <a:gdLst/>
                <a:ahLst/>
                <a:cxnLst>
                  <a:cxn ang="0">
                    <a:pos x="17" y="0"/>
                  </a:cxn>
                  <a:cxn ang="0">
                    <a:pos x="14" y="4"/>
                  </a:cxn>
                  <a:cxn ang="0">
                    <a:pos x="11" y="0"/>
                  </a:cxn>
                  <a:cxn ang="0">
                    <a:pos x="5" y="0"/>
                  </a:cxn>
                  <a:cxn ang="0">
                    <a:pos x="6" y="7"/>
                  </a:cxn>
                  <a:cxn ang="0">
                    <a:pos x="4" y="7"/>
                  </a:cxn>
                  <a:cxn ang="0">
                    <a:pos x="5" y="22"/>
                  </a:cxn>
                  <a:cxn ang="0">
                    <a:pos x="6" y="32"/>
                  </a:cxn>
                  <a:cxn ang="0">
                    <a:pos x="2" y="72"/>
                  </a:cxn>
                  <a:cxn ang="0">
                    <a:pos x="8" y="74"/>
                  </a:cxn>
                  <a:cxn ang="0">
                    <a:pos x="4" y="76"/>
                  </a:cxn>
                  <a:cxn ang="0">
                    <a:pos x="5" y="75"/>
                  </a:cxn>
                  <a:cxn ang="0">
                    <a:pos x="3" y="86"/>
                  </a:cxn>
                  <a:cxn ang="0">
                    <a:pos x="9" y="86"/>
                  </a:cxn>
                  <a:cxn ang="0">
                    <a:pos x="2" y="91"/>
                  </a:cxn>
                  <a:cxn ang="0">
                    <a:pos x="6" y="95"/>
                  </a:cxn>
                  <a:cxn ang="0">
                    <a:pos x="11" y="91"/>
                  </a:cxn>
                  <a:cxn ang="0">
                    <a:pos x="13" y="94"/>
                  </a:cxn>
                  <a:cxn ang="0">
                    <a:pos x="6" y="68"/>
                  </a:cxn>
                  <a:cxn ang="0">
                    <a:pos x="10" y="70"/>
                  </a:cxn>
                  <a:cxn ang="0">
                    <a:pos x="14" y="54"/>
                  </a:cxn>
                  <a:cxn ang="0">
                    <a:pos x="8" y="47"/>
                  </a:cxn>
                  <a:cxn ang="0">
                    <a:pos x="11" y="44"/>
                  </a:cxn>
                  <a:cxn ang="0">
                    <a:pos x="8" y="44"/>
                  </a:cxn>
                  <a:cxn ang="0">
                    <a:pos x="12" y="39"/>
                  </a:cxn>
                  <a:cxn ang="0">
                    <a:pos x="6" y="38"/>
                  </a:cxn>
                  <a:cxn ang="0">
                    <a:pos x="16" y="28"/>
                  </a:cxn>
                  <a:cxn ang="0">
                    <a:pos x="12" y="30"/>
                  </a:cxn>
                  <a:cxn ang="0">
                    <a:pos x="9" y="27"/>
                  </a:cxn>
                  <a:cxn ang="0">
                    <a:pos x="15" y="26"/>
                  </a:cxn>
                  <a:cxn ang="0">
                    <a:pos x="12" y="19"/>
                  </a:cxn>
                  <a:cxn ang="0">
                    <a:pos x="8" y="19"/>
                  </a:cxn>
                  <a:cxn ang="0">
                    <a:pos x="11" y="9"/>
                  </a:cxn>
                  <a:cxn ang="0">
                    <a:pos x="16" y="14"/>
                  </a:cxn>
                  <a:cxn ang="0">
                    <a:pos x="19" y="12"/>
                  </a:cxn>
                  <a:cxn ang="0">
                    <a:pos x="12" y="5"/>
                  </a:cxn>
                  <a:cxn ang="0">
                    <a:pos x="17" y="0"/>
                  </a:cxn>
                </a:cxnLst>
                <a:rect l="0" t="0" r="0" b="0"/>
                <a:pathLst>
                  <a:path w="22" h="111">
                    <a:moveTo>
                      <a:pt x="20" y="1"/>
                    </a:moveTo>
                    <a:cubicBezTo>
                      <a:pt x="18" y="2"/>
                      <a:pt x="17" y="3"/>
                      <a:pt x="17" y="5"/>
                    </a:cubicBezTo>
                    <a:cubicBezTo>
                      <a:pt x="14" y="4"/>
                      <a:pt x="15" y="2"/>
                      <a:pt x="13" y="0"/>
                    </a:cubicBezTo>
                    <a:cubicBezTo>
                      <a:pt x="11" y="3"/>
                      <a:pt x="9" y="0"/>
                      <a:pt x="6" y="0"/>
                    </a:cubicBezTo>
                    <a:cubicBezTo>
                      <a:pt x="5" y="4"/>
                      <a:pt x="9" y="6"/>
                      <a:pt x="8" y="9"/>
                    </a:cubicBezTo>
                    <a:cubicBezTo>
                      <a:pt x="5" y="9"/>
                      <a:pt x="5" y="9"/>
                      <a:pt x="5" y="9"/>
                    </a:cubicBezTo>
                    <a:cubicBezTo>
                      <a:pt x="7" y="14"/>
                      <a:pt x="9" y="21"/>
                      <a:pt x="6" y="26"/>
                    </a:cubicBezTo>
                    <a:cubicBezTo>
                      <a:pt x="5" y="30"/>
                      <a:pt x="6" y="33"/>
                      <a:pt x="7" y="37"/>
                    </a:cubicBezTo>
                    <a:cubicBezTo>
                      <a:pt x="5" y="52"/>
                      <a:pt x="7" y="68"/>
                      <a:pt x="3" y="84"/>
                    </a:cubicBezTo>
                    <a:cubicBezTo>
                      <a:pt x="10" y="86"/>
                      <a:pt x="10" y="86"/>
                      <a:pt x="10" y="86"/>
                    </a:cubicBezTo>
                    <a:cubicBezTo>
                      <a:pt x="7" y="87"/>
                      <a:pt x="10" y="90"/>
                      <a:pt x="5" y="89"/>
                    </a:cubicBezTo>
                    <a:cubicBezTo>
                      <a:pt x="6" y="89"/>
                      <a:pt x="6" y="88"/>
                      <a:pt x="6" y="87"/>
                    </a:cubicBezTo>
                    <a:cubicBezTo>
                      <a:pt x="0" y="90"/>
                      <a:pt x="6" y="96"/>
                      <a:pt x="4" y="100"/>
                    </a:cubicBezTo>
                    <a:cubicBezTo>
                      <a:pt x="5" y="99"/>
                      <a:pt x="10" y="99"/>
                      <a:pt x="11" y="100"/>
                    </a:cubicBezTo>
                    <a:cubicBezTo>
                      <a:pt x="4" y="100"/>
                      <a:pt x="11" y="105"/>
                      <a:pt x="3" y="106"/>
                    </a:cubicBezTo>
                    <a:cubicBezTo>
                      <a:pt x="1" y="110"/>
                      <a:pt x="9" y="106"/>
                      <a:pt x="8" y="110"/>
                    </a:cubicBezTo>
                    <a:cubicBezTo>
                      <a:pt x="12" y="111"/>
                      <a:pt x="10" y="106"/>
                      <a:pt x="13" y="106"/>
                    </a:cubicBezTo>
                    <a:cubicBezTo>
                      <a:pt x="17" y="107"/>
                      <a:pt x="12" y="109"/>
                      <a:pt x="16" y="109"/>
                    </a:cubicBezTo>
                    <a:cubicBezTo>
                      <a:pt x="19" y="103"/>
                      <a:pt x="10" y="90"/>
                      <a:pt x="8" y="79"/>
                    </a:cubicBezTo>
                    <a:cubicBezTo>
                      <a:pt x="12" y="81"/>
                      <a:pt x="12" y="81"/>
                      <a:pt x="12" y="81"/>
                    </a:cubicBezTo>
                    <a:cubicBezTo>
                      <a:pt x="10" y="75"/>
                      <a:pt x="10" y="66"/>
                      <a:pt x="17" y="63"/>
                    </a:cubicBezTo>
                    <a:cubicBezTo>
                      <a:pt x="13" y="63"/>
                      <a:pt x="19" y="55"/>
                      <a:pt x="10" y="55"/>
                    </a:cubicBezTo>
                    <a:cubicBezTo>
                      <a:pt x="13" y="54"/>
                      <a:pt x="12" y="53"/>
                      <a:pt x="13" y="51"/>
                    </a:cubicBezTo>
                    <a:cubicBezTo>
                      <a:pt x="10" y="51"/>
                      <a:pt x="10" y="51"/>
                      <a:pt x="10" y="51"/>
                    </a:cubicBezTo>
                    <a:cubicBezTo>
                      <a:pt x="11" y="48"/>
                      <a:pt x="15" y="49"/>
                      <a:pt x="15" y="46"/>
                    </a:cubicBezTo>
                    <a:cubicBezTo>
                      <a:pt x="11" y="47"/>
                      <a:pt x="10" y="45"/>
                      <a:pt x="7" y="44"/>
                    </a:cubicBezTo>
                    <a:cubicBezTo>
                      <a:pt x="11" y="41"/>
                      <a:pt x="15" y="37"/>
                      <a:pt x="19" y="33"/>
                    </a:cubicBezTo>
                    <a:cubicBezTo>
                      <a:pt x="17" y="34"/>
                      <a:pt x="16" y="34"/>
                      <a:pt x="14" y="35"/>
                    </a:cubicBezTo>
                    <a:cubicBezTo>
                      <a:pt x="16" y="33"/>
                      <a:pt x="12" y="33"/>
                      <a:pt x="11" y="32"/>
                    </a:cubicBezTo>
                    <a:cubicBezTo>
                      <a:pt x="11" y="30"/>
                      <a:pt x="16" y="31"/>
                      <a:pt x="18" y="31"/>
                    </a:cubicBezTo>
                    <a:cubicBezTo>
                      <a:pt x="20" y="27"/>
                      <a:pt x="11" y="25"/>
                      <a:pt x="14" y="22"/>
                    </a:cubicBezTo>
                    <a:cubicBezTo>
                      <a:pt x="10" y="23"/>
                      <a:pt x="10" y="23"/>
                      <a:pt x="10" y="23"/>
                    </a:cubicBezTo>
                    <a:cubicBezTo>
                      <a:pt x="10" y="19"/>
                      <a:pt x="14" y="16"/>
                      <a:pt x="13" y="11"/>
                    </a:cubicBezTo>
                    <a:cubicBezTo>
                      <a:pt x="18" y="9"/>
                      <a:pt x="17" y="15"/>
                      <a:pt x="19" y="17"/>
                    </a:cubicBezTo>
                    <a:cubicBezTo>
                      <a:pt x="20" y="16"/>
                      <a:pt x="21" y="14"/>
                      <a:pt x="22" y="14"/>
                    </a:cubicBezTo>
                    <a:cubicBezTo>
                      <a:pt x="20" y="12"/>
                      <a:pt x="16" y="8"/>
                      <a:pt x="14" y="6"/>
                    </a:cubicBezTo>
                    <a:cubicBezTo>
                      <a:pt x="20" y="8"/>
                      <a:pt x="20" y="3"/>
                      <a:pt x="2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79" name="Freeform 856">
                <a:extLst>
                  <a:ext uri="{FF2B5EF4-FFF2-40B4-BE49-F238E27FC236}">
                    <a16:creationId xmlns:a16="http://schemas.microsoft.com/office/drawing/2014/main" xmlns="" id="{0DF51E8A-5031-4496-98FD-D6B2117FAF4B}"/>
                  </a:ext>
                </a:extLst>
              </p:cNvPr>
              <p:cNvSpPr/>
              <p:nvPr/>
            </p:nvSpPr>
            <p:spPr>
              <a:xfrm>
                <a:off x="3694" y="3090"/>
                <a:ext cx="1" cy="1"/>
              </a:xfrm>
              <a:custGeom>
                <a:avLst/>
                <a:gdLst/>
                <a:ahLst/>
                <a:cxnLst>
                  <a:cxn ang="0">
                    <a:pos x="0" y="0"/>
                  </a:cxn>
                  <a:cxn ang="0">
                    <a:pos x="1" y="1"/>
                  </a:cxn>
                  <a:cxn ang="0">
                    <a:pos x="1" y="0"/>
                  </a:cxn>
                  <a:cxn ang="0">
                    <a:pos x="0" y="0"/>
                  </a:cxn>
                </a:cxnLst>
                <a:rect l="0" t="0" r="0" b="0"/>
                <a:pathLst>
                  <a:path w="2" h="1">
                    <a:moveTo>
                      <a:pt x="0" y="0"/>
                    </a:moveTo>
                    <a:cubicBezTo>
                      <a:pt x="2" y="1"/>
                      <a:pt x="2" y="1"/>
                      <a:pt x="2" y="1"/>
                    </a:cubicBezTo>
                    <a:cubicBezTo>
                      <a:pt x="2" y="1"/>
                      <a:pt x="2" y="0"/>
                      <a:pt x="2"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0" name="Freeform 857">
                <a:extLst>
                  <a:ext uri="{FF2B5EF4-FFF2-40B4-BE49-F238E27FC236}">
                    <a16:creationId xmlns:a16="http://schemas.microsoft.com/office/drawing/2014/main" xmlns="" id="{039AC2E3-BCBC-41B4-885B-01B3A083646F}"/>
                  </a:ext>
                </a:extLst>
              </p:cNvPr>
              <p:cNvSpPr/>
              <p:nvPr/>
            </p:nvSpPr>
            <p:spPr>
              <a:xfrm>
                <a:off x="3692" y="3079"/>
                <a:ext cx="1" cy="0"/>
              </a:xfrm>
              <a:custGeom>
                <a:avLst/>
                <a:gdLst/>
                <a:ahLst/>
                <a:cxnLst>
                  <a:cxn ang="0">
                    <a:pos x="0" y="0"/>
                  </a:cxn>
                  <a:cxn ang="0">
                    <a:pos x="1" y="0"/>
                  </a:cxn>
                  <a:cxn ang="0">
                    <a:pos x="0" y="0"/>
                  </a:cxn>
                </a:cxnLst>
                <a:rect l="0" t="0" r="0" b="0"/>
                <a:pathLst>
                  <a:path w="1" h="1">
                    <a:moveTo>
                      <a:pt x="0" y="0"/>
                    </a:moveTo>
                    <a:cubicBezTo>
                      <a:pt x="1" y="0"/>
                      <a:pt x="1" y="0"/>
                      <a:pt x="1" y="0"/>
                    </a:cubicBezTo>
                    <a:cubicBezTo>
                      <a:pt x="1" y="0"/>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1" name="Freeform 858">
                <a:extLst>
                  <a:ext uri="{FF2B5EF4-FFF2-40B4-BE49-F238E27FC236}">
                    <a16:creationId xmlns:a16="http://schemas.microsoft.com/office/drawing/2014/main" xmlns="" id="{7D60FE32-2BA0-4001-9745-9956BB8F62C5}"/>
                  </a:ext>
                </a:extLst>
              </p:cNvPr>
              <p:cNvSpPr/>
              <p:nvPr/>
            </p:nvSpPr>
            <p:spPr>
              <a:xfrm>
                <a:off x="3680" y="3100"/>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2" name="Freeform 859">
                <a:extLst>
                  <a:ext uri="{FF2B5EF4-FFF2-40B4-BE49-F238E27FC236}">
                    <a16:creationId xmlns:a16="http://schemas.microsoft.com/office/drawing/2014/main" xmlns="" id="{74E7945F-071D-4FFA-ACBF-A58A525ADF58}"/>
                  </a:ext>
                </a:extLst>
              </p:cNvPr>
              <p:cNvSpPr/>
              <p:nvPr/>
            </p:nvSpPr>
            <p:spPr>
              <a:xfrm>
                <a:off x="3691" y="3104"/>
                <a:ext cx="3" cy="3"/>
              </a:xfrm>
              <a:custGeom>
                <a:avLst/>
                <a:gdLst/>
                <a:ahLst/>
                <a:cxnLst>
                  <a:cxn ang="0">
                    <a:pos x="3" y="0"/>
                  </a:cxn>
                  <a:cxn ang="0">
                    <a:pos x="0" y="3"/>
                  </a:cxn>
                  <a:cxn ang="0">
                    <a:pos x="3" y="0"/>
                  </a:cxn>
                </a:cxnLst>
                <a:rect l="0" t="0" r="0" b="0"/>
                <a:pathLst>
                  <a:path w="4" h="3">
                    <a:moveTo>
                      <a:pt x="4" y="0"/>
                    </a:moveTo>
                    <a:cubicBezTo>
                      <a:pt x="0" y="3"/>
                      <a:pt x="0" y="3"/>
                      <a:pt x="0" y="3"/>
                    </a:cubicBezTo>
                    <a:cubicBezTo>
                      <a:pt x="1" y="3"/>
                      <a:pt x="3" y="3"/>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3" name="Freeform 860">
                <a:extLst>
                  <a:ext uri="{FF2B5EF4-FFF2-40B4-BE49-F238E27FC236}">
                    <a16:creationId xmlns:a16="http://schemas.microsoft.com/office/drawing/2014/main" xmlns="" id="{4FD80718-4A0B-4FE6-BE66-5E05703A28DA}"/>
                  </a:ext>
                </a:extLst>
              </p:cNvPr>
              <p:cNvSpPr/>
              <p:nvPr/>
            </p:nvSpPr>
            <p:spPr>
              <a:xfrm>
                <a:off x="3689" y="3127"/>
                <a:ext cx="3" cy="1"/>
              </a:xfrm>
              <a:custGeom>
                <a:avLst/>
                <a:gdLst/>
                <a:ahLst/>
                <a:cxnLst>
                  <a:cxn ang="0">
                    <a:pos x="0" y="0"/>
                  </a:cxn>
                  <a:cxn ang="0">
                    <a:pos x="3" y="1"/>
                  </a:cxn>
                  <a:cxn ang="0">
                    <a:pos x="0" y="0"/>
                  </a:cxn>
                </a:cxnLst>
                <a:rect l="0" t="0" r="0" b="0"/>
                <a:pathLst>
                  <a:path w="3" h="2">
                    <a:moveTo>
                      <a:pt x="0" y="1"/>
                    </a:moveTo>
                    <a:cubicBezTo>
                      <a:pt x="1" y="2"/>
                      <a:pt x="2" y="1"/>
                      <a:pt x="3" y="2"/>
                    </a:cubicBezTo>
                    <a:cubicBezTo>
                      <a:pt x="3" y="0"/>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4" name="Freeform 861">
                <a:extLst>
                  <a:ext uri="{FF2B5EF4-FFF2-40B4-BE49-F238E27FC236}">
                    <a16:creationId xmlns:a16="http://schemas.microsoft.com/office/drawing/2014/main" xmlns="" id="{AFC05588-E42C-4D1A-93D4-2A680F3053F3}"/>
                  </a:ext>
                </a:extLst>
              </p:cNvPr>
              <p:cNvSpPr/>
              <p:nvPr/>
            </p:nvSpPr>
            <p:spPr>
              <a:xfrm>
                <a:off x="3694" y="3082"/>
                <a:ext cx="1" cy="4"/>
              </a:xfrm>
              <a:custGeom>
                <a:avLst/>
                <a:gdLst/>
                <a:ahLst/>
                <a:cxnLst>
                  <a:cxn ang="0">
                    <a:pos x="1" y="4"/>
                  </a:cxn>
                  <a:cxn ang="0">
                    <a:pos x="0" y="2"/>
                  </a:cxn>
                  <a:cxn ang="0">
                    <a:pos x="0" y="0"/>
                  </a:cxn>
                  <a:cxn ang="0">
                    <a:pos x="1" y="4"/>
                  </a:cxn>
                </a:cxnLst>
                <a:rect l="0" t="0" r="0" b="0"/>
                <a:pathLst>
                  <a:path w="1" h="4">
                    <a:moveTo>
                      <a:pt x="1" y="4"/>
                    </a:moveTo>
                    <a:lnTo>
                      <a:pt x="0" y="2"/>
                    </a:lnTo>
                    <a:lnTo>
                      <a:pt x="0" y="0"/>
                    </a:lnTo>
                    <a:lnTo>
                      <a:pt x="1"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5" name="Freeform 862">
                <a:extLst>
                  <a:ext uri="{FF2B5EF4-FFF2-40B4-BE49-F238E27FC236}">
                    <a16:creationId xmlns:a16="http://schemas.microsoft.com/office/drawing/2014/main" xmlns="" id="{D5457418-9E87-4CB0-B098-9C5B6D3A2193}"/>
                  </a:ext>
                </a:extLst>
              </p:cNvPr>
              <p:cNvSpPr/>
              <p:nvPr/>
            </p:nvSpPr>
            <p:spPr>
              <a:xfrm>
                <a:off x="3677" y="3023"/>
                <a:ext cx="20" cy="53"/>
              </a:xfrm>
              <a:custGeom>
                <a:avLst/>
                <a:gdLst/>
                <a:ahLst/>
                <a:cxnLst>
                  <a:cxn ang="0">
                    <a:pos x="4" y="3"/>
                  </a:cxn>
                  <a:cxn ang="0">
                    <a:pos x="1" y="13"/>
                  </a:cxn>
                  <a:cxn ang="0">
                    <a:pos x="10" y="19"/>
                  </a:cxn>
                  <a:cxn ang="0">
                    <a:pos x="1" y="18"/>
                  </a:cxn>
                  <a:cxn ang="0">
                    <a:pos x="6" y="36"/>
                  </a:cxn>
                  <a:cxn ang="0">
                    <a:pos x="3" y="36"/>
                  </a:cxn>
                  <a:cxn ang="0">
                    <a:pos x="12" y="43"/>
                  </a:cxn>
                  <a:cxn ang="0">
                    <a:pos x="2" y="43"/>
                  </a:cxn>
                  <a:cxn ang="0">
                    <a:pos x="1" y="42"/>
                  </a:cxn>
                  <a:cxn ang="0">
                    <a:pos x="4" y="52"/>
                  </a:cxn>
                  <a:cxn ang="0">
                    <a:pos x="9" y="53"/>
                  </a:cxn>
                  <a:cxn ang="0">
                    <a:pos x="13" y="53"/>
                  </a:cxn>
                  <a:cxn ang="0">
                    <a:pos x="11" y="46"/>
                  </a:cxn>
                  <a:cxn ang="0">
                    <a:pos x="14" y="46"/>
                  </a:cxn>
                  <a:cxn ang="0">
                    <a:pos x="12" y="44"/>
                  </a:cxn>
                  <a:cxn ang="0">
                    <a:pos x="15" y="43"/>
                  </a:cxn>
                  <a:cxn ang="0">
                    <a:pos x="13" y="39"/>
                  </a:cxn>
                  <a:cxn ang="0">
                    <a:pos x="13" y="39"/>
                  </a:cxn>
                  <a:cxn ang="0">
                    <a:pos x="9" y="36"/>
                  </a:cxn>
                  <a:cxn ang="0">
                    <a:pos x="13" y="34"/>
                  </a:cxn>
                  <a:cxn ang="0">
                    <a:pos x="11" y="34"/>
                  </a:cxn>
                  <a:cxn ang="0">
                    <a:pos x="16" y="23"/>
                  </a:cxn>
                  <a:cxn ang="0">
                    <a:pos x="13" y="22"/>
                  </a:cxn>
                  <a:cxn ang="0">
                    <a:pos x="15" y="27"/>
                  </a:cxn>
                  <a:cxn ang="0">
                    <a:pos x="7" y="26"/>
                  </a:cxn>
                  <a:cxn ang="0">
                    <a:pos x="14" y="19"/>
                  </a:cxn>
                  <a:cxn ang="0">
                    <a:pos x="13" y="12"/>
                  </a:cxn>
                  <a:cxn ang="0">
                    <a:pos x="14" y="12"/>
                  </a:cxn>
                  <a:cxn ang="0">
                    <a:pos x="12" y="6"/>
                  </a:cxn>
                  <a:cxn ang="0">
                    <a:pos x="11" y="7"/>
                  </a:cxn>
                  <a:cxn ang="0">
                    <a:pos x="8" y="6"/>
                  </a:cxn>
                  <a:cxn ang="0">
                    <a:pos x="10" y="5"/>
                  </a:cxn>
                  <a:cxn ang="0">
                    <a:pos x="6" y="0"/>
                  </a:cxn>
                  <a:cxn ang="0">
                    <a:pos x="8" y="6"/>
                  </a:cxn>
                  <a:cxn ang="0">
                    <a:pos x="4" y="3"/>
                  </a:cxn>
                </a:cxnLst>
                <a:rect l="0" t="0" r="0" b="0"/>
                <a:pathLst>
                  <a:path w="23" h="61">
                    <a:moveTo>
                      <a:pt x="5" y="4"/>
                    </a:moveTo>
                    <a:cubicBezTo>
                      <a:pt x="0" y="7"/>
                      <a:pt x="3" y="11"/>
                      <a:pt x="2" y="15"/>
                    </a:cubicBezTo>
                    <a:cubicBezTo>
                      <a:pt x="4" y="22"/>
                      <a:pt x="11" y="16"/>
                      <a:pt x="12" y="23"/>
                    </a:cubicBezTo>
                    <a:cubicBezTo>
                      <a:pt x="2" y="21"/>
                      <a:pt x="2" y="21"/>
                      <a:pt x="2" y="21"/>
                    </a:cubicBezTo>
                    <a:cubicBezTo>
                      <a:pt x="3" y="27"/>
                      <a:pt x="0" y="36"/>
                      <a:pt x="8" y="42"/>
                    </a:cubicBezTo>
                    <a:cubicBezTo>
                      <a:pt x="7" y="43"/>
                      <a:pt x="5" y="44"/>
                      <a:pt x="4" y="42"/>
                    </a:cubicBezTo>
                    <a:cubicBezTo>
                      <a:pt x="4" y="46"/>
                      <a:pt x="17" y="45"/>
                      <a:pt x="14" y="50"/>
                    </a:cubicBezTo>
                    <a:cubicBezTo>
                      <a:pt x="8" y="45"/>
                      <a:pt x="8" y="52"/>
                      <a:pt x="3" y="50"/>
                    </a:cubicBezTo>
                    <a:cubicBezTo>
                      <a:pt x="2" y="49"/>
                      <a:pt x="2" y="49"/>
                      <a:pt x="2" y="49"/>
                    </a:cubicBezTo>
                    <a:cubicBezTo>
                      <a:pt x="2" y="53"/>
                      <a:pt x="5" y="58"/>
                      <a:pt x="5" y="60"/>
                    </a:cubicBezTo>
                    <a:cubicBezTo>
                      <a:pt x="7" y="60"/>
                      <a:pt x="11" y="58"/>
                      <a:pt x="11" y="61"/>
                    </a:cubicBezTo>
                    <a:cubicBezTo>
                      <a:pt x="11" y="60"/>
                      <a:pt x="14" y="61"/>
                      <a:pt x="16" y="61"/>
                    </a:cubicBezTo>
                    <a:cubicBezTo>
                      <a:pt x="14" y="58"/>
                      <a:pt x="16" y="56"/>
                      <a:pt x="13" y="54"/>
                    </a:cubicBezTo>
                    <a:cubicBezTo>
                      <a:pt x="16" y="52"/>
                      <a:pt x="14" y="55"/>
                      <a:pt x="17" y="53"/>
                    </a:cubicBezTo>
                    <a:cubicBezTo>
                      <a:pt x="14" y="51"/>
                      <a:pt x="14" y="51"/>
                      <a:pt x="14" y="51"/>
                    </a:cubicBezTo>
                    <a:cubicBezTo>
                      <a:pt x="15" y="49"/>
                      <a:pt x="17" y="53"/>
                      <a:pt x="18" y="50"/>
                    </a:cubicBezTo>
                    <a:cubicBezTo>
                      <a:pt x="16" y="49"/>
                      <a:pt x="14" y="47"/>
                      <a:pt x="15" y="45"/>
                    </a:cubicBezTo>
                    <a:cubicBezTo>
                      <a:pt x="16" y="45"/>
                      <a:pt x="16" y="45"/>
                      <a:pt x="16" y="45"/>
                    </a:cubicBezTo>
                    <a:cubicBezTo>
                      <a:pt x="15" y="43"/>
                      <a:pt x="16" y="41"/>
                      <a:pt x="11" y="42"/>
                    </a:cubicBezTo>
                    <a:cubicBezTo>
                      <a:pt x="16" y="40"/>
                      <a:pt x="16" y="40"/>
                      <a:pt x="16" y="40"/>
                    </a:cubicBezTo>
                    <a:cubicBezTo>
                      <a:pt x="13" y="40"/>
                      <a:pt x="13" y="40"/>
                      <a:pt x="13" y="40"/>
                    </a:cubicBezTo>
                    <a:cubicBezTo>
                      <a:pt x="15" y="35"/>
                      <a:pt x="23" y="34"/>
                      <a:pt x="19" y="27"/>
                    </a:cubicBezTo>
                    <a:cubicBezTo>
                      <a:pt x="18" y="29"/>
                      <a:pt x="16" y="27"/>
                      <a:pt x="15" y="26"/>
                    </a:cubicBezTo>
                    <a:cubicBezTo>
                      <a:pt x="13" y="29"/>
                      <a:pt x="18" y="30"/>
                      <a:pt x="18" y="32"/>
                    </a:cubicBezTo>
                    <a:cubicBezTo>
                      <a:pt x="15" y="32"/>
                      <a:pt x="11" y="28"/>
                      <a:pt x="9" y="31"/>
                    </a:cubicBezTo>
                    <a:cubicBezTo>
                      <a:pt x="13" y="28"/>
                      <a:pt x="8" y="24"/>
                      <a:pt x="17" y="23"/>
                    </a:cubicBezTo>
                    <a:cubicBezTo>
                      <a:pt x="18" y="19"/>
                      <a:pt x="14" y="18"/>
                      <a:pt x="16" y="14"/>
                    </a:cubicBezTo>
                    <a:cubicBezTo>
                      <a:pt x="17" y="14"/>
                      <a:pt x="17" y="14"/>
                      <a:pt x="17" y="14"/>
                    </a:cubicBezTo>
                    <a:cubicBezTo>
                      <a:pt x="12" y="13"/>
                      <a:pt x="20" y="11"/>
                      <a:pt x="14"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6" name="Freeform 863">
                <a:extLst>
                  <a:ext uri="{FF2B5EF4-FFF2-40B4-BE49-F238E27FC236}">
                    <a16:creationId xmlns:a16="http://schemas.microsoft.com/office/drawing/2014/main" xmlns="" id="{155A99C3-F3FF-46E0-A821-0E338902DD27}"/>
                  </a:ext>
                </a:extLst>
              </p:cNvPr>
              <p:cNvSpPr/>
              <p:nvPr/>
            </p:nvSpPr>
            <p:spPr>
              <a:xfrm>
                <a:off x="3691" y="3062"/>
                <a:ext cx="2" cy="2"/>
              </a:xfrm>
              <a:custGeom>
                <a:avLst/>
                <a:gdLst/>
                <a:ahLst/>
                <a:cxnLst>
                  <a:cxn ang="0">
                    <a:pos x="2" y="2"/>
                  </a:cxn>
                  <a:cxn ang="0">
                    <a:pos x="0" y="0"/>
                  </a:cxn>
                  <a:cxn ang="0">
                    <a:pos x="2" y="2"/>
                  </a:cxn>
                </a:cxnLst>
                <a:rect l="0" t="0" r="0" b="0"/>
                <a:pathLst>
                  <a:path w="2" h="2">
                    <a:moveTo>
                      <a:pt x="2" y="2"/>
                    </a:moveTo>
                    <a:cubicBezTo>
                      <a:pt x="0" y="0"/>
                      <a:pt x="0" y="0"/>
                      <a:pt x="0" y="0"/>
                    </a:cubicBezTo>
                    <a:cubicBezTo>
                      <a:pt x="0" y="1"/>
                      <a:pt x="1" y="1"/>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7" name="Freeform 864">
                <a:extLst>
                  <a:ext uri="{FF2B5EF4-FFF2-40B4-BE49-F238E27FC236}">
                    <a16:creationId xmlns:a16="http://schemas.microsoft.com/office/drawing/2014/main" xmlns="" id="{5A2539C9-307D-4213-8EE2-33883737E695}"/>
                  </a:ext>
                </a:extLst>
              </p:cNvPr>
              <p:cNvSpPr/>
              <p:nvPr/>
            </p:nvSpPr>
            <p:spPr>
              <a:xfrm>
                <a:off x="3678" y="2982"/>
                <a:ext cx="22" cy="41"/>
              </a:xfrm>
              <a:custGeom>
                <a:avLst/>
                <a:gdLst/>
                <a:ahLst/>
                <a:cxnLst>
                  <a:cxn ang="0">
                    <a:pos x="10" y="29"/>
                  </a:cxn>
                  <a:cxn ang="0">
                    <a:pos x="15" y="28"/>
                  </a:cxn>
                  <a:cxn ang="0">
                    <a:pos x="6" y="28"/>
                  </a:cxn>
                  <a:cxn ang="0">
                    <a:pos x="5" y="23"/>
                  </a:cxn>
                  <a:cxn ang="0">
                    <a:pos x="12" y="23"/>
                  </a:cxn>
                  <a:cxn ang="0">
                    <a:pos x="14" y="19"/>
                  </a:cxn>
                  <a:cxn ang="0">
                    <a:pos x="9" y="19"/>
                  </a:cxn>
                  <a:cxn ang="0">
                    <a:pos x="6" y="14"/>
                  </a:cxn>
                  <a:cxn ang="0">
                    <a:pos x="8" y="17"/>
                  </a:cxn>
                  <a:cxn ang="0">
                    <a:pos x="14" y="14"/>
                  </a:cxn>
                  <a:cxn ang="0">
                    <a:pos x="1" y="2"/>
                  </a:cxn>
                  <a:cxn ang="0">
                    <a:pos x="2" y="5"/>
                  </a:cxn>
                  <a:cxn ang="0">
                    <a:pos x="8" y="5"/>
                  </a:cxn>
                  <a:cxn ang="0">
                    <a:pos x="5" y="9"/>
                  </a:cxn>
                  <a:cxn ang="0">
                    <a:pos x="3" y="6"/>
                  </a:cxn>
                  <a:cxn ang="0">
                    <a:pos x="1" y="34"/>
                  </a:cxn>
                  <a:cxn ang="0">
                    <a:pos x="2" y="30"/>
                  </a:cxn>
                  <a:cxn ang="0">
                    <a:pos x="5" y="34"/>
                  </a:cxn>
                  <a:cxn ang="0">
                    <a:pos x="11" y="32"/>
                  </a:cxn>
                  <a:cxn ang="0">
                    <a:pos x="9" y="35"/>
                  </a:cxn>
                  <a:cxn ang="0">
                    <a:pos x="15" y="35"/>
                  </a:cxn>
                  <a:cxn ang="0">
                    <a:pos x="16" y="41"/>
                  </a:cxn>
                  <a:cxn ang="0">
                    <a:pos x="17" y="31"/>
                  </a:cxn>
                  <a:cxn ang="0">
                    <a:pos x="10" y="29"/>
                  </a:cxn>
                </a:cxnLst>
                <a:rect l="0" t="0" r="0" b="0"/>
                <a:pathLst>
                  <a:path w="26" h="48">
                    <a:moveTo>
                      <a:pt x="12" y="34"/>
                    </a:moveTo>
                    <a:cubicBezTo>
                      <a:pt x="14" y="32"/>
                      <a:pt x="16" y="35"/>
                      <a:pt x="18" y="33"/>
                    </a:cubicBezTo>
                    <a:cubicBezTo>
                      <a:pt x="15" y="30"/>
                      <a:pt x="12" y="36"/>
                      <a:pt x="8" y="33"/>
                    </a:cubicBezTo>
                    <a:cubicBezTo>
                      <a:pt x="10" y="31"/>
                      <a:pt x="6" y="28"/>
                      <a:pt x="6" y="27"/>
                    </a:cubicBezTo>
                    <a:cubicBezTo>
                      <a:pt x="9" y="29"/>
                      <a:pt x="14" y="28"/>
                      <a:pt x="15" y="28"/>
                    </a:cubicBezTo>
                    <a:cubicBezTo>
                      <a:pt x="14" y="27"/>
                      <a:pt x="17" y="25"/>
                      <a:pt x="17" y="23"/>
                    </a:cubicBezTo>
                    <a:cubicBezTo>
                      <a:pt x="13" y="27"/>
                      <a:pt x="15" y="19"/>
                      <a:pt x="11" y="23"/>
                    </a:cubicBezTo>
                    <a:cubicBezTo>
                      <a:pt x="8" y="22"/>
                      <a:pt x="6" y="18"/>
                      <a:pt x="8" y="17"/>
                    </a:cubicBezTo>
                    <a:cubicBezTo>
                      <a:pt x="11" y="17"/>
                      <a:pt x="10" y="19"/>
                      <a:pt x="10" y="20"/>
                    </a:cubicBezTo>
                    <a:cubicBezTo>
                      <a:pt x="15" y="21"/>
                      <a:pt x="13" y="17"/>
                      <a:pt x="17" y="17"/>
                    </a:cubicBezTo>
                    <a:cubicBezTo>
                      <a:pt x="11" y="12"/>
                      <a:pt x="12" y="0"/>
                      <a:pt x="2" y="3"/>
                    </a:cubicBezTo>
                    <a:cubicBezTo>
                      <a:pt x="0" y="4"/>
                      <a:pt x="2" y="5"/>
                      <a:pt x="3" y="7"/>
                    </a:cubicBezTo>
                    <a:cubicBezTo>
                      <a:pt x="5" y="3"/>
                      <a:pt x="8" y="7"/>
                      <a:pt x="10" y="7"/>
                    </a:cubicBezTo>
                    <a:cubicBezTo>
                      <a:pt x="8" y="9"/>
                      <a:pt x="11" y="12"/>
                      <a:pt x="7" y="11"/>
                    </a:cubicBezTo>
                    <a:cubicBezTo>
                      <a:pt x="4" y="8"/>
                      <a:pt x="4" y="8"/>
                      <a:pt x="4" y="8"/>
                    </a:cubicBezTo>
                    <a:cubicBezTo>
                      <a:pt x="1" y="17"/>
                      <a:pt x="1" y="30"/>
                      <a:pt x="2" y="40"/>
                    </a:cubicBezTo>
                    <a:cubicBezTo>
                      <a:pt x="3" y="36"/>
                      <a:pt x="3" y="36"/>
                      <a:pt x="3" y="36"/>
                    </a:cubicBezTo>
                    <a:cubicBezTo>
                      <a:pt x="5" y="36"/>
                      <a:pt x="5" y="38"/>
                      <a:pt x="6" y="40"/>
                    </a:cubicBezTo>
                    <a:cubicBezTo>
                      <a:pt x="13" y="38"/>
                      <a:pt x="13" y="38"/>
                      <a:pt x="13" y="38"/>
                    </a:cubicBezTo>
                    <a:cubicBezTo>
                      <a:pt x="13" y="40"/>
                      <a:pt x="13" y="41"/>
                      <a:pt x="11" y="41"/>
                    </a:cubicBezTo>
                    <a:cubicBezTo>
                      <a:pt x="14" y="42"/>
                      <a:pt x="16" y="42"/>
                      <a:pt x="18" y="41"/>
                    </a:cubicBezTo>
                    <a:cubicBezTo>
                      <a:pt x="19" y="44"/>
                      <a:pt x="16" y="45"/>
                      <a:pt x="20" y="48"/>
                    </a:cubicBezTo>
                    <a:cubicBezTo>
                      <a:pt x="26" y="42"/>
                      <a:pt x="16" y="43"/>
                      <a:pt x="21" y="37"/>
                    </a:cubicBezTo>
                    <a:lnTo>
                      <a:pt x="12" y="3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8" name="Freeform 865">
                <a:extLst>
                  <a:ext uri="{FF2B5EF4-FFF2-40B4-BE49-F238E27FC236}">
                    <a16:creationId xmlns:a16="http://schemas.microsoft.com/office/drawing/2014/main" xmlns="" id="{8DF7B707-97FB-40CF-BDA9-4E75C0AF4638}"/>
                  </a:ext>
                </a:extLst>
              </p:cNvPr>
              <p:cNvSpPr/>
              <p:nvPr/>
            </p:nvSpPr>
            <p:spPr>
              <a:xfrm>
                <a:off x="3688" y="3021"/>
                <a:ext cx="3" cy="1"/>
              </a:xfrm>
              <a:custGeom>
                <a:avLst/>
                <a:gdLst/>
                <a:ahLst/>
                <a:cxnLst>
                  <a:cxn ang="0">
                    <a:pos x="3" y="1"/>
                  </a:cxn>
                  <a:cxn ang="0">
                    <a:pos x="0" y="0"/>
                  </a:cxn>
                  <a:cxn ang="0">
                    <a:pos x="2" y="1"/>
                  </a:cxn>
                  <a:cxn ang="0">
                    <a:pos x="3" y="1"/>
                  </a:cxn>
                </a:cxnLst>
                <a:rect l="0" t="0" r="0" b="0"/>
                <a:pathLst>
                  <a:path w="3" h="1">
                    <a:moveTo>
                      <a:pt x="3" y="1"/>
                    </a:moveTo>
                    <a:lnTo>
                      <a:pt x="0" y="0"/>
                    </a:lnTo>
                    <a:lnTo>
                      <a:pt x="2" y="1"/>
                    </a:lnTo>
                    <a:lnTo>
                      <a:pt x="3"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89" name="Freeform 866">
                <a:extLst>
                  <a:ext uri="{FF2B5EF4-FFF2-40B4-BE49-F238E27FC236}">
                    <a16:creationId xmlns:a16="http://schemas.microsoft.com/office/drawing/2014/main" xmlns="" id="{03F5EEF9-2499-4286-8C9B-B5A6A98F230A}"/>
                  </a:ext>
                </a:extLst>
              </p:cNvPr>
              <p:cNvSpPr/>
              <p:nvPr/>
            </p:nvSpPr>
            <p:spPr>
              <a:xfrm>
                <a:off x="3679" y="3018"/>
                <a:ext cx="4" cy="3"/>
              </a:xfrm>
              <a:custGeom>
                <a:avLst/>
                <a:gdLst/>
                <a:ahLst/>
                <a:cxnLst>
                  <a:cxn ang="0">
                    <a:pos x="0" y="2"/>
                  </a:cxn>
                  <a:cxn ang="0">
                    <a:pos x="2" y="3"/>
                  </a:cxn>
                  <a:cxn ang="0">
                    <a:pos x="0" y="2"/>
                  </a:cxn>
                </a:cxnLst>
                <a:rect l="0" t="0" r="0" b="0"/>
                <a:pathLst>
                  <a:path w="5" h="3">
                    <a:moveTo>
                      <a:pt x="0" y="2"/>
                    </a:moveTo>
                    <a:cubicBezTo>
                      <a:pt x="3" y="3"/>
                      <a:pt x="3" y="3"/>
                      <a:pt x="3" y="3"/>
                    </a:cubicBezTo>
                    <a:cubicBezTo>
                      <a:pt x="5" y="0"/>
                      <a:pt x="3" y="0"/>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0" name="Freeform 867">
                <a:extLst>
                  <a:ext uri="{FF2B5EF4-FFF2-40B4-BE49-F238E27FC236}">
                    <a16:creationId xmlns:a16="http://schemas.microsoft.com/office/drawing/2014/main" xmlns="" id="{B9EBD4EF-5181-4F07-8DE9-E0600E8A1C45}"/>
                  </a:ext>
                </a:extLst>
              </p:cNvPr>
              <p:cNvSpPr/>
              <p:nvPr/>
            </p:nvSpPr>
            <p:spPr>
              <a:xfrm>
                <a:off x="3691" y="2991"/>
                <a:ext cx="2" cy="2"/>
              </a:xfrm>
              <a:custGeom>
                <a:avLst/>
                <a:gdLst/>
                <a:ahLst/>
                <a:cxnLst>
                  <a:cxn ang="0">
                    <a:pos x="2" y="2"/>
                  </a:cxn>
                  <a:cxn ang="0">
                    <a:pos x="1" y="0"/>
                  </a:cxn>
                  <a:cxn ang="0">
                    <a:pos x="0" y="1"/>
                  </a:cxn>
                  <a:cxn ang="0">
                    <a:pos x="2" y="2"/>
                  </a:cxn>
                </a:cxnLst>
                <a:rect l="0" t="0" r="0" b="0"/>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1" name="Freeform 868">
                <a:extLst>
                  <a:ext uri="{FF2B5EF4-FFF2-40B4-BE49-F238E27FC236}">
                    <a16:creationId xmlns:a16="http://schemas.microsoft.com/office/drawing/2014/main" xmlns="" id="{E5BA3CE5-D425-44B2-BDD4-7C8BFA131FDA}"/>
                  </a:ext>
                </a:extLst>
              </p:cNvPr>
              <p:cNvSpPr/>
              <p:nvPr/>
            </p:nvSpPr>
            <p:spPr>
              <a:xfrm>
                <a:off x="3679" y="2972"/>
                <a:ext cx="11" cy="13"/>
              </a:xfrm>
              <a:custGeom>
                <a:avLst/>
                <a:gdLst/>
                <a:ahLst/>
                <a:cxnLst>
                  <a:cxn ang="0">
                    <a:pos x="0" y="0"/>
                  </a:cxn>
                  <a:cxn ang="0">
                    <a:pos x="0" y="10"/>
                  </a:cxn>
                  <a:cxn ang="0">
                    <a:pos x="10" y="10"/>
                  </a:cxn>
                  <a:cxn ang="0">
                    <a:pos x="4" y="6"/>
                  </a:cxn>
                  <a:cxn ang="0">
                    <a:pos x="4" y="0"/>
                  </a:cxn>
                  <a:cxn ang="0">
                    <a:pos x="0" y="0"/>
                  </a:cxn>
                </a:cxnLst>
                <a:rect l="0" t="0" r="0" b="0"/>
                <a:pathLst>
                  <a:path w="13" h="15">
                    <a:moveTo>
                      <a:pt x="1" y="0"/>
                    </a:moveTo>
                    <a:cubicBezTo>
                      <a:pt x="1" y="5"/>
                      <a:pt x="4" y="7"/>
                      <a:pt x="0" y="12"/>
                    </a:cubicBezTo>
                    <a:cubicBezTo>
                      <a:pt x="4" y="15"/>
                      <a:pt x="8" y="11"/>
                      <a:pt x="12" y="12"/>
                    </a:cubicBezTo>
                    <a:cubicBezTo>
                      <a:pt x="13" y="10"/>
                      <a:pt x="6" y="10"/>
                      <a:pt x="5" y="7"/>
                    </a:cubicBezTo>
                    <a:cubicBezTo>
                      <a:pt x="9" y="6"/>
                      <a:pt x="4" y="3"/>
                      <a:pt x="5" y="0"/>
                    </a:cubicBezTo>
                    <a:cubicBezTo>
                      <a:pt x="4" y="1"/>
                      <a:pt x="2"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2" name="Freeform 869">
                <a:extLst>
                  <a:ext uri="{FF2B5EF4-FFF2-40B4-BE49-F238E27FC236}">
                    <a16:creationId xmlns:a16="http://schemas.microsoft.com/office/drawing/2014/main" xmlns="" id="{9DAAB5FC-468C-44B0-B507-B2E2B4A47C95}"/>
                  </a:ext>
                </a:extLst>
              </p:cNvPr>
              <p:cNvSpPr/>
              <p:nvPr/>
            </p:nvSpPr>
            <p:spPr>
              <a:xfrm>
                <a:off x="3682" y="2877"/>
                <a:ext cx="18" cy="100"/>
              </a:xfrm>
              <a:custGeom>
                <a:avLst/>
                <a:gdLst/>
                <a:ahLst/>
                <a:cxnLst>
                  <a:cxn ang="0">
                    <a:pos x="10" y="82"/>
                  </a:cxn>
                  <a:cxn ang="0">
                    <a:pos x="9" y="77"/>
                  </a:cxn>
                  <a:cxn ang="0">
                    <a:pos x="11" y="80"/>
                  </a:cxn>
                  <a:cxn ang="0">
                    <a:pos x="13" y="75"/>
                  </a:cxn>
                  <a:cxn ang="0">
                    <a:pos x="12" y="75"/>
                  </a:cxn>
                  <a:cxn ang="0">
                    <a:pos x="11" y="67"/>
                  </a:cxn>
                  <a:cxn ang="0">
                    <a:pos x="6" y="65"/>
                  </a:cxn>
                  <a:cxn ang="0">
                    <a:pos x="14" y="59"/>
                  </a:cxn>
                  <a:cxn ang="0">
                    <a:pos x="5" y="60"/>
                  </a:cxn>
                  <a:cxn ang="0">
                    <a:pos x="8" y="50"/>
                  </a:cxn>
                  <a:cxn ang="0">
                    <a:pos x="9" y="52"/>
                  </a:cxn>
                  <a:cxn ang="0">
                    <a:pos x="9" y="46"/>
                  </a:cxn>
                  <a:cxn ang="0">
                    <a:pos x="13" y="47"/>
                  </a:cxn>
                  <a:cxn ang="0">
                    <a:pos x="13" y="39"/>
                  </a:cxn>
                  <a:cxn ang="0">
                    <a:pos x="16" y="39"/>
                  </a:cxn>
                  <a:cxn ang="0">
                    <a:pos x="12" y="24"/>
                  </a:cxn>
                  <a:cxn ang="0">
                    <a:pos x="15" y="21"/>
                  </a:cxn>
                  <a:cxn ang="0">
                    <a:pos x="7" y="23"/>
                  </a:cxn>
                  <a:cxn ang="0">
                    <a:pos x="7" y="16"/>
                  </a:cxn>
                  <a:cxn ang="0">
                    <a:pos x="13" y="18"/>
                  </a:cxn>
                  <a:cxn ang="0">
                    <a:pos x="11" y="14"/>
                  </a:cxn>
                  <a:cxn ang="0">
                    <a:pos x="16" y="12"/>
                  </a:cxn>
                  <a:cxn ang="0">
                    <a:pos x="8" y="5"/>
                  </a:cxn>
                  <a:cxn ang="0">
                    <a:pos x="10" y="0"/>
                  </a:cxn>
                  <a:cxn ang="0">
                    <a:pos x="2" y="4"/>
                  </a:cxn>
                  <a:cxn ang="0">
                    <a:pos x="3" y="26"/>
                  </a:cxn>
                  <a:cxn ang="0">
                    <a:pos x="7" y="31"/>
                  </a:cxn>
                  <a:cxn ang="0">
                    <a:pos x="2" y="32"/>
                  </a:cxn>
                  <a:cxn ang="0">
                    <a:pos x="7" y="32"/>
                  </a:cxn>
                  <a:cxn ang="0">
                    <a:pos x="2" y="36"/>
                  </a:cxn>
                  <a:cxn ang="0">
                    <a:pos x="6" y="38"/>
                  </a:cxn>
                  <a:cxn ang="0">
                    <a:pos x="0" y="40"/>
                  </a:cxn>
                  <a:cxn ang="0">
                    <a:pos x="1" y="75"/>
                  </a:cxn>
                  <a:cxn ang="0">
                    <a:pos x="6" y="75"/>
                  </a:cxn>
                  <a:cxn ang="0">
                    <a:pos x="5" y="88"/>
                  </a:cxn>
                  <a:cxn ang="0">
                    <a:pos x="8" y="90"/>
                  </a:cxn>
                  <a:cxn ang="0">
                    <a:pos x="0" y="89"/>
                  </a:cxn>
                  <a:cxn ang="0">
                    <a:pos x="0" y="93"/>
                  </a:cxn>
                  <a:cxn ang="0">
                    <a:pos x="2" y="91"/>
                  </a:cxn>
                  <a:cxn ang="0">
                    <a:pos x="0" y="95"/>
                  </a:cxn>
                  <a:cxn ang="0">
                    <a:pos x="11" y="93"/>
                  </a:cxn>
                  <a:cxn ang="0">
                    <a:pos x="15" y="82"/>
                  </a:cxn>
                  <a:cxn ang="0">
                    <a:pos x="10" y="82"/>
                  </a:cxn>
                </a:cxnLst>
                <a:rect l="0" t="0" r="0" b="0"/>
                <a:pathLst>
                  <a:path w="21" h="116">
                    <a:moveTo>
                      <a:pt x="12" y="96"/>
                    </a:moveTo>
                    <a:cubicBezTo>
                      <a:pt x="12" y="94"/>
                      <a:pt x="9" y="91"/>
                      <a:pt x="11" y="90"/>
                    </a:cubicBezTo>
                    <a:cubicBezTo>
                      <a:pt x="13" y="90"/>
                      <a:pt x="14" y="91"/>
                      <a:pt x="13" y="93"/>
                    </a:cubicBezTo>
                    <a:cubicBezTo>
                      <a:pt x="19" y="92"/>
                      <a:pt x="13" y="90"/>
                      <a:pt x="16" y="88"/>
                    </a:cubicBezTo>
                    <a:cubicBezTo>
                      <a:pt x="16" y="88"/>
                      <a:pt x="15" y="89"/>
                      <a:pt x="14" y="88"/>
                    </a:cubicBezTo>
                    <a:cubicBezTo>
                      <a:pt x="15" y="83"/>
                      <a:pt x="9" y="85"/>
                      <a:pt x="13" y="78"/>
                    </a:cubicBezTo>
                    <a:cubicBezTo>
                      <a:pt x="12" y="77"/>
                      <a:pt x="12" y="76"/>
                      <a:pt x="8" y="76"/>
                    </a:cubicBezTo>
                    <a:cubicBezTo>
                      <a:pt x="13" y="72"/>
                      <a:pt x="13" y="74"/>
                      <a:pt x="17" y="69"/>
                    </a:cubicBezTo>
                    <a:cubicBezTo>
                      <a:pt x="15" y="69"/>
                      <a:pt x="10" y="70"/>
                      <a:pt x="6" y="70"/>
                    </a:cubicBezTo>
                    <a:cubicBezTo>
                      <a:pt x="12" y="63"/>
                      <a:pt x="5" y="63"/>
                      <a:pt x="10" y="58"/>
                    </a:cubicBezTo>
                    <a:cubicBezTo>
                      <a:pt x="10" y="59"/>
                      <a:pt x="11" y="60"/>
                      <a:pt x="11" y="61"/>
                    </a:cubicBezTo>
                    <a:cubicBezTo>
                      <a:pt x="17" y="60"/>
                      <a:pt x="10" y="57"/>
                      <a:pt x="11" y="54"/>
                    </a:cubicBezTo>
                    <a:cubicBezTo>
                      <a:pt x="16" y="55"/>
                      <a:pt x="16" y="55"/>
                      <a:pt x="16" y="55"/>
                    </a:cubicBezTo>
                    <a:cubicBezTo>
                      <a:pt x="16" y="53"/>
                      <a:pt x="12" y="48"/>
                      <a:pt x="16" y="46"/>
                    </a:cubicBezTo>
                    <a:cubicBezTo>
                      <a:pt x="19" y="46"/>
                      <a:pt x="19" y="46"/>
                      <a:pt x="19" y="46"/>
                    </a:cubicBezTo>
                    <a:cubicBezTo>
                      <a:pt x="15" y="40"/>
                      <a:pt x="17" y="33"/>
                      <a:pt x="15" y="28"/>
                    </a:cubicBezTo>
                    <a:cubicBezTo>
                      <a:pt x="18" y="25"/>
                      <a:pt x="18" y="25"/>
                      <a:pt x="18" y="25"/>
                    </a:cubicBezTo>
                    <a:cubicBezTo>
                      <a:pt x="14" y="18"/>
                      <a:pt x="16" y="32"/>
                      <a:pt x="9" y="27"/>
                    </a:cubicBezTo>
                    <a:cubicBezTo>
                      <a:pt x="18" y="26"/>
                      <a:pt x="5" y="23"/>
                      <a:pt x="9" y="19"/>
                    </a:cubicBezTo>
                    <a:cubicBezTo>
                      <a:pt x="13" y="18"/>
                      <a:pt x="11" y="23"/>
                      <a:pt x="16" y="21"/>
                    </a:cubicBezTo>
                    <a:cubicBezTo>
                      <a:pt x="11" y="20"/>
                      <a:pt x="14" y="19"/>
                      <a:pt x="13" y="17"/>
                    </a:cubicBezTo>
                    <a:cubicBezTo>
                      <a:pt x="18" y="18"/>
                      <a:pt x="14" y="13"/>
                      <a:pt x="19" y="14"/>
                    </a:cubicBezTo>
                    <a:cubicBezTo>
                      <a:pt x="10" y="6"/>
                      <a:pt x="10" y="6"/>
                      <a:pt x="10" y="6"/>
                    </a:cubicBezTo>
                    <a:cubicBezTo>
                      <a:pt x="13" y="5"/>
                      <a:pt x="13" y="3"/>
                      <a:pt x="12" y="1"/>
                    </a:cubicBezTo>
                    <a:cubicBezTo>
                      <a:pt x="12" y="6"/>
                      <a:pt x="5" y="0"/>
                      <a:pt x="3" y="5"/>
                    </a:cubicBezTo>
                    <a:cubicBezTo>
                      <a:pt x="5" y="11"/>
                      <a:pt x="6" y="22"/>
                      <a:pt x="4" y="31"/>
                    </a:cubicBezTo>
                    <a:cubicBezTo>
                      <a:pt x="10" y="32"/>
                      <a:pt x="4" y="36"/>
                      <a:pt x="9" y="37"/>
                    </a:cubicBezTo>
                    <a:cubicBezTo>
                      <a:pt x="3" y="38"/>
                      <a:pt x="3" y="38"/>
                      <a:pt x="3" y="38"/>
                    </a:cubicBezTo>
                    <a:cubicBezTo>
                      <a:pt x="4" y="44"/>
                      <a:pt x="6" y="37"/>
                      <a:pt x="9" y="38"/>
                    </a:cubicBezTo>
                    <a:cubicBezTo>
                      <a:pt x="10" y="41"/>
                      <a:pt x="6" y="43"/>
                      <a:pt x="3" y="42"/>
                    </a:cubicBezTo>
                    <a:cubicBezTo>
                      <a:pt x="3" y="46"/>
                      <a:pt x="5" y="43"/>
                      <a:pt x="8" y="45"/>
                    </a:cubicBezTo>
                    <a:cubicBezTo>
                      <a:pt x="1" y="47"/>
                      <a:pt x="1" y="47"/>
                      <a:pt x="1" y="47"/>
                    </a:cubicBezTo>
                    <a:cubicBezTo>
                      <a:pt x="3" y="59"/>
                      <a:pt x="7" y="75"/>
                      <a:pt x="2" y="88"/>
                    </a:cubicBezTo>
                    <a:cubicBezTo>
                      <a:pt x="7" y="87"/>
                      <a:pt x="7" y="87"/>
                      <a:pt x="7" y="87"/>
                    </a:cubicBezTo>
                    <a:cubicBezTo>
                      <a:pt x="4" y="93"/>
                      <a:pt x="16" y="98"/>
                      <a:pt x="6" y="103"/>
                    </a:cubicBezTo>
                    <a:cubicBezTo>
                      <a:pt x="10" y="105"/>
                      <a:pt x="10" y="105"/>
                      <a:pt x="10" y="105"/>
                    </a:cubicBezTo>
                    <a:cubicBezTo>
                      <a:pt x="8" y="104"/>
                      <a:pt x="3" y="106"/>
                      <a:pt x="0" y="104"/>
                    </a:cubicBezTo>
                    <a:cubicBezTo>
                      <a:pt x="2" y="106"/>
                      <a:pt x="0" y="107"/>
                      <a:pt x="1" y="109"/>
                    </a:cubicBezTo>
                    <a:cubicBezTo>
                      <a:pt x="3" y="106"/>
                      <a:pt x="3" y="106"/>
                      <a:pt x="3" y="106"/>
                    </a:cubicBezTo>
                    <a:cubicBezTo>
                      <a:pt x="7" y="109"/>
                      <a:pt x="5" y="111"/>
                      <a:pt x="1" y="111"/>
                    </a:cubicBezTo>
                    <a:cubicBezTo>
                      <a:pt x="6" y="116"/>
                      <a:pt x="9" y="109"/>
                      <a:pt x="13" y="108"/>
                    </a:cubicBezTo>
                    <a:cubicBezTo>
                      <a:pt x="5" y="101"/>
                      <a:pt x="21" y="102"/>
                      <a:pt x="18" y="96"/>
                    </a:cubicBezTo>
                    <a:cubicBezTo>
                      <a:pt x="16" y="92"/>
                      <a:pt x="14" y="96"/>
                      <a:pt x="12" y="9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3" name="Freeform 870">
                <a:extLst>
                  <a:ext uri="{FF2B5EF4-FFF2-40B4-BE49-F238E27FC236}">
                    <a16:creationId xmlns:a16="http://schemas.microsoft.com/office/drawing/2014/main" xmlns="" id="{05690959-A184-4FC5-B171-EB62FA3CAC7D}"/>
                  </a:ext>
                </a:extLst>
              </p:cNvPr>
              <p:cNvSpPr/>
              <p:nvPr/>
            </p:nvSpPr>
            <p:spPr>
              <a:xfrm>
                <a:off x="3681" y="2966"/>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4" name="Freeform 871">
                <a:extLst>
                  <a:ext uri="{FF2B5EF4-FFF2-40B4-BE49-F238E27FC236}">
                    <a16:creationId xmlns:a16="http://schemas.microsoft.com/office/drawing/2014/main" xmlns="" id="{56DF2FD4-A6B3-449D-A160-D90C31BBB7FB}"/>
                  </a:ext>
                </a:extLst>
              </p:cNvPr>
              <p:cNvSpPr/>
              <p:nvPr/>
            </p:nvSpPr>
            <p:spPr>
              <a:xfrm>
                <a:off x="3692" y="2876"/>
                <a:ext cx="1" cy="2"/>
              </a:xfrm>
              <a:custGeom>
                <a:avLst/>
                <a:gdLst/>
                <a:ahLst/>
                <a:cxnLst>
                  <a:cxn ang="0">
                    <a:pos x="1" y="2"/>
                  </a:cxn>
                  <a:cxn ang="0">
                    <a:pos x="1" y="1"/>
                  </a:cxn>
                  <a:cxn ang="0">
                    <a:pos x="1" y="2"/>
                  </a:cxn>
                </a:cxnLst>
                <a:rect l="0" t="0" r="0" b="0"/>
                <a:pathLst>
                  <a:path w="1" h="2">
                    <a:moveTo>
                      <a:pt x="1" y="2"/>
                    </a:moveTo>
                    <a:cubicBezTo>
                      <a:pt x="1" y="1"/>
                      <a:pt x="1" y="1"/>
                      <a:pt x="1" y="1"/>
                    </a:cubicBezTo>
                    <a:cubicBezTo>
                      <a:pt x="0" y="0"/>
                      <a:pt x="1" y="1"/>
                      <a:pt x="1"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5" name="Rectangle 872">
                <a:extLst>
                  <a:ext uri="{FF2B5EF4-FFF2-40B4-BE49-F238E27FC236}">
                    <a16:creationId xmlns:a16="http://schemas.microsoft.com/office/drawing/2014/main" xmlns="" id="{BF179D77-2B52-477C-9C47-ACC8F90E9BC3}"/>
                  </a:ext>
                </a:extLst>
              </p:cNvPr>
              <p:cNvSpPr/>
              <p:nvPr/>
            </p:nvSpPr>
            <p:spPr>
              <a:xfrm>
                <a:off x="3683" y="2972"/>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396" name="Freeform 873">
                <a:extLst>
                  <a:ext uri="{FF2B5EF4-FFF2-40B4-BE49-F238E27FC236}">
                    <a16:creationId xmlns:a16="http://schemas.microsoft.com/office/drawing/2014/main" xmlns="" id="{3D8493DF-12F6-45E5-80E7-3D89B512C551}"/>
                  </a:ext>
                </a:extLst>
              </p:cNvPr>
              <p:cNvSpPr/>
              <p:nvPr/>
            </p:nvSpPr>
            <p:spPr>
              <a:xfrm>
                <a:off x="3691" y="2974"/>
                <a:ext cx="2" cy="2"/>
              </a:xfrm>
              <a:custGeom>
                <a:avLst/>
                <a:gdLst/>
                <a:ahLst/>
                <a:cxnLst>
                  <a:cxn ang="0">
                    <a:pos x="2" y="2"/>
                  </a:cxn>
                  <a:cxn ang="0">
                    <a:pos x="2" y="0"/>
                  </a:cxn>
                  <a:cxn ang="0">
                    <a:pos x="0" y="1"/>
                  </a:cxn>
                  <a:cxn ang="0">
                    <a:pos x="2" y="2"/>
                  </a:cxn>
                </a:cxnLst>
                <a:rect l="0" t="0" r="0" b="0"/>
                <a:pathLst>
                  <a:path w="2" h="2">
                    <a:moveTo>
                      <a:pt x="2" y="2"/>
                    </a:moveTo>
                    <a:lnTo>
                      <a:pt x="2" y="0"/>
                    </a:lnTo>
                    <a:lnTo>
                      <a:pt x="0" y="1"/>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7" name="Freeform 874">
                <a:extLst>
                  <a:ext uri="{FF2B5EF4-FFF2-40B4-BE49-F238E27FC236}">
                    <a16:creationId xmlns:a16="http://schemas.microsoft.com/office/drawing/2014/main" xmlns="" id="{317980DE-2824-44CD-A79C-C57920233590}"/>
                  </a:ext>
                </a:extLst>
              </p:cNvPr>
              <p:cNvSpPr/>
              <p:nvPr/>
            </p:nvSpPr>
            <p:spPr>
              <a:xfrm>
                <a:off x="3696" y="2862"/>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8" name="Freeform 875">
                <a:extLst>
                  <a:ext uri="{FF2B5EF4-FFF2-40B4-BE49-F238E27FC236}">
                    <a16:creationId xmlns:a16="http://schemas.microsoft.com/office/drawing/2014/main" xmlns="" id="{4450E526-3B7F-4E92-9CBF-CD7A4A2E97D8}"/>
                  </a:ext>
                </a:extLst>
              </p:cNvPr>
              <p:cNvSpPr/>
              <p:nvPr/>
            </p:nvSpPr>
            <p:spPr>
              <a:xfrm>
                <a:off x="3699" y="2820"/>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99" name="Freeform 876">
                <a:extLst>
                  <a:ext uri="{FF2B5EF4-FFF2-40B4-BE49-F238E27FC236}">
                    <a16:creationId xmlns:a16="http://schemas.microsoft.com/office/drawing/2014/main" xmlns="" id="{80AEDA11-FA00-4E28-893E-0E03894C6C54}"/>
                  </a:ext>
                </a:extLst>
              </p:cNvPr>
              <p:cNvSpPr/>
              <p:nvPr/>
            </p:nvSpPr>
            <p:spPr>
              <a:xfrm>
                <a:off x="3673" y="2704"/>
                <a:ext cx="29" cy="171"/>
              </a:xfrm>
              <a:custGeom>
                <a:avLst/>
                <a:gdLst/>
                <a:ahLst/>
                <a:cxnLst>
                  <a:cxn ang="0">
                    <a:pos x="14" y="6"/>
                  </a:cxn>
                  <a:cxn ang="0">
                    <a:pos x="8" y="3"/>
                  </a:cxn>
                  <a:cxn ang="0">
                    <a:pos x="5" y="9"/>
                  </a:cxn>
                  <a:cxn ang="0">
                    <a:pos x="9" y="18"/>
                  </a:cxn>
                  <a:cxn ang="0">
                    <a:pos x="10" y="37"/>
                  </a:cxn>
                  <a:cxn ang="0">
                    <a:pos x="8" y="50"/>
                  </a:cxn>
                  <a:cxn ang="0">
                    <a:pos x="13" y="66"/>
                  </a:cxn>
                  <a:cxn ang="0">
                    <a:pos x="11" y="69"/>
                  </a:cxn>
                  <a:cxn ang="0">
                    <a:pos x="11" y="79"/>
                  </a:cxn>
                  <a:cxn ang="0">
                    <a:pos x="19" y="82"/>
                  </a:cxn>
                  <a:cxn ang="0">
                    <a:pos x="19" y="91"/>
                  </a:cxn>
                  <a:cxn ang="0">
                    <a:pos x="16" y="98"/>
                  </a:cxn>
                  <a:cxn ang="0">
                    <a:pos x="16" y="109"/>
                  </a:cxn>
                  <a:cxn ang="0">
                    <a:pos x="15" y="120"/>
                  </a:cxn>
                  <a:cxn ang="0">
                    <a:pos x="17" y="130"/>
                  </a:cxn>
                  <a:cxn ang="0">
                    <a:pos x="20" y="138"/>
                  </a:cxn>
                  <a:cxn ang="0">
                    <a:pos x="17" y="139"/>
                  </a:cxn>
                  <a:cxn ang="0">
                    <a:pos x="17" y="146"/>
                  </a:cxn>
                  <a:cxn ang="0">
                    <a:pos x="17" y="170"/>
                  </a:cxn>
                  <a:cxn ang="0">
                    <a:pos x="18" y="158"/>
                  </a:cxn>
                  <a:cxn ang="0">
                    <a:pos x="15" y="156"/>
                  </a:cxn>
                  <a:cxn ang="0">
                    <a:pos x="25" y="153"/>
                  </a:cxn>
                  <a:cxn ang="0">
                    <a:pos x="26" y="150"/>
                  </a:cxn>
                  <a:cxn ang="0">
                    <a:pos x="25" y="141"/>
                  </a:cxn>
                  <a:cxn ang="0">
                    <a:pos x="27" y="134"/>
                  </a:cxn>
                  <a:cxn ang="0">
                    <a:pos x="27" y="124"/>
                  </a:cxn>
                  <a:cxn ang="0">
                    <a:pos x="24" y="114"/>
                  </a:cxn>
                  <a:cxn ang="0">
                    <a:pos x="25" y="114"/>
                  </a:cxn>
                  <a:cxn ang="0">
                    <a:pos x="25" y="111"/>
                  </a:cxn>
                  <a:cxn ang="0">
                    <a:pos x="24" y="104"/>
                  </a:cxn>
                  <a:cxn ang="0">
                    <a:pos x="22" y="96"/>
                  </a:cxn>
                  <a:cxn ang="0">
                    <a:pos x="26" y="94"/>
                  </a:cxn>
                  <a:cxn ang="0">
                    <a:pos x="26" y="84"/>
                  </a:cxn>
                  <a:cxn ang="0">
                    <a:pos x="21" y="81"/>
                  </a:cxn>
                  <a:cxn ang="0">
                    <a:pos x="19" y="69"/>
                  </a:cxn>
                  <a:cxn ang="0">
                    <a:pos x="17" y="53"/>
                  </a:cxn>
                  <a:cxn ang="0">
                    <a:pos x="17" y="49"/>
                  </a:cxn>
                  <a:cxn ang="0">
                    <a:pos x="17" y="31"/>
                  </a:cxn>
                  <a:cxn ang="0">
                    <a:pos x="11" y="38"/>
                  </a:cxn>
                  <a:cxn ang="0">
                    <a:pos x="19" y="30"/>
                  </a:cxn>
                </a:cxnLst>
                <a:rect l="0" t="0" r="0" b="0"/>
                <a:pathLst>
                  <a:path w="34" h="198">
                    <a:moveTo>
                      <a:pt x="24" y="17"/>
                    </a:moveTo>
                    <a:cubicBezTo>
                      <a:pt x="22" y="14"/>
                      <a:pt x="21" y="9"/>
                      <a:pt x="17" y="7"/>
                    </a:cubicBezTo>
                    <a:cubicBezTo>
                      <a:pt x="19" y="7"/>
                      <a:pt x="19" y="7"/>
                      <a:pt x="19" y="7"/>
                    </a:cubicBezTo>
                    <a:cubicBezTo>
                      <a:pt x="18" y="6"/>
                      <a:pt x="14" y="0"/>
                      <a:pt x="10" y="4"/>
                    </a:cubicBezTo>
                    <a:cubicBezTo>
                      <a:pt x="12" y="5"/>
                      <a:pt x="12" y="5"/>
                      <a:pt x="12" y="5"/>
                    </a:cubicBezTo>
                    <a:cubicBezTo>
                      <a:pt x="16" y="9"/>
                      <a:pt x="8" y="7"/>
                      <a:pt x="7" y="11"/>
                    </a:cubicBezTo>
                    <a:cubicBezTo>
                      <a:pt x="8" y="15"/>
                      <a:pt x="17" y="17"/>
                      <a:pt x="15" y="20"/>
                    </a:cubicBezTo>
                    <a:cubicBezTo>
                      <a:pt x="15" y="21"/>
                      <a:pt x="13" y="21"/>
                      <a:pt x="11" y="21"/>
                    </a:cubicBezTo>
                    <a:cubicBezTo>
                      <a:pt x="10" y="24"/>
                      <a:pt x="17" y="26"/>
                      <a:pt x="18" y="28"/>
                    </a:cubicBezTo>
                    <a:cubicBezTo>
                      <a:pt x="0" y="29"/>
                      <a:pt x="23" y="38"/>
                      <a:pt x="12" y="43"/>
                    </a:cubicBezTo>
                    <a:cubicBezTo>
                      <a:pt x="13" y="47"/>
                      <a:pt x="12" y="51"/>
                      <a:pt x="15" y="55"/>
                    </a:cubicBezTo>
                    <a:cubicBezTo>
                      <a:pt x="11" y="53"/>
                      <a:pt x="15" y="59"/>
                      <a:pt x="10" y="58"/>
                    </a:cubicBezTo>
                    <a:cubicBezTo>
                      <a:pt x="20" y="59"/>
                      <a:pt x="6" y="70"/>
                      <a:pt x="18" y="70"/>
                    </a:cubicBezTo>
                    <a:cubicBezTo>
                      <a:pt x="15" y="76"/>
                      <a:pt x="19" y="70"/>
                      <a:pt x="16" y="77"/>
                    </a:cubicBezTo>
                    <a:cubicBezTo>
                      <a:pt x="15" y="77"/>
                      <a:pt x="15" y="76"/>
                      <a:pt x="15" y="75"/>
                    </a:cubicBezTo>
                    <a:cubicBezTo>
                      <a:pt x="12" y="78"/>
                      <a:pt x="20" y="79"/>
                      <a:pt x="14" y="81"/>
                    </a:cubicBezTo>
                    <a:cubicBezTo>
                      <a:pt x="13" y="86"/>
                      <a:pt x="18" y="82"/>
                      <a:pt x="21" y="85"/>
                    </a:cubicBezTo>
                    <a:cubicBezTo>
                      <a:pt x="20" y="90"/>
                      <a:pt x="18" y="89"/>
                      <a:pt x="13" y="92"/>
                    </a:cubicBezTo>
                    <a:cubicBezTo>
                      <a:pt x="19" y="92"/>
                      <a:pt x="16" y="95"/>
                      <a:pt x="19" y="98"/>
                    </a:cubicBezTo>
                    <a:cubicBezTo>
                      <a:pt x="20" y="97"/>
                      <a:pt x="21" y="94"/>
                      <a:pt x="23" y="96"/>
                    </a:cubicBezTo>
                    <a:cubicBezTo>
                      <a:pt x="22" y="102"/>
                      <a:pt x="27" y="101"/>
                      <a:pt x="29" y="106"/>
                    </a:cubicBezTo>
                    <a:cubicBezTo>
                      <a:pt x="22" y="109"/>
                      <a:pt x="29" y="101"/>
                      <a:pt x="23" y="106"/>
                    </a:cubicBezTo>
                    <a:cubicBezTo>
                      <a:pt x="20" y="102"/>
                      <a:pt x="20" y="100"/>
                      <a:pt x="15" y="98"/>
                    </a:cubicBezTo>
                    <a:cubicBezTo>
                      <a:pt x="15" y="103"/>
                      <a:pt x="16" y="108"/>
                      <a:pt x="19" y="114"/>
                    </a:cubicBezTo>
                    <a:cubicBezTo>
                      <a:pt x="18" y="117"/>
                      <a:pt x="16" y="112"/>
                      <a:pt x="15" y="115"/>
                    </a:cubicBezTo>
                    <a:cubicBezTo>
                      <a:pt x="12" y="120"/>
                      <a:pt x="22" y="123"/>
                      <a:pt x="19" y="127"/>
                    </a:cubicBezTo>
                    <a:cubicBezTo>
                      <a:pt x="16" y="126"/>
                      <a:pt x="16" y="126"/>
                      <a:pt x="16" y="126"/>
                    </a:cubicBezTo>
                    <a:cubicBezTo>
                      <a:pt x="21" y="129"/>
                      <a:pt x="15" y="135"/>
                      <a:pt x="18" y="140"/>
                    </a:cubicBezTo>
                    <a:cubicBezTo>
                      <a:pt x="19" y="140"/>
                      <a:pt x="21" y="139"/>
                      <a:pt x="22" y="140"/>
                    </a:cubicBezTo>
                    <a:cubicBezTo>
                      <a:pt x="13" y="140"/>
                      <a:pt x="26" y="147"/>
                      <a:pt x="20" y="151"/>
                    </a:cubicBezTo>
                    <a:cubicBezTo>
                      <a:pt x="26" y="151"/>
                      <a:pt x="29" y="156"/>
                      <a:pt x="30" y="159"/>
                    </a:cubicBezTo>
                    <a:cubicBezTo>
                      <a:pt x="28" y="160"/>
                      <a:pt x="26" y="160"/>
                      <a:pt x="24" y="160"/>
                    </a:cubicBezTo>
                    <a:cubicBezTo>
                      <a:pt x="28" y="155"/>
                      <a:pt x="18" y="155"/>
                      <a:pt x="16" y="151"/>
                    </a:cubicBezTo>
                    <a:cubicBezTo>
                      <a:pt x="19" y="154"/>
                      <a:pt x="16" y="160"/>
                      <a:pt x="20" y="162"/>
                    </a:cubicBezTo>
                    <a:cubicBezTo>
                      <a:pt x="15" y="161"/>
                      <a:pt x="15" y="161"/>
                      <a:pt x="15" y="161"/>
                    </a:cubicBezTo>
                    <a:cubicBezTo>
                      <a:pt x="15" y="166"/>
                      <a:pt x="25" y="165"/>
                      <a:pt x="21" y="170"/>
                    </a:cubicBezTo>
                    <a:cubicBezTo>
                      <a:pt x="18" y="169"/>
                      <a:pt x="18" y="169"/>
                      <a:pt x="18" y="169"/>
                    </a:cubicBezTo>
                    <a:cubicBezTo>
                      <a:pt x="19" y="179"/>
                      <a:pt x="13" y="190"/>
                      <a:pt x="20" y="197"/>
                    </a:cubicBezTo>
                    <a:cubicBezTo>
                      <a:pt x="22" y="198"/>
                      <a:pt x="29" y="194"/>
                      <a:pt x="31" y="194"/>
                    </a:cubicBezTo>
                    <a:cubicBezTo>
                      <a:pt x="28" y="189"/>
                      <a:pt x="24" y="187"/>
                      <a:pt x="22" y="183"/>
                    </a:cubicBezTo>
                    <a:cubicBezTo>
                      <a:pt x="27" y="183"/>
                      <a:pt x="27" y="183"/>
                      <a:pt x="27" y="183"/>
                    </a:cubicBezTo>
                    <a:cubicBezTo>
                      <a:pt x="23" y="183"/>
                      <a:pt x="21" y="178"/>
                      <a:pt x="18" y="181"/>
                    </a:cubicBezTo>
                    <a:cubicBezTo>
                      <a:pt x="16" y="178"/>
                      <a:pt x="23" y="179"/>
                      <a:pt x="20" y="175"/>
                    </a:cubicBezTo>
                    <a:cubicBezTo>
                      <a:pt x="25" y="176"/>
                      <a:pt x="26" y="178"/>
                      <a:pt x="30" y="178"/>
                    </a:cubicBezTo>
                    <a:cubicBezTo>
                      <a:pt x="28" y="175"/>
                      <a:pt x="28" y="175"/>
                      <a:pt x="28" y="175"/>
                    </a:cubicBezTo>
                    <a:cubicBezTo>
                      <a:pt x="30" y="176"/>
                      <a:pt x="29" y="173"/>
                      <a:pt x="31" y="174"/>
                    </a:cubicBezTo>
                    <a:cubicBezTo>
                      <a:pt x="25" y="169"/>
                      <a:pt x="34" y="167"/>
                      <a:pt x="31" y="161"/>
                    </a:cubicBezTo>
                    <a:cubicBezTo>
                      <a:pt x="30" y="164"/>
                      <a:pt x="30" y="164"/>
                      <a:pt x="30" y="164"/>
                    </a:cubicBezTo>
                    <a:cubicBezTo>
                      <a:pt x="27" y="164"/>
                      <a:pt x="27" y="163"/>
                      <a:pt x="26" y="161"/>
                    </a:cubicBezTo>
                    <a:cubicBezTo>
                      <a:pt x="31" y="160"/>
                      <a:pt x="30" y="159"/>
                      <a:pt x="32" y="156"/>
                    </a:cubicBezTo>
                    <a:cubicBezTo>
                      <a:pt x="29" y="154"/>
                      <a:pt x="24" y="153"/>
                      <a:pt x="24" y="150"/>
                    </a:cubicBezTo>
                    <a:cubicBezTo>
                      <a:pt x="30" y="150"/>
                      <a:pt x="27" y="144"/>
                      <a:pt x="32" y="144"/>
                    </a:cubicBezTo>
                    <a:cubicBezTo>
                      <a:pt x="26" y="143"/>
                      <a:pt x="30" y="137"/>
                      <a:pt x="26" y="137"/>
                    </a:cubicBezTo>
                    <a:cubicBezTo>
                      <a:pt x="25" y="135"/>
                      <a:pt x="26" y="133"/>
                      <a:pt x="29" y="133"/>
                    </a:cubicBezTo>
                    <a:cubicBezTo>
                      <a:pt x="30" y="134"/>
                      <a:pt x="30" y="134"/>
                      <a:pt x="30" y="134"/>
                    </a:cubicBezTo>
                    <a:cubicBezTo>
                      <a:pt x="30" y="133"/>
                      <a:pt x="30" y="133"/>
                      <a:pt x="30" y="133"/>
                    </a:cubicBezTo>
                    <a:cubicBezTo>
                      <a:pt x="31" y="133"/>
                      <a:pt x="31" y="133"/>
                      <a:pt x="31" y="133"/>
                    </a:cubicBezTo>
                    <a:cubicBezTo>
                      <a:pt x="31" y="131"/>
                      <a:pt x="27" y="131"/>
                      <a:pt x="30" y="129"/>
                    </a:cubicBezTo>
                    <a:cubicBezTo>
                      <a:pt x="31" y="129"/>
                      <a:pt x="31" y="130"/>
                      <a:pt x="32" y="131"/>
                    </a:cubicBezTo>
                    <a:cubicBezTo>
                      <a:pt x="33" y="127"/>
                      <a:pt x="24" y="124"/>
                      <a:pt x="29" y="121"/>
                    </a:cubicBezTo>
                    <a:cubicBezTo>
                      <a:pt x="26" y="120"/>
                      <a:pt x="26" y="116"/>
                      <a:pt x="20" y="117"/>
                    </a:cubicBezTo>
                    <a:cubicBezTo>
                      <a:pt x="22" y="115"/>
                      <a:pt x="27" y="116"/>
                      <a:pt x="26" y="112"/>
                    </a:cubicBezTo>
                    <a:cubicBezTo>
                      <a:pt x="21" y="111"/>
                      <a:pt x="27" y="109"/>
                      <a:pt x="24" y="106"/>
                    </a:cubicBezTo>
                    <a:cubicBezTo>
                      <a:pt x="29" y="109"/>
                      <a:pt x="26" y="106"/>
                      <a:pt x="31" y="109"/>
                    </a:cubicBezTo>
                    <a:cubicBezTo>
                      <a:pt x="33" y="107"/>
                      <a:pt x="26" y="103"/>
                      <a:pt x="27" y="99"/>
                    </a:cubicBezTo>
                    <a:cubicBezTo>
                      <a:pt x="31" y="98"/>
                      <a:pt x="31" y="98"/>
                      <a:pt x="31" y="98"/>
                    </a:cubicBezTo>
                    <a:cubicBezTo>
                      <a:pt x="29" y="97"/>
                      <a:pt x="25" y="95"/>
                      <a:pt x="29" y="94"/>
                    </a:cubicBezTo>
                    <a:cubicBezTo>
                      <a:pt x="25" y="94"/>
                      <a:pt x="25" y="94"/>
                      <a:pt x="25" y="94"/>
                    </a:cubicBezTo>
                    <a:cubicBezTo>
                      <a:pt x="27" y="91"/>
                      <a:pt x="26" y="87"/>
                      <a:pt x="30" y="84"/>
                    </a:cubicBezTo>
                    <a:cubicBezTo>
                      <a:pt x="23" y="81"/>
                      <a:pt x="23" y="81"/>
                      <a:pt x="23" y="81"/>
                    </a:cubicBezTo>
                    <a:cubicBezTo>
                      <a:pt x="30" y="76"/>
                      <a:pt x="24" y="70"/>
                      <a:pt x="18" y="67"/>
                    </a:cubicBezTo>
                    <a:cubicBezTo>
                      <a:pt x="18" y="65"/>
                      <a:pt x="19" y="62"/>
                      <a:pt x="21" y="62"/>
                    </a:cubicBezTo>
                    <a:cubicBezTo>
                      <a:pt x="23" y="64"/>
                      <a:pt x="23" y="64"/>
                      <a:pt x="23" y="64"/>
                    </a:cubicBezTo>
                    <a:cubicBezTo>
                      <a:pt x="23" y="62"/>
                      <a:pt x="27" y="59"/>
                      <a:pt x="21" y="57"/>
                    </a:cubicBezTo>
                    <a:cubicBezTo>
                      <a:pt x="20" y="55"/>
                      <a:pt x="25" y="55"/>
                      <a:pt x="26" y="53"/>
                    </a:cubicBezTo>
                    <a:cubicBezTo>
                      <a:pt x="18" y="48"/>
                      <a:pt x="32" y="38"/>
                      <a:pt x="20" y="37"/>
                    </a:cubicBezTo>
                    <a:cubicBezTo>
                      <a:pt x="20" y="39"/>
                      <a:pt x="17" y="43"/>
                      <a:pt x="18" y="47"/>
                    </a:cubicBezTo>
                    <a:cubicBezTo>
                      <a:pt x="17" y="46"/>
                      <a:pt x="14" y="47"/>
                      <a:pt x="14" y="45"/>
                    </a:cubicBezTo>
                    <a:cubicBezTo>
                      <a:pt x="13" y="41"/>
                      <a:pt x="18" y="39"/>
                      <a:pt x="16" y="35"/>
                    </a:cubicBezTo>
                    <a:cubicBezTo>
                      <a:pt x="23" y="35"/>
                      <a:pt x="23" y="35"/>
                      <a:pt x="23" y="35"/>
                    </a:cubicBezTo>
                    <a:cubicBezTo>
                      <a:pt x="31" y="28"/>
                      <a:pt x="13" y="22"/>
                      <a:pt x="24"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0" name="Freeform 877">
                <a:extLst>
                  <a:ext uri="{FF2B5EF4-FFF2-40B4-BE49-F238E27FC236}">
                    <a16:creationId xmlns:a16="http://schemas.microsoft.com/office/drawing/2014/main" xmlns="" id="{0441AC0D-B54E-4954-BB79-B47EA47B9A2D}"/>
                  </a:ext>
                </a:extLst>
              </p:cNvPr>
              <p:cNvSpPr/>
              <p:nvPr/>
            </p:nvSpPr>
            <p:spPr>
              <a:xfrm>
                <a:off x="3694" y="2761"/>
                <a:ext cx="3" cy="3"/>
              </a:xfrm>
              <a:custGeom>
                <a:avLst/>
                <a:gdLst/>
                <a:ahLst/>
                <a:cxnLst>
                  <a:cxn ang="0">
                    <a:pos x="0" y="3"/>
                  </a:cxn>
                  <a:cxn ang="0">
                    <a:pos x="3" y="0"/>
                  </a:cxn>
                  <a:cxn ang="0">
                    <a:pos x="0" y="0"/>
                  </a:cxn>
                  <a:cxn ang="0">
                    <a:pos x="0" y="3"/>
                  </a:cxn>
                </a:cxnLst>
                <a:rect l="0" t="0" r="0" b="0"/>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1" name="Freeform 878">
                <a:extLst>
                  <a:ext uri="{FF2B5EF4-FFF2-40B4-BE49-F238E27FC236}">
                    <a16:creationId xmlns:a16="http://schemas.microsoft.com/office/drawing/2014/main" xmlns="" id="{45256365-F07D-4790-AC48-23D3A0DD8EB0}"/>
                  </a:ext>
                </a:extLst>
              </p:cNvPr>
              <p:cNvSpPr/>
              <p:nvPr/>
            </p:nvSpPr>
            <p:spPr>
              <a:xfrm>
                <a:off x="3693" y="2759"/>
                <a:ext cx="1" cy="2"/>
              </a:xfrm>
              <a:custGeom>
                <a:avLst/>
                <a:gdLst/>
                <a:ahLst/>
                <a:cxnLst>
                  <a:cxn ang="0">
                    <a:pos x="1" y="2"/>
                  </a:cxn>
                  <a:cxn ang="0">
                    <a:pos x="0" y="0"/>
                  </a:cxn>
                  <a:cxn ang="0">
                    <a:pos x="0" y="2"/>
                  </a:cxn>
                  <a:cxn ang="0">
                    <a:pos x="1" y="2"/>
                  </a:cxn>
                </a:cxnLst>
                <a:rect l="0" t="0" r="0" b="0"/>
                <a:pathLst>
                  <a:path w="2" h="2">
                    <a:moveTo>
                      <a:pt x="2" y="2"/>
                    </a:moveTo>
                    <a:cubicBezTo>
                      <a:pt x="0" y="0"/>
                      <a:pt x="0" y="0"/>
                      <a:pt x="0" y="0"/>
                    </a:cubicBezTo>
                    <a:cubicBezTo>
                      <a:pt x="0" y="1"/>
                      <a:pt x="0" y="1"/>
                      <a:pt x="1" y="2"/>
                    </a:cubicBez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2" name="Freeform 879">
                <a:extLst>
                  <a:ext uri="{FF2B5EF4-FFF2-40B4-BE49-F238E27FC236}">
                    <a16:creationId xmlns:a16="http://schemas.microsoft.com/office/drawing/2014/main" xmlns="" id="{EFD59BDB-685F-4A38-BD3B-21A624809E72}"/>
                  </a:ext>
                </a:extLst>
              </p:cNvPr>
              <p:cNvSpPr/>
              <p:nvPr/>
            </p:nvSpPr>
            <p:spPr>
              <a:xfrm>
                <a:off x="3691" y="2706"/>
                <a:ext cx="2" cy="3"/>
              </a:xfrm>
              <a:custGeom>
                <a:avLst/>
                <a:gdLst/>
                <a:ahLst/>
                <a:cxnLst>
                  <a:cxn ang="0">
                    <a:pos x="1" y="3"/>
                  </a:cxn>
                  <a:cxn ang="0">
                    <a:pos x="1" y="0"/>
                  </a:cxn>
                  <a:cxn ang="0">
                    <a:pos x="1" y="3"/>
                  </a:cxn>
                </a:cxnLst>
                <a:rect l="0" t="0" r="0" b="0"/>
                <a:pathLst>
                  <a:path w="2" h="3">
                    <a:moveTo>
                      <a:pt x="1" y="3"/>
                    </a:moveTo>
                    <a:cubicBezTo>
                      <a:pt x="2" y="3"/>
                      <a:pt x="2" y="1"/>
                      <a:pt x="1" y="0"/>
                    </a:cubicBezTo>
                    <a:cubicBezTo>
                      <a:pt x="0" y="1"/>
                      <a:pt x="0" y="3"/>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3" name="Freeform 880">
                <a:extLst>
                  <a:ext uri="{FF2B5EF4-FFF2-40B4-BE49-F238E27FC236}">
                    <a16:creationId xmlns:a16="http://schemas.microsoft.com/office/drawing/2014/main" xmlns="" id="{75741F9F-B205-4AE9-91D0-0371760A0346}"/>
                  </a:ext>
                </a:extLst>
              </p:cNvPr>
              <p:cNvSpPr/>
              <p:nvPr/>
            </p:nvSpPr>
            <p:spPr>
              <a:xfrm>
                <a:off x="3689" y="2706"/>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4" name="Freeform 881">
                <a:extLst>
                  <a:ext uri="{FF2B5EF4-FFF2-40B4-BE49-F238E27FC236}">
                    <a16:creationId xmlns:a16="http://schemas.microsoft.com/office/drawing/2014/main" xmlns="" id="{7CBD12DC-EB8D-4A9C-80E8-FA730B06F9D3}"/>
                  </a:ext>
                </a:extLst>
              </p:cNvPr>
              <p:cNvSpPr/>
              <p:nvPr/>
            </p:nvSpPr>
            <p:spPr>
              <a:xfrm>
                <a:off x="3672" y="2616"/>
                <a:ext cx="22" cy="90"/>
              </a:xfrm>
              <a:custGeom>
                <a:avLst/>
                <a:gdLst/>
                <a:ahLst/>
                <a:cxnLst>
                  <a:cxn ang="0">
                    <a:pos x="12" y="15"/>
                  </a:cxn>
                  <a:cxn ang="0">
                    <a:pos x="9" y="11"/>
                  </a:cxn>
                  <a:cxn ang="0">
                    <a:pos x="12" y="7"/>
                  </a:cxn>
                  <a:cxn ang="0">
                    <a:pos x="6" y="0"/>
                  </a:cxn>
                  <a:cxn ang="0">
                    <a:pos x="8" y="44"/>
                  </a:cxn>
                  <a:cxn ang="0">
                    <a:pos x="5" y="41"/>
                  </a:cxn>
                  <a:cxn ang="0">
                    <a:pos x="10" y="57"/>
                  </a:cxn>
                  <a:cxn ang="0">
                    <a:pos x="5" y="57"/>
                  </a:cxn>
                  <a:cxn ang="0">
                    <a:pos x="6" y="66"/>
                  </a:cxn>
                  <a:cxn ang="0">
                    <a:pos x="9" y="66"/>
                  </a:cxn>
                  <a:cxn ang="0">
                    <a:pos x="8" y="68"/>
                  </a:cxn>
                  <a:cxn ang="0">
                    <a:pos x="9" y="68"/>
                  </a:cxn>
                  <a:cxn ang="0">
                    <a:pos x="10" y="74"/>
                  </a:cxn>
                  <a:cxn ang="0">
                    <a:pos x="8" y="72"/>
                  </a:cxn>
                  <a:cxn ang="0">
                    <a:pos x="10" y="77"/>
                  </a:cxn>
                  <a:cxn ang="0">
                    <a:pos x="7" y="77"/>
                  </a:cxn>
                  <a:cxn ang="0">
                    <a:pos x="11" y="89"/>
                  </a:cxn>
                  <a:cxn ang="0">
                    <a:pos x="16" y="90"/>
                  </a:cxn>
                  <a:cxn ang="0">
                    <a:pos x="12" y="79"/>
                  </a:cxn>
                  <a:cxn ang="0">
                    <a:pos x="12" y="80"/>
                  </a:cxn>
                  <a:cxn ang="0">
                    <a:pos x="11" y="74"/>
                  </a:cxn>
                  <a:cxn ang="0">
                    <a:pos x="16" y="77"/>
                  </a:cxn>
                  <a:cxn ang="0">
                    <a:pos x="18" y="67"/>
                  </a:cxn>
                  <a:cxn ang="0">
                    <a:pos x="19" y="68"/>
                  </a:cxn>
                  <a:cxn ang="0">
                    <a:pos x="17" y="64"/>
                  </a:cxn>
                  <a:cxn ang="0">
                    <a:pos x="15" y="67"/>
                  </a:cxn>
                  <a:cxn ang="0">
                    <a:pos x="10" y="64"/>
                  </a:cxn>
                  <a:cxn ang="0">
                    <a:pos x="10" y="61"/>
                  </a:cxn>
                  <a:cxn ang="0">
                    <a:pos x="14" y="64"/>
                  </a:cxn>
                  <a:cxn ang="0">
                    <a:pos x="12" y="61"/>
                  </a:cxn>
                  <a:cxn ang="0">
                    <a:pos x="17" y="57"/>
                  </a:cxn>
                  <a:cxn ang="0">
                    <a:pos x="12" y="57"/>
                  </a:cxn>
                  <a:cxn ang="0">
                    <a:pos x="11" y="40"/>
                  </a:cxn>
                  <a:cxn ang="0">
                    <a:pos x="15" y="43"/>
                  </a:cxn>
                  <a:cxn ang="0">
                    <a:pos x="11" y="39"/>
                  </a:cxn>
                  <a:cxn ang="0">
                    <a:pos x="13" y="29"/>
                  </a:cxn>
                  <a:cxn ang="0">
                    <a:pos x="11" y="30"/>
                  </a:cxn>
                  <a:cxn ang="0">
                    <a:pos x="12" y="19"/>
                  </a:cxn>
                  <a:cxn ang="0">
                    <a:pos x="12" y="19"/>
                  </a:cxn>
                  <a:cxn ang="0">
                    <a:pos x="7" y="12"/>
                  </a:cxn>
                  <a:cxn ang="0">
                    <a:pos x="12" y="15"/>
                  </a:cxn>
                </a:cxnLst>
                <a:rect l="0" t="0" r="0" b="0"/>
                <a:pathLst>
                  <a:path w="26" h="104">
                    <a:moveTo>
                      <a:pt x="15" y="18"/>
                    </a:moveTo>
                    <a:cubicBezTo>
                      <a:pt x="11" y="13"/>
                      <a:pt x="11" y="13"/>
                      <a:pt x="11" y="13"/>
                    </a:cubicBezTo>
                    <a:cubicBezTo>
                      <a:pt x="14" y="12"/>
                      <a:pt x="11" y="6"/>
                      <a:pt x="15" y="9"/>
                    </a:cubicBezTo>
                    <a:cubicBezTo>
                      <a:pt x="10" y="5"/>
                      <a:pt x="16" y="0"/>
                      <a:pt x="8" y="1"/>
                    </a:cubicBezTo>
                    <a:cubicBezTo>
                      <a:pt x="9" y="15"/>
                      <a:pt x="3" y="34"/>
                      <a:pt x="10" y="51"/>
                    </a:cubicBezTo>
                    <a:cubicBezTo>
                      <a:pt x="7" y="48"/>
                      <a:pt x="7" y="48"/>
                      <a:pt x="7" y="48"/>
                    </a:cubicBezTo>
                    <a:cubicBezTo>
                      <a:pt x="13" y="57"/>
                      <a:pt x="0" y="60"/>
                      <a:pt x="12" y="67"/>
                    </a:cubicBezTo>
                    <a:cubicBezTo>
                      <a:pt x="6" y="66"/>
                      <a:pt x="6" y="66"/>
                      <a:pt x="6" y="66"/>
                    </a:cubicBezTo>
                    <a:cubicBezTo>
                      <a:pt x="4" y="70"/>
                      <a:pt x="15" y="73"/>
                      <a:pt x="8" y="77"/>
                    </a:cubicBezTo>
                    <a:cubicBezTo>
                      <a:pt x="11" y="77"/>
                      <a:pt x="11" y="77"/>
                      <a:pt x="11" y="77"/>
                    </a:cubicBezTo>
                    <a:cubicBezTo>
                      <a:pt x="11" y="78"/>
                      <a:pt x="10" y="78"/>
                      <a:pt x="10" y="79"/>
                    </a:cubicBezTo>
                    <a:cubicBezTo>
                      <a:pt x="11" y="79"/>
                      <a:pt x="11" y="79"/>
                      <a:pt x="11" y="79"/>
                    </a:cubicBezTo>
                    <a:cubicBezTo>
                      <a:pt x="14" y="81"/>
                      <a:pt x="13" y="83"/>
                      <a:pt x="12" y="86"/>
                    </a:cubicBezTo>
                    <a:cubicBezTo>
                      <a:pt x="10" y="86"/>
                      <a:pt x="11" y="85"/>
                      <a:pt x="10" y="84"/>
                    </a:cubicBezTo>
                    <a:cubicBezTo>
                      <a:pt x="8" y="85"/>
                      <a:pt x="12" y="87"/>
                      <a:pt x="12" y="89"/>
                    </a:cubicBezTo>
                    <a:cubicBezTo>
                      <a:pt x="11" y="91"/>
                      <a:pt x="10" y="89"/>
                      <a:pt x="9" y="89"/>
                    </a:cubicBezTo>
                    <a:cubicBezTo>
                      <a:pt x="12" y="95"/>
                      <a:pt x="5" y="98"/>
                      <a:pt x="14" y="103"/>
                    </a:cubicBezTo>
                    <a:cubicBezTo>
                      <a:pt x="16" y="103"/>
                      <a:pt x="18" y="101"/>
                      <a:pt x="19" y="104"/>
                    </a:cubicBezTo>
                    <a:cubicBezTo>
                      <a:pt x="21" y="99"/>
                      <a:pt x="18" y="96"/>
                      <a:pt x="15" y="92"/>
                    </a:cubicBezTo>
                    <a:cubicBezTo>
                      <a:pt x="15" y="93"/>
                      <a:pt x="15" y="93"/>
                      <a:pt x="15" y="93"/>
                    </a:cubicBezTo>
                    <a:cubicBezTo>
                      <a:pt x="6" y="90"/>
                      <a:pt x="17" y="91"/>
                      <a:pt x="13" y="86"/>
                    </a:cubicBezTo>
                    <a:cubicBezTo>
                      <a:pt x="17" y="87"/>
                      <a:pt x="17" y="89"/>
                      <a:pt x="19" y="90"/>
                    </a:cubicBezTo>
                    <a:cubicBezTo>
                      <a:pt x="26" y="84"/>
                      <a:pt x="13" y="82"/>
                      <a:pt x="22" y="78"/>
                    </a:cubicBezTo>
                    <a:cubicBezTo>
                      <a:pt x="23" y="79"/>
                      <a:pt x="23" y="79"/>
                      <a:pt x="23" y="79"/>
                    </a:cubicBezTo>
                    <a:cubicBezTo>
                      <a:pt x="24" y="78"/>
                      <a:pt x="22" y="76"/>
                      <a:pt x="21" y="75"/>
                    </a:cubicBezTo>
                    <a:cubicBezTo>
                      <a:pt x="20" y="76"/>
                      <a:pt x="19" y="77"/>
                      <a:pt x="18" y="78"/>
                    </a:cubicBezTo>
                    <a:cubicBezTo>
                      <a:pt x="17" y="76"/>
                      <a:pt x="13" y="76"/>
                      <a:pt x="12" y="75"/>
                    </a:cubicBezTo>
                    <a:cubicBezTo>
                      <a:pt x="16" y="74"/>
                      <a:pt x="10" y="73"/>
                      <a:pt x="12" y="71"/>
                    </a:cubicBezTo>
                    <a:cubicBezTo>
                      <a:pt x="15" y="70"/>
                      <a:pt x="15" y="73"/>
                      <a:pt x="17" y="74"/>
                    </a:cubicBezTo>
                    <a:cubicBezTo>
                      <a:pt x="15" y="71"/>
                      <a:pt x="15" y="71"/>
                      <a:pt x="15" y="71"/>
                    </a:cubicBezTo>
                    <a:cubicBezTo>
                      <a:pt x="14" y="69"/>
                      <a:pt x="19" y="69"/>
                      <a:pt x="21" y="67"/>
                    </a:cubicBezTo>
                    <a:cubicBezTo>
                      <a:pt x="18" y="65"/>
                      <a:pt x="19" y="69"/>
                      <a:pt x="15" y="67"/>
                    </a:cubicBezTo>
                    <a:cubicBezTo>
                      <a:pt x="19" y="64"/>
                      <a:pt x="18" y="52"/>
                      <a:pt x="14" y="47"/>
                    </a:cubicBezTo>
                    <a:cubicBezTo>
                      <a:pt x="15" y="49"/>
                      <a:pt x="18" y="48"/>
                      <a:pt x="18" y="50"/>
                    </a:cubicBezTo>
                    <a:cubicBezTo>
                      <a:pt x="18" y="49"/>
                      <a:pt x="17" y="46"/>
                      <a:pt x="14" y="46"/>
                    </a:cubicBezTo>
                    <a:cubicBezTo>
                      <a:pt x="11" y="42"/>
                      <a:pt x="13" y="37"/>
                      <a:pt x="16" y="34"/>
                    </a:cubicBezTo>
                    <a:cubicBezTo>
                      <a:pt x="13" y="35"/>
                      <a:pt x="13" y="35"/>
                      <a:pt x="13" y="35"/>
                    </a:cubicBezTo>
                    <a:cubicBezTo>
                      <a:pt x="8" y="31"/>
                      <a:pt x="17" y="27"/>
                      <a:pt x="15" y="22"/>
                    </a:cubicBezTo>
                    <a:cubicBezTo>
                      <a:pt x="15" y="22"/>
                      <a:pt x="15" y="22"/>
                      <a:pt x="15" y="22"/>
                    </a:cubicBezTo>
                    <a:cubicBezTo>
                      <a:pt x="14" y="20"/>
                      <a:pt x="7" y="18"/>
                      <a:pt x="9" y="15"/>
                    </a:cubicBezTo>
                    <a:cubicBezTo>
                      <a:pt x="12" y="16"/>
                      <a:pt x="12" y="18"/>
                      <a:pt x="15" y="1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5" name="Freeform 882">
                <a:extLst>
                  <a:ext uri="{FF2B5EF4-FFF2-40B4-BE49-F238E27FC236}">
                    <a16:creationId xmlns:a16="http://schemas.microsoft.com/office/drawing/2014/main" xmlns="" id="{DB71CDCA-6177-430F-94BF-F9D26384817B}"/>
                  </a:ext>
                </a:extLst>
              </p:cNvPr>
              <p:cNvSpPr/>
              <p:nvPr/>
            </p:nvSpPr>
            <p:spPr>
              <a:xfrm>
                <a:off x="3677" y="2613"/>
                <a:ext cx="8" cy="4"/>
              </a:xfrm>
              <a:custGeom>
                <a:avLst/>
                <a:gdLst/>
                <a:ahLst/>
                <a:cxnLst>
                  <a:cxn ang="0">
                    <a:pos x="3" y="1"/>
                  </a:cxn>
                  <a:cxn ang="0">
                    <a:pos x="7" y="4"/>
                  </a:cxn>
                  <a:cxn ang="0">
                    <a:pos x="1" y="0"/>
                  </a:cxn>
                  <a:cxn ang="0">
                    <a:pos x="2" y="2"/>
                  </a:cxn>
                  <a:cxn ang="0">
                    <a:pos x="3" y="1"/>
                  </a:cxn>
                </a:cxnLst>
                <a:rect l="0" t="0" r="0" b="0"/>
                <a:pathLst>
                  <a:path w="9" h="5">
                    <a:moveTo>
                      <a:pt x="4" y="2"/>
                    </a:moveTo>
                    <a:cubicBezTo>
                      <a:pt x="8" y="5"/>
                      <a:pt x="8" y="5"/>
                      <a:pt x="8" y="5"/>
                    </a:cubicBezTo>
                    <a:cubicBezTo>
                      <a:pt x="9" y="3"/>
                      <a:pt x="4" y="0"/>
                      <a:pt x="2" y="0"/>
                    </a:cubicBezTo>
                    <a:cubicBezTo>
                      <a:pt x="2" y="1"/>
                      <a:pt x="0" y="3"/>
                      <a:pt x="3" y="3"/>
                    </a:cubicBezTo>
                    <a:cubicBezTo>
                      <a:pt x="3" y="3"/>
                      <a:pt x="5" y="3"/>
                      <a:pt x="4"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6" name="Freeform 883">
                <a:extLst>
                  <a:ext uri="{FF2B5EF4-FFF2-40B4-BE49-F238E27FC236}">
                    <a16:creationId xmlns:a16="http://schemas.microsoft.com/office/drawing/2014/main" xmlns="" id="{071A69CB-7AE1-41F1-9FF5-8C5F2053D03F}"/>
                  </a:ext>
                </a:extLst>
              </p:cNvPr>
              <p:cNvSpPr/>
              <p:nvPr/>
            </p:nvSpPr>
            <p:spPr>
              <a:xfrm>
                <a:off x="3674" y="2571"/>
                <a:ext cx="15" cy="42"/>
              </a:xfrm>
              <a:custGeom>
                <a:avLst/>
                <a:gdLst/>
                <a:ahLst/>
                <a:cxnLst>
                  <a:cxn ang="0">
                    <a:pos x="8" y="14"/>
                  </a:cxn>
                  <a:cxn ang="0">
                    <a:pos x="5" y="13"/>
                  </a:cxn>
                  <a:cxn ang="0">
                    <a:pos x="3" y="30"/>
                  </a:cxn>
                  <a:cxn ang="0">
                    <a:pos x="8" y="35"/>
                  </a:cxn>
                  <a:cxn ang="0">
                    <a:pos x="5" y="36"/>
                  </a:cxn>
                  <a:cxn ang="0">
                    <a:pos x="8" y="41"/>
                  </a:cxn>
                  <a:cxn ang="0">
                    <a:pos x="7" y="38"/>
                  </a:cxn>
                  <a:cxn ang="0">
                    <a:pos x="9" y="38"/>
                  </a:cxn>
                  <a:cxn ang="0">
                    <a:pos x="8" y="36"/>
                  </a:cxn>
                  <a:cxn ang="0">
                    <a:pos x="10" y="36"/>
                  </a:cxn>
                  <a:cxn ang="0">
                    <a:pos x="6" y="29"/>
                  </a:cxn>
                  <a:cxn ang="0">
                    <a:pos x="11" y="29"/>
                  </a:cxn>
                  <a:cxn ang="0">
                    <a:pos x="13" y="21"/>
                  </a:cxn>
                  <a:cxn ang="0">
                    <a:pos x="12" y="22"/>
                  </a:cxn>
                  <a:cxn ang="0">
                    <a:pos x="8" y="23"/>
                  </a:cxn>
                  <a:cxn ang="0">
                    <a:pos x="13" y="20"/>
                  </a:cxn>
                  <a:cxn ang="0">
                    <a:pos x="10" y="6"/>
                  </a:cxn>
                  <a:cxn ang="0">
                    <a:pos x="5" y="3"/>
                  </a:cxn>
                  <a:cxn ang="0">
                    <a:pos x="10" y="4"/>
                  </a:cxn>
                  <a:cxn ang="0">
                    <a:pos x="10" y="1"/>
                  </a:cxn>
                  <a:cxn ang="0">
                    <a:pos x="2" y="0"/>
                  </a:cxn>
                  <a:cxn ang="0">
                    <a:pos x="8" y="14"/>
                  </a:cxn>
                </a:cxnLst>
                <a:rect l="0" t="0" r="0" b="0"/>
                <a:pathLst>
                  <a:path w="18" h="49">
                    <a:moveTo>
                      <a:pt x="10" y="17"/>
                    </a:moveTo>
                    <a:cubicBezTo>
                      <a:pt x="9" y="16"/>
                      <a:pt x="7" y="16"/>
                      <a:pt x="6" y="16"/>
                    </a:cubicBezTo>
                    <a:cubicBezTo>
                      <a:pt x="7" y="23"/>
                      <a:pt x="8" y="32"/>
                      <a:pt x="4" y="35"/>
                    </a:cubicBezTo>
                    <a:cubicBezTo>
                      <a:pt x="3" y="37"/>
                      <a:pt x="9" y="38"/>
                      <a:pt x="10" y="41"/>
                    </a:cubicBezTo>
                    <a:cubicBezTo>
                      <a:pt x="6" y="42"/>
                      <a:pt x="6" y="42"/>
                      <a:pt x="6" y="42"/>
                    </a:cubicBezTo>
                    <a:cubicBezTo>
                      <a:pt x="8" y="44"/>
                      <a:pt x="4" y="49"/>
                      <a:pt x="10" y="48"/>
                    </a:cubicBezTo>
                    <a:cubicBezTo>
                      <a:pt x="11" y="48"/>
                      <a:pt x="7" y="46"/>
                      <a:pt x="9" y="45"/>
                    </a:cubicBezTo>
                    <a:cubicBezTo>
                      <a:pt x="11" y="45"/>
                      <a:pt x="11" y="45"/>
                      <a:pt x="11" y="45"/>
                    </a:cubicBezTo>
                    <a:cubicBezTo>
                      <a:pt x="10" y="42"/>
                      <a:pt x="10" y="42"/>
                      <a:pt x="10" y="42"/>
                    </a:cubicBezTo>
                    <a:cubicBezTo>
                      <a:pt x="13" y="43"/>
                      <a:pt x="13" y="43"/>
                      <a:pt x="13" y="43"/>
                    </a:cubicBezTo>
                    <a:cubicBezTo>
                      <a:pt x="18" y="39"/>
                      <a:pt x="5" y="39"/>
                      <a:pt x="8" y="34"/>
                    </a:cubicBezTo>
                    <a:cubicBezTo>
                      <a:pt x="14" y="34"/>
                      <a:pt x="14" y="34"/>
                      <a:pt x="14" y="34"/>
                    </a:cubicBezTo>
                    <a:cubicBezTo>
                      <a:pt x="14" y="31"/>
                      <a:pt x="13" y="29"/>
                      <a:pt x="16" y="25"/>
                    </a:cubicBezTo>
                    <a:cubicBezTo>
                      <a:pt x="16" y="25"/>
                      <a:pt x="13" y="25"/>
                      <a:pt x="15" y="26"/>
                    </a:cubicBezTo>
                    <a:cubicBezTo>
                      <a:pt x="14" y="27"/>
                      <a:pt x="12" y="27"/>
                      <a:pt x="10" y="27"/>
                    </a:cubicBezTo>
                    <a:cubicBezTo>
                      <a:pt x="6" y="21"/>
                      <a:pt x="14" y="28"/>
                      <a:pt x="16" y="24"/>
                    </a:cubicBezTo>
                    <a:cubicBezTo>
                      <a:pt x="12" y="19"/>
                      <a:pt x="9" y="10"/>
                      <a:pt x="13" y="7"/>
                    </a:cubicBezTo>
                    <a:cubicBezTo>
                      <a:pt x="10" y="10"/>
                      <a:pt x="6" y="7"/>
                      <a:pt x="6" y="4"/>
                    </a:cubicBezTo>
                    <a:cubicBezTo>
                      <a:pt x="9" y="3"/>
                      <a:pt x="10" y="5"/>
                      <a:pt x="12" y="5"/>
                    </a:cubicBezTo>
                    <a:cubicBezTo>
                      <a:pt x="12" y="4"/>
                      <a:pt x="14" y="3"/>
                      <a:pt x="13" y="2"/>
                    </a:cubicBezTo>
                    <a:cubicBezTo>
                      <a:pt x="10" y="3"/>
                      <a:pt x="5" y="2"/>
                      <a:pt x="3" y="0"/>
                    </a:cubicBezTo>
                    <a:cubicBezTo>
                      <a:pt x="0" y="6"/>
                      <a:pt x="10" y="10"/>
                      <a:pt x="10"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7" name="Freeform 884">
                <a:extLst>
                  <a:ext uri="{FF2B5EF4-FFF2-40B4-BE49-F238E27FC236}">
                    <a16:creationId xmlns:a16="http://schemas.microsoft.com/office/drawing/2014/main" xmlns="" id="{A016FA09-3607-49B5-8831-D2C64502AE43}"/>
                  </a:ext>
                </a:extLst>
              </p:cNvPr>
              <p:cNvSpPr/>
              <p:nvPr/>
            </p:nvSpPr>
            <p:spPr>
              <a:xfrm>
                <a:off x="3678" y="2582"/>
                <a:ext cx="1" cy="3"/>
              </a:xfrm>
              <a:custGeom>
                <a:avLst/>
                <a:gdLst/>
                <a:ahLst/>
                <a:cxnLst>
                  <a:cxn ang="0">
                    <a:pos x="0" y="2"/>
                  </a:cxn>
                  <a:cxn ang="0">
                    <a:pos x="1" y="3"/>
                  </a:cxn>
                  <a:cxn ang="0">
                    <a:pos x="1" y="0"/>
                  </a:cxn>
                  <a:cxn ang="0">
                    <a:pos x="0" y="2"/>
                  </a:cxn>
                </a:cxnLst>
                <a:rect l="0" t="0" r="0" b="0"/>
                <a:pathLst>
                  <a:path w="1" h="3">
                    <a:moveTo>
                      <a:pt x="0" y="2"/>
                    </a:moveTo>
                    <a:lnTo>
                      <a:pt x="1" y="3"/>
                    </a:lnTo>
                    <a:lnTo>
                      <a:pt x="1"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8" name="Freeform 885">
                <a:extLst>
                  <a:ext uri="{FF2B5EF4-FFF2-40B4-BE49-F238E27FC236}">
                    <a16:creationId xmlns:a16="http://schemas.microsoft.com/office/drawing/2014/main" xmlns="" id="{FF02866B-61C7-48F4-A1C9-FEFA81DEF252}"/>
                  </a:ext>
                </a:extLst>
              </p:cNvPr>
              <p:cNvSpPr/>
              <p:nvPr/>
            </p:nvSpPr>
            <p:spPr>
              <a:xfrm>
                <a:off x="3751" y="3244"/>
                <a:ext cx="4" cy="3"/>
              </a:xfrm>
              <a:custGeom>
                <a:avLst/>
                <a:gdLst/>
                <a:ahLst/>
                <a:cxnLst>
                  <a:cxn ang="0">
                    <a:pos x="2" y="3"/>
                  </a:cxn>
                  <a:cxn ang="0">
                    <a:pos x="4" y="1"/>
                  </a:cxn>
                  <a:cxn ang="0">
                    <a:pos x="0" y="0"/>
                  </a:cxn>
                  <a:cxn ang="0">
                    <a:pos x="2" y="3"/>
                  </a:cxn>
                </a:cxnLst>
                <a:rect l="0" t="0" r="0" b="0"/>
                <a:pathLst>
                  <a:path w="4" h="3">
                    <a:moveTo>
                      <a:pt x="2" y="3"/>
                    </a:moveTo>
                    <a:lnTo>
                      <a:pt x="4" y="1"/>
                    </a:lnTo>
                    <a:lnTo>
                      <a:pt x="0" y="0"/>
                    </a:lnTo>
                    <a:lnTo>
                      <a:pt x="2"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09" name="Freeform 886">
                <a:extLst>
                  <a:ext uri="{FF2B5EF4-FFF2-40B4-BE49-F238E27FC236}">
                    <a16:creationId xmlns:a16="http://schemas.microsoft.com/office/drawing/2014/main" xmlns="" id="{27F28D9E-79C8-4539-A5F6-BD8BC2E3939C}"/>
                  </a:ext>
                </a:extLst>
              </p:cNvPr>
              <p:cNvSpPr/>
              <p:nvPr/>
            </p:nvSpPr>
            <p:spPr>
              <a:xfrm>
                <a:off x="3750" y="3234"/>
                <a:ext cx="14" cy="10"/>
              </a:xfrm>
              <a:custGeom>
                <a:avLst/>
                <a:gdLst/>
                <a:ahLst/>
                <a:cxnLst>
                  <a:cxn ang="0">
                    <a:pos x="14" y="2"/>
                  </a:cxn>
                  <a:cxn ang="0">
                    <a:pos x="12" y="0"/>
                  </a:cxn>
                  <a:cxn ang="0">
                    <a:pos x="0" y="5"/>
                  </a:cxn>
                  <a:cxn ang="0">
                    <a:pos x="7" y="9"/>
                  </a:cxn>
                  <a:cxn ang="0">
                    <a:pos x="5" y="4"/>
                  </a:cxn>
                  <a:cxn ang="0">
                    <a:pos x="10" y="8"/>
                  </a:cxn>
                  <a:cxn ang="0">
                    <a:pos x="9" y="2"/>
                  </a:cxn>
                  <a:cxn ang="0">
                    <a:pos x="14" y="2"/>
                  </a:cxn>
                </a:cxnLst>
                <a:rect l="0" t="0" r="0" b="0"/>
                <a:pathLst>
                  <a:path w="16" h="11">
                    <a:moveTo>
                      <a:pt x="16" y="3"/>
                    </a:moveTo>
                    <a:cubicBezTo>
                      <a:pt x="14" y="0"/>
                      <a:pt x="14" y="0"/>
                      <a:pt x="14" y="0"/>
                    </a:cubicBezTo>
                    <a:cubicBezTo>
                      <a:pt x="4" y="2"/>
                      <a:pt x="7" y="0"/>
                      <a:pt x="0" y="6"/>
                    </a:cubicBezTo>
                    <a:cubicBezTo>
                      <a:pt x="1" y="7"/>
                      <a:pt x="5" y="11"/>
                      <a:pt x="9" y="10"/>
                    </a:cubicBezTo>
                    <a:cubicBezTo>
                      <a:pt x="9" y="9"/>
                      <a:pt x="5" y="7"/>
                      <a:pt x="6" y="5"/>
                    </a:cubicBezTo>
                    <a:cubicBezTo>
                      <a:pt x="9" y="6"/>
                      <a:pt x="8" y="8"/>
                      <a:pt x="12" y="9"/>
                    </a:cubicBezTo>
                    <a:cubicBezTo>
                      <a:pt x="15" y="5"/>
                      <a:pt x="10" y="7"/>
                      <a:pt x="11" y="3"/>
                    </a:cubicBezTo>
                    <a:lnTo>
                      <a:pt x="16"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0" name="Freeform 887">
                <a:extLst>
                  <a:ext uri="{FF2B5EF4-FFF2-40B4-BE49-F238E27FC236}">
                    <a16:creationId xmlns:a16="http://schemas.microsoft.com/office/drawing/2014/main" xmlns="" id="{14CC0E50-7752-4A1D-BEE3-EAAE0B7ACE2B}"/>
                  </a:ext>
                </a:extLst>
              </p:cNvPr>
              <p:cNvSpPr/>
              <p:nvPr/>
            </p:nvSpPr>
            <p:spPr>
              <a:xfrm>
                <a:off x="3755" y="3233"/>
                <a:ext cx="4" cy="1"/>
              </a:xfrm>
              <a:custGeom>
                <a:avLst/>
                <a:gdLst/>
                <a:ahLst/>
                <a:cxnLst>
                  <a:cxn ang="0">
                    <a:pos x="0" y="1"/>
                  </a:cxn>
                  <a:cxn ang="0">
                    <a:pos x="4" y="1"/>
                  </a:cxn>
                  <a:cxn ang="0">
                    <a:pos x="0" y="1"/>
                  </a:cxn>
                </a:cxnLst>
                <a:rect l="0" t="0" r="0" b="0"/>
                <a:pathLst>
                  <a:path w="5" h="2">
                    <a:moveTo>
                      <a:pt x="0" y="2"/>
                    </a:moveTo>
                    <a:cubicBezTo>
                      <a:pt x="5" y="2"/>
                      <a:pt x="5" y="2"/>
                      <a:pt x="5" y="2"/>
                    </a:cubicBezTo>
                    <a:cubicBezTo>
                      <a:pt x="3" y="2"/>
                      <a:pt x="1" y="0"/>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1" name="Freeform 888">
                <a:extLst>
                  <a:ext uri="{FF2B5EF4-FFF2-40B4-BE49-F238E27FC236}">
                    <a16:creationId xmlns:a16="http://schemas.microsoft.com/office/drawing/2014/main" xmlns="" id="{2FB30CD0-D408-4742-AE7E-DF78C0C3B8C9}"/>
                  </a:ext>
                </a:extLst>
              </p:cNvPr>
              <p:cNvSpPr/>
              <p:nvPr/>
            </p:nvSpPr>
            <p:spPr>
              <a:xfrm>
                <a:off x="3751" y="3230"/>
                <a:ext cx="6" cy="3"/>
              </a:xfrm>
              <a:custGeom>
                <a:avLst/>
                <a:gdLst/>
                <a:ahLst/>
                <a:cxnLst>
                  <a:cxn ang="0">
                    <a:pos x="2" y="3"/>
                  </a:cxn>
                  <a:cxn ang="0">
                    <a:pos x="6" y="2"/>
                  </a:cxn>
                  <a:cxn ang="0">
                    <a:pos x="0" y="0"/>
                  </a:cxn>
                  <a:cxn ang="0">
                    <a:pos x="2" y="3"/>
                  </a:cxn>
                </a:cxnLst>
                <a:rect l="0" t="0" r="0" b="0"/>
                <a:pathLst>
                  <a:path w="7" h="3">
                    <a:moveTo>
                      <a:pt x="3" y="3"/>
                    </a:moveTo>
                    <a:cubicBezTo>
                      <a:pt x="3" y="0"/>
                      <a:pt x="7" y="2"/>
                      <a:pt x="7" y="2"/>
                    </a:cubicBezTo>
                    <a:cubicBezTo>
                      <a:pt x="0" y="0"/>
                      <a:pt x="0" y="0"/>
                      <a:pt x="0" y="0"/>
                    </a:cubicBezTo>
                    <a:lnTo>
                      <a:pt x="3"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2" name="Freeform 889">
                <a:extLst>
                  <a:ext uri="{FF2B5EF4-FFF2-40B4-BE49-F238E27FC236}">
                    <a16:creationId xmlns:a16="http://schemas.microsoft.com/office/drawing/2014/main" xmlns="" id="{EEA5E471-B9F3-4537-B742-D146D369682E}"/>
                  </a:ext>
                </a:extLst>
              </p:cNvPr>
              <p:cNvSpPr/>
              <p:nvPr/>
            </p:nvSpPr>
            <p:spPr>
              <a:xfrm>
                <a:off x="3752" y="3224"/>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3" name="Freeform 890">
                <a:extLst>
                  <a:ext uri="{FF2B5EF4-FFF2-40B4-BE49-F238E27FC236}">
                    <a16:creationId xmlns:a16="http://schemas.microsoft.com/office/drawing/2014/main" xmlns="" id="{F1C3CB18-599C-4290-96DC-8E0706EA1D3D}"/>
                  </a:ext>
                </a:extLst>
              </p:cNvPr>
              <p:cNvSpPr/>
              <p:nvPr/>
            </p:nvSpPr>
            <p:spPr>
              <a:xfrm>
                <a:off x="3750" y="3221"/>
                <a:ext cx="12" cy="7"/>
              </a:xfrm>
              <a:custGeom>
                <a:avLst/>
                <a:gdLst/>
                <a:ahLst/>
                <a:cxnLst>
                  <a:cxn ang="0">
                    <a:pos x="2" y="0"/>
                  </a:cxn>
                  <a:cxn ang="0">
                    <a:pos x="2" y="3"/>
                  </a:cxn>
                  <a:cxn ang="0">
                    <a:pos x="3" y="2"/>
                  </a:cxn>
                  <a:cxn ang="0">
                    <a:pos x="8" y="3"/>
                  </a:cxn>
                  <a:cxn ang="0">
                    <a:pos x="8" y="7"/>
                  </a:cxn>
                  <a:cxn ang="0">
                    <a:pos x="12" y="4"/>
                  </a:cxn>
                  <a:cxn ang="0">
                    <a:pos x="2" y="0"/>
                  </a:cxn>
                </a:cxnLst>
                <a:rect l="0" t="0" r="0" b="0"/>
                <a:pathLst>
                  <a:path w="13" h="9">
                    <a:moveTo>
                      <a:pt x="3" y="0"/>
                    </a:moveTo>
                    <a:cubicBezTo>
                      <a:pt x="0" y="1"/>
                      <a:pt x="2" y="2"/>
                      <a:pt x="3" y="4"/>
                    </a:cubicBezTo>
                    <a:cubicBezTo>
                      <a:pt x="4" y="3"/>
                      <a:pt x="4" y="3"/>
                      <a:pt x="4" y="3"/>
                    </a:cubicBezTo>
                    <a:cubicBezTo>
                      <a:pt x="5" y="2"/>
                      <a:pt x="10" y="3"/>
                      <a:pt x="9" y="5"/>
                    </a:cubicBezTo>
                    <a:cubicBezTo>
                      <a:pt x="10" y="7"/>
                      <a:pt x="6" y="7"/>
                      <a:pt x="9" y="9"/>
                    </a:cubicBezTo>
                    <a:cubicBezTo>
                      <a:pt x="13" y="6"/>
                      <a:pt x="13" y="6"/>
                      <a:pt x="13" y="6"/>
                    </a:cubicBezTo>
                    <a:cubicBezTo>
                      <a:pt x="12" y="3"/>
                      <a:pt x="5" y="1"/>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4" name="Freeform 891">
                <a:extLst>
                  <a:ext uri="{FF2B5EF4-FFF2-40B4-BE49-F238E27FC236}">
                    <a16:creationId xmlns:a16="http://schemas.microsoft.com/office/drawing/2014/main" xmlns="" id="{4CE493C5-8C52-4362-AF51-18ECC26191AB}"/>
                  </a:ext>
                </a:extLst>
              </p:cNvPr>
              <p:cNvSpPr/>
              <p:nvPr/>
            </p:nvSpPr>
            <p:spPr>
              <a:xfrm>
                <a:off x="3754" y="3225"/>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0"/>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5" name="Freeform 892">
                <a:extLst>
                  <a:ext uri="{FF2B5EF4-FFF2-40B4-BE49-F238E27FC236}">
                    <a16:creationId xmlns:a16="http://schemas.microsoft.com/office/drawing/2014/main" xmlns="" id="{EFAD3771-D7FA-4885-82FE-CDB430D33463}"/>
                  </a:ext>
                </a:extLst>
              </p:cNvPr>
              <p:cNvSpPr/>
              <p:nvPr/>
            </p:nvSpPr>
            <p:spPr>
              <a:xfrm>
                <a:off x="3754" y="3228"/>
                <a:ext cx="2" cy="1"/>
              </a:xfrm>
              <a:custGeom>
                <a:avLst/>
                <a:gdLst/>
                <a:ahLst/>
                <a:cxnLst>
                  <a:cxn ang="0">
                    <a:pos x="0" y="0"/>
                  </a:cxn>
                  <a:cxn ang="0">
                    <a:pos x="1" y="1"/>
                  </a:cxn>
                  <a:cxn ang="0">
                    <a:pos x="2" y="1"/>
                  </a:cxn>
                  <a:cxn ang="0">
                    <a:pos x="0" y="0"/>
                  </a:cxn>
                </a:cxnLst>
                <a:rect l="0" t="0" r="0" b="0"/>
                <a:pathLst>
                  <a:path w="2" h="1">
                    <a:moveTo>
                      <a:pt x="0" y="0"/>
                    </a:moveTo>
                    <a:lnTo>
                      <a:pt x="1" y="1"/>
                    </a:lnTo>
                    <a:lnTo>
                      <a:pt x="2"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6" name="Freeform 893">
                <a:extLst>
                  <a:ext uri="{FF2B5EF4-FFF2-40B4-BE49-F238E27FC236}">
                    <a16:creationId xmlns:a16="http://schemas.microsoft.com/office/drawing/2014/main" xmlns="" id="{2146FDDC-9A02-48B3-891F-F73040D78C8C}"/>
                  </a:ext>
                </a:extLst>
              </p:cNvPr>
              <p:cNvSpPr/>
              <p:nvPr/>
            </p:nvSpPr>
            <p:spPr>
              <a:xfrm>
                <a:off x="3752" y="3211"/>
                <a:ext cx="11" cy="8"/>
              </a:xfrm>
              <a:custGeom>
                <a:avLst/>
                <a:gdLst/>
                <a:ahLst/>
                <a:cxnLst>
                  <a:cxn ang="0">
                    <a:pos x="0" y="3"/>
                  </a:cxn>
                  <a:cxn ang="0">
                    <a:pos x="4" y="8"/>
                  </a:cxn>
                  <a:cxn ang="0">
                    <a:pos x="11" y="3"/>
                  </a:cxn>
                  <a:cxn ang="0">
                    <a:pos x="9" y="0"/>
                  </a:cxn>
                  <a:cxn ang="0">
                    <a:pos x="0" y="3"/>
                  </a:cxn>
                </a:cxnLst>
                <a:rect l="0" t="0" r="0" b="0"/>
                <a:pathLst>
                  <a:path w="12" h="9">
                    <a:moveTo>
                      <a:pt x="0" y="4"/>
                    </a:moveTo>
                    <a:cubicBezTo>
                      <a:pt x="6" y="4"/>
                      <a:pt x="0" y="9"/>
                      <a:pt x="5" y="9"/>
                    </a:cubicBezTo>
                    <a:cubicBezTo>
                      <a:pt x="4" y="6"/>
                      <a:pt x="9" y="4"/>
                      <a:pt x="12" y="4"/>
                    </a:cubicBezTo>
                    <a:cubicBezTo>
                      <a:pt x="10" y="1"/>
                      <a:pt x="10" y="1"/>
                      <a:pt x="10" y="1"/>
                    </a:cubicBezTo>
                    <a:cubicBezTo>
                      <a:pt x="8" y="0"/>
                      <a:pt x="3" y="2"/>
                      <a:pt x="0"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7" name="Freeform 894">
                <a:extLst>
                  <a:ext uri="{FF2B5EF4-FFF2-40B4-BE49-F238E27FC236}">
                    <a16:creationId xmlns:a16="http://schemas.microsoft.com/office/drawing/2014/main" xmlns="" id="{750561E3-404E-4E5C-92AC-1DC662B94FD0}"/>
                  </a:ext>
                </a:extLst>
              </p:cNvPr>
              <p:cNvSpPr/>
              <p:nvPr/>
            </p:nvSpPr>
            <p:spPr>
              <a:xfrm>
                <a:off x="3765" y="3208"/>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8" name="Freeform 895">
                <a:extLst>
                  <a:ext uri="{FF2B5EF4-FFF2-40B4-BE49-F238E27FC236}">
                    <a16:creationId xmlns:a16="http://schemas.microsoft.com/office/drawing/2014/main" xmlns="" id="{FF0C19F1-E888-4157-B515-A0E1C6206A30}"/>
                  </a:ext>
                </a:extLst>
              </p:cNvPr>
              <p:cNvSpPr/>
              <p:nvPr/>
            </p:nvSpPr>
            <p:spPr>
              <a:xfrm>
                <a:off x="3755" y="3195"/>
                <a:ext cx="14" cy="15"/>
              </a:xfrm>
              <a:custGeom>
                <a:avLst/>
                <a:gdLst/>
                <a:ahLst/>
                <a:cxnLst>
                  <a:cxn ang="0">
                    <a:pos x="0" y="0"/>
                  </a:cxn>
                  <a:cxn ang="0">
                    <a:pos x="6" y="5"/>
                  </a:cxn>
                  <a:cxn ang="0">
                    <a:pos x="2" y="4"/>
                  </a:cxn>
                  <a:cxn ang="0">
                    <a:pos x="4" y="9"/>
                  </a:cxn>
                  <a:cxn ang="0">
                    <a:pos x="0" y="6"/>
                  </a:cxn>
                  <a:cxn ang="0">
                    <a:pos x="4" y="12"/>
                  </a:cxn>
                  <a:cxn ang="0">
                    <a:pos x="1" y="15"/>
                  </a:cxn>
                  <a:cxn ang="0">
                    <a:pos x="6" y="14"/>
                  </a:cxn>
                  <a:cxn ang="0">
                    <a:pos x="6" y="10"/>
                  </a:cxn>
                  <a:cxn ang="0">
                    <a:pos x="9" y="12"/>
                  </a:cxn>
                  <a:cxn ang="0">
                    <a:pos x="12" y="4"/>
                  </a:cxn>
                  <a:cxn ang="0">
                    <a:pos x="0" y="0"/>
                  </a:cxn>
                </a:cxnLst>
                <a:rect l="0" t="0" r="0" b="0"/>
                <a:pathLst>
                  <a:path w="17" h="18">
                    <a:moveTo>
                      <a:pt x="1" y="0"/>
                    </a:moveTo>
                    <a:cubicBezTo>
                      <a:pt x="8" y="7"/>
                      <a:pt x="8" y="7"/>
                      <a:pt x="8" y="7"/>
                    </a:cubicBezTo>
                    <a:cubicBezTo>
                      <a:pt x="6" y="6"/>
                      <a:pt x="4" y="7"/>
                      <a:pt x="3" y="5"/>
                    </a:cubicBezTo>
                    <a:cubicBezTo>
                      <a:pt x="2" y="8"/>
                      <a:pt x="6" y="9"/>
                      <a:pt x="6" y="11"/>
                    </a:cubicBezTo>
                    <a:cubicBezTo>
                      <a:pt x="0" y="13"/>
                      <a:pt x="5" y="7"/>
                      <a:pt x="0" y="8"/>
                    </a:cubicBezTo>
                    <a:cubicBezTo>
                      <a:pt x="0" y="10"/>
                      <a:pt x="0" y="13"/>
                      <a:pt x="6" y="15"/>
                    </a:cubicBezTo>
                    <a:cubicBezTo>
                      <a:pt x="2" y="18"/>
                      <a:pt x="2" y="18"/>
                      <a:pt x="2" y="18"/>
                    </a:cubicBezTo>
                    <a:cubicBezTo>
                      <a:pt x="8" y="17"/>
                      <a:pt x="8" y="17"/>
                      <a:pt x="8" y="17"/>
                    </a:cubicBezTo>
                    <a:cubicBezTo>
                      <a:pt x="10" y="15"/>
                      <a:pt x="3" y="14"/>
                      <a:pt x="8" y="13"/>
                    </a:cubicBezTo>
                    <a:cubicBezTo>
                      <a:pt x="10" y="13"/>
                      <a:pt x="11" y="14"/>
                      <a:pt x="12" y="15"/>
                    </a:cubicBezTo>
                    <a:cubicBezTo>
                      <a:pt x="10" y="13"/>
                      <a:pt x="17" y="9"/>
                      <a:pt x="15" y="5"/>
                    </a:cubicBezTo>
                    <a:cubicBezTo>
                      <a:pt x="15" y="1"/>
                      <a:pt x="4" y="2"/>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19" name="Freeform 896">
                <a:extLst>
                  <a:ext uri="{FF2B5EF4-FFF2-40B4-BE49-F238E27FC236}">
                    <a16:creationId xmlns:a16="http://schemas.microsoft.com/office/drawing/2014/main" xmlns="" id="{7A91DB01-D79B-42D5-B97B-FB596AAE1FDC}"/>
                  </a:ext>
                </a:extLst>
              </p:cNvPr>
              <p:cNvSpPr/>
              <p:nvPr/>
            </p:nvSpPr>
            <p:spPr>
              <a:xfrm>
                <a:off x="3761" y="3194"/>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0" name="Freeform 897">
                <a:extLst>
                  <a:ext uri="{FF2B5EF4-FFF2-40B4-BE49-F238E27FC236}">
                    <a16:creationId xmlns:a16="http://schemas.microsoft.com/office/drawing/2014/main" xmlns="" id="{1D207E6A-0BCF-481A-B6AB-50B1D6D96BF8}"/>
                  </a:ext>
                </a:extLst>
              </p:cNvPr>
              <p:cNvSpPr/>
              <p:nvPr/>
            </p:nvSpPr>
            <p:spPr>
              <a:xfrm>
                <a:off x="3754" y="3178"/>
                <a:ext cx="15" cy="14"/>
              </a:xfrm>
              <a:custGeom>
                <a:avLst/>
                <a:gdLst/>
                <a:ahLst/>
                <a:cxnLst>
                  <a:cxn ang="0">
                    <a:pos x="0" y="8"/>
                  </a:cxn>
                  <a:cxn ang="0">
                    <a:pos x="4" y="12"/>
                  </a:cxn>
                  <a:cxn ang="0">
                    <a:pos x="1" y="13"/>
                  </a:cxn>
                  <a:cxn ang="0">
                    <a:pos x="5" y="14"/>
                  </a:cxn>
                  <a:cxn ang="0">
                    <a:pos x="3" y="7"/>
                  </a:cxn>
                  <a:cxn ang="0">
                    <a:pos x="10" y="6"/>
                  </a:cxn>
                  <a:cxn ang="0">
                    <a:pos x="9" y="9"/>
                  </a:cxn>
                  <a:cxn ang="0">
                    <a:pos x="8" y="0"/>
                  </a:cxn>
                  <a:cxn ang="0">
                    <a:pos x="6" y="2"/>
                  </a:cxn>
                  <a:cxn ang="0">
                    <a:pos x="5" y="0"/>
                  </a:cxn>
                  <a:cxn ang="0">
                    <a:pos x="0" y="8"/>
                  </a:cxn>
                </a:cxnLst>
                <a:rect l="0" t="0" r="0" b="0"/>
                <a:pathLst>
                  <a:path w="18" h="16">
                    <a:moveTo>
                      <a:pt x="1" y="10"/>
                    </a:moveTo>
                    <a:cubicBezTo>
                      <a:pt x="5" y="14"/>
                      <a:pt x="5" y="14"/>
                      <a:pt x="5" y="14"/>
                    </a:cubicBezTo>
                    <a:cubicBezTo>
                      <a:pt x="4" y="14"/>
                      <a:pt x="3" y="15"/>
                      <a:pt x="2" y="15"/>
                    </a:cubicBezTo>
                    <a:cubicBezTo>
                      <a:pt x="3" y="15"/>
                      <a:pt x="6" y="16"/>
                      <a:pt x="7" y="16"/>
                    </a:cubicBezTo>
                    <a:cubicBezTo>
                      <a:pt x="13" y="14"/>
                      <a:pt x="5" y="11"/>
                      <a:pt x="4" y="9"/>
                    </a:cubicBezTo>
                    <a:cubicBezTo>
                      <a:pt x="7" y="3"/>
                      <a:pt x="7" y="9"/>
                      <a:pt x="13" y="7"/>
                    </a:cubicBezTo>
                    <a:cubicBezTo>
                      <a:pt x="13" y="8"/>
                      <a:pt x="11" y="8"/>
                      <a:pt x="11" y="11"/>
                    </a:cubicBezTo>
                    <a:cubicBezTo>
                      <a:pt x="18" y="7"/>
                      <a:pt x="11" y="3"/>
                      <a:pt x="10" y="1"/>
                    </a:cubicBezTo>
                    <a:cubicBezTo>
                      <a:pt x="9" y="1"/>
                      <a:pt x="7" y="1"/>
                      <a:pt x="8" y="3"/>
                    </a:cubicBezTo>
                    <a:cubicBezTo>
                      <a:pt x="6" y="0"/>
                      <a:pt x="6" y="0"/>
                      <a:pt x="6" y="0"/>
                    </a:cubicBezTo>
                    <a:cubicBezTo>
                      <a:pt x="1" y="3"/>
                      <a:pt x="0" y="5"/>
                      <a:pt x="1"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1" name="Freeform 898">
                <a:extLst>
                  <a:ext uri="{FF2B5EF4-FFF2-40B4-BE49-F238E27FC236}">
                    <a16:creationId xmlns:a16="http://schemas.microsoft.com/office/drawing/2014/main" xmlns="" id="{54709A03-C691-49BE-A944-9917CB9AD3A1}"/>
                  </a:ext>
                </a:extLst>
              </p:cNvPr>
              <p:cNvSpPr/>
              <p:nvPr/>
            </p:nvSpPr>
            <p:spPr>
              <a:xfrm>
                <a:off x="3753" y="3191"/>
                <a:ext cx="3" cy="2"/>
              </a:xfrm>
              <a:custGeom>
                <a:avLst/>
                <a:gdLst/>
                <a:ahLst/>
                <a:cxnLst>
                  <a:cxn ang="0">
                    <a:pos x="2" y="2"/>
                  </a:cxn>
                  <a:cxn ang="0">
                    <a:pos x="3" y="0"/>
                  </a:cxn>
                  <a:cxn ang="0">
                    <a:pos x="2" y="2"/>
                  </a:cxn>
                </a:cxnLst>
                <a:rect l="0" t="0" r="0" b="0"/>
                <a:pathLst>
                  <a:path w="3" h="2">
                    <a:moveTo>
                      <a:pt x="2" y="2"/>
                    </a:moveTo>
                    <a:cubicBezTo>
                      <a:pt x="1" y="1"/>
                      <a:pt x="2" y="0"/>
                      <a:pt x="3" y="0"/>
                    </a:cubicBezTo>
                    <a:cubicBezTo>
                      <a:pt x="1" y="0"/>
                      <a:pt x="0" y="1"/>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2" name="Freeform 899">
                <a:extLst>
                  <a:ext uri="{FF2B5EF4-FFF2-40B4-BE49-F238E27FC236}">
                    <a16:creationId xmlns:a16="http://schemas.microsoft.com/office/drawing/2014/main" xmlns="" id="{D47E134E-32F4-499F-BE5E-3F6501BE81C1}"/>
                  </a:ext>
                </a:extLst>
              </p:cNvPr>
              <p:cNvSpPr/>
              <p:nvPr/>
            </p:nvSpPr>
            <p:spPr>
              <a:xfrm>
                <a:off x="3762" y="3178"/>
                <a:ext cx="1" cy="1"/>
              </a:xfrm>
              <a:custGeom>
                <a:avLst/>
                <a:gdLst/>
                <a:ahLst/>
                <a:cxnLst>
                  <a:cxn ang="0">
                    <a:pos x="1" y="0"/>
                  </a:cxn>
                  <a:cxn ang="0">
                    <a:pos x="1" y="1"/>
                  </a:cxn>
                  <a:cxn ang="0">
                    <a:pos x="1" y="0"/>
                  </a:cxn>
                </a:cxnLst>
                <a:rect l="0" t="0" r="0" b="0"/>
                <a:pathLst>
                  <a:path w="1" h="2">
                    <a:moveTo>
                      <a:pt x="1" y="0"/>
                    </a:moveTo>
                    <a:cubicBezTo>
                      <a:pt x="0" y="1"/>
                      <a:pt x="0" y="1"/>
                      <a:pt x="1" y="2"/>
                    </a:cubicBezTo>
                    <a:cubicBezTo>
                      <a:pt x="1" y="1"/>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3" name="Freeform 900">
                <a:extLst>
                  <a:ext uri="{FF2B5EF4-FFF2-40B4-BE49-F238E27FC236}">
                    <a16:creationId xmlns:a16="http://schemas.microsoft.com/office/drawing/2014/main" xmlns="" id="{DAAB46CA-7547-4FE1-AC0D-9F327D3F61C2}"/>
                  </a:ext>
                </a:extLst>
              </p:cNvPr>
              <p:cNvSpPr/>
              <p:nvPr/>
            </p:nvSpPr>
            <p:spPr>
              <a:xfrm>
                <a:off x="3754" y="3178"/>
                <a:ext cx="2" cy="2"/>
              </a:xfrm>
              <a:custGeom>
                <a:avLst/>
                <a:gdLst/>
                <a:ahLst/>
                <a:cxnLst>
                  <a:cxn ang="0">
                    <a:pos x="1" y="2"/>
                  </a:cxn>
                  <a:cxn ang="0">
                    <a:pos x="2" y="0"/>
                  </a:cxn>
                  <a:cxn ang="0">
                    <a:pos x="0" y="0"/>
                  </a:cxn>
                  <a:cxn ang="0">
                    <a:pos x="1" y="2"/>
                  </a:cxn>
                </a:cxnLst>
                <a:rect l="0" t="0" r="0" b="0"/>
                <a:pathLst>
                  <a:path w="3" h="3">
                    <a:moveTo>
                      <a:pt x="2" y="3"/>
                    </a:moveTo>
                    <a:cubicBezTo>
                      <a:pt x="3" y="0"/>
                      <a:pt x="3" y="0"/>
                      <a:pt x="3" y="0"/>
                    </a:cubicBezTo>
                    <a:cubicBezTo>
                      <a:pt x="0" y="1"/>
                      <a:pt x="0" y="1"/>
                      <a:pt x="0" y="1"/>
                    </a:cubicBezTo>
                    <a:cubicBezTo>
                      <a:pt x="1" y="1"/>
                      <a:pt x="1" y="3"/>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4" name="Freeform 901">
                <a:extLst>
                  <a:ext uri="{FF2B5EF4-FFF2-40B4-BE49-F238E27FC236}">
                    <a16:creationId xmlns:a16="http://schemas.microsoft.com/office/drawing/2014/main" xmlns="" id="{6A5DA834-3FC8-43C6-B954-E76F5AB98D5F}"/>
                  </a:ext>
                </a:extLst>
              </p:cNvPr>
              <p:cNvSpPr/>
              <p:nvPr/>
            </p:nvSpPr>
            <p:spPr>
              <a:xfrm>
                <a:off x="3750" y="3088"/>
                <a:ext cx="18" cy="89"/>
              </a:xfrm>
              <a:custGeom>
                <a:avLst/>
                <a:gdLst/>
                <a:ahLst/>
                <a:cxnLst>
                  <a:cxn ang="0">
                    <a:pos x="16" y="0"/>
                  </a:cxn>
                  <a:cxn ang="0">
                    <a:pos x="13" y="3"/>
                  </a:cxn>
                  <a:cxn ang="0">
                    <a:pos x="9" y="0"/>
                  </a:cxn>
                  <a:cxn ang="0">
                    <a:pos x="3" y="0"/>
                  </a:cxn>
                  <a:cxn ang="0">
                    <a:pos x="5" y="6"/>
                  </a:cxn>
                  <a:cxn ang="0">
                    <a:pos x="2" y="6"/>
                  </a:cxn>
                  <a:cxn ang="0">
                    <a:pos x="3" y="19"/>
                  </a:cxn>
                  <a:cxn ang="0">
                    <a:pos x="5" y="29"/>
                  </a:cxn>
                  <a:cxn ang="0">
                    <a:pos x="2" y="67"/>
                  </a:cxn>
                  <a:cxn ang="0">
                    <a:pos x="8" y="69"/>
                  </a:cxn>
                  <a:cxn ang="0">
                    <a:pos x="4" y="71"/>
                  </a:cxn>
                  <a:cxn ang="0">
                    <a:pos x="4" y="69"/>
                  </a:cxn>
                  <a:cxn ang="0">
                    <a:pos x="3" y="80"/>
                  </a:cxn>
                  <a:cxn ang="0">
                    <a:pos x="10" y="80"/>
                  </a:cxn>
                  <a:cxn ang="0">
                    <a:pos x="3" y="84"/>
                  </a:cxn>
                  <a:cxn ang="0">
                    <a:pos x="8" y="88"/>
                  </a:cxn>
                  <a:cxn ang="0">
                    <a:pos x="12" y="84"/>
                  </a:cxn>
                  <a:cxn ang="0">
                    <a:pos x="15" y="87"/>
                  </a:cxn>
                  <a:cxn ang="0">
                    <a:pos x="7" y="63"/>
                  </a:cxn>
                  <a:cxn ang="0">
                    <a:pos x="10" y="63"/>
                  </a:cxn>
                  <a:cxn ang="0">
                    <a:pos x="14" y="50"/>
                  </a:cxn>
                  <a:cxn ang="0">
                    <a:pos x="8" y="44"/>
                  </a:cxn>
                  <a:cxn ang="0">
                    <a:pos x="10" y="40"/>
                  </a:cxn>
                  <a:cxn ang="0">
                    <a:pos x="8" y="40"/>
                  </a:cxn>
                  <a:cxn ang="0">
                    <a:pos x="11" y="36"/>
                  </a:cxn>
                  <a:cxn ang="0">
                    <a:pos x="5" y="35"/>
                  </a:cxn>
                  <a:cxn ang="0">
                    <a:pos x="15" y="26"/>
                  </a:cxn>
                  <a:cxn ang="0">
                    <a:pos x="11" y="27"/>
                  </a:cxn>
                  <a:cxn ang="0">
                    <a:pos x="8" y="25"/>
                  </a:cxn>
                  <a:cxn ang="0">
                    <a:pos x="14" y="24"/>
                  </a:cxn>
                  <a:cxn ang="0">
                    <a:pos x="10" y="17"/>
                  </a:cxn>
                  <a:cxn ang="0">
                    <a:pos x="7" y="18"/>
                  </a:cxn>
                  <a:cxn ang="0">
                    <a:pos x="9" y="8"/>
                  </a:cxn>
                  <a:cxn ang="0">
                    <a:pos x="15" y="13"/>
                  </a:cxn>
                  <a:cxn ang="0">
                    <a:pos x="18" y="10"/>
                  </a:cxn>
                  <a:cxn ang="0">
                    <a:pos x="10" y="4"/>
                  </a:cxn>
                  <a:cxn ang="0">
                    <a:pos x="16" y="0"/>
                  </a:cxn>
                </a:cxnLst>
                <a:rect l="0" t="0" r="0" b="0"/>
                <a:pathLst>
                  <a:path w="20" h="103">
                    <a:moveTo>
                      <a:pt x="18" y="1"/>
                    </a:moveTo>
                    <a:cubicBezTo>
                      <a:pt x="16" y="1"/>
                      <a:pt x="14" y="2"/>
                      <a:pt x="15" y="4"/>
                    </a:cubicBezTo>
                    <a:cubicBezTo>
                      <a:pt x="12" y="4"/>
                      <a:pt x="12" y="1"/>
                      <a:pt x="11" y="0"/>
                    </a:cubicBezTo>
                    <a:cubicBezTo>
                      <a:pt x="8" y="3"/>
                      <a:pt x="7" y="0"/>
                      <a:pt x="4" y="0"/>
                    </a:cubicBezTo>
                    <a:cubicBezTo>
                      <a:pt x="3" y="3"/>
                      <a:pt x="7" y="5"/>
                      <a:pt x="6" y="8"/>
                    </a:cubicBezTo>
                    <a:cubicBezTo>
                      <a:pt x="3" y="8"/>
                      <a:pt x="3" y="8"/>
                      <a:pt x="3" y="8"/>
                    </a:cubicBezTo>
                    <a:cubicBezTo>
                      <a:pt x="5" y="13"/>
                      <a:pt x="7" y="20"/>
                      <a:pt x="4" y="23"/>
                    </a:cubicBezTo>
                    <a:cubicBezTo>
                      <a:pt x="3" y="27"/>
                      <a:pt x="5" y="30"/>
                      <a:pt x="6" y="34"/>
                    </a:cubicBezTo>
                    <a:cubicBezTo>
                      <a:pt x="4" y="48"/>
                      <a:pt x="7" y="63"/>
                      <a:pt x="3" y="78"/>
                    </a:cubicBezTo>
                    <a:cubicBezTo>
                      <a:pt x="9" y="80"/>
                      <a:pt x="9" y="80"/>
                      <a:pt x="9" y="80"/>
                    </a:cubicBezTo>
                    <a:cubicBezTo>
                      <a:pt x="6" y="80"/>
                      <a:pt x="10" y="83"/>
                      <a:pt x="5" y="83"/>
                    </a:cubicBezTo>
                    <a:cubicBezTo>
                      <a:pt x="6" y="82"/>
                      <a:pt x="6" y="81"/>
                      <a:pt x="5" y="80"/>
                    </a:cubicBezTo>
                    <a:cubicBezTo>
                      <a:pt x="0" y="83"/>
                      <a:pt x="6" y="89"/>
                      <a:pt x="4" y="93"/>
                    </a:cubicBezTo>
                    <a:cubicBezTo>
                      <a:pt x="5" y="92"/>
                      <a:pt x="11" y="92"/>
                      <a:pt x="12" y="93"/>
                    </a:cubicBezTo>
                    <a:cubicBezTo>
                      <a:pt x="4" y="92"/>
                      <a:pt x="12" y="97"/>
                      <a:pt x="4" y="98"/>
                    </a:cubicBezTo>
                    <a:cubicBezTo>
                      <a:pt x="2" y="102"/>
                      <a:pt x="10" y="98"/>
                      <a:pt x="9" y="102"/>
                    </a:cubicBezTo>
                    <a:cubicBezTo>
                      <a:pt x="13" y="103"/>
                      <a:pt x="11" y="99"/>
                      <a:pt x="14" y="98"/>
                    </a:cubicBezTo>
                    <a:cubicBezTo>
                      <a:pt x="17" y="99"/>
                      <a:pt x="12" y="101"/>
                      <a:pt x="17" y="101"/>
                    </a:cubicBezTo>
                    <a:cubicBezTo>
                      <a:pt x="19" y="95"/>
                      <a:pt x="10" y="83"/>
                      <a:pt x="8" y="73"/>
                    </a:cubicBezTo>
                    <a:cubicBezTo>
                      <a:pt x="12" y="74"/>
                      <a:pt x="12" y="74"/>
                      <a:pt x="12" y="74"/>
                    </a:cubicBezTo>
                    <a:cubicBezTo>
                      <a:pt x="9" y="69"/>
                      <a:pt x="9" y="61"/>
                      <a:pt x="16" y="58"/>
                    </a:cubicBezTo>
                    <a:cubicBezTo>
                      <a:pt x="12" y="58"/>
                      <a:pt x="18" y="50"/>
                      <a:pt x="9" y="51"/>
                    </a:cubicBezTo>
                    <a:cubicBezTo>
                      <a:pt x="11" y="50"/>
                      <a:pt x="11" y="49"/>
                      <a:pt x="12" y="47"/>
                    </a:cubicBezTo>
                    <a:cubicBezTo>
                      <a:pt x="9" y="47"/>
                      <a:pt x="9" y="47"/>
                      <a:pt x="9" y="47"/>
                    </a:cubicBezTo>
                    <a:cubicBezTo>
                      <a:pt x="9" y="44"/>
                      <a:pt x="14" y="45"/>
                      <a:pt x="13" y="42"/>
                    </a:cubicBezTo>
                    <a:cubicBezTo>
                      <a:pt x="10" y="44"/>
                      <a:pt x="9" y="42"/>
                      <a:pt x="6" y="41"/>
                    </a:cubicBezTo>
                    <a:cubicBezTo>
                      <a:pt x="10" y="37"/>
                      <a:pt x="14" y="34"/>
                      <a:pt x="17" y="31"/>
                    </a:cubicBezTo>
                    <a:cubicBezTo>
                      <a:pt x="16" y="31"/>
                      <a:pt x="14" y="31"/>
                      <a:pt x="13" y="32"/>
                    </a:cubicBezTo>
                    <a:cubicBezTo>
                      <a:pt x="14" y="30"/>
                      <a:pt x="11" y="30"/>
                      <a:pt x="9" y="30"/>
                    </a:cubicBezTo>
                    <a:cubicBezTo>
                      <a:pt x="9" y="28"/>
                      <a:pt x="14" y="28"/>
                      <a:pt x="16" y="28"/>
                    </a:cubicBezTo>
                    <a:cubicBezTo>
                      <a:pt x="18" y="25"/>
                      <a:pt x="9" y="23"/>
                      <a:pt x="12" y="20"/>
                    </a:cubicBezTo>
                    <a:cubicBezTo>
                      <a:pt x="8" y="21"/>
                      <a:pt x="8" y="21"/>
                      <a:pt x="8" y="21"/>
                    </a:cubicBezTo>
                    <a:cubicBezTo>
                      <a:pt x="8" y="17"/>
                      <a:pt x="12" y="14"/>
                      <a:pt x="11" y="10"/>
                    </a:cubicBezTo>
                    <a:cubicBezTo>
                      <a:pt x="16" y="8"/>
                      <a:pt x="15" y="14"/>
                      <a:pt x="17" y="16"/>
                    </a:cubicBezTo>
                    <a:cubicBezTo>
                      <a:pt x="18" y="15"/>
                      <a:pt x="19" y="13"/>
                      <a:pt x="20" y="12"/>
                    </a:cubicBezTo>
                    <a:cubicBezTo>
                      <a:pt x="18" y="11"/>
                      <a:pt x="14" y="8"/>
                      <a:pt x="12" y="5"/>
                    </a:cubicBezTo>
                    <a:cubicBezTo>
                      <a:pt x="18" y="8"/>
                      <a:pt x="18" y="2"/>
                      <a:pt x="18"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5" name="Freeform 902">
                <a:extLst>
                  <a:ext uri="{FF2B5EF4-FFF2-40B4-BE49-F238E27FC236}">
                    <a16:creationId xmlns:a16="http://schemas.microsoft.com/office/drawing/2014/main" xmlns="" id="{8296796C-4ECE-48F6-965D-99B337284882}"/>
                  </a:ext>
                </a:extLst>
              </p:cNvPr>
              <p:cNvSpPr/>
              <p:nvPr/>
            </p:nvSpPr>
            <p:spPr>
              <a:xfrm>
                <a:off x="3768" y="3098"/>
                <a:ext cx="1" cy="2"/>
              </a:xfrm>
              <a:custGeom>
                <a:avLst/>
                <a:gdLst/>
                <a:ahLst/>
                <a:cxnLst>
                  <a:cxn ang="0">
                    <a:pos x="0" y="0"/>
                  </a:cxn>
                  <a:cxn ang="0">
                    <a:pos x="1" y="2"/>
                  </a:cxn>
                  <a:cxn ang="0">
                    <a:pos x="1" y="0"/>
                  </a:cxn>
                  <a:cxn ang="0">
                    <a:pos x="0" y="0"/>
                  </a:cxn>
                </a:cxnLst>
                <a:rect l="0" t="0" r="0" b="0"/>
                <a:pathLst>
                  <a:path w="2" h="2">
                    <a:moveTo>
                      <a:pt x="0" y="0"/>
                    </a:moveTo>
                    <a:cubicBezTo>
                      <a:pt x="2" y="2"/>
                      <a:pt x="2" y="2"/>
                      <a:pt x="2" y="2"/>
                    </a:cubicBezTo>
                    <a:cubicBezTo>
                      <a:pt x="2" y="1"/>
                      <a:pt x="2" y="1"/>
                      <a:pt x="2"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6" name="Freeform 903">
                <a:extLst>
                  <a:ext uri="{FF2B5EF4-FFF2-40B4-BE49-F238E27FC236}">
                    <a16:creationId xmlns:a16="http://schemas.microsoft.com/office/drawing/2014/main" xmlns="" id="{EE943581-4B8F-4EC4-B5C8-03D5ABC4A7D8}"/>
                  </a:ext>
                </a:extLst>
              </p:cNvPr>
              <p:cNvSpPr/>
              <p:nvPr/>
            </p:nvSpPr>
            <p:spPr>
              <a:xfrm>
                <a:off x="3766" y="3088"/>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0" y="0"/>
                      <a:pt x="0"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7" name="Freeform 904">
                <a:extLst>
                  <a:ext uri="{FF2B5EF4-FFF2-40B4-BE49-F238E27FC236}">
                    <a16:creationId xmlns:a16="http://schemas.microsoft.com/office/drawing/2014/main" xmlns="" id="{FECF5175-112B-417F-A379-CCC4CAB9521D}"/>
                  </a:ext>
                </a:extLst>
              </p:cNvPr>
              <p:cNvSpPr/>
              <p:nvPr/>
            </p:nvSpPr>
            <p:spPr>
              <a:xfrm>
                <a:off x="3754" y="3108"/>
                <a:ext cx="1" cy="1"/>
              </a:xfrm>
              <a:custGeom>
                <a:avLst/>
                <a:gdLst/>
                <a:ahLst/>
                <a:cxnLst>
                  <a:cxn ang="0">
                    <a:pos x="0" y="1"/>
                  </a:cxn>
                  <a:cxn ang="0">
                    <a:pos x="0" y="0"/>
                  </a:cxn>
                  <a:cxn ang="0">
                    <a:pos x="1" y="0"/>
                  </a:cxn>
                  <a:cxn ang="0">
                    <a:pos x="0" y="1"/>
                  </a:cxn>
                </a:cxnLst>
                <a:rect l="0" t="0" r="0" b="0"/>
                <a:pathLst>
                  <a:path w="1" h="1">
                    <a:moveTo>
                      <a:pt x="0" y="1"/>
                    </a:moveTo>
                    <a:lnTo>
                      <a:pt x="0" y="0"/>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8" name="Freeform 905">
                <a:extLst>
                  <a:ext uri="{FF2B5EF4-FFF2-40B4-BE49-F238E27FC236}">
                    <a16:creationId xmlns:a16="http://schemas.microsoft.com/office/drawing/2014/main" xmlns="" id="{C22D496A-BE10-4360-AADE-81817903CCEB}"/>
                  </a:ext>
                </a:extLst>
              </p:cNvPr>
              <p:cNvSpPr/>
              <p:nvPr/>
            </p:nvSpPr>
            <p:spPr>
              <a:xfrm>
                <a:off x="3765" y="3112"/>
                <a:ext cx="4" cy="3"/>
              </a:xfrm>
              <a:custGeom>
                <a:avLst/>
                <a:gdLst/>
                <a:ahLst/>
                <a:cxnLst>
                  <a:cxn ang="0">
                    <a:pos x="4" y="0"/>
                  </a:cxn>
                  <a:cxn ang="0">
                    <a:pos x="0" y="3"/>
                  </a:cxn>
                  <a:cxn ang="0">
                    <a:pos x="4" y="0"/>
                  </a:cxn>
                </a:cxnLst>
                <a:rect l="0" t="0" r="0" b="0"/>
                <a:pathLst>
                  <a:path w="4" h="3">
                    <a:moveTo>
                      <a:pt x="4" y="0"/>
                    </a:moveTo>
                    <a:cubicBezTo>
                      <a:pt x="0" y="3"/>
                      <a:pt x="0" y="3"/>
                      <a:pt x="0" y="3"/>
                    </a:cubicBezTo>
                    <a:cubicBezTo>
                      <a:pt x="2" y="2"/>
                      <a:pt x="3" y="2"/>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29" name="Freeform 906">
                <a:extLst>
                  <a:ext uri="{FF2B5EF4-FFF2-40B4-BE49-F238E27FC236}">
                    <a16:creationId xmlns:a16="http://schemas.microsoft.com/office/drawing/2014/main" xmlns="" id="{A6CA018A-31CC-4772-8501-EF8468794231}"/>
                  </a:ext>
                </a:extLst>
              </p:cNvPr>
              <p:cNvSpPr/>
              <p:nvPr/>
            </p:nvSpPr>
            <p:spPr>
              <a:xfrm>
                <a:off x="3764" y="3132"/>
                <a:ext cx="3" cy="2"/>
              </a:xfrm>
              <a:custGeom>
                <a:avLst/>
                <a:gdLst/>
                <a:ahLst/>
                <a:cxnLst>
                  <a:cxn ang="0">
                    <a:pos x="0" y="1"/>
                  </a:cxn>
                  <a:cxn ang="0">
                    <a:pos x="3" y="2"/>
                  </a:cxn>
                  <a:cxn ang="0">
                    <a:pos x="0" y="1"/>
                  </a:cxn>
                </a:cxnLst>
                <a:rect l="0" t="0" r="0" b="0"/>
                <a:pathLst>
                  <a:path w="3" h="2">
                    <a:moveTo>
                      <a:pt x="0" y="1"/>
                    </a:moveTo>
                    <a:cubicBezTo>
                      <a:pt x="1" y="2"/>
                      <a:pt x="2" y="2"/>
                      <a:pt x="3" y="2"/>
                    </a:cubicBezTo>
                    <a:cubicBezTo>
                      <a:pt x="3" y="1"/>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0" name="Freeform 907">
                <a:extLst>
                  <a:ext uri="{FF2B5EF4-FFF2-40B4-BE49-F238E27FC236}">
                    <a16:creationId xmlns:a16="http://schemas.microsoft.com/office/drawing/2014/main" xmlns="" id="{C7912A0B-3B91-420E-AA0B-129FE3B202E6}"/>
                  </a:ext>
                </a:extLst>
              </p:cNvPr>
              <p:cNvSpPr/>
              <p:nvPr/>
            </p:nvSpPr>
            <p:spPr>
              <a:xfrm>
                <a:off x="3767" y="3091"/>
                <a:ext cx="2" cy="4"/>
              </a:xfrm>
              <a:custGeom>
                <a:avLst/>
                <a:gdLst/>
                <a:ahLst/>
                <a:cxnLst>
                  <a:cxn ang="0">
                    <a:pos x="2" y="4"/>
                  </a:cxn>
                  <a:cxn ang="0">
                    <a:pos x="1" y="1"/>
                  </a:cxn>
                  <a:cxn ang="0">
                    <a:pos x="0" y="0"/>
                  </a:cxn>
                  <a:cxn ang="0">
                    <a:pos x="2" y="4"/>
                  </a:cxn>
                </a:cxnLst>
                <a:rect l="0" t="0" r="0" b="0"/>
                <a:pathLst>
                  <a:path w="2" h="4">
                    <a:moveTo>
                      <a:pt x="2" y="4"/>
                    </a:moveTo>
                    <a:lnTo>
                      <a:pt x="1" y="1"/>
                    </a:lnTo>
                    <a:lnTo>
                      <a:pt x="0" y="0"/>
                    </a:lnTo>
                    <a:lnTo>
                      <a:pt x="2"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1" name="Freeform 908">
                <a:extLst>
                  <a:ext uri="{FF2B5EF4-FFF2-40B4-BE49-F238E27FC236}">
                    <a16:creationId xmlns:a16="http://schemas.microsoft.com/office/drawing/2014/main" xmlns="" id="{E4147AF7-FB30-41AA-B960-3D28407A30E7}"/>
                  </a:ext>
                </a:extLst>
              </p:cNvPr>
              <p:cNvSpPr/>
              <p:nvPr/>
            </p:nvSpPr>
            <p:spPr>
              <a:xfrm>
                <a:off x="3750" y="3037"/>
                <a:ext cx="20" cy="48"/>
              </a:xfrm>
              <a:custGeom>
                <a:avLst/>
                <a:gdLst/>
                <a:ahLst/>
                <a:cxnLst>
                  <a:cxn ang="0">
                    <a:pos x="4" y="2"/>
                  </a:cxn>
                  <a:cxn ang="0">
                    <a:pos x="1" y="11"/>
                  </a:cxn>
                  <a:cxn ang="0">
                    <a:pos x="10" y="17"/>
                  </a:cxn>
                  <a:cxn ang="0">
                    <a:pos x="2" y="16"/>
                  </a:cxn>
                  <a:cxn ang="0">
                    <a:pos x="7" y="32"/>
                  </a:cxn>
                  <a:cxn ang="0">
                    <a:pos x="4" y="32"/>
                  </a:cxn>
                  <a:cxn ang="0">
                    <a:pos x="12" y="39"/>
                  </a:cxn>
                  <a:cxn ang="0">
                    <a:pos x="3" y="39"/>
                  </a:cxn>
                  <a:cxn ang="0">
                    <a:pos x="2" y="38"/>
                  </a:cxn>
                  <a:cxn ang="0">
                    <a:pos x="5" y="47"/>
                  </a:cxn>
                  <a:cxn ang="0">
                    <a:pos x="10" y="48"/>
                  </a:cxn>
                  <a:cxn ang="0">
                    <a:pos x="15" y="48"/>
                  </a:cxn>
                  <a:cxn ang="0">
                    <a:pos x="11" y="42"/>
                  </a:cxn>
                  <a:cxn ang="0">
                    <a:pos x="15" y="42"/>
                  </a:cxn>
                  <a:cxn ang="0">
                    <a:pos x="13" y="39"/>
                  </a:cxn>
                  <a:cxn ang="0">
                    <a:pos x="15" y="39"/>
                  </a:cxn>
                  <a:cxn ang="0">
                    <a:pos x="13" y="35"/>
                  </a:cxn>
                  <a:cxn ang="0">
                    <a:pos x="14" y="35"/>
                  </a:cxn>
                  <a:cxn ang="0">
                    <a:pos x="10" y="32"/>
                  </a:cxn>
                  <a:cxn ang="0">
                    <a:pos x="15" y="30"/>
                  </a:cxn>
                  <a:cxn ang="0">
                    <a:pos x="11" y="30"/>
                  </a:cxn>
                  <a:cxn ang="0">
                    <a:pos x="16" y="20"/>
                  </a:cxn>
                  <a:cxn ang="0">
                    <a:pos x="13" y="19"/>
                  </a:cxn>
                  <a:cxn ang="0">
                    <a:pos x="15" y="24"/>
                  </a:cxn>
                  <a:cxn ang="0">
                    <a:pos x="8" y="24"/>
                  </a:cxn>
                  <a:cxn ang="0">
                    <a:pos x="15" y="18"/>
                  </a:cxn>
                  <a:cxn ang="0">
                    <a:pos x="13" y="10"/>
                  </a:cxn>
                  <a:cxn ang="0">
                    <a:pos x="15" y="10"/>
                  </a:cxn>
                  <a:cxn ang="0">
                    <a:pos x="11" y="5"/>
                  </a:cxn>
                  <a:cxn ang="0">
                    <a:pos x="10" y="6"/>
                  </a:cxn>
                  <a:cxn ang="0">
                    <a:pos x="8" y="4"/>
                  </a:cxn>
                  <a:cxn ang="0">
                    <a:pos x="10" y="4"/>
                  </a:cxn>
                  <a:cxn ang="0">
                    <a:pos x="5" y="0"/>
                  </a:cxn>
                  <a:cxn ang="0">
                    <a:pos x="8" y="5"/>
                  </a:cxn>
                  <a:cxn ang="0">
                    <a:pos x="4" y="2"/>
                  </a:cxn>
                </a:cxnLst>
                <a:rect l="0" t="0" r="0" b="0"/>
                <a:pathLst>
                  <a:path w="24" h="56">
                    <a:moveTo>
                      <a:pt x="5" y="3"/>
                    </a:moveTo>
                    <a:cubicBezTo>
                      <a:pt x="0" y="6"/>
                      <a:pt x="3" y="10"/>
                      <a:pt x="2" y="13"/>
                    </a:cubicBezTo>
                    <a:cubicBezTo>
                      <a:pt x="4" y="20"/>
                      <a:pt x="12" y="14"/>
                      <a:pt x="12" y="20"/>
                    </a:cubicBezTo>
                    <a:cubicBezTo>
                      <a:pt x="3" y="19"/>
                      <a:pt x="3" y="19"/>
                      <a:pt x="3" y="19"/>
                    </a:cubicBezTo>
                    <a:cubicBezTo>
                      <a:pt x="4" y="25"/>
                      <a:pt x="1" y="33"/>
                      <a:pt x="9" y="38"/>
                    </a:cubicBezTo>
                    <a:cubicBezTo>
                      <a:pt x="8" y="39"/>
                      <a:pt x="7" y="40"/>
                      <a:pt x="5" y="38"/>
                    </a:cubicBezTo>
                    <a:cubicBezTo>
                      <a:pt x="6" y="42"/>
                      <a:pt x="19" y="41"/>
                      <a:pt x="15" y="46"/>
                    </a:cubicBezTo>
                    <a:cubicBezTo>
                      <a:pt x="10" y="41"/>
                      <a:pt x="10" y="47"/>
                      <a:pt x="4" y="46"/>
                    </a:cubicBezTo>
                    <a:cubicBezTo>
                      <a:pt x="3" y="45"/>
                      <a:pt x="3" y="45"/>
                      <a:pt x="3" y="45"/>
                    </a:cubicBezTo>
                    <a:cubicBezTo>
                      <a:pt x="4" y="48"/>
                      <a:pt x="7" y="53"/>
                      <a:pt x="6" y="55"/>
                    </a:cubicBezTo>
                    <a:cubicBezTo>
                      <a:pt x="9" y="55"/>
                      <a:pt x="12" y="53"/>
                      <a:pt x="13" y="56"/>
                    </a:cubicBezTo>
                    <a:cubicBezTo>
                      <a:pt x="13" y="55"/>
                      <a:pt x="16" y="56"/>
                      <a:pt x="18" y="56"/>
                    </a:cubicBezTo>
                    <a:cubicBezTo>
                      <a:pt x="16" y="53"/>
                      <a:pt x="17" y="51"/>
                      <a:pt x="14" y="49"/>
                    </a:cubicBezTo>
                    <a:cubicBezTo>
                      <a:pt x="17" y="48"/>
                      <a:pt x="15" y="50"/>
                      <a:pt x="18" y="49"/>
                    </a:cubicBezTo>
                    <a:cubicBezTo>
                      <a:pt x="16" y="46"/>
                      <a:pt x="16" y="46"/>
                      <a:pt x="16" y="46"/>
                    </a:cubicBezTo>
                    <a:cubicBezTo>
                      <a:pt x="16" y="45"/>
                      <a:pt x="19" y="48"/>
                      <a:pt x="19" y="46"/>
                    </a:cubicBezTo>
                    <a:cubicBezTo>
                      <a:pt x="18" y="45"/>
                      <a:pt x="16" y="43"/>
                      <a:pt x="16" y="41"/>
                    </a:cubicBezTo>
                    <a:cubicBezTo>
                      <a:pt x="17" y="41"/>
                      <a:pt x="17" y="41"/>
                      <a:pt x="17" y="41"/>
                    </a:cubicBezTo>
                    <a:cubicBezTo>
                      <a:pt x="16" y="40"/>
                      <a:pt x="18" y="37"/>
                      <a:pt x="13" y="38"/>
                    </a:cubicBezTo>
                    <a:cubicBezTo>
                      <a:pt x="18" y="36"/>
                      <a:pt x="18" y="36"/>
                      <a:pt x="18" y="36"/>
                    </a:cubicBezTo>
                    <a:cubicBezTo>
                      <a:pt x="14" y="36"/>
                      <a:pt x="14" y="36"/>
                      <a:pt x="14" y="36"/>
                    </a:cubicBezTo>
                    <a:cubicBezTo>
                      <a:pt x="16" y="32"/>
                      <a:pt x="24" y="30"/>
                      <a:pt x="20" y="24"/>
                    </a:cubicBezTo>
                    <a:cubicBezTo>
                      <a:pt x="19" y="26"/>
                      <a:pt x="17" y="24"/>
                      <a:pt x="16" y="23"/>
                    </a:cubicBezTo>
                    <a:cubicBezTo>
                      <a:pt x="14" y="26"/>
                      <a:pt x="19" y="27"/>
                      <a:pt x="19" y="29"/>
                    </a:cubicBezTo>
                    <a:cubicBezTo>
                      <a:pt x="16" y="29"/>
                      <a:pt x="12" y="25"/>
                      <a:pt x="10" y="28"/>
                    </a:cubicBezTo>
                    <a:cubicBezTo>
                      <a:pt x="14" y="25"/>
                      <a:pt x="9" y="22"/>
                      <a:pt x="18" y="21"/>
                    </a:cubicBezTo>
                    <a:cubicBezTo>
                      <a:pt x="18" y="17"/>
                      <a:pt x="14" y="16"/>
                      <a:pt x="16"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6" y="1"/>
                      <a:pt x="9" y="4"/>
                      <a:pt x="10" y="6"/>
                    </a:cubicBezTo>
                    <a:cubicBezTo>
                      <a:pt x="8" y="5"/>
                      <a:pt x="4" y="5"/>
                      <a:pt x="5"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2" name="Freeform 909">
                <a:extLst>
                  <a:ext uri="{FF2B5EF4-FFF2-40B4-BE49-F238E27FC236}">
                    <a16:creationId xmlns:a16="http://schemas.microsoft.com/office/drawing/2014/main" xmlns="" id="{AC5DFE24-606E-485C-BE0E-F32EEB2B7E75}"/>
                  </a:ext>
                </a:extLst>
              </p:cNvPr>
              <p:cNvSpPr/>
              <p:nvPr/>
            </p:nvSpPr>
            <p:spPr>
              <a:xfrm>
                <a:off x="3764" y="3072"/>
                <a:ext cx="2" cy="2"/>
              </a:xfrm>
              <a:custGeom>
                <a:avLst/>
                <a:gdLst/>
                <a:ahLst/>
                <a:cxnLst>
                  <a:cxn ang="0">
                    <a:pos x="2" y="2"/>
                  </a:cxn>
                  <a:cxn ang="0">
                    <a:pos x="0" y="0"/>
                  </a:cxn>
                  <a:cxn ang="0">
                    <a:pos x="2" y="2"/>
                  </a:cxn>
                </a:cxnLst>
                <a:rect l="0" t="0" r="0" b="0"/>
                <a:pathLst>
                  <a:path w="2" h="2">
                    <a:moveTo>
                      <a:pt x="2" y="2"/>
                    </a:moveTo>
                    <a:cubicBezTo>
                      <a:pt x="0" y="0"/>
                      <a:pt x="0" y="0"/>
                      <a:pt x="0" y="0"/>
                    </a:cubicBezTo>
                    <a:cubicBezTo>
                      <a:pt x="1" y="1"/>
                      <a:pt x="1" y="1"/>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3" name="Freeform 910">
                <a:extLst>
                  <a:ext uri="{FF2B5EF4-FFF2-40B4-BE49-F238E27FC236}">
                    <a16:creationId xmlns:a16="http://schemas.microsoft.com/office/drawing/2014/main" xmlns="" id="{2C8EA7D1-A4CC-497E-A7F9-F2532483EE1C}"/>
                  </a:ext>
                </a:extLst>
              </p:cNvPr>
              <p:cNvSpPr/>
              <p:nvPr/>
            </p:nvSpPr>
            <p:spPr>
              <a:xfrm>
                <a:off x="3748" y="2997"/>
                <a:ext cx="24" cy="38"/>
              </a:xfrm>
              <a:custGeom>
                <a:avLst/>
                <a:gdLst/>
                <a:ahLst/>
                <a:cxnLst>
                  <a:cxn ang="0">
                    <a:pos x="12" y="27"/>
                  </a:cxn>
                  <a:cxn ang="0">
                    <a:pos x="17" y="26"/>
                  </a:cxn>
                  <a:cxn ang="0">
                    <a:pos x="7" y="26"/>
                  </a:cxn>
                  <a:cxn ang="0">
                    <a:pos x="6" y="22"/>
                  </a:cxn>
                  <a:cxn ang="0">
                    <a:pos x="14" y="22"/>
                  </a:cxn>
                  <a:cxn ang="0">
                    <a:pos x="15" y="19"/>
                  </a:cxn>
                  <a:cxn ang="0">
                    <a:pos x="10" y="19"/>
                  </a:cxn>
                  <a:cxn ang="0">
                    <a:pos x="7" y="13"/>
                  </a:cxn>
                  <a:cxn ang="0">
                    <a:pos x="9" y="16"/>
                  </a:cxn>
                  <a:cxn ang="0">
                    <a:pos x="15" y="13"/>
                  </a:cxn>
                  <a:cxn ang="0">
                    <a:pos x="1" y="2"/>
                  </a:cxn>
                  <a:cxn ang="0">
                    <a:pos x="2" y="6"/>
                  </a:cxn>
                  <a:cxn ang="0">
                    <a:pos x="8" y="6"/>
                  </a:cxn>
                  <a:cxn ang="0">
                    <a:pos x="6" y="9"/>
                  </a:cxn>
                  <a:cxn ang="0">
                    <a:pos x="3" y="7"/>
                  </a:cxn>
                  <a:cxn ang="0">
                    <a:pos x="3" y="32"/>
                  </a:cxn>
                  <a:cxn ang="0">
                    <a:pos x="3" y="29"/>
                  </a:cxn>
                  <a:cxn ang="0">
                    <a:pos x="7" y="32"/>
                  </a:cxn>
                  <a:cxn ang="0">
                    <a:pos x="12" y="31"/>
                  </a:cxn>
                  <a:cxn ang="0">
                    <a:pos x="11" y="32"/>
                  </a:cxn>
                  <a:cxn ang="0">
                    <a:pos x="17" y="32"/>
                  </a:cxn>
                  <a:cxn ang="0">
                    <a:pos x="19" y="38"/>
                  </a:cxn>
                  <a:cxn ang="0">
                    <a:pos x="19" y="29"/>
                  </a:cxn>
                  <a:cxn ang="0">
                    <a:pos x="12" y="27"/>
                  </a:cxn>
                </a:cxnLst>
                <a:rect l="0" t="0" r="0" b="0"/>
                <a:pathLst>
                  <a:path w="28" h="44">
                    <a:moveTo>
                      <a:pt x="14" y="32"/>
                    </a:moveTo>
                    <a:cubicBezTo>
                      <a:pt x="15" y="30"/>
                      <a:pt x="18" y="33"/>
                      <a:pt x="20" y="31"/>
                    </a:cubicBezTo>
                    <a:cubicBezTo>
                      <a:pt x="17" y="28"/>
                      <a:pt x="14" y="34"/>
                      <a:pt x="9" y="31"/>
                    </a:cubicBezTo>
                    <a:cubicBezTo>
                      <a:pt x="12" y="30"/>
                      <a:pt x="8" y="27"/>
                      <a:pt x="8" y="26"/>
                    </a:cubicBezTo>
                    <a:cubicBezTo>
                      <a:pt x="10" y="27"/>
                      <a:pt x="16" y="27"/>
                      <a:pt x="17" y="26"/>
                    </a:cubicBezTo>
                    <a:cubicBezTo>
                      <a:pt x="15" y="25"/>
                      <a:pt x="18" y="23"/>
                      <a:pt x="18" y="22"/>
                    </a:cubicBezTo>
                    <a:cubicBezTo>
                      <a:pt x="15" y="26"/>
                      <a:pt x="16" y="18"/>
                      <a:pt x="12" y="22"/>
                    </a:cubicBezTo>
                    <a:cubicBezTo>
                      <a:pt x="9" y="22"/>
                      <a:pt x="7" y="18"/>
                      <a:pt x="9" y="16"/>
                    </a:cubicBezTo>
                    <a:cubicBezTo>
                      <a:pt x="12" y="17"/>
                      <a:pt x="11" y="18"/>
                      <a:pt x="11" y="19"/>
                    </a:cubicBezTo>
                    <a:cubicBezTo>
                      <a:pt x="16" y="20"/>
                      <a:pt x="14" y="16"/>
                      <a:pt x="18" y="16"/>
                    </a:cubicBezTo>
                    <a:cubicBezTo>
                      <a:pt x="12" y="12"/>
                      <a:pt x="12" y="0"/>
                      <a:pt x="2" y="3"/>
                    </a:cubicBezTo>
                    <a:cubicBezTo>
                      <a:pt x="0" y="5"/>
                      <a:pt x="3" y="6"/>
                      <a:pt x="3" y="7"/>
                    </a:cubicBezTo>
                    <a:cubicBezTo>
                      <a:pt x="5" y="3"/>
                      <a:pt x="8" y="7"/>
                      <a:pt x="10" y="8"/>
                    </a:cubicBezTo>
                    <a:cubicBezTo>
                      <a:pt x="8" y="9"/>
                      <a:pt x="12" y="12"/>
                      <a:pt x="8" y="11"/>
                    </a:cubicBezTo>
                    <a:cubicBezTo>
                      <a:pt x="4" y="9"/>
                      <a:pt x="4" y="9"/>
                      <a:pt x="4" y="9"/>
                    </a:cubicBezTo>
                    <a:cubicBezTo>
                      <a:pt x="2" y="17"/>
                      <a:pt x="3" y="28"/>
                      <a:pt x="4" y="38"/>
                    </a:cubicBezTo>
                    <a:cubicBezTo>
                      <a:pt x="4" y="34"/>
                      <a:pt x="4" y="34"/>
                      <a:pt x="4" y="34"/>
                    </a:cubicBezTo>
                    <a:cubicBezTo>
                      <a:pt x="7" y="34"/>
                      <a:pt x="7" y="36"/>
                      <a:pt x="9" y="38"/>
                    </a:cubicBezTo>
                    <a:cubicBezTo>
                      <a:pt x="15" y="36"/>
                      <a:pt x="15" y="36"/>
                      <a:pt x="15" y="36"/>
                    </a:cubicBezTo>
                    <a:cubicBezTo>
                      <a:pt x="15" y="37"/>
                      <a:pt x="16" y="38"/>
                      <a:pt x="13" y="38"/>
                    </a:cubicBezTo>
                    <a:cubicBezTo>
                      <a:pt x="16" y="40"/>
                      <a:pt x="18" y="39"/>
                      <a:pt x="20" y="38"/>
                    </a:cubicBezTo>
                    <a:cubicBezTo>
                      <a:pt x="21" y="41"/>
                      <a:pt x="19" y="42"/>
                      <a:pt x="23" y="44"/>
                    </a:cubicBezTo>
                    <a:cubicBezTo>
                      <a:pt x="28" y="39"/>
                      <a:pt x="18" y="40"/>
                      <a:pt x="23" y="34"/>
                    </a:cubicBezTo>
                    <a:lnTo>
                      <a:pt x="14" y="3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4" name="Freeform 911">
                <a:extLst>
                  <a:ext uri="{FF2B5EF4-FFF2-40B4-BE49-F238E27FC236}">
                    <a16:creationId xmlns:a16="http://schemas.microsoft.com/office/drawing/2014/main" xmlns="" id="{8B237E30-ADE3-4AD8-B838-6C62BA1C04AE}"/>
                  </a:ext>
                </a:extLst>
              </p:cNvPr>
              <p:cNvSpPr/>
              <p:nvPr/>
            </p:nvSpPr>
            <p:spPr>
              <a:xfrm>
                <a:off x="3760" y="3034"/>
                <a:ext cx="3" cy="1"/>
              </a:xfrm>
              <a:custGeom>
                <a:avLst/>
                <a:gdLst/>
                <a:ahLst/>
                <a:cxnLst>
                  <a:cxn ang="0">
                    <a:pos x="3" y="1"/>
                  </a:cxn>
                  <a:cxn ang="0">
                    <a:pos x="0" y="0"/>
                  </a:cxn>
                  <a:cxn ang="0">
                    <a:pos x="2" y="1"/>
                  </a:cxn>
                  <a:cxn ang="0">
                    <a:pos x="3" y="1"/>
                  </a:cxn>
                </a:cxnLst>
                <a:rect l="0" t="0" r="0" b="0"/>
                <a:pathLst>
                  <a:path w="3" h="1">
                    <a:moveTo>
                      <a:pt x="3" y="1"/>
                    </a:moveTo>
                    <a:lnTo>
                      <a:pt x="0" y="0"/>
                    </a:lnTo>
                    <a:lnTo>
                      <a:pt x="2" y="1"/>
                    </a:lnTo>
                    <a:lnTo>
                      <a:pt x="3"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5" name="Freeform 912">
                <a:extLst>
                  <a:ext uri="{FF2B5EF4-FFF2-40B4-BE49-F238E27FC236}">
                    <a16:creationId xmlns:a16="http://schemas.microsoft.com/office/drawing/2014/main" xmlns="" id="{6D9EB8C5-EFE6-43E4-B741-AC2CE1C82975}"/>
                  </a:ext>
                </a:extLst>
              </p:cNvPr>
              <p:cNvSpPr/>
              <p:nvPr/>
            </p:nvSpPr>
            <p:spPr>
              <a:xfrm>
                <a:off x="3750" y="3032"/>
                <a:ext cx="5" cy="2"/>
              </a:xfrm>
              <a:custGeom>
                <a:avLst/>
                <a:gdLst/>
                <a:ahLst/>
                <a:cxnLst>
                  <a:cxn ang="0">
                    <a:pos x="0" y="1"/>
                  </a:cxn>
                  <a:cxn ang="0">
                    <a:pos x="4" y="2"/>
                  </a:cxn>
                  <a:cxn ang="0">
                    <a:pos x="0" y="1"/>
                  </a:cxn>
                </a:cxnLst>
                <a:rect l="0" t="0" r="0" b="0"/>
                <a:pathLst>
                  <a:path w="5" h="2">
                    <a:moveTo>
                      <a:pt x="0" y="1"/>
                    </a:moveTo>
                    <a:cubicBezTo>
                      <a:pt x="4" y="2"/>
                      <a:pt x="4" y="2"/>
                      <a:pt x="4" y="2"/>
                    </a:cubicBezTo>
                    <a:cubicBezTo>
                      <a:pt x="5" y="0"/>
                      <a:pt x="3"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6" name="Freeform 913">
                <a:extLst>
                  <a:ext uri="{FF2B5EF4-FFF2-40B4-BE49-F238E27FC236}">
                    <a16:creationId xmlns:a16="http://schemas.microsoft.com/office/drawing/2014/main" xmlns="" id="{20454443-3996-4D06-AA97-BE9B208C497E}"/>
                  </a:ext>
                </a:extLst>
              </p:cNvPr>
              <p:cNvSpPr/>
              <p:nvPr/>
            </p:nvSpPr>
            <p:spPr>
              <a:xfrm>
                <a:off x="3762" y="3006"/>
                <a:ext cx="1" cy="3"/>
              </a:xfrm>
              <a:custGeom>
                <a:avLst/>
                <a:gdLst/>
                <a:ahLst/>
                <a:cxnLst>
                  <a:cxn ang="0">
                    <a:pos x="1" y="3"/>
                  </a:cxn>
                  <a:cxn ang="0">
                    <a:pos x="0" y="0"/>
                  </a:cxn>
                  <a:cxn ang="0">
                    <a:pos x="0" y="2"/>
                  </a:cxn>
                  <a:cxn ang="0">
                    <a:pos x="1" y="3"/>
                  </a:cxn>
                </a:cxnLst>
                <a:rect l="0" t="0" r="0" b="0"/>
                <a:pathLst>
                  <a:path w="2" h="3">
                    <a:moveTo>
                      <a:pt x="2" y="3"/>
                    </a:moveTo>
                    <a:cubicBezTo>
                      <a:pt x="1" y="0"/>
                      <a:pt x="1" y="0"/>
                      <a:pt x="1" y="0"/>
                    </a:cubicBezTo>
                    <a:cubicBezTo>
                      <a:pt x="0" y="2"/>
                      <a:pt x="0" y="2"/>
                      <a:pt x="0" y="2"/>
                    </a:cubicBezTo>
                    <a:cubicBezTo>
                      <a:pt x="1" y="2"/>
                      <a:pt x="2" y="2"/>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7" name="Freeform 914">
                <a:extLst>
                  <a:ext uri="{FF2B5EF4-FFF2-40B4-BE49-F238E27FC236}">
                    <a16:creationId xmlns:a16="http://schemas.microsoft.com/office/drawing/2014/main" xmlns="" id="{A4C7F7D0-C60A-4DCC-B619-7D3757C45A26}"/>
                  </a:ext>
                </a:extLst>
              </p:cNvPr>
              <p:cNvSpPr/>
              <p:nvPr/>
            </p:nvSpPr>
            <p:spPr>
              <a:xfrm>
                <a:off x="3749" y="2990"/>
                <a:ext cx="11" cy="11"/>
              </a:xfrm>
              <a:custGeom>
                <a:avLst/>
                <a:gdLst/>
                <a:ahLst/>
                <a:cxnLst>
                  <a:cxn ang="0">
                    <a:pos x="0" y="0"/>
                  </a:cxn>
                  <a:cxn ang="0">
                    <a:pos x="0" y="9"/>
                  </a:cxn>
                  <a:cxn ang="0">
                    <a:pos x="10" y="9"/>
                  </a:cxn>
                  <a:cxn ang="0">
                    <a:pos x="4" y="5"/>
                  </a:cxn>
                  <a:cxn ang="0">
                    <a:pos x="4" y="0"/>
                  </a:cxn>
                  <a:cxn ang="0">
                    <a:pos x="0" y="0"/>
                  </a:cxn>
                </a:cxnLst>
                <a:rect l="0" t="0" r="0" b="0"/>
                <a:pathLst>
                  <a:path w="13" h="13">
                    <a:moveTo>
                      <a:pt x="0" y="0"/>
                    </a:moveTo>
                    <a:cubicBezTo>
                      <a:pt x="1" y="4"/>
                      <a:pt x="4" y="6"/>
                      <a:pt x="0" y="11"/>
                    </a:cubicBezTo>
                    <a:cubicBezTo>
                      <a:pt x="5" y="13"/>
                      <a:pt x="8" y="10"/>
                      <a:pt x="12" y="11"/>
                    </a:cubicBezTo>
                    <a:cubicBezTo>
                      <a:pt x="13" y="8"/>
                      <a:pt x="6" y="9"/>
                      <a:pt x="5" y="6"/>
                    </a:cubicBezTo>
                    <a:cubicBezTo>
                      <a:pt x="8" y="5"/>
                      <a:pt x="4" y="2"/>
                      <a:pt x="5" y="0"/>
                    </a:cubicBezTo>
                    <a:cubicBezTo>
                      <a:pt x="3" y="0"/>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8" name="Freeform 915">
                <a:extLst>
                  <a:ext uri="{FF2B5EF4-FFF2-40B4-BE49-F238E27FC236}">
                    <a16:creationId xmlns:a16="http://schemas.microsoft.com/office/drawing/2014/main" xmlns="" id="{30BADF51-3D3C-4337-B025-6E1F2D2ADDCE}"/>
                  </a:ext>
                </a:extLst>
              </p:cNvPr>
              <p:cNvSpPr/>
              <p:nvPr/>
            </p:nvSpPr>
            <p:spPr>
              <a:xfrm>
                <a:off x="3750" y="2901"/>
                <a:ext cx="19" cy="92"/>
              </a:xfrm>
              <a:custGeom>
                <a:avLst/>
                <a:gdLst/>
                <a:ahLst/>
                <a:cxnLst>
                  <a:cxn ang="0">
                    <a:pos x="11" y="75"/>
                  </a:cxn>
                  <a:cxn ang="0">
                    <a:pos x="9" y="70"/>
                  </a:cxn>
                  <a:cxn ang="0">
                    <a:pos x="12" y="73"/>
                  </a:cxn>
                  <a:cxn ang="0">
                    <a:pos x="14" y="69"/>
                  </a:cxn>
                  <a:cxn ang="0">
                    <a:pos x="12" y="69"/>
                  </a:cxn>
                  <a:cxn ang="0">
                    <a:pos x="11" y="61"/>
                  </a:cxn>
                  <a:cxn ang="0">
                    <a:pos x="6" y="59"/>
                  </a:cxn>
                  <a:cxn ang="0">
                    <a:pos x="13" y="54"/>
                  </a:cxn>
                  <a:cxn ang="0">
                    <a:pos x="4" y="55"/>
                  </a:cxn>
                  <a:cxn ang="0">
                    <a:pos x="7" y="45"/>
                  </a:cxn>
                  <a:cxn ang="0">
                    <a:pos x="8" y="48"/>
                  </a:cxn>
                  <a:cxn ang="0">
                    <a:pos x="8" y="42"/>
                  </a:cxn>
                  <a:cxn ang="0">
                    <a:pos x="12" y="42"/>
                  </a:cxn>
                  <a:cxn ang="0">
                    <a:pos x="12" y="35"/>
                  </a:cxn>
                  <a:cxn ang="0">
                    <a:pos x="14" y="36"/>
                  </a:cxn>
                  <a:cxn ang="0">
                    <a:pos x="11" y="21"/>
                  </a:cxn>
                  <a:cxn ang="0">
                    <a:pos x="13" y="19"/>
                  </a:cxn>
                  <a:cxn ang="0">
                    <a:pos x="5" y="20"/>
                  </a:cxn>
                  <a:cxn ang="0">
                    <a:pos x="6" y="14"/>
                  </a:cxn>
                  <a:cxn ang="0">
                    <a:pos x="11" y="16"/>
                  </a:cxn>
                  <a:cxn ang="0">
                    <a:pos x="8" y="12"/>
                  </a:cxn>
                  <a:cxn ang="0">
                    <a:pos x="13" y="10"/>
                  </a:cxn>
                  <a:cxn ang="0">
                    <a:pos x="6" y="4"/>
                  </a:cxn>
                  <a:cxn ang="0">
                    <a:pos x="7" y="0"/>
                  </a:cxn>
                  <a:cxn ang="0">
                    <a:pos x="0" y="3"/>
                  </a:cxn>
                  <a:cxn ang="0">
                    <a:pos x="1" y="24"/>
                  </a:cxn>
                  <a:cxn ang="0">
                    <a:pos x="6" y="29"/>
                  </a:cxn>
                  <a:cxn ang="0">
                    <a:pos x="0" y="30"/>
                  </a:cxn>
                  <a:cxn ang="0">
                    <a:pos x="6" y="30"/>
                  </a:cxn>
                  <a:cxn ang="0">
                    <a:pos x="1" y="33"/>
                  </a:cxn>
                  <a:cxn ang="0">
                    <a:pos x="6" y="35"/>
                  </a:cxn>
                  <a:cxn ang="0">
                    <a:pos x="0" y="36"/>
                  </a:cxn>
                  <a:cxn ang="0">
                    <a:pos x="2" y="69"/>
                  </a:cxn>
                  <a:cxn ang="0">
                    <a:pos x="6" y="68"/>
                  </a:cxn>
                  <a:cxn ang="0">
                    <a:pos x="6" y="81"/>
                  </a:cxn>
                  <a:cxn ang="0">
                    <a:pos x="9" y="83"/>
                  </a:cxn>
                  <a:cxn ang="0">
                    <a:pos x="0" y="82"/>
                  </a:cxn>
                  <a:cxn ang="0">
                    <a:pos x="2" y="86"/>
                  </a:cxn>
                  <a:cxn ang="0">
                    <a:pos x="4" y="84"/>
                  </a:cxn>
                  <a:cxn ang="0">
                    <a:pos x="2" y="88"/>
                  </a:cxn>
                  <a:cxn ang="0">
                    <a:pos x="12" y="85"/>
                  </a:cxn>
                  <a:cxn ang="0">
                    <a:pos x="16" y="75"/>
                  </a:cxn>
                  <a:cxn ang="0">
                    <a:pos x="11" y="75"/>
                  </a:cxn>
                </a:cxnLst>
                <a:rect l="0" t="0" r="0" b="0"/>
                <a:pathLst>
                  <a:path w="22" h="107">
                    <a:moveTo>
                      <a:pt x="13" y="88"/>
                    </a:moveTo>
                    <a:cubicBezTo>
                      <a:pt x="13" y="86"/>
                      <a:pt x="10" y="84"/>
                      <a:pt x="11" y="82"/>
                    </a:cubicBezTo>
                    <a:cubicBezTo>
                      <a:pt x="14" y="83"/>
                      <a:pt x="15" y="84"/>
                      <a:pt x="14" y="85"/>
                    </a:cubicBezTo>
                    <a:cubicBezTo>
                      <a:pt x="19" y="84"/>
                      <a:pt x="13" y="83"/>
                      <a:pt x="17" y="81"/>
                    </a:cubicBezTo>
                    <a:cubicBezTo>
                      <a:pt x="16" y="81"/>
                      <a:pt x="15" y="82"/>
                      <a:pt x="14" y="81"/>
                    </a:cubicBezTo>
                    <a:cubicBezTo>
                      <a:pt x="15" y="76"/>
                      <a:pt x="10" y="78"/>
                      <a:pt x="13" y="71"/>
                    </a:cubicBezTo>
                    <a:cubicBezTo>
                      <a:pt x="12" y="70"/>
                      <a:pt x="12" y="69"/>
                      <a:pt x="8" y="69"/>
                    </a:cubicBezTo>
                    <a:cubicBezTo>
                      <a:pt x="13" y="65"/>
                      <a:pt x="12" y="67"/>
                      <a:pt x="16" y="63"/>
                    </a:cubicBezTo>
                    <a:cubicBezTo>
                      <a:pt x="14" y="63"/>
                      <a:pt x="10" y="64"/>
                      <a:pt x="5" y="64"/>
                    </a:cubicBezTo>
                    <a:cubicBezTo>
                      <a:pt x="12" y="58"/>
                      <a:pt x="5" y="58"/>
                      <a:pt x="9" y="53"/>
                    </a:cubicBezTo>
                    <a:cubicBezTo>
                      <a:pt x="9" y="54"/>
                      <a:pt x="10" y="54"/>
                      <a:pt x="10" y="56"/>
                    </a:cubicBezTo>
                    <a:cubicBezTo>
                      <a:pt x="16" y="55"/>
                      <a:pt x="9" y="52"/>
                      <a:pt x="10" y="50"/>
                    </a:cubicBezTo>
                    <a:cubicBezTo>
                      <a:pt x="15" y="50"/>
                      <a:pt x="15" y="50"/>
                      <a:pt x="15" y="50"/>
                    </a:cubicBezTo>
                    <a:cubicBezTo>
                      <a:pt x="14" y="48"/>
                      <a:pt x="11" y="44"/>
                      <a:pt x="15" y="41"/>
                    </a:cubicBezTo>
                    <a:cubicBezTo>
                      <a:pt x="17" y="42"/>
                      <a:pt x="17" y="42"/>
                      <a:pt x="17" y="42"/>
                    </a:cubicBezTo>
                    <a:cubicBezTo>
                      <a:pt x="13" y="36"/>
                      <a:pt x="15" y="30"/>
                      <a:pt x="13" y="25"/>
                    </a:cubicBezTo>
                    <a:cubicBezTo>
                      <a:pt x="16" y="23"/>
                      <a:pt x="16" y="23"/>
                      <a:pt x="16" y="23"/>
                    </a:cubicBezTo>
                    <a:cubicBezTo>
                      <a:pt x="12" y="16"/>
                      <a:pt x="14" y="29"/>
                      <a:pt x="6" y="24"/>
                    </a:cubicBezTo>
                    <a:cubicBezTo>
                      <a:pt x="16" y="23"/>
                      <a:pt x="3" y="21"/>
                      <a:pt x="7" y="17"/>
                    </a:cubicBezTo>
                    <a:cubicBezTo>
                      <a:pt x="11" y="15"/>
                      <a:pt x="9" y="21"/>
                      <a:pt x="13" y="19"/>
                    </a:cubicBezTo>
                    <a:cubicBezTo>
                      <a:pt x="8" y="18"/>
                      <a:pt x="12" y="17"/>
                      <a:pt x="10" y="15"/>
                    </a:cubicBezTo>
                    <a:cubicBezTo>
                      <a:pt x="15" y="15"/>
                      <a:pt x="11" y="11"/>
                      <a:pt x="16" y="12"/>
                    </a:cubicBezTo>
                    <a:cubicBezTo>
                      <a:pt x="7" y="5"/>
                      <a:pt x="7" y="5"/>
                      <a:pt x="7" y="5"/>
                    </a:cubicBezTo>
                    <a:cubicBezTo>
                      <a:pt x="10" y="4"/>
                      <a:pt x="10" y="2"/>
                      <a:pt x="9" y="1"/>
                    </a:cubicBezTo>
                    <a:cubicBezTo>
                      <a:pt x="9" y="4"/>
                      <a:pt x="2" y="0"/>
                      <a:pt x="0" y="4"/>
                    </a:cubicBezTo>
                    <a:cubicBezTo>
                      <a:pt x="2" y="10"/>
                      <a:pt x="4" y="20"/>
                      <a:pt x="2" y="28"/>
                    </a:cubicBezTo>
                    <a:cubicBezTo>
                      <a:pt x="8" y="29"/>
                      <a:pt x="2" y="33"/>
                      <a:pt x="7" y="34"/>
                    </a:cubicBezTo>
                    <a:cubicBezTo>
                      <a:pt x="1" y="35"/>
                      <a:pt x="1" y="35"/>
                      <a:pt x="1" y="35"/>
                    </a:cubicBezTo>
                    <a:cubicBezTo>
                      <a:pt x="3" y="40"/>
                      <a:pt x="5" y="34"/>
                      <a:pt x="7" y="35"/>
                    </a:cubicBezTo>
                    <a:cubicBezTo>
                      <a:pt x="8" y="37"/>
                      <a:pt x="4" y="39"/>
                      <a:pt x="2" y="39"/>
                    </a:cubicBezTo>
                    <a:cubicBezTo>
                      <a:pt x="1" y="42"/>
                      <a:pt x="3" y="39"/>
                      <a:pt x="7" y="41"/>
                    </a:cubicBezTo>
                    <a:cubicBezTo>
                      <a:pt x="0" y="43"/>
                      <a:pt x="0" y="43"/>
                      <a:pt x="0" y="43"/>
                    </a:cubicBezTo>
                    <a:cubicBezTo>
                      <a:pt x="2" y="54"/>
                      <a:pt x="7" y="69"/>
                      <a:pt x="3" y="81"/>
                    </a:cubicBezTo>
                    <a:cubicBezTo>
                      <a:pt x="7" y="80"/>
                      <a:pt x="7" y="80"/>
                      <a:pt x="7" y="80"/>
                    </a:cubicBezTo>
                    <a:cubicBezTo>
                      <a:pt x="5" y="86"/>
                      <a:pt x="17" y="90"/>
                      <a:pt x="7" y="95"/>
                    </a:cubicBezTo>
                    <a:cubicBezTo>
                      <a:pt x="11" y="97"/>
                      <a:pt x="11" y="97"/>
                      <a:pt x="11" y="97"/>
                    </a:cubicBezTo>
                    <a:cubicBezTo>
                      <a:pt x="9" y="96"/>
                      <a:pt x="4" y="98"/>
                      <a:pt x="1" y="96"/>
                    </a:cubicBezTo>
                    <a:cubicBezTo>
                      <a:pt x="3" y="98"/>
                      <a:pt x="1" y="99"/>
                      <a:pt x="3" y="101"/>
                    </a:cubicBezTo>
                    <a:cubicBezTo>
                      <a:pt x="5" y="98"/>
                      <a:pt x="5" y="98"/>
                      <a:pt x="5" y="98"/>
                    </a:cubicBezTo>
                    <a:cubicBezTo>
                      <a:pt x="8" y="100"/>
                      <a:pt x="6" y="102"/>
                      <a:pt x="3" y="103"/>
                    </a:cubicBezTo>
                    <a:cubicBezTo>
                      <a:pt x="7" y="107"/>
                      <a:pt x="11" y="101"/>
                      <a:pt x="14" y="100"/>
                    </a:cubicBezTo>
                    <a:cubicBezTo>
                      <a:pt x="6" y="94"/>
                      <a:pt x="22" y="94"/>
                      <a:pt x="19" y="88"/>
                    </a:cubicBezTo>
                    <a:cubicBezTo>
                      <a:pt x="16" y="84"/>
                      <a:pt x="15" y="88"/>
                      <a:pt x="13" y="8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39" name="Freeform 916">
                <a:extLst>
                  <a:ext uri="{FF2B5EF4-FFF2-40B4-BE49-F238E27FC236}">
                    <a16:creationId xmlns:a16="http://schemas.microsoft.com/office/drawing/2014/main" xmlns="" id="{2F4DC2EB-76CA-422F-A6DA-57F4FA33B6B7}"/>
                  </a:ext>
                </a:extLst>
              </p:cNvPr>
              <p:cNvSpPr/>
              <p:nvPr/>
            </p:nvSpPr>
            <p:spPr>
              <a:xfrm>
                <a:off x="3750" y="2983"/>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0" name="Freeform 917">
                <a:extLst>
                  <a:ext uri="{FF2B5EF4-FFF2-40B4-BE49-F238E27FC236}">
                    <a16:creationId xmlns:a16="http://schemas.microsoft.com/office/drawing/2014/main" xmlns="" id="{B9C74FB8-051A-49F6-925F-ACF8DF1BF4E0}"/>
                  </a:ext>
                </a:extLst>
              </p:cNvPr>
              <p:cNvSpPr/>
              <p:nvPr/>
            </p:nvSpPr>
            <p:spPr>
              <a:xfrm>
                <a:off x="3757" y="2899"/>
                <a:ext cx="1" cy="3"/>
              </a:xfrm>
              <a:custGeom>
                <a:avLst/>
                <a:gdLst/>
                <a:ahLst/>
                <a:cxnLst>
                  <a:cxn ang="0">
                    <a:pos x="1" y="3"/>
                  </a:cxn>
                  <a:cxn ang="0">
                    <a:pos x="1" y="1"/>
                  </a:cxn>
                  <a:cxn ang="0">
                    <a:pos x="1" y="3"/>
                  </a:cxn>
                </a:cxnLst>
                <a:rect l="0" t="0" r="0" b="0"/>
                <a:pathLst>
                  <a:path w="1" h="3">
                    <a:moveTo>
                      <a:pt x="1" y="3"/>
                    </a:moveTo>
                    <a:cubicBezTo>
                      <a:pt x="1" y="1"/>
                      <a:pt x="1" y="1"/>
                      <a:pt x="1" y="1"/>
                    </a:cubicBezTo>
                    <a:cubicBezTo>
                      <a:pt x="0" y="0"/>
                      <a:pt x="0" y="1"/>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1" name="Rectangle 918">
                <a:extLst>
                  <a:ext uri="{FF2B5EF4-FFF2-40B4-BE49-F238E27FC236}">
                    <a16:creationId xmlns:a16="http://schemas.microsoft.com/office/drawing/2014/main" xmlns="" id="{2A4AC8C0-8F8A-4138-9110-E578F89FB8A2}"/>
                  </a:ext>
                </a:extLst>
              </p:cNvPr>
              <p:cNvSpPr/>
              <p:nvPr/>
            </p:nvSpPr>
            <p:spPr>
              <a:xfrm>
                <a:off x="3753" y="2990"/>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442" name="Freeform 919">
                <a:extLst>
                  <a:ext uri="{FF2B5EF4-FFF2-40B4-BE49-F238E27FC236}">
                    <a16:creationId xmlns:a16="http://schemas.microsoft.com/office/drawing/2014/main" xmlns="" id="{07CEFD49-B5E6-41BE-823A-F7FE8B08BEC8}"/>
                  </a:ext>
                </a:extLst>
              </p:cNvPr>
              <p:cNvSpPr/>
              <p:nvPr/>
            </p:nvSpPr>
            <p:spPr>
              <a:xfrm>
                <a:off x="3761" y="2991"/>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3" name="Freeform 920">
                <a:extLst>
                  <a:ext uri="{FF2B5EF4-FFF2-40B4-BE49-F238E27FC236}">
                    <a16:creationId xmlns:a16="http://schemas.microsoft.com/office/drawing/2014/main" xmlns="" id="{63D8F4F0-D9E6-4F0A-A8B3-022A0BFE83E0}"/>
                  </a:ext>
                </a:extLst>
              </p:cNvPr>
              <p:cNvSpPr/>
              <p:nvPr/>
            </p:nvSpPr>
            <p:spPr>
              <a:xfrm>
                <a:off x="3761" y="2887"/>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4" name="Freeform 921">
                <a:extLst>
                  <a:ext uri="{FF2B5EF4-FFF2-40B4-BE49-F238E27FC236}">
                    <a16:creationId xmlns:a16="http://schemas.microsoft.com/office/drawing/2014/main" xmlns="" id="{E48A1855-D8A1-41B0-92B3-1883E06CE4AC}"/>
                  </a:ext>
                </a:extLst>
              </p:cNvPr>
              <p:cNvSpPr/>
              <p:nvPr/>
            </p:nvSpPr>
            <p:spPr>
              <a:xfrm>
                <a:off x="3763" y="2847"/>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5" name="Freeform 922">
                <a:extLst>
                  <a:ext uri="{FF2B5EF4-FFF2-40B4-BE49-F238E27FC236}">
                    <a16:creationId xmlns:a16="http://schemas.microsoft.com/office/drawing/2014/main" xmlns="" id="{D3A18EBB-42E9-4082-80AB-7A65864B610E}"/>
                  </a:ext>
                </a:extLst>
              </p:cNvPr>
              <p:cNvSpPr/>
              <p:nvPr/>
            </p:nvSpPr>
            <p:spPr>
              <a:xfrm>
                <a:off x="3737" y="2741"/>
                <a:ext cx="30" cy="157"/>
              </a:xfrm>
              <a:custGeom>
                <a:avLst/>
                <a:gdLst/>
                <a:ahLst/>
                <a:cxnLst>
                  <a:cxn ang="0">
                    <a:pos x="14" y="5"/>
                  </a:cxn>
                  <a:cxn ang="0">
                    <a:pos x="8" y="2"/>
                  </a:cxn>
                  <a:cxn ang="0">
                    <a:pos x="6" y="8"/>
                  </a:cxn>
                  <a:cxn ang="0">
                    <a:pos x="9" y="16"/>
                  </a:cxn>
                  <a:cxn ang="0">
                    <a:pos x="10" y="34"/>
                  </a:cxn>
                  <a:cxn ang="0">
                    <a:pos x="8" y="45"/>
                  </a:cxn>
                  <a:cxn ang="0">
                    <a:pos x="14" y="60"/>
                  </a:cxn>
                  <a:cxn ang="0">
                    <a:pos x="12" y="64"/>
                  </a:cxn>
                  <a:cxn ang="0">
                    <a:pos x="11" y="72"/>
                  </a:cxn>
                  <a:cxn ang="0">
                    <a:pos x="20" y="76"/>
                  </a:cxn>
                  <a:cxn ang="0">
                    <a:pos x="20" y="84"/>
                  </a:cxn>
                  <a:cxn ang="0">
                    <a:pos x="17" y="90"/>
                  </a:cxn>
                  <a:cxn ang="0">
                    <a:pos x="17" y="100"/>
                  </a:cxn>
                  <a:cxn ang="0">
                    <a:pos x="16" y="111"/>
                  </a:cxn>
                  <a:cxn ang="0">
                    <a:pos x="18" y="120"/>
                  </a:cxn>
                  <a:cxn ang="0">
                    <a:pos x="21" y="126"/>
                  </a:cxn>
                  <a:cxn ang="0">
                    <a:pos x="18" y="128"/>
                  </a:cxn>
                  <a:cxn ang="0">
                    <a:pos x="18" y="134"/>
                  </a:cxn>
                  <a:cxn ang="0">
                    <a:pos x="18" y="157"/>
                  </a:cxn>
                  <a:cxn ang="0">
                    <a:pos x="19" y="145"/>
                  </a:cxn>
                  <a:cxn ang="0">
                    <a:pos x="17" y="143"/>
                  </a:cxn>
                  <a:cxn ang="0">
                    <a:pos x="26" y="140"/>
                  </a:cxn>
                  <a:cxn ang="0">
                    <a:pos x="28" y="138"/>
                  </a:cxn>
                  <a:cxn ang="0">
                    <a:pos x="26" y="130"/>
                  </a:cxn>
                  <a:cxn ang="0">
                    <a:pos x="28" y="124"/>
                  </a:cxn>
                  <a:cxn ang="0">
                    <a:pos x="28" y="114"/>
                  </a:cxn>
                  <a:cxn ang="0">
                    <a:pos x="25" y="105"/>
                  </a:cxn>
                  <a:cxn ang="0">
                    <a:pos x="26" y="105"/>
                  </a:cxn>
                  <a:cxn ang="0">
                    <a:pos x="26" y="102"/>
                  </a:cxn>
                  <a:cxn ang="0">
                    <a:pos x="25" y="96"/>
                  </a:cxn>
                  <a:cxn ang="0">
                    <a:pos x="23" y="89"/>
                  </a:cxn>
                  <a:cxn ang="0">
                    <a:pos x="26" y="86"/>
                  </a:cxn>
                  <a:cxn ang="0">
                    <a:pos x="26" y="78"/>
                  </a:cxn>
                  <a:cxn ang="0">
                    <a:pos x="22" y="74"/>
                  </a:cxn>
                  <a:cxn ang="0">
                    <a:pos x="20" y="64"/>
                  </a:cxn>
                  <a:cxn ang="0">
                    <a:pos x="18" y="49"/>
                  </a:cxn>
                  <a:cxn ang="0">
                    <a:pos x="18" y="45"/>
                  </a:cxn>
                  <a:cxn ang="0">
                    <a:pos x="17" y="29"/>
                  </a:cxn>
                  <a:cxn ang="0">
                    <a:pos x="12" y="36"/>
                  </a:cxn>
                  <a:cxn ang="0">
                    <a:pos x="19" y="27"/>
                  </a:cxn>
                </a:cxnLst>
                <a:rect l="0" t="0" r="0" b="0"/>
                <a:pathLst>
                  <a:path w="35" h="183">
                    <a:moveTo>
                      <a:pt x="23" y="15"/>
                    </a:moveTo>
                    <a:cubicBezTo>
                      <a:pt x="22" y="12"/>
                      <a:pt x="20" y="8"/>
                      <a:pt x="17" y="6"/>
                    </a:cubicBezTo>
                    <a:cubicBezTo>
                      <a:pt x="19" y="6"/>
                      <a:pt x="19" y="6"/>
                      <a:pt x="19" y="6"/>
                    </a:cubicBezTo>
                    <a:cubicBezTo>
                      <a:pt x="18" y="5"/>
                      <a:pt x="14" y="0"/>
                      <a:pt x="10" y="3"/>
                    </a:cubicBezTo>
                    <a:cubicBezTo>
                      <a:pt x="12" y="4"/>
                      <a:pt x="12" y="4"/>
                      <a:pt x="12" y="4"/>
                    </a:cubicBezTo>
                    <a:cubicBezTo>
                      <a:pt x="15" y="8"/>
                      <a:pt x="8" y="7"/>
                      <a:pt x="7" y="10"/>
                    </a:cubicBezTo>
                    <a:cubicBezTo>
                      <a:pt x="8" y="13"/>
                      <a:pt x="17" y="15"/>
                      <a:pt x="15" y="18"/>
                    </a:cubicBezTo>
                    <a:cubicBezTo>
                      <a:pt x="15" y="20"/>
                      <a:pt x="13" y="19"/>
                      <a:pt x="11" y="19"/>
                    </a:cubicBezTo>
                    <a:cubicBezTo>
                      <a:pt x="10" y="22"/>
                      <a:pt x="17" y="23"/>
                      <a:pt x="18" y="25"/>
                    </a:cubicBezTo>
                    <a:cubicBezTo>
                      <a:pt x="0" y="27"/>
                      <a:pt x="23" y="35"/>
                      <a:pt x="12" y="40"/>
                    </a:cubicBezTo>
                    <a:cubicBezTo>
                      <a:pt x="13" y="43"/>
                      <a:pt x="12" y="47"/>
                      <a:pt x="15" y="51"/>
                    </a:cubicBezTo>
                    <a:cubicBezTo>
                      <a:pt x="11" y="49"/>
                      <a:pt x="15" y="54"/>
                      <a:pt x="10" y="53"/>
                    </a:cubicBezTo>
                    <a:cubicBezTo>
                      <a:pt x="20" y="54"/>
                      <a:pt x="6" y="64"/>
                      <a:pt x="19" y="65"/>
                    </a:cubicBezTo>
                    <a:cubicBezTo>
                      <a:pt x="15" y="70"/>
                      <a:pt x="20" y="65"/>
                      <a:pt x="17" y="71"/>
                    </a:cubicBezTo>
                    <a:cubicBezTo>
                      <a:pt x="15" y="71"/>
                      <a:pt x="15" y="70"/>
                      <a:pt x="15" y="69"/>
                    </a:cubicBezTo>
                    <a:cubicBezTo>
                      <a:pt x="12" y="72"/>
                      <a:pt x="21" y="73"/>
                      <a:pt x="15" y="75"/>
                    </a:cubicBezTo>
                    <a:cubicBezTo>
                      <a:pt x="14" y="80"/>
                      <a:pt x="18" y="76"/>
                      <a:pt x="22" y="78"/>
                    </a:cubicBezTo>
                    <a:cubicBezTo>
                      <a:pt x="20" y="83"/>
                      <a:pt x="19" y="82"/>
                      <a:pt x="13" y="85"/>
                    </a:cubicBezTo>
                    <a:cubicBezTo>
                      <a:pt x="20" y="85"/>
                      <a:pt x="17" y="88"/>
                      <a:pt x="20" y="90"/>
                    </a:cubicBezTo>
                    <a:cubicBezTo>
                      <a:pt x="20" y="90"/>
                      <a:pt x="21" y="86"/>
                      <a:pt x="24" y="89"/>
                    </a:cubicBezTo>
                    <a:cubicBezTo>
                      <a:pt x="23" y="94"/>
                      <a:pt x="28" y="93"/>
                      <a:pt x="30" y="98"/>
                    </a:cubicBezTo>
                    <a:cubicBezTo>
                      <a:pt x="23" y="101"/>
                      <a:pt x="29" y="93"/>
                      <a:pt x="24" y="98"/>
                    </a:cubicBezTo>
                    <a:cubicBezTo>
                      <a:pt x="21" y="95"/>
                      <a:pt x="21" y="92"/>
                      <a:pt x="16" y="90"/>
                    </a:cubicBezTo>
                    <a:cubicBezTo>
                      <a:pt x="16" y="95"/>
                      <a:pt x="17" y="100"/>
                      <a:pt x="20" y="105"/>
                    </a:cubicBezTo>
                    <a:cubicBezTo>
                      <a:pt x="19" y="108"/>
                      <a:pt x="17" y="104"/>
                      <a:pt x="16" y="106"/>
                    </a:cubicBezTo>
                    <a:cubicBezTo>
                      <a:pt x="13" y="111"/>
                      <a:pt x="23" y="113"/>
                      <a:pt x="20" y="117"/>
                    </a:cubicBezTo>
                    <a:cubicBezTo>
                      <a:pt x="17" y="117"/>
                      <a:pt x="17" y="117"/>
                      <a:pt x="17" y="117"/>
                    </a:cubicBezTo>
                    <a:cubicBezTo>
                      <a:pt x="22" y="119"/>
                      <a:pt x="16" y="125"/>
                      <a:pt x="19" y="130"/>
                    </a:cubicBezTo>
                    <a:cubicBezTo>
                      <a:pt x="20" y="129"/>
                      <a:pt x="22" y="129"/>
                      <a:pt x="23" y="129"/>
                    </a:cubicBezTo>
                    <a:cubicBezTo>
                      <a:pt x="14" y="130"/>
                      <a:pt x="27" y="136"/>
                      <a:pt x="21" y="140"/>
                    </a:cubicBezTo>
                    <a:cubicBezTo>
                      <a:pt x="27" y="140"/>
                      <a:pt x="30" y="144"/>
                      <a:pt x="31" y="147"/>
                    </a:cubicBezTo>
                    <a:cubicBezTo>
                      <a:pt x="29" y="148"/>
                      <a:pt x="27" y="148"/>
                      <a:pt x="25" y="148"/>
                    </a:cubicBezTo>
                    <a:cubicBezTo>
                      <a:pt x="29" y="143"/>
                      <a:pt x="19" y="143"/>
                      <a:pt x="17" y="140"/>
                    </a:cubicBezTo>
                    <a:cubicBezTo>
                      <a:pt x="20" y="143"/>
                      <a:pt x="17" y="148"/>
                      <a:pt x="21" y="150"/>
                    </a:cubicBezTo>
                    <a:cubicBezTo>
                      <a:pt x="16" y="149"/>
                      <a:pt x="16" y="149"/>
                      <a:pt x="16" y="149"/>
                    </a:cubicBezTo>
                    <a:cubicBezTo>
                      <a:pt x="16" y="153"/>
                      <a:pt x="26" y="153"/>
                      <a:pt x="22" y="157"/>
                    </a:cubicBezTo>
                    <a:cubicBezTo>
                      <a:pt x="19" y="157"/>
                      <a:pt x="19" y="157"/>
                      <a:pt x="19" y="157"/>
                    </a:cubicBezTo>
                    <a:cubicBezTo>
                      <a:pt x="20" y="165"/>
                      <a:pt x="14" y="176"/>
                      <a:pt x="21" y="183"/>
                    </a:cubicBezTo>
                    <a:cubicBezTo>
                      <a:pt x="24" y="183"/>
                      <a:pt x="30" y="180"/>
                      <a:pt x="32" y="179"/>
                    </a:cubicBezTo>
                    <a:cubicBezTo>
                      <a:pt x="30" y="175"/>
                      <a:pt x="25" y="173"/>
                      <a:pt x="23" y="170"/>
                    </a:cubicBezTo>
                    <a:cubicBezTo>
                      <a:pt x="28" y="170"/>
                      <a:pt x="28" y="170"/>
                      <a:pt x="28" y="170"/>
                    </a:cubicBezTo>
                    <a:cubicBezTo>
                      <a:pt x="24" y="169"/>
                      <a:pt x="22" y="165"/>
                      <a:pt x="20" y="167"/>
                    </a:cubicBezTo>
                    <a:cubicBezTo>
                      <a:pt x="17" y="165"/>
                      <a:pt x="24" y="165"/>
                      <a:pt x="21" y="162"/>
                    </a:cubicBezTo>
                    <a:cubicBezTo>
                      <a:pt x="26" y="163"/>
                      <a:pt x="27" y="164"/>
                      <a:pt x="31" y="164"/>
                    </a:cubicBezTo>
                    <a:cubicBezTo>
                      <a:pt x="29" y="162"/>
                      <a:pt x="29" y="162"/>
                      <a:pt x="29" y="162"/>
                    </a:cubicBezTo>
                    <a:cubicBezTo>
                      <a:pt x="31" y="163"/>
                      <a:pt x="30" y="160"/>
                      <a:pt x="33" y="161"/>
                    </a:cubicBezTo>
                    <a:cubicBezTo>
                      <a:pt x="26" y="156"/>
                      <a:pt x="35" y="154"/>
                      <a:pt x="32" y="149"/>
                    </a:cubicBezTo>
                    <a:cubicBezTo>
                      <a:pt x="31" y="152"/>
                      <a:pt x="31" y="152"/>
                      <a:pt x="31" y="152"/>
                    </a:cubicBezTo>
                    <a:cubicBezTo>
                      <a:pt x="28" y="152"/>
                      <a:pt x="28" y="151"/>
                      <a:pt x="28" y="149"/>
                    </a:cubicBezTo>
                    <a:cubicBezTo>
                      <a:pt x="32" y="148"/>
                      <a:pt x="31" y="147"/>
                      <a:pt x="33" y="145"/>
                    </a:cubicBezTo>
                    <a:cubicBezTo>
                      <a:pt x="30" y="142"/>
                      <a:pt x="25" y="141"/>
                      <a:pt x="25" y="138"/>
                    </a:cubicBezTo>
                    <a:cubicBezTo>
                      <a:pt x="31" y="139"/>
                      <a:pt x="28" y="133"/>
                      <a:pt x="33" y="133"/>
                    </a:cubicBezTo>
                    <a:cubicBezTo>
                      <a:pt x="27" y="132"/>
                      <a:pt x="31" y="127"/>
                      <a:pt x="27" y="127"/>
                    </a:cubicBezTo>
                    <a:cubicBezTo>
                      <a:pt x="26" y="125"/>
                      <a:pt x="27" y="123"/>
                      <a:pt x="30" y="123"/>
                    </a:cubicBezTo>
                    <a:cubicBezTo>
                      <a:pt x="31" y="124"/>
                      <a:pt x="31" y="124"/>
                      <a:pt x="31" y="124"/>
                    </a:cubicBezTo>
                    <a:cubicBezTo>
                      <a:pt x="31" y="123"/>
                      <a:pt x="31" y="123"/>
                      <a:pt x="31" y="123"/>
                    </a:cubicBezTo>
                    <a:cubicBezTo>
                      <a:pt x="32" y="123"/>
                      <a:pt x="32" y="123"/>
                      <a:pt x="32" y="123"/>
                    </a:cubicBezTo>
                    <a:cubicBezTo>
                      <a:pt x="32" y="121"/>
                      <a:pt x="28" y="121"/>
                      <a:pt x="31" y="120"/>
                    </a:cubicBezTo>
                    <a:cubicBezTo>
                      <a:pt x="32" y="120"/>
                      <a:pt x="32" y="121"/>
                      <a:pt x="33" y="121"/>
                    </a:cubicBezTo>
                    <a:cubicBezTo>
                      <a:pt x="34" y="118"/>
                      <a:pt x="25" y="115"/>
                      <a:pt x="30" y="112"/>
                    </a:cubicBezTo>
                    <a:cubicBezTo>
                      <a:pt x="27" y="111"/>
                      <a:pt x="27" y="107"/>
                      <a:pt x="21" y="108"/>
                    </a:cubicBezTo>
                    <a:cubicBezTo>
                      <a:pt x="23" y="107"/>
                      <a:pt x="27" y="107"/>
                      <a:pt x="27" y="104"/>
                    </a:cubicBezTo>
                    <a:cubicBezTo>
                      <a:pt x="22" y="102"/>
                      <a:pt x="28" y="100"/>
                      <a:pt x="25" y="98"/>
                    </a:cubicBezTo>
                    <a:cubicBezTo>
                      <a:pt x="30" y="101"/>
                      <a:pt x="26" y="98"/>
                      <a:pt x="31" y="101"/>
                    </a:cubicBezTo>
                    <a:cubicBezTo>
                      <a:pt x="33" y="98"/>
                      <a:pt x="27" y="95"/>
                      <a:pt x="28" y="92"/>
                    </a:cubicBezTo>
                    <a:cubicBezTo>
                      <a:pt x="31" y="91"/>
                      <a:pt x="31" y="91"/>
                      <a:pt x="31" y="91"/>
                    </a:cubicBezTo>
                    <a:cubicBezTo>
                      <a:pt x="30" y="89"/>
                      <a:pt x="25" y="88"/>
                      <a:pt x="30" y="87"/>
                    </a:cubicBezTo>
                    <a:cubicBezTo>
                      <a:pt x="26" y="87"/>
                      <a:pt x="26" y="87"/>
                      <a:pt x="26" y="87"/>
                    </a:cubicBezTo>
                    <a:cubicBezTo>
                      <a:pt x="28" y="84"/>
                      <a:pt x="27" y="81"/>
                      <a:pt x="30" y="78"/>
                    </a:cubicBezTo>
                    <a:cubicBezTo>
                      <a:pt x="24" y="75"/>
                      <a:pt x="24" y="75"/>
                      <a:pt x="24" y="75"/>
                    </a:cubicBezTo>
                    <a:cubicBezTo>
                      <a:pt x="31" y="70"/>
                      <a:pt x="24" y="65"/>
                      <a:pt x="18" y="62"/>
                    </a:cubicBezTo>
                    <a:cubicBezTo>
                      <a:pt x="18" y="60"/>
                      <a:pt x="19" y="58"/>
                      <a:pt x="21" y="58"/>
                    </a:cubicBezTo>
                    <a:cubicBezTo>
                      <a:pt x="23" y="59"/>
                      <a:pt x="23" y="59"/>
                      <a:pt x="23" y="59"/>
                    </a:cubicBezTo>
                    <a:cubicBezTo>
                      <a:pt x="23" y="57"/>
                      <a:pt x="27" y="54"/>
                      <a:pt x="22" y="53"/>
                    </a:cubicBezTo>
                    <a:cubicBezTo>
                      <a:pt x="20" y="50"/>
                      <a:pt x="25" y="51"/>
                      <a:pt x="26" y="49"/>
                    </a:cubicBezTo>
                    <a:cubicBezTo>
                      <a:pt x="18" y="45"/>
                      <a:pt x="32" y="35"/>
                      <a:pt x="20" y="34"/>
                    </a:cubicBezTo>
                    <a:cubicBezTo>
                      <a:pt x="20" y="36"/>
                      <a:pt x="17" y="39"/>
                      <a:pt x="18" y="43"/>
                    </a:cubicBezTo>
                    <a:cubicBezTo>
                      <a:pt x="17" y="42"/>
                      <a:pt x="14" y="43"/>
                      <a:pt x="14" y="42"/>
                    </a:cubicBezTo>
                    <a:cubicBezTo>
                      <a:pt x="13" y="38"/>
                      <a:pt x="18" y="36"/>
                      <a:pt x="16" y="32"/>
                    </a:cubicBezTo>
                    <a:cubicBezTo>
                      <a:pt x="23" y="32"/>
                      <a:pt x="23" y="32"/>
                      <a:pt x="23" y="32"/>
                    </a:cubicBezTo>
                    <a:cubicBezTo>
                      <a:pt x="31" y="26"/>
                      <a:pt x="13" y="20"/>
                      <a:pt x="23"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6" name="Freeform 923">
                <a:extLst>
                  <a:ext uri="{FF2B5EF4-FFF2-40B4-BE49-F238E27FC236}">
                    <a16:creationId xmlns:a16="http://schemas.microsoft.com/office/drawing/2014/main" xmlns="" id="{76E521F3-D056-4678-827A-669391BA4D69}"/>
                  </a:ext>
                </a:extLst>
              </p:cNvPr>
              <p:cNvSpPr/>
              <p:nvPr/>
            </p:nvSpPr>
            <p:spPr>
              <a:xfrm>
                <a:off x="3757" y="2792"/>
                <a:ext cx="4" cy="3"/>
              </a:xfrm>
              <a:custGeom>
                <a:avLst/>
                <a:gdLst/>
                <a:ahLst/>
                <a:cxnLst>
                  <a:cxn ang="0">
                    <a:pos x="0" y="3"/>
                  </a:cxn>
                  <a:cxn ang="0">
                    <a:pos x="4" y="0"/>
                  </a:cxn>
                  <a:cxn ang="0">
                    <a:pos x="1" y="1"/>
                  </a:cxn>
                  <a:cxn ang="0">
                    <a:pos x="0" y="3"/>
                  </a:cxn>
                </a:cxnLst>
                <a:rect l="0" t="0" r="0" b="0"/>
                <a:pathLst>
                  <a:path w="4" h="3">
                    <a:moveTo>
                      <a:pt x="0" y="3"/>
                    </a:moveTo>
                    <a:cubicBezTo>
                      <a:pt x="4" y="0"/>
                      <a:pt x="4" y="0"/>
                      <a:pt x="4" y="0"/>
                    </a:cubicBezTo>
                    <a:cubicBezTo>
                      <a:pt x="1" y="1"/>
                      <a:pt x="1" y="1"/>
                      <a:pt x="1" y="1"/>
                    </a:cubicBezTo>
                    <a:cubicBezTo>
                      <a:pt x="1" y="2"/>
                      <a:pt x="1" y="2"/>
                      <a:pt x="0"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7" name="Freeform 924">
                <a:extLst>
                  <a:ext uri="{FF2B5EF4-FFF2-40B4-BE49-F238E27FC236}">
                    <a16:creationId xmlns:a16="http://schemas.microsoft.com/office/drawing/2014/main" xmlns="" id="{482C2E93-2CC1-4B6A-8FD5-804909204703}"/>
                  </a:ext>
                </a:extLst>
              </p:cNvPr>
              <p:cNvSpPr/>
              <p:nvPr/>
            </p:nvSpPr>
            <p:spPr>
              <a:xfrm>
                <a:off x="3756" y="2791"/>
                <a:ext cx="2" cy="2"/>
              </a:xfrm>
              <a:custGeom>
                <a:avLst/>
                <a:gdLst/>
                <a:ahLst/>
                <a:cxnLst>
                  <a:cxn ang="0">
                    <a:pos x="2" y="2"/>
                  </a:cxn>
                  <a:cxn ang="0">
                    <a:pos x="0" y="0"/>
                  </a:cxn>
                  <a:cxn ang="0">
                    <a:pos x="1" y="2"/>
                  </a:cxn>
                  <a:cxn ang="0">
                    <a:pos x="2" y="2"/>
                  </a:cxn>
                </a:cxnLst>
                <a:rect l="0" t="0" r="0" b="0"/>
                <a:pathLst>
                  <a:path w="2" h="2">
                    <a:moveTo>
                      <a:pt x="2" y="2"/>
                    </a:moveTo>
                    <a:cubicBezTo>
                      <a:pt x="0" y="0"/>
                      <a:pt x="0" y="0"/>
                      <a:pt x="0" y="0"/>
                    </a:cubicBezTo>
                    <a:cubicBezTo>
                      <a:pt x="0" y="1"/>
                      <a:pt x="0" y="1"/>
                      <a:pt x="1" y="2"/>
                    </a:cubicBez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8" name="Freeform 925">
                <a:extLst>
                  <a:ext uri="{FF2B5EF4-FFF2-40B4-BE49-F238E27FC236}">
                    <a16:creationId xmlns:a16="http://schemas.microsoft.com/office/drawing/2014/main" xmlns="" id="{FF2108DE-9420-4B5D-AC2B-7CC78D311FE2}"/>
                  </a:ext>
                </a:extLst>
              </p:cNvPr>
              <p:cNvSpPr/>
              <p:nvPr/>
            </p:nvSpPr>
            <p:spPr>
              <a:xfrm>
                <a:off x="3755" y="2741"/>
                <a:ext cx="1" cy="3"/>
              </a:xfrm>
              <a:custGeom>
                <a:avLst/>
                <a:gdLst/>
                <a:ahLst/>
                <a:cxnLst>
                  <a:cxn ang="0">
                    <a:pos x="0" y="3"/>
                  </a:cxn>
                  <a:cxn ang="0">
                    <a:pos x="0" y="0"/>
                  </a:cxn>
                  <a:cxn ang="0">
                    <a:pos x="0" y="3"/>
                  </a:cxn>
                </a:cxnLst>
                <a:rect l="0" t="0" r="0" b="0"/>
                <a:pathLst>
                  <a:path w="2" h="3">
                    <a:moveTo>
                      <a:pt x="1" y="3"/>
                    </a:moveTo>
                    <a:cubicBezTo>
                      <a:pt x="1" y="3"/>
                      <a:pt x="2" y="2"/>
                      <a:pt x="1" y="0"/>
                    </a:cubicBezTo>
                    <a:cubicBezTo>
                      <a:pt x="0" y="1"/>
                      <a:pt x="0" y="3"/>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49" name="Freeform 926">
                <a:extLst>
                  <a:ext uri="{FF2B5EF4-FFF2-40B4-BE49-F238E27FC236}">
                    <a16:creationId xmlns:a16="http://schemas.microsoft.com/office/drawing/2014/main" xmlns="" id="{3CDE9606-59C2-4592-A5B5-F132E79FA7BC}"/>
                  </a:ext>
                </a:extLst>
              </p:cNvPr>
              <p:cNvSpPr/>
              <p:nvPr/>
            </p:nvSpPr>
            <p:spPr>
              <a:xfrm>
                <a:off x="3752" y="2741"/>
                <a:ext cx="1" cy="2"/>
              </a:xfrm>
              <a:custGeom>
                <a:avLst/>
                <a:gdLst/>
                <a:ahLst/>
                <a:cxnLst>
                  <a:cxn ang="0">
                    <a:pos x="1" y="0"/>
                  </a:cxn>
                  <a:cxn ang="0">
                    <a:pos x="0" y="2"/>
                  </a:cxn>
                  <a:cxn ang="0">
                    <a:pos x="1" y="2"/>
                  </a:cxn>
                  <a:cxn ang="0">
                    <a:pos x="1" y="0"/>
                  </a:cxn>
                </a:cxnLst>
                <a:rect l="0" t="0" r="0" b="0"/>
                <a:pathLst>
                  <a:path w="1" h="2">
                    <a:moveTo>
                      <a:pt x="1" y="0"/>
                    </a:moveTo>
                    <a:lnTo>
                      <a:pt x="0" y="2"/>
                    </a:lnTo>
                    <a:lnTo>
                      <a:pt x="1" y="2"/>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0" name="Freeform 927">
                <a:extLst>
                  <a:ext uri="{FF2B5EF4-FFF2-40B4-BE49-F238E27FC236}">
                    <a16:creationId xmlns:a16="http://schemas.microsoft.com/office/drawing/2014/main" xmlns="" id="{A408C67B-D41A-4789-8184-D5F009CD8F42}"/>
                  </a:ext>
                </a:extLst>
              </p:cNvPr>
              <p:cNvSpPr/>
              <p:nvPr/>
            </p:nvSpPr>
            <p:spPr>
              <a:xfrm>
                <a:off x="3735" y="2659"/>
                <a:ext cx="22" cy="82"/>
              </a:xfrm>
              <a:custGeom>
                <a:avLst/>
                <a:gdLst/>
                <a:ahLst/>
                <a:cxnLst>
                  <a:cxn ang="0">
                    <a:pos x="11" y="14"/>
                  </a:cxn>
                  <a:cxn ang="0">
                    <a:pos x="7" y="10"/>
                  </a:cxn>
                  <a:cxn ang="0">
                    <a:pos x="10" y="6"/>
                  </a:cxn>
                  <a:cxn ang="0">
                    <a:pos x="3" y="1"/>
                  </a:cxn>
                  <a:cxn ang="0">
                    <a:pos x="8" y="41"/>
                  </a:cxn>
                  <a:cxn ang="0">
                    <a:pos x="5" y="38"/>
                  </a:cxn>
                  <a:cxn ang="0">
                    <a:pos x="10" y="52"/>
                  </a:cxn>
                  <a:cxn ang="0">
                    <a:pos x="5" y="52"/>
                  </a:cxn>
                  <a:cxn ang="0">
                    <a:pos x="7" y="61"/>
                  </a:cxn>
                  <a:cxn ang="0">
                    <a:pos x="9" y="60"/>
                  </a:cxn>
                  <a:cxn ang="0">
                    <a:pos x="8" y="63"/>
                  </a:cxn>
                  <a:cxn ang="0">
                    <a:pos x="9" y="62"/>
                  </a:cxn>
                  <a:cxn ang="0">
                    <a:pos x="10" y="68"/>
                  </a:cxn>
                  <a:cxn ang="0">
                    <a:pos x="8" y="66"/>
                  </a:cxn>
                  <a:cxn ang="0">
                    <a:pos x="11" y="70"/>
                  </a:cxn>
                  <a:cxn ang="0">
                    <a:pos x="7" y="70"/>
                  </a:cxn>
                  <a:cxn ang="0">
                    <a:pos x="12" y="82"/>
                  </a:cxn>
                  <a:cxn ang="0">
                    <a:pos x="16" y="82"/>
                  </a:cxn>
                  <a:cxn ang="0">
                    <a:pos x="12" y="73"/>
                  </a:cxn>
                  <a:cxn ang="0">
                    <a:pos x="12" y="73"/>
                  </a:cxn>
                  <a:cxn ang="0">
                    <a:pos x="11" y="68"/>
                  </a:cxn>
                  <a:cxn ang="0">
                    <a:pos x="16" y="71"/>
                  </a:cxn>
                  <a:cxn ang="0">
                    <a:pos x="19" y="62"/>
                  </a:cxn>
                  <a:cxn ang="0">
                    <a:pos x="19" y="62"/>
                  </a:cxn>
                  <a:cxn ang="0">
                    <a:pos x="17" y="59"/>
                  </a:cxn>
                  <a:cxn ang="0">
                    <a:pos x="16" y="61"/>
                  </a:cxn>
                  <a:cxn ang="0">
                    <a:pos x="10" y="59"/>
                  </a:cxn>
                  <a:cxn ang="0">
                    <a:pos x="10" y="56"/>
                  </a:cxn>
                  <a:cxn ang="0">
                    <a:pos x="14" y="58"/>
                  </a:cxn>
                  <a:cxn ang="0">
                    <a:pos x="12" y="56"/>
                  </a:cxn>
                  <a:cxn ang="0">
                    <a:pos x="17" y="52"/>
                  </a:cxn>
                  <a:cxn ang="0">
                    <a:pos x="12" y="52"/>
                  </a:cxn>
                  <a:cxn ang="0">
                    <a:pos x="11" y="37"/>
                  </a:cxn>
                  <a:cxn ang="0">
                    <a:pos x="15" y="39"/>
                  </a:cxn>
                  <a:cxn ang="0">
                    <a:pos x="11" y="36"/>
                  </a:cxn>
                  <a:cxn ang="0">
                    <a:pos x="13" y="26"/>
                  </a:cxn>
                  <a:cxn ang="0">
                    <a:pos x="11" y="27"/>
                  </a:cxn>
                  <a:cxn ang="0">
                    <a:pos x="11" y="17"/>
                  </a:cxn>
                  <a:cxn ang="0">
                    <a:pos x="11" y="17"/>
                  </a:cxn>
                  <a:cxn ang="0">
                    <a:pos x="5" y="12"/>
                  </a:cxn>
                  <a:cxn ang="0">
                    <a:pos x="11" y="14"/>
                  </a:cxn>
                </a:cxnLst>
                <a:rect l="0" t="0" r="0" b="0"/>
                <a:pathLst>
                  <a:path w="26" h="96">
                    <a:moveTo>
                      <a:pt x="14" y="17"/>
                    </a:moveTo>
                    <a:cubicBezTo>
                      <a:pt x="9" y="12"/>
                      <a:pt x="9" y="12"/>
                      <a:pt x="9" y="12"/>
                    </a:cubicBezTo>
                    <a:cubicBezTo>
                      <a:pt x="11" y="12"/>
                      <a:pt x="8" y="7"/>
                      <a:pt x="12" y="8"/>
                    </a:cubicBezTo>
                    <a:cubicBezTo>
                      <a:pt x="7" y="6"/>
                      <a:pt x="12" y="0"/>
                      <a:pt x="4" y="2"/>
                    </a:cubicBezTo>
                    <a:cubicBezTo>
                      <a:pt x="7" y="15"/>
                      <a:pt x="3" y="33"/>
                      <a:pt x="10" y="48"/>
                    </a:cubicBezTo>
                    <a:cubicBezTo>
                      <a:pt x="7" y="45"/>
                      <a:pt x="7" y="45"/>
                      <a:pt x="7" y="45"/>
                    </a:cubicBezTo>
                    <a:cubicBezTo>
                      <a:pt x="13" y="53"/>
                      <a:pt x="0" y="56"/>
                      <a:pt x="12" y="62"/>
                    </a:cubicBezTo>
                    <a:cubicBezTo>
                      <a:pt x="6" y="61"/>
                      <a:pt x="6" y="61"/>
                      <a:pt x="6" y="61"/>
                    </a:cubicBezTo>
                    <a:cubicBezTo>
                      <a:pt x="4" y="65"/>
                      <a:pt x="15" y="68"/>
                      <a:pt x="9" y="72"/>
                    </a:cubicBezTo>
                    <a:cubicBezTo>
                      <a:pt x="11" y="71"/>
                      <a:pt x="11" y="71"/>
                      <a:pt x="11" y="71"/>
                    </a:cubicBezTo>
                    <a:cubicBezTo>
                      <a:pt x="11" y="72"/>
                      <a:pt x="10" y="73"/>
                      <a:pt x="10" y="74"/>
                    </a:cubicBezTo>
                    <a:cubicBezTo>
                      <a:pt x="11" y="73"/>
                      <a:pt x="11" y="73"/>
                      <a:pt x="11" y="73"/>
                    </a:cubicBezTo>
                    <a:cubicBezTo>
                      <a:pt x="14" y="76"/>
                      <a:pt x="14" y="77"/>
                      <a:pt x="12" y="80"/>
                    </a:cubicBezTo>
                    <a:cubicBezTo>
                      <a:pt x="10" y="80"/>
                      <a:pt x="11" y="79"/>
                      <a:pt x="10" y="78"/>
                    </a:cubicBezTo>
                    <a:cubicBezTo>
                      <a:pt x="8" y="79"/>
                      <a:pt x="13" y="81"/>
                      <a:pt x="13" y="83"/>
                    </a:cubicBezTo>
                    <a:cubicBezTo>
                      <a:pt x="11" y="85"/>
                      <a:pt x="10" y="83"/>
                      <a:pt x="9" y="83"/>
                    </a:cubicBezTo>
                    <a:cubicBezTo>
                      <a:pt x="12" y="89"/>
                      <a:pt x="5" y="92"/>
                      <a:pt x="15" y="96"/>
                    </a:cubicBezTo>
                    <a:cubicBezTo>
                      <a:pt x="17" y="96"/>
                      <a:pt x="18" y="94"/>
                      <a:pt x="19" y="96"/>
                    </a:cubicBezTo>
                    <a:cubicBezTo>
                      <a:pt x="22" y="92"/>
                      <a:pt x="18" y="89"/>
                      <a:pt x="15" y="86"/>
                    </a:cubicBezTo>
                    <a:cubicBezTo>
                      <a:pt x="15" y="86"/>
                      <a:pt x="15" y="86"/>
                      <a:pt x="15" y="86"/>
                    </a:cubicBezTo>
                    <a:cubicBezTo>
                      <a:pt x="6" y="84"/>
                      <a:pt x="17" y="84"/>
                      <a:pt x="13" y="80"/>
                    </a:cubicBezTo>
                    <a:cubicBezTo>
                      <a:pt x="17" y="81"/>
                      <a:pt x="17" y="83"/>
                      <a:pt x="19" y="84"/>
                    </a:cubicBezTo>
                    <a:cubicBezTo>
                      <a:pt x="26" y="78"/>
                      <a:pt x="14" y="76"/>
                      <a:pt x="23" y="73"/>
                    </a:cubicBezTo>
                    <a:cubicBezTo>
                      <a:pt x="23" y="73"/>
                      <a:pt x="23" y="73"/>
                      <a:pt x="23" y="73"/>
                    </a:cubicBezTo>
                    <a:cubicBezTo>
                      <a:pt x="24" y="72"/>
                      <a:pt x="22" y="71"/>
                      <a:pt x="21" y="70"/>
                    </a:cubicBezTo>
                    <a:cubicBezTo>
                      <a:pt x="20" y="70"/>
                      <a:pt x="20" y="71"/>
                      <a:pt x="19" y="72"/>
                    </a:cubicBezTo>
                    <a:cubicBezTo>
                      <a:pt x="18" y="71"/>
                      <a:pt x="14" y="70"/>
                      <a:pt x="12" y="70"/>
                    </a:cubicBezTo>
                    <a:cubicBezTo>
                      <a:pt x="16" y="69"/>
                      <a:pt x="10" y="68"/>
                      <a:pt x="12" y="66"/>
                    </a:cubicBezTo>
                    <a:cubicBezTo>
                      <a:pt x="16" y="65"/>
                      <a:pt x="15" y="68"/>
                      <a:pt x="17" y="69"/>
                    </a:cubicBezTo>
                    <a:cubicBezTo>
                      <a:pt x="15" y="66"/>
                      <a:pt x="15" y="66"/>
                      <a:pt x="15" y="66"/>
                    </a:cubicBezTo>
                    <a:cubicBezTo>
                      <a:pt x="15" y="64"/>
                      <a:pt x="19" y="64"/>
                      <a:pt x="21" y="62"/>
                    </a:cubicBezTo>
                    <a:cubicBezTo>
                      <a:pt x="18" y="60"/>
                      <a:pt x="19" y="64"/>
                      <a:pt x="15" y="62"/>
                    </a:cubicBezTo>
                    <a:cubicBezTo>
                      <a:pt x="20" y="59"/>
                      <a:pt x="18" y="49"/>
                      <a:pt x="14" y="44"/>
                    </a:cubicBezTo>
                    <a:cubicBezTo>
                      <a:pt x="15" y="45"/>
                      <a:pt x="18" y="44"/>
                      <a:pt x="18" y="46"/>
                    </a:cubicBezTo>
                    <a:cubicBezTo>
                      <a:pt x="19" y="45"/>
                      <a:pt x="17" y="43"/>
                      <a:pt x="14" y="43"/>
                    </a:cubicBezTo>
                    <a:cubicBezTo>
                      <a:pt x="11" y="39"/>
                      <a:pt x="13" y="35"/>
                      <a:pt x="16" y="31"/>
                    </a:cubicBezTo>
                    <a:cubicBezTo>
                      <a:pt x="13" y="32"/>
                      <a:pt x="13" y="32"/>
                      <a:pt x="13" y="32"/>
                    </a:cubicBezTo>
                    <a:cubicBezTo>
                      <a:pt x="8" y="30"/>
                      <a:pt x="16" y="25"/>
                      <a:pt x="13" y="20"/>
                    </a:cubicBezTo>
                    <a:cubicBezTo>
                      <a:pt x="13" y="20"/>
                      <a:pt x="13" y="20"/>
                      <a:pt x="13" y="20"/>
                    </a:cubicBezTo>
                    <a:cubicBezTo>
                      <a:pt x="12" y="19"/>
                      <a:pt x="5" y="18"/>
                      <a:pt x="7" y="15"/>
                    </a:cubicBezTo>
                    <a:cubicBezTo>
                      <a:pt x="10" y="15"/>
                      <a:pt x="10" y="17"/>
                      <a:pt x="14"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1" name="Freeform 928">
                <a:extLst>
                  <a:ext uri="{FF2B5EF4-FFF2-40B4-BE49-F238E27FC236}">
                    <a16:creationId xmlns:a16="http://schemas.microsoft.com/office/drawing/2014/main" xmlns="" id="{1BFDF830-CDC2-42BE-8E97-6AD8D1F0E080}"/>
                  </a:ext>
                </a:extLst>
              </p:cNvPr>
              <p:cNvSpPr/>
              <p:nvPr/>
            </p:nvSpPr>
            <p:spPr>
              <a:xfrm>
                <a:off x="3738" y="2656"/>
                <a:ext cx="7" cy="4"/>
              </a:xfrm>
              <a:custGeom>
                <a:avLst/>
                <a:gdLst/>
                <a:ahLst/>
                <a:cxnLst>
                  <a:cxn ang="0">
                    <a:pos x="3" y="2"/>
                  </a:cxn>
                  <a:cxn ang="0">
                    <a:pos x="6" y="4"/>
                  </a:cxn>
                  <a:cxn ang="0">
                    <a:pos x="0" y="0"/>
                  </a:cxn>
                  <a:cxn ang="0">
                    <a:pos x="1" y="3"/>
                  </a:cxn>
                  <a:cxn ang="0">
                    <a:pos x="3" y="2"/>
                  </a:cxn>
                </a:cxnLst>
                <a:rect l="0" t="0" r="0" b="0"/>
                <a:pathLst>
                  <a:path w="9" h="4">
                    <a:moveTo>
                      <a:pt x="4" y="2"/>
                    </a:moveTo>
                    <a:cubicBezTo>
                      <a:pt x="8" y="4"/>
                      <a:pt x="8" y="4"/>
                      <a:pt x="8" y="4"/>
                    </a:cubicBezTo>
                    <a:cubicBezTo>
                      <a:pt x="9" y="2"/>
                      <a:pt x="3" y="0"/>
                      <a:pt x="1" y="0"/>
                    </a:cubicBezTo>
                    <a:cubicBezTo>
                      <a:pt x="1" y="2"/>
                      <a:pt x="0" y="3"/>
                      <a:pt x="2" y="3"/>
                    </a:cubicBezTo>
                    <a:cubicBezTo>
                      <a:pt x="3" y="3"/>
                      <a:pt x="4" y="3"/>
                      <a:pt x="4"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2" name="Freeform 929">
                <a:extLst>
                  <a:ext uri="{FF2B5EF4-FFF2-40B4-BE49-F238E27FC236}">
                    <a16:creationId xmlns:a16="http://schemas.microsoft.com/office/drawing/2014/main" xmlns="" id="{7290A617-83B5-45FB-84F0-1A04D44E9C81}"/>
                  </a:ext>
                </a:extLst>
              </p:cNvPr>
              <p:cNvSpPr/>
              <p:nvPr/>
            </p:nvSpPr>
            <p:spPr>
              <a:xfrm>
                <a:off x="3731" y="2615"/>
                <a:ext cx="17" cy="42"/>
              </a:xfrm>
              <a:custGeom>
                <a:avLst/>
                <a:gdLst/>
                <a:ahLst/>
                <a:cxnLst>
                  <a:cxn ang="0">
                    <a:pos x="8" y="14"/>
                  </a:cxn>
                  <a:cxn ang="0">
                    <a:pos x="5" y="14"/>
                  </a:cxn>
                  <a:cxn ang="0">
                    <a:pos x="5" y="30"/>
                  </a:cxn>
                  <a:cxn ang="0">
                    <a:pos x="10" y="35"/>
                  </a:cxn>
                  <a:cxn ang="0">
                    <a:pos x="6" y="36"/>
                  </a:cxn>
                  <a:cxn ang="0">
                    <a:pos x="11" y="40"/>
                  </a:cxn>
                  <a:cxn ang="0">
                    <a:pos x="9" y="37"/>
                  </a:cxn>
                  <a:cxn ang="0">
                    <a:pos x="11" y="37"/>
                  </a:cxn>
                  <a:cxn ang="0">
                    <a:pos x="11" y="35"/>
                  </a:cxn>
                  <a:cxn ang="0">
                    <a:pos x="13" y="36"/>
                  </a:cxn>
                  <a:cxn ang="0">
                    <a:pos x="8" y="29"/>
                  </a:cxn>
                  <a:cxn ang="0">
                    <a:pos x="12" y="29"/>
                  </a:cxn>
                  <a:cxn ang="0">
                    <a:pos x="14" y="21"/>
                  </a:cxn>
                  <a:cxn ang="0">
                    <a:pos x="12" y="22"/>
                  </a:cxn>
                  <a:cxn ang="0">
                    <a:pos x="9" y="23"/>
                  </a:cxn>
                  <a:cxn ang="0">
                    <a:pos x="14" y="20"/>
                  </a:cxn>
                  <a:cxn ang="0">
                    <a:pos x="11" y="6"/>
                  </a:cxn>
                  <a:cxn ang="0">
                    <a:pos x="5" y="4"/>
                  </a:cxn>
                  <a:cxn ang="0">
                    <a:pos x="10" y="5"/>
                  </a:cxn>
                  <a:cxn ang="0">
                    <a:pos x="11" y="2"/>
                  </a:cxn>
                  <a:cxn ang="0">
                    <a:pos x="3" y="0"/>
                  </a:cxn>
                  <a:cxn ang="0">
                    <a:pos x="8" y="14"/>
                  </a:cxn>
                </a:cxnLst>
                <a:rect l="0" t="0" r="0" b="0"/>
                <a:pathLst>
                  <a:path w="20" h="49">
                    <a:moveTo>
                      <a:pt x="10" y="17"/>
                    </a:moveTo>
                    <a:cubicBezTo>
                      <a:pt x="10" y="17"/>
                      <a:pt x="8" y="17"/>
                      <a:pt x="7" y="17"/>
                    </a:cubicBezTo>
                    <a:cubicBezTo>
                      <a:pt x="7" y="24"/>
                      <a:pt x="9" y="32"/>
                      <a:pt x="6" y="35"/>
                    </a:cubicBezTo>
                    <a:cubicBezTo>
                      <a:pt x="5" y="37"/>
                      <a:pt x="11" y="38"/>
                      <a:pt x="12" y="41"/>
                    </a:cubicBezTo>
                    <a:cubicBezTo>
                      <a:pt x="8" y="42"/>
                      <a:pt x="8" y="42"/>
                      <a:pt x="8" y="42"/>
                    </a:cubicBezTo>
                    <a:cubicBezTo>
                      <a:pt x="11" y="44"/>
                      <a:pt x="7" y="49"/>
                      <a:pt x="13" y="47"/>
                    </a:cubicBezTo>
                    <a:cubicBezTo>
                      <a:pt x="14" y="47"/>
                      <a:pt x="10" y="46"/>
                      <a:pt x="11" y="44"/>
                    </a:cubicBezTo>
                    <a:cubicBezTo>
                      <a:pt x="14" y="44"/>
                      <a:pt x="14" y="44"/>
                      <a:pt x="14" y="44"/>
                    </a:cubicBezTo>
                    <a:cubicBezTo>
                      <a:pt x="13" y="41"/>
                      <a:pt x="13" y="41"/>
                      <a:pt x="13" y="41"/>
                    </a:cubicBezTo>
                    <a:cubicBezTo>
                      <a:pt x="16" y="42"/>
                      <a:pt x="16" y="42"/>
                      <a:pt x="16" y="42"/>
                    </a:cubicBezTo>
                    <a:cubicBezTo>
                      <a:pt x="20" y="38"/>
                      <a:pt x="7" y="39"/>
                      <a:pt x="10" y="34"/>
                    </a:cubicBezTo>
                    <a:cubicBezTo>
                      <a:pt x="15" y="34"/>
                      <a:pt x="15" y="34"/>
                      <a:pt x="15" y="34"/>
                    </a:cubicBezTo>
                    <a:cubicBezTo>
                      <a:pt x="16" y="30"/>
                      <a:pt x="14" y="29"/>
                      <a:pt x="17" y="25"/>
                    </a:cubicBezTo>
                    <a:cubicBezTo>
                      <a:pt x="17" y="25"/>
                      <a:pt x="14" y="25"/>
                      <a:pt x="15" y="26"/>
                    </a:cubicBezTo>
                    <a:cubicBezTo>
                      <a:pt x="15" y="27"/>
                      <a:pt x="13" y="27"/>
                      <a:pt x="11" y="27"/>
                    </a:cubicBezTo>
                    <a:cubicBezTo>
                      <a:pt x="6" y="22"/>
                      <a:pt x="15" y="28"/>
                      <a:pt x="17" y="24"/>
                    </a:cubicBezTo>
                    <a:cubicBezTo>
                      <a:pt x="13" y="19"/>
                      <a:pt x="9" y="11"/>
                      <a:pt x="14" y="8"/>
                    </a:cubicBezTo>
                    <a:cubicBezTo>
                      <a:pt x="10" y="10"/>
                      <a:pt x="7" y="7"/>
                      <a:pt x="7" y="5"/>
                    </a:cubicBezTo>
                    <a:cubicBezTo>
                      <a:pt x="9" y="3"/>
                      <a:pt x="10" y="5"/>
                      <a:pt x="12" y="6"/>
                    </a:cubicBezTo>
                    <a:cubicBezTo>
                      <a:pt x="13" y="5"/>
                      <a:pt x="14" y="4"/>
                      <a:pt x="13" y="3"/>
                    </a:cubicBezTo>
                    <a:cubicBezTo>
                      <a:pt x="10" y="4"/>
                      <a:pt x="6" y="3"/>
                      <a:pt x="4" y="0"/>
                    </a:cubicBezTo>
                    <a:cubicBezTo>
                      <a:pt x="0" y="6"/>
                      <a:pt x="11" y="11"/>
                      <a:pt x="10"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3" name="Freeform 930">
                <a:extLst>
                  <a:ext uri="{FF2B5EF4-FFF2-40B4-BE49-F238E27FC236}">
                    <a16:creationId xmlns:a16="http://schemas.microsoft.com/office/drawing/2014/main" xmlns="" id="{B1CF1CE3-2F4D-44FA-891C-1EF1A67A9A44}"/>
                  </a:ext>
                </a:extLst>
              </p:cNvPr>
              <p:cNvSpPr/>
              <p:nvPr/>
            </p:nvSpPr>
            <p:spPr>
              <a:xfrm>
                <a:off x="3735" y="2627"/>
                <a:ext cx="2" cy="2"/>
              </a:xfrm>
              <a:custGeom>
                <a:avLst/>
                <a:gdLst/>
                <a:ahLst/>
                <a:cxnLst>
                  <a:cxn ang="0">
                    <a:pos x="0" y="1"/>
                  </a:cxn>
                  <a:cxn ang="0">
                    <a:pos x="2" y="2"/>
                  </a:cxn>
                  <a:cxn ang="0">
                    <a:pos x="2" y="0"/>
                  </a:cxn>
                  <a:cxn ang="0">
                    <a:pos x="0" y="1"/>
                  </a:cxn>
                </a:cxnLst>
                <a:rect l="0" t="0" r="0" b="0"/>
                <a:pathLst>
                  <a:path w="2" h="2">
                    <a:moveTo>
                      <a:pt x="0" y="1"/>
                    </a:moveTo>
                    <a:lnTo>
                      <a:pt x="2" y="2"/>
                    </a:lnTo>
                    <a:lnTo>
                      <a:pt x="2"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4" name="Freeform 931">
                <a:extLst>
                  <a:ext uri="{FF2B5EF4-FFF2-40B4-BE49-F238E27FC236}">
                    <a16:creationId xmlns:a16="http://schemas.microsoft.com/office/drawing/2014/main" xmlns="" id="{C08A3926-8568-4CB5-9ABC-50601DDEC9BB}"/>
                  </a:ext>
                </a:extLst>
              </p:cNvPr>
              <p:cNvSpPr/>
              <p:nvPr/>
            </p:nvSpPr>
            <p:spPr>
              <a:xfrm>
                <a:off x="3842" y="3244"/>
                <a:ext cx="3" cy="2"/>
              </a:xfrm>
              <a:custGeom>
                <a:avLst/>
                <a:gdLst/>
                <a:ahLst/>
                <a:cxnLst>
                  <a:cxn ang="0">
                    <a:pos x="2" y="2"/>
                  </a:cxn>
                  <a:cxn ang="0">
                    <a:pos x="3" y="0"/>
                  </a:cxn>
                  <a:cxn ang="0">
                    <a:pos x="0" y="0"/>
                  </a:cxn>
                  <a:cxn ang="0">
                    <a:pos x="2" y="2"/>
                  </a:cxn>
                </a:cxnLst>
                <a:rect l="0" t="0" r="0" b="0"/>
                <a:pathLst>
                  <a:path w="3" h="2">
                    <a:moveTo>
                      <a:pt x="2" y="2"/>
                    </a:moveTo>
                    <a:lnTo>
                      <a:pt x="3" y="0"/>
                    </a:lnTo>
                    <a:lnTo>
                      <a:pt x="0" y="0"/>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5" name="Freeform 932">
                <a:extLst>
                  <a:ext uri="{FF2B5EF4-FFF2-40B4-BE49-F238E27FC236}">
                    <a16:creationId xmlns:a16="http://schemas.microsoft.com/office/drawing/2014/main" xmlns="" id="{3BB30569-FBD8-443A-854E-F2C68E71421D}"/>
                  </a:ext>
                </a:extLst>
              </p:cNvPr>
              <p:cNvSpPr/>
              <p:nvPr/>
            </p:nvSpPr>
            <p:spPr>
              <a:xfrm>
                <a:off x="3840" y="3232"/>
                <a:ext cx="14" cy="11"/>
              </a:xfrm>
              <a:custGeom>
                <a:avLst/>
                <a:gdLst/>
                <a:ahLst/>
                <a:cxnLst>
                  <a:cxn ang="0">
                    <a:pos x="13" y="2"/>
                  </a:cxn>
                  <a:cxn ang="0">
                    <a:pos x="11" y="0"/>
                  </a:cxn>
                  <a:cxn ang="0">
                    <a:pos x="0" y="6"/>
                  </a:cxn>
                  <a:cxn ang="0">
                    <a:pos x="8" y="10"/>
                  </a:cxn>
                  <a:cxn ang="0">
                    <a:pos x="5" y="5"/>
                  </a:cxn>
                  <a:cxn ang="0">
                    <a:pos x="11" y="7"/>
                  </a:cxn>
                  <a:cxn ang="0">
                    <a:pos x="9" y="3"/>
                  </a:cxn>
                  <a:cxn ang="0">
                    <a:pos x="13" y="2"/>
                  </a:cxn>
                </a:cxnLst>
                <a:rect l="0" t="0" r="0" b="0"/>
                <a:pathLst>
                  <a:path w="16" h="13">
                    <a:moveTo>
                      <a:pt x="15" y="3"/>
                    </a:moveTo>
                    <a:cubicBezTo>
                      <a:pt x="13" y="0"/>
                      <a:pt x="13" y="0"/>
                      <a:pt x="13" y="0"/>
                    </a:cubicBezTo>
                    <a:cubicBezTo>
                      <a:pt x="4" y="4"/>
                      <a:pt x="6" y="1"/>
                      <a:pt x="0" y="8"/>
                    </a:cubicBezTo>
                    <a:cubicBezTo>
                      <a:pt x="2" y="10"/>
                      <a:pt x="6" y="13"/>
                      <a:pt x="10" y="12"/>
                    </a:cubicBezTo>
                    <a:cubicBezTo>
                      <a:pt x="9" y="10"/>
                      <a:pt x="5" y="9"/>
                      <a:pt x="6" y="7"/>
                    </a:cubicBezTo>
                    <a:cubicBezTo>
                      <a:pt x="9" y="7"/>
                      <a:pt x="9" y="9"/>
                      <a:pt x="13" y="9"/>
                    </a:cubicBezTo>
                    <a:cubicBezTo>
                      <a:pt x="16" y="5"/>
                      <a:pt x="10" y="8"/>
                      <a:pt x="11" y="4"/>
                    </a:cubicBezTo>
                    <a:lnTo>
                      <a:pt x="15"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6" name="Freeform 933">
                <a:extLst>
                  <a:ext uri="{FF2B5EF4-FFF2-40B4-BE49-F238E27FC236}">
                    <a16:creationId xmlns:a16="http://schemas.microsoft.com/office/drawing/2014/main" xmlns="" id="{FDB08B54-5E26-4011-B3E8-DE3BF5BC1D45}"/>
                  </a:ext>
                </a:extLst>
              </p:cNvPr>
              <p:cNvSpPr/>
              <p:nvPr/>
            </p:nvSpPr>
            <p:spPr>
              <a:xfrm>
                <a:off x="3844" y="3232"/>
                <a:ext cx="5" cy="1"/>
              </a:xfrm>
              <a:custGeom>
                <a:avLst/>
                <a:gdLst/>
                <a:ahLst/>
                <a:cxnLst>
                  <a:cxn ang="0">
                    <a:pos x="0" y="1"/>
                  </a:cxn>
                  <a:cxn ang="0">
                    <a:pos x="5" y="1"/>
                  </a:cxn>
                  <a:cxn ang="0">
                    <a:pos x="0" y="1"/>
                  </a:cxn>
                </a:cxnLst>
                <a:rect l="0" t="0" r="0" b="0"/>
                <a:pathLst>
                  <a:path w="5" h="1">
                    <a:moveTo>
                      <a:pt x="0" y="1"/>
                    </a:moveTo>
                    <a:cubicBezTo>
                      <a:pt x="5" y="1"/>
                      <a:pt x="5" y="1"/>
                      <a:pt x="5" y="1"/>
                    </a:cubicBezTo>
                    <a:cubicBezTo>
                      <a:pt x="3" y="1"/>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7" name="Freeform 934">
                <a:extLst>
                  <a:ext uri="{FF2B5EF4-FFF2-40B4-BE49-F238E27FC236}">
                    <a16:creationId xmlns:a16="http://schemas.microsoft.com/office/drawing/2014/main" xmlns="" id="{7270AE4C-0922-4E1F-A941-E56E4F3247C5}"/>
                  </a:ext>
                </a:extLst>
              </p:cNvPr>
              <p:cNvSpPr/>
              <p:nvPr/>
            </p:nvSpPr>
            <p:spPr>
              <a:xfrm>
                <a:off x="3840" y="3229"/>
                <a:ext cx="6" cy="3"/>
              </a:xfrm>
              <a:custGeom>
                <a:avLst/>
                <a:gdLst/>
                <a:ahLst/>
                <a:cxnLst>
                  <a:cxn ang="0">
                    <a:pos x="2" y="3"/>
                  </a:cxn>
                  <a:cxn ang="0">
                    <a:pos x="6" y="1"/>
                  </a:cxn>
                  <a:cxn ang="0">
                    <a:pos x="0" y="0"/>
                  </a:cxn>
                  <a:cxn ang="0">
                    <a:pos x="2" y="3"/>
                  </a:cxn>
                </a:cxnLst>
                <a:rect l="0" t="0" r="0" b="0"/>
                <a:pathLst>
                  <a:path w="7" h="3">
                    <a:moveTo>
                      <a:pt x="3" y="3"/>
                    </a:moveTo>
                    <a:cubicBezTo>
                      <a:pt x="3" y="0"/>
                      <a:pt x="7" y="2"/>
                      <a:pt x="7" y="1"/>
                    </a:cubicBezTo>
                    <a:cubicBezTo>
                      <a:pt x="0" y="0"/>
                      <a:pt x="0" y="0"/>
                      <a:pt x="0" y="0"/>
                    </a:cubicBezTo>
                    <a:lnTo>
                      <a:pt x="3"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8" name="Freeform 935">
                <a:extLst>
                  <a:ext uri="{FF2B5EF4-FFF2-40B4-BE49-F238E27FC236}">
                    <a16:creationId xmlns:a16="http://schemas.microsoft.com/office/drawing/2014/main" xmlns="" id="{FAE8248F-2CE2-4EE1-8EBD-ADA39BCB6874}"/>
                  </a:ext>
                </a:extLst>
              </p:cNvPr>
              <p:cNvSpPr/>
              <p:nvPr/>
            </p:nvSpPr>
            <p:spPr>
              <a:xfrm>
                <a:off x="3840" y="3222"/>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1"/>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59" name="Freeform 936">
                <a:extLst>
                  <a:ext uri="{FF2B5EF4-FFF2-40B4-BE49-F238E27FC236}">
                    <a16:creationId xmlns:a16="http://schemas.microsoft.com/office/drawing/2014/main" xmlns="" id="{6FEFB612-E1A1-4794-99FE-0A7D40901F76}"/>
                  </a:ext>
                </a:extLst>
              </p:cNvPr>
              <p:cNvSpPr/>
              <p:nvPr/>
            </p:nvSpPr>
            <p:spPr>
              <a:xfrm>
                <a:off x="3838" y="3220"/>
                <a:ext cx="12" cy="7"/>
              </a:xfrm>
              <a:custGeom>
                <a:avLst/>
                <a:gdLst/>
                <a:ahLst/>
                <a:cxnLst>
                  <a:cxn ang="0">
                    <a:pos x="1" y="0"/>
                  </a:cxn>
                  <a:cxn ang="0">
                    <a:pos x="2" y="2"/>
                  </a:cxn>
                  <a:cxn ang="0">
                    <a:pos x="2" y="2"/>
                  </a:cxn>
                  <a:cxn ang="0">
                    <a:pos x="8" y="3"/>
                  </a:cxn>
                  <a:cxn ang="0">
                    <a:pos x="8" y="7"/>
                  </a:cxn>
                  <a:cxn ang="0">
                    <a:pos x="12" y="4"/>
                  </a:cxn>
                  <a:cxn ang="0">
                    <a:pos x="1" y="0"/>
                  </a:cxn>
                </a:cxnLst>
                <a:rect l="0" t="0" r="0" b="0"/>
                <a:pathLst>
                  <a:path w="13" h="8">
                    <a:moveTo>
                      <a:pt x="2" y="0"/>
                    </a:moveTo>
                    <a:cubicBezTo>
                      <a:pt x="0" y="1"/>
                      <a:pt x="1" y="2"/>
                      <a:pt x="3" y="3"/>
                    </a:cubicBezTo>
                    <a:cubicBezTo>
                      <a:pt x="3" y="3"/>
                      <a:pt x="3" y="3"/>
                      <a:pt x="3" y="3"/>
                    </a:cubicBezTo>
                    <a:cubicBezTo>
                      <a:pt x="5" y="1"/>
                      <a:pt x="10" y="2"/>
                      <a:pt x="9" y="4"/>
                    </a:cubicBezTo>
                    <a:cubicBezTo>
                      <a:pt x="11" y="6"/>
                      <a:pt x="6" y="7"/>
                      <a:pt x="9" y="8"/>
                    </a:cubicBezTo>
                    <a:cubicBezTo>
                      <a:pt x="13" y="5"/>
                      <a:pt x="13" y="5"/>
                      <a:pt x="13" y="5"/>
                    </a:cubicBezTo>
                    <a:cubicBezTo>
                      <a:pt x="11" y="2"/>
                      <a:pt x="4"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0" name="Freeform 937">
                <a:extLst>
                  <a:ext uri="{FF2B5EF4-FFF2-40B4-BE49-F238E27FC236}">
                    <a16:creationId xmlns:a16="http://schemas.microsoft.com/office/drawing/2014/main" xmlns="" id="{9F6FFACA-529C-4BA2-A571-C8F18CBA9ED2}"/>
                  </a:ext>
                </a:extLst>
              </p:cNvPr>
              <p:cNvSpPr/>
              <p:nvPr/>
            </p:nvSpPr>
            <p:spPr>
              <a:xfrm>
                <a:off x="3842" y="3223"/>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1" name="Freeform 938">
                <a:extLst>
                  <a:ext uri="{FF2B5EF4-FFF2-40B4-BE49-F238E27FC236}">
                    <a16:creationId xmlns:a16="http://schemas.microsoft.com/office/drawing/2014/main" xmlns="" id="{13909654-CBF2-458A-AED9-AD518564E6B9}"/>
                  </a:ext>
                </a:extLst>
              </p:cNvPr>
              <p:cNvSpPr/>
              <p:nvPr/>
            </p:nvSpPr>
            <p:spPr>
              <a:xfrm>
                <a:off x="3842" y="3228"/>
                <a:ext cx="2" cy="0"/>
              </a:xfrm>
              <a:custGeom>
                <a:avLst/>
                <a:gdLst/>
                <a:ahLst/>
                <a:cxnLst>
                  <a:cxn ang="0">
                    <a:pos x="0" y="0"/>
                  </a:cxn>
                  <a:cxn ang="0">
                    <a:pos x="1" y="0"/>
                  </a:cxn>
                  <a:cxn ang="0">
                    <a:pos x="2" y="0"/>
                  </a:cxn>
                  <a:cxn ang="0">
                    <a:pos x="0" y="0"/>
                  </a:cxn>
                </a:cxnLst>
                <a:rect l="0" t="0" r="0" b="0"/>
                <a:pathLst>
                  <a:path w="2" h="1">
                    <a:moveTo>
                      <a:pt x="0" y="0"/>
                    </a:moveTo>
                    <a:lnTo>
                      <a:pt x="1" y="0"/>
                    </a:lnTo>
                    <a:lnTo>
                      <a:pt x="2"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2" name="Freeform 939">
                <a:extLst>
                  <a:ext uri="{FF2B5EF4-FFF2-40B4-BE49-F238E27FC236}">
                    <a16:creationId xmlns:a16="http://schemas.microsoft.com/office/drawing/2014/main" xmlns="" id="{6A2395EF-C60C-46DE-8485-6BFA4A044B3F}"/>
                  </a:ext>
                </a:extLst>
              </p:cNvPr>
              <p:cNvSpPr/>
              <p:nvPr/>
            </p:nvSpPr>
            <p:spPr>
              <a:xfrm>
                <a:off x="3838" y="3209"/>
                <a:ext cx="12" cy="9"/>
              </a:xfrm>
              <a:custGeom>
                <a:avLst/>
                <a:gdLst/>
                <a:ahLst/>
                <a:cxnLst>
                  <a:cxn ang="0">
                    <a:pos x="0" y="3"/>
                  </a:cxn>
                  <a:cxn ang="0">
                    <a:pos x="5" y="8"/>
                  </a:cxn>
                  <a:cxn ang="0">
                    <a:pos x="12" y="3"/>
                  </a:cxn>
                  <a:cxn ang="0">
                    <a:pos x="10" y="0"/>
                  </a:cxn>
                  <a:cxn ang="0">
                    <a:pos x="0" y="3"/>
                  </a:cxn>
                </a:cxnLst>
                <a:rect l="0" t="0" r="0" b="0"/>
                <a:pathLst>
                  <a:path w="13" h="10">
                    <a:moveTo>
                      <a:pt x="1" y="4"/>
                    </a:moveTo>
                    <a:cubicBezTo>
                      <a:pt x="7" y="4"/>
                      <a:pt x="0" y="10"/>
                      <a:pt x="6" y="9"/>
                    </a:cubicBezTo>
                    <a:cubicBezTo>
                      <a:pt x="5" y="6"/>
                      <a:pt x="10" y="4"/>
                      <a:pt x="13" y="4"/>
                    </a:cubicBezTo>
                    <a:cubicBezTo>
                      <a:pt x="11" y="1"/>
                      <a:pt x="11" y="1"/>
                      <a:pt x="11" y="1"/>
                    </a:cubicBezTo>
                    <a:cubicBezTo>
                      <a:pt x="9" y="0"/>
                      <a:pt x="4" y="2"/>
                      <a:pt x="1"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3" name="Freeform 940">
                <a:extLst>
                  <a:ext uri="{FF2B5EF4-FFF2-40B4-BE49-F238E27FC236}">
                    <a16:creationId xmlns:a16="http://schemas.microsoft.com/office/drawing/2014/main" xmlns="" id="{5EDF4ECF-E2FF-49FB-B2CE-78C05EDB9D95}"/>
                  </a:ext>
                </a:extLst>
              </p:cNvPr>
              <p:cNvSpPr/>
              <p:nvPr/>
            </p:nvSpPr>
            <p:spPr>
              <a:xfrm>
                <a:off x="3852" y="3205"/>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4" name="Freeform 941">
                <a:extLst>
                  <a:ext uri="{FF2B5EF4-FFF2-40B4-BE49-F238E27FC236}">
                    <a16:creationId xmlns:a16="http://schemas.microsoft.com/office/drawing/2014/main" xmlns="" id="{2AD7248F-E73D-47D9-B875-FFF9DC9A811A}"/>
                  </a:ext>
                </a:extLst>
              </p:cNvPr>
              <p:cNvSpPr/>
              <p:nvPr/>
            </p:nvSpPr>
            <p:spPr>
              <a:xfrm>
                <a:off x="3842" y="3192"/>
                <a:ext cx="14" cy="17"/>
              </a:xfrm>
              <a:custGeom>
                <a:avLst/>
                <a:gdLst/>
                <a:ahLst/>
                <a:cxnLst>
                  <a:cxn ang="0">
                    <a:pos x="0" y="0"/>
                  </a:cxn>
                  <a:cxn ang="0">
                    <a:pos x="7" y="6"/>
                  </a:cxn>
                  <a:cxn ang="0">
                    <a:pos x="2" y="4"/>
                  </a:cxn>
                  <a:cxn ang="0">
                    <a:pos x="5" y="10"/>
                  </a:cxn>
                  <a:cxn ang="0">
                    <a:pos x="0" y="8"/>
                  </a:cxn>
                  <a:cxn ang="0">
                    <a:pos x="5" y="13"/>
                  </a:cxn>
                  <a:cxn ang="0">
                    <a:pos x="1" y="17"/>
                  </a:cxn>
                  <a:cxn ang="0">
                    <a:pos x="7" y="15"/>
                  </a:cxn>
                  <a:cxn ang="0">
                    <a:pos x="6" y="12"/>
                  </a:cxn>
                  <a:cxn ang="0">
                    <a:pos x="10" y="13"/>
                  </a:cxn>
                  <a:cxn ang="0">
                    <a:pos x="13" y="4"/>
                  </a:cxn>
                  <a:cxn ang="0">
                    <a:pos x="0" y="0"/>
                  </a:cxn>
                </a:cxnLst>
                <a:rect l="0" t="0" r="0" b="0"/>
                <a:pathLst>
                  <a:path w="16" h="19">
                    <a:moveTo>
                      <a:pt x="1" y="0"/>
                    </a:moveTo>
                    <a:cubicBezTo>
                      <a:pt x="8" y="7"/>
                      <a:pt x="8" y="7"/>
                      <a:pt x="8" y="7"/>
                    </a:cubicBezTo>
                    <a:cubicBezTo>
                      <a:pt x="5" y="7"/>
                      <a:pt x="3" y="7"/>
                      <a:pt x="3" y="5"/>
                    </a:cubicBezTo>
                    <a:cubicBezTo>
                      <a:pt x="2" y="9"/>
                      <a:pt x="6" y="9"/>
                      <a:pt x="6" y="12"/>
                    </a:cubicBezTo>
                    <a:cubicBezTo>
                      <a:pt x="0" y="13"/>
                      <a:pt x="5" y="7"/>
                      <a:pt x="0" y="9"/>
                    </a:cubicBezTo>
                    <a:cubicBezTo>
                      <a:pt x="0" y="11"/>
                      <a:pt x="0" y="14"/>
                      <a:pt x="6" y="15"/>
                    </a:cubicBezTo>
                    <a:cubicBezTo>
                      <a:pt x="2" y="19"/>
                      <a:pt x="2" y="19"/>
                      <a:pt x="2" y="19"/>
                    </a:cubicBezTo>
                    <a:cubicBezTo>
                      <a:pt x="8" y="17"/>
                      <a:pt x="8" y="17"/>
                      <a:pt x="8" y="17"/>
                    </a:cubicBezTo>
                    <a:cubicBezTo>
                      <a:pt x="10" y="15"/>
                      <a:pt x="3" y="15"/>
                      <a:pt x="7" y="14"/>
                    </a:cubicBezTo>
                    <a:cubicBezTo>
                      <a:pt x="10" y="13"/>
                      <a:pt x="11" y="14"/>
                      <a:pt x="12" y="15"/>
                    </a:cubicBezTo>
                    <a:cubicBezTo>
                      <a:pt x="10" y="13"/>
                      <a:pt x="16" y="9"/>
                      <a:pt x="15" y="5"/>
                    </a:cubicBezTo>
                    <a:cubicBezTo>
                      <a:pt x="14" y="1"/>
                      <a:pt x="4" y="2"/>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5" name="Freeform 942">
                <a:extLst>
                  <a:ext uri="{FF2B5EF4-FFF2-40B4-BE49-F238E27FC236}">
                    <a16:creationId xmlns:a16="http://schemas.microsoft.com/office/drawing/2014/main" xmlns="" id="{BB6D7ED8-5562-4C8D-833E-9F0D4A8C5FE3}"/>
                  </a:ext>
                </a:extLst>
              </p:cNvPr>
              <p:cNvSpPr/>
              <p:nvPr/>
            </p:nvSpPr>
            <p:spPr>
              <a:xfrm>
                <a:off x="3848" y="3190"/>
                <a:ext cx="2" cy="1"/>
              </a:xfrm>
              <a:custGeom>
                <a:avLst/>
                <a:gdLst/>
                <a:ahLst/>
                <a:cxnLst>
                  <a:cxn ang="0">
                    <a:pos x="1" y="1"/>
                  </a:cxn>
                  <a:cxn ang="0">
                    <a:pos x="2" y="0"/>
                  </a:cxn>
                  <a:cxn ang="0">
                    <a:pos x="0" y="1"/>
                  </a:cxn>
                  <a:cxn ang="0">
                    <a:pos x="1" y="1"/>
                  </a:cxn>
                </a:cxnLst>
                <a:rect l="0" t="0" r="0" b="0"/>
                <a:pathLst>
                  <a:path w="2" h="1">
                    <a:moveTo>
                      <a:pt x="1" y="1"/>
                    </a:moveTo>
                    <a:lnTo>
                      <a:pt x="2" y="0"/>
                    </a:lnTo>
                    <a:lnTo>
                      <a:pt x="0" y="1"/>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6" name="Freeform 943">
                <a:extLst>
                  <a:ext uri="{FF2B5EF4-FFF2-40B4-BE49-F238E27FC236}">
                    <a16:creationId xmlns:a16="http://schemas.microsoft.com/office/drawing/2014/main" xmlns="" id="{1545018D-D071-4EF3-8A7D-E08EB1DDD304}"/>
                  </a:ext>
                </a:extLst>
              </p:cNvPr>
              <p:cNvSpPr/>
              <p:nvPr/>
            </p:nvSpPr>
            <p:spPr>
              <a:xfrm>
                <a:off x="3840" y="3176"/>
                <a:ext cx="16" cy="14"/>
              </a:xfrm>
              <a:custGeom>
                <a:avLst/>
                <a:gdLst/>
                <a:ahLst/>
                <a:cxnLst>
                  <a:cxn ang="0">
                    <a:pos x="0" y="8"/>
                  </a:cxn>
                  <a:cxn ang="0">
                    <a:pos x="4" y="12"/>
                  </a:cxn>
                  <a:cxn ang="0">
                    <a:pos x="1" y="13"/>
                  </a:cxn>
                  <a:cxn ang="0">
                    <a:pos x="6" y="13"/>
                  </a:cxn>
                  <a:cxn ang="0">
                    <a:pos x="3" y="7"/>
                  </a:cxn>
                  <a:cxn ang="0">
                    <a:pos x="11" y="5"/>
                  </a:cxn>
                  <a:cxn ang="0">
                    <a:pos x="9" y="8"/>
                  </a:cxn>
                  <a:cxn ang="0">
                    <a:pos x="8" y="0"/>
                  </a:cxn>
                  <a:cxn ang="0">
                    <a:pos x="7" y="1"/>
                  </a:cxn>
                  <a:cxn ang="0">
                    <a:pos x="5" y="0"/>
                  </a:cxn>
                  <a:cxn ang="0">
                    <a:pos x="0" y="8"/>
                  </a:cxn>
                </a:cxnLst>
                <a:rect l="0" t="0" r="0" b="0"/>
                <a:pathLst>
                  <a:path w="18" h="16">
                    <a:moveTo>
                      <a:pt x="1" y="10"/>
                    </a:moveTo>
                    <a:cubicBezTo>
                      <a:pt x="5" y="14"/>
                      <a:pt x="5" y="14"/>
                      <a:pt x="5" y="14"/>
                    </a:cubicBezTo>
                    <a:cubicBezTo>
                      <a:pt x="4" y="14"/>
                      <a:pt x="3" y="14"/>
                      <a:pt x="2" y="15"/>
                    </a:cubicBezTo>
                    <a:cubicBezTo>
                      <a:pt x="3" y="15"/>
                      <a:pt x="6" y="16"/>
                      <a:pt x="7" y="15"/>
                    </a:cubicBezTo>
                    <a:cubicBezTo>
                      <a:pt x="13" y="13"/>
                      <a:pt x="5" y="11"/>
                      <a:pt x="4" y="8"/>
                    </a:cubicBezTo>
                    <a:cubicBezTo>
                      <a:pt x="7" y="2"/>
                      <a:pt x="7" y="8"/>
                      <a:pt x="13" y="6"/>
                    </a:cubicBezTo>
                    <a:cubicBezTo>
                      <a:pt x="13" y="8"/>
                      <a:pt x="11" y="8"/>
                      <a:pt x="11" y="10"/>
                    </a:cubicBezTo>
                    <a:cubicBezTo>
                      <a:pt x="18" y="6"/>
                      <a:pt x="12" y="2"/>
                      <a:pt x="10" y="0"/>
                    </a:cubicBezTo>
                    <a:cubicBezTo>
                      <a:pt x="9" y="0"/>
                      <a:pt x="8" y="1"/>
                      <a:pt x="8" y="2"/>
                    </a:cubicBezTo>
                    <a:cubicBezTo>
                      <a:pt x="6" y="0"/>
                      <a:pt x="6" y="0"/>
                      <a:pt x="6" y="0"/>
                    </a:cubicBezTo>
                    <a:cubicBezTo>
                      <a:pt x="1" y="2"/>
                      <a:pt x="0" y="4"/>
                      <a:pt x="1"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7" name="Freeform 944">
                <a:extLst>
                  <a:ext uri="{FF2B5EF4-FFF2-40B4-BE49-F238E27FC236}">
                    <a16:creationId xmlns:a16="http://schemas.microsoft.com/office/drawing/2014/main" xmlns="" id="{EA83FE33-5467-461D-8FA6-038147E041B5}"/>
                  </a:ext>
                </a:extLst>
              </p:cNvPr>
              <p:cNvSpPr/>
              <p:nvPr/>
            </p:nvSpPr>
            <p:spPr>
              <a:xfrm>
                <a:off x="3839" y="3189"/>
                <a:ext cx="3" cy="1"/>
              </a:xfrm>
              <a:custGeom>
                <a:avLst/>
                <a:gdLst/>
                <a:ahLst/>
                <a:cxnLst>
                  <a:cxn ang="0">
                    <a:pos x="2" y="1"/>
                  </a:cxn>
                  <a:cxn ang="0">
                    <a:pos x="3" y="0"/>
                  </a:cxn>
                  <a:cxn ang="0">
                    <a:pos x="2" y="1"/>
                  </a:cxn>
                </a:cxnLst>
                <a:rect l="0" t="0" r="0" b="0"/>
                <a:pathLst>
                  <a:path w="3" h="2">
                    <a:moveTo>
                      <a:pt x="2" y="2"/>
                    </a:moveTo>
                    <a:cubicBezTo>
                      <a:pt x="2" y="1"/>
                      <a:pt x="2" y="0"/>
                      <a:pt x="3" y="0"/>
                    </a:cubicBezTo>
                    <a:cubicBezTo>
                      <a:pt x="1" y="0"/>
                      <a:pt x="0" y="1"/>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8" name="Freeform 945">
                <a:extLst>
                  <a:ext uri="{FF2B5EF4-FFF2-40B4-BE49-F238E27FC236}">
                    <a16:creationId xmlns:a16="http://schemas.microsoft.com/office/drawing/2014/main" xmlns="" id="{48551068-76D6-4E1C-98C5-4B901CA9F323}"/>
                  </a:ext>
                </a:extLst>
              </p:cNvPr>
              <p:cNvSpPr/>
              <p:nvPr/>
            </p:nvSpPr>
            <p:spPr>
              <a:xfrm>
                <a:off x="3848" y="3175"/>
                <a:ext cx="1" cy="1"/>
              </a:xfrm>
              <a:custGeom>
                <a:avLst/>
                <a:gdLst/>
                <a:ahLst/>
                <a:cxnLst>
                  <a:cxn ang="0">
                    <a:pos x="1" y="0"/>
                  </a:cxn>
                  <a:cxn ang="0">
                    <a:pos x="1" y="1"/>
                  </a:cxn>
                  <a:cxn ang="0">
                    <a:pos x="1" y="0"/>
                  </a:cxn>
                </a:cxnLst>
                <a:rect l="0" t="0" r="0" b="0"/>
                <a:pathLst>
                  <a:path w="1" h="1">
                    <a:moveTo>
                      <a:pt x="1" y="0"/>
                    </a:moveTo>
                    <a:cubicBezTo>
                      <a:pt x="0" y="0"/>
                      <a:pt x="1" y="0"/>
                      <a:pt x="1" y="1"/>
                    </a:cubicBezTo>
                    <a:cubicBezTo>
                      <a:pt x="1" y="1"/>
                      <a:pt x="1" y="0"/>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69" name="Freeform 946">
                <a:extLst>
                  <a:ext uri="{FF2B5EF4-FFF2-40B4-BE49-F238E27FC236}">
                    <a16:creationId xmlns:a16="http://schemas.microsoft.com/office/drawing/2014/main" xmlns="" id="{2FC7F719-EB53-49CD-973D-60F5B4E3B34D}"/>
                  </a:ext>
                </a:extLst>
              </p:cNvPr>
              <p:cNvSpPr/>
              <p:nvPr/>
            </p:nvSpPr>
            <p:spPr>
              <a:xfrm>
                <a:off x="3840" y="3174"/>
                <a:ext cx="3" cy="3"/>
              </a:xfrm>
              <a:custGeom>
                <a:avLst/>
                <a:gdLst/>
                <a:ahLst/>
                <a:cxnLst>
                  <a:cxn ang="0">
                    <a:pos x="3" y="3"/>
                  </a:cxn>
                  <a:cxn ang="0">
                    <a:pos x="3" y="0"/>
                  </a:cxn>
                  <a:cxn ang="0">
                    <a:pos x="0" y="1"/>
                  </a:cxn>
                  <a:cxn ang="0">
                    <a:pos x="3" y="3"/>
                  </a:cxn>
                </a:cxnLst>
                <a:rect l="0" t="0" r="0" b="0"/>
                <a:pathLst>
                  <a:path w="3" h="3">
                    <a:moveTo>
                      <a:pt x="3" y="3"/>
                    </a:moveTo>
                    <a:cubicBezTo>
                      <a:pt x="3" y="0"/>
                      <a:pt x="3" y="0"/>
                      <a:pt x="3" y="0"/>
                    </a:cubicBezTo>
                    <a:cubicBezTo>
                      <a:pt x="0" y="1"/>
                      <a:pt x="0" y="1"/>
                      <a:pt x="0" y="1"/>
                    </a:cubicBezTo>
                    <a:cubicBezTo>
                      <a:pt x="1" y="2"/>
                      <a:pt x="1" y="3"/>
                      <a:pt x="3"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0" name="Freeform 947">
                <a:extLst>
                  <a:ext uri="{FF2B5EF4-FFF2-40B4-BE49-F238E27FC236}">
                    <a16:creationId xmlns:a16="http://schemas.microsoft.com/office/drawing/2014/main" xmlns="" id="{D9D924C3-5C14-4AB3-BD1E-391990C3B74D}"/>
                  </a:ext>
                </a:extLst>
              </p:cNvPr>
              <p:cNvSpPr/>
              <p:nvPr/>
            </p:nvSpPr>
            <p:spPr>
              <a:xfrm>
                <a:off x="3837" y="3080"/>
                <a:ext cx="17" cy="93"/>
              </a:xfrm>
              <a:custGeom>
                <a:avLst/>
                <a:gdLst/>
                <a:ahLst/>
                <a:cxnLst>
                  <a:cxn ang="0">
                    <a:pos x="14" y="0"/>
                  </a:cxn>
                  <a:cxn ang="0">
                    <a:pos x="11" y="3"/>
                  </a:cxn>
                  <a:cxn ang="0">
                    <a:pos x="8" y="0"/>
                  </a:cxn>
                  <a:cxn ang="0">
                    <a:pos x="2" y="0"/>
                  </a:cxn>
                  <a:cxn ang="0">
                    <a:pos x="5" y="7"/>
                  </a:cxn>
                  <a:cxn ang="0">
                    <a:pos x="1" y="7"/>
                  </a:cxn>
                  <a:cxn ang="0">
                    <a:pos x="3" y="21"/>
                  </a:cxn>
                  <a:cxn ang="0">
                    <a:pos x="5" y="31"/>
                  </a:cxn>
                  <a:cxn ang="0">
                    <a:pos x="3" y="69"/>
                  </a:cxn>
                  <a:cxn ang="0">
                    <a:pos x="8" y="72"/>
                  </a:cxn>
                  <a:cxn ang="0">
                    <a:pos x="5" y="74"/>
                  </a:cxn>
                  <a:cxn ang="0">
                    <a:pos x="5" y="72"/>
                  </a:cxn>
                  <a:cxn ang="0">
                    <a:pos x="3" y="83"/>
                  </a:cxn>
                  <a:cxn ang="0">
                    <a:pos x="10" y="83"/>
                  </a:cxn>
                  <a:cxn ang="0">
                    <a:pos x="3" y="88"/>
                  </a:cxn>
                  <a:cxn ang="0">
                    <a:pos x="7" y="92"/>
                  </a:cxn>
                  <a:cxn ang="0">
                    <a:pos x="11" y="88"/>
                  </a:cxn>
                  <a:cxn ang="0">
                    <a:pos x="14" y="91"/>
                  </a:cxn>
                  <a:cxn ang="0">
                    <a:pos x="6" y="66"/>
                  </a:cxn>
                  <a:cxn ang="0">
                    <a:pos x="10" y="67"/>
                  </a:cxn>
                  <a:cxn ang="0">
                    <a:pos x="13" y="51"/>
                  </a:cxn>
                  <a:cxn ang="0">
                    <a:pos x="7" y="45"/>
                  </a:cxn>
                  <a:cxn ang="0">
                    <a:pos x="10" y="42"/>
                  </a:cxn>
                  <a:cxn ang="0">
                    <a:pos x="7" y="42"/>
                  </a:cxn>
                  <a:cxn ang="0">
                    <a:pos x="11" y="37"/>
                  </a:cxn>
                  <a:cxn ang="0">
                    <a:pos x="4" y="37"/>
                  </a:cxn>
                  <a:cxn ang="0">
                    <a:pos x="14" y="27"/>
                  </a:cxn>
                  <a:cxn ang="0">
                    <a:pos x="10" y="28"/>
                  </a:cxn>
                  <a:cxn ang="0">
                    <a:pos x="7" y="26"/>
                  </a:cxn>
                  <a:cxn ang="0">
                    <a:pos x="13" y="24"/>
                  </a:cxn>
                  <a:cxn ang="0">
                    <a:pos x="10" y="18"/>
                  </a:cxn>
                  <a:cxn ang="0">
                    <a:pos x="6" y="18"/>
                  </a:cxn>
                  <a:cxn ang="0">
                    <a:pos x="8" y="9"/>
                  </a:cxn>
                  <a:cxn ang="0">
                    <a:pos x="14" y="13"/>
                  </a:cxn>
                  <a:cxn ang="0">
                    <a:pos x="17" y="11"/>
                  </a:cxn>
                  <a:cxn ang="0">
                    <a:pos x="9" y="4"/>
                  </a:cxn>
                  <a:cxn ang="0">
                    <a:pos x="14" y="0"/>
                  </a:cxn>
                </a:cxnLst>
                <a:rect l="0" t="0" r="0" b="0"/>
                <a:pathLst>
                  <a:path w="20" h="108">
                    <a:moveTo>
                      <a:pt x="17" y="1"/>
                    </a:moveTo>
                    <a:cubicBezTo>
                      <a:pt x="15" y="1"/>
                      <a:pt x="14" y="2"/>
                      <a:pt x="14" y="4"/>
                    </a:cubicBezTo>
                    <a:cubicBezTo>
                      <a:pt x="11" y="4"/>
                      <a:pt x="11" y="1"/>
                      <a:pt x="10" y="0"/>
                    </a:cubicBezTo>
                    <a:cubicBezTo>
                      <a:pt x="7" y="3"/>
                      <a:pt x="6" y="0"/>
                      <a:pt x="3" y="0"/>
                    </a:cubicBezTo>
                    <a:cubicBezTo>
                      <a:pt x="2" y="4"/>
                      <a:pt x="6" y="5"/>
                      <a:pt x="6" y="9"/>
                    </a:cubicBezTo>
                    <a:cubicBezTo>
                      <a:pt x="2" y="9"/>
                      <a:pt x="2" y="9"/>
                      <a:pt x="2" y="9"/>
                    </a:cubicBezTo>
                    <a:cubicBezTo>
                      <a:pt x="4" y="13"/>
                      <a:pt x="7" y="21"/>
                      <a:pt x="4" y="25"/>
                    </a:cubicBezTo>
                    <a:cubicBezTo>
                      <a:pt x="3" y="29"/>
                      <a:pt x="4" y="32"/>
                      <a:pt x="6" y="36"/>
                    </a:cubicBezTo>
                    <a:cubicBezTo>
                      <a:pt x="4" y="51"/>
                      <a:pt x="7" y="66"/>
                      <a:pt x="4" y="81"/>
                    </a:cubicBezTo>
                    <a:cubicBezTo>
                      <a:pt x="10" y="84"/>
                      <a:pt x="10" y="84"/>
                      <a:pt x="10" y="84"/>
                    </a:cubicBezTo>
                    <a:cubicBezTo>
                      <a:pt x="7" y="84"/>
                      <a:pt x="10" y="87"/>
                      <a:pt x="6" y="87"/>
                    </a:cubicBezTo>
                    <a:cubicBezTo>
                      <a:pt x="6" y="86"/>
                      <a:pt x="6" y="85"/>
                      <a:pt x="6" y="84"/>
                    </a:cubicBezTo>
                    <a:cubicBezTo>
                      <a:pt x="0" y="88"/>
                      <a:pt x="6" y="93"/>
                      <a:pt x="4" y="97"/>
                    </a:cubicBezTo>
                    <a:cubicBezTo>
                      <a:pt x="5" y="97"/>
                      <a:pt x="11" y="96"/>
                      <a:pt x="12" y="97"/>
                    </a:cubicBezTo>
                    <a:cubicBezTo>
                      <a:pt x="5" y="97"/>
                      <a:pt x="12" y="102"/>
                      <a:pt x="4" y="103"/>
                    </a:cubicBezTo>
                    <a:cubicBezTo>
                      <a:pt x="2" y="107"/>
                      <a:pt x="10" y="103"/>
                      <a:pt x="9" y="107"/>
                    </a:cubicBezTo>
                    <a:cubicBezTo>
                      <a:pt x="13" y="108"/>
                      <a:pt x="11" y="103"/>
                      <a:pt x="14" y="103"/>
                    </a:cubicBezTo>
                    <a:cubicBezTo>
                      <a:pt x="17" y="104"/>
                      <a:pt x="13" y="106"/>
                      <a:pt x="17" y="106"/>
                    </a:cubicBezTo>
                    <a:cubicBezTo>
                      <a:pt x="19" y="100"/>
                      <a:pt x="10" y="87"/>
                      <a:pt x="8" y="77"/>
                    </a:cubicBezTo>
                    <a:cubicBezTo>
                      <a:pt x="12" y="78"/>
                      <a:pt x="12" y="78"/>
                      <a:pt x="12" y="78"/>
                    </a:cubicBezTo>
                    <a:cubicBezTo>
                      <a:pt x="9" y="73"/>
                      <a:pt x="9" y="64"/>
                      <a:pt x="16" y="60"/>
                    </a:cubicBezTo>
                    <a:cubicBezTo>
                      <a:pt x="12" y="61"/>
                      <a:pt x="18" y="52"/>
                      <a:pt x="9" y="53"/>
                    </a:cubicBezTo>
                    <a:cubicBezTo>
                      <a:pt x="11" y="52"/>
                      <a:pt x="11" y="51"/>
                      <a:pt x="12" y="49"/>
                    </a:cubicBezTo>
                    <a:cubicBezTo>
                      <a:pt x="9" y="49"/>
                      <a:pt x="9" y="49"/>
                      <a:pt x="9" y="49"/>
                    </a:cubicBezTo>
                    <a:cubicBezTo>
                      <a:pt x="9" y="46"/>
                      <a:pt x="13" y="47"/>
                      <a:pt x="13" y="44"/>
                    </a:cubicBezTo>
                    <a:cubicBezTo>
                      <a:pt x="9" y="46"/>
                      <a:pt x="8" y="43"/>
                      <a:pt x="5" y="43"/>
                    </a:cubicBezTo>
                    <a:cubicBezTo>
                      <a:pt x="10" y="39"/>
                      <a:pt x="13" y="35"/>
                      <a:pt x="17" y="32"/>
                    </a:cubicBezTo>
                    <a:cubicBezTo>
                      <a:pt x="15" y="32"/>
                      <a:pt x="14" y="32"/>
                      <a:pt x="12" y="33"/>
                    </a:cubicBezTo>
                    <a:cubicBezTo>
                      <a:pt x="14" y="31"/>
                      <a:pt x="10" y="32"/>
                      <a:pt x="9" y="31"/>
                    </a:cubicBezTo>
                    <a:cubicBezTo>
                      <a:pt x="9" y="29"/>
                      <a:pt x="14" y="29"/>
                      <a:pt x="16" y="29"/>
                    </a:cubicBezTo>
                    <a:cubicBezTo>
                      <a:pt x="18" y="26"/>
                      <a:pt x="9" y="24"/>
                      <a:pt x="12" y="21"/>
                    </a:cubicBezTo>
                    <a:cubicBezTo>
                      <a:pt x="8" y="22"/>
                      <a:pt x="8" y="22"/>
                      <a:pt x="8" y="22"/>
                    </a:cubicBezTo>
                    <a:cubicBezTo>
                      <a:pt x="7" y="18"/>
                      <a:pt x="11" y="15"/>
                      <a:pt x="10" y="11"/>
                    </a:cubicBezTo>
                    <a:cubicBezTo>
                      <a:pt x="15" y="9"/>
                      <a:pt x="14" y="14"/>
                      <a:pt x="17" y="16"/>
                    </a:cubicBezTo>
                    <a:cubicBezTo>
                      <a:pt x="18" y="15"/>
                      <a:pt x="18" y="13"/>
                      <a:pt x="20" y="13"/>
                    </a:cubicBezTo>
                    <a:cubicBezTo>
                      <a:pt x="17" y="11"/>
                      <a:pt x="14" y="8"/>
                      <a:pt x="11" y="5"/>
                    </a:cubicBezTo>
                    <a:cubicBezTo>
                      <a:pt x="17" y="8"/>
                      <a:pt x="17" y="2"/>
                      <a:pt x="17"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1" name="Freeform 948">
                <a:extLst>
                  <a:ext uri="{FF2B5EF4-FFF2-40B4-BE49-F238E27FC236}">
                    <a16:creationId xmlns:a16="http://schemas.microsoft.com/office/drawing/2014/main" xmlns="" id="{88FFDA3B-44F0-4702-9B3A-9FEE0D90AF3E}"/>
                  </a:ext>
                </a:extLst>
              </p:cNvPr>
              <p:cNvSpPr/>
              <p:nvPr/>
            </p:nvSpPr>
            <p:spPr>
              <a:xfrm>
                <a:off x="3854" y="3091"/>
                <a:ext cx="2" cy="1"/>
              </a:xfrm>
              <a:custGeom>
                <a:avLst/>
                <a:gdLst/>
                <a:ahLst/>
                <a:cxnLst>
                  <a:cxn ang="0">
                    <a:pos x="0" y="0"/>
                  </a:cxn>
                  <a:cxn ang="0">
                    <a:pos x="2" y="1"/>
                  </a:cxn>
                  <a:cxn ang="0">
                    <a:pos x="1" y="0"/>
                  </a:cxn>
                  <a:cxn ang="0">
                    <a:pos x="0" y="0"/>
                  </a:cxn>
                </a:cxnLst>
                <a:rect l="0" t="0" r="0" b="0"/>
                <a:pathLst>
                  <a:path w="2" h="1">
                    <a:moveTo>
                      <a:pt x="0" y="0"/>
                    </a:moveTo>
                    <a:lnTo>
                      <a:pt x="2" y="1"/>
                    </a:ln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2" name="Freeform 949">
                <a:extLst>
                  <a:ext uri="{FF2B5EF4-FFF2-40B4-BE49-F238E27FC236}">
                    <a16:creationId xmlns:a16="http://schemas.microsoft.com/office/drawing/2014/main" xmlns="" id="{A748426A-624B-4C92-A72D-4CA386B37569}"/>
                  </a:ext>
                </a:extLst>
              </p:cNvPr>
              <p:cNvSpPr/>
              <p:nvPr/>
            </p:nvSpPr>
            <p:spPr>
              <a:xfrm>
                <a:off x="3851" y="3080"/>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3" name="Freeform 950">
                <a:extLst>
                  <a:ext uri="{FF2B5EF4-FFF2-40B4-BE49-F238E27FC236}">
                    <a16:creationId xmlns:a16="http://schemas.microsoft.com/office/drawing/2014/main" xmlns="" id="{22F5459F-E8C5-4699-BA03-BF0779513F63}"/>
                  </a:ext>
                </a:extLst>
              </p:cNvPr>
              <p:cNvSpPr/>
              <p:nvPr/>
            </p:nvSpPr>
            <p:spPr>
              <a:xfrm>
                <a:off x="3840" y="3101"/>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4" name="Freeform 951">
                <a:extLst>
                  <a:ext uri="{FF2B5EF4-FFF2-40B4-BE49-F238E27FC236}">
                    <a16:creationId xmlns:a16="http://schemas.microsoft.com/office/drawing/2014/main" xmlns="" id="{826ACA65-09A4-4B51-908A-770E3583D2CE}"/>
                  </a:ext>
                </a:extLst>
              </p:cNvPr>
              <p:cNvSpPr/>
              <p:nvPr/>
            </p:nvSpPr>
            <p:spPr>
              <a:xfrm>
                <a:off x="3851" y="3105"/>
                <a:ext cx="4" cy="3"/>
              </a:xfrm>
              <a:custGeom>
                <a:avLst/>
                <a:gdLst/>
                <a:ahLst/>
                <a:cxnLst>
                  <a:cxn ang="0">
                    <a:pos x="4" y="0"/>
                  </a:cxn>
                  <a:cxn ang="0">
                    <a:pos x="0" y="3"/>
                  </a:cxn>
                  <a:cxn ang="0">
                    <a:pos x="4" y="0"/>
                  </a:cxn>
                </a:cxnLst>
                <a:rect l="0" t="0" r="0" b="0"/>
                <a:pathLst>
                  <a:path w="4" h="3">
                    <a:moveTo>
                      <a:pt x="4" y="0"/>
                    </a:moveTo>
                    <a:cubicBezTo>
                      <a:pt x="0" y="3"/>
                      <a:pt x="0" y="3"/>
                      <a:pt x="0" y="3"/>
                    </a:cubicBezTo>
                    <a:cubicBezTo>
                      <a:pt x="1" y="2"/>
                      <a:pt x="3" y="2"/>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5" name="Freeform 952">
                <a:extLst>
                  <a:ext uri="{FF2B5EF4-FFF2-40B4-BE49-F238E27FC236}">
                    <a16:creationId xmlns:a16="http://schemas.microsoft.com/office/drawing/2014/main" xmlns="" id="{43E1CAD4-1A5F-4EEC-B6AB-3384F3166234}"/>
                  </a:ext>
                </a:extLst>
              </p:cNvPr>
              <p:cNvSpPr/>
              <p:nvPr/>
            </p:nvSpPr>
            <p:spPr>
              <a:xfrm>
                <a:off x="3850" y="3126"/>
                <a:ext cx="3" cy="2"/>
              </a:xfrm>
              <a:custGeom>
                <a:avLst/>
                <a:gdLst/>
                <a:ahLst/>
                <a:cxnLst>
                  <a:cxn ang="0">
                    <a:pos x="0" y="1"/>
                  </a:cxn>
                  <a:cxn ang="0">
                    <a:pos x="3" y="2"/>
                  </a:cxn>
                  <a:cxn ang="0">
                    <a:pos x="0" y="1"/>
                  </a:cxn>
                </a:cxnLst>
                <a:rect l="0" t="0" r="0" b="0"/>
                <a:pathLst>
                  <a:path w="3" h="3">
                    <a:moveTo>
                      <a:pt x="0" y="2"/>
                    </a:moveTo>
                    <a:cubicBezTo>
                      <a:pt x="1" y="2"/>
                      <a:pt x="2" y="2"/>
                      <a:pt x="3" y="3"/>
                    </a:cubicBezTo>
                    <a:cubicBezTo>
                      <a:pt x="3" y="1"/>
                      <a:pt x="2" y="0"/>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6" name="Freeform 953">
                <a:extLst>
                  <a:ext uri="{FF2B5EF4-FFF2-40B4-BE49-F238E27FC236}">
                    <a16:creationId xmlns:a16="http://schemas.microsoft.com/office/drawing/2014/main" xmlns="" id="{BB8225B4-8919-4D72-A114-33451200E7C4}"/>
                  </a:ext>
                </a:extLst>
              </p:cNvPr>
              <p:cNvSpPr/>
              <p:nvPr/>
            </p:nvSpPr>
            <p:spPr>
              <a:xfrm>
                <a:off x="3853" y="3084"/>
                <a:ext cx="2" cy="3"/>
              </a:xfrm>
              <a:custGeom>
                <a:avLst/>
                <a:gdLst/>
                <a:ahLst/>
                <a:cxnLst>
                  <a:cxn ang="0">
                    <a:pos x="2" y="3"/>
                  </a:cxn>
                  <a:cxn ang="0">
                    <a:pos x="1" y="0"/>
                  </a:cxn>
                  <a:cxn ang="0">
                    <a:pos x="0" y="0"/>
                  </a:cxn>
                  <a:cxn ang="0">
                    <a:pos x="2" y="3"/>
                  </a:cxn>
                </a:cxnLst>
                <a:rect l="0" t="0" r="0" b="0"/>
                <a:pathLst>
                  <a:path w="2" h="3">
                    <a:moveTo>
                      <a:pt x="2" y="3"/>
                    </a:moveTo>
                    <a:lnTo>
                      <a:pt x="1" y="0"/>
                    </a:lnTo>
                    <a:lnTo>
                      <a:pt x="0" y="0"/>
                    </a:lnTo>
                    <a:lnTo>
                      <a:pt x="2"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7" name="Freeform 954">
                <a:extLst>
                  <a:ext uri="{FF2B5EF4-FFF2-40B4-BE49-F238E27FC236}">
                    <a16:creationId xmlns:a16="http://schemas.microsoft.com/office/drawing/2014/main" xmlns="" id="{A07379D7-994A-4F8E-AFD0-574D3EA81F6D}"/>
                  </a:ext>
                </a:extLst>
              </p:cNvPr>
              <p:cNvSpPr/>
              <p:nvPr/>
            </p:nvSpPr>
            <p:spPr>
              <a:xfrm>
                <a:off x="3835" y="3027"/>
                <a:ext cx="21" cy="51"/>
              </a:xfrm>
              <a:custGeom>
                <a:avLst/>
                <a:gdLst/>
                <a:ahLst/>
                <a:cxnLst>
                  <a:cxn ang="0">
                    <a:pos x="4" y="3"/>
                  </a:cxn>
                  <a:cxn ang="0">
                    <a:pos x="1" y="12"/>
                  </a:cxn>
                  <a:cxn ang="0">
                    <a:pos x="10" y="19"/>
                  </a:cxn>
                  <a:cxn ang="0">
                    <a:pos x="2" y="17"/>
                  </a:cxn>
                  <a:cxn ang="0">
                    <a:pos x="7" y="35"/>
                  </a:cxn>
                  <a:cxn ang="0">
                    <a:pos x="4" y="34"/>
                  </a:cxn>
                  <a:cxn ang="0">
                    <a:pos x="13" y="41"/>
                  </a:cxn>
                  <a:cxn ang="0">
                    <a:pos x="3" y="41"/>
                  </a:cxn>
                  <a:cxn ang="0">
                    <a:pos x="2" y="40"/>
                  </a:cxn>
                  <a:cxn ang="0">
                    <a:pos x="5" y="50"/>
                  </a:cxn>
                  <a:cxn ang="0">
                    <a:pos x="11" y="51"/>
                  </a:cxn>
                  <a:cxn ang="0">
                    <a:pos x="15" y="51"/>
                  </a:cxn>
                  <a:cxn ang="0">
                    <a:pos x="12" y="44"/>
                  </a:cxn>
                  <a:cxn ang="0">
                    <a:pos x="15" y="44"/>
                  </a:cxn>
                  <a:cxn ang="0">
                    <a:pos x="13" y="42"/>
                  </a:cxn>
                  <a:cxn ang="0">
                    <a:pos x="16" y="41"/>
                  </a:cxn>
                  <a:cxn ang="0">
                    <a:pos x="14" y="37"/>
                  </a:cxn>
                  <a:cxn ang="0">
                    <a:pos x="14" y="37"/>
                  </a:cxn>
                  <a:cxn ang="0">
                    <a:pos x="10" y="34"/>
                  </a:cxn>
                  <a:cxn ang="0">
                    <a:pos x="14" y="32"/>
                  </a:cxn>
                  <a:cxn ang="0">
                    <a:pos x="12" y="32"/>
                  </a:cxn>
                  <a:cxn ang="0">
                    <a:pos x="17" y="21"/>
                  </a:cxn>
                  <a:cxn ang="0">
                    <a:pos x="14" y="21"/>
                  </a:cxn>
                  <a:cxn ang="0">
                    <a:pos x="16" y="25"/>
                  </a:cxn>
                  <a:cxn ang="0">
                    <a:pos x="7" y="25"/>
                  </a:cxn>
                  <a:cxn ang="0">
                    <a:pos x="15" y="19"/>
                  </a:cxn>
                  <a:cxn ang="0">
                    <a:pos x="14" y="11"/>
                  </a:cxn>
                  <a:cxn ang="0">
                    <a:pos x="14" y="11"/>
                  </a:cxn>
                  <a:cxn ang="0">
                    <a:pos x="12" y="5"/>
                  </a:cxn>
                  <a:cxn ang="0">
                    <a:pos x="11" y="6"/>
                  </a:cxn>
                  <a:cxn ang="0">
                    <a:pos x="8" y="5"/>
                  </a:cxn>
                  <a:cxn ang="0">
                    <a:pos x="10" y="5"/>
                  </a:cxn>
                  <a:cxn ang="0">
                    <a:pos x="5" y="0"/>
                  </a:cxn>
                  <a:cxn ang="0">
                    <a:pos x="8" y="6"/>
                  </a:cxn>
                  <a:cxn ang="0">
                    <a:pos x="4" y="3"/>
                  </a:cxn>
                </a:cxnLst>
                <a:rect l="0" t="0" r="0" b="0"/>
                <a:pathLst>
                  <a:path w="24" h="59">
                    <a:moveTo>
                      <a:pt x="5" y="4"/>
                    </a:moveTo>
                    <a:cubicBezTo>
                      <a:pt x="0" y="6"/>
                      <a:pt x="3" y="11"/>
                      <a:pt x="2" y="14"/>
                    </a:cubicBezTo>
                    <a:cubicBezTo>
                      <a:pt x="4" y="21"/>
                      <a:pt x="12" y="15"/>
                      <a:pt x="12" y="22"/>
                    </a:cubicBezTo>
                    <a:cubicBezTo>
                      <a:pt x="3" y="20"/>
                      <a:pt x="3" y="20"/>
                      <a:pt x="3" y="20"/>
                    </a:cubicBezTo>
                    <a:cubicBezTo>
                      <a:pt x="3" y="26"/>
                      <a:pt x="1" y="35"/>
                      <a:pt x="9" y="41"/>
                    </a:cubicBezTo>
                    <a:cubicBezTo>
                      <a:pt x="8" y="41"/>
                      <a:pt x="7" y="42"/>
                      <a:pt x="5" y="40"/>
                    </a:cubicBezTo>
                    <a:cubicBezTo>
                      <a:pt x="6" y="45"/>
                      <a:pt x="18" y="43"/>
                      <a:pt x="15" y="48"/>
                    </a:cubicBezTo>
                    <a:cubicBezTo>
                      <a:pt x="10" y="43"/>
                      <a:pt x="10" y="50"/>
                      <a:pt x="4" y="48"/>
                    </a:cubicBezTo>
                    <a:cubicBezTo>
                      <a:pt x="3" y="47"/>
                      <a:pt x="3" y="47"/>
                      <a:pt x="3" y="47"/>
                    </a:cubicBezTo>
                    <a:cubicBezTo>
                      <a:pt x="4" y="51"/>
                      <a:pt x="7" y="56"/>
                      <a:pt x="6" y="58"/>
                    </a:cubicBezTo>
                    <a:cubicBezTo>
                      <a:pt x="9" y="58"/>
                      <a:pt x="12" y="56"/>
                      <a:pt x="13" y="59"/>
                    </a:cubicBezTo>
                    <a:cubicBezTo>
                      <a:pt x="13" y="58"/>
                      <a:pt x="16" y="59"/>
                      <a:pt x="18" y="59"/>
                    </a:cubicBezTo>
                    <a:cubicBezTo>
                      <a:pt x="16" y="55"/>
                      <a:pt x="17" y="54"/>
                      <a:pt x="14" y="52"/>
                    </a:cubicBezTo>
                    <a:cubicBezTo>
                      <a:pt x="17" y="50"/>
                      <a:pt x="15" y="53"/>
                      <a:pt x="18" y="51"/>
                    </a:cubicBezTo>
                    <a:cubicBezTo>
                      <a:pt x="15" y="49"/>
                      <a:pt x="15" y="49"/>
                      <a:pt x="15" y="49"/>
                    </a:cubicBezTo>
                    <a:cubicBezTo>
                      <a:pt x="16" y="47"/>
                      <a:pt x="19" y="51"/>
                      <a:pt x="19" y="48"/>
                    </a:cubicBezTo>
                    <a:cubicBezTo>
                      <a:pt x="17" y="47"/>
                      <a:pt x="16" y="45"/>
                      <a:pt x="16" y="43"/>
                    </a:cubicBezTo>
                    <a:cubicBezTo>
                      <a:pt x="17" y="43"/>
                      <a:pt x="17" y="43"/>
                      <a:pt x="17" y="43"/>
                    </a:cubicBezTo>
                    <a:cubicBezTo>
                      <a:pt x="16" y="42"/>
                      <a:pt x="17" y="39"/>
                      <a:pt x="12" y="40"/>
                    </a:cubicBezTo>
                    <a:cubicBezTo>
                      <a:pt x="17" y="38"/>
                      <a:pt x="17" y="38"/>
                      <a:pt x="17" y="38"/>
                    </a:cubicBezTo>
                    <a:cubicBezTo>
                      <a:pt x="14" y="38"/>
                      <a:pt x="14" y="38"/>
                      <a:pt x="14" y="38"/>
                    </a:cubicBezTo>
                    <a:cubicBezTo>
                      <a:pt x="15" y="33"/>
                      <a:pt x="24" y="32"/>
                      <a:pt x="20" y="25"/>
                    </a:cubicBezTo>
                    <a:cubicBezTo>
                      <a:pt x="18" y="27"/>
                      <a:pt x="17" y="26"/>
                      <a:pt x="16" y="25"/>
                    </a:cubicBezTo>
                    <a:cubicBezTo>
                      <a:pt x="13" y="27"/>
                      <a:pt x="18" y="28"/>
                      <a:pt x="19" y="30"/>
                    </a:cubicBezTo>
                    <a:cubicBezTo>
                      <a:pt x="15" y="31"/>
                      <a:pt x="11" y="26"/>
                      <a:pt x="9" y="29"/>
                    </a:cubicBezTo>
                    <a:cubicBezTo>
                      <a:pt x="13" y="26"/>
                      <a:pt x="9" y="23"/>
                      <a:pt x="18" y="22"/>
                    </a:cubicBezTo>
                    <a:cubicBezTo>
                      <a:pt x="18" y="18"/>
                      <a:pt x="14" y="17"/>
                      <a:pt x="16" y="13"/>
                    </a:cubicBezTo>
                    <a:cubicBezTo>
                      <a:pt x="17" y="13"/>
                      <a:pt x="17" y="13"/>
                      <a:pt x="17" y="13"/>
                    </a:cubicBezTo>
                    <a:cubicBezTo>
                      <a:pt x="12" y="12"/>
                      <a:pt x="20" y="10"/>
                      <a:pt x="14" y="6"/>
                    </a:cubicBezTo>
                    <a:cubicBezTo>
                      <a:pt x="13" y="8"/>
                      <a:pt x="13" y="8"/>
                      <a:pt x="13" y="8"/>
                    </a:cubicBezTo>
                    <a:cubicBezTo>
                      <a:pt x="10" y="8"/>
                      <a:pt x="10" y="7"/>
                      <a:pt x="10" y="6"/>
                    </a:cubicBezTo>
                    <a:cubicBezTo>
                      <a:pt x="11" y="6"/>
                      <a:pt x="11" y="6"/>
                      <a:pt x="12" y="6"/>
                    </a:cubicBezTo>
                    <a:cubicBezTo>
                      <a:pt x="8" y="5"/>
                      <a:pt x="7" y="1"/>
                      <a:pt x="6" y="0"/>
                    </a:cubicBezTo>
                    <a:cubicBezTo>
                      <a:pt x="5" y="2"/>
                      <a:pt x="9" y="4"/>
                      <a:pt x="10" y="7"/>
                    </a:cubicBezTo>
                    <a:cubicBezTo>
                      <a:pt x="7" y="5"/>
                      <a:pt x="4" y="6"/>
                      <a:pt x="5"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8" name="Freeform 955">
                <a:extLst>
                  <a:ext uri="{FF2B5EF4-FFF2-40B4-BE49-F238E27FC236}">
                    <a16:creationId xmlns:a16="http://schemas.microsoft.com/office/drawing/2014/main" xmlns="" id="{AAA65218-8FD1-4B08-8B92-DA1E3A2B1927}"/>
                  </a:ext>
                </a:extLst>
              </p:cNvPr>
              <p:cNvSpPr/>
              <p:nvPr/>
            </p:nvSpPr>
            <p:spPr>
              <a:xfrm>
                <a:off x="3850" y="3064"/>
                <a:ext cx="1" cy="1"/>
              </a:xfrm>
              <a:custGeom>
                <a:avLst/>
                <a:gdLst/>
                <a:ahLst/>
                <a:cxnLst>
                  <a:cxn ang="0">
                    <a:pos x="1" y="1"/>
                  </a:cxn>
                  <a:cxn ang="0">
                    <a:pos x="0" y="0"/>
                  </a:cxn>
                  <a:cxn ang="0">
                    <a:pos x="1" y="1"/>
                  </a:cxn>
                </a:cxnLst>
                <a:rect l="0" t="0" r="0" b="0"/>
                <a:pathLst>
                  <a:path w="2" h="2">
                    <a:moveTo>
                      <a:pt x="2" y="2"/>
                    </a:moveTo>
                    <a:cubicBezTo>
                      <a:pt x="0" y="0"/>
                      <a:pt x="0" y="0"/>
                      <a:pt x="0" y="0"/>
                    </a:cubicBezTo>
                    <a:cubicBezTo>
                      <a:pt x="0" y="1"/>
                      <a:pt x="1" y="1"/>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79" name="Freeform 956">
                <a:extLst>
                  <a:ext uri="{FF2B5EF4-FFF2-40B4-BE49-F238E27FC236}">
                    <a16:creationId xmlns:a16="http://schemas.microsoft.com/office/drawing/2014/main" xmlns="" id="{D357DA21-B44A-481B-8D10-50CF48F69BD0}"/>
                  </a:ext>
                </a:extLst>
              </p:cNvPr>
              <p:cNvSpPr/>
              <p:nvPr/>
            </p:nvSpPr>
            <p:spPr>
              <a:xfrm>
                <a:off x="3833" y="2985"/>
                <a:ext cx="24" cy="41"/>
              </a:xfrm>
              <a:custGeom>
                <a:avLst/>
                <a:gdLst/>
                <a:ahLst/>
                <a:cxnLst>
                  <a:cxn ang="0">
                    <a:pos x="12" y="29"/>
                  </a:cxn>
                  <a:cxn ang="0">
                    <a:pos x="17" y="28"/>
                  </a:cxn>
                  <a:cxn ang="0">
                    <a:pos x="7" y="28"/>
                  </a:cxn>
                  <a:cxn ang="0">
                    <a:pos x="6" y="24"/>
                  </a:cxn>
                  <a:cxn ang="0">
                    <a:pos x="14" y="24"/>
                  </a:cxn>
                  <a:cxn ang="0">
                    <a:pos x="15" y="20"/>
                  </a:cxn>
                  <a:cxn ang="0">
                    <a:pos x="10" y="20"/>
                  </a:cxn>
                  <a:cxn ang="0">
                    <a:pos x="7" y="14"/>
                  </a:cxn>
                  <a:cxn ang="0">
                    <a:pos x="9" y="17"/>
                  </a:cxn>
                  <a:cxn ang="0">
                    <a:pos x="15" y="14"/>
                  </a:cxn>
                  <a:cxn ang="0">
                    <a:pos x="1" y="3"/>
                  </a:cxn>
                  <a:cxn ang="0">
                    <a:pos x="2" y="6"/>
                  </a:cxn>
                  <a:cxn ang="0">
                    <a:pos x="8" y="6"/>
                  </a:cxn>
                  <a:cxn ang="0">
                    <a:pos x="6" y="10"/>
                  </a:cxn>
                  <a:cxn ang="0">
                    <a:pos x="3" y="7"/>
                  </a:cxn>
                  <a:cxn ang="0">
                    <a:pos x="3" y="34"/>
                  </a:cxn>
                  <a:cxn ang="0">
                    <a:pos x="3" y="31"/>
                  </a:cxn>
                  <a:cxn ang="0">
                    <a:pos x="6" y="34"/>
                  </a:cxn>
                  <a:cxn ang="0">
                    <a:pos x="12" y="33"/>
                  </a:cxn>
                  <a:cxn ang="0">
                    <a:pos x="11" y="34"/>
                  </a:cxn>
                  <a:cxn ang="0">
                    <a:pos x="17" y="34"/>
                  </a:cxn>
                  <a:cxn ang="0">
                    <a:pos x="19" y="41"/>
                  </a:cxn>
                  <a:cxn ang="0">
                    <a:pos x="19" y="31"/>
                  </a:cxn>
                  <a:cxn ang="0">
                    <a:pos x="12" y="29"/>
                  </a:cxn>
                </a:cxnLst>
                <a:rect l="0" t="0" r="0" b="0"/>
                <a:pathLst>
                  <a:path w="28" h="47">
                    <a:moveTo>
                      <a:pt x="14" y="34"/>
                    </a:moveTo>
                    <a:cubicBezTo>
                      <a:pt x="15" y="32"/>
                      <a:pt x="18" y="35"/>
                      <a:pt x="20" y="33"/>
                    </a:cubicBezTo>
                    <a:cubicBezTo>
                      <a:pt x="17" y="30"/>
                      <a:pt x="14" y="35"/>
                      <a:pt x="9" y="33"/>
                    </a:cubicBezTo>
                    <a:cubicBezTo>
                      <a:pt x="12" y="31"/>
                      <a:pt x="8" y="29"/>
                      <a:pt x="8" y="28"/>
                    </a:cubicBezTo>
                    <a:cubicBezTo>
                      <a:pt x="10" y="29"/>
                      <a:pt x="16"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2" y="0"/>
                      <a:pt x="2" y="4"/>
                    </a:cubicBezTo>
                    <a:cubicBezTo>
                      <a:pt x="0" y="5"/>
                      <a:pt x="3" y="6"/>
                      <a:pt x="3" y="8"/>
                    </a:cubicBezTo>
                    <a:cubicBezTo>
                      <a:pt x="5" y="4"/>
                      <a:pt x="8" y="8"/>
                      <a:pt x="10" y="8"/>
                    </a:cubicBezTo>
                    <a:cubicBezTo>
                      <a:pt x="9" y="10"/>
                      <a:pt x="12" y="13"/>
                      <a:pt x="8" y="12"/>
                    </a:cubicBezTo>
                    <a:cubicBezTo>
                      <a:pt x="4" y="9"/>
                      <a:pt x="4" y="9"/>
                      <a:pt x="4" y="9"/>
                    </a:cubicBezTo>
                    <a:cubicBezTo>
                      <a:pt x="2" y="18"/>
                      <a:pt x="3" y="30"/>
                      <a:pt x="4" y="40"/>
                    </a:cubicBezTo>
                    <a:cubicBezTo>
                      <a:pt x="4" y="36"/>
                      <a:pt x="4" y="36"/>
                      <a:pt x="4" y="36"/>
                    </a:cubicBezTo>
                    <a:cubicBezTo>
                      <a:pt x="7" y="36"/>
                      <a:pt x="7" y="38"/>
                      <a:pt x="8" y="40"/>
                    </a:cubicBezTo>
                    <a:cubicBezTo>
                      <a:pt x="15" y="38"/>
                      <a:pt x="15" y="38"/>
                      <a:pt x="15" y="38"/>
                    </a:cubicBezTo>
                    <a:cubicBezTo>
                      <a:pt x="15" y="39"/>
                      <a:pt x="16" y="40"/>
                      <a:pt x="13" y="40"/>
                    </a:cubicBezTo>
                    <a:cubicBezTo>
                      <a:pt x="16" y="42"/>
                      <a:pt x="18" y="41"/>
                      <a:pt x="20" y="40"/>
                    </a:cubicBezTo>
                    <a:cubicBezTo>
                      <a:pt x="21" y="44"/>
                      <a:pt x="18" y="44"/>
                      <a:pt x="23" y="47"/>
                    </a:cubicBezTo>
                    <a:cubicBezTo>
                      <a:pt x="28" y="41"/>
                      <a:pt x="18" y="42"/>
                      <a:pt x="23" y="36"/>
                    </a:cubicBezTo>
                    <a:lnTo>
                      <a:pt x="14" y="3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0" name="Freeform 957">
                <a:extLst>
                  <a:ext uri="{FF2B5EF4-FFF2-40B4-BE49-F238E27FC236}">
                    <a16:creationId xmlns:a16="http://schemas.microsoft.com/office/drawing/2014/main" xmlns="" id="{5514D3DD-BBA7-4E07-9B4C-3F6C05F710A9}"/>
                  </a:ext>
                </a:extLst>
              </p:cNvPr>
              <p:cNvSpPr/>
              <p:nvPr/>
            </p:nvSpPr>
            <p:spPr>
              <a:xfrm>
                <a:off x="3845" y="3024"/>
                <a:ext cx="4" cy="2"/>
              </a:xfrm>
              <a:custGeom>
                <a:avLst/>
                <a:gdLst/>
                <a:ahLst/>
                <a:cxnLst>
                  <a:cxn ang="0">
                    <a:pos x="4" y="1"/>
                  </a:cxn>
                  <a:cxn ang="0">
                    <a:pos x="0" y="0"/>
                  </a:cxn>
                  <a:cxn ang="0">
                    <a:pos x="2" y="2"/>
                  </a:cxn>
                  <a:cxn ang="0">
                    <a:pos x="4" y="1"/>
                  </a:cxn>
                </a:cxnLst>
                <a:rect l="0" t="0" r="0" b="0"/>
                <a:pathLst>
                  <a:path w="4" h="2">
                    <a:moveTo>
                      <a:pt x="4" y="1"/>
                    </a:moveTo>
                    <a:lnTo>
                      <a:pt x="0" y="0"/>
                    </a:lnTo>
                    <a:lnTo>
                      <a:pt x="2" y="2"/>
                    </a:lnTo>
                    <a:lnTo>
                      <a:pt x="4"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1" name="Freeform 958">
                <a:extLst>
                  <a:ext uri="{FF2B5EF4-FFF2-40B4-BE49-F238E27FC236}">
                    <a16:creationId xmlns:a16="http://schemas.microsoft.com/office/drawing/2014/main" xmlns="" id="{7148C019-C725-4124-A39F-51AE30D4F8E9}"/>
                  </a:ext>
                </a:extLst>
              </p:cNvPr>
              <p:cNvSpPr/>
              <p:nvPr/>
            </p:nvSpPr>
            <p:spPr>
              <a:xfrm>
                <a:off x="3836" y="3022"/>
                <a:ext cx="4" cy="1"/>
              </a:xfrm>
              <a:custGeom>
                <a:avLst/>
                <a:gdLst/>
                <a:ahLst/>
                <a:cxnLst>
                  <a:cxn ang="0">
                    <a:pos x="0" y="0"/>
                  </a:cxn>
                  <a:cxn ang="0">
                    <a:pos x="3" y="1"/>
                  </a:cxn>
                  <a:cxn ang="0">
                    <a:pos x="0" y="0"/>
                  </a:cxn>
                </a:cxnLst>
                <a:rect l="0" t="0" r="0" b="0"/>
                <a:pathLst>
                  <a:path w="5" h="2">
                    <a:moveTo>
                      <a:pt x="0" y="1"/>
                    </a:moveTo>
                    <a:cubicBezTo>
                      <a:pt x="4" y="2"/>
                      <a:pt x="4" y="2"/>
                      <a:pt x="4" y="2"/>
                    </a:cubicBezTo>
                    <a:cubicBezTo>
                      <a:pt x="5" y="0"/>
                      <a:pt x="3"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2" name="Freeform 959">
                <a:extLst>
                  <a:ext uri="{FF2B5EF4-FFF2-40B4-BE49-F238E27FC236}">
                    <a16:creationId xmlns:a16="http://schemas.microsoft.com/office/drawing/2014/main" xmlns="" id="{C21E824A-E6E3-4E5E-8C78-F66EBFA8D4D1}"/>
                  </a:ext>
                </a:extLst>
              </p:cNvPr>
              <p:cNvSpPr/>
              <p:nvPr/>
            </p:nvSpPr>
            <p:spPr>
              <a:xfrm>
                <a:off x="3847" y="2994"/>
                <a:ext cx="2" cy="3"/>
              </a:xfrm>
              <a:custGeom>
                <a:avLst/>
                <a:gdLst/>
                <a:ahLst/>
                <a:cxnLst>
                  <a:cxn ang="0">
                    <a:pos x="2" y="3"/>
                  </a:cxn>
                  <a:cxn ang="0">
                    <a:pos x="1" y="0"/>
                  </a:cxn>
                  <a:cxn ang="0">
                    <a:pos x="0" y="1"/>
                  </a:cxn>
                  <a:cxn ang="0">
                    <a:pos x="2" y="3"/>
                  </a:cxn>
                </a:cxnLst>
                <a:rect l="0" t="0" r="0" b="0"/>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3" name="Freeform 960">
                <a:extLst>
                  <a:ext uri="{FF2B5EF4-FFF2-40B4-BE49-F238E27FC236}">
                    <a16:creationId xmlns:a16="http://schemas.microsoft.com/office/drawing/2014/main" xmlns="" id="{85B96EC9-B5A0-4D0F-9403-14263034B6A2}"/>
                  </a:ext>
                </a:extLst>
              </p:cNvPr>
              <p:cNvSpPr/>
              <p:nvPr/>
            </p:nvSpPr>
            <p:spPr>
              <a:xfrm>
                <a:off x="3835" y="2977"/>
                <a:ext cx="11" cy="12"/>
              </a:xfrm>
              <a:custGeom>
                <a:avLst/>
                <a:gdLst/>
                <a:ahLst/>
                <a:cxnLst>
                  <a:cxn ang="0">
                    <a:pos x="0" y="0"/>
                  </a:cxn>
                  <a:cxn ang="0">
                    <a:pos x="0" y="10"/>
                  </a:cxn>
                  <a:cxn ang="0">
                    <a:pos x="10" y="10"/>
                  </a:cxn>
                  <a:cxn ang="0">
                    <a:pos x="3" y="6"/>
                  </a:cxn>
                  <a:cxn ang="0">
                    <a:pos x="3" y="0"/>
                  </a:cxn>
                  <a:cxn ang="0">
                    <a:pos x="0" y="0"/>
                  </a:cxn>
                </a:cxnLst>
                <a:rect l="0" t="0" r="0" b="0"/>
                <a:pathLst>
                  <a:path w="13" h="14">
                    <a:moveTo>
                      <a:pt x="0" y="0"/>
                    </a:moveTo>
                    <a:cubicBezTo>
                      <a:pt x="0" y="5"/>
                      <a:pt x="3" y="7"/>
                      <a:pt x="0" y="12"/>
                    </a:cubicBezTo>
                    <a:cubicBezTo>
                      <a:pt x="4" y="14"/>
                      <a:pt x="8" y="11"/>
                      <a:pt x="12" y="12"/>
                    </a:cubicBezTo>
                    <a:cubicBezTo>
                      <a:pt x="13" y="10"/>
                      <a:pt x="5" y="10"/>
                      <a:pt x="4" y="7"/>
                    </a:cubicBezTo>
                    <a:cubicBezTo>
                      <a:pt x="8" y="6"/>
                      <a:pt x="3" y="3"/>
                      <a:pt x="4" y="1"/>
                    </a:cubicBezTo>
                    <a:cubicBezTo>
                      <a:pt x="3" y="1"/>
                      <a:pt x="1"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4" name="Freeform 961">
                <a:extLst>
                  <a:ext uri="{FF2B5EF4-FFF2-40B4-BE49-F238E27FC236}">
                    <a16:creationId xmlns:a16="http://schemas.microsoft.com/office/drawing/2014/main" xmlns="" id="{736EDDD3-0339-4569-8D45-8B0313A26B1B}"/>
                  </a:ext>
                </a:extLst>
              </p:cNvPr>
              <p:cNvSpPr/>
              <p:nvPr/>
            </p:nvSpPr>
            <p:spPr>
              <a:xfrm>
                <a:off x="3837" y="2884"/>
                <a:ext cx="19" cy="97"/>
              </a:xfrm>
              <a:custGeom>
                <a:avLst/>
                <a:gdLst/>
                <a:ahLst/>
                <a:cxnLst>
                  <a:cxn ang="0">
                    <a:pos x="10" y="79"/>
                  </a:cxn>
                  <a:cxn ang="0">
                    <a:pos x="9" y="74"/>
                  </a:cxn>
                  <a:cxn ang="0">
                    <a:pos x="12" y="77"/>
                  </a:cxn>
                  <a:cxn ang="0">
                    <a:pos x="14" y="73"/>
                  </a:cxn>
                  <a:cxn ang="0">
                    <a:pos x="12" y="73"/>
                  </a:cxn>
                  <a:cxn ang="0">
                    <a:pos x="11" y="65"/>
                  </a:cxn>
                  <a:cxn ang="0">
                    <a:pos x="6" y="63"/>
                  </a:cxn>
                  <a:cxn ang="0">
                    <a:pos x="13" y="57"/>
                  </a:cxn>
                  <a:cxn ang="0">
                    <a:pos x="4" y="58"/>
                  </a:cxn>
                  <a:cxn ang="0">
                    <a:pos x="7" y="48"/>
                  </a:cxn>
                  <a:cxn ang="0">
                    <a:pos x="8" y="50"/>
                  </a:cxn>
                  <a:cxn ang="0">
                    <a:pos x="8" y="45"/>
                  </a:cxn>
                  <a:cxn ang="0">
                    <a:pos x="12" y="45"/>
                  </a:cxn>
                  <a:cxn ang="0">
                    <a:pos x="12" y="37"/>
                  </a:cxn>
                  <a:cxn ang="0">
                    <a:pos x="15" y="38"/>
                  </a:cxn>
                  <a:cxn ang="0">
                    <a:pos x="12" y="23"/>
                  </a:cxn>
                  <a:cxn ang="0">
                    <a:pos x="14" y="21"/>
                  </a:cxn>
                  <a:cxn ang="0">
                    <a:pos x="6" y="22"/>
                  </a:cxn>
                  <a:cxn ang="0">
                    <a:pos x="7" y="16"/>
                  </a:cxn>
                  <a:cxn ang="0">
                    <a:pos x="12" y="18"/>
                  </a:cxn>
                  <a:cxn ang="0">
                    <a:pos x="10" y="14"/>
                  </a:cxn>
                  <a:cxn ang="0">
                    <a:pos x="15" y="12"/>
                  </a:cxn>
                  <a:cxn ang="0">
                    <a:pos x="7" y="5"/>
                  </a:cxn>
                  <a:cxn ang="0">
                    <a:pos x="9" y="1"/>
                  </a:cxn>
                  <a:cxn ang="0">
                    <a:pos x="1" y="4"/>
                  </a:cxn>
                  <a:cxn ang="0">
                    <a:pos x="2" y="25"/>
                  </a:cxn>
                  <a:cxn ang="0">
                    <a:pos x="6" y="30"/>
                  </a:cxn>
                  <a:cxn ang="0">
                    <a:pos x="1" y="31"/>
                  </a:cxn>
                  <a:cxn ang="0">
                    <a:pos x="6" y="31"/>
                  </a:cxn>
                  <a:cxn ang="0">
                    <a:pos x="1" y="35"/>
                  </a:cxn>
                  <a:cxn ang="0">
                    <a:pos x="6" y="37"/>
                  </a:cxn>
                  <a:cxn ang="0">
                    <a:pos x="0" y="39"/>
                  </a:cxn>
                  <a:cxn ang="0">
                    <a:pos x="1" y="73"/>
                  </a:cxn>
                  <a:cxn ang="0">
                    <a:pos x="6" y="72"/>
                  </a:cxn>
                  <a:cxn ang="0">
                    <a:pos x="6" y="85"/>
                  </a:cxn>
                  <a:cxn ang="0">
                    <a:pos x="9" y="87"/>
                  </a:cxn>
                  <a:cxn ang="0">
                    <a:pos x="0" y="87"/>
                  </a:cxn>
                  <a:cxn ang="0">
                    <a:pos x="1" y="91"/>
                  </a:cxn>
                  <a:cxn ang="0">
                    <a:pos x="3" y="89"/>
                  </a:cxn>
                  <a:cxn ang="0">
                    <a:pos x="1" y="93"/>
                  </a:cxn>
                  <a:cxn ang="0">
                    <a:pos x="12" y="90"/>
                  </a:cxn>
                  <a:cxn ang="0">
                    <a:pos x="16" y="79"/>
                  </a:cxn>
                  <a:cxn ang="0">
                    <a:pos x="10" y="79"/>
                  </a:cxn>
                </a:cxnLst>
                <a:rect l="0" t="0" r="0" b="0"/>
                <a:pathLst>
                  <a:path w="22" h="113">
                    <a:moveTo>
                      <a:pt x="12" y="93"/>
                    </a:moveTo>
                    <a:cubicBezTo>
                      <a:pt x="12" y="91"/>
                      <a:pt x="9" y="89"/>
                      <a:pt x="11" y="87"/>
                    </a:cubicBezTo>
                    <a:cubicBezTo>
                      <a:pt x="14" y="88"/>
                      <a:pt x="14" y="89"/>
                      <a:pt x="14" y="90"/>
                    </a:cubicBezTo>
                    <a:cubicBezTo>
                      <a:pt x="19" y="89"/>
                      <a:pt x="13" y="88"/>
                      <a:pt x="17" y="86"/>
                    </a:cubicBezTo>
                    <a:cubicBezTo>
                      <a:pt x="16" y="86"/>
                      <a:pt x="15" y="87"/>
                      <a:pt x="14" y="86"/>
                    </a:cubicBezTo>
                    <a:cubicBezTo>
                      <a:pt x="15" y="80"/>
                      <a:pt x="10" y="83"/>
                      <a:pt x="13" y="76"/>
                    </a:cubicBezTo>
                    <a:cubicBezTo>
                      <a:pt x="11" y="74"/>
                      <a:pt x="11" y="73"/>
                      <a:pt x="8" y="74"/>
                    </a:cubicBezTo>
                    <a:cubicBezTo>
                      <a:pt x="13" y="70"/>
                      <a:pt x="12" y="72"/>
                      <a:pt x="16" y="67"/>
                    </a:cubicBezTo>
                    <a:cubicBezTo>
                      <a:pt x="14" y="67"/>
                      <a:pt x="10" y="68"/>
                      <a:pt x="5" y="68"/>
                    </a:cubicBezTo>
                    <a:cubicBezTo>
                      <a:pt x="12" y="61"/>
                      <a:pt x="5" y="61"/>
                      <a:pt x="9" y="57"/>
                    </a:cubicBezTo>
                    <a:cubicBezTo>
                      <a:pt x="9" y="57"/>
                      <a:pt x="11" y="58"/>
                      <a:pt x="10" y="59"/>
                    </a:cubicBezTo>
                    <a:cubicBezTo>
                      <a:pt x="16" y="59"/>
                      <a:pt x="9" y="55"/>
                      <a:pt x="10" y="53"/>
                    </a:cubicBezTo>
                    <a:cubicBezTo>
                      <a:pt x="15" y="53"/>
                      <a:pt x="15" y="53"/>
                      <a:pt x="15" y="53"/>
                    </a:cubicBezTo>
                    <a:cubicBezTo>
                      <a:pt x="15" y="51"/>
                      <a:pt x="11" y="47"/>
                      <a:pt x="15" y="44"/>
                    </a:cubicBezTo>
                    <a:cubicBezTo>
                      <a:pt x="18" y="45"/>
                      <a:pt x="18" y="45"/>
                      <a:pt x="18" y="45"/>
                    </a:cubicBezTo>
                    <a:cubicBezTo>
                      <a:pt x="14" y="39"/>
                      <a:pt x="16" y="32"/>
                      <a:pt x="14" y="27"/>
                    </a:cubicBezTo>
                    <a:cubicBezTo>
                      <a:pt x="17" y="25"/>
                      <a:pt x="17" y="25"/>
                      <a:pt x="17" y="25"/>
                    </a:cubicBezTo>
                    <a:cubicBezTo>
                      <a:pt x="14" y="18"/>
                      <a:pt x="15" y="31"/>
                      <a:pt x="8" y="26"/>
                    </a:cubicBezTo>
                    <a:cubicBezTo>
                      <a:pt x="17" y="26"/>
                      <a:pt x="5" y="23"/>
                      <a:pt x="9" y="19"/>
                    </a:cubicBezTo>
                    <a:cubicBezTo>
                      <a:pt x="12" y="17"/>
                      <a:pt x="11" y="23"/>
                      <a:pt x="15" y="21"/>
                    </a:cubicBezTo>
                    <a:cubicBezTo>
                      <a:pt x="10" y="20"/>
                      <a:pt x="13" y="19"/>
                      <a:pt x="12" y="17"/>
                    </a:cubicBezTo>
                    <a:cubicBezTo>
                      <a:pt x="17" y="17"/>
                      <a:pt x="13" y="12"/>
                      <a:pt x="18" y="14"/>
                    </a:cubicBezTo>
                    <a:cubicBezTo>
                      <a:pt x="9" y="6"/>
                      <a:pt x="9" y="6"/>
                      <a:pt x="9" y="6"/>
                    </a:cubicBezTo>
                    <a:cubicBezTo>
                      <a:pt x="12" y="5"/>
                      <a:pt x="11" y="3"/>
                      <a:pt x="11" y="2"/>
                    </a:cubicBezTo>
                    <a:cubicBezTo>
                      <a:pt x="11" y="5"/>
                      <a:pt x="4" y="0"/>
                      <a:pt x="2" y="5"/>
                    </a:cubicBezTo>
                    <a:cubicBezTo>
                      <a:pt x="4" y="11"/>
                      <a:pt x="6" y="22"/>
                      <a:pt x="3" y="30"/>
                    </a:cubicBezTo>
                    <a:cubicBezTo>
                      <a:pt x="9" y="31"/>
                      <a:pt x="3" y="35"/>
                      <a:pt x="8" y="36"/>
                    </a:cubicBezTo>
                    <a:cubicBezTo>
                      <a:pt x="2" y="37"/>
                      <a:pt x="2" y="37"/>
                      <a:pt x="2" y="37"/>
                    </a:cubicBezTo>
                    <a:cubicBezTo>
                      <a:pt x="3" y="43"/>
                      <a:pt x="6" y="36"/>
                      <a:pt x="8" y="37"/>
                    </a:cubicBezTo>
                    <a:cubicBezTo>
                      <a:pt x="9" y="40"/>
                      <a:pt x="5" y="42"/>
                      <a:pt x="2" y="41"/>
                    </a:cubicBezTo>
                    <a:cubicBezTo>
                      <a:pt x="2" y="45"/>
                      <a:pt x="4" y="42"/>
                      <a:pt x="8" y="44"/>
                    </a:cubicBezTo>
                    <a:cubicBezTo>
                      <a:pt x="0" y="46"/>
                      <a:pt x="0" y="46"/>
                      <a:pt x="0" y="46"/>
                    </a:cubicBezTo>
                    <a:cubicBezTo>
                      <a:pt x="2" y="58"/>
                      <a:pt x="7" y="73"/>
                      <a:pt x="2" y="86"/>
                    </a:cubicBezTo>
                    <a:cubicBezTo>
                      <a:pt x="7" y="85"/>
                      <a:pt x="7" y="85"/>
                      <a:pt x="7" y="85"/>
                    </a:cubicBezTo>
                    <a:cubicBezTo>
                      <a:pt x="4" y="91"/>
                      <a:pt x="16" y="95"/>
                      <a:pt x="7" y="100"/>
                    </a:cubicBezTo>
                    <a:cubicBezTo>
                      <a:pt x="11" y="102"/>
                      <a:pt x="11" y="102"/>
                      <a:pt x="11" y="102"/>
                    </a:cubicBezTo>
                    <a:cubicBezTo>
                      <a:pt x="9" y="101"/>
                      <a:pt x="4" y="103"/>
                      <a:pt x="1" y="102"/>
                    </a:cubicBezTo>
                    <a:cubicBezTo>
                      <a:pt x="2" y="103"/>
                      <a:pt x="1" y="105"/>
                      <a:pt x="2" y="107"/>
                    </a:cubicBezTo>
                    <a:cubicBezTo>
                      <a:pt x="4" y="104"/>
                      <a:pt x="4" y="104"/>
                      <a:pt x="4" y="104"/>
                    </a:cubicBezTo>
                    <a:cubicBezTo>
                      <a:pt x="8" y="106"/>
                      <a:pt x="6" y="108"/>
                      <a:pt x="2" y="109"/>
                    </a:cubicBezTo>
                    <a:cubicBezTo>
                      <a:pt x="7" y="113"/>
                      <a:pt x="10" y="106"/>
                      <a:pt x="14" y="105"/>
                    </a:cubicBezTo>
                    <a:cubicBezTo>
                      <a:pt x="6" y="99"/>
                      <a:pt x="22" y="99"/>
                      <a:pt x="19" y="93"/>
                    </a:cubicBezTo>
                    <a:cubicBezTo>
                      <a:pt x="16" y="89"/>
                      <a:pt x="14" y="93"/>
                      <a:pt x="12" y="9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5" name="Freeform 962">
                <a:extLst>
                  <a:ext uri="{FF2B5EF4-FFF2-40B4-BE49-F238E27FC236}">
                    <a16:creationId xmlns:a16="http://schemas.microsoft.com/office/drawing/2014/main" xmlns="" id="{B448FF29-A790-49E8-B2DC-DE7E6CD8573A}"/>
                  </a:ext>
                </a:extLst>
              </p:cNvPr>
              <p:cNvSpPr/>
              <p:nvPr/>
            </p:nvSpPr>
            <p:spPr>
              <a:xfrm>
                <a:off x="3837" y="2971"/>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6" name="Freeform 963">
                <a:extLst>
                  <a:ext uri="{FF2B5EF4-FFF2-40B4-BE49-F238E27FC236}">
                    <a16:creationId xmlns:a16="http://schemas.microsoft.com/office/drawing/2014/main" xmlns="" id="{F6F24843-A250-4680-B127-F0080DB59AD0}"/>
                  </a:ext>
                </a:extLst>
              </p:cNvPr>
              <p:cNvSpPr/>
              <p:nvPr/>
            </p:nvSpPr>
            <p:spPr>
              <a:xfrm>
                <a:off x="3844" y="2883"/>
                <a:ext cx="2" cy="2"/>
              </a:xfrm>
              <a:custGeom>
                <a:avLst/>
                <a:gdLst/>
                <a:ahLst/>
                <a:cxnLst>
                  <a:cxn ang="0">
                    <a:pos x="2" y="2"/>
                  </a:cxn>
                  <a:cxn ang="0">
                    <a:pos x="1" y="0"/>
                  </a:cxn>
                  <a:cxn ang="0">
                    <a:pos x="2" y="2"/>
                  </a:cxn>
                </a:cxnLst>
                <a:rect l="0" t="0" r="0" b="0"/>
                <a:pathLst>
                  <a:path w="2" h="3">
                    <a:moveTo>
                      <a:pt x="2" y="3"/>
                    </a:moveTo>
                    <a:cubicBezTo>
                      <a:pt x="1" y="1"/>
                      <a:pt x="1" y="1"/>
                      <a:pt x="1" y="1"/>
                    </a:cubicBezTo>
                    <a:cubicBezTo>
                      <a:pt x="0" y="0"/>
                      <a:pt x="1" y="1"/>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7" name="Rectangle 964">
                <a:extLst>
                  <a:ext uri="{FF2B5EF4-FFF2-40B4-BE49-F238E27FC236}">
                    <a16:creationId xmlns:a16="http://schemas.microsoft.com/office/drawing/2014/main" xmlns="" id="{4CA7DA8A-B36E-4BD2-9F13-A863E94BB775}"/>
                  </a:ext>
                </a:extLst>
              </p:cNvPr>
              <p:cNvSpPr/>
              <p:nvPr/>
            </p:nvSpPr>
            <p:spPr>
              <a:xfrm>
                <a:off x="3838" y="2978"/>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488" name="Freeform 965">
                <a:extLst>
                  <a:ext uri="{FF2B5EF4-FFF2-40B4-BE49-F238E27FC236}">
                    <a16:creationId xmlns:a16="http://schemas.microsoft.com/office/drawing/2014/main" xmlns="" id="{41226B51-7547-4644-98AE-95A530525141}"/>
                  </a:ext>
                </a:extLst>
              </p:cNvPr>
              <p:cNvSpPr/>
              <p:nvPr/>
            </p:nvSpPr>
            <p:spPr>
              <a:xfrm>
                <a:off x="3846" y="2978"/>
                <a:ext cx="2" cy="2"/>
              </a:xfrm>
              <a:custGeom>
                <a:avLst/>
                <a:gdLst/>
                <a:ahLst/>
                <a:cxnLst>
                  <a:cxn ang="0">
                    <a:pos x="2" y="2"/>
                  </a:cxn>
                  <a:cxn ang="0">
                    <a:pos x="2" y="0"/>
                  </a:cxn>
                  <a:cxn ang="0">
                    <a:pos x="0" y="1"/>
                  </a:cxn>
                  <a:cxn ang="0">
                    <a:pos x="2" y="2"/>
                  </a:cxn>
                </a:cxnLst>
                <a:rect l="0" t="0" r="0" b="0"/>
                <a:pathLst>
                  <a:path w="2" h="2">
                    <a:moveTo>
                      <a:pt x="2" y="2"/>
                    </a:moveTo>
                    <a:lnTo>
                      <a:pt x="2" y="0"/>
                    </a:lnTo>
                    <a:lnTo>
                      <a:pt x="0" y="1"/>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89" name="Freeform 966">
                <a:extLst>
                  <a:ext uri="{FF2B5EF4-FFF2-40B4-BE49-F238E27FC236}">
                    <a16:creationId xmlns:a16="http://schemas.microsoft.com/office/drawing/2014/main" xmlns="" id="{35A6430A-C8E5-4640-BDE9-5D5D560C2DBC}"/>
                  </a:ext>
                </a:extLst>
              </p:cNvPr>
              <p:cNvSpPr/>
              <p:nvPr/>
            </p:nvSpPr>
            <p:spPr>
              <a:xfrm>
                <a:off x="3849" y="2870"/>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0" name="Freeform 967">
                <a:extLst>
                  <a:ext uri="{FF2B5EF4-FFF2-40B4-BE49-F238E27FC236}">
                    <a16:creationId xmlns:a16="http://schemas.microsoft.com/office/drawing/2014/main" xmlns="" id="{071A57BE-F490-4BD7-A7FC-40F36C535E56}"/>
                  </a:ext>
                </a:extLst>
              </p:cNvPr>
              <p:cNvSpPr/>
              <p:nvPr/>
            </p:nvSpPr>
            <p:spPr>
              <a:xfrm>
                <a:off x="3851" y="282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1" name="Freeform 968">
                <a:extLst>
                  <a:ext uri="{FF2B5EF4-FFF2-40B4-BE49-F238E27FC236}">
                    <a16:creationId xmlns:a16="http://schemas.microsoft.com/office/drawing/2014/main" xmlns="" id="{624755D4-0BF1-47F7-B885-2DB0CF54127D}"/>
                  </a:ext>
                </a:extLst>
              </p:cNvPr>
              <p:cNvSpPr/>
              <p:nvPr/>
            </p:nvSpPr>
            <p:spPr>
              <a:xfrm>
                <a:off x="3827" y="2716"/>
                <a:ext cx="28" cy="166"/>
              </a:xfrm>
              <a:custGeom>
                <a:avLst/>
                <a:gdLst/>
                <a:ahLst/>
                <a:cxnLst>
                  <a:cxn ang="0">
                    <a:pos x="14" y="6"/>
                  </a:cxn>
                  <a:cxn ang="0">
                    <a:pos x="8" y="2"/>
                  </a:cxn>
                  <a:cxn ang="0">
                    <a:pos x="6" y="8"/>
                  </a:cxn>
                  <a:cxn ang="0">
                    <a:pos x="9" y="17"/>
                  </a:cxn>
                  <a:cxn ang="0">
                    <a:pos x="9" y="36"/>
                  </a:cxn>
                  <a:cxn ang="0">
                    <a:pos x="7" y="48"/>
                  </a:cxn>
                  <a:cxn ang="0">
                    <a:pos x="13" y="63"/>
                  </a:cxn>
                  <a:cxn ang="0">
                    <a:pos x="11" y="67"/>
                  </a:cxn>
                  <a:cxn ang="0">
                    <a:pos x="10" y="76"/>
                  </a:cxn>
                  <a:cxn ang="0">
                    <a:pos x="19" y="80"/>
                  </a:cxn>
                  <a:cxn ang="0">
                    <a:pos x="19" y="89"/>
                  </a:cxn>
                  <a:cxn ang="0">
                    <a:pos x="15" y="95"/>
                  </a:cxn>
                  <a:cxn ang="0">
                    <a:pos x="15" y="106"/>
                  </a:cxn>
                  <a:cxn ang="0">
                    <a:pos x="14" y="117"/>
                  </a:cxn>
                  <a:cxn ang="0">
                    <a:pos x="16" y="127"/>
                  </a:cxn>
                  <a:cxn ang="0">
                    <a:pos x="20" y="134"/>
                  </a:cxn>
                  <a:cxn ang="0">
                    <a:pos x="15" y="135"/>
                  </a:cxn>
                  <a:cxn ang="0">
                    <a:pos x="16" y="142"/>
                  </a:cxn>
                  <a:cxn ang="0">
                    <a:pos x="15" y="165"/>
                  </a:cxn>
                  <a:cxn ang="0">
                    <a:pos x="17" y="153"/>
                  </a:cxn>
                  <a:cxn ang="0">
                    <a:pos x="14" y="151"/>
                  </a:cxn>
                  <a:cxn ang="0">
                    <a:pos x="24" y="148"/>
                  </a:cxn>
                  <a:cxn ang="0">
                    <a:pos x="26" y="146"/>
                  </a:cxn>
                  <a:cxn ang="0">
                    <a:pos x="24" y="138"/>
                  </a:cxn>
                  <a:cxn ang="0">
                    <a:pos x="26" y="131"/>
                  </a:cxn>
                  <a:cxn ang="0">
                    <a:pos x="26" y="120"/>
                  </a:cxn>
                  <a:cxn ang="0">
                    <a:pos x="23" y="111"/>
                  </a:cxn>
                  <a:cxn ang="0">
                    <a:pos x="24" y="111"/>
                  </a:cxn>
                  <a:cxn ang="0">
                    <a:pos x="25" y="108"/>
                  </a:cxn>
                  <a:cxn ang="0">
                    <a:pos x="23" y="101"/>
                  </a:cxn>
                  <a:cxn ang="0">
                    <a:pos x="21" y="94"/>
                  </a:cxn>
                  <a:cxn ang="0">
                    <a:pos x="25" y="91"/>
                  </a:cxn>
                  <a:cxn ang="0">
                    <a:pos x="25" y="82"/>
                  </a:cxn>
                  <a:cxn ang="0">
                    <a:pos x="21" y="78"/>
                  </a:cxn>
                  <a:cxn ang="0">
                    <a:pos x="19" y="67"/>
                  </a:cxn>
                  <a:cxn ang="0">
                    <a:pos x="17" y="51"/>
                  </a:cxn>
                  <a:cxn ang="0">
                    <a:pos x="18" y="47"/>
                  </a:cxn>
                  <a:cxn ang="0">
                    <a:pos x="16" y="30"/>
                  </a:cxn>
                  <a:cxn ang="0">
                    <a:pos x="11" y="38"/>
                  </a:cxn>
                  <a:cxn ang="0">
                    <a:pos x="20" y="29"/>
                  </a:cxn>
                </a:cxnLst>
                <a:rect l="0" t="0" r="0" b="0"/>
                <a:pathLst>
                  <a:path w="32" h="192">
                    <a:moveTo>
                      <a:pt x="24" y="16"/>
                    </a:moveTo>
                    <a:cubicBezTo>
                      <a:pt x="22" y="13"/>
                      <a:pt x="21" y="9"/>
                      <a:pt x="17" y="7"/>
                    </a:cubicBezTo>
                    <a:cubicBezTo>
                      <a:pt x="19" y="7"/>
                      <a:pt x="19" y="7"/>
                      <a:pt x="19" y="7"/>
                    </a:cubicBezTo>
                    <a:cubicBezTo>
                      <a:pt x="18" y="5"/>
                      <a:pt x="15" y="0"/>
                      <a:pt x="10" y="3"/>
                    </a:cubicBezTo>
                    <a:cubicBezTo>
                      <a:pt x="12" y="4"/>
                      <a:pt x="12" y="4"/>
                      <a:pt x="12" y="4"/>
                    </a:cubicBezTo>
                    <a:cubicBezTo>
                      <a:pt x="16" y="8"/>
                      <a:pt x="9" y="7"/>
                      <a:pt x="7" y="10"/>
                    </a:cubicBezTo>
                    <a:cubicBezTo>
                      <a:pt x="8" y="14"/>
                      <a:pt x="17" y="16"/>
                      <a:pt x="15" y="19"/>
                    </a:cubicBezTo>
                    <a:cubicBezTo>
                      <a:pt x="15" y="20"/>
                      <a:pt x="13" y="20"/>
                      <a:pt x="11" y="20"/>
                    </a:cubicBezTo>
                    <a:cubicBezTo>
                      <a:pt x="10" y="23"/>
                      <a:pt x="17" y="24"/>
                      <a:pt x="18" y="27"/>
                    </a:cubicBezTo>
                    <a:cubicBezTo>
                      <a:pt x="0" y="27"/>
                      <a:pt x="23" y="37"/>
                      <a:pt x="11" y="42"/>
                    </a:cubicBezTo>
                    <a:cubicBezTo>
                      <a:pt x="13" y="45"/>
                      <a:pt x="11" y="49"/>
                      <a:pt x="15" y="53"/>
                    </a:cubicBezTo>
                    <a:cubicBezTo>
                      <a:pt x="10" y="51"/>
                      <a:pt x="14" y="57"/>
                      <a:pt x="9" y="56"/>
                    </a:cubicBezTo>
                    <a:cubicBezTo>
                      <a:pt x="20" y="57"/>
                      <a:pt x="5" y="67"/>
                      <a:pt x="18" y="68"/>
                    </a:cubicBezTo>
                    <a:cubicBezTo>
                      <a:pt x="14" y="73"/>
                      <a:pt x="18" y="68"/>
                      <a:pt x="15" y="74"/>
                    </a:cubicBezTo>
                    <a:cubicBezTo>
                      <a:pt x="14" y="74"/>
                      <a:pt x="14" y="73"/>
                      <a:pt x="14" y="73"/>
                    </a:cubicBezTo>
                    <a:cubicBezTo>
                      <a:pt x="11" y="75"/>
                      <a:pt x="19" y="76"/>
                      <a:pt x="13" y="78"/>
                    </a:cubicBezTo>
                    <a:cubicBezTo>
                      <a:pt x="12" y="83"/>
                      <a:pt x="17" y="79"/>
                      <a:pt x="20" y="82"/>
                    </a:cubicBezTo>
                    <a:cubicBezTo>
                      <a:pt x="19" y="87"/>
                      <a:pt x="17" y="86"/>
                      <a:pt x="12" y="89"/>
                    </a:cubicBezTo>
                    <a:cubicBezTo>
                      <a:pt x="18" y="89"/>
                      <a:pt x="15" y="92"/>
                      <a:pt x="18" y="95"/>
                    </a:cubicBezTo>
                    <a:cubicBezTo>
                      <a:pt x="18" y="94"/>
                      <a:pt x="20" y="91"/>
                      <a:pt x="22" y="93"/>
                    </a:cubicBezTo>
                    <a:cubicBezTo>
                      <a:pt x="21" y="99"/>
                      <a:pt x="26" y="98"/>
                      <a:pt x="28" y="103"/>
                    </a:cubicBezTo>
                    <a:cubicBezTo>
                      <a:pt x="21" y="106"/>
                      <a:pt x="27" y="98"/>
                      <a:pt x="22" y="103"/>
                    </a:cubicBezTo>
                    <a:cubicBezTo>
                      <a:pt x="19" y="99"/>
                      <a:pt x="19" y="96"/>
                      <a:pt x="14" y="95"/>
                    </a:cubicBezTo>
                    <a:cubicBezTo>
                      <a:pt x="14" y="99"/>
                      <a:pt x="15" y="105"/>
                      <a:pt x="18" y="110"/>
                    </a:cubicBezTo>
                    <a:cubicBezTo>
                      <a:pt x="17" y="113"/>
                      <a:pt x="15" y="109"/>
                      <a:pt x="14" y="111"/>
                    </a:cubicBezTo>
                    <a:cubicBezTo>
                      <a:pt x="11" y="116"/>
                      <a:pt x="21" y="119"/>
                      <a:pt x="18" y="123"/>
                    </a:cubicBezTo>
                    <a:cubicBezTo>
                      <a:pt x="15" y="122"/>
                      <a:pt x="15" y="122"/>
                      <a:pt x="15" y="122"/>
                    </a:cubicBezTo>
                    <a:cubicBezTo>
                      <a:pt x="19" y="125"/>
                      <a:pt x="14" y="131"/>
                      <a:pt x="16" y="136"/>
                    </a:cubicBezTo>
                    <a:cubicBezTo>
                      <a:pt x="18" y="135"/>
                      <a:pt x="19" y="135"/>
                      <a:pt x="20" y="136"/>
                    </a:cubicBezTo>
                    <a:cubicBezTo>
                      <a:pt x="11" y="136"/>
                      <a:pt x="25" y="142"/>
                      <a:pt x="19" y="147"/>
                    </a:cubicBezTo>
                    <a:cubicBezTo>
                      <a:pt x="24" y="147"/>
                      <a:pt x="27" y="151"/>
                      <a:pt x="28" y="154"/>
                    </a:cubicBezTo>
                    <a:cubicBezTo>
                      <a:pt x="26" y="155"/>
                      <a:pt x="24" y="155"/>
                      <a:pt x="23" y="155"/>
                    </a:cubicBezTo>
                    <a:cubicBezTo>
                      <a:pt x="26" y="150"/>
                      <a:pt x="17" y="150"/>
                      <a:pt x="14" y="147"/>
                    </a:cubicBezTo>
                    <a:cubicBezTo>
                      <a:pt x="17" y="150"/>
                      <a:pt x="14" y="155"/>
                      <a:pt x="18" y="157"/>
                    </a:cubicBezTo>
                    <a:cubicBezTo>
                      <a:pt x="14" y="156"/>
                      <a:pt x="14" y="156"/>
                      <a:pt x="14" y="156"/>
                    </a:cubicBezTo>
                    <a:cubicBezTo>
                      <a:pt x="13" y="161"/>
                      <a:pt x="24" y="160"/>
                      <a:pt x="19" y="165"/>
                    </a:cubicBezTo>
                    <a:cubicBezTo>
                      <a:pt x="16" y="164"/>
                      <a:pt x="16" y="164"/>
                      <a:pt x="16" y="164"/>
                    </a:cubicBezTo>
                    <a:cubicBezTo>
                      <a:pt x="17" y="173"/>
                      <a:pt x="11" y="184"/>
                      <a:pt x="18" y="191"/>
                    </a:cubicBezTo>
                    <a:cubicBezTo>
                      <a:pt x="21" y="192"/>
                      <a:pt x="27" y="188"/>
                      <a:pt x="29" y="188"/>
                    </a:cubicBezTo>
                    <a:cubicBezTo>
                      <a:pt x="27" y="184"/>
                      <a:pt x="22" y="181"/>
                      <a:pt x="20" y="178"/>
                    </a:cubicBezTo>
                    <a:cubicBezTo>
                      <a:pt x="25" y="178"/>
                      <a:pt x="25" y="178"/>
                      <a:pt x="25" y="178"/>
                    </a:cubicBezTo>
                    <a:cubicBezTo>
                      <a:pt x="21" y="177"/>
                      <a:pt x="19" y="173"/>
                      <a:pt x="17" y="175"/>
                    </a:cubicBezTo>
                    <a:cubicBezTo>
                      <a:pt x="14" y="173"/>
                      <a:pt x="21" y="173"/>
                      <a:pt x="18" y="170"/>
                    </a:cubicBezTo>
                    <a:cubicBezTo>
                      <a:pt x="23" y="170"/>
                      <a:pt x="24" y="172"/>
                      <a:pt x="28" y="172"/>
                    </a:cubicBezTo>
                    <a:cubicBezTo>
                      <a:pt x="26" y="170"/>
                      <a:pt x="26" y="170"/>
                      <a:pt x="26" y="170"/>
                    </a:cubicBezTo>
                    <a:cubicBezTo>
                      <a:pt x="28" y="171"/>
                      <a:pt x="28" y="168"/>
                      <a:pt x="30" y="169"/>
                    </a:cubicBezTo>
                    <a:cubicBezTo>
                      <a:pt x="23" y="164"/>
                      <a:pt x="32" y="162"/>
                      <a:pt x="29" y="157"/>
                    </a:cubicBezTo>
                    <a:cubicBezTo>
                      <a:pt x="28" y="160"/>
                      <a:pt x="28" y="160"/>
                      <a:pt x="28" y="160"/>
                    </a:cubicBezTo>
                    <a:cubicBezTo>
                      <a:pt x="25" y="160"/>
                      <a:pt x="26" y="158"/>
                      <a:pt x="25" y="157"/>
                    </a:cubicBezTo>
                    <a:cubicBezTo>
                      <a:pt x="29" y="155"/>
                      <a:pt x="28" y="154"/>
                      <a:pt x="30" y="152"/>
                    </a:cubicBezTo>
                    <a:cubicBezTo>
                      <a:pt x="28" y="149"/>
                      <a:pt x="22" y="148"/>
                      <a:pt x="23" y="145"/>
                    </a:cubicBezTo>
                    <a:cubicBezTo>
                      <a:pt x="28" y="146"/>
                      <a:pt x="25" y="140"/>
                      <a:pt x="30" y="139"/>
                    </a:cubicBezTo>
                    <a:cubicBezTo>
                      <a:pt x="25" y="139"/>
                      <a:pt x="28" y="133"/>
                      <a:pt x="25" y="133"/>
                    </a:cubicBezTo>
                    <a:cubicBezTo>
                      <a:pt x="24" y="131"/>
                      <a:pt x="24" y="129"/>
                      <a:pt x="27" y="129"/>
                    </a:cubicBezTo>
                    <a:cubicBezTo>
                      <a:pt x="28" y="130"/>
                      <a:pt x="28" y="130"/>
                      <a:pt x="28" y="130"/>
                    </a:cubicBezTo>
                    <a:cubicBezTo>
                      <a:pt x="28" y="129"/>
                      <a:pt x="28" y="129"/>
                      <a:pt x="28" y="129"/>
                    </a:cubicBezTo>
                    <a:cubicBezTo>
                      <a:pt x="30" y="129"/>
                      <a:pt x="30" y="129"/>
                      <a:pt x="30" y="129"/>
                    </a:cubicBezTo>
                    <a:cubicBezTo>
                      <a:pt x="30" y="127"/>
                      <a:pt x="26" y="127"/>
                      <a:pt x="29" y="126"/>
                    </a:cubicBezTo>
                    <a:cubicBezTo>
                      <a:pt x="30" y="126"/>
                      <a:pt x="30" y="127"/>
                      <a:pt x="31" y="127"/>
                    </a:cubicBezTo>
                    <a:cubicBezTo>
                      <a:pt x="31" y="123"/>
                      <a:pt x="22" y="121"/>
                      <a:pt x="27" y="117"/>
                    </a:cubicBezTo>
                    <a:cubicBezTo>
                      <a:pt x="25" y="117"/>
                      <a:pt x="24" y="112"/>
                      <a:pt x="18" y="113"/>
                    </a:cubicBezTo>
                    <a:cubicBezTo>
                      <a:pt x="20" y="112"/>
                      <a:pt x="25" y="112"/>
                      <a:pt x="24" y="109"/>
                    </a:cubicBezTo>
                    <a:cubicBezTo>
                      <a:pt x="19" y="107"/>
                      <a:pt x="26" y="105"/>
                      <a:pt x="23" y="103"/>
                    </a:cubicBezTo>
                    <a:cubicBezTo>
                      <a:pt x="28" y="106"/>
                      <a:pt x="24" y="103"/>
                      <a:pt x="29" y="106"/>
                    </a:cubicBezTo>
                    <a:cubicBezTo>
                      <a:pt x="31" y="103"/>
                      <a:pt x="25" y="100"/>
                      <a:pt x="26" y="96"/>
                    </a:cubicBezTo>
                    <a:cubicBezTo>
                      <a:pt x="29" y="95"/>
                      <a:pt x="29" y="95"/>
                      <a:pt x="29" y="95"/>
                    </a:cubicBezTo>
                    <a:cubicBezTo>
                      <a:pt x="28" y="94"/>
                      <a:pt x="24" y="92"/>
                      <a:pt x="28" y="91"/>
                    </a:cubicBezTo>
                    <a:cubicBezTo>
                      <a:pt x="24" y="91"/>
                      <a:pt x="24" y="91"/>
                      <a:pt x="24" y="91"/>
                    </a:cubicBezTo>
                    <a:cubicBezTo>
                      <a:pt x="26" y="88"/>
                      <a:pt x="25" y="85"/>
                      <a:pt x="29" y="82"/>
                    </a:cubicBezTo>
                    <a:cubicBezTo>
                      <a:pt x="22" y="78"/>
                      <a:pt x="22" y="78"/>
                      <a:pt x="22" y="78"/>
                    </a:cubicBezTo>
                    <a:cubicBezTo>
                      <a:pt x="29" y="74"/>
                      <a:pt x="23" y="68"/>
                      <a:pt x="17" y="64"/>
                    </a:cubicBezTo>
                    <a:cubicBezTo>
                      <a:pt x="17" y="63"/>
                      <a:pt x="18" y="60"/>
                      <a:pt x="20" y="60"/>
                    </a:cubicBezTo>
                    <a:cubicBezTo>
                      <a:pt x="22" y="62"/>
                      <a:pt x="22" y="62"/>
                      <a:pt x="22" y="62"/>
                    </a:cubicBezTo>
                    <a:cubicBezTo>
                      <a:pt x="23" y="60"/>
                      <a:pt x="26" y="57"/>
                      <a:pt x="21" y="55"/>
                    </a:cubicBezTo>
                    <a:cubicBezTo>
                      <a:pt x="19" y="53"/>
                      <a:pt x="25" y="54"/>
                      <a:pt x="26" y="52"/>
                    </a:cubicBezTo>
                    <a:cubicBezTo>
                      <a:pt x="18" y="47"/>
                      <a:pt x="31" y="37"/>
                      <a:pt x="19" y="35"/>
                    </a:cubicBezTo>
                    <a:cubicBezTo>
                      <a:pt x="19" y="37"/>
                      <a:pt x="17" y="41"/>
                      <a:pt x="17" y="45"/>
                    </a:cubicBezTo>
                    <a:cubicBezTo>
                      <a:pt x="16" y="44"/>
                      <a:pt x="14" y="45"/>
                      <a:pt x="13" y="44"/>
                    </a:cubicBezTo>
                    <a:cubicBezTo>
                      <a:pt x="13" y="40"/>
                      <a:pt x="17" y="38"/>
                      <a:pt x="15" y="34"/>
                    </a:cubicBezTo>
                    <a:cubicBezTo>
                      <a:pt x="23" y="34"/>
                      <a:pt x="23" y="34"/>
                      <a:pt x="23" y="34"/>
                    </a:cubicBezTo>
                    <a:cubicBezTo>
                      <a:pt x="31" y="28"/>
                      <a:pt x="13" y="21"/>
                      <a:pt x="24" y="1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2" name="Freeform 969">
                <a:extLst>
                  <a:ext uri="{FF2B5EF4-FFF2-40B4-BE49-F238E27FC236}">
                    <a16:creationId xmlns:a16="http://schemas.microsoft.com/office/drawing/2014/main" xmlns="" id="{9296E29D-046A-4C42-A326-F72D779FC585}"/>
                  </a:ext>
                </a:extLst>
              </p:cNvPr>
              <p:cNvSpPr/>
              <p:nvPr/>
            </p:nvSpPr>
            <p:spPr>
              <a:xfrm>
                <a:off x="3847" y="2771"/>
                <a:ext cx="3" cy="2"/>
              </a:xfrm>
              <a:custGeom>
                <a:avLst/>
                <a:gdLst/>
                <a:ahLst/>
                <a:cxnLst>
                  <a:cxn ang="0">
                    <a:pos x="0" y="2"/>
                  </a:cxn>
                  <a:cxn ang="0">
                    <a:pos x="3" y="0"/>
                  </a:cxn>
                  <a:cxn ang="0">
                    <a:pos x="0" y="0"/>
                  </a:cxn>
                  <a:cxn ang="0">
                    <a:pos x="0" y="2"/>
                  </a:cxn>
                </a:cxnLst>
                <a:rect l="0" t="0" r="0" b="0"/>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3" name="Freeform 970">
                <a:extLst>
                  <a:ext uri="{FF2B5EF4-FFF2-40B4-BE49-F238E27FC236}">
                    <a16:creationId xmlns:a16="http://schemas.microsoft.com/office/drawing/2014/main" xmlns="" id="{2B377D8B-4A90-46A3-8492-6CB5427C5CE1}"/>
                  </a:ext>
                </a:extLst>
              </p:cNvPr>
              <p:cNvSpPr/>
              <p:nvPr/>
            </p:nvSpPr>
            <p:spPr>
              <a:xfrm>
                <a:off x="3846" y="2770"/>
                <a:ext cx="2" cy="2"/>
              </a:xfrm>
              <a:custGeom>
                <a:avLst/>
                <a:gdLst/>
                <a:ahLst/>
                <a:cxnLst>
                  <a:cxn ang="0">
                    <a:pos x="2" y="2"/>
                  </a:cxn>
                  <a:cxn ang="0">
                    <a:pos x="0" y="0"/>
                  </a:cxn>
                  <a:cxn ang="0">
                    <a:pos x="1" y="2"/>
                  </a:cxn>
                  <a:cxn ang="0">
                    <a:pos x="2" y="2"/>
                  </a:cxn>
                </a:cxnLst>
                <a:rect l="0" t="0" r="0" b="0"/>
                <a:pathLst>
                  <a:path w="2" h="2">
                    <a:moveTo>
                      <a:pt x="2" y="2"/>
                    </a:moveTo>
                    <a:cubicBezTo>
                      <a:pt x="0" y="0"/>
                      <a:pt x="0" y="0"/>
                      <a:pt x="0" y="0"/>
                    </a:cubicBezTo>
                    <a:cubicBezTo>
                      <a:pt x="0" y="1"/>
                      <a:pt x="0" y="1"/>
                      <a:pt x="1" y="2"/>
                    </a:cubicBez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4" name="Freeform 971">
                <a:extLst>
                  <a:ext uri="{FF2B5EF4-FFF2-40B4-BE49-F238E27FC236}">
                    <a16:creationId xmlns:a16="http://schemas.microsoft.com/office/drawing/2014/main" xmlns="" id="{B79F38D7-1F82-42B7-94F5-D874501D89C3}"/>
                  </a:ext>
                </a:extLst>
              </p:cNvPr>
              <p:cNvSpPr/>
              <p:nvPr/>
            </p:nvSpPr>
            <p:spPr>
              <a:xfrm>
                <a:off x="3845" y="2718"/>
                <a:ext cx="2" cy="3"/>
              </a:xfrm>
              <a:custGeom>
                <a:avLst/>
                <a:gdLst/>
                <a:ahLst/>
                <a:cxnLst>
                  <a:cxn ang="0">
                    <a:pos x="1" y="3"/>
                  </a:cxn>
                  <a:cxn ang="0">
                    <a:pos x="1" y="0"/>
                  </a:cxn>
                  <a:cxn ang="0">
                    <a:pos x="1" y="3"/>
                  </a:cxn>
                </a:cxnLst>
                <a:rect l="0" t="0" r="0" b="0"/>
                <a:pathLst>
                  <a:path w="2" h="3">
                    <a:moveTo>
                      <a:pt x="1" y="3"/>
                    </a:moveTo>
                    <a:cubicBezTo>
                      <a:pt x="2" y="2"/>
                      <a:pt x="2" y="1"/>
                      <a:pt x="1" y="0"/>
                    </a:cubicBezTo>
                    <a:cubicBezTo>
                      <a:pt x="1" y="0"/>
                      <a:pt x="0" y="2"/>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5" name="Rectangle 972">
                <a:extLst>
                  <a:ext uri="{FF2B5EF4-FFF2-40B4-BE49-F238E27FC236}">
                    <a16:creationId xmlns:a16="http://schemas.microsoft.com/office/drawing/2014/main" xmlns="" id="{EA8ED4FD-3A40-4C5D-B9A7-C06E887B2804}"/>
                  </a:ext>
                </a:extLst>
              </p:cNvPr>
              <p:cNvSpPr/>
              <p:nvPr/>
            </p:nvSpPr>
            <p:spPr>
              <a:xfrm>
                <a:off x="3844" y="2717"/>
                <a:ext cx="1" cy="2"/>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496" name="Freeform 973">
                <a:extLst>
                  <a:ext uri="{FF2B5EF4-FFF2-40B4-BE49-F238E27FC236}">
                    <a16:creationId xmlns:a16="http://schemas.microsoft.com/office/drawing/2014/main" xmlns="" id="{29D7E501-18C4-4E57-93F0-1BA9C598619A}"/>
                  </a:ext>
                </a:extLst>
              </p:cNvPr>
              <p:cNvSpPr/>
              <p:nvPr/>
            </p:nvSpPr>
            <p:spPr>
              <a:xfrm>
                <a:off x="3826" y="2630"/>
                <a:ext cx="23" cy="87"/>
              </a:xfrm>
              <a:custGeom>
                <a:avLst/>
                <a:gdLst/>
                <a:ahLst/>
                <a:cxnLst>
                  <a:cxn ang="0">
                    <a:pos x="11" y="15"/>
                  </a:cxn>
                  <a:cxn ang="0">
                    <a:pos x="7" y="12"/>
                  </a:cxn>
                  <a:cxn ang="0">
                    <a:pos x="10" y="7"/>
                  </a:cxn>
                  <a:cxn ang="0">
                    <a:pos x="3" y="2"/>
                  </a:cxn>
                  <a:cxn ang="0">
                    <a:pos x="8" y="43"/>
                  </a:cxn>
                  <a:cxn ang="0">
                    <a:pos x="6" y="41"/>
                  </a:cxn>
                  <a:cxn ang="0">
                    <a:pos x="11" y="55"/>
                  </a:cxn>
                  <a:cxn ang="0">
                    <a:pos x="5" y="55"/>
                  </a:cxn>
                  <a:cxn ang="0">
                    <a:pos x="7" y="64"/>
                  </a:cxn>
                  <a:cxn ang="0">
                    <a:pos x="10" y="64"/>
                  </a:cxn>
                  <a:cxn ang="0">
                    <a:pos x="8" y="66"/>
                  </a:cxn>
                  <a:cxn ang="0">
                    <a:pos x="10" y="66"/>
                  </a:cxn>
                  <a:cxn ang="0">
                    <a:pos x="10" y="72"/>
                  </a:cxn>
                  <a:cxn ang="0">
                    <a:pos x="9" y="70"/>
                  </a:cxn>
                  <a:cxn ang="0">
                    <a:pos x="11" y="74"/>
                  </a:cxn>
                  <a:cxn ang="0">
                    <a:pos x="7" y="74"/>
                  </a:cxn>
                  <a:cxn ang="0">
                    <a:pos x="13" y="86"/>
                  </a:cxn>
                  <a:cxn ang="0">
                    <a:pos x="16" y="87"/>
                  </a:cxn>
                  <a:cxn ang="0">
                    <a:pos x="13" y="77"/>
                  </a:cxn>
                  <a:cxn ang="0">
                    <a:pos x="13" y="78"/>
                  </a:cxn>
                  <a:cxn ang="0">
                    <a:pos x="12" y="72"/>
                  </a:cxn>
                  <a:cxn ang="0">
                    <a:pos x="16" y="75"/>
                  </a:cxn>
                  <a:cxn ang="0">
                    <a:pos x="20" y="66"/>
                  </a:cxn>
                  <a:cxn ang="0">
                    <a:pos x="20" y="66"/>
                  </a:cxn>
                  <a:cxn ang="0">
                    <a:pos x="19" y="63"/>
                  </a:cxn>
                  <a:cxn ang="0">
                    <a:pos x="16" y="65"/>
                  </a:cxn>
                  <a:cxn ang="0">
                    <a:pos x="10" y="62"/>
                  </a:cxn>
                  <a:cxn ang="0">
                    <a:pos x="10" y="59"/>
                  </a:cxn>
                  <a:cxn ang="0">
                    <a:pos x="15" y="62"/>
                  </a:cxn>
                  <a:cxn ang="0">
                    <a:pos x="13" y="60"/>
                  </a:cxn>
                  <a:cxn ang="0">
                    <a:pos x="18" y="56"/>
                  </a:cxn>
                  <a:cxn ang="0">
                    <a:pos x="13" y="55"/>
                  </a:cxn>
                  <a:cxn ang="0">
                    <a:pos x="12" y="39"/>
                  </a:cxn>
                  <a:cxn ang="0">
                    <a:pos x="15" y="42"/>
                  </a:cxn>
                  <a:cxn ang="0">
                    <a:pos x="12" y="38"/>
                  </a:cxn>
                  <a:cxn ang="0">
                    <a:pos x="13" y="28"/>
                  </a:cxn>
                  <a:cxn ang="0">
                    <a:pos x="10" y="30"/>
                  </a:cxn>
                  <a:cxn ang="0">
                    <a:pos x="11" y="18"/>
                  </a:cxn>
                  <a:cxn ang="0">
                    <a:pos x="11" y="18"/>
                  </a:cxn>
                  <a:cxn ang="0">
                    <a:pos x="5" y="13"/>
                  </a:cxn>
                  <a:cxn ang="0">
                    <a:pos x="11" y="15"/>
                  </a:cxn>
                </a:cxnLst>
                <a:rect l="0" t="0" r="0" b="0"/>
                <a:pathLst>
                  <a:path w="26" h="101">
                    <a:moveTo>
                      <a:pt x="13" y="18"/>
                    </a:moveTo>
                    <a:cubicBezTo>
                      <a:pt x="8" y="14"/>
                      <a:pt x="8" y="14"/>
                      <a:pt x="8" y="14"/>
                    </a:cubicBezTo>
                    <a:cubicBezTo>
                      <a:pt x="11" y="13"/>
                      <a:pt x="8" y="8"/>
                      <a:pt x="12" y="9"/>
                    </a:cubicBezTo>
                    <a:cubicBezTo>
                      <a:pt x="6" y="6"/>
                      <a:pt x="12" y="0"/>
                      <a:pt x="4" y="3"/>
                    </a:cubicBezTo>
                    <a:cubicBezTo>
                      <a:pt x="6" y="17"/>
                      <a:pt x="2" y="35"/>
                      <a:pt x="10" y="51"/>
                    </a:cubicBezTo>
                    <a:cubicBezTo>
                      <a:pt x="7" y="48"/>
                      <a:pt x="7" y="48"/>
                      <a:pt x="7" y="48"/>
                    </a:cubicBezTo>
                    <a:cubicBezTo>
                      <a:pt x="13" y="56"/>
                      <a:pt x="0" y="59"/>
                      <a:pt x="13" y="65"/>
                    </a:cubicBezTo>
                    <a:cubicBezTo>
                      <a:pt x="6" y="65"/>
                      <a:pt x="6" y="65"/>
                      <a:pt x="6" y="65"/>
                    </a:cubicBezTo>
                    <a:cubicBezTo>
                      <a:pt x="5" y="68"/>
                      <a:pt x="16" y="71"/>
                      <a:pt x="9" y="75"/>
                    </a:cubicBezTo>
                    <a:cubicBezTo>
                      <a:pt x="12" y="75"/>
                      <a:pt x="12" y="75"/>
                      <a:pt x="12" y="75"/>
                    </a:cubicBezTo>
                    <a:cubicBezTo>
                      <a:pt x="10" y="77"/>
                      <a:pt x="10" y="77"/>
                      <a:pt x="10" y="77"/>
                    </a:cubicBezTo>
                    <a:cubicBezTo>
                      <a:pt x="12" y="77"/>
                      <a:pt x="12" y="77"/>
                      <a:pt x="12" y="77"/>
                    </a:cubicBezTo>
                    <a:cubicBezTo>
                      <a:pt x="14" y="80"/>
                      <a:pt x="14" y="81"/>
                      <a:pt x="12" y="84"/>
                    </a:cubicBezTo>
                    <a:cubicBezTo>
                      <a:pt x="10" y="84"/>
                      <a:pt x="11" y="83"/>
                      <a:pt x="11" y="82"/>
                    </a:cubicBezTo>
                    <a:cubicBezTo>
                      <a:pt x="9" y="83"/>
                      <a:pt x="13" y="85"/>
                      <a:pt x="13" y="87"/>
                    </a:cubicBezTo>
                    <a:cubicBezTo>
                      <a:pt x="11" y="89"/>
                      <a:pt x="10" y="87"/>
                      <a:pt x="9" y="87"/>
                    </a:cubicBezTo>
                    <a:cubicBezTo>
                      <a:pt x="12" y="93"/>
                      <a:pt x="5" y="96"/>
                      <a:pt x="15" y="100"/>
                    </a:cubicBezTo>
                    <a:cubicBezTo>
                      <a:pt x="16" y="101"/>
                      <a:pt x="18" y="99"/>
                      <a:pt x="19" y="101"/>
                    </a:cubicBezTo>
                    <a:cubicBezTo>
                      <a:pt x="22" y="97"/>
                      <a:pt x="18" y="94"/>
                      <a:pt x="15" y="90"/>
                    </a:cubicBezTo>
                    <a:cubicBezTo>
                      <a:pt x="15" y="91"/>
                      <a:pt x="15" y="91"/>
                      <a:pt x="15" y="91"/>
                    </a:cubicBezTo>
                    <a:cubicBezTo>
                      <a:pt x="6" y="88"/>
                      <a:pt x="18" y="89"/>
                      <a:pt x="14" y="84"/>
                    </a:cubicBezTo>
                    <a:cubicBezTo>
                      <a:pt x="17" y="85"/>
                      <a:pt x="17" y="87"/>
                      <a:pt x="19" y="88"/>
                    </a:cubicBezTo>
                    <a:cubicBezTo>
                      <a:pt x="26" y="83"/>
                      <a:pt x="14" y="80"/>
                      <a:pt x="23" y="77"/>
                    </a:cubicBezTo>
                    <a:cubicBezTo>
                      <a:pt x="23" y="77"/>
                      <a:pt x="23" y="77"/>
                      <a:pt x="23" y="77"/>
                    </a:cubicBezTo>
                    <a:cubicBezTo>
                      <a:pt x="24" y="76"/>
                      <a:pt x="22" y="75"/>
                      <a:pt x="22" y="74"/>
                    </a:cubicBezTo>
                    <a:cubicBezTo>
                      <a:pt x="20" y="74"/>
                      <a:pt x="20" y="75"/>
                      <a:pt x="19" y="76"/>
                    </a:cubicBezTo>
                    <a:cubicBezTo>
                      <a:pt x="18" y="75"/>
                      <a:pt x="14" y="74"/>
                      <a:pt x="12" y="73"/>
                    </a:cubicBezTo>
                    <a:cubicBezTo>
                      <a:pt x="16" y="72"/>
                      <a:pt x="10" y="72"/>
                      <a:pt x="12" y="69"/>
                    </a:cubicBezTo>
                    <a:cubicBezTo>
                      <a:pt x="16" y="69"/>
                      <a:pt x="16" y="71"/>
                      <a:pt x="18" y="72"/>
                    </a:cubicBezTo>
                    <a:cubicBezTo>
                      <a:pt x="15" y="70"/>
                      <a:pt x="15" y="70"/>
                      <a:pt x="15" y="70"/>
                    </a:cubicBezTo>
                    <a:cubicBezTo>
                      <a:pt x="15" y="67"/>
                      <a:pt x="19" y="67"/>
                      <a:pt x="21" y="66"/>
                    </a:cubicBezTo>
                    <a:cubicBezTo>
                      <a:pt x="18" y="64"/>
                      <a:pt x="19" y="67"/>
                      <a:pt x="15" y="65"/>
                    </a:cubicBezTo>
                    <a:cubicBezTo>
                      <a:pt x="20" y="63"/>
                      <a:pt x="18" y="51"/>
                      <a:pt x="14" y="46"/>
                    </a:cubicBezTo>
                    <a:cubicBezTo>
                      <a:pt x="15" y="48"/>
                      <a:pt x="19" y="47"/>
                      <a:pt x="18" y="49"/>
                    </a:cubicBezTo>
                    <a:cubicBezTo>
                      <a:pt x="19" y="48"/>
                      <a:pt x="17" y="45"/>
                      <a:pt x="14" y="45"/>
                    </a:cubicBezTo>
                    <a:cubicBezTo>
                      <a:pt x="11" y="42"/>
                      <a:pt x="13" y="37"/>
                      <a:pt x="15" y="33"/>
                    </a:cubicBezTo>
                    <a:cubicBezTo>
                      <a:pt x="12" y="35"/>
                      <a:pt x="12" y="35"/>
                      <a:pt x="12" y="35"/>
                    </a:cubicBezTo>
                    <a:cubicBezTo>
                      <a:pt x="7" y="32"/>
                      <a:pt x="16" y="27"/>
                      <a:pt x="13" y="22"/>
                    </a:cubicBezTo>
                    <a:cubicBezTo>
                      <a:pt x="13" y="22"/>
                      <a:pt x="13" y="22"/>
                      <a:pt x="13" y="22"/>
                    </a:cubicBezTo>
                    <a:cubicBezTo>
                      <a:pt x="12" y="20"/>
                      <a:pt x="5" y="19"/>
                      <a:pt x="6" y="16"/>
                    </a:cubicBezTo>
                    <a:cubicBezTo>
                      <a:pt x="10" y="17"/>
                      <a:pt x="9" y="18"/>
                      <a:pt x="13" y="1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7" name="Freeform 974">
                <a:extLst>
                  <a:ext uri="{FF2B5EF4-FFF2-40B4-BE49-F238E27FC236}">
                    <a16:creationId xmlns:a16="http://schemas.microsoft.com/office/drawing/2014/main" xmlns="" id="{4F63069D-9B08-45DD-9730-D54DE3289D61}"/>
                  </a:ext>
                </a:extLst>
              </p:cNvPr>
              <p:cNvSpPr/>
              <p:nvPr/>
            </p:nvSpPr>
            <p:spPr>
              <a:xfrm>
                <a:off x="3828" y="2628"/>
                <a:ext cx="8" cy="3"/>
              </a:xfrm>
              <a:custGeom>
                <a:avLst/>
                <a:gdLst/>
                <a:ahLst/>
                <a:cxnLst>
                  <a:cxn ang="0">
                    <a:pos x="3" y="2"/>
                  </a:cxn>
                  <a:cxn ang="0">
                    <a:pos x="7" y="3"/>
                  </a:cxn>
                  <a:cxn ang="0">
                    <a:pos x="0" y="0"/>
                  </a:cxn>
                  <a:cxn ang="0">
                    <a:pos x="2" y="3"/>
                  </a:cxn>
                  <a:cxn ang="0">
                    <a:pos x="3" y="2"/>
                  </a:cxn>
                </a:cxnLst>
                <a:rect l="0" t="0" r="0" b="0"/>
                <a:pathLst>
                  <a:path w="9" h="4">
                    <a:moveTo>
                      <a:pt x="4" y="3"/>
                    </a:moveTo>
                    <a:cubicBezTo>
                      <a:pt x="8" y="4"/>
                      <a:pt x="8" y="4"/>
                      <a:pt x="8" y="4"/>
                    </a:cubicBezTo>
                    <a:cubicBezTo>
                      <a:pt x="9" y="3"/>
                      <a:pt x="4" y="0"/>
                      <a:pt x="1" y="0"/>
                    </a:cubicBezTo>
                    <a:cubicBezTo>
                      <a:pt x="2" y="2"/>
                      <a:pt x="0" y="3"/>
                      <a:pt x="3" y="4"/>
                    </a:cubicBezTo>
                    <a:cubicBezTo>
                      <a:pt x="3" y="3"/>
                      <a:pt x="5" y="3"/>
                      <a:pt x="4"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8" name="Freeform 975">
                <a:extLst>
                  <a:ext uri="{FF2B5EF4-FFF2-40B4-BE49-F238E27FC236}">
                    <a16:creationId xmlns:a16="http://schemas.microsoft.com/office/drawing/2014/main" xmlns="" id="{62149BFC-134B-4B6F-9C52-E5845E37C337}"/>
                  </a:ext>
                </a:extLst>
              </p:cNvPr>
              <p:cNvSpPr/>
              <p:nvPr/>
            </p:nvSpPr>
            <p:spPr>
              <a:xfrm>
                <a:off x="3826" y="2577"/>
                <a:ext cx="17" cy="51"/>
              </a:xfrm>
              <a:custGeom>
                <a:avLst/>
                <a:gdLst/>
                <a:ahLst/>
                <a:cxnLst>
                  <a:cxn ang="0">
                    <a:pos x="8" y="21"/>
                  </a:cxn>
                  <a:cxn ang="0">
                    <a:pos x="5" y="19"/>
                  </a:cxn>
                  <a:cxn ang="0">
                    <a:pos x="1" y="37"/>
                  </a:cxn>
                  <a:cxn ang="0">
                    <a:pos x="7" y="43"/>
                  </a:cxn>
                  <a:cxn ang="0">
                    <a:pos x="2" y="44"/>
                  </a:cxn>
                  <a:cxn ang="0">
                    <a:pos x="7" y="49"/>
                  </a:cxn>
                  <a:cxn ang="0">
                    <a:pos x="5" y="46"/>
                  </a:cxn>
                  <a:cxn ang="0">
                    <a:pos x="8" y="46"/>
                  </a:cxn>
                  <a:cxn ang="0">
                    <a:pos x="7" y="44"/>
                  </a:cxn>
                  <a:cxn ang="0">
                    <a:pos x="9" y="45"/>
                  </a:cxn>
                  <a:cxn ang="0">
                    <a:pos x="4" y="36"/>
                  </a:cxn>
                  <a:cxn ang="0">
                    <a:pos x="9" y="37"/>
                  </a:cxn>
                  <a:cxn ang="0">
                    <a:pos x="12" y="29"/>
                  </a:cxn>
                  <a:cxn ang="0">
                    <a:pos x="10" y="29"/>
                  </a:cxn>
                  <a:cxn ang="0">
                    <a:pos x="7" y="30"/>
                  </a:cxn>
                  <a:cxn ang="0">
                    <a:pos x="12" y="28"/>
                  </a:cxn>
                  <a:cxn ang="0">
                    <a:pos x="14" y="12"/>
                  </a:cxn>
                  <a:cxn ang="0">
                    <a:pos x="10" y="6"/>
                  </a:cxn>
                  <a:cxn ang="0">
                    <a:pos x="14" y="10"/>
                  </a:cxn>
                  <a:cxn ang="0">
                    <a:pos x="17" y="6"/>
                  </a:cxn>
                  <a:cxn ang="0">
                    <a:pos x="11" y="0"/>
                  </a:cxn>
                  <a:cxn ang="0">
                    <a:pos x="8" y="21"/>
                  </a:cxn>
                </a:cxnLst>
                <a:rect l="0" t="0" r="0" b="0"/>
                <a:pathLst>
                  <a:path w="19" h="60">
                    <a:moveTo>
                      <a:pt x="10" y="25"/>
                    </a:moveTo>
                    <a:cubicBezTo>
                      <a:pt x="6" y="23"/>
                      <a:pt x="6" y="23"/>
                      <a:pt x="6" y="23"/>
                    </a:cubicBezTo>
                    <a:cubicBezTo>
                      <a:pt x="4" y="32"/>
                      <a:pt x="5" y="41"/>
                      <a:pt x="2" y="44"/>
                    </a:cubicBezTo>
                    <a:cubicBezTo>
                      <a:pt x="0" y="47"/>
                      <a:pt x="6" y="48"/>
                      <a:pt x="8" y="51"/>
                    </a:cubicBezTo>
                    <a:cubicBezTo>
                      <a:pt x="3" y="52"/>
                      <a:pt x="3" y="52"/>
                      <a:pt x="3" y="52"/>
                    </a:cubicBezTo>
                    <a:cubicBezTo>
                      <a:pt x="6" y="54"/>
                      <a:pt x="1" y="60"/>
                      <a:pt x="8" y="58"/>
                    </a:cubicBezTo>
                    <a:cubicBezTo>
                      <a:pt x="9" y="58"/>
                      <a:pt x="5" y="56"/>
                      <a:pt x="6" y="55"/>
                    </a:cubicBezTo>
                    <a:cubicBezTo>
                      <a:pt x="9" y="55"/>
                      <a:pt x="9" y="55"/>
                      <a:pt x="9" y="55"/>
                    </a:cubicBezTo>
                    <a:cubicBezTo>
                      <a:pt x="8" y="52"/>
                      <a:pt x="8" y="52"/>
                      <a:pt x="8" y="52"/>
                    </a:cubicBezTo>
                    <a:cubicBezTo>
                      <a:pt x="11" y="53"/>
                      <a:pt x="11" y="53"/>
                      <a:pt x="11" y="53"/>
                    </a:cubicBezTo>
                    <a:cubicBezTo>
                      <a:pt x="15" y="49"/>
                      <a:pt x="2" y="49"/>
                      <a:pt x="5" y="43"/>
                    </a:cubicBezTo>
                    <a:cubicBezTo>
                      <a:pt x="11" y="44"/>
                      <a:pt x="11" y="44"/>
                      <a:pt x="11" y="44"/>
                    </a:cubicBezTo>
                    <a:cubicBezTo>
                      <a:pt x="12" y="40"/>
                      <a:pt x="10" y="38"/>
                      <a:pt x="14" y="35"/>
                    </a:cubicBezTo>
                    <a:cubicBezTo>
                      <a:pt x="14" y="35"/>
                      <a:pt x="11" y="35"/>
                      <a:pt x="12" y="35"/>
                    </a:cubicBezTo>
                    <a:cubicBezTo>
                      <a:pt x="12" y="36"/>
                      <a:pt x="9" y="36"/>
                      <a:pt x="8" y="36"/>
                    </a:cubicBezTo>
                    <a:cubicBezTo>
                      <a:pt x="4" y="29"/>
                      <a:pt x="11" y="37"/>
                      <a:pt x="14" y="33"/>
                    </a:cubicBezTo>
                    <a:cubicBezTo>
                      <a:pt x="11" y="28"/>
                      <a:pt x="10" y="17"/>
                      <a:pt x="16" y="15"/>
                    </a:cubicBezTo>
                    <a:cubicBezTo>
                      <a:pt x="12" y="16"/>
                      <a:pt x="10" y="11"/>
                      <a:pt x="12" y="8"/>
                    </a:cubicBezTo>
                    <a:cubicBezTo>
                      <a:pt x="15" y="7"/>
                      <a:pt x="15" y="10"/>
                      <a:pt x="16" y="12"/>
                    </a:cubicBezTo>
                    <a:cubicBezTo>
                      <a:pt x="17" y="10"/>
                      <a:pt x="19" y="10"/>
                      <a:pt x="19" y="8"/>
                    </a:cubicBezTo>
                    <a:cubicBezTo>
                      <a:pt x="16" y="8"/>
                      <a:pt x="12" y="5"/>
                      <a:pt x="13" y="0"/>
                    </a:cubicBezTo>
                    <a:cubicBezTo>
                      <a:pt x="5" y="7"/>
                      <a:pt x="11" y="19"/>
                      <a:pt x="10" y="2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499" name="Freeform 976">
                <a:extLst>
                  <a:ext uri="{FF2B5EF4-FFF2-40B4-BE49-F238E27FC236}">
                    <a16:creationId xmlns:a16="http://schemas.microsoft.com/office/drawing/2014/main" xmlns="" id="{6B314538-A3BD-45B2-9294-931158CF1435}"/>
                  </a:ext>
                </a:extLst>
              </p:cNvPr>
              <p:cNvSpPr/>
              <p:nvPr/>
            </p:nvSpPr>
            <p:spPr>
              <a:xfrm>
                <a:off x="3831" y="2594"/>
                <a:ext cx="1" cy="3"/>
              </a:xfrm>
              <a:custGeom>
                <a:avLst/>
                <a:gdLst/>
                <a:ahLst/>
                <a:cxnLst>
                  <a:cxn ang="0">
                    <a:pos x="0" y="1"/>
                  </a:cxn>
                  <a:cxn ang="0">
                    <a:pos x="0" y="3"/>
                  </a:cxn>
                  <a:cxn ang="0">
                    <a:pos x="1" y="0"/>
                  </a:cxn>
                  <a:cxn ang="0">
                    <a:pos x="0" y="1"/>
                  </a:cxn>
                </a:cxnLst>
                <a:rect l="0" t="0" r="0" b="0"/>
                <a:pathLst>
                  <a:path w="1" h="3">
                    <a:moveTo>
                      <a:pt x="0" y="1"/>
                    </a:moveTo>
                    <a:lnTo>
                      <a:pt x="0" y="3"/>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0" name="Freeform 977">
                <a:extLst>
                  <a:ext uri="{FF2B5EF4-FFF2-40B4-BE49-F238E27FC236}">
                    <a16:creationId xmlns:a16="http://schemas.microsoft.com/office/drawing/2014/main" xmlns="" id="{3298670B-3B7C-4909-A1F1-D1BCB213CE7E}"/>
                  </a:ext>
                </a:extLst>
              </p:cNvPr>
              <p:cNvSpPr/>
              <p:nvPr/>
            </p:nvSpPr>
            <p:spPr>
              <a:xfrm>
                <a:off x="3913" y="3244"/>
                <a:ext cx="4" cy="2"/>
              </a:xfrm>
              <a:custGeom>
                <a:avLst/>
                <a:gdLst/>
                <a:ahLst/>
                <a:cxnLst>
                  <a:cxn ang="0">
                    <a:pos x="3" y="2"/>
                  </a:cxn>
                  <a:cxn ang="0">
                    <a:pos x="4" y="0"/>
                  </a:cxn>
                  <a:cxn ang="0">
                    <a:pos x="0" y="0"/>
                  </a:cxn>
                  <a:cxn ang="0">
                    <a:pos x="3" y="2"/>
                  </a:cxn>
                </a:cxnLst>
                <a:rect l="0" t="0" r="0" b="0"/>
                <a:pathLst>
                  <a:path w="4" h="2">
                    <a:moveTo>
                      <a:pt x="3" y="2"/>
                    </a:moveTo>
                    <a:lnTo>
                      <a:pt x="4" y="0"/>
                    </a:lnTo>
                    <a:lnTo>
                      <a:pt x="0" y="0"/>
                    </a:lnTo>
                    <a:lnTo>
                      <a:pt x="3"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1" name="Freeform 978">
                <a:extLst>
                  <a:ext uri="{FF2B5EF4-FFF2-40B4-BE49-F238E27FC236}">
                    <a16:creationId xmlns:a16="http://schemas.microsoft.com/office/drawing/2014/main" xmlns="" id="{AEF537B8-FDD8-48A5-827F-3712786A0A06}"/>
                  </a:ext>
                </a:extLst>
              </p:cNvPr>
              <p:cNvSpPr/>
              <p:nvPr/>
            </p:nvSpPr>
            <p:spPr>
              <a:xfrm>
                <a:off x="3912" y="3233"/>
                <a:ext cx="13" cy="10"/>
              </a:xfrm>
              <a:custGeom>
                <a:avLst/>
                <a:gdLst/>
                <a:ahLst/>
                <a:cxnLst>
                  <a:cxn ang="0">
                    <a:pos x="13" y="2"/>
                  </a:cxn>
                  <a:cxn ang="0">
                    <a:pos x="11" y="0"/>
                  </a:cxn>
                  <a:cxn ang="0">
                    <a:pos x="0" y="5"/>
                  </a:cxn>
                  <a:cxn ang="0">
                    <a:pos x="8" y="8"/>
                  </a:cxn>
                  <a:cxn ang="0">
                    <a:pos x="5" y="5"/>
                  </a:cxn>
                  <a:cxn ang="0">
                    <a:pos x="11" y="6"/>
                  </a:cxn>
                  <a:cxn ang="0">
                    <a:pos x="9" y="2"/>
                  </a:cxn>
                  <a:cxn ang="0">
                    <a:pos x="13" y="2"/>
                  </a:cxn>
                </a:cxnLst>
                <a:rect l="0" t="0" r="0" b="0"/>
                <a:pathLst>
                  <a:path w="15" h="12">
                    <a:moveTo>
                      <a:pt x="15" y="3"/>
                    </a:moveTo>
                    <a:cubicBezTo>
                      <a:pt x="13" y="0"/>
                      <a:pt x="13" y="0"/>
                      <a:pt x="13" y="0"/>
                    </a:cubicBezTo>
                    <a:cubicBezTo>
                      <a:pt x="3" y="3"/>
                      <a:pt x="6" y="0"/>
                      <a:pt x="0" y="7"/>
                    </a:cubicBezTo>
                    <a:cubicBezTo>
                      <a:pt x="2" y="9"/>
                      <a:pt x="6" y="12"/>
                      <a:pt x="10" y="10"/>
                    </a:cubicBezTo>
                    <a:cubicBezTo>
                      <a:pt x="9" y="9"/>
                      <a:pt x="5" y="8"/>
                      <a:pt x="6" y="6"/>
                    </a:cubicBezTo>
                    <a:cubicBezTo>
                      <a:pt x="9" y="6"/>
                      <a:pt x="9" y="8"/>
                      <a:pt x="13" y="8"/>
                    </a:cubicBezTo>
                    <a:cubicBezTo>
                      <a:pt x="15" y="4"/>
                      <a:pt x="10" y="7"/>
                      <a:pt x="11" y="3"/>
                    </a:cubicBezTo>
                    <a:lnTo>
                      <a:pt x="15"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2" name="Freeform 979">
                <a:extLst>
                  <a:ext uri="{FF2B5EF4-FFF2-40B4-BE49-F238E27FC236}">
                    <a16:creationId xmlns:a16="http://schemas.microsoft.com/office/drawing/2014/main" xmlns="" id="{B42CB500-54B1-40EB-94A2-E19FDF0471A1}"/>
                  </a:ext>
                </a:extLst>
              </p:cNvPr>
              <p:cNvSpPr/>
              <p:nvPr/>
            </p:nvSpPr>
            <p:spPr>
              <a:xfrm>
                <a:off x="3915" y="3232"/>
                <a:ext cx="4" cy="2"/>
              </a:xfrm>
              <a:custGeom>
                <a:avLst/>
                <a:gdLst/>
                <a:ahLst/>
                <a:cxnLst>
                  <a:cxn ang="0">
                    <a:pos x="0" y="1"/>
                  </a:cxn>
                  <a:cxn ang="0">
                    <a:pos x="4" y="2"/>
                  </a:cxn>
                  <a:cxn ang="0">
                    <a:pos x="0" y="1"/>
                  </a:cxn>
                </a:cxnLst>
                <a:rect l="0" t="0" r="0" b="0"/>
                <a:pathLst>
                  <a:path w="5" h="2">
                    <a:moveTo>
                      <a:pt x="0" y="1"/>
                    </a:moveTo>
                    <a:cubicBezTo>
                      <a:pt x="5" y="2"/>
                      <a:pt x="5" y="2"/>
                      <a:pt x="5" y="2"/>
                    </a:cubicBezTo>
                    <a:cubicBezTo>
                      <a:pt x="4" y="1"/>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3" name="Freeform 980">
                <a:extLst>
                  <a:ext uri="{FF2B5EF4-FFF2-40B4-BE49-F238E27FC236}">
                    <a16:creationId xmlns:a16="http://schemas.microsoft.com/office/drawing/2014/main" xmlns="" id="{95DD5387-305A-4615-86C9-1B419F1CD72E}"/>
                  </a:ext>
                </a:extLst>
              </p:cNvPr>
              <p:cNvSpPr/>
              <p:nvPr/>
            </p:nvSpPr>
            <p:spPr>
              <a:xfrm>
                <a:off x="3913" y="3229"/>
                <a:ext cx="6" cy="2"/>
              </a:xfrm>
              <a:custGeom>
                <a:avLst/>
                <a:gdLst/>
                <a:ahLst/>
                <a:cxnLst>
                  <a:cxn ang="0">
                    <a:pos x="1" y="2"/>
                  </a:cxn>
                  <a:cxn ang="0">
                    <a:pos x="6" y="2"/>
                  </a:cxn>
                  <a:cxn ang="0">
                    <a:pos x="0" y="0"/>
                  </a:cxn>
                  <a:cxn ang="0">
                    <a:pos x="1" y="2"/>
                  </a:cxn>
                </a:cxnLst>
                <a:rect l="0" t="0" r="0" b="0"/>
                <a:pathLst>
                  <a:path w="7" h="2">
                    <a:moveTo>
                      <a:pt x="2" y="2"/>
                    </a:moveTo>
                    <a:cubicBezTo>
                      <a:pt x="3" y="0"/>
                      <a:pt x="6" y="2"/>
                      <a:pt x="7" y="2"/>
                    </a:cubicBezTo>
                    <a:cubicBezTo>
                      <a:pt x="0" y="0"/>
                      <a:pt x="0" y="0"/>
                      <a:pt x="0" y="0"/>
                    </a:cubicBez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4" name="Freeform 981">
                <a:extLst>
                  <a:ext uri="{FF2B5EF4-FFF2-40B4-BE49-F238E27FC236}">
                    <a16:creationId xmlns:a16="http://schemas.microsoft.com/office/drawing/2014/main" xmlns="" id="{52219E76-838C-4AE3-95A3-14DDC38A7793}"/>
                  </a:ext>
                </a:extLst>
              </p:cNvPr>
              <p:cNvSpPr/>
              <p:nvPr/>
            </p:nvSpPr>
            <p:spPr>
              <a:xfrm>
                <a:off x="3913" y="3222"/>
                <a:ext cx="1" cy="1"/>
              </a:xfrm>
              <a:custGeom>
                <a:avLst/>
                <a:gdLst/>
                <a:ahLst/>
                <a:cxnLst>
                  <a:cxn ang="0">
                    <a:pos x="1" y="1"/>
                  </a:cxn>
                  <a:cxn ang="0">
                    <a:pos x="1" y="0"/>
                  </a:cxn>
                  <a:cxn ang="0">
                    <a:pos x="1" y="1"/>
                  </a:cxn>
                </a:cxnLst>
                <a:rect l="0" t="0" r="0" b="0"/>
                <a:pathLst>
                  <a:path w="1" h="2">
                    <a:moveTo>
                      <a:pt x="1" y="2"/>
                    </a:moveTo>
                    <a:cubicBezTo>
                      <a:pt x="1" y="0"/>
                      <a:pt x="1" y="0"/>
                      <a:pt x="1" y="0"/>
                    </a:cubicBezTo>
                    <a:cubicBezTo>
                      <a:pt x="0" y="1"/>
                      <a:pt x="1" y="1"/>
                      <a:pt x="1"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5" name="Freeform 982">
                <a:extLst>
                  <a:ext uri="{FF2B5EF4-FFF2-40B4-BE49-F238E27FC236}">
                    <a16:creationId xmlns:a16="http://schemas.microsoft.com/office/drawing/2014/main" xmlns="" id="{D10A2D81-0FD7-4957-9E96-A0B8896D1FA3}"/>
                  </a:ext>
                </a:extLst>
              </p:cNvPr>
              <p:cNvSpPr/>
              <p:nvPr/>
            </p:nvSpPr>
            <p:spPr>
              <a:xfrm>
                <a:off x="3912" y="3219"/>
                <a:ext cx="10" cy="8"/>
              </a:xfrm>
              <a:custGeom>
                <a:avLst/>
                <a:gdLst/>
                <a:ahLst/>
                <a:cxnLst>
                  <a:cxn ang="0">
                    <a:pos x="2" y="0"/>
                  </a:cxn>
                  <a:cxn ang="0">
                    <a:pos x="2" y="2"/>
                  </a:cxn>
                  <a:cxn ang="0">
                    <a:pos x="2" y="2"/>
                  </a:cxn>
                  <a:cxn ang="0">
                    <a:pos x="7" y="4"/>
                  </a:cxn>
                  <a:cxn ang="0">
                    <a:pos x="6" y="8"/>
                  </a:cxn>
                  <a:cxn ang="0">
                    <a:pos x="10" y="6"/>
                  </a:cxn>
                  <a:cxn ang="0">
                    <a:pos x="2" y="0"/>
                  </a:cxn>
                </a:cxnLst>
                <a:rect l="0" t="0" r="0" b="0"/>
                <a:pathLst>
                  <a:path w="12" h="9">
                    <a:moveTo>
                      <a:pt x="3" y="0"/>
                    </a:moveTo>
                    <a:cubicBezTo>
                      <a:pt x="0" y="1"/>
                      <a:pt x="2" y="2"/>
                      <a:pt x="3" y="3"/>
                    </a:cubicBezTo>
                    <a:cubicBezTo>
                      <a:pt x="3" y="3"/>
                      <a:pt x="3" y="3"/>
                      <a:pt x="3" y="3"/>
                    </a:cubicBezTo>
                    <a:cubicBezTo>
                      <a:pt x="5" y="2"/>
                      <a:pt x="10" y="3"/>
                      <a:pt x="9" y="5"/>
                    </a:cubicBezTo>
                    <a:cubicBezTo>
                      <a:pt x="10" y="7"/>
                      <a:pt x="5" y="7"/>
                      <a:pt x="8" y="9"/>
                    </a:cubicBezTo>
                    <a:cubicBezTo>
                      <a:pt x="12" y="7"/>
                      <a:pt x="12" y="7"/>
                      <a:pt x="12" y="7"/>
                    </a:cubicBezTo>
                    <a:cubicBezTo>
                      <a:pt x="11" y="3"/>
                      <a:pt x="4" y="1"/>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6" name="Freeform 983">
                <a:extLst>
                  <a:ext uri="{FF2B5EF4-FFF2-40B4-BE49-F238E27FC236}">
                    <a16:creationId xmlns:a16="http://schemas.microsoft.com/office/drawing/2014/main" xmlns="" id="{0730549B-1AEA-4858-8C11-05C70D436B04}"/>
                  </a:ext>
                </a:extLst>
              </p:cNvPr>
              <p:cNvSpPr/>
              <p:nvPr/>
            </p:nvSpPr>
            <p:spPr>
              <a:xfrm>
                <a:off x="3914" y="3223"/>
                <a:ext cx="2" cy="1"/>
              </a:xfrm>
              <a:custGeom>
                <a:avLst/>
                <a:gdLst/>
                <a:ahLst/>
                <a:cxnLst>
                  <a:cxn ang="0">
                    <a:pos x="0" y="0"/>
                  </a:cxn>
                  <a:cxn ang="0">
                    <a:pos x="1" y="1"/>
                  </a:cxn>
                  <a:cxn ang="0">
                    <a:pos x="0" y="0"/>
                  </a:cxn>
                </a:cxnLst>
                <a:rect l="0" t="0" r="0" b="0"/>
                <a:pathLst>
                  <a:path w="2" h="1">
                    <a:moveTo>
                      <a:pt x="0" y="0"/>
                    </a:moveTo>
                    <a:cubicBezTo>
                      <a:pt x="1" y="1"/>
                      <a:pt x="1" y="1"/>
                      <a:pt x="1" y="1"/>
                    </a:cubicBezTo>
                    <a:cubicBezTo>
                      <a:pt x="2" y="0"/>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7" name="Freeform 984">
                <a:extLst>
                  <a:ext uri="{FF2B5EF4-FFF2-40B4-BE49-F238E27FC236}">
                    <a16:creationId xmlns:a16="http://schemas.microsoft.com/office/drawing/2014/main" xmlns="" id="{E96E0246-98E5-4705-AFE4-1B989676B77D}"/>
                  </a:ext>
                </a:extLst>
              </p:cNvPr>
              <p:cNvSpPr/>
              <p:nvPr/>
            </p:nvSpPr>
            <p:spPr>
              <a:xfrm>
                <a:off x="3914" y="3227"/>
                <a:ext cx="3" cy="1"/>
              </a:xfrm>
              <a:custGeom>
                <a:avLst/>
                <a:gdLst/>
                <a:ahLst/>
                <a:cxnLst>
                  <a:cxn ang="0">
                    <a:pos x="0" y="0"/>
                  </a:cxn>
                  <a:cxn ang="0">
                    <a:pos x="1" y="1"/>
                  </a:cxn>
                  <a:cxn ang="0">
                    <a:pos x="3" y="1"/>
                  </a:cxn>
                  <a:cxn ang="0">
                    <a:pos x="0" y="0"/>
                  </a:cxn>
                </a:cxnLst>
                <a:rect l="0" t="0" r="0" b="0"/>
                <a:pathLst>
                  <a:path w="3" h="1">
                    <a:moveTo>
                      <a:pt x="0" y="0"/>
                    </a:moveTo>
                    <a:lnTo>
                      <a:pt x="1" y="1"/>
                    </a:lnTo>
                    <a:lnTo>
                      <a:pt x="3"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8" name="Freeform 985">
                <a:extLst>
                  <a:ext uri="{FF2B5EF4-FFF2-40B4-BE49-F238E27FC236}">
                    <a16:creationId xmlns:a16="http://schemas.microsoft.com/office/drawing/2014/main" xmlns="" id="{F76A01FA-0C47-4476-A0C5-8E6EC63214EE}"/>
                  </a:ext>
                </a:extLst>
              </p:cNvPr>
              <p:cNvSpPr/>
              <p:nvPr/>
            </p:nvSpPr>
            <p:spPr>
              <a:xfrm>
                <a:off x="3913" y="3209"/>
                <a:ext cx="12" cy="8"/>
              </a:xfrm>
              <a:custGeom>
                <a:avLst/>
                <a:gdLst/>
                <a:ahLst/>
                <a:cxnLst>
                  <a:cxn ang="0">
                    <a:pos x="0" y="2"/>
                  </a:cxn>
                  <a:cxn ang="0">
                    <a:pos x="4" y="8"/>
                  </a:cxn>
                  <a:cxn ang="0">
                    <a:pos x="12" y="4"/>
                  </a:cxn>
                  <a:cxn ang="0">
                    <a:pos x="10" y="0"/>
                  </a:cxn>
                  <a:cxn ang="0">
                    <a:pos x="0" y="2"/>
                  </a:cxn>
                </a:cxnLst>
                <a:rect l="0" t="0" r="0" b="0"/>
                <a:pathLst>
                  <a:path w="13" h="9">
                    <a:moveTo>
                      <a:pt x="1" y="3"/>
                    </a:moveTo>
                    <a:cubicBezTo>
                      <a:pt x="7" y="4"/>
                      <a:pt x="0" y="8"/>
                      <a:pt x="5" y="9"/>
                    </a:cubicBezTo>
                    <a:cubicBezTo>
                      <a:pt x="5" y="6"/>
                      <a:pt x="9" y="4"/>
                      <a:pt x="13" y="5"/>
                    </a:cubicBezTo>
                    <a:cubicBezTo>
                      <a:pt x="11" y="1"/>
                      <a:pt x="11" y="1"/>
                      <a:pt x="11" y="1"/>
                    </a:cubicBezTo>
                    <a:cubicBezTo>
                      <a:pt x="9" y="0"/>
                      <a:pt x="4" y="1"/>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09" name="Freeform 986">
                <a:extLst>
                  <a:ext uri="{FF2B5EF4-FFF2-40B4-BE49-F238E27FC236}">
                    <a16:creationId xmlns:a16="http://schemas.microsoft.com/office/drawing/2014/main" xmlns="" id="{0D90D2E5-7FFA-4FD1-8A8F-6271093335FB}"/>
                  </a:ext>
                </a:extLst>
              </p:cNvPr>
              <p:cNvSpPr/>
              <p:nvPr/>
            </p:nvSpPr>
            <p:spPr>
              <a:xfrm>
                <a:off x="3927" y="3206"/>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0" name="Freeform 987">
                <a:extLst>
                  <a:ext uri="{FF2B5EF4-FFF2-40B4-BE49-F238E27FC236}">
                    <a16:creationId xmlns:a16="http://schemas.microsoft.com/office/drawing/2014/main" xmlns="" id="{4AC50734-75A6-45B7-A2C2-2EF4ECFA913B}"/>
                  </a:ext>
                </a:extLst>
              </p:cNvPr>
              <p:cNvSpPr/>
              <p:nvPr/>
            </p:nvSpPr>
            <p:spPr>
              <a:xfrm>
                <a:off x="3917" y="3190"/>
                <a:ext cx="15" cy="18"/>
              </a:xfrm>
              <a:custGeom>
                <a:avLst/>
                <a:gdLst/>
                <a:ahLst/>
                <a:cxnLst>
                  <a:cxn ang="0">
                    <a:pos x="1" y="0"/>
                  </a:cxn>
                  <a:cxn ang="0">
                    <a:pos x="7" y="7"/>
                  </a:cxn>
                  <a:cxn ang="0">
                    <a:pos x="3" y="5"/>
                  </a:cxn>
                  <a:cxn ang="0">
                    <a:pos x="5" y="11"/>
                  </a:cxn>
                  <a:cxn ang="0">
                    <a:pos x="0" y="9"/>
                  </a:cxn>
                  <a:cxn ang="0">
                    <a:pos x="5" y="15"/>
                  </a:cxn>
                  <a:cxn ang="0">
                    <a:pos x="1" y="18"/>
                  </a:cxn>
                  <a:cxn ang="0">
                    <a:pos x="7" y="17"/>
                  </a:cxn>
                  <a:cxn ang="0">
                    <a:pos x="6" y="14"/>
                  </a:cxn>
                  <a:cxn ang="0">
                    <a:pos x="10" y="16"/>
                  </a:cxn>
                  <a:cxn ang="0">
                    <a:pos x="14" y="6"/>
                  </a:cxn>
                  <a:cxn ang="0">
                    <a:pos x="1" y="0"/>
                  </a:cxn>
                </a:cxnLst>
                <a:rect l="0" t="0" r="0" b="0"/>
                <a:pathLst>
                  <a:path w="18" h="20">
                    <a:moveTo>
                      <a:pt x="2" y="0"/>
                    </a:moveTo>
                    <a:cubicBezTo>
                      <a:pt x="9" y="8"/>
                      <a:pt x="9" y="8"/>
                      <a:pt x="9" y="8"/>
                    </a:cubicBezTo>
                    <a:cubicBezTo>
                      <a:pt x="7" y="8"/>
                      <a:pt x="5" y="8"/>
                      <a:pt x="4" y="6"/>
                    </a:cubicBezTo>
                    <a:cubicBezTo>
                      <a:pt x="3" y="10"/>
                      <a:pt x="7" y="10"/>
                      <a:pt x="7" y="13"/>
                    </a:cubicBezTo>
                    <a:cubicBezTo>
                      <a:pt x="0" y="14"/>
                      <a:pt x="6" y="8"/>
                      <a:pt x="1" y="10"/>
                    </a:cubicBezTo>
                    <a:cubicBezTo>
                      <a:pt x="1" y="12"/>
                      <a:pt x="1" y="15"/>
                      <a:pt x="6" y="17"/>
                    </a:cubicBezTo>
                    <a:cubicBezTo>
                      <a:pt x="2" y="20"/>
                      <a:pt x="2" y="20"/>
                      <a:pt x="2" y="20"/>
                    </a:cubicBezTo>
                    <a:cubicBezTo>
                      <a:pt x="9" y="19"/>
                      <a:pt x="9" y="19"/>
                      <a:pt x="9" y="19"/>
                    </a:cubicBezTo>
                    <a:cubicBezTo>
                      <a:pt x="11" y="18"/>
                      <a:pt x="4" y="16"/>
                      <a:pt x="8" y="16"/>
                    </a:cubicBezTo>
                    <a:cubicBezTo>
                      <a:pt x="11" y="15"/>
                      <a:pt x="12" y="17"/>
                      <a:pt x="12" y="18"/>
                    </a:cubicBezTo>
                    <a:cubicBezTo>
                      <a:pt x="11" y="15"/>
                      <a:pt x="18" y="11"/>
                      <a:pt x="17" y="7"/>
                    </a:cubicBezTo>
                    <a:cubicBezTo>
                      <a:pt x="16" y="2"/>
                      <a:pt x="6" y="3"/>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1" name="Freeform 988">
                <a:extLst>
                  <a:ext uri="{FF2B5EF4-FFF2-40B4-BE49-F238E27FC236}">
                    <a16:creationId xmlns:a16="http://schemas.microsoft.com/office/drawing/2014/main" xmlns="" id="{9CEBC907-5576-4B08-B445-074C61A858DC}"/>
                  </a:ext>
                </a:extLst>
              </p:cNvPr>
              <p:cNvSpPr/>
              <p:nvPr/>
            </p:nvSpPr>
            <p:spPr>
              <a:xfrm>
                <a:off x="3925" y="3190"/>
                <a:ext cx="2" cy="0"/>
              </a:xfrm>
              <a:custGeom>
                <a:avLst/>
                <a:gdLst/>
                <a:ahLst/>
                <a:cxnLst>
                  <a:cxn ang="0">
                    <a:pos x="0" y="0"/>
                  </a:cxn>
                  <a:cxn ang="0">
                    <a:pos x="2" y="0"/>
                  </a:cxn>
                  <a:cxn ang="0">
                    <a:pos x="0" y="0"/>
                  </a:cxn>
                  <a:cxn ang="0">
                    <a:pos x="0" y="0"/>
                  </a:cxn>
                </a:cxnLst>
                <a:rect l="0" t="0" r="0" b="0"/>
                <a:pathLst>
                  <a:path w="2" h="1">
                    <a:moveTo>
                      <a:pt x="0" y="0"/>
                    </a:moveTo>
                    <a:lnTo>
                      <a:pt x="2" y="0"/>
                    </a:ln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2" name="Freeform 989">
                <a:extLst>
                  <a:ext uri="{FF2B5EF4-FFF2-40B4-BE49-F238E27FC236}">
                    <a16:creationId xmlns:a16="http://schemas.microsoft.com/office/drawing/2014/main" xmlns="" id="{EBC8BC38-5901-4DD5-A29B-A4ABBF4E6177}"/>
                  </a:ext>
                </a:extLst>
              </p:cNvPr>
              <p:cNvSpPr/>
              <p:nvPr/>
            </p:nvSpPr>
            <p:spPr>
              <a:xfrm>
                <a:off x="3916" y="3174"/>
                <a:ext cx="15" cy="14"/>
              </a:xfrm>
              <a:custGeom>
                <a:avLst/>
                <a:gdLst/>
                <a:ahLst/>
                <a:cxnLst>
                  <a:cxn ang="0">
                    <a:pos x="0" y="8"/>
                  </a:cxn>
                  <a:cxn ang="0">
                    <a:pos x="5" y="12"/>
                  </a:cxn>
                  <a:cxn ang="0">
                    <a:pos x="2" y="13"/>
                  </a:cxn>
                  <a:cxn ang="0">
                    <a:pos x="6" y="14"/>
                  </a:cxn>
                  <a:cxn ang="0">
                    <a:pos x="4" y="7"/>
                  </a:cxn>
                  <a:cxn ang="0">
                    <a:pos x="11" y="5"/>
                  </a:cxn>
                  <a:cxn ang="0">
                    <a:pos x="10" y="8"/>
                  </a:cxn>
                  <a:cxn ang="0">
                    <a:pos x="8" y="0"/>
                  </a:cxn>
                  <a:cxn ang="0">
                    <a:pos x="6" y="1"/>
                  </a:cxn>
                  <a:cxn ang="0">
                    <a:pos x="5" y="0"/>
                  </a:cxn>
                  <a:cxn ang="0">
                    <a:pos x="0" y="8"/>
                  </a:cxn>
                </a:cxnLst>
                <a:rect l="0" t="0" r="0" b="0"/>
                <a:pathLst>
                  <a:path w="18" h="16">
                    <a:moveTo>
                      <a:pt x="1" y="10"/>
                    </a:moveTo>
                    <a:cubicBezTo>
                      <a:pt x="6" y="14"/>
                      <a:pt x="6" y="14"/>
                      <a:pt x="6" y="14"/>
                    </a:cubicBezTo>
                    <a:cubicBezTo>
                      <a:pt x="5" y="15"/>
                      <a:pt x="4" y="15"/>
                      <a:pt x="3" y="15"/>
                    </a:cubicBezTo>
                    <a:cubicBezTo>
                      <a:pt x="4" y="15"/>
                      <a:pt x="7" y="16"/>
                      <a:pt x="8" y="16"/>
                    </a:cubicBezTo>
                    <a:cubicBezTo>
                      <a:pt x="14" y="14"/>
                      <a:pt x="6" y="11"/>
                      <a:pt x="5" y="9"/>
                    </a:cubicBezTo>
                    <a:cubicBezTo>
                      <a:pt x="7" y="3"/>
                      <a:pt x="8" y="9"/>
                      <a:pt x="14" y="6"/>
                    </a:cubicBezTo>
                    <a:cubicBezTo>
                      <a:pt x="14" y="8"/>
                      <a:pt x="12" y="8"/>
                      <a:pt x="12" y="10"/>
                    </a:cubicBezTo>
                    <a:cubicBezTo>
                      <a:pt x="18" y="6"/>
                      <a:pt x="12" y="2"/>
                      <a:pt x="10" y="0"/>
                    </a:cubicBezTo>
                    <a:cubicBezTo>
                      <a:pt x="10" y="0"/>
                      <a:pt x="8" y="1"/>
                      <a:pt x="8" y="2"/>
                    </a:cubicBezTo>
                    <a:cubicBezTo>
                      <a:pt x="6" y="0"/>
                      <a:pt x="6" y="0"/>
                      <a:pt x="6" y="0"/>
                    </a:cubicBezTo>
                    <a:cubicBezTo>
                      <a:pt x="2" y="2"/>
                      <a:pt x="0" y="5"/>
                      <a:pt x="1"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3" name="Freeform 990">
                <a:extLst>
                  <a:ext uri="{FF2B5EF4-FFF2-40B4-BE49-F238E27FC236}">
                    <a16:creationId xmlns:a16="http://schemas.microsoft.com/office/drawing/2014/main" xmlns="" id="{1F29454D-EA26-44E1-AA55-B5A3FCDD5A15}"/>
                  </a:ext>
                </a:extLst>
              </p:cNvPr>
              <p:cNvSpPr/>
              <p:nvPr/>
            </p:nvSpPr>
            <p:spPr>
              <a:xfrm>
                <a:off x="3916" y="3187"/>
                <a:ext cx="3" cy="3"/>
              </a:xfrm>
              <a:custGeom>
                <a:avLst/>
                <a:gdLst/>
                <a:ahLst/>
                <a:cxnLst>
                  <a:cxn ang="0">
                    <a:pos x="2" y="3"/>
                  </a:cxn>
                  <a:cxn ang="0">
                    <a:pos x="3" y="0"/>
                  </a:cxn>
                  <a:cxn ang="0">
                    <a:pos x="2" y="3"/>
                  </a:cxn>
                </a:cxnLst>
                <a:rect l="0" t="0" r="0" b="0"/>
                <a:pathLst>
                  <a:path w="3" h="3">
                    <a:moveTo>
                      <a:pt x="2" y="3"/>
                    </a:moveTo>
                    <a:cubicBezTo>
                      <a:pt x="1" y="1"/>
                      <a:pt x="2" y="1"/>
                      <a:pt x="3" y="0"/>
                    </a:cubicBezTo>
                    <a:cubicBezTo>
                      <a:pt x="1" y="1"/>
                      <a:pt x="0" y="1"/>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4" name="Freeform 991">
                <a:extLst>
                  <a:ext uri="{FF2B5EF4-FFF2-40B4-BE49-F238E27FC236}">
                    <a16:creationId xmlns:a16="http://schemas.microsoft.com/office/drawing/2014/main" xmlns="" id="{8AF4D39B-A552-4A7F-8992-B81E45C2C0B4}"/>
                  </a:ext>
                </a:extLst>
              </p:cNvPr>
              <p:cNvSpPr/>
              <p:nvPr/>
            </p:nvSpPr>
            <p:spPr>
              <a:xfrm>
                <a:off x="3925" y="3173"/>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0"/>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5" name="Freeform 992">
                <a:extLst>
                  <a:ext uri="{FF2B5EF4-FFF2-40B4-BE49-F238E27FC236}">
                    <a16:creationId xmlns:a16="http://schemas.microsoft.com/office/drawing/2014/main" xmlns="" id="{2EFF58F6-4E05-4CB1-976E-460B03FB0919}"/>
                  </a:ext>
                </a:extLst>
              </p:cNvPr>
              <p:cNvSpPr/>
              <p:nvPr/>
            </p:nvSpPr>
            <p:spPr>
              <a:xfrm>
                <a:off x="3917" y="3172"/>
                <a:ext cx="2" cy="3"/>
              </a:xfrm>
              <a:custGeom>
                <a:avLst/>
                <a:gdLst/>
                <a:ahLst/>
                <a:cxnLst>
                  <a:cxn ang="0">
                    <a:pos x="2" y="3"/>
                  </a:cxn>
                  <a:cxn ang="0">
                    <a:pos x="2" y="0"/>
                  </a:cxn>
                  <a:cxn ang="0">
                    <a:pos x="0" y="2"/>
                  </a:cxn>
                  <a:cxn ang="0">
                    <a:pos x="2" y="3"/>
                  </a:cxn>
                </a:cxnLst>
                <a:rect l="0" t="0" r="0" b="0"/>
                <a:pathLst>
                  <a:path w="2" h="3">
                    <a:moveTo>
                      <a:pt x="2" y="3"/>
                    </a:moveTo>
                    <a:cubicBezTo>
                      <a:pt x="2" y="0"/>
                      <a:pt x="2" y="0"/>
                      <a:pt x="2" y="0"/>
                    </a:cubicBezTo>
                    <a:cubicBezTo>
                      <a:pt x="0" y="2"/>
                      <a:pt x="0" y="2"/>
                      <a:pt x="0" y="2"/>
                    </a:cubicBezTo>
                    <a:cubicBezTo>
                      <a:pt x="0" y="2"/>
                      <a:pt x="1" y="3"/>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6" name="Freeform 993">
                <a:extLst>
                  <a:ext uri="{FF2B5EF4-FFF2-40B4-BE49-F238E27FC236}">
                    <a16:creationId xmlns:a16="http://schemas.microsoft.com/office/drawing/2014/main" xmlns="" id="{68F2C6A5-727A-4291-8D5B-660E3BD2D586}"/>
                  </a:ext>
                </a:extLst>
              </p:cNvPr>
              <p:cNvSpPr/>
              <p:nvPr/>
            </p:nvSpPr>
            <p:spPr>
              <a:xfrm>
                <a:off x="3912" y="3077"/>
                <a:ext cx="17" cy="95"/>
              </a:xfrm>
              <a:custGeom>
                <a:avLst/>
                <a:gdLst/>
                <a:ahLst/>
                <a:cxnLst>
                  <a:cxn ang="0">
                    <a:pos x="13" y="1"/>
                  </a:cxn>
                  <a:cxn ang="0">
                    <a:pos x="11" y="4"/>
                  </a:cxn>
                  <a:cxn ang="0">
                    <a:pos x="7" y="0"/>
                  </a:cxn>
                  <a:cxn ang="0">
                    <a:pos x="1" y="0"/>
                  </a:cxn>
                  <a:cxn ang="0">
                    <a:pos x="3" y="8"/>
                  </a:cxn>
                  <a:cxn ang="0">
                    <a:pos x="0" y="8"/>
                  </a:cxn>
                  <a:cxn ang="0">
                    <a:pos x="2" y="22"/>
                  </a:cxn>
                  <a:cxn ang="0">
                    <a:pos x="4" y="31"/>
                  </a:cxn>
                  <a:cxn ang="0">
                    <a:pos x="2" y="71"/>
                  </a:cxn>
                  <a:cxn ang="0">
                    <a:pos x="8" y="73"/>
                  </a:cxn>
                  <a:cxn ang="0">
                    <a:pos x="5" y="76"/>
                  </a:cxn>
                  <a:cxn ang="0">
                    <a:pos x="5" y="74"/>
                  </a:cxn>
                  <a:cxn ang="0">
                    <a:pos x="4" y="85"/>
                  </a:cxn>
                  <a:cxn ang="0">
                    <a:pos x="11" y="85"/>
                  </a:cxn>
                  <a:cxn ang="0">
                    <a:pos x="4" y="90"/>
                  </a:cxn>
                  <a:cxn ang="0">
                    <a:pos x="8" y="94"/>
                  </a:cxn>
                  <a:cxn ang="0">
                    <a:pos x="12" y="89"/>
                  </a:cxn>
                  <a:cxn ang="0">
                    <a:pos x="15" y="93"/>
                  </a:cxn>
                  <a:cxn ang="0">
                    <a:pos x="6" y="68"/>
                  </a:cxn>
                  <a:cxn ang="0">
                    <a:pos x="10" y="68"/>
                  </a:cxn>
                  <a:cxn ang="0">
                    <a:pos x="12" y="52"/>
                  </a:cxn>
                  <a:cxn ang="0">
                    <a:pos x="7" y="47"/>
                  </a:cxn>
                  <a:cxn ang="0">
                    <a:pos x="9" y="44"/>
                  </a:cxn>
                  <a:cxn ang="0">
                    <a:pos x="6" y="43"/>
                  </a:cxn>
                  <a:cxn ang="0">
                    <a:pos x="10" y="38"/>
                  </a:cxn>
                  <a:cxn ang="0">
                    <a:pos x="4" y="38"/>
                  </a:cxn>
                  <a:cxn ang="0">
                    <a:pos x="13" y="28"/>
                  </a:cxn>
                  <a:cxn ang="0">
                    <a:pos x="10" y="30"/>
                  </a:cxn>
                  <a:cxn ang="0">
                    <a:pos x="6" y="27"/>
                  </a:cxn>
                  <a:cxn ang="0">
                    <a:pos x="12" y="26"/>
                  </a:cxn>
                  <a:cxn ang="0">
                    <a:pos x="8" y="19"/>
                  </a:cxn>
                  <a:cxn ang="0">
                    <a:pos x="5" y="19"/>
                  </a:cxn>
                  <a:cxn ang="0">
                    <a:pos x="7" y="10"/>
                  </a:cxn>
                  <a:cxn ang="0">
                    <a:pos x="12" y="14"/>
                  </a:cxn>
                  <a:cxn ang="0">
                    <a:pos x="15" y="12"/>
                  </a:cxn>
                  <a:cxn ang="0">
                    <a:pos x="8" y="5"/>
                  </a:cxn>
                  <a:cxn ang="0">
                    <a:pos x="13" y="1"/>
                  </a:cxn>
                </a:cxnLst>
                <a:rect l="0" t="0" r="0" b="0"/>
                <a:pathLst>
                  <a:path w="20" h="110">
                    <a:moveTo>
                      <a:pt x="16" y="2"/>
                    </a:moveTo>
                    <a:cubicBezTo>
                      <a:pt x="14" y="2"/>
                      <a:pt x="13" y="3"/>
                      <a:pt x="13" y="5"/>
                    </a:cubicBezTo>
                    <a:cubicBezTo>
                      <a:pt x="10" y="5"/>
                      <a:pt x="10" y="2"/>
                      <a:pt x="9" y="1"/>
                    </a:cubicBezTo>
                    <a:cubicBezTo>
                      <a:pt x="6" y="3"/>
                      <a:pt x="5" y="0"/>
                      <a:pt x="2" y="1"/>
                    </a:cubicBezTo>
                    <a:cubicBezTo>
                      <a:pt x="1" y="4"/>
                      <a:pt x="5" y="6"/>
                      <a:pt x="4" y="10"/>
                    </a:cubicBezTo>
                    <a:cubicBezTo>
                      <a:pt x="1" y="10"/>
                      <a:pt x="1" y="10"/>
                      <a:pt x="1" y="10"/>
                    </a:cubicBezTo>
                    <a:cubicBezTo>
                      <a:pt x="3" y="14"/>
                      <a:pt x="6" y="22"/>
                      <a:pt x="3" y="26"/>
                    </a:cubicBezTo>
                    <a:cubicBezTo>
                      <a:pt x="2" y="30"/>
                      <a:pt x="3" y="33"/>
                      <a:pt x="5" y="37"/>
                    </a:cubicBezTo>
                    <a:cubicBezTo>
                      <a:pt x="3" y="52"/>
                      <a:pt x="6" y="67"/>
                      <a:pt x="3" y="83"/>
                    </a:cubicBezTo>
                    <a:cubicBezTo>
                      <a:pt x="10" y="85"/>
                      <a:pt x="10" y="85"/>
                      <a:pt x="10" y="85"/>
                    </a:cubicBezTo>
                    <a:cubicBezTo>
                      <a:pt x="7" y="86"/>
                      <a:pt x="10" y="89"/>
                      <a:pt x="6" y="89"/>
                    </a:cubicBezTo>
                    <a:cubicBezTo>
                      <a:pt x="7" y="88"/>
                      <a:pt x="6" y="87"/>
                      <a:pt x="6" y="86"/>
                    </a:cubicBezTo>
                    <a:cubicBezTo>
                      <a:pt x="0" y="90"/>
                      <a:pt x="7" y="95"/>
                      <a:pt x="5" y="99"/>
                    </a:cubicBezTo>
                    <a:cubicBezTo>
                      <a:pt x="6" y="99"/>
                      <a:pt x="11" y="98"/>
                      <a:pt x="13" y="99"/>
                    </a:cubicBezTo>
                    <a:cubicBezTo>
                      <a:pt x="5" y="99"/>
                      <a:pt x="13" y="104"/>
                      <a:pt x="5" y="105"/>
                    </a:cubicBezTo>
                    <a:cubicBezTo>
                      <a:pt x="3" y="109"/>
                      <a:pt x="11" y="105"/>
                      <a:pt x="10" y="109"/>
                    </a:cubicBezTo>
                    <a:cubicBezTo>
                      <a:pt x="14" y="110"/>
                      <a:pt x="12" y="105"/>
                      <a:pt x="15" y="104"/>
                    </a:cubicBezTo>
                    <a:cubicBezTo>
                      <a:pt x="18" y="106"/>
                      <a:pt x="14" y="108"/>
                      <a:pt x="18" y="108"/>
                    </a:cubicBezTo>
                    <a:cubicBezTo>
                      <a:pt x="20" y="101"/>
                      <a:pt x="11" y="89"/>
                      <a:pt x="8" y="79"/>
                    </a:cubicBezTo>
                    <a:cubicBezTo>
                      <a:pt x="12" y="79"/>
                      <a:pt x="12" y="79"/>
                      <a:pt x="12" y="79"/>
                    </a:cubicBezTo>
                    <a:cubicBezTo>
                      <a:pt x="9" y="74"/>
                      <a:pt x="9" y="66"/>
                      <a:pt x="15" y="61"/>
                    </a:cubicBezTo>
                    <a:cubicBezTo>
                      <a:pt x="11" y="62"/>
                      <a:pt x="17" y="54"/>
                      <a:pt x="9" y="55"/>
                    </a:cubicBezTo>
                    <a:cubicBezTo>
                      <a:pt x="11" y="53"/>
                      <a:pt x="10" y="53"/>
                      <a:pt x="11" y="51"/>
                    </a:cubicBezTo>
                    <a:cubicBezTo>
                      <a:pt x="8" y="50"/>
                      <a:pt x="8" y="50"/>
                      <a:pt x="8" y="50"/>
                    </a:cubicBezTo>
                    <a:cubicBezTo>
                      <a:pt x="8" y="48"/>
                      <a:pt x="13" y="48"/>
                      <a:pt x="12" y="45"/>
                    </a:cubicBezTo>
                    <a:cubicBezTo>
                      <a:pt x="9" y="47"/>
                      <a:pt x="8" y="45"/>
                      <a:pt x="5" y="44"/>
                    </a:cubicBezTo>
                    <a:cubicBezTo>
                      <a:pt x="9" y="40"/>
                      <a:pt x="12" y="36"/>
                      <a:pt x="16" y="33"/>
                    </a:cubicBezTo>
                    <a:cubicBezTo>
                      <a:pt x="14" y="33"/>
                      <a:pt x="13" y="34"/>
                      <a:pt x="12" y="35"/>
                    </a:cubicBezTo>
                    <a:cubicBezTo>
                      <a:pt x="13" y="33"/>
                      <a:pt x="9" y="33"/>
                      <a:pt x="8" y="32"/>
                    </a:cubicBezTo>
                    <a:cubicBezTo>
                      <a:pt x="8" y="30"/>
                      <a:pt x="13" y="31"/>
                      <a:pt x="15" y="31"/>
                    </a:cubicBezTo>
                    <a:cubicBezTo>
                      <a:pt x="16" y="27"/>
                      <a:pt x="7" y="25"/>
                      <a:pt x="10" y="22"/>
                    </a:cubicBezTo>
                    <a:cubicBezTo>
                      <a:pt x="7" y="23"/>
                      <a:pt x="7" y="23"/>
                      <a:pt x="7" y="23"/>
                    </a:cubicBezTo>
                    <a:cubicBezTo>
                      <a:pt x="6" y="19"/>
                      <a:pt x="10" y="16"/>
                      <a:pt x="9" y="12"/>
                    </a:cubicBezTo>
                    <a:cubicBezTo>
                      <a:pt x="14" y="10"/>
                      <a:pt x="13" y="15"/>
                      <a:pt x="15" y="17"/>
                    </a:cubicBezTo>
                    <a:cubicBezTo>
                      <a:pt x="16" y="17"/>
                      <a:pt x="17" y="15"/>
                      <a:pt x="18" y="14"/>
                    </a:cubicBezTo>
                    <a:cubicBezTo>
                      <a:pt x="16" y="12"/>
                      <a:pt x="12" y="9"/>
                      <a:pt x="10" y="6"/>
                    </a:cubicBezTo>
                    <a:cubicBezTo>
                      <a:pt x="16" y="9"/>
                      <a:pt x="16" y="3"/>
                      <a:pt x="16"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7" name="Freeform 994">
                <a:extLst>
                  <a:ext uri="{FF2B5EF4-FFF2-40B4-BE49-F238E27FC236}">
                    <a16:creationId xmlns:a16="http://schemas.microsoft.com/office/drawing/2014/main" xmlns="" id="{9F5B0A87-5D10-436B-B5F5-98D060A4DC12}"/>
                  </a:ext>
                </a:extLst>
              </p:cNvPr>
              <p:cNvSpPr/>
              <p:nvPr/>
            </p:nvSpPr>
            <p:spPr>
              <a:xfrm>
                <a:off x="3927" y="3089"/>
                <a:ext cx="2" cy="1"/>
              </a:xfrm>
              <a:custGeom>
                <a:avLst/>
                <a:gdLst/>
                <a:ahLst/>
                <a:cxnLst>
                  <a:cxn ang="0">
                    <a:pos x="0" y="0"/>
                  </a:cxn>
                  <a:cxn ang="0">
                    <a:pos x="2" y="1"/>
                  </a:cxn>
                  <a:cxn ang="0">
                    <a:pos x="2" y="0"/>
                  </a:cxn>
                  <a:cxn ang="0">
                    <a:pos x="0" y="0"/>
                  </a:cxn>
                </a:cxnLst>
                <a:rect l="0" t="0" r="0" b="0"/>
                <a:pathLst>
                  <a:path w="2" h="2">
                    <a:moveTo>
                      <a:pt x="0" y="0"/>
                    </a:moveTo>
                    <a:cubicBezTo>
                      <a:pt x="2" y="2"/>
                      <a:pt x="2" y="2"/>
                      <a:pt x="2" y="2"/>
                    </a:cubicBezTo>
                    <a:cubicBezTo>
                      <a:pt x="2" y="1"/>
                      <a:pt x="2" y="1"/>
                      <a:pt x="2"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8" name="Freeform 995">
                <a:extLst>
                  <a:ext uri="{FF2B5EF4-FFF2-40B4-BE49-F238E27FC236}">
                    <a16:creationId xmlns:a16="http://schemas.microsoft.com/office/drawing/2014/main" xmlns="" id="{81B64377-42A2-45E6-9F46-C2ECBA02FF2C}"/>
                  </a:ext>
                </a:extLst>
              </p:cNvPr>
              <p:cNvSpPr/>
              <p:nvPr/>
            </p:nvSpPr>
            <p:spPr>
              <a:xfrm>
                <a:off x="3925" y="3078"/>
                <a:ext cx="1" cy="0"/>
              </a:xfrm>
              <a:custGeom>
                <a:avLst/>
                <a:gdLst/>
                <a:ahLst/>
                <a:cxnLst>
                  <a:cxn ang="0">
                    <a:pos x="0" y="0"/>
                  </a:cxn>
                  <a:cxn ang="0">
                    <a:pos x="1" y="0"/>
                  </a:cxn>
                  <a:cxn ang="0">
                    <a:pos x="0" y="0"/>
                  </a:cxn>
                </a:cxnLst>
                <a:rect l="0" t="0" r="0" b="0"/>
                <a:pathLst>
                  <a:path w="1" h="1">
                    <a:moveTo>
                      <a:pt x="0" y="1"/>
                    </a:moveTo>
                    <a:cubicBezTo>
                      <a:pt x="1" y="1"/>
                      <a:pt x="1" y="1"/>
                      <a:pt x="1" y="1"/>
                    </a:cubicBezTo>
                    <a:cubicBezTo>
                      <a:pt x="1" y="0"/>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19" name="Freeform 996">
                <a:extLst>
                  <a:ext uri="{FF2B5EF4-FFF2-40B4-BE49-F238E27FC236}">
                    <a16:creationId xmlns:a16="http://schemas.microsoft.com/office/drawing/2014/main" xmlns="" id="{EEF8B830-C8B5-4BDB-BC63-C2F952FC3FF7}"/>
                  </a:ext>
                </a:extLst>
              </p:cNvPr>
              <p:cNvSpPr/>
              <p:nvPr/>
            </p:nvSpPr>
            <p:spPr>
              <a:xfrm>
                <a:off x="3914" y="3098"/>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0" name="Freeform 997">
                <a:extLst>
                  <a:ext uri="{FF2B5EF4-FFF2-40B4-BE49-F238E27FC236}">
                    <a16:creationId xmlns:a16="http://schemas.microsoft.com/office/drawing/2014/main" xmlns="" id="{82616967-9FA1-463E-ACA3-0D238ACA6EA0}"/>
                  </a:ext>
                </a:extLst>
              </p:cNvPr>
              <p:cNvSpPr/>
              <p:nvPr/>
            </p:nvSpPr>
            <p:spPr>
              <a:xfrm>
                <a:off x="3925" y="3103"/>
                <a:ext cx="4" cy="2"/>
              </a:xfrm>
              <a:custGeom>
                <a:avLst/>
                <a:gdLst/>
                <a:ahLst/>
                <a:cxnLst>
                  <a:cxn ang="0">
                    <a:pos x="4" y="0"/>
                  </a:cxn>
                  <a:cxn ang="0">
                    <a:pos x="0" y="2"/>
                  </a:cxn>
                  <a:cxn ang="0">
                    <a:pos x="4" y="0"/>
                  </a:cxn>
                </a:cxnLst>
                <a:rect l="0" t="0" r="0" b="0"/>
                <a:pathLst>
                  <a:path w="4" h="3">
                    <a:moveTo>
                      <a:pt x="4" y="0"/>
                    </a:moveTo>
                    <a:cubicBezTo>
                      <a:pt x="0" y="3"/>
                      <a:pt x="0" y="3"/>
                      <a:pt x="0" y="3"/>
                    </a:cubicBezTo>
                    <a:cubicBezTo>
                      <a:pt x="1" y="3"/>
                      <a:pt x="3" y="3"/>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1" name="Freeform 998">
                <a:extLst>
                  <a:ext uri="{FF2B5EF4-FFF2-40B4-BE49-F238E27FC236}">
                    <a16:creationId xmlns:a16="http://schemas.microsoft.com/office/drawing/2014/main" xmlns="" id="{BD60D229-CE9A-4BF7-932C-B488BE7F1F68}"/>
                  </a:ext>
                </a:extLst>
              </p:cNvPr>
              <p:cNvSpPr/>
              <p:nvPr/>
            </p:nvSpPr>
            <p:spPr>
              <a:xfrm>
                <a:off x="3925" y="3124"/>
                <a:ext cx="2" cy="2"/>
              </a:xfrm>
              <a:custGeom>
                <a:avLst/>
                <a:gdLst/>
                <a:ahLst/>
                <a:cxnLst>
                  <a:cxn ang="0">
                    <a:pos x="0" y="1"/>
                  </a:cxn>
                  <a:cxn ang="0">
                    <a:pos x="2" y="2"/>
                  </a:cxn>
                  <a:cxn ang="0">
                    <a:pos x="0" y="1"/>
                  </a:cxn>
                </a:cxnLst>
                <a:rect l="0" t="0" r="0" b="0"/>
                <a:pathLst>
                  <a:path w="3" h="2">
                    <a:moveTo>
                      <a:pt x="0" y="1"/>
                    </a:moveTo>
                    <a:cubicBezTo>
                      <a:pt x="1" y="2"/>
                      <a:pt x="2" y="1"/>
                      <a:pt x="3" y="2"/>
                    </a:cubicBezTo>
                    <a:cubicBezTo>
                      <a:pt x="3" y="0"/>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2" name="Freeform 999">
                <a:extLst>
                  <a:ext uri="{FF2B5EF4-FFF2-40B4-BE49-F238E27FC236}">
                    <a16:creationId xmlns:a16="http://schemas.microsoft.com/office/drawing/2014/main" xmlns="" id="{28A00A41-E56C-4EB8-A510-09505A041729}"/>
                  </a:ext>
                </a:extLst>
              </p:cNvPr>
              <p:cNvSpPr/>
              <p:nvPr/>
            </p:nvSpPr>
            <p:spPr>
              <a:xfrm>
                <a:off x="3927" y="3081"/>
                <a:ext cx="2" cy="3"/>
              </a:xfrm>
              <a:custGeom>
                <a:avLst/>
                <a:gdLst/>
                <a:ahLst/>
                <a:cxnLst>
                  <a:cxn ang="0">
                    <a:pos x="2" y="3"/>
                  </a:cxn>
                  <a:cxn ang="0">
                    <a:pos x="1" y="1"/>
                  </a:cxn>
                  <a:cxn ang="0">
                    <a:pos x="0" y="0"/>
                  </a:cxn>
                  <a:cxn ang="0">
                    <a:pos x="2" y="3"/>
                  </a:cxn>
                </a:cxnLst>
                <a:rect l="0" t="0" r="0" b="0"/>
                <a:pathLst>
                  <a:path w="2" h="3">
                    <a:moveTo>
                      <a:pt x="2" y="3"/>
                    </a:moveTo>
                    <a:lnTo>
                      <a:pt x="1" y="1"/>
                    </a:lnTo>
                    <a:lnTo>
                      <a:pt x="0" y="0"/>
                    </a:lnTo>
                    <a:lnTo>
                      <a:pt x="2"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3" name="Freeform 1000">
                <a:extLst>
                  <a:ext uri="{FF2B5EF4-FFF2-40B4-BE49-F238E27FC236}">
                    <a16:creationId xmlns:a16="http://schemas.microsoft.com/office/drawing/2014/main" xmlns="" id="{0D56EB11-648D-41F1-ACD9-53737D5E8C96}"/>
                  </a:ext>
                </a:extLst>
              </p:cNvPr>
              <p:cNvSpPr/>
              <p:nvPr/>
            </p:nvSpPr>
            <p:spPr>
              <a:xfrm>
                <a:off x="3910" y="3023"/>
                <a:ext cx="20" cy="52"/>
              </a:xfrm>
              <a:custGeom>
                <a:avLst/>
                <a:gdLst/>
                <a:ahLst/>
                <a:cxnLst>
                  <a:cxn ang="0">
                    <a:pos x="3" y="2"/>
                  </a:cxn>
                  <a:cxn ang="0">
                    <a:pos x="0" y="12"/>
                  </a:cxn>
                  <a:cxn ang="0">
                    <a:pos x="9" y="19"/>
                  </a:cxn>
                  <a:cxn ang="0">
                    <a:pos x="1" y="17"/>
                  </a:cxn>
                  <a:cxn ang="0">
                    <a:pos x="6" y="35"/>
                  </a:cxn>
                  <a:cxn ang="0">
                    <a:pos x="3" y="35"/>
                  </a:cxn>
                  <a:cxn ang="0">
                    <a:pos x="12" y="42"/>
                  </a:cxn>
                  <a:cxn ang="0">
                    <a:pos x="2" y="42"/>
                  </a:cxn>
                  <a:cxn ang="0">
                    <a:pos x="1" y="41"/>
                  </a:cxn>
                  <a:cxn ang="0">
                    <a:pos x="4" y="51"/>
                  </a:cxn>
                  <a:cxn ang="0">
                    <a:pos x="10" y="52"/>
                  </a:cxn>
                  <a:cxn ang="0">
                    <a:pos x="14" y="52"/>
                  </a:cxn>
                  <a:cxn ang="0">
                    <a:pos x="11" y="45"/>
                  </a:cxn>
                  <a:cxn ang="0">
                    <a:pos x="14" y="45"/>
                  </a:cxn>
                  <a:cxn ang="0">
                    <a:pos x="13" y="42"/>
                  </a:cxn>
                  <a:cxn ang="0">
                    <a:pos x="15" y="41"/>
                  </a:cxn>
                  <a:cxn ang="0">
                    <a:pos x="13" y="37"/>
                  </a:cxn>
                  <a:cxn ang="0">
                    <a:pos x="13" y="38"/>
                  </a:cxn>
                  <a:cxn ang="0">
                    <a:pos x="9" y="34"/>
                  </a:cxn>
                  <a:cxn ang="0">
                    <a:pos x="14" y="32"/>
                  </a:cxn>
                  <a:cxn ang="0">
                    <a:pos x="11" y="33"/>
                  </a:cxn>
                  <a:cxn ang="0">
                    <a:pos x="16" y="22"/>
                  </a:cxn>
                  <a:cxn ang="0">
                    <a:pos x="13" y="21"/>
                  </a:cxn>
                  <a:cxn ang="0">
                    <a:pos x="15" y="26"/>
                  </a:cxn>
                  <a:cxn ang="0">
                    <a:pos x="7" y="26"/>
                  </a:cxn>
                  <a:cxn ang="0">
                    <a:pos x="14" y="19"/>
                  </a:cxn>
                  <a:cxn ang="0">
                    <a:pos x="13" y="10"/>
                  </a:cxn>
                  <a:cxn ang="0">
                    <a:pos x="14" y="11"/>
                  </a:cxn>
                  <a:cxn ang="0">
                    <a:pos x="12" y="5"/>
                  </a:cxn>
                  <a:cxn ang="0">
                    <a:pos x="10" y="6"/>
                  </a:cxn>
                  <a:cxn ang="0">
                    <a:pos x="8" y="5"/>
                  </a:cxn>
                  <a:cxn ang="0">
                    <a:pos x="10" y="4"/>
                  </a:cxn>
                  <a:cxn ang="0">
                    <a:pos x="5" y="0"/>
                  </a:cxn>
                  <a:cxn ang="0">
                    <a:pos x="7" y="5"/>
                  </a:cxn>
                  <a:cxn ang="0">
                    <a:pos x="3" y="2"/>
                  </a:cxn>
                </a:cxnLst>
                <a:rect l="0" t="0" r="0" b="0"/>
                <a:pathLst>
                  <a:path w="23" h="60">
                    <a:moveTo>
                      <a:pt x="4" y="3"/>
                    </a:moveTo>
                    <a:cubicBezTo>
                      <a:pt x="0" y="6"/>
                      <a:pt x="2" y="10"/>
                      <a:pt x="1" y="14"/>
                    </a:cubicBezTo>
                    <a:cubicBezTo>
                      <a:pt x="3" y="21"/>
                      <a:pt x="11" y="15"/>
                      <a:pt x="11" y="22"/>
                    </a:cubicBezTo>
                    <a:cubicBezTo>
                      <a:pt x="2" y="20"/>
                      <a:pt x="2" y="20"/>
                      <a:pt x="2" y="20"/>
                    </a:cubicBezTo>
                    <a:cubicBezTo>
                      <a:pt x="3" y="26"/>
                      <a:pt x="0" y="35"/>
                      <a:pt x="8" y="41"/>
                    </a:cubicBezTo>
                    <a:cubicBezTo>
                      <a:pt x="7" y="41"/>
                      <a:pt x="6" y="42"/>
                      <a:pt x="4" y="41"/>
                    </a:cubicBezTo>
                    <a:cubicBezTo>
                      <a:pt x="5" y="45"/>
                      <a:pt x="17" y="43"/>
                      <a:pt x="14" y="49"/>
                    </a:cubicBezTo>
                    <a:cubicBezTo>
                      <a:pt x="9" y="43"/>
                      <a:pt x="9" y="50"/>
                      <a:pt x="3" y="49"/>
                    </a:cubicBezTo>
                    <a:cubicBezTo>
                      <a:pt x="2" y="48"/>
                      <a:pt x="2" y="48"/>
                      <a:pt x="2" y="48"/>
                    </a:cubicBezTo>
                    <a:cubicBezTo>
                      <a:pt x="3" y="51"/>
                      <a:pt x="6" y="56"/>
                      <a:pt x="5" y="59"/>
                    </a:cubicBezTo>
                    <a:cubicBezTo>
                      <a:pt x="8" y="59"/>
                      <a:pt x="11" y="57"/>
                      <a:pt x="12" y="60"/>
                    </a:cubicBezTo>
                    <a:cubicBezTo>
                      <a:pt x="12" y="59"/>
                      <a:pt x="15" y="59"/>
                      <a:pt x="17" y="60"/>
                    </a:cubicBezTo>
                    <a:cubicBezTo>
                      <a:pt x="15" y="56"/>
                      <a:pt x="16" y="55"/>
                      <a:pt x="13" y="52"/>
                    </a:cubicBezTo>
                    <a:cubicBezTo>
                      <a:pt x="16" y="51"/>
                      <a:pt x="14" y="54"/>
                      <a:pt x="17" y="52"/>
                    </a:cubicBezTo>
                    <a:cubicBezTo>
                      <a:pt x="15" y="49"/>
                      <a:pt x="15" y="49"/>
                      <a:pt x="15" y="49"/>
                    </a:cubicBezTo>
                    <a:cubicBezTo>
                      <a:pt x="15" y="47"/>
                      <a:pt x="18" y="51"/>
                      <a:pt x="18" y="48"/>
                    </a:cubicBezTo>
                    <a:cubicBezTo>
                      <a:pt x="17" y="48"/>
                      <a:pt x="15" y="45"/>
                      <a:pt x="15" y="43"/>
                    </a:cubicBezTo>
                    <a:cubicBezTo>
                      <a:pt x="16" y="44"/>
                      <a:pt x="16" y="44"/>
                      <a:pt x="16" y="44"/>
                    </a:cubicBezTo>
                    <a:cubicBezTo>
                      <a:pt x="15" y="42"/>
                      <a:pt x="17" y="40"/>
                      <a:pt x="11" y="40"/>
                    </a:cubicBezTo>
                    <a:cubicBezTo>
                      <a:pt x="17" y="38"/>
                      <a:pt x="17" y="38"/>
                      <a:pt x="17" y="38"/>
                    </a:cubicBezTo>
                    <a:cubicBezTo>
                      <a:pt x="13" y="39"/>
                      <a:pt x="13" y="39"/>
                      <a:pt x="13" y="39"/>
                    </a:cubicBezTo>
                    <a:cubicBezTo>
                      <a:pt x="15" y="34"/>
                      <a:pt x="23" y="32"/>
                      <a:pt x="19" y="26"/>
                    </a:cubicBezTo>
                    <a:cubicBezTo>
                      <a:pt x="18" y="27"/>
                      <a:pt x="16" y="26"/>
                      <a:pt x="15" y="25"/>
                    </a:cubicBezTo>
                    <a:cubicBezTo>
                      <a:pt x="13" y="27"/>
                      <a:pt x="18" y="28"/>
                      <a:pt x="18" y="31"/>
                    </a:cubicBezTo>
                    <a:cubicBezTo>
                      <a:pt x="15" y="31"/>
                      <a:pt x="11" y="27"/>
                      <a:pt x="9" y="30"/>
                    </a:cubicBezTo>
                    <a:cubicBezTo>
                      <a:pt x="13" y="26"/>
                      <a:pt x="8" y="23"/>
                      <a:pt x="17" y="22"/>
                    </a:cubicBezTo>
                    <a:cubicBezTo>
                      <a:pt x="18" y="18"/>
                      <a:pt x="13" y="16"/>
                      <a:pt x="16" y="12"/>
                    </a:cubicBezTo>
                    <a:cubicBezTo>
                      <a:pt x="17" y="13"/>
                      <a:pt x="17" y="13"/>
                      <a:pt x="17" y="13"/>
                    </a:cubicBezTo>
                    <a:cubicBezTo>
                      <a:pt x="11" y="12"/>
                      <a:pt x="20" y="9"/>
                      <a:pt x="14" y="6"/>
                    </a:cubicBezTo>
                    <a:cubicBezTo>
                      <a:pt x="12" y="8"/>
                      <a:pt x="12" y="8"/>
                      <a:pt x="12" y="8"/>
                    </a:cubicBezTo>
                    <a:cubicBezTo>
                      <a:pt x="10" y="8"/>
                      <a:pt x="10" y="7"/>
                      <a:pt x="10" y="6"/>
                    </a:cubicBezTo>
                    <a:cubicBezTo>
                      <a:pt x="11" y="6"/>
                      <a:pt x="11" y="6"/>
                      <a:pt x="12" y="5"/>
                    </a:cubicBezTo>
                    <a:cubicBezTo>
                      <a:pt x="8" y="5"/>
                      <a:pt x="7" y="0"/>
                      <a:pt x="6" y="0"/>
                    </a:cubicBezTo>
                    <a:cubicBezTo>
                      <a:pt x="5" y="1"/>
                      <a:pt x="8" y="4"/>
                      <a:pt x="9" y="6"/>
                    </a:cubicBezTo>
                    <a:cubicBezTo>
                      <a:pt x="7" y="5"/>
                      <a:pt x="3" y="5"/>
                      <a:pt x="4"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4" name="Freeform 1001">
                <a:extLst>
                  <a:ext uri="{FF2B5EF4-FFF2-40B4-BE49-F238E27FC236}">
                    <a16:creationId xmlns:a16="http://schemas.microsoft.com/office/drawing/2014/main" xmlns="" id="{DE2CB81D-245E-485B-A7C7-0BF570C5A188}"/>
                  </a:ext>
                </a:extLst>
              </p:cNvPr>
              <p:cNvSpPr/>
              <p:nvPr/>
            </p:nvSpPr>
            <p:spPr>
              <a:xfrm>
                <a:off x="3924" y="3061"/>
                <a:ext cx="1" cy="1"/>
              </a:xfrm>
              <a:custGeom>
                <a:avLst/>
                <a:gdLst/>
                <a:ahLst/>
                <a:cxnLst>
                  <a:cxn ang="0">
                    <a:pos x="1" y="1"/>
                  </a:cxn>
                  <a:cxn ang="0">
                    <a:pos x="0" y="0"/>
                  </a:cxn>
                  <a:cxn ang="0">
                    <a:pos x="1" y="1"/>
                  </a:cxn>
                </a:cxnLst>
                <a:rect l="0" t="0" r="0" b="0"/>
                <a:pathLst>
                  <a:path w="2" h="1">
                    <a:moveTo>
                      <a:pt x="2" y="1"/>
                    </a:moveTo>
                    <a:cubicBezTo>
                      <a:pt x="0" y="0"/>
                      <a:pt x="0" y="0"/>
                      <a:pt x="0" y="0"/>
                    </a:cubicBezTo>
                    <a:cubicBezTo>
                      <a:pt x="1" y="0"/>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5" name="Freeform 1002">
                <a:extLst>
                  <a:ext uri="{FF2B5EF4-FFF2-40B4-BE49-F238E27FC236}">
                    <a16:creationId xmlns:a16="http://schemas.microsoft.com/office/drawing/2014/main" xmlns="" id="{A5D2B164-18BD-44FD-ACE5-BA442199342F}"/>
                  </a:ext>
                </a:extLst>
              </p:cNvPr>
              <p:cNvSpPr/>
              <p:nvPr/>
            </p:nvSpPr>
            <p:spPr>
              <a:xfrm>
                <a:off x="3908" y="2981"/>
                <a:ext cx="24" cy="41"/>
              </a:xfrm>
              <a:custGeom>
                <a:avLst/>
                <a:gdLst/>
                <a:ahLst/>
                <a:cxnLst>
                  <a:cxn ang="0">
                    <a:pos x="12" y="29"/>
                  </a:cxn>
                  <a:cxn ang="0">
                    <a:pos x="17" y="28"/>
                  </a:cxn>
                  <a:cxn ang="0">
                    <a:pos x="7" y="28"/>
                  </a:cxn>
                  <a:cxn ang="0">
                    <a:pos x="6" y="24"/>
                  </a:cxn>
                  <a:cxn ang="0">
                    <a:pos x="14" y="24"/>
                  </a:cxn>
                  <a:cxn ang="0">
                    <a:pos x="15" y="20"/>
                  </a:cxn>
                  <a:cxn ang="0">
                    <a:pos x="10" y="20"/>
                  </a:cxn>
                  <a:cxn ang="0">
                    <a:pos x="7" y="14"/>
                  </a:cxn>
                  <a:cxn ang="0">
                    <a:pos x="9" y="17"/>
                  </a:cxn>
                  <a:cxn ang="0">
                    <a:pos x="15" y="14"/>
                  </a:cxn>
                  <a:cxn ang="0">
                    <a:pos x="1" y="3"/>
                  </a:cxn>
                  <a:cxn ang="0">
                    <a:pos x="2" y="6"/>
                  </a:cxn>
                  <a:cxn ang="0">
                    <a:pos x="8" y="6"/>
                  </a:cxn>
                  <a:cxn ang="0">
                    <a:pos x="6" y="10"/>
                  </a:cxn>
                  <a:cxn ang="0">
                    <a:pos x="3" y="7"/>
                  </a:cxn>
                  <a:cxn ang="0">
                    <a:pos x="3" y="34"/>
                  </a:cxn>
                  <a:cxn ang="0">
                    <a:pos x="3" y="31"/>
                  </a:cxn>
                  <a:cxn ang="0">
                    <a:pos x="6" y="34"/>
                  </a:cxn>
                  <a:cxn ang="0">
                    <a:pos x="12" y="33"/>
                  </a:cxn>
                  <a:cxn ang="0">
                    <a:pos x="11" y="35"/>
                  </a:cxn>
                  <a:cxn ang="0">
                    <a:pos x="17" y="35"/>
                  </a:cxn>
                  <a:cxn ang="0">
                    <a:pos x="18" y="41"/>
                  </a:cxn>
                  <a:cxn ang="0">
                    <a:pos x="19" y="31"/>
                  </a:cxn>
                  <a:cxn ang="0">
                    <a:pos x="12" y="29"/>
                  </a:cxn>
                </a:cxnLst>
                <a:rect l="0" t="0" r="0" b="0"/>
                <a:pathLst>
                  <a:path w="28" h="47">
                    <a:moveTo>
                      <a:pt x="14" y="34"/>
                    </a:moveTo>
                    <a:cubicBezTo>
                      <a:pt x="15" y="32"/>
                      <a:pt x="18" y="35"/>
                      <a:pt x="20" y="33"/>
                    </a:cubicBezTo>
                    <a:cubicBezTo>
                      <a:pt x="17" y="30"/>
                      <a:pt x="14" y="36"/>
                      <a:pt x="9" y="33"/>
                    </a:cubicBezTo>
                    <a:cubicBezTo>
                      <a:pt x="12" y="31"/>
                      <a:pt x="8" y="29"/>
                      <a:pt x="8" y="28"/>
                    </a:cubicBezTo>
                    <a:cubicBezTo>
                      <a:pt x="10" y="29"/>
                      <a:pt x="15"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3" y="0"/>
                      <a:pt x="2" y="4"/>
                    </a:cubicBezTo>
                    <a:cubicBezTo>
                      <a:pt x="0" y="5"/>
                      <a:pt x="3" y="6"/>
                      <a:pt x="3" y="8"/>
                    </a:cubicBezTo>
                    <a:cubicBezTo>
                      <a:pt x="5" y="4"/>
                      <a:pt x="9" y="8"/>
                      <a:pt x="10" y="8"/>
                    </a:cubicBezTo>
                    <a:cubicBezTo>
                      <a:pt x="9" y="10"/>
                      <a:pt x="12" y="13"/>
                      <a:pt x="8" y="12"/>
                    </a:cubicBezTo>
                    <a:cubicBezTo>
                      <a:pt x="4" y="9"/>
                      <a:pt x="4" y="9"/>
                      <a:pt x="4" y="9"/>
                    </a:cubicBezTo>
                    <a:cubicBezTo>
                      <a:pt x="2" y="18"/>
                      <a:pt x="3" y="30"/>
                      <a:pt x="4" y="40"/>
                    </a:cubicBezTo>
                    <a:cubicBezTo>
                      <a:pt x="4" y="36"/>
                      <a:pt x="4" y="36"/>
                      <a:pt x="4" y="36"/>
                    </a:cubicBezTo>
                    <a:cubicBezTo>
                      <a:pt x="7" y="37"/>
                      <a:pt x="7" y="39"/>
                      <a:pt x="8" y="40"/>
                    </a:cubicBezTo>
                    <a:cubicBezTo>
                      <a:pt x="15" y="38"/>
                      <a:pt x="15" y="38"/>
                      <a:pt x="15" y="38"/>
                    </a:cubicBezTo>
                    <a:cubicBezTo>
                      <a:pt x="14" y="40"/>
                      <a:pt x="15" y="41"/>
                      <a:pt x="13" y="41"/>
                    </a:cubicBezTo>
                    <a:cubicBezTo>
                      <a:pt x="16" y="42"/>
                      <a:pt x="17" y="42"/>
                      <a:pt x="20" y="41"/>
                    </a:cubicBezTo>
                    <a:cubicBezTo>
                      <a:pt x="21" y="44"/>
                      <a:pt x="18" y="45"/>
                      <a:pt x="22" y="47"/>
                    </a:cubicBezTo>
                    <a:cubicBezTo>
                      <a:pt x="28" y="42"/>
                      <a:pt x="18" y="43"/>
                      <a:pt x="23" y="36"/>
                    </a:cubicBezTo>
                    <a:lnTo>
                      <a:pt x="14" y="3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6" name="Freeform 1003">
                <a:extLst>
                  <a:ext uri="{FF2B5EF4-FFF2-40B4-BE49-F238E27FC236}">
                    <a16:creationId xmlns:a16="http://schemas.microsoft.com/office/drawing/2014/main" xmlns="" id="{C86E3F88-3DE7-4CF1-AB4F-6E0AFAFC5F86}"/>
                  </a:ext>
                </a:extLst>
              </p:cNvPr>
              <p:cNvSpPr/>
              <p:nvPr/>
            </p:nvSpPr>
            <p:spPr>
              <a:xfrm>
                <a:off x="3920" y="3020"/>
                <a:ext cx="3" cy="2"/>
              </a:xfrm>
              <a:custGeom>
                <a:avLst/>
                <a:gdLst/>
                <a:ahLst/>
                <a:cxnLst>
                  <a:cxn ang="0">
                    <a:pos x="3" y="2"/>
                  </a:cxn>
                  <a:cxn ang="0">
                    <a:pos x="0" y="0"/>
                  </a:cxn>
                  <a:cxn ang="0">
                    <a:pos x="2" y="2"/>
                  </a:cxn>
                  <a:cxn ang="0">
                    <a:pos x="3" y="2"/>
                  </a:cxn>
                </a:cxnLst>
                <a:rect l="0" t="0" r="0" b="0"/>
                <a:pathLst>
                  <a:path w="3" h="2">
                    <a:moveTo>
                      <a:pt x="3" y="2"/>
                    </a:moveTo>
                    <a:lnTo>
                      <a:pt x="0" y="0"/>
                    </a:lnTo>
                    <a:lnTo>
                      <a:pt x="2" y="2"/>
                    </a:lnTo>
                    <a:lnTo>
                      <a:pt x="3"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7" name="Freeform 1004">
                <a:extLst>
                  <a:ext uri="{FF2B5EF4-FFF2-40B4-BE49-F238E27FC236}">
                    <a16:creationId xmlns:a16="http://schemas.microsoft.com/office/drawing/2014/main" xmlns="" id="{211F8488-AD90-4A93-AA8A-A43CF3C157BD}"/>
                  </a:ext>
                </a:extLst>
              </p:cNvPr>
              <p:cNvSpPr/>
              <p:nvPr/>
            </p:nvSpPr>
            <p:spPr>
              <a:xfrm>
                <a:off x="3911" y="3017"/>
                <a:ext cx="3" cy="3"/>
              </a:xfrm>
              <a:custGeom>
                <a:avLst/>
                <a:gdLst/>
                <a:ahLst/>
                <a:cxnLst>
                  <a:cxn ang="0">
                    <a:pos x="0" y="2"/>
                  </a:cxn>
                  <a:cxn ang="0">
                    <a:pos x="2" y="3"/>
                  </a:cxn>
                  <a:cxn ang="0">
                    <a:pos x="0" y="2"/>
                  </a:cxn>
                </a:cxnLst>
                <a:rect l="0" t="0" r="0" b="0"/>
                <a:pathLst>
                  <a:path w="4" h="3">
                    <a:moveTo>
                      <a:pt x="0" y="2"/>
                    </a:moveTo>
                    <a:cubicBezTo>
                      <a:pt x="3" y="3"/>
                      <a:pt x="3" y="3"/>
                      <a:pt x="3" y="3"/>
                    </a:cubicBezTo>
                    <a:cubicBezTo>
                      <a:pt x="4" y="0"/>
                      <a:pt x="2" y="1"/>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528" name="Freeform 1005">
                <a:extLst>
                  <a:ext uri="{FF2B5EF4-FFF2-40B4-BE49-F238E27FC236}">
                    <a16:creationId xmlns:a16="http://schemas.microsoft.com/office/drawing/2014/main" xmlns="" id="{CFEC9C25-75DB-4B1D-ABA2-EC52D7D517EF}"/>
                  </a:ext>
                </a:extLst>
              </p:cNvPr>
              <p:cNvSpPr/>
              <p:nvPr/>
            </p:nvSpPr>
            <p:spPr>
              <a:xfrm>
                <a:off x="3922" y="2990"/>
                <a:ext cx="2" cy="3"/>
              </a:xfrm>
              <a:custGeom>
                <a:avLst/>
                <a:gdLst/>
                <a:ahLst/>
                <a:cxnLst>
                  <a:cxn ang="0">
                    <a:pos x="2" y="3"/>
                  </a:cxn>
                  <a:cxn ang="0">
                    <a:pos x="1" y="0"/>
                  </a:cxn>
                  <a:cxn ang="0">
                    <a:pos x="0" y="1"/>
                  </a:cxn>
                  <a:cxn ang="0">
                    <a:pos x="2" y="3"/>
                  </a:cxn>
                </a:cxnLst>
                <a:rect l="0" t="0" r="0" b="0"/>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674" name="Group 1207">
              <a:extLst>
                <a:ext uri="{FF2B5EF4-FFF2-40B4-BE49-F238E27FC236}">
                  <a16:creationId xmlns:a16="http://schemas.microsoft.com/office/drawing/2014/main" xmlns="" id="{11936437-4EA7-4FD7-9D05-A8679B9A4785}"/>
                </a:ext>
              </a:extLst>
            </p:cNvPr>
            <p:cNvGrpSpPr/>
            <p:nvPr/>
          </p:nvGrpSpPr>
          <p:grpSpPr>
            <a:xfrm>
              <a:off x="3900" y="2550"/>
              <a:ext cx="243" cy="703"/>
              <a:chOff x="3900" y="2550"/>
              <a:chExt cx="243" cy="703"/>
            </a:xfrm>
          </p:grpSpPr>
          <p:sp>
            <p:nvSpPr>
              <p:cNvPr id="1129" name="Freeform 1007">
                <a:extLst>
                  <a:ext uri="{FF2B5EF4-FFF2-40B4-BE49-F238E27FC236}">
                    <a16:creationId xmlns:a16="http://schemas.microsoft.com/office/drawing/2014/main" xmlns="" id="{5C80D949-466F-41EB-8D10-A5F525875778}"/>
                  </a:ext>
                </a:extLst>
              </p:cNvPr>
              <p:cNvSpPr/>
              <p:nvPr/>
            </p:nvSpPr>
            <p:spPr>
              <a:xfrm>
                <a:off x="3910" y="2972"/>
                <a:ext cx="11" cy="12"/>
              </a:xfrm>
              <a:custGeom>
                <a:avLst/>
                <a:gdLst/>
                <a:ahLst/>
                <a:cxnLst>
                  <a:cxn ang="0">
                    <a:pos x="0" y="0"/>
                  </a:cxn>
                  <a:cxn ang="0">
                    <a:pos x="0" y="10"/>
                  </a:cxn>
                  <a:cxn ang="0">
                    <a:pos x="10" y="10"/>
                  </a:cxn>
                  <a:cxn ang="0">
                    <a:pos x="3" y="6"/>
                  </a:cxn>
                  <a:cxn ang="0">
                    <a:pos x="3" y="0"/>
                  </a:cxn>
                  <a:cxn ang="0">
                    <a:pos x="0" y="0"/>
                  </a:cxn>
                </a:cxnLst>
                <a:rect l="0" t="0" r="0" b="0"/>
                <a:pathLst>
                  <a:path w="13" h="14">
                    <a:moveTo>
                      <a:pt x="0" y="0"/>
                    </a:moveTo>
                    <a:cubicBezTo>
                      <a:pt x="0" y="5"/>
                      <a:pt x="3" y="7"/>
                      <a:pt x="0" y="12"/>
                    </a:cubicBezTo>
                    <a:cubicBezTo>
                      <a:pt x="4" y="14"/>
                      <a:pt x="8" y="11"/>
                      <a:pt x="12" y="12"/>
                    </a:cubicBezTo>
                    <a:cubicBezTo>
                      <a:pt x="13" y="9"/>
                      <a:pt x="5" y="10"/>
                      <a:pt x="4" y="7"/>
                    </a:cubicBezTo>
                    <a:cubicBezTo>
                      <a:pt x="8" y="6"/>
                      <a:pt x="3" y="3"/>
                      <a:pt x="4" y="0"/>
                    </a:cubicBezTo>
                    <a:cubicBezTo>
                      <a:pt x="3" y="1"/>
                      <a:pt x="1"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0" name="Freeform 1008">
                <a:extLst>
                  <a:ext uri="{FF2B5EF4-FFF2-40B4-BE49-F238E27FC236}">
                    <a16:creationId xmlns:a16="http://schemas.microsoft.com/office/drawing/2014/main" xmlns="" id="{9BA4E1C8-3367-42F3-A895-AA6EFAD2B45F}"/>
                  </a:ext>
                </a:extLst>
              </p:cNvPr>
              <p:cNvSpPr/>
              <p:nvPr/>
            </p:nvSpPr>
            <p:spPr>
              <a:xfrm>
                <a:off x="3912" y="2878"/>
                <a:ext cx="19" cy="99"/>
              </a:xfrm>
              <a:custGeom>
                <a:avLst/>
                <a:gdLst/>
                <a:ahLst/>
                <a:cxnLst>
                  <a:cxn ang="0">
                    <a:pos x="10" y="80"/>
                  </a:cxn>
                  <a:cxn ang="0">
                    <a:pos x="9" y="76"/>
                  </a:cxn>
                  <a:cxn ang="0">
                    <a:pos x="12" y="78"/>
                  </a:cxn>
                  <a:cxn ang="0">
                    <a:pos x="13" y="74"/>
                  </a:cxn>
                  <a:cxn ang="0">
                    <a:pos x="12" y="74"/>
                  </a:cxn>
                  <a:cxn ang="0">
                    <a:pos x="10" y="66"/>
                  </a:cxn>
                  <a:cxn ang="0">
                    <a:pos x="6" y="64"/>
                  </a:cxn>
                  <a:cxn ang="0">
                    <a:pos x="13" y="58"/>
                  </a:cxn>
                  <a:cxn ang="0">
                    <a:pos x="4" y="59"/>
                  </a:cxn>
                  <a:cxn ang="0">
                    <a:pos x="6" y="49"/>
                  </a:cxn>
                  <a:cxn ang="0">
                    <a:pos x="7" y="51"/>
                  </a:cxn>
                  <a:cxn ang="0">
                    <a:pos x="7" y="46"/>
                  </a:cxn>
                  <a:cxn ang="0">
                    <a:pos x="12" y="46"/>
                  </a:cxn>
                  <a:cxn ang="0">
                    <a:pos x="12" y="38"/>
                  </a:cxn>
                  <a:cxn ang="0">
                    <a:pos x="14" y="38"/>
                  </a:cxn>
                  <a:cxn ang="0">
                    <a:pos x="11" y="24"/>
                  </a:cxn>
                  <a:cxn ang="0">
                    <a:pos x="13" y="21"/>
                  </a:cxn>
                  <a:cxn ang="0">
                    <a:pos x="5" y="23"/>
                  </a:cxn>
                  <a:cxn ang="0">
                    <a:pos x="6" y="16"/>
                  </a:cxn>
                  <a:cxn ang="0">
                    <a:pos x="12" y="18"/>
                  </a:cxn>
                  <a:cxn ang="0">
                    <a:pos x="9" y="14"/>
                  </a:cxn>
                  <a:cxn ang="0">
                    <a:pos x="14" y="12"/>
                  </a:cxn>
                  <a:cxn ang="0">
                    <a:pos x="6" y="5"/>
                  </a:cxn>
                  <a:cxn ang="0">
                    <a:pos x="8" y="0"/>
                  </a:cxn>
                  <a:cxn ang="0">
                    <a:pos x="0" y="4"/>
                  </a:cxn>
                  <a:cxn ang="0">
                    <a:pos x="1" y="25"/>
                  </a:cxn>
                  <a:cxn ang="0">
                    <a:pos x="6" y="31"/>
                  </a:cxn>
                  <a:cxn ang="0">
                    <a:pos x="0" y="32"/>
                  </a:cxn>
                  <a:cxn ang="0">
                    <a:pos x="6" y="32"/>
                  </a:cxn>
                  <a:cxn ang="0">
                    <a:pos x="0" y="36"/>
                  </a:cxn>
                  <a:cxn ang="0">
                    <a:pos x="6" y="37"/>
                  </a:cxn>
                  <a:cxn ang="0">
                    <a:pos x="0" y="40"/>
                  </a:cxn>
                  <a:cxn ang="0">
                    <a:pos x="1" y="74"/>
                  </a:cxn>
                  <a:cxn ang="0">
                    <a:pos x="6" y="74"/>
                  </a:cxn>
                  <a:cxn ang="0">
                    <a:pos x="6" y="87"/>
                  </a:cxn>
                  <a:cxn ang="0">
                    <a:pos x="9" y="89"/>
                  </a:cxn>
                  <a:cxn ang="0">
                    <a:pos x="0" y="88"/>
                  </a:cxn>
                  <a:cxn ang="0">
                    <a:pos x="1" y="92"/>
                  </a:cxn>
                  <a:cxn ang="0">
                    <a:pos x="3" y="90"/>
                  </a:cxn>
                  <a:cxn ang="0">
                    <a:pos x="1" y="94"/>
                  </a:cxn>
                  <a:cxn ang="0">
                    <a:pos x="12" y="92"/>
                  </a:cxn>
                  <a:cxn ang="0">
                    <a:pos x="15" y="80"/>
                  </a:cxn>
                  <a:cxn ang="0">
                    <a:pos x="10" y="80"/>
                  </a:cxn>
                </a:cxnLst>
                <a:rect l="0" t="0" r="0" b="0"/>
                <a:pathLst>
                  <a:path w="22" h="115">
                    <a:moveTo>
                      <a:pt x="12" y="94"/>
                    </a:moveTo>
                    <a:cubicBezTo>
                      <a:pt x="12" y="92"/>
                      <a:pt x="9" y="90"/>
                      <a:pt x="11" y="89"/>
                    </a:cubicBezTo>
                    <a:cubicBezTo>
                      <a:pt x="13" y="89"/>
                      <a:pt x="14" y="90"/>
                      <a:pt x="14" y="91"/>
                    </a:cubicBezTo>
                    <a:cubicBezTo>
                      <a:pt x="19" y="91"/>
                      <a:pt x="13" y="89"/>
                      <a:pt x="16" y="87"/>
                    </a:cubicBezTo>
                    <a:cubicBezTo>
                      <a:pt x="16" y="87"/>
                      <a:pt x="15" y="88"/>
                      <a:pt x="14" y="87"/>
                    </a:cubicBezTo>
                    <a:cubicBezTo>
                      <a:pt x="15" y="82"/>
                      <a:pt x="9" y="84"/>
                      <a:pt x="12" y="77"/>
                    </a:cubicBezTo>
                    <a:cubicBezTo>
                      <a:pt x="11" y="76"/>
                      <a:pt x="11" y="75"/>
                      <a:pt x="7" y="75"/>
                    </a:cubicBezTo>
                    <a:cubicBezTo>
                      <a:pt x="12" y="71"/>
                      <a:pt x="12" y="73"/>
                      <a:pt x="16" y="68"/>
                    </a:cubicBezTo>
                    <a:cubicBezTo>
                      <a:pt x="14" y="68"/>
                      <a:pt x="9" y="69"/>
                      <a:pt x="5" y="69"/>
                    </a:cubicBezTo>
                    <a:cubicBezTo>
                      <a:pt x="11" y="62"/>
                      <a:pt x="4" y="62"/>
                      <a:pt x="8" y="58"/>
                    </a:cubicBezTo>
                    <a:cubicBezTo>
                      <a:pt x="9" y="58"/>
                      <a:pt x="10" y="59"/>
                      <a:pt x="9" y="60"/>
                    </a:cubicBezTo>
                    <a:cubicBezTo>
                      <a:pt x="15" y="59"/>
                      <a:pt x="8" y="56"/>
                      <a:pt x="9" y="54"/>
                    </a:cubicBezTo>
                    <a:cubicBezTo>
                      <a:pt x="15" y="54"/>
                      <a:pt x="15" y="54"/>
                      <a:pt x="15" y="54"/>
                    </a:cubicBezTo>
                    <a:cubicBezTo>
                      <a:pt x="14" y="52"/>
                      <a:pt x="10" y="48"/>
                      <a:pt x="14" y="45"/>
                    </a:cubicBezTo>
                    <a:cubicBezTo>
                      <a:pt x="17" y="45"/>
                      <a:pt x="17" y="45"/>
                      <a:pt x="17" y="45"/>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4" y="21"/>
                    </a:cubicBezTo>
                    <a:cubicBezTo>
                      <a:pt x="9" y="20"/>
                      <a:pt x="12" y="19"/>
                      <a:pt x="11" y="17"/>
                    </a:cubicBezTo>
                    <a:cubicBezTo>
                      <a:pt x="15" y="17"/>
                      <a:pt x="11" y="12"/>
                      <a:pt x="17" y="14"/>
                    </a:cubicBezTo>
                    <a:cubicBezTo>
                      <a:pt x="8" y="6"/>
                      <a:pt x="8" y="6"/>
                      <a:pt x="8" y="6"/>
                    </a:cubicBezTo>
                    <a:cubicBezTo>
                      <a:pt x="11" y="5"/>
                      <a:pt x="10" y="3"/>
                      <a:pt x="10" y="1"/>
                    </a:cubicBezTo>
                    <a:cubicBezTo>
                      <a:pt x="9" y="5"/>
                      <a:pt x="3" y="0"/>
                      <a:pt x="0" y="5"/>
                    </a:cubicBezTo>
                    <a:cubicBezTo>
                      <a:pt x="3" y="11"/>
                      <a:pt x="4" y="22"/>
                      <a:pt x="2" y="30"/>
                    </a:cubicBezTo>
                    <a:cubicBezTo>
                      <a:pt x="8" y="31"/>
                      <a:pt x="2" y="36"/>
                      <a:pt x="7" y="37"/>
                    </a:cubicBezTo>
                    <a:cubicBezTo>
                      <a:pt x="1" y="38"/>
                      <a:pt x="1" y="38"/>
                      <a:pt x="1" y="38"/>
                    </a:cubicBezTo>
                    <a:cubicBezTo>
                      <a:pt x="2" y="43"/>
                      <a:pt x="4" y="37"/>
                      <a:pt x="7" y="38"/>
                    </a:cubicBezTo>
                    <a:cubicBezTo>
                      <a:pt x="8" y="40"/>
                      <a:pt x="4" y="42"/>
                      <a:pt x="1" y="42"/>
                    </a:cubicBezTo>
                    <a:cubicBezTo>
                      <a:pt x="1" y="46"/>
                      <a:pt x="3" y="42"/>
                      <a:pt x="7" y="44"/>
                    </a:cubicBezTo>
                    <a:cubicBezTo>
                      <a:pt x="0" y="47"/>
                      <a:pt x="0" y="47"/>
                      <a:pt x="0" y="47"/>
                    </a:cubicBezTo>
                    <a:cubicBezTo>
                      <a:pt x="2" y="58"/>
                      <a:pt x="6" y="74"/>
                      <a:pt x="2" y="87"/>
                    </a:cubicBezTo>
                    <a:cubicBezTo>
                      <a:pt x="7" y="86"/>
                      <a:pt x="7" y="86"/>
                      <a:pt x="7" y="86"/>
                    </a:cubicBezTo>
                    <a:cubicBezTo>
                      <a:pt x="4" y="92"/>
                      <a:pt x="16" y="97"/>
                      <a:pt x="7" y="102"/>
                    </a:cubicBezTo>
                    <a:cubicBezTo>
                      <a:pt x="11" y="104"/>
                      <a:pt x="11" y="104"/>
                      <a:pt x="11" y="104"/>
                    </a:cubicBezTo>
                    <a:cubicBezTo>
                      <a:pt x="9" y="103"/>
                      <a:pt x="4" y="105"/>
                      <a:pt x="1" y="103"/>
                    </a:cubicBezTo>
                    <a:cubicBezTo>
                      <a:pt x="3" y="105"/>
                      <a:pt x="1" y="107"/>
                      <a:pt x="2" y="108"/>
                    </a:cubicBezTo>
                    <a:cubicBezTo>
                      <a:pt x="4" y="105"/>
                      <a:pt x="4" y="105"/>
                      <a:pt x="4" y="105"/>
                    </a:cubicBezTo>
                    <a:cubicBezTo>
                      <a:pt x="8" y="107"/>
                      <a:pt x="6" y="110"/>
                      <a:pt x="2" y="110"/>
                    </a:cubicBezTo>
                    <a:cubicBezTo>
                      <a:pt x="7" y="115"/>
                      <a:pt x="10" y="108"/>
                      <a:pt x="14" y="107"/>
                    </a:cubicBezTo>
                    <a:cubicBezTo>
                      <a:pt x="6" y="100"/>
                      <a:pt x="22" y="101"/>
                      <a:pt x="18" y="94"/>
                    </a:cubicBezTo>
                    <a:cubicBezTo>
                      <a:pt x="16" y="91"/>
                      <a:pt x="14" y="95"/>
                      <a:pt x="12" y="9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1" name="Freeform 1009">
                <a:extLst>
                  <a:ext uri="{FF2B5EF4-FFF2-40B4-BE49-F238E27FC236}">
                    <a16:creationId xmlns:a16="http://schemas.microsoft.com/office/drawing/2014/main" xmlns="" id="{4AA00B81-29D0-48B9-8881-A3DDE7136734}"/>
                  </a:ext>
                </a:extLst>
              </p:cNvPr>
              <p:cNvSpPr/>
              <p:nvPr/>
            </p:nvSpPr>
            <p:spPr>
              <a:xfrm>
                <a:off x="3912" y="2966"/>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2" name="Freeform 1010">
                <a:extLst>
                  <a:ext uri="{FF2B5EF4-FFF2-40B4-BE49-F238E27FC236}">
                    <a16:creationId xmlns:a16="http://schemas.microsoft.com/office/drawing/2014/main" xmlns="" id="{688C6BCF-0E2A-41FC-9806-CD3FFCE367C3}"/>
                  </a:ext>
                </a:extLst>
              </p:cNvPr>
              <p:cNvSpPr/>
              <p:nvPr/>
            </p:nvSpPr>
            <p:spPr>
              <a:xfrm>
                <a:off x="3919" y="2877"/>
                <a:ext cx="1" cy="1"/>
              </a:xfrm>
              <a:custGeom>
                <a:avLst/>
                <a:gdLst/>
                <a:ahLst/>
                <a:cxnLst>
                  <a:cxn ang="0">
                    <a:pos x="1" y="1"/>
                  </a:cxn>
                  <a:cxn ang="0">
                    <a:pos x="0" y="0"/>
                  </a:cxn>
                  <a:cxn ang="0">
                    <a:pos x="1" y="1"/>
                  </a:cxn>
                </a:cxnLst>
                <a:rect l="0" t="0" r="0" b="0"/>
                <a:pathLst>
                  <a:path w="2" h="2">
                    <a:moveTo>
                      <a:pt x="2" y="2"/>
                    </a:moveTo>
                    <a:cubicBezTo>
                      <a:pt x="1" y="1"/>
                      <a:pt x="1" y="1"/>
                      <a:pt x="1" y="1"/>
                    </a:cubicBezTo>
                    <a:cubicBezTo>
                      <a:pt x="0" y="0"/>
                      <a:pt x="1" y="1"/>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3" name="Rectangle 1011">
                <a:extLst>
                  <a:ext uri="{FF2B5EF4-FFF2-40B4-BE49-F238E27FC236}">
                    <a16:creationId xmlns:a16="http://schemas.microsoft.com/office/drawing/2014/main" xmlns="" id="{811CFE30-9B30-41D3-A661-8315B4701331}"/>
                  </a:ext>
                </a:extLst>
              </p:cNvPr>
              <p:cNvSpPr/>
              <p:nvPr/>
            </p:nvSpPr>
            <p:spPr>
              <a:xfrm>
                <a:off x="3913" y="2972"/>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134" name="Freeform 1012">
                <a:extLst>
                  <a:ext uri="{FF2B5EF4-FFF2-40B4-BE49-F238E27FC236}">
                    <a16:creationId xmlns:a16="http://schemas.microsoft.com/office/drawing/2014/main" xmlns="" id="{998A94CC-38AE-4491-8ACC-CB141CD26BFB}"/>
                  </a:ext>
                </a:extLst>
              </p:cNvPr>
              <p:cNvSpPr/>
              <p:nvPr/>
            </p:nvSpPr>
            <p:spPr>
              <a:xfrm>
                <a:off x="3921" y="2974"/>
                <a:ext cx="2" cy="2"/>
              </a:xfrm>
              <a:custGeom>
                <a:avLst/>
                <a:gdLst/>
                <a:ahLst/>
                <a:cxnLst>
                  <a:cxn ang="0">
                    <a:pos x="2" y="2"/>
                  </a:cxn>
                  <a:cxn ang="0">
                    <a:pos x="2" y="0"/>
                  </a:cxn>
                  <a:cxn ang="0">
                    <a:pos x="0" y="0"/>
                  </a:cxn>
                  <a:cxn ang="0">
                    <a:pos x="2" y="2"/>
                  </a:cxn>
                </a:cxnLst>
                <a:rect l="0" t="0" r="0" b="0"/>
                <a:pathLst>
                  <a:path w="2" h="2">
                    <a:moveTo>
                      <a:pt x="2" y="2"/>
                    </a:moveTo>
                    <a:lnTo>
                      <a:pt x="2" y="0"/>
                    </a:lnTo>
                    <a:lnTo>
                      <a:pt x="0" y="0"/>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5" name="Freeform 1013">
                <a:extLst>
                  <a:ext uri="{FF2B5EF4-FFF2-40B4-BE49-F238E27FC236}">
                    <a16:creationId xmlns:a16="http://schemas.microsoft.com/office/drawing/2014/main" xmlns="" id="{D9B7693D-057A-45F5-B37C-89F02A9D55A4}"/>
                  </a:ext>
                </a:extLst>
              </p:cNvPr>
              <p:cNvSpPr/>
              <p:nvPr/>
            </p:nvSpPr>
            <p:spPr>
              <a:xfrm>
                <a:off x="3923" y="2864"/>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6" name="Freeform 1014">
                <a:extLst>
                  <a:ext uri="{FF2B5EF4-FFF2-40B4-BE49-F238E27FC236}">
                    <a16:creationId xmlns:a16="http://schemas.microsoft.com/office/drawing/2014/main" xmlns="" id="{478AA5D7-80B3-4011-81AE-35301EAA8968}"/>
                  </a:ext>
                </a:extLst>
              </p:cNvPr>
              <p:cNvSpPr/>
              <p:nvPr/>
            </p:nvSpPr>
            <p:spPr>
              <a:xfrm>
                <a:off x="3926" y="282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7" name="Freeform 1015">
                <a:extLst>
                  <a:ext uri="{FF2B5EF4-FFF2-40B4-BE49-F238E27FC236}">
                    <a16:creationId xmlns:a16="http://schemas.microsoft.com/office/drawing/2014/main" xmlns="" id="{3F8A6458-3C40-4A26-BB72-C7A553D44F4F}"/>
                  </a:ext>
                </a:extLst>
              </p:cNvPr>
              <p:cNvSpPr/>
              <p:nvPr/>
            </p:nvSpPr>
            <p:spPr>
              <a:xfrm>
                <a:off x="3901" y="2707"/>
                <a:ext cx="28" cy="169"/>
              </a:xfrm>
              <a:custGeom>
                <a:avLst/>
                <a:gdLst/>
                <a:ahLst/>
                <a:cxnLst>
                  <a:cxn ang="0">
                    <a:pos x="14" y="6"/>
                  </a:cxn>
                  <a:cxn ang="0">
                    <a:pos x="9" y="3"/>
                  </a:cxn>
                  <a:cxn ang="0">
                    <a:pos x="6" y="9"/>
                  </a:cxn>
                  <a:cxn ang="0">
                    <a:pos x="9" y="18"/>
                  </a:cxn>
                  <a:cxn ang="0">
                    <a:pos x="10" y="37"/>
                  </a:cxn>
                  <a:cxn ang="0">
                    <a:pos x="8" y="49"/>
                  </a:cxn>
                  <a:cxn ang="0">
                    <a:pos x="14" y="65"/>
                  </a:cxn>
                  <a:cxn ang="0">
                    <a:pos x="12" y="68"/>
                  </a:cxn>
                  <a:cxn ang="0">
                    <a:pos x="10" y="78"/>
                  </a:cxn>
                  <a:cxn ang="0">
                    <a:pos x="19" y="81"/>
                  </a:cxn>
                  <a:cxn ang="0">
                    <a:pos x="19" y="90"/>
                  </a:cxn>
                  <a:cxn ang="0">
                    <a:pos x="15" y="97"/>
                  </a:cxn>
                  <a:cxn ang="0">
                    <a:pos x="15" y="108"/>
                  </a:cxn>
                  <a:cxn ang="0">
                    <a:pos x="14" y="119"/>
                  </a:cxn>
                  <a:cxn ang="0">
                    <a:pos x="16" y="129"/>
                  </a:cxn>
                  <a:cxn ang="0">
                    <a:pos x="20" y="136"/>
                  </a:cxn>
                  <a:cxn ang="0">
                    <a:pos x="15" y="138"/>
                  </a:cxn>
                  <a:cxn ang="0">
                    <a:pos x="16" y="144"/>
                  </a:cxn>
                  <a:cxn ang="0">
                    <a:pos x="15" y="168"/>
                  </a:cxn>
                  <a:cxn ang="0">
                    <a:pos x="17" y="156"/>
                  </a:cxn>
                  <a:cxn ang="0">
                    <a:pos x="14" y="154"/>
                  </a:cxn>
                  <a:cxn ang="0">
                    <a:pos x="24" y="151"/>
                  </a:cxn>
                  <a:cxn ang="0">
                    <a:pos x="26" y="148"/>
                  </a:cxn>
                  <a:cxn ang="0">
                    <a:pos x="24" y="140"/>
                  </a:cxn>
                  <a:cxn ang="0">
                    <a:pos x="26" y="133"/>
                  </a:cxn>
                  <a:cxn ang="0">
                    <a:pos x="26" y="122"/>
                  </a:cxn>
                  <a:cxn ang="0">
                    <a:pos x="24" y="113"/>
                  </a:cxn>
                  <a:cxn ang="0">
                    <a:pos x="25" y="112"/>
                  </a:cxn>
                  <a:cxn ang="0">
                    <a:pos x="25" y="110"/>
                  </a:cxn>
                  <a:cxn ang="0">
                    <a:pos x="24" y="103"/>
                  </a:cxn>
                  <a:cxn ang="0">
                    <a:pos x="21" y="96"/>
                  </a:cxn>
                  <a:cxn ang="0">
                    <a:pos x="26" y="93"/>
                  </a:cxn>
                  <a:cxn ang="0">
                    <a:pos x="26" y="84"/>
                  </a:cxn>
                  <a:cxn ang="0">
                    <a:pos x="21" y="80"/>
                  </a:cxn>
                  <a:cxn ang="0">
                    <a:pos x="20" y="69"/>
                  </a:cxn>
                  <a:cxn ang="0">
                    <a:pos x="17" y="53"/>
                  </a:cxn>
                  <a:cxn ang="0">
                    <a:pos x="18" y="49"/>
                  </a:cxn>
                  <a:cxn ang="0">
                    <a:pos x="17" y="31"/>
                  </a:cxn>
                  <a:cxn ang="0">
                    <a:pos x="12" y="38"/>
                  </a:cxn>
                  <a:cxn ang="0">
                    <a:pos x="20" y="30"/>
                  </a:cxn>
                </a:cxnLst>
                <a:rect l="0" t="0" r="0" b="0"/>
                <a:pathLst>
                  <a:path w="32" h="196">
                    <a:moveTo>
                      <a:pt x="24" y="17"/>
                    </a:moveTo>
                    <a:cubicBezTo>
                      <a:pt x="22" y="14"/>
                      <a:pt x="21" y="10"/>
                      <a:pt x="17" y="7"/>
                    </a:cubicBezTo>
                    <a:cubicBezTo>
                      <a:pt x="20" y="8"/>
                      <a:pt x="20" y="8"/>
                      <a:pt x="20" y="8"/>
                    </a:cubicBezTo>
                    <a:cubicBezTo>
                      <a:pt x="18" y="6"/>
                      <a:pt x="15" y="0"/>
                      <a:pt x="11" y="4"/>
                    </a:cubicBezTo>
                    <a:cubicBezTo>
                      <a:pt x="13" y="5"/>
                      <a:pt x="13" y="5"/>
                      <a:pt x="13" y="5"/>
                    </a:cubicBezTo>
                    <a:cubicBezTo>
                      <a:pt x="16" y="9"/>
                      <a:pt x="9" y="8"/>
                      <a:pt x="7" y="11"/>
                    </a:cubicBezTo>
                    <a:cubicBezTo>
                      <a:pt x="8" y="15"/>
                      <a:pt x="17" y="17"/>
                      <a:pt x="15" y="20"/>
                    </a:cubicBezTo>
                    <a:cubicBezTo>
                      <a:pt x="15" y="22"/>
                      <a:pt x="13" y="21"/>
                      <a:pt x="11" y="21"/>
                    </a:cubicBezTo>
                    <a:cubicBezTo>
                      <a:pt x="11" y="24"/>
                      <a:pt x="17" y="26"/>
                      <a:pt x="18" y="28"/>
                    </a:cubicBezTo>
                    <a:cubicBezTo>
                      <a:pt x="0" y="29"/>
                      <a:pt x="23" y="38"/>
                      <a:pt x="12" y="43"/>
                    </a:cubicBezTo>
                    <a:cubicBezTo>
                      <a:pt x="13" y="46"/>
                      <a:pt x="12" y="50"/>
                      <a:pt x="15" y="54"/>
                    </a:cubicBezTo>
                    <a:cubicBezTo>
                      <a:pt x="11" y="52"/>
                      <a:pt x="15" y="58"/>
                      <a:pt x="10" y="57"/>
                    </a:cubicBezTo>
                    <a:cubicBezTo>
                      <a:pt x="20" y="58"/>
                      <a:pt x="5" y="69"/>
                      <a:pt x="18" y="70"/>
                    </a:cubicBezTo>
                    <a:cubicBezTo>
                      <a:pt x="14" y="75"/>
                      <a:pt x="19" y="70"/>
                      <a:pt x="16" y="76"/>
                    </a:cubicBezTo>
                    <a:cubicBezTo>
                      <a:pt x="14" y="76"/>
                      <a:pt x="14" y="75"/>
                      <a:pt x="14" y="75"/>
                    </a:cubicBezTo>
                    <a:cubicBezTo>
                      <a:pt x="12" y="77"/>
                      <a:pt x="20" y="78"/>
                      <a:pt x="14" y="80"/>
                    </a:cubicBezTo>
                    <a:cubicBezTo>
                      <a:pt x="13" y="85"/>
                      <a:pt x="17" y="81"/>
                      <a:pt x="21" y="84"/>
                    </a:cubicBezTo>
                    <a:cubicBezTo>
                      <a:pt x="19" y="89"/>
                      <a:pt x="17" y="88"/>
                      <a:pt x="12" y="91"/>
                    </a:cubicBezTo>
                    <a:cubicBezTo>
                      <a:pt x="18" y="91"/>
                      <a:pt x="15" y="94"/>
                      <a:pt x="19" y="97"/>
                    </a:cubicBezTo>
                    <a:cubicBezTo>
                      <a:pt x="19" y="96"/>
                      <a:pt x="20" y="93"/>
                      <a:pt x="22" y="95"/>
                    </a:cubicBezTo>
                    <a:cubicBezTo>
                      <a:pt x="21" y="101"/>
                      <a:pt x="26" y="100"/>
                      <a:pt x="28" y="106"/>
                    </a:cubicBezTo>
                    <a:cubicBezTo>
                      <a:pt x="21" y="109"/>
                      <a:pt x="28" y="100"/>
                      <a:pt x="22" y="105"/>
                    </a:cubicBezTo>
                    <a:cubicBezTo>
                      <a:pt x="19" y="101"/>
                      <a:pt x="20" y="99"/>
                      <a:pt x="15" y="97"/>
                    </a:cubicBezTo>
                    <a:cubicBezTo>
                      <a:pt x="14" y="102"/>
                      <a:pt x="15" y="107"/>
                      <a:pt x="18" y="113"/>
                    </a:cubicBezTo>
                    <a:cubicBezTo>
                      <a:pt x="17" y="116"/>
                      <a:pt x="15" y="111"/>
                      <a:pt x="14" y="114"/>
                    </a:cubicBezTo>
                    <a:cubicBezTo>
                      <a:pt x="11" y="119"/>
                      <a:pt x="21" y="122"/>
                      <a:pt x="18" y="126"/>
                    </a:cubicBezTo>
                    <a:cubicBezTo>
                      <a:pt x="15" y="125"/>
                      <a:pt x="15" y="125"/>
                      <a:pt x="15" y="125"/>
                    </a:cubicBezTo>
                    <a:cubicBezTo>
                      <a:pt x="20" y="127"/>
                      <a:pt x="14" y="134"/>
                      <a:pt x="16" y="139"/>
                    </a:cubicBezTo>
                    <a:cubicBezTo>
                      <a:pt x="18" y="138"/>
                      <a:pt x="19" y="138"/>
                      <a:pt x="21" y="139"/>
                    </a:cubicBezTo>
                    <a:cubicBezTo>
                      <a:pt x="12" y="138"/>
                      <a:pt x="25" y="145"/>
                      <a:pt x="19" y="150"/>
                    </a:cubicBezTo>
                    <a:cubicBezTo>
                      <a:pt x="24" y="150"/>
                      <a:pt x="28" y="154"/>
                      <a:pt x="28" y="157"/>
                    </a:cubicBezTo>
                    <a:cubicBezTo>
                      <a:pt x="27" y="158"/>
                      <a:pt x="24" y="158"/>
                      <a:pt x="23" y="158"/>
                    </a:cubicBezTo>
                    <a:cubicBezTo>
                      <a:pt x="26" y="153"/>
                      <a:pt x="17" y="153"/>
                      <a:pt x="14" y="150"/>
                    </a:cubicBezTo>
                    <a:cubicBezTo>
                      <a:pt x="17" y="153"/>
                      <a:pt x="14" y="158"/>
                      <a:pt x="18" y="161"/>
                    </a:cubicBezTo>
                    <a:cubicBezTo>
                      <a:pt x="14" y="160"/>
                      <a:pt x="14" y="160"/>
                      <a:pt x="14" y="160"/>
                    </a:cubicBezTo>
                    <a:cubicBezTo>
                      <a:pt x="13" y="164"/>
                      <a:pt x="24" y="163"/>
                      <a:pt x="19" y="168"/>
                    </a:cubicBezTo>
                    <a:cubicBezTo>
                      <a:pt x="16" y="168"/>
                      <a:pt x="16" y="168"/>
                      <a:pt x="16" y="168"/>
                    </a:cubicBezTo>
                    <a:cubicBezTo>
                      <a:pt x="17" y="177"/>
                      <a:pt x="11" y="188"/>
                      <a:pt x="18" y="195"/>
                    </a:cubicBezTo>
                    <a:cubicBezTo>
                      <a:pt x="21" y="196"/>
                      <a:pt x="27" y="192"/>
                      <a:pt x="29" y="192"/>
                    </a:cubicBezTo>
                    <a:cubicBezTo>
                      <a:pt x="27" y="187"/>
                      <a:pt x="22" y="185"/>
                      <a:pt x="20" y="182"/>
                    </a:cubicBezTo>
                    <a:cubicBezTo>
                      <a:pt x="25" y="182"/>
                      <a:pt x="25" y="182"/>
                      <a:pt x="25" y="182"/>
                    </a:cubicBezTo>
                    <a:cubicBezTo>
                      <a:pt x="21" y="181"/>
                      <a:pt x="19" y="177"/>
                      <a:pt x="17" y="179"/>
                    </a:cubicBezTo>
                    <a:cubicBezTo>
                      <a:pt x="14" y="176"/>
                      <a:pt x="21" y="177"/>
                      <a:pt x="18" y="174"/>
                    </a:cubicBezTo>
                    <a:cubicBezTo>
                      <a:pt x="24" y="174"/>
                      <a:pt x="24" y="176"/>
                      <a:pt x="28" y="176"/>
                    </a:cubicBezTo>
                    <a:cubicBezTo>
                      <a:pt x="26" y="173"/>
                      <a:pt x="26" y="173"/>
                      <a:pt x="26" y="173"/>
                    </a:cubicBezTo>
                    <a:cubicBezTo>
                      <a:pt x="28" y="174"/>
                      <a:pt x="28" y="171"/>
                      <a:pt x="30" y="172"/>
                    </a:cubicBezTo>
                    <a:cubicBezTo>
                      <a:pt x="23" y="167"/>
                      <a:pt x="32" y="165"/>
                      <a:pt x="29" y="160"/>
                    </a:cubicBezTo>
                    <a:cubicBezTo>
                      <a:pt x="28" y="163"/>
                      <a:pt x="28" y="163"/>
                      <a:pt x="28" y="163"/>
                    </a:cubicBezTo>
                    <a:cubicBezTo>
                      <a:pt x="25" y="163"/>
                      <a:pt x="26" y="161"/>
                      <a:pt x="25" y="160"/>
                    </a:cubicBezTo>
                    <a:cubicBezTo>
                      <a:pt x="29" y="159"/>
                      <a:pt x="28" y="158"/>
                      <a:pt x="30" y="155"/>
                    </a:cubicBezTo>
                    <a:cubicBezTo>
                      <a:pt x="28" y="153"/>
                      <a:pt x="23" y="151"/>
                      <a:pt x="23" y="148"/>
                    </a:cubicBezTo>
                    <a:cubicBezTo>
                      <a:pt x="28" y="149"/>
                      <a:pt x="26" y="143"/>
                      <a:pt x="30" y="142"/>
                    </a:cubicBezTo>
                    <a:cubicBezTo>
                      <a:pt x="25" y="142"/>
                      <a:pt x="28" y="136"/>
                      <a:pt x="25" y="136"/>
                    </a:cubicBezTo>
                    <a:cubicBezTo>
                      <a:pt x="24" y="134"/>
                      <a:pt x="25" y="132"/>
                      <a:pt x="28" y="132"/>
                    </a:cubicBezTo>
                    <a:cubicBezTo>
                      <a:pt x="29" y="133"/>
                      <a:pt x="29" y="133"/>
                      <a:pt x="29" y="133"/>
                    </a:cubicBezTo>
                    <a:cubicBezTo>
                      <a:pt x="29" y="131"/>
                      <a:pt x="29" y="131"/>
                      <a:pt x="29" y="131"/>
                    </a:cubicBezTo>
                    <a:cubicBezTo>
                      <a:pt x="30" y="132"/>
                      <a:pt x="30" y="132"/>
                      <a:pt x="30" y="132"/>
                    </a:cubicBezTo>
                    <a:cubicBezTo>
                      <a:pt x="30" y="130"/>
                      <a:pt x="26" y="130"/>
                      <a:pt x="29" y="128"/>
                    </a:cubicBezTo>
                    <a:cubicBezTo>
                      <a:pt x="30" y="128"/>
                      <a:pt x="30" y="129"/>
                      <a:pt x="31" y="130"/>
                    </a:cubicBezTo>
                    <a:cubicBezTo>
                      <a:pt x="32" y="126"/>
                      <a:pt x="23" y="123"/>
                      <a:pt x="28" y="120"/>
                    </a:cubicBezTo>
                    <a:cubicBezTo>
                      <a:pt x="25" y="119"/>
                      <a:pt x="25" y="115"/>
                      <a:pt x="19" y="116"/>
                    </a:cubicBezTo>
                    <a:cubicBezTo>
                      <a:pt x="21" y="114"/>
                      <a:pt x="26" y="115"/>
                      <a:pt x="25" y="112"/>
                    </a:cubicBezTo>
                    <a:cubicBezTo>
                      <a:pt x="20" y="110"/>
                      <a:pt x="27" y="108"/>
                      <a:pt x="23" y="105"/>
                    </a:cubicBezTo>
                    <a:cubicBezTo>
                      <a:pt x="29" y="109"/>
                      <a:pt x="25" y="105"/>
                      <a:pt x="30" y="108"/>
                    </a:cubicBezTo>
                    <a:cubicBezTo>
                      <a:pt x="32" y="106"/>
                      <a:pt x="25" y="103"/>
                      <a:pt x="26" y="99"/>
                    </a:cubicBezTo>
                    <a:cubicBezTo>
                      <a:pt x="30" y="98"/>
                      <a:pt x="30" y="98"/>
                      <a:pt x="30" y="98"/>
                    </a:cubicBezTo>
                    <a:cubicBezTo>
                      <a:pt x="28" y="96"/>
                      <a:pt x="24" y="95"/>
                      <a:pt x="28" y="93"/>
                    </a:cubicBezTo>
                    <a:cubicBezTo>
                      <a:pt x="25" y="93"/>
                      <a:pt x="25" y="93"/>
                      <a:pt x="25" y="93"/>
                    </a:cubicBezTo>
                    <a:cubicBezTo>
                      <a:pt x="27" y="91"/>
                      <a:pt x="25" y="87"/>
                      <a:pt x="29" y="84"/>
                    </a:cubicBezTo>
                    <a:cubicBezTo>
                      <a:pt x="23" y="81"/>
                      <a:pt x="23" y="81"/>
                      <a:pt x="23" y="81"/>
                    </a:cubicBezTo>
                    <a:cubicBezTo>
                      <a:pt x="30" y="76"/>
                      <a:pt x="23" y="70"/>
                      <a:pt x="17" y="66"/>
                    </a:cubicBezTo>
                    <a:cubicBezTo>
                      <a:pt x="18" y="65"/>
                      <a:pt x="19" y="62"/>
                      <a:pt x="20" y="62"/>
                    </a:cubicBezTo>
                    <a:cubicBezTo>
                      <a:pt x="23" y="64"/>
                      <a:pt x="23" y="64"/>
                      <a:pt x="23" y="64"/>
                    </a:cubicBezTo>
                    <a:cubicBezTo>
                      <a:pt x="23" y="61"/>
                      <a:pt x="27" y="58"/>
                      <a:pt x="21" y="57"/>
                    </a:cubicBezTo>
                    <a:cubicBezTo>
                      <a:pt x="19" y="55"/>
                      <a:pt x="25" y="55"/>
                      <a:pt x="26" y="53"/>
                    </a:cubicBezTo>
                    <a:cubicBezTo>
                      <a:pt x="18" y="48"/>
                      <a:pt x="32" y="38"/>
                      <a:pt x="20" y="37"/>
                    </a:cubicBezTo>
                    <a:cubicBezTo>
                      <a:pt x="20" y="39"/>
                      <a:pt x="17" y="43"/>
                      <a:pt x="18" y="47"/>
                    </a:cubicBezTo>
                    <a:cubicBezTo>
                      <a:pt x="16" y="46"/>
                      <a:pt x="14" y="47"/>
                      <a:pt x="14" y="45"/>
                    </a:cubicBezTo>
                    <a:cubicBezTo>
                      <a:pt x="13" y="41"/>
                      <a:pt x="18" y="39"/>
                      <a:pt x="16" y="35"/>
                    </a:cubicBezTo>
                    <a:cubicBezTo>
                      <a:pt x="23" y="35"/>
                      <a:pt x="23" y="35"/>
                      <a:pt x="23" y="35"/>
                    </a:cubicBezTo>
                    <a:cubicBezTo>
                      <a:pt x="31" y="29"/>
                      <a:pt x="13" y="22"/>
                      <a:pt x="24"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8" name="Freeform 1016">
                <a:extLst>
                  <a:ext uri="{FF2B5EF4-FFF2-40B4-BE49-F238E27FC236}">
                    <a16:creationId xmlns:a16="http://schemas.microsoft.com/office/drawing/2014/main" xmlns="" id="{3FF68231-9F76-4952-A6E0-99EB3006C635}"/>
                  </a:ext>
                </a:extLst>
              </p:cNvPr>
              <p:cNvSpPr/>
              <p:nvPr/>
            </p:nvSpPr>
            <p:spPr>
              <a:xfrm>
                <a:off x="3922" y="2763"/>
                <a:ext cx="3" cy="3"/>
              </a:xfrm>
              <a:custGeom>
                <a:avLst/>
                <a:gdLst/>
                <a:ahLst/>
                <a:cxnLst>
                  <a:cxn ang="0">
                    <a:pos x="0" y="3"/>
                  </a:cxn>
                  <a:cxn ang="0">
                    <a:pos x="3" y="0"/>
                  </a:cxn>
                  <a:cxn ang="0">
                    <a:pos x="0" y="1"/>
                  </a:cxn>
                  <a:cxn ang="0">
                    <a:pos x="0" y="3"/>
                  </a:cxn>
                </a:cxnLst>
                <a:rect l="0" t="0" r="0" b="0"/>
                <a:pathLst>
                  <a:path w="3" h="3">
                    <a:moveTo>
                      <a:pt x="0" y="3"/>
                    </a:moveTo>
                    <a:cubicBezTo>
                      <a:pt x="3" y="0"/>
                      <a:pt x="3" y="0"/>
                      <a:pt x="3" y="0"/>
                    </a:cubicBezTo>
                    <a:cubicBezTo>
                      <a:pt x="0" y="1"/>
                      <a:pt x="0" y="1"/>
                      <a:pt x="0" y="1"/>
                    </a:cubicBezTo>
                    <a:cubicBezTo>
                      <a:pt x="1" y="1"/>
                      <a:pt x="1" y="2"/>
                      <a:pt x="0"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39" name="Freeform 1017">
                <a:extLst>
                  <a:ext uri="{FF2B5EF4-FFF2-40B4-BE49-F238E27FC236}">
                    <a16:creationId xmlns:a16="http://schemas.microsoft.com/office/drawing/2014/main" xmlns="" id="{7F4EE11C-FB3A-4250-AF2F-21C1FB17599D}"/>
                  </a:ext>
                </a:extLst>
              </p:cNvPr>
              <p:cNvSpPr/>
              <p:nvPr/>
            </p:nvSpPr>
            <p:spPr>
              <a:xfrm>
                <a:off x="3921" y="2762"/>
                <a:ext cx="1" cy="2"/>
              </a:xfrm>
              <a:custGeom>
                <a:avLst/>
                <a:gdLst/>
                <a:ahLst/>
                <a:cxnLst>
                  <a:cxn ang="0">
                    <a:pos x="1" y="2"/>
                  </a:cxn>
                  <a:cxn ang="0">
                    <a:pos x="0" y="0"/>
                  </a:cxn>
                  <a:cxn ang="0">
                    <a:pos x="0" y="2"/>
                  </a:cxn>
                  <a:cxn ang="0">
                    <a:pos x="1" y="2"/>
                  </a:cxn>
                </a:cxnLst>
                <a:rect l="0" t="0" r="0" b="0"/>
                <a:pathLst>
                  <a:path w="1" h="2">
                    <a:moveTo>
                      <a:pt x="1" y="2"/>
                    </a:moveTo>
                    <a:cubicBezTo>
                      <a:pt x="0" y="0"/>
                      <a:pt x="0" y="0"/>
                      <a:pt x="0" y="0"/>
                    </a:cubicBezTo>
                    <a:cubicBezTo>
                      <a:pt x="0" y="1"/>
                      <a:pt x="0" y="1"/>
                      <a:pt x="0" y="2"/>
                    </a:cubicBezTo>
                    <a:lnTo>
                      <a:pt x="1"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0" name="Freeform 1018">
                <a:extLst>
                  <a:ext uri="{FF2B5EF4-FFF2-40B4-BE49-F238E27FC236}">
                    <a16:creationId xmlns:a16="http://schemas.microsoft.com/office/drawing/2014/main" xmlns="" id="{82132F26-F863-4F16-9BC3-9A7E7931D10A}"/>
                  </a:ext>
                </a:extLst>
              </p:cNvPr>
              <p:cNvSpPr/>
              <p:nvPr/>
            </p:nvSpPr>
            <p:spPr>
              <a:xfrm>
                <a:off x="3919" y="2709"/>
                <a:ext cx="2" cy="3"/>
              </a:xfrm>
              <a:custGeom>
                <a:avLst/>
                <a:gdLst/>
                <a:ahLst/>
                <a:cxnLst>
                  <a:cxn ang="0">
                    <a:pos x="2" y="3"/>
                  </a:cxn>
                  <a:cxn ang="0">
                    <a:pos x="2" y="0"/>
                  </a:cxn>
                  <a:cxn ang="0">
                    <a:pos x="2" y="3"/>
                  </a:cxn>
                </a:cxnLst>
                <a:rect l="0" t="0" r="0" b="0"/>
                <a:pathLst>
                  <a:path w="2" h="4">
                    <a:moveTo>
                      <a:pt x="2" y="4"/>
                    </a:moveTo>
                    <a:cubicBezTo>
                      <a:pt x="2" y="3"/>
                      <a:pt x="2" y="2"/>
                      <a:pt x="2" y="0"/>
                    </a:cubicBezTo>
                    <a:cubicBezTo>
                      <a:pt x="1" y="1"/>
                      <a:pt x="0" y="3"/>
                      <a:pt x="2"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1" name="Freeform 1019">
                <a:extLst>
                  <a:ext uri="{FF2B5EF4-FFF2-40B4-BE49-F238E27FC236}">
                    <a16:creationId xmlns:a16="http://schemas.microsoft.com/office/drawing/2014/main" xmlns="" id="{1B99F0DE-CAEC-4942-8A0D-A5EB1BC6AFEF}"/>
                  </a:ext>
                </a:extLst>
              </p:cNvPr>
              <p:cNvSpPr/>
              <p:nvPr/>
            </p:nvSpPr>
            <p:spPr>
              <a:xfrm>
                <a:off x="3918" y="2709"/>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2" name="Freeform 1020">
                <a:extLst>
                  <a:ext uri="{FF2B5EF4-FFF2-40B4-BE49-F238E27FC236}">
                    <a16:creationId xmlns:a16="http://schemas.microsoft.com/office/drawing/2014/main" xmlns="" id="{BE7D7273-F1DB-43D9-98C2-5ED5EEDD57DF}"/>
                  </a:ext>
                </a:extLst>
              </p:cNvPr>
              <p:cNvSpPr/>
              <p:nvPr/>
            </p:nvSpPr>
            <p:spPr>
              <a:xfrm>
                <a:off x="3900" y="2621"/>
                <a:ext cx="23" cy="88"/>
              </a:xfrm>
              <a:custGeom>
                <a:avLst/>
                <a:gdLst/>
                <a:ahLst/>
                <a:cxnLst>
                  <a:cxn ang="0">
                    <a:pos x="12" y="15"/>
                  </a:cxn>
                  <a:cxn ang="0">
                    <a:pos x="8" y="11"/>
                  </a:cxn>
                  <a:cxn ang="0">
                    <a:pos x="11" y="6"/>
                  </a:cxn>
                  <a:cxn ang="0">
                    <a:pos x="4" y="1"/>
                  </a:cxn>
                  <a:cxn ang="0">
                    <a:pos x="9" y="43"/>
                  </a:cxn>
                  <a:cxn ang="0">
                    <a:pos x="6" y="41"/>
                  </a:cxn>
                  <a:cxn ang="0">
                    <a:pos x="11" y="56"/>
                  </a:cxn>
                  <a:cxn ang="0">
                    <a:pos x="6" y="56"/>
                  </a:cxn>
                  <a:cxn ang="0">
                    <a:pos x="7" y="65"/>
                  </a:cxn>
                  <a:cxn ang="0">
                    <a:pos x="10" y="64"/>
                  </a:cxn>
                  <a:cxn ang="0">
                    <a:pos x="8" y="67"/>
                  </a:cxn>
                  <a:cxn ang="0">
                    <a:pos x="10" y="66"/>
                  </a:cxn>
                  <a:cxn ang="0">
                    <a:pos x="10" y="72"/>
                  </a:cxn>
                  <a:cxn ang="0">
                    <a:pos x="9" y="70"/>
                  </a:cxn>
                  <a:cxn ang="0">
                    <a:pos x="11" y="75"/>
                  </a:cxn>
                  <a:cxn ang="0">
                    <a:pos x="7" y="75"/>
                  </a:cxn>
                  <a:cxn ang="0">
                    <a:pos x="13" y="87"/>
                  </a:cxn>
                  <a:cxn ang="0">
                    <a:pos x="16" y="88"/>
                  </a:cxn>
                  <a:cxn ang="0">
                    <a:pos x="14" y="78"/>
                  </a:cxn>
                  <a:cxn ang="0">
                    <a:pos x="14" y="79"/>
                  </a:cxn>
                  <a:cxn ang="0">
                    <a:pos x="12" y="72"/>
                  </a:cxn>
                  <a:cxn ang="0">
                    <a:pos x="16" y="76"/>
                  </a:cxn>
                  <a:cxn ang="0">
                    <a:pos x="20" y="66"/>
                  </a:cxn>
                  <a:cxn ang="0">
                    <a:pos x="20" y="66"/>
                  </a:cxn>
                  <a:cxn ang="0">
                    <a:pos x="19" y="63"/>
                  </a:cxn>
                  <a:cxn ang="0">
                    <a:pos x="16" y="65"/>
                  </a:cxn>
                  <a:cxn ang="0">
                    <a:pos x="10" y="63"/>
                  </a:cxn>
                  <a:cxn ang="0">
                    <a:pos x="10" y="60"/>
                  </a:cxn>
                  <a:cxn ang="0">
                    <a:pos x="15" y="62"/>
                  </a:cxn>
                  <a:cxn ang="0">
                    <a:pos x="13" y="60"/>
                  </a:cxn>
                  <a:cxn ang="0">
                    <a:pos x="18" y="56"/>
                  </a:cxn>
                  <a:cxn ang="0">
                    <a:pos x="13" y="56"/>
                  </a:cxn>
                  <a:cxn ang="0">
                    <a:pos x="13" y="39"/>
                  </a:cxn>
                  <a:cxn ang="0">
                    <a:pos x="16" y="42"/>
                  </a:cxn>
                  <a:cxn ang="0">
                    <a:pos x="12" y="38"/>
                  </a:cxn>
                  <a:cxn ang="0">
                    <a:pos x="14" y="28"/>
                  </a:cxn>
                  <a:cxn ang="0">
                    <a:pos x="11" y="29"/>
                  </a:cxn>
                  <a:cxn ang="0">
                    <a:pos x="12" y="18"/>
                  </a:cxn>
                  <a:cxn ang="0">
                    <a:pos x="12" y="18"/>
                  </a:cxn>
                  <a:cxn ang="0">
                    <a:pos x="7" y="12"/>
                  </a:cxn>
                  <a:cxn ang="0">
                    <a:pos x="12" y="15"/>
                  </a:cxn>
                </a:cxnLst>
                <a:rect l="0" t="0" r="0" b="0"/>
                <a:pathLst>
                  <a:path w="26" h="102">
                    <a:moveTo>
                      <a:pt x="14" y="18"/>
                    </a:moveTo>
                    <a:cubicBezTo>
                      <a:pt x="10" y="13"/>
                      <a:pt x="10" y="13"/>
                      <a:pt x="10" y="13"/>
                    </a:cubicBezTo>
                    <a:cubicBezTo>
                      <a:pt x="12" y="12"/>
                      <a:pt x="9" y="7"/>
                      <a:pt x="13" y="8"/>
                    </a:cubicBezTo>
                    <a:cubicBezTo>
                      <a:pt x="8" y="6"/>
                      <a:pt x="13" y="0"/>
                      <a:pt x="5" y="2"/>
                    </a:cubicBezTo>
                    <a:cubicBezTo>
                      <a:pt x="8" y="16"/>
                      <a:pt x="4" y="34"/>
                      <a:pt x="11"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0" y="78"/>
                      <a:pt x="10" y="78"/>
                      <a:pt x="10" y="78"/>
                    </a:cubicBezTo>
                    <a:cubicBezTo>
                      <a:pt x="12" y="77"/>
                      <a:pt x="12" y="77"/>
                      <a:pt x="12" y="77"/>
                    </a:cubicBezTo>
                    <a:cubicBezTo>
                      <a:pt x="14" y="80"/>
                      <a:pt x="14" y="82"/>
                      <a:pt x="12" y="84"/>
                    </a:cubicBezTo>
                    <a:cubicBezTo>
                      <a:pt x="10" y="85"/>
                      <a:pt x="11" y="83"/>
                      <a:pt x="11" y="82"/>
                    </a:cubicBezTo>
                    <a:cubicBezTo>
                      <a:pt x="9" y="84"/>
                      <a:pt x="13" y="86"/>
                      <a:pt x="13" y="88"/>
                    </a:cubicBezTo>
                    <a:cubicBezTo>
                      <a:pt x="11" y="89"/>
                      <a:pt x="10" y="88"/>
                      <a:pt x="9" y="88"/>
                    </a:cubicBezTo>
                    <a:cubicBezTo>
                      <a:pt x="12" y="94"/>
                      <a:pt x="5" y="97"/>
                      <a:pt x="15" y="101"/>
                    </a:cubicBezTo>
                    <a:cubicBezTo>
                      <a:pt x="17" y="102"/>
                      <a:pt x="18" y="100"/>
                      <a:pt x="19" y="102"/>
                    </a:cubicBezTo>
                    <a:cubicBezTo>
                      <a:pt x="22" y="98"/>
                      <a:pt x="18" y="94"/>
                      <a:pt x="16" y="91"/>
                    </a:cubicBezTo>
                    <a:cubicBezTo>
                      <a:pt x="16" y="92"/>
                      <a:pt x="16" y="92"/>
                      <a:pt x="16" y="92"/>
                    </a:cubicBezTo>
                    <a:cubicBezTo>
                      <a:pt x="6" y="89"/>
                      <a:pt x="18" y="89"/>
                      <a:pt x="14" y="84"/>
                    </a:cubicBezTo>
                    <a:cubicBezTo>
                      <a:pt x="17" y="86"/>
                      <a:pt x="17" y="88"/>
                      <a:pt x="19" y="89"/>
                    </a:cubicBezTo>
                    <a:cubicBezTo>
                      <a:pt x="26" y="83"/>
                      <a:pt x="14" y="81"/>
                      <a:pt x="23" y="77"/>
                    </a:cubicBezTo>
                    <a:cubicBezTo>
                      <a:pt x="23" y="77"/>
                      <a:pt x="23" y="77"/>
                      <a:pt x="23" y="77"/>
                    </a:cubicBezTo>
                    <a:cubicBezTo>
                      <a:pt x="24" y="77"/>
                      <a:pt x="23" y="75"/>
                      <a:pt x="22" y="74"/>
                    </a:cubicBezTo>
                    <a:cubicBezTo>
                      <a:pt x="20" y="74"/>
                      <a:pt x="20" y="76"/>
                      <a:pt x="19" y="76"/>
                    </a:cubicBezTo>
                    <a:cubicBezTo>
                      <a:pt x="18" y="75"/>
                      <a:pt x="14" y="74"/>
                      <a:pt x="12" y="74"/>
                    </a:cubicBezTo>
                    <a:cubicBezTo>
                      <a:pt x="16" y="73"/>
                      <a:pt x="10" y="72"/>
                      <a:pt x="12" y="70"/>
                    </a:cubicBezTo>
                    <a:cubicBezTo>
                      <a:pt x="16" y="69"/>
                      <a:pt x="16" y="72"/>
                      <a:pt x="18" y="73"/>
                    </a:cubicBezTo>
                    <a:cubicBezTo>
                      <a:pt x="15" y="70"/>
                      <a:pt x="15" y="70"/>
                      <a:pt x="15" y="70"/>
                    </a:cubicBezTo>
                    <a:cubicBezTo>
                      <a:pt x="15" y="67"/>
                      <a:pt x="19" y="67"/>
                      <a:pt x="21" y="66"/>
                    </a:cubicBezTo>
                    <a:cubicBezTo>
                      <a:pt x="19" y="64"/>
                      <a:pt x="19" y="67"/>
                      <a:pt x="15" y="66"/>
                    </a:cubicBezTo>
                    <a:cubicBezTo>
                      <a:pt x="20" y="63"/>
                      <a:pt x="19" y="51"/>
                      <a:pt x="15" y="46"/>
                    </a:cubicBezTo>
                    <a:cubicBezTo>
                      <a:pt x="16" y="48"/>
                      <a:pt x="19" y="47"/>
                      <a:pt x="19" y="49"/>
                    </a:cubicBezTo>
                    <a:cubicBezTo>
                      <a:pt x="19" y="48"/>
                      <a:pt x="17" y="45"/>
                      <a:pt x="14" y="45"/>
                    </a:cubicBezTo>
                    <a:cubicBezTo>
                      <a:pt x="12" y="41"/>
                      <a:pt x="14" y="36"/>
                      <a:pt x="16" y="33"/>
                    </a:cubicBezTo>
                    <a:cubicBezTo>
                      <a:pt x="13" y="34"/>
                      <a:pt x="13" y="34"/>
                      <a:pt x="13" y="34"/>
                    </a:cubicBezTo>
                    <a:cubicBezTo>
                      <a:pt x="8" y="31"/>
                      <a:pt x="17" y="26"/>
                      <a:pt x="14" y="21"/>
                    </a:cubicBezTo>
                    <a:cubicBezTo>
                      <a:pt x="14" y="21"/>
                      <a:pt x="14" y="21"/>
                      <a:pt x="14" y="21"/>
                    </a:cubicBezTo>
                    <a:cubicBezTo>
                      <a:pt x="13" y="20"/>
                      <a:pt x="6" y="18"/>
                      <a:pt x="8" y="15"/>
                    </a:cubicBezTo>
                    <a:cubicBezTo>
                      <a:pt x="11" y="16"/>
                      <a:pt x="11" y="18"/>
                      <a:pt x="14" y="1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3" name="Freeform 1021">
                <a:extLst>
                  <a:ext uri="{FF2B5EF4-FFF2-40B4-BE49-F238E27FC236}">
                    <a16:creationId xmlns:a16="http://schemas.microsoft.com/office/drawing/2014/main" xmlns="" id="{4B81AD4B-60ED-4D91-BA71-5EA1FDD6802B}"/>
                  </a:ext>
                </a:extLst>
              </p:cNvPr>
              <p:cNvSpPr/>
              <p:nvPr/>
            </p:nvSpPr>
            <p:spPr>
              <a:xfrm>
                <a:off x="3904" y="2617"/>
                <a:ext cx="7" cy="5"/>
              </a:xfrm>
              <a:custGeom>
                <a:avLst/>
                <a:gdLst/>
                <a:ahLst/>
                <a:cxnLst>
                  <a:cxn ang="0">
                    <a:pos x="2" y="3"/>
                  </a:cxn>
                  <a:cxn ang="0">
                    <a:pos x="6" y="5"/>
                  </a:cxn>
                  <a:cxn ang="0">
                    <a:pos x="0" y="1"/>
                  </a:cxn>
                  <a:cxn ang="0">
                    <a:pos x="1" y="4"/>
                  </a:cxn>
                  <a:cxn ang="0">
                    <a:pos x="2" y="3"/>
                  </a:cxn>
                </a:cxnLst>
                <a:rect l="0" t="0" r="0" b="0"/>
                <a:pathLst>
                  <a:path w="8" h="5">
                    <a:moveTo>
                      <a:pt x="3" y="3"/>
                    </a:moveTo>
                    <a:cubicBezTo>
                      <a:pt x="7" y="5"/>
                      <a:pt x="7" y="5"/>
                      <a:pt x="7" y="5"/>
                    </a:cubicBezTo>
                    <a:cubicBezTo>
                      <a:pt x="8" y="3"/>
                      <a:pt x="3" y="0"/>
                      <a:pt x="1" y="1"/>
                    </a:cubicBezTo>
                    <a:cubicBezTo>
                      <a:pt x="1" y="2"/>
                      <a:pt x="0" y="4"/>
                      <a:pt x="2" y="4"/>
                    </a:cubicBezTo>
                    <a:cubicBezTo>
                      <a:pt x="3" y="4"/>
                      <a:pt x="4" y="4"/>
                      <a:pt x="3"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4" name="Freeform 1022">
                <a:extLst>
                  <a:ext uri="{FF2B5EF4-FFF2-40B4-BE49-F238E27FC236}">
                    <a16:creationId xmlns:a16="http://schemas.microsoft.com/office/drawing/2014/main" xmlns="" id="{B2F289BC-F647-4793-9023-6764EF9ED363}"/>
                  </a:ext>
                </a:extLst>
              </p:cNvPr>
              <p:cNvSpPr/>
              <p:nvPr/>
            </p:nvSpPr>
            <p:spPr>
              <a:xfrm>
                <a:off x="3901" y="2569"/>
                <a:ext cx="13" cy="49"/>
              </a:xfrm>
              <a:custGeom>
                <a:avLst/>
                <a:gdLst/>
                <a:ahLst/>
                <a:cxnLst>
                  <a:cxn ang="0">
                    <a:pos x="6" y="18"/>
                  </a:cxn>
                  <a:cxn ang="0">
                    <a:pos x="4" y="17"/>
                  </a:cxn>
                  <a:cxn ang="0">
                    <a:pos x="0" y="36"/>
                  </a:cxn>
                  <a:cxn ang="0">
                    <a:pos x="6" y="41"/>
                  </a:cxn>
                  <a:cxn ang="0">
                    <a:pos x="2" y="42"/>
                  </a:cxn>
                  <a:cxn ang="0">
                    <a:pos x="6" y="47"/>
                  </a:cxn>
                  <a:cxn ang="0">
                    <a:pos x="5" y="44"/>
                  </a:cxn>
                  <a:cxn ang="0">
                    <a:pos x="7" y="44"/>
                  </a:cxn>
                  <a:cxn ang="0">
                    <a:pos x="6" y="42"/>
                  </a:cxn>
                  <a:cxn ang="0">
                    <a:pos x="9" y="42"/>
                  </a:cxn>
                  <a:cxn ang="0">
                    <a:pos x="4" y="35"/>
                  </a:cxn>
                  <a:cxn ang="0">
                    <a:pos x="9" y="35"/>
                  </a:cxn>
                  <a:cxn ang="0">
                    <a:pos x="11" y="27"/>
                  </a:cxn>
                  <a:cxn ang="0">
                    <a:pos x="10" y="27"/>
                  </a:cxn>
                  <a:cxn ang="0">
                    <a:pos x="6" y="28"/>
                  </a:cxn>
                  <a:cxn ang="0">
                    <a:pos x="11" y="25"/>
                  </a:cxn>
                  <a:cxn ang="0">
                    <a:pos x="12" y="10"/>
                  </a:cxn>
                  <a:cxn ang="0">
                    <a:pos x="6" y="5"/>
                  </a:cxn>
                  <a:cxn ang="0">
                    <a:pos x="11" y="7"/>
                  </a:cxn>
                  <a:cxn ang="0">
                    <a:pos x="13" y="5"/>
                  </a:cxn>
                  <a:cxn ang="0">
                    <a:pos x="5" y="0"/>
                  </a:cxn>
                  <a:cxn ang="0">
                    <a:pos x="6" y="18"/>
                  </a:cxn>
                </a:cxnLst>
                <a:rect l="0" t="0" r="0" b="0"/>
                <a:pathLst>
                  <a:path w="15" h="57">
                    <a:moveTo>
                      <a:pt x="8" y="22"/>
                    </a:moveTo>
                    <a:cubicBezTo>
                      <a:pt x="7" y="21"/>
                      <a:pt x="6" y="21"/>
                      <a:pt x="5" y="20"/>
                    </a:cubicBezTo>
                    <a:cubicBezTo>
                      <a:pt x="3" y="29"/>
                      <a:pt x="5" y="39"/>
                      <a:pt x="1" y="42"/>
                    </a:cubicBezTo>
                    <a:cubicBezTo>
                      <a:pt x="0" y="44"/>
                      <a:pt x="6" y="45"/>
                      <a:pt x="7" y="48"/>
                    </a:cubicBezTo>
                    <a:cubicBezTo>
                      <a:pt x="3" y="50"/>
                      <a:pt x="3" y="50"/>
                      <a:pt x="3" y="50"/>
                    </a:cubicBezTo>
                    <a:cubicBezTo>
                      <a:pt x="6" y="52"/>
                      <a:pt x="1" y="57"/>
                      <a:pt x="8" y="55"/>
                    </a:cubicBezTo>
                    <a:cubicBezTo>
                      <a:pt x="9" y="55"/>
                      <a:pt x="5" y="54"/>
                      <a:pt x="6" y="52"/>
                    </a:cubicBezTo>
                    <a:cubicBezTo>
                      <a:pt x="9" y="52"/>
                      <a:pt x="9" y="52"/>
                      <a:pt x="9" y="52"/>
                    </a:cubicBezTo>
                    <a:cubicBezTo>
                      <a:pt x="8" y="49"/>
                      <a:pt x="8" y="49"/>
                      <a:pt x="8" y="49"/>
                    </a:cubicBezTo>
                    <a:cubicBezTo>
                      <a:pt x="11" y="50"/>
                      <a:pt x="11" y="50"/>
                      <a:pt x="11" y="50"/>
                    </a:cubicBezTo>
                    <a:cubicBezTo>
                      <a:pt x="15" y="45"/>
                      <a:pt x="2" y="46"/>
                      <a:pt x="5" y="41"/>
                    </a:cubicBezTo>
                    <a:cubicBezTo>
                      <a:pt x="11" y="41"/>
                      <a:pt x="11" y="41"/>
                      <a:pt x="11" y="41"/>
                    </a:cubicBezTo>
                    <a:cubicBezTo>
                      <a:pt x="12" y="37"/>
                      <a:pt x="10" y="35"/>
                      <a:pt x="13" y="32"/>
                    </a:cubicBezTo>
                    <a:cubicBezTo>
                      <a:pt x="13" y="32"/>
                      <a:pt x="11" y="32"/>
                      <a:pt x="12" y="32"/>
                    </a:cubicBezTo>
                    <a:cubicBezTo>
                      <a:pt x="11" y="33"/>
                      <a:pt x="9" y="34"/>
                      <a:pt x="7" y="33"/>
                    </a:cubicBezTo>
                    <a:cubicBezTo>
                      <a:pt x="3" y="26"/>
                      <a:pt x="11" y="34"/>
                      <a:pt x="13" y="30"/>
                    </a:cubicBezTo>
                    <a:cubicBezTo>
                      <a:pt x="9" y="25"/>
                      <a:pt x="9" y="14"/>
                      <a:pt x="14" y="12"/>
                    </a:cubicBezTo>
                    <a:cubicBezTo>
                      <a:pt x="10" y="14"/>
                      <a:pt x="7" y="9"/>
                      <a:pt x="8" y="6"/>
                    </a:cubicBezTo>
                    <a:cubicBezTo>
                      <a:pt x="10" y="6"/>
                      <a:pt x="11" y="8"/>
                      <a:pt x="13" y="9"/>
                    </a:cubicBezTo>
                    <a:cubicBezTo>
                      <a:pt x="14" y="8"/>
                      <a:pt x="15" y="7"/>
                      <a:pt x="15" y="6"/>
                    </a:cubicBezTo>
                    <a:cubicBezTo>
                      <a:pt x="11" y="7"/>
                      <a:pt x="7" y="4"/>
                      <a:pt x="6" y="0"/>
                    </a:cubicBezTo>
                    <a:cubicBezTo>
                      <a:pt x="1" y="7"/>
                      <a:pt x="10" y="15"/>
                      <a:pt x="8" y="2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5" name="Freeform 1023">
                <a:extLst>
                  <a:ext uri="{FF2B5EF4-FFF2-40B4-BE49-F238E27FC236}">
                    <a16:creationId xmlns:a16="http://schemas.microsoft.com/office/drawing/2014/main" xmlns="" id="{C254492F-A778-4AFE-AF81-C127D4B95D29}"/>
                  </a:ext>
                </a:extLst>
              </p:cNvPr>
              <p:cNvSpPr/>
              <p:nvPr/>
            </p:nvSpPr>
            <p:spPr>
              <a:xfrm>
                <a:off x="3905" y="2585"/>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6" name="Freeform 1024">
                <a:extLst>
                  <a:ext uri="{FF2B5EF4-FFF2-40B4-BE49-F238E27FC236}">
                    <a16:creationId xmlns:a16="http://schemas.microsoft.com/office/drawing/2014/main" xmlns="" id="{2F9617EA-8D34-448D-A56C-ECD36E338DB2}"/>
                  </a:ext>
                </a:extLst>
              </p:cNvPr>
              <p:cNvSpPr/>
              <p:nvPr/>
            </p:nvSpPr>
            <p:spPr>
              <a:xfrm>
                <a:off x="3993" y="3239"/>
                <a:ext cx="3" cy="1"/>
              </a:xfrm>
              <a:custGeom>
                <a:avLst/>
                <a:gdLst/>
                <a:ahLst/>
                <a:cxnLst>
                  <a:cxn ang="0">
                    <a:pos x="1" y="1"/>
                  </a:cxn>
                  <a:cxn ang="0">
                    <a:pos x="3" y="0"/>
                  </a:cxn>
                  <a:cxn ang="0">
                    <a:pos x="0" y="0"/>
                  </a:cxn>
                  <a:cxn ang="0">
                    <a:pos x="1" y="1"/>
                  </a:cxn>
                </a:cxnLst>
                <a:rect l="0" t="0" r="0" b="0"/>
                <a:pathLst>
                  <a:path w="3" h="1">
                    <a:moveTo>
                      <a:pt x="1" y="1"/>
                    </a:moveTo>
                    <a:lnTo>
                      <a:pt x="3" y="0"/>
                    </a:ln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7" name="Freeform 1025">
                <a:extLst>
                  <a:ext uri="{FF2B5EF4-FFF2-40B4-BE49-F238E27FC236}">
                    <a16:creationId xmlns:a16="http://schemas.microsoft.com/office/drawing/2014/main" xmlns="" id="{1F892998-A23D-44CA-9617-90D30ED17290}"/>
                  </a:ext>
                </a:extLst>
              </p:cNvPr>
              <p:cNvSpPr/>
              <p:nvPr/>
            </p:nvSpPr>
            <p:spPr>
              <a:xfrm>
                <a:off x="3992" y="3228"/>
                <a:ext cx="14" cy="11"/>
              </a:xfrm>
              <a:custGeom>
                <a:avLst/>
                <a:gdLst/>
                <a:ahLst/>
                <a:cxnLst>
                  <a:cxn ang="0">
                    <a:pos x="14" y="2"/>
                  </a:cxn>
                  <a:cxn ang="0">
                    <a:pos x="12" y="0"/>
                  </a:cxn>
                  <a:cxn ang="0">
                    <a:pos x="0" y="5"/>
                  </a:cxn>
                  <a:cxn ang="0">
                    <a:pos x="7" y="10"/>
                  </a:cxn>
                  <a:cxn ang="0">
                    <a:pos x="5" y="5"/>
                  </a:cxn>
                  <a:cxn ang="0">
                    <a:pos x="11" y="8"/>
                  </a:cxn>
                  <a:cxn ang="0">
                    <a:pos x="9" y="3"/>
                  </a:cxn>
                  <a:cxn ang="0">
                    <a:pos x="14" y="2"/>
                  </a:cxn>
                </a:cxnLst>
                <a:rect l="0" t="0" r="0" b="0"/>
                <a:pathLst>
                  <a:path w="16" h="12">
                    <a:moveTo>
                      <a:pt x="16" y="3"/>
                    </a:moveTo>
                    <a:cubicBezTo>
                      <a:pt x="14" y="0"/>
                      <a:pt x="14" y="0"/>
                      <a:pt x="14" y="0"/>
                    </a:cubicBezTo>
                    <a:cubicBezTo>
                      <a:pt x="4" y="3"/>
                      <a:pt x="7" y="0"/>
                      <a:pt x="0" y="6"/>
                    </a:cubicBezTo>
                    <a:cubicBezTo>
                      <a:pt x="1" y="8"/>
                      <a:pt x="5" y="12"/>
                      <a:pt x="9" y="11"/>
                    </a:cubicBezTo>
                    <a:cubicBezTo>
                      <a:pt x="9" y="10"/>
                      <a:pt x="5" y="8"/>
                      <a:pt x="6" y="6"/>
                    </a:cubicBezTo>
                    <a:cubicBezTo>
                      <a:pt x="9" y="6"/>
                      <a:pt x="9" y="9"/>
                      <a:pt x="13" y="9"/>
                    </a:cubicBezTo>
                    <a:cubicBezTo>
                      <a:pt x="16" y="6"/>
                      <a:pt x="10" y="7"/>
                      <a:pt x="11" y="4"/>
                    </a:cubicBezTo>
                    <a:lnTo>
                      <a:pt x="16"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8" name="Freeform 1026">
                <a:extLst>
                  <a:ext uri="{FF2B5EF4-FFF2-40B4-BE49-F238E27FC236}">
                    <a16:creationId xmlns:a16="http://schemas.microsoft.com/office/drawing/2014/main" xmlns="" id="{1B2B1ED7-4B60-4580-9B1F-9EF015728C4E}"/>
                  </a:ext>
                </a:extLst>
              </p:cNvPr>
              <p:cNvSpPr/>
              <p:nvPr/>
            </p:nvSpPr>
            <p:spPr>
              <a:xfrm>
                <a:off x="3997" y="3227"/>
                <a:ext cx="4" cy="1"/>
              </a:xfrm>
              <a:custGeom>
                <a:avLst/>
                <a:gdLst/>
                <a:ahLst/>
                <a:cxnLst>
                  <a:cxn ang="0">
                    <a:pos x="0" y="1"/>
                  </a:cxn>
                  <a:cxn ang="0">
                    <a:pos x="4" y="1"/>
                  </a:cxn>
                  <a:cxn ang="0">
                    <a:pos x="0" y="1"/>
                  </a:cxn>
                </a:cxnLst>
                <a:rect l="0" t="0" r="0" b="0"/>
                <a:pathLst>
                  <a:path w="5" h="2">
                    <a:moveTo>
                      <a:pt x="0" y="2"/>
                    </a:moveTo>
                    <a:cubicBezTo>
                      <a:pt x="5" y="2"/>
                      <a:pt x="5" y="2"/>
                      <a:pt x="5" y="2"/>
                    </a:cubicBezTo>
                    <a:cubicBezTo>
                      <a:pt x="3" y="2"/>
                      <a:pt x="1" y="0"/>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49" name="Freeform 1027">
                <a:extLst>
                  <a:ext uri="{FF2B5EF4-FFF2-40B4-BE49-F238E27FC236}">
                    <a16:creationId xmlns:a16="http://schemas.microsoft.com/office/drawing/2014/main" xmlns="" id="{EF93F8DA-096D-429B-B989-DF47E7BE5897}"/>
                  </a:ext>
                </a:extLst>
              </p:cNvPr>
              <p:cNvSpPr/>
              <p:nvPr/>
            </p:nvSpPr>
            <p:spPr>
              <a:xfrm>
                <a:off x="3994" y="3224"/>
                <a:ext cx="6" cy="3"/>
              </a:xfrm>
              <a:custGeom>
                <a:avLst/>
                <a:gdLst/>
                <a:ahLst/>
                <a:cxnLst>
                  <a:cxn ang="0">
                    <a:pos x="1" y="3"/>
                  </a:cxn>
                  <a:cxn ang="0">
                    <a:pos x="6" y="2"/>
                  </a:cxn>
                  <a:cxn ang="0">
                    <a:pos x="0" y="0"/>
                  </a:cxn>
                  <a:cxn ang="0">
                    <a:pos x="1" y="3"/>
                  </a:cxn>
                </a:cxnLst>
                <a:rect l="0" t="0" r="0" b="0"/>
                <a:pathLst>
                  <a:path w="7" h="3">
                    <a:moveTo>
                      <a:pt x="2" y="3"/>
                    </a:moveTo>
                    <a:cubicBezTo>
                      <a:pt x="3" y="0"/>
                      <a:pt x="6" y="2"/>
                      <a:pt x="7" y="2"/>
                    </a:cubicBezTo>
                    <a:cubicBezTo>
                      <a:pt x="0" y="0"/>
                      <a:pt x="0" y="0"/>
                      <a:pt x="0" y="0"/>
                    </a:cubicBezTo>
                    <a:lnTo>
                      <a:pt x="2"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0" name="Freeform 1028">
                <a:extLst>
                  <a:ext uri="{FF2B5EF4-FFF2-40B4-BE49-F238E27FC236}">
                    <a16:creationId xmlns:a16="http://schemas.microsoft.com/office/drawing/2014/main" xmlns="" id="{75B998FB-91AD-4EB2-BC53-235A0C520AD6}"/>
                  </a:ext>
                </a:extLst>
              </p:cNvPr>
              <p:cNvSpPr/>
              <p:nvPr/>
            </p:nvSpPr>
            <p:spPr>
              <a:xfrm>
                <a:off x="3994" y="3217"/>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1" name="Freeform 1029">
                <a:extLst>
                  <a:ext uri="{FF2B5EF4-FFF2-40B4-BE49-F238E27FC236}">
                    <a16:creationId xmlns:a16="http://schemas.microsoft.com/office/drawing/2014/main" xmlns="" id="{CDFC6BAD-F992-44DF-BE49-EE2CBA90C252}"/>
                  </a:ext>
                </a:extLst>
              </p:cNvPr>
              <p:cNvSpPr/>
              <p:nvPr/>
            </p:nvSpPr>
            <p:spPr>
              <a:xfrm>
                <a:off x="3993" y="3214"/>
                <a:ext cx="10" cy="8"/>
              </a:xfrm>
              <a:custGeom>
                <a:avLst/>
                <a:gdLst/>
                <a:ahLst/>
                <a:cxnLst>
                  <a:cxn ang="0">
                    <a:pos x="2" y="0"/>
                  </a:cxn>
                  <a:cxn ang="0">
                    <a:pos x="2" y="3"/>
                  </a:cxn>
                  <a:cxn ang="0">
                    <a:pos x="2" y="3"/>
                  </a:cxn>
                  <a:cxn ang="0">
                    <a:pos x="7" y="4"/>
                  </a:cxn>
                  <a:cxn ang="0">
                    <a:pos x="6" y="8"/>
                  </a:cxn>
                  <a:cxn ang="0">
                    <a:pos x="10" y="5"/>
                  </a:cxn>
                  <a:cxn ang="0">
                    <a:pos x="2" y="0"/>
                  </a:cxn>
                </a:cxnLst>
                <a:rect l="0" t="0" r="0" b="0"/>
                <a:pathLst>
                  <a:path w="12" h="10">
                    <a:moveTo>
                      <a:pt x="3" y="0"/>
                    </a:moveTo>
                    <a:cubicBezTo>
                      <a:pt x="0" y="1"/>
                      <a:pt x="2" y="2"/>
                      <a:pt x="3" y="4"/>
                    </a:cubicBezTo>
                    <a:cubicBezTo>
                      <a:pt x="3" y="4"/>
                      <a:pt x="3" y="4"/>
                      <a:pt x="3" y="4"/>
                    </a:cubicBezTo>
                    <a:cubicBezTo>
                      <a:pt x="5" y="2"/>
                      <a:pt x="10" y="3"/>
                      <a:pt x="9" y="6"/>
                    </a:cubicBezTo>
                    <a:cubicBezTo>
                      <a:pt x="10" y="8"/>
                      <a:pt x="5" y="8"/>
                      <a:pt x="8" y="10"/>
                    </a:cubicBezTo>
                    <a:cubicBezTo>
                      <a:pt x="12" y="7"/>
                      <a:pt x="12" y="7"/>
                      <a:pt x="12" y="7"/>
                    </a:cubicBezTo>
                    <a:cubicBezTo>
                      <a:pt x="11" y="3"/>
                      <a:pt x="5" y="2"/>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2" name="Freeform 1030">
                <a:extLst>
                  <a:ext uri="{FF2B5EF4-FFF2-40B4-BE49-F238E27FC236}">
                    <a16:creationId xmlns:a16="http://schemas.microsoft.com/office/drawing/2014/main" xmlns="" id="{C4D17932-2B98-4FE2-8484-2370FB67659C}"/>
                  </a:ext>
                </a:extLst>
              </p:cNvPr>
              <p:cNvSpPr/>
              <p:nvPr/>
            </p:nvSpPr>
            <p:spPr>
              <a:xfrm>
                <a:off x="3996" y="3218"/>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3" name="Freeform 1031">
                <a:extLst>
                  <a:ext uri="{FF2B5EF4-FFF2-40B4-BE49-F238E27FC236}">
                    <a16:creationId xmlns:a16="http://schemas.microsoft.com/office/drawing/2014/main" xmlns="" id="{3B15BB10-7AD5-4F69-B126-2581253DC22D}"/>
                  </a:ext>
                </a:extLst>
              </p:cNvPr>
              <p:cNvSpPr/>
              <p:nvPr/>
            </p:nvSpPr>
            <p:spPr>
              <a:xfrm>
                <a:off x="3995" y="3222"/>
                <a:ext cx="3" cy="1"/>
              </a:xfrm>
              <a:custGeom>
                <a:avLst/>
                <a:gdLst/>
                <a:ahLst/>
                <a:cxnLst>
                  <a:cxn ang="0">
                    <a:pos x="0" y="0"/>
                  </a:cxn>
                  <a:cxn ang="0">
                    <a:pos x="1" y="1"/>
                  </a:cxn>
                  <a:cxn ang="0">
                    <a:pos x="3" y="1"/>
                  </a:cxn>
                  <a:cxn ang="0">
                    <a:pos x="0" y="0"/>
                  </a:cxn>
                </a:cxnLst>
                <a:rect l="0" t="0" r="0" b="0"/>
                <a:pathLst>
                  <a:path w="3" h="1">
                    <a:moveTo>
                      <a:pt x="0" y="0"/>
                    </a:moveTo>
                    <a:lnTo>
                      <a:pt x="1" y="1"/>
                    </a:lnTo>
                    <a:lnTo>
                      <a:pt x="3"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4" name="Freeform 1032">
                <a:extLst>
                  <a:ext uri="{FF2B5EF4-FFF2-40B4-BE49-F238E27FC236}">
                    <a16:creationId xmlns:a16="http://schemas.microsoft.com/office/drawing/2014/main" xmlns="" id="{0318E881-0346-40DA-B879-F695D443627B}"/>
                  </a:ext>
                </a:extLst>
              </p:cNvPr>
              <p:cNvSpPr/>
              <p:nvPr/>
            </p:nvSpPr>
            <p:spPr>
              <a:xfrm>
                <a:off x="3994" y="3204"/>
                <a:ext cx="11" cy="8"/>
              </a:xfrm>
              <a:custGeom>
                <a:avLst/>
                <a:gdLst/>
                <a:ahLst/>
                <a:cxnLst>
                  <a:cxn ang="0">
                    <a:pos x="0" y="2"/>
                  </a:cxn>
                  <a:cxn ang="0">
                    <a:pos x="5" y="8"/>
                  </a:cxn>
                  <a:cxn ang="0">
                    <a:pos x="11" y="3"/>
                  </a:cxn>
                  <a:cxn ang="0">
                    <a:pos x="9" y="0"/>
                  </a:cxn>
                  <a:cxn ang="0">
                    <a:pos x="0" y="2"/>
                  </a:cxn>
                </a:cxnLst>
                <a:rect l="0" t="0" r="0" b="0"/>
                <a:pathLst>
                  <a:path w="13" h="9">
                    <a:moveTo>
                      <a:pt x="1" y="3"/>
                    </a:moveTo>
                    <a:cubicBezTo>
                      <a:pt x="8" y="4"/>
                      <a:pt x="0" y="9"/>
                      <a:pt x="6" y="9"/>
                    </a:cubicBezTo>
                    <a:cubicBezTo>
                      <a:pt x="5" y="6"/>
                      <a:pt x="10" y="4"/>
                      <a:pt x="13" y="4"/>
                    </a:cubicBezTo>
                    <a:cubicBezTo>
                      <a:pt x="11" y="1"/>
                      <a:pt x="11" y="1"/>
                      <a:pt x="11" y="1"/>
                    </a:cubicBezTo>
                    <a:cubicBezTo>
                      <a:pt x="9" y="0"/>
                      <a:pt x="4" y="2"/>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5" name="Freeform 1033">
                <a:extLst>
                  <a:ext uri="{FF2B5EF4-FFF2-40B4-BE49-F238E27FC236}">
                    <a16:creationId xmlns:a16="http://schemas.microsoft.com/office/drawing/2014/main" xmlns="" id="{E519DF4C-4D23-47E2-B165-478ABA20C68F}"/>
                  </a:ext>
                </a:extLst>
              </p:cNvPr>
              <p:cNvSpPr/>
              <p:nvPr/>
            </p:nvSpPr>
            <p:spPr>
              <a:xfrm>
                <a:off x="4007" y="3200"/>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6" name="Freeform 1034">
                <a:extLst>
                  <a:ext uri="{FF2B5EF4-FFF2-40B4-BE49-F238E27FC236}">
                    <a16:creationId xmlns:a16="http://schemas.microsoft.com/office/drawing/2014/main" xmlns="" id="{6FB8917D-6161-44F4-85A0-8CD7FBD6ED11}"/>
                  </a:ext>
                </a:extLst>
              </p:cNvPr>
              <p:cNvSpPr/>
              <p:nvPr/>
            </p:nvSpPr>
            <p:spPr>
              <a:xfrm>
                <a:off x="3997" y="3186"/>
                <a:ext cx="15" cy="17"/>
              </a:xfrm>
              <a:custGeom>
                <a:avLst/>
                <a:gdLst/>
                <a:ahLst/>
                <a:cxnLst>
                  <a:cxn ang="0">
                    <a:pos x="1" y="0"/>
                  </a:cxn>
                  <a:cxn ang="0">
                    <a:pos x="7" y="7"/>
                  </a:cxn>
                  <a:cxn ang="0">
                    <a:pos x="2" y="5"/>
                  </a:cxn>
                  <a:cxn ang="0">
                    <a:pos x="5" y="11"/>
                  </a:cxn>
                  <a:cxn ang="0">
                    <a:pos x="0" y="8"/>
                  </a:cxn>
                  <a:cxn ang="0">
                    <a:pos x="5" y="14"/>
                  </a:cxn>
                  <a:cxn ang="0">
                    <a:pos x="1" y="17"/>
                  </a:cxn>
                  <a:cxn ang="0">
                    <a:pos x="7" y="16"/>
                  </a:cxn>
                  <a:cxn ang="0">
                    <a:pos x="7" y="13"/>
                  </a:cxn>
                  <a:cxn ang="0">
                    <a:pos x="10" y="14"/>
                  </a:cxn>
                  <a:cxn ang="0">
                    <a:pos x="14" y="5"/>
                  </a:cxn>
                  <a:cxn ang="0">
                    <a:pos x="1" y="0"/>
                  </a:cxn>
                </a:cxnLst>
                <a:rect l="0" t="0" r="0" b="0"/>
                <a:pathLst>
                  <a:path w="17" h="19">
                    <a:moveTo>
                      <a:pt x="2" y="0"/>
                    </a:moveTo>
                    <a:cubicBezTo>
                      <a:pt x="8" y="8"/>
                      <a:pt x="8" y="8"/>
                      <a:pt x="8" y="8"/>
                    </a:cubicBezTo>
                    <a:cubicBezTo>
                      <a:pt x="6" y="7"/>
                      <a:pt x="4" y="8"/>
                      <a:pt x="3" y="6"/>
                    </a:cubicBezTo>
                    <a:cubicBezTo>
                      <a:pt x="3" y="9"/>
                      <a:pt x="7" y="10"/>
                      <a:pt x="6" y="13"/>
                    </a:cubicBezTo>
                    <a:cubicBezTo>
                      <a:pt x="0" y="14"/>
                      <a:pt x="6" y="8"/>
                      <a:pt x="0" y="9"/>
                    </a:cubicBezTo>
                    <a:cubicBezTo>
                      <a:pt x="1" y="12"/>
                      <a:pt x="1" y="15"/>
                      <a:pt x="6" y="16"/>
                    </a:cubicBezTo>
                    <a:cubicBezTo>
                      <a:pt x="2" y="19"/>
                      <a:pt x="2" y="19"/>
                      <a:pt x="2" y="19"/>
                    </a:cubicBezTo>
                    <a:cubicBezTo>
                      <a:pt x="9" y="18"/>
                      <a:pt x="9" y="18"/>
                      <a:pt x="9" y="18"/>
                    </a:cubicBezTo>
                    <a:cubicBezTo>
                      <a:pt x="11" y="17"/>
                      <a:pt x="3" y="16"/>
                      <a:pt x="8" y="15"/>
                    </a:cubicBezTo>
                    <a:cubicBezTo>
                      <a:pt x="11" y="14"/>
                      <a:pt x="11" y="16"/>
                      <a:pt x="12" y="16"/>
                    </a:cubicBezTo>
                    <a:cubicBezTo>
                      <a:pt x="11" y="14"/>
                      <a:pt x="17" y="11"/>
                      <a:pt x="16" y="6"/>
                    </a:cubicBezTo>
                    <a:cubicBezTo>
                      <a:pt x="15" y="2"/>
                      <a:pt x="5" y="3"/>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7" name="Freeform 1035">
                <a:extLst>
                  <a:ext uri="{FF2B5EF4-FFF2-40B4-BE49-F238E27FC236}">
                    <a16:creationId xmlns:a16="http://schemas.microsoft.com/office/drawing/2014/main" xmlns="" id="{E2F2F4CC-479D-4791-9B74-34BDFFA93DF2}"/>
                  </a:ext>
                </a:extLst>
              </p:cNvPr>
              <p:cNvSpPr/>
              <p:nvPr/>
            </p:nvSpPr>
            <p:spPr>
              <a:xfrm>
                <a:off x="4004" y="3185"/>
                <a:ext cx="2" cy="1"/>
              </a:xfrm>
              <a:custGeom>
                <a:avLst/>
                <a:gdLst/>
                <a:ahLst/>
                <a:cxnLst>
                  <a:cxn ang="0">
                    <a:pos x="1" y="1"/>
                  </a:cxn>
                  <a:cxn ang="0">
                    <a:pos x="2" y="0"/>
                  </a:cxn>
                  <a:cxn ang="0">
                    <a:pos x="0" y="1"/>
                  </a:cxn>
                  <a:cxn ang="0">
                    <a:pos x="1" y="1"/>
                  </a:cxn>
                </a:cxnLst>
                <a:rect l="0" t="0" r="0" b="0"/>
                <a:pathLst>
                  <a:path w="2" h="1">
                    <a:moveTo>
                      <a:pt x="1" y="1"/>
                    </a:moveTo>
                    <a:lnTo>
                      <a:pt x="2" y="0"/>
                    </a:lnTo>
                    <a:lnTo>
                      <a:pt x="0" y="1"/>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8" name="Freeform 1036">
                <a:extLst>
                  <a:ext uri="{FF2B5EF4-FFF2-40B4-BE49-F238E27FC236}">
                    <a16:creationId xmlns:a16="http://schemas.microsoft.com/office/drawing/2014/main" xmlns="" id="{522B6DE2-51B9-444B-8D6A-035DBE494E96}"/>
                  </a:ext>
                </a:extLst>
              </p:cNvPr>
              <p:cNvSpPr/>
              <p:nvPr/>
            </p:nvSpPr>
            <p:spPr>
              <a:xfrm>
                <a:off x="3996" y="3170"/>
                <a:ext cx="16" cy="14"/>
              </a:xfrm>
              <a:custGeom>
                <a:avLst/>
                <a:gdLst/>
                <a:ahLst/>
                <a:cxnLst>
                  <a:cxn ang="0">
                    <a:pos x="0" y="8"/>
                  </a:cxn>
                  <a:cxn ang="0">
                    <a:pos x="4" y="12"/>
                  </a:cxn>
                  <a:cxn ang="0">
                    <a:pos x="1" y="13"/>
                  </a:cxn>
                  <a:cxn ang="0">
                    <a:pos x="7" y="14"/>
                  </a:cxn>
                  <a:cxn ang="0">
                    <a:pos x="3" y="7"/>
                  </a:cxn>
                  <a:cxn ang="0">
                    <a:pos x="11" y="6"/>
                  </a:cxn>
                  <a:cxn ang="0">
                    <a:pos x="9" y="9"/>
                  </a:cxn>
                  <a:cxn ang="0">
                    <a:pos x="8" y="0"/>
                  </a:cxn>
                  <a:cxn ang="0">
                    <a:pos x="7" y="1"/>
                  </a:cxn>
                  <a:cxn ang="0">
                    <a:pos x="5" y="0"/>
                  </a:cxn>
                  <a:cxn ang="0">
                    <a:pos x="0" y="8"/>
                  </a:cxn>
                </a:cxnLst>
                <a:rect l="0" t="0" r="0" b="0"/>
                <a:pathLst>
                  <a:path w="18" h="16">
                    <a:moveTo>
                      <a:pt x="1" y="10"/>
                    </a:moveTo>
                    <a:cubicBezTo>
                      <a:pt x="5" y="14"/>
                      <a:pt x="5" y="14"/>
                      <a:pt x="5" y="14"/>
                    </a:cubicBezTo>
                    <a:cubicBezTo>
                      <a:pt x="5" y="15"/>
                      <a:pt x="3" y="15"/>
                      <a:pt x="2" y="15"/>
                    </a:cubicBezTo>
                    <a:cubicBezTo>
                      <a:pt x="4" y="15"/>
                      <a:pt x="6" y="16"/>
                      <a:pt x="8" y="16"/>
                    </a:cubicBezTo>
                    <a:cubicBezTo>
                      <a:pt x="13" y="14"/>
                      <a:pt x="5" y="11"/>
                      <a:pt x="4" y="9"/>
                    </a:cubicBezTo>
                    <a:cubicBezTo>
                      <a:pt x="7" y="3"/>
                      <a:pt x="8" y="9"/>
                      <a:pt x="13" y="7"/>
                    </a:cubicBezTo>
                    <a:cubicBezTo>
                      <a:pt x="13" y="8"/>
                      <a:pt x="12" y="8"/>
                      <a:pt x="11" y="11"/>
                    </a:cubicBezTo>
                    <a:cubicBezTo>
                      <a:pt x="18" y="7"/>
                      <a:pt x="12" y="3"/>
                      <a:pt x="10" y="0"/>
                    </a:cubicBezTo>
                    <a:cubicBezTo>
                      <a:pt x="9" y="1"/>
                      <a:pt x="7" y="1"/>
                      <a:pt x="8" y="2"/>
                    </a:cubicBezTo>
                    <a:cubicBezTo>
                      <a:pt x="6" y="0"/>
                      <a:pt x="6" y="0"/>
                      <a:pt x="6" y="0"/>
                    </a:cubicBezTo>
                    <a:cubicBezTo>
                      <a:pt x="1" y="3"/>
                      <a:pt x="0" y="5"/>
                      <a:pt x="1"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59" name="Freeform 1037">
                <a:extLst>
                  <a:ext uri="{FF2B5EF4-FFF2-40B4-BE49-F238E27FC236}">
                    <a16:creationId xmlns:a16="http://schemas.microsoft.com/office/drawing/2014/main" xmlns="" id="{8B6866F3-3972-42AF-8156-1D05FACA8796}"/>
                  </a:ext>
                </a:extLst>
              </p:cNvPr>
              <p:cNvSpPr/>
              <p:nvPr/>
            </p:nvSpPr>
            <p:spPr>
              <a:xfrm>
                <a:off x="3995" y="3183"/>
                <a:ext cx="3" cy="2"/>
              </a:xfrm>
              <a:custGeom>
                <a:avLst/>
                <a:gdLst/>
                <a:ahLst/>
                <a:cxnLst>
                  <a:cxn ang="0">
                    <a:pos x="2" y="2"/>
                  </a:cxn>
                  <a:cxn ang="0">
                    <a:pos x="3" y="0"/>
                  </a:cxn>
                  <a:cxn ang="0">
                    <a:pos x="2" y="2"/>
                  </a:cxn>
                </a:cxnLst>
                <a:rect l="0" t="0" r="0" b="0"/>
                <a:pathLst>
                  <a:path w="3" h="3">
                    <a:moveTo>
                      <a:pt x="2" y="3"/>
                    </a:moveTo>
                    <a:cubicBezTo>
                      <a:pt x="2" y="1"/>
                      <a:pt x="2" y="1"/>
                      <a:pt x="3" y="0"/>
                    </a:cubicBezTo>
                    <a:cubicBezTo>
                      <a:pt x="1" y="1"/>
                      <a:pt x="0" y="1"/>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0" name="Freeform 1038">
                <a:extLst>
                  <a:ext uri="{FF2B5EF4-FFF2-40B4-BE49-F238E27FC236}">
                    <a16:creationId xmlns:a16="http://schemas.microsoft.com/office/drawing/2014/main" xmlns="" id="{E3EF4EAF-9ECE-4E58-9602-0388E6D49736}"/>
                  </a:ext>
                </a:extLst>
              </p:cNvPr>
              <p:cNvSpPr/>
              <p:nvPr/>
            </p:nvSpPr>
            <p:spPr>
              <a:xfrm>
                <a:off x="4004" y="3169"/>
                <a:ext cx="1" cy="1"/>
              </a:xfrm>
              <a:custGeom>
                <a:avLst/>
                <a:gdLst/>
                <a:ahLst/>
                <a:cxnLst>
                  <a:cxn ang="0">
                    <a:pos x="1" y="0"/>
                  </a:cxn>
                  <a:cxn ang="0">
                    <a:pos x="1" y="1"/>
                  </a:cxn>
                  <a:cxn ang="0">
                    <a:pos x="1" y="0"/>
                  </a:cxn>
                </a:cxnLst>
                <a:rect l="0" t="0" r="0" b="0"/>
                <a:pathLst>
                  <a:path w="1" h="1">
                    <a:moveTo>
                      <a:pt x="1" y="0"/>
                    </a:moveTo>
                    <a:cubicBezTo>
                      <a:pt x="0" y="0"/>
                      <a:pt x="0" y="1"/>
                      <a:pt x="1" y="1"/>
                    </a:cubicBezTo>
                    <a:cubicBezTo>
                      <a:pt x="1" y="1"/>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1" name="Freeform 1039">
                <a:extLst>
                  <a:ext uri="{FF2B5EF4-FFF2-40B4-BE49-F238E27FC236}">
                    <a16:creationId xmlns:a16="http://schemas.microsoft.com/office/drawing/2014/main" xmlns="" id="{5F416417-B8B4-498A-882D-88484504431E}"/>
                  </a:ext>
                </a:extLst>
              </p:cNvPr>
              <p:cNvSpPr/>
              <p:nvPr/>
            </p:nvSpPr>
            <p:spPr>
              <a:xfrm>
                <a:off x="3996" y="3169"/>
                <a:ext cx="3" cy="3"/>
              </a:xfrm>
              <a:custGeom>
                <a:avLst/>
                <a:gdLst/>
                <a:ahLst/>
                <a:cxnLst>
                  <a:cxn ang="0">
                    <a:pos x="3" y="2"/>
                  </a:cxn>
                  <a:cxn ang="0">
                    <a:pos x="3" y="0"/>
                  </a:cxn>
                  <a:cxn ang="0">
                    <a:pos x="0" y="1"/>
                  </a:cxn>
                  <a:cxn ang="0">
                    <a:pos x="3" y="2"/>
                  </a:cxn>
                </a:cxnLst>
                <a:rect l="0" t="0" r="0" b="0"/>
                <a:pathLst>
                  <a:path w="3" h="3">
                    <a:moveTo>
                      <a:pt x="3" y="2"/>
                    </a:moveTo>
                    <a:cubicBezTo>
                      <a:pt x="3" y="0"/>
                      <a:pt x="3" y="0"/>
                      <a:pt x="3" y="0"/>
                    </a:cubicBezTo>
                    <a:cubicBezTo>
                      <a:pt x="0" y="1"/>
                      <a:pt x="0" y="1"/>
                      <a:pt x="0" y="1"/>
                    </a:cubicBezTo>
                    <a:cubicBezTo>
                      <a:pt x="1" y="1"/>
                      <a:pt x="1" y="3"/>
                      <a:pt x="3"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2" name="Freeform 1040">
                <a:extLst>
                  <a:ext uri="{FF2B5EF4-FFF2-40B4-BE49-F238E27FC236}">
                    <a16:creationId xmlns:a16="http://schemas.microsoft.com/office/drawing/2014/main" xmlns="" id="{AD5ADAF4-322B-4782-9764-7ED6D3BE22BC}"/>
                  </a:ext>
                </a:extLst>
              </p:cNvPr>
              <p:cNvSpPr/>
              <p:nvPr/>
            </p:nvSpPr>
            <p:spPr>
              <a:xfrm>
                <a:off x="3993" y="3074"/>
                <a:ext cx="18" cy="93"/>
              </a:xfrm>
              <a:custGeom>
                <a:avLst/>
                <a:gdLst/>
                <a:ahLst/>
                <a:cxnLst>
                  <a:cxn ang="0">
                    <a:pos x="15" y="0"/>
                  </a:cxn>
                  <a:cxn ang="0">
                    <a:pos x="12" y="4"/>
                  </a:cxn>
                  <a:cxn ang="0">
                    <a:pos x="9" y="0"/>
                  </a:cxn>
                  <a:cxn ang="0">
                    <a:pos x="3" y="0"/>
                  </a:cxn>
                  <a:cxn ang="0">
                    <a:pos x="6" y="7"/>
                  </a:cxn>
                  <a:cxn ang="0">
                    <a:pos x="2" y="7"/>
                  </a:cxn>
                  <a:cxn ang="0">
                    <a:pos x="4" y="21"/>
                  </a:cxn>
                  <a:cxn ang="0">
                    <a:pos x="6" y="31"/>
                  </a:cxn>
                  <a:cxn ang="0">
                    <a:pos x="3" y="70"/>
                  </a:cxn>
                  <a:cxn ang="0">
                    <a:pos x="8" y="72"/>
                  </a:cxn>
                  <a:cxn ang="0">
                    <a:pos x="5" y="74"/>
                  </a:cxn>
                  <a:cxn ang="0">
                    <a:pos x="5" y="73"/>
                  </a:cxn>
                  <a:cxn ang="0">
                    <a:pos x="3" y="83"/>
                  </a:cxn>
                  <a:cxn ang="0">
                    <a:pos x="10" y="84"/>
                  </a:cxn>
                  <a:cxn ang="0">
                    <a:pos x="3" y="88"/>
                  </a:cxn>
                  <a:cxn ang="0">
                    <a:pos x="7" y="93"/>
                  </a:cxn>
                  <a:cxn ang="0">
                    <a:pos x="12" y="88"/>
                  </a:cxn>
                  <a:cxn ang="0">
                    <a:pos x="14" y="92"/>
                  </a:cxn>
                  <a:cxn ang="0">
                    <a:pos x="7" y="66"/>
                  </a:cxn>
                  <a:cxn ang="0">
                    <a:pos x="10" y="67"/>
                  </a:cxn>
                  <a:cxn ang="0">
                    <a:pos x="13" y="52"/>
                  </a:cxn>
                  <a:cxn ang="0">
                    <a:pos x="8" y="46"/>
                  </a:cxn>
                  <a:cxn ang="0">
                    <a:pos x="11" y="43"/>
                  </a:cxn>
                  <a:cxn ang="0">
                    <a:pos x="8" y="42"/>
                  </a:cxn>
                  <a:cxn ang="0">
                    <a:pos x="12" y="37"/>
                  </a:cxn>
                  <a:cxn ang="0">
                    <a:pos x="5" y="37"/>
                  </a:cxn>
                  <a:cxn ang="0">
                    <a:pos x="15" y="27"/>
                  </a:cxn>
                  <a:cxn ang="0">
                    <a:pos x="11" y="29"/>
                  </a:cxn>
                  <a:cxn ang="0">
                    <a:pos x="8" y="26"/>
                  </a:cxn>
                  <a:cxn ang="0">
                    <a:pos x="14" y="25"/>
                  </a:cxn>
                  <a:cxn ang="0">
                    <a:pos x="11" y="18"/>
                  </a:cxn>
                  <a:cxn ang="0">
                    <a:pos x="7" y="18"/>
                  </a:cxn>
                  <a:cxn ang="0">
                    <a:pos x="9" y="9"/>
                  </a:cxn>
                  <a:cxn ang="0">
                    <a:pos x="15" y="14"/>
                  </a:cxn>
                  <a:cxn ang="0">
                    <a:pos x="18" y="11"/>
                  </a:cxn>
                  <a:cxn ang="0">
                    <a:pos x="10" y="5"/>
                  </a:cxn>
                  <a:cxn ang="0">
                    <a:pos x="15" y="0"/>
                  </a:cxn>
                </a:cxnLst>
                <a:rect l="0" t="0" r="0" b="0"/>
                <a:pathLst>
                  <a:path w="21" h="108">
                    <a:moveTo>
                      <a:pt x="18" y="1"/>
                    </a:moveTo>
                    <a:cubicBezTo>
                      <a:pt x="16" y="1"/>
                      <a:pt x="15" y="2"/>
                      <a:pt x="15" y="5"/>
                    </a:cubicBezTo>
                    <a:cubicBezTo>
                      <a:pt x="12" y="4"/>
                      <a:pt x="13" y="1"/>
                      <a:pt x="11" y="0"/>
                    </a:cubicBezTo>
                    <a:cubicBezTo>
                      <a:pt x="9" y="3"/>
                      <a:pt x="7" y="0"/>
                      <a:pt x="4" y="0"/>
                    </a:cubicBezTo>
                    <a:cubicBezTo>
                      <a:pt x="3" y="4"/>
                      <a:pt x="8" y="5"/>
                      <a:pt x="7" y="9"/>
                    </a:cubicBezTo>
                    <a:cubicBezTo>
                      <a:pt x="3" y="9"/>
                      <a:pt x="3" y="9"/>
                      <a:pt x="3" y="9"/>
                    </a:cubicBezTo>
                    <a:cubicBezTo>
                      <a:pt x="5" y="13"/>
                      <a:pt x="8" y="21"/>
                      <a:pt x="5" y="25"/>
                    </a:cubicBezTo>
                    <a:cubicBezTo>
                      <a:pt x="4" y="29"/>
                      <a:pt x="5" y="32"/>
                      <a:pt x="7" y="36"/>
                    </a:cubicBezTo>
                    <a:cubicBezTo>
                      <a:pt x="4" y="51"/>
                      <a:pt x="7" y="66"/>
                      <a:pt x="4" y="82"/>
                    </a:cubicBezTo>
                    <a:cubicBezTo>
                      <a:pt x="10" y="84"/>
                      <a:pt x="10" y="84"/>
                      <a:pt x="10" y="84"/>
                    </a:cubicBezTo>
                    <a:cubicBezTo>
                      <a:pt x="7" y="85"/>
                      <a:pt x="10" y="88"/>
                      <a:pt x="6" y="87"/>
                    </a:cubicBezTo>
                    <a:cubicBezTo>
                      <a:pt x="7" y="86"/>
                      <a:pt x="6" y="86"/>
                      <a:pt x="6" y="85"/>
                    </a:cubicBezTo>
                    <a:cubicBezTo>
                      <a:pt x="0" y="88"/>
                      <a:pt x="6" y="93"/>
                      <a:pt x="4" y="97"/>
                    </a:cubicBezTo>
                    <a:cubicBezTo>
                      <a:pt x="5" y="97"/>
                      <a:pt x="11" y="96"/>
                      <a:pt x="12" y="98"/>
                    </a:cubicBezTo>
                    <a:cubicBezTo>
                      <a:pt x="5" y="97"/>
                      <a:pt x="12" y="102"/>
                      <a:pt x="4" y="103"/>
                    </a:cubicBezTo>
                    <a:cubicBezTo>
                      <a:pt x="2" y="107"/>
                      <a:pt x="10" y="104"/>
                      <a:pt x="9" y="108"/>
                    </a:cubicBezTo>
                    <a:cubicBezTo>
                      <a:pt x="13" y="108"/>
                      <a:pt x="11" y="104"/>
                      <a:pt x="14" y="103"/>
                    </a:cubicBezTo>
                    <a:cubicBezTo>
                      <a:pt x="17" y="104"/>
                      <a:pt x="12" y="107"/>
                      <a:pt x="17" y="107"/>
                    </a:cubicBezTo>
                    <a:cubicBezTo>
                      <a:pt x="19" y="100"/>
                      <a:pt x="11" y="88"/>
                      <a:pt x="9" y="77"/>
                    </a:cubicBezTo>
                    <a:cubicBezTo>
                      <a:pt x="12" y="78"/>
                      <a:pt x="12" y="78"/>
                      <a:pt x="12" y="78"/>
                    </a:cubicBezTo>
                    <a:cubicBezTo>
                      <a:pt x="10" y="73"/>
                      <a:pt x="10" y="65"/>
                      <a:pt x="16" y="61"/>
                    </a:cubicBezTo>
                    <a:cubicBezTo>
                      <a:pt x="13" y="62"/>
                      <a:pt x="19" y="53"/>
                      <a:pt x="10" y="54"/>
                    </a:cubicBezTo>
                    <a:cubicBezTo>
                      <a:pt x="12" y="52"/>
                      <a:pt x="12" y="52"/>
                      <a:pt x="13" y="50"/>
                    </a:cubicBezTo>
                    <a:cubicBezTo>
                      <a:pt x="10" y="49"/>
                      <a:pt x="10" y="49"/>
                      <a:pt x="10" y="49"/>
                    </a:cubicBezTo>
                    <a:cubicBezTo>
                      <a:pt x="10" y="47"/>
                      <a:pt x="14" y="47"/>
                      <a:pt x="14" y="44"/>
                    </a:cubicBezTo>
                    <a:cubicBezTo>
                      <a:pt x="10" y="46"/>
                      <a:pt x="9" y="44"/>
                      <a:pt x="6" y="43"/>
                    </a:cubicBezTo>
                    <a:cubicBezTo>
                      <a:pt x="10" y="39"/>
                      <a:pt x="14" y="35"/>
                      <a:pt x="18" y="32"/>
                    </a:cubicBezTo>
                    <a:cubicBezTo>
                      <a:pt x="16" y="33"/>
                      <a:pt x="15" y="33"/>
                      <a:pt x="13" y="34"/>
                    </a:cubicBezTo>
                    <a:cubicBezTo>
                      <a:pt x="15" y="32"/>
                      <a:pt x="11" y="32"/>
                      <a:pt x="10" y="31"/>
                    </a:cubicBezTo>
                    <a:cubicBezTo>
                      <a:pt x="10" y="29"/>
                      <a:pt x="15" y="30"/>
                      <a:pt x="17" y="30"/>
                    </a:cubicBezTo>
                    <a:cubicBezTo>
                      <a:pt x="19" y="26"/>
                      <a:pt x="10" y="24"/>
                      <a:pt x="13" y="22"/>
                    </a:cubicBezTo>
                    <a:cubicBezTo>
                      <a:pt x="9" y="22"/>
                      <a:pt x="9" y="22"/>
                      <a:pt x="9" y="22"/>
                    </a:cubicBezTo>
                    <a:cubicBezTo>
                      <a:pt x="8" y="18"/>
                      <a:pt x="12" y="15"/>
                      <a:pt x="11" y="11"/>
                    </a:cubicBezTo>
                    <a:cubicBezTo>
                      <a:pt x="16" y="9"/>
                      <a:pt x="16" y="15"/>
                      <a:pt x="18" y="17"/>
                    </a:cubicBezTo>
                    <a:cubicBezTo>
                      <a:pt x="19" y="16"/>
                      <a:pt x="19" y="14"/>
                      <a:pt x="21" y="13"/>
                    </a:cubicBezTo>
                    <a:cubicBezTo>
                      <a:pt x="18" y="11"/>
                      <a:pt x="15" y="8"/>
                      <a:pt x="12" y="6"/>
                    </a:cubicBezTo>
                    <a:cubicBezTo>
                      <a:pt x="18" y="8"/>
                      <a:pt x="18" y="3"/>
                      <a:pt x="18"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3" name="Freeform 1041">
                <a:extLst>
                  <a:ext uri="{FF2B5EF4-FFF2-40B4-BE49-F238E27FC236}">
                    <a16:creationId xmlns:a16="http://schemas.microsoft.com/office/drawing/2014/main" xmlns="" id="{D5DF46CC-4E97-4748-85BE-5973AB7B1266}"/>
                  </a:ext>
                </a:extLst>
              </p:cNvPr>
              <p:cNvSpPr/>
              <p:nvPr/>
            </p:nvSpPr>
            <p:spPr>
              <a:xfrm>
                <a:off x="4011" y="3085"/>
                <a:ext cx="2" cy="2"/>
              </a:xfrm>
              <a:custGeom>
                <a:avLst/>
                <a:gdLst/>
                <a:ahLst/>
                <a:cxnLst>
                  <a:cxn ang="0">
                    <a:pos x="0" y="0"/>
                  </a:cxn>
                  <a:cxn ang="0">
                    <a:pos x="2" y="2"/>
                  </a:cxn>
                  <a:cxn ang="0">
                    <a:pos x="1" y="0"/>
                  </a:cxn>
                  <a:cxn ang="0">
                    <a:pos x="0" y="0"/>
                  </a:cxn>
                </a:cxnLst>
                <a:rect l="0" t="0" r="0" b="0"/>
                <a:pathLst>
                  <a:path w="2" h="2">
                    <a:moveTo>
                      <a:pt x="0" y="0"/>
                    </a:moveTo>
                    <a:lnTo>
                      <a:pt x="2" y="2"/>
                    </a:ln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4" name="Freeform 1042">
                <a:extLst>
                  <a:ext uri="{FF2B5EF4-FFF2-40B4-BE49-F238E27FC236}">
                    <a16:creationId xmlns:a16="http://schemas.microsoft.com/office/drawing/2014/main" xmlns="" id="{E6CE45CB-7402-41C5-9513-49E81C811512}"/>
                  </a:ext>
                </a:extLst>
              </p:cNvPr>
              <p:cNvSpPr/>
              <p:nvPr/>
            </p:nvSpPr>
            <p:spPr>
              <a:xfrm>
                <a:off x="4008" y="3075"/>
                <a:ext cx="1" cy="0"/>
              </a:xfrm>
              <a:custGeom>
                <a:avLst/>
                <a:gdLst/>
                <a:ahLst/>
                <a:cxnLst>
                  <a:cxn ang="0">
                    <a:pos x="0" y="0"/>
                  </a:cxn>
                  <a:cxn ang="0">
                    <a:pos x="1" y="0"/>
                  </a:cxn>
                  <a:cxn ang="0">
                    <a:pos x="0" y="0"/>
                  </a:cxn>
                </a:cxnLst>
                <a:rect l="0" t="0" r="0" b="0"/>
                <a:pathLst>
                  <a:path w="1" h="1">
                    <a:moveTo>
                      <a:pt x="0" y="0"/>
                    </a:moveTo>
                    <a:cubicBezTo>
                      <a:pt x="1" y="0"/>
                      <a:pt x="1" y="0"/>
                      <a:pt x="1" y="0"/>
                    </a:cubicBezTo>
                    <a:cubicBezTo>
                      <a:pt x="1" y="0"/>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5" name="Freeform 1043">
                <a:extLst>
                  <a:ext uri="{FF2B5EF4-FFF2-40B4-BE49-F238E27FC236}">
                    <a16:creationId xmlns:a16="http://schemas.microsoft.com/office/drawing/2014/main" xmlns="" id="{EDC17448-0052-48B0-88AE-EF7413B5440C}"/>
                  </a:ext>
                </a:extLst>
              </p:cNvPr>
              <p:cNvSpPr/>
              <p:nvPr/>
            </p:nvSpPr>
            <p:spPr>
              <a:xfrm>
                <a:off x="3997" y="3095"/>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6" name="Freeform 1044">
                <a:extLst>
                  <a:ext uri="{FF2B5EF4-FFF2-40B4-BE49-F238E27FC236}">
                    <a16:creationId xmlns:a16="http://schemas.microsoft.com/office/drawing/2014/main" xmlns="" id="{4E7936B3-78A0-4837-A962-2258DE837BD9}"/>
                  </a:ext>
                </a:extLst>
              </p:cNvPr>
              <p:cNvSpPr/>
              <p:nvPr/>
            </p:nvSpPr>
            <p:spPr>
              <a:xfrm>
                <a:off x="4008" y="3099"/>
                <a:ext cx="4" cy="3"/>
              </a:xfrm>
              <a:custGeom>
                <a:avLst/>
                <a:gdLst/>
                <a:ahLst/>
                <a:cxnLst>
                  <a:cxn ang="0">
                    <a:pos x="4" y="0"/>
                  </a:cxn>
                  <a:cxn ang="0">
                    <a:pos x="0" y="3"/>
                  </a:cxn>
                  <a:cxn ang="0">
                    <a:pos x="4" y="0"/>
                  </a:cxn>
                </a:cxnLst>
                <a:rect l="0" t="0" r="0" b="0"/>
                <a:pathLst>
                  <a:path w="4" h="3">
                    <a:moveTo>
                      <a:pt x="4" y="0"/>
                    </a:moveTo>
                    <a:cubicBezTo>
                      <a:pt x="0" y="3"/>
                      <a:pt x="0" y="3"/>
                      <a:pt x="0" y="3"/>
                    </a:cubicBezTo>
                    <a:cubicBezTo>
                      <a:pt x="1" y="3"/>
                      <a:pt x="3" y="3"/>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7" name="Freeform 1045">
                <a:extLst>
                  <a:ext uri="{FF2B5EF4-FFF2-40B4-BE49-F238E27FC236}">
                    <a16:creationId xmlns:a16="http://schemas.microsoft.com/office/drawing/2014/main" xmlns="" id="{F9B5FED5-E443-43F4-BDE1-469CE5D372F7}"/>
                  </a:ext>
                </a:extLst>
              </p:cNvPr>
              <p:cNvSpPr/>
              <p:nvPr/>
            </p:nvSpPr>
            <p:spPr>
              <a:xfrm>
                <a:off x="4007" y="3121"/>
                <a:ext cx="3" cy="1"/>
              </a:xfrm>
              <a:custGeom>
                <a:avLst/>
                <a:gdLst/>
                <a:ahLst/>
                <a:cxnLst>
                  <a:cxn ang="0">
                    <a:pos x="0" y="0"/>
                  </a:cxn>
                  <a:cxn ang="0">
                    <a:pos x="3" y="1"/>
                  </a:cxn>
                  <a:cxn ang="0">
                    <a:pos x="0" y="0"/>
                  </a:cxn>
                </a:cxnLst>
                <a:rect l="0" t="0" r="0" b="0"/>
                <a:pathLst>
                  <a:path w="3" h="2">
                    <a:moveTo>
                      <a:pt x="0" y="1"/>
                    </a:moveTo>
                    <a:cubicBezTo>
                      <a:pt x="0" y="2"/>
                      <a:pt x="1" y="2"/>
                      <a:pt x="3" y="2"/>
                    </a:cubicBezTo>
                    <a:cubicBezTo>
                      <a:pt x="3" y="1"/>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8" name="Freeform 1046">
                <a:extLst>
                  <a:ext uri="{FF2B5EF4-FFF2-40B4-BE49-F238E27FC236}">
                    <a16:creationId xmlns:a16="http://schemas.microsoft.com/office/drawing/2014/main" xmlns="" id="{15680D56-9A30-48F7-BA8A-EBF7B442975B}"/>
                  </a:ext>
                </a:extLst>
              </p:cNvPr>
              <p:cNvSpPr/>
              <p:nvPr/>
            </p:nvSpPr>
            <p:spPr>
              <a:xfrm>
                <a:off x="4010" y="3078"/>
                <a:ext cx="2" cy="4"/>
              </a:xfrm>
              <a:custGeom>
                <a:avLst/>
                <a:gdLst/>
                <a:ahLst/>
                <a:cxnLst>
                  <a:cxn ang="0">
                    <a:pos x="2" y="4"/>
                  </a:cxn>
                  <a:cxn ang="0">
                    <a:pos x="1" y="0"/>
                  </a:cxn>
                  <a:cxn ang="0">
                    <a:pos x="0" y="0"/>
                  </a:cxn>
                  <a:cxn ang="0">
                    <a:pos x="2" y="4"/>
                  </a:cxn>
                </a:cxnLst>
                <a:rect l="0" t="0" r="0" b="0"/>
                <a:pathLst>
                  <a:path w="2" h="4">
                    <a:moveTo>
                      <a:pt x="2" y="4"/>
                    </a:moveTo>
                    <a:lnTo>
                      <a:pt x="1" y="0"/>
                    </a:lnTo>
                    <a:lnTo>
                      <a:pt x="0" y="0"/>
                    </a:lnTo>
                    <a:lnTo>
                      <a:pt x="2"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69" name="Freeform 1047">
                <a:extLst>
                  <a:ext uri="{FF2B5EF4-FFF2-40B4-BE49-F238E27FC236}">
                    <a16:creationId xmlns:a16="http://schemas.microsoft.com/office/drawing/2014/main" xmlns="" id="{53F92ECA-D941-41B0-93C8-F91503E569ED}"/>
                  </a:ext>
                </a:extLst>
              </p:cNvPr>
              <p:cNvSpPr/>
              <p:nvPr/>
            </p:nvSpPr>
            <p:spPr>
              <a:xfrm>
                <a:off x="3991" y="3021"/>
                <a:ext cx="22" cy="51"/>
              </a:xfrm>
              <a:custGeom>
                <a:avLst/>
                <a:gdLst/>
                <a:ahLst/>
                <a:cxnLst>
                  <a:cxn ang="0">
                    <a:pos x="4" y="3"/>
                  </a:cxn>
                  <a:cxn ang="0">
                    <a:pos x="1" y="12"/>
                  </a:cxn>
                  <a:cxn ang="0">
                    <a:pos x="11" y="18"/>
                  </a:cxn>
                  <a:cxn ang="0">
                    <a:pos x="3" y="17"/>
                  </a:cxn>
                  <a:cxn ang="0">
                    <a:pos x="8" y="34"/>
                  </a:cxn>
                  <a:cxn ang="0">
                    <a:pos x="5" y="34"/>
                  </a:cxn>
                  <a:cxn ang="0">
                    <a:pos x="14" y="41"/>
                  </a:cxn>
                  <a:cxn ang="0">
                    <a:pos x="4" y="41"/>
                  </a:cxn>
                  <a:cxn ang="0">
                    <a:pos x="3" y="40"/>
                  </a:cxn>
                  <a:cxn ang="0">
                    <a:pos x="6" y="50"/>
                  </a:cxn>
                  <a:cxn ang="0">
                    <a:pos x="12" y="51"/>
                  </a:cxn>
                  <a:cxn ang="0">
                    <a:pos x="16" y="51"/>
                  </a:cxn>
                  <a:cxn ang="0">
                    <a:pos x="13" y="44"/>
                  </a:cxn>
                  <a:cxn ang="0">
                    <a:pos x="16" y="44"/>
                  </a:cxn>
                  <a:cxn ang="0">
                    <a:pos x="14" y="42"/>
                  </a:cxn>
                  <a:cxn ang="0">
                    <a:pos x="17" y="41"/>
                  </a:cxn>
                  <a:cxn ang="0">
                    <a:pos x="14" y="36"/>
                  </a:cxn>
                  <a:cxn ang="0">
                    <a:pos x="15" y="37"/>
                  </a:cxn>
                  <a:cxn ang="0">
                    <a:pos x="11" y="34"/>
                  </a:cxn>
                  <a:cxn ang="0">
                    <a:pos x="15" y="32"/>
                  </a:cxn>
                  <a:cxn ang="0">
                    <a:pos x="13" y="32"/>
                  </a:cxn>
                  <a:cxn ang="0">
                    <a:pos x="17" y="21"/>
                  </a:cxn>
                  <a:cxn ang="0">
                    <a:pos x="14" y="20"/>
                  </a:cxn>
                  <a:cxn ang="0">
                    <a:pos x="17" y="25"/>
                  </a:cxn>
                  <a:cxn ang="0">
                    <a:pos x="8" y="25"/>
                  </a:cxn>
                  <a:cxn ang="0">
                    <a:pos x="15" y="18"/>
                  </a:cxn>
                  <a:cxn ang="0">
                    <a:pos x="14" y="10"/>
                  </a:cxn>
                  <a:cxn ang="0">
                    <a:pos x="15" y="10"/>
                  </a:cxn>
                  <a:cxn ang="0">
                    <a:pos x="12" y="5"/>
                  </a:cxn>
                  <a:cxn ang="0">
                    <a:pos x="11" y="6"/>
                  </a:cxn>
                  <a:cxn ang="0">
                    <a:pos x="8" y="4"/>
                  </a:cxn>
                  <a:cxn ang="0">
                    <a:pos x="10" y="4"/>
                  </a:cxn>
                  <a:cxn ang="0">
                    <a:pos x="5" y="0"/>
                  </a:cxn>
                  <a:cxn ang="0">
                    <a:pos x="8" y="5"/>
                  </a:cxn>
                  <a:cxn ang="0">
                    <a:pos x="4" y="3"/>
                  </a:cxn>
                </a:cxnLst>
                <a:rect l="0" t="0" r="0" b="0"/>
                <a:pathLst>
                  <a:path w="25" h="59">
                    <a:moveTo>
                      <a:pt x="5" y="4"/>
                    </a:moveTo>
                    <a:cubicBezTo>
                      <a:pt x="0" y="6"/>
                      <a:pt x="3" y="11"/>
                      <a:pt x="2" y="14"/>
                    </a:cubicBezTo>
                    <a:cubicBezTo>
                      <a:pt x="5" y="21"/>
                      <a:pt x="12" y="15"/>
                      <a:pt x="13" y="21"/>
                    </a:cubicBezTo>
                    <a:cubicBezTo>
                      <a:pt x="4" y="20"/>
                      <a:pt x="4" y="20"/>
                      <a:pt x="4" y="20"/>
                    </a:cubicBezTo>
                    <a:cubicBezTo>
                      <a:pt x="4" y="26"/>
                      <a:pt x="2" y="35"/>
                      <a:pt x="10" y="40"/>
                    </a:cubicBezTo>
                    <a:cubicBezTo>
                      <a:pt x="9" y="41"/>
                      <a:pt x="8" y="42"/>
                      <a:pt x="6" y="40"/>
                    </a:cubicBezTo>
                    <a:cubicBezTo>
                      <a:pt x="7" y="44"/>
                      <a:pt x="19" y="43"/>
                      <a:pt x="16" y="48"/>
                    </a:cubicBezTo>
                    <a:cubicBezTo>
                      <a:pt x="11" y="43"/>
                      <a:pt x="11" y="50"/>
                      <a:pt x="5" y="48"/>
                    </a:cubicBezTo>
                    <a:cubicBezTo>
                      <a:pt x="4" y="47"/>
                      <a:pt x="4" y="47"/>
                      <a:pt x="4" y="47"/>
                    </a:cubicBezTo>
                    <a:cubicBezTo>
                      <a:pt x="5" y="51"/>
                      <a:pt x="8" y="56"/>
                      <a:pt x="7" y="58"/>
                    </a:cubicBezTo>
                    <a:cubicBezTo>
                      <a:pt x="10" y="58"/>
                      <a:pt x="13" y="56"/>
                      <a:pt x="14" y="59"/>
                    </a:cubicBezTo>
                    <a:cubicBezTo>
                      <a:pt x="14" y="58"/>
                      <a:pt x="17" y="59"/>
                      <a:pt x="19" y="59"/>
                    </a:cubicBezTo>
                    <a:cubicBezTo>
                      <a:pt x="17" y="55"/>
                      <a:pt x="18" y="54"/>
                      <a:pt x="15" y="52"/>
                    </a:cubicBezTo>
                    <a:cubicBezTo>
                      <a:pt x="18" y="50"/>
                      <a:pt x="16" y="53"/>
                      <a:pt x="19" y="51"/>
                    </a:cubicBezTo>
                    <a:cubicBezTo>
                      <a:pt x="16" y="49"/>
                      <a:pt x="16" y="49"/>
                      <a:pt x="16" y="49"/>
                    </a:cubicBezTo>
                    <a:cubicBezTo>
                      <a:pt x="17" y="47"/>
                      <a:pt x="20" y="51"/>
                      <a:pt x="20" y="48"/>
                    </a:cubicBezTo>
                    <a:cubicBezTo>
                      <a:pt x="18" y="47"/>
                      <a:pt x="16" y="45"/>
                      <a:pt x="17" y="42"/>
                    </a:cubicBezTo>
                    <a:cubicBezTo>
                      <a:pt x="18" y="43"/>
                      <a:pt x="18" y="43"/>
                      <a:pt x="18" y="43"/>
                    </a:cubicBezTo>
                    <a:cubicBezTo>
                      <a:pt x="17" y="41"/>
                      <a:pt x="18" y="39"/>
                      <a:pt x="13" y="40"/>
                    </a:cubicBezTo>
                    <a:cubicBezTo>
                      <a:pt x="18" y="38"/>
                      <a:pt x="18" y="38"/>
                      <a:pt x="18" y="38"/>
                    </a:cubicBezTo>
                    <a:cubicBezTo>
                      <a:pt x="15" y="38"/>
                      <a:pt x="15" y="38"/>
                      <a:pt x="15" y="38"/>
                    </a:cubicBezTo>
                    <a:cubicBezTo>
                      <a:pt x="16" y="33"/>
                      <a:pt x="25" y="31"/>
                      <a:pt x="20" y="25"/>
                    </a:cubicBezTo>
                    <a:cubicBezTo>
                      <a:pt x="19" y="26"/>
                      <a:pt x="17" y="25"/>
                      <a:pt x="17" y="24"/>
                    </a:cubicBezTo>
                    <a:cubicBezTo>
                      <a:pt x="14" y="27"/>
                      <a:pt x="19" y="27"/>
                      <a:pt x="20" y="30"/>
                    </a:cubicBezTo>
                    <a:cubicBezTo>
                      <a:pt x="16" y="30"/>
                      <a:pt x="12" y="26"/>
                      <a:pt x="10" y="29"/>
                    </a:cubicBezTo>
                    <a:cubicBezTo>
                      <a:pt x="14" y="26"/>
                      <a:pt x="10" y="23"/>
                      <a:pt x="18" y="21"/>
                    </a:cubicBezTo>
                    <a:cubicBezTo>
                      <a:pt x="19" y="17"/>
                      <a:pt x="15" y="16"/>
                      <a:pt x="17"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5" y="2"/>
                      <a:pt x="9" y="4"/>
                      <a:pt x="10" y="6"/>
                    </a:cubicBezTo>
                    <a:cubicBezTo>
                      <a:pt x="7" y="5"/>
                      <a:pt x="4" y="5"/>
                      <a:pt x="5"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0" name="Freeform 1048">
                <a:extLst>
                  <a:ext uri="{FF2B5EF4-FFF2-40B4-BE49-F238E27FC236}">
                    <a16:creationId xmlns:a16="http://schemas.microsoft.com/office/drawing/2014/main" xmlns="" id="{CF0CA885-5F79-4CA3-97D7-D9F136EA0D44}"/>
                  </a:ext>
                </a:extLst>
              </p:cNvPr>
              <p:cNvSpPr/>
              <p:nvPr/>
            </p:nvSpPr>
            <p:spPr>
              <a:xfrm>
                <a:off x="4006" y="3058"/>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0" y="1"/>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1" name="Freeform 1049">
                <a:extLst>
                  <a:ext uri="{FF2B5EF4-FFF2-40B4-BE49-F238E27FC236}">
                    <a16:creationId xmlns:a16="http://schemas.microsoft.com/office/drawing/2014/main" xmlns="" id="{BC15AA67-B838-4440-B7CA-80D5F3AAC87A}"/>
                  </a:ext>
                </a:extLst>
              </p:cNvPr>
              <p:cNvSpPr/>
              <p:nvPr/>
            </p:nvSpPr>
            <p:spPr>
              <a:xfrm>
                <a:off x="3988" y="2979"/>
                <a:ext cx="25" cy="40"/>
              </a:xfrm>
              <a:custGeom>
                <a:avLst/>
                <a:gdLst/>
                <a:ahLst/>
                <a:cxnLst>
                  <a:cxn ang="0">
                    <a:pos x="12" y="28"/>
                  </a:cxn>
                  <a:cxn ang="0">
                    <a:pos x="17" y="26"/>
                  </a:cxn>
                  <a:cxn ang="0">
                    <a:pos x="8" y="27"/>
                  </a:cxn>
                  <a:cxn ang="0">
                    <a:pos x="6" y="23"/>
                  </a:cxn>
                  <a:cxn ang="0">
                    <a:pos x="14" y="23"/>
                  </a:cxn>
                  <a:cxn ang="0">
                    <a:pos x="15" y="19"/>
                  </a:cxn>
                  <a:cxn ang="0">
                    <a:pos x="10" y="19"/>
                  </a:cxn>
                  <a:cxn ang="0">
                    <a:pos x="7" y="14"/>
                  </a:cxn>
                  <a:cxn ang="0">
                    <a:pos x="9" y="16"/>
                  </a:cxn>
                  <a:cxn ang="0">
                    <a:pos x="15" y="13"/>
                  </a:cxn>
                  <a:cxn ang="0">
                    <a:pos x="1" y="3"/>
                  </a:cxn>
                  <a:cxn ang="0">
                    <a:pos x="2" y="6"/>
                  </a:cxn>
                  <a:cxn ang="0">
                    <a:pos x="8" y="6"/>
                  </a:cxn>
                  <a:cxn ang="0">
                    <a:pos x="6" y="10"/>
                  </a:cxn>
                  <a:cxn ang="0">
                    <a:pos x="3" y="7"/>
                  </a:cxn>
                  <a:cxn ang="0">
                    <a:pos x="4" y="34"/>
                  </a:cxn>
                  <a:cxn ang="0">
                    <a:pos x="4" y="31"/>
                  </a:cxn>
                  <a:cxn ang="0">
                    <a:pos x="8" y="34"/>
                  </a:cxn>
                  <a:cxn ang="0">
                    <a:pos x="13" y="32"/>
                  </a:cxn>
                  <a:cxn ang="0">
                    <a:pos x="12" y="34"/>
                  </a:cxn>
                  <a:cxn ang="0">
                    <a:pos x="17" y="33"/>
                  </a:cxn>
                  <a:cxn ang="0">
                    <a:pos x="20" y="40"/>
                  </a:cxn>
                  <a:cxn ang="0">
                    <a:pos x="20" y="30"/>
                  </a:cxn>
                  <a:cxn ang="0">
                    <a:pos x="12" y="28"/>
                  </a:cxn>
                </a:cxnLst>
                <a:rect l="0" t="0" r="0" b="0"/>
                <a:pathLst>
                  <a:path w="30" h="46">
                    <a:moveTo>
                      <a:pt x="15" y="33"/>
                    </a:moveTo>
                    <a:cubicBezTo>
                      <a:pt x="16" y="31"/>
                      <a:pt x="19" y="34"/>
                      <a:pt x="21" y="31"/>
                    </a:cubicBezTo>
                    <a:cubicBezTo>
                      <a:pt x="18" y="29"/>
                      <a:pt x="15" y="35"/>
                      <a:pt x="10" y="32"/>
                    </a:cubicBezTo>
                    <a:cubicBezTo>
                      <a:pt x="13" y="31"/>
                      <a:pt x="8" y="28"/>
                      <a:pt x="8" y="27"/>
                    </a:cubicBezTo>
                    <a:cubicBezTo>
                      <a:pt x="11" y="28"/>
                      <a:pt x="16" y="27"/>
                      <a:pt x="17" y="27"/>
                    </a:cubicBezTo>
                    <a:cubicBezTo>
                      <a:pt x="16" y="26"/>
                      <a:pt x="19" y="24"/>
                      <a:pt x="19" y="22"/>
                    </a:cubicBezTo>
                    <a:cubicBezTo>
                      <a:pt x="15" y="26"/>
                      <a:pt x="16" y="19"/>
                      <a:pt x="13" y="22"/>
                    </a:cubicBezTo>
                    <a:cubicBezTo>
                      <a:pt x="9" y="22"/>
                      <a:pt x="7" y="19"/>
                      <a:pt x="9" y="17"/>
                    </a:cubicBezTo>
                    <a:cubicBezTo>
                      <a:pt x="12" y="17"/>
                      <a:pt x="11" y="18"/>
                      <a:pt x="11" y="19"/>
                    </a:cubicBezTo>
                    <a:cubicBezTo>
                      <a:pt x="16" y="20"/>
                      <a:pt x="14" y="17"/>
                      <a:pt x="18" y="16"/>
                    </a:cubicBezTo>
                    <a:cubicBezTo>
                      <a:pt x="12" y="12"/>
                      <a:pt x="11" y="0"/>
                      <a:pt x="2" y="4"/>
                    </a:cubicBezTo>
                    <a:cubicBezTo>
                      <a:pt x="0" y="5"/>
                      <a:pt x="2" y="6"/>
                      <a:pt x="3" y="8"/>
                    </a:cubicBezTo>
                    <a:cubicBezTo>
                      <a:pt x="4" y="3"/>
                      <a:pt x="8" y="7"/>
                      <a:pt x="10" y="8"/>
                    </a:cubicBezTo>
                    <a:cubicBezTo>
                      <a:pt x="8" y="9"/>
                      <a:pt x="11" y="12"/>
                      <a:pt x="8" y="12"/>
                    </a:cubicBezTo>
                    <a:cubicBezTo>
                      <a:pt x="4" y="9"/>
                      <a:pt x="4" y="9"/>
                      <a:pt x="4" y="9"/>
                    </a:cubicBezTo>
                    <a:cubicBezTo>
                      <a:pt x="2" y="18"/>
                      <a:pt x="4" y="30"/>
                      <a:pt x="5" y="40"/>
                    </a:cubicBezTo>
                    <a:cubicBezTo>
                      <a:pt x="5" y="36"/>
                      <a:pt x="5" y="36"/>
                      <a:pt x="5" y="36"/>
                    </a:cubicBezTo>
                    <a:cubicBezTo>
                      <a:pt x="8" y="36"/>
                      <a:pt x="8" y="38"/>
                      <a:pt x="10" y="40"/>
                    </a:cubicBezTo>
                    <a:cubicBezTo>
                      <a:pt x="16" y="37"/>
                      <a:pt x="16" y="37"/>
                      <a:pt x="16" y="37"/>
                    </a:cubicBezTo>
                    <a:cubicBezTo>
                      <a:pt x="16" y="38"/>
                      <a:pt x="17" y="40"/>
                      <a:pt x="15" y="40"/>
                    </a:cubicBezTo>
                    <a:cubicBezTo>
                      <a:pt x="17" y="41"/>
                      <a:pt x="19" y="40"/>
                      <a:pt x="21" y="39"/>
                    </a:cubicBezTo>
                    <a:cubicBezTo>
                      <a:pt x="23" y="43"/>
                      <a:pt x="20" y="43"/>
                      <a:pt x="24" y="46"/>
                    </a:cubicBezTo>
                    <a:cubicBezTo>
                      <a:pt x="30" y="40"/>
                      <a:pt x="20" y="41"/>
                      <a:pt x="24" y="35"/>
                    </a:cubicBezTo>
                    <a:lnTo>
                      <a:pt x="15" y="3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2" name="Freeform 1050">
                <a:extLst>
                  <a:ext uri="{FF2B5EF4-FFF2-40B4-BE49-F238E27FC236}">
                    <a16:creationId xmlns:a16="http://schemas.microsoft.com/office/drawing/2014/main" xmlns="" id="{1E5C14CF-FE10-41B9-91E1-D6BEEE9317F7}"/>
                  </a:ext>
                </a:extLst>
              </p:cNvPr>
              <p:cNvSpPr/>
              <p:nvPr/>
            </p:nvSpPr>
            <p:spPr>
              <a:xfrm>
                <a:off x="4001" y="3017"/>
                <a:ext cx="3" cy="2"/>
              </a:xfrm>
              <a:custGeom>
                <a:avLst/>
                <a:gdLst/>
                <a:ahLst/>
                <a:cxnLst>
                  <a:cxn ang="0">
                    <a:pos x="3" y="1"/>
                  </a:cxn>
                  <a:cxn ang="0">
                    <a:pos x="0" y="0"/>
                  </a:cxn>
                  <a:cxn ang="0">
                    <a:pos x="2" y="2"/>
                  </a:cxn>
                  <a:cxn ang="0">
                    <a:pos x="3" y="1"/>
                  </a:cxn>
                </a:cxnLst>
                <a:rect l="0" t="0" r="0" b="0"/>
                <a:pathLst>
                  <a:path w="3" h="2">
                    <a:moveTo>
                      <a:pt x="3" y="1"/>
                    </a:moveTo>
                    <a:lnTo>
                      <a:pt x="0" y="0"/>
                    </a:lnTo>
                    <a:lnTo>
                      <a:pt x="2" y="2"/>
                    </a:lnTo>
                    <a:lnTo>
                      <a:pt x="3"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3" name="Freeform 1051">
                <a:extLst>
                  <a:ext uri="{FF2B5EF4-FFF2-40B4-BE49-F238E27FC236}">
                    <a16:creationId xmlns:a16="http://schemas.microsoft.com/office/drawing/2014/main" xmlns="" id="{766C0040-C9D5-42CF-AE79-92F7144C7C5C}"/>
                  </a:ext>
                </a:extLst>
              </p:cNvPr>
              <p:cNvSpPr/>
              <p:nvPr/>
            </p:nvSpPr>
            <p:spPr>
              <a:xfrm>
                <a:off x="3992" y="3015"/>
                <a:ext cx="3" cy="2"/>
              </a:xfrm>
              <a:custGeom>
                <a:avLst/>
                <a:gdLst/>
                <a:ahLst/>
                <a:cxnLst>
                  <a:cxn ang="0">
                    <a:pos x="0" y="1"/>
                  </a:cxn>
                  <a:cxn ang="0">
                    <a:pos x="2" y="2"/>
                  </a:cxn>
                  <a:cxn ang="0">
                    <a:pos x="0" y="1"/>
                  </a:cxn>
                </a:cxnLst>
                <a:rect l="0" t="0" r="0" b="0"/>
                <a:pathLst>
                  <a:path w="4" h="3">
                    <a:moveTo>
                      <a:pt x="0" y="2"/>
                    </a:moveTo>
                    <a:cubicBezTo>
                      <a:pt x="3" y="3"/>
                      <a:pt x="3" y="3"/>
                      <a:pt x="3" y="3"/>
                    </a:cubicBezTo>
                    <a:cubicBezTo>
                      <a:pt x="4" y="0"/>
                      <a:pt x="2" y="1"/>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4" name="Freeform 1052">
                <a:extLst>
                  <a:ext uri="{FF2B5EF4-FFF2-40B4-BE49-F238E27FC236}">
                    <a16:creationId xmlns:a16="http://schemas.microsoft.com/office/drawing/2014/main" xmlns="" id="{14983E60-A019-49BF-A7BF-93D24DB4D11D}"/>
                  </a:ext>
                </a:extLst>
              </p:cNvPr>
              <p:cNvSpPr/>
              <p:nvPr/>
            </p:nvSpPr>
            <p:spPr>
              <a:xfrm>
                <a:off x="4001" y="2987"/>
                <a:ext cx="2" cy="3"/>
              </a:xfrm>
              <a:custGeom>
                <a:avLst/>
                <a:gdLst/>
                <a:ahLst/>
                <a:cxnLst>
                  <a:cxn ang="0">
                    <a:pos x="2" y="3"/>
                  </a:cxn>
                  <a:cxn ang="0">
                    <a:pos x="1" y="0"/>
                  </a:cxn>
                  <a:cxn ang="0">
                    <a:pos x="0" y="2"/>
                  </a:cxn>
                  <a:cxn ang="0">
                    <a:pos x="2" y="3"/>
                  </a:cxn>
                </a:cxnLst>
                <a:rect l="0" t="0" r="0" b="0"/>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5" name="Freeform 1053">
                <a:extLst>
                  <a:ext uri="{FF2B5EF4-FFF2-40B4-BE49-F238E27FC236}">
                    <a16:creationId xmlns:a16="http://schemas.microsoft.com/office/drawing/2014/main" xmlns="" id="{8699F996-2E7A-4D68-BA8B-6C88A0580D86}"/>
                  </a:ext>
                </a:extLst>
              </p:cNvPr>
              <p:cNvSpPr/>
              <p:nvPr/>
            </p:nvSpPr>
            <p:spPr>
              <a:xfrm>
                <a:off x="3988" y="2971"/>
                <a:ext cx="12" cy="12"/>
              </a:xfrm>
              <a:custGeom>
                <a:avLst/>
                <a:gdLst/>
                <a:ahLst/>
                <a:cxnLst>
                  <a:cxn ang="0">
                    <a:pos x="0" y="0"/>
                  </a:cxn>
                  <a:cxn ang="0">
                    <a:pos x="0" y="10"/>
                  </a:cxn>
                  <a:cxn ang="0">
                    <a:pos x="11" y="9"/>
                  </a:cxn>
                  <a:cxn ang="0">
                    <a:pos x="4" y="6"/>
                  </a:cxn>
                  <a:cxn ang="0">
                    <a:pos x="3" y="0"/>
                  </a:cxn>
                  <a:cxn ang="0">
                    <a:pos x="0" y="0"/>
                  </a:cxn>
                </a:cxnLst>
                <a:rect l="0" t="0" r="0" b="0"/>
                <a:pathLst>
                  <a:path w="14" h="14">
                    <a:moveTo>
                      <a:pt x="0" y="0"/>
                    </a:moveTo>
                    <a:cubicBezTo>
                      <a:pt x="1" y="5"/>
                      <a:pt x="4" y="7"/>
                      <a:pt x="1" y="12"/>
                    </a:cubicBezTo>
                    <a:cubicBezTo>
                      <a:pt x="5" y="14"/>
                      <a:pt x="9" y="10"/>
                      <a:pt x="13" y="11"/>
                    </a:cubicBezTo>
                    <a:cubicBezTo>
                      <a:pt x="14" y="9"/>
                      <a:pt x="6" y="9"/>
                      <a:pt x="5" y="7"/>
                    </a:cubicBezTo>
                    <a:cubicBezTo>
                      <a:pt x="8" y="6"/>
                      <a:pt x="4" y="3"/>
                      <a:pt x="4" y="0"/>
                    </a:cubicBezTo>
                    <a:cubicBezTo>
                      <a:pt x="3" y="1"/>
                      <a:pt x="1"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6" name="Freeform 1054">
                <a:extLst>
                  <a:ext uri="{FF2B5EF4-FFF2-40B4-BE49-F238E27FC236}">
                    <a16:creationId xmlns:a16="http://schemas.microsoft.com/office/drawing/2014/main" xmlns="" id="{9705D894-F9A3-429D-B187-A20221FB15AB}"/>
                  </a:ext>
                </a:extLst>
              </p:cNvPr>
              <p:cNvSpPr/>
              <p:nvPr/>
            </p:nvSpPr>
            <p:spPr>
              <a:xfrm>
                <a:off x="3986" y="2877"/>
                <a:ext cx="21" cy="98"/>
              </a:xfrm>
              <a:custGeom>
                <a:avLst/>
                <a:gdLst/>
                <a:ahLst/>
                <a:cxnLst>
                  <a:cxn ang="0">
                    <a:pos x="12" y="79"/>
                  </a:cxn>
                  <a:cxn ang="0">
                    <a:pos x="11" y="74"/>
                  </a:cxn>
                  <a:cxn ang="0">
                    <a:pos x="14" y="77"/>
                  </a:cxn>
                  <a:cxn ang="0">
                    <a:pos x="15" y="73"/>
                  </a:cxn>
                  <a:cxn ang="0">
                    <a:pos x="14" y="73"/>
                  </a:cxn>
                  <a:cxn ang="0">
                    <a:pos x="12" y="65"/>
                  </a:cxn>
                  <a:cxn ang="0">
                    <a:pos x="8" y="63"/>
                  </a:cxn>
                  <a:cxn ang="0">
                    <a:pos x="15" y="57"/>
                  </a:cxn>
                  <a:cxn ang="0">
                    <a:pos x="5" y="59"/>
                  </a:cxn>
                  <a:cxn ang="0">
                    <a:pos x="8" y="49"/>
                  </a:cxn>
                  <a:cxn ang="0">
                    <a:pos x="9" y="50"/>
                  </a:cxn>
                  <a:cxn ang="0">
                    <a:pos x="9" y="45"/>
                  </a:cxn>
                  <a:cxn ang="0">
                    <a:pos x="13" y="45"/>
                  </a:cxn>
                  <a:cxn ang="0">
                    <a:pos x="12" y="37"/>
                  </a:cxn>
                  <a:cxn ang="0">
                    <a:pos x="15" y="38"/>
                  </a:cxn>
                  <a:cxn ang="0">
                    <a:pos x="10" y="23"/>
                  </a:cxn>
                  <a:cxn ang="0">
                    <a:pos x="14" y="21"/>
                  </a:cxn>
                  <a:cxn ang="0">
                    <a:pos x="5" y="22"/>
                  </a:cxn>
                  <a:cxn ang="0">
                    <a:pos x="6" y="16"/>
                  </a:cxn>
                  <a:cxn ang="0">
                    <a:pos x="11" y="18"/>
                  </a:cxn>
                  <a:cxn ang="0">
                    <a:pos x="9" y="14"/>
                  </a:cxn>
                  <a:cxn ang="0">
                    <a:pos x="14" y="12"/>
                  </a:cxn>
                  <a:cxn ang="0">
                    <a:pos x="6" y="5"/>
                  </a:cxn>
                  <a:cxn ang="0">
                    <a:pos x="8" y="1"/>
                  </a:cxn>
                  <a:cxn ang="0">
                    <a:pos x="0" y="4"/>
                  </a:cxn>
                  <a:cxn ang="0">
                    <a:pos x="1" y="25"/>
                  </a:cxn>
                  <a:cxn ang="0">
                    <a:pos x="6" y="31"/>
                  </a:cxn>
                  <a:cxn ang="0">
                    <a:pos x="1" y="32"/>
                  </a:cxn>
                  <a:cxn ang="0">
                    <a:pos x="6" y="32"/>
                  </a:cxn>
                  <a:cxn ang="0">
                    <a:pos x="1" y="36"/>
                  </a:cxn>
                  <a:cxn ang="0">
                    <a:pos x="6" y="37"/>
                  </a:cxn>
                  <a:cxn ang="0">
                    <a:pos x="0" y="40"/>
                  </a:cxn>
                  <a:cxn ang="0">
                    <a:pos x="4" y="74"/>
                  </a:cxn>
                  <a:cxn ang="0">
                    <a:pos x="7" y="73"/>
                  </a:cxn>
                  <a:cxn ang="0">
                    <a:pos x="9" y="86"/>
                  </a:cxn>
                  <a:cxn ang="0">
                    <a:pos x="11" y="87"/>
                  </a:cxn>
                  <a:cxn ang="0">
                    <a:pos x="4" y="87"/>
                  </a:cxn>
                  <a:cxn ang="0">
                    <a:pos x="5" y="91"/>
                  </a:cxn>
                  <a:cxn ang="0">
                    <a:pos x="6" y="89"/>
                  </a:cxn>
                  <a:cxn ang="0">
                    <a:pos x="5" y="93"/>
                  </a:cxn>
                  <a:cxn ang="0">
                    <a:pos x="15" y="90"/>
                  </a:cxn>
                  <a:cxn ang="0">
                    <a:pos x="18" y="79"/>
                  </a:cxn>
                  <a:cxn ang="0">
                    <a:pos x="12" y="79"/>
                  </a:cxn>
                </a:cxnLst>
                <a:rect l="0" t="0" r="0" b="0"/>
                <a:pathLst>
                  <a:path w="25" h="114">
                    <a:moveTo>
                      <a:pt x="15" y="93"/>
                    </a:moveTo>
                    <a:cubicBezTo>
                      <a:pt x="15" y="91"/>
                      <a:pt x="12" y="89"/>
                      <a:pt x="14" y="87"/>
                    </a:cubicBezTo>
                    <a:cubicBezTo>
                      <a:pt x="16" y="87"/>
                      <a:pt x="17" y="89"/>
                      <a:pt x="17" y="90"/>
                    </a:cubicBezTo>
                    <a:cubicBezTo>
                      <a:pt x="22" y="89"/>
                      <a:pt x="16" y="88"/>
                      <a:pt x="19" y="85"/>
                    </a:cubicBezTo>
                    <a:cubicBezTo>
                      <a:pt x="19" y="86"/>
                      <a:pt x="18" y="86"/>
                      <a:pt x="17" y="86"/>
                    </a:cubicBezTo>
                    <a:cubicBezTo>
                      <a:pt x="17" y="80"/>
                      <a:pt x="12" y="83"/>
                      <a:pt x="15" y="76"/>
                    </a:cubicBezTo>
                    <a:cubicBezTo>
                      <a:pt x="13" y="75"/>
                      <a:pt x="13" y="74"/>
                      <a:pt x="10" y="74"/>
                    </a:cubicBezTo>
                    <a:cubicBezTo>
                      <a:pt x="14" y="70"/>
                      <a:pt x="14" y="72"/>
                      <a:pt x="18" y="67"/>
                    </a:cubicBezTo>
                    <a:cubicBezTo>
                      <a:pt x="16" y="67"/>
                      <a:pt x="11" y="69"/>
                      <a:pt x="7" y="69"/>
                    </a:cubicBezTo>
                    <a:cubicBezTo>
                      <a:pt x="13" y="62"/>
                      <a:pt x="5" y="62"/>
                      <a:pt x="10" y="57"/>
                    </a:cubicBezTo>
                    <a:cubicBezTo>
                      <a:pt x="10" y="58"/>
                      <a:pt x="11" y="58"/>
                      <a:pt x="11" y="59"/>
                    </a:cubicBezTo>
                    <a:cubicBezTo>
                      <a:pt x="17" y="59"/>
                      <a:pt x="10" y="56"/>
                      <a:pt x="11" y="53"/>
                    </a:cubicBezTo>
                    <a:cubicBezTo>
                      <a:pt x="16" y="53"/>
                      <a:pt x="16" y="53"/>
                      <a:pt x="16" y="53"/>
                    </a:cubicBezTo>
                    <a:cubicBezTo>
                      <a:pt x="15" y="51"/>
                      <a:pt x="12" y="47"/>
                      <a:pt x="15" y="44"/>
                    </a:cubicBezTo>
                    <a:cubicBezTo>
                      <a:pt x="18" y="45"/>
                      <a:pt x="18" y="45"/>
                      <a:pt x="18" y="45"/>
                    </a:cubicBezTo>
                    <a:cubicBezTo>
                      <a:pt x="14" y="39"/>
                      <a:pt x="16" y="32"/>
                      <a:pt x="13" y="27"/>
                    </a:cubicBezTo>
                    <a:cubicBezTo>
                      <a:pt x="17" y="25"/>
                      <a:pt x="17" y="25"/>
                      <a:pt x="17" y="25"/>
                    </a:cubicBezTo>
                    <a:cubicBezTo>
                      <a:pt x="12" y="18"/>
                      <a:pt x="15" y="31"/>
                      <a:pt x="7" y="26"/>
                    </a:cubicBezTo>
                    <a:cubicBezTo>
                      <a:pt x="17" y="26"/>
                      <a:pt x="4" y="23"/>
                      <a:pt x="8" y="19"/>
                    </a:cubicBezTo>
                    <a:cubicBezTo>
                      <a:pt x="11" y="17"/>
                      <a:pt x="10" y="23"/>
                      <a:pt x="14" y="21"/>
                    </a:cubicBezTo>
                    <a:cubicBezTo>
                      <a:pt x="9" y="20"/>
                      <a:pt x="12" y="19"/>
                      <a:pt x="11" y="17"/>
                    </a:cubicBezTo>
                    <a:cubicBezTo>
                      <a:pt x="16" y="17"/>
                      <a:pt x="12" y="12"/>
                      <a:pt x="17" y="14"/>
                    </a:cubicBezTo>
                    <a:cubicBezTo>
                      <a:pt x="8" y="6"/>
                      <a:pt x="8" y="6"/>
                      <a:pt x="8" y="6"/>
                    </a:cubicBezTo>
                    <a:cubicBezTo>
                      <a:pt x="11" y="5"/>
                      <a:pt x="10" y="3"/>
                      <a:pt x="10" y="2"/>
                    </a:cubicBezTo>
                    <a:cubicBezTo>
                      <a:pt x="10" y="6"/>
                      <a:pt x="3" y="0"/>
                      <a:pt x="0" y="5"/>
                    </a:cubicBezTo>
                    <a:cubicBezTo>
                      <a:pt x="3" y="11"/>
                      <a:pt x="5" y="22"/>
                      <a:pt x="2" y="30"/>
                    </a:cubicBezTo>
                    <a:cubicBezTo>
                      <a:pt x="9" y="31"/>
                      <a:pt x="2" y="35"/>
                      <a:pt x="8" y="37"/>
                    </a:cubicBezTo>
                    <a:cubicBezTo>
                      <a:pt x="2" y="38"/>
                      <a:pt x="2" y="38"/>
                      <a:pt x="2" y="38"/>
                    </a:cubicBezTo>
                    <a:cubicBezTo>
                      <a:pt x="3" y="43"/>
                      <a:pt x="5" y="36"/>
                      <a:pt x="8" y="38"/>
                    </a:cubicBezTo>
                    <a:cubicBezTo>
                      <a:pt x="9" y="40"/>
                      <a:pt x="5" y="42"/>
                      <a:pt x="2" y="42"/>
                    </a:cubicBezTo>
                    <a:cubicBezTo>
                      <a:pt x="2" y="45"/>
                      <a:pt x="4" y="42"/>
                      <a:pt x="8" y="44"/>
                    </a:cubicBezTo>
                    <a:cubicBezTo>
                      <a:pt x="1" y="47"/>
                      <a:pt x="1" y="47"/>
                      <a:pt x="1" y="47"/>
                    </a:cubicBezTo>
                    <a:cubicBezTo>
                      <a:pt x="3" y="58"/>
                      <a:pt x="8" y="73"/>
                      <a:pt x="5" y="87"/>
                    </a:cubicBezTo>
                    <a:cubicBezTo>
                      <a:pt x="9" y="85"/>
                      <a:pt x="9" y="85"/>
                      <a:pt x="9" y="85"/>
                    </a:cubicBezTo>
                    <a:cubicBezTo>
                      <a:pt x="7" y="92"/>
                      <a:pt x="20" y="95"/>
                      <a:pt x="11" y="101"/>
                    </a:cubicBezTo>
                    <a:cubicBezTo>
                      <a:pt x="14" y="102"/>
                      <a:pt x="14" y="102"/>
                      <a:pt x="14" y="102"/>
                    </a:cubicBezTo>
                    <a:cubicBezTo>
                      <a:pt x="12" y="101"/>
                      <a:pt x="8" y="104"/>
                      <a:pt x="5" y="102"/>
                    </a:cubicBezTo>
                    <a:cubicBezTo>
                      <a:pt x="6" y="104"/>
                      <a:pt x="5" y="106"/>
                      <a:pt x="6" y="107"/>
                    </a:cubicBezTo>
                    <a:cubicBezTo>
                      <a:pt x="8" y="104"/>
                      <a:pt x="8" y="104"/>
                      <a:pt x="8" y="104"/>
                    </a:cubicBezTo>
                    <a:cubicBezTo>
                      <a:pt x="12" y="106"/>
                      <a:pt x="10" y="109"/>
                      <a:pt x="7" y="109"/>
                    </a:cubicBezTo>
                    <a:cubicBezTo>
                      <a:pt x="11" y="114"/>
                      <a:pt x="14" y="106"/>
                      <a:pt x="18" y="105"/>
                    </a:cubicBezTo>
                    <a:cubicBezTo>
                      <a:pt x="9" y="99"/>
                      <a:pt x="25" y="99"/>
                      <a:pt x="22" y="93"/>
                    </a:cubicBezTo>
                    <a:cubicBezTo>
                      <a:pt x="19" y="89"/>
                      <a:pt x="18" y="93"/>
                      <a:pt x="15" y="9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7" name="Freeform 1055">
                <a:extLst>
                  <a:ext uri="{FF2B5EF4-FFF2-40B4-BE49-F238E27FC236}">
                    <a16:creationId xmlns:a16="http://schemas.microsoft.com/office/drawing/2014/main" xmlns="" id="{B1D45C5E-0FA9-4699-B690-FB5F790BA82A}"/>
                  </a:ext>
                </a:extLst>
              </p:cNvPr>
              <p:cNvSpPr/>
              <p:nvPr/>
            </p:nvSpPr>
            <p:spPr>
              <a:xfrm>
                <a:off x="3989" y="2964"/>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8" name="Freeform 1056">
                <a:extLst>
                  <a:ext uri="{FF2B5EF4-FFF2-40B4-BE49-F238E27FC236}">
                    <a16:creationId xmlns:a16="http://schemas.microsoft.com/office/drawing/2014/main" xmlns="" id="{EEBA0ECC-C6DC-4B13-A622-80B034739BD6}"/>
                  </a:ext>
                </a:extLst>
              </p:cNvPr>
              <p:cNvSpPr/>
              <p:nvPr/>
            </p:nvSpPr>
            <p:spPr>
              <a:xfrm>
                <a:off x="3993" y="2876"/>
                <a:ext cx="1" cy="2"/>
              </a:xfrm>
              <a:custGeom>
                <a:avLst/>
                <a:gdLst/>
                <a:ahLst/>
                <a:cxnLst>
                  <a:cxn ang="0">
                    <a:pos x="1" y="2"/>
                  </a:cxn>
                  <a:cxn ang="0">
                    <a:pos x="0" y="0"/>
                  </a:cxn>
                  <a:cxn ang="0">
                    <a:pos x="1" y="2"/>
                  </a:cxn>
                </a:cxnLst>
                <a:rect l="0" t="0" r="0" b="0"/>
                <a:pathLst>
                  <a:path w="2" h="3">
                    <a:moveTo>
                      <a:pt x="2" y="3"/>
                    </a:moveTo>
                    <a:cubicBezTo>
                      <a:pt x="1" y="1"/>
                      <a:pt x="1" y="1"/>
                      <a:pt x="1" y="1"/>
                    </a:cubicBezTo>
                    <a:cubicBezTo>
                      <a:pt x="0" y="0"/>
                      <a:pt x="1" y="1"/>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79" name="Freeform 1057">
                <a:extLst>
                  <a:ext uri="{FF2B5EF4-FFF2-40B4-BE49-F238E27FC236}">
                    <a16:creationId xmlns:a16="http://schemas.microsoft.com/office/drawing/2014/main" xmlns="" id="{21F0BF75-33E9-4428-9580-F6F4B5C989D7}"/>
                  </a:ext>
                </a:extLst>
              </p:cNvPr>
              <p:cNvSpPr/>
              <p:nvPr/>
            </p:nvSpPr>
            <p:spPr>
              <a:xfrm>
                <a:off x="3991" y="2971"/>
                <a:ext cx="1" cy="0"/>
              </a:xfrm>
              <a:custGeom>
                <a:avLst/>
                <a:gdLst/>
                <a:ahLst/>
                <a:cxnLst>
                  <a:cxn ang="0">
                    <a:pos x="0" y="0"/>
                  </a:cxn>
                  <a:cxn ang="0">
                    <a:pos x="1" y="0"/>
                  </a:cxn>
                  <a:cxn ang="0">
                    <a:pos x="0" y="0"/>
                  </a:cxn>
                  <a:cxn ang="0">
                    <a:pos x="0" y="0"/>
                  </a:cxn>
                </a:cxnLst>
                <a:rect l="0" t="0" r="0" b="0"/>
                <a:pathLst>
                  <a:path w="1" h="1">
                    <a:moveTo>
                      <a:pt x="0" y="0"/>
                    </a:moveTo>
                    <a:lnTo>
                      <a:pt x="1" y="0"/>
                    </a:ln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0" name="Freeform 1058">
                <a:extLst>
                  <a:ext uri="{FF2B5EF4-FFF2-40B4-BE49-F238E27FC236}">
                    <a16:creationId xmlns:a16="http://schemas.microsoft.com/office/drawing/2014/main" xmlns="" id="{68E1ECEC-71FA-4A84-B8A7-0B5845425617}"/>
                  </a:ext>
                </a:extLst>
              </p:cNvPr>
              <p:cNvSpPr/>
              <p:nvPr/>
            </p:nvSpPr>
            <p:spPr>
              <a:xfrm>
                <a:off x="4000" y="2972"/>
                <a:ext cx="1" cy="1"/>
              </a:xfrm>
              <a:custGeom>
                <a:avLst/>
                <a:gdLst/>
                <a:ahLst/>
                <a:cxnLst>
                  <a:cxn ang="0">
                    <a:pos x="0" y="1"/>
                  </a:cxn>
                  <a:cxn ang="0">
                    <a:pos x="1" y="0"/>
                  </a:cxn>
                  <a:cxn ang="0">
                    <a:pos x="0" y="0"/>
                  </a:cxn>
                  <a:cxn ang="0">
                    <a:pos x="0" y="1"/>
                  </a:cxn>
                </a:cxnLst>
                <a:rect l="0" t="0" r="0" b="0"/>
                <a:pathLst>
                  <a:path w="1" h="1">
                    <a:moveTo>
                      <a:pt x="0" y="1"/>
                    </a:moveTo>
                    <a:lnTo>
                      <a:pt x="1" y="0"/>
                    </a:ln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1" name="Freeform 1059">
                <a:extLst>
                  <a:ext uri="{FF2B5EF4-FFF2-40B4-BE49-F238E27FC236}">
                    <a16:creationId xmlns:a16="http://schemas.microsoft.com/office/drawing/2014/main" xmlns="" id="{6F033A56-8D44-45CD-B33A-62FDB5427ADF}"/>
                  </a:ext>
                </a:extLst>
              </p:cNvPr>
              <p:cNvSpPr/>
              <p:nvPr/>
            </p:nvSpPr>
            <p:spPr>
              <a:xfrm>
                <a:off x="3997" y="2863"/>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2" name="Freeform 1060">
                <a:extLst>
                  <a:ext uri="{FF2B5EF4-FFF2-40B4-BE49-F238E27FC236}">
                    <a16:creationId xmlns:a16="http://schemas.microsoft.com/office/drawing/2014/main" xmlns="" id="{CE38A46A-891D-4950-9988-281FC4B9742E}"/>
                  </a:ext>
                </a:extLst>
              </p:cNvPr>
              <p:cNvSpPr/>
              <p:nvPr/>
            </p:nvSpPr>
            <p:spPr>
              <a:xfrm>
                <a:off x="4000" y="282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3" name="Freeform 1061">
                <a:extLst>
                  <a:ext uri="{FF2B5EF4-FFF2-40B4-BE49-F238E27FC236}">
                    <a16:creationId xmlns:a16="http://schemas.microsoft.com/office/drawing/2014/main" xmlns="" id="{A9E4C0E1-A16E-44EE-A46F-2E64AFD914A3}"/>
                  </a:ext>
                </a:extLst>
              </p:cNvPr>
              <p:cNvSpPr/>
              <p:nvPr/>
            </p:nvSpPr>
            <p:spPr>
              <a:xfrm>
                <a:off x="3975" y="2709"/>
                <a:ext cx="28" cy="166"/>
              </a:xfrm>
              <a:custGeom>
                <a:avLst/>
                <a:gdLst/>
                <a:ahLst/>
                <a:cxnLst>
                  <a:cxn ang="0">
                    <a:pos x="14" y="6"/>
                  </a:cxn>
                  <a:cxn ang="0">
                    <a:pos x="8" y="2"/>
                  </a:cxn>
                  <a:cxn ang="0">
                    <a:pos x="5" y="8"/>
                  </a:cxn>
                  <a:cxn ang="0">
                    <a:pos x="9" y="17"/>
                  </a:cxn>
                  <a:cxn ang="0">
                    <a:pos x="9" y="36"/>
                  </a:cxn>
                  <a:cxn ang="0">
                    <a:pos x="7" y="48"/>
                  </a:cxn>
                  <a:cxn ang="0">
                    <a:pos x="13" y="64"/>
                  </a:cxn>
                  <a:cxn ang="0">
                    <a:pos x="11" y="67"/>
                  </a:cxn>
                  <a:cxn ang="0">
                    <a:pos x="10" y="76"/>
                  </a:cxn>
                  <a:cxn ang="0">
                    <a:pos x="18" y="80"/>
                  </a:cxn>
                  <a:cxn ang="0">
                    <a:pos x="19" y="88"/>
                  </a:cxn>
                  <a:cxn ang="0">
                    <a:pos x="15" y="95"/>
                  </a:cxn>
                  <a:cxn ang="0">
                    <a:pos x="16" y="106"/>
                  </a:cxn>
                  <a:cxn ang="0">
                    <a:pos x="14" y="117"/>
                  </a:cxn>
                  <a:cxn ang="0">
                    <a:pos x="16" y="127"/>
                  </a:cxn>
                  <a:cxn ang="0">
                    <a:pos x="19" y="134"/>
                  </a:cxn>
                  <a:cxn ang="0">
                    <a:pos x="16" y="135"/>
                  </a:cxn>
                  <a:cxn ang="0">
                    <a:pos x="16" y="142"/>
                  </a:cxn>
                  <a:cxn ang="0">
                    <a:pos x="16" y="165"/>
                  </a:cxn>
                  <a:cxn ang="0">
                    <a:pos x="17" y="153"/>
                  </a:cxn>
                  <a:cxn ang="0">
                    <a:pos x="14" y="151"/>
                  </a:cxn>
                  <a:cxn ang="0">
                    <a:pos x="24" y="148"/>
                  </a:cxn>
                  <a:cxn ang="0">
                    <a:pos x="25" y="146"/>
                  </a:cxn>
                  <a:cxn ang="0">
                    <a:pos x="24" y="137"/>
                  </a:cxn>
                  <a:cxn ang="0">
                    <a:pos x="26" y="131"/>
                  </a:cxn>
                  <a:cxn ang="0">
                    <a:pos x="26" y="120"/>
                  </a:cxn>
                  <a:cxn ang="0">
                    <a:pos x="23" y="111"/>
                  </a:cxn>
                  <a:cxn ang="0">
                    <a:pos x="24" y="110"/>
                  </a:cxn>
                  <a:cxn ang="0">
                    <a:pos x="24" y="108"/>
                  </a:cxn>
                  <a:cxn ang="0">
                    <a:pos x="23" y="101"/>
                  </a:cxn>
                  <a:cxn ang="0">
                    <a:pos x="21" y="94"/>
                  </a:cxn>
                  <a:cxn ang="0">
                    <a:pos x="25" y="91"/>
                  </a:cxn>
                  <a:cxn ang="0">
                    <a:pos x="25" y="82"/>
                  </a:cxn>
                  <a:cxn ang="0">
                    <a:pos x="21" y="79"/>
                  </a:cxn>
                  <a:cxn ang="0">
                    <a:pos x="18" y="67"/>
                  </a:cxn>
                  <a:cxn ang="0">
                    <a:pos x="16" y="52"/>
                  </a:cxn>
                  <a:cxn ang="0">
                    <a:pos x="17" y="48"/>
                  </a:cxn>
                  <a:cxn ang="0">
                    <a:pos x="16" y="30"/>
                  </a:cxn>
                  <a:cxn ang="0">
                    <a:pos x="11" y="37"/>
                  </a:cxn>
                  <a:cxn ang="0">
                    <a:pos x="19" y="30"/>
                  </a:cxn>
                </a:cxnLst>
                <a:rect l="0" t="0" r="0" b="0"/>
                <a:pathLst>
                  <a:path w="33" h="193">
                    <a:moveTo>
                      <a:pt x="23" y="16"/>
                    </a:moveTo>
                    <a:cubicBezTo>
                      <a:pt x="22" y="13"/>
                      <a:pt x="20" y="9"/>
                      <a:pt x="17" y="7"/>
                    </a:cubicBezTo>
                    <a:cubicBezTo>
                      <a:pt x="19" y="7"/>
                      <a:pt x="19" y="7"/>
                      <a:pt x="19" y="7"/>
                    </a:cubicBezTo>
                    <a:cubicBezTo>
                      <a:pt x="18" y="5"/>
                      <a:pt x="14" y="0"/>
                      <a:pt x="10" y="3"/>
                    </a:cubicBezTo>
                    <a:cubicBezTo>
                      <a:pt x="12" y="4"/>
                      <a:pt x="12" y="4"/>
                      <a:pt x="12" y="4"/>
                    </a:cubicBezTo>
                    <a:cubicBezTo>
                      <a:pt x="15" y="8"/>
                      <a:pt x="8" y="7"/>
                      <a:pt x="7" y="10"/>
                    </a:cubicBezTo>
                    <a:cubicBezTo>
                      <a:pt x="8" y="14"/>
                      <a:pt x="17" y="16"/>
                      <a:pt x="14" y="19"/>
                    </a:cubicBezTo>
                    <a:cubicBezTo>
                      <a:pt x="15" y="21"/>
                      <a:pt x="12" y="21"/>
                      <a:pt x="11" y="20"/>
                    </a:cubicBezTo>
                    <a:cubicBezTo>
                      <a:pt x="10" y="24"/>
                      <a:pt x="17" y="25"/>
                      <a:pt x="18" y="27"/>
                    </a:cubicBezTo>
                    <a:cubicBezTo>
                      <a:pt x="0" y="28"/>
                      <a:pt x="23" y="37"/>
                      <a:pt x="11" y="42"/>
                    </a:cubicBezTo>
                    <a:cubicBezTo>
                      <a:pt x="13" y="45"/>
                      <a:pt x="11" y="49"/>
                      <a:pt x="15" y="53"/>
                    </a:cubicBezTo>
                    <a:cubicBezTo>
                      <a:pt x="10" y="51"/>
                      <a:pt x="14" y="57"/>
                      <a:pt x="9" y="56"/>
                    </a:cubicBezTo>
                    <a:cubicBezTo>
                      <a:pt x="20" y="57"/>
                      <a:pt x="5" y="68"/>
                      <a:pt x="18" y="68"/>
                    </a:cubicBezTo>
                    <a:cubicBezTo>
                      <a:pt x="14" y="74"/>
                      <a:pt x="19" y="68"/>
                      <a:pt x="16" y="75"/>
                    </a:cubicBezTo>
                    <a:cubicBezTo>
                      <a:pt x="14" y="75"/>
                      <a:pt x="14" y="74"/>
                      <a:pt x="14" y="73"/>
                    </a:cubicBezTo>
                    <a:cubicBezTo>
                      <a:pt x="11" y="76"/>
                      <a:pt x="20" y="77"/>
                      <a:pt x="14" y="79"/>
                    </a:cubicBezTo>
                    <a:cubicBezTo>
                      <a:pt x="13" y="84"/>
                      <a:pt x="17" y="80"/>
                      <a:pt x="21" y="83"/>
                    </a:cubicBezTo>
                    <a:cubicBezTo>
                      <a:pt x="19" y="88"/>
                      <a:pt x="17" y="86"/>
                      <a:pt x="12" y="89"/>
                    </a:cubicBezTo>
                    <a:cubicBezTo>
                      <a:pt x="18" y="90"/>
                      <a:pt x="15" y="93"/>
                      <a:pt x="19" y="95"/>
                    </a:cubicBezTo>
                    <a:cubicBezTo>
                      <a:pt x="19" y="95"/>
                      <a:pt x="20" y="91"/>
                      <a:pt x="22" y="94"/>
                    </a:cubicBezTo>
                    <a:cubicBezTo>
                      <a:pt x="21" y="100"/>
                      <a:pt x="26" y="98"/>
                      <a:pt x="28" y="104"/>
                    </a:cubicBezTo>
                    <a:cubicBezTo>
                      <a:pt x="21" y="107"/>
                      <a:pt x="28" y="98"/>
                      <a:pt x="23" y="103"/>
                    </a:cubicBezTo>
                    <a:cubicBezTo>
                      <a:pt x="19" y="100"/>
                      <a:pt x="20" y="97"/>
                      <a:pt x="15" y="95"/>
                    </a:cubicBezTo>
                    <a:cubicBezTo>
                      <a:pt x="14" y="100"/>
                      <a:pt x="16" y="106"/>
                      <a:pt x="18" y="111"/>
                    </a:cubicBezTo>
                    <a:cubicBezTo>
                      <a:pt x="18" y="114"/>
                      <a:pt x="15" y="109"/>
                      <a:pt x="15" y="112"/>
                    </a:cubicBezTo>
                    <a:cubicBezTo>
                      <a:pt x="12" y="117"/>
                      <a:pt x="22" y="120"/>
                      <a:pt x="19" y="124"/>
                    </a:cubicBezTo>
                    <a:cubicBezTo>
                      <a:pt x="15" y="123"/>
                      <a:pt x="15" y="123"/>
                      <a:pt x="15" y="123"/>
                    </a:cubicBezTo>
                    <a:cubicBezTo>
                      <a:pt x="20" y="125"/>
                      <a:pt x="14" y="132"/>
                      <a:pt x="17" y="137"/>
                    </a:cubicBezTo>
                    <a:cubicBezTo>
                      <a:pt x="19" y="136"/>
                      <a:pt x="20" y="136"/>
                      <a:pt x="21" y="136"/>
                    </a:cubicBezTo>
                    <a:cubicBezTo>
                      <a:pt x="12" y="136"/>
                      <a:pt x="26" y="143"/>
                      <a:pt x="19" y="148"/>
                    </a:cubicBezTo>
                    <a:cubicBezTo>
                      <a:pt x="25" y="147"/>
                      <a:pt x="28" y="152"/>
                      <a:pt x="29" y="155"/>
                    </a:cubicBezTo>
                    <a:cubicBezTo>
                      <a:pt x="27" y="156"/>
                      <a:pt x="25" y="156"/>
                      <a:pt x="23" y="156"/>
                    </a:cubicBezTo>
                    <a:cubicBezTo>
                      <a:pt x="27" y="151"/>
                      <a:pt x="17" y="151"/>
                      <a:pt x="15" y="147"/>
                    </a:cubicBezTo>
                    <a:cubicBezTo>
                      <a:pt x="18" y="150"/>
                      <a:pt x="15" y="156"/>
                      <a:pt x="19" y="158"/>
                    </a:cubicBezTo>
                    <a:cubicBezTo>
                      <a:pt x="14" y="157"/>
                      <a:pt x="14" y="157"/>
                      <a:pt x="14" y="157"/>
                    </a:cubicBezTo>
                    <a:cubicBezTo>
                      <a:pt x="14" y="162"/>
                      <a:pt x="24" y="161"/>
                      <a:pt x="20" y="166"/>
                    </a:cubicBezTo>
                    <a:cubicBezTo>
                      <a:pt x="17" y="165"/>
                      <a:pt x="17" y="165"/>
                      <a:pt x="17" y="165"/>
                    </a:cubicBezTo>
                    <a:cubicBezTo>
                      <a:pt x="17" y="174"/>
                      <a:pt x="12" y="185"/>
                      <a:pt x="19" y="192"/>
                    </a:cubicBezTo>
                    <a:cubicBezTo>
                      <a:pt x="22" y="193"/>
                      <a:pt x="28" y="189"/>
                      <a:pt x="30" y="189"/>
                    </a:cubicBezTo>
                    <a:cubicBezTo>
                      <a:pt x="28" y="185"/>
                      <a:pt x="23" y="182"/>
                      <a:pt x="21" y="179"/>
                    </a:cubicBezTo>
                    <a:cubicBezTo>
                      <a:pt x="26" y="179"/>
                      <a:pt x="26" y="179"/>
                      <a:pt x="26" y="179"/>
                    </a:cubicBezTo>
                    <a:cubicBezTo>
                      <a:pt x="22" y="178"/>
                      <a:pt x="20" y="174"/>
                      <a:pt x="17" y="176"/>
                    </a:cubicBezTo>
                    <a:cubicBezTo>
                      <a:pt x="15" y="174"/>
                      <a:pt x="22" y="174"/>
                      <a:pt x="19" y="171"/>
                    </a:cubicBezTo>
                    <a:cubicBezTo>
                      <a:pt x="24" y="171"/>
                      <a:pt x="25" y="173"/>
                      <a:pt x="29" y="173"/>
                    </a:cubicBezTo>
                    <a:cubicBezTo>
                      <a:pt x="27" y="171"/>
                      <a:pt x="27" y="171"/>
                      <a:pt x="27" y="171"/>
                    </a:cubicBezTo>
                    <a:cubicBezTo>
                      <a:pt x="29" y="171"/>
                      <a:pt x="28" y="169"/>
                      <a:pt x="30" y="170"/>
                    </a:cubicBezTo>
                    <a:cubicBezTo>
                      <a:pt x="24" y="165"/>
                      <a:pt x="33" y="163"/>
                      <a:pt x="30" y="158"/>
                    </a:cubicBezTo>
                    <a:cubicBezTo>
                      <a:pt x="29" y="160"/>
                      <a:pt x="29" y="160"/>
                      <a:pt x="29" y="160"/>
                    </a:cubicBezTo>
                    <a:cubicBezTo>
                      <a:pt x="26" y="160"/>
                      <a:pt x="26" y="159"/>
                      <a:pt x="25" y="158"/>
                    </a:cubicBezTo>
                    <a:cubicBezTo>
                      <a:pt x="30" y="156"/>
                      <a:pt x="29" y="155"/>
                      <a:pt x="31" y="153"/>
                    </a:cubicBezTo>
                    <a:cubicBezTo>
                      <a:pt x="28" y="150"/>
                      <a:pt x="23" y="149"/>
                      <a:pt x="23" y="146"/>
                    </a:cubicBezTo>
                    <a:cubicBezTo>
                      <a:pt x="29" y="147"/>
                      <a:pt x="26" y="141"/>
                      <a:pt x="31" y="140"/>
                    </a:cubicBezTo>
                    <a:cubicBezTo>
                      <a:pt x="25" y="140"/>
                      <a:pt x="29" y="134"/>
                      <a:pt x="26" y="134"/>
                    </a:cubicBezTo>
                    <a:cubicBezTo>
                      <a:pt x="24" y="132"/>
                      <a:pt x="25" y="130"/>
                      <a:pt x="28" y="130"/>
                    </a:cubicBezTo>
                    <a:cubicBezTo>
                      <a:pt x="29" y="131"/>
                      <a:pt x="29" y="131"/>
                      <a:pt x="29" y="131"/>
                    </a:cubicBezTo>
                    <a:cubicBezTo>
                      <a:pt x="29" y="129"/>
                      <a:pt x="29" y="129"/>
                      <a:pt x="29" y="129"/>
                    </a:cubicBezTo>
                    <a:cubicBezTo>
                      <a:pt x="30" y="130"/>
                      <a:pt x="30" y="130"/>
                      <a:pt x="30" y="130"/>
                    </a:cubicBezTo>
                    <a:cubicBezTo>
                      <a:pt x="30" y="128"/>
                      <a:pt x="26" y="128"/>
                      <a:pt x="29" y="126"/>
                    </a:cubicBezTo>
                    <a:cubicBezTo>
                      <a:pt x="31" y="126"/>
                      <a:pt x="31" y="127"/>
                      <a:pt x="31" y="128"/>
                    </a:cubicBezTo>
                    <a:cubicBezTo>
                      <a:pt x="32" y="124"/>
                      <a:pt x="23" y="121"/>
                      <a:pt x="28" y="118"/>
                    </a:cubicBezTo>
                    <a:cubicBezTo>
                      <a:pt x="25" y="117"/>
                      <a:pt x="25" y="113"/>
                      <a:pt x="19" y="114"/>
                    </a:cubicBezTo>
                    <a:cubicBezTo>
                      <a:pt x="21" y="113"/>
                      <a:pt x="26" y="113"/>
                      <a:pt x="25" y="110"/>
                    </a:cubicBezTo>
                    <a:cubicBezTo>
                      <a:pt x="20" y="108"/>
                      <a:pt x="27" y="106"/>
                      <a:pt x="23" y="103"/>
                    </a:cubicBezTo>
                    <a:cubicBezTo>
                      <a:pt x="29" y="107"/>
                      <a:pt x="25" y="103"/>
                      <a:pt x="30" y="106"/>
                    </a:cubicBezTo>
                    <a:cubicBezTo>
                      <a:pt x="32" y="104"/>
                      <a:pt x="25" y="101"/>
                      <a:pt x="26" y="97"/>
                    </a:cubicBezTo>
                    <a:cubicBezTo>
                      <a:pt x="30" y="96"/>
                      <a:pt x="30" y="96"/>
                      <a:pt x="30" y="96"/>
                    </a:cubicBezTo>
                    <a:cubicBezTo>
                      <a:pt x="28" y="95"/>
                      <a:pt x="24" y="93"/>
                      <a:pt x="28" y="91"/>
                    </a:cubicBezTo>
                    <a:cubicBezTo>
                      <a:pt x="25" y="92"/>
                      <a:pt x="25" y="92"/>
                      <a:pt x="25" y="92"/>
                    </a:cubicBezTo>
                    <a:cubicBezTo>
                      <a:pt x="27" y="89"/>
                      <a:pt x="25" y="85"/>
                      <a:pt x="29" y="82"/>
                    </a:cubicBezTo>
                    <a:cubicBezTo>
                      <a:pt x="22" y="79"/>
                      <a:pt x="22" y="79"/>
                      <a:pt x="22" y="79"/>
                    </a:cubicBezTo>
                    <a:cubicBezTo>
                      <a:pt x="30" y="74"/>
                      <a:pt x="23" y="68"/>
                      <a:pt x="17" y="65"/>
                    </a:cubicBezTo>
                    <a:cubicBezTo>
                      <a:pt x="17" y="63"/>
                      <a:pt x="19" y="61"/>
                      <a:pt x="20" y="61"/>
                    </a:cubicBezTo>
                    <a:cubicBezTo>
                      <a:pt x="22" y="63"/>
                      <a:pt x="22" y="63"/>
                      <a:pt x="22" y="63"/>
                    </a:cubicBezTo>
                    <a:cubicBezTo>
                      <a:pt x="23" y="60"/>
                      <a:pt x="26" y="57"/>
                      <a:pt x="21" y="56"/>
                    </a:cubicBezTo>
                    <a:cubicBezTo>
                      <a:pt x="19" y="53"/>
                      <a:pt x="25" y="54"/>
                      <a:pt x="26" y="52"/>
                    </a:cubicBezTo>
                    <a:cubicBezTo>
                      <a:pt x="18" y="47"/>
                      <a:pt x="31" y="37"/>
                      <a:pt x="19" y="36"/>
                    </a:cubicBezTo>
                    <a:cubicBezTo>
                      <a:pt x="19" y="38"/>
                      <a:pt x="17" y="42"/>
                      <a:pt x="17" y="46"/>
                    </a:cubicBezTo>
                    <a:cubicBezTo>
                      <a:pt x="16" y="45"/>
                      <a:pt x="14" y="46"/>
                      <a:pt x="13" y="44"/>
                    </a:cubicBezTo>
                    <a:cubicBezTo>
                      <a:pt x="13" y="40"/>
                      <a:pt x="17" y="38"/>
                      <a:pt x="15" y="34"/>
                    </a:cubicBezTo>
                    <a:cubicBezTo>
                      <a:pt x="23" y="35"/>
                      <a:pt x="23" y="35"/>
                      <a:pt x="23" y="35"/>
                    </a:cubicBezTo>
                    <a:cubicBezTo>
                      <a:pt x="30" y="28"/>
                      <a:pt x="12" y="22"/>
                      <a:pt x="23" y="1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4" name="Freeform 1062">
                <a:extLst>
                  <a:ext uri="{FF2B5EF4-FFF2-40B4-BE49-F238E27FC236}">
                    <a16:creationId xmlns:a16="http://schemas.microsoft.com/office/drawing/2014/main" xmlns="" id="{8E8D0937-75C9-4C69-A435-8A169E5E9D74}"/>
                  </a:ext>
                </a:extLst>
              </p:cNvPr>
              <p:cNvSpPr/>
              <p:nvPr/>
            </p:nvSpPr>
            <p:spPr>
              <a:xfrm>
                <a:off x="3994" y="2764"/>
                <a:ext cx="4" cy="2"/>
              </a:xfrm>
              <a:custGeom>
                <a:avLst/>
                <a:gdLst/>
                <a:ahLst/>
                <a:cxnLst>
                  <a:cxn ang="0">
                    <a:pos x="0" y="2"/>
                  </a:cxn>
                  <a:cxn ang="0">
                    <a:pos x="4" y="0"/>
                  </a:cxn>
                  <a:cxn ang="0">
                    <a:pos x="1" y="0"/>
                  </a:cxn>
                  <a:cxn ang="0">
                    <a:pos x="0" y="2"/>
                  </a:cxn>
                </a:cxnLst>
                <a:rect l="0" t="0" r="0" b="0"/>
                <a:pathLst>
                  <a:path w="4" h="3">
                    <a:moveTo>
                      <a:pt x="0" y="3"/>
                    </a:moveTo>
                    <a:cubicBezTo>
                      <a:pt x="4" y="0"/>
                      <a:pt x="4" y="0"/>
                      <a:pt x="4" y="0"/>
                    </a:cubicBezTo>
                    <a:cubicBezTo>
                      <a:pt x="1" y="0"/>
                      <a:pt x="1" y="0"/>
                      <a:pt x="1" y="0"/>
                    </a:cubicBezTo>
                    <a:cubicBezTo>
                      <a:pt x="2" y="1"/>
                      <a:pt x="2" y="2"/>
                      <a:pt x="0"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5" name="Freeform 1063">
                <a:extLst>
                  <a:ext uri="{FF2B5EF4-FFF2-40B4-BE49-F238E27FC236}">
                    <a16:creationId xmlns:a16="http://schemas.microsoft.com/office/drawing/2014/main" xmlns="" id="{C06BDA2C-E3F7-46D3-B464-2C1177C89250}"/>
                  </a:ext>
                </a:extLst>
              </p:cNvPr>
              <p:cNvSpPr/>
              <p:nvPr/>
            </p:nvSpPr>
            <p:spPr>
              <a:xfrm>
                <a:off x="3994" y="2763"/>
                <a:ext cx="1" cy="1"/>
              </a:xfrm>
              <a:custGeom>
                <a:avLst/>
                <a:gdLst/>
                <a:ahLst/>
                <a:cxnLst>
                  <a:cxn ang="0">
                    <a:pos x="1" y="1"/>
                  </a:cxn>
                  <a:cxn ang="0">
                    <a:pos x="0" y="0"/>
                  </a:cxn>
                  <a:cxn ang="0">
                    <a:pos x="0" y="1"/>
                  </a:cxn>
                  <a:cxn ang="0">
                    <a:pos x="1" y="1"/>
                  </a:cxn>
                </a:cxnLst>
                <a:rect l="0" t="0" r="0" b="0"/>
                <a:pathLst>
                  <a:path w="2" h="1">
                    <a:moveTo>
                      <a:pt x="2" y="1"/>
                    </a:moveTo>
                    <a:cubicBezTo>
                      <a:pt x="0" y="0"/>
                      <a:pt x="0" y="0"/>
                      <a:pt x="0" y="0"/>
                    </a:cubicBezTo>
                    <a:cubicBezTo>
                      <a:pt x="0" y="0"/>
                      <a:pt x="1" y="1"/>
                      <a:pt x="1" y="1"/>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6" name="Freeform 1064">
                <a:extLst>
                  <a:ext uri="{FF2B5EF4-FFF2-40B4-BE49-F238E27FC236}">
                    <a16:creationId xmlns:a16="http://schemas.microsoft.com/office/drawing/2014/main" xmlns="" id="{517DE81D-B799-4D25-B777-4FFDA23E48BF}"/>
                  </a:ext>
                </a:extLst>
              </p:cNvPr>
              <p:cNvSpPr/>
              <p:nvPr/>
            </p:nvSpPr>
            <p:spPr>
              <a:xfrm>
                <a:off x="3993" y="2710"/>
                <a:ext cx="1" cy="3"/>
              </a:xfrm>
              <a:custGeom>
                <a:avLst/>
                <a:gdLst/>
                <a:ahLst/>
                <a:cxnLst>
                  <a:cxn ang="0">
                    <a:pos x="0" y="3"/>
                  </a:cxn>
                  <a:cxn ang="0">
                    <a:pos x="0" y="0"/>
                  </a:cxn>
                  <a:cxn ang="0">
                    <a:pos x="0" y="3"/>
                  </a:cxn>
                </a:cxnLst>
                <a:rect l="0" t="0" r="0" b="0"/>
                <a:pathLst>
                  <a:path w="2" h="3">
                    <a:moveTo>
                      <a:pt x="1" y="3"/>
                    </a:moveTo>
                    <a:cubicBezTo>
                      <a:pt x="1" y="2"/>
                      <a:pt x="2" y="1"/>
                      <a:pt x="1" y="0"/>
                    </a:cubicBezTo>
                    <a:cubicBezTo>
                      <a:pt x="0" y="1"/>
                      <a:pt x="0" y="2"/>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7" name="Freeform 1065">
                <a:extLst>
                  <a:ext uri="{FF2B5EF4-FFF2-40B4-BE49-F238E27FC236}">
                    <a16:creationId xmlns:a16="http://schemas.microsoft.com/office/drawing/2014/main" xmlns="" id="{6F102DCC-A795-4242-BB67-D7C7810B9FFE}"/>
                  </a:ext>
                </a:extLst>
              </p:cNvPr>
              <p:cNvSpPr/>
              <p:nvPr/>
            </p:nvSpPr>
            <p:spPr>
              <a:xfrm>
                <a:off x="3990" y="2710"/>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8" name="Freeform 1066">
                <a:extLst>
                  <a:ext uri="{FF2B5EF4-FFF2-40B4-BE49-F238E27FC236}">
                    <a16:creationId xmlns:a16="http://schemas.microsoft.com/office/drawing/2014/main" xmlns="" id="{87E21E78-B042-4717-95F5-3DBA4BC3BF79}"/>
                  </a:ext>
                </a:extLst>
              </p:cNvPr>
              <p:cNvSpPr/>
              <p:nvPr/>
            </p:nvSpPr>
            <p:spPr>
              <a:xfrm>
                <a:off x="3973" y="2622"/>
                <a:ext cx="23" cy="87"/>
              </a:xfrm>
              <a:custGeom>
                <a:avLst/>
                <a:gdLst/>
                <a:ahLst/>
                <a:cxnLst>
                  <a:cxn ang="0">
                    <a:pos x="11" y="15"/>
                  </a:cxn>
                  <a:cxn ang="0">
                    <a:pos x="8" y="11"/>
                  </a:cxn>
                  <a:cxn ang="0">
                    <a:pos x="11" y="7"/>
                  </a:cxn>
                  <a:cxn ang="0">
                    <a:pos x="4" y="2"/>
                  </a:cxn>
                  <a:cxn ang="0">
                    <a:pos x="8" y="43"/>
                  </a:cxn>
                  <a:cxn ang="0">
                    <a:pos x="5" y="41"/>
                  </a:cxn>
                  <a:cxn ang="0">
                    <a:pos x="11" y="55"/>
                  </a:cxn>
                  <a:cxn ang="0">
                    <a:pos x="5" y="55"/>
                  </a:cxn>
                  <a:cxn ang="0">
                    <a:pos x="7" y="65"/>
                  </a:cxn>
                  <a:cxn ang="0">
                    <a:pos x="10" y="64"/>
                  </a:cxn>
                  <a:cxn ang="0">
                    <a:pos x="9" y="67"/>
                  </a:cxn>
                  <a:cxn ang="0">
                    <a:pos x="10" y="66"/>
                  </a:cxn>
                  <a:cxn ang="0">
                    <a:pos x="10" y="72"/>
                  </a:cxn>
                  <a:cxn ang="0">
                    <a:pos x="9" y="70"/>
                  </a:cxn>
                  <a:cxn ang="0">
                    <a:pos x="11" y="75"/>
                  </a:cxn>
                  <a:cxn ang="0">
                    <a:pos x="7" y="74"/>
                  </a:cxn>
                  <a:cxn ang="0">
                    <a:pos x="12" y="87"/>
                  </a:cxn>
                  <a:cxn ang="0">
                    <a:pos x="16" y="87"/>
                  </a:cxn>
                  <a:cxn ang="0">
                    <a:pos x="13" y="77"/>
                  </a:cxn>
                  <a:cxn ang="0">
                    <a:pos x="13" y="78"/>
                  </a:cxn>
                  <a:cxn ang="0">
                    <a:pos x="11" y="72"/>
                  </a:cxn>
                  <a:cxn ang="0">
                    <a:pos x="17" y="75"/>
                  </a:cxn>
                  <a:cxn ang="0">
                    <a:pos x="19" y="66"/>
                  </a:cxn>
                  <a:cxn ang="0">
                    <a:pos x="19" y="66"/>
                  </a:cxn>
                  <a:cxn ang="0">
                    <a:pos x="18" y="63"/>
                  </a:cxn>
                  <a:cxn ang="0">
                    <a:pos x="16" y="65"/>
                  </a:cxn>
                  <a:cxn ang="0">
                    <a:pos x="10" y="63"/>
                  </a:cxn>
                  <a:cxn ang="0">
                    <a:pos x="10" y="60"/>
                  </a:cxn>
                  <a:cxn ang="0">
                    <a:pos x="15" y="62"/>
                  </a:cxn>
                  <a:cxn ang="0">
                    <a:pos x="12" y="60"/>
                  </a:cxn>
                  <a:cxn ang="0">
                    <a:pos x="18" y="56"/>
                  </a:cxn>
                  <a:cxn ang="0">
                    <a:pos x="12" y="56"/>
                  </a:cxn>
                  <a:cxn ang="0">
                    <a:pos x="12" y="39"/>
                  </a:cxn>
                  <a:cxn ang="0">
                    <a:pos x="15" y="42"/>
                  </a:cxn>
                  <a:cxn ang="0">
                    <a:pos x="11" y="38"/>
                  </a:cxn>
                  <a:cxn ang="0">
                    <a:pos x="13" y="28"/>
                  </a:cxn>
                  <a:cxn ang="0">
                    <a:pos x="11" y="29"/>
                  </a:cxn>
                  <a:cxn ang="0">
                    <a:pos x="11" y="18"/>
                  </a:cxn>
                  <a:cxn ang="0">
                    <a:pos x="11" y="18"/>
                  </a:cxn>
                  <a:cxn ang="0">
                    <a:pos x="6" y="13"/>
                  </a:cxn>
                  <a:cxn ang="0">
                    <a:pos x="11" y="15"/>
                  </a:cxn>
                </a:cxnLst>
                <a:rect l="0" t="0" r="0" b="0"/>
                <a:pathLst>
                  <a:path w="27" h="101">
                    <a:moveTo>
                      <a:pt x="14" y="18"/>
                    </a:moveTo>
                    <a:cubicBezTo>
                      <a:pt x="10" y="13"/>
                      <a:pt x="10" y="13"/>
                      <a:pt x="10" y="13"/>
                    </a:cubicBezTo>
                    <a:cubicBezTo>
                      <a:pt x="12" y="13"/>
                      <a:pt x="9" y="7"/>
                      <a:pt x="13" y="9"/>
                    </a:cubicBezTo>
                    <a:cubicBezTo>
                      <a:pt x="8" y="6"/>
                      <a:pt x="13" y="0"/>
                      <a:pt x="5" y="3"/>
                    </a:cubicBezTo>
                    <a:cubicBezTo>
                      <a:pt x="8" y="16"/>
                      <a:pt x="3" y="35"/>
                      <a:pt x="10"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2" y="76"/>
                      <a:pt x="11" y="77"/>
                      <a:pt x="11" y="78"/>
                    </a:cubicBezTo>
                    <a:cubicBezTo>
                      <a:pt x="12" y="77"/>
                      <a:pt x="12" y="77"/>
                      <a:pt x="12" y="77"/>
                    </a:cubicBezTo>
                    <a:cubicBezTo>
                      <a:pt x="14" y="80"/>
                      <a:pt x="14" y="82"/>
                      <a:pt x="12" y="84"/>
                    </a:cubicBezTo>
                    <a:cubicBezTo>
                      <a:pt x="10" y="84"/>
                      <a:pt x="11" y="83"/>
                      <a:pt x="11" y="82"/>
                    </a:cubicBezTo>
                    <a:cubicBezTo>
                      <a:pt x="9" y="83"/>
                      <a:pt x="13" y="85"/>
                      <a:pt x="13" y="88"/>
                    </a:cubicBezTo>
                    <a:cubicBezTo>
                      <a:pt x="11" y="89"/>
                      <a:pt x="10" y="88"/>
                      <a:pt x="9" y="87"/>
                    </a:cubicBezTo>
                    <a:cubicBezTo>
                      <a:pt x="12" y="94"/>
                      <a:pt x="5" y="96"/>
                      <a:pt x="15" y="101"/>
                    </a:cubicBezTo>
                    <a:cubicBezTo>
                      <a:pt x="17" y="101"/>
                      <a:pt x="18" y="99"/>
                      <a:pt x="19" y="101"/>
                    </a:cubicBezTo>
                    <a:cubicBezTo>
                      <a:pt x="22" y="97"/>
                      <a:pt x="18" y="94"/>
                      <a:pt x="16" y="90"/>
                    </a:cubicBezTo>
                    <a:cubicBezTo>
                      <a:pt x="16" y="91"/>
                      <a:pt x="16" y="91"/>
                      <a:pt x="16" y="91"/>
                    </a:cubicBezTo>
                    <a:cubicBezTo>
                      <a:pt x="6" y="88"/>
                      <a:pt x="18" y="89"/>
                      <a:pt x="14" y="84"/>
                    </a:cubicBezTo>
                    <a:cubicBezTo>
                      <a:pt x="18" y="85"/>
                      <a:pt x="18" y="87"/>
                      <a:pt x="20" y="88"/>
                    </a:cubicBezTo>
                    <a:cubicBezTo>
                      <a:pt x="27" y="83"/>
                      <a:pt x="14" y="80"/>
                      <a:pt x="23" y="77"/>
                    </a:cubicBezTo>
                    <a:cubicBezTo>
                      <a:pt x="23" y="77"/>
                      <a:pt x="23" y="77"/>
                      <a:pt x="23" y="77"/>
                    </a:cubicBezTo>
                    <a:cubicBezTo>
                      <a:pt x="24" y="76"/>
                      <a:pt x="23" y="75"/>
                      <a:pt x="22" y="74"/>
                    </a:cubicBezTo>
                    <a:cubicBezTo>
                      <a:pt x="21" y="74"/>
                      <a:pt x="20" y="75"/>
                      <a:pt x="19" y="76"/>
                    </a:cubicBezTo>
                    <a:cubicBezTo>
                      <a:pt x="18" y="75"/>
                      <a:pt x="14" y="74"/>
                      <a:pt x="12" y="74"/>
                    </a:cubicBezTo>
                    <a:cubicBezTo>
                      <a:pt x="16" y="72"/>
                      <a:pt x="10" y="72"/>
                      <a:pt x="12" y="70"/>
                    </a:cubicBezTo>
                    <a:cubicBezTo>
                      <a:pt x="16" y="69"/>
                      <a:pt x="16" y="72"/>
                      <a:pt x="18" y="72"/>
                    </a:cubicBezTo>
                    <a:cubicBezTo>
                      <a:pt x="15" y="70"/>
                      <a:pt x="15" y="70"/>
                      <a:pt x="15" y="70"/>
                    </a:cubicBezTo>
                    <a:cubicBezTo>
                      <a:pt x="15" y="67"/>
                      <a:pt x="19" y="67"/>
                      <a:pt x="22" y="66"/>
                    </a:cubicBezTo>
                    <a:cubicBezTo>
                      <a:pt x="19" y="64"/>
                      <a:pt x="19" y="67"/>
                      <a:pt x="15" y="66"/>
                    </a:cubicBezTo>
                    <a:cubicBezTo>
                      <a:pt x="20" y="63"/>
                      <a:pt x="19" y="51"/>
                      <a:pt x="15" y="46"/>
                    </a:cubicBezTo>
                    <a:cubicBezTo>
                      <a:pt x="16" y="48"/>
                      <a:pt x="19" y="47"/>
                      <a:pt x="18" y="49"/>
                    </a:cubicBezTo>
                    <a:cubicBezTo>
                      <a:pt x="19" y="48"/>
                      <a:pt x="17" y="45"/>
                      <a:pt x="14" y="45"/>
                    </a:cubicBezTo>
                    <a:cubicBezTo>
                      <a:pt x="12" y="42"/>
                      <a:pt x="14" y="37"/>
                      <a:pt x="16" y="33"/>
                    </a:cubicBezTo>
                    <a:cubicBezTo>
                      <a:pt x="13" y="34"/>
                      <a:pt x="13" y="34"/>
                      <a:pt x="13" y="34"/>
                    </a:cubicBezTo>
                    <a:cubicBezTo>
                      <a:pt x="8" y="31"/>
                      <a:pt x="17" y="27"/>
                      <a:pt x="14" y="22"/>
                    </a:cubicBezTo>
                    <a:cubicBezTo>
                      <a:pt x="14" y="22"/>
                      <a:pt x="14" y="22"/>
                      <a:pt x="14" y="22"/>
                    </a:cubicBezTo>
                    <a:cubicBezTo>
                      <a:pt x="13" y="20"/>
                      <a:pt x="6" y="19"/>
                      <a:pt x="8" y="16"/>
                    </a:cubicBezTo>
                    <a:cubicBezTo>
                      <a:pt x="11" y="16"/>
                      <a:pt x="11" y="18"/>
                      <a:pt x="14" y="1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89" name="Freeform 1067">
                <a:extLst>
                  <a:ext uri="{FF2B5EF4-FFF2-40B4-BE49-F238E27FC236}">
                    <a16:creationId xmlns:a16="http://schemas.microsoft.com/office/drawing/2014/main" xmlns="" id="{5FC6CF37-9E0D-4010-A15A-614D3D48A580}"/>
                  </a:ext>
                </a:extLst>
              </p:cNvPr>
              <p:cNvSpPr/>
              <p:nvPr/>
            </p:nvSpPr>
            <p:spPr>
              <a:xfrm>
                <a:off x="3976" y="2620"/>
                <a:ext cx="7" cy="3"/>
              </a:xfrm>
              <a:custGeom>
                <a:avLst/>
                <a:gdLst/>
                <a:ahLst/>
                <a:cxnLst>
                  <a:cxn ang="0">
                    <a:pos x="2" y="2"/>
                  </a:cxn>
                  <a:cxn ang="0">
                    <a:pos x="6" y="3"/>
                  </a:cxn>
                  <a:cxn ang="0">
                    <a:pos x="0" y="0"/>
                  </a:cxn>
                  <a:cxn ang="0">
                    <a:pos x="1" y="3"/>
                  </a:cxn>
                  <a:cxn ang="0">
                    <a:pos x="2" y="2"/>
                  </a:cxn>
                </a:cxnLst>
                <a:rect l="0" t="0" r="0" b="0"/>
                <a:pathLst>
                  <a:path w="8" h="4">
                    <a:moveTo>
                      <a:pt x="3" y="3"/>
                    </a:moveTo>
                    <a:cubicBezTo>
                      <a:pt x="7" y="4"/>
                      <a:pt x="7" y="4"/>
                      <a:pt x="7" y="4"/>
                    </a:cubicBezTo>
                    <a:cubicBezTo>
                      <a:pt x="8" y="2"/>
                      <a:pt x="3" y="0"/>
                      <a:pt x="0" y="1"/>
                    </a:cubicBezTo>
                    <a:cubicBezTo>
                      <a:pt x="1" y="2"/>
                      <a:pt x="0" y="3"/>
                      <a:pt x="2" y="4"/>
                    </a:cubicBezTo>
                    <a:cubicBezTo>
                      <a:pt x="2" y="3"/>
                      <a:pt x="4" y="3"/>
                      <a:pt x="3"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0" name="Freeform 1068">
                <a:extLst>
                  <a:ext uri="{FF2B5EF4-FFF2-40B4-BE49-F238E27FC236}">
                    <a16:creationId xmlns:a16="http://schemas.microsoft.com/office/drawing/2014/main" xmlns="" id="{99F1F650-D4BB-4809-AC32-F4A4FBB35E87}"/>
                  </a:ext>
                </a:extLst>
              </p:cNvPr>
              <p:cNvSpPr/>
              <p:nvPr/>
            </p:nvSpPr>
            <p:spPr>
              <a:xfrm>
                <a:off x="3969" y="2577"/>
                <a:ext cx="18" cy="44"/>
              </a:xfrm>
              <a:custGeom>
                <a:avLst/>
                <a:gdLst/>
                <a:ahLst/>
                <a:cxnLst>
                  <a:cxn ang="0">
                    <a:pos x="9" y="15"/>
                  </a:cxn>
                  <a:cxn ang="0">
                    <a:pos x="6" y="14"/>
                  </a:cxn>
                  <a:cxn ang="0">
                    <a:pos x="5" y="31"/>
                  </a:cxn>
                  <a:cxn ang="0">
                    <a:pos x="10" y="37"/>
                  </a:cxn>
                  <a:cxn ang="0">
                    <a:pos x="7" y="37"/>
                  </a:cxn>
                  <a:cxn ang="0">
                    <a:pos x="11" y="42"/>
                  </a:cxn>
                  <a:cxn ang="0">
                    <a:pos x="9" y="39"/>
                  </a:cxn>
                  <a:cxn ang="0">
                    <a:pos x="11" y="39"/>
                  </a:cxn>
                  <a:cxn ang="0">
                    <a:pos x="11" y="37"/>
                  </a:cxn>
                  <a:cxn ang="0">
                    <a:pos x="14" y="37"/>
                  </a:cxn>
                  <a:cxn ang="0">
                    <a:pos x="8" y="30"/>
                  </a:cxn>
                  <a:cxn ang="0">
                    <a:pos x="13" y="30"/>
                  </a:cxn>
                  <a:cxn ang="0">
                    <a:pos x="15" y="22"/>
                  </a:cxn>
                  <a:cxn ang="0">
                    <a:pos x="13" y="23"/>
                  </a:cxn>
                  <a:cxn ang="0">
                    <a:pos x="9" y="24"/>
                  </a:cxn>
                  <a:cxn ang="0">
                    <a:pos x="15" y="21"/>
                  </a:cxn>
                  <a:cxn ang="0">
                    <a:pos x="12" y="6"/>
                  </a:cxn>
                  <a:cxn ang="0">
                    <a:pos x="6" y="4"/>
                  </a:cxn>
                  <a:cxn ang="0">
                    <a:pos x="10" y="5"/>
                  </a:cxn>
                  <a:cxn ang="0">
                    <a:pos x="11" y="1"/>
                  </a:cxn>
                  <a:cxn ang="0">
                    <a:pos x="3" y="0"/>
                  </a:cxn>
                  <a:cxn ang="0">
                    <a:pos x="9" y="15"/>
                  </a:cxn>
                </a:cxnLst>
                <a:rect l="0" t="0" r="0" b="0"/>
                <a:pathLst>
                  <a:path w="20" h="51">
                    <a:moveTo>
                      <a:pt x="10" y="18"/>
                    </a:moveTo>
                    <a:cubicBezTo>
                      <a:pt x="9" y="17"/>
                      <a:pt x="8" y="17"/>
                      <a:pt x="7" y="17"/>
                    </a:cubicBezTo>
                    <a:cubicBezTo>
                      <a:pt x="7" y="24"/>
                      <a:pt x="9" y="34"/>
                      <a:pt x="6" y="36"/>
                    </a:cubicBezTo>
                    <a:cubicBezTo>
                      <a:pt x="5" y="39"/>
                      <a:pt x="11" y="39"/>
                      <a:pt x="12" y="43"/>
                    </a:cubicBezTo>
                    <a:cubicBezTo>
                      <a:pt x="8" y="44"/>
                      <a:pt x="8" y="44"/>
                      <a:pt x="8" y="44"/>
                    </a:cubicBezTo>
                    <a:cubicBezTo>
                      <a:pt x="11" y="46"/>
                      <a:pt x="6" y="51"/>
                      <a:pt x="13" y="49"/>
                    </a:cubicBezTo>
                    <a:cubicBezTo>
                      <a:pt x="14" y="49"/>
                      <a:pt x="10" y="47"/>
                      <a:pt x="11" y="46"/>
                    </a:cubicBezTo>
                    <a:cubicBezTo>
                      <a:pt x="13" y="46"/>
                      <a:pt x="13" y="46"/>
                      <a:pt x="13" y="46"/>
                    </a:cubicBezTo>
                    <a:cubicBezTo>
                      <a:pt x="13" y="43"/>
                      <a:pt x="13" y="43"/>
                      <a:pt x="13" y="43"/>
                    </a:cubicBezTo>
                    <a:cubicBezTo>
                      <a:pt x="16" y="44"/>
                      <a:pt x="16" y="44"/>
                      <a:pt x="16" y="44"/>
                    </a:cubicBezTo>
                    <a:cubicBezTo>
                      <a:pt x="20" y="39"/>
                      <a:pt x="7" y="41"/>
                      <a:pt x="9" y="35"/>
                    </a:cubicBezTo>
                    <a:cubicBezTo>
                      <a:pt x="15" y="35"/>
                      <a:pt x="15" y="35"/>
                      <a:pt x="15" y="35"/>
                    </a:cubicBezTo>
                    <a:cubicBezTo>
                      <a:pt x="16" y="32"/>
                      <a:pt x="14" y="30"/>
                      <a:pt x="17" y="26"/>
                    </a:cubicBezTo>
                    <a:cubicBezTo>
                      <a:pt x="17" y="26"/>
                      <a:pt x="14" y="26"/>
                      <a:pt x="15" y="27"/>
                    </a:cubicBezTo>
                    <a:cubicBezTo>
                      <a:pt x="15" y="28"/>
                      <a:pt x="13" y="28"/>
                      <a:pt x="11" y="28"/>
                    </a:cubicBezTo>
                    <a:cubicBezTo>
                      <a:pt x="6" y="22"/>
                      <a:pt x="14" y="29"/>
                      <a:pt x="17" y="25"/>
                    </a:cubicBezTo>
                    <a:cubicBezTo>
                      <a:pt x="13" y="20"/>
                      <a:pt x="9" y="11"/>
                      <a:pt x="14" y="8"/>
                    </a:cubicBezTo>
                    <a:cubicBezTo>
                      <a:pt x="11" y="11"/>
                      <a:pt x="7" y="7"/>
                      <a:pt x="7" y="5"/>
                    </a:cubicBezTo>
                    <a:cubicBezTo>
                      <a:pt x="9" y="3"/>
                      <a:pt x="11" y="5"/>
                      <a:pt x="12" y="6"/>
                    </a:cubicBezTo>
                    <a:cubicBezTo>
                      <a:pt x="13" y="5"/>
                      <a:pt x="14" y="4"/>
                      <a:pt x="13" y="2"/>
                    </a:cubicBezTo>
                    <a:cubicBezTo>
                      <a:pt x="10" y="4"/>
                      <a:pt x="6" y="3"/>
                      <a:pt x="4" y="0"/>
                    </a:cubicBezTo>
                    <a:cubicBezTo>
                      <a:pt x="0" y="6"/>
                      <a:pt x="11" y="11"/>
                      <a:pt x="10" y="1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1" name="Freeform 1069">
                <a:extLst>
                  <a:ext uri="{FF2B5EF4-FFF2-40B4-BE49-F238E27FC236}">
                    <a16:creationId xmlns:a16="http://schemas.microsoft.com/office/drawing/2014/main" xmlns="" id="{C6A7B359-F015-4A62-9605-AE74C7FA3DC5}"/>
                  </a:ext>
                </a:extLst>
              </p:cNvPr>
              <p:cNvSpPr/>
              <p:nvPr/>
            </p:nvSpPr>
            <p:spPr>
              <a:xfrm>
                <a:off x="3974" y="2589"/>
                <a:ext cx="1" cy="2"/>
              </a:xfrm>
              <a:custGeom>
                <a:avLst/>
                <a:gdLst/>
                <a:ahLst/>
                <a:cxnLst>
                  <a:cxn ang="0">
                    <a:pos x="0" y="2"/>
                  </a:cxn>
                  <a:cxn ang="0">
                    <a:pos x="1" y="2"/>
                  </a:cxn>
                  <a:cxn ang="0">
                    <a:pos x="1" y="0"/>
                  </a:cxn>
                  <a:cxn ang="0">
                    <a:pos x="0" y="2"/>
                  </a:cxn>
                </a:cxnLst>
                <a:rect l="0" t="0" r="0" b="0"/>
                <a:pathLst>
                  <a:path w="1" h="2">
                    <a:moveTo>
                      <a:pt x="0" y="2"/>
                    </a:moveTo>
                    <a:lnTo>
                      <a:pt x="1" y="2"/>
                    </a:lnTo>
                    <a:lnTo>
                      <a:pt x="1"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2" name="Freeform 1070">
                <a:extLst>
                  <a:ext uri="{FF2B5EF4-FFF2-40B4-BE49-F238E27FC236}">
                    <a16:creationId xmlns:a16="http://schemas.microsoft.com/office/drawing/2014/main" xmlns="" id="{3E1E5697-8A3C-46D1-80A8-9D8A54C92972}"/>
                  </a:ext>
                </a:extLst>
              </p:cNvPr>
              <p:cNvSpPr/>
              <p:nvPr/>
            </p:nvSpPr>
            <p:spPr>
              <a:xfrm>
                <a:off x="4064" y="3247"/>
                <a:ext cx="3" cy="1"/>
              </a:xfrm>
              <a:custGeom>
                <a:avLst/>
                <a:gdLst/>
                <a:ahLst/>
                <a:cxnLst>
                  <a:cxn ang="0">
                    <a:pos x="3" y="1"/>
                  </a:cxn>
                  <a:cxn ang="0">
                    <a:pos x="3" y="0"/>
                  </a:cxn>
                  <a:cxn ang="0">
                    <a:pos x="0" y="0"/>
                  </a:cxn>
                  <a:cxn ang="0">
                    <a:pos x="3" y="1"/>
                  </a:cxn>
                </a:cxnLst>
                <a:rect l="0" t="0" r="0" b="0"/>
                <a:pathLst>
                  <a:path w="3" h="1">
                    <a:moveTo>
                      <a:pt x="3" y="1"/>
                    </a:moveTo>
                    <a:lnTo>
                      <a:pt x="3" y="0"/>
                    </a:lnTo>
                    <a:lnTo>
                      <a:pt x="0" y="0"/>
                    </a:lnTo>
                    <a:lnTo>
                      <a:pt x="3"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3" name="Freeform 1071">
                <a:extLst>
                  <a:ext uri="{FF2B5EF4-FFF2-40B4-BE49-F238E27FC236}">
                    <a16:creationId xmlns:a16="http://schemas.microsoft.com/office/drawing/2014/main" xmlns="" id="{C4C76047-AF3C-4D5E-8DDC-598213A3C306}"/>
                  </a:ext>
                </a:extLst>
              </p:cNvPr>
              <p:cNvSpPr/>
              <p:nvPr/>
            </p:nvSpPr>
            <p:spPr>
              <a:xfrm>
                <a:off x="4061" y="3234"/>
                <a:ext cx="14" cy="12"/>
              </a:xfrm>
              <a:custGeom>
                <a:avLst/>
                <a:gdLst/>
                <a:ahLst/>
                <a:cxnLst>
                  <a:cxn ang="0">
                    <a:pos x="14" y="1"/>
                  </a:cxn>
                  <a:cxn ang="0">
                    <a:pos x="11" y="0"/>
                  </a:cxn>
                  <a:cxn ang="0">
                    <a:pos x="0" y="7"/>
                  </a:cxn>
                  <a:cxn ang="0">
                    <a:pos x="9" y="10"/>
                  </a:cxn>
                  <a:cxn ang="0">
                    <a:pos x="5" y="6"/>
                  </a:cxn>
                  <a:cxn ang="0">
                    <a:pos x="12" y="7"/>
                  </a:cxn>
                  <a:cxn ang="0">
                    <a:pos x="9" y="3"/>
                  </a:cxn>
                  <a:cxn ang="0">
                    <a:pos x="14" y="1"/>
                  </a:cxn>
                </a:cxnLst>
                <a:rect l="0" t="0" r="0" b="0"/>
                <a:pathLst>
                  <a:path w="16" h="13">
                    <a:moveTo>
                      <a:pt x="16" y="2"/>
                    </a:moveTo>
                    <a:cubicBezTo>
                      <a:pt x="13" y="0"/>
                      <a:pt x="13" y="0"/>
                      <a:pt x="13" y="0"/>
                    </a:cubicBezTo>
                    <a:cubicBezTo>
                      <a:pt x="4" y="4"/>
                      <a:pt x="6" y="0"/>
                      <a:pt x="0" y="8"/>
                    </a:cubicBezTo>
                    <a:cubicBezTo>
                      <a:pt x="3" y="10"/>
                      <a:pt x="8" y="13"/>
                      <a:pt x="11" y="11"/>
                    </a:cubicBezTo>
                    <a:cubicBezTo>
                      <a:pt x="10" y="10"/>
                      <a:pt x="6" y="9"/>
                      <a:pt x="6" y="7"/>
                    </a:cubicBezTo>
                    <a:cubicBezTo>
                      <a:pt x="9" y="7"/>
                      <a:pt x="10" y="9"/>
                      <a:pt x="14" y="8"/>
                    </a:cubicBezTo>
                    <a:cubicBezTo>
                      <a:pt x="16" y="4"/>
                      <a:pt x="11" y="7"/>
                      <a:pt x="11" y="4"/>
                    </a:cubicBezTo>
                    <a:lnTo>
                      <a:pt x="16"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4" name="Freeform 1072">
                <a:extLst>
                  <a:ext uri="{FF2B5EF4-FFF2-40B4-BE49-F238E27FC236}">
                    <a16:creationId xmlns:a16="http://schemas.microsoft.com/office/drawing/2014/main" xmlns="" id="{DB4F5DC9-DF18-4062-9D2C-DAAEB172958C}"/>
                  </a:ext>
                </a:extLst>
              </p:cNvPr>
              <p:cNvSpPr/>
              <p:nvPr/>
            </p:nvSpPr>
            <p:spPr>
              <a:xfrm>
                <a:off x="4064" y="3234"/>
                <a:ext cx="5" cy="1"/>
              </a:xfrm>
              <a:custGeom>
                <a:avLst/>
                <a:gdLst/>
                <a:ahLst/>
                <a:cxnLst>
                  <a:cxn ang="0">
                    <a:pos x="0" y="1"/>
                  </a:cxn>
                  <a:cxn ang="0">
                    <a:pos x="5" y="1"/>
                  </a:cxn>
                  <a:cxn ang="0">
                    <a:pos x="0" y="1"/>
                  </a:cxn>
                </a:cxnLst>
                <a:rect l="0" t="0" r="0" b="0"/>
                <a:pathLst>
                  <a:path w="5" h="1">
                    <a:moveTo>
                      <a:pt x="0" y="1"/>
                    </a:moveTo>
                    <a:cubicBezTo>
                      <a:pt x="5" y="1"/>
                      <a:pt x="5" y="1"/>
                      <a:pt x="5" y="1"/>
                    </a:cubicBezTo>
                    <a:cubicBezTo>
                      <a:pt x="4" y="1"/>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5" name="Freeform 1073">
                <a:extLst>
                  <a:ext uri="{FF2B5EF4-FFF2-40B4-BE49-F238E27FC236}">
                    <a16:creationId xmlns:a16="http://schemas.microsoft.com/office/drawing/2014/main" xmlns="" id="{12D0B6EE-6F40-4013-A6D7-69BBB8318374}"/>
                  </a:ext>
                </a:extLst>
              </p:cNvPr>
              <p:cNvSpPr/>
              <p:nvPr/>
            </p:nvSpPr>
            <p:spPr>
              <a:xfrm>
                <a:off x="4061" y="3231"/>
                <a:ext cx="6" cy="3"/>
              </a:xfrm>
              <a:custGeom>
                <a:avLst/>
                <a:gdLst/>
                <a:ahLst/>
                <a:cxnLst>
                  <a:cxn ang="0">
                    <a:pos x="2" y="3"/>
                  </a:cxn>
                  <a:cxn ang="0">
                    <a:pos x="6" y="2"/>
                  </a:cxn>
                  <a:cxn ang="0">
                    <a:pos x="0" y="0"/>
                  </a:cxn>
                  <a:cxn ang="0">
                    <a:pos x="2" y="3"/>
                  </a:cxn>
                </a:cxnLst>
                <a:rect l="0" t="0" r="0" b="0"/>
                <a:pathLst>
                  <a:path w="7" h="3">
                    <a:moveTo>
                      <a:pt x="3" y="3"/>
                    </a:moveTo>
                    <a:cubicBezTo>
                      <a:pt x="3" y="1"/>
                      <a:pt x="7" y="3"/>
                      <a:pt x="7" y="2"/>
                    </a:cubicBezTo>
                    <a:cubicBezTo>
                      <a:pt x="0" y="0"/>
                      <a:pt x="0" y="0"/>
                      <a:pt x="0" y="0"/>
                    </a:cubicBezTo>
                    <a:lnTo>
                      <a:pt x="3"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6" name="Freeform 1074">
                <a:extLst>
                  <a:ext uri="{FF2B5EF4-FFF2-40B4-BE49-F238E27FC236}">
                    <a16:creationId xmlns:a16="http://schemas.microsoft.com/office/drawing/2014/main" xmlns="" id="{E6AC3998-6A8C-4BF3-99B3-73F0AE578085}"/>
                  </a:ext>
                </a:extLst>
              </p:cNvPr>
              <p:cNvSpPr/>
              <p:nvPr/>
            </p:nvSpPr>
            <p:spPr>
              <a:xfrm>
                <a:off x="4062" y="3224"/>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1"/>
                      <a:pt x="1" y="1"/>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7" name="Freeform 1075">
                <a:extLst>
                  <a:ext uri="{FF2B5EF4-FFF2-40B4-BE49-F238E27FC236}">
                    <a16:creationId xmlns:a16="http://schemas.microsoft.com/office/drawing/2014/main" xmlns="" id="{B4817DC7-2405-48E6-A880-054F58BC0D01}"/>
                  </a:ext>
                </a:extLst>
              </p:cNvPr>
              <p:cNvSpPr/>
              <p:nvPr/>
            </p:nvSpPr>
            <p:spPr>
              <a:xfrm>
                <a:off x="4060" y="3221"/>
                <a:ext cx="10" cy="8"/>
              </a:xfrm>
              <a:custGeom>
                <a:avLst/>
                <a:gdLst/>
                <a:ahLst/>
                <a:cxnLst>
                  <a:cxn ang="0">
                    <a:pos x="1" y="0"/>
                  </a:cxn>
                  <a:cxn ang="0">
                    <a:pos x="2" y="3"/>
                  </a:cxn>
                  <a:cxn ang="0">
                    <a:pos x="2" y="3"/>
                  </a:cxn>
                  <a:cxn ang="0">
                    <a:pos x="7" y="4"/>
                  </a:cxn>
                  <a:cxn ang="0">
                    <a:pos x="7" y="8"/>
                  </a:cxn>
                  <a:cxn ang="0">
                    <a:pos x="10" y="5"/>
                  </a:cxn>
                  <a:cxn ang="0">
                    <a:pos x="1" y="0"/>
                  </a:cxn>
                </a:cxnLst>
                <a:rect l="0" t="0" r="0" b="0"/>
                <a:pathLst>
                  <a:path w="12" h="10">
                    <a:moveTo>
                      <a:pt x="2" y="0"/>
                    </a:moveTo>
                    <a:cubicBezTo>
                      <a:pt x="0" y="1"/>
                      <a:pt x="1" y="3"/>
                      <a:pt x="3" y="4"/>
                    </a:cubicBezTo>
                    <a:cubicBezTo>
                      <a:pt x="3" y="4"/>
                      <a:pt x="3" y="4"/>
                      <a:pt x="3" y="4"/>
                    </a:cubicBezTo>
                    <a:cubicBezTo>
                      <a:pt x="5" y="2"/>
                      <a:pt x="10" y="3"/>
                      <a:pt x="9" y="6"/>
                    </a:cubicBezTo>
                    <a:cubicBezTo>
                      <a:pt x="10" y="8"/>
                      <a:pt x="5" y="8"/>
                      <a:pt x="9" y="10"/>
                    </a:cubicBezTo>
                    <a:cubicBezTo>
                      <a:pt x="12" y="7"/>
                      <a:pt x="12" y="7"/>
                      <a:pt x="12" y="7"/>
                    </a:cubicBezTo>
                    <a:cubicBezTo>
                      <a:pt x="11" y="3"/>
                      <a:pt x="4" y="2"/>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8" name="Freeform 1076">
                <a:extLst>
                  <a:ext uri="{FF2B5EF4-FFF2-40B4-BE49-F238E27FC236}">
                    <a16:creationId xmlns:a16="http://schemas.microsoft.com/office/drawing/2014/main" xmlns="" id="{BDFE5401-F026-496F-8D58-001A57B7F560}"/>
                  </a:ext>
                </a:extLst>
              </p:cNvPr>
              <p:cNvSpPr/>
              <p:nvPr/>
            </p:nvSpPr>
            <p:spPr>
              <a:xfrm>
                <a:off x="4063" y="3225"/>
                <a:ext cx="1" cy="1"/>
              </a:xfrm>
              <a:custGeom>
                <a:avLst/>
                <a:gdLst/>
                <a:ahLst/>
                <a:cxnLst>
                  <a:cxn ang="0">
                    <a:pos x="0" y="0"/>
                  </a:cxn>
                  <a:cxn ang="0">
                    <a:pos x="0" y="1"/>
                  </a:cxn>
                  <a:cxn ang="0">
                    <a:pos x="0" y="0"/>
                  </a:cxn>
                </a:cxnLst>
                <a:rect l="0" t="0" r="0" b="0"/>
                <a:pathLst>
                  <a:path w="2" h="1">
                    <a:moveTo>
                      <a:pt x="0" y="0"/>
                    </a:moveTo>
                    <a:cubicBezTo>
                      <a:pt x="1" y="1"/>
                      <a:pt x="1" y="1"/>
                      <a:pt x="1" y="1"/>
                    </a:cubicBezTo>
                    <a:cubicBezTo>
                      <a:pt x="2" y="1"/>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99" name="Freeform 1077">
                <a:extLst>
                  <a:ext uri="{FF2B5EF4-FFF2-40B4-BE49-F238E27FC236}">
                    <a16:creationId xmlns:a16="http://schemas.microsoft.com/office/drawing/2014/main" xmlns="" id="{90140AA2-2E9D-4F81-8C77-CA993C78D685}"/>
                  </a:ext>
                </a:extLst>
              </p:cNvPr>
              <p:cNvSpPr/>
              <p:nvPr/>
            </p:nvSpPr>
            <p:spPr>
              <a:xfrm>
                <a:off x="4063" y="3229"/>
                <a:ext cx="2" cy="1"/>
              </a:xfrm>
              <a:custGeom>
                <a:avLst/>
                <a:gdLst/>
                <a:ahLst/>
                <a:cxnLst>
                  <a:cxn ang="0">
                    <a:pos x="0" y="0"/>
                  </a:cxn>
                  <a:cxn ang="0">
                    <a:pos x="0" y="1"/>
                  </a:cxn>
                  <a:cxn ang="0">
                    <a:pos x="2" y="1"/>
                  </a:cxn>
                  <a:cxn ang="0">
                    <a:pos x="0" y="0"/>
                  </a:cxn>
                </a:cxnLst>
                <a:rect l="0" t="0" r="0" b="0"/>
                <a:pathLst>
                  <a:path w="2" h="1">
                    <a:moveTo>
                      <a:pt x="0" y="0"/>
                    </a:moveTo>
                    <a:lnTo>
                      <a:pt x="0" y="1"/>
                    </a:lnTo>
                    <a:lnTo>
                      <a:pt x="2"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0" name="Freeform 1078">
                <a:extLst>
                  <a:ext uri="{FF2B5EF4-FFF2-40B4-BE49-F238E27FC236}">
                    <a16:creationId xmlns:a16="http://schemas.microsoft.com/office/drawing/2014/main" xmlns="" id="{9B97DF54-A3E5-4E9B-B17C-0D30C61DDDF3}"/>
                  </a:ext>
                </a:extLst>
              </p:cNvPr>
              <p:cNvSpPr/>
              <p:nvPr/>
            </p:nvSpPr>
            <p:spPr>
              <a:xfrm>
                <a:off x="4061" y="3211"/>
                <a:ext cx="11" cy="9"/>
              </a:xfrm>
              <a:custGeom>
                <a:avLst/>
                <a:gdLst/>
                <a:ahLst/>
                <a:cxnLst>
                  <a:cxn ang="0">
                    <a:pos x="0" y="2"/>
                  </a:cxn>
                  <a:cxn ang="0">
                    <a:pos x="4" y="9"/>
                  </a:cxn>
                  <a:cxn ang="0">
                    <a:pos x="11" y="4"/>
                  </a:cxn>
                  <a:cxn ang="0">
                    <a:pos x="9" y="0"/>
                  </a:cxn>
                  <a:cxn ang="0">
                    <a:pos x="0" y="2"/>
                  </a:cxn>
                </a:cxnLst>
                <a:rect l="0" t="0" r="0" b="0"/>
                <a:pathLst>
                  <a:path w="13" h="10">
                    <a:moveTo>
                      <a:pt x="1" y="3"/>
                    </a:moveTo>
                    <a:cubicBezTo>
                      <a:pt x="7" y="4"/>
                      <a:pt x="0" y="9"/>
                      <a:pt x="5" y="10"/>
                    </a:cubicBezTo>
                    <a:cubicBezTo>
                      <a:pt x="5" y="6"/>
                      <a:pt x="10" y="4"/>
                      <a:pt x="13" y="5"/>
                    </a:cubicBezTo>
                    <a:cubicBezTo>
                      <a:pt x="11" y="1"/>
                      <a:pt x="11" y="1"/>
                      <a:pt x="11" y="1"/>
                    </a:cubicBezTo>
                    <a:cubicBezTo>
                      <a:pt x="9" y="0"/>
                      <a:pt x="4" y="1"/>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1" name="Freeform 1079">
                <a:extLst>
                  <a:ext uri="{FF2B5EF4-FFF2-40B4-BE49-F238E27FC236}">
                    <a16:creationId xmlns:a16="http://schemas.microsoft.com/office/drawing/2014/main" xmlns="" id="{B0E5D907-46F8-4F68-91FC-3B161A6C9BC8}"/>
                  </a:ext>
                </a:extLst>
              </p:cNvPr>
              <p:cNvSpPr/>
              <p:nvPr/>
            </p:nvSpPr>
            <p:spPr>
              <a:xfrm>
                <a:off x="4075" y="3208"/>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2" name="Freeform 1080">
                <a:extLst>
                  <a:ext uri="{FF2B5EF4-FFF2-40B4-BE49-F238E27FC236}">
                    <a16:creationId xmlns:a16="http://schemas.microsoft.com/office/drawing/2014/main" xmlns="" id="{37A27FAB-1826-4D4E-B493-83553A04BD4E}"/>
                  </a:ext>
                </a:extLst>
              </p:cNvPr>
              <p:cNvSpPr/>
              <p:nvPr/>
            </p:nvSpPr>
            <p:spPr>
              <a:xfrm>
                <a:off x="4065" y="3192"/>
                <a:ext cx="15" cy="17"/>
              </a:xfrm>
              <a:custGeom>
                <a:avLst/>
                <a:gdLst/>
                <a:ahLst/>
                <a:cxnLst>
                  <a:cxn ang="0">
                    <a:pos x="1" y="0"/>
                  </a:cxn>
                  <a:cxn ang="0">
                    <a:pos x="7" y="7"/>
                  </a:cxn>
                  <a:cxn ang="0">
                    <a:pos x="2" y="5"/>
                  </a:cxn>
                  <a:cxn ang="0">
                    <a:pos x="5" y="11"/>
                  </a:cxn>
                  <a:cxn ang="0">
                    <a:pos x="0" y="8"/>
                  </a:cxn>
                  <a:cxn ang="0">
                    <a:pos x="4" y="14"/>
                  </a:cxn>
                  <a:cxn ang="0">
                    <a:pos x="0" y="17"/>
                  </a:cxn>
                  <a:cxn ang="0">
                    <a:pos x="7" y="16"/>
                  </a:cxn>
                  <a:cxn ang="0">
                    <a:pos x="6" y="13"/>
                  </a:cxn>
                  <a:cxn ang="0">
                    <a:pos x="9" y="15"/>
                  </a:cxn>
                  <a:cxn ang="0">
                    <a:pos x="14" y="5"/>
                  </a:cxn>
                  <a:cxn ang="0">
                    <a:pos x="1" y="0"/>
                  </a:cxn>
                </a:cxnLst>
                <a:rect l="0" t="0" r="0" b="0"/>
                <a:pathLst>
                  <a:path w="17" h="20">
                    <a:moveTo>
                      <a:pt x="2" y="0"/>
                    </a:moveTo>
                    <a:cubicBezTo>
                      <a:pt x="8" y="9"/>
                      <a:pt x="8" y="9"/>
                      <a:pt x="8" y="9"/>
                    </a:cubicBezTo>
                    <a:cubicBezTo>
                      <a:pt x="6" y="8"/>
                      <a:pt x="4" y="8"/>
                      <a:pt x="3" y="6"/>
                    </a:cubicBezTo>
                    <a:cubicBezTo>
                      <a:pt x="2" y="10"/>
                      <a:pt x="7" y="11"/>
                      <a:pt x="6" y="14"/>
                    </a:cubicBezTo>
                    <a:cubicBezTo>
                      <a:pt x="0" y="14"/>
                      <a:pt x="6" y="8"/>
                      <a:pt x="0" y="10"/>
                    </a:cubicBezTo>
                    <a:cubicBezTo>
                      <a:pt x="0" y="12"/>
                      <a:pt x="0" y="15"/>
                      <a:pt x="5" y="17"/>
                    </a:cubicBezTo>
                    <a:cubicBezTo>
                      <a:pt x="1" y="20"/>
                      <a:pt x="1" y="20"/>
                      <a:pt x="1" y="20"/>
                    </a:cubicBezTo>
                    <a:cubicBezTo>
                      <a:pt x="8" y="19"/>
                      <a:pt x="8" y="19"/>
                      <a:pt x="8" y="19"/>
                    </a:cubicBezTo>
                    <a:cubicBezTo>
                      <a:pt x="10" y="18"/>
                      <a:pt x="3" y="16"/>
                      <a:pt x="7" y="16"/>
                    </a:cubicBezTo>
                    <a:cubicBezTo>
                      <a:pt x="10" y="16"/>
                      <a:pt x="11" y="17"/>
                      <a:pt x="11" y="18"/>
                    </a:cubicBezTo>
                    <a:cubicBezTo>
                      <a:pt x="10" y="16"/>
                      <a:pt x="17" y="12"/>
                      <a:pt x="16" y="7"/>
                    </a:cubicBezTo>
                    <a:cubicBezTo>
                      <a:pt x="16" y="2"/>
                      <a:pt x="5" y="3"/>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3" name="Freeform 1081">
                <a:extLst>
                  <a:ext uri="{FF2B5EF4-FFF2-40B4-BE49-F238E27FC236}">
                    <a16:creationId xmlns:a16="http://schemas.microsoft.com/office/drawing/2014/main" xmlns="" id="{C6CFEF75-C7F6-4783-AE54-18CD2DA38EBE}"/>
                  </a:ext>
                </a:extLst>
              </p:cNvPr>
              <p:cNvSpPr/>
              <p:nvPr/>
            </p:nvSpPr>
            <p:spPr>
              <a:xfrm>
                <a:off x="4072" y="3191"/>
                <a:ext cx="3" cy="1"/>
              </a:xfrm>
              <a:custGeom>
                <a:avLst/>
                <a:gdLst/>
                <a:ahLst/>
                <a:cxnLst>
                  <a:cxn ang="0">
                    <a:pos x="1" y="1"/>
                  </a:cxn>
                  <a:cxn ang="0">
                    <a:pos x="3" y="0"/>
                  </a:cxn>
                  <a:cxn ang="0">
                    <a:pos x="0" y="1"/>
                  </a:cxn>
                  <a:cxn ang="0">
                    <a:pos x="1" y="1"/>
                  </a:cxn>
                </a:cxnLst>
                <a:rect l="0" t="0" r="0" b="0"/>
                <a:pathLst>
                  <a:path w="3" h="1">
                    <a:moveTo>
                      <a:pt x="1" y="1"/>
                    </a:moveTo>
                    <a:lnTo>
                      <a:pt x="3" y="0"/>
                    </a:lnTo>
                    <a:lnTo>
                      <a:pt x="0" y="1"/>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4" name="Freeform 1082">
                <a:extLst>
                  <a:ext uri="{FF2B5EF4-FFF2-40B4-BE49-F238E27FC236}">
                    <a16:creationId xmlns:a16="http://schemas.microsoft.com/office/drawing/2014/main" xmlns="" id="{9FCD3CE5-7A25-4AAA-8373-EE685AA11A6A}"/>
                  </a:ext>
                </a:extLst>
              </p:cNvPr>
              <p:cNvSpPr/>
              <p:nvPr/>
            </p:nvSpPr>
            <p:spPr>
              <a:xfrm>
                <a:off x="4065" y="3175"/>
                <a:ext cx="16" cy="15"/>
              </a:xfrm>
              <a:custGeom>
                <a:avLst/>
                <a:gdLst/>
                <a:ahLst/>
                <a:cxnLst>
                  <a:cxn ang="0">
                    <a:pos x="0" y="9"/>
                  </a:cxn>
                  <a:cxn ang="0">
                    <a:pos x="4" y="13"/>
                  </a:cxn>
                  <a:cxn ang="0">
                    <a:pos x="1" y="14"/>
                  </a:cxn>
                  <a:cxn ang="0">
                    <a:pos x="6" y="15"/>
                  </a:cxn>
                  <a:cxn ang="0">
                    <a:pos x="3" y="7"/>
                  </a:cxn>
                  <a:cxn ang="0">
                    <a:pos x="11" y="6"/>
                  </a:cxn>
                  <a:cxn ang="0">
                    <a:pos x="9" y="9"/>
                  </a:cxn>
                  <a:cxn ang="0">
                    <a:pos x="8" y="0"/>
                  </a:cxn>
                  <a:cxn ang="0">
                    <a:pos x="7" y="2"/>
                  </a:cxn>
                  <a:cxn ang="0">
                    <a:pos x="5" y="0"/>
                  </a:cxn>
                  <a:cxn ang="0">
                    <a:pos x="0" y="9"/>
                  </a:cxn>
                </a:cxnLst>
                <a:rect l="0" t="0" r="0" b="0"/>
                <a:pathLst>
                  <a:path w="18" h="17">
                    <a:moveTo>
                      <a:pt x="1" y="11"/>
                    </a:moveTo>
                    <a:cubicBezTo>
                      <a:pt x="5" y="15"/>
                      <a:pt x="5" y="15"/>
                      <a:pt x="5" y="15"/>
                    </a:cubicBezTo>
                    <a:cubicBezTo>
                      <a:pt x="4" y="16"/>
                      <a:pt x="3" y="16"/>
                      <a:pt x="2" y="16"/>
                    </a:cubicBezTo>
                    <a:cubicBezTo>
                      <a:pt x="3" y="16"/>
                      <a:pt x="6" y="17"/>
                      <a:pt x="7" y="17"/>
                    </a:cubicBezTo>
                    <a:cubicBezTo>
                      <a:pt x="13" y="15"/>
                      <a:pt x="5" y="12"/>
                      <a:pt x="4" y="9"/>
                    </a:cubicBezTo>
                    <a:cubicBezTo>
                      <a:pt x="7" y="3"/>
                      <a:pt x="7" y="10"/>
                      <a:pt x="13" y="7"/>
                    </a:cubicBezTo>
                    <a:cubicBezTo>
                      <a:pt x="13" y="9"/>
                      <a:pt x="11" y="9"/>
                      <a:pt x="11" y="11"/>
                    </a:cubicBezTo>
                    <a:cubicBezTo>
                      <a:pt x="18" y="8"/>
                      <a:pt x="11" y="3"/>
                      <a:pt x="10" y="0"/>
                    </a:cubicBezTo>
                    <a:cubicBezTo>
                      <a:pt x="9" y="1"/>
                      <a:pt x="7" y="1"/>
                      <a:pt x="8" y="3"/>
                    </a:cubicBezTo>
                    <a:cubicBezTo>
                      <a:pt x="6" y="0"/>
                      <a:pt x="6" y="0"/>
                      <a:pt x="6" y="0"/>
                    </a:cubicBezTo>
                    <a:cubicBezTo>
                      <a:pt x="1" y="3"/>
                      <a:pt x="0" y="5"/>
                      <a:pt x="1" y="1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5" name="Freeform 1083">
                <a:extLst>
                  <a:ext uri="{FF2B5EF4-FFF2-40B4-BE49-F238E27FC236}">
                    <a16:creationId xmlns:a16="http://schemas.microsoft.com/office/drawing/2014/main" xmlns="" id="{6FE7F99A-A8ED-429F-88F7-F3CCC903D9C9}"/>
                  </a:ext>
                </a:extLst>
              </p:cNvPr>
              <p:cNvSpPr/>
              <p:nvPr/>
            </p:nvSpPr>
            <p:spPr>
              <a:xfrm>
                <a:off x="4064" y="3189"/>
                <a:ext cx="3" cy="2"/>
              </a:xfrm>
              <a:custGeom>
                <a:avLst/>
                <a:gdLst/>
                <a:ahLst/>
                <a:cxnLst>
                  <a:cxn ang="0">
                    <a:pos x="2" y="2"/>
                  </a:cxn>
                  <a:cxn ang="0">
                    <a:pos x="3" y="0"/>
                  </a:cxn>
                  <a:cxn ang="0">
                    <a:pos x="2" y="2"/>
                  </a:cxn>
                </a:cxnLst>
                <a:rect l="0" t="0" r="0" b="0"/>
                <a:pathLst>
                  <a:path w="3" h="3">
                    <a:moveTo>
                      <a:pt x="2" y="3"/>
                    </a:moveTo>
                    <a:cubicBezTo>
                      <a:pt x="1" y="1"/>
                      <a:pt x="2" y="0"/>
                      <a:pt x="3" y="0"/>
                    </a:cubicBezTo>
                    <a:cubicBezTo>
                      <a:pt x="1" y="1"/>
                      <a:pt x="0" y="1"/>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6" name="Freeform 1084">
                <a:extLst>
                  <a:ext uri="{FF2B5EF4-FFF2-40B4-BE49-F238E27FC236}">
                    <a16:creationId xmlns:a16="http://schemas.microsoft.com/office/drawing/2014/main" xmlns="" id="{F9333A80-EACF-427B-A15B-A473D1B15BDB}"/>
                  </a:ext>
                </a:extLst>
              </p:cNvPr>
              <p:cNvSpPr/>
              <p:nvPr/>
            </p:nvSpPr>
            <p:spPr>
              <a:xfrm>
                <a:off x="4073" y="3174"/>
                <a:ext cx="1" cy="1"/>
              </a:xfrm>
              <a:custGeom>
                <a:avLst/>
                <a:gdLst/>
                <a:ahLst/>
                <a:cxnLst>
                  <a:cxn ang="0">
                    <a:pos x="0" y="0"/>
                  </a:cxn>
                  <a:cxn ang="0">
                    <a:pos x="1" y="1"/>
                  </a:cxn>
                  <a:cxn ang="0">
                    <a:pos x="0" y="0"/>
                  </a:cxn>
                </a:cxnLst>
                <a:rect l="0" t="0" r="0" b="0"/>
                <a:pathLst>
                  <a:path w="1" h="1">
                    <a:moveTo>
                      <a:pt x="0" y="0"/>
                    </a:moveTo>
                    <a:cubicBezTo>
                      <a:pt x="0" y="0"/>
                      <a:pt x="0" y="1"/>
                      <a:pt x="1" y="1"/>
                    </a:cubicBezTo>
                    <a:cubicBezTo>
                      <a:pt x="1" y="1"/>
                      <a:pt x="1"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7" name="Freeform 1085">
                <a:extLst>
                  <a:ext uri="{FF2B5EF4-FFF2-40B4-BE49-F238E27FC236}">
                    <a16:creationId xmlns:a16="http://schemas.microsoft.com/office/drawing/2014/main" xmlns="" id="{D539BDFE-8B17-430E-9D8C-0AB04DD4482C}"/>
                  </a:ext>
                </a:extLst>
              </p:cNvPr>
              <p:cNvSpPr/>
              <p:nvPr/>
            </p:nvSpPr>
            <p:spPr>
              <a:xfrm>
                <a:off x="4065" y="3174"/>
                <a:ext cx="3" cy="3"/>
              </a:xfrm>
              <a:custGeom>
                <a:avLst/>
                <a:gdLst/>
                <a:ahLst/>
                <a:cxnLst>
                  <a:cxn ang="0">
                    <a:pos x="2" y="3"/>
                  </a:cxn>
                  <a:cxn ang="0">
                    <a:pos x="3" y="0"/>
                  </a:cxn>
                  <a:cxn ang="0">
                    <a:pos x="0" y="1"/>
                  </a:cxn>
                  <a:cxn ang="0">
                    <a:pos x="2" y="3"/>
                  </a:cxn>
                </a:cxnLst>
                <a:rect l="0" t="0" r="0" b="0"/>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8" name="Freeform 1086">
                <a:extLst>
                  <a:ext uri="{FF2B5EF4-FFF2-40B4-BE49-F238E27FC236}">
                    <a16:creationId xmlns:a16="http://schemas.microsoft.com/office/drawing/2014/main" xmlns="" id="{2219494B-8FB7-4E23-AEAD-673C03ECD29D}"/>
                  </a:ext>
                </a:extLst>
              </p:cNvPr>
              <p:cNvSpPr/>
              <p:nvPr/>
            </p:nvSpPr>
            <p:spPr>
              <a:xfrm>
                <a:off x="4062" y="3076"/>
                <a:ext cx="16" cy="96"/>
              </a:xfrm>
              <a:custGeom>
                <a:avLst/>
                <a:gdLst/>
                <a:ahLst/>
                <a:cxnLst>
                  <a:cxn ang="0">
                    <a:pos x="13" y="0"/>
                  </a:cxn>
                  <a:cxn ang="0">
                    <a:pos x="10" y="4"/>
                  </a:cxn>
                  <a:cxn ang="0">
                    <a:pos x="6" y="0"/>
                  </a:cxn>
                  <a:cxn ang="0">
                    <a:pos x="0" y="0"/>
                  </a:cxn>
                  <a:cxn ang="0">
                    <a:pos x="3" y="7"/>
                  </a:cxn>
                  <a:cxn ang="0">
                    <a:pos x="0" y="7"/>
                  </a:cxn>
                  <a:cxn ang="0">
                    <a:pos x="2" y="22"/>
                  </a:cxn>
                  <a:cxn ang="0">
                    <a:pos x="3" y="32"/>
                  </a:cxn>
                  <a:cxn ang="0">
                    <a:pos x="2" y="72"/>
                  </a:cxn>
                  <a:cxn ang="0">
                    <a:pos x="7" y="74"/>
                  </a:cxn>
                  <a:cxn ang="0">
                    <a:pos x="4" y="77"/>
                  </a:cxn>
                  <a:cxn ang="0">
                    <a:pos x="4" y="75"/>
                  </a:cxn>
                  <a:cxn ang="0">
                    <a:pos x="3" y="86"/>
                  </a:cxn>
                  <a:cxn ang="0">
                    <a:pos x="9" y="86"/>
                  </a:cxn>
                  <a:cxn ang="0">
                    <a:pos x="2" y="91"/>
                  </a:cxn>
                  <a:cxn ang="0">
                    <a:pos x="7" y="96"/>
                  </a:cxn>
                  <a:cxn ang="0">
                    <a:pos x="11" y="91"/>
                  </a:cxn>
                  <a:cxn ang="0">
                    <a:pos x="14" y="95"/>
                  </a:cxn>
                  <a:cxn ang="0">
                    <a:pos x="5" y="68"/>
                  </a:cxn>
                  <a:cxn ang="0">
                    <a:pos x="9" y="69"/>
                  </a:cxn>
                  <a:cxn ang="0">
                    <a:pos x="12" y="53"/>
                  </a:cxn>
                  <a:cxn ang="0">
                    <a:pos x="6" y="47"/>
                  </a:cxn>
                  <a:cxn ang="0">
                    <a:pos x="9" y="43"/>
                  </a:cxn>
                  <a:cxn ang="0">
                    <a:pos x="6" y="43"/>
                  </a:cxn>
                  <a:cxn ang="0">
                    <a:pos x="10" y="38"/>
                  </a:cxn>
                  <a:cxn ang="0">
                    <a:pos x="3" y="37"/>
                  </a:cxn>
                  <a:cxn ang="0">
                    <a:pos x="12" y="28"/>
                  </a:cxn>
                  <a:cxn ang="0">
                    <a:pos x="9" y="30"/>
                  </a:cxn>
                  <a:cxn ang="0">
                    <a:pos x="6" y="27"/>
                  </a:cxn>
                  <a:cxn ang="0">
                    <a:pos x="12" y="26"/>
                  </a:cxn>
                  <a:cxn ang="0">
                    <a:pos x="8" y="18"/>
                  </a:cxn>
                  <a:cxn ang="0">
                    <a:pos x="5" y="19"/>
                  </a:cxn>
                  <a:cxn ang="0">
                    <a:pos x="6" y="9"/>
                  </a:cxn>
                  <a:cxn ang="0">
                    <a:pos x="12" y="14"/>
                  </a:cxn>
                  <a:cxn ang="0">
                    <a:pos x="15" y="12"/>
                  </a:cxn>
                  <a:cxn ang="0">
                    <a:pos x="8" y="5"/>
                  </a:cxn>
                  <a:cxn ang="0">
                    <a:pos x="13" y="0"/>
                  </a:cxn>
                </a:cxnLst>
                <a:rect l="0" t="0" r="0" b="0"/>
                <a:pathLst>
                  <a:path w="19" h="112">
                    <a:moveTo>
                      <a:pt x="16" y="1"/>
                    </a:moveTo>
                    <a:cubicBezTo>
                      <a:pt x="13" y="1"/>
                      <a:pt x="12" y="2"/>
                      <a:pt x="12" y="5"/>
                    </a:cubicBezTo>
                    <a:cubicBezTo>
                      <a:pt x="9" y="4"/>
                      <a:pt x="10" y="1"/>
                      <a:pt x="8" y="0"/>
                    </a:cubicBezTo>
                    <a:cubicBezTo>
                      <a:pt x="6" y="3"/>
                      <a:pt x="4" y="0"/>
                      <a:pt x="1" y="0"/>
                    </a:cubicBezTo>
                    <a:cubicBezTo>
                      <a:pt x="1" y="4"/>
                      <a:pt x="5" y="5"/>
                      <a:pt x="4" y="9"/>
                    </a:cubicBezTo>
                    <a:cubicBezTo>
                      <a:pt x="0" y="9"/>
                      <a:pt x="0" y="9"/>
                      <a:pt x="0" y="9"/>
                    </a:cubicBezTo>
                    <a:cubicBezTo>
                      <a:pt x="2" y="14"/>
                      <a:pt x="5" y="21"/>
                      <a:pt x="3" y="26"/>
                    </a:cubicBezTo>
                    <a:cubicBezTo>
                      <a:pt x="1" y="30"/>
                      <a:pt x="3" y="33"/>
                      <a:pt x="4" y="38"/>
                    </a:cubicBezTo>
                    <a:cubicBezTo>
                      <a:pt x="2" y="53"/>
                      <a:pt x="6" y="68"/>
                      <a:pt x="3" y="85"/>
                    </a:cubicBezTo>
                    <a:cubicBezTo>
                      <a:pt x="9" y="87"/>
                      <a:pt x="9" y="87"/>
                      <a:pt x="9" y="87"/>
                    </a:cubicBezTo>
                    <a:cubicBezTo>
                      <a:pt x="6" y="88"/>
                      <a:pt x="9" y="91"/>
                      <a:pt x="5" y="90"/>
                    </a:cubicBezTo>
                    <a:cubicBezTo>
                      <a:pt x="6" y="90"/>
                      <a:pt x="5" y="89"/>
                      <a:pt x="5" y="88"/>
                    </a:cubicBezTo>
                    <a:cubicBezTo>
                      <a:pt x="0" y="91"/>
                      <a:pt x="6" y="97"/>
                      <a:pt x="4" y="101"/>
                    </a:cubicBezTo>
                    <a:cubicBezTo>
                      <a:pt x="5" y="101"/>
                      <a:pt x="10" y="100"/>
                      <a:pt x="11" y="101"/>
                    </a:cubicBezTo>
                    <a:cubicBezTo>
                      <a:pt x="4" y="101"/>
                      <a:pt x="12" y="106"/>
                      <a:pt x="3" y="107"/>
                    </a:cubicBezTo>
                    <a:cubicBezTo>
                      <a:pt x="1" y="111"/>
                      <a:pt x="10" y="107"/>
                      <a:pt x="9" y="112"/>
                    </a:cubicBezTo>
                    <a:cubicBezTo>
                      <a:pt x="13" y="112"/>
                      <a:pt x="10" y="108"/>
                      <a:pt x="14" y="107"/>
                    </a:cubicBezTo>
                    <a:cubicBezTo>
                      <a:pt x="17" y="108"/>
                      <a:pt x="12" y="111"/>
                      <a:pt x="17" y="111"/>
                    </a:cubicBezTo>
                    <a:cubicBezTo>
                      <a:pt x="19" y="104"/>
                      <a:pt x="10" y="91"/>
                      <a:pt x="7" y="80"/>
                    </a:cubicBezTo>
                    <a:cubicBezTo>
                      <a:pt x="11" y="81"/>
                      <a:pt x="11" y="81"/>
                      <a:pt x="11" y="81"/>
                    </a:cubicBezTo>
                    <a:cubicBezTo>
                      <a:pt x="8" y="76"/>
                      <a:pt x="8" y="67"/>
                      <a:pt x="15" y="62"/>
                    </a:cubicBezTo>
                    <a:cubicBezTo>
                      <a:pt x="11" y="63"/>
                      <a:pt x="17" y="54"/>
                      <a:pt x="8" y="55"/>
                    </a:cubicBezTo>
                    <a:cubicBezTo>
                      <a:pt x="10" y="54"/>
                      <a:pt x="10" y="53"/>
                      <a:pt x="11" y="51"/>
                    </a:cubicBezTo>
                    <a:cubicBezTo>
                      <a:pt x="8" y="51"/>
                      <a:pt x="8" y="51"/>
                      <a:pt x="8" y="51"/>
                    </a:cubicBezTo>
                    <a:cubicBezTo>
                      <a:pt x="8" y="48"/>
                      <a:pt x="12" y="49"/>
                      <a:pt x="12" y="45"/>
                    </a:cubicBezTo>
                    <a:cubicBezTo>
                      <a:pt x="8" y="48"/>
                      <a:pt x="7" y="45"/>
                      <a:pt x="4" y="44"/>
                    </a:cubicBezTo>
                    <a:cubicBezTo>
                      <a:pt x="8" y="41"/>
                      <a:pt x="12" y="36"/>
                      <a:pt x="15" y="33"/>
                    </a:cubicBezTo>
                    <a:cubicBezTo>
                      <a:pt x="14" y="33"/>
                      <a:pt x="13" y="34"/>
                      <a:pt x="11" y="35"/>
                    </a:cubicBezTo>
                    <a:cubicBezTo>
                      <a:pt x="12" y="33"/>
                      <a:pt x="9" y="33"/>
                      <a:pt x="8" y="32"/>
                    </a:cubicBezTo>
                    <a:cubicBezTo>
                      <a:pt x="7" y="30"/>
                      <a:pt x="12" y="31"/>
                      <a:pt x="15" y="31"/>
                    </a:cubicBezTo>
                    <a:cubicBezTo>
                      <a:pt x="16" y="27"/>
                      <a:pt x="7" y="25"/>
                      <a:pt x="10" y="22"/>
                    </a:cubicBezTo>
                    <a:cubicBezTo>
                      <a:pt x="6" y="23"/>
                      <a:pt x="6" y="23"/>
                      <a:pt x="6" y="23"/>
                    </a:cubicBezTo>
                    <a:cubicBezTo>
                      <a:pt x="6" y="19"/>
                      <a:pt x="10" y="16"/>
                      <a:pt x="8" y="11"/>
                    </a:cubicBezTo>
                    <a:cubicBezTo>
                      <a:pt x="14" y="9"/>
                      <a:pt x="13" y="15"/>
                      <a:pt x="15" y="17"/>
                    </a:cubicBezTo>
                    <a:cubicBezTo>
                      <a:pt x="16" y="16"/>
                      <a:pt x="16" y="14"/>
                      <a:pt x="18" y="14"/>
                    </a:cubicBezTo>
                    <a:cubicBezTo>
                      <a:pt x="16" y="12"/>
                      <a:pt x="12" y="8"/>
                      <a:pt x="10" y="6"/>
                    </a:cubicBezTo>
                    <a:cubicBezTo>
                      <a:pt x="15" y="8"/>
                      <a:pt x="15" y="3"/>
                      <a:pt x="16"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09" name="Freeform 1087">
                <a:extLst>
                  <a:ext uri="{FF2B5EF4-FFF2-40B4-BE49-F238E27FC236}">
                    <a16:creationId xmlns:a16="http://schemas.microsoft.com/office/drawing/2014/main" xmlns="" id="{C801B9D5-B1B1-4756-9426-2A9AB8C8510E}"/>
                  </a:ext>
                </a:extLst>
              </p:cNvPr>
              <p:cNvSpPr/>
              <p:nvPr/>
            </p:nvSpPr>
            <p:spPr>
              <a:xfrm>
                <a:off x="4077" y="3087"/>
                <a:ext cx="2" cy="2"/>
              </a:xfrm>
              <a:custGeom>
                <a:avLst/>
                <a:gdLst/>
                <a:ahLst/>
                <a:cxnLst>
                  <a:cxn ang="0">
                    <a:pos x="0" y="1"/>
                  </a:cxn>
                  <a:cxn ang="0">
                    <a:pos x="2" y="2"/>
                  </a:cxn>
                  <a:cxn ang="0">
                    <a:pos x="2" y="0"/>
                  </a:cxn>
                  <a:cxn ang="0">
                    <a:pos x="0" y="1"/>
                  </a:cxn>
                </a:cxnLst>
                <a:rect l="0" t="0" r="0" b="0"/>
                <a:pathLst>
                  <a:path w="2" h="2">
                    <a:moveTo>
                      <a:pt x="0" y="1"/>
                    </a:moveTo>
                    <a:lnTo>
                      <a:pt x="2" y="2"/>
                    </a:lnTo>
                    <a:lnTo>
                      <a:pt x="2"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0" name="Freeform 1088">
                <a:extLst>
                  <a:ext uri="{FF2B5EF4-FFF2-40B4-BE49-F238E27FC236}">
                    <a16:creationId xmlns:a16="http://schemas.microsoft.com/office/drawing/2014/main" xmlns="" id="{41CA8995-273D-48CF-8AED-0073A4FD1D63}"/>
                  </a:ext>
                </a:extLst>
              </p:cNvPr>
              <p:cNvSpPr/>
              <p:nvPr/>
            </p:nvSpPr>
            <p:spPr>
              <a:xfrm>
                <a:off x="4075" y="3077"/>
                <a:ext cx="0" cy="0"/>
              </a:xfrm>
              <a:custGeom>
                <a:avLst/>
                <a:gdLst/>
                <a:ahLst/>
                <a:cxnLst>
                  <a:cxn ang="0">
                    <a:pos x="0" y="0"/>
                  </a:cxn>
                  <a:cxn ang="0">
                    <a:pos x="0" y="0"/>
                  </a:cxn>
                  <a:cxn ang="0">
                    <a:pos x="0" y="0"/>
                  </a:cxn>
                </a:cxnLst>
                <a:rect l="0" t="0" r="0" b="0"/>
                <a:pathLst>
                  <a:path>
                    <a:moveTo>
                      <a:pt x="0" y="0"/>
                    </a:moveTo>
                    <a:cubicBezTo>
                      <a:pt x="0" y="0"/>
                      <a:pt x="0" y="0"/>
                      <a:pt x="0" y="0"/>
                    </a:cubicBezTo>
                    <a:cubicBezTo>
                      <a:pt x="0" y="0"/>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1" name="Freeform 1089">
                <a:extLst>
                  <a:ext uri="{FF2B5EF4-FFF2-40B4-BE49-F238E27FC236}">
                    <a16:creationId xmlns:a16="http://schemas.microsoft.com/office/drawing/2014/main" xmlns="" id="{0CA342A9-E63C-4D49-8627-DD23AD98D3CA}"/>
                  </a:ext>
                </a:extLst>
              </p:cNvPr>
              <p:cNvSpPr/>
              <p:nvPr/>
            </p:nvSpPr>
            <p:spPr>
              <a:xfrm>
                <a:off x="4063" y="3097"/>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2" name="Freeform 1090">
                <a:extLst>
                  <a:ext uri="{FF2B5EF4-FFF2-40B4-BE49-F238E27FC236}">
                    <a16:creationId xmlns:a16="http://schemas.microsoft.com/office/drawing/2014/main" xmlns="" id="{3C323416-E7EB-4A34-84E8-A99191887EB7}"/>
                  </a:ext>
                </a:extLst>
              </p:cNvPr>
              <p:cNvSpPr/>
              <p:nvPr/>
            </p:nvSpPr>
            <p:spPr>
              <a:xfrm>
                <a:off x="4075" y="3102"/>
                <a:ext cx="3" cy="2"/>
              </a:xfrm>
              <a:custGeom>
                <a:avLst/>
                <a:gdLst/>
                <a:ahLst/>
                <a:cxnLst>
                  <a:cxn ang="0">
                    <a:pos x="3" y="0"/>
                  </a:cxn>
                  <a:cxn ang="0">
                    <a:pos x="0" y="2"/>
                  </a:cxn>
                  <a:cxn ang="0">
                    <a:pos x="3" y="0"/>
                  </a:cxn>
                </a:cxnLst>
                <a:rect l="0" t="0" r="0" b="0"/>
                <a:pathLst>
                  <a:path w="4" h="3">
                    <a:moveTo>
                      <a:pt x="4" y="0"/>
                    </a:moveTo>
                    <a:cubicBezTo>
                      <a:pt x="0" y="3"/>
                      <a:pt x="0" y="3"/>
                      <a:pt x="0" y="3"/>
                    </a:cubicBezTo>
                    <a:cubicBezTo>
                      <a:pt x="2" y="3"/>
                      <a:pt x="3" y="3"/>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3" name="Freeform 1091">
                <a:extLst>
                  <a:ext uri="{FF2B5EF4-FFF2-40B4-BE49-F238E27FC236}">
                    <a16:creationId xmlns:a16="http://schemas.microsoft.com/office/drawing/2014/main" xmlns="" id="{13431AE5-D0EB-417E-9EE7-DD906A096295}"/>
                  </a:ext>
                </a:extLst>
              </p:cNvPr>
              <p:cNvSpPr/>
              <p:nvPr/>
            </p:nvSpPr>
            <p:spPr>
              <a:xfrm>
                <a:off x="4075" y="3123"/>
                <a:ext cx="2" cy="3"/>
              </a:xfrm>
              <a:custGeom>
                <a:avLst/>
                <a:gdLst/>
                <a:ahLst/>
                <a:cxnLst>
                  <a:cxn ang="0">
                    <a:pos x="0" y="2"/>
                  </a:cxn>
                  <a:cxn ang="0">
                    <a:pos x="2" y="3"/>
                  </a:cxn>
                  <a:cxn ang="0">
                    <a:pos x="0" y="2"/>
                  </a:cxn>
                </a:cxnLst>
                <a:rect l="0" t="0" r="0" b="0"/>
                <a:pathLst>
                  <a:path w="3" h="3">
                    <a:moveTo>
                      <a:pt x="0" y="2"/>
                    </a:moveTo>
                    <a:cubicBezTo>
                      <a:pt x="0" y="3"/>
                      <a:pt x="2" y="2"/>
                      <a:pt x="3" y="3"/>
                    </a:cubicBezTo>
                    <a:cubicBezTo>
                      <a:pt x="3" y="1"/>
                      <a:pt x="2" y="0"/>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4" name="Freeform 1092">
                <a:extLst>
                  <a:ext uri="{FF2B5EF4-FFF2-40B4-BE49-F238E27FC236}">
                    <a16:creationId xmlns:a16="http://schemas.microsoft.com/office/drawing/2014/main" xmlns="" id="{1F954F9C-406E-47CC-90ED-BAE47B88E654}"/>
                  </a:ext>
                </a:extLst>
              </p:cNvPr>
              <p:cNvSpPr/>
              <p:nvPr/>
            </p:nvSpPr>
            <p:spPr>
              <a:xfrm>
                <a:off x="4076" y="3079"/>
                <a:ext cx="2" cy="5"/>
              </a:xfrm>
              <a:custGeom>
                <a:avLst/>
                <a:gdLst/>
                <a:ahLst/>
                <a:cxnLst>
                  <a:cxn ang="0">
                    <a:pos x="2" y="5"/>
                  </a:cxn>
                  <a:cxn ang="0">
                    <a:pos x="1" y="1"/>
                  </a:cxn>
                  <a:cxn ang="0">
                    <a:pos x="0" y="0"/>
                  </a:cxn>
                  <a:cxn ang="0">
                    <a:pos x="2" y="5"/>
                  </a:cxn>
                </a:cxnLst>
                <a:rect l="0" t="0" r="0" b="0"/>
                <a:pathLst>
                  <a:path w="2" h="5">
                    <a:moveTo>
                      <a:pt x="2" y="5"/>
                    </a:moveTo>
                    <a:lnTo>
                      <a:pt x="1" y="1"/>
                    </a:lnTo>
                    <a:lnTo>
                      <a:pt x="0" y="0"/>
                    </a:lnTo>
                    <a:lnTo>
                      <a:pt x="2" y="5"/>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5" name="Freeform 1093">
                <a:extLst>
                  <a:ext uri="{FF2B5EF4-FFF2-40B4-BE49-F238E27FC236}">
                    <a16:creationId xmlns:a16="http://schemas.microsoft.com/office/drawing/2014/main" xmlns="" id="{B77D8180-9AAA-4538-9835-FCFE6897DF88}"/>
                  </a:ext>
                </a:extLst>
              </p:cNvPr>
              <p:cNvSpPr/>
              <p:nvPr/>
            </p:nvSpPr>
            <p:spPr>
              <a:xfrm>
                <a:off x="4058" y="3020"/>
                <a:ext cx="21" cy="53"/>
              </a:xfrm>
              <a:custGeom>
                <a:avLst/>
                <a:gdLst/>
                <a:ahLst/>
                <a:cxnLst>
                  <a:cxn ang="0">
                    <a:pos x="4" y="3"/>
                  </a:cxn>
                  <a:cxn ang="0">
                    <a:pos x="1" y="12"/>
                  </a:cxn>
                  <a:cxn ang="0">
                    <a:pos x="10" y="19"/>
                  </a:cxn>
                  <a:cxn ang="0">
                    <a:pos x="2" y="17"/>
                  </a:cxn>
                  <a:cxn ang="0">
                    <a:pos x="7" y="36"/>
                  </a:cxn>
                  <a:cxn ang="0">
                    <a:pos x="5" y="36"/>
                  </a:cxn>
                  <a:cxn ang="0">
                    <a:pos x="13" y="43"/>
                  </a:cxn>
                  <a:cxn ang="0">
                    <a:pos x="3" y="43"/>
                  </a:cxn>
                  <a:cxn ang="0">
                    <a:pos x="3" y="42"/>
                  </a:cxn>
                  <a:cxn ang="0">
                    <a:pos x="6" y="52"/>
                  </a:cxn>
                  <a:cxn ang="0">
                    <a:pos x="11" y="53"/>
                  </a:cxn>
                  <a:cxn ang="0">
                    <a:pos x="15" y="53"/>
                  </a:cxn>
                  <a:cxn ang="0">
                    <a:pos x="12" y="47"/>
                  </a:cxn>
                  <a:cxn ang="0">
                    <a:pos x="16" y="46"/>
                  </a:cxn>
                  <a:cxn ang="0">
                    <a:pos x="14" y="43"/>
                  </a:cxn>
                  <a:cxn ang="0">
                    <a:pos x="17" y="42"/>
                  </a:cxn>
                  <a:cxn ang="0">
                    <a:pos x="14" y="38"/>
                  </a:cxn>
                  <a:cxn ang="0">
                    <a:pos x="14" y="39"/>
                  </a:cxn>
                  <a:cxn ang="0">
                    <a:pos x="11" y="35"/>
                  </a:cxn>
                  <a:cxn ang="0">
                    <a:pos x="15" y="34"/>
                  </a:cxn>
                  <a:cxn ang="0">
                    <a:pos x="12" y="34"/>
                  </a:cxn>
                  <a:cxn ang="0">
                    <a:pos x="17" y="23"/>
                  </a:cxn>
                  <a:cxn ang="0">
                    <a:pos x="14" y="22"/>
                  </a:cxn>
                  <a:cxn ang="0">
                    <a:pos x="16" y="27"/>
                  </a:cxn>
                  <a:cxn ang="0">
                    <a:pos x="8" y="26"/>
                  </a:cxn>
                  <a:cxn ang="0">
                    <a:pos x="15" y="19"/>
                  </a:cxn>
                  <a:cxn ang="0">
                    <a:pos x="14" y="11"/>
                  </a:cxn>
                  <a:cxn ang="0">
                    <a:pos x="15" y="11"/>
                  </a:cxn>
                  <a:cxn ang="0">
                    <a:pos x="13" y="5"/>
                  </a:cxn>
                  <a:cxn ang="0">
                    <a:pos x="11" y="7"/>
                  </a:cxn>
                  <a:cxn ang="0">
                    <a:pos x="8" y="5"/>
                  </a:cxn>
                  <a:cxn ang="0">
                    <a:pos x="10" y="5"/>
                  </a:cxn>
                  <a:cxn ang="0">
                    <a:pos x="6" y="0"/>
                  </a:cxn>
                  <a:cxn ang="0">
                    <a:pos x="8" y="5"/>
                  </a:cxn>
                  <a:cxn ang="0">
                    <a:pos x="4" y="3"/>
                  </a:cxn>
                </a:cxnLst>
                <a:rect l="0" t="0" r="0" b="0"/>
                <a:pathLst>
                  <a:path w="24" h="62">
                    <a:moveTo>
                      <a:pt x="5" y="4"/>
                    </a:moveTo>
                    <a:cubicBezTo>
                      <a:pt x="0" y="7"/>
                      <a:pt x="3" y="12"/>
                      <a:pt x="2" y="15"/>
                    </a:cubicBezTo>
                    <a:cubicBezTo>
                      <a:pt x="4" y="22"/>
                      <a:pt x="12" y="16"/>
                      <a:pt x="12" y="23"/>
                    </a:cubicBezTo>
                    <a:cubicBezTo>
                      <a:pt x="3" y="21"/>
                      <a:pt x="3" y="21"/>
                      <a:pt x="3" y="21"/>
                    </a:cubicBezTo>
                    <a:cubicBezTo>
                      <a:pt x="4" y="28"/>
                      <a:pt x="1" y="37"/>
                      <a:pt x="9" y="43"/>
                    </a:cubicBezTo>
                    <a:cubicBezTo>
                      <a:pt x="8" y="43"/>
                      <a:pt x="7" y="44"/>
                      <a:pt x="6" y="43"/>
                    </a:cubicBezTo>
                    <a:cubicBezTo>
                      <a:pt x="6" y="47"/>
                      <a:pt x="19" y="45"/>
                      <a:pt x="15" y="51"/>
                    </a:cubicBezTo>
                    <a:cubicBezTo>
                      <a:pt x="10" y="45"/>
                      <a:pt x="10" y="52"/>
                      <a:pt x="4" y="51"/>
                    </a:cubicBezTo>
                    <a:cubicBezTo>
                      <a:pt x="4" y="50"/>
                      <a:pt x="4" y="50"/>
                      <a:pt x="4" y="50"/>
                    </a:cubicBezTo>
                    <a:cubicBezTo>
                      <a:pt x="4" y="53"/>
                      <a:pt x="7" y="58"/>
                      <a:pt x="7" y="61"/>
                    </a:cubicBezTo>
                    <a:cubicBezTo>
                      <a:pt x="9" y="61"/>
                      <a:pt x="13" y="59"/>
                      <a:pt x="13" y="62"/>
                    </a:cubicBezTo>
                    <a:cubicBezTo>
                      <a:pt x="13" y="61"/>
                      <a:pt x="16" y="62"/>
                      <a:pt x="18" y="62"/>
                    </a:cubicBezTo>
                    <a:cubicBezTo>
                      <a:pt x="16" y="58"/>
                      <a:pt x="18" y="57"/>
                      <a:pt x="14" y="55"/>
                    </a:cubicBezTo>
                    <a:cubicBezTo>
                      <a:pt x="18" y="53"/>
                      <a:pt x="15" y="56"/>
                      <a:pt x="19" y="54"/>
                    </a:cubicBezTo>
                    <a:cubicBezTo>
                      <a:pt x="16" y="51"/>
                      <a:pt x="16" y="51"/>
                      <a:pt x="16" y="51"/>
                    </a:cubicBezTo>
                    <a:cubicBezTo>
                      <a:pt x="17" y="49"/>
                      <a:pt x="19" y="53"/>
                      <a:pt x="20" y="50"/>
                    </a:cubicBezTo>
                    <a:cubicBezTo>
                      <a:pt x="18" y="50"/>
                      <a:pt x="16" y="47"/>
                      <a:pt x="16" y="45"/>
                    </a:cubicBezTo>
                    <a:cubicBezTo>
                      <a:pt x="17" y="46"/>
                      <a:pt x="17" y="46"/>
                      <a:pt x="17" y="46"/>
                    </a:cubicBezTo>
                    <a:cubicBezTo>
                      <a:pt x="16" y="44"/>
                      <a:pt x="18" y="41"/>
                      <a:pt x="13" y="42"/>
                    </a:cubicBezTo>
                    <a:cubicBezTo>
                      <a:pt x="18" y="40"/>
                      <a:pt x="18" y="40"/>
                      <a:pt x="18" y="40"/>
                    </a:cubicBezTo>
                    <a:cubicBezTo>
                      <a:pt x="14" y="40"/>
                      <a:pt x="14" y="40"/>
                      <a:pt x="14" y="40"/>
                    </a:cubicBezTo>
                    <a:cubicBezTo>
                      <a:pt x="16" y="35"/>
                      <a:pt x="24" y="34"/>
                      <a:pt x="20" y="27"/>
                    </a:cubicBezTo>
                    <a:cubicBezTo>
                      <a:pt x="19" y="29"/>
                      <a:pt x="17" y="27"/>
                      <a:pt x="16" y="26"/>
                    </a:cubicBezTo>
                    <a:cubicBezTo>
                      <a:pt x="14" y="29"/>
                      <a:pt x="19" y="30"/>
                      <a:pt x="19" y="32"/>
                    </a:cubicBezTo>
                    <a:cubicBezTo>
                      <a:pt x="16" y="33"/>
                      <a:pt x="12" y="28"/>
                      <a:pt x="10" y="31"/>
                    </a:cubicBezTo>
                    <a:cubicBezTo>
                      <a:pt x="14" y="28"/>
                      <a:pt x="9" y="25"/>
                      <a:pt x="18" y="23"/>
                    </a:cubicBezTo>
                    <a:cubicBezTo>
                      <a:pt x="19" y="19"/>
                      <a:pt x="14" y="18"/>
                      <a:pt x="16" y="14"/>
                    </a:cubicBezTo>
                    <a:cubicBezTo>
                      <a:pt x="18" y="14"/>
                      <a:pt x="18" y="14"/>
                      <a:pt x="18" y="14"/>
                    </a:cubicBezTo>
                    <a:cubicBezTo>
                      <a:pt x="12" y="13"/>
                      <a:pt x="20" y="10"/>
                      <a:pt x="15"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6" name="Freeform 1094">
                <a:extLst>
                  <a:ext uri="{FF2B5EF4-FFF2-40B4-BE49-F238E27FC236}">
                    <a16:creationId xmlns:a16="http://schemas.microsoft.com/office/drawing/2014/main" xmlns="" id="{B9DC2D42-6817-4822-8C19-0F6A11427581}"/>
                  </a:ext>
                </a:extLst>
              </p:cNvPr>
              <p:cNvSpPr/>
              <p:nvPr/>
            </p:nvSpPr>
            <p:spPr>
              <a:xfrm>
                <a:off x="4073" y="3059"/>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1" y="0"/>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7" name="Freeform 1095">
                <a:extLst>
                  <a:ext uri="{FF2B5EF4-FFF2-40B4-BE49-F238E27FC236}">
                    <a16:creationId xmlns:a16="http://schemas.microsoft.com/office/drawing/2014/main" xmlns="" id="{D003D8CA-D65B-45D1-860E-AD05AA26E08A}"/>
                  </a:ext>
                </a:extLst>
              </p:cNvPr>
              <p:cNvSpPr/>
              <p:nvPr/>
            </p:nvSpPr>
            <p:spPr>
              <a:xfrm>
                <a:off x="4057" y="2978"/>
                <a:ext cx="25" cy="41"/>
              </a:xfrm>
              <a:custGeom>
                <a:avLst/>
                <a:gdLst/>
                <a:ahLst/>
                <a:cxnLst>
                  <a:cxn ang="0">
                    <a:pos x="12" y="29"/>
                  </a:cxn>
                  <a:cxn ang="0">
                    <a:pos x="16" y="28"/>
                  </a:cxn>
                  <a:cxn ang="0">
                    <a:pos x="8" y="28"/>
                  </a:cxn>
                  <a:cxn ang="0">
                    <a:pos x="6" y="23"/>
                  </a:cxn>
                  <a:cxn ang="0">
                    <a:pos x="14" y="23"/>
                  </a:cxn>
                  <a:cxn ang="0">
                    <a:pos x="16" y="19"/>
                  </a:cxn>
                  <a:cxn ang="0">
                    <a:pos x="10" y="19"/>
                  </a:cxn>
                  <a:cxn ang="0">
                    <a:pos x="8" y="15"/>
                  </a:cxn>
                  <a:cxn ang="0">
                    <a:pos x="9" y="17"/>
                  </a:cxn>
                  <a:cxn ang="0">
                    <a:pos x="15" y="14"/>
                  </a:cxn>
                  <a:cxn ang="0">
                    <a:pos x="1" y="2"/>
                  </a:cxn>
                  <a:cxn ang="0">
                    <a:pos x="2" y="5"/>
                  </a:cxn>
                  <a:cxn ang="0">
                    <a:pos x="8" y="6"/>
                  </a:cxn>
                  <a:cxn ang="0">
                    <a:pos x="7" y="10"/>
                  </a:cxn>
                  <a:cxn ang="0">
                    <a:pos x="3" y="7"/>
                  </a:cxn>
                  <a:cxn ang="0">
                    <a:pos x="3" y="35"/>
                  </a:cxn>
                  <a:cxn ang="0">
                    <a:pos x="3" y="31"/>
                  </a:cxn>
                  <a:cxn ang="0">
                    <a:pos x="7" y="35"/>
                  </a:cxn>
                  <a:cxn ang="0">
                    <a:pos x="13" y="33"/>
                  </a:cxn>
                  <a:cxn ang="0">
                    <a:pos x="11" y="35"/>
                  </a:cxn>
                  <a:cxn ang="0">
                    <a:pos x="16" y="35"/>
                  </a:cxn>
                  <a:cxn ang="0">
                    <a:pos x="19" y="41"/>
                  </a:cxn>
                  <a:cxn ang="0">
                    <a:pos x="20" y="31"/>
                  </a:cxn>
                  <a:cxn ang="0">
                    <a:pos x="12" y="29"/>
                  </a:cxn>
                </a:cxnLst>
                <a:rect l="0" t="0" r="0" b="0"/>
                <a:pathLst>
                  <a:path w="28" h="48">
                    <a:moveTo>
                      <a:pt x="14" y="35"/>
                    </a:moveTo>
                    <a:cubicBezTo>
                      <a:pt x="15" y="32"/>
                      <a:pt x="17" y="36"/>
                      <a:pt x="19" y="33"/>
                    </a:cubicBezTo>
                    <a:cubicBezTo>
                      <a:pt x="16" y="30"/>
                      <a:pt x="13" y="36"/>
                      <a:pt x="9" y="33"/>
                    </a:cubicBezTo>
                    <a:cubicBezTo>
                      <a:pt x="11" y="32"/>
                      <a:pt x="7" y="29"/>
                      <a:pt x="7" y="28"/>
                    </a:cubicBezTo>
                    <a:cubicBezTo>
                      <a:pt x="10" y="29"/>
                      <a:pt x="15" y="29"/>
                      <a:pt x="16" y="28"/>
                    </a:cubicBezTo>
                    <a:cubicBezTo>
                      <a:pt x="15" y="27"/>
                      <a:pt x="17"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2" y="0"/>
                      <a:pt x="2" y="3"/>
                    </a:cubicBezTo>
                    <a:cubicBezTo>
                      <a:pt x="0" y="5"/>
                      <a:pt x="2" y="6"/>
                      <a:pt x="3" y="7"/>
                    </a:cubicBezTo>
                    <a:cubicBezTo>
                      <a:pt x="5" y="3"/>
                      <a:pt x="8" y="7"/>
                      <a:pt x="10" y="8"/>
                    </a:cubicBezTo>
                    <a:cubicBezTo>
                      <a:pt x="8" y="10"/>
                      <a:pt x="11" y="13"/>
                      <a:pt x="8" y="12"/>
                    </a:cubicBezTo>
                    <a:cubicBezTo>
                      <a:pt x="4" y="9"/>
                      <a:pt x="4" y="9"/>
                      <a:pt x="4" y="9"/>
                    </a:cubicBezTo>
                    <a:cubicBezTo>
                      <a:pt x="2" y="18"/>
                      <a:pt x="2" y="31"/>
                      <a:pt x="4" y="41"/>
                    </a:cubicBezTo>
                    <a:cubicBezTo>
                      <a:pt x="4" y="37"/>
                      <a:pt x="4" y="37"/>
                      <a:pt x="4" y="37"/>
                    </a:cubicBezTo>
                    <a:cubicBezTo>
                      <a:pt x="6" y="37"/>
                      <a:pt x="7" y="39"/>
                      <a:pt x="8" y="41"/>
                    </a:cubicBezTo>
                    <a:cubicBezTo>
                      <a:pt x="15" y="39"/>
                      <a:pt x="15" y="39"/>
                      <a:pt x="15" y="39"/>
                    </a:cubicBezTo>
                    <a:cubicBezTo>
                      <a:pt x="14" y="40"/>
                      <a:pt x="15" y="41"/>
                      <a:pt x="13" y="41"/>
                    </a:cubicBezTo>
                    <a:cubicBezTo>
                      <a:pt x="15" y="43"/>
                      <a:pt x="17" y="42"/>
                      <a:pt x="19" y="41"/>
                    </a:cubicBezTo>
                    <a:cubicBezTo>
                      <a:pt x="20" y="45"/>
                      <a:pt x="18" y="45"/>
                      <a:pt x="22" y="48"/>
                    </a:cubicBezTo>
                    <a:cubicBezTo>
                      <a:pt x="28" y="43"/>
                      <a:pt x="18" y="43"/>
                      <a:pt x="23" y="37"/>
                    </a:cubicBezTo>
                    <a:lnTo>
                      <a:pt x="14" y="35"/>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8" name="Freeform 1096">
                <a:extLst>
                  <a:ext uri="{FF2B5EF4-FFF2-40B4-BE49-F238E27FC236}">
                    <a16:creationId xmlns:a16="http://schemas.microsoft.com/office/drawing/2014/main" xmlns="" id="{2CE29D2C-F631-45EF-8990-1AFF06A1D35A}"/>
                  </a:ext>
                </a:extLst>
              </p:cNvPr>
              <p:cNvSpPr/>
              <p:nvPr/>
            </p:nvSpPr>
            <p:spPr>
              <a:xfrm>
                <a:off x="4069" y="3017"/>
                <a:ext cx="3" cy="2"/>
              </a:xfrm>
              <a:custGeom>
                <a:avLst/>
                <a:gdLst/>
                <a:ahLst/>
                <a:cxnLst>
                  <a:cxn ang="0">
                    <a:pos x="3" y="1"/>
                  </a:cxn>
                  <a:cxn ang="0">
                    <a:pos x="0" y="0"/>
                  </a:cxn>
                  <a:cxn ang="0">
                    <a:pos x="1" y="2"/>
                  </a:cxn>
                  <a:cxn ang="0">
                    <a:pos x="3" y="1"/>
                  </a:cxn>
                </a:cxnLst>
                <a:rect l="0" t="0" r="0" b="0"/>
                <a:pathLst>
                  <a:path w="3" h="2">
                    <a:moveTo>
                      <a:pt x="3" y="1"/>
                    </a:moveTo>
                    <a:lnTo>
                      <a:pt x="0" y="0"/>
                    </a:lnTo>
                    <a:lnTo>
                      <a:pt x="1" y="2"/>
                    </a:lnTo>
                    <a:lnTo>
                      <a:pt x="3"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19" name="Freeform 1097">
                <a:extLst>
                  <a:ext uri="{FF2B5EF4-FFF2-40B4-BE49-F238E27FC236}">
                    <a16:creationId xmlns:a16="http://schemas.microsoft.com/office/drawing/2014/main" xmlns="" id="{917D40CD-9C79-4430-A48C-1A3A4806BC20}"/>
                  </a:ext>
                </a:extLst>
              </p:cNvPr>
              <p:cNvSpPr/>
              <p:nvPr/>
            </p:nvSpPr>
            <p:spPr>
              <a:xfrm>
                <a:off x="4060" y="3015"/>
                <a:ext cx="3" cy="2"/>
              </a:xfrm>
              <a:custGeom>
                <a:avLst/>
                <a:gdLst/>
                <a:ahLst/>
                <a:cxnLst>
                  <a:cxn ang="0">
                    <a:pos x="0" y="1"/>
                  </a:cxn>
                  <a:cxn ang="0">
                    <a:pos x="2" y="2"/>
                  </a:cxn>
                  <a:cxn ang="0">
                    <a:pos x="0" y="1"/>
                  </a:cxn>
                </a:cxnLst>
                <a:rect l="0" t="0" r="0" b="0"/>
                <a:pathLst>
                  <a:path w="4" h="3">
                    <a:moveTo>
                      <a:pt x="0" y="2"/>
                    </a:moveTo>
                    <a:cubicBezTo>
                      <a:pt x="3" y="3"/>
                      <a:pt x="3" y="3"/>
                      <a:pt x="3" y="3"/>
                    </a:cubicBezTo>
                    <a:cubicBezTo>
                      <a:pt x="4" y="0"/>
                      <a:pt x="2" y="0"/>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0" name="Freeform 1098">
                <a:extLst>
                  <a:ext uri="{FF2B5EF4-FFF2-40B4-BE49-F238E27FC236}">
                    <a16:creationId xmlns:a16="http://schemas.microsoft.com/office/drawing/2014/main" xmlns="" id="{0A7D7980-9B0C-4684-9533-8805A221C4CC}"/>
                  </a:ext>
                </a:extLst>
              </p:cNvPr>
              <p:cNvSpPr/>
              <p:nvPr/>
            </p:nvSpPr>
            <p:spPr>
              <a:xfrm>
                <a:off x="4070" y="2986"/>
                <a:ext cx="3" cy="3"/>
              </a:xfrm>
              <a:custGeom>
                <a:avLst/>
                <a:gdLst/>
                <a:ahLst/>
                <a:cxnLst>
                  <a:cxn ang="0">
                    <a:pos x="3" y="3"/>
                  </a:cxn>
                  <a:cxn ang="0">
                    <a:pos x="2" y="0"/>
                  </a:cxn>
                  <a:cxn ang="0">
                    <a:pos x="0" y="2"/>
                  </a:cxn>
                  <a:cxn ang="0">
                    <a:pos x="3" y="3"/>
                  </a:cxn>
                </a:cxnLst>
                <a:rect l="0" t="0" r="0" b="0"/>
                <a:pathLst>
                  <a:path w="3" h="3">
                    <a:moveTo>
                      <a:pt x="3" y="3"/>
                    </a:moveTo>
                    <a:cubicBezTo>
                      <a:pt x="2" y="0"/>
                      <a:pt x="2" y="0"/>
                      <a:pt x="2" y="0"/>
                    </a:cubicBezTo>
                    <a:cubicBezTo>
                      <a:pt x="0" y="2"/>
                      <a:pt x="0" y="2"/>
                      <a:pt x="0" y="2"/>
                    </a:cubicBezTo>
                    <a:cubicBezTo>
                      <a:pt x="2" y="2"/>
                      <a:pt x="2" y="3"/>
                      <a:pt x="3"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1" name="Freeform 1099">
                <a:extLst>
                  <a:ext uri="{FF2B5EF4-FFF2-40B4-BE49-F238E27FC236}">
                    <a16:creationId xmlns:a16="http://schemas.microsoft.com/office/drawing/2014/main" xmlns="" id="{ABBE426E-3B54-4A28-B476-B02857B42733}"/>
                  </a:ext>
                </a:extLst>
              </p:cNvPr>
              <p:cNvSpPr/>
              <p:nvPr/>
            </p:nvSpPr>
            <p:spPr>
              <a:xfrm>
                <a:off x="4058" y="2968"/>
                <a:ext cx="11" cy="13"/>
              </a:xfrm>
              <a:custGeom>
                <a:avLst/>
                <a:gdLst/>
                <a:ahLst/>
                <a:cxnLst>
                  <a:cxn ang="0">
                    <a:pos x="0" y="0"/>
                  </a:cxn>
                  <a:cxn ang="0">
                    <a:pos x="0" y="10"/>
                  </a:cxn>
                  <a:cxn ang="0">
                    <a:pos x="10" y="10"/>
                  </a:cxn>
                  <a:cxn ang="0">
                    <a:pos x="3" y="6"/>
                  </a:cxn>
                  <a:cxn ang="0">
                    <a:pos x="4" y="0"/>
                  </a:cxn>
                  <a:cxn ang="0">
                    <a:pos x="0" y="0"/>
                  </a:cxn>
                </a:cxnLst>
                <a:rect l="0" t="0" r="0" b="0"/>
                <a:pathLst>
                  <a:path w="13" h="15">
                    <a:moveTo>
                      <a:pt x="0" y="0"/>
                    </a:moveTo>
                    <a:cubicBezTo>
                      <a:pt x="1" y="5"/>
                      <a:pt x="4" y="7"/>
                      <a:pt x="0" y="12"/>
                    </a:cubicBezTo>
                    <a:cubicBezTo>
                      <a:pt x="4" y="15"/>
                      <a:pt x="8" y="11"/>
                      <a:pt x="12" y="12"/>
                    </a:cubicBezTo>
                    <a:cubicBezTo>
                      <a:pt x="13" y="10"/>
                      <a:pt x="6" y="10"/>
                      <a:pt x="4" y="7"/>
                    </a:cubicBezTo>
                    <a:cubicBezTo>
                      <a:pt x="8" y="6"/>
                      <a:pt x="4" y="3"/>
                      <a:pt x="5" y="1"/>
                    </a:cubicBezTo>
                    <a:cubicBezTo>
                      <a:pt x="3" y="1"/>
                      <a:pt x="1"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2" name="Freeform 1100">
                <a:extLst>
                  <a:ext uri="{FF2B5EF4-FFF2-40B4-BE49-F238E27FC236}">
                    <a16:creationId xmlns:a16="http://schemas.microsoft.com/office/drawing/2014/main" xmlns="" id="{A4705A84-2C0F-4CA5-B80C-697D006D4A5B}"/>
                  </a:ext>
                </a:extLst>
              </p:cNvPr>
              <p:cNvSpPr/>
              <p:nvPr/>
            </p:nvSpPr>
            <p:spPr>
              <a:xfrm>
                <a:off x="4060" y="2872"/>
                <a:ext cx="19" cy="100"/>
              </a:xfrm>
              <a:custGeom>
                <a:avLst/>
                <a:gdLst/>
                <a:ahLst/>
                <a:cxnLst>
                  <a:cxn ang="0">
                    <a:pos x="11" y="82"/>
                  </a:cxn>
                  <a:cxn ang="0">
                    <a:pos x="10" y="76"/>
                  </a:cxn>
                  <a:cxn ang="0">
                    <a:pos x="12" y="79"/>
                  </a:cxn>
                  <a:cxn ang="0">
                    <a:pos x="14" y="75"/>
                  </a:cxn>
                  <a:cxn ang="0">
                    <a:pos x="12" y="76"/>
                  </a:cxn>
                  <a:cxn ang="0">
                    <a:pos x="11" y="66"/>
                  </a:cxn>
                  <a:cxn ang="0">
                    <a:pos x="6" y="64"/>
                  </a:cxn>
                  <a:cxn ang="0">
                    <a:pos x="13" y="58"/>
                  </a:cxn>
                  <a:cxn ang="0">
                    <a:pos x="4" y="60"/>
                  </a:cxn>
                  <a:cxn ang="0">
                    <a:pos x="7" y="50"/>
                  </a:cxn>
                  <a:cxn ang="0">
                    <a:pos x="8" y="52"/>
                  </a:cxn>
                  <a:cxn ang="0">
                    <a:pos x="8" y="47"/>
                  </a:cxn>
                  <a:cxn ang="0">
                    <a:pos x="12" y="47"/>
                  </a:cxn>
                  <a:cxn ang="0">
                    <a:pos x="12" y="38"/>
                  </a:cxn>
                  <a:cxn ang="0">
                    <a:pos x="14" y="39"/>
                  </a:cxn>
                  <a:cxn ang="0">
                    <a:pos x="11" y="23"/>
                  </a:cxn>
                  <a:cxn ang="0">
                    <a:pos x="13" y="21"/>
                  </a:cxn>
                  <a:cxn ang="0">
                    <a:pos x="5" y="23"/>
                  </a:cxn>
                  <a:cxn ang="0">
                    <a:pos x="6" y="16"/>
                  </a:cxn>
                  <a:cxn ang="0">
                    <a:pos x="11" y="17"/>
                  </a:cxn>
                  <a:cxn ang="0">
                    <a:pos x="8" y="14"/>
                  </a:cxn>
                  <a:cxn ang="0">
                    <a:pos x="13" y="11"/>
                  </a:cxn>
                  <a:cxn ang="0">
                    <a:pos x="6" y="5"/>
                  </a:cxn>
                  <a:cxn ang="0">
                    <a:pos x="7" y="0"/>
                  </a:cxn>
                  <a:cxn ang="0">
                    <a:pos x="0" y="4"/>
                  </a:cxn>
                  <a:cxn ang="0">
                    <a:pos x="1" y="26"/>
                  </a:cxn>
                  <a:cxn ang="0">
                    <a:pos x="6" y="31"/>
                  </a:cxn>
                  <a:cxn ang="0">
                    <a:pos x="0" y="32"/>
                  </a:cxn>
                  <a:cxn ang="0">
                    <a:pos x="6" y="33"/>
                  </a:cxn>
                  <a:cxn ang="0">
                    <a:pos x="0" y="36"/>
                  </a:cxn>
                  <a:cxn ang="0">
                    <a:pos x="6" y="38"/>
                  </a:cxn>
                  <a:cxn ang="0">
                    <a:pos x="0" y="41"/>
                  </a:cxn>
                  <a:cxn ang="0">
                    <a:pos x="2" y="76"/>
                  </a:cxn>
                  <a:cxn ang="0">
                    <a:pos x="6" y="75"/>
                  </a:cxn>
                  <a:cxn ang="0">
                    <a:pos x="6" y="88"/>
                  </a:cxn>
                  <a:cxn ang="0">
                    <a:pos x="9" y="90"/>
                  </a:cxn>
                  <a:cxn ang="0">
                    <a:pos x="0" y="89"/>
                  </a:cxn>
                  <a:cxn ang="0">
                    <a:pos x="2" y="94"/>
                  </a:cxn>
                  <a:cxn ang="0">
                    <a:pos x="4" y="91"/>
                  </a:cxn>
                  <a:cxn ang="0">
                    <a:pos x="2" y="96"/>
                  </a:cxn>
                  <a:cxn ang="0">
                    <a:pos x="12" y="93"/>
                  </a:cxn>
                  <a:cxn ang="0">
                    <a:pos x="16" y="82"/>
                  </a:cxn>
                  <a:cxn ang="0">
                    <a:pos x="11" y="82"/>
                  </a:cxn>
                </a:cxnLst>
                <a:rect l="0" t="0" r="0" b="0"/>
                <a:pathLst>
                  <a:path w="22" h="117">
                    <a:moveTo>
                      <a:pt x="13" y="96"/>
                    </a:moveTo>
                    <a:cubicBezTo>
                      <a:pt x="13" y="94"/>
                      <a:pt x="10" y="92"/>
                      <a:pt x="12" y="90"/>
                    </a:cubicBezTo>
                    <a:cubicBezTo>
                      <a:pt x="14" y="91"/>
                      <a:pt x="15" y="92"/>
                      <a:pt x="14" y="93"/>
                    </a:cubicBezTo>
                    <a:cubicBezTo>
                      <a:pt x="19" y="92"/>
                      <a:pt x="13" y="91"/>
                      <a:pt x="17" y="88"/>
                    </a:cubicBezTo>
                    <a:cubicBezTo>
                      <a:pt x="16" y="89"/>
                      <a:pt x="15" y="90"/>
                      <a:pt x="14" y="89"/>
                    </a:cubicBezTo>
                    <a:cubicBezTo>
                      <a:pt x="16" y="83"/>
                      <a:pt x="10" y="86"/>
                      <a:pt x="13" y="78"/>
                    </a:cubicBezTo>
                    <a:cubicBezTo>
                      <a:pt x="12" y="77"/>
                      <a:pt x="12" y="76"/>
                      <a:pt x="8" y="76"/>
                    </a:cubicBezTo>
                    <a:cubicBezTo>
                      <a:pt x="12" y="72"/>
                      <a:pt x="12" y="74"/>
                      <a:pt x="16" y="69"/>
                    </a:cubicBezTo>
                    <a:cubicBezTo>
                      <a:pt x="14" y="69"/>
                      <a:pt x="10" y="71"/>
                      <a:pt x="5" y="71"/>
                    </a:cubicBezTo>
                    <a:cubicBezTo>
                      <a:pt x="11" y="63"/>
                      <a:pt x="4" y="63"/>
                      <a:pt x="9" y="59"/>
                    </a:cubicBezTo>
                    <a:cubicBezTo>
                      <a:pt x="9" y="59"/>
                      <a:pt x="10" y="60"/>
                      <a:pt x="10" y="61"/>
                    </a:cubicBezTo>
                    <a:cubicBezTo>
                      <a:pt x="16" y="60"/>
                      <a:pt x="8" y="57"/>
                      <a:pt x="10" y="55"/>
                    </a:cubicBezTo>
                    <a:cubicBezTo>
                      <a:pt x="15" y="55"/>
                      <a:pt x="15" y="55"/>
                      <a:pt x="15" y="55"/>
                    </a:cubicBezTo>
                    <a:cubicBezTo>
                      <a:pt x="14" y="53"/>
                      <a:pt x="11" y="48"/>
                      <a:pt x="14" y="45"/>
                    </a:cubicBezTo>
                    <a:cubicBezTo>
                      <a:pt x="17" y="46"/>
                      <a:pt x="17" y="46"/>
                      <a:pt x="17" y="46"/>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3" y="21"/>
                    </a:cubicBezTo>
                    <a:cubicBezTo>
                      <a:pt x="8" y="20"/>
                      <a:pt x="12" y="19"/>
                      <a:pt x="10" y="17"/>
                    </a:cubicBezTo>
                    <a:cubicBezTo>
                      <a:pt x="15" y="17"/>
                      <a:pt x="11" y="12"/>
                      <a:pt x="16" y="14"/>
                    </a:cubicBezTo>
                    <a:cubicBezTo>
                      <a:pt x="8" y="6"/>
                      <a:pt x="8" y="6"/>
                      <a:pt x="8" y="6"/>
                    </a:cubicBezTo>
                    <a:cubicBezTo>
                      <a:pt x="10" y="5"/>
                      <a:pt x="10" y="3"/>
                      <a:pt x="9" y="1"/>
                    </a:cubicBezTo>
                    <a:cubicBezTo>
                      <a:pt x="9" y="5"/>
                      <a:pt x="2" y="0"/>
                      <a:pt x="0" y="5"/>
                    </a:cubicBezTo>
                    <a:cubicBezTo>
                      <a:pt x="2" y="11"/>
                      <a:pt x="4" y="22"/>
                      <a:pt x="2" y="31"/>
                    </a:cubicBezTo>
                    <a:cubicBezTo>
                      <a:pt x="8" y="32"/>
                      <a:pt x="2" y="36"/>
                      <a:pt x="7" y="37"/>
                    </a:cubicBezTo>
                    <a:cubicBezTo>
                      <a:pt x="1" y="38"/>
                      <a:pt x="1" y="38"/>
                      <a:pt x="1" y="38"/>
                    </a:cubicBezTo>
                    <a:cubicBezTo>
                      <a:pt x="2" y="44"/>
                      <a:pt x="4" y="37"/>
                      <a:pt x="7" y="39"/>
                    </a:cubicBezTo>
                    <a:cubicBezTo>
                      <a:pt x="8" y="41"/>
                      <a:pt x="4" y="43"/>
                      <a:pt x="1" y="43"/>
                    </a:cubicBezTo>
                    <a:cubicBezTo>
                      <a:pt x="1" y="46"/>
                      <a:pt x="3" y="43"/>
                      <a:pt x="7" y="45"/>
                    </a:cubicBezTo>
                    <a:cubicBezTo>
                      <a:pt x="0" y="48"/>
                      <a:pt x="0" y="48"/>
                      <a:pt x="0" y="48"/>
                    </a:cubicBezTo>
                    <a:cubicBezTo>
                      <a:pt x="2" y="60"/>
                      <a:pt x="7" y="75"/>
                      <a:pt x="3" y="89"/>
                    </a:cubicBezTo>
                    <a:cubicBezTo>
                      <a:pt x="7" y="88"/>
                      <a:pt x="7" y="88"/>
                      <a:pt x="7" y="88"/>
                    </a:cubicBezTo>
                    <a:cubicBezTo>
                      <a:pt x="5" y="94"/>
                      <a:pt x="17" y="99"/>
                      <a:pt x="7" y="104"/>
                    </a:cubicBezTo>
                    <a:cubicBezTo>
                      <a:pt x="11" y="106"/>
                      <a:pt x="11" y="106"/>
                      <a:pt x="11" y="106"/>
                    </a:cubicBezTo>
                    <a:cubicBezTo>
                      <a:pt x="9" y="105"/>
                      <a:pt x="4" y="107"/>
                      <a:pt x="1" y="105"/>
                    </a:cubicBezTo>
                    <a:cubicBezTo>
                      <a:pt x="3" y="107"/>
                      <a:pt x="1" y="109"/>
                      <a:pt x="3" y="111"/>
                    </a:cubicBezTo>
                    <a:cubicBezTo>
                      <a:pt x="5" y="107"/>
                      <a:pt x="5" y="107"/>
                      <a:pt x="5" y="107"/>
                    </a:cubicBezTo>
                    <a:cubicBezTo>
                      <a:pt x="8" y="110"/>
                      <a:pt x="6" y="112"/>
                      <a:pt x="3" y="113"/>
                    </a:cubicBezTo>
                    <a:cubicBezTo>
                      <a:pt x="7" y="117"/>
                      <a:pt x="10" y="110"/>
                      <a:pt x="14" y="109"/>
                    </a:cubicBezTo>
                    <a:cubicBezTo>
                      <a:pt x="6" y="102"/>
                      <a:pt x="22" y="103"/>
                      <a:pt x="19" y="96"/>
                    </a:cubicBezTo>
                    <a:cubicBezTo>
                      <a:pt x="17" y="92"/>
                      <a:pt x="15" y="97"/>
                      <a:pt x="13" y="9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3" name="Freeform 1101">
                <a:extLst>
                  <a:ext uri="{FF2B5EF4-FFF2-40B4-BE49-F238E27FC236}">
                    <a16:creationId xmlns:a16="http://schemas.microsoft.com/office/drawing/2014/main" xmlns="" id="{D82591B4-1934-42DF-B73F-86942CB4D5BE}"/>
                  </a:ext>
                </a:extLst>
              </p:cNvPr>
              <p:cNvSpPr/>
              <p:nvPr/>
            </p:nvSpPr>
            <p:spPr>
              <a:xfrm>
                <a:off x="4060" y="2961"/>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4" name="Freeform 1102">
                <a:extLst>
                  <a:ext uri="{FF2B5EF4-FFF2-40B4-BE49-F238E27FC236}">
                    <a16:creationId xmlns:a16="http://schemas.microsoft.com/office/drawing/2014/main" xmlns="" id="{AAA3462D-184D-4BBF-8673-8ABF4F8028FF}"/>
                  </a:ext>
                </a:extLst>
              </p:cNvPr>
              <p:cNvSpPr/>
              <p:nvPr/>
            </p:nvSpPr>
            <p:spPr>
              <a:xfrm>
                <a:off x="4067" y="2871"/>
                <a:ext cx="1" cy="1"/>
              </a:xfrm>
              <a:custGeom>
                <a:avLst/>
                <a:gdLst/>
                <a:ahLst/>
                <a:cxnLst>
                  <a:cxn ang="0">
                    <a:pos x="1" y="1"/>
                  </a:cxn>
                  <a:cxn ang="0">
                    <a:pos x="1" y="0"/>
                  </a:cxn>
                  <a:cxn ang="0">
                    <a:pos x="1" y="1"/>
                  </a:cxn>
                </a:cxnLst>
                <a:rect l="0" t="0" r="0" b="0"/>
                <a:pathLst>
                  <a:path w="1" h="2">
                    <a:moveTo>
                      <a:pt x="1" y="2"/>
                    </a:moveTo>
                    <a:cubicBezTo>
                      <a:pt x="1" y="0"/>
                      <a:pt x="1" y="0"/>
                      <a:pt x="1" y="0"/>
                    </a:cubicBezTo>
                    <a:cubicBezTo>
                      <a:pt x="0" y="0"/>
                      <a:pt x="0" y="1"/>
                      <a:pt x="1"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5" name="Rectangle 1103">
                <a:extLst>
                  <a:ext uri="{FF2B5EF4-FFF2-40B4-BE49-F238E27FC236}">
                    <a16:creationId xmlns:a16="http://schemas.microsoft.com/office/drawing/2014/main" xmlns="" id="{9FD7B178-81C8-4073-8180-AA4A423BC845}"/>
                  </a:ext>
                </a:extLst>
              </p:cNvPr>
              <p:cNvSpPr/>
              <p:nvPr/>
            </p:nvSpPr>
            <p:spPr>
              <a:xfrm>
                <a:off x="4063" y="2969"/>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226" name="Freeform 1104">
                <a:extLst>
                  <a:ext uri="{FF2B5EF4-FFF2-40B4-BE49-F238E27FC236}">
                    <a16:creationId xmlns:a16="http://schemas.microsoft.com/office/drawing/2014/main" xmlns="" id="{880FEBA3-3F05-424E-8A0F-12B9EBADF3E4}"/>
                  </a:ext>
                </a:extLst>
              </p:cNvPr>
              <p:cNvSpPr/>
              <p:nvPr/>
            </p:nvSpPr>
            <p:spPr>
              <a:xfrm>
                <a:off x="4070" y="2970"/>
                <a:ext cx="2" cy="2"/>
              </a:xfrm>
              <a:custGeom>
                <a:avLst/>
                <a:gdLst/>
                <a:ahLst/>
                <a:cxnLst>
                  <a:cxn ang="0">
                    <a:pos x="1" y="2"/>
                  </a:cxn>
                  <a:cxn ang="0">
                    <a:pos x="2" y="0"/>
                  </a:cxn>
                  <a:cxn ang="0">
                    <a:pos x="0" y="1"/>
                  </a:cxn>
                  <a:cxn ang="0">
                    <a:pos x="1" y="2"/>
                  </a:cxn>
                </a:cxnLst>
                <a:rect l="0" t="0" r="0" b="0"/>
                <a:pathLst>
                  <a:path w="2" h="2">
                    <a:moveTo>
                      <a:pt x="1" y="2"/>
                    </a:moveTo>
                    <a:lnTo>
                      <a:pt x="2" y="0"/>
                    </a:lnTo>
                    <a:lnTo>
                      <a:pt x="0" y="1"/>
                    </a:lnTo>
                    <a:lnTo>
                      <a:pt x="1"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7" name="Freeform 1105">
                <a:extLst>
                  <a:ext uri="{FF2B5EF4-FFF2-40B4-BE49-F238E27FC236}">
                    <a16:creationId xmlns:a16="http://schemas.microsoft.com/office/drawing/2014/main" xmlns="" id="{EF8A2F93-74D6-4BA3-9171-A9B069838F42}"/>
                  </a:ext>
                </a:extLst>
              </p:cNvPr>
              <p:cNvSpPr/>
              <p:nvPr/>
            </p:nvSpPr>
            <p:spPr>
              <a:xfrm>
                <a:off x="4070" y="2857"/>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8" name="Freeform 1106">
                <a:extLst>
                  <a:ext uri="{FF2B5EF4-FFF2-40B4-BE49-F238E27FC236}">
                    <a16:creationId xmlns:a16="http://schemas.microsoft.com/office/drawing/2014/main" xmlns="" id="{C5A0365A-FB6A-4DCB-96A0-97481D9EE56A}"/>
                  </a:ext>
                </a:extLst>
              </p:cNvPr>
              <p:cNvSpPr/>
              <p:nvPr/>
            </p:nvSpPr>
            <p:spPr>
              <a:xfrm>
                <a:off x="4073" y="281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29" name="Freeform 1107">
                <a:extLst>
                  <a:ext uri="{FF2B5EF4-FFF2-40B4-BE49-F238E27FC236}">
                    <a16:creationId xmlns:a16="http://schemas.microsoft.com/office/drawing/2014/main" xmlns="" id="{5120699C-E1CE-4E3D-84F5-682045757C91}"/>
                  </a:ext>
                </a:extLst>
              </p:cNvPr>
              <p:cNvSpPr/>
              <p:nvPr/>
            </p:nvSpPr>
            <p:spPr>
              <a:xfrm>
                <a:off x="4047" y="2697"/>
                <a:ext cx="29" cy="172"/>
              </a:xfrm>
              <a:custGeom>
                <a:avLst/>
                <a:gdLst/>
                <a:ahLst/>
                <a:cxnLst>
                  <a:cxn ang="0">
                    <a:pos x="13" y="6"/>
                  </a:cxn>
                  <a:cxn ang="0">
                    <a:pos x="8" y="3"/>
                  </a:cxn>
                  <a:cxn ang="0">
                    <a:pos x="5" y="9"/>
                  </a:cxn>
                  <a:cxn ang="0">
                    <a:pos x="9" y="18"/>
                  </a:cxn>
                  <a:cxn ang="0">
                    <a:pos x="10" y="37"/>
                  </a:cxn>
                  <a:cxn ang="0">
                    <a:pos x="8" y="50"/>
                  </a:cxn>
                  <a:cxn ang="0">
                    <a:pos x="13" y="67"/>
                  </a:cxn>
                  <a:cxn ang="0">
                    <a:pos x="11" y="70"/>
                  </a:cxn>
                  <a:cxn ang="0">
                    <a:pos x="11" y="79"/>
                  </a:cxn>
                  <a:cxn ang="0">
                    <a:pos x="19" y="83"/>
                  </a:cxn>
                  <a:cxn ang="0">
                    <a:pos x="20" y="92"/>
                  </a:cxn>
                  <a:cxn ang="0">
                    <a:pos x="17" y="98"/>
                  </a:cxn>
                  <a:cxn ang="0">
                    <a:pos x="17" y="110"/>
                  </a:cxn>
                  <a:cxn ang="0">
                    <a:pos x="15" y="122"/>
                  </a:cxn>
                  <a:cxn ang="0">
                    <a:pos x="17" y="131"/>
                  </a:cxn>
                  <a:cxn ang="0">
                    <a:pos x="21" y="139"/>
                  </a:cxn>
                  <a:cxn ang="0">
                    <a:pos x="17" y="141"/>
                  </a:cxn>
                  <a:cxn ang="0">
                    <a:pos x="18" y="147"/>
                  </a:cxn>
                  <a:cxn ang="0">
                    <a:pos x="17" y="172"/>
                  </a:cxn>
                  <a:cxn ang="0">
                    <a:pos x="18" y="159"/>
                  </a:cxn>
                  <a:cxn ang="0">
                    <a:pos x="16" y="157"/>
                  </a:cxn>
                  <a:cxn ang="0">
                    <a:pos x="26" y="154"/>
                  </a:cxn>
                  <a:cxn ang="0">
                    <a:pos x="27" y="151"/>
                  </a:cxn>
                  <a:cxn ang="0">
                    <a:pos x="25" y="143"/>
                  </a:cxn>
                  <a:cxn ang="0">
                    <a:pos x="27" y="135"/>
                  </a:cxn>
                  <a:cxn ang="0">
                    <a:pos x="27" y="124"/>
                  </a:cxn>
                  <a:cxn ang="0">
                    <a:pos x="24" y="116"/>
                  </a:cxn>
                  <a:cxn ang="0">
                    <a:pos x="26" y="115"/>
                  </a:cxn>
                  <a:cxn ang="0">
                    <a:pos x="26" y="112"/>
                  </a:cxn>
                  <a:cxn ang="0">
                    <a:pos x="24" y="104"/>
                  </a:cxn>
                  <a:cxn ang="0">
                    <a:pos x="22" y="98"/>
                  </a:cxn>
                  <a:cxn ang="0">
                    <a:pos x="26" y="94"/>
                  </a:cxn>
                  <a:cxn ang="0">
                    <a:pos x="26" y="86"/>
                  </a:cxn>
                  <a:cxn ang="0">
                    <a:pos x="22" y="81"/>
                  </a:cxn>
                  <a:cxn ang="0">
                    <a:pos x="19" y="70"/>
                  </a:cxn>
                  <a:cxn ang="0">
                    <a:pos x="17" y="54"/>
                  </a:cxn>
                  <a:cxn ang="0">
                    <a:pos x="17" y="49"/>
                  </a:cxn>
                  <a:cxn ang="0">
                    <a:pos x="16" y="31"/>
                  </a:cxn>
                  <a:cxn ang="0">
                    <a:pos x="11" y="39"/>
                  </a:cxn>
                  <a:cxn ang="0">
                    <a:pos x="19" y="30"/>
                  </a:cxn>
                </a:cxnLst>
                <a:rect l="0" t="0" r="0" b="0"/>
                <a:pathLst>
                  <a:path w="34" h="200">
                    <a:moveTo>
                      <a:pt x="23" y="17"/>
                    </a:moveTo>
                    <a:cubicBezTo>
                      <a:pt x="22" y="14"/>
                      <a:pt x="20" y="10"/>
                      <a:pt x="16" y="7"/>
                    </a:cubicBezTo>
                    <a:cubicBezTo>
                      <a:pt x="19" y="7"/>
                      <a:pt x="19" y="7"/>
                      <a:pt x="19" y="7"/>
                    </a:cubicBezTo>
                    <a:cubicBezTo>
                      <a:pt x="18" y="6"/>
                      <a:pt x="14" y="0"/>
                      <a:pt x="10" y="4"/>
                    </a:cubicBezTo>
                    <a:cubicBezTo>
                      <a:pt x="12" y="5"/>
                      <a:pt x="12" y="5"/>
                      <a:pt x="12" y="5"/>
                    </a:cubicBezTo>
                    <a:cubicBezTo>
                      <a:pt x="15" y="9"/>
                      <a:pt x="8" y="8"/>
                      <a:pt x="6" y="11"/>
                    </a:cubicBezTo>
                    <a:cubicBezTo>
                      <a:pt x="8" y="15"/>
                      <a:pt x="16" y="17"/>
                      <a:pt x="14" y="20"/>
                    </a:cubicBezTo>
                    <a:cubicBezTo>
                      <a:pt x="15" y="22"/>
                      <a:pt x="12" y="22"/>
                      <a:pt x="11" y="21"/>
                    </a:cubicBezTo>
                    <a:cubicBezTo>
                      <a:pt x="10" y="25"/>
                      <a:pt x="17" y="26"/>
                      <a:pt x="18" y="28"/>
                    </a:cubicBezTo>
                    <a:cubicBezTo>
                      <a:pt x="0" y="30"/>
                      <a:pt x="23" y="39"/>
                      <a:pt x="12" y="44"/>
                    </a:cubicBezTo>
                    <a:cubicBezTo>
                      <a:pt x="13" y="47"/>
                      <a:pt x="12" y="52"/>
                      <a:pt x="15" y="56"/>
                    </a:cubicBezTo>
                    <a:cubicBezTo>
                      <a:pt x="11" y="54"/>
                      <a:pt x="15" y="59"/>
                      <a:pt x="10" y="59"/>
                    </a:cubicBezTo>
                    <a:cubicBezTo>
                      <a:pt x="20" y="60"/>
                      <a:pt x="6" y="71"/>
                      <a:pt x="18" y="71"/>
                    </a:cubicBezTo>
                    <a:cubicBezTo>
                      <a:pt x="15" y="77"/>
                      <a:pt x="19" y="71"/>
                      <a:pt x="16" y="78"/>
                    </a:cubicBezTo>
                    <a:cubicBezTo>
                      <a:pt x="15" y="78"/>
                      <a:pt x="15" y="77"/>
                      <a:pt x="15" y="76"/>
                    </a:cubicBezTo>
                    <a:cubicBezTo>
                      <a:pt x="12" y="79"/>
                      <a:pt x="20" y="80"/>
                      <a:pt x="14" y="82"/>
                    </a:cubicBezTo>
                    <a:cubicBezTo>
                      <a:pt x="14" y="87"/>
                      <a:pt x="18" y="83"/>
                      <a:pt x="21" y="86"/>
                    </a:cubicBezTo>
                    <a:cubicBezTo>
                      <a:pt x="20" y="91"/>
                      <a:pt x="18" y="90"/>
                      <a:pt x="13" y="93"/>
                    </a:cubicBezTo>
                    <a:cubicBezTo>
                      <a:pt x="19" y="93"/>
                      <a:pt x="16" y="97"/>
                      <a:pt x="20" y="99"/>
                    </a:cubicBezTo>
                    <a:cubicBezTo>
                      <a:pt x="20" y="99"/>
                      <a:pt x="21" y="95"/>
                      <a:pt x="23" y="97"/>
                    </a:cubicBezTo>
                    <a:cubicBezTo>
                      <a:pt x="22" y="103"/>
                      <a:pt x="27" y="102"/>
                      <a:pt x="29" y="108"/>
                    </a:cubicBezTo>
                    <a:cubicBezTo>
                      <a:pt x="23" y="111"/>
                      <a:pt x="29" y="102"/>
                      <a:pt x="24" y="107"/>
                    </a:cubicBezTo>
                    <a:cubicBezTo>
                      <a:pt x="20" y="104"/>
                      <a:pt x="21" y="101"/>
                      <a:pt x="16" y="99"/>
                    </a:cubicBezTo>
                    <a:cubicBezTo>
                      <a:pt x="15" y="104"/>
                      <a:pt x="17" y="110"/>
                      <a:pt x="20" y="115"/>
                    </a:cubicBezTo>
                    <a:cubicBezTo>
                      <a:pt x="19" y="118"/>
                      <a:pt x="16" y="114"/>
                      <a:pt x="16" y="116"/>
                    </a:cubicBezTo>
                    <a:cubicBezTo>
                      <a:pt x="13" y="122"/>
                      <a:pt x="23" y="124"/>
                      <a:pt x="20" y="129"/>
                    </a:cubicBezTo>
                    <a:cubicBezTo>
                      <a:pt x="16" y="128"/>
                      <a:pt x="16" y="128"/>
                      <a:pt x="16" y="128"/>
                    </a:cubicBezTo>
                    <a:cubicBezTo>
                      <a:pt x="21" y="130"/>
                      <a:pt x="16" y="137"/>
                      <a:pt x="18" y="142"/>
                    </a:cubicBezTo>
                    <a:cubicBezTo>
                      <a:pt x="20" y="141"/>
                      <a:pt x="21" y="141"/>
                      <a:pt x="22" y="142"/>
                    </a:cubicBezTo>
                    <a:cubicBezTo>
                      <a:pt x="14" y="142"/>
                      <a:pt x="27" y="148"/>
                      <a:pt x="21" y="153"/>
                    </a:cubicBezTo>
                    <a:cubicBezTo>
                      <a:pt x="26" y="153"/>
                      <a:pt x="30" y="158"/>
                      <a:pt x="30" y="161"/>
                    </a:cubicBezTo>
                    <a:cubicBezTo>
                      <a:pt x="29" y="162"/>
                      <a:pt x="26" y="162"/>
                      <a:pt x="25" y="162"/>
                    </a:cubicBezTo>
                    <a:cubicBezTo>
                      <a:pt x="28" y="157"/>
                      <a:pt x="19" y="157"/>
                      <a:pt x="16" y="153"/>
                    </a:cubicBezTo>
                    <a:cubicBezTo>
                      <a:pt x="19" y="156"/>
                      <a:pt x="16" y="162"/>
                      <a:pt x="20" y="164"/>
                    </a:cubicBezTo>
                    <a:cubicBezTo>
                      <a:pt x="16" y="163"/>
                      <a:pt x="16" y="163"/>
                      <a:pt x="16" y="163"/>
                    </a:cubicBezTo>
                    <a:cubicBezTo>
                      <a:pt x="15" y="168"/>
                      <a:pt x="26" y="167"/>
                      <a:pt x="22" y="172"/>
                    </a:cubicBezTo>
                    <a:cubicBezTo>
                      <a:pt x="18" y="172"/>
                      <a:pt x="18" y="172"/>
                      <a:pt x="18" y="172"/>
                    </a:cubicBezTo>
                    <a:cubicBezTo>
                      <a:pt x="19" y="181"/>
                      <a:pt x="13" y="192"/>
                      <a:pt x="21" y="200"/>
                    </a:cubicBezTo>
                    <a:cubicBezTo>
                      <a:pt x="23" y="200"/>
                      <a:pt x="29" y="196"/>
                      <a:pt x="31" y="196"/>
                    </a:cubicBezTo>
                    <a:cubicBezTo>
                      <a:pt x="29" y="192"/>
                      <a:pt x="24" y="189"/>
                      <a:pt x="22" y="186"/>
                    </a:cubicBezTo>
                    <a:cubicBezTo>
                      <a:pt x="27" y="186"/>
                      <a:pt x="27" y="186"/>
                      <a:pt x="27" y="186"/>
                    </a:cubicBezTo>
                    <a:cubicBezTo>
                      <a:pt x="24" y="185"/>
                      <a:pt x="22" y="181"/>
                      <a:pt x="19" y="183"/>
                    </a:cubicBezTo>
                    <a:cubicBezTo>
                      <a:pt x="16" y="180"/>
                      <a:pt x="23" y="181"/>
                      <a:pt x="20" y="178"/>
                    </a:cubicBezTo>
                    <a:cubicBezTo>
                      <a:pt x="26" y="178"/>
                      <a:pt x="26" y="180"/>
                      <a:pt x="31" y="180"/>
                    </a:cubicBezTo>
                    <a:cubicBezTo>
                      <a:pt x="28" y="177"/>
                      <a:pt x="28" y="177"/>
                      <a:pt x="28" y="177"/>
                    </a:cubicBezTo>
                    <a:cubicBezTo>
                      <a:pt x="30" y="178"/>
                      <a:pt x="30" y="175"/>
                      <a:pt x="32" y="176"/>
                    </a:cubicBezTo>
                    <a:cubicBezTo>
                      <a:pt x="25" y="171"/>
                      <a:pt x="34" y="169"/>
                      <a:pt x="31" y="164"/>
                    </a:cubicBezTo>
                    <a:cubicBezTo>
                      <a:pt x="30" y="167"/>
                      <a:pt x="30" y="167"/>
                      <a:pt x="30" y="167"/>
                    </a:cubicBezTo>
                    <a:cubicBezTo>
                      <a:pt x="27" y="167"/>
                      <a:pt x="28" y="165"/>
                      <a:pt x="27" y="164"/>
                    </a:cubicBezTo>
                    <a:cubicBezTo>
                      <a:pt x="31" y="162"/>
                      <a:pt x="30" y="161"/>
                      <a:pt x="32" y="158"/>
                    </a:cubicBezTo>
                    <a:cubicBezTo>
                      <a:pt x="30" y="156"/>
                      <a:pt x="25" y="155"/>
                      <a:pt x="25" y="152"/>
                    </a:cubicBezTo>
                    <a:cubicBezTo>
                      <a:pt x="30" y="152"/>
                      <a:pt x="28" y="146"/>
                      <a:pt x="32" y="145"/>
                    </a:cubicBezTo>
                    <a:cubicBezTo>
                      <a:pt x="27" y="145"/>
                      <a:pt x="30" y="139"/>
                      <a:pt x="27" y="139"/>
                    </a:cubicBezTo>
                    <a:cubicBezTo>
                      <a:pt x="26" y="137"/>
                      <a:pt x="26" y="135"/>
                      <a:pt x="29" y="135"/>
                    </a:cubicBezTo>
                    <a:cubicBezTo>
                      <a:pt x="30" y="136"/>
                      <a:pt x="30" y="136"/>
                      <a:pt x="30" y="136"/>
                    </a:cubicBezTo>
                    <a:cubicBezTo>
                      <a:pt x="31" y="134"/>
                      <a:pt x="31" y="134"/>
                      <a:pt x="31" y="134"/>
                    </a:cubicBezTo>
                    <a:cubicBezTo>
                      <a:pt x="32" y="135"/>
                      <a:pt x="32" y="135"/>
                      <a:pt x="32" y="135"/>
                    </a:cubicBezTo>
                    <a:cubicBezTo>
                      <a:pt x="32" y="133"/>
                      <a:pt x="28" y="133"/>
                      <a:pt x="31" y="131"/>
                    </a:cubicBezTo>
                    <a:cubicBezTo>
                      <a:pt x="32" y="131"/>
                      <a:pt x="32" y="132"/>
                      <a:pt x="33" y="133"/>
                    </a:cubicBezTo>
                    <a:cubicBezTo>
                      <a:pt x="33" y="129"/>
                      <a:pt x="24" y="126"/>
                      <a:pt x="29" y="122"/>
                    </a:cubicBezTo>
                    <a:cubicBezTo>
                      <a:pt x="26" y="122"/>
                      <a:pt x="26" y="117"/>
                      <a:pt x="20" y="118"/>
                    </a:cubicBezTo>
                    <a:cubicBezTo>
                      <a:pt x="22" y="117"/>
                      <a:pt x="27" y="117"/>
                      <a:pt x="26" y="114"/>
                    </a:cubicBezTo>
                    <a:cubicBezTo>
                      <a:pt x="21" y="112"/>
                      <a:pt x="28" y="110"/>
                      <a:pt x="25" y="107"/>
                    </a:cubicBezTo>
                    <a:cubicBezTo>
                      <a:pt x="30" y="111"/>
                      <a:pt x="26" y="107"/>
                      <a:pt x="31" y="110"/>
                    </a:cubicBezTo>
                    <a:cubicBezTo>
                      <a:pt x="33" y="108"/>
                      <a:pt x="26" y="105"/>
                      <a:pt x="27" y="101"/>
                    </a:cubicBezTo>
                    <a:cubicBezTo>
                      <a:pt x="31" y="100"/>
                      <a:pt x="31" y="100"/>
                      <a:pt x="31" y="100"/>
                    </a:cubicBezTo>
                    <a:cubicBezTo>
                      <a:pt x="29" y="98"/>
                      <a:pt x="25" y="97"/>
                      <a:pt x="29" y="95"/>
                    </a:cubicBezTo>
                    <a:cubicBezTo>
                      <a:pt x="26" y="95"/>
                      <a:pt x="26" y="95"/>
                      <a:pt x="26" y="95"/>
                    </a:cubicBezTo>
                    <a:cubicBezTo>
                      <a:pt x="27" y="92"/>
                      <a:pt x="26" y="89"/>
                      <a:pt x="30" y="86"/>
                    </a:cubicBezTo>
                    <a:cubicBezTo>
                      <a:pt x="23" y="82"/>
                      <a:pt x="23" y="82"/>
                      <a:pt x="23" y="82"/>
                    </a:cubicBezTo>
                    <a:cubicBezTo>
                      <a:pt x="30" y="77"/>
                      <a:pt x="24" y="71"/>
                      <a:pt x="18" y="68"/>
                    </a:cubicBezTo>
                    <a:cubicBezTo>
                      <a:pt x="18" y="66"/>
                      <a:pt x="19" y="63"/>
                      <a:pt x="21" y="63"/>
                    </a:cubicBezTo>
                    <a:cubicBezTo>
                      <a:pt x="23" y="65"/>
                      <a:pt x="23" y="65"/>
                      <a:pt x="23" y="65"/>
                    </a:cubicBezTo>
                    <a:cubicBezTo>
                      <a:pt x="23" y="63"/>
                      <a:pt x="27" y="59"/>
                      <a:pt x="21" y="58"/>
                    </a:cubicBezTo>
                    <a:cubicBezTo>
                      <a:pt x="20" y="56"/>
                      <a:pt x="25" y="56"/>
                      <a:pt x="26" y="54"/>
                    </a:cubicBezTo>
                    <a:cubicBezTo>
                      <a:pt x="18" y="49"/>
                      <a:pt x="32" y="39"/>
                      <a:pt x="19" y="37"/>
                    </a:cubicBezTo>
                    <a:cubicBezTo>
                      <a:pt x="19" y="39"/>
                      <a:pt x="17" y="44"/>
                      <a:pt x="18" y="48"/>
                    </a:cubicBezTo>
                    <a:cubicBezTo>
                      <a:pt x="16" y="47"/>
                      <a:pt x="14" y="47"/>
                      <a:pt x="14" y="46"/>
                    </a:cubicBezTo>
                    <a:cubicBezTo>
                      <a:pt x="13" y="42"/>
                      <a:pt x="17" y="40"/>
                      <a:pt x="15" y="36"/>
                    </a:cubicBezTo>
                    <a:cubicBezTo>
                      <a:pt x="23" y="36"/>
                      <a:pt x="23" y="36"/>
                      <a:pt x="23" y="36"/>
                    </a:cubicBezTo>
                    <a:cubicBezTo>
                      <a:pt x="31" y="29"/>
                      <a:pt x="12" y="23"/>
                      <a:pt x="23"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0" name="Freeform 1108">
                <a:extLst>
                  <a:ext uri="{FF2B5EF4-FFF2-40B4-BE49-F238E27FC236}">
                    <a16:creationId xmlns:a16="http://schemas.microsoft.com/office/drawing/2014/main" xmlns="" id="{768F5352-3AD1-4255-94E7-2EB4953699AE}"/>
                  </a:ext>
                </a:extLst>
              </p:cNvPr>
              <p:cNvSpPr/>
              <p:nvPr/>
            </p:nvSpPr>
            <p:spPr>
              <a:xfrm>
                <a:off x="4068" y="2753"/>
                <a:ext cx="3" cy="3"/>
              </a:xfrm>
              <a:custGeom>
                <a:avLst/>
                <a:gdLst/>
                <a:ahLst/>
                <a:cxnLst>
                  <a:cxn ang="0">
                    <a:pos x="0" y="3"/>
                  </a:cxn>
                  <a:cxn ang="0">
                    <a:pos x="3" y="0"/>
                  </a:cxn>
                  <a:cxn ang="0">
                    <a:pos x="0" y="1"/>
                  </a:cxn>
                  <a:cxn ang="0">
                    <a:pos x="0" y="3"/>
                  </a:cxn>
                </a:cxnLst>
                <a:rect l="0" t="0" r="0" b="0"/>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1" name="Freeform 1109">
                <a:extLst>
                  <a:ext uri="{FF2B5EF4-FFF2-40B4-BE49-F238E27FC236}">
                    <a16:creationId xmlns:a16="http://schemas.microsoft.com/office/drawing/2014/main" xmlns="" id="{81D38BF1-1E2F-47C0-BC20-EB647143FBB8}"/>
                  </a:ext>
                </a:extLst>
              </p:cNvPr>
              <p:cNvSpPr/>
              <p:nvPr/>
            </p:nvSpPr>
            <p:spPr>
              <a:xfrm>
                <a:off x="4067" y="2753"/>
                <a:ext cx="2" cy="1"/>
              </a:xfrm>
              <a:custGeom>
                <a:avLst/>
                <a:gdLst/>
                <a:ahLst/>
                <a:cxnLst>
                  <a:cxn ang="0">
                    <a:pos x="2" y="1"/>
                  </a:cxn>
                  <a:cxn ang="0">
                    <a:pos x="0" y="0"/>
                  </a:cxn>
                  <a:cxn ang="0">
                    <a:pos x="1" y="1"/>
                  </a:cxn>
                  <a:cxn ang="0">
                    <a:pos x="2" y="1"/>
                  </a:cxn>
                </a:cxnLst>
                <a:rect l="0" t="0" r="0" b="0"/>
                <a:pathLst>
                  <a:path w="2" h="2">
                    <a:moveTo>
                      <a:pt x="2" y="2"/>
                    </a:moveTo>
                    <a:cubicBezTo>
                      <a:pt x="0" y="0"/>
                      <a:pt x="0" y="0"/>
                      <a:pt x="0" y="0"/>
                    </a:cubicBezTo>
                    <a:cubicBezTo>
                      <a:pt x="0" y="1"/>
                      <a:pt x="0" y="1"/>
                      <a:pt x="1" y="2"/>
                    </a:cubicBez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2" name="Freeform 1110">
                <a:extLst>
                  <a:ext uri="{FF2B5EF4-FFF2-40B4-BE49-F238E27FC236}">
                    <a16:creationId xmlns:a16="http://schemas.microsoft.com/office/drawing/2014/main" xmlns="" id="{ED55AE4F-4393-4123-98B5-24F0F2EB9D55}"/>
                  </a:ext>
                </a:extLst>
              </p:cNvPr>
              <p:cNvSpPr/>
              <p:nvPr/>
            </p:nvSpPr>
            <p:spPr>
              <a:xfrm>
                <a:off x="4065" y="2698"/>
                <a:ext cx="2" cy="3"/>
              </a:xfrm>
              <a:custGeom>
                <a:avLst/>
                <a:gdLst/>
                <a:ahLst/>
                <a:cxnLst>
                  <a:cxn ang="0">
                    <a:pos x="1" y="3"/>
                  </a:cxn>
                  <a:cxn ang="0">
                    <a:pos x="1" y="0"/>
                  </a:cxn>
                  <a:cxn ang="0">
                    <a:pos x="1" y="3"/>
                  </a:cxn>
                </a:cxnLst>
                <a:rect l="0" t="0" r="0" b="0"/>
                <a:pathLst>
                  <a:path w="2" h="3">
                    <a:moveTo>
                      <a:pt x="1" y="3"/>
                    </a:moveTo>
                    <a:cubicBezTo>
                      <a:pt x="1" y="3"/>
                      <a:pt x="2" y="1"/>
                      <a:pt x="1" y="0"/>
                    </a:cubicBezTo>
                    <a:cubicBezTo>
                      <a:pt x="0" y="1"/>
                      <a:pt x="0" y="3"/>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3" name="Freeform 1111">
                <a:extLst>
                  <a:ext uri="{FF2B5EF4-FFF2-40B4-BE49-F238E27FC236}">
                    <a16:creationId xmlns:a16="http://schemas.microsoft.com/office/drawing/2014/main" xmlns="" id="{D88E6220-0D31-44AE-B60E-1945890EA7D5}"/>
                  </a:ext>
                </a:extLst>
              </p:cNvPr>
              <p:cNvSpPr/>
              <p:nvPr/>
            </p:nvSpPr>
            <p:spPr>
              <a:xfrm>
                <a:off x="4063" y="2698"/>
                <a:ext cx="0" cy="2"/>
              </a:xfrm>
              <a:custGeom>
                <a:avLst/>
                <a:gdLst/>
                <a:ahLst/>
                <a:cxnLst>
                  <a:cxn ang="0">
                    <a:pos x="0" y="0"/>
                  </a:cxn>
                  <a:cxn ang="0">
                    <a:pos x="0" y="1"/>
                  </a:cxn>
                  <a:cxn ang="0">
                    <a:pos x="0" y="2"/>
                  </a:cxn>
                  <a:cxn ang="0">
                    <a:pos x="0" y="0"/>
                  </a:cxn>
                </a:cxnLst>
                <a:rect l="0" t="0" r="0" b="0"/>
                <a:pathLst>
                  <a:path w="1" h="2">
                    <a:moveTo>
                      <a:pt x="0" y="0"/>
                    </a:moveTo>
                    <a:lnTo>
                      <a:pt x="0" y="1"/>
                    </a:lnTo>
                    <a:lnTo>
                      <a:pt x="0" y="2"/>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4" name="Freeform 1112">
                <a:extLst>
                  <a:ext uri="{FF2B5EF4-FFF2-40B4-BE49-F238E27FC236}">
                    <a16:creationId xmlns:a16="http://schemas.microsoft.com/office/drawing/2014/main" xmlns="" id="{A13C4216-4E73-4307-A2A4-1615E19DC8DB}"/>
                  </a:ext>
                </a:extLst>
              </p:cNvPr>
              <p:cNvSpPr/>
              <p:nvPr/>
            </p:nvSpPr>
            <p:spPr>
              <a:xfrm>
                <a:off x="4045" y="2608"/>
                <a:ext cx="23" cy="90"/>
              </a:xfrm>
              <a:custGeom>
                <a:avLst/>
                <a:gdLst/>
                <a:ahLst/>
                <a:cxnLst>
                  <a:cxn ang="0">
                    <a:pos x="12" y="15"/>
                  </a:cxn>
                  <a:cxn ang="0">
                    <a:pos x="7" y="11"/>
                  </a:cxn>
                  <a:cxn ang="0">
                    <a:pos x="10" y="7"/>
                  </a:cxn>
                  <a:cxn ang="0">
                    <a:pos x="3" y="1"/>
                  </a:cxn>
                  <a:cxn ang="0">
                    <a:pos x="8" y="44"/>
                  </a:cxn>
                  <a:cxn ang="0">
                    <a:pos x="6" y="42"/>
                  </a:cxn>
                  <a:cxn ang="0">
                    <a:pos x="11" y="57"/>
                  </a:cxn>
                  <a:cxn ang="0">
                    <a:pos x="5" y="57"/>
                  </a:cxn>
                  <a:cxn ang="0">
                    <a:pos x="7" y="66"/>
                  </a:cxn>
                  <a:cxn ang="0">
                    <a:pos x="9" y="66"/>
                  </a:cxn>
                  <a:cxn ang="0">
                    <a:pos x="8" y="68"/>
                  </a:cxn>
                  <a:cxn ang="0">
                    <a:pos x="9" y="68"/>
                  </a:cxn>
                  <a:cxn ang="0">
                    <a:pos x="10" y="74"/>
                  </a:cxn>
                  <a:cxn ang="0">
                    <a:pos x="8" y="72"/>
                  </a:cxn>
                  <a:cxn ang="0">
                    <a:pos x="11" y="77"/>
                  </a:cxn>
                  <a:cxn ang="0">
                    <a:pos x="7" y="77"/>
                  </a:cxn>
                  <a:cxn ang="0">
                    <a:pos x="13" y="89"/>
                  </a:cxn>
                  <a:cxn ang="0">
                    <a:pos x="16" y="90"/>
                  </a:cxn>
                  <a:cxn ang="0">
                    <a:pos x="13" y="79"/>
                  </a:cxn>
                  <a:cxn ang="0">
                    <a:pos x="13" y="80"/>
                  </a:cxn>
                  <a:cxn ang="0">
                    <a:pos x="11" y="74"/>
                  </a:cxn>
                  <a:cxn ang="0">
                    <a:pos x="16" y="78"/>
                  </a:cxn>
                  <a:cxn ang="0">
                    <a:pos x="20" y="67"/>
                  </a:cxn>
                  <a:cxn ang="0">
                    <a:pos x="20" y="68"/>
                  </a:cxn>
                  <a:cxn ang="0">
                    <a:pos x="18" y="65"/>
                  </a:cxn>
                  <a:cxn ang="0">
                    <a:pos x="16" y="67"/>
                  </a:cxn>
                  <a:cxn ang="0">
                    <a:pos x="10" y="65"/>
                  </a:cxn>
                  <a:cxn ang="0">
                    <a:pos x="10" y="61"/>
                  </a:cxn>
                  <a:cxn ang="0">
                    <a:pos x="15" y="64"/>
                  </a:cxn>
                  <a:cxn ang="0">
                    <a:pos x="13" y="61"/>
                  </a:cxn>
                  <a:cxn ang="0">
                    <a:pos x="18" y="58"/>
                  </a:cxn>
                  <a:cxn ang="0">
                    <a:pos x="13" y="58"/>
                  </a:cxn>
                  <a:cxn ang="0">
                    <a:pos x="12" y="40"/>
                  </a:cxn>
                  <a:cxn ang="0">
                    <a:pos x="15" y="42"/>
                  </a:cxn>
                  <a:cxn ang="0">
                    <a:pos x="12" y="40"/>
                  </a:cxn>
                  <a:cxn ang="0">
                    <a:pos x="14" y="29"/>
                  </a:cxn>
                  <a:cxn ang="0">
                    <a:pos x="11" y="30"/>
                  </a:cxn>
                  <a:cxn ang="0">
                    <a:pos x="11" y="18"/>
                  </a:cxn>
                  <a:cxn ang="0">
                    <a:pos x="11" y="18"/>
                  </a:cxn>
                  <a:cxn ang="0">
                    <a:pos x="6" y="13"/>
                  </a:cxn>
                  <a:cxn ang="0">
                    <a:pos x="12" y="15"/>
                  </a:cxn>
                </a:cxnLst>
                <a:rect l="0" t="0" r="0" b="0"/>
                <a:pathLst>
                  <a:path w="26" h="105">
                    <a:moveTo>
                      <a:pt x="14" y="18"/>
                    </a:moveTo>
                    <a:cubicBezTo>
                      <a:pt x="9" y="13"/>
                      <a:pt x="9" y="13"/>
                      <a:pt x="9" y="13"/>
                    </a:cubicBezTo>
                    <a:cubicBezTo>
                      <a:pt x="11" y="13"/>
                      <a:pt x="8" y="7"/>
                      <a:pt x="12" y="9"/>
                    </a:cubicBezTo>
                    <a:cubicBezTo>
                      <a:pt x="7" y="6"/>
                      <a:pt x="12" y="0"/>
                      <a:pt x="4" y="2"/>
                    </a:cubicBezTo>
                    <a:cubicBezTo>
                      <a:pt x="7" y="16"/>
                      <a:pt x="3" y="36"/>
                      <a:pt x="10" y="52"/>
                    </a:cubicBezTo>
                    <a:cubicBezTo>
                      <a:pt x="7" y="49"/>
                      <a:pt x="7" y="49"/>
                      <a:pt x="7" y="49"/>
                    </a:cubicBezTo>
                    <a:cubicBezTo>
                      <a:pt x="13" y="57"/>
                      <a:pt x="0" y="61"/>
                      <a:pt x="13" y="67"/>
                    </a:cubicBezTo>
                    <a:cubicBezTo>
                      <a:pt x="6" y="67"/>
                      <a:pt x="6" y="67"/>
                      <a:pt x="6" y="67"/>
                    </a:cubicBezTo>
                    <a:cubicBezTo>
                      <a:pt x="4" y="70"/>
                      <a:pt x="15" y="74"/>
                      <a:pt x="9" y="78"/>
                    </a:cubicBezTo>
                    <a:cubicBezTo>
                      <a:pt x="11" y="77"/>
                      <a:pt x="11" y="77"/>
                      <a:pt x="11" y="77"/>
                    </a:cubicBezTo>
                    <a:cubicBezTo>
                      <a:pt x="11" y="79"/>
                      <a:pt x="10" y="79"/>
                      <a:pt x="10" y="80"/>
                    </a:cubicBezTo>
                    <a:cubicBezTo>
                      <a:pt x="11" y="80"/>
                      <a:pt x="11" y="80"/>
                      <a:pt x="11" y="80"/>
                    </a:cubicBezTo>
                    <a:cubicBezTo>
                      <a:pt x="14" y="82"/>
                      <a:pt x="14" y="84"/>
                      <a:pt x="12" y="87"/>
                    </a:cubicBezTo>
                    <a:cubicBezTo>
                      <a:pt x="10" y="87"/>
                      <a:pt x="11" y="86"/>
                      <a:pt x="10" y="85"/>
                    </a:cubicBezTo>
                    <a:cubicBezTo>
                      <a:pt x="8" y="86"/>
                      <a:pt x="13" y="88"/>
                      <a:pt x="13" y="90"/>
                    </a:cubicBezTo>
                    <a:cubicBezTo>
                      <a:pt x="11" y="92"/>
                      <a:pt x="10" y="90"/>
                      <a:pt x="9" y="90"/>
                    </a:cubicBezTo>
                    <a:cubicBezTo>
                      <a:pt x="12" y="97"/>
                      <a:pt x="5" y="100"/>
                      <a:pt x="15" y="104"/>
                    </a:cubicBezTo>
                    <a:cubicBezTo>
                      <a:pt x="17" y="104"/>
                      <a:pt x="18" y="102"/>
                      <a:pt x="19" y="105"/>
                    </a:cubicBezTo>
                    <a:cubicBezTo>
                      <a:pt x="22" y="100"/>
                      <a:pt x="18" y="97"/>
                      <a:pt x="15" y="93"/>
                    </a:cubicBezTo>
                    <a:cubicBezTo>
                      <a:pt x="15" y="94"/>
                      <a:pt x="15" y="94"/>
                      <a:pt x="15" y="94"/>
                    </a:cubicBezTo>
                    <a:cubicBezTo>
                      <a:pt x="6" y="91"/>
                      <a:pt x="17" y="92"/>
                      <a:pt x="13" y="87"/>
                    </a:cubicBezTo>
                    <a:cubicBezTo>
                      <a:pt x="17" y="88"/>
                      <a:pt x="17" y="90"/>
                      <a:pt x="19" y="91"/>
                    </a:cubicBezTo>
                    <a:cubicBezTo>
                      <a:pt x="26" y="85"/>
                      <a:pt x="14" y="83"/>
                      <a:pt x="23" y="79"/>
                    </a:cubicBezTo>
                    <a:cubicBezTo>
                      <a:pt x="23" y="80"/>
                      <a:pt x="23" y="80"/>
                      <a:pt x="23" y="80"/>
                    </a:cubicBezTo>
                    <a:cubicBezTo>
                      <a:pt x="24" y="79"/>
                      <a:pt x="22" y="77"/>
                      <a:pt x="21" y="76"/>
                    </a:cubicBezTo>
                    <a:cubicBezTo>
                      <a:pt x="20" y="76"/>
                      <a:pt x="20" y="78"/>
                      <a:pt x="19" y="79"/>
                    </a:cubicBezTo>
                    <a:cubicBezTo>
                      <a:pt x="18" y="77"/>
                      <a:pt x="14" y="77"/>
                      <a:pt x="12" y="76"/>
                    </a:cubicBezTo>
                    <a:cubicBezTo>
                      <a:pt x="16" y="75"/>
                      <a:pt x="10" y="74"/>
                      <a:pt x="12" y="72"/>
                    </a:cubicBezTo>
                    <a:cubicBezTo>
                      <a:pt x="16" y="71"/>
                      <a:pt x="15" y="74"/>
                      <a:pt x="18" y="75"/>
                    </a:cubicBezTo>
                    <a:cubicBezTo>
                      <a:pt x="15" y="72"/>
                      <a:pt x="15" y="72"/>
                      <a:pt x="15" y="72"/>
                    </a:cubicBezTo>
                    <a:cubicBezTo>
                      <a:pt x="15" y="69"/>
                      <a:pt x="19" y="69"/>
                      <a:pt x="21" y="68"/>
                    </a:cubicBezTo>
                    <a:cubicBezTo>
                      <a:pt x="18" y="66"/>
                      <a:pt x="19" y="69"/>
                      <a:pt x="15" y="68"/>
                    </a:cubicBezTo>
                    <a:cubicBezTo>
                      <a:pt x="20" y="65"/>
                      <a:pt x="18" y="53"/>
                      <a:pt x="14" y="47"/>
                    </a:cubicBezTo>
                    <a:cubicBezTo>
                      <a:pt x="15" y="49"/>
                      <a:pt x="19" y="48"/>
                      <a:pt x="18" y="50"/>
                    </a:cubicBezTo>
                    <a:cubicBezTo>
                      <a:pt x="19" y="50"/>
                      <a:pt x="17" y="47"/>
                      <a:pt x="14" y="47"/>
                    </a:cubicBezTo>
                    <a:cubicBezTo>
                      <a:pt x="11" y="43"/>
                      <a:pt x="13" y="38"/>
                      <a:pt x="16" y="34"/>
                    </a:cubicBezTo>
                    <a:cubicBezTo>
                      <a:pt x="13" y="35"/>
                      <a:pt x="13" y="35"/>
                      <a:pt x="13" y="35"/>
                    </a:cubicBezTo>
                    <a:cubicBezTo>
                      <a:pt x="8" y="32"/>
                      <a:pt x="16" y="27"/>
                      <a:pt x="13" y="22"/>
                    </a:cubicBezTo>
                    <a:cubicBezTo>
                      <a:pt x="13" y="22"/>
                      <a:pt x="13" y="22"/>
                      <a:pt x="13" y="22"/>
                    </a:cubicBezTo>
                    <a:cubicBezTo>
                      <a:pt x="13" y="20"/>
                      <a:pt x="5" y="19"/>
                      <a:pt x="7" y="16"/>
                    </a:cubicBezTo>
                    <a:cubicBezTo>
                      <a:pt x="10" y="17"/>
                      <a:pt x="10" y="18"/>
                      <a:pt x="14" y="1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5" name="Freeform 1113">
                <a:extLst>
                  <a:ext uri="{FF2B5EF4-FFF2-40B4-BE49-F238E27FC236}">
                    <a16:creationId xmlns:a16="http://schemas.microsoft.com/office/drawing/2014/main" xmlns="" id="{BF730B6D-0118-468E-BF50-141D07CD2EA6}"/>
                  </a:ext>
                </a:extLst>
              </p:cNvPr>
              <p:cNvSpPr/>
              <p:nvPr/>
            </p:nvSpPr>
            <p:spPr>
              <a:xfrm>
                <a:off x="4048" y="2605"/>
                <a:ext cx="8" cy="4"/>
              </a:xfrm>
              <a:custGeom>
                <a:avLst/>
                <a:gdLst/>
                <a:ahLst/>
                <a:cxnLst>
                  <a:cxn ang="0">
                    <a:pos x="3" y="2"/>
                  </a:cxn>
                  <a:cxn ang="0">
                    <a:pos x="7" y="4"/>
                  </a:cxn>
                  <a:cxn ang="0">
                    <a:pos x="0" y="0"/>
                  </a:cxn>
                  <a:cxn ang="0">
                    <a:pos x="1" y="3"/>
                  </a:cxn>
                  <a:cxn ang="0">
                    <a:pos x="3" y="2"/>
                  </a:cxn>
                </a:cxnLst>
                <a:rect l="0" t="0" r="0" b="0"/>
                <a:pathLst>
                  <a:path w="9" h="4">
                    <a:moveTo>
                      <a:pt x="4" y="2"/>
                    </a:moveTo>
                    <a:cubicBezTo>
                      <a:pt x="8" y="4"/>
                      <a:pt x="8" y="4"/>
                      <a:pt x="8" y="4"/>
                    </a:cubicBezTo>
                    <a:cubicBezTo>
                      <a:pt x="9" y="2"/>
                      <a:pt x="3" y="0"/>
                      <a:pt x="1" y="0"/>
                    </a:cubicBezTo>
                    <a:cubicBezTo>
                      <a:pt x="2" y="1"/>
                      <a:pt x="0" y="3"/>
                      <a:pt x="2" y="3"/>
                    </a:cubicBezTo>
                    <a:cubicBezTo>
                      <a:pt x="3" y="3"/>
                      <a:pt x="4" y="3"/>
                      <a:pt x="4"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6" name="Freeform 1114">
                <a:extLst>
                  <a:ext uri="{FF2B5EF4-FFF2-40B4-BE49-F238E27FC236}">
                    <a16:creationId xmlns:a16="http://schemas.microsoft.com/office/drawing/2014/main" xmlns="" id="{E9E725A6-79F7-4982-9766-89706A397A5D}"/>
                  </a:ext>
                </a:extLst>
              </p:cNvPr>
              <p:cNvSpPr/>
              <p:nvPr/>
            </p:nvSpPr>
            <p:spPr>
              <a:xfrm>
                <a:off x="4041" y="2560"/>
                <a:ext cx="17" cy="45"/>
              </a:xfrm>
              <a:custGeom>
                <a:avLst/>
                <a:gdLst/>
                <a:ahLst/>
                <a:cxnLst>
                  <a:cxn ang="0">
                    <a:pos x="9" y="15"/>
                  </a:cxn>
                  <a:cxn ang="0">
                    <a:pos x="5" y="14"/>
                  </a:cxn>
                  <a:cxn ang="0">
                    <a:pos x="5" y="32"/>
                  </a:cxn>
                  <a:cxn ang="0">
                    <a:pos x="11" y="38"/>
                  </a:cxn>
                  <a:cxn ang="0">
                    <a:pos x="6" y="38"/>
                  </a:cxn>
                  <a:cxn ang="0">
                    <a:pos x="11" y="43"/>
                  </a:cxn>
                  <a:cxn ang="0">
                    <a:pos x="9" y="40"/>
                  </a:cxn>
                  <a:cxn ang="0">
                    <a:pos x="11" y="41"/>
                  </a:cxn>
                  <a:cxn ang="0">
                    <a:pos x="11" y="38"/>
                  </a:cxn>
                  <a:cxn ang="0">
                    <a:pos x="13" y="38"/>
                  </a:cxn>
                  <a:cxn ang="0">
                    <a:pos x="8" y="31"/>
                  </a:cxn>
                  <a:cxn ang="0">
                    <a:pos x="13" y="31"/>
                  </a:cxn>
                  <a:cxn ang="0">
                    <a:pos x="14" y="23"/>
                  </a:cxn>
                  <a:cxn ang="0">
                    <a:pos x="13" y="24"/>
                  </a:cxn>
                  <a:cxn ang="0">
                    <a:pos x="9" y="25"/>
                  </a:cxn>
                  <a:cxn ang="0">
                    <a:pos x="14" y="21"/>
                  </a:cxn>
                  <a:cxn ang="0">
                    <a:pos x="11" y="6"/>
                  </a:cxn>
                  <a:cxn ang="0">
                    <a:pos x="5" y="3"/>
                  </a:cxn>
                  <a:cxn ang="0">
                    <a:pos x="10" y="5"/>
                  </a:cxn>
                  <a:cxn ang="0">
                    <a:pos x="11" y="1"/>
                  </a:cxn>
                  <a:cxn ang="0">
                    <a:pos x="3" y="0"/>
                  </a:cxn>
                  <a:cxn ang="0">
                    <a:pos x="9" y="15"/>
                  </a:cxn>
                </a:cxnLst>
                <a:rect l="0" t="0" r="0" b="0"/>
                <a:pathLst>
                  <a:path w="20" h="52">
                    <a:moveTo>
                      <a:pt x="11" y="18"/>
                    </a:moveTo>
                    <a:cubicBezTo>
                      <a:pt x="10" y="17"/>
                      <a:pt x="8" y="18"/>
                      <a:pt x="7" y="17"/>
                    </a:cubicBezTo>
                    <a:cubicBezTo>
                      <a:pt x="8" y="25"/>
                      <a:pt x="9" y="34"/>
                      <a:pt x="6" y="37"/>
                    </a:cubicBezTo>
                    <a:cubicBezTo>
                      <a:pt x="5" y="40"/>
                      <a:pt x="11" y="40"/>
                      <a:pt x="13" y="44"/>
                    </a:cubicBezTo>
                    <a:cubicBezTo>
                      <a:pt x="8" y="45"/>
                      <a:pt x="8" y="45"/>
                      <a:pt x="8" y="45"/>
                    </a:cubicBezTo>
                    <a:cubicBezTo>
                      <a:pt x="11" y="47"/>
                      <a:pt x="7" y="52"/>
                      <a:pt x="13" y="50"/>
                    </a:cubicBezTo>
                    <a:cubicBezTo>
                      <a:pt x="14" y="50"/>
                      <a:pt x="10" y="49"/>
                      <a:pt x="11" y="47"/>
                    </a:cubicBezTo>
                    <a:cubicBezTo>
                      <a:pt x="14" y="48"/>
                      <a:pt x="14" y="48"/>
                      <a:pt x="14" y="48"/>
                    </a:cubicBezTo>
                    <a:cubicBezTo>
                      <a:pt x="13" y="44"/>
                      <a:pt x="13" y="44"/>
                      <a:pt x="13" y="44"/>
                    </a:cubicBezTo>
                    <a:cubicBezTo>
                      <a:pt x="16" y="45"/>
                      <a:pt x="16" y="45"/>
                      <a:pt x="16" y="45"/>
                    </a:cubicBezTo>
                    <a:cubicBezTo>
                      <a:pt x="20" y="41"/>
                      <a:pt x="7" y="42"/>
                      <a:pt x="10" y="36"/>
                    </a:cubicBezTo>
                    <a:cubicBezTo>
                      <a:pt x="16" y="36"/>
                      <a:pt x="16" y="36"/>
                      <a:pt x="16" y="36"/>
                    </a:cubicBezTo>
                    <a:cubicBezTo>
                      <a:pt x="16" y="32"/>
                      <a:pt x="14" y="30"/>
                      <a:pt x="17" y="27"/>
                    </a:cubicBezTo>
                    <a:cubicBezTo>
                      <a:pt x="17" y="27"/>
                      <a:pt x="14" y="27"/>
                      <a:pt x="16" y="28"/>
                    </a:cubicBezTo>
                    <a:cubicBezTo>
                      <a:pt x="15" y="28"/>
                      <a:pt x="13" y="29"/>
                      <a:pt x="11" y="29"/>
                    </a:cubicBezTo>
                    <a:cubicBezTo>
                      <a:pt x="7" y="23"/>
                      <a:pt x="15" y="30"/>
                      <a:pt x="17" y="25"/>
                    </a:cubicBezTo>
                    <a:cubicBezTo>
                      <a:pt x="13" y="21"/>
                      <a:pt x="9" y="11"/>
                      <a:pt x="14" y="8"/>
                    </a:cubicBezTo>
                    <a:cubicBezTo>
                      <a:pt x="11" y="11"/>
                      <a:pt x="7" y="7"/>
                      <a:pt x="7" y="4"/>
                    </a:cubicBezTo>
                    <a:cubicBezTo>
                      <a:pt x="9" y="3"/>
                      <a:pt x="11" y="5"/>
                      <a:pt x="12" y="6"/>
                    </a:cubicBezTo>
                    <a:cubicBezTo>
                      <a:pt x="13" y="4"/>
                      <a:pt x="15" y="3"/>
                      <a:pt x="14" y="2"/>
                    </a:cubicBezTo>
                    <a:cubicBezTo>
                      <a:pt x="10" y="4"/>
                      <a:pt x="6" y="3"/>
                      <a:pt x="4" y="0"/>
                    </a:cubicBezTo>
                    <a:cubicBezTo>
                      <a:pt x="0" y="6"/>
                      <a:pt x="11" y="11"/>
                      <a:pt x="11" y="1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7" name="Freeform 1115">
                <a:extLst>
                  <a:ext uri="{FF2B5EF4-FFF2-40B4-BE49-F238E27FC236}">
                    <a16:creationId xmlns:a16="http://schemas.microsoft.com/office/drawing/2014/main" xmlns="" id="{2576C0A4-3A96-4B8D-8C5C-DCE7A820EF1F}"/>
                  </a:ext>
                </a:extLst>
              </p:cNvPr>
              <p:cNvSpPr/>
              <p:nvPr/>
            </p:nvSpPr>
            <p:spPr>
              <a:xfrm>
                <a:off x="4046" y="2573"/>
                <a:ext cx="1" cy="2"/>
              </a:xfrm>
              <a:custGeom>
                <a:avLst/>
                <a:gdLst/>
                <a:ahLst/>
                <a:cxnLst>
                  <a:cxn ang="0">
                    <a:pos x="0" y="1"/>
                  </a:cxn>
                  <a:cxn ang="0">
                    <a:pos x="1" y="2"/>
                  </a:cxn>
                  <a:cxn ang="0">
                    <a:pos x="1" y="0"/>
                  </a:cxn>
                  <a:cxn ang="0">
                    <a:pos x="0" y="1"/>
                  </a:cxn>
                </a:cxnLst>
                <a:rect l="0" t="0" r="0" b="0"/>
                <a:pathLst>
                  <a:path w="1" h="2">
                    <a:moveTo>
                      <a:pt x="0" y="1"/>
                    </a:moveTo>
                    <a:lnTo>
                      <a:pt x="1" y="2"/>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8" name="Freeform 1116">
                <a:extLst>
                  <a:ext uri="{FF2B5EF4-FFF2-40B4-BE49-F238E27FC236}">
                    <a16:creationId xmlns:a16="http://schemas.microsoft.com/office/drawing/2014/main" xmlns="" id="{17659AFC-C430-4792-8DC5-17FA033B965B}"/>
                  </a:ext>
                </a:extLst>
              </p:cNvPr>
              <p:cNvSpPr/>
              <p:nvPr/>
            </p:nvSpPr>
            <p:spPr>
              <a:xfrm>
                <a:off x="4122" y="3252"/>
                <a:ext cx="3" cy="1"/>
              </a:xfrm>
              <a:custGeom>
                <a:avLst/>
                <a:gdLst/>
                <a:ahLst/>
                <a:cxnLst>
                  <a:cxn ang="0">
                    <a:pos x="2" y="1"/>
                  </a:cxn>
                  <a:cxn ang="0">
                    <a:pos x="3" y="0"/>
                  </a:cxn>
                  <a:cxn ang="0">
                    <a:pos x="0" y="0"/>
                  </a:cxn>
                  <a:cxn ang="0">
                    <a:pos x="2" y="1"/>
                  </a:cxn>
                </a:cxnLst>
                <a:rect l="0" t="0" r="0" b="0"/>
                <a:pathLst>
                  <a:path w="3" h="1">
                    <a:moveTo>
                      <a:pt x="2" y="1"/>
                    </a:moveTo>
                    <a:lnTo>
                      <a:pt x="3" y="0"/>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39" name="Freeform 1117">
                <a:extLst>
                  <a:ext uri="{FF2B5EF4-FFF2-40B4-BE49-F238E27FC236}">
                    <a16:creationId xmlns:a16="http://schemas.microsoft.com/office/drawing/2014/main" xmlns="" id="{6BF08FEF-EA68-47DA-A3E7-193DE6EAA889}"/>
                  </a:ext>
                </a:extLst>
              </p:cNvPr>
              <p:cNvSpPr/>
              <p:nvPr/>
            </p:nvSpPr>
            <p:spPr>
              <a:xfrm>
                <a:off x="4121" y="3248"/>
                <a:ext cx="14" cy="4"/>
              </a:xfrm>
              <a:custGeom>
                <a:avLst/>
                <a:gdLst/>
                <a:ahLst/>
                <a:cxnLst>
                  <a:cxn ang="0">
                    <a:pos x="14" y="1"/>
                  </a:cxn>
                  <a:cxn ang="0">
                    <a:pos x="12" y="0"/>
                  </a:cxn>
                  <a:cxn ang="0">
                    <a:pos x="0" y="2"/>
                  </a:cxn>
                  <a:cxn ang="0">
                    <a:pos x="7" y="4"/>
                  </a:cxn>
                  <a:cxn ang="0">
                    <a:pos x="5" y="2"/>
                  </a:cxn>
                  <a:cxn ang="0">
                    <a:pos x="10" y="4"/>
                  </a:cxn>
                  <a:cxn ang="0">
                    <a:pos x="9" y="1"/>
                  </a:cxn>
                  <a:cxn ang="0">
                    <a:pos x="14" y="1"/>
                  </a:cxn>
                </a:cxnLst>
                <a:rect l="0" t="0" r="0" b="0"/>
                <a:pathLst>
                  <a:path w="16" h="4">
                    <a:moveTo>
                      <a:pt x="16" y="1"/>
                    </a:moveTo>
                    <a:cubicBezTo>
                      <a:pt x="14" y="0"/>
                      <a:pt x="14" y="0"/>
                      <a:pt x="14" y="0"/>
                    </a:cubicBezTo>
                    <a:cubicBezTo>
                      <a:pt x="4" y="1"/>
                      <a:pt x="7" y="0"/>
                      <a:pt x="0" y="2"/>
                    </a:cubicBezTo>
                    <a:cubicBezTo>
                      <a:pt x="1" y="3"/>
                      <a:pt x="5" y="4"/>
                      <a:pt x="9" y="4"/>
                    </a:cubicBezTo>
                    <a:cubicBezTo>
                      <a:pt x="8" y="3"/>
                      <a:pt x="4" y="3"/>
                      <a:pt x="6" y="2"/>
                    </a:cubicBezTo>
                    <a:cubicBezTo>
                      <a:pt x="9" y="2"/>
                      <a:pt x="8" y="3"/>
                      <a:pt x="12" y="4"/>
                    </a:cubicBezTo>
                    <a:cubicBezTo>
                      <a:pt x="16" y="2"/>
                      <a:pt x="10" y="3"/>
                      <a:pt x="11" y="1"/>
                    </a:cubicBezTo>
                    <a:lnTo>
                      <a:pt x="16"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0" name="Freeform 1118">
                <a:extLst>
                  <a:ext uri="{FF2B5EF4-FFF2-40B4-BE49-F238E27FC236}">
                    <a16:creationId xmlns:a16="http://schemas.microsoft.com/office/drawing/2014/main" xmlns="" id="{B1AB15A6-EC80-4D56-A5B8-21E099F276EB}"/>
                  </a:ext>
                </a:extLst>
              </p:cNvPr>
              <p:cNvSpPr/>
              <p:nvPr/>
            </p:nvSpPr>
            <p:spPr>
              <a:xfrm>
                <a:off x="4126" y="3247"/>
                <a:ext cx="5" cy="1"/>
              </a:xfrm>
              <a:custGeom>
                <a:avLst/>
                <a:gdLst/>
                <a:ahLst/>
                <a:cxnLst>
                  <a:cxn ang="0">
                    <a:pos x="0" y="1"/>
                  </a:cxn>
                  <a:cxn ang="0">
                    <a:pos x="5" y="1"/>
                  </a:cxn>
                  <a:cxn ang="0">
                    <a:pos x="0" y="1"/>
                  </a:cxn>
                </a:cxnLst>
                <a:rect l="0" t="0" r="0" b="0"/>
                <a:pathLst>
                  <a:path w="5" h="1">
                    <a:moveTo>
                      <a:pt x="0" y="1"/>
                    </a:moveTo>
                    <a:cubicBezTo>
                      <a:pt x="5" y="1"/>
                      <a:pt x="5" y="1"/>
                      <a:pt x="5" y="1"/>
                    </a:cubicBezTo>
                    <a:cubicBezTo>
                      <a:pt x="3" y="1"/>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1" name="Freeform 1119">
                <a:extLst>
                  <a:ext uri="{FF2B5EF4-FFF2-40B4-BE49-F238E27FC236}">
                    <a16:creationId xmlns:a16="http://schemas.microsoft.com/office/drawing/2014/main" xmlns="" id="{A4B36B9F-CE9A-4210-8202-7828951786D5}"/>
                  </a:ext>
                </a:extLst>
              </p:cNvPr>
              <p:cNvSpPr/>
              <p:nvPr/>
            </p:nvSpPr>
            <p:spPr>
              <a:xfrm>
                <a:off x="4123" y="3247"/>
                <a:ext cx="6" cy="0"/>
              </a:xfrm>
              <a:custGeom>
                <a:avLst/>
                <a:gdLst/>
                <a:ahLst/>
                <a:cxnLst>
                  <a:cxn ang="0">
                    <a:pos x="1" y="0"/>
                  </a:cxn>
                  <a:cxn ang="0">
                    <a:pos x="6" y="0"/>
                  </a:cxn>
                  <a:cxn ang="0">
                    <a:pos x="0" y="0"/>
                  </a:cxn>
                  <a:cxn ang="0">
                    <a:pos x="1" y="0"/>
                  </a:cxn>
                </a:cxnLst>
                <a:rect l="0" t="0" r="0" b="0"/>
                <a:pathLst>
                  <a:path w="7" h="1">
                    <a:moveTo>
                      <a:pt x="2" y="1"/>
                    </a:moveTo>
                    <a:cubicBezTo>
                      <a:pt x="3" y="0"/>
                      <a:pt x="6" y="1"/>
                      <a:pt x="7" y="1"/>
                    </a:cubicBezTo>
                    <a:cubicBezTo>
                      <a:pt x="0" y="0"/>
                      <a:pt x="0" y="0"/>
                      <a:pt x="0" y="0"/>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2" name="Freeform 1120">
                <a:extLst>
                  <a:ext uri="{FF2B5EF4-FFF2-40B4-BE49-F238E27FC236}">
                    <a16:creationId xmlns:a16="http://schemas.microsoft.com/office/drawing/2014/main" xmlns="" id="{21133B04-B935-4017-88AD-49342304C365}"/>
                  </a:ext>
                </a:extLst>
              </p:cNvPr>
              <p:cNvSpPr/>
              <p:nvPr/>
            </p:nvSpPr>
            <p:spPr>
              <a:xfrm>
                <a:off x="4124" y="3244"/>
                <a:ext cx="1" cy="1"/>
              </a:xfrm>
              <a:custGeom>
                <a:avLst/>
                <a:gdLst/>
                <a:ahLst/>
                <a:cxnLst>
                  <a:cxn ang="0">
                    <a:pos x="1" y="1"/>
                  </a:cxn>
                  <a:cxn ang="0">
                    <a:pos x="0" y="0"/>
                  </a:cxn>
                  <a:cxn ang="0">
                    <a:pos x="1"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3" name="Freeform 1121">
                <a:extLst>
                  <a:ext uri="{FF2B5EF4-FFF2-40B4-BE49-F238E27FC236}">
                    <a16:creationId xmlns:a16="http://schemas.microsoft.com/office/drawing/2014/main" xmlns="" id="{A89D444C-C1DF-4B1E-8925-04CDE218CD20}"/>
                  </a:ext>
                </a:extLst>
              </p:cNvPr>
              <p:cNvSpPr/>
              <p:nvPr/>
            </p:nvSpPr>
            <p:spPr>
              <a:xfrm>
                <a:off x="4123" y="3243"/>
                <a:ext cx="10" cy="3"/>
              </a:xfrm>
              <a:custGeom>
                <a:avLst/>
                <a:gdLst/>
                <a:ahLst/>
                <a:cxnLst>
                  <a:cxn ang="0">
                    <a:pos x="1" y="0"/>
                  </a:cxn>
                  <a:cxn ang="0">
                    <a:pos x="1" y="1"/>
                  </a:cxn>
                  <a:cxn ang="0">
                    <a:pos x="2" y="1"/>
                  </a:cxn>
                  <a:cxn ang="0">
                    <a:pos x="6" y="2"/>
                  </a:cxn>
                  <a:cxn ang="0">
                    <a:pos x="6" y="3"/>
                  </a:cxn>
                  <a:cxn ang="0">
                    <a:pos x="10" y="2"/>
                  </a:cxn>
                  <a:cxn ang="0">
                    <a:pos x="1" y="0"/>
                  </a:cxn>
                </a:cxnLst>
                <a:rect l="0" t="0" r="0" b="0"/>
                <a:pathLst>
                  <a:path w="12" h="3">
                    <a:moveTo>
                      <a:pt x="2" y="0"/>
                    </a:moveTo>
                    <a:cubicBezTo>
                      <a:pt x="0" y="0"/>
                      <a:pt x="1" y="1"/>
                      <a:pt x="2" y="1"/>
                    </a:cubicBezTo>
                    <a:cubicBezTo>
                      <a:pt x="3" y="1"/>
                      <a:pt x="3" y="1"/>
                      <a:pt x="3" y="1"/>
                    </a:cubicBezTo>
                    <a:cubicBezTo>
                      <a:pt x="5" y="1"/>
                      <a:pt x="9" y="1"/>
                      <a:pt x="8" y="2"/>
                    </a:cubicBezTo>
                    <a:cubicBezTo>
                      <a:pt x="9" y="3"/>
                      <a:pt x="5" y="3"/>
                      <a:pt x="8" y="3"/>
                    </a:cubicBezTo>
                    <a:cubicBezTo>
                      <a:pt x="12" y="2"/>
                      <a:pt x="12" y="2"/>
                      <a:pt x="12" y="2"/>
                    </a:cubicBezTo>
                    <a:cubicBezTo>
                      <a:pt x="11" y="1"/>
                      <a:pt x="4" y="0"/>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4" name="Freeform 1122">
                <a:extLst>
                  <a:ext uri="{FF2B5EF4-FFF2-40B4-BE49-F238E27FC236}">
                    <a16:creationId xmlns:a16="http://schemas.microsoft.com/office/drawing/2014/main" xmlns="" id="{67FA825D-38B0-428E-82F7-7CFDD603B3A2}"/>
                  </a:ext>
                </a:extLst>
              </p:cNvPr>
              <p:cNvSpPr/>
              <p:nvPr/>
            </p:nvSpPr>
            <p:spPr>
              <a:xfrm>
                <a:off x="4125" y="3245"/>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5" name="Freeform 1123">
                <a:extLst>
                  <a:ext uri="{FF2B5EF4-FFF2-40B4-BE49-F238E27FC236}">
                    <a16:creationId xmlns:a16="http://schemas.microsoft.com/office/drawing/2014/main" xmlns="" id="{866639FB-5A6D-4573-93F7-C192C1924B33}"/>
                  </a:ext>
                </a:extLst>
              </p:cNvPr>
              <p:cNvSpPr/>
              <p:nvPr/>
            </p:nvSpPr>
            <p:spPr>
              <a:xfrm>
                <a:off x="4125" y="3246"/>
                <a:ext cx="2" cy="1"/>
              </a:xfrm>
              <a:custGeom>
                <a:avLst/>
                <a:gdLst/>
                <a:ahLst/>
                <a:cxnLst>
                  <a:cxn ang="0">
                    <a:pos x="0" y="0"/>
                  </a:cxn>
                  <a:cxn ang="0">
                    <a:pos x="0" y="1"/>
                  </a:cxn>
                  <a:cxn ang="0">
                    <a:pos x="2" y="1"/>
                  </a:cxn>
                  <a:cxn ang="0">
                    <a:pos x="0" y="0"/>
                  </a:cxn>
                </a:cxnLst>
                <a:rect l="0" t="0" r="0" b="0"/>
                <a:pathLst>
                  <a:path w="2" h="1">
                    <a:moveTo>
                      <a:pt x="0" y="0"/>
                    </a:moveTo>
                    <a:lnTo>
                      <a:pt x="0" y="1"/>
                    </a:lnTo>
                    <a:lnTo>
                      <a:pt x="2"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6" name="Freeform 1124">
                <a:extLst>
                  <a:ext uri="{FF2B5EF4-FFF2-40B4-BE49-F238E27FC236}">
                    <a16:creationId xmlns:a16="http://schemas.microsoft.com/office/drawing/2014/main" xmlns="" id="{7BB68C0D-4A4F-4534-9ED5-C843D19BBFE1}"/>
                  </a:ext>
                </a:extLst>
              </p:cNvPr>
              <p:cNvSpPr/>
              <p:nvPr/>
            </p:nvSpPr>
            <p:spPr>
              <a:xfrm>
                <a:off x="4124" y="3240"/>
                <a:ext cx="11" cy="2"/>
              </a:xfrm>
              <a:custGeom>
                <a:avLst/>
                <a:gdLst/>
                <a:ahLst/>
                <a:cxnLst>
                  <a:cxn ang="0">
                    <a:pos x="0" y="0"/>
                  </a:cxn>
                  <a:cxn ang="0">
                    <a:pos x="4" y="2"/>
                  </a:cxn>
                  <a:cxn ang="0">
                    <a:pos x="11" y="1"/>
                  </a:cxn>
                  <a:cxn ang="0">
                    <a:pos x="9" y="0"/>
                  </a:cxn>
                  <a:cxn ang="0">
                    <a:pos x="0" y="0"/>
                  </a:cxn>
                </a:cxnLst>
                <a:rect l="0" t="0" r="0" b="0"/>
                <a:pathLst>
                  <a:path w="13" h="3">
                    <a:moveTo>
                      <a:pt x="1" y="1"/>
                    </a:moveTo>
                    <a:cubicBezTo>
                      <a:pt x="7" y="1"/>
                      <a:pt x="0" y="3"/>
                      <a:pt x="5" y="3"/>
                    </a:cubicBezTo>
                    <a:cubicBezTo>
                      <a:pt x="5" y="2"/>
                      <a:pt x="10" y="1"/>
                      <a:pt x="13" y="2"/>
                    </a:cubicBezTo>
                    <a:cubicBezTo>
                      <a:pt x="11" y="0"/>
                      <a:pt x="11" y="0"/>
                      <a:pt x="11" y="0"/>
                    </a:cubicBezTo>
                    <a:cubicBezTo>
                      <a:pt x="9" y="0"/>
                      <a:pt x="4" y="0"/>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7" name="Freeform 1125">
                <a:extLst>
                  <a:ext uri="{FF2B5EF4-FFF2-40B4-BE49-F238E27FC236}">
                    <a16:creationId xmlns:a16="http://schemas.microsoft.com/office/drawing/2014/main" xmlns="" id="{07CF0074-7E84-47D3-BFF4-67B0A6AE195D}"/>
                  </a:ext>
                </a:extLst>
              </p:cNvPr>
              <p:cNvSpPr/>
              <p:nvPr/>
            </p:nvSpPr>
            <p:spPr>
              <a:xfrm>
                <a:off x="4138" y="3238"/>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8" name="Freeform 1126">
                <a:extLst>
                  <a:ext uri="{FF2B5EF4-FFF2-40B4-BE49-F238E27FC236}">
                    <a16:creationId xmlns:a16="http://schemas.microsoft.com/office/drawing/2014/main" xmlns="" id="{8A11BE59-0EA9-48AB-BCC6-DBD9855F9332}"/>
                  </a:ext>
                </a:extLst>
              </p:cNvPr>
              <p:cNvSpPr/>
              <p:nvPr/>
            </p:nvSpPr>
            <p:spPr>
              <a:xfrm>
                <a:off x="4127" y="3233"/>
                <a:ext cx="15" cy="6"/>
              </a:xfrm>
              <a:custGeom>
                <a:avLst/>
                <a:gdLst/>
                <a:ahLst/>
                <a:cxnLst>
                  <a:cxn ang="0">
                    <a:pos x="1" y="0"/>
                  </a:cxn>
                  <a:cxn ang="0">
                    <a:pos x="7" y="2"/>
                  </a:cxn>
                  <a:cxn ang="0">
                    <a:pos x="3" y="2"/>
                  </a:cxn>
                  <a:cxn ang="0">
                    <a:pos x="5" y="4"/>
                  </a:cxn>
                  <a:cxn ang="0">
                    <a:pos x="0" y="3"/>
                  </a:cxn>
                  <a:cxn ang="0">
                    <a:pos x="5" y="5"/>
                  </a:cxn>
                  <a:cxn ang="0">
                    <a:pos x="1" y="6"/>
                  </a:cxn>
                  <a:cxn ang="0">
                    <a:pos x="7" y="6"/>
                  </a:cxn>
                  <a:cxn ang="0">
                    <a:pos x="7" y="5"/>
                  </a:cxn>
                  <a:cxn ang="0">
                    <a:pos x="10" y="5"/>
                  </a:cxn>
                  <a:cxn ang="0">
                    <a:pos x="14" y="2"/>
                  </a:cxn>
                  <a:cxn ang="0">
                    <a:pos x="1" y="0"/>
                  </a:cxn>
                </a:cxnLst>
                <a:rect l="0" t="0" r="0" b="0"/>
                <a:pathLst>
                  <a:path w="17" h="7">
                    <a:moveTo>
                      <a:pt x="2" y="0"/>
                    </a:moveTo>
                    <a:cubicBezTo>
                      <a:pt x="9" y="3"/>
                      <a:pt x="9" y="3"/>
                      <a:pt x="9" y="3"/>
                    </a:cubicBezTo>
                    <a:cubicBezTo>
                      <a:pt x="6" y="3"/>
                      <a:pt x="4" y="3"/>
                      <a:pt x="4" y="3"/>
                    </a:cubicBezTo>
                    <a:cubicBezTo>
                      <a:pt x="3" y="4"/>
                      <a:pt x="7" y="4"/>
                      <a:pt x="6" y="5"/>
                    </a:cubicBezTo>
                    <a:cubicBezTo>
                      <a:pt x="0" y="5"/>
                      <a:pt x="6" y="3"/>
                      <a:pt x="0" y="4"/>
                    </a:cubicBezTo>
                    <a:cubicBezTo>
                      <a:pt x="1" y="5"/>
                      <a:pt x="1" y="6"/>
                      <a:pt x="6" y="6"/>
                    </a:cubicBezTo>
                    <a:cubicBezTo>
                      <a:pt x="2" y="7"/>
                      <a:pt x="2" y="7"/>
                      <a:pt x="2" y="7"/>
                    </a:cubicBezTo>
                    <a:cubicBezTo>
                      <a:pt x="9" y="7"/>
                      <a:pt x="9" y="7"/>
                      <a:pt x="9" y="7"/>
                    </a:cubicBezTo>
                    <a:cubicBezTo>
                      <a:pt x="10" y="7"/>
                      <a:pt x="3" y="6"/>
                      <a:pt x="8" y="6"/>
                    </a:cubicBezTo>
                    <a:cubicBezTo>
                      <a:pt x="11" y="6"/>
                      <a:pt x="11" y="6"/>
                      <a:pt x="12" y="6"/>
                    </a:cubicBezTo>
                    <a:cubicBezTo>
                      <a:pt x="11" y="6"/>
                      <a:pt x="17" y="4"/>
                      <a:pt x="16" y="3"/>
                    </a:cubicBezTo>
                    <a:cubicBezTo>
                      <a:pt x="16" y="1"/>
                      <a:pt x="5" y="2"/>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49" name="Freeform 1127">
                <a:extLst>
                  <a:ext uri="{FF2B5EF4-FFF2-40B4-BE49-F238E27FC236}">
                    <a16:creationId xmlns:a16="http://schemas.microsoft.com/office/drawing/2014/main" xmlns="" id="{26864A10-CA6F-4A66-9E9E-C981134DAACA}"/>
                  </a:ext>
                </a:extLst>
              </p:cNvPr>
              <p:cNvSpPr/>
              <p:nvPr/>
            </p:nvSpPr>
            <p:spPr>
              <a:xfrm>
                <a:off x="4134" y="3233"/>
                <a:ext cx="4" cy="0"/>
              </a:xfrm>
              <a:custGeom>
                <a:avLst/>
                <a:gdLst/>
                <a:ahLst/>
                <a:cxnLst>
                  <a:cxn ang="0">
                    <a:pos x="1" y="0"/>
                  </a:cxn>
                  <a:cxn ang="0">
                    <a:pos x="4" y="0"/>
                  </a:cxn>
                  <a:cxn ang="0">
                    <a:pos x="0" y="0"/>
                  </a:cxn>
                  <a:cxn ang="0">
                    <a:pos x="1" y="0"/>
                  </a:cxn>
                </a:cxnLst>
                <a:rect l="0" t="0" r="0" b="0"/>
                <a:pathLst>
                  <a:path w="4" h="1">
                    <a:moveTo>
                      <a:pt x="1" y="0"/>
                    </a:moveTo>
                    <a:lnTo>
                      <a:pt x="4"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0" name="Freeform 1128">
                <a:extLst>
                  <a:ext uri="{FF2B5EF4-FFF2-40B4-BE49-F238E27FC236}">
                    <a16:creationId xmlns:a16="http://schemas.microsoft.com/office/drawing/2014/main" xmlns="" id="{41FFEFA4-5662-4B5D-82B5-A22CF004CC3B}"/>
                  </a:ext>
                </a:extLst>
              </p:cNvPr>
              <p:cNvSpPr/>
              <p:nvPr/>
            </p:nvSpPr>
            <p:spPr>
              <a:xfrm>
                <a:off x="4127" y="3228"/>
                <a:ext cx="16" cy="4"/>
              </a:xfrm>
              <a:custGeom>
                <a:avLst/>
                <a:gdLst/>
                <a:ahLst/>
                <a:cxnLst>
                  <a:cxn ang="0">
                    <a:pos x="0" y="2"/>
                  </a:cxn>
                  <a:cxn ang="0">
                    <a:pos x="4" y="4"/>
                  </a:cxn>
                  <a:cxn ang="0">
                    <a:pos x="1" y="4"/>
                  </a:cxn>
                  <a:cxn ang="0">
                    <a:pos x="6" y="4"/>
                  </a:cxn>
                  <a:cxn ang="0">
                    <a:pos x="3" y="2"/>
                  </a:cxn>
                  <a:cxn ang="0">
                    <a:pos x="11" y="1"/>
                  </a:cxn>
                  <a:cxn ang="0">
                    <a:pos x="9" y="2"/>
                  </a:cxn>
                  <a:cxn ang="0">
                    <a:pos x="8" y="0"/>
                  </a:cxn>
                  <a:cxn ang="0">
                    <a:pos x="7" y="0"/>
                  </a:cxn>
                  <a:cxn ang="0">
                    <a:pos x="5" y="0"/>
                  </a:cxn>
                  <a:cxn ang="0">
                    <a:pos x="0" y="2"/>
                  </a:cxn>
                </a:cxnLst>
                <a:rect l="0" t="0" r="0" b="0"/>
                <a:pathLst>
                  <a:path w="18" h="5">
                    <a:moveTo>
                      <a:pt x="1" y="3"/>
                    </a:moveTo>
                    <a:cubicBezTo>
                      <a:pt x="5" y="5"/>
                      <a:pt x="5" y="5"/>
                      <a:pt x="5" y="5"/>
                    </a:cubicBezTo>
                    <a:cubicBezTo>
                      <a:pt x="4" y="5"/>
                      <a:pt x="3" y="5"/>
                      <a:pt x="2" y="5"/>
                    </a:cubicBezTo>
                    <a:cubicBezTo>
                      <a:pt x="3" y="5"/>
                      <a:pt x="6" y="5"/>
                      <a:pt x="7" y="5"/>
                    </a:cubicBezTo>
                    <a:cubicBezTo>
                      <a:pt x="13" y="5"/>
                      <a:pt x="5" y="4"/>
                      <a:pt x="4" y="3"/>
                    </a:cubicBezTo>
                    <a:cubicBezTo>
                      <a:pt x="7" y="1"/>
                      <a:pt x="7" y="3"/>
                      <a:pt x="13" y="2"/>
                    </a:cubicBezTo>
                    <a:cubicBezTo>
                      <a:pt x="13" y="3"/>
                      <a:pt x="11" y="3"/>
                      <a:pt x="11" y="3"/>
                    </a:cubicBezTo>
                    <a:cubicBezTo>
                      <a:pt x="18" y="2"/>
                      <a:pt x="12" y="1"/>
                      <a:pt x="10" y="0"/>
                    </a:cubicBezTo>
                    <a:cubicBezTo>
                      <a:pt x="9" y="0"/>
                      <a:pt x="7" y="0"/>
                      <a:pt x="8" y="0"/>
                    </a:cubicBezTo>
                    <a:cubicBezTo>
                      <a:pt x="6" y="0"/>
                      <a:pt x="6" y="0"/>
                      <a:pt x="6" y="0"/>
                    </a:cubicBezTo>
                    <a:cubicBezTo>
                      <a:pt x="1" y="0"/>
                      <a:pt x="0" y="1"/>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1" name="Freeform 1129">
                <a:extLst>
                  <a:ext uri="{FF2B5EF4-FFF2-40B4-BE49-F238E27FC236}">
                    <a16:creationId xmlns:a16="http://schemas.microsoft.com/office/drawing/2014/main" xmlns="" id="{4DDD63C1-F565-45DF-8A89-D3C8693187E7}"/>
                  </a:ext>
                </a:extLst>
              </p:cNvPr>
              <p:cNvSpPr/>
              <p:nvPr/>
            </p:nvSpPr>
            <p:spPr>
              <a:xfrm>
                <a:off x="4126" y="3232"/>
                <a:ext cx="3" cy="1"/>
              </a:xfrm>
              <a:custGeom>
                <a:avLst/>
                <a:gdLst/>
                <a:ahLst/>
                <a:cxnLst>
                  <a:cxn ang="0">
                    <a:pos x="2" y="1"/>
                  </a:cxn>
                  <a:cxn ang="0">
                    <a:pos x="3" y="0"/>
                  </a:cxn>
                  <a:cxn ang="0">
                    <a:pos x="2" y="1"/>
                  </a:cxn>
                </a:cxnLst>
                <a:rect l="0" t="0" r="0" b="0"/>
                <a:pathLst>
                  <a:path w="3" h="1">
                    <a:moveTo>
                      <a:pt x="2" y="1"/>
                    </a:moveTo>
                    <a:cubicBezTo>
                      <a:pt x="1" y="0"/>
                      <a:pt x="2" y="0"/>
                      <a:pt x="3" y="0"/>
                    </a:cubicBezTo>
                    <a:cubicBezTo>
                      <a:pt x="1" y="0"/>
                      <a:pt x="0"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2" name="Freeform 1130">
                <a:extLst>
                  <a:ext uri="{FF2B5EF4-FFF2-40B4-BE49-F238E27FC236}">
                    <a16:creationId xmlns:a16="http://schemas.microsoft.com/office/drawing/2014/main" xmlns="" id="{6194D321-3F9E-4388-8360-CB843E9A0C7C}"/>
                  </a:ext>
                </a:extLst>
              </p:cNvPr>
              <p:cNvSpPr/>
              <p:nvPr/>
            </p:nvSpPr>
            <p:spPr>
              <a:xfrm>
                <a:off x="4135" y="3227"/>
                <a:ext cx="1" cy="1"/>
              </a:xfrm>
              <a:custGeom>
                <a:avLst/>
                <a:gdLst/>
                <a:ahLst/>
                <a:cxnLst>
                  <a:cxn ang="0">
                    <a:pos x="1" y="0"/>
                  </a:cxn>
                  <a:cxn ang="0">
                    <a:pos x="1" y="1"/>
                  </a:cxn>
                  <a:cxn ang="0">
                    <a:pos x="1" y="0"/>
                  </a:cxn>
                </a:cxnLst>
                <a:rect l="0" t="0" r="0" b="0"/>
                <a:pathLst>
                  <a:path w="1" h="1">
                    <a:moveTo>
                      <a:pt x="1" y="0"/>
                    </a:moveTo>
                    <a:cubicBezTo>
                      <a:pt x="0" y="0"/>
                      <a:pt x="0" y="0"/>
                      <a:pt x="1" y="1"/>
                    </a:cubicBezTo>
                    <a:cubicBezTo>
                      <a:pt x="1" y="1"/>
                      <a:pt x="1" y="0"/>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3" name="Freeform 1131">
                <a:extLst>
                  <a:ext uri="{FF2B5EF4-FFF2-40B4-BE49-F238E27FC236}">
                    <a16:creationId xmlns:a16="http://schemas.microsoft.com/office/drawing/2014/main" xmlns="" id="{2AF15877-147F-4E44-B7F1-F9F3D8D4D93A}"/>
                  </a:ext>
                </a:extLst>
              </p:cNvPr>
              <p:cNvSpPr/>
              <p:nvPr/>
            </p:nvSpPr>
            <p:spPr>
              <a:xfrm>
                <a:off x="4127" y="3227"/>
                <a:ext cx="3" cy="1"/>
              </a:xfrm>
              <a:custGeom>
                <a:avLst/>
                <a:gdLst/>
                <a:ahLst/>
                <a:cxnLst>
                  <a:cxn ang="0">
                    <a:pos x="3" y="1"/>
                  </a:cxn>
                  <a:cxn ang="0">
                    <a:pos x="3" y="0"/>
                  </a:cxn>
                  <a:cxn ang="0">
                    <a:pos x="0" y="0"/>
                  </a:cxn>
                  <a:cxn ang="0">
                    <a:pos x="3" y="1"/>
                  </a:cxn>
                </a:cxnLst>
                <a:rect l="0" t="0" r="0" b="0"/>
                <a:pathLst>
                  <a:path w="3" h="1">
                    <a:moveTo>
                      <a:pt x="3" y="1"/>
                    </a:moveTo>
                    <a:cubicBezTo>
                      <a:pt x="3" y="0"/>
                      <a:pt x="3" y="0"/>
                      <a:pt x="3" y="0"/>
                    </a:cubicBezTo>
                    <a:cubicBezTo>
                      <a:pt x="0" y="0"/>
                      <a:pt x="0" y="0"/>
                      <a:pt x="0" y="0"/>
                    </a:cubicBezTo>
                    <a:cubicBezTo>
                      <a:pt x="1" y="1"/>
                      <a:pt x="1" y="1"/>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4" name="Freeform 1132">
                <a:extLst>
                  <a:ext uri="{FF2B5EF4-FFF2-40B4-BE49-F238E27FC236}">
                    <a16:creationId xmlns:a16="http://schemas.microsoft.com/office/drawing/2014/main" xmlns="" id="{2E4901FA-7B7C-4C15-9DE0-11AAA2A0647C}"/>
                  </a:ext>
                </a:extLst>
              </p:cNvPr>
              <p:cNvSpPr/>
              <p:nvPr/>
            </p:nvSpPr>
            <p:spPr>
              <a:xfrm>
                <a:off x="4124" y="3193"/>
                <a:ext cx="16" cy="34"/>
              </a:xfrm>
              <a:custGeom>
                <a:avLst/>
                <a:gdLst/>
                <a:ahLst/>
                <a:cxnLst>
                  <a:cxn ang="0">
                    <a:pos x="13" y="0"/>
                  </a:cxn>
                  <a:cxn ang="0">
                    <a:pos x="10" y="0"/>
                  </a:cxn>
                  <a:cxn ang="0">
                    <a:pos x="6" y="0"/>
                  </a:cxn>
                  <a:cxn ang="0">
                    <a:pos x="0" y="0"/>
                  </a:cxn>
                  <a:cxn ang="0">
                    <a:pos x="3" y="2"/>
                  </a:cxn>
                  <a:cxn ang="0">
                    <a:pos x="0" y="2"/>
                  </a:cxn>
                  <a:cxn ang="0">
                    <a:pos x="2" y="7"/>
                  </a:cxn>
                  <a:cxn ang="0">
                    <a:pos x="4" y="11"/>
                  </a:cxn>
                  <a:cxn ang="0">
                    <a:pos x="2" y="25"/>
                  </a:cxn>
                  <a:cxn ang="0">
                    <a:pos x="8" y="26"/>
                  </a:cxn>
                  <a:cxn ang="0">
                    <a:pos x="5" y="27"/>
                  </a:cxn>
                  <a:cxn ang="0">
                    <a:pos x="5" y="26"/>
                  </a:cxn>
                  <a:cxn ang="0">
                    <a:pos x="3" y="30"/>
                  </a:cxn>
                  <a:cxn ang="0">
                    <a:pos x="10" y="30"/>
                  </a:cxn>
                  <a:cxn ang="0">
                    <a:pos x="3" y="32"/>
                  </a:cxn>
                  <a:cxn ang="0">
                    <a:pos x="7" y="33"/>
                  </a:cxn>
                  <a:cxn ang="0">
                    <a:pos x="11" y="32"/>
                  </a:cxn>
                  <a:cxn ang="0">
                    <a:pos x="14" y="33"/>
                  </a:cxn>
                  <a:cxn ang="0">
                    <a:pos x="6" y="23"/>
                  </a:cxn>
                  <a:cxn ang="0">
                    <a:pos x="10" y="24"/>
                  </a:cxn>
                  <a:cxn ang="0">
                    <a:pos x="12" y="18"/>
                  </a:cxn>
                  <a:cxn ang="0">
                    <a:pos x="7" y="16"/>
                  </a:cxn>
                  <a:cxn ang="0">
                    <a:pos x="9" y="15"/>
                  </a:cxn>
                  <a:cxn ang="0">
                    <a:pos x="6" y="14"/>
                  </a:cxn>
                  <a:cxn ang="0">
                    <a:pos x="10" y="13"/>
                  </a:cxn>
                  <a:cxn ang="0">
                    <a:pos x="4" y="13"/>
                  </a:cxn>
                  <a:cxn ang="0">
                    <a:pos x="13" y="9"/>
                  </a:cxn>
                  <a:cxn ang="0">
                    <a:pos x="9" y="10"/>
                  </a:cxn>
                  <a:cxn ang="0">
                    <a:pos x="6" y="9"/>
                  </a:cxn>
                  <a:cxn ang="0">
                    <a:pos x="12" y="8"/>
                  </a:cxn>
                  <a:cxn ang="0">
                    <a:pos x="8" y="6"/>
                  </a:cxn>
                  <a:cxn ang="0">
                    <a:pos x="5" y="6"/>
                  </a:cxn>
                  <a:cxn ang="0">
                    <a:pos x="7" y="3"/>
                  </a:cxn>
                  <a:cxn ang="0">
                    <a:pos x="12" y="4"/>
                  </a:cxn>
                  <a:cxn ang="0">
                    <a:pos x="15" y="3"/>
                  </a:cxn>
                  <a:cxn ang="0">
                    <a:pos x="8" y="1"/>
                  </a:cxn>
                  <a:cxn ang="0">
                    <a:pos x="13" y="0"/>
                  </a:cxn>
                </a:cxnLst>
                <a:rect l="0" t="0" r="0" b="0"/>
                <a:pathLst>
                  <a:path w="19" h="39">
                    <a:moveTo>
                      <a:pt x="16" y="0"/>
                    </a:moveTo>
                    <a:cubicBezTo>
                      <a:pt x="13" y="0"/>
                      <a:pt x="12" y="0"/>
                      <a:pt x="13" y="1"/>
                    </a:cubicBezTo>
                    <a:cubicBezTo>
                      <a:pt x="9" y="1"/>
                      <a:pt x="10" y="0"/>
                      <a:pt x="8" y="0"/>
                    </a:cubicBezTo>
                    <a:cubicBezTo>
                      <a:pt x="6" y="1"/>
                      <a:pt x="4" y="0"/>
                      <a:pt x="1" y="0"/>
                    </a:cubicBezTo>
                    <a:cubicBezTo>
                      <a:pt x="1" y="1"/>
                      <a:pt x="5" y="2"/>
                      <a:pt x="4" y="3"/>
                    </a:cubicBezTo>
                    <a:cubicBezTo>
                      <a:pt x="1" y="3"/>
                      <a:pt x="1" y="3"/>
                      <a:pt x="1" y="3"/>
                    </a:cubicBezTo>
                    <a:cubicBezTo>
                      <a:pt x="3" y="5"/>
                      <a:pt x="6" y="7"/>
                      <a:pt x="3" y="9"/>
                    </a:cubicBezTo>
                    <a:cubicBezTo>
                      <a:pt x="2" y="10"/>
                      <a:pt x="3" y="11"/>
                      <a:pt x="5" y="13"/>
                    </a:cubicBezTo>
                    <a:cubicBezTo>
                      <a:pt x="3" y="18"/>
                      <a:pt x="6" y="23"/>
                      <a:pt x="3" y="29"/>
                    </a:cubicBezTo>
                    <a:cubicBezTo>
                      <a:pt x="10" y="30"/>
                      <a:pt x="10" y="30"/>
                      <a:pt x="10" y="30"/>
                    </a:cubicBezTo>
                    <a:cubicBezTo>
                      <a:pt x="6" y="30"/>
                      <a:pt x="10" y="31"/>
                      <a:pt x="6" y="31"/>
                    </a:cubicBezTo>
                    <a:cubicBezTo>
                      <a:pt x="6" y="31"/>
                      <a:pt x="6" y="30"/>
                      <a:pt x="6" y="30"/>
                    </a:cubicBezTo>
                    <a:cubicBezTo>
                      <a:pt x="0" y="31"/>
                      <a:pt x="6" y="33"/>
                      <a:pt x="4" y="35"/>
                    </a:cubicBezTo>
                    <a:cubicBezTo>
                      <a:pt x="5" y="35"/>
                      <a:pt x="11" y="34"/>
                      <a:pt x="12" y="35"/>
                    </a:cubicBezTo>
                    <a:cubicBezTo>
                      <a:pt x="5" y="35"/>
                      <a:pt x="12" y="36"/>
                      <a:pt x="4" y="37"/>
                    </a:cubicBezTo>
                    <a:cubicBezTo>
                      <a:pt x="2" y="38"/>
                      <a:pt x="10" y="37"/>
                      <a:pt x="9" y="38"/>
                    </a:cubicBezTo>
                    <a:cubicBezTo>
                      <a:pt x="13" y="39"/>
                      <a:pt x="11" y="37"/>
                      <a:pt x="14" y="37"/>
                    </a:cubicBezTo>
                    <a:cubicBezTo>
                      <a:pt x="17" y="37"/>
                      <a:pt x="13" y="38"/>
                      <a:pt x="17" y="38"/>
                    </a:cubicBezTo>
                    <a:cubicBezTo>
                      <a:pt x="19" y="36"/>
                      <a:pt x="10" y="31"/>
                      <a:pt x="8" y="27"/>
                    </a:cubicBezTo>
                    <a:cubicBezTo>
                      <a:pt x="12" y="28"/>
                      <a:pt x="12" y="28"/>
                      <a:pt x="12" y="28"/>
                    </a:cubicBezTo>
                    <a:cubicBezTo>
                      <a:pt x="9" y="26"/>
                      <a:pt x="9" y="23"/>
                      <a:pt x="15" y="21"/>
                    </a:cubicBezTo>
                    <a:cubicBezTo>
                      <a:pt x="12" y="22"/>
                      <a:pt x="17" y="19"/>
                      <a:pt x="9" y="19"/>
                    </a:cubicBezTo>
                    <a:cubicBezTo>
                      <a:pt x="11" y="18"/>
                      <a:pt x="10" y="18"/>
                      <a:pt x="11" y="18"/>
                    </a:cubicBezTo>
                    <a:cubicBezTo>
                      <a:pt x="8" y="17"/>
                      <a:pt x="8" y="17"/>
                      <a:pt x="8" y="17"/>
                    </a:cubicBezTo>
                    <a:cubicBezTo>
                      <a:pt x="9" y="16"/>
                      <a:pt x="13" y="17"/>
                      <a:pt x="12" y="15"/>
                    </a:cubicBezTo>
                    <a:cubicBezTo>
                      <a:pt x="9" y="16"/>
                      <a:pt x="8" y="15"/>
                      <a:pt x="5" y="15"/>
                    </a:cubicBezTo>
                    <a:cubicBezTo>
                      <a:pt x="9" y="14"/>
                      <a:pt x="12" y="12"/>
                      <a:pt x="16" y="11"/>
                    </a:cubicBezTo>
                    <a:cubicBezTo>
                      <a:pt x="11" y="12"/>
                      <a:pt x="11" y="12"/>
                      <a:pt x="11" y="12"/>
                    </a:cubicBezTo>
                    <a:cubicBezTo>
                      <a:pt x="13" y="11"/>
                      <a:pt x="9" y="11"/>
                      <a:pt x="8" y="11"/>
                    </a:cubicBezTo>
                    <a:cubicBezTo>
                      <a:pt x="8" y="10"/>
                      <a:pt x="13" y="10"/>
                      <a:pt x="15" y="10"/>
                    </a:cubicBezTo>
                    <a:cubicBezTo>
                      <a:pt x="16" y="9"/>
                      <a:pt x="7" y="8"/>
                      <a:pt x="10" y="7"/>
                    </a:cubicBezTo>
                    <a:cubicBezTo>
                      <a:pt x="7" y="8"/>
                      <a:pt x="7" y="8"/>
                      <a:pt x="7" y="8"/>
                    </a:cubicBezTo>
                    <a:cubicBezTo>
                      <a:pt x="6" y="6"/>
                      <a:pt x="10" y="5"/>
                      <a:pt x="9" y="4"/>
                    </a:cubicBezTo>
                    <a:cubicBezTo>
                      <a:pt x="14" y="3"/>
                      <a:pt x="13" y="5"/>
                      <a:pt x="15" y="5"/>
                    </a:cubicBezTo>
                    <a:cubicBezTo>
                      <a:pt x="16" y="5"/>
                      <a:pt x="17" y="4"/>
                      <a:pt x="18" y="4"/>
                    </a:cubicBezTo>
                    <a:cubicBezTo>
                      <a:pt x="16" y="4"/>
                      <a:pt x="12" y="2"/>
                      <a:pt x="10" y="2"/>
                    </a:cubicBezTo>
                    <a:cubicBezTo>
                      <a:pt x="16" y="2"/>
                      <a:pt x="15" y="0"/>
                      <a:pt x="16"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5" name="Rectangle 1133">
                <a:extLst>
                  <a:ext uri="{FF2B5EF4-FFF2-40B4-BE49-F238E27FC236}">
                    <a16:creationId xmlns:a16="http://schemas.microsoft.com/office/drawing/2014/main" xmlns="" id="{ECDC78BB-D6E6-4977-ADDC-1FA3DCADCE1F}"/>
                  </a:ext>
                </a:extLst>
              </p:cNvPr>
              <p:cNvSpPr/>
              <p:nvPr/>
            </p:nvSpPr>
            <p:spPr>
              <a:xfrm>
                <a:off x="4139" y="3197"/>
                <a:ext cx="2"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256" name="Freeform 1134">
                <a:extLst>
                  <a:ext uri="{FF2B5EF4-FFF2-40B4-BE49-F238E27FC236}">
                    <a16:creationId xmlns:a16="http://schemas.microsoft.com/office/drawing/2014/main" xmlns="" id="{13869F38-9E39-4FA4-9152-5CBACE9946D5}"/>
                  </a:ext>
                </a:extLst>
              </p:cNvPr>
              <p:cNvSpPr/>
              <p:nvPr/>
            </p:nvSpPr>
            <p:spPr>
              <a:xfrm>
                <a:off x="4138" y="319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7" name="Freeform 1135">
                <a:extLst>
                  <a:ext uri="{FF2B5EF4-FFF2-40B4-BE49-F238E27FC236}">
                    <a16:creationId xmlns:a16="http://schemas.microsoft.com/office/drawing/2014/main" xmlns="" id="{C3D81BEE-33BE-4FD1-BE6B-7D8C9FC85F19}"/>
                  </a:ext>
                </a:extLst>
              </p:cNvPr>
              <p:cNvSpPr/>
              <p:nvPr/>
            </p:nvSpPr>
            <p:spPr>
              <a:xfrm>
                <a:off x="4126" y="3200"/>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8" name="Freeform 1136">
                <a:extLst>
                  <a:ext uri="{FF2B5EF4-FFF2-40B4-BE49-F238E27FC236}">
                    <a16:creationId xmlns:a16="http://schemas.microsoft.com/office/drawing/2014/main" xmlns="" id="{5B98342A-484F-43D9-A714-72CD537026DB}"/>
                  </a:ext>
                </a:extLst>
              </p:cNvPr>
              <p:cNvSpPr/>
              <p:nvPr/>
            </p:nvSpPr>
            <p:spPr>
              <a:xfrm>
                <a:off x="4138" y="3202"/>
                <a:ext cx="3" cy="1"/>
              </a:xfrm>
              <a:custGeom>
                <a:avLst/>
                <a:gdLst/>
                <a:ahLst/>
                <a:cxnLst>
                  <a:cxn ang="0">
                    <a:pos x="3" y="0"/>
                  </a:cxn>
                  <a:cxn ang="0">
                    <a:pos x="0" y="1"/>
                  </a:cxn>
                  <a:cxn ang="0">
                    <a:pos x="3" y="0"/>
                  </a:cxn>
                </a:cxnLst>
                <a:rect l="0" t="0" r="0" b="0"/>
                <a:pathLst>
                  <a:path w="4" h="1">
                    <a:moveTo>
                      <a:pt x="4" y="0"/>
                    </a:moveTo>
                    <a:cubicBezTo>
                      <a:pt x="0" y="1"/>
                      <a:pt x="0" y="1"/>
                      <a:pt x="0" y="1"/>
                    </a:cubicBezTo>
                    <a:cubicBezTo>
                      <a:pt x="1" y="1"/>
                      <a:pt x="3" y="1"/>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59" name="Freeform 1137">
                <a:extLst>
                  <a:ext uri="{FF2B5EF4-FFF2-40B4-BE49-F238E27FC236}">
                    <a16:creationId xmlns:a16="http://schemas.microsoft.com/office/drawing/2014/main" xmlns="" id="{422441BC-76E7-4688-BEEA-A82FE3DE9611}"/>
                  </a:ext>
                </a:extLst>
              </p:cNvPr>
              <p:cNvSpPr/>
              <p:nvPr/>
            </p:nvSpPr>
            <p:spPr>
              <a:xfrm>
                <a:off x="4137" y="3209"/>
                <a:ext cx="3" cy="1"/>
              </a:xfrm>
              <a:custGeom>
                <a:avLst/>
                <a:gdLst/>
                <a:ahLst/>
                <a:cxnLst>
                  <a:cxn ang="0">
                    <a:pos x="0" y="0"/>
                  </a:cxn>
                  <a:cxn ang="0">
                    <a:pos x="2" y="1"/>
                  </a:cxn>
                  <a:cxn ang="0">
                    <a:pos x="0" y="0"/>
                  </a:cxn>
                </a:cxnLst>
                <a:rect l="0" t="0" r="0" b="0"/>
                <a:pathLst>
                  <a:path w="4" h="1">
                    <a:moveTo>
                      <a:pt x="0" y="0"/>
                    </a:moveTo>
                    <a:cubicBezTo>
                      <a:pt x="3" y="1"/>
                      <a:pt x="3" y="1"/>
                      <a:pt x="3" y="1"/>
                    </a:cubicBezTo>
                    <a:cubicBezTo>
                      <a:pt x="4" y="0"/>
                      <a:pt x="2"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0" name="Freeform 1138">
                <a:extLst>
                  <a:ext uri="{FF2B5EF4-FFF2-40B4-BE49-F238E27FC236}">
                    <a16:creationId xmlns:a16="http://schemas.microsoft.com/office/drawing/2014/main" xmlns="" id="{B5FC0715-6E27-46A9-8F96-2F0EED28A10F}"/>
                  </a:ext>
                </a:extLst>
              </p:cNvPr>
              <p:cNvSpPr/>
              <p:nvPr/>
            </p:nvSpPr>
            <p:spPr>
              <a:xfrm>
                <a:off x="4138" y="3194"/>
                <a:ext cx="2" cy="2"/>
              </a:xfrm>
              <a:custGeom>
                <a:avLst/>
                <a:gdLst/>
                <a:ahLst/>
                <a:cxnLst>
                  <a:cxn ang="0">
                    <a:pos x="2" y="2"/>
                  </a:cxn>
                  <a:cxn ang="0">
                    <a:pos x="1" y="0"/>
                  </a:cxn>
                  <a:cxn ang="0">
                    <a:pos x="0" y="0"/>
                  </a:cxn>
                  <a:cxn ang="0">
                    <a:pos x="2" y="2"/>
                  </a:cxn>
                </a:cxnLst>
                <a:rect l="0" t="0" r="0" b="0"/>
                <a:pathLst>
                  <a:path w="2" h="2">
                    <a:moveTo>
                      <a:pt x="2" y="2"/>
                    </a:moveTo>
                    <a:lnTo>
                      <a:pt x="1" y="0"/>
                    </a:lnTo>
                    <a:lnTo>
                      <a:pt x="0" y="0"/>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1" name="Freeform 1139">
                <a:extLst>
                  <a:ext uri="{FF2B5EF4-FFF2-40B4-BE49-F238E27FC236}">
                    <a16:creationId xmlns:a16="http://schemas.microsoft.com/office/drawing/2014/main" xmlns="" id="{709746C6-C4A9-4247-80F3-EA4A0C00E51E}"/>
                  </a:ext>
                </a:extLst>
              </p:cNvPr>
              <p:cNvSpPr/>
              <p:nvPr/>
            </p:nvSpPr>
            <p:spPr>
              <a:xfrm>
                <a:off x="4119" y="3173"/>
                <a:ext cx="21" cy="19"/>
              </a:xfrm>
              <a:custGeom>
                <a:avLst/>
                <a:gdLst/>
                <a:ahLst/>
                <a:cxnLst>
                  <a:cxn ang="0">
                    <a:pos x="4" y="1"/>
                  </a:cxn>
                  <a:cxn ang="0">
                    <a:pos x="1" y="5"/>
                  </a:cxn>
                  <a:cxn ang="0">
                    <a:pos x="10" y="6"/>
                  </a:cxn>
                  <a:cxn ang="0">
                    <a:pos x="2" y="6"/>
                  </a:cxn>
                  <a:cxn ang="0">
                    <a:pos x="8" y="12"/>
                  </a:cxn>
                  <a:cxn ang="0">
                    <a:pos x="5" y="12"/>
                  </a:cxn>
                  <a:cxn ang="0">
                    <a:pos x="14" y="15"/>
                  </a:cxn>
                  <a:cxn ang="0">
                    <a:pos x="4" y="15"/>
                  </a:cxn>
                  <a:cxn ang="0">
                    <a:pos x="3" y="15"/>
                  </a:cxn>
                  <a:cxn ang="0">
                    <a:pos x="7" y="18"/>
                  </a:cxn>
                  <a:cxn ang="0">
                    <a:pos x="12" y="19"/>
                  </a:cxn>
                  <a:cxn ang="0">
                    <a:pos x="16" y="18"/>
                  </a:cxn>
                  <a:cxn ang="0">
                    <a:pos x="13" y="16"/>
                  </a:cxn>
                  <a:cxn ang="0">
                    <a:pos x="16" y="16"/>
                  </a:cxn>
                  <a:cxn ang="0">
                    <a:pos x="14" y="15"/>
                  </a:cxn>
                  <a:cxn ang="0">
                    <a:pos x="17" y="14"/>
                  </a:cxn>
                  <a:cxn ang="0">
                    <a:pos x="14" y="13"/>
                  </a:cxn>
                  <a:cxn ang="0">
                    <a:pos x="15" y="13"/>
                  </a:cxn>
                  <a:cxn ang="0">
                    <a:pos x="11" y="12"/>
                  </a:cxn>
                  <a:cxn ang="0">
                    <a:pos x="15" y="12"/>
                  </a:cxn>
                  <a:cxn ang="0">
                    <a:pos x="13" y="12"/>
                  </a:cxn>
                  <a:cxn ang="0">
                    <a:pos x="17" y="7"/>
                  </a:cxn>
                  <a:cxn ang="0">
                    <a:pos x="14" y="7"/>
                  </a:cxn>
                  <a:cxn ang="0">
                    <a:pos x="17" y="9"/>
                  </a:cxn>
                  <a:cxn ang="0">
                    <a:pos x="8" y="9"/>
                  </a:cxn>
                  <a:cxn ang="0">
                    <a:pos x="15" y="6"/>
                  </a:cxn>
                  <a:cxn ang="0">
                    <a:pos x="14" y="4"/>
                  </a:cxn>
                  <a:cxn ang="0">
                    <a:pos x="15" y="4"/>
                  </a:cxn>
                  <a:cxn ang="0">
                    <a:pos x="12" y="2"/>
                  </a:cxn>
                  <a:cxn ang="0">
                    <a:pos x="11" y="2"/>
                  </a:cxn>
                  <a:cxn ang="0">
                    <a:pos x="8" y="1"/>
                  </a:cxn>
                  <a:cxn ang="0">
                    <a:pos x="10" y="1"/>
                  </a:cxn>
                  <a:cxn ang="0">
                    <a:pos x="5" y="0"/>
                  </a:cxn>
                  <a:cxn ang="0">
                    <a:pos x="8" y="2"/>
                  </a:cxn>
                  <a:cxn ang="0">
                    <a:pos x="4" y="1"/>
                  </a:cxn>
                </a:cxnLst>
                <a:rect l="0" t="0" r="0" b="0"/>
                <a:pathLst>
                  <a:path w="24" h="22">
                    <a:moveTo>
                      <a:pt x="5" y="2"/>
                    </a:moveTo>
                    <a:cubicBezTo>
                      <a:pt x="0" y="3"/>
                      <a:pt x="3" y="4"/>
                      <a:pt x="2" y="6"/>
                    </a:cubicBezTo>
                    <a:cubicBezTo>
                      <a:pt x="5" y="8"/>
                      <a:pt x="12" y="6"/>
                      <a:pt x="12" y="8"/>
                    </a:cubicBezTo>
                    <a:cubicBezTo>
                      <a:pt x="3" y="8"/>
                      <a:pt x="3" y="8"/>
                      <a:pt x="3" y="8"/>
                    </a:cubicBezTo>
                    <a:cubicBezTo>
                      <a:pt x="4" y="10"/>
                      <a:pt x="2" y="13"/>
                      <a:pt x="10" y="15"/>
                    </a:cubicBezTo>
                    <a:cubicBezTo>
                      <a:pt x="9" y="15"/>
                      <a:pt x="8" y="16"/>
                      <a:pt x="6" y="15"/>
                    </a:cubicBezTo>
                    <a:cubicBezTo>
                      <a:pt x="7" y="16"/>
                      <a:pt x="19" y="16"/>
                      <a:pt x="16" y="18"/>
                    </a:cubicBezTo>
                    <a:cubicBezTo>
                      <a:pt x="11" y="16"/>
                      <a:pt x="11" y="18"/>
                      <a:pt x="5" y="18"/>
                    </a:cubicBezTo>
                    <a:cubicBezTo>
                      <a:pt x="4" y="18"/>
                      <a:pt x="4" y="18"/>
                      <a:pt x="4" y="18"/>
                    </a:cubicBezTo>
                    <a:cubicBezTo>
                      <a:pt x="5" y="19"/>
                      <a:pt x="8" y="20"/>
                      <a:pt x="8" y="21"/>
                    </a:cubicBezTo>
                    <a:cubicBezTo>
                      <a:pt x="10" y="21"/>
                      <a:pt x="14" y="21"/>
                      <a:pt x="14" y="22"/>
                    </a:cubicBezTo>
                    <a:cubicBezTo>
                      <a:pt x="14" y="21"/>
                      <a:pt x="17" y="21"/>
                      <a:pt x="19" y="21"/>
                    </a:cubicBezTo>
                    <a:cubicBezTo>
                      <a:pt x="17" y="20"/>
                      <a:pt x="18" y="20"/>
                      <a:pt x="15" y="19"/>
                    </a:cubicBezTo>
                    <a:cubicBezTo>
                      <a:pt x="18" y="18"/>
                      <a:pt x="16" y="19"/>
                      <a:pt x="19" y="19"/>
                    </a:cubicBezTo>
                    <a:cubicBezTo>
                      <a:pt x="17" y="18"/>
                      <a:pt x="17" y="18"/>
                      <a:pt x="17" y="18"/>
                    </a:cubicBezTo>
                    <a:cubicBezTo>
                      <a:pt x="17" y="17"/>
                      <a:pt x="20" y="19"/>
                      <a:pt x="20" y="17"/>
                    </a:cubicBezTo>
                    <a:cubicBezTo>
                      <a:pt x="18" y="17"/>
                      <a:pt x="17" y="17"/>
                      <a:pt x="17" y="16"/>
                    </a:cubicBezTo>
                    <a:cubicBezTo>
                      <a:pt x="18" y="16"/>
                      <a:pt x="18" y="16"/>
                      <a:pt x="18" y="16"/>
                    </a:cubicBezTo>
                    <a:cubicBezTo>
                      <a:pt x="17" y="15"/>
                      <a:pt x="18" y="14"/>
                      <a:pt x="13" y="15"/>
                    </a:cubicBezTo>
                    <a:cubicBezTo>
                      <a:pt x="18" y="14"/>
                      <a:pt x="18" y="14"/>
                      <a:pt x="18" y="14"/>
                    </a:cubicBezTo>
                    <a:cubicBezTo>
                      <a:pt x="15" y="14"/>
                      <a:pt x="15" y="14"/>
                      <a:pt x="15" y="14"/>
                    </a:cubicBezTo>
                    <a:cubicBezTo>
                      <a:pt x="16" y="12"/>
                      <a:pt x="24" y="12"/>
                      <a:pt x="20" y="9"/>
                    </a:cubicBezTo>
                    <a:cubicBezTo>
                      <a:pt x="19" y="10"/>
                      <a:pt x="17" y="10"/>
                      <a:pt x="17" y="9"/>
                    </a:cubicBezTo>
                    <a:cubicBezTo>
                      <a:pt x="14" y="10"/>
                      <a:pt x="19" y="10"/>
                      <a:pt x="20" y="11"/>
                    </a:cubicBezTo>
                    <a:cubicBezTo>
                      <a:pt x="16" y="11"/>
                      <a:pt x="12" y="10"/>
                      <a:pt x="10" y="11"/>
                    </a:cubicBezTo>
                    <a:cubicBezTo>
                      <a:pt x="14" y="10"/>
                      <a:pt x="9" y="9"/>
                      <a:pt x="18" y="8"/>
                    </a:cubicBezTo>
                    <a:cubicBezTo>
                      <a:pt x="19" y="7"/>
                      <a:pt x="14" y="6"/>
                      <a:pt x="16" y="5"/>
                    </a:cubicBezTo>
                    <a:cubicBezTo>
                      <a:pt x="18" y="5"/>
                      <a:pt x="18" y="5"/>
                      <a:pt x="18" y="5"/>
                    </a:cubicBezTo>
                    <a:cubicBezTo>
                      <a:pt x="12" y="5"/>
                      <a:pt x="20" y="4"/>
                      <a:pt x="14" y="3"/>
                    </a:cubicBezTo>
                    <a:cubicBezTo>
                      <a:pt x="13" y="3"/>
                      <a:pt x="13" y="3"/>
                      <a:pt x="13" y="3"/>
                    </a:cubicBezTo>
                    <a:cubicBezTo>
                      <a:pt x="11" y="3"/>
                      <a:pt x="11" y="3"/>
                      <a:pt x="10" y="2"/>
                    </a:cubicBezTo>
                    <a:cubicBezTo>
                      <a:pt x="11" y="3"/>
                      <a:pt x="11" y="3"/>
                      <a:pt x="12" y="2"/>
                    </a:cubicBezTo>
                    <a:cubicBezTo>
                      <a:pt x="8" y="2"/>
                      <a:pt x="7" y="1"/>
                      <a:pt x="6" y="0"/>
                    </a:cubicBezTo>
                    <a:cubicBezTo>
                      <a:pt x="6" y="1"/>
                      <a:pt x="9" y="2"/>
                      <a:pt x="10" y="3"/>
                    </a:cubicBezTo>
                    <a:cubicBezTo>
                      <a:pt x="8" y="2"/>
                      <a:pt x="4" y="2"/>
                      <a:pt x="5"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2" name="Freeform 1140">
                <a:extLst>
                  <a:ext uri="{FF2B5EF4-FFF2-40B4-BE49-F238E27FC236}">
                    <a16:creationId xmlns:a16="http://schemas.microsoft.com/office/drawing/2014/main" xmlns="" id="{B2D3446E-85AF-48EF-9E23-FF4A46637DFB}"/>
                  </a:ext>
                </a:extLst>
              </p:cNvPr>
              <p:cNvSpPr/>
              <p:nvPr/>
            </p:nvSpPr>
            <p:spPr>
              <a:xfrm>
                <a:off x="4135" y="3187"/>
                <a:ext cx="2" cy="0"/>
              </a:xfrm>
              <a:custGeom>
                <a:avLst/>
                <a:gdLst/>
                <a:ahLst/>
                <a:cxnLst>
                  <a:cxn ang="0">
                    <a:pos x="2" y="0"/>
                  </a:cxn>
                  <a:cxn ang="0">
                    <a:pos x="0" y="0"/>
                  </a:cxn>
                  <a:cxn ang="0">
                    <a:pos x="2" y="0"/>
                  </a:cxn>
                </a:cxnLst>
                <a:rect l="0" t="0" r="0" b="0"/>
                <a:pathLst>
                  <a:path w="2" h="1">
                    <a:moveTo>
                      <a:pt x="2" y="0"/>
                    </a:moveTo>
                    <a:cubicBezTo>
                      <a:pt x="0" y="0"/>
                      <a:pt x="0" y="0"/>
                      <a:pt x="0" y="0"/>
                    </a:cubicBezTo>
                    <a:cubicBezTo>
                      <a:pt x="0" y="0"/>
                      <a:pt x="1" y="0"/>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3" name="Freeform 1141">
                <a:extLst>
                  <a:ext uri="{FF2B5EF4-FFF2-40B4-BE49-F238E27FC236}">
                    <a16:creationId xmlns:a16="http://schemas.microsoft.com/office/drawing/2014/main" xmlns="" id="{483F21DF-F54F-40FD-B38B-5B44D3998D1B}"/>
                  </a:ext>
                </a:extLst>
              </p:cNvPr>
              <p:cNvSpPr/>
              <p:nvPr/>
            </p:nvSpPr>
            <p:spPr>
              <a:xfrm>
                <a:off x="4118" y="3159"/>
                <a:ext cx="24" cy="14"/>
              </a:xfrm>
              <a:custGeom>
                <a:avLst/>
                <a:gdLst/>
                <a:ahLst/>
                <a:cxnLst>
                  <a:cxn ang="0">
                    <a:pos x="12" y="9"/>
                  </a:cxn>
                  <a:cxn ang="0">
                    <a:pos x="16" y="9"/>
                  </a:cxn>
                  <a:cxn ang="0">
                    <a:pos x="7" y="9"/>
                  </a:cxn>
                  <a:cxn ang="0">
                    <a:pos x="6" y="8"/>
                  </a:cxn>
                  <a:cxn ang="0">
                    <a:pos x="13" y="8"/>
                  </a:cxn>
                  <a:cxn ang="0">
                    <a:pos x="15" y="6"/>
                  </a:cxn>
                  <a:cxn ang="0">
                    <a:pos x="10" y="6"/>
                  </a:cxn>
                  <a:cxn ang="0">
                    <a:pos x="7" y="4"/>
                  </a:cxn>
                  <a:cxn ang="0">
                    <a:pos x="9" y="5"/>
                  </a:cxn>
                  <a:cxn ang="0">
                    <a:pos x="14" y="4"/>
                  </a:cxn>
                  <a:cxn ang="0">
                    <a:pos x="1" y="1"/>
                  </a:cxn>
                  <a:cxn ang="0">
                    <a:pos x="1" y="2"/>
                  </a:cxn>
                  <a:cxn ang="0">
                    <a:pos x="7" y="2"/>
                  </a:cxn>
                  <a:cxn ang="0">
                    <a:pos x="6" y="3"/>
                  </a:cxn>
                  <a:cxn ang="0">
                    <a:pos x="3" y="2"/>
                  </a:cxn>
                  <a:cxn ang="0">
                    <a:pos x="3" y="12"/>
                  </a:cxn>
                  <a:cxn ang="0">
                    <a:pos x="3" y="10"/>
                  </a:cxn>
                  <a:cxn ang="0">
                    <a:pos x="6" y="11"/>
                  </a:cxn>
                  <a:cxn ang="0">
                    <a:pos x="12" y="11"/>
                  </a:cxn>
                  <a:cxn ang="0">
                    <a:pos x="11" y="12"/>
                  </a:cxn>
                  <a:cxn ang="0">
                    <a:pos x="17" y="12"/>
                  </a:cxn>
                  <a:cxn ang="0">
                    <a:pos x="19" y="14"/>
                  </a:cxn>
                  <a:cxn ang="0">
                    <a:pos x="19" y="10"/>
                  </a:cxn>
                  <a:cxn ang="0">
                    <a:pos x="12" y="9"/>
                  </a:cxn>
                </a:cxnLst>
                <a:rect l="0" t="0" r="0" b="0"/>
                <a:pathLst>
                  <a:path w="28" h="17">
                    <a:moveTo>
                      <a:pt x="14" y="12"/>
                    </a:moveTo>
                    <a:cubicBezTo>
                      <a:pt x="15" y="11"/>
                      <a:pt x="18" y="13"/>
                      <a:pt x="19" y="12"/>
                    </a:cubicBezTo>
                    <a:cubicBezTo>
                      <a:pt x="17" y="11"/>
                      <a:pt x="14" y="13"/>
                      <a:pt x="9" y="12"/>
                    </a:cubicBezTo>
                    <a:cubicBezTo>
                      <a:pt x="12" y="11"/>
                      <a:pt x="7" y="10"/>
                      <a:pt x="7" y="10"/>
                    </a:cubicBezTo>
                    <a:cubicBezTo>
                      <a:pt x="10" y="10"/>
                      <a:pt x="15" y="10"/>
                      <a:pt x="16" y="10"/>
                    </a:cubicBezTo>
                    <a:cubicBezTo>
                      <a:pt x="15" y="10"/>
                      <a:pt x="18" y="9"/>
                      <a:pt x="18" y="8"/>
                    </a:cubicBezTo>
                    <a:cubicBezTo>
                      <a:pt x="14" y="10"/>
                      <a:pt x="16" y="7"/>
                      <a:pt x="12" y="8"/>
                    </a:cubicBezTo>
                    <a:cubicBezTo>
                      <a:pt x="9" y="8"/>
                      <a:pt x="6" y="7"/>
                      <a:pt x="9" y="6"/>
                    </a:cubicBezTo>
                    <a:cubicBezTo>
                      <a:pt x="11" y="6"/>
                      <a:pt x="11" y="7"/>
                      <a:pt x="11" y="7"/>
                    </a:cubicBezTo>
                    <a:cubicBezTo>
                      <a:pt x="15" y="8"/>
                      <a:pt x="13" y="6"/>
                      <a:pt x="17" y="6"/>
                    </a:cubicBezTo>
                    <a:cubicBezTo>
                      <a:pt x="11" y="5"/>
                      <a:pt x="11" y="0"/>
                      <a:pt x="2" y="2"/>
                    </a:cubicBezTo>
                    <a:cubicBezTo>
                      <a:pt x="0" y="2"/>
                      <a:pt x="2" y="2"/>
                      <a:pt x="2" y="3"/>
                    </a:cubicBezTo>
                    <a:cubicBezTo>
                      <a:pt x="4" y="1"/>
                      <a:pt x="8" y="3"/>
                      <a:pt x="9" y="3"/>
                    </a:cubicBezTo>
                    <a:cubicBezTo>
                      <a:pt x="8" y="4"/>
                      <a:pt x="11" y="5"/>
                      <a:pt x="7" y="4"/>
                    </a:cubicBezTo>
                    <a:cubicBezTo>
                      <a:pt x="4" y="3"/>
                      <a:pt x="4" y="3"/>
                      <a:pt x="4" y="3"/>
                    </a:cubicBezTo>
                    <a:cubicBezTo>
                      <a:pt x="2" y="7"/>
                      <a:pt x="3" y="11"/>
                      <a:pt x="4" y="15"/>
                    </a:cubicBezTo>
                    <a:cubicBezTo>
                      <a:pt x="4" y="13"/>
                      <a:pt x="4" y="13"/>
                      <a:pt x="4" y="13"/>
                    </a:cubicBezTo>
                    <a:cubicBezTo>
                      <a:pt x="7" y="13"/>
                      <a:pt x="7" y="14"/>
                      <a:pt x="8" y="14"/>
                    </a:cubicBezTo>
                    <a:cubicBezTo>
                      <a:pt x="15" y="14"/>
                      <a:pt x="15" y="14"/>
                      <a:pt x="15" y="14"/>
                    </a:cubicBezTo>
                    <a:cubicBezTo>
                      <a:pt x="15" y="14"/>
                      <a:pt x="15" y="15"/>
                      <a:pt x="13" y="15"/>
                    </a:cubicBezTo>
                    <a:cubicBezTo>
                      <a:pt x="16" y="15"/>
                      <a:pt x="18" y="15"/>
                      <a:pt x="20" y="15"/>
                    </a:cubicBezTo>
                    <a:cubicBezTo>
                      <a:pt x="21" y="16"/>
                      <a:pt x="18" y="16"/>
                      <a:pt x="23" y="17"/>
                    </a:cubicBezTo>
                    <a:cubicBezTo>
                      <a:pt x="28" y="15"/>
                      <a:pt x="18" y="15"/>
                      <a:pt x="23" y="13"/>
                    </a:cubicBezTo>
                    <a:lnTo>
                      <a:pt x="14" y="1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4" name="Freeform 1142">
                <a:extLst>
                  <a:ext uri="{FF2B5EF4-FFF2-40B4-BE49-F238E27FC236}">
                    <a16:creationId xmlns:a16="http://schemas.microsoft.com/office/drawing/2014/main" xmlns="" id="{7DA67F7A-5322-4852-9B7C-732DEE4DDF33}"/>
                  </a:ext>
                </a:extLst>
              </p:cNvPr>
              <p:cNvSpPr/>
              <p:nvPr/>
            </p:nvSpPr>
            <p:spPr>
              <a:xfrm>
                <a:off x="4130" y="3172"/>
                <a:ext cx="3" cy="1"/>
              </a:xfrm>
              <a:custGeom>
                <a:avLst/>
                <a:gdLst/>
                <a:ahLst/>
                <a:cxnLst>
                  <a:cxn ang="0">
                    <a:pos x="3" y="1"/>
                  </a:cxn>
                  <a:cxn ang="0">
                    <a:pos x="0" y="0"/>
                  </a:cxn>
                  <a:cxn ang="0">
                    <a:pos x="2" y="1"/>
                  </a:cxn>
                  <a:cxn ang="0">
                    <a:pos x="3" y="1"/>
                  </a:cxn>
                </a:cxnLst>
                <a:rect l="0" t="0" r="0" b="0"/>
                <a:pathLst>
                  <a:path w="3" h="1">
                    <a:moveTo>
                      <a:pt x="3" y="1"/>
                    </a:moveTo>
                    <a:lnTo>
                      <a:pt x="0" y="0"/>
                    </a:lnTo>
                    <a:lnTo>
                      <a:pt x="2" y="1"/>
                    </a:lnTo>
                    <a:lnTo>
                      <a:pt x="3"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5" name="Freeform 1143">
                <a:extLst>
                  <a:ext uri="{FF2B5EF4-FFF2-40B4-BE49-F238E27FC236}">
                    <a16:creationId xmlns:a16="http://schemas.microsoft.com/office/drawing/2014/main" xmlns="" id="{9A7D731B-6678-439C-BAA2-D35CE96B3378}"/>
                  </a:ext>
                </a:extLst>
              </p:cNvPr>
              <p:cNvSpPr/>
              <p:nvPr/>
            </p:nvSpPr>
            <p:spPr>
              <a:xfrm>
                <a:off x="4120" y="3172"/>
                <a:ext cx="5" cy="0"/>
              </a:xfrm>
              <a:custGeom>
                <a:avLst/>
                <a:gdLst/>
                <a:ahLst/>
                <a:cxnLst>
                  <a:cxn ang="0">
                    <a:pos x="0" y="0"/>
                  </a:cxn>
                  <a:cxn ang="0">
                    <a:pos x="4" y="0"/>
                  </a:cxn>
                  <a:cxn ang="0">
                    <a:pos x="0" y="0"/>
                  </a:cxn>
                </a:cxnLst>
                <a:rect l="0" t="0" r="0" b="0"/>
                <a:pathLst>
                  <a:path w="5" h="1">
                    <a:moveTo>
                      <a:pt x="0" y="1"/>
                    </a:moveTo>
                    <a:cubicBezTo>
                      <a:pt x="4" y="1"/>
                      <a:pt x="4" y="1"/>
                      <a:pt x="4" y="1"/>
                    </a:cubicBezTo>
                    <a:cubicBezTo>
                      <a:pt x="5" y="0"/>
                      <a:pt x="3"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6" name="Freeform 1144">
                <a:extLst>
                  <a:ext uri="{FF2B5EF4-FFF2-40B4-BE49-F238E27FC236}">
                    <a16:creationId xmlns:a16="http://schemas.microsoft.com/office/drawing/2014/main" xmlns="" id="{01534CFB-3884-4DD3-B2AE-333CC29E8B3E}"/>
                  </a:ext>
                </a:extLst>
              </p:cNvPr>
              <p:cNvSpPr/>
              <p:nvPr/>
            </p:nvSpPr>
            <p:spPr>
              <a:xfrm>
                <a:off x="4131" y="3162"/>
                <a:ext cx="2" cy="1"/>
              </a:xfrm>
              <a:custGeom>
                <a:avLst/>
                <a:gdLst/>
                <a:ahLst/>
                <a:cxnLst>
                  <a:cxn ang="0">
                    <a:pos x="2" y="1"/>
                  </a:cxn>
                  <a:cxn ang="0">
                    <a:pos x="0" y="0"/>
                  </a:cxn>
                  <a:cxn ang="0">
                    <a:pos x="0" y="0"/>
                  </a:cxn>
                  <a:cxn ang="0">
                    <a:pos x="2" y="1"/>
                  </a:cxn>
                </a:cxnLst>
                <a:rect l="0" t="0" r="0" b="0"/>
                <a:pathLst>
                  <a:path w="3" h="1">
                    <a:moveTo>
                      <a:pt x="3" y="1"/>
                    </a:moveTo>
                    <a:cubicBezTo>
                      <a:pt x="1" y="0"/>
                      <a:pt x="1" y="0"/>
                      <a:pt x="1" y="0"/>
                    </a:cubicBezTo>
                    <a:cubicBezTo>
                      <a:pt x="0" y="0"/>
                      <a:pt x="0" y="0"/>
                      <a:pt x="0" y="0"/>
                    </a:cubicBezTo>
                    <a:cubicBezTo>
                      <a:pt x="2" y="0"/>
                      <a:pt x="2" y="1"/>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7" name="Freeform 1145">
                <a:extLst>
                  <a:ext uri="{FF2B5EF4-FFF2-40B4-BE49-F238E27FC236}">
                    <a16:creationId xmlns:a16="http://schemas.microsoft.com/office/drawing/2014/main" xmlns="" id="{51B4EF1E-264F-41D7-A4D1-C8C5F9C2C233}"/>
                  </a:ext>
                </a:extLst>
              </p:cNvPr>
              <p:cNvSpPr/>
              <p:nvPr/>
            </p:nvSpPr>
            <p:spPr>
              <a:xfrm>
                <a:off x="4118" y="3156"/>
                <a:ext cx="12" cy="4"/>
              </a:xfrm>
              <a:custGeom>
                <a:avLst/>
                <a:gdLst/>
                <a:ahLst/>
                <a:cxnLst>
                  <a:cxn ang="0">
                    <a:pos x="0" y="0"/>
                  </a:cxn>
                  <a:cxn ang="0">
                    <a:pos x="0" y="3"/>
                  </a:cxn>
                  <a:cxn ang="0">
                    <a:pos x="11" y="3"/>
                  </a:cxn>
                  <a:cxn ang="0">
                    <a:pos x="4" y="1"/>
                  </a:cxn>
                  <a:cxn ang="0">
                    <a:pos x="4" y="0"/>
                  </a:cxn>
                  <a:cxn ang="0">
                    <a:pos x="0" y="0"/>
                  </a:cxn>
                </a:cxnLst>
                <a:rect l="0" t="0" r="0" b="0"/>
                <a:pathLst>
                  <a:path w="14" h="5">
                    <a:moveTo>
                      <a:pt x="0" y="0"/>
                    </a:moveTo>
                    <a:cubicBezTo>
                      <a:pt x="1" y="1"/>
                      <a:pt x="4" y="2"/>
                      <a:pt x="1" y="4"/>
                    </a:cubicBezTo>
                    <a:cubicBezTo>
                      <a:pt x="5" y="5"/>
                      <a:pt x="9" y="3"/>
                      <a:pt x="13" y="4"/>
                    </a:cubicBezTo>
                    <a:cubicBezTo>
                      <a:pt x="14" y="3"/>
                      <a:pt x="6" y="3"/>
                      <a:pt x="5" y="2"/>
                    </a:cubicBezTo>
                    <a:cubicBezTo>
                      <a:pt x="9" y="2"/>
                      <a:pt x="4" y="1"/>
                      <a:pt x="5"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8" name="Freeform 1146">
                <a:extLst>
                  <a:ext uri="{FF2B5EF4-FFF2-40B4-BE49-F238E27FC236}">
                    <a16:creationId xmlns:a16="http://schemas.microsoft.com/office/drawing/2014/main" xmlns="" id="{9FA87DD9-E5C2-4275-B96B-2CEFF9680783}"/>
                  </a:ext>
                </a:extLst>
              </p:cNvPr>
              <p:cNvSpPr/>
              <p:nvPr/>
            </p:nvSpPr>
            <p:spPr>
              <a:xfrm>
                <a:off x="4119" y="3122"/>
                <a:ext cx="19" cy="35"/>
              </a:xfrm>
              <a:custGeom>
                <a:avLst/>
                <a:gdLst/>
                <a:ahLst/>
                <a:cxnLst>
                  <a:cxn ang="0">
                    <a:pos x="11" y="28"/>
                  </a:cxn>
                  <a:cxn ang="0">
                    <a:pos x="10" y="27"/>
                  </a:cxn>
                  <a:cxn ang="0">
                    <a:pos x="12" y="28"/>
                  </a:cxn>
                  <a:cxn ang="0">
                    <a:pos x="14" y="26"/>
                  </a:cxn>
                  <a:cxn ang="0">
                    <a:pos x="12" y="26"/>
                  </a:cxn>
                  <a:cxn ang="0">
                    <a:pos x="11" y="23"/>
                  </a:cxn>
                  <a:cxn ang="0">
                    <a:pos x="6" y="22"/>
                  </a:cxn>
                  <a:cxn ang="0">
                    <a:pos x="13" y="21"/>
                  </a:cxn>
                  <a:cxn ang="0">
                    <a:pos x="4" y="21"/>
                  </a:cxn>
                  <a:cxn ang="0">
                    <a:pos x="7" y="17"/>
                  </a:cxn>
                  <a:cxn ang="0">
                    <a:pos x="8" y="18"/>
                  </a:cxn>
                  <a:cxn ang="0">
                    <a:pos x="8" y="16"/>
                  </a:cxn>
                  <a:cxn ang="0">
                    <a:pos x="12" y="16"/>
                  </a:cxn>
                  <a:cxn ang="0">
                    <a:pos x="12" y="13"/>
                  </a:cxn>
                  <a:cxn ang="0">
                    <a:pos x="14" y="14"/>
                  </a:cxn>
                  <a:cxn ang="0">
                    <a:pos x="11" y="7"/>
                  </a:cxn>
                  <a:cxn ang="0">
                    <a:pos x="13" y="7"/>
                  </a:cxn>
                  <a:cxn ang="0">
                    <a:pos x="6" y="7"/>
                  </a:cxn>
                  <a:cxn ang="0">
                    <a:pos x="6" y="5"/>
                  </a:cxn>
                  <a:cxn ang="0">
                    <a:pos x="12" y="6"/>
                  </a:cxn>
                  <a:cxn ang="0">
                    <a:pos x="9" y="5"/>
                  </a:cxn>
                  <a:cxn ang="0">
                    <a:pos x="14" y="3"/>
                  </a:cxn>
                  <a:cxn ang="0">
                    <a:pos x="6" y="1"/>
                  </a:cxn>
                  <a:cxn ang="0">
                    <a:pos x="8" y="0"/>
                  </a:cxn>
                  <a:cxn ang="0">
                    <a:pos x="0" y="0"/>
                  </a:cxn>
                  <a:cxn ang="0">
                    <a:pos x="1" y="8"/>
                  </a:cxn>
                  <a:cxn ang="0">
                    <a:pos x="6" y="11"/>
                  </a:cxn>
                  <a:cxn ang="0">
                    <a:pos x="0" y="11"/>
                  </a:cxn>
                  <a:cxn ang="0">
                    <a:pos x="6" y="11"/>
                  </a:cxn>
                  <a:cxn ang="0">
                    <a:pos x="1" y="13"/>
                  </a:cxn>
                  <a:cxn ang="0">
                    <a:pos x="6" y="13"/>
                  </a:cxn>
                  <a:cxn ang="0">
                    <a:pos x="0" y="14"/>
                  </a:cxn>
                  <a:cxn ang="0">
                    <a:pos x="2" y="27"/>
                  </a:cxn>
                  <a:cxn ang="0">
                    <a:pos x="6" y="26"/>
                  </a:cxn>
                  <a:cxn ang="0">
                    <a:pos x="6" y="31"/>
                  </a:cxn>
                  <a:cxn ang="0">
                    <a:pos x="9" y="31"/>
                  </a:cxn>
                  <a:cxn ang="0">
                    <a:pos x="1" y="31"/>
                  </a:cxn>
                  <a:cxn ang="0">
                    <a:pos x="2" y="33"/>
                  </a:cxn>
                  <a:cxn ang="0">
                    <a:pos x="4" y="32"/>
                  </a:cxn>
                  <a:cxn ang="0">
                    <a:pos x="2" y="34"/>
                  </a:cxn>
                  <a:cxn ang="0">
                    <a:pos x="12" y="32"/>
                  </a:cxn>
                  <a:cxn ang="0">
                    <a:pos x="16" y="28"/>
                  </a:cxn>
                  <a:cxn ang="0">
                    <a:pos x="11" y="28"/>
                  </a:cxn>
                </a:cxnLst>
                <a:rect l="0" t="0" r="0" b="0"/>
                <a:pathLst>
                  <a:path w="22" h="40">
                    <a:moveTo>
                      <a:pt x="13" y="33"/>
                    </a:moveTo>
                    <a:cubicBezTo>
                      <a:pt x="13" y="32"/>
                      <a:pt x="10" y="32"/>
                      <a:pt x="12" y="31"/>
                    </a:cubicBezTo>
                    <a:cubicBezTo>
                      <a:pt x="14" y="31"/>
                      <a:pt x="15" y="32"/>
                      <a:pt x="14" y="32"/>
                    </a:cubicBezTo>
                    <a:cubicBezTo>
                      <a:pt x="19" y="32"/>
                      <a:pt x="13" y="31"/>
                      <a:pt x="17" y="30"/>
                    </a:cubicBezTo>
                    <a:cubicBezTo>
                      <a:pt x="14" y="30"/>
                      <a:pt x="14" y="30"/>
                      <a:pt x="14" y="30"/>
                    </a:cubicBezTo>
                    <a:cubicBezTo>
                      <a:pt x="15" y="28"/>
                      <a:pt x="10" y="29"/>
                      <a:pt x="13" y="27"/>
                    </a:cubicBezTo>
                    <a:cubicBezTo>
                      <a:pt x="11" y="26"/>
                      <a:pt x="11" y="26"/>
                      <a:pt x="8" y="26"/>
                    </a:cubicBezTo>
                    <a:cubicBezTo>
                      <a:pt x="12" y="25"/>
                      <a:pt x="12" y="25"/>
                      <a:pt x="16" y="24"/>
                    </a:cubicBezTo>
                    <a:cubicBezTo>
                      <a:pt x="14" y="24"/>
                      <a:pt x="9" y="24"/>
                      <a:pt x="5" y="24"/>
                    </a:cubicBezTo>
                    <a:cubicBezTo>
                      <a:pt x="11" y="22"/>
                      <a:pt x="4" y="22"/>
                      <a:pt x="9" y="20"/>
                    </a:cubicBezTo>
                    <a:cubicBezTo>
                      <a:pt x="9" y="20"/>
                      <a:pt x="10" y="20"/>
                      <a:pt x="10" y="21"/>
                    </a:cubicBezTo>
                    <a:cubicBezTo>
                      <a:pt x="16" y="21"/>
                      <a:pt x="8" y="20"/>
                      <a:pt x="10" y="19"/>
                    </a:cubicBezTo>
                    <a:cubicBezTo>
                      <a:pt x="15" y="19"/>
                      <a:pt x="15" y="19"/>
                      <a:pt x="15" y="19"/>
                    </a:cubicBezTo>
                    <a:cubicBezTo>
                      <a:pt x="14" y="18"/>
                      <a:pt x="11" y="17"/>
                      <a:pt x="14" y="15"/>
                    </a:cubicBezTo>
                    <a:cubicBezTo>
                      <a:pt x="17" y="16"/>
                      <a:pt x="17" y="16"/>
                      <a:pt x="17" y="16"/>
                    </a:cubicBezTo>
                    <a:cubicBezTo>
                      <a:pt x="13" y="14"/>
                      <a:pt x="15" y="11"/>
                      <a:pt x="13" y="9"/>
                    </a:cubicBezTo>
                    <a:cubicBezTo>
                      <a:pt x="16" y="8"/>
                      <a:pt x="16" y="8"/>
                      <a:pt x="16" y="8"/>
                    </a:cubicBezTo>
                    <a:cubicBezTo>
                      <a:pt x="12" y="6"/>
                      <a:pt x="14" y="11"/>
                      <a:pt x="7" y="9"/>
                    </a:cubicBezTo>
                    <a:cubicBezTo>
                      <a:pt x="16" y="9"/>
                      <a:pt x="3" y="8"/>
                      <a:pt x="7" y="6"/>
                    </a:cubicBezTo>
                    <a:cubicBezTo>
                      <a:pt x="11" y="6"/>
                      <a:pt x="9" y="8"/>
                      <a:pt x="14" y="7"/>
                    </a:cubicBezTo>
                    <a:cubicBezTo>
                      <a:pt x="9" y="7"/>
                      <a:pt x="12" y="6"/>
                      <a:pt x="11" y="6"/>
                    </a:cubicBezTo>
                    <a:cubicBezTo>
                      <a:pt x="15" y="6"/>
                      <a:pt x="11" y="4"/>
                      <a:pt x="17" y="4"/>
                    </a:cubicBezTo>
                    <a:cubicBezTo>
                      <a:pt x="8" y="2"/>
                      <a:pt x="8" y="2"/>
                      <a:pt x="8" y="2"/>
                    </a:cubicBezTo>
                    <a:cubicBezTo>
                      <a:pt x="11" y="1"/>
                      <a:pt x="10" y="1"/>
                      <a:pt x="10" y="0"/>
                    </a:cubicBezTo>
                    <a:cubicBezTo>
                      <a:pt x="9" y="2"/>
                      <a:pt x="3" y="0"/>
                      <a:pt x="0" y="1"/>
                    </a:cubicBezTo>
                    <a:cubicBezTo>
                      <a:pt x="3" y="4"/>
                      <a:pt x="4" y="8"/>
                      <a:pt x="2" y="10"/>
                    </a:cubicBezTo>
                    <a:cubicBezTo>
                      <a:pt x="8" y="11"/>
                      <a:pt x="2" y="12"/>
                      <a:pt x="7" y="13"/>
                    </a:cubicBezTo>
                    <a:cubicBezTo>
                      <a:pt x="1" y="13"/>
                      <a:pt x="1" y="13"/>
                      <a:pt x="1" y="13"/>
                    </a:cubicBezTo>
                    <a:cubicBezTo>
                      <a:pt x="2" y="15"/>
                      <a:pt x="5" y="13"/>
                      <a:pt x="7" y="13"/>
                    </a:cubicBezTo>
                    <a:cubicBezTo>
                      <a:pt x="8" y="14"/>
                      <a:pt x="4" y="15"/>
                      <a:pt x="2" y="15"/>
                    </a:cubicBezTo>
                    <a:cubicBezTo>
                      <a:pt x="1" y="16"/>
                      <a:pt x="3" y="15"/>
                      <a:pt x="7" y="15"/>
                    </a:cubicBezTo>
                    <a:cubicBezTo>
                      <a:pt x="0" y="16"/>
                      <a:pt x="0" y="16"/>
                      <a:pt x="0" y="16"/>
                    </a:cubicBezTo>
                    <a:cubicBezTo>
                      <a:pt x="2" y="20"/>
                      <a:pt x="7" y="26"/>
                      <a:pt x="3" y="31"/>
                    </a:cubicBezTo>
                    <a:cubicBezTo>
                      <a:pt x="7" y="30"/>
                      <a:pt x="7" y="30"/>
                      <a:pt x="7" y="30"/>
                    </a:cubicBezTo>
                    <a:cubicBezTo>
                      <a:pt x="5" y="32"/>
                      <a:pt x="17" y="34"/>
                      <a:pt x="8" y="36"/>
                    </a:cubicBezTo>
                    <a:cubicBezTo>
                      <a:pt x="11" y="36"/>
                      <a:pt x="11" y="36"/>
                      <a:pt x="11" y="36"/>
                    </a:cubicBezTo>
                    <a:cubicBezTo>
                      <a:pt x="9" y="36"/>
                      <a:pt x="5" y="37"/>
                      <a:pt x="2" y="36"/>
                    </a:cubicBezTo>
                    <a:cubicBezTo>
                      <a:pt x="3" y="37"/>
                      <a:pt x="1" y="37"/>
                      <a:pt x="3" y="38"/>
                    </a:cubicBezTo>
                    <a:cubicBezTo>
                      <a:pt x="5" y="37"/>
                      <a:pt x="5" y="37"/>
                      <a:pt x="5" y="37"/>
                    </a:cubicBezTo>
                    <a:cubicBezTo>
                      <a:pt x="9" y="38"/>
                      <a:pt x="6" y="39"/>
                      <a:pt x="3" y="39"/>
                    </a:cubicBezTo>
                    <a:cubicBezTo>
                      <a:pt x="8" y="40"/>
                      <a:pt x="11" y="38"/>
                      <a:pt x="14" y="37"/>
                    </a:cubicBezTo>
                    <a:cubicBezTo>
                      <a:pt x="6" y="35"/>
                      <a:pt x="22" y="35"/>
                      <a:pt x="19" y="33"/>
                    </a:cubicBezTo>
                    <a:cubicBezTo>
                      <a:pt x="16" y="32"/>
                      <a:pt x="15" y="33"/>
                      <a:pt x="13" y="3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69" name="Freeform 1147">
                <a:extLst>
                  <a:ext uri="{FF2B5EF4-FFF2-40B4-BE49-F238E27FC236}">
                    <a16:creationId xmlns:a16="http://schemas.microsoft.com/office/drawing/2014/main" xmlns="" id="{0DACF718-1968-4905-B029-3A4C622451C7}"/>
                  </a:ext>
                </a:extLst>
              </p:cNvPr>
              <p:cNvSpPr/>
              <p:nvPr/>
            </p:nvSpPr>
            <p:spPr>
              <a:xfrm>
                <a:off x="4119" y="3153"/>
                <a:ext cx="2" cy="0"/>
              </a:xfrm>
              <a:custGeom>
                <a:avLst/>
                <a:gdLst/>
                <a:ahLst/>
                <a:cxnLst>
                  <a:cxn ang="0">
                    <a:pos x="0" y="0"/>
                  </a:cxn>
                  <a:cxn ang="0">
                    <a:pos x="2" y="0"/>
                  </a:cxn>
                  <a:cxn ang="0">
                    <a:pos x="0" y="0"/>
                  </a:cxn>
                </a:cxnLst>
                <a:rect l="0" t="0" r="0" b="0"/>
                <a:pathLst>
                  <a:path w="2" h="1">
                    <a:moveTo>
                      <a:pt x="0" y="0"/>
                    </a:moveTo>
                    <a:lnTo>
                      <a:pt x="2"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0" name="Freeform 1148">
                <a:extLst>
                  <a:ext uri="{FF2B5EF4-FFF2-40B4-BE49-F238E27FC236}">
                    <a16:creationId xmlns:a16="http://schemas.microsoft.com/office/drawing/2014/main" xmlns="" id="{EA761A09-D6FA-4CA3-9F7D-B8DA837E7337}"/>
                  </a:ext>
                </a:extLst>
              </p:cNvPr>
              <p:cNvSpPr/>
              <p:nvPr/>
            </p:nvSpPr>
            <p:spPr>
              <a:xfrm>
                <a:off x="4126" y="3122"/>
                <a:ext cx="2" cy="0"/>
              </a:xfrm>
              <a:custGeom>
                <a:avLst/>
                <a:gdLst/>
                <a:ahLst/>
                <a:cxnLst>
                  <a:cxn ang="0">
                    <a:pos x="2" y="0"/>
                  </a:cxn>
                  <a:cxn ang="0">
                    <a:pos x="1" y="0"/>
                  </a:cxn>
                  <a:cxn ang="0">
                    <a:pos x="2" y="0"/>
                  </a:cxn>
                </a:cxnLst>
                <a:rect l="0" t="0" r="0" b="0"/>
                <a:pathLst>
                  <a:path w="2" h="1">
                    <a:moveTo>
                      <a:pt x="2" y="1"/>
                    </a:moveTo>
                    <a:cubicBezTo>
                      <a:pt x="1" y="1"/>
                      <a:pt x="1" y="1"/>
                      <a:pt x="1" y="1"/>
                    </a:cubicBezTo>
                    <a:cubicBezTo>
                      <a:pt x="0" y="0"/>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1" name="Rectangle 1149">
                <a:extLst>
                  <a:ext uri="{FF2B5EF4-FFF2-40B4-BE49-F238E27FC236}">
                    <a16:creationId xmlns:a16="http://schemas.microsoft.com/office/drawing/2014/main" xmlns="" id="{3169B96F-9220-47EE-8F08-ECD8876D3D22}"/>
                  </a:ext>
                </a:extLst>
              </p:cNvPr>
              <p:cNvSpPr/>
              <p:nvPr/>
            </p:nvSpPr>
            <p:spPr>
              <a:xfrm>
                <a:off x="4122" y="3156"/>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272" name="Freeform 1150">
                <a:extLst>
                  <a:ext uri="{FF2B5EF4-FFF2-40B4-BE49-F238E27FC236}">
                    <a16:creationId xmlns:a16="http://schemas.microsoft.com/office/drawing/2014/main" xmlns="" id="{522A8D5F-84C4-4EB6-A64D-FBEE9B533F63}"/>
                  </a:ext>
                </a:extLst>
              </p:cNvPr>
              <p:cNvSpPr/>
              <p:nvPr/>
            </p:nvSpPr>
            <p:spPr>
              <a:xfrm>
                <a:off x="4130" y="3156"/>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3" name="Freeform 1151">
                <a:extLst>
                  <a:ext uri="{FF2B5EF4-FFF2-40B4-BE49-F238E27FC236}">
                    <a16:creationId xmlns:a16="http://schemas.microsoft.com/office/drawing/2014/main" xmlns="" id="{B974B6C0-8619-4128-A5FE-6FA004E7743A}"/>
                  </a:ext>
                </a:extLst>
              </p:cNvPr>
              <p:cNvSpPr/>
              <p:nvPr/>
            </p:nvSpPr>
            <p:spPr>
              <a:xfrm>
                <a:off x="4131" y="3117"/>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4" name="Freeform 1152">
                <a:extLst>
                  <a:ext uri="{FF2B5EF4-FFF2-40B4-BE49-F238E27FC236}">
                    <a16:creationId xmlns:a16="http://schemas.microsoft.com/office/drawing/2014/main" xmlns="" id="{031ECA90-FBD3-43B6-B0FB-3F9BB8D5B6FE}"/>
                  </a:ext>
                </a:extLst>
              </p:cNvPr>
              <p:cNvSpPr/>
              <p:nvPr/>
            </p:nvSpPr>
            <p:spPr>
              <a:xfrm>
                <a:off x="4133" y="310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5" name="Freeform 1153">
                <a:extLst>
                  <a:ext uri="{FF2B5EF4-FFF2-40B4-BE49-F238E27FC236}">
                    <a16:creationId xmlns:a16="http://schemas.microsoft.com/office/drawing/2014/main" xmlns="" id="{2C311DD0-5D5E-4427-ACCC-3497AFA488B4}"/>
                  </a:ext>
                </a:extLst>
              </p:cNvPr>
              <p:cNvSpPr/>
              <p:nvPr/>
            </p:nvSpPr>
            <p:spPr>
              <a:xfrm>
                <a:off x="4109" y="3062"/>
                <a:ext cx="28" cy="60"/>
              </a:xfrm>
              <a:custGeom>
                <a:avLst/>
                <a:gdLst/>
                <a:ahLst/>
                <a:cxnLst>
                  <a:cxn ang="0">
                    <a:pos x="14" y="1"/>
                  </a:cxn>
                  <a:cxn ang="0">
                    <a:pos x="8" y="0"/>
                  </a:cxn>
                  <a:cxn ang="0">
                    <a:pos x="6" y="2"/>
                  </a:cxn>
                  <a:cxn ang="0">
                    <a:pos x="9" y="6"/>
                  </a:cxn>
                  <a:cxn ang="0">
                    <a:pos x="9" y="13"/>
                  </a:cxn>
                  <a:cxn ang="0">
                    <a:pos x="7" y="17"/>
                  </a:cxn>
                  <a:cxn ang="0">
                    <a:pos x="14" y="22"/>
                  </a:cxn>
                  <a:cxn ang="0">
                    <a:pos x="11" y="24"/>
                  </a:cxn>
                  <a:cxn ang="0">
                    <a:pos x="10" y="27"/>
                  </a:cxn>
                  <a:cxn ang="0">
                    <a:pos x="19" y="28"/>
                  </a:cxn>
                  <a:cxn ang="0">
                    <a:pos x="19" y="32"/>
                  </a:cxn>
                  <a:cxn ang="0">
                    <a:pos x="15" y="33"/>
                  </a:cxn>
                  <a:cxn ang="0">
                    <a:pos x="15" y="38"/>
                  </a:cxn>
                  <a:cxn ang="0">
                    <a:pos x="14" y="42"/>
                  </a:cxn>
                  <a:cxn ang="0">
                    <a:pos x="16" y="46"/>
                  </a:cxn>
                  <a:cxn ang="0">
                    <a:pos x="20" y="47"/>
                  </a:cxn>
                  <a:cxn ang="0">
                    <a:pos x="15" y="48"/>
                  </a:cxn>
                  <a:cxn ang="0">
                    <a:pos x="16" y="51"/>
                  </a:cxn>
                  <a:cxn ang="0">
                    <a:pos x="15" y="60"/>
                  </a:cxn>
                  <a:cxn ang="0">
                    <a:pos x="17" y="55"/>
                  </a:cxn>
                  <a:cxn ang="0">
                    <a:pos x="14" y="54"/>
                  </a:cxn>
                  <a:cxn ang="0">
                    <a:pos x="24" y="53"/>
                  </a:cxn>
                  <a:cxn ang="0">
                    <a:pos x="26" y="53"/>
                  </a:cxn>
                  <a:cxn ang="0">
                    <a:pos x="24" y="49"/>
                  </a:cxn>
                  <a:cxn ang="0">
                    <a:pos x="26" y="46"/>
                  </a:cxn>
                  <a:cxn ang="0">
                    <a:pos x="26" y="43"/>
                  </a:cxn>
                  <a:cxn ang="0">
                    <a:pos x="23" y="40"/>
                  </a:cxn>
                  <a:cxn ang="0">
                    <a:pos x="25" y="40"/>
                  </a:cxn>
                  <a:cxn ang="0">
                    <a:pos x="25" y="39"/>
                  </a:cxn>
                  <a:cxn ang="0">
                    <a:pos x="23" y="36"/>
                  </a:cxn>
                  <a:cxn ang="0">
                    <a:pos x="21" y="33"/>
                  </a:cxn>
                  <a:cxn ang="0">
                    <a:pos x="26" y="33"/>
                  </a:cxn>
                  <a:cxn ang="0">
                    <a:pos x="26" y="29"/>
                  </a:cxn>
                  <a:cxn ang="0">
                    <a:pos x="21" y="28"/>
                  </a:cxn>
                  <a:cxn ang="0">
                    <a:pos x="19" y="24"/>
                  </a:cxn>
                  <a:cxn ang="0">
                    <a:pos x="17" y="18"/>
                  </a:cxn>
                  <a:cxn ang="0">
                    <a:pos x="18" y="17"/>
                  </a:cxn>
                  <a:cxn ang="0">
                    <a:pos x="16" y="10"/>
                  </a:cxn>
                  <a:cxn ang="0">
                    <a:pos x="11" y="13"/>
                  </a:cxn>
                  <a:cxn ang="0">
                    <a:pos x="20" y="10"/>
                  </a:cxn>
                </a:cxnLst>
                <a:rect l="0" t="0" r="0" b="0"/>
                <a:pathLst>
                  <a:path w="32" h="69">
                    <a:moveTo>
                      <a:pt x="23" y="5"/>
                    </a:moveTo>
                    <a:cubicBezTo>
                      <a:pt x="22" y="4"/>
                      <a:pt x="21" y="3"/>
                      <a:pt x="17" y="2"/>
                    </a:cubicBezTo>
                    <a:cubicBezTo>
                      <a:pt x="19" y="2"/>
                      <a:pt x="19" y="2"/>
                      <a:pt x="19" y="2"/>
                    </a:cubicBezTo>
                    <a:cubicBezTo>
                      <a:pt x="18" y="2"/>
                      <a:pt x="14" y="0"/>
                      <a:pt x="10" y="1"/>
                    </a:cubicBezTo>
                    <a:cubicBezTo>
                      <a:pt x="12" y="1"/>
                      <a:pt x="12" y="1"/>
                      <a:pt x="12" y="1"/>
                    </a:cubicBezTo>
                    <a:cubicBezTo>
                      <a:pt x="16" y="3"/>
                      <a:pt x="8" y="2"/>
                      <a:pt x="7" y="3"/>
                    </a:cubicBezTo>
                    <a:cubicBezTo>
                      <a:pt x="8" y="5"/>
                      <a:pt x="17" y="5"/>
                      <a:pt x="15" y="7"/>
                    </a:cubicBezTo>
                    <a:cubicBezTo>
                      <a:pt x="15" y="7"/>
                      <a:pt x="13" y="7"/>
                      <a:pt x="11" y="7"/>
                    </a:cubicBezTo>
                    <a:cubicBezTo>
                      <a:pt x="10" y="8"/>
                      <a:pt x="17" y="9"/>
                      <a:pt x="18" y="9"/>
                    </a:cubicBezTo>
                    <a:cubicBezTo>
                      <a:pt x="0" y="10"/>
                      <a:pt x="23" y="13"/>
                      <a:pt x="11" y="15"/>
                    </a:cubicBezTo>
                    <a:cubicBezTo>
                      <a:pt x="13" y="16"/>
                      <a:pt x="11" y="17"/>
                      <a:pt x="15" y="19"/>
                    </a:cubicBezTo>
                    <a:cubicBezTo>
                      <a:pt x="10" y="18"/>
                      <a:pt x="14" y="20"/>
                      <a:pt x="9" y="20"/>
                    </a:cubicBezTo>
                    <a:cubicBezTo>
                      <a:pt x="20" y="20"/>
                      <a:pt x="5" y="24"/>
                      <a:pt x="18" y="24"/>
                    </a:cubicBezTo>
                    <a:cubicBezTo>
                      <a:pt x="14" y="26"/>
                      <a:pt x="19" y="24"/>
                      <a:pt x="16" y="26"/>
                    </a:cubicBezTo>
                    <a:cubicBezTo>
                      <a:pt x="14" y="26"/>
                      <a:pt x="14" y="26"/>
                      <a:pt x="14" y="26"/>
                    </a:cubicBezTo>
                    <a:cubicBezTo>
                      <a:pt x="11" y="27"/>
                      <a:pt x="19" y="27"/>
                      <a:pt x="13" y="28"/>
                    </a:cubicBezTo>
                    <a:cubicBezTo>
                      <a:pt x="13" y="30"/>
                      <a:pt x="17" y="28"/>
                      <a:pt x="20" y="29"/>
                    </a:cubicBezTo>
                    <a:cubicBezTo>
                      <a:pt x="19" y="31"/>
                      <a:pt x="17" y="31"/>
                      <a:pt x="12" y="32"/>
                    </a:cubicBezTo>
                    <a:cubicBezTo>
                      <a:pt x="18" y="32"/>
                      <a:pt x="15" y="33"/>
                      <a:pt x="18" y="34"/>
                    </a:cubicBezTo>
                    <a:cubicBezTo>
                      <a:pt x="19" y="34"/>
                      <a:pt x="20" y="32"/>
                      <a:pt x="22" y="33"/>
                    </a:cubicBezTo>
                    <a:cubicBezTo>
                      <a:pt x="21" y="35"/>
                      <a:pt x="26" y="35"/>
                      <a:pt x="28" y="37"/>
                    </a:cubicBezTo>
                    <a:cubicBezTo>
                      <a:pt x="21" y="38"/>
                      <a:pt x="28" y="35"/>
                      <a:pt x="22" y="37"/>
                    </a:cubicBezTo>
                    <a:cubicBezTo>
                      <a:pt x="19" y="35"/>
                      <a:pt x="19" y="34"/>
                      <a:pt x="14" y="34"/>
                    </a:cubicBezTo>
                    <a:cubicBezTo>
                      <a:pt x="14" y="36"/>
                      <a:pt x="15" y="38"/>
                      <a:pt x="18" y="39"/>
                    </a:cubicBezTo>
                    <a:cubicBezTo>
                      <a:pt x="17" y="40"/>
                      <a:pt x="15" y="39"/>
                      <a:pt x="14" y="40"/>
                    </a:cubicBezTo>
                    <a:cubicBezTo>
                      <a:pt x="11" y="42"/>
                      <a:pt x="21" y="43"/>
                      <a:pt x="18" y="44"/>
                    </a:cubicBezTo>
                    <a:cubicBezTo>
                      <a:pt x="15" y="44"/>
                      <a:pt x="15" y="44"/>
                      <a:pt x="15" y="44"/>
                    </a:cubicBezTo>
                    <a:cubicBezTo>
                      <a:pt x="19" y="45"/>
                      <a:pt x="14" y="47"/>
                      <a:pt x="16" y="49"/>
                    </a:cubicBezTo>
                    <a:cubicBezTo>
                      <a:pt x="18" y="48"/>
                      <a:pt x="19" y="48"/>
                      <a:pt x="20" y="49"/>
                    </a:cubicBezTo>
                    <a:cubicBezTo>
                      <a:pt x="12" y="49"/>
                      <a:pt x="25" y="51"/>
                      <a:pt x="19" y="53"/>
                    </a:cubicBezTo>
                    <a:cubicBezTo>
                      <a:pt x="24" y="53"/>
                      <a:pt x="27" y="54"/>
                      <a:pt x="28" y="55"/>
                    </a:cubicBezTo>
                    <a:cubicBezTo>
                      <a:pt x="23" y="55"/>
                      <a:pt x="23" y="55"/>
                      <a:pt x="23" y="55"/>
                    </a:cubicBezTo>
                    <a:cubicBezTo>
                      <a:pt x="26" y="54"/>
                      <a:pt x="17" y="54"/>
                      <a:pt x="14" y="53"/>
                    </a:cubicBezTo>
                    <a:cubicBezTo>
                      <a:pt x="17" y="54"/>
                      <a:pt x="14" y="55"/>
                      <a:pt x="18" y="56"/>
                    </a:cubicBezTo>
                    <a:cubicBezTo>
                      <a:pt x="14" y="56"/>
                      <a:pt x="14" y="56"/>
                      <a:pt x="14" y="56"/>
                    </a:cubicBezTo>
                    <a:cubicBezTo>
                      <a:pt x="13" y="58"/>
                      <a:pt x="23" y="57"/>
                      <a:pt x="19" y="59"/>
                    </a:cubicBezTo>
                    <a:cubicBezTo>
                      <a:pt x="16" y="59"/>
                      <a:pt x="16" y="59"/>
                      <a:pt x="16" y="59"/>
                    </a:cubicBezTo>
                    <a:cubicBezTo>
                      <a:pt x="17" y="62"/>
                      <a:pt x="11" y="66"/>
                      <a:pt x="18" y="69"/>
                    </a:cubicBezTo>
                    <a:cubicBezTo>
                      <a:pt x="21" y="69"/>
                      <a:pt x="27" y="67"/>
                      <a:pt x="29" y="67"/>
                    </a:cubicBezTo>
                    <a:cubicBezTo>
                      <a:pt x="27" y="66"/>
                      <a:pt x="22" y="65"/>
                      <a:pt x="20" y="64"/>
                    </a:cubicBezTo>
                    <a:cubicBezTo>
                      <a:pt x="25" y="64"/>
                      <a:pt x="25" y="64"/>
                      <a:pt x="25" y="64"/>
                    </a:cubicBezTo>
                    <a:cubicBezTo>
                      <a:pt x="21" y="64"/>
                      <a:pt x="19" y="62"/>
                      <a:pt x="17" y="63"/>
                    </a:cubicBezTo>
                    <a:cubicBezTo>
                      <a:pt x="14" y="62"/>
                      <a:pt x="21" y="62"/>
                      <a:pt x="18" y="61"/>
                    </a:cubicBezTo>
                    <a:cubicBezTo>
                      <a:pt x="23" y="61"/>
                      <a:pt x="24" y="62"/>
                      <a:pt x="28" y="62"/>
                    </a:cubicBezTo>
                    <a:cubicBezTo>
                      <a:pt x="26" y="61"/>
                      <a:pt x="26" y="61"/>
                      <a:pt x="26" y="61"/>
                    </a:cubicBezTo>
                    <a:cubicBezTo>
                      <a:pt x="28" y="61"/>
                      <a:pt x="27" y="60"/>
                      <a:pt x="30" y="61"/>
                    </a:cubicBezTo>
                    <a:cubicBezTo>
                      <a:pt x="23" y="59"/>
                      <a:pt x="32" y="58"/>
                      <a:pt x="29" y="56"/>
                    </a:cubicBezTo>
                    <a:cubicBezTo>
                      <a:pt x="28" y="57"/>
                      <a:pt x="28" y="57"/>
                      <a:pt x="28" y="57"/>
                    </a:cubicBezTo>
                    <a:cubicBezTo>
                      <a:pt x="25" y="57"/>
                      <a:pt x="26" y="57"/>
                      <a:pt x="25" y="56"/>
                    </a:cubicBezTo>
                    <a:cubicBezTo>
                      <a:pt x="29" y="56"/>
                      <a:pt x="28" y="55"/>
                      <a:pt x="30" y="54"/>
                    </a:cubicBezTo>
                    <a:cubicBezTo>
                      <a:pt x="28" y="54"/>
                      <a:pt x="22" y="53"/>
                      <a:pt x="23" y="52"/>
                    </a:cubicBezTo>
                    <a:cubicBezTo>
                      <a:pt x="28" y="52"/>
                      <a:pt x="26" y="50"/>
                      <a:pt x="30" y="50"/>
                    </a:cubicBezTo>
                    <a:cubicBezTo>
                      <a:pt x="25" y="50"/>
                      <a:pt x="28" y="48"/>
                      <a:pt x="25" y="48"/>
                    </a:cubicBezTo>
                    <a:cubicBezTo>
                      <a:pt x="24" y="47"/>
                      <a:pt x="25" y="46"/>
                      <a:pt x="27" y="46"/>
                    </a:cubicBezTo>
                    <a:cubicBezTo>
                      <a:pt x="28" y="47"/>
                      <a:pt x="28" y="47"/>
                      <a:pt x="28" y="47"/>
                    </a:cubicBezTo>
                    <a:cubicBezTo>
                      <a:pt x="29" y="46"/>
                      <a:pt x="29" y="46"/>
                      <a:pt x="29" y="46"/>
                    </a:cubicBezTo>
                    <a:cubicBezTo>
                      <a:pt x="30" y="46"/>
                      <a:pt x="30" y="46"/>
                      <a:pt x="30" y="46"/>
                    </a:cubicBezTo>
                    <a:cubicBezTo>
                      <a:pt x="30" y="46"/>
                      <a:pt x="26" y="46"/>
                      <a:pt x="29" y="45"/>
                    </a:cubicBezTo>
                    <a:cubicBezTo>
                      <a:pt x="30" y="45"/>
                      <a:pt x="30" y="45"/>
                      <a:pt x="31" y="46"/>
                    </a:cubicBezTo>
                    <a:cubicBezTo>
                      <a:pt x="32" y="44"/>
                      <a:pt x="22" y="43"/>
                      <a:pt x="27" y="42"/>
                    </a:cubicBezTo>
                    <a:cubicBezTo>
                      <a:pt x="25" y="42"/>
                      <a:pt x="24" y="40"/>
                      <a:pt x="19" y="40"/>
                    </a:cubicBezTo>
                    <a:cubicBezTo>
                      <a:pt x="21" y="40"/>
                      <a:pt x="25" y="40"/>
                      <a:pt x="24" y="39"/>
                    </a:cubicBezTo>
                    <a:cubicBezTo>
                      <a:pt x="20" y="38"/>
                      <a:pt x="26" y="38"/>
                      <a:pt x="23" y="37"/>
                    </a:cubicBezTo>
                    <a:cubicBezTo>
                      <a:pt x="28" y="38"/>
                      <a:pt x="25" y="37"/>
                      <a:pt x="30" y="38"/>
                    </a:cubicBezTo>
                    <a:cubicBezTo>
                      <a:pt x="32" y="37"/>
                      <a:pt x="25" y="36"/>
                      <a:pt x="26" y="34"/>
                    </a:cubicBezTo>
                    <a:cubicBezTo>
                      <a:pt x="30" y="34"/>
                      <a:pt x="30" y="34"/>
                      <a:pt x="30" y="34"/>
                    </a:cubicBezTo>
                    <a:cubicBezTo>
                      <a:pt x="28" y="34"/>
                      <a:pt x="24" y="33"/>
                      <a:pt x="28" y="32"/>
                    </a:cubicBezTo>
                    <a:cubicBezTo>
                      <a:pt x="24" y="33"/>
                      <a:pt x="24" y="33"/>
                      <a:pt x="24" y="33"/>
                    </a:cubicBezTo>
                    <a:cubicBezTo>
                      <a:pt x="26" y="32"/>
                      <a:pt x="25" y="30"/>
                      <a:pt x="29" y="29"/>
                    </a:cubicBezTo>
                    <a:cubicBezTo>
                      <a:pt x="22" y="28"/>
                      <a:pt x="22" y="28"/>
                      <a:pt x="22" y="28"/>
                    </a:cubicBezTo>
                    <a:cubicBezTo>
                      <a:pt x="29" y="26"/>
                      <a:pt x="23" y="24"/>
                      <a:pt x="17" y="23"/>
                    </a:cubicBezTo>
                    <a:cubicBezTo>
                      <a:pt x="17" y="22"/>
                      <a:pt x="18" y="21"/>
                      <a:pt x="20" y="21"/>
                    </a:cubicBezTo>
                    <a:cubicBezTo>
                      <a:pt x="22" y="22"/>
                      <a:pt x="22" y="22"/>
                      <a:pt x="22" y="22"/>
                    </a:cubicBezTo>
                    <a:cubicBezTo>
                      <a:pt x="23" y="21"/>
                      <a:pt x="26" y="20"/>
                      <a:pt x="21" y="20"/>
                    </a:cubicBezTo>
                    <a:cubicBezTo>
                      <a:pt x="19" y="19"/>
                      <a:pt x="25" y="19"/>
                      <a:pt x="26" y="18"/>
                    </a:cubicBezTo>
                    <a:cubicBezTo>
                      <a:pt x="18" y="17"/>
                      <a:pt x="31" y="13"/>
                      <a:pt x="19" y="12"/>
                    </a:cubicBezTo>
                    <a:cubicBezTo>
                      <a:pt x="19" y="13"/>
                      <a:pt x="17" y="15"/>
                      <a:pt x="17" y="16"/>
                    </a:cubicBezTo>
                    <a:cubicBezTo>
                      <a:pt x="16" y="16"/>
                      <a:pt x="14" y="16"/>
                      <a:pt x="13" y="15"/>
                    </a:cubicBezTo>
                    <a:cubicBezTo>
                      <a:pt x="13" y="14"/>
                      <a:pt x="17" y="13"/>
                      <a:pt x="15" y="12"/>
                    </a:cubicBezTo>
                    <a:cubicBezTo>
                      <a:pt x="23" y="12"/>
                      <a:pt x="23" y="12"/>
                      <a:pt x="23" y="12"/>
                    </a:cubicBezTo>
                    <a:cubicBezTo>
                      <a:pt x="31" y="10"/>
                      <a:pt x="13" y="7"/>
                      <a:pt x="23"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6" name="Freeform 1154">
                <a:extLst>
                  <a:ext uri="{FF2B5EF4-FFF2-40B4-BE49-F238E27FC236}">
                    <a16:creationId xmlns:a16="http://schemas.microsoft.com/office/drawing/2014/main" xmlns="" id="{3EA7740F-F609-4767-9457-52C387121F1E}"/>
                  </a:ext>
                </a:extLst>
              </p:cNvPr>
              <p:cNvSpPr/>
              <p:nvPr/>
            </p:nvSpPr>
            <p:spPr>
              <a:xfrm>
                <a:off x="4129" y="3082"/>
                <a:ext cx="3" cy="1"/>
              </a:xfrm>
              <a:custGeom>
                <a:avLst/>
                <a:gdLst/>
                <a:ahLst/>
                <a:cxnLst>
                  <a:cxn ang="0">
                    <a:pos x="0" y="1"/>
                  </a:cxn>
                  <a:cxn ang="0">
                    <a:pos x="3" y="0"/>
                  </a:cxn>
                  <a:cxn ang="0">
                    <a:pos x="0" y="0"/>
                  </a:cxn>
                  <a:cxn ang="0">
                    <a:pos x="0" y="1"/>
                  </a:cxn>
                </a:cxnLst>
                <a:rect l="0" t="0" r="0" b="0"/>
                <a:pathLst>
                  <a:path w="4" h="1">
                    <a:moveTo>
                      <a:pt x="0" y="1"/>
                    </a:moveTo>
                    <a:cubicBezTo>
                      <a:pt x="4" y="0"/>
                      <a:pt x="4" y="0"/>
                      <a:pt x="4" y="0"/>
                    </a:cubicBezTo>
                    <a:cubicBezTo>
                      <a:pt x="1" y="0"/>
                      <a:pt x="1" y="0"/>
                      <a:pt x="1" y="0"/>
                    </a:cubicBezTo>
                    <a:cubicBezTo>
                      <a:pt x="1" y="0"/>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7" name="Freeform 1155">
                <a:extLst>
                  <a:ext uri="{FF2B5EF4-FFF2-40B4-BE49-F238E27FC236}">
                    <a16:creationId xmlns:a16="http://schemas.microsoft.com/office/drawing/2014/main" xmlns="" id="{E0FB6C2B-6A4D-492B-82A3-2393C20B0C37}"/>
                  </a:ext>
                </a:extLst>
              </p:cNvPr>
              <p:cNvSpPr/>
              <p:nvPr/>
            </p:nvSpPr>
            <p:spPr>
              <a:xfrm>
                <a:off x="4128" y="3081"/>
                <a:ext cx="2" cy="1"/>
              </a:xfrm>
              <a:custGeom>
                <a:avLst/>
                <a:gdLst/>
                <a:ahLst/>
                <a:cxnLst>
                  <a:cxn ang="0">
                    <a:pos x="2" y="1"/>
                  </a:cxn>
                  <a:cxn ang="0">
                    <a:pos x="0" y="0"/>
                  </a:cxn>
                  <a:cxn ang="0">
                    <a:pos x="1" y="1"/>
                  </a:cxn>
                  <a:cxn ang="0">
                    <a:pos x="2" y="1"/>
                  </a:cxn>
                </a:cxnLst>
                <a:rect l="0" t="0" r="0" b="0"/>
                <a:pathLst>
                  <a:path w="2" h="1">
                    <a:moveTo>
                      <a:pt x="2" y="1"/>
                    </a:moveTo>
                    <a:cubicBezTo>
                      <a:pt x="0" y="0"/>
                      <a:pt x="0" y="0"/>
                      <a:pt x="0" y="0"/>
                    </a:cubicBezTo>
                    <a:cubicBezTo>
                      <a:pt x="0" y="0"/>
                      <a:pt x="0" y="1"/>
                      <a:pt x="1" y="1"/>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8" name="Freeform 1156">
                <a:extLst>
                  <a:ext uri="{FF2B5EF4-FFF2-40B4-BE49-F238E27FC236}">
                    <a16:creationId xmlns:a16="http://schemas.microsoft.com/office/drawing/2014/main" xmlns="" id="{B2C42C59-D8F9-430D-9878-D58283A82667}"/>
                  </a:ext>
                </a:extLst>
              </p:cNvPr>
              <p:cNvSpPr/>
              <p:nvPr/>
            </p:nvSpPr>
            <p:spPr>
              <a:xfrm>
                <a:off x="4127" y="3062"/>
                <a:ext cx="2" cy="1"/>
              </a:xfrm>
              <a:custGeom>
                <a:avLst/>
                <a:gdLst/>
                <a:ahLst/>
                <a:cxnLst>
                  <a:cxn ang="0">
                    <a:pos x="1" y="1"/>
                  </a:cxn>
                  <a:cxn ang="0">
                    <a:pos x="1" y="0"/>
                  </a:cxn>
                  <a:cxn ang="0">
                    <a:pos x="1" y="1"/>
                  </a:cxn>
                </a:cxnLst>
                <a:rect l="0" t="0" r="0" b="0"/>
                <a:pathLst>
                  <a:path w="2" h="1">
                    <a:moveTo>
                      <a:pt x="1" y="1"/>
                    </a:moveTo>
                    <a:cubicBezTo>
                      <a:pt x="1" y="1"/>
                      <a:pt x="2" y="1"/>
                      <a:pt x="1" y="0"/>
                    </a:cubicBezTo>
                    <a:cubicBezTo>
                      <a:pt x="0" y="1"/>
                      <a:pt x="0" y="1"/>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79" name="Freeform 1157">
                <a:extLst>
                  <a:ext uri="{FF2B5EF4-FFF2-40B4-BE49-F238E27FC236}">
                    <a16:creationId xmlns:a16="http://schemas.microsoft.com/office/drawing/2014/main" xmlns="" id="{D5D767B5-BE04-495C-B049-22A370251DC6}"/>
                  </a:ext>
                </a:extLst>
              </p:cNvPr>
              <p:cNvSpPr/>
              <p:nvPr/>
            </p:nvSpPr>
            <p:spPr>
              <a:xfrm>
                <a:off x="4125" y="3062"/>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0" name="Freeform 1158">
                <a:extLst>
                  <a:ext uri="{FF2B5EF4-FFF2-40B4-BE49-F238E27FC236}">
                    <a16:creationId xmlns:a16="http://schemas.microsoft.com/office/drawing/2014/main" xmlns="" id="{80876D02-C080-4285-9F17-2394548BB265}"/>
                  </a:ext>
                </a:extLst>
              </p:cNvPr>
              <p:cNvSpPr/>
              <p:nvPr/>
            </p:nvSpPr>
            <p:spPr>
              <a:xfrm>
                <a:off x="4108" y="3031"/>
                <a:ext cx="23" cy="31"/>
              </a:xfrm>
              <a:custGeom>
                <a:avLst/>
                <a:gdLst/>
                <a:ahLst/>
                <a:cxnLst>
                  <a:cxn ang="0">
                    <a:pos x="12" y="5"/>
                  </a:cxn>
                  <a:cxn ang="0">
                    <a:pos x="7" y="4"/>
                  </a:cxn>
                  <a:cxn ang="0">
                    <a:pos x="11" y="2"/>
                  </a:cxn>
                  <a:cxn ang="0">
                    <a:pos x="4" y="0"/>
                  </a:cxn>
                  <a:cxn ang="0">
                    <a:pos x="8" y="15"/>
                  </a:cxn>
                  <a:cxn ang="0">
                    <a:pos x="6" y="14"/>
                  </a:cxn>
                  <a:cxn ang="0">
                    <a:pos x="11" y="19"/>
                  </a:cxn>
                  <a:cxn ang="0">
                    <a:pos x="5" y="19"/>
                  </a:cxn>
                  <a:cxn ang="0">
                    <a:pos x="7" y="23"/>
                  </a:cxn>
                  <a:cxn ang="0">
                    <a:pos x="9" y="23"/>
                  </a:cxn>
                  <a:cxn ang="0">
                    <a:pos x="8" y="24"/>
                  </a:cxn>
                  <a:cxn ang="0">
                    <a:pos x="9" y="23"/>
                  </a:cxn>
                  <a:cxn ang="0">
                    <a:pos x="10" y="25"/>
                  </a:cxn>
                  <a:cxn ang="0">
                    <a:pos x="8" y="24"/>
                  </a:cxn>
                  <a:cxn ang="0">
                    <a:pos x="11" y="26"/>
                  </a:cxn>
                  <a:cxn ang="0">
                    <a:pos x="7" y="26"/>
                  </a:cxn>
                  <a:cxn ang="0">
                    <a:pos x="12" y="31"/>
                  </a:cxn>
                  <a:cxn ang="0">
                    <a:pos x="15" y="31"/>
                  </a:cxn>
                  <a:cxn ang="0">
                    <a:pos x="13" y="27"/>
                  </a:cxn>
                  <a:cxn ang="0">
                    <a:pos x="13" y="28"/>
                  </a:cxn>
                  <a:cxn ang="0">
                    <a:pos x="11" y="25"/>
                  </a:cxn>
                  <a:cxn ang="0">
                    <a:pos x="16" y="26"/>
                  </a:cxn>
                  <a:cxn ang="0">
                    <a:pos x="20" y="23"/>
                  </a:cxn>
                  <a:cxn ang="0">
                    <a:pos x="20" y="23"/>
                  </a:cxn>
                  <a:cxn ang="0">
                    <a:pos x="18" y="22"/>
                  </a:cxn>
                  <a:cxn ang="0">
                    <a:pos x="16" y="23"/>
                  </a:cxn>
                  <a:cxn ang="0">
                    <a:pos x="10" y="22"/>
                  </a:cxn>
                  <a:cxn ang="0">
                    <a:pos x="10" y="21"/>
                  </a:cxn>
                  <a:cxn ang="0">
                    <a:pos x="15" y="22"/>
                  </a:cxn>
                  <a:cxn ang="0">
                    <a:pos x="13" y="21"/>
                  </a:cxn>
                  <a:cxn ang="0">
                    <a:pos x="18" y="19"/>
                  </a:cxn>
                  <a:cxn ang="0">
                    <a:pos x="13" y="19"/>
                  </a:cxn>
                  <a:cxn ang="0">
                    <a:pos x="13" y="13"/>
                  </a:cxn>
                  <a:cxn ang="0">
                    <a:pos x="15" y="14"/>
                  </a:cxn>
                  <a:cxn ang="0">
                    <a:pos x="12" y="13"/>
                  </a:cxn>
                  <a:cxn ang="0">
                    <a:pos x="14" y="10"/>
                  </a:cxn>
                  <a:cxn ang="0">
                    <a:pos x="11" y="10"/>
                  </a:cxn>
                  <a:cxn ang="0">
                    <a:pos x="12" y="6"/>
                  </a:cxn>
                  <a:cxn ang="0">
                    <a:pos x="12" y="6"/>
                  </a:cxn>
                  <a:cxn ang="0">
                    <a:pos x="6" y="4"/>
                  </a:cxn>
                  <a:cxn ang="0">
                    <a:pos x="12" y="5"/>
                  </a:cxn>
                </a:cxnLst>
                <a:rect l="0" t="0" r="0" b="0"/>
                <a:pathLst>
                  <a:path w="26" h="36">
                    <a:moveTo>
                      <a:pt x="14" y="6"/>
                    </a:moveTo>
                    <a:cubicBezTo>
                      <a:pt x="9" y="5"/>
                      <a:pt x="9" y="5"/>
                      <a:pt x="9" y="5"/>
                    </a:cubicBezTo>
                    <a:cubicBezTo>
                      <a:pt x="12" y="4"/>
                      <a:pt x="9" y="2"/>
                      <a:pt x="13" y="3"/>
                    </a:cubicBezTo>
                    <a:cubicBezTo>
                      <a:pt x="7" y="2"/>
                      <a:pt x="13" y="0"/>
                      <a:pt x="5" y="1"/>
                    </a:cubicBezTo>
                    <a:cubicBezTo>
                      <a:pt x="8" y="6"/>
                      <a:pt x="3" y="12"/>
                      <a:pt x="10" y="18"/>
                    </a:cubicBezTo>
                    <a:cubicBezTo>
                      <a:pt x="7" y="17"/>
                      <a:pt x="7" y="17"/>
                      <a:pt x="7" y="17"/>
                    </a:cubicBezTo>
                    <a:cubicBezTo>
                      <a:pt x="13" y="20"/>
                      <a:pt x="0" y="21"/>
                      <a:pt x="13" y="23"/>
                    </a:cubicBezTo>
                    <a:cubicBezTo>
                      <a:pt x="6" y="23"/>
                      <a:pt x="6" y="23"/>
                      <a:pt x="6" y="23"/>
                    </a:cubicBezTo>
                    <a:cubicBezTo>
                      <a:pt x="4" y="24"/>
                      <a:pt x="15" y="25"/>
                      <a:pt x="9" y="27"/>
                    </a:cubicBezTo>
                    <a:cubicBezTo>
                      <a:pt x="11" y="27"/>
                      <a:pt x="11" y="27"/>
                      <a:pt x="11" y="27"/>
                    </a:cubicBezTo>
                    <a:cubicBezTo>
                      <a:pt x="11" y="27"/>
                      <a:pt x="10" y="27"/>
                      <a:pt x="10" y="28"/>
                    </a:cubicBezTo>
                    <a:cubicBezTo>
                      <a:pt x="11" y="27"/>
                      <a:pt x="11" y="27"/>
                      <a:pt x="11" y="27"/>
                    </a:cubicBezTo>
                    <a:cubicBezTo>
                      <a:pt x="14" y="28"/>
                      <a:pt x="13" y="29"/>
                      <a:pt x="12" y="30"/>
                    </a:cubicBezTo>
                    <a:cubicBezTo>
                      <a:pt x="10" y="30"/>
                      <a:pt x="11" y="30"/>
                      <a:pt x="10" y="29"/>
                    </a:cubicBezTo>
                    <a:cubicBezTo>
                      <a:pt x="8" y="30"/>
                      <a:pt x="13" y="30"/>
                      <a:pt x="13" y="31"/>
                    </a:cubicBezTo>
                    <a:cubicBezTo>
                      <a:pt x="11" y="32"/>
                      <a:pt x="10" y="31"/>
                      <a:pt x="9" y="31"/>
                    </a:cubicBezTo>
                    <a:cubicBezTo>
                      <a:pt x="12" y="33"/>
                      <a:pt x="5" y="34"/>
                      <a:pt x="14" y="36"/>
                    </a:cubicBezTo>
                    <a:cubicBezTo>
                      <a:pt x="16" y="36"/>
                      <a:pt x="18" y="35"/>
                      <a:pt x="18" y="36"/>
                    </a:cubicBezTo>
                    <a:cubicBezTo>
                      <a:pt x="21" y="35"/>
                      <a:pt x="18" y="33"/>
                      <a:pt x="15" y="32"/>
                    </a:cubicBezTo>
                    <a:cubicBezTo>
                      <a:pt x="15" y="33"/>
                      <a:pt x="15" y="33"/>
                      <a:pt x="15" y="33"/>
                    </a:cubicBezTo>
                    <a:cubicBezTo>
                      <a:pt x="6" y="31"/>
                      <a:pt x="17" y="32"/>
                      <a:pt x="13" y="30"/>
                    </a:cubicBezTo>
                    <a:cubicBezTo>
                      <a:pt x="17" y="30"/>
                      <a:pt x="17" y="31"/>
                      <a:pt x="19" y="31"/>
                    </a:cubicBezTo>
                    <a:cubicBezTo>
                      <a:pt x="26" y="29"/>
                      <a:pt x="14" y="29"/>
                      <a:pt x="23" y="27"/>
                    </a:cubicBezTo>
                    <a:cubicBezTo>
                      <a:pt x="23" y="27"/>
                      <a:pt x="23" y="27"/>
                      <a:pt x="23" y="27"/>
                    </a:cubicBezTo>
                    <a:cubicBezTo>
                      <a:pt x="24" y="27"/>
                      <a:pt x="22" y="27"/>
                      <a:pt x="21" y="26"/>
                    </a:cubicBezTo>
                    <a:cubicBezTo>
                      <a:pt x="19" y="27"/>
                      <a:pt x="19" y="27"/>
                      <a:pt x="19" y="27"/>
                    </a:cubicBezTo>
                    <a:cubicBezTo>
                      <a:pt x="18" y="27"/>
                      <a:pt x="14" y="26"/>
                      <a:pt x="12" y="26"/>
                    </a:cubicBezTo>
                    <a:cubicBezTo>
                      <a:pt x="16" y="26"/>
                      <a:pt x="10" y="26"/>
                      <a:pt x="12" y="25"/>
                    </a:cubicBezTo>
                    <a:cubicBezTo>
                      <a:pt x="16" y="24"/>
                      <a:pt x="15" y="25"/>
                      <a:pt x="17" y="26"/>
                    </a:cubicBezTo>
                    <a:cubicBezTo>
                      <a:pt x="15" y="25"/>
                      <a:pt x="15" y="25"/>
                      <a:pt x="15" y="25"/>
                    </a:cubicBezTo>
                    <a:cubicBezTo>
                      <a:pt x="15" y="24"/>
                      <a:pt x="19" y="24"/>
                      <a:pt x="21" y="23"/>
                    </a:cubicBezTo>
                    <a:cubicBezTo>
                      <a:pt x="18" y="23"/>
                      <a:pt x="19" y="24"/>
                      <a:pt x="15" y="23"/>
                    </a:cubicBezTo>
                    <a:cubicBezTo>
                      <a:pt x="20" y="22"/>
                      <a:pt x="18" y="18"/>
                      <a:pt x="15" y="16"/>
                    </a:cubicBezTo>
                    <a:cubicBezTo>
                      <a:pt x="15" y="17"/>
                      <a:pt x="19" y="17"/>
                      <a:pt x="18" y="17"/>
                    </a:cubicBezTo>
                    <a:cubicBezTo>
                      <a:pt x="19" y="17"/>
                      <a:pt x="17" y="16"/>
                      <a:pt x="14" y="16"/>
                    </a:cubicBezTo>
                    <a:cubicBezTo>
                      <a:pt x="11" y="15"/>
                      <a:pt x="13" y="13"/>
                      <a:pt x="16" y="12"/>
                    </a:cubicBezTo>
                    <a:cubicBezTo>
                      <a:pt x="13" y="12"/>
                      <a:pt x="13" y="12"/>
                      <a:pt x="13" y="12"/>
                    </a:cubicBezTo>
                    <a:cubicBezTo>
                      <a:pt x="8" y="11"/>
                      <a:pt x="17" y="9"/>
                      <a:pt x="14" y="8"/>
                    </a:cubicBezTo>
                    <a:cubicBezTo>
                      <a:pt x="14" y="8"/>
                      <a:pt x="14" y="8"/>
                      <a:pt x="14" y="8"/>
                    </a:cubicBezTo>
                    <a:cubicBezTo>
                      <a:pt x="13" y="7"/>
                      <a:pt x="6" y="7"/>
                      <a:pt x="7" y="5"/>
                    </a:cubicBezTo>
                    <a:cubicBezTo>
                      <a:pt x="11" y="6"/>
                      <a:pt x="11" y="6"/>
                      <a:pt x="14" y="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1" name="Freeform 1159">
                <a:extLst>
                  <a:ext uri="{FF2B5EF4-FFF2-40B4-BE49-F238E27FC236}">
                    <a16:creationId xmlns:a16="http://schemas.microsoft.com/office/drawing/2014/main" xmlns="" id="{9EFA9638-4614-4134-B47C-20B67790DF30}"/>
                  </a:ext>
                </a:extLst>
              </p:cNvPr>
              <p:cNvSpPr/>
              <p:nvPr/>
            </p:nvSpPr>
            <p:spPr>
              <a:xfrm>
                <a:off x="4111" y="3030"/>
                <a:ext cx="8" cy="1"/>
              </a:xfrm>
              <a:custGeom>
                <a:avLst/>
                <a:gdLst/>
                <a:ahLst/>
                <a:cxnLst>
                  <a:cxn ang="0">
                    <a:pos x="3" y="1"/>
                  </a:cxn>
                  <a:cxn ang="0">
                    <a:pos x="7" y="1"/>
                  </a:cxn>
                  <a:cxn ang="0">
                    <a:pos x="0" y="0"/>
                  </a:cxn>
                  <a:cxn ang="0">
                    <a:pos x="2" y="1"/>
                  </a:cxn>
                  <a:cxn ang="0">
                    <a:pos x="3" y="1"/>
                  </a:cxn>
                </a:cxnLst>
                <a:rect l="0" t="0" r="0" b="0"/>
                <a:pathLst>
                  <a:path w="9" h="1">
                    <a:moveTo>
                      <a:pt x="4" y="1"/>
                    </a:moveTo>
                    <a:cubicBezTo>
                      <a:pt x="8" y="1"/>
                      <a:pt x="8" y="1"/>
                      <a:pt x="8" y="1"/>
                    </a:cubicBezTo>
                    <a:cubicBezTo>
                      <a:pt x="9" y="1"/>
                      <a:pt x="4" y="0"/>
                      <a:pt x="1" y="0"/>
                    </a:cubicBezTo>
                    <a:cubicBezTo>
                      <a:pt x="2" y="0"/>
                      <a:pt x="0" y="1"/>
                      <a:pt x="3" y="1"/>
                    </a:cubicBezTo>
                    <a:cubicBezTo>
                      <a:pt x="3" y="1"/>
                      <a:pt x="5" y="1"/>
                      <a:pt x="4"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2" name="Freeform 1160">
                <a:extLst>
                  <a:ext uri="{FF2B5EF4-FFF2-40B4-BE49-F238E27FC236}">
                    <a16:creationId xmlns:a16="http://schemas.microsoft.com/office/drawing/2014/main" xmlns="" id="{C9488B2F-725F-42A7-8934-7A4B69C37EA1}"/>
                  </a:ext>
                </a:extLst>
              </p:cNvPr>
              <p:cNvSpPr/>
              <p:nvPr/>
            </p:nvSpPr>
            <p:spPr>
              <a:xfrm>
                <a:off x="4105" y="3015"/>
                <a:ext cx="17" cy="15"/>
              </a:xfrm>
              <a:custGeom>
                <a:avLst/>
                <a:gdLst/>
                <a:ahLst/>
                <a:cxnLst>
                  <a:cxn ang="0">
                    <a:pos x="9" y="5"/>
                  </a:cxn>
                  <a:cxn ang="0">
                    <a:pos x="5" y="5"/>
                  </a:cxn>
                  <a:cxn ang="0">
                    <a:pos x="5" y="10"/>
                  </a:cxn>
                  <a:cxn ang="0">
                    <a:pos x="10" y="12"/>
                  </a:cxn>
                  <a:cxn ang="0">
                    <a:pos x="6" y="13"/>
                  </a:cxn>
                  <a:cxn ang="0">
                    <a:pos x="11" y="14"/>
                  </a:cxn>
                  <a:cxn ang="0">
                    <a:pos x="9" y="13"/>
                  </a:cxn>
                  <a:cxn ang="0">
                    <a:pos x="11" y="13"/>
                  </a:cxn>
                  <a:cxn ang="0">
                    <a:pos x="11" y="12"/>
                  </a:cxn>
                  <a:cxn ang="0">
                    <a:pos x="12" y="13"/>
                  </a:cxn>
                  <a:cxn ang="0">
                    <a:pos x="7" y="10"/>
                  </a:cxn>
                  <a:cxn ang="0">
                    <a:pos x="12" y="10"/>
                  </a:cxn>
                  <a:cxn ang="0">
                    <a:pos x="14" y="7"/>
                  </a:cxn>
                  <a:cxn ang="0">
                    <a:pos x="12" y="8"/>
                  </a:cxn>
                  <a:cxn ang="0">
                    <a:pos x="9" y="8"/>
                  </a:cxn>
                  <a:cxn ang="0">
                    <a:pos x="14" y="7"/>
                  </a:cxn>
                  <a:cxn ang="0">
                    <a:pos x="11" y="2"/>
                  </a:cxn>
                  <a:cxn ang="0">
                    <a:pos x="5" y="1"/>
                  </a:cxn>
                  <a:cxn ang="0">
                    <a:pos x="10" y="1"/>
                  </a:cxn>
                  <a:cxn ang="0">
                    <a:pos x="11" y="0"/>
                  </a:cxn>
                  <a:cxn ang="0">
                    <a:pos x="3" y="0"/>
                  </a:cxn>
                  <a:cxn ang="0">
                    <a:pos x="9" y="5"/>
                  </a:cxn>
                </a:cxnLst>
                <a:rect l="0" t="0" r="0" b="0"/>
                <a:pathLst>
                  <a:path w="20" h="18">
                    <a:moveTo>
                      <a:pt x="11" y="6"/>
                    </a:moveTo>
                    <a:cubicBezTo>
                      <a:pt x="7" y="6"/>
                      <a:pt x="7" y="6"/>
                      <a:pt x="7" y="6"/>
                    </a:cubicBezTo>
                    <a:cubicBezTo>
                      <a:pt x="7" y="9"/>
                      <a:pt x="9" y="12"/>
                      <a:pt x="6" y="13"/>
                    </a:cubicBezTo>
                    <a:cubicBezTo>
                      <a:pt x="5" y="14"/>
                      <a:pt x="11" y="14"/>
                      <a:pt x="12" y="15"/>
                    </a:cubicBezTo>
                    <a:cubicBezTo>
                      <a:pt x="8" y="16"/>
                      <a:pt x="8" y="16"/>
                      <a:pt x="8" y="16"/>
                    </a:cubicBezTo>
                    <a:cubicBezTo>
                      <a:pt x="11" y="16"/>
                      <a:pt x="6" y="18"/>
                      <a:pt x="13" y="17"/>
                    </a:cubicBezTo>
                    <a:cubicBezTo>
                      <a:pt x="14" y="17"/>
                      <a:pt x="10" y="17"/>
                      <a:pt x="11" y="16"/>
                    </a:cubicBezTo>
                    <a:cubicBezTo>
                      <a:pt x="13" y="16"/>
                      <a:pt x="13" y="16"/>
                      <a:pt x="13" y="16"/>
                    </a:cubicBezTo>
                    <a:cubicBezTo>
                      <a:pt x="13" y="15"/>
                      <a:pt x="13" y="15"/>
                      <a:pt x="13" y="15"/>
                    </a:cubicBezTo>
                    <a:cubicBezTo>
                      <a:pt x="15" y="16"/>
                      <a:pt x="15" y="16"/>
                      <a:pt x="15" y="16"/>
                    </a:cubicBezTo>
                    <a:cubicBezTo>
                      <a:pt x="20" y="14"/>
                      <a:pt x="7" y="15"/>
                      <a:pt x="9" y="12"/>
                    </a:cubicBezTo>
                    <a:cubicBezTo>
                      <a:pt x="15" y="12"/>
                      <a:pt x="15" y="12"/>
                      <a:pt x="15" y="12"/>
                    </a:cubicBezTo>
                    <a:cubicBezTo>
                      <a:pt x="16" y="11"/>
                      <a:pt x="14" y="10"/>
                      <a:pt x="17" y="9"/>
                    </a:cubicBezTo>
                    <a:cubicBezTo>
                      <a:pt x="17" y="9"/>
                      <a:pt x="14" y="9"/>
                      <a:pt x="15" y="10"/>
                    </a:cubicBezTo>
                    <a:cubicBezTo>
                      <a:pt x="15" y="10"/>
                      <a:pt x="13" y="10"/>
                      <a:pt x="11" y="10"/>
                    </a:cubicBezTo>
                    <a:cubicBezTo>
                      <a:pt x="6" y="8"/>
                      <a:pt x="15" y="10"/>
                      <a:pt x="17" y="9"/>
                    </a:cubicBezTo>
                    <a:cubicBezTo>
                      <a:pt x="13" y="7"/>
                      <a:pt x="10" y="4"/>
                      <a:pt x="14" y="3"/>
                    </a:cubicBezTo>
                    <a:cubicBezTo>
                      <a:pt x="11" y="4"/>
                      <a:pt x="7" y="2"/>
                      <a:pt x="7" y="2"/>
                    </a:cubicBezTo>
                    <a:cubicBezTo>
                      <a:pt x="9" y="1"/>
                      <a:pt x="11" y="2"/>
                      <a:pt x="12" y="2"/>
                    </a:cubicBezTo>
                    <a:cubicBezTo>
                      <a:pt x="13" y="1"/>
                      <a:pt x="15" y="1"/>
                      <a:pt x="14" y="1"/>
                    </a:cubicBezTo>
                    <a:cubicBezTo>
                      <a:pt x="10" y="1"/>
                      <a:pt x="6" y="1"/>
                      <a:pt x="4" y="0"/>
                    </a:cubicBezTo>
                    <a:cubicBezTo>
                      <a:pt x="0" y="2"/>
                      <a:pt x="11" y="4"/>
                      <a:pt x="11" y="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3" name="Freeform 1161">
                <a:extLst>
                  <a:ext uri="{FF2B5EF4-FFF2-40B4-BE49-F238E27FC236}">
                    <a16:creationId xmlns:a16="http://schemas.microsoft.com/office/drawing/2014/main" xmlns="" id="{66530FF4-5A41-498B-AB1F-102DAF7E55DB}"/>
                  </a:ext>
                </a:extLst>
              </p:cNvPr>
              <p:cNvSpPr/>
              <p:nvPr/>
            </p:nvSpPr>
            <p:spPr>
              <a:xfrm>
                <a:off x="4110" y="3019"/>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4" name="Freeform 1162">
                <a:extLst>
                  <a:ext uri="{FF2B5EF4-FFF2-40B4-BE49-F238E27FC236}">
                    <a16:creationId xmlns:a16="http://schemas.microsoft.com/office/drawing/2014/main" xmlns="" id="{443952FE-4350-4E17-B14E-5991E4ED5269}"/>
                  </a:ext>
                </a:extLst>
              </p:cNvPr>
              <p:cNvSpPr/>
              <p:nvPr/>
            </p:nvSpPr>
            <p:spPr>
              <a:xfrm>
                <a:off x="4120" y="2907"/>
                <a:ext cx="4" cy="2"/>
              </a:xfrm>
              <a:custGeom>
                <a:avLst/>
                <a:gdLst/>
                <a:ahLst/>
                <a:cxnLst>
                  <a:cxn ang="0">
                    <a:pos x="3" y="2"/>
                  </a:cxn>
                  <a:cxn ang="0">
                    <a:pos x="4" y="1"/>
                  </a:cxn>
                  <a:cxn ang="0">
                    <a:pos x="0" y="0"/>
                  </a:cxn>
                  <a:cxn ang="0">
                    <a:pos x="3" y="2"/>
                  </a:cxn>
                </a:cxnLst>
                <a:rect l="0" t="0" r="0" b="0"/>
                <a:pathLst>
                  <a:path w="4" h="2">
                    <a:moveTo>
                      <a:pt x="3" y="2"/>
                    </a:moveTo>
                    <a:lnTo>
                      <a:pt x="4" y="1"/>
                    </a:lnTo>
                    <a:lnTo>
                      <a:pt x="0" y="0"/>
                    </a:lnTo>
                    <a:lnTo>
                      <a:pt x="3"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5" name="Freeform 1163">
                <a:extLst>
                  <a:ext uri="{FF2B5EF4-FFF2-40B4-BE49-F238E27FC236}">
                    <a16:creationId xmlns:a16="http://schemas.microsoft.com/office/drawing/2014/main" xmlns="" id="{931A68E2-291F-4BC1-A630-B6F4ADF79B05}"/>
                  </a:ext>
                </a:extLst>
              </p:cNvPr>
              <p:cNvSpPr/>
              <p:nvPr/>
            </p:nvSpPr>
            <p:spPr>
              <a:xfrm>
                <a:off x="4119" y="2902"/>
                <a:ext cx="15" cy="6"/>
              </a:xfrm>
              <a:custGeom>
                <a:avLst/>
                <a:gdLst/>
                <a:ahLst/>
                <a:cxnLst>
                  <a:cxn ang="0">
                    <a:pos x="15" y="1"/>
                  </a:cxn>
                  <a:cxn ang="0">
                    <a:pos x="13" y="0"/>
                  </a:cxn>
                  <a:cxn ang="0">
                    <a:pos x="0" y="2"/>
                  </a:cxn>
                  <a:cxn ang="0">
                    <a:pos x="8" y="5"/>
                  </a:cxn>
                  <a:cxn ang="0">
                    <a:pos x="5" y="2"/>
                  </a:cxn>
                  <a:cxn ang="0">
                    <a:pos x="11" y="5"/>
                  </a:cxn>
                  <a:cxn ang="0">
                    <a:pos x="10" y="1"/>
                  </a:cxn>
                  <a:cxn ang="0">
                    <a:pos x="15" y="1"/>
                  </a:cxn>
                </a:cxnLst>
                <a:rect l="0" t="0" r="0" b="0"/>
                <a:pathLst>
                  <a:path w="17" h="7">
                    <a:moveTo>
                      <a:pt x="17" y="2"/>
                    </a:moveTo>
                    <a:cubicBezTo>
                      <a:pt x="15" y="1"/>
                      <a:pt x="15" y="1"/>
                      <a:pt x="15" y="1"/>
                    </a:cubicBezTo>
                    <a:cubicBezTo>
                      <a:pt x="5" y="2"/>
                      <a:pt x="8" y="0"/>
                      <a:pt x="0" y="3"/>
                    </a:cubicBezTo>
                    <a:cubicBezTo>
                      <a:pt x="2" y="4"/>
                      <a:pt x="6" y="7"/>
                      <a:pt x="10" y="6"/>
                    </a:cubicBezTo>
                    <a:cubicBezTo>
                      <a:pt x="9" y="6"/>
                      <a:pt x="5" y="4"/>
                      <a:pt x="6" y="3"/>
                    </a:cubicBezTo>
                    <a:cubicBezTo>
                      <a:pt x="9" y="4"/>
                      <a:pt x="9" y="5"/>
                      <a:pt x="13" y="6"/>
                    </a:cubicBezTo>
                    <a:cubicBezTo>
                      <a:pt x="16" y="4"/>
                      <a:pt x="10" y="4"/>
                      <a:pt x="12" y="2"/>
                    </a:cubicBezTo>
                    <a:lnTo>
                      <a:pt x="17"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6" name="Freeform 1164">
                <a:extLst>
                  <a:ext uri="{FF2B5EF4-FFF2-40B4-BE49-F238E27FC236}">
                    <a16:creationId xmlns:a16="http://schemas.microsoft.com/office/drawing/2014/main" xmlns="" id="{C5B31058-3E0D-4E93-839A-D87FDCF4852E}"/>
                  </a:ext>
                </a:extLst>
              </p:cNvPr>
              <p:cNvSpPr/>
              <p:nvPr/>
            </p:nvSpPr>
            <p:spPr>
              <a:xfrm>
                <a:off x="4125" y="2901"/>
                <a:ext cx="4" cy="2"/>
              </a:xfrm>
              <a:custGeom>
                <a:avLst/>
                <a:gdLst/>
                <a:ahLst/>
                <a:cxnLst>
                  <a:cxn ang="0">
                    <a:pos x="0" y="1"/>
                  </a:cxn>
                  <a:cxn ang="0">
                    <a:pos x="4" y="2"/>
                  </a:cxn>
                  <a:cxn ang="0">
                    <a:pos x="0" y="1"/>
                  </a:cxn>
                </a:cxnLst>
                <a:rect l="0" t="0" r="0" b="0"/>
                <a:pathLst>
                  <a:path w="5" h="2">
                    <a:moveTo>
                      <a:pt x="0" y="1"/>
                    </a:moveTo>
                    <a:cubicBezTo>
                      <a:pt x="5" y="2"/>
                      <a:pt x="5" y="2"/>
                      <a:pt x="5" y="2"/>
                    </a:cubicBezTo>
                    <a:cubicBezTo>
                      <a:pt x="3" y="1"/>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7" name="Freeform 1165">
                <a:extLst>
                  <a:ext uri="{FF2B5EF4-FFF2-40B4-BE49-F238E27FC236}">
                    <a16:creationId xmlns:a16="http://schemas.microsoft.com/office/drawing/2014/main" xmlns="" id="{A4440933-5859-49BF-91FC-9DBD694FCA64}"/>
                  </a:ext>
                </a:extLst>
              </p:cNvPr>
              <p:cNvSpPr/>
              <p:nvPr/>
            </p:nvSpPr>
            <p:spPr>
              <a:xfrm>
                <a:off x="4122" y="2899"/>
                <a:ext cx="6" cy="2"/>
              </a:xfrm>
              <a:custGeom>
                <a:avLst/>
                <a:gdLst/>
                <a:ahLst/>
                <a:cxnLst>
                  <a:cxn ang="0">
                    <a:pos x="1" y="2"/>
                  </a:cxn>
                  <a:cxn ang="0">
                    <a:pos x="6" y="2"/>
                  </a:cxn>
                  <a:cxn ang="0">
                    <a:pos x="0" y="0"/>
                  </a:cxn>
                  <a:cxn ang="0">
                    <a:pos x="1" y="2"/>
                  </a:cxn>
                </a:cxnLst>
                <a:rect l="0" t="0" r="0" b="0"/>
                <a:pathLst>
                  <a:path w="7" h="2">
                    <a:moveTo>
                      <a:pt x="2" y="2"/>
                    </a:moveTo>
                    <a:cubicBezTo>
                      <a:pt x="3" y="1"/>
                      <a:pt x="6" y="2"/>
                      <a:pt x="7" y="2"/>
                    </a:cubicBezTo>
                    <a:cubicBezTo>
                      <a:pt x="0" y="0"/>
                      <a:pt x="0" y="0"/>
                      <a:pt x="0" y="0"/>
                    </a:cubicBez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8" name="Freeform 1166">
                <a:extLst>
                  <a:ext uri="{FF2B5EF4-FFF2-40B4-BE49-F238E27FC236}">
                    <a16:creationId xmlns:a16="http://schemas.microsoft.com/office/drawing/2014/main" xmlns="" id="{6C408B85-77E2-4A53-AE94-9241566AFC4F}"/>
                  </a:ext>
                </a:extLst>
              </p:cNvPr>
              <p:cNvSpPr/>
              <p:nvPr/>
            </p:nvSpPr>
            <p:spPr>
              <a:xfrm>
                <a:off x="4123" y="2896"/>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89" name="Freeform 1167">
                <a:extLst>
                  <a:ext uri="{FF2B5EF4-FFF2-40B4-BE49-F238E27FC236}">
                    <a16:creationId xmlns:a16="http://schemas.microsoft.com/office/drawing/2014/main" xmlns="" id="{63615C36-0B2F-4385-AADF-EA235BA38071}"/>
                  </a:ext>
                </a:extLst>
              </p:cNvPr>
              <p:cNvSpPr/>
              <p:nvPr/>
            </p:nvSpPr>
            <p:spPr>
              <a:xfrm>
                <a:off x="4121" y="2894"/>
                <a:ext cx="11" cy="4"/>
              </a:xfrm>
              <a:custGeom>
                <a:avLst/>
                <a:gdLst/>
                <a:ahLst/>
                <a:cxnLst>
                  <a:cxn ang="0">
                    <a:pos x="2" y="0"/>
                  </a:cxn>
                  <a:cxn ang="0">
                    <a:pos x="2" y="1"/>
                  </a:cxn>
                  <a:cxn ang="0">
                    <a:pos x="2" y="1"/>
                  </a:cxn>
                  <a:cxn ang="0">
                    <a:pos x="8" y="2"/>
                  </a:cxn>
                  <a:cxn ang="0">
                    <a:pos x="7" y="4"/>
                  </a:cxn>
                  <a:cxn ang="0">
                    <a:pos x="11" y="3"/>
                  </a:cxn>
                  <a:cxn ang="0">
                    <a:pos x="2" y="0"/>
                  </a:cxn>
                </a:cxnLst>
                <a:rect l="0" t="0" r="0" b="0"/>
                <a:pathLst>
                  <a:path w="12" h="5">
                    <a:moveTo>
                      <a:pt x="3" y="0"/>
                    </a:moveTo>
                    <a:cubicBezTo>
                      <a:pt x="0" y="1"/>
                      <a:pt x="2" y="1"/>
                      <a:pt x="3" y="2"/>
                    </a:cubicBezTo>
                    <a:cubicBezTo>
                      <a:pt x="3" y="2"/>
                      <a:pt x="3" y="2"/>
                      <a:pt x="3" y="2"/>
                    </a:cubicBezTo>
                    <a:cubicBezTo>
                      <a:pt x="5" y="1"/>
                      <a:pt x="10" y="2"/>
                      <a:pt x="9" y="3"/>
                    </a:cubicBezTo>
                    <a:cubicBezTo>
                      <a:pt x="10" y="4"/>
                      <a:pt x="5" y="4"/>
                      <a:pt x="8" y="5"/>
                    </a:cubicBezTo>
                    <a:cubicBezTo>
                      <a:pt x="12" y="4"/>
                      <a:pt x="12" y="4"/>
                      <a:pt x="12" y="4"/>
                    </a:cubicBezTo>
                    <a:cubicBezTo>
                      <a:pt x="12" y="2"/>
                      <a:pt x="5" y="1"/>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0" name="Freeform 1168">
                <a:extLst>
                  <a:ext uri="{FF2B5EF4-FFF2-40B4-BE49-F238E27FC236}">
                    <a16:creationId xmlns:a16="http://schemas.microsoft.com/office/drawing/2014/main" xmlns="" id="{71BB0069-28DB-4FE2-91B0-3BA379E0E125}"/>
                  </a:ext>
                </a:extLst>
              </p:cNvPr>
              <p:cNvSpPr/>
              <p:nvPr/>
            </p:nvSpPr>
            <p:spPr>
              <a:xfrm>
                <a:off x="4125" y="2897"/>
                <a:ext cx="0"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1" name="Freeform 1169">
                <a:extLst>
                  <a:ext uri="{FF2B5EF4-FFF2-40B4-BE49-F238E27FC236}">
                    <a16:creationId xmlns:a16="http://schemas.microsoft.com/office/drawing/2014/main" xmlns="" id="{D888D601-13CD-499C-9BBA-26E92840869C}"/>
                  </a:ext>
                </a:extLst>
              </p:cNvPr>
              <p:cNvSpPr/>
              <p:nvPr/>
            </p:nvSpPr>
            <p:spPr>
              <a:xfrm>
                <a:off x="4124" y="2898"/>
                <a:ext cx="2" cy="1"/>
              </a:xfrm>
              <a:custGeom>
                <a:avLst/>
                <a:gdLst/>
                <a:ahLst/>
                <a:cxnLst>
                  <a:cxn ang="0">
                    <a:pos x="0" y="0"/>
                  </a:cxn>
                  <a:cxn ang="0">
                    <a:pos x="1" y="1"/>
                  </a:cxn>
                  <a:cxn ang="0">
                    <a:pos x="2" y="1"/>
                  </a:cxn>
                  <a:cxn ang="0">
                    <a:pos x="0" y="0"/>
                  </a:cxn>
                </a:cxnLst>
                <a:rect l="0" t="0" r="0" b="0"/>
                <a:pathLst>
                  <a:path w="2" h="1">
                    <a:moveTo>
                      <a:pt x="0" y="0"/>
                    </a:moveTo>
                    <a:lnTo>
                      <a:pt x="1" y="1"/>
                    </a:lnTo>
                    <a:lnTo>
                      <a:pt x="2"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2" name="Freeform 1170">
                <a:extLst>
                  <a:ext uri="{FF2B5EF4-FFF2-40B4-BE49-F238E27FC236}">
                    <a16:creationId xmlns:a16="http://schemas.microsoft.com/office/drawing/2014/main" xmlns="" id="{AA980D7E-98A4-4B6E-8898-B67E2F402099}"/>
                  </a:ext>
                </a:extLst>
              </p:cNvPr>
              <p:cNvSpPr/>
              <p:nvPr/>
            </p:nvSpPr>
            <p:spPr>
              <a:xfrm>
                <a:off x="4123" y="2889"/>
                <a:ext cx="11" cy="4"/>
              </a:xfrm>
              <a:custGeom>
                <a:avLst/>
                <a:gdLst/>
                <a:ahLst/>
                <a:cxnLst>
                  <a:cxn ang="0">
                    <a:pos x="0" y="1"/>
                  </a:cxn>
                  <a:cxn ang="0">
                    <a:pos x="4" y="4"/>
                  </a:cxn>
                  <a:cxn ang="0">
                    <a:pos x="11" y="2"/>
                  </a:cxn>
                  <a:cxn ang="0">
                    <a:pos x="9" y="0"/>
                  </a:cxn>
                  <a:cxn ang="0">
                    <a:pos x="0" y="1"/>
                  </a:cxn>
                </a:cxnLst>
                <a:rect l="0" t="0" r="0" b="0"/>
                <a:pathLst>
                  <a:path w="13" h="5">
                    <a:moveTo>
                      <a:pt x="0" y="2"/>
                    </a:moveTo>
                    <a:cubicBezTo>
                      <a:pt x="7" y="2"/>
                      <a:pt x="0" y="5"/>
                      <a:pt x="5" y="5"/>
                    </a:cubicBezTo>
                    <a:cubicBezTo>
                      <a:pt x="4" y="4"/>
                      <a:pt x="9" y="2"/>
                      <a:pt x="13" y="3"/>
                    </a:cubicBezTo>
                    <a:cubicBezTo>
                      <a:pt x="11" y="1"/>
                      <a:pt x="11" y="1"/>
                      <a:pt x="11" y="1"/>
                    </a:cubicBezTo>
                    <a:cubicBezTo>
                      <a:pt x="8" y="0"/>
                      <a:pt x="3" y="1"/>
                      <a:pt x="0"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3" name="Freeform 1171">
                <a:extLst>
                  <a:ext uri="{FF2B5EF4-FFF2-40B4-BE49-F238E27FC236}">
                    <a16:creationId xmlns:a16="http://schemas.microsoft.com/office/drawing/2014/main" xmlns="" id="{E8601DF0-BA5C-4BB0-ACB2-C4C17B2D5C04}"/>
                  </a:ext>
                </a:extLst>
              </p:cNvPr>
              <p:cNvSpPr/>
              <p:nvPr/>
            </p:nvSpPr>
            <p:spPr>
              <a:xfrm>
                <a:off x="4137" y="2887"/>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4" name="Freeform 1172">
                <a:extLst>
                  <a:ext uri="{FF2B5EF4-FFF2-40B4-BE49-F238E27FC236}">
                    <a16:creationId xmlns:a16="http://schemas.microsoft.com/office/drawing/2014/main" xmlns="" id="{748EBA1A-188D-4AF6-9154-6DF6B1E52714}"/>
                  </a:ext>
                </a:extLst>
              </p:cNvPr>
              <p:cNvSpPr/>
              <p:nvPr/>
            </p:nvSpPr>
            <p:spPr>
              <a:xfrm>
                <a:off x="4126" y="2879"/>
                <a:ext cx="15" cy="9"/>
              </a:xfrm>
              <a:custGeom>
                <a:avLst/>
                <a:gdLst/>
                <a:ahLst/>
                <a:cxnLst>
                  <a:cxn ang="0">
                    <a:pos x="1" y="0"/>
                  </a:cxn>
                  <a:cxn ang="0">
                    <a:pos x="7" y="3"/>
                  </a:cxn>
                  <a:cxn ang="0">
                    <a:pos x="2" y="2"/>
                  </a:cxn>
                  <a:cxn ang="0">
                    <a:pos x="5" y="6"/>
                  </a:cxn>
                  <a:cxn ang="0">
                    <a:pos x="0" y="4"/>
                  </a:cxn>
                  <a:cxn ang="0">
                    <a:pos x="5" y="8"/>
                  </a:cxn>
                  <a:cxn ang="0">
                    <a:pos x="0" y="9"/>
                  </a:cxn>
                  <a:cxn ang="0">
                    <a:pos x="7" y="9"/>
                  </a:cxn>
                  <a:cxn ang="0">
                    <a:pos x="7" y="7"/>
                  </a:cxn>
                  <a:cxn ang="0">
                    <a:pos x="10" y="8"/>
                  </a:cxn>
                  <a:cxn ang="0">
                    <a:pos x="14" y="2"/>
                  </a:cxn>
                  <a:cxn ang="0">
                    <a:pos x="1" y="0"/>
                  </a:cxn>
                </a:cxnLst>
                <a:rect l="0" t="0" r="0" b="0"/>
                <a:pathLst>
                  <a:path w="17" h="10">
                    <a:moveTo>
                      <a:pt x="2" y="0"/>
                    </a:moveTo>
                    <a:cubicBezTo>
                      <a:pt x="8" y="4"/>
                      <a:pt x="8" y="4"/>
                      <a:pt x="8" y="4"/>
                    </a:cubicBezTo>
                    <a:cubicBezTo>
                      <a:pt x="6" y="4"/>
                      <a:pt x="4" y="4"/>
                      <a:pt x="3" y="3"/>
                    </a:cubicBezTo>
                    <a:cubicBezTo>
                      <a:pt x="2" y="5"/>
                      <a:pt x="7" y="5"/>
                      <a:pt x="6" y="7"/>
                    </a:cubicBezTo>
                    <a:cubicBezTo>
                      <a:pt x="0" y="7"/>
                      <a:pt x="5" y="4"/>
                      <a:pt x="0" y="5"/>
                    </a:cubicBezTo>
                    <a:cubicBezTo>
                      <a:pt x="0" y="6"/>
                      <a:pt x="0" y="8"/>
                      <a:pt x="6" y="9"/>
                    </a:cubicBezTo>
                    <a:cubicBezTo>
                      <a:pt x="1" y="10"/>
                      <a:pt x="1" y="10"/>
                      <a:pt x="1" y="10"/>
                    </a:cubicBezTo>
                    <a:cubicBezTo>
                      <a:pt x="8" y="10"/>
                      <a:pt x="8" y="10"/>
                      <a:pt x="8" y="10"/>
                    </a:cubicBezTo>
                    <a:cubicBezTo>
                      <a:pt x="10" y="9"/>
                      <a:pt x="3" y="8"/>
                      <a:pt x="8" y="8"/>
                    </a:cubicBezTo>
                    <a:cubicBezTo>
                      <a:pt x="10" y="8"/>
                      <a:pt x="11" y="8"/>
                      <a:pt x="12" y="9"/>
                    </a:cubicBezTo>
                    <a:cubicBezTo>
                      <a:pt x="10" y="8"/>
                      <a:pt x="17" y="6"/>
                      <a:pt x="16" y="3"/>
                    </a:cubicBezTo>
                    <a:cubicBezTo>
                      <a:pt x="15" y="1"/>
                      <a:pt x="5" y="2"/>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5" name="Freeform 1173">
                <a:extLst>
                  <a:ext uri="{FF2B5EF4-FFF2-40B4-BE49-F238E27FC236}">
                    <a16:creationId xmlns:a16="http://schemas.microsoft.com/office/drawing/2014/main" xmlns="" id="{07DCF152-317C-4061-BBC7-C3497381F387}"/>
                  </a:ext>
                </a:extLst>
              </p:cNvPr>
              <p:cNvSpPr/>
              <p:nvPr/>
            </p:nvSpPr>
            <p:spPr>
              <a:xfrm>
                <a:off x="4133" y="2879"/>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6" name="Freeform 1174">
                <a:extLst>
                  <a:ext uri="{FF2B5EF4-FFF2-40B4-BE49-F238E27FC236}">
                    <a16:creationId xmlns:a16="http://schemas.microsoft.com/office/drawing/2014/main" xmlns="" id="{06A03C41-2CDD-40C7-8E6B-2042F9B7B32B}"/>
                  </a:ext>
                </a:extLst>
              </p:cNvPr>
              <p:cNvSpPr/>
              <p:nvPr/>
            </p:nvSpPr>
            <p:spPr>
              <a:xfrm>
                <a:off x="4125" y="2871"/>
                <a:ext cx="16" cy="7"/>
              </a:xfrm>
              <a:custGeom>
                <a:avLst/>
                <a:gdLst/>
                <a:ahLst/>
                <a:cxnLst>
                  <a:cxn ang="0">
                    <a:pos x="0" y="4"/>
                  </a:cxn>
                  <a:cxn ang="0">
                    <a:pos x="4" y="6"/>
                  </a:cxn>
                  <a:cxn ang="0">
                    <a:pos x="1" y="7"/>
                  </a:cxn>
                  <a:cxn ang="0">
                    <a:pos x="7" y="7"/>
                  </a:cxn>
                  <a:cxn ang="0">
                    <a:pos x="4" y="3"/>
                  </a:cxn>
                  <a:cxn ang="0">
                    <a:pos x="12" y="2"/>
                  </a:cxn>
                  <a:cxn ang="0">
                    <a:pos x="10" y="4"/>
                  </a:cxn>
                  <a:cxn ang="0">
                    <a:pos x="8" y="0"/>
                  </a:cxn>
                  <a:cxn ang="0">
                    <a:pos x="7" y="0"/>
                  </a:cxn>
                  <a:cxn ang="0">
                    <a:pos x="5" y="0"/>
                  </a:cxn>
                  <a:cxn ang="0">
                    <a:pos x="0" y="4"/>
                  </a:cxn>
                </a:cxnLst>
                <a:rect l="0" t="0" r="0" b="0"/>
                <a:pathLst>
                  <a:path w="18" h="8">
                    <a:moveTo>
                      <a:pt x="1" y="5"/>
                    </a:moveTo>
                    <a:cubicBezTo>
                      <a:pt x="5" y="7"/>
                      <a:pt x="5" y="7"/>
                      <a:pt x="5" y="7"/>
                    </a:cubicBezTo>
                    <a:cubicBezTo>
                      <a:pt x="5" y="8"/>
                      <a:pt x="3" y="8"/>
                      <a:pt x="2" y="8"/>
                    </a:cubicBezTo>
                    <a:cubicBezTo>
                      <a:pt x="4" y="8"/>
                      <a:pt x="6" y="8"/>
                      <a:pt x="8" y="8"/>
                    </a:cubicBezTo>
                    <a:cubicBezTo>
                      <a:pt x="14" y="7"/>
                      <a:pt x="6" y="6"/>
                      <a:pt x="5" y="4"/>
                    </a:cubicBezTo>
                    <a:cubicBezTo>
                      <a:pt x="7" y="1"/>
                      <a:pt x="8" y="5"/>
                      <a:pt x="14" y="3"/>
                    </a:cubicBezTo>
                    <a:cubicBezTo>
                      <a:pt x="13" y="4"/>
                      <a:pt x="12" y="4"/>
                      <a:pt x="12" y="5"/>
                    </a:cubicBezTo>
                    <a:cubicBezTo>
                      <a:pt x="18" y="3"/>
                      <a:pt x="12" y="1"/>
                      <a:pt x="10" y="0"/>
                    </a:cubicBezTo>
                    <a:cubicBezTo>
                      <a:pt x="10" y="0"/>
                      <a:pt x="8" y="0"/>
                      <a:pt x="8" y="1"/>
                    </a:cubicBezTo>
                    <a:cubicBezTo>
                      <a:pt x="6" y="0"/>
                      <a:pt x="6" y="0"/>
                      <a:pt x="6" y="0"/>
                    </a:cubicBezTo>
                    <a:cubicBezTo>
                      <a:pt x="2" y="1"/>
                      <a:pt x="0" y="2"/>
                      <a:pt x="1"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7" name="Freeform 1175">
                <a:extLst>
                  <a:ext uri="{FF2B5EF4-FFF2-40B4-BE49-F238E27FC236}">
                    <a16:creationId xmlns:a16="http://schemas.microsoft.com/office/drawing/2014/main" xmlns="" id="{D43C04BE-3396-4CE0-BD89-8596C7A03BA9}"/>
                  </a:ext>
                </a:extLst>
              </p:cNvPr>
              <p:cNvSpPr/>
              <p:nvPr/>
            </p:nvSpPr>
            <p:spPr>
              <a:xfrm>
                <a:off x="4125" y="2878"/>
                <a:ext cx="2" cy="0"/>
              </a:xfrm>
              <a:custGeom>
                <a:avLst/>
                <a:gdLst/>
                <a:ahLst/>
                <a:cxnLst>
                  <a:cxn ang="0">
                    <a:pos x="1" y="0"/>
                  </a:cxn>
                  <a:cxn ang="0">
                    <a:pos x="2" y="0"/>
                  </a:cxn>
                  <a:cxn ang="0">
                    <a:pos x="1" y="0"/>
                  </a:cxn>
                </a:cxnLst>
                <a:rect l="0" t="0" r="0" b="0"/>
                <a:pathLst>
                  <a:path w="3" h="1">
                    <a:moveTo>
                      <a:pt x="2" y="1"/>
                    </a:moveTo>
                    <a:cubicBezTo>
                      <a:pt x="2" y="0"/>
                      <a:pt x="2" y="0"/>
                      <a:pt x="3" y="0"/>
                    </a:cubicBezTo>
                    <a:cubicBezTo>
                      <a:pt x="1" y="0"/>
                      <a:pt x="0"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8" name="Freeform 1176">
                <a:extLst>
                  <a:ext uri="{FF2B5EF4-FFF2-40B4-BE49-F238E27FC236}">
                    <a16:creationId xmlns:a16="http://schemas.microsoft.com/office/drawing/2014/main" xmlns="" id="{8BF72D66-77B3-4F8C-B990-88C521D13196}"/>
                  </a:ext>
                </a:extLst>
              </p:cNvPr>
              <p:cNvSpPr/>
              <p:nvPr/>
            </p:nvSpPr>
            <p:spPr>
              <a:xfrm>
                <a:off x="4134" y="2870"/>
                <a:ext cx="1" cy="1"/>
              </a:xfrm>
              <a:custGeom>
                <a:avLst/>
                <a:gdLst/>
                <a:ahLst/>
                <a:cxnLst>
                  <a:cxn ang="0">
                    <a:pos x="0" y="0"/>
                  </a:cxn>
                  <a:cxn ang="0">
                    <a:pos x="0" y="1"/>
                  </a:cxn>
                  <a:cxn ang="0">
                    <a:pos x="0" y="0"/>
                  </a:cxn>
                </a:cxnLst>
                <a:rect l="0" t="0" r="0" b="0"/>
                <a:pathLst>
                  <a:path w="1" h="1">
                    <a:moveTo>
                      <a:pt x="0" y="0"/>
                    </a:moveTo>
                    <a:cubicBezTo>
                      <a:pt x="0" y="0"/>
                      <a:pt x="0" y="0"/>
                      <a:pt x="0" y="1"/>
                    </a:cubicBezTo>
                    <a:cubicBezTo>
                      <a:pt x="1" y="1"/>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299" name="Freeform 1177">
                <a:extLst>
                  <a:ext uri="{FF2B5EF4-FFF2-40B4-BE49-F238E27FC236}">
                    <a16:creationId xmlns:a16="http://schemas.microsoft.com/office/drawing/2014/main" xmlns="" id="{28A6D5CE-8CD6-4B74-9776-799BEA61F9F1}"/>
                  </a:ext>
                </a:extLst>
              </p:cNvPr>
              <p:cNvSpPr/>
              <p:nvPr/>
            </p:nvSpPr>
            <p:spPr>
              <a:xfrm>
                <a:off x="4126" y="2870"/>
                <a:ext cx="3" cy="1"/>
              </a:xfrm>
              <a:custGeom>
                <a:avLst/>
                <a:gdLst/>
                <a:ahLst/>
                <a:cxnLst>
                  <a:cxn ang="0">
                    <a:pos x="2" y="1"/>
                  </a:cxn>
                  <a:cxn ang="0">
                    <a:pos x="3" y="0"/>
                  </a:cxn>
                  <a:cxn ang="0">
                    <a:pos x="0" y="0"/>
                  </a:cxn>
                  <a:cxn ang="0">
                    <a:pos x="2" y="1"/>
                  </a:cxn>
                </a:cxnLst>
                <a:rect l="0" t="0" r="0" b="0"/>
                <a:pathLst>
                  <a:path w="3" h="1">
                    <a:moveTo>
                      <a:pt x="2" y="1"/>
                    </a:moveTo>
                    <a:cubicBezTo>
                      <a:pt x="3" y="0"/>
                      <a:pt x="3" y="0"/>
                      <a:pt x="3" y="0"/>
                    </a:cubicBezTo>
                    <a:cubicBezTo>
                      <a:pt x="0" y="0"/>
                      <a:pt x="0" y="0"/>
                      <a:pt x="0" y="0"/>
                    </a:cubicBezTo>
                    <a:cubicBezTo>
                      <a:pt x="0" y="1"/>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0" name="Freeform 1178">
                <a:extLst>
                  <a:ext uri="{FF2B5EF4-FFF2-40B4-BE49-F238E27FC236}">
                    <a16:creationId xmlns:a16="http://schemas.microsoft.com/office/drawing/2014/main" xmlns="" id="{72D5F68D-EC0F-47FC-825F-50976BCD1716}"/>
                  </a:ext>
                </a:extLst>
              </p:cNvPr>
              <p:cNvSpPr/>
              <p:nvPr/>
            </p:nvSpPr>
            <p:spPr>
              <a:xfrm>
                <a:off x="4122" y="2818"/>
                <a:ext cx="16" cy="51"/>
              </a:xfrm>
              <a:custGeom>
                <a:avLst/>
                <a:gdLst/>
                <a:ahLst/>
                <a:cxnLst>
                  <a:cxn ang="0">
                    <a:pos x="13" y="0"/>
                  </a:cxn>
                  <a:cxn ang="0">
                    <a:pos x="10" y="2"/>
                  </a:cxn>
                  <a:cxn ang="0">
                    <a:pos x="6" y="0"/>
                  </a:cxn>
                  <a:cxn ang="0">
                    <a:pos x="0" y="0"/>
                  </a:cxn>
                  <a:cxn ang="0">
                    <a:pos x="3" y="4"/>
                  </a:cxn>
                  <a:cxn ang="0">
                    <a:pos x="0" y="5"/>
                  </a:cxn>
                  <a:cxn ang="0">
                    <a:pos x="2" y="12"/>
                  </a:cxn>
                  <a:cxn ang="0">
                    <a:pos x="4" y="17"/>
                  </a:cxn>
                  <a:cxn ang="0">
                    <a:pos x="3" y="38"/>
                  </a:cxn>
                  <a:cxn ang="0">
                    <a:pos x="8" y="39"/>
                  </a:cxn>
                  <a:cxn ang="0">
                    <a:pos x="5" y="41"/>
                  </a:cxn>
                  <a:cxn ang="0">
                    <a:pos x="5" y="39"/>
                  </a:cxn>
                  <a:cxn ang="0">
                    <a:pos x="4" y="45"/>
                  </a:cxn>
                  <a:cxn ang="0">
                    <a:pos x="10" y="45"/>
                  </a:cxn>
                  <a:cxn ang="0">
                    <a:pos x="3" y="49"/>
                  </a:cxn>
                  <a:cxn ang="0">
                    <a:pos x="7" y="51"/>
                  </a:cxn>
                  <a:cxn ang="0">
                    <a:pos x="11" y="48"/>
                  </a:cxn>
                  <a:cxn ang="0">
                    <a:pos x="14" y="50"/>
                  </a:cxn>
                  <a:cxn ang="0">
                    <a:pos x="6" y="36"/>
                  </a:cxn>
                  <a:cxn ang="0">
                    <a:pos x="10" y="37"/>
                  </a:cxn>
                  <a:cxn ang="0">
                    <a:pos x="13" y="28"/>
                  </a:cxn>
                  <a:cxn ang="0">
                    <a:pos x="7" y="25"/>
                  </a:cxn>
                  <a:cxn ang="0">
                    <a:pos x="9" y="23"/>
                  </a:cxn>
                  <a:cxn ang="0">
                    <a:pos x="7" y="23"/>
                  </a:cxn>
                  <a:cxn ang="0">
                    <a:pos x="10" y="20"/>
                  </a:cxn>
                  <a:cxn ang="0">
                    <a:pos x="4" y="20"/>
                  </a:cxn>
                  <a:cxn ang="0">
                    <a:pos x="13" y="15"/>
                  </a:cxn>
                  <a:cxn ang="0">
                    <a:pos x="10" y="16"/>
                  </a:cxn>
                  <a:cxn ang="0">
                    <a:pos x="6" y="14"/>
                  </a:cxn>
                  <a:cxn ang="0">
                    <a:pos x="12" y="14"/>
                  </a:cxn>
                  <a:cxn ang="0">
                    <a:pos x="9" y="10"/>
                  </a:cxn>
                  <a:cxn ang="0">
                    <a:pos x="5" y="11"/>
                  </a:cxn>
                  <a:cxn ang="0">
                    <a:pos x="7" y="5"/>
                  </a:cxn>
                  <a:cxn ang="0">
                    <a:pos x="13" y="7"/>
                  </a:cxn>
                  <a:cxn ang="0">
                    <a:pos x="16" y="6"/>
                  </a:cxn>
                  <a:cxn ang="0">
                    <a:pos x="8" y="3"/>
                  </a:cxn>
                  <a:cxn ang="0">
                    <a:pos x="13" y="0"/>
                  </a:cxn>
                </a:cxnLst>
                <a:rect l="0" t="0" r="0" b="0"/>
                <a:pathLst>
                  <a:path w="19" h="59">
                    <a:moveTo>
                      <a:pt x="16" y="1"/>
                    </a:moveTo>
                    <a:cubicBezTo>
                      <a:pt x="13" y="1"/>
                      <a:pt x="12" y="2"/>
                      <a:pt x="13" y="3"/>
                    </a:cubicBezTo>
                    <a:cubicBezTo>
                      <a:pt x="10" y="3"/>
                      <a:pt x="10" y="1"/>
                      <a:pt x="8" y="0"/>
                    </a:cubicBezTo>
                    <a:cubicBezTo>
                      <a:pt x="6" y="2"/>
                      <a:pt x="4" y="0"/>
                      <a:pt x="1" y="1"/>
                    </a:cubicBezTo>
                    <a:cubicBezTo>
                      <a:pt x="1" y="3"/>
                      <a:pt x="5" y="3"/>
                      <a:pt x="4" y="5"/>
                    </a:cubicBezTo>
                    <a:cubicBezTo>
                      <a:pt x="1" y="6"/>
                      <a:pt x="1" y="6"/>
                      <a:pt x="1" y="6"/>
                    </a:cubicBezTo>
                    <a:cubicBezTo>
                      <a:pt x="3" y="8"/>
                      <a:pt x="6" y="12"/>
                      <a:pt x="3" y="14"/>
                    </a:cubicBezTo>
                    <a:cubicBezTo>
                      <a:pt x="2" y="16"/>
                      <a:pt x="4" y="18"/>
                      <a:pt x="5" y="20"/>
                    </a:cubicBezTo>
                    <a:cubicBezTo>
                      <a:pt x="3" y="28"/>
                      <a:pt x="7" y="36"/>
                      <a:pt x="4" y="45"/>
                    </a:cubicBezTo>
                    <a:cubicBezTo>
                      <a:pt x="10" y="46"/>
                      <a:pt x="10" y="46"/>
                      <a:pt x="10" y="46"/>
                    </a:cubicBezTo>
                    <a:cubicBezTo>
                      <a:pt x="7" y="46"/>
                      <a:pt x="10" y="48"/>
                      <a:pt x="6" y="48"/>
                    </a:cubicBezTo>
                    <a:cubicBezTo>
                      <a:pt x="7" y="47"/>
                      <a:pt x="6" y="47"/>
                      <a:pt x="6" y="46"/>
                    </a:cubicBezTo>
                    <a:cubicBezTo>
                      <a:pt x="0" y="48"/>
                      <a:pt x="7" y="51"/>
                      <a:pt x="5" y="53"/>
                    </a:cubicBezTo>
                    <a:cubicBezTo>
                      <a:pt x="6" y="53"/>
                      <a:pt x="11" y="53"/>
                      <a:pt x="12" y="53"/>
                    </a:cubicBezTo>
                    <a:cubicBezTo>
                      <a:pt x="5" y="53"/>
                      <a:pt x="12" y="56"/>
                      <a:pt x="4" y="57"/>
                    </a:cubicBezTo>
                    <a:cubicBezTo>
                      <a:pt x="2" y="59"/>
                      <a:pt x="10" y="57"/>
                      <a:pt x="9" y="59"/>
                    </a:cubicBezTo>
                    <a:cubicBezTo>
                      <a:pt x="13" y="59"/>
                      <a:pt x="11" y="57"/>
                      <a:pt x="14" y="56"/>
                    </a:cubicBezTo>
                    <a:cubicBezTo>
                      <a:pt x="18" y="57"/>
                      <a:pt x="13" y="58"/>
                      <a:pt x="17" y="58"/>
                    </a:cubicBezTo>
                    <a:cubicBezTo>
                      <a:pt x="19" y="55"/>
                      <a:pt x="11" y="48"/>
                      <a:pt x="8" y="42"/>
                    </a:cubicBezTo>
                    <a:cubicBezTo>
                      <a:pt x="12" y="43"/>
                      <a:pt x="12" y="43"/>
                      <a:pt x="12" y="43"/>
                    </a:cubicBezTo>
                    <a:cubicBezTo>
                      <a:pt x="9" y="40"/>
                      <a:pt x="9" y="35"/>
                      <a:pt x="16" y="33"/>
                    </a:cubicBezTo>
                    <a:cubicBezTo>
                      <a:pt x="12" y="34"/>
                      <a:pt x="18" y="29"/>
                      <a:pt x="9" y="29"/>
                    </a:cubicBezTo>
                    <a:cubicBezTo>
                      <a:pt x="11" y="29"/>
                      <a:pt x="11" y="29"/>
                      <a:pt x="11" y="27"/>
                    </a:cubicBezTo>
                    <a:cubicBezTo>
                      <a:pt x="9" y="27"/>
                      <a:pt x="9" y="27"/>
                      <a:pt x="9" y="27"/>
                    </a:cubicBezTo>
                    <a:cubicBezTo>
                      <a:pt x="9" y="26"/>
                      <a:pt x="13" y="26"/>
                      <a:pt x="13" y="24"/>
                    </a:cubicBezTo>
                    <a:cubicBezTo>
                      <a:pt x="9" y="25"/>
                      <a:pt x="8" y="24"/>
                      <a:pt x="5" y="24"/>
                    </a:cubicBezTo>
                    <a:cubicBezTo>
                      <a:pt x="9" y="22"/>
                      <a:pt x="13" y="20"/>
                      <a:pt x="16" y="18"/>
                    </a:cubicBezTo>
                    <a:cubicBezTo>
                      <a:pt x="12" y="19"/>
                      <a:pt x="12" y="19"/>
                      <a:pt x="12" y="19"/>
                    </a:cubicBezTo>
                    <a:cubicBezTo>
                      <a:pt x="13" y="18"/>
                      <a:pt x="10" y="18"/>
                      <a:pt x="8" y="17"/>
                    </a:cubicBezTo>
                    <a:cubicBezTo>
                      <a:pt x="8" y="16"/>
                      <a:pt x="13" y="16"/>
                      <a:pt x="15" y="17"/>
                    </a:cubicBezTo>
                    <a:cubicBezTo>
                      <a:pt x="17" y="14"/>
                      <a:pt x="8" y="14"/>
                      <a:pt x="11" y="12"/>
                    </a:cubicBezTo>
                    <a:cubicBezTo>
                      <a:pt x="7" y="13"/>
                      <a:pt x="7" y="13"/>
                      <a:pt x="7" y="13"/>
                    </a:cubicBezTo>
                    <a:cubicBezTo>
                      <a:pt x="6" y="11"/>
                      <a:pt x="10" y="9"/>
                      <a:pt x="9" y="6"/>
                    </a:cubicBezTo>
                    <a:cubicBezTo>
                      <a:pt x="14" y="5"/>
                      <a:pt x="13" y="8"/>
                      <a:pt x="16" y="9"/>
                    </a:cubicBezTo>
                    <a:cubicBezTo>
                      <a:pt x="17" y="9"/>
                      <a:pt x="17" y="8"/>
                      <a:pt x="19" y="7"/>
                    </a:cubicBezTo>
                    <a:cubicBezTo>
                      <a:pt x="16" y="6"/>
                      <a:pt x="12" y="5"/>
                      <a:pt x="10" y="4"/>
                    </a:cubicBezTo>
                    <a:cubicBezTo>
                      <a:pt x="16" y="5"/>
                      <a:pt x="16" y="2"/>
                      <a:pt x="16"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1" name="Freeform 1179">
                <a:extLst>
                  <a:ext uri="{FF2B5EF4-FFF2-40B4-BE49-F238E27FC236}">
                    <a16:creationId xmlns:a16="http://schemas.microsoft.com/office/drawing/2014/main" xmlns="" id="{F602DCF3-AD06-400F-A6FD-655AE277B8B7}"/>
                  </a:ext>
                </a:extLst>
              </p:cNvPr>
              <p:cNvSpPr/>
              <p:nvPr/>
            </p:nvSpPr>
            <p:spPr>
              <a:xfrm>
                <a:off x="4138" y="2824"/>
                <a:ext cx="2" cy="1"/>
              </a:xfrm>
              <a:custGeom>
                <a:avLst/>
                <a:gdLst/>
                <a:ahLst/>
                <a:cxnLst>
                  <a:cxn ang="0">
                    <a:pos x="0" y="0"/>
                  </a:cxn>
                  <a:cxn ang="0">
                    <a:pos x="2" y="1"/>
                  </a:cxn>
                  <a:cxn ang="0">
                    <a:pos x="1" y="0"/>
                  </a:cxn>
                  <a:cxn ang="0">
                    <a:pos x="0" y="0"/>
                  </a:cxn>
                </a:cxnLst>
                <a:rect l="0" t="0" r="0" b="0"/>
                <a:pathLst>
                  <a:path w="2" h="1">
                    <a:moveTo>
                      <a:pt x="0" y="0"/>
                    </a:moveTo>
                    <a:lnTo>
                      <a:pt x="2" y="1"/>
                    </a:ln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2" name="Freeform 1180">
                <a:extLst>
                  <a:ext uri="{FF2B5EF4-FFF2-40B4-BE49-F238E27FC236}">
                    <a16:creationId xmlns:a16="http://schemas.microsoft.com/office/drawing/2014/main" xmlns="" id="{F2A4F11A-0ACC-4981-AE62-9E35F3EFA2CE}"/>
                  </a:ext>
                </a:extLst>
              </p:cNvPr>
              <p:cNvSpPr/>
              <p:nvPr/>
            </p:nvSpPr>
            <p:spPr>
              <a:xfrm>
                <a:off x="4136" y="281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3" name="Rectangle 1181">
                <a:extLst>
                  <a:ext uri="{FF2B5EF4-FFF2-40B4-BE49-F238E27FC236}">
                    <a16:creationId xmlns:a16="http://schemas.microsoft.com/office/drawing/2014/main" xmlns="" id="{28ADD958-2256-4355-A11E-1EE24960BD75}"/>
                  </a:ext>
                </a:extLst>
              </p:cNvPr>
              <p:cNvSpPr/>
              <p:nvPr/>
            </p:nvSpPr>
            <p:spPr>
              <a:xfrm>
                <a:off x="4125" y="2830"/>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304" name="Freeform 1182">
                <a:extLst>
                  <a:ext uri="{FF2B5EF4-FFF2-40B4-BE49-F238E27FC236}">
                    <a16:creationId xmlns:a16="http://schemas.microsoft.com/office/drawing/2014/main" xmlns="" id="{0BDF7B58-60E4-4F60-8544-5085AB450259}"/>
                  </a:ext>
                </a:extLst>
              </p:cNvPr>
              <p:cNvSpPr/>
              <p:nvPr/>
            </p:nvSpPr>
            <p:spPr>
              <a:xfrm>
                <a:off x="4136" y="2832"/>
                <a:ext cx="3" cy="2"/>
              </a:xfrm>
              <a:custGeom>
                <a:avLst/>
                <a:gdLst/>
                <a:ahLst/>
                <a:cxnLst>
                  <a:cxn ang="0">
                    <a:pos x="3" y="0"/>
                  </a:cxn>
                  <a:cxn ang="0">
                    <a:pos x="0" y="2"/>
                  </a:cxn>
                  <a:cxn ang="0">
                    <a:pos x="3" y="0"/>
                  </a:cxn>
                </a:cxnLst>
                <a:rect l="0" t="0" r="0" b="0"/>
                <a:pathLst>
                  <a:path w="4" h="2">
                    <a:moveTo>
                      <a:pt x="4" y="0"/>
                    </a:moveTo>
                    <a:cubicBezTo>
                      <a:pt x="0" y="2"/>
                      <a:pt x="0" y="2"/>
                      <a:pt x="0" y="2"/>
                    </a:cubicBezTo>
                    <a:cubicBezTo>
                      <a:pt x="2" y="2"/>
                      <a:pt x="3" y="1"/>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5" name="Freeform 1183">
                <a:extLst>
                  <a:ext uri="{FF2B5EF4-FFF2-40B4-BE49-F238E27FC236}">
                    <a16:creationId xmlns:a16="http://schemas.microsoft.com/office/drawing/2014/main" xmlns="" id="{B878CCA2-ADE0-4918-B8EF-2EC29A60B256}"/>
                  </a:ext>
                </a:extLst>
              </p:cNvPr>
              <p:cNvSpPr/>
              <p:nvPr/>
            </p:nvSpPr>
            <p:spPr>
              <a:xfrm>
                <a:off x="4136" y="2844"/>
                <a:ext cx="2" cy="1"/>
              </a:xfrm>
              <a:custGeom>
                <a:avLst/>
                <a:gdLst/>
                <a:ahLst/>
                <a:cxnLst>
                  <a:cxn ang="0">
                    <a:pos x="0" y="0"/>
                  </a:cxn>
                  <a:cxn ang="0">
                    <a:pos x="2" y="1"/>
                  </a:cxn>
                  <a:cxn ang="0">
                    <a:pos x="0" y="0"/>
                  </a:cxn>
                </a:cxnLst>
                <a:rect l="0" t="0" r="0" b="0"/>
                <a:pathLst>
                  <a:path w="3" h="1">
                    <a:moveTo>
                      <a:pt x="0" y="0"/>
                    </a:moveTo>
                    <a:cubicBezTo>
                      <a:pt x="3" y="1"/>
                      <a:pt x="3" y="1"/>
                      <a:pt x="3" y="1"/>
                    </a:cubicBezTo>
                    <a:cubicBezTo>
                      <a:pt x="3" y="0"/>
                      <a:pt x="2"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6" name="Freeform 1184">
                <a:extLst>
                  <a:ext uri="{FF2B5EF4-FFF2-40B4-BE49-F238E27FC236}">
                    <a16:creationId xmlns:a16="http://schemas.microsoft.com/office/drawing/2014/main" xmlns="" id="{6D774AD1-EF2E-4ADE-9AC6-DFE4836D7E27}"/>
                  </a:ext>
                </a:extLst>
              </p:cNvPr>
              <p:cNvSpPr/>
              <p:nvPr/>
            </p:nvSpPr>
            <p:spPr>
              <a:xfrm>
                <a:off x="4137" y="2820"/>
                <a:ext cx="2" cy="2"/>
              </a:xfrm>
              <a:custGeom>
                <a:avLst/>
                <a:gdLst/>
                <a:ahLst/>
                <a:cxnLst>
                  <a:cxn ang="0">
                    <a:pos x="2" y="2"/>
                  </a:cxn>
                  <a:cxn ang="0">
                    <a:pos x="1" y="1"/>
                  </a:cxn>
                  <a:cxn ang="0">
                    <a:pos x="0" y="0"/>
                  </a:cxn>
                  <a:cxn ang="0">
                    <a:pos x="2" y="2"/>
                  </a:cxn>
                </a:cxnLst>
                <a:rect l="0" t="0" r="0" b="0"/>
                <a:pathLst>
                  <a:path w="2" h="2">
                    <a:moveTo>
                      <a:pt x="2" y="2"/>
                    </a:moveTo>
                    <a:lnTo>
                      <a:pt x="1" y="1"/>
                    </a:lnTo>
                    <a:lnTo>
                      <a:pt x="0" y="0"/>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7" name="Freeform 1185">
                <a:extLst>
                  <a:ext uri="{FF2B5EF4-FFF2-40B4-BE49-F238E27FC236}">
                    <a16:creationId xmlns:a16="http://schemas.microsoft.com/office/drawing/2014/main" xmlns="" id="{33352F46-9C4C-4B93-9178-DD391C2080AC}"/>
                  </a:ext>
                </a:extLst>
              </p:cNvPr>
              <p:cNvSpPr/>
              <p:nvPr/>
            </p:nvSpPr>
            <p:spPr>
              <a:xfrm>
                <a:off x="4118" y="2790"/>
                <a:ext cx="21" cy="27"/>
              </a:xfrm>
              <a:custGeom>
                <a:avLst/>
                <a:gdLst/>
                <a:ahLst/>
                <a:cxnLst>
                  <a:cxn ang="0">
                    <a:pos x="4" y="1"/>
                  </a:cxn>
                  <a:cxn ang="0">
                    <a:pos x="1" y="6"/>
                  </a:cxn>
                  <a:cxn ang="0">
                    <a:pos x="10" y="10"/>
                  </a:cxn>
                  <a:cxn ang="0">
                    <a:pos x="2" y="9"/>
                  </a:cxn>
                  <a:cxn ang="0">
                    <a:pos x="8" y="18"/>
                  </a:cxn>
                  <a:cxn ang="0">
                    <a:pos x="5" y="18"/>
                  </a:cxn>
                  <a:cxn ang="0">
                    <a:pos x="13" y="21"/>
                  </a:cxn>
                  <a:cxn ang="0">
                    <a:pos x="4" y="21"/>
                  </a:cxn>
                  <a:cxn ang="0">
                    <a:pos x="4" y="21"/>
                  </a:cxn>
                  <a:cxn ang="0">
                    <a:pos x="6" y="27"/>
                  </a:cxn>
                  <a:cxn ang="0">
                    <a:pos x="11" y="27"/>
                  </a:cxn>
                  <a:cxn ang="0">
                    <a:pos x="16" y="27"/>
                  </a:cxn>
                  <a:cxn ang="0">
                    <a:pos x="13" y="23"/>
                  </a:cxn>
                  <a:cxn ang="0">
                    <a:pos x="16" y="23"/>
                  </a:cxn>
                  <a:cxn ang="0">
                    <a:pos x="14" y="21"/>
                  </a:cxn>
                  <a:cxn ang="0">
                    <a:pos x="17" y="21"/>
                  </a:cxn>
                  <a:cxn ang="0">
                    <a:pos x="14" y="19"/>
                  </a:cxn>
                  <a:cxn ang="0">
                    <a:pos x="15" y="19"/>
                  </a:cxn>
                  <a:cxn ang="0">
                    <a:pos x="10" y="18"/>
                  </a:cxn>
                  <a:cxn ang="0">
                    <a:pos x="15" y="16"/>
                  </a:cxn>
                  <a:cxn ang="0">
                    <a:pos x="12" y="17"/>
                  </a:cxn>
                  <a:cxn ang="0">
                    <a:pos x="16" y="11"/>
                  </a:cxn>
                  <a:cxn ang="0">
                    <a:pos x="14" y="10"/>
                  </a:cxn>
                  <a:cxn ang="0">
                    <a:pos x="16" y="13"/>
                  </a:cxn>
                  <a:cxn ang="0">
                    <a:pos x="8" y="13"/>
                  </a:cxn>
                  <a:cxn ang="0">
                    <a:pos x="15" y="10"/>
                  </a:cxn>
                  <a:cxn ang="0">
                    <a:pos x="14" y="5"/>
                  </a:cxn>
                  <a:cxn ang="0">
                    <a:pos x="15" y="5"/>
                  </a:cxn>
                  <a:cxn ang="0">
                    <a:pos x="12" y="2"/>
                  </a:cxn>
                  <a:cxn ang="0">
                    <a:pos x="10" y="4"/>
                  </a:cxn>
                  <a:cxn ang="0">
                    <a:pos x="8" y="2"/>
                  </a:cxn>
                  <a:cxn ang="0">
                    <a:pos x="10" y="2"/>
                  </a:cxn>
                  <a:cxn ang="0">
                    <a:pos x="5" y="0"/>
                  </a:cxn>
                  <a:cxn ang="0">
                    <a:pos x="8" y="3"/>
                  </a:cxn>
                  <a:cxn ang="0">
                    <a:pos x="4" y="1"/>
                  </a:cxn>
                </a:cxnLst>
                <a:rect l="0" t="0" r="0" b="0"/>
                <a:pathLst>
                  <a:path w="25" h="32">
                    <a:moveTo>
                      <a:pt x="5" y="2"/>
                    </a:moveTo>
                    <a:cubicBezTo>
                      <a:pt x="0" y="4"/>
                      <a:pt x="3" y="6"/>
                      <a:pt x="2" y="8"/>
                    </a:cubicBezTo>
                    <a:cubicBezTo>
                      <a:pt x="5" y="11"/>
                      <a:pt x="12" y="8"/>
                      <a:pt x="13" y="12"/>
                    </a:cubicBezTo>
                    <a:cubicBezTo>
                      <a:pt x="3" y="11"/>
                      <a:pt x="3" y="11"/>
                      <a:pt x="3" y="11"/>
                    </a:cubicBezTo>
                    <a:cubicBezTo>
                      <a:pt x="4" y="15"/>
                      <a:pt x="2" y="19"/>
                      <a:pt x="10" y="22"/>
                    </a:cubicBezTo>
                    <a:cubicBezTo>
                      <a:pt x="9" y="22"/>
                      <a:pt x="8" y="23"/>
                      <a:pt x="6" y="22"/>
                    </a:cubicBezTo>
                    <a:cubicBezTo>
                      <a:pt x="7" y="24"/>
                      <a:pt x="19" y="23"/>
                      <a:pt x="16" y="26"/>
                    </a:cubicBezTo>
                    <a:cubicBezTo>
                      <a:pt x="11" y="23"/>
                      <a:pt x="11" y="27"/>
                      <a:pt x="5" y="26"/>
                    </a:cubicBezTo>
                    <a:cubicBezTo>
                      <a:pt x="5" y="26"/>
                      <a:pt x="5" y="26"/>
                      <a:pt x="5" y="26"/>
                    </a:cubicBezTo>
                    <a:cubicBezTo>
                      <a:pt x="5" y="28"/>
                      <a:pt x="8" y="30"/>
                      <a:pt x="8" y="32"/>
                    </a:cubicBezTo>
                    <a:cubicBezTo>
                      <a:pt x="10" y="32"/>
                      <a:pt x="14" y="30"/>
                      <a:pt x="14" y="32"/>
                    </a:cubicBezTo>
                    <a:cubicBezTo>
                      <a:pt x="15" y="31"/>
                      <a:pt x="17" y="32"/>
                      <a:pt x="20" y="32"/>
                    </a:cubicBezTo>
                    <a:cubicBezTo>
                      <a:pt x="17" y="30"/>
                      <a:pt x="19" y="29"/>
                      <a:pt x="16" y="28"/>
                    </a:cubicBezTo>
                    <a:cubicBezTo>
                      <a:pt x="19" y="27"/>
                      <a:pt x="17" y="29"/>
                      <a:pt x="20" y="28"/>
                    </a:cubicBezTo>
                    <a:cubicBezTo>
                      <a:pt x="17" y="26"/>
                      <a:pt x="17" y="26"/>
                      <a:pt x="17" y="26"/>
                    </a:cubicBezTo>
                    <a:cubicBezTo>
                      <a:pt x="17" y="25"/>
                      <a:pt x="20" y="27"/>
                      <a:pt x="21" y="26"/>
                    </a:cubicBezTo>
                    <a:cubicBezTo>
                      <a:pt x="19" y="26"/>
                      <a:pt x="17" y="24"/>
                      <a:pt x="17" y="23"/>
                    </a:cubicBezTo>
                    <a:cubicBezTo>
                      <a:pt x="18" y="23"/>
                      <a:pt x="18" y="23"/>
                      <a:pt x="18" y="23"/>
                    </a:cubicBezTo>
                    <a:cubicBezTo>
                      <a:pt x="17" y="23"/>
                      <a:pt x="19" y="21"/>
                      <a:pt x="13" y="22"/>
                    </a:cubicBezTo>
                    <a:cubicBezTo>
                      <a:pt x="18" y="20"/>
                      <a:pt x="18" y="20"/>
                      <a:pt x="18" y="20"/>
                    </a:cubicBezTo>
                    <a:cubicBezTo>
                      <a:pt x="15" y="21"/>
                      <a:pt x="15" y="21"/>
                      <a:pt x="15" y="21"/>
                    </a:cubicBezTo>
                    <a:cubicBezTo>
                      <a:pt x="16" y="18"/>
                      <a:pt x="25" y="17"/>
                      <a:pt x="20" y="14"/>
                    </a:cubicBezTo>
                    <a:cubicBezTo>
                      <a:pt x="19" y="15"/>
                      <a:pt x="17" y="14"/>
                      <a:pt x="17" y="13"/>
                    </a:cubicBezTo>
                    <a:cubicBezTo>
                      <a:pt x="14" y="15"/>
                      <a:pt x="19" y="15"/>
                      <a:pt x="20" y="16"/>
                    </a:cubicBezTo>
                    <a:cubicBezTo>
                      <a:pt x="16" y="17"/>
                      <a:pt x="12" y="14"/>
                      <a:pt x="10" y="16"/>
                    </a:cubicBezTo>
                    <a:cubicBezTo>
                      <a:pt x="14" y="14"/>
                      <a:pt x="10" y="13"/>
                      <a:pt x="18" y="12"/>
                    </a:cubicBezTo>
                    <a:cubicBezTo>
                      <a:pt x="19" y="10"/>
                      <a:pt x="15" y="9"/>
                      <a:pt x="17" y="7"/>
                    </a:cubicBezTo>
                    <a:cubicBezTo>
                      <a:pt x="18" y="7"/>
                      <a:pt x="18" y="7"/>
                      <a:pt x="18" y="7"/>
                    </a:cubicBezTo>
                    <a:cubicBezTo>
                      <a:pt x="12" y="6"/>
                      <a:pt x="20" y="5"/>
                      <a:pt x="15" y="3"/>
                    </a:cubicBezTo>
                    <a:cubicBezTo>
                      <a:pt x="13" y="5"/>
                      <a:pt x="13" y="5"/>
                      <a:pt x="13" y="5"/>
                    </a:cubicBezTo>
                    <a:cubicBezTo>
                      <a:pt x="11" y="5"/>
                      <a:pt x="11" y="4"/>
                      <a:pt x="10" y="3"/>
                    </a:cubicBezTo>
                    <a:cubicBezTo>
                      <a:pt x="11" y="3"/>
                      <a:pt x="11" y="3"/>
                      <a:pt x="12" y="3"/>
                    </a:cubicBezTo>
                    <a:cubicBezTo>
                      <a:pt x="8" y="3"/>
                      <a:pt x="8" y="0"/>
                      <a:pt x="6" y="0"/>
                    </a:cubicBezTo>
                    <a:cubicBezTo>
                      <a:pt x="6" y="1"/>
                      <a:pt x="9" y="2"/>
                      <a:pt x="10" y="4"/>
                    </a:cubicBezTo>
                    <a:cubicBezTo>
                      <a:pt x="8" y="3"/>
                      <a:pt x="4" y="3"/>
                      <a:pt x="5"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8" name="Freeform 1186">
                <a:extLst>
                  <a:ext uri="{FF2B5EF4-FFF2-40B4-BE49-F238E27FC236}">
                    <a16:creationId xmlns:a16="http://schemas.microsoft.com/office/drawing/2014/main" xmlns="" id="{64519C3F-6207-4C75-A034-D609CD20797A}"/>
                  </a:ext>
                </a:extLst>
              </p:cNvPr>
              <p:cNvSpPr/>
              <p:nvPr/>
            </p:nvSpPr>
            <p:spPr>
              <a:xfrm>
                <a:off x="4133" y="2809"/>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1" y="1"/>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09" name="Freeform 1187">
                <a:extLst>
                  <a:ext uri="{FF2B5EF4-FFF2-40B4-BE49-F238E27FC236}">
                    <a16:creationId xmlns:a16="http://schemas.microsoft.com/office/drawing/2014/main" xmlns="" id="{4CC3E95D-3FDD-4D7C-A38A-9BDC86D60D02}"/>
                  </a:ext>
                </a:extLst>
              </p:cNvPr>
              <p:cNvSpPr/>
              <p:nvPr/>
            </p:nvSpPr>
            <p:spPr>
              <a:xfrm>
                <a:off x="4116" y="2767"/>
                <a:ext cx="24" cy="22"/>
              </a:xfrm>
              <a:custGeom>
                <a:avLst/>
                <a:gdLst/>
                <a:ahLst/>
                <a:cxnLst>
                  <a:cxn ang="0">
                    <a:pos x="12" y="15"/>
                  </a:cxn>
                  <a:cxn ang="0">
                    <a:pos x="17" y="15"/>
                  </a:cxn>
                  <a:cxn ang="0">
                    <a:pos x="7" y="15"/>
                  </a:cxn>
                  <a:cxn ang="0">
                    <a:pos x="6" y="13"/>
                  </a:cxn>
                  <a:cxn ang="0">
                    <a:pos x="14" y="13"/>
                  </a:cxn>
                  <a:cxn ang="0">
                    <a:pos x="15" y="10"/>
                  </a:cxn>
                  <a:cxn ang="0">
                    <a:pos x="10" y="11"/>
                  </a:cxn>
                  <a:cxn ang="0">
                    <a:pos x="7" y="8"/>
                  </a:cxn>
                  <a:cxn ang="0">
                    <a:pos x="9" y="9"/>
                  </a:cxn>
                  <a:cxn ang="0">
                    <a:pos x="14" y="7"/>
                  </a:cxn>
                  <a:cxn ang="0">
                    <a:pos x="1" y="1"/>
                  </a:cxn>
                  <a:cxn ang="0">
                    <a:pos x="1" y="3"/>
                  </a:cxn>
                  <a:cxn ang="0">
                    <a:pos x="8" y="3"/>
                  </a:cxn>
                  <a:cxn ang="0">
                    <a:pos x="6" y="6"/>
                  </a:cxn>
                  <a:cxn ang="0">
                    <a:pos x="3" y="4"/>
                  </a:cxn>
                  <a:cxn ang="0">
                    <a:pos x="3" y="19"/>
                  </a:cxn>
                  <a:cxn ang="0">
                    <a:pos x="3" y="17"/>
                  </a:cxn>
                  <a:cxn ang="0">
                    <a:pos x="7" y="19"/>
                  </a:cxn>
                  <a:cxn ang="0">
                    <a:pos x="12" y="18"/>
                  </a:cxn>
                  <a:cxn ang="0">
                    <a:pos x="11" y="19"/>
                  </a:cxn>
                  <a:cxn ang="0">
                    <a:pos x="17" y="19"/>
                  </a:cxn>
                  <a:cxn ang="0">
                    <a:pos x="19" y="22"/>
                  </a:cxn>
                  <a:cxn ang="0">
                    <a:pos x="19" y="16"/>
                  </a:cxn>
                  <a:cxn ang="0">
                    <a:pos x="12" y="15"/>
                  </a:cxn>
                </a:cxnLst>
                <a:rect l="0" t="0" r="0" b="0"/>
                <a:pathLst>
                  <a:path w="28" h="25">
                    <a:moveTo>
                      <a:pt x="14" y="18"/>
                    </a:moveTo>
                    <a:cubicBezTo>
                      <a:pt x="15" y="17"/>
                      <a:pt x="18" y="19"/>
                      <a:pt x="20" y="18"/>
                    </a:cubicBezTo>
                    <a:cubicBezTo>
                      <a:pt x="17" y="16"/>
                      <a:pt x="14" y="19"/>
                      <a:pt x="9" y="18"/>
                    </a:cubicBezTo>
                    <a:cubicBezTo>
                      <a:pt x="12" y="17"/>
                      <a:pt x="7" y="16"/>
                      <a:pt x="7" y="15"/>
                    </a:cubicBezTo>
                    <a:cubicBezTo>
                      <a:pt x="10" y="16"/>
                      <a:pt x="15" y="15"/>
                      <a:pt x="17" y="15"/>
                    </a:cubicBezTo>
                    <a:cubicBezTo>
                      <a:pt x="15" y="15"/>
                      <a:pt x="18" y="13"/>
                      <a:pt x="18" y="12"/>
                    </a:cubicBezTo>
                    <a:cubicBezTo>
                      <a:pt x="14" y="15"/>
                      <a:pt x="16" y="11"/>
                      <a:pt x="12" y="13"/>
                    </a:cubicBezTo>
                    <a:cubicBezTo>
                      <a:pt x="9" y="12"/>
                      <a:pt x="6" y="10"/>
                      <a:pt x="9" y="10"/>
                    </a:cubicBezTo>
                    <a:cubicBezTo>
                      <a:pt x="11" y="10"/>
                      <a:pt x="11" y="10"/>
                      <a:pt x="11" y="11"/>
                    </a:cubicBezTo>
                    <a:cubicBezTo>
                      <a:pt x="15" y="11"/>
                      <a:pt x="13" y="9"/>
                      <a:pt x="17" y="9"/>
                    </a:cubicBezTo>
                    <a:cubicBezTo>
                      <a:pt x="11" y="7"/>
                      <a:pt x="11" y="0"/>
                      <a:pt x="2" y="2"/>
                    </a:cubicBezTo>
                    <a:cubicBezTo>
                      <a:pt x="0" y="3"/>
                      <a:pt x="2" y="4"/>
                      <a:pt x="2" y="4"/>
                    </a:cubicBezTo>
                    <a:cubicBezTo>
                      <a:pt x="4" y="2"/>
                      <a:pt x="8" y="4"/>
                      <a:pt x="10" y="4"/>
                    </a:cubicBezTo>
                    <a:cubicBezTo>
                      <a:pt x="8" y="5"/>
                      <a:pt x="11" y="7"/>
                      <a:pt x="8" y="7"/>
                    </a:cubicBezTo>
                    <a:cubicBezTo>
                      <a:pt x="4" y="5"/>
                      <a:pt x="4" y="5"/>
                      <a:pt x="4" y="5"/>
                    </a:cubicBezTo>
                    <a:cubicBezTo>
                      <a:pt x="2" y="10"/>
                      <a:pt x="3" y="16"/>
                      <a:pt x="4" y="22"/>
                    </a:cubicBezTo>
                    <a:cubicBezTo>
                      <a:pt x="4" y="20"/>
                      <a:pt x="4" y="20"/>
                      <a:pt x="4" y="20"/>
                    </a:cubicBezTo>
                    <a:cubicBezTo>
                      <a:pt x="7" y="20"/>
                      <a:pt x="7" y="21"/>
                      <a:pt x="9" y="22"/>
                    </a:cubicBezTo>
                    <a:cubicBezTo>
                      <a:pt x="15" y="21"/>
                      <a:pt x="15" y="21"/>
                      <a:pt x="15" y="21"/>
                    </a:cubicBezTo>
                    <a:cubicBezTo>
                      <a:pt x="15" y="21"/>
                      <a:pt x="16" y="22"/>
                      <a:pt x="13" y="22"/>
                    </a:cubicBezTo>
                    <a:cubicBezTo>
                      <a:pt x="16" y="23"/>
                      <a:pt x="18" y="22"/>
                      <a:pt x="20" y="22"/>
                    </a:cubicBezTo>
                    <a:cubicBezTo>
                      <a:pt x="21" y="24"/>
                      <a:pt x="19" y="24"/>
                      <a:pt x="23" y="25"/>
                    </a:cubicBezTo>
                    <a:cubicBezTo>
                      <a:pt x="28" y="22"/>
                      <a:pt x="18" y="23"/>
                      <a:pt x="23" y="19"/>
                    </a:cubicBezTo>
                    <a:lnTo>
                      <a:pt x="14" y="18"/>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0" name="Freeform 1188">
                <a:extLst>
                  <a:ext uri="{FF2B5EF4-FFF2-40B4-BE49-F238E27FC236}">
                    <a16:creationId xmlns:a16="http://schemas.microsoft.com/office/drawing/2014/main" xmlns="" id="{4E93A99F-CB8A-41D7-AC76-D939BDE4781B}"/>
                  </a:ext>
                </a:extLst>
              </p:cNvPr>
              <p:cNvSpPr/>
              <p:nvPr/>
            </p:nvSpPr>
            <p:spPr>
              <a:xfrm>
                <a:off x="4128" y="2788"/>
                <a:ext cx="4" cy="1"/>
              </a:xfrm>
              <a:custGeom>
                <a:avLst/>
                <a:gdLst/>
                <a:ahLst/>
                <a:cxnLst>
                  <a:cxn ang="0">
                    <a:pos x="4" y="1"/>
                  </a:cxn>
                  <a:cxn ang="0">
                    <a:pos x="0" y="0"/>
                  </a:cxn>
                  <a:cxn ang="0">
                    <a:pos x="2" y="1"/>
                  </a:cxn>
                  <a:cxn ang="0">
                    <a:pos x="4" y="1"/>
                  </a:cxn>
                </a:cxnLst>
                <a:rect l="0" t="0" r="0" b="0"/>
                <a:pathLst>
                  <a:path w="4" h="1">
                    <a:moveTo>
                      <a:pt x="4" y="1"/>
                    </a:moveTo>
                    <a:lnTo>
                      <a:pt x="0" y="0"/>
                    </a:lnTo>
                    <a:lnTo>
                      <a:pt x="2" y="1"/>
                    </a:lnTo>
                    <a:lnTo>
                      <a:pt x="4"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1" name="Freeform 1189">
                <a:extLst>
                  <a:ext uri="{FF2B5EF4-FFF2-40B4-BE49-F238E27FC236}">
                    <a16:creationId xmlns:a16="http://schemas.microsoft.com/office/drawing/2014/main" xmlns="" id="{7BD42D47-3147-4095-8D67-A707F6892512}"/>
                  </a:ext>
                </a:extLst>
              </p:cNvPr>
              <p:cNvSpPr/>
              <p:nvPr/>
            </p:nvSpPr>
            <p:spPr>
              <a:xfrm>
                <a:off x="4119" y="2787"/>
                <a:ext cx="4" cy="1"/>
              </a:xfrm>
              <a:custGeom>
                <a:avLst/>
                <a:gdLst/>
                <a:ahLst/>
                <a:cxnLst>
                  <a:cxn ang="0">
                    <a:pos x="0" y="1"/>
                  </a:cxn>
                  <a:cxn ang="0">
                    <a:pos x="3" y="1"/>
                  </a:cxn>
                  <a:cxn ang="0">
                    <a:pos x="0" y="1"/>
                  </a:cxn>
                </a:cxnLst>
                <a:rect l="0" t="0" r="0" b="0"/>
                <a:pathLst>
                  <a:path w="5" h="1">
                    <a:moveTo>
                      <a:pt x="0" y="1"/>
                    </a:moveTo>
                    <a:cubicBezTo>
                      <a:pt x="4" y="1"/>
                      <a:pt x="4" y="1"/>
                      <a:pt x="4" y="1"/>
                    </a:cubicBezTo>
                    <a:cubicBezTo>
                      <a:pt x="5" y="0"/>
                      <a:pt x="3"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2" name="Freeform 1190">
                <a:extLst>
                  <a:ext uri="{FF2B5EF4-FFF2-40B4-BE49-F238E27FC236}">
                    <a16:creationId xmlns:a16="http://schemas.microsoft.com/office/drawing/2014/main" xmlns="" id="{1F03F60D-31E7-405C-B4FA-BD43F6987FD5}"/>
                  </a:ext>
                </a:extLst>
              </p:cNvPr>
              <p:cNvSpPr/>
              <p:nvPr/>
            </p:nvSpPr>
            <p:spPr>
              <a:xfrm>
                <a:off x="4129" y="2772"/>
                <a:ext cx="3" cy="1"/>
              </a:xfrm>
              <a:custGeom>
                <a:avLst/>
                <a:gdLst/>
                <a:ahLst/>
                <a:cxnLst>
                  <a:cxn ang="0">
                    <a:pos x="3" y="1"/>
                  </a:cxn>
                  <a:cxn ang="0">
                    <a:pos x="1" y="0"/>
                  </a:cxn>
                  <a:cxn ang="0">
                    <a:pos x="0" y="1"/>
                  </a:cxn>
                  <a:cxn ang="0">
                    <a:pos x="3" y="1"/>
                  </a:cxn>
                </a:cxnLst>
                <a:rect l="0" t="0" r="0" b="0"/>
                <a:pathLst>
                  <a:path w="3" h="1">
                    <a:moveTo>
                      <a:pt x="3" y="1"/>
                    </a:moveTo>
                    <a:cubicBezTo>
                      <a:pt x="1" y="0"/>
                      <a:pt x="1" y="0"/>
                      <a:pt x="1" y="0"/>
                    </a:cubicBezTo>
                    <a:cubicBezTo>
                      <a:pt x="0" y="1"/>
                      <a:pt x="0" y="1"/>
                      <a:pt x="0" y="1"/>
                    </a:cubicBezTo>
                    <a:cubicBezTo>
                      <a:pt x="2" y="1"/>
                      <a:pt x="2" y="1"/>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3" name="Freeform 1191">
                <a:extLst>
                  <a:ext uri="{FF2B5EF4-FFF2-40B4-BE49-F238E27FC236}">
                    <a16:creationId xmlns:a16="http://schemas.microsoft.com/office/drawing/2014/main" xmlns="" id="{DC50C2EE-399E-4B23-9A31-24CCEAFC256D}"/>
                  </a:ext>
                </a:extLst>
              </p:cNvPr>
              <p:cNvSpPr/>
              <p:nvPr/>
            </p:nvSpPr>
            <p:spPr>
              <a:xfrm>
                <a:off x="4116" y="2763"/>
                <a:ext cx="12" cy="7"/>
              </a:xfrm>
              <a:custGeom>
                <a:avLst/>
                <a:gdLst/>
                <a:ahLst/>
                <a:cxnLst>
                  <a:cxn ang="0">
                    <a:pos x="0" y="0"/>
                  </a:cxn>
                  <a:cxn ang="0">
                    <a:pos x="0" y="5"/>
                  </a:cxn>
                  <a:cxn ang="0">
                    <a:pos x="11" y="5"/>
                  </a:cxn>
                  <a:cxn ang="0">
                    <a:pos x="4" y="3"/>
                  </a:cxn>
                  <a:cxn ang="0">
                    <a:pos x="4" y="0"/>
                  </a:cxn>
                  <a:cxn ang="0">
                    <a:pos x="0" y="0"/>
                  </a:cxn>
                </a:cxnLst>
                <a:rect l="0" t="0" r="0" b="0"/>
                <a:pathLst>
                  <a:path w="14" h="8">
                    <a:moveTo>
                      <a:pt x="0" y="0"/>
                    </a:moveTo>
                    <a:cubicBezTo>
                      <a:pt x="1" y="2"/>
                      <a:pt x="4" y="4"/>
                      <a:pt x="1" y="6"/>
                    </a:cubicBezTo>
                    <a:cubicBezTo>
                      <a:pt x="5" y="8"/>
                      <a:pt x="9" y="6"/>
                      <a:pt x="13" y="6"/>
                    </a:cubicBezTo>
                    <a:cubicBezTo>
                      <a:pt x="14" y="5"/>
                      <a:pt x="6" y="5"/>
                      <a:pt x="5" y="4"/>
                    </a:cubicBezTo>
                    <a:cubicBezTo>
                      <a:pt x="9" y="3"/>
                      <a:pt x="4" y="1"/>
                      <a:pt x="5"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4" name="Freeform 1192">
                <a:extLst>
                  <a:ext uri="{FF2B5EF4-FFF2-40B4-BE49-F238E27FC236}">
                    <a16:creationId xmlns:a16="http://schemas.microsoft.com/office/drawing/2014/main" xmlns="" id="{9091B8CA-C935-4194-936C-DA99FDEE0224}"/>
                  </a:ext>
                </a:extLst>
              </p:cNvPr>
              <p:cNvSpPr/>
              <p:nvPr/>
            </p:nvSpPr>
            <p:spPr>
              <a:xfrm>
                <a:off x="4118" y="2712"/>
                <a:ext cx="19" cy="54"/>
              </a:xfrm>
              <a:custGeom>
                <a:avLst/>
                <a:gdLst/>
                <a:ahLst/>
                <a:cxnLst>
                  <a:cxn ang="0">
                    <a:pos x="11" y="44"/>
                  </a:cxn>
                  <a:cxn ang="0">
                    <a:pos x="9" y="40"/>
                  </a:cxn>
                  <a:cxn ang="0">
                    <a:pos x="12" y="42"/>
                  </a:cxn>
                  <a:cxn ang="0">
                    <a:pos x="14" y="40"/>
                  </a:cxn>
                  <a:cxn ang="0">
                    <a:pos x="12" y="40"/>
                  </a:cxn>
                  <a:cxn ang="0">
                    <a:pos x="11" y="35"/>
                  </a:cxn>
                  <a:cxn ang="0">
                    <a:pos x="6" y="34"/>
                  </a:cxn>
                  <a:cxn ang="0">
                    <a:pos x="13" y="31"/>
                  </a:cxn>
                  <a:cxn ang="0">
                    <a:pos x="4" y="32"/>
                  </a:cxn>
                  <a:cxn ang="0">
                    <a:pos x="7" y="27"/>
                  </a:cxn>
                  <a:cxn ang="0">
                    <a:pos x="7" y="27"/>
                  </a:cxn>
                  <a:cxn ang="0">
                    <a:pos x="8" y="25"/>
                  </a:cxn>
                  <a:cxn ang="0">
                    <a:pos x="12" y="25"/>
                  </a:cxn>
                  <a:cxn ang="0">
                    <a:pos x="12" y="20"/>
                  </a:cxn>
                  <a:cxn ang="0">
                    <a:pos x="14" y="20"/>
                  </a:cxn>
                  <a:cxn ang="0">
                    <a:pos x="11" y="13"/>
                  </a:cxn>
                  <a:cxn ang="0">
                    <a:pos x="13" y="11"/>
                  </a:cxn>
                  <a:cxn ang="0">
                    <a:pos x="5" y="12"/>
                  </a:cxn>
                  <a:cxn ang="0">
                    <a:pos x="6" y="8"/>
                  </a:cxn>
                  <a:cxn ang="0">
                    <a:pos x="11" y="9"/>
                  </a:cxn>
                  <a:cxn ang="0">
                    <a:pos x="9" y="7"/>
                  </a:cxn>
                  <a:cxn ang="0">
                    <a:pos x="13" y="6"/>
                  </a:cxn>
                  <a:cxn ang="0">
                    <a:pos x="6" y="3"/>
                  </a:cxn>
                  <a:cxn ang="0">
                    <a:pos x="7" y="0"/>
                  </a:cxn>
                  <a:cxn ang="0">
                    <a:pos x="0" y="2"/>
                  </a:cxn>
                  <a:cxn ang="0">
                    <a:pos x="1" y="13"/>
                  </a:cxn>
                  <a:cxn ang="0">
                    <a:pos x="6" y="17"/>
                  </a:cxn>
                  <a:cxn ang="0">
                    <a:pos x="0" y="18"/>
                  </a:cxn>
                  <a:cxn ang="0">
                    <a:pos x="6" y="18"/>
                  </a:cxn>
                  <a:cxn ang="0">
                    <a:pos x="0" y="20"/>
                  </a:cxn>
                  <a:cxn ang="0">
                    <a:pos x="6" y="20"/>
                  </a:cxn>
                  <a:cxn ang="0">
                    <a:pos x="0" y="21"/>
                  </a:cxn>
                  <a:cxn ang="0">
                    <a:pos x="2" y="40"/>
                  </a:cxn>
                  <a:cxn ang="0">
                    <a:pos x="6" y="40"/>
                  </a:cxn>
                  <a:cxn ang="0">
                    <a:pos x="6" y="47"/>
                  </a:cxn>
                  <a:cxn ang="0">
                    <a:pos x="9" y="48"/>
                  </a:cxn>
                  <a:cxn ang="0">
                    <a:pos x="1" y="47"/>
                  </a:cxn>
                  <a:cxn ang="0">
                    <a:pos x="2" y="50"/>
                  </a:cxn>
                  <a:cxn ang="0">
                    <a:pos x="4" y="48"/>
                  </a:cxn>
                  <a:cxn ang="0">
                    <a:pos x="2" y="51"/>
                  </a:cxn>
                  <a:cxn ang="0">
                    <a:pos x="12" y="49"/>
                  </a:cxn>
                  <a:cxn ang="0">
                    <a:pos x="16" y="43"/>
                  </a:cxn>
                  <a:cxn ang="0">
                    <a:pos x="11" y="44"/>
                  </a:cxn>
                </a:cxnLst>
                <a:rect l="0" t="0" r="0" b="0"/>
                <a:pathLst>
                  <a:path w="22" h="62">
                    <a:moveTo>
                      <a:pt x="13" y="51"/>
                    </a:moveTo>
                    <a:cubicBezTo>
                      <a:pt x="13" y="49"/>
                      <a:pt x="10" y="48"/>
                      <a:pt x="11" y="47"/>
                    </a:cubicBezTo>
                    <a:cubicBezTo>
                      <a:pt x="14" y="48"/>
                      <a:pt x="15" y="48"/>
                      <a:pt x="14" y="49"/>
                    </a:cubicBezTo>
                    <a:cubicBezTo>
                      <a:pt x="19" y="48"/>
                      <a:pt x="13" y="48"/>
                      <a:pt x="17" y="46"/>
                    </a:cubicBezTo>
                    <a:cubicBezTo>
                      <a:pt x="16" y="47"/>
                      <a:pt x="15" y="47"/>
                      <a:pt x="14" y="47"/>
                    </a:cubicBezTo>
                    <a:cubicBezTo>
                      <a:pt x="15" y="44"/>
                      <a:pt x="10" y="45"/>
                      <a:pt x="13" y="41"/>
                    </a:cubicBezTo>
                    <a:cubicBezTo>
                      <a:pt x="11" y="40"/>
                      <a:pt x="11" y="40"/>
                      <a:pt x="8" y="40"/>
                    </a:cubicBezTo>
                    <a:cubicBezTo>
                      <a:pt x="12" y="38"/>
                      <a:pt x="12" y="39"/>
                      <a:pt x="16" y="36"/>
                    </a:cubicBezTo>
                    <a:cubicBezTo>
                      <a:pt x="14" y="36"/>
                      <a:pt x="9" y="37"/>
                      <a:pt x="5" y="37"/>
                    </a:cubicBezTo>
                    <a:cubicBezTo>
                      <a:pt x="11" y="33"/>
                      <a:pt x="4" y="33"/>
                      <a:pt x="9" y="31"/>
                    </a:cubicBezTo>
                    <a:cubicBezTo>
                      <a:pt x="9" y="31"/>
                      <a:pt x="10" y="32"/>
                      <a:pt x="9" y="32"/>
                    </a:cubicBezTo>
                    <a:cubicBezTo>
                      <a:pt x="16" y="32"/>
                      <a:pt x="8" y="30"/>
                      <a:pt x="10" y="29"/>
                    </a:cubicBezTo>
                    <a:cubicBezTo>
                      <a:pt x="15" y="29"/>
                      <a:pt x="15" y="29"/>
                      <a:pt x="15" y="29"/>
                    </a:cubicBezTo>
                    <a:cubicBezTo>
                      <a:pt x="14" y="28"/>
                      <a:pt x="10" y="26"/>
                      <a:pt x="14" y="24"/>
                    </a:cubicBezTo>
                    <a:cubicBezTo>
                      <a:pt x="17" y="24"/>
                      <a:pt x="17" y="24"/>
                      <a:pt x="17" y="24"/>
                    </a:cubicBezTo>
                    <a:cubicBezTo>
                      <a:pt x="13" y="21"/>
                      <a:pt x="15" y="18"/>
                      <a:pt x="13" y="15"/>
                    </a:cubicBezTo>
                    <a:cubicBezTo>
                      <a:pt x="16" y="13"/>
                      <a:pt x="16" y="13"/>
                      <a:pt x="16" y="13"/>
                    </a:cubicBezTo>
                    <a:cubicBezTo>
                      <a:pt x="12" y="10"/>
                      <a:pt x="14" y="17"/>
                      <a:pt x="6" y="14"/>
                    </a:cubicBezTo>
                    <a:cubicBezTo>
                      <a:pt x="16" y="14"/>
                      <a:pt x="3" y="13"/>
                      <a:pt x="7" y="10"/>
                    </a:cubicBezTo>
                    <a:cubicBezTo>
                      <a:pt x="11" y="9"/>
                      <a:pt x="9" y="13"/>
                      <a:pt x="13" y="11"/>
                    </a:cubicBezTo>
                    <a:cubicBezTo>
                      <a:pt x="9" y="11"/>
                      <a:pt x="12" y="10"/>
                      <a:pt x="11" y="9"/>
                    </a:cubicBezTo>
                    <a:cubicBezTo>
                      <a:pt x="15" y="9"/>
                      <a:pt x="11" y="7"/>
                      <a:pt x="16" y="8"/>
                    </a:cubicBezTo>
                    <a:cubicBezTo>
                      <a:pt x="8" y="4"/>
                      <a:pt x="8" y="4"/>
                      <a:pt x="8" y="4"/>
                    </a:cubicBezTo>
                    <a:cubicBezTo>
                      <a:pt x="10" y="3"/>
                      <a:pt x="10" y="2"/>
                      <a:pt x="9" y="1"/>
                    </a:cubicBezTo>
                    <a:cubicBezTo>
                      <a:pt x="9" y="3"/>
                      <a:pt x="2" y="0"/>
                      <a:pt x="0" y="3"/>
                    </a:cubicBezTo>
                    <a:cubicBezTo>
                      <a:pt x="2" y="6"/>
                      <a:pt x="4" y="12"/>
                      <a:pt x="2" y="16"/>
                    </a:cubicBezTo>
                    <a:cubicBezTo>
                      <a:pt x="8" y="17"/>
                      <a:pt x="2" y="19"/>
                      <a:pt x="7" y="20"/>
                    </a:cubicBezTo>
                    <a:cubicBezTo>
                      <a:pt x="1" y="21"/>
                      <a:pt x="1" y="21"/>
                      <a:pt x="1" y="21"/>
                    </a:cubicBezTo>
                    <a:cubicBezTo>
                      <a:pt x="2" y="23"/>
                      <a:pt x="4" y="20"/>
                      <a:pt x="7" y="21"/>
                    </a:cubicBezTo>
                    <a:cubicBezTo>
                      <a:pt x="8" y="22"/>
                      <a:pt x="4" y="23"/>
                      <a:pt x="1" y="23"/>
                    </a:cubicBezTo>
                    <a:cubicBezTo>
                      <a:pt x="1" y="25"/>
                      <a:pt x="3" y="23"/>
                      <a:pt x="7" y="24"/>
                    </a:cubicBezTo>
                    <a:cubicBezTo>
                      <a:pt x="0" y="25"/>
                      <a:pt x="0" y="25"/>
                      <a:pt x="0" y="25"/>
                    </a:cubicBezTo>
                    <a:cubicBezTo>
                      <a:pt x="2" y="31"/>
                      <a:pt x="7" y="40"/>
                      <a:pt x="3" y="47"/>
                    </a:cubicBezTo>
                    <a:cubicBezTo>
                      <a:pt x="7" y="46"/>
                      <a:pt x="7" y="46"/>
                      <a:pt x="7" y="46"/>
                    </a:cubicBezTo>
                    <a:cubicBezTo>
                      <a:pt x="5" y="50"/>
                      <a:pt x="17" y="52"/>
                      <a:pt x="7" y="55"/>
                    </a:cubicBezTo>
                    <a:cubicBezTo>
                      <a:pt x="11" y="56"/>
                      <a:pt x="11" y="56"/>
                      <a:pt x="11" y="56"/>
                    </a:cubicBezTo>
                    <a:cubicBezTo>
                      <a:pt x="9" y="55"/>
                      <a:pt x="5" y="56"/>
                      <a:pt x="2" y="55"/>
                    </a:cubicBezTo>
                    <a:cubicBezTo>
                      <a:pt x="3" y="56"/>
                      <a:pt x="1" y="57"/>
                      <a:pt x="3" y="58"/>
                    </a:cubicBezTo>
                    <a:cubicBezTo>
                      <a:pt x="5" y="56"/>
                      <a:pt x="5" y="56"/>
                      <a:pt x="5" y="56"/>
                    </a:cubicBezTo>
                    <a:cubicBezTo>
                      <a:pt x="9" y="57"/>
                      <a:pt x="6" y="59"/>
                      <a:pt x="3" y="59"/>
                    </a:cubicBezTo>
                    <a:cubicBezTo>
                      <a:pt x="8" y="62"/>
                      <a:pt x="11" y="58"/>
                      <a:pt x="14" y="57"/>
                    </a:cubicBezTo>
                    <a:cubicBezTo>
                      <a:pt x="6" y="54"/>
                      <a:pt x="22" y="54"/>
                      <a:pt x="19" y="50"/>
                    </a:cubicBezTo>
                    <a:cubicBezTo>
                      <a:pt x="16" y="48"/>
                      <a:pt x="15" y="51"/>
                      <a:pt x="13" y="5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5" name="Freeform 1193">
                <a:extLst>
                  <a:ext uri="{FF2B5EF4-FFF2-40B4-BE49-F238E27FC236}">
                    <a16:creationId xmlns:a16="http://schemas.microsoft.com/office/drawing/2014/main" xmlns="" id="{B3673F75-D60A-47F9-96FB-3DEA643D9760}"/>
                  </a:ext>
                </a:extLst>
              </p:cNvPr>
              <p:cNvSpPr/>
              <p:nvPr/>
            </p:nvSpPr>
            <p:spPr>
              <a:xfrm>
                <a:off x="4118" y="275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6" name="Freeform 1194">
                <a:extLst>
                  <a:ext uri="{FF2B5EF4-FFF2-40B4-BE49-F238E27FC236}">
                    <a16:creationId xmlns:a16="http://schemas.microsoft.com/office/drawing/2014/main" xmlns="" id="{A9F5A036-7D3C-4D7A-8681-7425059D86B1}"/>
                  </a:ext>
                </a:extLst>
              </p:cNvPr>
              <p:cNvSpPr/>
              <p:nvPr/>
            </p:nvSpPr>
            <p:spPr>
              <a:xfrm>
                <a:off x="4125" y="2712"/>
                <a:ext cx="0" cy="1"/>
              </a:xfrm>
              <a:custGeom>
                <a:avLst/>
                <a:gdLst/>
                <a:ahLst/>
                <a:cxnLst>
                  <a:cxn ang="0">
                    <a:pos x="0" y="1"/>
                  </a:cxn>
                  <a:cxn ang="0">
                    <a:pos x="0" y="0"/>
                  </a:cxn>
                  <a:cxn ang="0">
                    <a:pos x="0" y="1"/>
                  </a:cxn>
                </a:cxnLst>
                <a:rect l="0" t="0" r="0" b="0"/>
                <a:pathLst>
                  <a:path w="1" h="1">
                    <a:moveTo>
                      <a:pt x="1" y="1"/>
                    </a:moveTo>
                    <a:cubicBezTo>
                      <a:pt x="1" y="0"/>
                      <a:pt x="1" y="0"/>
                      <a:pt x="1" y="0"/>
                    </a:cubicBezTo>
                    <a:cubicBezTo>
                      <a:pt x="0" y="0"/>
                      <a:pt x="1" y="0"/>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7" name="Rectangle 1195">
                <a:extLst>
                  <a:ext uri="{FF2B5EF4-FFF2-40B4-BE49-F238E27FC236}">
                    <a16:creationId xmlns:a16="http://schemas.microsoft.com/office/drawing/2014/main" xmlns="" id="{8D8FD7E8-249C-477B-B353-7A063E823C44}"/>
                  </a:ext>
                </a:extLst>
              </p:cNvPr>
              <p:cNvSpPr/>
              <p:nvPr/>
            </p:nvSpPr>
            <p:spPr>
              <a:xfrm>
                <a:off x="4120" y="2763"/>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318" name="Freeform 1196">
                <a:extLst>
                  <a:ext uri="{FF2B5EF4-FFF2-40B4-BE49-F238E27FC236}">
                    <a16:creationId xmlns:a16="http://schemas.microsoft.com/office/drawing/2014/main" xmlns="" id="{D1809F0C-0682-4567-B5C5-E3E41F30AE4A}"/>
                  </a:ext>
                </a:extLst>
              </p:cNvPr>
              <p:cNvSpPr/>
              <p:nvPr/>
            </p:nvSpPr>
            <p:spPr>
              <a:xfrm>
                <a:off x="4128" y="2764"/>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19" name="Freeform 1197">
                <a:extLst>
                  <a:ext uri="{FF2B5EF4-FFF2-40B4-BE49-F238E27FC236}">
                    <a16:creationId xmlns:a16="http://schemas.microsoft.com/office/drawing/2014/main" xmlns="" id="{3CC8E270-0B3A-484E-AEE8-52D4F361E56F}"/>
                  </a:ext>
                </a:extLst>
              </p:cNvPr>
              <p:cNvSpPr/>
              <p:nvPr/>
            </p:nvSpPr>
            <p:spPr>
              <a:xfrm>
                <a:off x="4129" y="2704"/>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0" name="Freeform 1198">
                <a:extLst>
                  <a:ext uri="{FF2B5EF4-FFF2-40B4-BE49-F238E27FC236}">
                    <a16:creationId xmlns:a16="http://schemas.microsoft.com/office/drawing/2014/main" xmlns="" id="{17A3343C-4544-4E46-9DAD-00E194566CD4}"/>
                  </a:ext>
                </a:extLst>
              </p:cNvPr>
              <p:cNvSpPr/>
              <p:nvPr/>
            </p:nvSpPr>
            <p:spPr>
              <a:xfrm>
                <a:off x="4132" y="268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1" name="Freeform 1199">
                <a:extLst>
                  <a:ext uri="{FF2B5EF4-FFF2-40B4-BE49-F238E27FC236}">
                    <a16:creationId xmlns:a16="http://schemas.microsoft.com/office/drawing/2014/main" xmlns="" id="{07E66D94-22D5-4862-AB75-BAC11C5E722C}"/>
                  </a:ext>
                </a:extLst>
              </p:cNvPr>
              <p:cNvSpPr/>
              <p:nvPr/>
            </p:nvSpPr>
            <p:spPr>
              <a:xfrm>
                <a:off x="4107" y="2622"/>
                <a:ext cx="28" cy="89"/>
              </a:xfrm>
              <a:custGeom>
                <a:avLst/>
                <a:gdLst/>
                <a:ahLst/>
                <a:cxnLst>
                  <a:cxn ang="0">
                    <a:pos x="14" y="3"/>
                  </a:cxn>
                  <a:cxn ang="0">
                    <a:pos x="8" y="1"/>
                  </a:cxn>
                  <a:cxn ang="0">
                    <a:pos x="6" y="5"/>
                  </a:cxn>
                  <a:cxn ang="0">
                    <a:pos x="9" y="9"/>
                  </a:cxn>
                  <a:cxn ang="0">
                    <a:pos x="9" y="19"/>
                  </a:cxn>
                  <a:cxn ang="0">
                    <a:pos x="7" y="25"/>
                  </a:cxn>
                  <a:cxn ang="0">
                    <a:pos x="13" y="34"/>
                  </a:cxn>
                  <a:cxn ang="0">
                    <a:pos x="11" y="36"/>
                  </a:cxn>
                  <a:cxn ang="0">
                    <a:pos x="10" y="41"/>
                  </a:cxn>
                  <a:cxn ang="0">
                    <a:pos x="19" y="42"/>
                  </a:cxn>
                  <a:cxn ang="0">
                    <a:pos x="19" y="47"/>
                  </a:cxn>
                  <a:cxn ang="0">
                    <a:pos x="15" y="51"/>
                  </a:cxn>
                  <a:cxn ang="0">
                    <a:pos x="15" y="57"/>
                  </a:cxn>
                  <a:cxn ang="0">
                    <a:pos x="14" y="63"/>
                  </a:cxn>
                  <a:cxn ang="0">
                    <a:pos x="16" y="68"/>
                  </a:cxn>
                  <a:cxn ang="0">
                    <a:pos x="19" y="71"/>
                  </a:cxn>
                  <a:cxn ang="0">
                    <a:pos x="15" y="72"/>
                  </a:cxn>
                  <a:cxn ang="0">
                    <a:pos x="16" y="76"/>
                  </a:cxn>
                  <a:cxn ang="0">
                    <a:pos x="15" y="89"/>
                  </a:cxn>
                  <a:cxn ang="0">
                    <a:pos x="17" y="82"/>
                  </a:cxn>
                  <a:cxn ang="0">
                    <a:pos x="14" y="81"/>
                  </a:cxn>
                  <a:cxn ang="0">
                    <a:pos x="24" y="79"/>
                  </a:cxn>
                  <a:cxn ang="0">
                    <a:pos x="25" y="78"/>
                  </a:cxn>
                  <a:cxn ang="0">
                    <a:pos x="24" y="74"/>
                  </a:cxn>
                  <a:cxn ang="0">
                    <a:pos x="26" y="70"/>
                  </a:cxn>
                  <a:cxn ang="0">
                    <a:pos x="26" y="65"/>
                  </a:cxn>
                  <a:cxn ang="0">
                    <a:pos x="23" y="59"/>
                  </a:cxn>
                  <a:cxn ang="0">
                    <a:pos x="24" y="59"/>
                  </a:cxn>
                  <a:cxn ang="0">
                    <a:pos x="24" y="58"/>
                  </a:cxn>
                  <a:cxn ang="0">
                    <a:pos x="23" y="54"/>
                  </a:cxn>
                  <a:cxn ang="0">
                    <a:pos x="21" y="50"/>
                  </a:cxn>
                  <a:cxn ang="0">
                    <a:pos x="25" y="48"/>
                  </a:cxn>
                  <a:cxn ang="0">
                    <a:pos x="25" y="44"/>
                  </a:cxn>
                  <a:cxn ang="0">
                    <a:pos x="21" y="41"/>
                  </a:cxn>
                  <a:cxn ang="0">
                    <a:pos x="19" y="36"/>
                  </a:cxn>
                  <a:cxn ang="0">
                    <a:pos x="17" y="28"/>
                  </a:cxn>
                  <a:cxn ang="0">
                    <a:pos x="18" y="25"/>
                  </a:cxn>
                  <a:cxn ang="0">
                    <a:pos x="16" y="16"/>
                  </a:cxn>
                  <a:cxn ang="0">
                    <a:pos x="11" y="20"/>
                  </a:cxn>
                  <a:cxn ang="0">
                    <a:pos x="20" y="16"/>
                  </a:cxn>
                </a:cxnLst>
                <a:rect l="0" t="0" r="0" b="0"/>
                <a:pathLst>
                  <a:path w="32" h="104">
                    <a:moveTo>
                      <a:pt x="23" y="9"/>
                    </a:moveTo>
                    <a:cubicBezTo>
                      <a:pt x="22" y="7"/>
                      <a:pt x="20" y="5"/>
                      <a:pt x="17" y="4"/>
                    </a:cubicBezTo>
                    <a:cubicBezTo>
                      <a:pt x="19" y="4"/>
                      <a:pt x="19" y="4"/>
                      <a:pt x="19" y="4"/>
                    </a:cubicBezTo>
                    <a:cubicBezTo>
                      <a:pt x="18" y="3"/>
                      <a:pt x="14" y="0"/>
                      <a:pt x="10" y="2"/>
                    </a:cubicBezTo>
                    <a:cubicBezTo>
                      <a:pt x="12" y="2"/>
                      <a:pt x="12" y="2"/>
                      <a:pt x="12" y="2"/>
                    </a:cubicBezTo>
                    <a:cubicBezTo>
                      <a:pt x="15" y="4"/>
                      <a:pt x="8" y="4"/>
                      <a:pt x="7" y="6"/>
                    </a:cubicBezTo>
                    <a:cubicBezTo>
                      <a:pt x="8" y="8"/>
                      <a:pt x="17" y="9"/>
                      <a:pt x="14" y="10"/>
                    </a:cubicBezTo>
                    <a:cubicBezTo>
                      <a:pt x="15" y="11"/>
                      <a:pt x="12" y="11"/>
                      <a:pt x="11" y="11"/>
                    </a:cubicBezTo>
                    <a:cubicBezTo>
                      <a:pt x="10" y="13"/>
                      <a:pt x="17" y="13"/>
                      <a:pt x="18" y="15"/>
                    </a:cubicBezTo>
                    <a:cubicBezTo>
                      <a:pt x="0" y="15"/>
                      <a:pt x="22" y="20"/>
                      <a:pt x="11" y="23"/>
                    </a:cubicBezTo>
                    <a:cubicBezTo>
                      <a:pt x="13" y="24"/>
                      <a:pt x="11" y="27"/>
                      <a:pt x="15" y="29"/>
                    </a:cubicBezTo>
                    <a:cubicBezTo>
                      <a:pt x="10" y="28"/>
                      <a:pt x="14" y="31"/>
                      <a:pt x="9" y="30"/>
                    </a:cubicBezTo>
                    <a:cubicBezTo>
                      <a:pt x="19" y="31"/>
                      <a:pt x="5" y="36"/>
                      <a:pt x="18" y="37"/>
                    </a:cubicBezTo>
                    <a:cubicBezTo>
                      <a:pt x="14" y="40"/>
                      <a:pt x="18" y="37"/>
                      <a:pt x="15" y="40"/>
                    </a:cubicBezTo>
                    <a:cubicBezTo>
                      <a:pt x="14" y="40"/>
                      <a:pt x="14" y="40"/>
                      <a:pt x="14" y="40"/>
                    </a:cubicBezTo>
                    <a:cubicBezTo>
                      <a:pt x="11" y="41"/>
                      <a:pt x="19" y="42"/>
                      <a:pt x="13" y="43"/>
                    </a:cubicBezTo>
                    <a:cubicBezTo>
                      <a:pt x="12" y="45"/>
                      <a:pt x="17" y="43"/>
                      <a:pt x="20" y="45"/>
                    </a:cubicBezTo>
                    <a:cubicBezTo>
                      <a:pt x="19" y="47"/>
                      <a:pt x="17" y="47"/>
                      <a:pt x="12" y="48"/>
                    </a:cubicBezTo>
                    <a:cubicBezTo>
                      <a:pt x="18" y="48"/>
                      <a:pt x="15" y="50"/>
                      <a:pt x="18" y="51"/>
                    </a:cubicBezTo>
                    <a:cubicBezTo>
                      <a:pt x="18" y="51"/>
                      <a:pt x="20" y="49"/>
                      <a:pt x="22" y="50"/>
                    </a:cubicBezTo>
                    <a:cubicBezTo>
                      <a:pt x="21" y="54"/>
                      <a:pt x="26" y="53"/>
                      <a:pt x="28" y="56"/>
                    </a:cubicBezTo>
                    <a:cubicBezTo>
                      <a:pt x="21" y="58"/>
                      <a:pt x="27" y="53"/>
                      <a:pt x="22" y="56"/>
                    </a:cubicBezTo>
                    <a:cubicBezTo>
                      <a:pt x="19" y="54"/>
                      <a:pt x="19" y="52"/>
                      <a:pt x="14" y="51"/>
                    </a:cubicBezTo>
                    <a:cubicBezTo>
                      <a:pt x="14" y="54"/>
                      <a:pt x="15" y="57"/>
                      <a:pt x="18" y="60"/>
                    </a:cubicBezTo>
                    <a:cubicBezTo>
                      <a:pt x="17" y="61"/>
                      <a:pt x="15" y="59"/>
                      <a:pt x="14" y="60"/>
                    </a:cubicBezTo>
                    <a:cubicBezTo>
                      <a:pt x="11" y="63"/>
                      <a:pt x="21" y="65"/>
                      <a:pt x="18" y="67"/>
                    </a:cubicBezTo>
                    <a:cubicBezTo>
                      <a:pt x="14" y="66"/>
                      <a:pt x="14" y="66"/>
                      <a:pt x="14" y="66"/>
                    </a:cubicBezTo>
                    <a:cubicBezTo>
                      <a:pt x="19" y="68"/>
                      <a:pt x="13" y="71"/>
                      <a:pt x="16" y="74"/>
                    </a:cubicBezTo>
                    <a:cubicBezTo>
                      <a:pt x="18" y="73"/>
                      <a:pt x="19" y="73"/>
                      <a:pt x="20" y="74"/>
                    </a:cubicBezTo>
                    <a:cubicBezTo>
                      <a:pt x="11" y="74"/>
                      <a:pt x="25" y="77"/>
                      <a:pt x="19" y="80"/>
                    </a:cubicBezTo>
                    <a:cubicBezTo>
                      <a:pt x="24" y="80"/>
                      <a:pt x="27" y="82"/>
                      <a:pt x="28" y="84"/>
                    </a:cubicBezTo>
                    <a:cubicBezTo>
                      <a:pt x="26" y="84"/>
                      <a:pt x="24" y="84"/>
                      <a:pt x="22" y="84"/>
                    </a:cubicBezTo>
                    <a:cubicBezTo>
                      <a:pt x="26" y="81"/>
                      <a:pt x="16" y="81"/>
                      <a:pt x="14" y="79"/>
                    </a:cubicBezTo>
                    <a:cubicBezTo>
                      <a:pt x="17" y="81"/>
                      <a:pt x="14" y="84"/>
                      <a:pt x="18" y="85"/>
                    </a:cubicBezTo>
                    <a:cubicBezTo>
                      <a:pt x="13" y="85"/>
                      <a:pt x="13" y="85"/>
                      <a:pt x="13" y="85"/>
                    </a:cubicBezTo>
                    <a:cubicBezTo>
                      <a:pt x="13" y="87"/>
                      <a:pt x="23" y="87"/>
                      <a:pt x="19" y="89"/>
                    </a:cubicBezTo>
                    <a:cubicBezTo>
                      <a:pt x="16" y="89"/>
                      <a:pt x="16" y="89"/>
                      <a:pt x="16" y="89"/>
                    </a:cubicBezTo>
                    <a:cubicBezTo>
                      <a:pt x="16" y="94"/>
                      <a:pt x="11" y="100"/>
                      <a:pt x="18" y="104"/>
                    </a:cubicBezTo>
                    <a:cubicBezTo>
                      <a:pt x="21" y="104"/>
                      <a:pt x="27" y="102"/>
                      <a:pt x="29" y="102"/>
                    </a:cubicBezTo>
                    <a:cubicBezTo>
                      <a:pt x="27" y="100"/>
                      <a:pt x="22" y="98"/>
                      <a:pt x="20" y="96"/>
                    </a:cubicBezTo>
                    <a:cubicBezTo>
                      <a:pt x="25" y="96"/>
                      <a:pt x="25" y="96"/>
                      <a:pt x="25" y="96"/>
                    </a:cubicBezTo>
                    <a:cubicBezTo>
                      <a:pt x="21" y="96"/>
                      <a:pt x="19" y="94"/>
                      <a:pt x="16" y="95"/>
                    </a:cubicBezTo>
                    <a:cubicBezTo>
                      <a:pt x="14" y="94"/>
                      <a:pt x="21" y="94"/>
                      <a:pt x="18" y="92"/>
                    </a:cubicBezTo>
                    <a:cubicBezTo>
                      <a:pt x="23" y="92"/>
                      <a:pt x="24" y="93"/>
                      <a:pt x="28" y="93"/>
                    </a:cubicBezTo>
                    <a:cubicBezTo>
                      <a:pt x="26" y="92"/>
                      <a:pt x="26" y="92"/>
                      <a:pt x="26" y="92"/>
                    </a:cubicBezTo>
                    <a:cubicBezTo>
                      <a:pt x="28" y="92"/>
                      <a:pt x="27" y="91"/>
                      <a:pt x="29" y="92"/>
                    </a:cubicBezTo>
                    <a:cubicBezTo>
                      <a:pt x="23" y="89"/>
                      <a:pt x="32" y="88"/>
                      <a:pt x="29" y="85"/>
                    </a:cubicBezTo>
                    <a:cubicBezTo>
                      <a:pt x="28" y="87"/>
                      <a:pt x="28" y="87"/>
                      <a:pt x="28" y="87"/>
                    </a:cubicBezTo>
                    <a:cubicBezTo>
                      <a:pt x="25" y="87"/>
                      <a:pt x="25" y="86"/>
                      <a:pt x="25" y="85"/>
                    </a:cubicBezTo>
                    <a:cubicBezTo>
                      <a:pt x="29" y="84"/>
                      <a:pt x="28" y="84"/>
                      <a:pt x="30" y="82"/>
                    </a:cubicBezTo>
                    <a:cubicBezTo>
                      <a:pt x="28" y="81"/>
                      <a:pt x="22" y="80"/>
                      <a:pt x="22" y="79"/>
                    </a:cubicBezTo>
                    <a:cubicBezTo>
                      <a:pt x="28" y="79"/>
                      <a:pt x="25" y="76"/>
                      <a:pt x="30" y="76"/>
                    </a:cubicBezTo>
                    <a:cubicBezTo>
                      <a:pt x="24" y="75"/>
                      <a:pt x="28" y="72"/>
                      <a:pt x="25" y="72"/>
                    </a:cubicBezTo>
                    <a:cubicBezTo>
                      <a:pt x="24" y="71"/>
                      <a:pt x="24" y="70"/>
                      <a:pt x="27" y="70"/>
                    </a:cubicBezTo>
                    <a:cubicBezTo>
                      <a:pt x="28" y="71"/>
                      <a:pt x="28" y="71"/>
                      <a:pt x="28" y="71"/>
                    </a:cubicBezTo>
                    <a:cubicBezTo>
                      <a:pt x="28" y="70"/>
                      <a:pt x="28" y="70"/>
                      <a:pt x="28" y="70"/>
                    </a:cubicBezTo>
                    <a:cubicBezTo>
                      <a:pt x="30" y="70"/>
                      <a:pt x="30" y="70"/>
                      <a:pt x="30" y="70"/>
                    </a:cubicBezTo>
                    <a:cubicBezTo>
                      <a:pt x="30" y="69"/>
                      <a:pt x="26" y="69"/>
                      <a:pt x="28" y="68"/>
                    </a:cubicBezTo>
                    <a:cubicBezTo>
                      <a:pt x="30" y="68"/>
                      <a:pt x="30" y="69"/>
                      <a:pt x="31" y="69"/>
                    </a:cubicBezTo>
                    <a:cubicBezTo>
                      <a:pt x="31" y="67"/>
                      <a:pt x="22" y="65"/>
                      <a:pt x="27" y="64"/>
                    </a:cubicBezTo>
                    <a:cubicBezTo>
                      <a:pt x="25" y="63"/>
                      <a:pt x="24" y="61"/>
                      <a:pt x="18" y="61"/>
                    </a:cubicBezTo>
                    <a:cubicBezTo>
                      <a:pt x="20" y="61"/>
                      <a:pt x="25" y="61"/>
                      <a:pt x="24" y="59"/>
                    </a:cubicBezTo>
                    <a:cubicBezTo>
                      <a:pt x="19" y="58"/>
                      <a:pt x="26" y="57"/>
                      <a:pt x="23" y="56"/>
                    </a:cubicBezTo>
                    <a:cubicBezTo>
                      <a:pt x="28" y="58"/>
                      <a:pt x="24" y="56"/>
                      <a:pt x="29" y="57"/>
                    </a:cubicBezTo>
                    <a:cubicBezTo>
                      <a:pt x="31" y="56"/>
                      <a:pt x="25" y="54"/>
                      <a:pt x="26" y="52"/>
                    </a:cubicBezTo>
                    <a:cubicBezTo>
                      <a:pt x="29" y="52"/>
                      <a:pt x="29" y="52"/>
                      <a:pt x="29" y="52"/>
                    </a:cubicBezTo>
                    <a:cubicBezTo>
                      <a:pt x="28" y="51"/>
                      <a:pt x="24" y="50"/>
                      <a:pt x="28" y="49"/>
                    </a:cubicBezTo>
                    <a:cubicBezTo>
                      <a:pt x="24" y="49"/>
                      <a:pt x="24" y="49"/>
                      <a:pt x="24" y="49"/>
                    </a:cubicBezTo>
                    <a:cubicBezTo>
                      <a:pt x="26" y="48"/>
                      <a:pt x="25" y="46"/>
                      <a:pt x="29" y="44"/>
                    </a:cubicBezTo>
                    <a:cubicBezTo>
                      <a:pt x="22" y="43"/>
                      <a:pt x="22" y="43"/>
                      <a:pt x="22" y="43"/>
                    </a:cubicBezTo>
                    <a:cubicBezTo>
                      <a:pt x="29" y="40"/>
                      <a:pt x="23" y="37"/>
                      <a:pt x="17" y="35"/>
                    </a:cubicBezTo>
                    <a:cubicBezTo>
                      <a:pt x="17" y="34"/>
                      <a:pt x="18" y="33"/>
                      <a:pt x="20" y="33"/>
                    </a:cubicBezTo>
                    <a:cubicBezTo>
                      <a:pt x="22" y="34"/>
                      <a:pt x="22" y="34"/>
                      <a:pt x="22" y="34"/>
                    </a:cubicBezTo>
                    <a:cubicBezTo>
                      <a:pt x="22" y="32"/>
                      <a:pt x="26" y="31"/>
                      <a:pt x="21" y="30"/>
                    </a:cubicBezTo>
                    <a:cubicBezTo>
                      <a:pt x="19" y="29"/>
                      <a:pt x="24" y="29"/>
                      <a:pt x="25" y="28"/>
                    </a:cubicBezTo>
                    <a:cubicBezTo>
                      <a:pt x="18" y="25"/>
                      <a:pt x="31" y="20"/>
                      <a:pt x="19" y="19"/>
                    </a:cubicBezTo>
                    <a:cubicBezTo>
                      <a:pt x="19" y="20"/>
                      <a:pt x="17" y="23"/>
                      <a:pt x="17" y="25"/>
                    </a:cubicBezTo>
                    <a:cubicBezTo>
                      <a:pt x="16" y="24"/>
                      <a:pt x="14" y="25"/>
                      <a:pt x="13" y="24"/>
                    </a:cubicBezTo>
                    <a:cubicBezTo>
                      <a:pt x="13" y="22"/>
                      <a:pt x="17" y="21"/>
                      <a:pt x="15" y="18"/>
                    </a:cubicBezTo>
                    <a:cubicBezTo>
                      <a:pt x="23" y="19"/>
                      <a:pt x="23" y="19"/>
                      <a:pt x="23" y="19"/>
                    </a:cubicBezTo>
                    <a:cubicBezTo>
                      <a:pt x="30" y="15"/>
                      <a:pt x="12" y="12"/>
                      <a:pt x="23"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2" name="Freeform 1200">
                <a:extLst>
                  <a:ext uri="{FF2B5EF4-FFF2-40B4-BE49-F238E27FC236}">
                    <a16:creationId xmlns:a16="http://schemas.microsoft.com/office/drawing/2014/main" xmlns="" id="{D252F874-5A6B-4B24-A4A5-9580A4BDEE5E}"/>
                  </a:ext>
                </a:extLst>
              </p:cNvPr>
              <p:cNvSpPr/>
              <p:nvPr/>
            </p:nvSpPr>
            <p:spPr>
              <a:xfrm>
                <a:off x="4127" y="2652"/>
                <a:ext cx="4" cy="1"/>
              </a:xfrm>
              <a:custGeom>
                <a:avLst/>
                <a:gdLst/>
                <a:ahLst/>
                <a:cxnLst>
                  <a:cxn ang="0">
                    <a:pos x="0" y="1"/>
                  </a:cxn>
                  <a:cxn ang="0">
                    <a:pos x="4" y="0"/>
                  </a:cxn>
                  <a:cxn ang="0">
                    <a:pos x="1" y="0"/>
                  </a:cxn>
                  <a:cxn ang="0">
                    <a:pos x="0" y="1"/>
                  </a:cxn>
                </a:cxnLst>
                <a:rect l="0" t="0" r="0" b="0"/>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3" name="Freeform 1201">
                <a:extLst>
                  <a:ext uri="{FF2B5EF4-FFF2-40B4-BE49-F238E27FC236}">
                    <a16:creationId xmlns:a16="http://schemas.microsoft.com/office/drawing/2014/main" xmlns="" id="{344C3325-07BB-401C-9EE6-29E9EA63BCAC}"/>
                  </a:ext>
                </a:extLst>
              </p:cNvPr>
              <p:cNvSpPr/>
              <p:nvPr/>
            </p:nvSpPr>
            <p:spPr>
              <a:xfrm>
                <a:off x="4126" y="2651"/>
                <a:ext cx="2" cy="1"/>
              </a:xfrm>
              <a:custGeom>
                <a:avLst/>
                <a:gdLst/>
                <a:ahLst/>
                <a:cxnLst>
                  <a:cxn ang="0">
                    <a:pos x="2" y="1"/>
                  </a:cxn>
                  <a:cxn ang="0">
                    <a:pos x="0" y="0"/>
                  </a:cxn>
                  <a:cxn ang="0">
                    <a:pos x="1" y="1"/>
                  </a:cxn>
                  <a:cxn ang="0">
                    <a:pos x="2" y="1"/>
                  </a:cxn>
                </a:cxnLst>
                <a:rect l="0" t="0" r="0" b="0"/>
                <a:pathLst>
                  <a:path w="2" h="1">
                    <a:moveTo>
                      <a:pt x="2" y="1"/>
                    </a:moveTo>
                    <a:cubicBezTo>
                      <a:pt x="0" y="0"/>
                      <a:pt x="0" y="0"/>
                      <a:pt x="0" y="0"/>
                    </a:cubicBezTo>
                    <a:cubicBezTo>
                      <a:pt x="0" y="0"/>
                      <a:pt x="0" y="0"/>
                      <a:pt x="1" y="1"/>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4" name="Freeform 1202">
                <a:extLst>
                  <a:ext uri="{FF2B5EF4-FFF2-40B4-BE49-F238E27FC236}">
                    <a16:creationId xmlns:a16="http://schemas.microsoft.com/office/drawing/2014/main" xmlns="" id="{EABE40FB-5E96-476A-BAAC-A7A0FFB11BE0}"/>
                  </a:ext>
                </a:extLst>
              </p:cNvPr>
              <p:cNvSpPr/>
              <p:nvPr/>
            </p:nvSpPr>
            <p:spPr>
              <a:xfrm>
                <a:off x="4125" y="2622"/>
                <a:ext cx="2" cy="2"/>
              </a:xfrm>
              <a:custGeom>
                <a:avLst/>
                <a:gdLst/>
                <a:ahLst/>
                <a:cxnLst>
                  <a:cxn ang="0">
                    <a:pos x="1" y="2"/>
                  </a:cxn>
                  <a:cxn ang="0">
                    <a:pos x="1" y="0"/>
                  </a:cxn>
                  <a:cxn ang="0">
                    <a:pos x="1" y="2"/>
                  </a:cxn>
                </a:cxnLst>
                <a:rect l="0" t="0" r="0" b="0"/>
                <a:pathLst>
                  <a:path w="2" h="2">
                    <a:moveTo>
                      <a:pt x="1" y="2"/>
                    </a:moveTo>
                    <a:cubicBezTo>
                      <a:pt x="1" y="1"/>
                      <a:pt x="2" y="1"/>
                      <a:pt x="1" y="0"/>
                    </a:cubicBezTo>
                    <a:cubicBezTo>
                      <a:pt x="0" y="0"/>
                      <a:pt x="0" y="1"/>
                      <a:pt x="1"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5" name="Freeform 1203">
                <a:extLst>
                  <a:ext uri="{FF2B5EF4-FFF2-40B4-BE49-F238E27FC236}">
                    <a16:creationId xmlns:a16="http://schemas.microsoft.com/office/drawing/2014/main" xmlns="" id="{2985A436-A1A8-440A-9894-18592535368E}"/>
                  </a:ext>
                </a:extLst>
              </p:cNvPr>
              <p:cNvSpPr/>
              <p:nvPr/>
            </p:nvSpPr>
            <p:spPr>
              <a:xfrm>
                <a:off x="4123" y="2622"/>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6" name="Freeform 1204">
                <a:extLst>
                  <a:ext uri="{FF2B5EF4-FFF2-40B4-BE49-F238E27FC236}">
                    <a16:creationId xmlns:a16="http://schemas.microsoft.com/office/drawing/2014/main" xmlns="" id="{E008225E-828A-4322-8302-004AA82DEAB2}"/>
                  </a:ext>
                </a:extLst>
              </p:cNvPr>
              <p:cNvSpPr/>
              <p:nvPr/>
            </p:nvSpPr>
            <p:spPr>
              <a:xfrm>
                <a:off x="4107" y="2575"/>
                <a:ext cx="22" cy="47"/>
              </a:xfrm>
              <a:custGeom>
                <a:avLst/>
                <a:gdLst/>
                <a:ahLst/>
                <a:cxnLst>
                  <a:cxn ang="0">
                    <a:pos x="11" y="8"/>
                  </a:cxn>
                  <a:cxn ang="0">
                    <a:pos x="7" y="5"/>
                  </a:cxn>
                  <a:cxn ang="0">
                    <a:pos x="11" y="4"/>
                  </a:cxn>
                  <a:cxn ang="0">
                    <a:pos x="4" y="0"/>
                  </a:cxn>
                  <a:cxn ang="0">
                    <a:pos x="8" y="23"/>
                  </a:cxn>
                  <a:cxn ang="0">
                    <a:pos x="5" y="22"/>
                  </a:cxn>
                  <a:cxn ang="0">
                    <a:pos x="10" y="29"/>
                  </a:cxn>
                  <a:cxn ang="0">
                    <a:pos x="5" y="29"/>
                  </a:cxn>
                  <a:cxn ang="0">
                    <a:pos x="6" y="35"/>
                  </a:cxn>
                  <a:cxn ang="0">
                    <a:pos x="9" y="35"/>
                  </a:cxn>
                  <a:cxn ang="0">
                    <a:pos x="8" y="35"/>
                  </a:cxn>
                  <a:cxn ang="0">
                    <a:pos x="9" y="35"/>
                  </a:cxn>
                  <a:cxn ang="0">
                    <a:pos x="10" y="38"/>
                  </a:cxn>
                  <a:cxn ang="0">
                    <a:pos x="8" y="37"/>
                  </a:cxn>
                  <a:cxn ang="0">
                    <a:pos x="10" y="40"/>
                  </a:cxn>
                  <a:cxn ang="0">
                    <a:pos x="7" y="40"/>
                  </a:cxn>
                  <a:cxn ang="0">
                    <a:pos x="11" y="46"/>
                  </a:cxn>
                  <a:cxn ang="0">
                    <a:pos x="15" y="47"/>
                  </a:cxn>
                  <a:cxn ang="0">
                    <a:pos x="12" y="41"/>
                  </a:cxn>
                  <a:cxn ang="0">
                    <a:pos x="12" y="41"/>
                  </a:cxn>
                  <a:cxn ang="0">
                    <a:pos x="11" y="38"/>
                  </a:cxn>
                  <a:cxn ang="0">
                    <a:pos x="16" y="41"/>
                  </a:cxn>
                  <a:cxn ang="0">
                    <a:pos x="19" y="35"/>
                  </a:cxn>
                  <a:cxn ang="0">
                    <a:pos x="19" y="35"/>
                  </a:cxn>
                  <a:cxn ang="0">
                    <a:pos x="17" y="34"/>
                  </a:cxn>
                  <a:cxn ang="0">
                    <a:pos x="15" y="35"/>
                  </a:cxn>
                  <a:cxn ang="0">
                    <a:pos x="10" y="34"/>
                  </a:cxn>
                  <a:cxn ang="0">
                    <a:pos x="10" y="32"/>
                  </a:cxn>
                  <a:cxn ang="0">
                    <a:pos x="14" y="33"/>
                  </a:cxn>
                  <a:cxn ang="0">
                    <a:pos x="12" y="32"/>
                  </a:cxn>
                  <a:cxn ang="0">
                    <a:pos x="17" y="30"/>
                  </a:cxn>
                  <a:cxn ang="0">
                    <a:pos x="12" y="29"/>
                  </a:cxn>
                  <a:cxn ang="0">
                    <a:pos x="11" y="21"/>
                  </a:cxn>
                  <a:cxn ang="0">
                    <a:pos x="15" y="23"/>
                  </a:cxn>
                  <a:cxn ang="0">
                    <a:pos x="11" y="20"/>
                  </a:cxn>
                  <a:cxn ang="0">
                    <a:pos x="13" y="15"/>
                  </a:cxn>
                  <a:cxn ang="0">
                    <a:pos x="11" y="16"/>
                  </a:cxn>
                  <a:cxn ang="0">
                    <a:pos x="11" y="10"/>
                  </a:cxn>
                  <a:cxn ang="0">
                    <a:pos x="11" y="10"/>
                  </a:cxn>
                  <a:cxn ang="0">
                    <a:pos x="5" y="6"/>
                  </a:cxn>
                  <a:cxn ang="0">
                    <a:pos x="11" y="8"/>
                  </a:cxn>
                </a:cxnLst>
                <a:rect l="0" t="0" r="0" b="0"/>
                <a:pathLst>
                  <a:path w="26" h="55">
                    <a:moveTo>
                      <a:pt x="14" y="10"/>
                    </a:moveTo>
                    <a:cubicBezTo>
                      <a:pt x="9" y="7"/>
                      <a:pt x="9" y="7"/>
                      <a:pt x="9" y="7"/>
                    </a:cubicBezTo>
                    <a:cubicBezTo>
                      <a:pt x="12" y="7"/>
                      <a:pt x="9" y="4"/>
                      <a:pt x="13" y="5"/>
                    </a:cubicBezTo>
                    <a:cubicBezTo>
                      <a:pt x="7" y="3"/>
                      <a:pt x="13" y="0"/>
                      <a:pt x="5" y="1"/>
                    </a:cubicBezTo>
                    <a:cubicBezTo>
                      <a:pt x="8" y="9"/>
                      <a:pt x="3" y="19"/>
                      <a:pt x="10" y="27"/>
                    </a:cubicBezTo>
                    <a:cubicBezTo>
                      <a:pt x="7" y="26"/>
                      <a:pt x="7" y="26"/>
                      <a:pt x="7" y="26"/>
                    </a:cubicBezTo>
                    <a:cubicBezTo>
                      <a:pt x="13" y="30"/>
                      <a:pt x="0" y="32"/>
                      <a:pt x="12" y="35"/>
                    </a:cubicBezTo>
                    <a:cubicBezTo>
                      <a:pt x="6" y="35"/>
                      <a:pt x="6" y="35"/>
                      <a:pt x="6" y="35"/>
                    </a:cubicBezTo>
                    <a:cubicBezTo>
                      <a:pt x="4" y="37"/>
                      <a:pt x="15" y="39"/>
                      <a:pt x="8" y="41"/>
                    </a:cubicBezTo>
                    <a:cubicBezTo>
                      <a:pt x="11" y="41"/>
                      <a:pt x="11" y="41"/>
                      <a:pt x="11" y="41"/>
                    </a:cubicBezTo>
                    <a:cubicBezTo>
                      <a:pt x="10" y="42"/>
                      <a:pt x="10" y="42"/>
                      <a:pt x="10" y="42"/>
                    </a:cubicBezTo>
                    <a:cubicBezTo>
                      <a:pt x="11" y="42"/>
                      <a:pt x="11" y="42"/>
                      <a:pt x="11" y="42"/>
                    </a:cubicBezTo>
                    <a:cubicBezTo>
                      <a:pt x="14" y="43"/>
                      <a:pt x="13" y="44"/>
                      <a:pt x="12" y="45"/>
                    </a:cubicBezTo>
                    <a:cubicBezTo>
                      <a:pt x="9" y="46"/>
                      <a:pt x="11" y="45"/>
                      <a:pt x="10" y="44"/>
                    </a:cubicBezTo>
                    <a:cubicBezTo>
                      <a:pt x="8" y="45"/>
                      <a:pt x="12" y="46"/>
                      <a:pt x="12" y="47"/>
                    </a:cubicBezTo>
                    <a:cubicBezTo>
                      <a:pt x="11" y="48"/>
                      <a:pt x="9" y="47"/>
                      <a:pt x="9" y="47"/>
                    </a:cubicBezTo>
                    <a:cubicBezTo>
                      <a:pt x="11" y="50"/>
                      <a:pt x="5" y="52"/>
                      <a:pt x="14" y="54"/>
                    </a:cubicBezTo>
                    <a:cubicBezTo>
                      <a:pt x="16" y="55"/>
                      <a:pt x="17" y="54"/>
                      <a:pt x="18" y="55"/>
                    </a:cubicBezTo>
                    <a:cubicBezTo>
                      <a:pt x="21" y="53"/>
                      <a:pt x="18" y="51"/>
                      <a:pt x="15" y="49"/>
                    </a:cubicBezTo>
                    <a:cubicBezTo>
                      <a:pt x="15" y="49"/>
                      <a:pt x="15" y="49"/>
                      <a:pt x="15" y="49"/>
                    </a:cubicBezTo>
                    <a:cubicBezTo>
                      <a:pt x="6" y="48"/>
                      <a:pt x="17" y="48"/>
                      <a:pt x="13" y="45"/>
                    </a:cubicBezTo>
                    <a:cubicBezTo>
                      <a:pt x="17" y="46"/>
                      <a:pt x="17" y="47"/>
                      <a:pt x="19" y="48"/>
                    </a:cubicBezTo>
                    <a:cubicBezTo>
                      <a:pt x="26" y="45"/>
                      <a:pt x="13" y="43"/>
                      <a:pt x="23" y="41"/>
                    </a:cubicBezTo>
                    <a:cubicBezTo>
                      <a:pt x="23" y="42"/>
                      <a:pt x="23" y="42"/>
                      <a:pt x="23" y="42"/>
                    </a:cubicBezTo>
                    <a:cubicBezTo>
                      <a:pt x="24" y="41"/>
                      <a:pt x="22" y="40"/>
                      <a:pt x="21" y="40"/>
                    </a:cubicBezTo>
                    <a:cubicBezTo>
                      <a:pt x="18" y="41"/>
                      <a:pt x="18" y="41"/>
                      <a:pt x="18" y="41"/>
                    </a:cubicBezTo>
                    <a:cubicBezTo>
                      <a:pt x="18" y="40"/>
                      <a:pt x="13" y="40"/>
                      <a:pt x="12" y="40"/>
                    </a:cubicBezTo>
                    <a:cubicBezTo>
                      <a:pt x="16" y="39"/>
                      <a:pt x="10" y="39"/>
                      <a:pt x="12" y="38"/>
                    </a:cubicBezTo>
                    <a:cubicBezTo>
                      <a:pt x="16" y="37"/>
                      <a:pt x="15" y="39"/>
                      <a:pt x="17" y="39"/>
                    </a:cubicBezTo>
                    <a:cubicBezTo>
                      <a:pt x="15" y="38"/>
                      <a:pt x="15" y="38"/>
                      <a:pt x="15" y="38"/>
                    </a:cubicBezTo>
                    <a:cubicBezTo>
                      <a:pt x="14" y="36"/>
                      <a:pt x="19" y="36"/>
                      <a:pt x="21" y="36"/>
                    </a:cubicBezTo>
                    <a:cubicBezTo>
                      <a:pt x="18" y="35"/>
                      <a:pt x="19" y="36"/>
                      <a:pt x="15" y="35"/>
                    </a:cubicBezTo>
                    <a:cubicBezTo>
                      <a:pt x="19" y="34"/>
                      <a:pt x="18" y="28"/>
                      <a:pt x="14" y="25"/>
                    </a:cubicBezTo>
                    <a:cubicBezTo>
                      <a:pt x="15" y="26"/>
                      <a:pt x="19" y="25"/>
                      <a:pt x="18" y="27"/>
                    </a:cubicBezTo>
                    <a:cubicBezTo>
                      <a:pt x="19" y="26"/>
                      <a:pt x="17" y="24"/>
                      <a:pt x="14" y="24"/>
                    </a:cubicBezTo>
                    <a:cubicBezTo>
                      <a:pt x="11" y="22"/>
                      <a:pt x="13" y="20"/>
                      <a:pt x="16" y="18"/>
                    </a:cubicBezTo>
                    <a:cubicBezTo>
                      <a:pt x="13" y="19"/>
                      <a:pt x="13" y="19"/>
                      <a:pt x="13" y="19"/>
                    </a:cubicBezTo>
                    <a:cubicBezTo>
                      <a:pt x="8" y="17"/>
                      <a:pt x="16" y="15"/>
                      <a:pt x="14" y="12"/>
                    </a:cubicBezTo>
                    <a:cubicBezTo>
                      <a:pt x="14" y="12"/>
                      <a:pt x="14" y="12"/>
                      <a:pt x="14" y="12"/>
                    </a:cubicBezTo>
                    <a:cubicBezTo>
                      <a:pt x="13" y="11"/>
                      <a:pt x="6" y="10"/>
                      <a:pt x="7" y="8"/>
                    </a:cubicBezTo>
                    <a:cubicBezTo>
                      <a:pt x="11" y="9"/>
                      <a:pt x="10" y="10"/>
                      <a:pt x="14"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7" name="Freeform 1205">
                <a:extLst>
                  <a:ext uri="{FF2B5EF4-FFF2-40B4-BE49-F238E27FC236}">
                    <a16:creationId xmlns:a16="http://schemas.microsoft.com/office/drawing/2014/main" xmlns="" id="{A4799F7D-80AB-46C3-803C-B1376EAB2F74}"/>
                  </a:ext>
                </a:extLst>
              </p:cNvPr>
              <p:cNvSpPr/>
              <p:nvPr/>
            </p:nvSpPr>
            <p:spPr>
              <a:xfrm>
                <a:off x="4109" y="2574"/>
                <a:ext cx="8" cy="2"/>
              </a:xfrm>
              <a:custGeom>
                <a:avLst/>
                <a:gdLst/>
                <a:ahLst/>
                <a:cxnLst>
                  <a:cxn ang="0">
                    <a:pos x="3" y="1"/>
                  </a:cxn>
                  <a:cxn ang="0">
                    <a:pos x="7" y="2"/>
                  </a:cxn>
                  <a:cxn ang="0">
                    <a:pos x="0" y="0"/>
                  </a:cxn>
                  <a:cxn ang="0">
                    <a:pos x="2" y="1"/>
                  </a:cxn>
                  <a:cxn ang="0">
                    <a:pos x="3" y="1"/>
                  </a:cxn>
                </a:cxnLst>
                <a:rect l="0" t="0" r="0" b="0"/>
                <a:pathLst>
                  <a:path w="9" h="2">
                    <a:moveTo>
                      <a:pt x="4" y="1"/>
                    </a:moveTo>
                    <a:cubicBezTo>
                      <a:pt x="8" y="2"/>
                      <a:pt x="8" y="2"/>
                      <a:pt x="8" y="2"/>
                    </a:cubicBezTo>
                    <a:cubicBezTo>
                      <a:pt x="9" y="1"/>
                      <a:pt x="4" y="0"/>
                      <a:pt x="1" y="0"/>
                    </a:cubicBezTo>
                    <a:cubicBezTo>
                      <a:pt x="2" y="0"/>
                      <a:pt x="0" y="1"/>
                      <a:pt x="3" y="1"/>
                    </a:cubicBezTo>
                    <a:cubicBezTo>
                      <a:pt x="3" y="1"/>
                      <a:pt x="5" y="1"/>
                      <a:pt x="4"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328" name="Freeform 1206">
                <a:extLst>
                  <a:ext uri="{FF2B5EF4-FFF2-40B4-BE49-F238E27FC236}">
                    <a16:creationId xmlns:a16="http://schemas.microsoft.com/office/drawing/2014/main" xmlns="" id="{5FE5DEC5-8416-41DA-B6B0-B1989BCB45C4}"/>
                  </a:ext>
                </a:extLst>
              </p:cNvPr>
              <p:cNvSpPr/>
              <p:nvPr/>
            </p:nvSpPr>
            <p:spPr>
              <a:xfrm>
                <a:off x="4103" y="2550"/>
                <a:ext cx="17" cy="24"/>
              </a:xfrm>
              <a:custGeom>
                <a:avLst/>
                <a:gdLst/>
                <a:ahLst/>
                <a:cxnLst>
                  <a:cxn ang="0">
                    <a:pos x="8" y="8"/>
                  </a:cxn>
                  <a:cxn ang="0">
                    <a:pos x="5" y="8"/>
                  </a:cxn>
                  <a:cxn ang="0">
                    <a:pos x="5" y="17"/>
                  </a:cxn>
                  <a:cxn ang="0">
                    <a:pos x="10" y="19"/>
                  </a:cxn>
                  <a:cxn ang="0">
                    <a:pos x="6" y="20"/>
                  </a:cxn>
                  <a:cxn ang="0">
                    <a:pos x="11" y="23"/>
                  </a:cxn>
                  <a:cxn ang="0">
                    <a:pos x="9" y="21"/>
                  </a:cxn>
                  <a:cxn ang="0">
                    <a:pos x="11" y="21"/>
                  </a:cxn>
                  <a:cxn ang="0">
                    <a:pos x="10" y="20"/>
                  </a:cxn>
                  <a:cxn ang="0">
                    <a:pos x="12" y="20"/>
                  </a:cxn>
                  <a:cxn ang="0">
                    <a:pos x="7" y="16"/>
                  </a:cxn>
                  <a:cxn ang="0">
                    <a:pos x="12" y="17"/>
                  </a:cxn>
                  <a:cxn ang="0">
                    <a:pos x="14" y="12"/>
                  </a:cxn>
                  <a:cxn ang="0">
                    <a:pos x="12" y="12"/>
                  </a:cxn>
                  <a:cxn ang="0">
                    <a:pos x="9" y="13"/>
                  </a:cxn>
                  <a:cxn ang="0">
                    <a:pos x="14" y="12"/>
                  </a:cxn>
                  <a:cxn ang="0">
                    <a:pos x="11" y="4"/>
                  </a:cxn>
                  <a:cxn ang="0">
                    <a:pos x="5" y="2"/>
                  </a:cxn>
                  <a:cxn ang="0">
                    <a:pos x="10" y="3"/>
                  </a:cxn>
                  <a:cxn ang="0">
                    <a:pos x="11" y="1"/>
                  </a:cxn>
                  <a:cxn ang="0">
                    <a:pos x="3" y="0"/>
                  </a:cxn>
                  <a:cxn ang="0">
                    <a:pos x="8" y="8"/>
                  </a:cxn>
                </a:cxnLst>
                <a:rect l="0" t="0" r="0" b="0"/>
                <a:pathLst>
                  <a:path w="20" h="28">
                    <a:moveTo>
                      <a:pt x="10" y="10"/>
                    </a:moveTo>
                    <a:cubicBezTo>
                      <a:pt x="7" y="10"/>
                      <a:pt x="7" y="10"/>
                      <a:pt x="7" y="10"/>
                    </a:cubicBezTo>
                    <a:cubicBezTo>
                      <a:pt x="7" y="14"/>
                      <a:pt x="9" y="19"/>
                      <a:pt x="6" y="20"/>
                    </a:cubicBezTo>
                    <a:cubicBezTo>
                      <a:pt x="5" y="21"/>
                      <a:pt x="11" y="22"/>
                      <a:pt x="12" y="23"/>
                    </a:cubicBezTo>
                    <a:cubicBezTo>
                      <a:pt x="8" y="24"/>
                      <a:pt x="8" y="24"/>
                      <a:pt x="8" y="24"/>
                    </a:cubicBezTo>
                    <a:cubicBezTo>
                      <a:pt x="11" y="25"/>
                      <a:pt x="6" y="28"/>
                      <a:pt x="13" y="27"/>
                    </a:cubicBezTo>
                    <a:cubicBezTo>
                      <a:pt x="14" y="27"/>
                      <a:pt x="10" y="26"/>
                      <a:pt x="11" y="25"/>
                    </a:cubicBezTo>
                    <a:cubicBezTo>
                      <a:pt x="13" y="25"/>
                      <a:pt x="13" y="25"/>
                      <a:pt x="13" y="25"/>
                    </a:cubicBezTo>
                    <a:cubicBezTo>
                      <a:pt x="12" y="24"/>
                      <a:pt x="12" y="24"/>
                      <a:pt x="12" y="24"/>
                    </a:cubicBezTo>
                    <a:cubicBezTo>
                      <a:pt x="15" y="24"/>
                      <a:pt x="15" y="24"/>
                      <a:pt x="15" y="24"/>
                    </a:cubicBezTo>
                    <a:cubicBezTo>
                      <a:pt x="20" y="22"/>
                      <a:pt x="7" y="23"/>
                      <a:pt x="9" y="19"/>
                    </a:cubicBezTo>
                    <a:cubicBezTo>
                      <a:pt x="15" y="20"/>
                      <a:pt x="15" y="20"/>
                      <a:pt x="15" y="20"/>
                    </a:cubicBezTo>
                    <a:cubicBezTo>
                      <a:pt x="16" y="18"/>
                      <a:pt x="14" y="16"/>
                      <a:pt x="17" y="15"/>
                    </a:cubicBezTo>
                    <a:cubicBezTo>
                      <a:pt x="17" y="15"/>
                      <a:pt x="14" y="15"/>
                      <a:pt x="15" y="15"/>
                    </a:cubicBezTo>
                    <a:cubicBezTo>
                      <a:pt x="15" y="15"/>
                      <a:pt x="13" y="16"/>
                      <a:pt x="11" y="16"/>
                    </a:cubicBezTo>
                    <a:cubicBezTo>
                      <a:pt x="6" y="13"/>
                      <a:pt x="14" y="16"/>
                      <a:pt x="17" y="14"/>
                    </a:cubicBezTo>
                    <a:cubicBezTo>
                      <a:pt x="13" y="11"/>
                      <a:pt x="9" y="6"/>
                      <a:pt x="14" y="5"/>
                    </a:cubicBezTo>
                    <a:cubicBezTo>
                      <a:pt x="11" y="6"/>
                      <a:pt x="7" y="4"/>
                      <a:pt x="7" y="3"/>
                    </a:cubicBezTo>
                    <a:cubicBezTo>
                      <a:pt x="9" y="2"/>
                      <a:pt x="11" y="3"/>
                      <a:pt x="12" y="4"/>
                    </a:cubicBezTo>
                    <a:cubicBezTo>
                      <a:pt x="13" y="3"/>
                      <a:pt x="14" y="2"/>
                      <a:pt x="14" y="2"/>
                    </a:cubicBezTo>
                    <a:cubicBezTo>
                      <a:pt x="10" y="3"/>
                      <a:pt x="6" y="2"/>
                      <a:pt x="4" y="0"/>
                    </a:cubicBezTo>
                    <a:cubicBezTo>
                      <a:pt x="0" y="4"/>
                      <a:pt x="11" y="7"/>
                      <a:pt x="10"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675" name="Group 1408">
              <a:extLst>
                <a:ext uri="{FF2B5EF4-FFF2-40B4-BE49-F238E27FC236}">
                  <a16:creationId xmlns:a16="http://schemas.microsoft.com/office/drawing/2014/main" xmlns="" id="{10947F26-1BD3-45D1-B9A0-1563D53ABDC1}"/>
                </a:ext>
              </a:extLst>
            </p:cNvPr>
            <p:cNvGrpSpPr/>
            <p:nvPr/>
          </p:nvGrpSpPr>
          <p:grpSpPr>
            <a:xfrm>
              <a:off x="3450" y="2557"/>
              <a:ext cx="689" cy="411"/>
              <a:chOff x="3450" y="2557"/>
              <a:chExt cx="689" cy="411"/>
            </a:xfrm>
          </p:grpSpPr>
          <p:sp>
            <p:nvSpPr>
              <p:cNvPr id="929" name="Freeform 1208">
                <a:extLst>
                  <a:ext uri="{FF2B5EF4-FFF2-40B4-BE49-F238E27FC236}">
                    <a16:creationId xmlns:a16="http://schemas.microsoft.com/office/drawing/2014/main" xmlns="" id="{5D13B4A8-089C-44D1-8043-4B9CE656EB2D}"/>
                  </a:ext>
                </a:extLst>
              </p:cNvPr>
              <p:cNvSpPr/>
              <p:nvPr/>
            </p:nvSpPr>
            <p:spPr>
              <a:xfrm>
                <a:off x="4108" y="2557"/>
                <a:ext cx="1" cy="2"/>
              </a:xfrm>
              <a:custGeom>
                <a:avLst/>
                <a:gdLst/>
                <a:ahLst/>
                <a:cxnLst>
                  <a:cxn ang="0">
                    <a:pos x="0" y="1"/>
                  </a:cxn>
                  <a:cxn ang="0">
                    <a:pos x="1" y="2"/>
                  </a:cxn>
                  <a:cxn ang="0">
                    <a:pos x="1" y="0"/>
                  </a:cxn>
                  <a:cxn ang="0">
                    <a:pos x="0" y="1"/>
                  </a:cxn>
                </a:cxnLst>
                <a:rect l="0" t="0" r="0" b="0"/>
                <a:pathLst>
                  <a:path w="1" h="2">
                    <a:moveTo>
                      <a:pt x="0" y="1"/>
                    </a:moveTo>
                    <a:lnTo>
                      <a:pt x="1" y="2"/>
                    </a:ln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0" name="Freeform 1209">
                <a:extLst>
                  <a:ext uri="{FF2B5EF4-FFF2-40B4-BE49-F238E27FC236}">
                    <a16:creationId xmlns:a16="http://schemas.microsoft.com/office/drawing/2014/main" xmlns="" id="{D68CF3AF-BFD4-465E-98D2-AB430F776D75}"/>
                  </a:ext>
                </a:extLst>
              </p:cNvPr>
              <p:cNvSpPr/>
              <p:nvPr/>
            </p:nvSpPr>
            <p:spPr>
              <a:xfrm>
                <a:off x="4112" y="2603"/>
                <a:ext cx="1" cy="4"/>
              </a:xfrm>
              <a:custGeom>
                <a:avLst/>
                <a:gdLst/>
                <a:ahLst/>
                <a:cxnLst>
                  <a:cxn ang="0">
                    <a:pos x="1" y="1"/>
                  </a:cxn>
                  <a:cxn ang="0">
                    <a:pos x="0" y="0"/>
                  </a:cxn>
                  <a:cxn ang="0">
                    <a:pos x="0" y="4"/>
                  </a:cxn>
                  <a:cxn ang="0">
                    <a:pos x="1" y="1"/>
                  </a:cxn>
                </a:cxnLst>
                <a:rect l="0" t="0" r="0" b="0"/>
                <a:pathLst>
                  <a:path w="1" h="4">
                    <a:moveTo>
                      <a:pt x="1" y="1"/>
                    </a:moveTo>
                    <a:lnTo>
                      <a:pt x="0" y="0"/>
                    </a:lnTo>
                    <a:lnTo>
                      <a:pt x="0" y="4"/>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1" name="Freeform 1210">
                <a:extLst>
                  <a:ext uri="{FF2B5EF4-FFF2-40B4-BE49-F238E27FC236}">
                    <a16:creationId xmlns:a16="http://schemas.microsoft.com/office/drawing/2014/main" xmlns="" id="{3A0AB899-925D-4EA8-84FF-5B819B6142DB}"/>
                  </a:ext>
                </a:extLst>
              </p:cNvPr>
              <p:cNvSpPr/>
              <p:nvPr/>
            </p:nvSpPr>
            <p:spPr>
              <a:xfrm>
                <a:off x="4100" y="2595"/>
                <a:ext cx="11" cy="14"/>
              </a:xfrm>
              <a:custGeom>
                <a:avLst/>
                <a:gdLst/>
                <a:ahLst/>
                <a:cxnLst>
                  <a:cxn ang="0">
                    <a:pos x="2" y="0"/>
                  </a:cxn>
                  <a:cxn ang="0">
                    <a:pos x="0" y="1"/>
                  </a:cxn>
                  <a:cxn ang="0">
                    <a:pos x="6" y="14"/>
                  </a:cxn>
                  <a:cxn ang="0">
                    <a:pos x="10" y="5"/>
                  </a:cxn>
                  <a:cxn ang="0">
                    <a:pos x="5" y="8"/>
                  </a:cxn>
                  <a:cxn ang="0">
                    <a:pos x="8" y="2"/>
                  </a:cxn>
                  <a:cxn ang="0">
                    <a:pos x="3" y="4"/>
                  </a:cxn>
                  <a:cxn ang="0">
                    <a:pos x="2" y="0"/>
                  </a:cxn>
                </a:cxnLst>
                <a:rect l="0" t="0" r="0" b="0"/>
                <a:pathLst>
                  <a:path w="12" h="16">
                    <a:moveTo>
                      <a:pt x="3" y="0"/>
                    </a:moveTo>
                    <a:cubicBezTo>
                      <a:pt x="0" y="2"/>
                      <a:pt x="0" y="2"/>
                      <a:pt x="0" y="2"/>
                    </a:cubicBezTo>
                    <a:cubicBezTo>
                      <a:pt x="4" y="12"/>
                      <a:pt x="0" y="9"/>
                      <a:pt x="7" y="16"/>
                    </a:cubicBezTo>
                    <a:cubicBezTo>
                      <a:pt x="9" y="14"/>
                      <a:pt x="12" y="10"/>
                      <a:pt x="11" y="6"/>
                    </a:cubicBezTo>
                    <a:cubicBezTo>
                      <a:pt x="10" y="6"/>
                      <a:pt x="9" y="11"/>
                      <a:pt x="6" y="10"/>
                    </a:cubicBezTo>
                    <a:cubicBezTo>
                      <a:pt x="7" y="7"/>
                      <a:pt x="9" y="7"/>
                      <a:pt x="9" y="3"/>
                    </a:cubicBezTo>
                    <a:cubicBezTo>
                      <a:pt x="5" y="0"/>
                      <a:pt x="8" y="5"/>
                      <a:pt x="4" y="5"/>
                    </a:cubicBezTo>
                    <a:lnTo>
                      <a:pt x="3"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2" name="Freeform 1211">
                <a:extLst>
                  <a:ext uri="{FF2B5EF4-FFF2-40B4-BE49-F238E27FC236}">
                    <a16:creationId xmlns:a16="http://schemas.microsoft.com/office/drawing/2014/main" xmlns="" id="{CD8DC9F5-10D2-4421-9424-29FC22812470}"/>
                  </a:ext>
                </a:extLst>
              </p:cNvPr>
              <p:cNvSpPr/>
              <p:nvPr/>
            </p:nvSpPr>
            <p:spPr>
              <a:xfrm>
                <a:off x="4100" y="2600"/>
                <a:ext cx="1" cy="4"/>
              </a:xfrm>
              <a:custGeom>
                <a:avLst/>
                <a:gdLst/>
                <a:ahLst/>
                <a:cxnLst>
                  <a:cxn ang="0">
                    <a:pos x="1" y="4"/>
                  </a:cxn>
                  <a:cxn ang="0">
                    <a:pos x="1" y="0"/>
                  </a:cxn>
                  <a:cxn ang="0">
                    <a:pos x="1" y="4"/>
                  </a:cxn>
                </a:cxnLst>
                <a:rect l="0" t="0" r="0" b="0"/>
                <a:pathLst>
                  <a:path w="2" h="5">
                    <a:moveTo>
                      <a:pt x="2" y="5"/>
                    </a:moveTo>
                    <a:cubicBezTo>
                      <a:pt x="2" y="0"/>
                      <a:pt x="2" y="0"/>
                      <a:pt x="2" y="0"/>
                    </a:cubicBezTo>
                    <a:cubicBezTo>
                      <a:pt x="2" y="1"/>
                      <a:pt x="0" y="4"/>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3" name="Freeform 1212">
                <a:extLst>
                  <a:ext uri="{FF2B5EF4-FFF2-40B4-BE49-F238E27FC236}">
                    <a16:creationId xmlns:a16="http://schemas.microsoft.com/office/drawing/2014/main" xmlns="" id="{71746283-966C-40B6-BB36-F9A3350AED3D}"/>
                  </a:ext>
                </a:extLst>
              </p:cNvPr>
              <p:cNvSpPr/>
              <p:nvPr/>
            </p:nvSpPr>
            <p:spPr>
              <a:xfrm>
                <a:off x="4097" y="2602"/>
                <a:ext cx="3" cy="5"/>
              </a:xfrm>
              <a:custGeom>
                <a:avLst/>
                <a:gdLst/>
                <a:ahLst/>
                <a:cxnLst>
                  <a:cxn ang="0">
                    <a:pos x="3" y="3"/>
                  </a:cxn>
                  <a:cxn ang="0">
                    <a:pos x="2" y="0"/>
                  </a:cxn>
                  <a:cxn ang="0">
                    <a:pos x="0" y="5"/>
                  </a:cxn>
                  <a:cxn ang="0">
                    <a:pos x="3" y="3"/>
                  </a:cxn>
                </a:cxnLst>
                <a:rect l="0" t="0" r="0" b="0"/>
                <a:pathLst>
                  <a:path w="3" h="6">
                    <a:moveTo>
                      <a:pt x="3" y="4"/>
                    </a:moveTo>
                    <a:cubicBezTo>
                      <a:pt x="0" y="4"/>
                      <a:pt x="2" y="0"/>
                      <a:pt x="2" y="0"/>
                    </a:cubicBezTo>
                    <a:cubicBezTo>
                      <a:pt x="0" y="6"/>
                      <a:pt x="0" y="6"/>
                      <a:pt x="0" y="6"/>
                    </a:cubicBezTo>
                    <a:lnTo>
                      <a:pt x="3"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4" name="Freeform 1213">
                <a:extLst>
                  <a:ext uri="{FF2B5EF4-FFF2-40B4-BE49-F238E27FC236}">
                    <a16:creationId xmlns:a16="http://schemas.microsoft.com/office/drawing/2014/main" xmlns="" id="{33E55A1E-2A2D-4546-9E31-7D769E325EBA}"/>
                  </a:ext>
                </a:extLst>
              </p:cNvPr>
              <p:cNvSpPr/>
              <p:nvPr/>
            </p:nvSpPr>
            <p:spPr>
              <a:xfrm>
                <a:off x="4090" y="2605"/>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1" y="2"/>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5" name="Freeform 1214">
                <a:extLst>
                  <a:ext uri="{FF2B5EF4-FFF2-40B4-BE49-F238E27FC236}">
                    <a16:creationId xmlns:a16="http://schemas.microsoft.com/office/drawing/2014/main" xmlns="" id="{D1961974-A47F-4420-8C56-C5803D479F5F}"/>
                  </a:ext>
                </a:extLst>
              </p:cNvPr>
              <p:cNvSpPr/>
              <p:nvPr/>
            </p:nvSpPr>
            <p:spPr>
              <a:xfrm>
                <a:off x="4088" y="2597"/>
                <a:ext cx="7" cy="11"/>
              </a:xfrm>
              <a:custGeom>
                <a:avLst/>
                <a:gdLst/>
                <a:ahLst/>
                <a:cxnLst>
                  <a:cxn ang="0">
                    <a:pos x="0" y="9"/>
                  </a:cxn>
                  <a:cxn ang="0">
                    <a:pos x="2" y="9"/>
                  </a:cxn>
                  <a:cxn ang="0">
                    <a:pos x="2" y="8"/>
                  </a:cxn>
                  <a:cxn ang="0">
                    <a:pos x="3" y="3"/>
                  </a:cxn>
                  <a:cxn ang="0">
                    <a:pos x="7" y="3"/>
                  </a:cxn>
                  <a:cxn ang="0">
                    <a:pos x="4" y="0"/>
                  </a:cxn>
                  <a:cxn ang="0">
                    <a:pos x="0" y="9"/>
                  </a:cxn>
                </a:cxnLst>
                <a:rect l="0" t="0" r="0" b="0"/>
                <a:pathLst>
                  <a:path w="9" h="12">
                    <a:moveTo>
                      <a:pt x="0" y="10"/>
                    </a:moveTo>
                    <a:cubicBezTo>
                      <a:pt x="1" y="12"/>
                      <a:pt x="2" y="11"/>
                      <a:pt x="3" y="10"/>
                    </a:cubicBezTo>
                    <a:cubicBezTo>
                      <a:pt x="3" y="9"/>
                      <a:pt x="3" y="9"/>
                      <a:pt x="3" y="9"/>
                    </a:cubicBezTo>
                    <a:cubicBezTo>
                      <a:pt x="2" y="7"/>
                      <a:pt x="3" y="3"/>
                      <a:pt x="5" y="4"/>
                    </a:cubicBezTo>
                    <a:cubicBezTo>
                      <a:pt x="7" y="3"/>
                      <a:pt x="7" y="7"/>
                      <a:pt x="9" y="4"/>
                    </a:cubicBezTo>
                    <a:cubicBezTo>
                      <a:pt x="6" y="0"/>
                      <a:pt x="6" y="0"/>
                      <a:pt x="6" y="0"/>
                    </a:cubicBezTo>
                    <a:cubicBezTo>
                      <a:pt x="3" y="1"/>
                      <a:pt x="1" y="8"/>
                      <a:pt x="0"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6" name="Freeform 1215">
                <a:extLst>
                  <a:ext uri="{FF2B5EF4-FFF2-40B4-BE49-F238E27FC236}">
                    <a16:creationId xmlns:a16="http://schemas.microsoft.com/office/drawing/2014/main" xmlns="" id="{DEC93A9C-6883-4E83-B6D9-13314F08B32A}"/>
                  </a:ext>
                </a:extLst>
              </p:cNvPr>
              <p:cNvSpPr/>
              <p:nvPr/>
            </p:nvSpPr>
            <p:spPr>
              <a:xfrm>
                <a:off x="4091" y="2604"/>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7" name="Freeform 1216">
                <a:extLst>
                  <a:ext uri="{FF2B5EF4-FFF2-40B4-BE49-F238E27FC236}">
                    <a16:creationId xmlns:a16="http://schemas.microsoft.com/office/drawing/2014/main" xmlns="" id="{BB2F187F-903C-40AB-B086-9A4CF3685253}"/>
                  </a:ext>
                </a:extLst>
              </p:cNvPr>
              <p:cNvSpPr/>
              <p:nvPr/>
            </p:nvSpPr>
            <p:spPr>
              <a:xfrm>
                <a:off x="4095" y="2603"/>
                <a:ext cx="1" cy="2"/>
              </a:xfrm>
              <a:custGeom>
                <a:avLst/>
                <a:gdLst/>
                <a:ahLst/>
                <a:cxnLst>
                  <a:cxn ang="0">
                    <a:pos x="0" y="2"/>
                  </a:cxn>
                  <a:cxn ang="0">
                    <a:pos x="1" y="1"/>
                  </a:cxn>
                  <a:cxn ang="0">
                    <a:pos x="1" y="0"/>
                  </a:cxn>
                  <a:cxn ang="0">
                    <a:pos x="0" y="2"/>
                  </a:cxn>
                </a:cxnLst>
                <a:rect l="0" t="0" r="0" b="0"/>
                <a:pathLst>
                  <a:path w="1" h="2">
                    <a:moveTo>
                      <a:pt x="0" y="2"/>
                    </a:moveTo>
                    <a:lnTo>
                      <a:pt x="1" y="1"/>
                    </a:lnTo>
                    <a:lnTo>
                      <a:pt x="1"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8" name="Freeform 1217">
                <a:extLst>
                  <a:ext uri="{FF2B5EF4-FFF2-40B4-BE49-F238E27FC236}">
                    <a16:creationId xmlns:a16="http://schemas.microsoft.com/office/drawing/2014/main" xmlns="" id="{E6AABF3A-A055-4415-B473-BF8F4A92A515}"/>
                  </a:ext>
                </a:extLst>
              </p:cNvPr>
              <p:cNvSpPr/>
              <p:nvPr/>
            </p:nvSpPr>
            <p:spPr>
              <a:xfrm>
                <a:off x="4078" y="2596"/>
                <a:ext cx="8" cy="11"/>
              </a:xfrm>
              <a:custGeom>
                <a:avLst/>
                <a:gdLst/>
                <a:ahLst/>
                <a:cxnLst>
                  <a:cxn ang="0">
                    <a:pos x="2" y="10"/>
                  </a:cxn>
                  <a:cxn ang="0">
                    <a:pos x="8" y="6"/>
                  </a:cxn>
                  <a:cxn ang="0">
                    <a:pos x="3" y="0"/>
                  </a:cxn>
                  <a:cxn ang="0">
                    <a:pos x="0" y="1"/>
                  </a:cxn>
                  <a:cxn ang="0">
                    <a:pos x="2" y="10"/>
                  </a:cxn>
                </a:cxnLst>
                <a:rect l="0" t="0" r="0" b="0"/>
                <a:pathLst>
                  <a:path w="9" h="13">
                    <a:moveTo>
                      <a:pt x="3" y="12"/>
                    </a:moveTo>
                    <a:cubicBezTo>
                      <a:pt x="3" y="6"/>
                      <a:pt x="8" y="13"/>
                      <a:pt x="9" y="8"/>
                    </a:cubicBezTo>
                    <a:cubicBezTo>
                      <a:pt x="6" y="8"/>
                      <a:pt x="4" y="3"/>
                      <a:pt x="4" y="0"/>
                    </a:cubicBezTo>
                    <a:cubicBezTo>
                      <a:pt x="1" y="2"/>
                      <a:pt x="1" y="2"/>
                      <a:pt x="1" y="2"/>
                    </a:cubicBezTo>
                    <a:cubicBezTo>
                      <a:pt x="0" y="4"/>
                      <a:pt x="1" y="9"/>
                      <a:pt x="3" y="1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39" name="Freeform 1218">
                <a:extLst>
                  <a:ext uri="{FF2B5EF4-FFF2-40B4-BE49-F238E27FC236}">
                    <a16:creationId xmlns:a16="http://schemas.microsoft.com/office/drawing/2014/main" xmlns="" id="{5EAD29E2-715A-4F2F-BBA1-8A5365442790}"/>
                  </a:ext>
                </a:extLst>
              </p:cNvPr>
              <p:cNvSpPr/>
              <p:nvPr/>
            </p:nvSpPr>
            <p:spPr>
              <a:xfrm>
                <a:off x="4075" y="2592"/>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0" name="Freeform 1219">
                <a:extLst>
                  <a:ext uri="{FF2B5EF4-FFF2-40B4-BE49-F238E27FC236}">
                    <a16:creationId xmlns:a16="http://schemas.microsoft.com/office/drawing/2014/main" xmlns="" id="{17B8E487-4F2F-4103-A068-0E1F6FFA0017}"/>
                  </a:ext>
                </a:extLst>
              </p:cNvPr>
              <p:cNvSpPr/>
              <p:nvPr/>
            </p:nvSpPr>
            <p:spPr>
              <a:xfrm>
                <a:off x="4060" y="2589"/>
                <a:ext cx="16" cy="14"/>
              </a:xfrm>
              <a:custGeom>
                <a:avLst/>
                <a:gdLst/>
                <a:ahLst/>
                <a:cxnLst>
                  <a:cxn ang="0">
                    <a:pos x="0" y="12"/>
                  </a:cxn>
                  <a:cxn ang="0">
                    <a:pos x="6" y="6"/>
                  </a:cxn>
                  <a:cxn ang="0">
                    <a:pos x="5" y="10"/>
                  </a:cxn>
                  <a:cxn ang="0">
                    <a:pos x="10" y="9"/>
                  </a:cxn>
                  <a:cxn ang="0">
                    <a:pos x="7" y="13"/>
                  </a:cxn>
                  <a:cxn ang="0">
                    <a:pos x="13" y="9"/>
                  </a:cxn>
                  <a:cxn ang="0">
                    <a:pos x="16" y="12"/>
                  </a:cxn>
                  <a:cxn ang="0">
                    <a:pos x="15" y="6"/>
                  </a:cxn>
                  <a:cxn ang="0">
                    <a:pos x="12" y="7"/>
                  </a:cxn>
                  <a:cxn ang="0">
                    <a:pos x="14" y="4"/>
                  </a:cxn>
                  <a:cxn ang="0">
                    <a:pos x="5" y="0"/>
                  </a:cxn>
                  <a:cxn ang="0">
                    <a:pos x="0" y="12"/>
                  </a:cxn>
                </a:cxnLst>
                <a:rect l="0" t="0" r="0" b="0"/>
                <a:pathLst>
                  <a:path w="19" h="17">
                    <a:moveTo>
                      <a:pt x="0" y="15"/>
                    </a:moveTo>
                    <a:cubicBezTo>
                      <a:pt x="8" y="8"/>
                      <a:pt x="8" y="8"/>
                      <a:pt x="8" y="8"/>
                    </a:cubicBezTo>
                    <a:cubicBezTo>
                      <a:pt x="8" y="10"/>
                      <a:pt x="8" y="12"/>
                      <a:pt x="6" y="13"/>
                    </a:cubicBezTo>
                    <a:cubicBezTo>
                      <a:pt x="10" y="14"/>
                      <a:pt x="10" y="10"/>
                      <a:pt x="13" y="11"/>
                    </a:cubicBezTo>
                    <a:cubicBezTo>
                      <a:pt x="14" y="17"/>
                      <a:pt x="8" y="11"/>
                      <a:pt x="9" y="16"/>
                    </a:cubicBezTo>
                    <a:cubicBezTo>
                      <a:pt x="11" y="16"/>
                      <a:pt x="15" y="16"/>
                      <a:pt x="16" y="11"/>
                    </a:cubicBezTo>
                    <a:cubicBezTo>
                      <a:pt x="19" y="15"/>
                      <a:pt x="19" y="15"/>
                      <a:pt x="19" y="15"/>
                    </a:cubicBezTo>
                    <a:cubicBezTo>
                      <a:pt x="18" y="8"/>
                      <a:pt x="18" y="8"/>
                      <a:pt x="18" y="8"/>
                    </a:cubicBezTo>
                    <a:cubicBezTo>
                      <a:pt x="17"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1" name="Freeform 1220">
                <a:extLst>
                  <a:ext uri="{FF2B5EF4-FFF2-40B4-BE49-F238E27FC236}">
                    <a16:creationId xmlns:a16="http://schemas.microsoft.com/office/drawing/2014/main" xmlns="" id="{01E23ADC-1EDB-4D04-A10F-8B56834EC19E}"/>
                  </a:ext>
                </a:extLst>
              </p:cNvPr>
              <p:cNvSpPr/>
              <p:nvPr/>
            </p:nvSpPr>
            <p:spPr>
              <a:xfrm>
                <a:off x="4060" y="2593"/>
                <a:ext cx="0" cy="3"/>
              </a:xfrm>
              <a:custGeom>
                <a:avLst/>
                <a:gdLst/>
                <a:ahLst/>
                <a:cxnLst>
                  <a:cxn ang="0">
                    <a:pos x="0" y="2"/>
                  </a:cxn>
                  <a:cxn ang="0">
                    <a:pos x="0" y="0"/>
                  </a:cxn>
                  <a:cxn ang="0">
                    <a:pos x="0" y="3"/>
                  </a:cxn>
                  <a:cxn ang="0">
                    <a:pos x="0" y="2"/>
                  </a:cxn>
                </a:cxnLst>
                <a:rect l="0" t="0" r="0" b="0"/>
                <a:pathLst>
                  <a:path w="1" h="3">
                    <a:moveTo>
                      <a:pt x="0" y="2"/>
                    </a:moveTo>
                    <a:lnTo>
                      <a:pt x="0" y="0"/>
                    </a:lnTo>
                    <a:lnTo>
                      <a:pt x="0" y="3"/>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2" name="Freeform 1221">
                <a:extLst>
                  <a:ext uri="{FF2B5EF4-FFF2-40B4-BE49-F238E27FC236}">
                    <a16:creationId xmlns:a16="http://schemas.microsoft.com/office/drawing/2014/main" xmlns="" id="{5A1A5A5F-5148-4A52-B8CE-0569BE4B0C64}"/>
                  </a:ext>
                </a:extLst>
              </p:cNvPr>
              <p:cNvSpPr/>
              <p:nvPr/>
            </p:nvSpPr>
            <p:spPr>
              <a:xfrm>
                <a:off x="4044" y="2588"/>
                <a:ext cx="13" cy="15"/>
              </a:xfrm>
              <a:custGeom>
                <a:avLst/>
                <a:gdLst/>
                <a:ahLst/>
                <a:cxnLst>
                  <a:cxn ang="0">
                    <a:pos x="8" y="14"/>
                  </a:cxn>
                  <a:cxn ang="0">
                    <a:pos x="12" y="10"/>
                  </a:cxn>
                  <a:cxn ang="0">
                    <a:pos x="12" y="13"/>
                  </a:cxn>
                  <a:cxn ang="0">
                    <a:pos x="13" y="9"/>
                  </a:cxn>
                  <a:cxn ang="0">
                    <a:pos x="7" y="11"/>
                  </a:cxn>
                  <a:cxn ang="0">
                    <a:pos x="5" y="4"/>
                  </a:cxn>
                  <a:cxn ang="0">
                    <a:pos x="8" y="5"/>
                  </a:cxn>
                  <a:cxn ang="0">
                    <a:pos x="0" y="6"/>
                  </a:cxn>
                  <a:cxn ang="0">
                    <a:pos x="2" y="8"/>
                  </a:cxn>
                  <a:cxn ang="0">
                    <a:pos x="0" y="10"/>
                  </a:cxn>
                  <a:cxn ang="0">
                    <a:pos x="8" y="14"/>
                  </a:cxn>
                </a:cxnLst>
                <a:rect l="0" t="0" r="0" b="0"/>
                <a:pathLst>
                  <a:path w="16" h="18">
                    <a:moveTo>
                      <a:pt x="10" y="17"/>
                    </a:moveTo>
                    <a:cubicBezTo>
                      <a:pt x="15" y="13"/>
                      <a:pt x="15" y="13"/>
                      <a:pt x="15" y="13"/>
                    </a:cubicBezTo>
                    <a:cubicBezTo>
                      <a:pt x="15" y="13"/>
                      <a:pt x="15" y="15"/>
                      <a:pt x="15" y="16"/>
                    </a:cubicBezTo>
                    <a:cubicBezTo>
                      <a:pt x="15" y="15"/>
                      <a:pt x="16" y="12"/>
                      <a:pt x="16" y="11"/>
                    </a:cubicBezTo>
                    <a:cubicBezTo>
                      <a:pt x="14" y="5"/>
                      <a:pt x="11" y="13"/>
                      <a:pt x="9" y="14"/>
                    </a:cubicBezTo>
                    <a:cubicBezTo>
                      <a:pt x="3" y="11"/>
                      <a:pt x="9" y="11"/>
                      <a:pt x="7" y="5"/>
                    </a:cubicBezTo>
                    <a:cubicBezTo>
                      <a:pt x="9" y="5"/>
                      <a:pt x="9" y="7"/>
                      <a:pt x="11" y="7"/>
                    </a:cubicBezTo>
                    <a:cubicBezTo>
                      <a:pt x="7" y="0"/>
                      <a:pt x="3" y="7"/>
                      <a:pt x="1" y="8"/>
                    </a:cubicBezTo>
                    <a:cubicBezTo>
                      <a:pt x="1" y="9"/>
                      <a:pt x="1" y="11"/>
                      <a:pt x="3" y="10"/>
                    </a:cubicBezTo>
                    <a:cubicBezTo>
                      <a:pt x="0" y="12"/>
                      <a:pt x="0" y="12"/>
                      <a:pt x="0" y="12"/>
                    </a:cubicBezTo>
                    <a:cubicBezTo>
                      <a:pt x="3" y="17"/>
                      <a:pt x="5" y="18"/>
                      <a:pt x="10"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3" name="Freeform 1222">
                <a:extLst>
                  <a:ext uri="{FF2B5EF4-FFF2-40B4-BE49-F238E27FC236}">
                    <a16:creationId xmlns:a16="http://schemas.microsoft.com/office/drawing/2014/main" xmlns="" id="{A847F2F1-72CA-4840-A9A9-5F68FD585315}"/>
                  </a:ext>
                </a:extLst>
              </p:cNvPr>
              <p:cNvSpPr/>
              <p:nvPr/>
            </p:nvSpPr>
            <p:spPr>
              <a:xfrm>
                <a:off x="4057" y="2602"/>
                <a:ext cx="2" cy="2"/>
              </a:xfrm>
              <a:custGeom>
                <a:avLst/>
                <a:gdLst/>
                <a:ahLst/>
                <a:cxnLst>
                  <a:cxn ang="0">
                    <a:pos x="2" y="0"/>
                  </a:cxn>
                  <a:cxn ang="0">
                    <a:pos x="0" y="0"/>
                  </a:cxn>
                  <a:cxn ang="0">
                    <a:pos x="2" y="0"/>
                  </a:cxn>
                </a:cxnLst>
                <a:rect l="0" t="0" r="0" b="0"/>
                <a:pathLst>
                  <a:path w="2" h="3">
                    <a:moveTo>
                      <a:pt x="2" y="1"/>
                    </a:moveTo>
                    <a:cubicBezTo>
                      <a:pt x="0" y="1"/>
                      <a:pt x="0" y="1"/>
                      <a:pt x="0" y="0"/>
                    </a:cubicBezTo>
                    <a:cubicBezTo>
                      <a:pt x="0" y="2"/>
                      <a:pt x="0" y="3"/>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4" name="Freeform 1223">
                <a:extLst>
                  <a:ext uri="{FF2B5EF4-FFF2-40B4-BE49-F238E27FC236}">
                    <a16:creationId xmlns:a16="http://schemas.microsoft.com/office/drawing/2014/main" xmlns="" id="{F8CC31CC-0882-4FA7-BE7A-8BDBFCA3F3BA}"/>
                  </a:ext>
                </a:extLst>
              </p:cNvPr>
              <p:cNvSpPr/>
              <p:nvPr/>
            </p:nvSpPr>
            <p:spPr>
              <a:xfrm>
                <a:off x="4043" y="2595"/>
                <a:ext cx="1" cy="1"/>
              </a:xfrm>
              <a:custGeom>
                <a:avLst/>
                <a:gdLst/>
                <a:ahLst/>
                <a:cxnLst>
                  <a:cxn ang="0">
                    <a:pos x="0" y="1"/>
                  </a:cxn>
                  <a:cxn ang="0">
                    <a:pos x="1" y="0"/>
                  </a:cxn>
                  <a:cxn ang="0">
                    <a:pos x="0" y="1"/>
                  </a:cxn>
                </a:cxnLst>
                <a:rect l="0" t="0" r="0" b="0"/>
                <a:pathLst>
                  <a:path w="2" h="1">
                    <a:moveTo>
                      <a:pt x="0" y="1"/>
                    </a:moveTo>
                    <a:cubicBezTo>
                      <a:pt x="1" y="1"/>
                      <a:pt x="1" y="1"/>
                      <a:pt x="2" y="0"/>
                    </a:cubicBezTo>
                    <a:cubicBezTo>
                      <a:pt x="1" y="0"/>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5" name="Freeform 1224">
                <a:extLst>
                  <a:ext uri="{FF2B5EF4-FFF2-40B4-BE49-F238E27FC236}">
                    <a16:creationId xmlns:a16="http://schemas.microsoft.com/office/drawing/2014/main" xmlns="" id="{D73EB3A1-4D29-455C-83FF-54B19313691E}"/>
                  </a:ext>
                </a:extLst>
              </p:cNvPr>
              <p:cNvSpPr/>
              <p:nvPr/>
            </p:nvSpPr>
            <p:spPr>
              <a:xfrm>
                <a:off x="4043" y="2601"/>
                <a:ext cx="2" cy="2"/>
              </a:xfrm>
              <a:custGeom>
                <a:avLst/>
                <a:gdLst/>
                <a:ahLst/>
                <a:cxnLst>
                  <a:cxn ang="0">
                    <a:pos x="2" y="0"/>
                  </a:cxn>
                  <a:cxn ang="0">
                    <a:pos x="0" y="0"/>
                  </a:cxn>
                  <a:cxn ang="0">
                    <a:pos x="0" y="2"/>
                  </a:cxn>
                  <a:cxn ang="0">
                    <a:pos x="2" y="0"/>
                  </a:cxn>
                </a:cxnLst>
                <a:rect l="0" t="0" r="0" b="0"/>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6" name="Freeform 1225">
                <a:extLst>
                  <a:ext uri="{FF2B5EF4-FFF2-40B4-BE49-F238E27FC236}">
                    <a16:creationId xmlns:a16="http://schemas.microsoft.com/office/drawing/2014/main" xmlns="" id="{A379EC93-6B91-43B6-AD2E-BD8B635085E9}"/>
                  </a:ext>
                </a:extLst>
              </p:cNvPr>
              <p:cNvSpPr/>
              <p:nvPr/>
            </p:nvSpPr>
            <p:spPr>
              <a:xfrm>
                <a:off x="3950" y="2591"/>
                <a:ext cx="91" cy="20"/>
              </a:xfrm>
              <a:custGeom>
                <a:avLst/>
                <a:gdLst/>
                <a:ahLst/>
                <a:cxnLst>
                  <a:cxn ang="0">
                    <a:pos x="0" y="7"/>
                  </a:cxn>
                  <a:cxn ang="0">
                    <a:pos x="3" y="10"/>
                  </a:cxn>
                  <a:cxn ang="0">
                    <a:pos x="0" y="13"/>
                  </a:cxn>
                  <a:cxn ang="0">
                    <a:pos x="0" y="20"/>
                  </a:cxn>
                  <a:cxn ang="0">
                    <a:pos x="7" y="17"/>
                  </a:cxn>
                  <a:cxn ang="0">
                    <a:pos x="8" y="20"/>
                  </a:cxn>
                  <a:cxn ang="0">
                    <a:pos x="21" y="17"/>
                  </a:cxn>
                  <a:cxn ang="0">
                    <a:pos x="30" y="14"/>
                  </a:cxn>
                  <a:cxn ang="0">
                    <a:pos x="69" y="13"/>
                  </a:cxn>
                  <a:cxn ang="0">
                    <a:pos x="71" y="8"/>
                  </a:cxn>
                  <a:cxn ang="0">
                    <a:pos x="73" y="12"/>
                  </a:cxn>
                  <a:cxn ang="0">
                    <a:pos x="71" y="12"/>
                  </a:cxn>
                  <a:cxn ang="0">
                    <a:pos x="82" y="13"/>
                  </a:cxn>
                  <a:cxn ang="0">
                    <a:pos x="82" y="6"/>
                  </a:cxn>
                  <a:cxn ang="0">
                    <a:pos x="87" y="13"/>
                  </a:cxn>
                  <a:cxn ang="0">
                    <a:pos x="91" y="8"/>
                  </a:cxn>
                  <a:cxn ang="0">
                    <a:pos x="86" y="4"/>
                  </a:cxn>
                  <a:cxn ang="0">
                    <a:pos x="90" y="1"/>
                  </a:cxn>
                  <a:cxn ang="0">
                    <a:pos x="65" y="10"/>
                  </a:cxn>
                  <a:cxn ang="0">
                    <a:pos x="66" y="6"/>
                  </a:cxn>
                  <a:cxn ang="0">
                    <a:pos x="50" y="4"/>
                  </a:cxn>
                  <a:cxn ang="0">
                    <a:pos x="44" y="10"/>
                  </a:cxn>
                  <a:cxn ang="0">
                    <a:pos x="42" y="8"/>
                  </a:cxn>
                  <a:cxn ang="0">
                    <a:pos x="41" y="11"/>
                  </a:cxn>
                  <a:cxn ang="0">
                    <a:pos x="36" y="7"/>
                  </a:cxn>
                  <a:cxn ang="0">
                    <a:pos x="36" y="14"/>
                  </a:cxn>
                  <a:cxn ang="0">
                    <a:pos x="26" y="6"/>
                  </a:cxn>
                  <a:cxn ang="0">
                    <a:pos x="28" y="9"/>
                  </a:cxn>
                  <a:cxn ang="0">
                    <a:pos x="26" y="12"/>
                  </a:cxn>
                  <a:cxn ang="0">
                    <a:pos x="24" y="6"/>
                  </a:cxn>
                  <a:cxn ang="0">
                    <a:pos x="18" y="11"/>
                  </a:cxn>
                  <a:cxn ang="0">
                    <a:pos x="18" y="13"/>
                  </a:cxn>
                  <a:cxn ang="0">
                    <a:pos x="9" y="13"/>
                  </a:cxn>
                  <a:cxn ang="0">
                    <a:pos x="12" y="6"/>
                  </a:cxn>
                  <a:cxn ang="0">
                    <a:pos x="10" y="4"/>
                  </a:cxn>
                  <a:cxn ang="0">
                    <a:pos x="4" y="12"/>
                  </a:cxn>
                  <a:cxn ang="0">
                    <a:pos x="0" y="7"/>
                  </a:cxn>
                </a:cxnLst>
                <a:rect l="0" t="0" r="0" b="0"/>
                <a:pathLst>
                  <a:path w="106" h="23">
                    <a:moveTo>
                      <a:pt x="0" y="9"/>
                    </a:moveTo>
                    <a:cubicBezTo>
                      <a:pt x="1" y="11"/>
                      <a:pt x="2" y="12"/>
                      <a:pt x="4" y="12"/>
                    </a:cubicBezTo>
                    <a:cubicBezTo>
                      <a:pt x="4" y="15"/>
                      <a:pt x="1" y="14"/>
                      <a:pt x="0" y="16"/>
                    </a:cubicBezTo>
                    <a:cubicBezTo>
                      <a:pt x="3" y="18"/>
                      <a:pt x="0" y="20"/>
                      <a:pt x="1" y="23"/>
                    </a:cubicBezTo>
                    <a:cubicBezTo>
                      <a:pt x="4" y="23"/>
                      <a:pt x="6" y="19"/>
                      <a:pt x="9" y="20"/>
                    </a:cubicBezTo>
                    <a:cubicBezTo>
                      <a:pt x="10" y="23"/>
                      <a:pt x="10" y="23"/>
                      <a:pt x="10" y="23"/>
                    </a:cubicBezTo>
                    <a:cubicBezTo>
                      <a:pt x="14" y="21"/>
                      <a:pt x="21" y="17"/>
                      <a:pt x="25" y="20"/>
                    </a:cubicBezTo>
                    <a:cubicBezTo>
                      <a:pt x="29" y="21"/>
                      <a:pt x="32" y="19"/>
                      <a:pt x="36" y="17"/>
                    </a:cubicBezTo>
                    <a:cubicBezTo>
                      <a:pt x="50" y="18"/>
                      <a:pt x="65" y="14"/>
                      <a:pt x="81" y="16"/>
                    </a:cubicBezTo>
                    <a:cubicBezTo>
                      <a:pt x="83" y="10"/>
                      <a:pt x="83" y="10"/>
                      <a:pt x="83" y="10"/>
                    </a:cubicBezTo>
                    <a:cubicBezTo>
                      <a:pt x="83" y="13"/>
                      <a:pt x="86" y="10"/>
                      <a:pt x="86" y="14"/>
                    </a:cubicBezTo>
                    <a:cubicBezTo>
                      <a:pt x="85" y="13"/>
                      <a:pt x="84" y="14"/>
                      <a:pt x="83" y="14"/>
                    </a:cubicBezTo>
                    <a:cubicBezTo>
                      <a:pt x="87" y="19"/>
                      <a:pt x="92" y="13"/>
                      <a:pt x="96" y="15"/>
                    </a:cubicBezTo>
                    <a:cubicBezTo>
                      <a:pt x="96" y="14"/>
                      <a:pt x="95" y="8"/>
                      <a:pt x="96" y="7"/>
                    </a:cubicBezTo>
                    <a:cubicBezTo>
                      <a:pt x="96" y="14"/>
                      <a:pt x="101" y="7"/>
                      <a:pt x="102" y="15"/>
                    </a:cubicBezTo>
                    <a:cubicBezTo>
                      <a:pt x="106" y="17"/>
                      <a:pt x="102" y="9"/>
                      <a:pt x="106" y="10"/>
                    </a:cubicBezTo>
                    <a:cubicBezTo>
                      <a:pt x="106" y="6"/>
                      <a:pt x="102" y="8"/>
                      <a:pt x="101" y="5"/>
                    </a:cubicBezTo>
                    <a:cubicBezTo>
                      <a:pt x="103" y="1"/>
                      <a:pt x="105" y="6"/>
                      <a:pt x="105" y="2"/>
                    </a:cubicBezTo>
                    <a:cubicBezTo>
                      <a:pt x="98" y="0"/>
                      <a:pt x="86" y="9"/>
                      <a:pt x="76" y="12"/>
                    </a:cubicBezTo>
                    <a:cubicBezTo>
                      <a:pt x="77" y="8"/>
                      <a:pt x="77" y="8"/>
                      <a:pt x="77" y="8"/>
                    </a:cubicBezTo>
                    <a:cubicBezTo>
                      <a:pt x="72" y="11"/>
                      <a:pt x="63" y="11"/>
                      <a:pt x="59" y="5"/>
                    </a:cubicBezTo>
                    <a:cubicBezTo>
                      <a:pt x="60" y="9"/>
                      <a:pt x="51" y="4"/>
                      <a:pt x="52" y="12"/>
                    </a:cubicBezTo>
                    <a:cubicBezTo>
                      <a:pt x="51" y="10"/>
                      <a:pt x="51" y="10"/>
                      <a:pt x="49" y="10"/>
                    </a:cubicBezTo>
                    <a:cubicBezTo>
                      <a:pt x="48" y="13"/>
                      <a:pt x="48" y="13"/>
                      <a:pt x="48" y="13"/>
                    </a:cubicBezTo>
                    <a:cubicBezTo>
                      <a:pt x="46" y="13"/>
                      <a:pt x="46" y="9"/>
                      <a:pt x="43" y="9"/>
                    </a:cubicBezTo>
                    <a:cubicBezTo>
                      <a:pt x="45" y="13"/>
                      <a:pt x="43" y="14"/>
                      <a:pt x="42" y="17"/>
                    </a:cubicBezTo>
                    <a:cubicBezTo>
                      <a:pt x="39" y="13"/>
                      <a:pt x="34" y="10"/>
                      <a:pt x="31" y="7"/>
                    </a:cubicBezTo>
                    <a:cubicBezTo>
                      <a:pt x="31" y="8"/>
                      <a:pt x="32" y="9"/>
                      <a:pt x="33" y="11"/>
                    </a:cubicBezTo>
                    <a:cubicBezTo>
                      <a:pt x="31" y="9"/>
                      <a:pt x="31" y="13"/>
                      <a:pt x="31" y="14"/>
                    </a:cubicBezTo>
                    <a:cubicBezTo>
                      <a:pt x="29" y="15"/>
                      <a:pt x="29" y="10"/>
                      <a:pt x="29" y="7"/>
                    </a:cubicBezTo>
                    <a:cubicBezTo>
                      <a:pt x="25" y="6"/>
                      <a:pt x="24" y="15"/>
                      <a:pt x="21" y="13"/>
                    </a:cubicBezTo>
                    <a:cubicBezTo>
                      <a:pt x="22" y="16"/>
                      <a:pt x="22" y="16"/>
                      <a:pt x="22" y="16"/>
                    </a:cubicBezTo>
                    <a:cubicBezTo>
                      <a:pt x="18" y="17"/>
                      <a:pt x="15" y="13"/>
                      <a:pt x="11" y="15"/>
                    </a:cubicBezTo>
                    <a:cubicBezTo>
                      <a:pt x="8" y="10"/>
                      <a:pt x="14" y="10"/>
                      <a:pt x="15" y="8"/>
                    </a:cubicBezTo>
                    <a:cubicBezTo>
                      <a:pt x="14" y="7"/>
                      <a:pt x="13" y="7"/>
                      <a:pt x="12" y="5"/>
                    </a:cubicBezTo>
                    <a:cubicBezTo>
                      <a:pt x="10" y="8"/>
                      <a:pt x="8" y="12"/>
                      <a:pt x="5" y="14"/>
                    </a:cubicBezTo>
                    <a:cubicBezTo>
                      <a:pt x="7" y="8"/>
                      <a:pt x="2" y="9"/>
                      <a:pt x="0"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7" name="Freeform 1226">
                <a:extLst>
                  <a:ext uri="{FF2B5EF4-FFF2-40B4-BE49-F238E27FC236}">
                    <a16:creationId xmlns:a16="http://schemas.microsoft.com/office/drawing/2014/main" xmlns="" id="{8774DBD5-E79F-47C7-8591-96A60FDAEABC}"/>
                  </a:ext>
                </a:extLst>
              </p:cNvPr>
              <p:cNvSpPr/>
              <p:nvPr/>
            </p:nvSpPr>
            <p:spPr>
              <a:xfrm>
                <a:off x="3960" y="2594"/>
                <a:ext cx="1" cy="2"/>
              </a:xfrm>
              <a:custGeom>
                <a:avLst/>
                <a:gdLst/>
                <a:ahLst/>
                <a:cxnLst>
                  <a:cxn ang="0">
                    <a:pos x="0" y="2"/>
                  </a:cxn>
                  <a:cxn ang="0">
                    <a:pos x="1" y="0"/>
                  </a:cxn>
                  <a:cxn ang="0">
                    <a:pos x="0" y="1"/>
                  </a:cxn>
                  <a:cxn ang="0">
                    <a:pos x="0" y="2"/>
                  </a:cxn>
                </a:cxnLst>
                <a:rect l="0" t="0" r="0" b="0"/>
                <a:pathLst>
                  <a:path w="1" h="2">
                    <a:moveTo>
                      <a:pt x="0" y="2"/>
                    </a:moveTo>
                    <a:lnTo>
                      <a:pt x="1" y="0"/>
                    </a:lnTo>
                    <a:lnTo>
                      <a:pt x="0" y="1"/>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8" name="Freeform 1227">
                <a:extLst>
                  <a:ext uri="{FF2B5EF4-FFF2-40B4-BE49-F238E27FC236}">
                    <a16:creationId xmlns:a16="http://schemas.microsoft.com/office/drawing/2014/main" xmlns="" id="{D45B2C50-E7A1-4720-A350-3AFF75AB7666}"/>
                  </a:ext>
                </a:extLst>
              </p:cNvPr>
              <p:cNvSpPr/>
              <p:nvPr/>
            </p:nvSpPr>
            <p:spPr>
              <a:xfrm>
                <a:off x="3950" y="2598"/>
                <a:ext cx="0" cy="1"/>
              </a:xfrm>
              <a:custGeom>
                <a:avLst/>
                <a:gdLst/>
                <a:ahLst/>
                <a:cxnLst>
                  <a:cxn ang="0">
                    <a:pos x="0" y="1"/>
                  </a:cxn>
                  <a:cxn ang="0">
                    <a:pos x="0" y="0"/>
                  </a:cxn>
                  <a:cxn ang="0">
                    <a:pos x="0" y="1"/>
                  </a:cxn>
                </a:cxnLst>
                <a:rect l="0" t="0" r="0" b="0"/>
                <a:pathLst>
                  <a:path w="1" h="1">
                    <a:moveTo>
                      <a:pt x="0" y="1"/>
                    </a:moveTo>
                    <a:cubicBezTo>
                      <a:pt x="0" y="0"/>
                      <a:pt x="0" y="0"/>
                      <a:pt x="0" y="0"/>
                    </a:cubicBezTo>
                    <a:cubicBezTo>
                      <a:pt x="0" y="0"/>
                      <a:pt x="0"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49" name="Freeform 1228">
                <a:extLst>
                  <a:ext uri="{FF2B5EF4-FFF2-40B4-BE49-F238E27FC236}">
                    <a16:creationId xmlns:a16="http://schemas.microsoft.com/office/drawing/2014/main" xmlns="" id="{8F850411-A05E-44DE-BCEA-42D05A412D80}"/>
                  </a:ext>
                </a:extLst>
              </p:cNvPr>
              <p:cNvSpPr/>
              <p:nvPr/>
            </p:nvSpPr>
            <p:spPr>
              <a:xfrm>
                <a:off x="3970" y="2609"/>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0" name="Freeform 1229">
                <a:extLst>
                  <a:ext uri="{FF2B5EF4-FFF2-40B4-BE49-F238E27FC236}">
                    <a16:creationId xmlns:a16="http://schemas.microsoft.com/office/drawing/2014/main" xmlns="" id="{F4E6429E-E7A3-49FF-A731-FE45A99746C0}"/>
                  </a:ext>
                </a:extLst>
              </p:cNvPr>
              <p:cNvSpPr/>
              <p:nvPr/>
            </p:nvSpPr>
            <p:spPr>
              <a:xfrm>
                <a:off x="3974" y="2594"/>
                <a:ext cx="2" cy="3"/>
              </a:xfrm>
              <a:custGeom>
                <a:avLst/>
                <a:gdLst/>
                <a:ahLst/>
                <a:cxnLst>
                  <a:cxn ang="0">
                    <a:pos x="0" y="0"/>
                  </a:cxn>
                  <a:cxn ang="0">
                    <a:pos x="2" y="3"/>
                  </a:cxn>
                  <a:cxn ang="0">
                    <a:pos x="0" y="0"/>
                  </a:cxn>
                </a:cxnLst>
                <a:rect l="0" t="0" r="0" b="0"/>
                <a:pathLst>
                  <a:path w="3" h="4">
                    <a:moveTo>
                      <a:pt x="0" y="0"/>
                    </a:moveTo>
                    <a:cubicBezTo>
                      <a:pt x="3" y="4"/>
                      <a:pt x="3" y="4"/>
                      <a:pt x="3" y="4"/>
                    </a:cubicBezTo>
                    <a:cubicBezTo>
                      <a:pt x="3" y="2"/>
                      <a:pt x="2"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1" name="Freeform 1230">
                <a:extLst>
                  <a:ext uri="{FF2B5EF4-FFF2-40B4-BE49-F238E27FC236}">
                    <a16:creationId xmlns:a16="http://schemas.microsoft.com/office/drawing/2014/main" xmlns="" id="{14A46461-27CE-4D3D-B56D-0B20B4184134}"/>
                  </a:ext>
                </a:extLst>
              </p:cNvPr>
              <p:cNvSpPr/>
              <p:nvPr/>
            </p:nvSpPr>
            <p:spPr>
              <a:xfrm>
                <a:off x="3994" y="2593"/>
                <a:ext cx="2" cy="3"/>
              </a:xfrm>
              <a:custGeom>
                <a:avLst/>
                <a:gdLst/>
                <a:ahLst/>
                <a:cxnLst>
                  <a:cxn ang="0">
                    <a:pos x="1" y="3"/>
                  </a:cxn>
                  <a:cxn ang="0">
                    <a:pos x="2" y="0"/>
                  </a:cxn>
                  <a:cxn ang="0">
                    <a:pos x="1" y="3"/>
                  </a:cxn>
                </a:cxnLst>
                <a:rect l="0" t="0" r="0" b="0"/>
                <a:pathLst>
                  <a:path w="2" h="3">
                    <a:moveTo>
                      <a:pt x="1" y="3"/>
                    </a:moveTo>
                    <a:cubicBezTo>
                      <a:pt x="2" y="3"/>
                      <a:pt x="2" y="1"/>
                      <a:pt x="2" y="0"/>
                    </a:cubicBezTo>
                    <a:cubicBezTo>
                      <a:pt x="0" y="0"/>
                      <a:pt x="0" y="1"/>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2" name="Freeform 1231">
                <a:extLst>
                  <a:ext uri="{FF2B5EF4-FFF2-40B4-BE49-F238E27FC236}">
                    <a16:creationId xmlns:a16="http://schemas.microsoft.com/office/drawing/2014/main" xmlns="" id="{A1601BA3-901E-4A24-8ECF-BDC44B50B8D2}"/>
                  </a:ext>
                </a:extLst>
              </p:cNvPr>
              <p:cNvSpPr/>
              <p:nvPr/>
            </p:nvSpPr>
            <p:spPr>
              <a:xfrm>
                <a:off x="3952" y="2596"/>
                <a:ext cx="4" cy="1"/>
              </a:xfrm>
              <a:custGeom>
                <a:avLst/>
                <a:gdLst/>
                <a:ahLst/>
                <a:cxnLst>
                  <a:cxn ang="0">
                    <a:pos x="4" y="0"/>
                  </a:cxn>
                  <a:cxn ang="0">
                    <a:pos x="1" y="1"/>
                  </a:cxn>
                  <a:cxn ang="0">
                    <a:pos x="0" y="1"/>
                  </a:cxn>
                  <a:cxn ang="0">
                    <a:pos x="4" y="0"/>
                  </a:cxn>
                </a:cxnLst>
                <a:rect l="0" t="0" r="0" b="0"/>
                <a:pathLst>
                  <a:path w="4" h="1">
                    <a:moveTo>
                      <a:pt x="4" y="0"/>
                    </a:moveTo>
                    <a:lnTo>
                      <a:pt x="1" y="1"/>
                    </a:lnTo>
                    <a:lnTo>
                      <a:pt x="0" y="1"/>
                    </a:lnTo>
                    <a:lnTo>
                      <a:pt x="4"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3" name="Freeform 1232">
                <a:extLst>
                  <a:ext uri="{FF2B5EF4-FFF2-40B4-BE49-F238E27FC236}">
                    <a16:creationId xmlns:a16="http://schemas.microsoft.com/office/drawing/2014/main" xmlns="" id="{819A618C-33C5-418D-9084-288BAB01CCF3}"/>
                  </a:ext>
                </a:extLst>
              </p:cNvPr>
              <p:cNvSpPr/>
              <p:nvPr/>
            </p:nvSpPr>
            <p:spPr>
              <a:xfrm>
                <a:off x="3898" y="2597"/>
                <a:ext cx="49" cy="22"/>
              </a:xfrm>
              <a:custGeom>
                <a:avLst/>
                <a:gdLst/>
                <a:ahLst/>
                <a:cxnLst>
                  <a:cxn ang="0">
                    <a:pos x="3" y="18"/>
                  </a:cxn>
                  <a:cxn ang="0">
                    <a:pos x="12" y="20"/>
                  </a:cxn>
                  <a:cxn ang="0">
                    <a:pos x="17" y="10"/>
                  </a:cxn>
                  <a:cxn ang="0">
                    <a:pos x="17" y="18"/>
                  </a:cxn>
                  <a:cxn ang="0">
                    <a:pos x="33" y="12"/>
                  </a:cxn>
                  <a:cxn ang="0">
                    <a:pos x="34" y="15"/>
                  </a:cxn>
                  <a:cxn ang="0">
                    <a:pos x="39" y="6"/>
                  </a:cxn>
                  <a:cxn ang="0">
                    <a:pos x="40" y="15"/>
                  </a:cxn>
                  <a:cxn ang="0">
                    <a:pos x="40" y="16"/>
                  </a:cxn>
                  <a:cxn ang="0">
                    <a:pos x="49" y="13"/>
                  </a:cxn>
                  <a:cxn ang="0">
                    <a:pos x="49" y="7"/>
                  </a:cxn>
                  <a:cxn ang="0">
                    <a:pos x="48" y="2"/>
                  </a:cxn>
                  <a:cxn ang="0">
                    <a:pos x="42" y="7"/>
                  </a:cxn>
                  <a:cxn ang="0">
                    <a:pos x="42" y="3"/>
                  </a:cxn>
                  <a:cxn ang="0">
                    <a:pos x="40" y="6"/>
                  </a:cxn>
                  <a:cxn ang="0">
                    <a:pos x="39" y="2"/>
                  </a:cxn>
                  <a:cxn ang="0">
                    <a:pos x="35" y="6"/>
                  </a:cxn>
                  <a:cxn ang="0">
                    <a:pos x="36" y="5"/>
                  </a:cxn>
                  <a:cxn ang="0">
                    <a:pos x="32" y="9"/>
                  </a:cxn>
                  <a:cxn ang="0">
                    <a:pos x="30" y="5"/>
                  </a:cxn>
                  <a:cxn ang="0">
                    <a:pos x="31" y="7"/>
                  </a:cxn>
                  <a:cxn ang="0">
                    <a:pos x="20" y="3"/>
                  </a:cxn>
                  <a:cxn ang="0">
                    <a:pos x="19" y="7"/>
                  </a:cxn>
                  <a:cxn ang="0">
                    <a:pos x="24" y="4"/>
                  </a:cxn>
                  <a:cxn ang="0">
                    <a:pos x="24" y="12"/>
                  </a:cxn>
                  <a:cxn ang="0">
                    <a:pos x="18" y="6"/>
                  </a:cxn>
                  <a:cxn ang="0">
                    <a:pos x="9" y="7"/>
                  </a:cxn>
                  <a:cxn ang="0">
                    <a:pos x="9" y="6"/>
                  </a:cxn>
                  <a:cxn ang="0">
                    <a:pos x="4" y="9"/>
                  </a:cxn>
                  <a:cxn ang="0">
                    <a:pos x="6" y="10"/>
                  </a:cxn>
                  <a:cxn ang="0">
                    <a:pos x="4" y="13"/>
                  </a:cxn>
                  <a:cxn ang="0">
                    <a:pos x="4" y="11"/>
                  </a:cxn>
                  <a:cxn ang="0">
                    <a:pos x="0" y="17"/>
                  </a:cxn>
                  <a:cxn ang="0">
                    <a:pos x="5" y="13"/>
                  </a:cxn>
                  <a:cxn ang="0">
                    <a:pos x="3" y="18"/>
                  </a:cxn>
                </a:cxnLst>
                <a:rect l="0" t="0" r="0" b="0"/>
                <a:pathLst>
                  <a:path w="57" h="25">
                    <a:moveTo>
                      <a:pt x="4" y="21"/>
                    </a:moveTo>
                    <a:cubicBezTo>
                      <a:pt x="7" y="25"/>
                      <a:pt x="11" y="22"/>
                      <a:pt x="14" y="23"/>
                    </a:cubicBezTo>
                    <a:cubicBezTo>
                      <a:pt x="20" y="20"/>
                      <a:pt x="14" y="13"/>
                      <a:pt x="20" y="12"/>
                    </a:cubicBezTo>
                    <a:cubicBezTo>
                      <a:pt x="20" y="21"/>
                      <a:pt x="20" y="21"/>
                      <a:pt x="20" y="21"/>
                    </a:cubicBezTo>
                    <a:cubicBezTo>
                      <a:pt x="26" y="21"/>
                      <a:pt x="35" y="22"/>
                      <a:pt x="39" y="14"/>
                    </a:cubicBezTo>
                    <a:cubicBezTo>
                      <a:pt x="40" y="15"/>
                      <a:pt x="41" y="16"/>
                      <a:pt x="40" y="18"/>
                    </a:cubicBezTo>
                    <a:cubicBezTo>
                      <a:pt x="44" y="17"/>
                      <a:pt x="41" y="4"/>
                      <a:pt x="46" y="7"/>
                    </a:cubicBezTo>
                    <a:cubicBezTo>
                      <a:pt x="42" y="13"/>
                      <a:pt x="48" y="12"/>
                      <a:pt x="47" y="18"/>
                    </a:cubicBezTo>
                    <a:cubicBezTo>
                      <a:pt x="47" y="19"/>
                      <a:pt x="47" y="19"/>
                      <a:pt x="47" y="19"/>
                    </a:cubicBezTo>
                    <a:cubicBezTo>
                      <a:pt x="50" y="18"/>
                      <a:pt x="54" y="15"/>
                      <a:pt x="57" y="15"/>
                    </a:cubicBezTo>
                    <a:cubicBezTo>
                      <a:pt x="57" y="13"/>
                      <a:pt x="54" y="9"/>
                      <a:pt x="57" y="9"/>
                    </a:cubicBezTo>
                    <a:cubicBezTo>
                      <a:pt x="56" y="8"/>
                      <a:pt x="57" y="6"/>
                      <a:pt x="56" y="3"/>
                    </a:cubicBezTo>
                    <a:cubicBezTo>
                      <a:pt x="54" y="6"/>
                      <a:pt x="52" y="4"/>
                      <a:pt x="50" y="8"/>
                    </a:cubicBezTo>
                    <a:cubicBezTo>
                      <a:pt x="48" y="5"/>
                      <a:pt x="51" y="7"/>
                      <a:pt x="49" y="4"/>
                    </a:cubicBezTo>
                    <a:cubicBezTo>
                      <a:pt x="47" y="7"/>
                      <a:pt x="47" y="7"/>
                      <a:pt x="47" y="7"/>
                    </a:cubicBezTo>
                    <a:cubicBezTo>
                      <a:pt x="45" y="6"/>
                      <a:pt x="49" y="3"/>
                      <a:pt x="46" y="3"/>
                    </a:cubicBezTo>
                    <a:cubicBezTo>
                      <a:pt x="45" y="5"/>
                      <a:pt x="43" y="7"/>
                      <a:pt x="41" y="7"/>
                    </a:cubicBezTo>
                    <a:cubicBezTo>
                      <a:pt x="42" y="6"/>
                      <a:pt x="42" y="6"/>
                      <a:pt x="42" y="6"/>
                    </a:cubicBezTo>
                    <a:cubicBezTo>
                      <a:pt x="40" y="7"/>
                      <a:pt x="37" y="6"/>
                      <a:pt x="38" y="11"/>
                    </a:cubicBezTo>
                    <a:cubicBezTo>
                      <a:pt x="36" y="6"/>
                      <a:pt x="36" y="6"/>
                      <a:pt x="36" y="6"/>
                    </a:cubicBezTo>
                    <a:cubicBezTo>
                      <a:pt x="37" y="9"/>
                      <a:pt x="37" y="9"/>
                      <a:pt x="37" y="9"/>
                    </a:cubicBezTo>
                    <a:cubicBezTo>
                      <a:pt x="32" y="8"/>
                      <a:pt x="30" y="0"/>
                      <a:pt x="24" y="4"/>
                    </a:cubicBezTo>
                    <a:cubicBezTo>
                      <a:pt x="25" y="5"/>
                      <a:pt x="24" y="7"/>
                      <a:pt x="23" y="8"/>
                    </a:cubicBezTo>
                    <a:cubicBezTo>
                      <a:pt x="26" y="10"/>
                      <a:pt x="26" y="5"/>
                      <a:pt x="29" y="5"/>
                    </a:cubicBezTo>
                    <a:cubicBezTo>
                      <a:pt x="29" y="8"/>
                      <a:pt x="25" y="12"/>
                      <a:pt x="28" y="14"/>
                    </a:cubicBezTo>
                    <a:cubicBezTo>
                      <a:pt x="25" y="10"/>
                      <a:pt x="22" y="15"/>
                      <a:pt x="21" y="7"/>
                    </a:cubicBezTo>
                    <a:cubicBezTo>
                      <a:pt x="17" y="6"/>
                      <a:pt x="15" y="11"/>
                      <a:pt x="11" y="9"/>
                    </a:cubicBezTo>
                    <a:cubicBezTo>
                      <a:pt x="11" y="7"/>
                      <a:pt x="11" y="7"/>
                      <a:pt x="11" y="7"/>
                    </a:cubicBezTo>
                    <a:cubicBezTo>
                      <a:pt x="11" y="13"/>
                      <a:pt x="8" y="5"/>
                      <a:pt x="5" y="11"/>
                    </a:cubicBezTo>
                    <a:cubicBezTo>
                      <a:pt x="8" y="12"/>
                      <a:pt x="8" y="12"/>
                      <a:pt x="8" y="12"/>
                    </a:cubicBezTo>
                    <a:cubicBezTo>
                      <a:pt x="8" y="15"/>
                      <a:pt x="7" y="15"/>
                      <a:pt x="5" y="15"/>
                    </a:cubicBezTo>
                    <a:cubicBezTo>
                      <a:pt x="5" y="14"/>
                      <a:pt x="5" y="14"/>
                      <a:pt x="5" y="13"/>
                    </a:cubicBezTo>
                    <a:cubicBezTo>
                      <a:pt x="5" y="17"/>
                      <a:pt x="0" y="18"/>
                      <a:pt x="0" y="20"/>
                    </a:cubicBezTo>
                    <a:cubicBezTo>
                      <a:pt x="2" y="20"/>
                      <a:pt x="4" y="17"/>
                      <a:pt x="6" y="15"/>
                    </a:cubicBezTo>
                    <a:cubicBezTo>
                      <a:pt x="5" y="18"/>
                      <a:pt x="5" y="21"/>
                      <a:pt x="4" y="2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4" name="Freeform 1233">
                <a:extLst>
                  <a:ext uri="{FF2B5EF4-FFF2-40B4-BE49-F238E27FC236}">
                    <a16:creationId xmlns:a16="http://schemas.microsoft.com/office/drawing/2014/main" xmlns="" id="{4A761D01-53FE-4BE0-B624-8DA80A609DE8}"/>
                  </a:ext>
                </a:extLst>
              </p:cNvPr>
              <p:cNvSpPr/>
              <p:nvPr/>
            </p:nvSpPr>
            <p:spPr>
              <a:xfrm>
                <a:off x="3934" y="2601"/>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1"/>
                      <a:pt x="0"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5" name="Freeform 1234">
                <a:extLst>
                  <a:ext uri="{FF2B5EF4-FFF2-40B4-BE49-F238E27FC236}">
                    <a16:creationId xmlns:a16="http://schemas.microsoft.com/office/drawing/2014/main" xmlns="" id="{853DF51F-75BB-4C2D-A01F-4C76F1F70759}"/>
                  </a:ext>
                </a:extLst>
              </p:cNvPr>
              <p:cNvSpPr/>
              <p:nvPr/>
            </p:nvSpPr>
            <p:spPr>
              <a:xfrm>
                <a:off x="3857" y="2597"/>
                <a:ext cx="38" cy="26"/>
              </a:xfrm>
              <a:custGeom>
                <a:avLst/>
                <a:gdLst/>
                <a:ahLst/>
                <a:cxnLst>
                  <a:cxn ang="0">
                    <a:pos x="28" y="12"/>
                  </a:cxn>
                  <a:cxn ang="0">
                    <a:pos x="26" y="7"/>
                  </a:cxn>
                  <a:cxn ang="0">
                    <a:pos x="27" y="16"/>
                  </a:cxn>
                  <a:cxn ang="0">
                    <a:pos x="23" y="18"/>
                  </a:cxn>
                  <a:cxn ang="0">
                    <a:pos x="22" y="10"/>
                  </a:cxn>
                  <a:cxn ang="0">
                    <a:pos x="19" y="9"/>
                  </a:cxn>
                  <a:cxn ang="0">
                    <a:pos x="19" y="14"/>
                  </a:cxn>
                  <a:cxn ang="0">
                    <a:pos x="14" y="17"/>
                  </a:cxn>
                  <a:cxn ang="0">
                    <a:pos x="16" y="15"/>
                  </a:cxn>
                  <a:cxn ang="0">
                    <a:pos x="13" y="10"/>
                  </a:cxn>
                  <a:cxn ang="0">
                    <a:pos x="3" y="24"/>
                  </a:cxn>
                  <a:cxn ang="0">
                    <a:pos x="6" y="23"/>
                  </a:cxn>
                  <a:cxn ang="0">
                    <a:pos x="6" y="17"/>
                  </a:cxn>
                  <a:cxn ang="0">
                    <a:pos x="9" y="19"/>
                  </a:cxn>
                  <a:cxn ang="0">
                    <a:pos x="7" y="22"/>
                  </a:cxn>
                  <a:cxn ang="0">
                    <a:pos x="33" y="20"/>
                  </a:cxn>
                  <a:cxn ang="0">
                    <a:pos x="30" y="20"/>
                  </a:cxn>
                  <a:cxn ang="0">
                    <a:pos x="33" y="17"/>
                  </a:cxn>
                  <a:cxn ang="0">
                    <a:pos x="31" y="11"/>
                  </a:cxn>
                  <a:cxn ang="0">
                    <a:pos x="33" y="13"/>
                  </a:cxn>
                  <a:cxn ang="0">
                    <a:pos x="32" y="6"/>
                  </a:cxn>
                  <a:cxn ang="0">
                    <a:pos x="38" y="4"/>
                  </a:cxn>
                  <a:cxn ang="0">
                    <a:pos x="29" y="4"/>
                  </a:cxn>
                  <a:cxn ang="0">
                    <a:pos x="28" y="12"/>
                  </a:cxn>
                </a:cxnLst>
                <a:rect l="0" t="0" r="0" b="0"/>
                <a:pathLst>
                  <a:path w="44" h="30">
                    <a:moveTo>
                      <a:pt x="33" y="14"/>
                    </a:moveTo>
                    <a:cubicBezTo>
                      <a:pt x="30" y="14"/>
                      <a:pt x="33" y="11"/>
                      <a:pt x="31" y="9"/>
                    </a:cubicBezTo>
                    <a:cubicBezTo>
                      <a:pt x="28" y="12"/>
                      <a:pt x="34" y="15"/>
                      <a:pt x="32" y="19"/>
                    </a:cubicBezTo>
                    <a:cubicBezTo>
                      <a:pt x="30" y="17"/>
                      <a:pt x="28" y="21"/>
                      <a:pt x="27" y="21"/>
                    </a:cubicBezTo>
                    <a:cubicBezTo>
                      <a:pt x="28" y="19"/>
                      <a:pt x="27" y="13"/>
                      <a:pt x="26" y="12"/>
                    </a:cubicBezTo>
                    <a:cubicBezTo>
                      <a:pt x="25" y="14"/>
                      <a:pt x="23" y="11"/>
                      <a:pt x="22" y="11"/>
                    </a:cubicBezTo>
                    <a:cubicBezTo>
                      <a:pt x="26" y="15"/>
                      <a:pt x="18" y="13"/>
                      <a:pt x="22" y="17"/>
                    </a:cubicBezTo>
                    <a:cubicBezTo>
                      <a:pt x="22" y="20"/>
                      <a:pt x="18" y="23"/>
                      <a:pt x="17" y="20"/>
                    </a:cubicBezTo>
                    <a:cubicBezTo>
                      <a:pt x="17" y="18"/>
                      <a:pt x="18" y="18"/>
                      <a:pt x="19" y="18"/>
                    </a:cubicBezTo>
                    <a:cubicBezTo>
                      <a:pt x="20" y="14"/>
                      <a:pt x="16" y="16"/>
                      <a:pt x="16" y="12"/>
                    </a:cubicBezTo>
                    <a:cubicBezTo>
                      <a:pt x="12" y="18"/>
                      <a:pt x="0" y="18"/>
                      <a:pt x="4" y="28"/>
                    </a:cubicBezTo>
                    <a:cubicBezTo>
                      <a:pt x="5" y="30"/>
                      <a:pt x="6" y="28"/>
                      <a:pt x="7" y="27"/>
                    </a:cubicBezTo>
                    <a:cubicBezTo>
                      <a:pt x="3" y="25"/>
                      <a:pt x="7" y="22"/>
                      <a:pt x="7" y="20"/>
                    </a:cubicBezTo>
                    <a:cubicBezTo>
                      <a:pt x="9" y="22"/>
                      <a:pt x="12" y="18"/>
                      <a:pt x="11" y="22"/>
                    </a:cubicBezTo>
                    <a:cubicBezTo>
                      <a:pt x="9" y="26"/>
                      <a:pt x="9" y="26"/>
                      <a:pt x="9" y="26"/>
                    </a:cubicBezTo>
                    <a:cubicBezTo>
                      <a:pt x="18" y="27"/>
                      <a:pt x="29" y="26"/>
                      <a:pt x="39" y="24"/>
                    </a:cubicBezTo>
                    <a:cubicBezTo>
                      <a:pt x="35" y="24"/>
                      <a:pt x="35" y="24"/>
                      <a:pt x="35" y="24"/>
                    </a:cubicBezTo>
                    <a:cubicBezTo>
                      <a:pt x="35" y="21"/>
                      <a:pt x="37" y="21"/>
                      <a:pt x="39" y="20"/>
                    </a:cubicBezTo>
                    <a:cubicBezTo>
                      <a:pt x="36" y="13"/>
                      <a:pt x="36" y="13"/>
                      <a:pt x="36" y="13"/>
                    </a:cubicBezTo>
                    <a:cubicBezTo>
                      <a:pt x="38" y="14"/>
                      <a:pt x="39" y="13"/>
                      <a:pt x="39" y="15"/>
                    </a:cubicBezTo>
                    <a:cubicBezTo>
                      <a:pt x="40" y="12"/>
                      <a:pt x="39" y="11"/>
                      <a:pt x="38" y="8"/>
                    </a:cubicBezTo>
                    <a:cubicBezTo>
                      <a:pt x="42" y="7"/>
                      <a:pt x="42" y="10"/>
                      <a:pt x="44" y="5"/>
                    </a:cubicBezTo>
                    <a:cubicBezTo>
                      <a:pt x="39" y="0"/>
                      <a:pt x="40" y="10"/>
                      <a:pt x="34" y="5"/>
                    </a:cubicBezTo>
                    <a:lnTo>
                      <a:pt x="33" y="1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6" name="Freeform 1235">
                <a:extLst>
                  <a:ext uri="{FF2B5EF4-FFF2-40B4-BE49-F238E27FC236}">
                    <a16:creationId xmlns:a16="http://schemas.microsoft.com/office/drawing/2014/main" xmlns="" id="{CD6B0D0C-86C6-43FB-818E-AE1B8C6298C9}"/>
                  </a:ext>
                </a:extLst>
              </p:cNvPr>
              <p:cNvSpPr/>
              <p:nvPr/>
            </p:nvSpPr>
            <p:spPr>
              <a:xfrm>
                <a:off x="3894" y="2606"/>
                <a:ext cx="2" cy="4"/>
              </a:xfrm>
              <a:custGeom>
                <a:avLst/>
                <a:gdLst/>
                <a:ahLst/>
                <a:cxnLst>
                  <a:cxn ang="0">
                    <a:pos x="1" y="0"/>
                  </a:cxn>
                  <a:cxn ang="0">
                    <a:pos x="0" y="4"/>
                  </a:cxn>
                  <a:cxn ang="0">
                    <a:pos x="2" y="2"/>
                  </a:cxn>
                  <a:cxn ang="0">
                    <a:pos x="1" y="0"/>
                  </a:cxn>
                </a:cxnLst>
                <a:rect l="0" t="0" r="0" b="0"/>
                <a:pathLst>
                  <a:path w="2" h="4">
                    <a:moveTo>
                      <a:pt x="1" y="0"/>
                    </a:moveTo>
                    <a:lnTo>
                      <a:pt x="0" y="4"/>
                    </a:lnTo>
                    <a:lnTo>
                      <a:pt x="2" y="2"/>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7" name="Freeform 1236">
                <a:extLst>
                  <a:ext uri="{FF2B5EF4-FFF2-40B4-BE49-F238E27FC236}">
                    <a16:creationId xmlns:a16="http://schemas.microsoft.com/office/drawing/2014/main" xmlns="" id="{75D74FE6-182A-472A-A9A8-2687CDCA6AE6}"/>
                  </a:ext>
                </a:extLst>
              </p:cNvPr>
              <p:cNvSpPr/>
              <p:nvPr/>
            </p:nvSpPr>
            <p:spPr>
              <a:xfrm>
                <a:off x="3893" y="2615"/>
                <a:ext cx="1" cy="4"/>
              </a:xfrm>
              <a:custGeom>
                <a:avLst/>
                <a:gdLst/>
                <a:ahLst/>
                <a:cxnLst>
                  <a:cxn ang="0">
                    <a:pos x="1" y="4"/>
                  </a:cxn>
                  <a:cxn ang="0">
                    <a:pos x="1" y="0"/>
                  </a:cxn>
                  <a:cxn ang="0">
                    <a:pos x="1" y="4"/>
                  </a:cxn>
                </a:cxnLst>
                <a:rect l="0" t="0" r="0" b="0"/>
                <a:pathLst>
                  <a:path w="2" h="5">
                    <a:moveTo>
                      <a:pt x="2" y="5"/>
                    </a:moveTo>
                    <a:cubicBezTo>
                      <a:pt x="2" y="1"/>
                      <a:pt x="2" y="1"/>
                      <a:pt x="2" y="1"/>
                    </a:cubicBezTo>
                    <a:cubicBezTo>
                      <a:pt x="0" y="0"/>
                      <a:pt x="0" y="2"/>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8" name="Freeform 1237">
                <a:extLst>
                  <a:ext uri="{FF2B5EF4-FFF2-40B4-BE49-F238E27FC236}">
                    <a16:creationId xmlns:a16="http://schemas.microsoft.com/office/drawing/2014/main" xmlns="" id="{2D8AD3DF-7F41-4310-8CC1-13E0580460A6}"/>
                  </a:ext>
                </a:extLst>
              </p:cNvPr>
              <p:cNvSpPr/>
              <p:nvPr/>
            </p:nvSpPr>
            <p:spPr>
              <a:xfrm>
                <a:off x="3865" y="2608"/>
                <a:ext cx="3" cy="2"/>
              </a:xfrm>
              <a:custGeom>
                <a:avLst/>
                <a:gdLst/>
                <a:ahLst/>
                <a:cxnLst>
                  <a:cxn ang="0">
                    <a:pos x="3" y="0"/>
                  </a:cxn>
                  <a:cxn ang="0">
                    <a:pos x="0" y="1"/>
                  </a:cxn>
                  <a:cxn ang="0">
                    <a:pos x="2" y="2"/>
                  </a:cxn>
                  <a:cxn ang="0">
                    <a:pos x="3" y="0"/>
                  </a:cxn>
                </a:cxnLst>
                <a:rect l="0" t="0" r="0" b="0"/>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59" name="Freeform 1238">
                <a:extLst>
                  <a:ext uri="{FF2B5EF4-FFF2-40B4-BE49-F238E27FC236}">
                    <a16:creationId xmlns:a16="http://schemas.microsoft.com/office/drawing/2014/main" xmlns="" id="{95B1BDB1-702F-403B-BAD3-8880AA122EB9}"/>
                  </a:ext>
                </a:extLst>
              </p:cNvPr>
              <p:cNvSpPr/>
              <p:nvPr/>
            </p:nvSpPr>
            <p:spPr>
              <a:xfrm>
                <a:off x="3849" y="2611"/>
                <a:ext cx="12" cy="12"/>
              </a:xfrm>
              <a:custGeom>
                <a:avLst/>
                <a:gdLst/>
                <a:ahLst/>
                <a:cxnLst>
                  <a:cxn ang="0">
                    <a:pos x="0" y="12"/>
                  </a:cxn>
                  <a:cxn ang="0">
                    <a:pos x="10" y="11"/>
                  </a:cxn>
                  <a:cxn ang="0">
                    <a:pos x="9" y="0"/>
                  </a:cxn>
                  <a:cxn ang="0">
                    <a:pos x="6" y="7"/>
                  </a:cxn>
                  <a:cxn ang="0">
                    <a:pos x="0" y="7"/>
                  </a:cxn>
                  <a:cxn ang="0">
                    <a:pos x="0" y="12"/>
                  </a:cxn>
                </a:cxnLst>
                <a:rect l="0" t="0" r="0" b="0"/>
                <a:pathLst>
                  <a:path w="14" h="14">
                    <a:moveTo>
                      <a:pt x="0" y="14"/>
                    </a:moveTo>
                    <a:cubicBezTo>
                      <a:pt x="5" y="13"/>
                      <a:pt x="7" y="10"/>
                      <a:pt x="12" y="13"/>
                    </a:cubicBezTo>
                    <a:cubicBezTo>
                      <a:pt x="14" y="8"/>
                      <a:pt x="10" y="5"/>
                      <a:pt x="11" y="1"/>
                    </a:cubicBezTo>
                    <a:cubicBezTo>
                      <a:pt x="9" y="0"/>
                      <a:pt x="9" y="7"/>
                      <a:pt x="7" y="9"/>
                    </a:cubicBezTo>
                    <a:cubicBezTo>
                      <a:pt x="6" y="5"/>
                      <a:pt x="3" y="10"/>
                      <a:pt x="1" y="9"/>
                    </a:cubicBezTo>
                    <a:cubicBezTo>
                      <a:pt x="1" y="10"/>
                      <a:pt x="1" y="12"/>
                      <a:pt x="0" y="1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0" name="Freeform 1239">
                <a:extLst>
                  <a:ext uri="{FF2B5EF4-FFF2-40B4-BE49-F238E27FC236}">
                    <a16:creationId xmlns:a16="http://schemas.microsoft.com/office/drawing/2014/main" xmlns="" id="{D32C472C-9FCA-4EB1-A3C5-D8AEE06B031D}"/>
                  </a:ext>
                </a:extLst>
              </p:cNvPr>
              <p:cNvSpPr/>
              <p:nvPr/>
            </p:nvSpPr>
            <p:spPr>
              <a:xfrm>
                <a:off x="3757" y="2603"/>
                <a:ext cx="96" cy="19"/>
              </a:xfrm>
              <a:custGeom>
                <a:avLst/>
                <a:gdLst/>
                <a:ahLst/>
                <a:cxnLst>
                  <a:cxn ang="0">
                    <a:pos x="78" y="8"/>
                  </a:cxn>
                  <a:cxn ang="0">
                    <a:pos x="73" y="9"/>
                  </a:cxn>
                  <a:cxn ang="0">
                    <a:pos x="76" y="6"/>
                  </a:cxn>
                  <a:cxn ang="0">
                    <a:pos x="71" y="4"/>
                  </a:cxn>
                  <a:cxn ang="0">
                    <a:pos x="72" y="6"/>
                  </a:cxn>
                  <a:cxn ang="0">
                    <a:pos x="64" y="8"/>
                  </a:cxn>
                  <a:cxn ang="0">
                    <a:pos x="62" y="12"/>
                  </a:cxn>
                  <a:cxn ang="0">
                    <a:pos x="56" y="5"/>
                  </a:cxn>
                  <a:cxn ang="0">
                    <a:pos x="57" y="14"/>
                  </a:cxn>
                  <a:cxn ang="0">
                    <a:pos x="47" y="11"/>
                  </a:cxn>
                  <a:cxn ang="0">
                    <a:pos x="50" y="10"/>
                  </a:cxn>
                  <a:cxn ang="0">
                    <a:pos x="44" y="10"/>
                  </a:cxn>
                  <a:cxn ang="0">
                    <a:pos x="44" y="6"/>
                  </a:cxn>
                  <a:cxn ang="0">
                    <a:pos x="37" y="6"/>
                  </a:cxn>
                  <a:cxn ang="0">
                    <a:pos x="38" y="4"/>
                  </a:cxn>
                  <a:cxn ang="0">
                    <a:pos x="22" y="7"/>
                  </a:cxn>
                  <a:cxn ang="0">
                    <a:pos x="20" y="4"/>
                  </a:cxn>
                  <a:cxn ang="0">
                    <a:pos x="21" y="13"/>
                  </a:cxn>
                  <a:cxn ang="0">
                    <a:pos x="15" y="12"/>
                  </a:cxn>
                  <a:cxn ang="0">
                    <a:pos x="17" y="6"/>
                  </a:cxn>
                  <a:cxn ang="0">
                    <a:pos x="13" y="9"/>
                  </a:cxn>
                  <a:cxn ang="0">
                    <a:pos x="11" y="4"/>
                  </a:cxn>
                  <a:cxn ang="0">
                    <a:pos x="5" y="11"/>
                  </a:cxn>
                  <a:cxn ang="0">
                    <a:pos x="0" y="9"/>
                  </a:cxn>
                  <a:cxn ang="0">
                    <a:pos x="3" y="17"/>
                  </a:cxn>
                  <a:cxn ang="0">
                    <a:pos x="25" y="16"/>
                  </a:cxn>
                  <a:cxn ang="0">
                    <a:pos x="30" y="12"/>
                  </a:cxn>
                  <a:cxn ang="0">
                    <a:pos x="31" y="17"/>
                  </a:cxn>
                  <a:cxn ang="0">
                    <a:pos x="31" y="12"/>
                  </a:cxn>
                  <a:cxn ang="0">
                    <a:pos x="34" y="17"/>
                  </a:cxn>
                  <a:cxn ang="0">
                    <a:pos x="36" y="13"/>
                  </a:cxn>
                  <a:cxn ang="0">
                    <a:pos x="38" y="19"/>
                  </a:cxn>
                  <a:cxn ang="0">
                    <a:pos x="72" y="16"/>
                  </a:cxn>
                  <a:cxn ang="0">
                    <a:pos x="71" y="12"/>
                  </a:cxn>
                  <a:cxn ang="0">
                    <a:pos x="84" y="12"/>
                  </a:cxn>
                  <a:cxn ang="0">
                    <a:pos x="86" y="9"/>
                  </a:cxn>
                  <a:cxn ang="0">
                    <a:pos x="86" y="16"/>
                  </a:cxn>
                  <a:cxn ang="0">
                    <a:pos x="89" y="15"/>
                  </a:cxn>
                  <a:cxn ang="0">
                    <a:pos x="87" y="14"/>
                  </a:cxn>
                  <a:cxn ang="0">
                    <a:pos x="92" y="15"/>
                  </a:cxn>
                  <a:cxn ang="0">
                    <a:pos x="89" y="6"/>
                  </a:cxn>
                  <a:cxn ang="0">
                    <a:pos x="77" y="2"/>
                  </a:cxn>
                  <a:cxn ang="0">
                    <a:pos x="78" y="8"/>
                  </a:cxn>
                </a:cxnLst>
                <a:rect l="0" t="0" r="0" b="0"/>
                <a:pathLst>
                  <a:path w="111" h="23">
                    <a:moveTo>
                      <a:pt x="91" y="10"/>
                    </a:moveTo>
                    <a:cubicBezTo>
                      <a:pt x="89" y="10"/>
                      <a:pt x="87" y="13"/>
                      <a:pt x="85" y="11"/>
                    </a:cubicBezTo>
                    <a:cubicBezTo>
                      <a:pt x="85" y="9"/>
                      <a:pt x="87" y="8"/>
                      <a:pt x="88" y="8"/>
                    </a:cubicBezTo>
                    <a:cubicBezTo>
                      <a:pt x="87" y="3"/>
                      <a:pt x="86" y="9"/>
                      <a:pt x="83" y="6"/>
                    </a:cubicBezTo>
                    <a:cubicBezTo>
                      <a:pt x="83" y="6"/>
                      <a:pt x="84" y="7"/>
                      <a:pt x="84" y="8"/>
                    </a:cubicBezTo>
                    <a:cubicBezTo>
                      <a:pt x="78" y="7"/>
                      <a:pt x="81" y="13"/>
                      <a:pt x="74" y="10"/>
                    </a:cubicBezTo>
                    <a:cubicBezTo>
                      <a:pt x="73" y="11"/>
                      <a:pt x="72" y="12"/>
                      <a:pt x="72" y="15"/>
                    </a:cubicBezTo>
                    <a:cubicBezTo>
                      <a:pt x="68" y="11"/>
                      <a:pt x="70" y="11"/>
                      <a:pt x="65" y="7"/>
                    </a:cubicBezTo>
                    <a:cubicBezTo>
                      <a:pt x="65" y="9"/>
                      <a:pt x="67" y="13"/>
                      <a:pt x="67" y="18"/>
                    </a:cubicBezTo>
                    <a:cubicBezTo>
                      <a:pt x="60" y="12"/>
                      <a:pt x="60" y="19"/>
                      <a:pt x="55" y="14"/>
                    </a:cubicBezTo>
                    <a:cubicBezTo>
                      <a:pt x="56" y="14"/>
                      <a:pt x="56" y="13"/>
                      <a:pt x="58" y="13"/>
                    </a:cubicBezTo>
                    <a:cubicBezTo>
                      <a:pt x="57" y="7"/>
                      <a:pt x="54" y="14"/>
                      <a:pt x="52" y="13"/>
                    </a:cubicBezTo>
                    <a:cubicBezTo>
                      <a:pt x="52" y="8"/>
                      <a:pt x="52" y="8"/>
                      <a:pt x="52" y="8"/>
                    </a:cubicBezTo>
                    <a:cubicBezTo>
                      <a:pt x="50" y="9"/>
                      <a:pt x="46" y="12"/>
                      <a:pt x="43" y="8"/>
                    </a:cubicBezTo>
                    <a:cubicBezTo>
                      <a:pt x="44" y="5"/>
                      <a:pt x="44" y="5"/>
                      <a:pt x="44" y="5"/>
                    </a:cubicBezTo>
                    <a:cubicBezTo>
                      <a:pt x="38" y="9"/>
                      <a:pt x="31" y="7"/>
                      <a:pt x="26" y="9"/>
                    </a:cubicBezTo>
                    <a:cubicBezTo>
                      <a:pt x="24" y="6"/>
                      <a:pt x="24" y="6"/>
                      <a:pt x="24" y="6"/>
                    </a:cubicBezTo>
                    <a:cubicBezTo>
                      <a:pt x="17" y="10"/>
                      <a:pt x="30" y="8"/>
                      <a:pt x="25" y="16"/>
                    </a:cubicBezTo>
                    <a:cubicBezTo>
                      <a:pt x="25" y="6"/>
                      <a:pt x="22" y="19"/>
                      <a:pt x="18" y="15"/>
                    </a:cubicBezTo>
                    <a:cubicBezTo>
                      <a:pt x="16" y="11"/>
                      <a:pt x="22" y="13"/>
                      <a:pt x="20" y="8"/>
                    </a:cubicBezTo>
                    <a:cubicBezTo>
                      <a:pt x="19" y="13"/>
                      <a:pt x="18" y="10"/>
                      <a:pt x="16" y="11"/>
                    </a:cubicBezTo>
                    <a:cubicBezTo>
                      <a:pt x="17" y="7"/>
                      <a:pt x="12" y="11"/>
                      <a:pt x="13" y="5"/>
                    </a:cubicBezTo>
                    <a:cubicBezTo>
                      <a:pt x="6" y="14"/>
                      <a:pt x="6" y="14"/>
                      <a:pt x="6" y="14"/>
                    </a:cubicBezTo>
                    <a:cubicBezTo>
                      <a:pt x="5" y="11"/>
                      <a:pt x="3" y="12"/>
                      <a:pt x="1" y="12"/>
                    </a:cubicBezTo>
                    <a:cubicBezTo>
                      <a:pt x="5" y="12"/>
                      <a:pt x="0" y="19"/>
                      <a:pt x="4" y="21"/>
                    </a:cubicBezTo>
                    <a:cubicBezTo>
                      <a:pt x="10" y="19"/>
                      <a:pt x="21" y="18"/>
                      <a:pt x="29" y="20"/>
                    </a:cubicBezTo>
                    <a:cubicBezTo>
                      <a:pt x="30" y="14"/>
                      <a:pt x="34" y="21"/>
                      <a:pt x="35" y="15"/>
                    </a:cubicBezTo>
                    <a:cubicBezTo>
                      <a:pt x="36" y="21"/>
                      <a:pt x="36" y="21"/>
                      <a:pt x="36" y="21"/>
                    </a:cubicBezTo>
                    <a:cubicBezTo>
                      <a:pt x="41" y="20"/>
                      <a:pt x="35" y="18"/>
                      <a:pt x="36" y="15"/>
                    </a:cubicBezTo>
                    <a:cubicBezTo>
                      <a:pt x="39" y="15"/>
                      <a:pt x="40" y="18"/>
                      <a:pt x="40" y="21"/>
                    </a:cubicBezTo>
                    <a:cubicBezTo>
                      <a:pt x="44" y="21"/>
                      <a:pt x="40" y="19"/>
                      <a:pt x="42" y="16"/>
                    </a:cubicBezTo>
                    <a:cubicBezTo>
                      <a:pt x="45" y="23"/>
                      <a:pt x="45" y="23"/>
                      <a:pt x="45" y="23"/>
                    </a:cubicBezTo>
                    <a:cubicBezTo>
                      <a:pt x="56" y="21"/>
                      <a:pt x="71" y="16"/>
                      <a:pt x="84" y="20"/>
                    </a:cubicBezTo>
                    <a:cubicBezTo>
                      <a:pt x="83" y="15"/>
                      <a:pt x="83" y="15"/>
                      <a:pt x="83" y="15"/>
                    </a:cubicBezTo>
                    <a:cubicBezTo>
                      <a:pt x="89" y="18"/>
                      <a:pt x="93" y="5"/>
                      <a:pt x="98" y="15"/>
                    </a:cubicBezTo>
                    <a:cubicBezTo>
                      <a:pt x="100" y="11"/>
                      <a:pt x="100" y="11"/>
                      <a:pt x="100" y="11"/>
                    </a:cubicBezTo>
                    <a:cubicBezTo>
                      <a:pt x="99" y="13"/>
                      <a:pt x="101" y="17"/>
                      <a:pt x="100" y="20"/>
                    </a:cubicBezTo>
                    <a:cubicBezTo>
                      <a:pt x="101" y="19"/>
                      <a:pt x="103" y="21"/>
                      <a:pt x="104" y="19"/>
                    </a:cubicBezTo>
                    <a:cubicBezTo>
                      <a:pt x="101" y="17"/>
                      <a:pt x="101" y="17"/>
                      <a:pt x="101" y="17"/>
                    </a:cubicBezTo>
                    <a:cubicBezTo>
                      <a:pt x="103" y="13"/>
                      <a:pt x="106" y="16"/>
                      <a:pt x="107" y="19"/>
                    </a:cubicBezTo>
                    <a:cubicBezTo>
                      <a:pt x="111" y="14"/>
                      <a:pt x="104" y="11"/>
                      <a:pt x="103" y="8"/>
                    </a:cubicBezTo>
                    <a:cubicBezTo>
                      <a:pt x="97" y="16"/>
                      <a:pt x="96" y="0"/>
                      <a:pt x="90" y="3"/>
                    </a:cubicBezTo>
                    <a:cubicBezTo>
                      <a:pt x="87" y="6"/>
                      <a:pt x="91" y="7"/>
                      <a:pt x="91"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1" name="Freeform 1240">
                <a:extLst>
                  <a:ext uri="{FF2B5EF4-FFF2-40B4-BE49-F238E27FC236}">
                    <a16:creationId xmlns:a16="http://schemas.microsoft.com/office/drawing/2014/main" xmlns="" id="{AE6D99E9-8839-4AD0-8DFD-F7171A46E051}"/>
                  </a:ext>
                </a:extLst>
              </p:cNvPr>
              <p:cNvSpPr/>
              <p:nvPr/>
            </p:nvSpPr>
            <p:spPr>
              <a:xfrm>
                <a:off x="3843" y="2620"/>
                <a:ext cx="1" cy="2"/>
              </a:xfrm>
              <a:custGeom>
                <a:avLst/>
                <a:gdLst/>
                <a:ahLst/>
                <a:cxnLst>
                  <a:cxn ang="0">
                    <a:pos x="0" y="2"/>
                  </a:cxn>
                  <a:cxn ang="0">
                    <a:pos x="1" y="0"/>
                  </a:cxn>
                  <a:cxn ang="0">
                    <a:pos x="0" y="2"/>
                  </a:cxn>
                </a:cxnLst>
                <a:rect l="0" t="0" r="0" b="0"/>
                <a:pathLst>
                  <a:path w="1" h="2">
                    <a:moveTo>
                      <a:pt x="0" y="2"/>
                    </a:moveTo>
                    <a:lnTo>
                      <a:pt x="1"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2" name="Freeform 1241">
                <a:extLst>
                  <a:ext uri="{FF2B5EF4-FFF2-40B4-BE49-F238E27FC236}">
                    <a16:creationId xmlns:a16="http://schemas.microsoft.com/office/drawing/2014/main" xmlns="" id="{4A1B4148-9F3B-451D-9698-5EC0DB1D3A6D}"/>
                  </a:ext>
                </a:extLst>
              </p:cNvPr>
              <p:cNvSpPr/>
              <p:nvPr/>
            </p:nvSpPr>
            <p:spPr>
              <a:xfrm>
                <a:off x="3756" y="2613"/>
                <a:ext cx="2" cy="1"/>
              </a:xfrm>
              <a:custGeom>
                <a:avLst/>
                <a:gdLst/>
                <a:ahLst/>
                <a:cxnLst>
                  <a:cxn ang="0">
                    <a:pos x="2" y="0"/>
                  </a:cxn>
                  <a:cxn ang="0">
                    <a:pos x="0" y="0"/>
                  </a:cxn>
                  <a:cxn ang="0">
                    <a:pos x="2" y="0"/>
                  </a:cxn>
                </a:cxnLst>
                <a:rect l="0" t="0" r="0" b="0"/>
                <a:pathLst>
                  <a:path w="2" h="1">
                    <a:moveTo>
                      <a:pt x="2" y="0"/>
                    </a:moveTo>
                    <a:cubicBezTo>
                      <a:pt x="0" y="0"/>
                      <a:pt x="0" y="0"/>
                      <a:pt x="0" y="0"/>
                    </a:cubicBezTo>
                    <a:cubicBezTo>
                      <a:pt x="0" y="1"/>
                      <a:pt x="1"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3" name="Freeform 1242">
                <a:extLst>
                  <a:ext uri="{FF2B5EF4-FFF2-40B4-BE49-F238E27FC236}">
                    <a16:creationId xmlns:a16="http://schemas.microsoft.com/office/drawing/2014/main" xmlns="" id="{C718BB46-78B8-4E5F-9562-033A45AA0211}"/>
                  </a:ext>
                </a:extLst>
              </p:cNvPr>
              <p:cNvSpPr/>
              <p:nvPr/>
            </p:nvSpPr>
            <p:spPr>
              <a:xfrm>
                <a:off x="3849" y="2619"/>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4" name="Freeform 1243">
                <a:extLst>
                  <a:ext uri="{FF2B5EF4-FFF2-40B4-BE49-F238E27FC236}">
                    <a16:creationId xmlns:a16="http://schemas.microsoft.com/office/drawing/2014/main" xmlns="" id="{067A820A-EF73-412D-84F4-4DF97267E0D5}"/>
                  </a:ext>
                </a:extLst>
              </p:cNvPr>
              <p:cNvSpPr/>
              <p:nvPr/>
            </p:nvSpPr>
            <p:spPr>
              <a:xfrm>
                <a:off x="3850" y="2610"/>
                <a:ext cx="1" cy="1"/>
              </a:xfrm>
              <a:custGeom>
                <a:avLst/>
                <a:gdLst/>
                <a:ahLst/>
                <a:cxnLst>
                  <a:cxn ang="0">
                    <a:pos x="1" y="0"/>
                  </a:cxn>
                  <a:cxn ang="0">
                    <a:pos x="0" y="0"/>
                  </a:cxn>
                  <a:cxn ang="0">
                    <a:pos x="0" y="1"/>
                  </a:cxn>
                  <a:cxn ang="0">
                    <a:pos x="1" y="0"/>
                  </a:cxn>
                </a:cxnLst>
                <a:rect l="0" t="0" r="0" b="0"/>
                <a:pathLst>
                  <a:path w="1" h="1">
                    <a:moveTo>
                      <a:pt x="1" y="0"/>
                    </a:moveTo>
                    <a:lnTo>
                      <a:pt x="0" y="0"/>
                    </a:lnTo>
                    <a:lnTo>
                      <a:pt x="0"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5" name="Freeform 1244">
                <a:extLst>
                  <a:ext uri="{FF2B5EF4-FFF2-40B4-BE49-F238E27FC236}">
                    <a16:creationId xmlns:a16="http://schemas.microsoft.com/office/drawing/2014/main" xmlns="" id="{D242A31B-7B81-4868-8036-6EBA2BA1CE10}"/>
                  </a:ext>
                </a:extLst>
              </p:cNvPr>
              <p:cNvSpPr/>
              <p:nvPr/>
            </p:nvSpPr>
            <p:spPr>
              <a:xfrm>
                <a:off x="3744" y="2607"/>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6" name="Freeform 1245">
                <a:extLst>
                  <a:ext uri="{FF2B5EF4-FFF2-40B4-BE49-F238E27FC236}">
                    <a16:creationId xmlns:a16="http://schemas.microsoft.com/office/drawing/2014/main" xmlns="" id="{9C143462-3C46-4783-9898-A5ED983E6301}"/>
                  </a:ext>
                </a:extLst>
              </p:cNvPr>
              <p:cNvSpPr/>
              <p:nvPr/>
            </p:nvSpPr>
            <p:spPr>
              <a:xfrm>
                <a:off x="3704" y="2603"/>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7" name="Freeform 1246">
                <a:extLst>
                  <a:ext uri="{FF2B5EF4-FFF2-40B4-BE49-F238E27FC236}">
                    <a16:creationId xmlns:a16="http://schemas.microsoft.com/office/drawing/2014/main" xmlns="" id="{EA3B3855-D16F-4DB8-9BD7-F4D57943A2EA}"/>
                  </a:ext>
                </a:extLst>
              </p:cNvPr>
              <p:cNvSpPr/>
              <p:nvPr/>
            </p:nvSpPr>
            <p:spPr>
              <a:xfrm>
                <a:off x="3593" y="2591"/>
                <a:ext cx="162" cy="31"/>
              </a:xfrm>
              <a:custGeom>
                <a:avLst/>
                <a:gdLst/>
                <a:ahLst/>
                <a:cxnLst>
                  <a:cxn ang="0">
                    <a:pos x="6" y="11"/>
                  </a:cxn>
                  <a:cxn ang="0">
                    <a:pos x="2" y="16"/>
                  </a:cxn>
                  <a:cxn ang="0">
                    <a:pos x="7" y="20"/>
                  </a:cxn>
                  <a:cxn ang="0">
                    <a:pos x="16" y="17"/>
                  </a:cxn>
                  <a:cxn ang="0">
                    <a:pos x="35" y="18"/>
                  </a:cxn>
                  <a:cxn ang="0">
                    <a:pos x="46" y="21"/>
                  </a:cxn>
                  <a:cxn ang="0">
                    <a:pos x="62" y="16"/>
                  </a:cxn>
                  <a:cxn ang="0">
                    <a:pos x="66" y="19"/>
                  </a:cxn>
                  <a:cxn ang="0">
                    <a:pos x="74" y="22"/>
                  </a:cxn>
                  <a:cxn ang="0">
                    <a:pos x="79" y="13"/>
                  </a:cxn>
                  <a:cxn ang="0">
                    <a:pos x="87" y="14"/>
                  </a:cxn>
                  <a:cxn ang="0">
                    <a:pos x="93" y="18"/>
                  </a:cxn>
                  <a:cxn ang="0">
                    <a:pos x="104" y="19"/>
                  </a:cxn>
                  <a:cxn ang="0">
                    <a:pos x="114" y="22"/>
                  </a:cxn>
                  <a:cxn ang="0">
                    <a:pos x="124" y="21"/>
                  </a:cxn>
                  <a:cxn ang="0">
                    <a:pos x="130" y="18"/>
                  </a:cxn>
                  <a:cxn ang="0">
                    <a:pos x="133" y="22"/>
                  </a:cxn>
                  <a:cxn ang="0">
                    <a:pos x="139" y="22"/>
                  </a:cxn>
                  <a:cxn ang="0">
                    <a:pos x="162" y="24"/>
                  </a:cxn>
                  <a:cxn ang="0">
                    <a:pos x="150" y="22"/>
                  </a:cxn>
                  <a:cxn ang="0">
                    <a:pos x="148" y="24"/>
                  </a:cxn>
                  <a:cxn ang="0">
                    <a:pos x="146" y="14"/>
                  </a:cxn>
                  <a:cxn ang="0">
                    <a:pos x="143" y="13"/>
                  </a:cxn>
                  <a:cxn ang="0">
                    <a:pos x="136" y="13"/>
                  </a:cxn>
                  <a:cxn ang="0">
                    <a:pos x="129" y="11"/>
                  </a:cxn>
                  <a:cxn ang="0">
                    <a:pos x="118" y="10"/>
                  </a:cxn>
                  <a:cxn ang="0">
                    <a:pos x="110" y="12"/>
                  </a:cxn>
                  <a:cxn ang="0">
                    <a:pos x="110" y="10"/>
                  </a:cxn>
                  <a:cxn ang="0">
                    <a:pos x="107" y="10"/>
                  </a:cxn>
                  <a:cxn ang="0">
                    <a:pos x="99" y="10"/>
                  </a:cxn>
                  <a:cxn ang="0">
                    <a:pos x="93" y="12"/>
                  </a:cxn>
                  <a:cxn ang="0">
                    <a:pos x="90" y="7"/>
                  </a:cxn>
                  <a:cxn ang="0">
                    <a:pos x="81" y="7"/>
                  </a:cxn>
                  <a:cxn ang="0">
                    <a:pos x="77" y="10"/>
                  </a:cxn>
                  <a:cxn ang="0">
                    <a:pos x="67" y="11"/>
                  </a:cxn>
                  <a:cxn ang="0">
                    <a:pos x="51" y="12"/>
                  </a:cxn>
                  <a:cxn ang="0">
                    <a:pos x="47" y="10"/>
                  </a:cxn>
                  <a:cxn ang="0">
                    <a:pos x="30" y="10"/>
                  </a:cxn>
                  <a:cxn ang="0">
                    <a:pos x="37" y="16"/>
                  </a:cxn>
                  <a:cxn ang="0">
                    <a:pos x="29" y="7"/>
                  </a:cxn>
                </a:cxnLst>
                <a:rect l="0" t="0" r="0" b="0"/>
                <a:pathLst>
                  <a:path w="188" h="35">
                    <a:moveTo>
                      <a:pt x="16" y="7"/>
                    </a:moveTo>
                    <a:cubicBezTo>
                      <a:pt x="13" y="8"/>
                      <a:pt x="9" y="9"/>
                      <a:pt x="7" y="13"/>
                    </a:cubicBezTo>
                    <a:cubicBezTo>
                      <a:pt x="7" y="10"/>
                      <a:pt x="7" y="10"/>
                      <a:pt x="7" y="10"/>
                    </a:cubicBezTo>
                    <a:cubicBezTo>
                      <a:pt x="5" y="12"/>
                      <a:pt x="0" y="15"/>
                      <a:pt x="3" y="19"/>
                    </a:cubicBezTo>
                    <a:cubicBezTo>
                      <a:pt x="4" y="17"/>
                      <a:pt x="4" y="17"/>
                      <a:pt x="4" y="17"/>
                    </a:cubicBezTo>
                    <a:cubicBezTo>
                      <a:pt x="8" y="14"/>
                      <a:pt x="6" y="21"/>
                      <a:pt x="9" y="23"/>
                    </a:cubicBezTo>
                    <a:cubicBezTo>
                      <a:pt x="13" y="22"/>
                      <a:pt x="16" y="14"/>
                      <a:pt x="19" y="16"/>
                    </a:cubicBezTo>
                    <a:cubicBezTo>
                      <a:pt x="20" y="16"/>
                      <a:pt x="20" y="18"/>
                      <a:pt x="19" y="20"/>
                    </a:cubicBezTo>
                    <a:cubicBezTo>
                      <a:pt x="22" y="21"/>
                      <a:pt x="24" y="14"/>
                      <a:pt x="26" y="13"/>
                    </a:cubicBezTo>
                    <a:cubicBezTo>
                      <a:pt x="26" y="31"/>
                      <a:pt x="37" y="9"/>
                      <a:pt x="41" y="21"/>
                    </a:cubicBezTo>
                    <a:cubicBezTo>
                      <a:pt x="44" y="19"/>
                      <a:pt x="48" y="21"/>
                      <a:pt x="52" y="18"/>
                    </a:cubicBezTo>
                    <a:cubicBezTo>
                      <a:pt x="49" y="22"/>
                      <a:pt x="55" y="19"/>
                      <a:pt x="54" y="24"/>
                    </a:cubicBezTo>
                    <a:cubicBezTo>
                      <a:pt x="56" y="13"/>
                      <a:pt x="65" y="29"/>
                      <a:pt x="67" y="17"/>
                    </a:cubicBezTo>
                    <a:cubicBezTo>
                      <a:pt x="72" y="21"/>
                      <a:pt x="67" y="16"/>
                      <a:pt x="73" y="19"/>
                    </a:cubicBezTo>
                    <a:cubicBezTo>
                      <a:pt x="73" y="21"/>
                      <a:pt x="72" y="21"/>
                      <a:pt x="71" y="21"/>
                    </a:cubicBezTo>
                    <a:cubicBezTo>
                      <a:pt x="73" y="24"/>
                      <a:pt x="75" y="16"/>
                      <a:pt x="77" y="22"/>
                    </a:cubicBezTo>
                    <a:cubicBezTo>
                      <a:pt x="81" y="23"/>
                      <a:pt x="78" y="19"/>
                      <a:pt x="81" y="15"/>
                    </a:cubicBezTo>
                    <a:cubicBezTo>
                      <a:pt x="86" y="17"/>
                      <a:pt x="84" y="19"/>
                      <a:pt x="87" y="25"/>
                    </a:cubicBezTo>
                    <a:cubicBezTo>
                      <a:pt x="88" y="19"/>
                      <a:pt x="90" y="22"/>
                      <a:pt x="93" y="19"/>
                    </a:cubicBezTo>
                    <a:cubicBezTo>
                      <a:pt x="93" y="19"/>
                      <a:pt x="89" y="17"/>
                      <a:pt x="92" y="15"/>
                    </a:cubicBezTo>
                    <a:cubicBezTo>
                      <a:pt x="98" y="17"/>
                      <a:pt x="97" y="11"/>
                      <a:pt x="103" y="10"/>
                    </a:cubicBezTo>
                    <a:cubicBezTo>
                      <a:pt x="105" y="17"/>
                      <a:pt x="97" y="10"/>
                      <a:pt x="101" y="16"/>
                    </a:cubicBezTo>
                    <a:cubicBezTo>
                      <a:pt x="97" y="19"/>
                      <a:pt x="95" y="18"/>
                      <a:pt x="93" y="23"/>
                    </a:cubicBezTo>
                    <a:cubicBezTo>
                      <a:pt x="97" y="24"/>
                      <a:pt x="103" y="23"/>
                      <a:pt x="108" y="21"/>
                    </a:cubicBezTo>
                    <a:cubicBezTo>
                      <a:pt x="111" y="22"/>
                      <a:pt x="106" y="24"/>
                      <a:pt x="109" y="25"/>
                    </a:cubicBezTo>
                    <a:cubicBezTo>
                      <a:pt x="113" y="28"/>
                      <a:pt x="117" y="19"/>
                      <a:pt x="121" y="22"/>
                    </a:cubicBezTo>
                    <a:cubicBezTo>
                      <a:pt x="120" y="26"/>
                      <a:pt x="120" y="26"/>
                      <a:pt x="120" y="26"/>
                    </a:cubicBezTo>
                    <a:cubicBezTo>
                      <a:pt x="123" y="21"/>
                      <a:pt x="128" y="27"/>
                      <a:pt x="133" y="25"/>
                    </a:cubicBezTo>
                    <a:cubicBezTo>
                      <a:pt x="133" y="24"/>
                      <a:pt x="133" y="22"/>
                      <a:pt x="133" y="21"/>
                    </a:cubicBezTo>
                    <a:cubicBezTo>
                      <a:pt x="132" y="30"/>
                      <a:pt x="140" y="17"/>
                      <a:pt x="144" y="24"/>
                    </a:cubicBezTo>
                    <a:cubicBezTo>
                      <a:pt x="145" y="18"/>
                      <a:pt x="149" y="15"/>
                      <a:pt x="152" y="15"/>
                    </a:cubicBezTo>
                    <a:cubicBezTo>
                      <a:pt x="153" y="17"/>
                      <a:pt x="153" y="19"/>
                      <a:pt x="152" y="21"/>
                    </a:cubicBezTo>
                    <a:cubicBezTo>
                      <a:pt x="148" y="17"/>
                      <a:pt x="147" y="26"/>
                      <a:pt x="143" y="28"/>
                    </a:cubicBezTo>
                    <a:cubicBezTo>
                      <a:pt x="147" y="26"/>
                      <a:pt x="151" y="29"/>
                      <a:pt x="155" y="25"/>
                    </a:cubicBezTo>
                    <a:cubicBezTo>
                      <a:pt x="153" y="30"/>
                      <a:pt x="153" y="30"/>
                      <a:pt x="153" y="30"/>
                    </a:cubicBezTo>
                    <a:cubicBezTo>
                      <a:pt x="157" y="31"/>
                      <a:pt x="158" y="20"/>
                      <a:pt x="162" y="25"/>
                    </a:cubicBezTo>
                    <a:cubicBezTo>
                      <a:pt x="161" y="28"/>
                      <a:pt x="161" y="28"/>
                      <a:pt x="161" y="28"/>
                    </a:cubicBezTo>
                    <a:cubicBezTo>
                      <a:pt x="170" y="28"/>
                      <a:pt x="180" y="35"/>
                      <a:pt x="188" y="28"/>
                    </a:cubicBezTo>
                    <a:cubicBezTo>
                      <a:pt x="188" y="26"/>
                      <a:pt x="185" y="19"/>
                      <a:pt x="185" y="17"/>
                    </a:cubicBezTo>
                    <a:cubicBezTo>
                      <a:pt x="181" y="19"/>
                      <a:pt x="178" y="23"/>
                      <a:pt x="175" y="25"/>
                    </a:cubicBezTo>
                    <a:cubicBezTo>
                      <a:pt x="175" y="20"/>
                      <a:pt x="175" y="20"/>
                      <a:pt x="175" y="20"/>
                    </a:cubicBezTo>
                    <a:cubicBezTo>
                      <a:pt x="174" y="24"/>
                      <a:pt x="170" y="26"/>
                      <a:pt x="172" y="28"/>
                    </a:cubicBezTo>
                    <a:cubicBezTo>
                      <a:pt x="169" y="31"/>
                      <a:pt x="170" y="24"/>
                      <a:pt x="167" y="26"/>
                    </a:cubicBezTo>
                    <a:cubicBezTo>
                      <a:pt x="168" y="21"/>
                      <a:pt x="170" y="21"/>
                      <a:pt x="170" y="16"/>
                    </a:cubicBezTo>
                    <a:cubicBezTo>
                      <a:pt x="167" y="19"/>
                      <a:pt x="167" y="19"/>
                      <a:pt x="167" y="19"/>
                    </a:cubicBezTo>
                    <a:cubicBezTo>
                      <a:pt x="168" y="17"/>
                      <a:pt x="166" y="17"/>
                      <a:pt x="167" y="15"/>
                    </a:cubicBezTo>
                    <a:cubicBezTo>
                      <a:pt x="161" y="21"/>
                      <a:pt x="160" y="12"/>
                      <a:pt x="155" y="14"/>
                    </a:cubicBezTo>
                    <a:cubicBezTo>
                      <a:pt x="158" y="15"/>
                      <a:pt x="158" y="15"/>
                      <a:pt x="158" y="15"/>
                    </a:cubicBezTo>
                    <a:cubicBezTo>
                      <a:pt x="157" y="18"/>
                      <a:pt x="156" y="18"/>
                      <a:pt x="154" y="19"/>
                    </a:cubicBezTo>
                    <a:cubicBezTo>
                      <a:pt x="153" y="14"/>
                      <a:pt x="153" y="15"/>
                      <a:pt x="150" y="13"/>
                    </a:cubicBezTo>
                    <a:cubicBezTo>
                      <a:pt x="148" y="15"/>
                      <a:pt x="146" y="20"/>
                      <a:pt x="143" y="20"/>
                    </a:cubicBezTo>
                    <a:cubicBezTo>
                      <a:pt x="144" y="14"/>
                      <a:pt x="138" y="16"/>
                      <a:pt x="138" y="12"/>
                    </a:cubicBezTo>
                    <a:cubicBezTo>
                      <a:pt x="137" y="17"/>
                      <a:pt x="132" y="13"/>
                      <a:pt x="131" y="16"/>
                    </a:cubicBezTo>
                    <a:cubicBezTo>
                      <a:pt x="130" y="17"/>
                      <a:pt x="127" y="16"/>
                      <a:pt x="128" y="14"/>
                    </a:cubicBezTo>
                    <a:cubicBezTo>
                      <a:pt x="129" y="13"/>
                      <a:pt x="129" y="13"/>
                      <a:pt x="129" y="13"/>
                    </a:cubicBezTo>
                    <a:cubicBezTo>
                      <a:pt x="128" y="12"/>
                      <a:pt x="128" y="12"/>
                      <a:pt x="128" y="12"/>
                    </a:cubicBezTo>
                    <a:cubicBezTo>
                      <a:pt x="128" y="11"/>
                      <a:pt x="128" y="11"/>
                      <a:pt x="128" y="11"/>
                    </a:cubicBezTo>
                    <a:cubicBezTo>
                      <a:pt x="127" y="11"/>
                      <a:pt x="126" y="15"/>
                      <a:pt x="125" y="12"/>
                    </a:cubicBezTo>
                    <a:cubicBezTo>
                      <a:pt x="125" y="11"/>
                      <a:pt x="126" y="11"/>
                      <a:pt x="127" y="10"/>
                    </a:cubicBezTo>
                    <a:cubicBezTo>
                      <a:pt x="123" y="9"/>
                      <a:pt x="119" y="18"/>
                      <a:pt x="116" y="12"/>
                    </a:cubicBezTo>
                    <a:cubicBezTo>
                      <a:pt x="115" y="15"/>
                      <a:pt x="111" y="15"/>
                      <a:pt x="111" y="21"/>
                    </a:cubicBezTo>
                    <a:cubicBezTo>
                      <a:pt x="110" y="18"/>
                      <a:pt x="111" y="14"/>
                      <a:pt x="108" y="14"/>
                    </a:cubicBezTo>
                    <a:cubicBezTo>
                      <a:pt x="105" y="19"/>
                      <a:pt x="104" y="12"/>
                      <a:pt x="102" y="15"/>
                    </a:cubicBezTo>
                    <a:cubicBezTo>
                      <a:pt x="106" y="10"/>
                      <a:pt x="102" y="14"/>
                      <a:pt x="105" y="9"/>
                    </a:cubicBezTo>
                    <a:cubicBezTo>
                      <a:pt x="103" y="7"/>
                      <a:pt x="99" y="13"/>
                      <a:pt x="96" y="12"/>
                    </a:cubicBezTo>
                    <a:cubicBezTo>
                      <a:pt x="95" y="8"/>
                      <a:pt x="95" y="8"/>
                      <a:pt x="95" y="8"/>
                    </a:cubicBezTo>
                    <a:cubicBezTo>
                      <a:pt x="94" y="9"/>
                      <a:pt x="91" y="13"/>
                      <a:pt x="90" y="9"/>
                    </a:cubicBezTo>
                    <a:cubicBezTo>
                      <a:pt x="90" y="12"/>
                      <a:pt x="90" y="12"/>
                      <a:pt x="90" y="12"/>
                    </a:cubicBezTo>
                    <a:cubicBezTo>
                      <a:pt x="88" y="10"/>
                      <a:pt x="84" y="11"/>
                      <a:pt x="82" y="7"/>
                    </a:cubicBezTo>
                    <a:cubicBezTo>
                      <a:pt x="78" y="13"/>
                      <a:pt x="78" y="13"/>
                      <a:pt x="78" y="13"/>
                    </a:cubicBezTo>
                    <a:cubicBezTo>
                      <a:pt x="74" y="6"/>
                      <a:pt x="67" y="11"/>
                      <a:pt x="63" y="17"/>
                    </a:cubicBezTo>
                    <a:cubicBezTo>
                      <a:pt x="62" y="17"/>
                      <a:pt x="60" y="15"/>
                      <a:pt x="60" y="14"/>
                    </a:cubicBezTo>
                    <a:cubicBezTo>
                      <a:pt x="62" y="11"/>
                      <a:pt x="62" y="11"/>
                      <a:pt x="62" y="11"/>
                    </a:cubicBezTo>
                    <a:cubicBezTo>
                      <a:pt x="59" y="11"/>
                      <a:pt x="57" y="7"/>
                      <a:pt x="55" y="12"/>
                    </a:cubicBezTo>
                    <a:cubicBezTo>
                      <a:pt x="52" y="14"/>
                      <a:pt x="53" y="8"/>
                      <a:pt x="52" y="7"/>
                    </a:cubicBezTo>
                    <a:cubicBezTo>
                      <a:pt x="46" y="15"/>
                      <a:pt x="38" y="0"/>
                      <a:pt x="35" y="12"/>
                    </a:cubicBezTo>
                    <a:cubicBezTo>
                      <a:pt x="37" y="12"/>
                      <a:pt x="41" y="15"/>
                      <a:pt x="45" y="15"/>
                    </a:cubicBezTo>
                    <a:cubicBezTo>
                      <a:pt x="44" y="16"/>
                      <a:pt x="44" y="19"/>
                      <a:pt x="43" y="19"/>
                    </a:cubicBezTo>
                    <a:cubicBezTo>
                      <a:pt x="39" y="19"/>
                      <a:pt x="37" y="15"/>
                      <a:pt x="33" y="16"/>
                    </a:cubicBezTo>
                    <a:cubicBezTo>
                      <a:pt x="34" y="9"/>
                      <a:pt x="34" y="9"/>
                      <a:pt x="34" y="9"/>
                    </a:cubicBezTo>
                    <a:cubicBezTo>
                      <a:pt x="28" y="1"/>
                      <a:pt x="21" y="18"/>
                      <a:pt x="16" y="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8" name="Freeform 1247">
                <a:extLst>
                  <a:ext uri="{FF2B5EF4-FFF2-40B4-BE49-F238E27FC236}">
                    <a16:creationId xmlns:a16="http://schemas.microsoft.com/office/drawing/2014/main" xmlns="" id="{EA8A217C-516B-4A4B-9CE7-28780A511BB1}"/>
                  </a:ext>
                </a:extLst>
              </p:cNvPr>
              <p:cNvSpPr/>
              <p:nvPr/>
            </p:nvSpPr>
            <p:spPr>
              <a:xfrm>
                <a:off x="3647" y="2597"/>
                <a:ext cx="3" cy="4"/>
              </a:xfrm>
              <a:custGeom>
                <a:avLst/>
                <a:gdLst/>
                <a:ahLst/>
                <a:cxnLst>
                  <a:cxn ang="0">
                    <a:pos x="3" y="4"/>
                  </a:cxn>
                  <a:cxn ang="0">
                    <a:pos x="0" y="0"/>
                  </a:cxn>
                  <a:cxn ang="0">
                    <a:pos x="0" y="3"/>
                  </a:cxn>
                  <a:cxn ang="0">
                    <a:pos x="3" y="4"/>
                  </a:cxn>
                </a:cxnLst>
                <a:rect l="0" t="0" r="0" b="0"/>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69" name="Freeform 1248">
                <a:extLst>
                  <a:ext uri="{FF2B5EF4-FFF2-40B4-BE49-F238E27FC236}">
                    <a16:creationId xmlns:a16="http://schemas.microsoft.com/office/drawing/2014/main" xmlns="" id="{E27B4BA3-F7D8-4189-973B-412CCC8518ED}"/>
                  </a:ext>
                </a:extLst>
              </p:cNvPr>
              <p:cNvSpPr/>
              <p:nvPr/>
            </p:nvSpPr>
            <p:spPr>
              <a:xfrm>
                <a:off x="3646" y="2600"/>
                <a:ext cx="1" cy="1"/>
              </a:xfrm>
              <a:custGeom>
                <a:avLst/>
                <a:gdLst/>
                <a:ahLst/>
                <a:cxnLst>
                  <a:cxn ang="0">
                    <a:pos x="1" y="0"/>
                  </a:cxn>
                  <a:cxn ang="0">
                    <a:pos x="0" y="1"/>
                  </a:cxn>
                  <a:cxn ang="0">
                    <a:pos x="1" y="1"/>
                  </a:cxn>
                  <a:cxn ang="0">
                    <a:pos x="1" y="0"/>
                  </a:cxn>
                </a:cxnLst>
                <a:rect l="0" t="0" r="0" b="0"/>
                <a:pathLst>
                  <a:path w="1" h="1">
                    <a:moveTo>
                      <a:pt x="1" y="0"/>
                    </a:moveTo>
                    <a:cubicBezTo>
                      <a:pt x="0" y="1"/>
                      <a:pt x="0" y="1"/>
                      <a:pt x="0" y="1"/>
                    </a:cubicBezTo>
                    <a:cubicBezTo>
                      <a:pt x="0" y="1"/>
                      <a:pt x="1" y="1"/>
                      <a:pt x="1" y="1"/>
                    </a:cubicBez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0" name="Freeform 1249">
                <a:extLst>
                  <a:ext uri="{FF2B5EF4-FFF2-40B4-BE49-F238E27FC236}">
                    <a16:creationId xmlns:a16="http://schemas.microsoft.com/office/drawing/2014/main" xmlns="" id="{6DDAAAE6-0278-43A8-B8A1-30B93E2591B8}"/>
                  </a:ext>
                </a:extLst>
              </p:cNvPr>
              <p:cNvSpPr/>
              <p:nvPr/>
            </p:nvSpPr>
            <p:spPr>
              <a:xfrm>
                <a:off x="3594" y="2597"/>
                <a:ext cx="3" cy="2"/>
              </a:xfrm>
              <a:custGeom>
                <a:avLst/>
                <a:gdLst/>
                <a:ahLst/>
                <a:cxnLst>
                  <a:cxn ang="0">
                    <a:pos x="3" y="0"/>
                  </a:cxn>
                  <a:cxn ang="0">
                    <a:pos x="0" y="0"/>
                  </a:cxn>
                  <a:cxn ang="0">
                    <a:pos x="3" y="0"/>
                  </a:cxn>
                </a:cxnLst>
                <a:rect l="0" t="0" r="0" b="0"/>
                <a:pathLst>
                  <a:path w="3" h="3">
                    <a:moveTo>
                      <a:pt x="3" y="1"/>
                    </a:moveTo>
                    <a:cubicBezTo>
                      <a:pt x="3" y="1"/>
                      <a:pt x="1" y="0"/>
                      <a:pt x="0" y="1"/>
                    </a:cubicBezTo>
                    <a:cubicBezTo>
                      <a:pt x="1" y="2"/>
                      <a:pt x="2" y="3"/>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1" name="Freeform 1250">
                <a:extLst>
                  <a:ext uri="{FF2B5EF4-FFF2-40B4-BE49-F238E27FC236}">
                    <a16:creationId xmlns:a16="http://schemas.microsoft.com/office/drawing/2014/main" xmlns="" id="{CBD50747-2C70-470F-85EE-2F4D0DEB7851}"/>
                  </a:ext>
                </a:extLst>
              </p:cNvPr>
              <p:cNvSpPr/>
              <p:nvPr/>
            </p:nvSpPr>
            <p:spPr>
              <a:xfrm>
                <a:off x="3594" y="2599"/>
                <a:ext cx="1" cy="2"/>
              </a:xfrm>
              <a:custGeom>
                <a:avLst/>
                <a:gdLst/>
                <a:ahLst/>
                <a:cxnLst>
                  <a:cxn ang="0">
                    <a:pos x="0" y="0"/>
                  </a:cxn>
                  <a:cxn ang="0">
                    <a:pos x="1" y="2"/>
                  </a:cxn>
                  <a:cxn ang="0">
                    <a:pos x="1" y="1"/>
                  </a:cxn>
                  <a:cxn ang="0">
                    <a:pos x="0" y="0"/>
                  </a:cxn>
                </a:cxnLst>
                <a:rect l="0" t="0" r="0" b="0"/>
                <a:pathLst>
                  <a:path w="1" h="2">
                    <a:moveTo>
                      <a:pt x="0" y="0"/>
                    </a:moveTo>
                    <a:lnTo>
                      <a:pt x="1" y="2"/>
                    </a:lnTo>
                    <a:lnTo>
                      <a:pt x="1"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2" name="Freeform 1251">
                <a:extLst>
                  <a:ext uri="{FF2B5EF4-FFF2-40B4-BE49-F238E27FC236}">
                    <a16:creationId xmlns:a16="http://schemas.microsoft.com/office/drawing/2014/main" xmlns="" id="{A3A0557B-176F-46BD-A194-8F8D80CC3A55}"/>
                  </a:ext>
                </a:extLst>
              </p:cNvPr>
              <p:cNvSpPr/>
              <p:nvPr/>
            </p:nvSpPr>
            <p:spPr>
              <a:xfrm>
                <a:off x="3508" y="2594"/>
                <a:ext cx="86" cy="22"/>
              </a:xfrm>
              <a:custGeom>
                <a:avLst/>
                <a:gdLst/>
                <a:ahLst/>
                <a:cxnLst>
                  <a:cxn ang="0">
                    <a:pos x="15" y="9"/>
                  </a:cxn>
                  <a:cxn ang="0">
                    <a:pos x="11" y="12"/>
                  </a:cxn>
                  <a:cxn ang="0">
                    <a:pos x="7" y="10"/>
                  </a:cxn>
                  <a:cxn ang="0">
                    <a:pos x="2" y="16"/>
                  </a:cxn>
                  <a:cxn ang="0">
                    <a:pos x="42" y="12"/>
                  </a:cxn>
                  <a:cxn ang="0">
                    <a:pos x="40" y="15"/>
                  </a:cxn>
                  <a:cxn ang="0">
                    <a:pos x="55" y="11"/>
                  </a:cxn>
                  <a:cxn ang="0">
                    <a:pos x="54" y="16"/>
                  </a:cxn>
                  <a:cxn ang="0">
                    <a:pos x="64" y="14"/>
                  </a:cxn>
                  <a:cxn ang="0">
                    <a:pos x="63" y="12"/>
                  </a:cxn>
                  <a:cxn ang="0">
                    <a:pos x="66" y="13"/>
                  </a:cxn>
                  <a:cxn ang="0">
                    <a:pos x="65" y="12"/>
                  </a:cxn>
                  <a:cxn ang="0">
                    <a:pos x="71" y="12"/>
                  </a:cxn>
                  <a:cxn ang="0">
                    <a:pos x="69" y="13"/>
                  </a:cxn>
                  <a:cxn ang="0">
                    <a:pos x="73" y="11"/>
                  </a:cxn>
                  <a:cxn ang="0">
                    <a:pos x="73" y="15"/>
                  </a:cxn>
                  <a:cxn ang="0">
                    <a:pos x="85" y="11"/>
                  </a:cxn>
                  <a:cxn ang="0">
                    <a:pos x="86" y="7"/>
                  </a:cxn>
                  <a:cxn ang="0">
                    <a:pos x="76" y="9"/>
                  </a:cxn>
                  <a:cxn ang="0">
                    <a:pos x="77" y="9"/>
                  </a:cxn>
                  <a:cxn ang="0">
                    <a:pos x="71" y="11"/>
                  </a:cxn>
                  <a:cxn ang="0">
                    <a:pos x="75" y="5"/>
                  </a:cxn>
                  <a:cxn ang="0">
                    <a:pos x="65" y="2"/>
                  </a:cxn>
                  <a:cxn ang="0">
                    <a:pos x="66" y="2"/>
                  </a:cxn>
                  <a:cxn ang="0">
                    <a:pos x="62" y="4"/>
                  </a:cxn>
                  <a:cxn ang="0">
                    <a:pos x="65" y="5"/>
                  </a:cxn>
                  <a:cxn ang="0">
                    <a:pos x="62" y="11"/>
                  </a:cxn>
                  <a:cxn ang="0">
                    <a:pos x="59" y="11"/>
                  </a:cxn>
                  <a:cxn ang="0">
                    <a:pos x="61" y="7"/>
                  </a:cxn>
                  <a:cxn ang="0">
                    <a:pos x="59" y="9"/>
                  </a:cxn>
                  <a:cxn ang="0">
                    <a:pos x="56" y="4"/>
                  </a:cxn>
                  <a:cxn ang="0">
                    <a:pos x="55" y="9"/>
                  </a:cxn>
                  <a:cxn ang="0">
                    <a:pos x="39" y="9"/>
                  </a:cxn>
                  <a:cxn ang="0">
                    <a:pos x="41" y="5"/>
                  </a:cxn>
                  <a:cxn ang="0">
                    <a:pos x="38" y="9"/>
                  </a:cxn>
                  <a:cxn ang="0">
                    <a:pos x="28" y="7"/>
                  </a:cxn>
                  <a:cxn ang="0">
                    <a:pos x="29" y="10"/>
                  </a:cxn>
                  <a:cxn ang="0">
                    <a:pos x="18" y="9"/>
                  </a:cxn>
                  <a:cxn ang="0">
                    <a:pos x="18" y="9"/>
                  </a:cxn>
                  <a:cxn ang="0">
                    <a:pos x="13" y="14"/>
                  </a:cxn>
                  <a:cxn ang="0">
                    <a:pos x="15" y="9"/>
                  </a:cxn>
                </a:cxnLst>
                <a:rect l="0" t="0" r="0" b="0"/>
                <a:pathLst>
                  <a:path w="99" h="26">
                    <a:moveTo>
                      <a:pt x="18" y="11"/>
                    </a:moveTo>
                    <a:cubicBezTo>
                      <a:pt x="13" y="15"/>
                      <a:pt x="13" y="15"/>
                      <a:pt x="13" y="15"/>
                    </a:cubicBezTo>
                    <a:cubicBezTo>
                      <a:pt x="12" y="13"/>
                      <a:pt x="7" y="16"/>
                      <a:pt x="9" y="12"/>
                    </a:cubicBezTo>
                    <a:cubicBezTo>
                      <a:pt x="6" y="17"/>
                      <a:pt x="0" y="12"/>
                      <a:pt x="3" y="20"/>
                    </a:cubicBezTo>
                    <a:cubicBezTo>
                      <a:pt x="16" y="17"/>
                      <a:pt x="34" y="22"/>
                      <a:pt x="49" y="15"/>
                    </a:cubicBezTo>
                    <a:cubicBezTo>
                      <a:pt x="47" y="18"/>
                      <a:pt x="47" y="18"/>
                      <a:pt x="47" y="18"/>
                    </a:cubicBezTo>
                    <a:cubicBezTo>
                      <a:pt x="55" y="12"/>
                      <a:pt x="57" y="26"/>
                      <a:pt x="64" y="13"/>
                    </a:cubicBezTo>
                    <a:cubicBezTo>
                      <a:pt x="63" y="20"/>
                      <a:pt x="63" y="20"/>
                      <a:pt x="63" y="20"/>
                    </a:cubicBezTo>
                    <a:cubicBezTo>
                      <a:pt x="66" y="22"/>
                      <a:pt x="70" y="11"/>
                      <a:pt x="74" y="17"/>
                    </a:cubicBezTo>
                    <a:cubicBezTo>
                      <a:pt x="73" y="15"/>
                      <a:pt x="73" y="15"/>
                      <a:pt x="73" y="15"/>
                    </a:cubicBezTo>
                    <a:cubicBezTo>
                      <a:pt x="76" y="16"/>
                      <a:pt x="76" y="16"/>
                      <a:pt x="76" y="16"/>
                    </a:cubicBezTo>
                    <a:cubicBezTo>
                      <a:pt x="75" y="15"/>
                      <a:pt x="75" y="15"/>
                      <a:pt x="75" y="15"/>
                    </a:cubicBezTo>
                    <a:cubicBezTo>
                      <a:pt x="78" y="12"/>
                      <a:pt x="80" y="13"/>
                      <a:pt x="82" y="15"/>
                    </a:cubicBezTo>
                    <a:cubicBezTo>
                      <a:pt x="82" y="17"/>
                      <a:pt x="81" y="15"/>
                      <a:pt x="80" y="16"/>
                    </a:cubicBezTo>
                    <a:cubicBezTo>
                      <a:pt x="81" y="18"/>
                      <a:pt x="83" y="14"/>
                      <a:pt x="85" y="14"/>
                    </a:cubicBezTo>
                    <a:cubicBezTo>
                      <a:pt x="87" y="16"/>
                      <a:pt x="85" y="17"/>
                      <a:pt x="85" y="18"/>
                    </a:cubicBezTo>
                    <a:cubicBezTo>
                      <a:pt x="91" y="15"/>
                      <a:pt x="94" y="22"/>
                      <a:pt x="98" y="13"/>
                    </a:cubicBezTo>
                    <a:cubicBezTo>
                      <a:pt x="99" y="11"/>
                      <a:pt x="97" y="9"/>
                      <a:pt x="99" y="9"/>
                    </a:cubicBezTo>
                    <a:cubicBezTo>
                      <a:pt x="95" y="5"/>
                      <a:pt x="92" y="9"/>
                      <a:pt x="88" y="11"/>
                    </a:cubicBezTo>
                    <a:cubicBezTo>
                      <a:pt x="89" y="11"/>
                      <a:pt x="89" y="11"/>
                      <a:pt x="89" y="11"/>
                    </a:cubicBezTo>
                    <a:cubicBezTo>
                      <a:pt x="86" y="21"/>
                      <a:pt x="87" y="9"/>
                      <a:pt x="82" y="13"/>
                    </a:cubicBezTo>
                    <a:cubicBezTo>
                      <a:pt x="84" y="9"/>
                      <a:pt x="86" y="9"/>
                      <a:pt x="87" y="7"/>
                    </a:cubicBezTo>
                    <a:cubicBezTo>
                      <a:pt x="82" y="0"/>
                      <a:pt x="79" y="13"/>
                      <a:pt x="75" y="3"/>
                    </a:cubicBezTo>
                    <a:cubicBezTo>
                      <a:pt x="76" y="3"/>
                      <a:pt x="76" y="3"/>
                      <a:pt x="76" y="3"/>
                    </a:cubicBezTo>
                    <a:cubicBezTo>
                      <a:pt x="75" y="2"/>
                      <a:pt x="74" y="4"/>
                      <a:pt x="72" y="5"/>
                    </a:cubicBezTo>
                    <a:cubicBezTo>
                      <a:pt x="73" y="6"/>
                      <a:pt x="74" y="7"/>
                      <a:pt x="75" y="7"/>
                    </a:cubicBezTo>
                    <a:cubicBezTo>
                      <a:pt x="73" y="8"/>
                      <a:pt x="73" y="12"/>
                      <a:pt x="72" y="14"/>
                    </a:cubicBezTo>
                    <a:cubicBezTo>
                      <a:pt x="71" y="10"/>
                      <a:pt x="70" y="16"/>
                      <a:pt x="68" y="14"/>
                    </a:cubicBezTo>
                    <a:cubicBezTo>
                      <a:pt x="67" y="10"/>
                      <a:pt x="70" y="11"/>
                      <a:pt x="71" y="9"/>
                    </a:cubicBezTo>
                    <a:cubicBezTo>
                      <a:pt x="68" y="11"/>
                      <a:pt x="68" y="11"/>
                      <a:pt x="68" y="11"/>
                    </a:cubicBezTo>
                    <a:cubicBezTo>
                      <a:pt x="66" y="11"/>
                      <a:pt x="66" y="7"/>
                      <a:pt x="65" y="5"/>
                    </a:cubicBezTo>
                    <a:cubicBezTo>
                      <a:pt x="63" y="8"/>
                      <a:pt x="66" y="7"/>
                      <a:pt x="64" y="11"/>
                    </a:cubicBezTo>
                    <a:cubicBezTo>
                      <a:pt x="62" y="6"/>
                      <a:pt x="50" y="7"/>
                      <a:pt x="45" y="11"/>
                    </a:cubicBezTo>
                    <a:cubicBezTo>
                      <a:pt x="47" y="10"/>
                      <a:pt x="46" y="7"/>
                      <a:pt x="48" y="7"/>
                    </a:cubicBezTo>
                    <a:cubicBezTo>
                      <a:pt x="47" y="6"/>
                      <a:pt x="44" y="8"/>
                      <a:pt x="44" y="11"/>
                    </a:cubicBezTo>
                    <a:cubicBezTo>
                      <a:pt x="41" y="14"/>
                      <a:pt x="36" y="12"/>
                      <a:pt x="33" y="9"/>
                    </a:cubicBezTo>
                    <a:cubicBezTo>
                      <a:pt x="34" y="12"/>
                      <a:pt x="34" y="12"/>
                      <a:pt x="34" y="12"/>
                    </a:cubicBezTo>
                    <a:cubicBezTo>
                      <a:pt x="31" y="17"/>
                      <a:pt x="26" y="8"/>
                      <a:pt x="21" y="11"/>
                    </a:cubicBezTo>
                    <a:cubicBezTo>
                      <a:pt x="21" y="11"/>
                      <a:pt x="21" y="11"/>
                      <a:pt x="21" y="11"/>
                    </a:cubicBezTo>
                    <a:cubicBezTo>
                      <a:pt x="20" y="12"/>
                      <a:pt x="18" y="19"/>
                      <a:pt x="15" y="17"/>
                    </a:cubicBezTo>
                    <a:cubicBezTo>
                      <a:pt x="16" y="14"/>
                      <a:pt x="18" y="14"/>
                      <a:pt x="18" y="1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3" name="Freeform 1252">
                <a:extLst>
                  <a:ext uri="{FF2B5EF4-FFF2-40B4-BE49-F238E27FC236}">
                    <a16:creationId xmlns:a16="http://schemas.microsoft.com/office/drawing/2014/main" xmlns="" id="{AE4D4039-A224-4906-9A0F-01079CDE3B0D}"/>
                  </a:ext>
                </a:extLst>
              </p:cNvPr>
              <p:cNvSpPr/>
              <p:nvPr/>
            </p:nvSpPr>
            <p:spPr>
              <a:xfrm>
                <a:off x="3506" y="2605"/>
                <a:ext cx="3" cy="8"/>
              </a:xfrm>
              <a:custGeom>
                <a:avLst/>
                <a:gdLst/>
                <a:ahLst/>
                <a:cxnLst>
                  <a:cxn ang="0">
                    <a:pos x="2" y="4"/>
                  </a:cxn>
                  <a:cxn ang="0">
                    <a:pos x="3" y="0"/>
                  </a:cxn>
                  <a:cxn ang="0">
                    <a:pos x="0" y="7"/>
                  </a:cxn>
                  <a:cxn ang="0">
                    <a:pos x="3" y="5"/>
                  </a:cxn>
                  <a:cxn ang="0">
                    <a:pos x="2" y="4"/>
                  </a:cxn>
                </a:cxnLst>
                <a:rect l="0" t="0" r="0" b="0"/>
                <a:pathLst>
                  <a:path w="3" h="9">
                    <a:moveTo>
                      <a:pt x="2" y="5"/>
                    </a:moveTo>
                    <a:cubicBezTo>
                      <a:pt x="3" y="1"/>
                      <a:pt x="3" y="1"/>
                      <a:pt x="3" y="1"/>
                    </a:cubicBezTo>
                    <a:cubicBezTo>
                      <a:pt x="2" y="0"/>
                      <a:pt x="0" y="5"/>
                      <a:pt x="0" y="8"/>
                    </a:cubicBezTo>
                    <a:cubicBezTo>
                      <a:pt x="1" y="7"/>
                      <a:pt x="3" y="9"/>
                      <a:pt x="3" y="6"/>
                    </a:cubicBezTo>
                    <a:cubicBezTo>
                      <a:pt x="3" y="6"/>
                      <a:pt x="3" y="4"/>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4" name="Freeform 1253">
                <a:extLst>
                  <a:ext uri="{FF2B5EF4-FFF2-40B4-BE49-F238E27FC236}">
                    <a16:creationId xmlns:a16="http://schemas.microsoft.com/office/drawing/2014/main" xmlns="" id="{85680283-C5D0-4FA6-8A90-CF9D34F797A9}"/>
                  </a:ext>
                </a:extLst>
              </p:cNvPr>
              <p:cNvSpPr/>
              <p:nvPr/>
            </p:nvSpPr>
            <p:spPr>
              <a:xfrm>
                <a:off x="3464" y="2603"/>
                <a:ext cx="42" cy="17"/>
              </a:xfrm>
              <a:custGeom>
                <a:avLst/>
                <a:gdLst/>
                <a:ahLst/>
                <a:cxnLst>
                  <a:cxn ang="0">
                    <a:pos x="14" y="7"/>
                  </a:cxn>
                  <a:cxn ang="0">
                    <a:pos x="14" y="11"/>
                  </a:cxn>
                  <a:cxn ang="0">
                    <a:pos x="30" y="11"/>
                  </a:cxn>
                  <a:cxn ang="0">
                    <a:pos x="35" y="5"/>
                  </a:cxn>
                  <a:cxn ang="0">
                    <a:pos x="36" y="9"/>
                  </a:cxn>
                  <a:cxn ang="0">
                    <a:pos x="40" y="5"/>
                  </a:cxn>
                  <a:cxn ang="0">
                    <a:pos x="37" y="6"/>
                  </a:cxn>
                  <a:cxn ang="0">
                    <a:pos x="38" y="5"/>
                  </a:cxn>
                  <a:cxn ang="0">
                    <a:pos x="35" y="5"/>
                  </a:cxn>
                  <a:cxn ang="0">
                    <a:pos x="36" y="3"/>
                  </a:cxn>
                  <a:cxn ang="0">
                    <a:pos x="29" y="8"/>
                  </a:cxn>
                  <a:cxn ang="0">
                    <a:pos x="29" y="3"/>
                  </a:cxn>
                  <a:cxn ang="0">
                    <a:pos x="21" y="2"/>
                  </a:cxn>
                  <a:cxn ang="0">
                    <a:pos x="22" y="3"/>
                  </a:cxn>
                  <a:cxn ang="0">
                    <a:pos x="23" y="7"/>
                  </a:cxn>
                  <a:cxn ang="0">
                    <a:pos x="20" y="2"/>
                  </a:cxn>
                  <a:cxn ang="0">
                    <a:pos x="6" y="5"/>
                  </a:cxn>
                  <a:cxn ang="0">
                    <a:pos x="4" y="11"/>
                  </a:cxn>
                  <a:cxn ang="0">
                    <a:pos x="4" y="6"/>
                  </a:cxn>
                  <a:cxn ang="0">
                    <a:pos x="1" y="5"/>
                  </a:cxn>
                  <a:cxn ang="0">
                    <a:pos x="0" y="13"/>
                  </a:cxn>
                  <a:cxn ang="0">
                    <a:pos x="14" y="7"/>
                  </a:cxn>
                </a:cxnLst>
                <a:rect l="0" t="0" r="0" b="0"/>
                <a:pathLst>
                  <a:path w="49" h="20">
                    <a:moveTo>
                      <a:pt x="17" y="9"/>
                    </a:moveTo>
                    <a:cubicBezTo>
                      <a:pt x="17" y="10"/>
                      <a:pt x="17" y="12"/>
                      <a:pt x="17" y="13"/>
                    </a:cubicBezTo>
                    <a:cubicBezTo>
                      <a:pt x="24" y="12"/>
                      <a:pt x="32" y="10"/>
                      <a:pt x="35" y="14"/>
                    </a:cubicBezTo>
                    <a:cubicBezTo>
                      <a:pt x="38" y="15"/>
                      <a:pt x="38" y="9"/>
                      <a:pt x="41" y="7"/>
                    </a:cubicBezTo>
                    <a:cubicBezTo>
                      <a:pt x="43" y="11"/>
                      <a:pt x="43" y="11"/>
                      <a:pt x="43" y="11"/>
                    </a:cubicBezTo>
                    <a:cubicBezTo>
                      <a:pt x="44" y="8"/>
                      <a:pt x="49" y="13"/>
                      <a:pt x="47" y="6"/>
                    </a:cubicBezTo>
                    <a:cubicBezTo>
                      <a:pt x="47" y="6"/>
                      <a:pt x="46" y="9"/>
                      <a:pt x="44" y="8"/>
                    </a:cubicBezTo>
                    <a:cubicBezTo>
                      <a:pt x="45" y="6"/>
                      <a:pt x="45" y="6"/>
                      <a:pt x="45" y="6"/>
                    </a:cubicBezTo>
                    <a:cubicBezTo>
                      <a:pt x="41" y="7"/>
                      <a:pt x="41" y="7"/>
                      <a:pt x="41" y="7"/>
                    </a:cubicBezTo>
                    <a:cubicBezTo>
                      <a:pt x="42" y="4"/>
                      <a:pt x="42" y="4"/>
                      <a:pt x="42" y="4"/>
                    </a:cubicBezTo>
                    <a:cubicBezTo>
                      <a:pt x="38" y="0"/>
                      <a:pt x="40" y="13"/>
                      <a:pt x="34" y="10"/>
                    </a:cubicBezTo>
                    <a:cubicBezTo>
                      <a:pt x="34" y="4"/>
                      <a:pt x="34" y="4"/>
                      <a:pt x="34" y="4"/>
                    </a:cubicBezTo>
                    <a:cubicBezTo>
                      <a:pt x="30" y="4"/>
                      <a:pt x="29" y="6"/>
                      <a:pt x="25" y="3"/>
                    </a:cubicBezTo>
                    <a:cubicBezTo>
                      <a:pt x="25" y="3"/>
                      <a:pt x="25" y="6"/>
                      <a:pt x="26" y="4"/>
                    </a:cubicBezTo>
                    <a:cubicBezTo>
                      <a:pt x="27" y="5"/>
                      <a:pt x="27" y="7"/>
                      <a:pt x="27" y="9"/>
                    </a:cubicBezTo>
                    <a:cubicBezTo>
                      <a:pt x="22" y="14"/>
                      <a:pt x="28" y="5"/>
                      <a:pt x="24" y="3"/>
                    </a:cubicBezTo>
                    <a:cubicBezTo>
                      <a:pt x="19" y="7"/>
                      <a:pt x="11" y="11"/>
                      <a:pt x="8" y="6"/>
                    </a:cubicBezTo>
                    <a:cubicBezTo>
                      <a:pt x="10" y="10"/>
                      <a:pt x="7" y="13"/>
                      <a:pt x="5" y="13"/>
                    </a:cubicBezTo>
                    <a:cubicBezTo>
                      <a:pt x="3" y="11"/>
                      <a:pt x="5" y="10"/>
                      <a:pt x="5" y="8"/>
                    </a:cubicBezTo>
                    <a:cubicBezTo>
                      <a:pt x="4" y="7"/>
                      <a:pt x="3" y="6"/>
                      <a:pt x="2" y="7"/>
                    </a:cubicBezTo>
                    <a:cubicBezTo>
                      <a:pt x="4" y="10"/>
                      <a:pt x="3" y="14"/>
                      <a:pt x="0" y="16"/>
                    </a:cubicBezTo>
                    <a:cubicBezTo>
                      <a:pt x="7" y="20"/>
                      <a:pt x="11" y="9"/>
                      <a:pt x="17"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5" name="Freeform 1254">
                <a:extLst>
                  <a:ext uri="{FF2B5EF4-FFF2-40B4-BE49-F238E27FC236}">
                    <a16:creationId xmlns:a16="http://schemas.microsoft.com/office/drawing/2014/main" xmlns="" id="{B0C76E21-B87C-45B0-AC9B-4C4ACBC56A28}"/>
                  </a:ext>
                </a:extLst>
              </p:cNvPr>
              <p:cNvSpPr/>
              <p:nvPr/>
            </p:nvSpPr>
            <p:spPr>
              <a:xfrm>
                <a:off x="3476" y="2614"/>
                <a:ext cx="3" cy="1"/>
              </a:xfrm>
              <a:custGeom>
                <a:avLst/>
                <a:gdLst/>
                <a:ahLst/>
                <a:cxnLst>
                  <a:cxn ang="0">
                    <a:pos x="2" y="1"/>
                  </a:cxn>
                  <a:cxn ang="0">
                    <a:pos x="3" y="0"/>
                  </a:cxn>
                  <a:cxn ang="0">
                    <a:pos x="0" y="0"/>
                  </a:cxn>
                  <a:cxn ang="0">
                    <a:pos x="2" y="1"/>
                  </a:cxn>
                </a:cxnLst>
                <a:rect l="0" t="0" r="0" b="0"/>
                <a:pathLst>
                  <a:path w="3" h="1">
                    <a:moveTo>
                      <a:pt x="2" y="1"/>
                    </a:moveTo>
                    <a:lnTo>
                      <a:pt x="3" y="0"/>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6" name="Freeform 1255">
                <a:extLst>
                  <a:ext uri="{FF2B5EF4-FFF2-40B4-BE49-F238E27FC236}">
                    <a16:creationId xmlns:a16="http://schemas.microsoft.com/office/drawing/2014/main" xmlns="" id="{AFB183E5-D31E-4775-ABFB-34C9E5507624}"/>
                  </a:ext>
                </a:extLst>
              </p:cNvPr>
              <p:cNvSpPr/>
              <p:nvPr/>
            </p:nvSpPr>
            <p:spPr>
              <a:xfrm>
                <a:off x="4126" y="2665"/>
                <a:ext cx="4" cy="3"/>
              </a:xfrm>
              <a:custGeom>
                <a:avLst/>
                <a:gdLst/>
                <a:ahLst/>
                <a:cxnLst>
                  <a:cxn ang="0">
                    <a:pos x="4" y="1"/>
                  </a:cxn>
                  <a:cxn ang="0">
                    <a:pos x="2" y="0"/>
                  </a:cxn>
                  <a:cxn ang="0">
                    <a:pos x="0" y="3"/>
                  </a:cxn>
                  <a:cxn ang="0">
                    <a:pos x="4" y="1"/>
                  </a:cxn>
                </a:cxnLst>
                <a:rect l="0" t="0" r="0" b="0"/>
                <a:pathLst>
                  <a:path w="4" h="3">
                    <a:moveTo>
                      <a:pt x="4" y="1"/>
                    </a:moveTo>
                    <a:lnTo>
                      <a:pt x="2" y="0"/>
                    </a:lnTo>
                    <a:lnTo>
                      <a:pt x="0" y="3"/>
                    </a:lnTo>
                    <a:lnTo>
                      <a:pt x="4"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7" name="Freeform 1256">
                <a:extLst>
                  <a:ext uri="{FF2B5EF4-FFF2-40B4-BE49-F238E27FC236}">
                    <a16:creationId xmlns:a16="http://schemas.microsoft.com/office/drawing/2014/main" xmlns="" id="{AD281BF6-3E93-48FC-B369-7DD22F9B7208}"/>
                  </a:ext>
                </a:extLst>
              </p:cNvPr>
              <p:cNvSpPr/>
              <p:nvPr/>
            </p:nvSpPr>
            <p:spPr>
              <a:xfrm>
                <a:off x="4118" y="2653"/>
                <a:ext cx="10" cy="15"/>
              </a:xfrm>
              <a:custGeom>
                <a:avLst/>
                <a:gdLst/>
                <a:ahLst/>
                <a:cxnLst>
                  <a:cxn ang="0">
                    <a:pos x="5" y="0"/>
                  </a:cxn>
                  <a:cxn ang="0">
                    <a:pos x="1" y="0"/>
                  </a:cxn>
                  <a:cxn ang="0">
                    <a:pos x="3" y="15"/>
                  </a:cxn>
                  <a:cxn ang="0">
                    <a:pos x="10" y="7"/>
                  </a:cxn>
                  <a:cxn ang="0">
                    <a:pos x="5" y="9"/>
                  </a:cxn>
                  <a:cxn ang="0">
                    <a:pos x="10" y="4"/>
                  </a:cxn>
                  <a:cxn ang="0">
                    <a:pos x="4" y="4"/>
                  </a:cxn>
                  <a:cxn ang="0">
                    <a:pos x="5" y="0"/>
                  </a:cxn>
                </a:cxnLst>
                <a:rect l="0" t="0" r="0" b="0"/>
                <a:pathLst>
                  <a:path w="12" h="17">
                    <a:moveTo>
                      <a:pt x="6" y="0"/>
                    </a:moveTo>
                    <a:cubicBezTo>
                      <a:pt x="2" y="1"/>
                      <a:pt x="2" y="1"/>
                      <a:pt x="2" y="1"/>
                    </a:cubicBezTo>
                    <a:cubicBezTo>
                      <a:pt x="2" y="12"/>
                      <a:pt x="0" y="8"/>
                      <a:pt x="4" y="17"/>
                    </a:cubicBezTo>
                    <a:cubicBezTo>
                      <a:pt x="7" y="15"/>
                      <a:pt x="12" y="13"/>
                      <a:pt x="12" y="9"/>
                    </a:cubicBezTo>
                    <a:cubicBezTo>
                      <a:pt x="11" y="9"/>
                      <a:pt x="8" y="12"/>
                      <a:pt x="6" y="11"/>
                    </a:cubicBezTo>
                    <a:cubicBezTo>
                      <a:pt x="7" y="8"/>
                      <a:pt x="10" y="9"/>
                      <a:pt x="12" y="5"/>
                    </a:cubicBezTo>
                    <a:cubicBezTo>
                      <a:pt x="9" y="1"/>
                      <a:pt x="9" y="7"/>
                      <a:pt x="5" y="5"/>
                    </a:cubicBezTo>
                    <a:lnTo>
                      <a:pt x="6"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8" name="Freeform 1257">
                <a:extLst>
                  <a:ext uri="{FF2B5EF4-FFF2-40B4-BE49-F238E27FC236}">
                    <a16:creationId xmlns:a16="http://schemas.microsoft.com/office/drawing/2014/main" xmlns="" id="{232C2E09-B477-42D7-BD9A-E77189D354E4}"/>
                  </a:ext>
                </a:extLst>
              </p:cNvPr>
              <p:cNvSpPr/>
              <p:nvPr/>
            </p:nvSpPr>
            <p:spPr>
              <a:xfrm>
                <a:off x="4117" y="2658"/>
                <a:ext cx="2" cy="4"/>
              </a:xfrm>
              <a:custGeom>
                <a:avLst/>
                <a:gdLst/>
                <a:ahLst/>
                <a:cxnLst>
                  <a:cxn ang="0">
                    <a:pos x="1" y="4"/>
                  </a:cxn>
                  <a:cxn ang="0">
                    <a:pos x="2" y="0"/>
                  </a:cxn>
                  <a:cxn ang="0">
                    <a:pos x="1" y="4"/>
                  </a:cxn>
                </a:cxnLst>
                <a:rect l="0" t="0" r="0" b="0"/>
                <a:pathLst>
                  <a:path w="2" h="5">
                    <a:moveTo>
                      <a:pt x="1" y="5"/>
                    </a:moveTo>
                    <a:cubicBezTo>
                      <a:pt x="2" y="0"/>
                      <a:pt x="2" y="0"/>
                      <a:pt x="2" y="0"/>
                    </a:cubicBezTo>
                    <a:cubicBezTo>
                      <a:pt x="2" y="2"/>
                      <a:pt x="0" y="3"/>
                      <a:pt x="1"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79" name="Freeform 1258">
                <a:extLst>
                  <a:ext uri="{FF2B5EF4-FFF2-40B4-BE49-F238E27FC236}">
                    <a16:creationId xmlns:a16="http://schemas.microsoft.com/office/drawing/2014/main" xmlns="" id="{3E5498DE-6414-472D-A1CB-89645340D0C2}"/>
                  </a:ext>
                </a:extLst>
              </p:cNvPr>
              <p:cNvSpPr/>
              <p:nvPr/>
            </p:nvSpPr>
            <p:spPr>
              <a:xfrm>
                <a:off x="4113" y="2659"/>
                <a:ext cx="3" cy="5"/>
              </a:xfrm>
              <a:custGeom>
                <a:avLst/>
                <a:gdLst/>
                <a:ahLst/>
                <a:cxnLst>
                  <a:cxn ang="0">
                    <a:pos x="3" y="3"/>
                  </a:cxn>
                  <a:cxn ang="0">
                    <a:pos x="3" y="0"/>
                  </a:cxn>
                  <a:cxn ang="0">
                    <a:pos x="0" y="5"/>
                  </a:cxn>
                  <a:cxn ang="0">
                    <a:pos x="3" y="3"/>
                  </a:cxn>
                </a:cxnLst>
                <a:rect l="0" t="0" r="0" b="0"/>
                <a:pathLst>
                  <a:path w="4" h="6">
                    <a:moveTo>
                      <a:pt x="4" y="4"/>
                    </a:moveTo>
                    <a:cubicBezTo>
                      <a:pt x="1" y="3"/>
                      <a:pt x="4" y="1"/>
                      <a:pt x="4" y="0"/>
                    </a:cubicBezTo>
                    <a:cubicBezTo>
                      <a:pt x="0" y="6"/>
                      <a:pt x="0" y="6"/>
                      <a:pt x="0" y="6"/>
                    </a:cubicBezTo>
                    <a:lnTo>
                      <a:pt x="4"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0" name="Freeform 1259">
                <a:extLst>
                  <a:ext uri="{FF2B5EF4-FFF2-40B4-BE49-F238E27FC236}">
                    <a16:creationId xmlns:a16="http://schemas.microsoft.com/office/drawing/2014/main" xmlns="" id="{271ADB70-192F-43FC-A2AE-2CF04056F02D}"/>
                  </a:ext>
                </a:extLst>
              </p:cNvPr>
              <p:cNvSpPr/>
              <p:nvPr/>
            </p:nvSpPr>
            <p:spPr>
              <a:xfrm>
                <a:off x="4107" y="2661"/>
                <a:ext cx="0" cy="1"/>
              </a:xfrm>
              <a:custGeom>
                <a:avLst/>
                <a:gdLst/>
                <a:ahLst/>
                <a:cxnLst>
                  <a:cxn ang="0">
                    <a:pos x="0" y="0"/>
                  </a:cxn>
                  <a:cxn ang="0">
                    <a:pos x="0" y="0"/>
                  </a:cxn>
                  <a:cxn ang="0">
                    <a:pos x="0" y="0"/>
                  </a:cxn>
                </a:cxnLst>
                <a:rect l="0" t="0" r="0" b="0"/>
                <a:pathLst>
                  <a:path w="1" h="1">
                    <a:moveTo>
                      <a:pt x="1" y="0"/>
                    </a:moveTo>
                    <a:cubicBezTo>
                      <a:pt x="0" y="0"/>
                      <a:pt x="0" y="0"/>
                      <a:pt x="0" y="0"/>
                    </a:cubicBezTo>
                    <a:cubicBezTo>
                      <a:pt x="0" y="1"/>
                      <a:pt x="0" y="0"/>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1" name="Freeform 1260">
                <a:extLst>
                  <a:ext uri="{FF2B5EF4-FFF2-40B4-BE49-F238E27FC236}">
                    <a16:creationId xmlns:a16="http://schemas.microsoft.com/office/drawing/2014/main" xmlns="" id="{B975F866-A58D-4317-9157-FEFB7870F463}"/>
                  </a:ext>
                </a:extLst>
              </p:cNvPr>
              <p:cNvSpPr/>
              <p:nvPr/>
            </p:nvSpPr>
            <p:spPr>
              <a:xfrm>
                <a:off x="4103" y="2653"/>
                <a:ext cx="9" cy="11"/>
              </a:xfrm>
              <a:custGeom>
                <a:avLst/>
                <a:gdLst/>
                <a:ahLst/>
                <a:cxnLst>
                  <a:cxn ang="0">
                    <a:pos x="0" y="8"/>
                  </a:cxn>
                  <a:cxn ang="0">
                    <a:pos x="3" y="8"/>
                  </a:cxn>
                  <a:cxn ang="0">
                    <a:pos x="3" y="8"/>
                  </a:cxn>
                  <a:cxn ang="0">
                    <a:pos x="5" y="2"/>
                  </a:cxn>
                  <a:cxn ang="0">
                    <a:pos x="9" y="3"/>
                  </a:cxn>
                  <a:cxn ang="0">
                    <a:pos x="7" y="0"/>
                  </a:cxn>
                  <a:cxn ang="0">
                    <a:pos x="0" y="8"/>
                  </a:cxn>
                </a:cxnLst>
                <a:rect l="0" t="0" r="0" b="0"/>
                <a:pathLst>
                  <a:path w="10" h="12">
                    <a:moveTo>
                      <a:pt x="0" y="9"/>
                    </a:moveTo>
                    <a:cubicBezTo>
                      <a:pt x="1" y="12"/>
                      <a:pt x="2" y="10"/>
                      <a:pt x="4" y="9"/>
                    </a:cubicBezTo>
                    <a:cubicBezTo>
                      <a:pt x="4" y="9"/>
                      <a:pt x="4" y="9"/>
                      <a:pt x="4" y="9"/>
                    </a:cubicBezTo>
                    <a:cubicBezTo>
                      <a:pt x="2" y="7"/>
                      <a:pt x="4" y="2"/>
                      <a:pt x="6" y="3"/>
                    </a:cubicBezTo>
                    <a:cubicBezTo>
                      <a:pt x="9" y="3"/>
                      <a:pt x="8" y="7"/>
                      <a:pt x="10" y="4"/>
                    </a:cubicBezTo>
                    <a:cubicBezTo>
                      <a:pt x="8" y="0"/>
                      <a:pt x="8" y="0"/>
                      <a:pt x="8" y="0"/>
                    </a:cubicBezTo>
                    <a:cubicBezTo>
                      <a:pt x="4" y="1"/>
                      <a:pt x="2" y="7"/>
                      <a:pt x="0"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2" name="Freeform 1261">
                <a:extLst>
                  <a:ext uri="{FF2B5EF4-FFF2-40B4-BE49-F238E27FC236}">
                    <a16:creationId xmlns:a16="http://schemas.microsoft.com/office/drawing/2014/main" xmlns="" id="{02AE3CF3-2CDC-4A07-8B57-1B6AE729FBFC}"/>
                  </a:ext>
                </a:extLst>
              </p:cNvPr>
              <p:cNvSpPr/>
              <p:nvPr/>
            </p:nvSpPr>
            <p:spPr>
              <a:xfrm>
                <a:off x="4107" y="2660"/>
                <a:ext cx="1" cy="1"/>
              </a:xfrm>
              <a:custGeom>
                <a:avLst/>
                <a:gdLst/>
                <a:ahLst/>
                <a:cxnLst>
                  <a:cxn ang="0">
                    <a:pos x="0" y="1"/>
                  </a:cxn>
                  <a:cxn ang="0">
                    <a:pos x="1" y="0"/>
                  </a:cxn>
                  <a:cxn ang="0">
                    <a:pos x="0" y="1"/>
                  </a:cxn>
                </a:cxnLst>
                <a:rect l="0" t="0" r="0" b="0"/>
                <a:pathLst>
                  <a:path w="1" h="1">
                    <a:moveTo>
                      <a:pt x="0" y="1"/>
                    </a:moveTo>
                    <a:cubicBezTo>
                      <a:pt x="1" y="0"/>
                      <a:pt x="1" y="0"/>
                      <a:pt x="1" y="0"/>
                    </a:cubicBezTo>
                    <a:cubicBezTo>
                      <a:pt x="1" y="0"/>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3" name="Freeform 1262">
                <a:extLst>
                  <a:ext uri="{FF2B5EF4-FFF2-40B4-BE49-F238E27FC236}">
                    <a16:creationId xmlns:a16="http://schemas.microsoft.com/office/drawing/2014/main" xmlns="" id="{594F02E1-43EF-4769-B78E-754B16B3D644}"/>
                  </a:ext>
                </a:extLst>
              </p:cNvPr>
              <p:cNvSpPr/>
              <p:nvPr/>
            </p:nvSpPr>
            <p:spPr>
              <a:xfrm>
                <a:off x="4112" y="2660"/>
                <a:ext cx="1" cy="2"/>
              </a:xfrm>
              <a:custGeom>
                <a:avLst/>
                <a:gdLst/>
                <a:ahLst/>
                <a:cxnLst>
                  <a:cxn ang="0">
                    <a:pos x="0" y="2"/>
                  </a:cxn>
                  <a:cxn ang="0">
                    <a:pos x="1" y="1"/>
                  </a:cxn>
                  <a:cxn ang="0">
                    <a:pos x="1" y="0"/>
                  </a:cxn>
                  <a:cxn ang="0">
                    <a:pos x="0" y="2"/>
                  </a:cxn>
                </a:cxnLst>
                <a:rect l="0" t="0" r="0" b="0"/>
                <a:pathLst>
                  <a:path w="1" h="2">
                    <a:moveTo>
                      <a:pt x="0" y="2"/>
                    </a:moveTo>
                    <a:lnTo>
                      <a:pt x="1" y="1"/>
                    </a:lnTo>
                    <a:lnTo>
                      <a:pt x="1"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4" name="Freeform 1263">
                <a:extLst>
                  <a:ext uri="{FF2B5EF4-FFF2-40B4-BE49-F238E27FC236}">
                    <a16:creationId xmlns:a16="http://schemas.microsoft.com/office/drawing/2014/main" xmlns="" id="{0CDCD09D-21B9-4FAB-B3BF-C846CA1B036B}"/>
                  </a:ext>
                </a:extLst>
              </p:cNvPr>
              <p:cNvSpPr/>
              <p:nvPr/>
            </p:nvSpPr>
            <p:spPr>
              <a:xfrm>
                <a:off x="4094" y="2651"/>
                <a:ext cx="8" cy="11"/>
              </a:xfrm>
              <a:custGeom>
                <a:avLst/>
                <a:gdLst/>
                <a:ahLst/>
                <a:cxnLst>
                  <a:cxn ang="0">
                    <a:pos x="2" y="10"/>
                  </a:cxn>
                  <a:cxn ang="0">
                    <a:pos x="8" y="6"/>
                  </a:cxn>
                  <a:cxn ang="0">
                    <a:pos x="4" y="0"/>
                  </a:cxn>
                  <a:cxn ang="0">
                    <a:pos x="0" y="1"/>
                  </a:cxn>
                  <a:cxn ang="0">
                    <a:pos x="2" y="10"/>
                  </a:cxn>
                </a:cxnLst>
                <a:rect l="0" t="0" r="0" b="0"/>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5" name="Freeform 1264">
                <a:extLst>
                  <a:ext uri="{FF2B5EF4-FFF2-40B4-BE49-F238E27FC236}">
                    <a16:creationId xmlns:a16="http://schemas.microsoft.com/office/drawing/2014/main" xmlns="" id="{F4618A6F-9FBE-4AAF-8D74-DB26D1374476}"/>
                  </a:ext>
                </a:extLst>
              </p:cNvPr>
              <p:cNvSpPr/>
              <p:nvPr/>
            </p:nvSpPr>
            <p:spPr>
              <a:xfrm>
                <a:off x="4089" y="2647"/>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6" name="Freeform 1265">
                <a:extLst>
                  <a:ext uri="{FF2B5EF4-FFF2-40B4-BE49-F238E27FC236}">
                    <a16:creationId xmlns:a16="http://schemas.microsoft.com/office/drawing/2014/main" xmlns="" id="{7352134E-CAE0-4E85-8405-64582FA77ED1}"/>
                  </a:ext>
                </a:extLst>
              </p:cNvPr>
              <p:cNvSpPr/>
              <p:nvPr/>
            </p:nvSpPr>
            <p:spPr>
              <a:xfrm>
                <a:off x="4075" y="2644"/>
                <a:ext cx="17" cy="15"/>
              </a:xfrm>
              <a:custGeom>
                <a:avLst/>
                <a:gdLst/>
                <a:ahLst/>
                <a:cxnLst>
                  <a:cxn ang="0">
                    <a:pos x="0" y="13"/>
                  </a:cxn>
                  <a:cxn ang="0">
                    <a:pos x="6" y="7"/>
                  </a:cxn>
                  <a:cxn ang="0">
                    <a:pos x="5" y="12"/>
                  </a:cxn>
                  <a:cxn ang="0">
                    <a:pos x="11" y="9"/>
                  </a:cxn>
                  <a:cxn ang="0">
                    <a:pos x="8" y="15"/>
                  </a:cxn>
                  <a:cxn ang="0">
                    <a:pos x="14" y="9"/>
                  </a:cxn>
                  <a:cxn ang="0">
                    <a:pos x="17" y="13"/>
                  </a:cxn>
                  <a:cxn ang="0">
                    <a:pos x="16" y="7"/>
                  </a:cxn>
                  <a:cxn ang="0">
                    <a:pos x="12" y="7"/>
                  </a:cxn>
                  <a:cxn ang="0">
                    <a:pos x="14" y="4"/>
                  </a:cxn>
                  <a:cxn ang="0">
                    <a:pos x="5" y="0"/>
                  </a:cxn>
                  <a:cxn ang="0">
                    <a:pos x="0" y="13"/>
                  </a:cxn>
                </a:cxnLst>
                <a:rect l="0" t="0" r="0" b="0"/>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6"/>
                      <a:pt x="15" y="16"/>
                      <a:pt x="17" y="11"/>
                    </a:cubicBezTo>
                    <a:cubicBezTo>
                      <a:pt x="20" y="15"/>
                      <a:pt x="20" y="15"/>
                      <a:pt x="20" y="15"/>
                    </a:cubicBezTo>
                    <a:cubicBezTo>
                      <a:pt x="19" y="8"/>
                      <a:pt x="19" y="8"/>
                      <a:pt x="19" y="8"/>
                    </a:cubicBezTo>
                    <a:cubicBezTo>
                      <a:pt x="18" y="6"/>
                      <a:pt x="16" y="13"/>
                      <a:pt x="15" y="9"/>
                    </a:cubicBezTo>
                    <a:cubicBezTo>
                      <a:pt x="15" y="6"/>
                      <a:pt x="16" y="5"/>
                      <a:pt x="17" y="5"/>
                    </a:cubicBezTo>
                    <a:cubicBezTo>
                      <a:pt x="15" y="6"/>
                      <a:pt x="11" y="0"/>
                      <a:pt x="6" y="1"/>
                    </a:cubicBezTo>
                    <a:cubicBezTo>
                      <a:pt x="1" y="2"/>
                      <a:pt x="3" y="12"/>
                      <a:pt x="0"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7" name="Freeform 1266">
                <a:extLst>
                  <a:ext uri="{FF2B5EF4-FFF2-40B4-BE49-F238E27FC236}">
                    <a16:creationId xmlns:a16="http://schemas.microsoft.com/office/drawing/2014/main" xmlns="" id="{5CDE587F-4A55-429F-9C2D-91DA05D966ED}"/>
                  </a:ext>
                </a:extLst>
              </p:cNvPr>
              <p:cNvSpPr/>
              <p:nvPr/>
            </p:nvSpPr>
            <p:spPr>
              <a:xfrm>
                <a:off x="4074" y="2649"/>
                <a:ext cx="0" cy="3"/>
              </a:xfrm>
              <a:custGeom>
                <a:avLst/>
                <a:gdLst/>
                <a:ahLst/>
                <a:cxnLst>
                  <a:cxn ang="0">
                    <a:pos x="0" y="2"/>
                  </a:cxn>
                  <a:cxn ang="0">
                    <a:pos x="0" y="0"/>
                  </a:cxn>
                  <a:cxn ang="0">
                    <a:pos x="0" y="3"/>
                  </a:cxn>
                  <a:cxn ang="0">
                    <a:pos x="0" y="2"/>
                  </a:cxn>
                </a:cxnLst>
                <a:rect l="0" t="0" r="0" b="0"/>
                <a:pathLst>
                  <a:path w="1" h="3">
                    <a:moveTo>
                      <a:pt x="0" y="2"/>
                    </a:moveTo>
                    <a:lnTo>
                      <a:pt x="0" y="0"/>
                    </a:lnTo>
                    <a:lnTo>
                      <a:pt x="0" y="3"/>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8" name="Freeform 1267">
                <a:extLst>
                  <a:ext uri="{FF2B5EF4-FFF2-40B4-BE49-F238E27FC236}">
                    <a16:creationId xmlns:a16="http://schemas.microsoft.com/office/drawing/2014/main" xmlns="" id="{AEE1EB74-D290-41DB-A2B8-EECADDD3AF87}"/>
                  </a:ext>
                </a:extLst>
              </p:cNvPr>
              <p:cNvSpPr/>
              <p:nvPr/>
            </p:nvSpPr>
            <p:spPr>
              <a:xfrm>
                <a:off x="4057" y="2645"/>
                <a:ext cx="15" cy="15"/>
              </a:xfrm>
              <a:custGeom>
                <a:avLst/>
                <a:gdLst/>
                <a:ahLst/>
                <a:cxnLst>
                  <a:cxn ang="0">
                    <a:pos x="9" y="14"/>
                  </a:cxn>
                  <a:cxn ang="0">
                    <a:pos x="13" y="10"/>
                  </a:cxn>
                  <a:cxn ang="0">
                    <a:pos x="14" y="12"/>
                  </a:cxn>
                  <a:cxn ang="0">
                    <a:pos x="15" y="8"/>
                  </a:cxn>
                  <a:cxn ang="0">
                    <a:pos x="7" y="10"/>
                  </a:cxn>
                  <a:cxn ang="0">
                    <a:pos x="5" y="4"/>
                  </a:cxn>
                  <a:cxn ang="0">
                    <a:pos x="9" y="5"/>
                  </a:cxn>
                  <a:cxn ang="0">
                    <a:pos x="0" y="7"/>
                  </a:cxn>
                  <a:cxn ang="0">
                    <a:pos x="1" y="8"/>
                  </a:cxn>
                  <a:cxn ang="0">
                    <a:pos x="0" y="10"/>
                  </a:cxn>
                  <a:cxn ang="0">
                    <a:pos x="9" y="14"/>
                  </a:cxn>
                </a:cxnLst>
                <a:rect l="0" t="0" r="0" b="0"/>
                <a:pathLst>
                  <a:path w="17" h="18">
                    <a:moveTo>
                      <a:pt x="11" y="17"/>
                    </a:moveTo>
                    <a:cubicBezTo>
                      <a:pt x="15" y="12"/>
                      <a:pt x="15" y="12"/>
                      <a:pt x="15" y="12"/>
                    </a:cubicBezTo>
                    <a:cubicBezTo>
                      <a:pt x="16" y="13"/>
                      <a:pt x="16" y="14"/>
                      <a:pt x="16" y="15"/>
                    </a:cubicBezTo>
                    <a:cubicBezTo>
                      <a:pt x="16" y="14"/>
                      <a:pt x="17" y="11"/>
                      <a:pt x="17" y="10"/>
                    </a:cubicBezTo>
                    <a:cubicBezTo>
                      <a:pt x="14" y="4"/>
                      <a:pt x="12" y="12"/>
                      <a:pt x="9" y="13"/>
                    </a:cubicBezTo>
                    <a:cubicBezTo>
                      <a:pt x="3" y="11"/>
                      <a:pt x="9" y="10"/>
                      <a:pt x="6" y="5"/>
                    </a:cubicBezTo>
                    <a:cubicBezTo>
                      <a:pt x="8" y="5"/>
                      <a:pt x="8" y="6"/>
                      <a:pt x="11" y="6"/>
                    </a:cubicBezTo>
                    <a:cubicBezTo>
                      <a:pt x="6" y="0"/>
                      <a:pt x="2" y="7"/>
                      <a:pt x="0" y="9"/>
                    </a:cubicBezTo>
                    <a:cubicBezTo>
                      <a:pt x="1" y="9"/>
                      <a:pt x="1" y="11"/>
                      <a:pt x="2" y="10"/>
                    </a:cubicBezTo>
                    <a:cubicBezTo>
                      <a:pt x="0" y="12"/>
                      <a:pt x="0" y="12"/>
                      <a:pt x="0" y="12"/>
                    </a:cubicBezTo>
                    <a:cubicBezTo>
                      <a:pt x="3" y="17"/>
                      <a:pt x="6" y="18"/>
                      <a:pt x="11"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89" name="Freeform 1268">
                <a:extLst>
                  <a:ext uri="{FF2B5EF4-FFF2-40B4-BE49-F238E27FC236}">
                    <a16:creationId xmlns:a16="http://schemas.microsoft.com/office/drawing/2014/main" xmlns="" id="{B6982DAE-6846-44C0-BF73-734AD57EC6E3}"/>
                  </a:ext>
                </a:extLst>
              </p:cNvPr>
              <p:cNvSpPr/>
              <p:nvPr/>
            </p:nvSpPr>
            <p:spPr>
              <a:xfrm>
                <a:off x="4071" y="2658"/>
                <a:ext cx="3" cy="2"/>
              </a:xfrm>
              <a:custGeom>
                <a:avLst/>
                <a:gdLst/>
                <a:ahLst/>
                <a:cxnLst>
                  <a:cxn ang="0">
                    <a:pos x="3" y="0"/>
                  </a:cxn>
                  <a:cxn ang="0">
                    <a:pos x="0" y="0"/>
                  </a:cxn>
                  <a:cxn ang="0">
                    <a:pos x="3" y="0"/>
                  </a:cxn>
                </a:cxnLst>
                <a:rect l="0" t="0" r="0" b="0"/>
                <a:pathLst>
                  <a:path w="3" h="3">
                    <a:moveTo>
                      <a:pt x="3" y="1"/>
                    </a:moveTo>
                    <a:cubicBezTo>
                      <a:pt x="1" y="1"/>
                      <a:pt x="1" y="1"/>
                      <a:pt x="0" y="0"/>
                    </a:cubicBezTo>
                    <a:cubicBezTo>
                      <a:pt x="1" y="2"/>
                      <a:pt x="2" y="3"/>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0" name="Freeform 1269">
                <a:extLst>
                  <a:ext uri="{FF2B5EF4-FFF2-40B4-BE49-F238E27FC236}">
                    <a16:creationId xmlns:a16="http://schemas.microsoft.com/office/drawing/2014/main" xmlns="" id="{7E80EC41-DF84-4E42-B7FA-70CE633C8275}"/>
                  </a:ext>
                </a:extLst>
              </p:cNvPr>
              <p:cNvSpPr/>
              <p:nvPr/>
            </p:nvSpPr>
            <p:spPr>
              <a:xfrm>
                <a:off x="4057" y="2652"/>
                <a:ext cx="0" cy="1"/>
              </a:xfrm>
              <a:custGeom>
                <a:avLst/>
                <a:gdLst/>
                <a:ahLst/>
                <a:cxnLst>
                  <a:cxn ang="0">
                    <a:pos x="0" y="1"/>
                  </a:cxn>
                  <a:cxn ang="0">
                    <a:pos x="0" y="1"/>
                  </a:cxn>
                  <a:cxn ang="0">
                    <a:pos x="0" y="1"/>
                  </a:cxn>
                </a:cxnLst>
                <a:rect l="0" t="0" r="0" b="0"/>
                <a:pathLst>
                  <a:path w="1" h="1">
                    <a:moveTo>
                      <a:pt x="0" y="1"/>
                    </a:moveTo>
                    <a:cubicBezTo>
                      <a:pt x="0" y="1"/>
                      <a:pt x="1" y="1"/>
                      <a:pt x="1" y="1"/>
                    </a:cubicBezTo>
                    <a:cubicBezTo>
                      <a:pt x="1" y="0"/>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1" name="Freeform 1270">
                <a:extLst>
                  <a:ext uri="{FF2B5EF4-FFF2-40B4-BE49-F238E27FC236}">
                    <a16:creationId xmlns:a16="http://schemas.microsoft.com/office/drawing/2014/main" xmlns="" id="{6964368A-356F-497C-9566-EA51DF0F4328}"/>
                  </a:ext>
                </a:extLst>
              </p:cNvPr>
              <p:cNvSpPr/>
              <p:nvPr/>
            </p:nvSpPr>
            <p:spPr>
              <a:xfrm>
                <a:off x="4057" y="2658"/>
                <a:ext cx="2" cy="2"/>
              </a:xfrm>
              <a:custGeom>
                <a:avLst/>
                <a:gdLst/>
                <a:ahLst/>
                <a:cxnLst>
                  <a:cxn ang="0">
                    <a:pos x="2" y="0"/>
                  </a:cxn>
                  <a:cxn ang="0">
                    <a:pos x="0" y="0"/>
                  </a:cxn>
                  <a:cxn ang="0">
                    <a:pos x="0" y="2"/>
                  </a:cxn>
                  <a:cxn ang="0">
                    <a:pos x="2" y="0"/>
                  </a:cxn>
                </a:cxnLst>
                <a:rect l="0" t="0" r="0" b="0"/>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2" name="Freeform 1271">
                <a:extLst>
                  <a:ext uri="{FF2B5EF4-FFF2-40B4-BE49-F238E27FC236}">
                    <a16:creationId xmlns:a16="http://schemas.microsoft.com/office/drawing/2014/main" xmlns="" id="{855F501E-1F27-4FCE-8F9C-EE8C343D250E}"/>
                  </a:ext>
                </a:extLst>
              </p:cNvPr>
              <p:cNvSpPr/>
              <p:nvPr/>
            </p:nvSpPr>
            <p:spPr>
              <a:xfrm>
                <a:off x="3961" y="2649"/>
                <a:ext cx="95" cy="21"/>
              </a:xfrm>
              <a:custGeom>
                <a:avLst/>
                <a:gdLst/>
                <a:ahLst/>
                <a:cxnLst>
                  <a:cxn ang="0">
                    <a:pos x="1" y="7"/>
                  </a:cxn>
                  <a:cxn ang="0">
                    <a:pos x="4" y="10"/>
                  </a:cxn>
                  <a:cxn ang="0">
                    <a:pos x="0" y="14"/>
                  </a:cxn>
                  <a:cxn ang="0">
                    <a:pos x="0" y="20"/>
                  </a:cxn>
                  <a:cxn ang="0">
                    <a:pos x="8" y="18"/>
                  </a:cxn>
                  <a:cxn ang="0">
                    <a:pos x="8" y="21"/>
                  </a:cxn>
                  <a:cxn ang="0">
                    <a:pos x="22" y="19"/>
                  </a:cxn>
                  <a:cxn ang="0">
                    <a:pos x="31" y="17"/>
                  </a:cxn>
                  <a:cxn ang="0">
                    <a:pos x="71" y="15"/>
                  </a:cxn>
                  <a:cxn ang="0">
                    <a:pos x="73" y="9"/>
                  </a:cxn>
                  <a:cxn ang="0">
                    <a:pos x="76" y="13"/>
                  </a:cxn>
                  <a:cxn ang="0">
                    <a:pos x="74" y="13"/>
                  </a:cxn>
                  <a:cxn ang="0">
                    <a:pos x="85" y="13"/>
                  </a:cxn>
                  <a:cxn ang="0">
                    <a:pos x="84" y="6"/>
                  </a:cxn>
                  <a:cxn ang="0">
                    <a:pos x="90" y="13"/>
                  </a:cxn>
                  <a:cxn ang="0">
                    <a:pos x="94" y="7"/>
                  </a:cxn>
                  <a:cxn ang="0">
                    <a:pos x="89" y="3"/>
                  </a:cxn>
                  <a:cxn ang="0">
                    <a:pos x="92" y="0"/>
                  </a:cxn>
                  <a:cxn ang="0">
                    <a:pos x="67" y="12"/>
                  </a:cxn>
                  <a:cxn ang="0">
                    <a:pos x="68" y="8"/>
                  </a:cxn>
                  <a:cxn ang="0">
                    <a:pos x="52" y="7"/>
                  </a:cxn>
                  <a:cxn ang="0">
                    <a:pos x="46" y="13"/>
                  </a:cxn>
                  <a:cxn ang="0">
                    <a:pos x="44" y="11"/>
                  </a:cxn>
                  <a:cxn ang="0">
                    <a:pos x="43" y="14"/>
                  </a:cxn>
                  <a:cxn ang="0">
                    <a:pos x="38" y="10"/>
                  </a:cxn>
                  <a:cxn ang="0">
                    <a:pos x="38" y="17"/>
                  </a:cxn>
                  <a:cxn ang="0">
                    <a:pos x="28" y="7"/>
                  </a:cxn>
                  <a:cxn ang="0">
                    <a:pos x="30" y="11"/>
                  </a:cxn>
                  <a:cxn ang="0">
                    <a:pos x="27" y="14"/>
                  </a:cxn>
                  <a:cxn ang="0">
                    <a:pos x="26" y="8"/>
                  </a:cxn>
                  <a:cxn ang="0">
                    <a:pos x="19" y="12"/>
                  </a:cxn>
                  <a:cxn ang="0">
                    <a:pos x="19" y="15"/>
                  </a:cxn>
                  <a:cxn ang="0">
                    <a:pos x="10" y="14"/>
                  </a:cxn>
                  <a:cxn ang="0">
                    <a:pos x="14" y="8"/>
                  </a:cxn>
                  <a:cxn ang="0">
                    <a:pos x="12" y="5"/>
                  </a:cxn>
                  <a:cxn ang="0">
                    <a:pos x="5" y="13"/>
                  </a:cxn>
                  <a:cxn ang="0">
                    <a:pos x="1" y="7"/>
                  </a:cxn>
                </a:cxnLst>
                <a:rect l="0" t="0" r="0" b="0"/>
                <a:pathLst>
                  <a:path w="110" h="24">
                    <a:moveTo>
                      <a:pt x="2" y="9"/>
                    </a:moveTo>
                    <a:cubicBezTo>
                      <a:pt x="2" y="11"/>
                      <a:pt x="3" y="12"/>
                      <a:pt x="5" y="12"/>
                    </a:cubicBezTo>
                    <a:cubicBezTo>
                      <a:pt x="5" y="15"/>
                      <a:pt x="2" y="15"/>
                      <a:pt x="0" y="16"/>
                    </a:cubicBezTo>
                    <a:cubicBezTo>
                      <a:pt x="3" y="19"/>
                      <a:pt x="0" y="20"/>
                      <a:pt x="1" y="23"/>
                    </a:cubicBezTo>
                    <a:cubicBezTo>
                      <a:pt x="4" y="24"/>
                      <a:pt x="6" y="20"/>
                      <a:pt x="10" y="21"/>
                    </a:cubicBezTo>
                    <a:cubicBezTo>
                      <a:pt x="10" y="24"/>
                      <a:pt x="10" y="24"/>
                      <a:pt x="10" y="24"/>
                    </a:cubicBezTo>
                    <a:cubicBezTo>
                      <a:pt x="14" y="22"/>
                      <a:pt x="22" y="19"/>
                      <a:pt x="26" y="22"/>
                    </a:cubicBezTo>
                    <a:cubicBezTo>
                      <a:pt x="30" y="23"/>
                      <a:pt x="33" y="22"/>
                      <a:pt x="37" y="20"/>
                    </a:cubicBezTo>
                    <a:cubicBezTo>
                      <a:pt x="52" y="22"/>
                      <a:pt x="67" y="17"/>
                      <a:pt x="83" y="18"/>
                    </a:cubicBezTo>
                    <a:cubicBezTo>
                      <a:pt x="85" y="11"/>
                      <a:pt x="85" y="11"/>
                      <a:pt x="85" y="11"/>
                    </a:cubicBezTo>
                    <a:cubicBezTo>
                      <a:pt x="86" y="14"/>
                      <a:pt x="89" y="11"/>
                      <a:pt x="89" y="15"/>
                    </a:cubicBezTo>
                    <a:cubicBezTo>
                      <a:pt x="88" y="14"/>
                      <a:pt x="87" y="15"/>
                      <a:pt x="86" y="15"/>
                    </a:cubicBezTo>
                    <a:cubicBezTo>
                      <a:pt x="90" y="20"/>
                      <a:pt x="95" y="13"/>
                      <a:pt x="99" y="15"/>
                    </a:cubicBezTo>
                    <a:cubicBezTo>
                      <a:pt x="99" y="14"/>
                      <a:pt x="97" y="9"/>
                      <a:pt x="98" y="7"/>
                    </a:cubicBezTo>
                    <a:cubicBezTo>
                      <a:pt x="99" y="14"/>
                      <a:pt x="103" y="7"/>
                      <a:pt x="105" y="15"/>
                    </a:cubicBezTo>
                    <a:cubicBezTo>
                      <a:pt x="110" y="16"/>
                      <a:pt x="105" y="8"/>
                      <a:pt x="109" y="9"/>
                    </a:cubicBezTo>
                    <a:cubicBezTo>
                      <a:pt x="109" y="5"/>
                      <a:pt x="105" y="7"/>
                      <a:pt x="104" y="4"/>
                    </a:cubicBezTo>
                    <a:cubicBezTo>
                      <a:pt x="104" y="1"/>
                      <a:pt x="108" y="5"/>
                      <a:pt x="107" y="1"/>
                    </a:cubicBezTo>
                    <a:cubicBezTo>
                      <a:pt x="100" y="0"/>
                      <a:pt x="88" y="10"/>
                      <a:pt x="78" y="14"/>
                    </a:cubicBezTo>
                    <a:cubicBezTo>
                      <a:pt x="79" y="10"/>
                      <a:pt x="79" y="10"/>
                      <a:pt x="79" y="10"/>
                    </a:cubicBezTo>
                    <a:cubicBezTo>
                      <a:pt x="74" y="13"/>
                      <a:pt x="65" y="14"/>
                      <a:pt x="61" y="8"/>
                    </a:cubicBezTo>
                    <a:cubicBezTo>
                      <a:pt x="62" y="12"/>
                      <a:pt x="53" y="7"/>
                      <a:pt x="54" y="15"/>
                    </a:cubicBezTo>
                    <a:cubicBezTo>
                      <a:pt x="53" y="13"/>
                      <a:pt x="52" y="14"/>
                      <a:pt x="51" y="13"/>
                    </a:cubicBezTo>
                    <a:cubicBezTo>
                      <a:pt x="50" y="16"/>
                      <a:pt x="50" y="16"/>
                      <a:pt x="50" y="16"/>
                    </a:cubicBezTo>
                    <a:cubicBezTo>
                      <a:pt x="47" y="16"/>
                      <a:pt x="48" y="12"/>
                      <a:pt x="45" y="12"/>
                    </a:cubicBezTo>
                    <a:cubicBezTo>
                      <a:pt x="47" y="16"/>
                      <a:pt x="45" y="17"/>
                      <a:pt x="44" y="20"/>
                    </a:cubicBezTo>
                    <a:cubicBezTo>
                      <a:pt x="40" y="16"/>
                      <a:pt x="36" y="13"/>
                      <a:pt x="33" y="9"/>
                    </a:cubicBezTo>
                    <a:cubicBezTo>
                      <a:pt x="33" y="10"/>
                      <a:pt x="34" y="12"/>
                      <a:pt x="35" y="13"/>
                    </a:cubicBezTo>
                    <a:cubicBezTo>
                      <a:pt x="33" y="12"/>
                      <a:pt x="33" y="16"/>
                      <a:pt x="32" y="17"/>
                    </a:cubicBezTo>
                    <a:cubicBezTo>
                      <a:pt x="30" y="17"/>
                      <a:pt x="31" y="12"/>
                      <a:pt x="31" y="10"/>
                    </a:cubicBezTo>
                    <a:cubicBezTo>
                      <a:pt x="27" y="9"/>
                      <a:pt x="25" y="18"/>
                      <a:pt x="22" y="14"/>
                    </a:cubicBezTo>
                    <a:cubicBezTo>
                      <a:pt x="23" y="18"/>
                      <a:pt x="23" y="18"/>
                      <a:pt x="23" y="18"/>
                    </a:cubicBezTo>
                    <a:cubicBezTo>
                      <a:pt x="19" y="19"/>
                      <a:pt x="16" y="15"/>
                      <a:pt x="12" y="16"/>
                    </a:cubicBezTo>
                    <a:cubicBezTo>
                      <a:pt x="10" y="11"/>
                      <a:pt x="15" y="12"/>
                      <a:pt x="17" y="10"/>
                    </a:cubicBezTo>
                    <a:cubicBezTo>
                      <a:pt x="17" y="8"/>
                      <a:pt x="15" y="8"/>
                      <a:pt x="14" y="6"/>
                    </a:cubicBezTo>
                    <a:cubicBezTo>
                      <a:pt x="12" y="9"/>
                      <a:pt x="9" y="12"/>
                      <a:pt x="6" y="15"/>
                    </a:cubicBezTo>
                    <a:cubicBezTo>
                      <a:pt x="9" y="9"/>
                      <a:pt x="3" y="9"/>
                      <a:pt x="2"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3" name="Freeform 1272">
                <a:extLst>
                  <a:ext uri="{FF2B5EF4-FFF2-40B4-BE49-F238E27FC236}">
                    <a16:creationId xmlns:a16="http://schemas.microsoft.com/office/drawing/2014/main" xmlns="" id="{F92325EC-4680-48ED-9DE7-EAC64BB9DBAE}"/>
                  </a:ext>
                </a:extLst>
              </p:cNvPr>
              <p:cNvSpPr/>
              <p:nvPr/>
            </p:nvSpPr>
            <p:spPr>
              <a:xfrm>
                <a:off x="3973" y="2653"/>
                <a:ext cx="1" cy="1"/>
              </a:xfrm>
              <a:custGeom>
                <a:avLst/>
                <a:gdLst/>
                <a:ahLst/>
                <a:cxnLst>
                  <a:cxn ang="0">
                    <a:pos x="0" y="1"/>
                  </a:cxn>
                  <a:cxn ang="0">
                    <a:pos x="1" y="0"/>
                  </a:cxn>
                  <a:cxn ang="0">
                    <a:pos x="0" y="0"/>
                  </a:cxn>
                  <a:cxn ang="0">
                    <a:pos x="0" y="1"/>
                  </a:cxn>
                </a:cxnLst>
                <a:rect l="0" t="0" r="0" b="0"/>
                <a:pathLst>
                  <a:path w="1" h="1">
                    <a:moveTo>
                      <a:pt x="0" y="1"/>
                    </a:moveTo>
                    <a:lnTo>
                      <a:pt x="1" y="0"/>
                    </a:ln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4" name="Freeform 1273">
                <a:extLst>
                  <a:ext uri="{FF2B5EF4-FFF2-40B4-BE49-F238E27FC236}">
                    <a16:creationId xmlns:a16="http://schemas.microsoft.com/office/drawing/2014/main" xmlns="" id="{147D8D7A-DFEE-4387-8657-BD888C778A36}"/>
                  </a:ext>
                </a:extLst>
              </p:cNvPr>
              <p:cNvSpPr/>
              <p:nvPr/>
            </p:nvSpPr>
            <p:spPr>
              <a:xfrm>
                <a:off x="3962" y="2656"/>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0"/>
                      <a:pt x="0" y="1"/>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5" name="Freeform 1274">
                <a:extLst>
                  <a:ext uri="{FF2B5EF4-FFF2-40B4-BE49-F238E27FC236}">
                    <a16:creationId xmlns:a16="http://schemas.microsoft.com/office/drawing/2014/main" xmlns="" id="{FAA31744-09B6-4EC4-9178-B09233E3823B}"/>
                  </a:ext>
                </a:extLst>
              </p:cNvPr>
              <p:cNvSpPr/>
              <p:nvPr/>
            </p:nvSpPr>
            <p:spPr>
              <a:xfrm>
                <a:off x="3982" y="2668"/>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6" name="Freeform 1275">
                <a:extLst>
                  <a:ext uri="{FF2B5EF4-FFF2-40B4-BE49-F238E27FC236}">
                    <a16:creationId xmlns:a16="http://schemas.microsoft.com/office/drawing/2014/main" xmlns="" id="{6C3B332E-9089-47E0-963F-B798A7304107}"/>
                  </a:ext>
                </a:extLst>
              </p:cNvPr>
              <p:cNvSpPr/>
              <p:nvPr/>
            </p:nvSpPr>
            <p:spPr>
              <a:xfrm>
                <a:off x="3987" y="2653"/>
                <a:ext cx="2" cy="4"/>
              </a:xfrm>
              <a:custGeom>
                <a:avLst/>
                <a:gdLst/>
                <a:ahLst/>
                <a:cxnLst>
                  <a:cxn ang="0">
                    <a:pos x="0" y="0"/>
                  </a:cxn>
                  <a:cxn ang="0">
                    <a:pos x="2" y="4"/>
                  </a:cxn>
                  <a:cxn ang="0">
                    <a:pos x="0" y="0"/>
                  </a:cxn>
                </a:cxnLst>
                <a:rect l="0" t="0" r="0" b="0"/>
                <a:pathLst>
                  <a:path w="3" h="4">
                    <a:moveTo>
                      <a:pt x="0" y="0"/>
                    </a:moveTo>
                    <a:cubicBezTo>
                      <a:pt x="3" y="4"/>
                      <a:pt x="3" y="4"/>
                      <a:pt x="3" y="4"/>
                    </a:cubicBezTo>
                    <a:cubicBezTo>
                      <a:pt x="3" y="3"/>
                      <a:pt x="2"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7" name="Freeform 1276">
                <a:extLst>
                  <a:ext uri="{FF2B5EF4-FFF2-40B4-BE49-F238E27FC236}">
                    <a16:creationId xmlns:a16="http://schemas.microsoft.com/office/drawing/2014/main" xmlns="" id="{02E4669E-CD6E-497A-A5EE-260DC991E410}"/>
                  </a:ext>
                </a:extLst>
              </p:cNvPr>
              <p:cNvSpPr/>
              <p:nvPr/>
            </p:nvSpPr>
            <p:spPr>
              <a:xfrm>
                <a:off x="4007" y="2653"/>
                <a:ext cx="2" cy="4"/>
              </a:xfrm>
              <a:custGeom>
                <a:avLst/>
                <a:gdLst/>
                <a:ahLst/>
                <a:cxnLst>
                  <a:cxn ang="0">
                    <a:pos x="1" y="4"/>
                  </a:cxn>
                  <a:cxn ang="0">
                    <a:pos x="2" y="0"/>
                  </a:cxn>
                  <a:cxn ang="0">
                    <a:pos x="1" y="4"/>
                  </a:cxn>
                </a:cxnLst>
                <a:rect l="0" t="0" r="0" b="0"/>
                <a:pathLst>
                  <a:path w="2" h="4">
                    <a:moveTo>
                      <a:pt x="1" y="4"/>
                    </a:moveTo>
                    <a:cubicBezTo>
                      <a:pt x="2" y="3"/>
                      <a:pt x="2" y="2"/>
                      <a:pt x="2" y="0"/>
                    </a:cubicBezTo>
                    <a:cubicBezTo>
                      <a:pt x="0" y="0"/>
                      <a:pt x="0" y="2"/>
                      <a:pt x="1"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8" name="Freeform 1277">
                <a:extLst>
                  <a:ext uri="{FF2B5EF4-FFF2-40B4-BE49-F238E27FC236}">
                    <a16:creationId xmlns:a16="http://schemas.microsoft.com/office/drawing/2014/main" xmlns="" id="{D1323346-3B59-4DA1-AB82-A2CFE592A0EE}"/>
                  </a:ext>
                </a:extLst>
              </p:cNvPr>
              <p:cNvSpPr/>
              <p:nvPr/>
            </p:nvSpPr>
            <p:spPr>
              <a:xfrm>
                <a:off x="3965" y="2653"/>
                <a:ext cx="4" cy="2"/>
              </a:xfrm>
              <a:custGeom>
                <a:avLst/>
                <a:gdLst/>
                <a:ahLst/>
                <a:cxnLst>
                  <a:cxn ang="0">
                    <a:pos x="4" y="0"/>
                  </a:cxn>
                  <a:cxn ang="0">
                    <a:pos x="1" y="1"/>
                  </a:cxn>
                  <a:cxn ang="0">
                    <a:pos x="0" y="2"/>
                  </a:cxn>
                  <a:cxn ang="0">
                    <a:pos x="4" y="0"/>
                  </a:cxn>
                </a:cxnLst>
                <a:rect l="0" t="0" r="0" b="0"/>
                <a:pathLst>
                  <a:path w="4" h="2">
                    <a:moveTo>
                      <a:pt x="4" y="0"/>
                    </a:moveTo>
                    <a:lnTo>
                      <a:pt x="1" y="1"/>
                    </a:lnTo>
                    <a:lnTo>
                      <a:pt x="0" y="2"/>
                    </a:lnTo>
                    <a:lnTo>
                      <a:pt x="4"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99" name="Freeform 1278">
                <a:extLst>
                  <a:ext uri="{FF2B5EF4-FFF2-40B4-BE49-F238E27FC236}">
                    <a16:creationId xmlns:a16="http://schemas.microsoft.com/office/drawing/2014/main" xmlns="" id="{312C41A9-3955-4950-8F97-8F0B5E564E7C}"/>
                  </a:ext>
                </a:extLst>
              </p:cNvPr>
              <p:cNvSpPr/>
              <p:nvPr/>
            </p:nvSpPr>
            <p:spPr>
              <a:xfrm>
                <a:off x="3906" y="2653"/>
                <a:ext cx="53" cy="20"/>
              </a:xfrm>
              <a:custGeom>
                <a:avLst/>
                <a:gdLst/>
                <a:ahLst/>
                <a:cxnLst>
                  <a:cxn ang="0">
                    <a:pos x="3" y="15"/>
                  </a:cxn>
                  <a:cxn ang="0">
                    <a:pos x="13" y="18"/>
                  </a:cxn>
                  <a:cxn ang="0">
                    <a:pos x="19" y="10"/>
                  </a:cxn>
                  <a:cxn ang="0">
                    <a:pos x="18" y="17"/>
                  </a:cxn>
                  <a:cxn ang="0">
                    <a:pos x="36" y="12"/>
                  </a:cxn>
                  <a:cxn ang="0">
                    <a:pos x="36" y="15"/>
                  </a:cxn>
                  <a:cxn ang="0">
                    <a:pos x="43" y="7"/>
                  </a:cxn>
                  <a:cxn ang="0">
                    <a:pos x="43" y="16"/>
                  </a:cxn>
                  <a:cxn ang="0">
                    <a:pos x="42" y="17"/>
                  </a:cxn>
                  <a:cxn ang="0">
                    <a:pos x="52" y="15"/>
                  </a:cxn>
                  <a:cxn ang="0">
                    <a:pos x="53" y="9"/>
                  </a:cxn>
                  <a:cxn ang="0">
                    <a:pos x="52" y="5"/>
                  </a:cxn>
                  <a:cxn ang="0">
                    <a:pos x="46" y="8"/>
                  </a:cxn>
                  <a:cxn ang="0">
                    <a:pos x="46" y="5"/>
                  </a:cxn>
                  <a:cxn ang="0">
                    <a:pos x="43" y="7"/>
                  </a:cxn>
                  <a:cxn ang="0">
                    <a:pos x="42" y="4"/>
                  </a:cxn>
                  <a:cxn ang="0">
                    <a:pos x="38" y="6"/>
                  </a:cxn>
                  <a:cxn ang="0">
                    <a:pos x="39" y="5"/>
                  </a:cxn>
                  <a:cxn ang="0">
                    <a:pos x="35" y="10"/>
                  </a:cxn>
                  <a:cxn ang="0">
                    <a:pos x="33" y="5"/>
                  </a:cxn>
                  <a:cxn ang="0">
                    <a:pos x="33" y="8"/>
                  </a:cxn>
                  <a:cxn ang="0">
                    <a:pos x="22" y="3"/>
                  </a:cxn>
                  <a:cxn ang="0">
                    <a:pos x="22" y="6"/>
                  </a:cxn>
                  <a:cxn ang="0">
                    <a:pos x="27" y="4"/>
                  </a:cxn>
                  <a:cxn ang="0">
                    <a:pos x="26" y="12"/>
                  </a:cxn>
                  <a:cxn ang="0">
                    <a:pos x="19" y="5"/>
                  </a:cxn>
                  <a:cxn ang="0">
                    <a:pos x="11" y="6"/>
                  </a:cxn>
                  <a:cxn ang="0">
                    <a:pos x="11" y="5"/>
                  </a:cxn>
                  <a:cxn ang="0">
                    <a:pos x="6" y="8"/>
                  </a:cxn>
                  <a:cxn ang="0">
                    <a:pos x="7" y="9"/>
                  </a:cxn>
                  <a:cxn ang="0">
                    <a:pos x="5" y="11"/>
                  </a:cxn>
                  <a:cxn ang="0">
                    <a:pos x="5" y="10"/>
                  </a:cxn>
                  <a:cxn ang="0">
                    <a:pos x="0" y="15"/>
                  </a:cxn>
                  <a:cxn ang="0">
                    <a:pos x="6" y="11"/>
                  </a:cxn>
                  <a:cxn ang="0">
                    <a:pos x="3" y="15"/>
                  </a:cxn>
                </a:cxnLst>
                <a:rect l="0" t="0" r="0" b="0"/>
                <a:pathLst>
                  <a:path w="61" h="24">
                    <a:moveTo>
                      <a:pt x="4" y="19"/>
                    </a:moveTo>
                    <a:cubicBezTo>
                      <a:pt x="7" y="24"/>
                      <a:pt x="11" y="21"/>
                      <a:pt x="15" y="22"/>
                    </a:cubicBezTo>
                    <a:cubicBezTo>
                      <a:pt x="22" y="20"/>
                      <a:pt x="16" y="12"/>
                      <a:pt x="22" y="12"/>
                    </a:cubicBezTo>
                    <a:cubicBezTo>
                      <a:pt x="21" y="21"/>
                      <a:pt x="21" y="21"/>
                      <a:pt x="21" y="21"/>
                    </a:cubicBezTo>
                    <a:cubicBezTo>
                      <a:pt x="27" y="21"/>
                      <a:pt x="36" y="23"/>
                      <a:pt x="42" y="15"/>
                    </a:cubicBezTo>
                    <a:cubicBezTo>
                      <a:pt x="42" y="16"/>
                      <a:pt x="43" y="17"/>
                      <a:pt x="42" y="19"/>
                    </a:cubicBezTo>
                    <a:cubicBezTo>
                      <a:pt x="46" y="18"/>
                      <a:pt x="44" y="6"/>
                      <a:pt x="50" y="9"/>
                    </a:cubicBezTo>
                    <a:cubicBezTo>
                      <a:pt x="44" y="14"/>
                      <a:pt x="51" y="14"/>
                      <a:pt x="50" y="20"/>
                    </a:cubicBezTo>
                    <a:cubicBezTo>
                      <a:pt x="49" y="21"/>
                      <a:pt x="49" y="21"/>
                      <a:pt x="49" y="21"/>
                    </a:cubicBezTo>
                    <a:cubicBezTo>
                      <a:pt x="52" y="20"/>
                      <a:pt x="57" y="17"/>
                      <a:pt x="60" y="18"/>
                    </a:cubicBezTo>
                    <a:cubicBezTo>
                      <a:pt x="60" y="15"/>
                      <a:pt x="58" y="12"/>
                      <a:pt x="61" y="11"/>
                    </a:cubicBezTo>
                    <a:cubicBezTo>
                      <a:pt x="60" y="11"/>
                      <a:pt x="60" y="8"/>
                      <a:pt x="60" y="6"/>
                    </a:cubicBezTo>
                    <a:cubicBezTo>
                      <a:pt x="57" y="8"/>
                      <a:pt x="55" y="7"/>
                      <a:pt x="53" y="10"/>
                    </a:cubicBezTo>
                    <a:cubicBezTo>
                      <a:pt x="52" y="7"/>
                      <a:pt x="55" y="9"/>
                      <a:pt x="53" y="6"/>
                    </a:cubicBezTo>
                    <a:cubicBezTo>
                      <a:pt x="50" y="9"/>
                      <a:pt x="50" y="9"/>
                      <a:pt x="50" y="9"/>
                    </a:cubicBezTo>
                    <a:cubicBezTo>
                      <a:pt x="48" y="8"/>
                      <a:pt x="52" y="5"/>
                      <a:pt x="49" y="5"/>
                    </a:cubicBezTo>
                    <a:cubicBezTo>
                      <a:pt x="49" y="7"/>
                      <a:pt x="46" y="8"/>
                      <a:pt x="44" y="8"/>
                    </a:cubicBezTo>
                    <a:cubicBezTo>
                      <a:pt x="45" y="7"/>
                      <a:pt x="45" y="7"/>
                      <a:pt x="45" y="7"/>
                    </a:cubicBezTo>
                    <a:cubicBezTo>
                      <a:pt x="43" y="8"/>
                      <a:pt x="40" y="7"/>
                      <a:pt x="41" y="12"/>
                    </a:cubicBezTo>
                    <a:cubicBezTo>
                      <a:pt x="39" y="7"/>
                      <a:pt x="39" y="7"/>
                      <a:pt x="39" y="7"/>
                    </a:cubicBezTo>
                    <a:cubicBezTo>
                      <a:pt x="39" y="10"/>
                      <a:pt x="39" y="10"/>
                      <a:pt x="39" y="10"/>
                    </a:cubicBezTo>
                    <a:cubicBezTo>
                      <a:pt x="35" y="9"/>
                      <a:pt x="33" y="0"/>
                      <a:pt x="26" y="4"/>
                    </a:cubicBezTo>
                    <a:cubicBezTo>
                      <a:pt x="28" y="5"/>
                      <a:pt x="26" y="7"/>
                      <a:pt x="26" y="8"/>
                    </a:cubicBezTo>
                    <a:cubicBezTo>
                      <a:pt x="28" y="10"/>
                      <a:pt x="29" y="5"/>
                      <a:pt x="32" y="5"/>
                    </a:cubicBezTo>
                    <a:cubicBezTo>
                      <a:pt x="32" y="8"/>
                      <a:pt x="27" y="13"/>
                      <a:pt x="30" y="15"/>
                    </a:cubicBezTo>
                    <a:cubicBezTo>
                      <a:pt x="27" y="11"/>
                      <a:pt x="24" y="15"/>
                      <a:pt x="23" y="6"/>
                    </a:cubicBezTo>
                    <a:cubicBezTo>
                      <a:pt x="19" y="6"/>
                      <a:pt x="17" y="10"/>
                      <a:pt x="13" y="8"/>
                    </a:cubicBezTo>
                    <a:cubicBezTo>
                      <a:pt x="13" y="7"/>
                      <a:pt x="13" y="7"/>
                      <a:pt x="13" y="7"/>
                    </a:cubicBezTo>
                    <a:cubicBezTo>
                      <a:pt x="12" y="12"/>
                      <a:pt x="10" y="4"/>
                      <a:pt x="7" y="10"/>
                    </a:cubicBezTo>
                    <a:cubicBezTo>
                      <a:pt x="9" y="11"/>
                      <a:pt x="9" y="11"/>
                      <a:pt x="9" y="11"/>
                    </a:cubicBezTo>
                    <a:cubicBezTo>
                      <a:pt x="9" y="13"/>
                      <a:pt x="8" y="13"/>
                      <a:pt x="6" y="14"/>
                    </a:cubicBezTo>
                    <a:cubicBezTo>
                      <a:pt x="7" y="13"/>
                      <a:pt x="7" y="13"/>
                      <a:pt x="6" y="12"/>
                    </a:cubicBezTo>
                    <a:cubicBezTo>
                      <a:pt x="6" y="16"/>
                      <a:pt x="1" y="17"/>
                      <a:pt x="0" y="18"/>
                    </a:cubicBezTo>
                    <a:cubicBezTo>
                      <a:pt x="2" y="18"/>
                      <a:pt x="5" y="15"/>
                      <a:pt x="7" y="14"/>
                    </a:cubicBezTo>
                    <a:cubicBezTo>
                      <a:pt x="6" y="16"/>
                      <a:pt x="6" y="20"/>
                      <a:pt x="4" y="1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0" name="Freeform 1279">
                <a:extLst>
                  <a:ext uri="{FF2B5EF4-FFF2-40B4-BE49-F238E27FC236}">
                    <a16:creationId xmlns:a16="http://schemas.microsoft.com/office/drawing/2014/main" xmlns="" id="{782F7062-28CA-4300-95CC-E208497F6D90}"/>
                  </a:ext>
                </a:extLst>
              </p:cNvPr>
              <p:cNvSpPr/>
              <p:nvPr/>
            </p:nvSpPr>
            <p:spPr>
              <a:xfrm>
                <a:off x="3945" y="2657"/>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2"/>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1" name="Freeform 1280">
                <a:extLst>
                  <a:ext uri="{FF2B5EF4-FFF2-40B4-BE49-F238E27FC236}">
                    <a16:creationId xmlns:a16="http://schemas.microsoft.com/office/drawing/2014/main" xmlns="" id="{C92B6D69-5A71-4811-90B1-3A63AA345B6E}"/>
                  </a:ext>
                </a:extLst>
              </p:cNvPr>
              <p:cNvSpPr/>
              <p:nvPr/>
            </p:nvSpPr>
            <p:spPr>
              <a:xfrm>
                <a:off x="3865" y="2651"/>
                <a:ext cx="41" cy="23"/>
              </a:xfrm>
              <a:custGeom>
                <a:avLst/>
                <a:gdLst/>
                <a:ahLst/>
                <a:cxnLst>
                  <a:cxn ang="0">
                    <a:pos x="29" y="11"/>
                  </a:cxn>
                  <a:cxn ang="0">
                    <a:pos x="27" y="6"/>
                  </a:cxn>
                  <a:cxn ang="0">
                    <a:pos x="28" y="15"/>
                  </a:cxn>
                  <a:cxn ang="0">
                    <a:pos x="23" y="17"/>
                  </a:cxn>
                  <a:cxn ang="0">
                    <a:pos x="24" y="9"/>
                  </a:cxn>
                  <a:cxn ang="0">
                    <a:pos x="20" y="8"/>
                  </a:cxn>
                  <a:cxn ang="0">
                    <a:pos x="20" y="12"/>
                  </a:cxn>
                  <a:cxn ang="0">
                    <a:pos x="14" y="15"/>
                  </a:cxn>
                  <a:cxn ang="0">
                    <a:pos x="17" y="13"/>
                  </a:cxn>
                  <a:cxn ang="0">
                    <a:pos x="13" y="8"/>
                  </a:cxn>
                  <a:cxn ang="0">
                    <a:pos x="2" y="21"/>
                  </a:cxn>
                  <a:cxn ang="0">
                    <a:pos x="6" y="21"/>
                  </a:cxn>
                  <a:cxn ang="0">
                    <a:pos x="6" y="15"/>
                  </a:cxn>
                  <a:cxn ang="0">
                    <a:pos x="10" y="17"/>
                  </a:cxn>
                  <a:cxn ang="0">
                    <a:pos x="7" y="19"/>
                  </a:cxn>
                  <a:cxn ang="0">
                    <a:pos x="34" y="20"/>
                  </a:cxn>
                  <a:cxn ang="0">
                    <a:pos x="31" y="19"/>
                  </a:cxn>
                  <a:cxn ang="0">
                    <a:pos x="34" y="16"/>
                  </a:cxn>
                  <a:cxn ang="0">
                    <a:pos x="33" y="11"/>
                  </a:cxn>
                  <a:cxn ang="0">
                    <a:pos x="34" y="12"/>
                  </a:cxn>
                  <a:cxn ang="0">
                    <a:pos x="34" y="6"/>
                  </a:cxn>
                  <a:cxn ang="0">
                    <a:pos x="41" y="4"/>
                  </a:cxn>
                  <a:cxn ang="0">
                    <a:pos x="31" y="4"/>
                  </a:cxn>
                  <a:cxn ang="0">
                    <a:pos x="29" y="11"/>
                  </a:cxn>
                </a:cxnLst>
                <a:rect l="0" t="0" r="0" b="0"/>
                <a:pathLst>
                  <a:path w="47" h="27">
                    <a:moveTo>
                      <a:pt x="34" y="14"/>
                    </a:moveTo>
                    <a:cubicBezTo>
                      <a:pt x="31" y="13"/>
                      <a:pt x="35" y="10"/>
                      <a:pt x="32" y="8"/>
                    </a:cubicBezTo>
                    <a:cubicBezTo>
                      <a:pt x="30" y="11"/>
                      <a:pt x="35" y="14"/>
                      <a:pt x="33" y="18"/>
                    </a:cubicBezTo>
                    <a:cubicBezTo>
                      <a:pt x="31" y="16"/>
                      <a:pt x="29" y="20"/>
                      <a:pt x="27" y="20"/>
                    </a:cubicBezTo>
                    <a:cubicBezTo>
                      <a:pt x="29" y="18"/>
                      <a:pt x="28" y="12"/>
                      <a:pt x="28" y="11"/>
                    </a:cubicBezTo>
                    <a:cubicBezTo>
                      <a:pt x="27" y="13"/>
                      <a:pt x="24" y="10"/>
                      <a:pt x="23" y="10"/>
                    </a:cubicBezTo>
                    <a:cubicBezTo>
                      <a:pt x="27" y="13"/>
                      <a:pt x="19" y="12"/>
                      <a:pt x="23" y="15"/>
                    </a:cubicBezTo>
                    <a:cubicBezTo>
                      <a:pt x="23" y="19"/>
                      <a:pt x="19" y="21"/>
                      <a:pt x="17" y="18"/>
                    </a:cubicBezTo>
                    <a:cubicBezTo>
                      <a:pt x="17" y="16"/>
                      <a:pt x="19" y="17"/>
                      <a:pt x="20" y="16"/>
                    </a:cubicBezTo>
                    <a:cubicBezTo>
                      <a:pt x="20" y="12"/>
                      <a:pt x="17" y="14"/>
                      <a:pt x="16" y="10"/>
                    </a:cubicBezTo>
                    <a:cubicBezTo>
                      <a:pt x="12" y="16"/>
                      <a:pt x="0" y="15"/>
                      <a:pt x="3" y="25"/>
                    </a:cubicBezTo>
                    <a:cubicBezTo>
                      <a:pt x="5" y="27"/>
                      <a:pt x="6" y="25"/>
                      <a:pt x="7" y="25"/>
                    </a:cubicBezTo>
                    <a:cubicBezTo>
                      <a:pt x="3" y="22"/>
                      <a:pt x="7" y="19"/>
                      <a:pt x="8" y="18"/>
                    </a:cubicBezTo>
                    <a:cubicBezTo>
                      <a:pt x="9" y="19"/>
                      <a:pt x="12" y="16"/>
                      <a:pt x="12" y="20"/>
                    </a:cubicBezTo>
                    <a:cubicBezTo>
                      <a:pt x="9" y="23"/>
                      <a:pt x="9" y="23"/>
                      <a:pt x="9" y="23"/>
                    </a:cubicBezTo>
                    <a:cubicBezTo>
                      <a:pt x="18" y="25"/>
                      <a:pt x="30" y="25"/>
                      <a:pt x="40" y="24"/>
                    </a:cubicBezTo>
                    <a:cubicBezTo>
                      <a:pt x="36" y="23"/>
                      <a:pt x="36" y="23"/>
                      <a:pt x="36" y="23"/>
                    </a:cubicBezTo>
                    <a:cubicBezTo>
                      <a:pt x="36" y="21"/>
                      <a:pt x="38" y="21"/>
                      <a:pt x="40" y="19"/>
                    </a:cubicBezTo>
                    <a:cubicBezTo>
                      <a:pt x="38" y="13"/>
                      <a:pt x="38" y="13"/>
                      <a:pt x="38" y="13"/>
                    </a:cubicBezTo>
                    <a:cubicBezTo>
                      <a:pt x="39" y="13"/>
                      <a:pt x="41" y="12"/>
                      <a:pt x="40" y="15"/>
                    </a:cubicBezTo>
                    <a:cubicBezTo>
                      <a:pt x="42" y="12"/>
                      <a:pt x="41" y="10"/>
                      <a:pt x="40" y="8"/>
                    </a:cubicBezTo>
                    <a:cubicBezTo>
                      <a:pt x="44" y="7"/>
                      <a:pt x="44" y="9"/>
                      <a:pt x="47" y="5"/>
                    </a:cubicBezTo>
                    <a:cubicBezTo>
                      <a:pt x="42" y="0"/>
                      <a:pt x="42" y="10"/>
                      <a:pt x="36" y="5"/>
                    </a:cubicBezTo>
                    <a:lnTo>
                      <a:pt x="34" y="1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2" name="Freeform 1281">
                <a:extLst>
                  <a:ext uri="{FF2B5EF4-FFF2-40B4-BE49-F238E27FC236}">
                    <a16:creationId xmlns:a16="http://schemas.microsoft.com/office/drawing/2014/main" xmlns="" id="{76FB54E4-CB30-45AE-8B30-3BACDDBB5AA8}"/>
                  </a:ext>
                </a:extLst>
              </p:cNvPr>
              <p:cNvSpPr/>
              <p:nvPr/>
            </p:nvSpPr>
            <p:spPr>
              <a:xfrm>
                <a:off x="3904" y="2660"/>
                <a:ext cx="2" cy="2"/>
              </a:xfrm>
              <a:custGeom>
                <a:avLst/>
                <a:gdLst/>
                <a:ahLst/>
                <a:cxnLst>
                  <a:cxn ang="0">
                    <a:pos x="1" y="0"/>
                  </a:cxn>
                  <a:cxn ang="0">
                    <a:pos x="0" y="2"/>
                  </a:cxn>
                  <a:cxn ang="0">
                    <a:pos x="2" y="1"/>
                  </a:cxn>
                  <a:cxn ang="0">
                    <a:pos x="1" y="0"/>
                  </a:cxn>
                </a:cxnLst>
                <a:rect l="0" t="0" r="0" b="0"/>
                <a:pathLst>
                  <a:path w="2" h="2">
                    <a:moveTo>
                      <a:pt x="1" y="0"/>
                    </a:moveTo>
                    <a:lnTo>
                      <a:pt x="0" y="2"/>
                    </a:lnTo>
                    <a:lnTo>
                      <a:pt x="2"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3" name="Freeform 1282">
                <a:extLst>
                  <a:ext uri="{FF2B5EF4-FFF2-40B4-BE49-F238E27FC236}">
                    <a16:creationId xmlns:a16="http://schemas.microsoft.com/office/drawing/2014/main" xmlns="" id="{FEA4D7DA-E2DE-46CD-AA33-65505CF17403}"/>
                  </a:ext>
                </a:extLst>
              </p:cNvPr>
              <p:cNvSpPr/>
              <p:nvPr/>
            </p:nvSpPr>
            <p:spPr>
              <a:xfrm>
                <a:off x="3901" y="2668"/>
                <a:ext cx="3" cy="4"/>
              </a:xfrm>
              <a:custGeom>
                <a:avLst/>
                <a:gdLst/>
                <a:ahLst/>
                <a:cxnLst>
                  <a:cxn ang="0">
                    <a:pos x="2" y="4"/>
                  </a:cxn>
                  <a:cxn ang="0">
                    <a:pos x="3" y="0"/>
                  </a:cxn>
                  <a:cxn ang="0">
                    <a:pos x="2" y="4"/>
                  </a:cxn>
                </a:cxnLst>
                <a:rect l="0" t="0" r="0" b="0"/>
                <a:pathLst>
                  <a:path w="3" h="5">
                    <a:moveTo>
                      <a:pt x="2" y="5"/>
                    </a:moveTo>
                    <a:cubicBezTo>
                      <a:pt x="3" y="1"/>
                      <a:pt x="3" y="1"/>
                      <a:pt x="3" y="1"/>
                    </a:cubicBezTo>
                    <a:cubicBezTo>
                      <a:pt x="0" y="0"/>
                      <a:pt x="0" y="2"/>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4" name="Freeform 1283">
                <a:extLst>
                  <a:ext uri="{FF2B5EF4-FFF2-40B4-BE49-F238E27FC236}">
                    <a16:creationId xmlns:a16="http://schemas.microsoft.com/office/drawing/2014/main" xmlns="" id="{BA4A2ED1-6449-48DB-8D66-361A6FEEB5F2}"/>
                  </a:ext>
                </a:extLst>
              </p:cNvPr>
              <p:cNvSpPr/>
              <p:nvPr/>
            </p:nvSpPr>
            <p:spPr>
              <a:xfrm>
                <a:off x="3874" y="2660"/>
                <a:ext cx="2" cy="1"/>
              </a:xfrm>
              <a:custGeom>
                <a:avLst/>
                <a:gdLst/>
                <a:ahLst/>
                <a:cxnLst>
                  <a:cxn ang="0">
                    <a:pos x="2" y="0"/>
                  </a:cxn>
                  <a:cxn ang="0">
                    <a:pos x="0" y="0"/>
                  </a:cxn>
                  <a:cxn ang="0">
                    <a:pos x="1" y="1"/>
                  </a:cxn>
                  <a:cxn ang="0">
                    <a:pos x="2" y="0"/>
                  </a:cxn>
                </a:cxnLst>
                <a:rect l="0" t="0" r="0" b="0"/>
                <a:pathLst>
                  <a:path w="3" h="2">
                    <a:moveTo>
                      <a:pt x="3" y="0"/>
                    </a:moveTo>
                    <a:cubicBezTo>
                      <a:pt x="0" y="1"/>
                      <a:pt x="0" y="1"/>
                      <a:pt x="0" y="1"/>
                    </a:cubicBezTo>
                    <a:cubicBezTo>
                      <a:pt x="2" y="2"/>
                      <a:pt x="2" y="2"/>
                      <a:pt x="2" y="2"/>
                    </a:cubicBezTo>
                    <a:cubicBezTo>
                      <a:pt x="2" y="0"/>
                      <a:pt x="3" y="0"/>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5" name="Freeform 1284">
                <a:extLst>
                  <a:ext uri="{FF2B5EF4-FFF2-40B4-BE49-F238E27FC236}">
                    <a16:creationId xmlns:a16="http://schemas.microsoft.com/office/drawing/2014/main" xmlns="" id="{A67EF83F-8239-45F5-BD59-984696075348}"/>
                  </a:ext>
                </a:extLst>
              </p:cNvPr>
              <p:cNvSpPr/>
              <p:nvPr/>
            </p:nvSpPr>
            <p:spPr>
              <a:xfrm>
                <a:off x="3856" y="2662"/>
                <a:ext cx="13" cy="11"/>
              </a:xfrm>
              <a:custGeom>
                <a:avLst/>
                <a:gdLst/>
                <a:ahLst/>
                <a:cxnLst>
                  <a:cxn ang="0">
                    <a:pos x="0" y="11"/>
                  </a:cxn>
                  <a:cxn ang="0">
                    <a:pos x="10" y="11"/>
                  </a:cxn>
                  <a:cxn ang="0">
                    <a:pos x="10" y="0"/>
                  </a:cxn>
                  <a:cxn ang="0">
                    <a:pos x="5" y="7"/>
                  </a:cxn>
                  <a:cxn ang="0">
                    <a:pos x="0" y="7"/>
                  </a:cxn>
                  <a:cxn ang="0">
                    <a:pos x="0" y="11"/>
                  </a:cxn>
                </a:cxnLst>
                <a:rect l="0" t="0" r="0" b="0"/>
                <a:pathLst>
                  <a:path w="14" h="13">
                    <a:moveTo>
                      <a:pt x="0" y="13"/>
                    </a:moveTo>
                    <a:cubicBezTo>
                      <a:pt x="4" y="13"/>
                      <a:pt x="6" y="10"/>
                      <a:pt x="11" y="13"/>
                    </a:cubicBezTo>
                    <a:cubicBezTo>
                      <a:pt x="14" y="9"/>
                      <a:pt x="10" y="5"/>
                      <a:pt x="11" y="1"/>
                    </a:cubicBezTo>
                    <a:cubicBezTo>
                      <a:pt x="9" y="0"/>
                      <a:pt x="9" y="7"/>
                      <a:pt x="6" y="9"/>
                    </a:cubicBezTo>
                    <a:cubicBezTo>
                      <a:pt x="5" y="5"/>
                      <a:pt x="2" y="9"/>
                      <a:pt x="0" y="9"/>
                    </a:cubicBezTo>
                    <a:cubicBezTo>
                      <a:pt x="0" y="10"/>
                      <a:pt x="0" y="12"/>
                      <a:pt x="0" y="1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6" name="Freeform 1285">
                <a:extLst>
                  <a:ext uri="{FF2B5EF4-FFF2-40B4-BE49-F238E27FC236}">
                    <a16:creationId xmlns:a16="http://schemas.microsoft.com/office/drawing/2014/main" xmlns="" id="{078313D1-91FA-464B-863E-99E77454748A}"/>
                  </a:ext>
                </a:extLst>
              </p:cNvPr>
              <p:cNvSpPr/>
              <p:nvPr/>
            </p:nvSpPr>
            <p:spPr>
              <a:xfrm>
                <a:off x="3761" y="2653"/>
                <a:ext cx="99" cy="19"/>
              </a:xfrm>
              <a:custGeom>
                <a:avLst/>
                <a:gdLst/>
                <a:ahLst/>
                <a:cxnLst>
                  <a:cxn ang="0">
                    <a:pos x="81" y="8"/>
                  </a:cxn>
                  <a:cxn ang="0">
                    <a:pos x="76" y="9"/>
                  </a:cxn>
                  <a:cxn ang="0">
                    <a:pos x="79" y="6"/>
                  </a:cxn>
                  <a:cxn ang="0">
                    <a:pos x="74" y="4"/>
                  </a:cxn>
                  <a:cxn ang="0">
                    <a:pos x="74" y="6"/>
                  </a:cxn>
                  <a:cxn ang="0">
                    <a:pos x="66" y="8"/>
                  </a:cxn>
                  <a:cxn ang="0">
                    <a:pos x="64" y="12"/>
                  </a:cxn>
                  <a:cxn ang="0">
                    <a:pos x="58" y="4"/>
                  </a:cxn>
                  <a:cxn ang="0">
                    <a:pos x="60" y="14"/>
                  </a:cxn>
                  <a:cxn ang="0">
                    <a:pos x="49" y="11"/>
                  </a:cxn>
                  <a:cxn ang="0">
                    <a:pos x="51" y="10"/>
                  </a:cxn>
                  <a:cxn ang="0">
                    <a:pos x="46" y="10"/>
                  </a:cxn>
                  <a:cxn ang="0">
                    <a:pos x="46" y="6"/>
                  </a:cxn>
                  <a:cxn ang="0">
                    <a:pos x="38" y="6"/>
                  </a:cxn>
                  <a:cxn ang="0">
                    <a:pos x="39" y="4"/>
                  </a:cxn>
                  <a:cxn ang="0">
                    <a:pos x="24" y="8"/>
                  </a:cxn>
                  <a:cxn ang="0">
                    <a:pos x="21" y="4"/>
                  </a:cxn>
                  <a:cxn ang="0">
                    <a:pos x="23" y="13"/>
                  </a:cxn>
                  <a:cxn ang="0">
                    <a:pos x="16" y="13"/>
                  </a:cxn>
                  <a:cxn ang="0">
                    <a:pos x="18" y="7"/>
                  </a:cxn>
                  <a:cxn ang="0">
                    <a:pos x="14" y="9"/>
                  </a:cxn>
                  <a:cxn ang="0">
                    <a:pos x="12" y="4"/>
                  </a:cxn>
                  <a:cxn ang="0">
                    <a:pos x="5" y="12"/>
                  </a:cxn>
                  <a:cxn ang="0">
                    <a:pos x="0" y="10"/>
                  </a:cxn>
                  <a:cxn ang="0">
                    <a:pos x="4" y="18"/>
                  </a:cxn>
                  <a:cxn ang="0">
                    <a:pos x="26" y="17"/>
                  </a:cxn>
                  <a:cxn ang="0">
                    <a:pos x="31" y="13"/>
                  </a:cxn>
                  <a:cxn ang="0">
                    <a:pos x="32" y="18"/>
                  </a:cxn>
                  <a:cxn ang="0">
                    <a:pos x="32" y="13"/>
                  </a:cxn>
                  <a:cxn ang="0">
                    <a:pos x="36" y="17"/>
                  </a:cxn>
                  <a:cxn ang="0">
                    <a:pos x="37" y="13"/>
                  </a:cxn>
                  <a:cxn ang="0">
                    <a:pos x="40" y="19"/>
                  </a:cxn>
                  <a:cxn ang="0">
                    <a:pos x="75" y="16"/>
                  </a:cxn>
                  <a:cxn ang="0">
                    <a:pos x="74" y="12"/>
                  </a:cxn>
                  <a:cxn ang="0">
                    <a:pos x="87" y="12"/>
                  </a:cxn>
                  <a:cxn ang="0">
                    <a:pos x="89" y="9"/>
                  </a:cxn>
                  <a:cxn ang="0">
                    <a:pos x="89" y="17"/>
                  </a:cxn>
                  <a:cxn ang="0">
                    <a:pos x="93" y="16"/>
                  </a:cxn>
                  <a:cxn ang="0">
                    <a:pos x="91" y="14"/>
                  </a:cxn>
                  <a:cxn ang="0">
                    <a:pos x="95" y="15"/>
                  </a:cxn>
                  <a:cxn ang="0">
                    <a:pos x="92" y="6"/>
                  </a:cxn>
                  <a:cxn ang="0">
                    <a:pos x="81" y="2"/>
                  </a:cxn>
                  <a:cxn ang="0">
                    <a:pos x="81" y="8"/>
                  </a:cxn>
                </a:cxnLst>
                <a:rect l="0" t="0" r="0" b="0"/>
                <a:pathLst>
                  <a:path w="115" h="23">
                    <a:moveTo>
                      <a:pt x="95" y="10"/>
                    </a:moveTo>
                    <a:cubicBezTo>
                      <a:pt x="93" y="10"/>
                      <a:pt x="91" y="13"/>
                      <a:pt x="89" y="11"/>
                    </a:cubicBezTo>
                    <a:cubicBezTo>
                      <a:pt x="89" y="9"/>
                      <a:pt x="90" y="8"/>
                      <a:pt x="92" y="8"/>
                    </a:cubicBezTo>
                    <a:cubicBezTo>
                      <a:pt x="91" y="3"/>
                      <a:pt x="89" y="9"/>
                      <a:pt x="87" y="6"/>
                    </a:cubicBezTo>
                    <a:cubicBezTo>
                      <a:pt x="87" y="6"/>
                      <a:pt x="88" y="7"/>
                      <a:pt x="87" y="8"/>
                    </a:cubicBezTo>
                    <a:cubicBezTo>
                      <a:pt x="82" y="7"/>
                      <a:pt x="84" y="13"/>
                      <a:pt x="77" y="10"/>
                    </a:cubicBezTo>
                    <a:cubicBezTo>
                      <a:pt x="76" y="11"/>
                      <a:pt x="75" y="11"/>
                      <a:pt x="75" y="15"/>
                    </a:cubicBezTo>
                    <a:cubicBezTo>
                      <a:pt x="71" y="10"/>
                      <a:pt x="73" y="10"/>
                      <a:pt x="68" y="6"/>
                    </a:cubicBezTo>
                    <a:cubicBezTo>
                      <a:pt x="68" y="8"/>
                      <a:pt x="70" y="13"/>
                      <a:pt x="70" y="18"/>
                    </a:cubicBezTo>
                    <a:cubicBezTo>
                      <a:pt x="63" y="11"/>
                      <a:pt x="62" y="18"/>
                      <a:pt x="58" y="14"/>
                    </a:cubicBezTo>
                    <a:cubicBezTo>
                      <a:pt x="58" y="14"/>
                      <a:pt x="59" y="12"/>
                      <a:pt x="60" y="13"/>
                    </a:cubicBezTo>
                    <a:cubicBezTo>
                      <a:pt x="60" y="7"/>
                      <a:pt x="56" y="14"/>
                      <a:pt x="54" y="13"/>
                    </a:cubicBezTo>
                    <a:cubicBezTo>
                      <a:pt x="54" y="8"/>
                      <a:pt x="54" y="8"/>
                      <a:pt x="54" y="8"/>
                    </a:cubicBezTo>
                    <a:cubicBezTo>
                      <a:pt x="52" y="9"/>
                      <a:pt x="48" y="12"/>
                      <a:pt x="45" y="8"/>
                    </a:cubicBezTo>
                    <a:cubicBezTo>
                      <a:pt x="46" y="6"/>
                      <a:pt x="46" y="6"/>
                      <a:pt x="46" y="6"/>
                    </a:cubicBezTo>
                    <a:cubicBezTo>
                      <a:pt x="40" y="10"/>
                      <a:pt x="33" y="8"/>
                      <a:pt x="28" y="10"/>
                    </a:cubicBezTo>
                    <a:cubicBezTo>
                      <a:pt x="25" y="6"/>
                      <a:pt x="25" y="6"/>
                      <a:pt x="25" y="6"/>
                    </a:cubicBezTo>
                    <a:cubicBezTo>
                      <a:pt x="18" y="11"/>
                      <a:pt x="32" y="8"/>
                      <a:pt x="27" y="16"/>
                    </a:cubicBezTo>
                    <a:cubicBezTo>
                      <a:pt x="26" y="6"/>
                      <a:pt x="23" y="19"/>
                      <a:pt x="19" y="16"/>
                    </a:cubicBezTo>
                    <a:cubicBezTo>
                      <a:pt x="17" y="12"/>
                      <a:pt x="23" y="13"/>
                      <a:pt x="21" y="9"/>
                    </a:cubicBezTo>
                    <a:cubicBezTo>
                      <a:pt x="20" y="14"/>
                      <a:pt x="19" y="11"/>
                      <a:pt x="17" y="12"/>
                    </a:cubicBezTo>
                    <a:cubicBezTo>
                      <a:pt x="17" y="7"/>
                      <a:pt x="12" y="11"/>
                      <a:pt x="14" y="6"/>
                    </a:cubicBezTo>
                    <a:cubicBezTo>
                      <a:pt x="6" y="15"/>
                      <a:pt x="6" y="15"/>
                      <a:pt x="6" y="15"/>
                    </a:cubicBezTo>
                    <a:cubicBezTo>
                      <a:pt x="5" y="12"/>
                      <a:pt x="3" y="13"/>
                      <a:pt x="1" y="13"/>
                    </a:cubicBezTo>
                    <a:cubicBezTo>
                      <a:pt x="5" y="13"/>
                      <a:pt x="0" y="20"/>
                      <a:pt x="5" y="22"/>
                    </a:cubicBezTo>
                    <a:cubicBezTo>
                      <a:pt x="11" y="20"/>
                      <a:pt x="22" y="18"/>
                      <a:pt x="31" y="21"/>
                    </a:cubicBezTo>
                    <a:cubicBezTo>
                      <a:pt x="31" y="14"/>
                      <a:pt x="36" y="21"/>
                      <a:pt x="37" y="16"/>
                    </a:cubicBezTo>
                    <a:cubicBezTo>
                      <a:pt x="38" y="22"/>
                      <a:pt x="38" y="22"/>
                      <a:pt x="38" y="22"/>
                    </a:cubicBezTo>
                    <a:cubicBezTo>
                      <a:pt x="43" y="20"/>
                      <a:pt x="37" y="18"/>
                      <a:pt x="38" y="16"/>
                    </a:cubicBezTo>
                    <a:cubicBezTo>
                      <a:pt x="40" y="15"/>
                      <a:pt x="42" y="19"/>
                      <a:pt x="42" y="21"/>
                    </a:cubicBezTo>
                    <a:cubicBezTo>
                      <a:pt x="46" y="21"/>
                      <a:pt x="43" y="19"/>
                      <a:pt x="44" y="16"/>
                    </a:cubicBezTo>
                    <a:cubicBezTo>
                      <a:pt x="47" y="23"/>
                      <a:pt x="47" y="23"/>
                      <a:pt x="47" y="23"/>
                    </a:cubicBezTo>
                    <a:cubicBezTo>
                      <a:pt x="59" y="21"/>
                      <a:pt x="74" y="16"/>
                      <a:pt x="88" y="20"/>
                    </a:cubicBezTo>
                    <a:cubicBezTo>
                      <a:pt x="87" y="15"/>
                      <a:pt x="87" y="15"/>
                      <a:pt x="87" y="15"/>
                    </a:cubicBezTo>
                    <a:cubicBezTo>
                      <a:pt x="93" y="18"/>
                      <a:pt x="97" y="6"/>
                      <a:pt x="102" y="15"/>
                    </a:cubicBezTo>
                    <a:cubicBezTo>
                      <a:pt x="104" y="11"/>
                      <a:pt x="104" y="11"/>
                      <a:pt x="104" y="11"/>
                    </a:cubicBezTo>
                    <a:cubicBezTo>
                      <a:pt x="103" y="13"/>
                      <a:pt x="105" y="18"/>
                      <a:pt x="104" y="21"/>
                    </a:cubicBezTo>
                    <a:cubicBezTo>
                      <a:pt x="105" y="19"/>
                      <a:pt x="107" y="21"/>
                      <a:pt x="109" y="20"/>
                    </a:cubicBezTo>
                    <a:cubicBezTo>
                      <a:pt x="106" y="17"/>
                      <a:pt x="106" y="17"/>
                      <a:pt x="106" y="17"/>
                    </a:cubicBezTo>
                    <a:cubicBezTo>
                      <a:pt x="108" y="14"/>
                      <a:pt x="110" y="16"/>
                      <a:pt x="111" y="19"/>
                    </a:cubicBezTo>
                    <a:cubicBezTo>
                      <a:pt x="115" y="15"/>
                      <a:pt x="108" y="12"/>
                      <a:pt x="107" y="8"/>
                    </a:cubicBezTo>
                    <a:cubicBezTo>
                      <a:pt x="101" y="16"/>
                      <a:pt x="101" y="0"/>
                      <a:pt x="95" y="3"/>
                    </a:cubicBezTo>
                    <a:cubicBezTo>
                      <a:pt x="91" y="6"/>
                      <a:pt x="95" y="8"/>
                      <a:pt x="95"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7" name="Freeform 1286">
                <a:extLst>
                  <a:ext uri="{FF2B5EF4-FFF2-40B4-BE49-F238E27FC236}">
                    <a16:creationId xmlns:a16="http://schemas.microsoft.com/office/drawing/2014/main" xmlns="" id="{29094748-ABAB-4120-9CE6-98CEBD760169}"/>
                  </a:ext>
                </a:extLst>
              </p:cNvPr>
              <p:cNvSpPr/>
              <p:nvPr/>
            </p:nvSpPr>
            <p:spPr>
              <a:xfrm>
                <a:off x="3850" y="2671"/>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8" name="Freeform 1287">
                <a:extLst>
                  <a:ext uri="{FF2B5EF4-FFF2-40B4-BE49-F238E27FC236}">
                    <a16:creationId xmlns:a16="http://schemas.microsoft.com/office/drawing/2014/main" xmlns="" id="{B5DAC0EA-5232-438C-A7DC-0188B87B6B44}"/>
                  </a:ext>
                </a:extLst>
              </p:cNvPr>
              <p:cNvSpPr/>
              <p:nvPr/>
            </p:nvSpPr>
            <p:spPr>
              <a:xfrm>
                <a:off x="3760" y="2664"/>
                <a:ext cx="2" cy="2"/>
              </a:xfrm>
              <a:custGeom>
                <a:avLst/>
                <a:gdLst/>
                <a:ahLst/>
                <a:cxnLst>
                  <a:cxn ang="0">
                    <a:pos x="2" y="0"/>
                  </a:cxn>
                  <a:cxn ang="0">
                    <a:pos x="1" y="1"/>
                  </a:cxn>
                  <a:cxn ang="0">
                    <a:pos x="2" y="0"/>
                  </a:cxn>
                </a:cxnLst>
                <a:rect l="0" t="0" r="0" b="0"/>
                <a:pathLst>
                  <a:path w="2" h="2">
                    <a:moveTo>
                      <a:pt x="2" y="0"/>
                    </a:moveTo>
                    <a:cubicBezTo>
                      <a:pt x="1" y="1"/>
                      <a:pt x="1" y="1"/>
                      <a:pt x="1" y="1"/>
                    </a:cubicBezTo>
                    <a:cubicBezTo>
                      <a:pt x="0" y="2"/>
                      <a:pt x="1"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09" name="Freeform 1288">
                <a:extLst>
                  <a:ext uri="{FF2B5EF4-FFF2-40B4-BE49-F238E27FC236}">
                    <a16:creationId xmlns:a16="http://schemas.microsoft.com/office/drawing/2014/main" xmlns="" id="{DB972D76-F4D6-409D-9540-4276B8E168E8}"/>
                  </a:ext>
                </a:extLst>
              </p:cNvPr>
              <p:cNvSpPr/>
              <p:nvPr/>
            </p:nvSpPr>
            <p:spPr>
              <a:xfrm>
                <a:off x="3856" y="2669"/>
                <a:ext cx="0" cy="1"/>
              </a:xfrm>
              <a:custGeom>
                <a:avLst/>
                <a:gdLst/>
                <a:ahLst/>
                <a:cxnLst>
                  <a:cxn ang="0">
                    <a:pos x="0" y="1"/>
                  </a:cxn>
                  <a:cxn ang="0">
                    <a:pos x="0" y="0"/>
                  </a:cxn>
                  <a:cxn ang="0">
                    <a:pos x="0" y="1"/>
                  </a:cxn>
                  <a:cxn ang="0">
                    <a:pos x="0" y="1"/>
                  </a:cxn>
                </a:cxnLst>
                <a:rect l="0" t="0" r="0" b="0"/>
                <a:pathLst>
                  <a:path w="1" h="1">
                    <a:moveTo>
                      <a:pt x="0" y="1"/>
                    </a:moveTo>
                    <a:lnTo>
                      <a:pt x="0" y="0"/>
                    </a:lnTo>
                    <a:lnTo>
                      <a:pt x="0" y="1"/>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0" name="Freeform 1289">
                <a:extLst>
                  <a:ext uri="{FF2B5EF4-FFF2-40B4-BE49-F238E27FC236}">
                    <a16:creationId xmlns:a16="http://schemas.microsoft.com/office/drawing/2014/main" xmlns="" id="{AC8E8085-35BC-478E-A44D-01ABD46C14F6}"/>
                  </a:ext>
                </a:extLst>
              </p:cNvPr>
              <p:cNvSpPr/>
              <p:nvPr/>
            </p:nvSpPr>
            <p:spPr>
              <a:xfrm>
                <a:off x="3857" y="2660"/>
                <a:ext cx="2" cy="2"/>
              </a:xfrm>
              <a:custGeom>
                <a:avLst/>
                <a:gdLst/>
                <a:ahLst/>
                <a:cxnLst>
                  <a:cxn ang="0">
                    <a:pos x="2" y="0"/>
                  </a:cxn>
                  <a:cxn ang="0">
                    <a:pos x="0" y="0"/>
                  </a:cxn>
                  <a:cxn ang="0">
                    <a:pos x="1" y="2"/>
                  </a:cxn>
                  <a:cxn ang="0">
                    <a:pos x="2" y="0"/>
                  </a:cxn>
                </a:cxnLst>
                <a:rect l="0" t="0" r="0" b="0"/>
                <a:pathLst>
                  <a:path w="2" h="2">
                    <a:moveTo>
                      <a:pt x="2" y="0"/>
                    </a:moveTo>
                    <a:lnTo>
                      <a:pt x="0" y="0"/>
                    </a:lnTo>
                    <a:lnTo>
                      <a:pt x="1" y="2"/>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1" name="Freeform 1290">
                <a:extLst>
                  <a:ext uri="{FF2B5EF4-FFF2-40B4-BE49-F238E27FC236}">
                    <a16:creationId xmlns:a16="http://schemas.microsoft.com/office/drawing/2014/main" xmlns="" id="{72262DDC-8D8B-4049-B7C6-14ADAE81DBCD}"/>
                  </a:ext>
                </a:extLst>
              </p:cNvPr>
              <p:cNvSpPr/>
              <p:nvPr/>
            </p:nvSpPr>
            <p:spPr>
              <a:xfrm>
                <a:off x="3746" y="2660"/>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2" name="Freeform 1291">
                <a:extLst>
                  <a:ext uri="{FF2B5EF4-FFF2-40B4-BE49-F238E27FC236}">
                    <a16:creationId xmlns:a16="http://schemas.microsoft.com/office/drawing/2014/main" xmlns="" id="{5BED0310-3E5E-476B-B46E-CB533C73328A}"/>
                  </a:ext>
                </a:extLst>
              </p:cNvPr>
              <p:cNvSpPr/>
              <p:nvPr/>
            </p:nvSpPr>
            <p:spPr>
              <a:xfrm>
                <a:off x="3705" y="265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3" name="Freeform 1292">
                <a:extLst>
                  <a:ext uri="{FF2B5EF4-FFF2-40B4-BE49-F238E27FC236}">
                    <a16:creationId xmlns:a16="http://schemas.microsoft.com/office/drawing/2014/main" xmlns="" id="{AC204A02-6A5F-4AA6-9A38-43E869CFF15F}"/>
                  </a:ext>
                </a:extLst>
              </p:cNvPr>
              <p:cNvSpPr/>
              <p:nvPr/>
            </p:nvSpPr>
            <p:spPr>
              <a:xfrm>
                <a:off x="3590" y="2655"/>
                <a:ext cx="169" cy="29"/>
              </a:xfrm>
              <a:custGeom>
                <a:avLst/>
                <a:gdLst/>
                <a:ahLst/>
                <a:cxnLst>
                  <a:cxn ang="0">
                    <a:pos x="5" y="14"/>
                  </a:cxn>
                  <a:cxn ang="0">
                    <a:pos x="2" y="20"/>
                  </a:cxn>
                  <a:cxn ang="0">
                    <a:pos x="8" y="22"/>
                  </a:cxn>
                  <a:cxn ang="0">
                    <a:pos x="17" y="19"/>
                  </a:cxn>
                  <a:cxn ang="0">
                    <a:pos x="36" y="18"/>
                  </a:cxn>
                  <a:cxn ang="0">
                    <a:pos x="49" y="20"/>
                  </a:cxn>
                  <a:cxn ang="0">
                    <a:pos x="65" y="14"/>
                  </a:cxn>
                  <a:cxn ang="0">
                    <a:pos x="68" y="16"/>
                  </a:cxn>
                  <a:cxn ang="0">
                    <a:pos x="77" y="18"/>
                  </a:cxn>
                  <a:cxn ang="0">
                    <a:pos x="81" y="8"/>
                  </a:cxn>
                  <a:cxn ang="0">
                    <a:pos x="90" y="8"/>
                  </a:cxn>
                  <a:cxn ang="0">
                    <a:pos x="96" y="12"/>
                  </a:cxn>
                  <a:cxn ang="0">
                    <a:pos x="107" y="12"/>
                  </a:cxn>
                  <a:cxn ang="0">
                    <a:pos x="119" y="14"/>
                  </a:cxn>
                  <a:cxn ang="0">
                    <a:pos x="129" y="11"/>
                  </a:cxn>
                  <a:cxn ang="0">
                    <a:pos x="136" y="7"/>
                  </a:cxn>
                  <a:cxn ang="0">
                    <a:pos x="138" y="12"/>
                  </a:cxn>
                  <a:cxn ang="0">
                    <a:pos x="144" y="11"/>
                  </a:cxn>
                  <a:cxn ang="0">
                    <a:pos x="168" y="12"/>
                  </a:cxn>
                  <a:cxn ang="0">
                    <a:pos x="156" y="10"/>
                  </a:cxn>
                  <a:cxn ang="0">
                    <a:pos x="154" y="13"/>
                  </a:cxn>
                  <a:cxn ang="0">
                    <a:pos x="151" y="3"/>
                  </a:cxn>
                  <a:cxn ang="0">
                    <a:pos x="148" y="1"/>
                  </a:cxn>
                  <a:cxn ang="0">
                    <a:pos x="140" y="3"/>
                  </a:cxn>
                  <a:cxn ang="0">
                    <a:pos x="133" y="1"/>
                  </a:cxn>
                  <a:cxn ang="0">
                    <a:pos x="122" y="1"/>
                  </a:cxn>
                  <a:cxn ang="0">
                    <a:pos x="112" y="4"/>
                  </a:cxn>
                  <a:cxn ang="0">
                    <a:pos x="112" y="2"/>
                  </a:cxn>
                  <a:cxn ang="0">
                    <a:pos x="110" y="2"/>
                  </a:cxn>
                  <a:cxn ang="0">
                    <a:pos x="102" y="4"/>
                  </a:cxn>
                  <a:cxn ang="0">
                    <a:pos x="95" y="7"/>
                  </a:cxn>
                  <a:cxn ang="0">
                    <a:pos x="93" y="2"/>
                  </a:cxn>
                  <a:cxn ang="0">
                    <a:pos x="83" y="2"/>
                  </a:cxn>
                  <a:cxn ang="0">
                    <a:pos x="80" y="7"/>
                  </a:cxn>
                  <a:cxn ang="0">
                    <a:pos x="68" y="8"/>
                  </a:cxn>
                  <a:cxn ang="0">
                    <a:pos x="52" y="11"/>
                  </a:cxn>
                  <a:cxn ang="0">
                    <a:pos x="48" y="10"/>
                  </a:cxn>
                  <a:cxn ang="0">
                    <a:pos x="31" y="12"/>
                  </a:cxn>
                  <a:cxn ang="0">
                    <a:pos x="37" y="16"/>
                  </a:cxn>
                  <a:cxn ang="0">
                    <a:pos x="30" y="8"/>
                  </a:cxn>
                </a:cxnLst>
                <a:rect l="0" t="0" r="0" b="0"/>
                <a:pathLst>
                  <a:path w="196" h="33">
                    <a:moveTo>
                      <a:pt x="16" y="10"/>
                    </a:moveTo>
                    <a:cubicBezTo>
                      <a:pt x="13" y="11"/>
                      <a:pt x="9" y="13"/>
                      <a:pt x="6" y="16"/>
                    </a:cubicBezTo>
                    <a:cubicBezTo>
                      <a:pt x="7" y="14"/>
                      <a:pt x="7" y="14"/>
                      <a:pt x="7" y="14"/>
                    </a:cubicBezTo>
                    <a:cubicBezTo>
                      <a:pt x="5" y="15"/>
                      <a:pt x="0" y="19"/>
                      <a:pt x="3" y="23"/>
                    </a:cubicBezTo>
                    <a:cubicBezTo>
                      <a:pt x="4" y="21"/>
                      <a:pt x="4" y="21"/>
                      <a:pt x="4" y="21"/>
                    </a:cubicBezTo>
                    <a:cubicBezTo>
                      <a:pt x="8" y="17"/>
                      <a:pt x="7" y="25"/>
                      <a:pt x="10" y="26"/>
                    </a:cubicBezTo>
                    <a:cubicBezTo>
                      <a:pt x="14" y="25"/>
                      <a:pt x="16" y="16"/>
                      <a:pt x="19" y="18"/>
                    </a:cubicBezTo>
                    <a:cubicBezTo>
                      <a:pt x="21" y="18"/>
                      <a:pt x="21" y="20"/>
                      <a:pt x="20" y="22"/>
                    </a:cubicBezTo>
                    <a:cubicBezTo>
                      <a:pt x="24" y="23"/>
                      <a:pt x="25" y="16"/>
                      <a:pt x="27" y="15"/>
                    </a:cubicBezTo>
                    <a:cubicBezTo>
                      <a:pt x="28" y="33"/>
                      <a:pt x="37" y="10"/>
                      <a:pt x="42" y="21"/>
                    </a:cubicBezTo>
                    <a:cubicBezTo>
                      <a:pt x="46" y="20"/>
                      <a:pt x="50" y="22"/>
                      <a:pt x="54" y="18"/>
                    </a:cubicBezTo>
                    <a:cubicBezTo>
                      <a:pt x="52" y="22"/>
                      <a:pt x="58" y="18"/>
                      <a:pt x="57" y="23"/>
                    </a:cubicBezTo>
                    <a:cubicBezTo>
                      <a:pt x="58" y="13"/>
                      <a:pt x="68" y="28"/>
                      <a:pt x="69" y="15"/>
                    </a:cubicBezTo>
                    <a:cubicBezTo>
                      <a:pt x="74" y="18"/>
                      <a:pt x="69" y="14"/>
                      <a:pt x="76" y="17"/>
                    </a:cubicBezTo>
                    <a:cubicBezTo>
                      <a:pt x="76" y="18"/>
                      <a:pt x="74" y="18"/>
                      <a:pt x="74" y="19"/>
                    </a:cubicBezTo>
                    <a:cubicBezTo>
                      <a:pt x="77" y="21"/>
                      <a:pt x="78" y="13"/>
                      <a:pt x="80" y="19"/>
                    </a:cubicBezTo>
                    <a:cubicBezTo>
                      <a:pt x="85" y="20"/>
                      <a:pt x="81" y="16"/>
                      <a:pt x="84" y="12"/>
                    </a:cubicBezTo>
                    <a:cubicBezTo>
                      <a:pt x="89" y="14"/>
                      <a:pt x="88" y="15"/>
                      <a:pt x="90" y="21"/>
                    </a:cubicBezTo>
                    <a:cubicBezTo>
                      <a:pt x="91" y="14"/>
                      <a:pt x="94" y="17"/>
                      <a:pt x="97" y="14"/>
                    </a:cubicBezTo>
                    <a:cubicBezTo>
                      <a:pt x="96" y="14"/>
                      <a:pt x="92" y="13"/>
                      <a:pt x="95" y="10"/>
                    </a:cubicBezTo>
                    <a:cubicBezTo>
                      <a:pt x="101" y="11"/>
                      <a:pt x="99" y="6"/>
                      <a:pt x="105" y="5"/>
                    </a:cubicBezTo>
                    <a:cubicBezTo>
                      <a:pt x="108" y="11"/>
                      <a:pt x="99" y="5"/>
                      <a:pt x="105" y="10"/>
                    </a:cubicBezTo>
                    <a:cubicBezTo>
                      <a:pt x="101" y="13"/>
                      <a:pt x="98" y="13"/>
                      <a:pt x="96" y="18"/>
                    </a:cubicBezTo>
                    <a:cubicBezTo>
                      <a:pt x="101" y="18"/>
                      <a:pt x="107" y="17"/>
                      <a:pt x="112" y="14"/>
                    </a:cubicBezTo>
                    <a:cubicBezTo>
                      <a:pt x="115" y="15"/>
                      <a:pt x="111" y="17"/>
                      <a:pt x="113" y="18"/>
                    </a:cubicBezTo>
                    <a:cubicBezTo>
                      <a:pt x="118" y="21"/>
                      <a:pt x="121" y="11"/>
                      <a:pt x="125" y="14"/>
                    </a:cubicBezTo>
                    <a:cubicBezTo>
                      <a:pt x="125" y="18"/>
                      <a:pt x="125" y="18"/>
                      <a:pt x="125" y="18"/>
                    </a:cubicBezTo>
                    <a:cubicBezTo>
                      <a:pt x="127" y="13"/>
                      <a:pt x="134" y="18"/>
                      <a:pt x="139" y="16"/>
                    </a:cubicBezTo>
                    <a:cubicBezTo>
                      <a:pt x="138" y="14"/>
                      <a:pt x="138" y="13"/>
                      <a:pt x="138" y="12"/>
                    </a:cubicBezTo>
                    <a:cubicBezTo>
                      <a:pt x="138" y="21"/>
                      <a:pt x="145" y="7"/>
                      <a:pt x="150" y="13"/>
                    </a:cubicBezTo>
                    <a:cubicBezTo>
                      <a:pt x="149" y="8"/>
                      <a:pt x="154" y="4"/>
                      <a:pt x="157" y="4"/>
                    </a:cubicBezTo>
                    <a:cubicBezTo>
                      <a:pt x="158" y="5"/>
                      <a:pt x="158" y="8"/>
                      <a:pt x="158" y="9"/>
                    </a:cubicBezTo>
                    <a:cubicBezTo>
                      <a:pt x="153" y="6"/>
                      <a:pt x="153" y="15"/>
                      <a:pt x="149" y="18"/>
                    </a:cubicBezTo>
                    <a:cubicBezTo>
                      <a:pt x="153" y="15"/>
                      <a:pt x="158" y="18"/>
                      <a:pt x="161" y="14"/>
                    </a:cubicBezTo>
                    <a:cubicBezTo>
                      <a:pt x="159" y="18"/>
                      <a:pt x="159" y="18"/>
                      <a:pt x="159" y="18"/>
                    </a:cubicBezTo>
                    <a:cubicBezTo>
                      <a:pt x="164" y="19"/>
                      <a:pt x="163" y="8"/>
                      <a:pt x="168" y="13"/>
                    </a:cubicBezTo>
                    <a:cubicBezTo>
                      <a:pt x="167" y="16"/>
                      <a:pt x="167" y="16"/>
                      <a:pt x="167" y="16"/>
                    </a:cubicBezTo>
                    <a:cubicBezTo>
                      <a:pt x="177" y="15"/>
                      <a:pt x="188" y="21"/>
                      <a:pt x="195" y="14"/>
                    </a:cubicBezTo>
                    <a:cubicBezTo>
                      <a:pt x="196" y="11"/>
                      <a:pt x="192" y="5"/>
                      <a:pt x="192" y="3"/>
                    </a:cubicBezTo>
                    <a:cubicBezTo>
                      <a:pt x="187" y="5"/>
                      <a:pt x="185" y="10"/>
                      <a:pt x="181" y="12"/>
                    </a:cubicBezTo>
                    <a:cubicBezTo>
                      <a:pt x="181" y="7"/>
                      <a:pt x="181" y="7"/>
                      <a:pt x="181" y="7"/>
                    </a:cubicBezTo>
                    <a:cubicBezTo>
                      <a:pt x="181" y="11"/>
                      <a:pt x="177" y="13"/>
                      <a:pt x="179" y="15"/>
                    </a:cubicBezTo>
                    <a:cubicBezTo>
                      <a:pt x="176" y="18"/>
                      <a:pt x="177" y="11"/>
                      <a:pt x="174" y="14"/>
                    </a:cubicBezTo>
                    <a:cubicBezTo>
                      <a:pt x="174" y="9"/>
                      <a:pt x="176" y="8"/>
                      <a:pt x="176" y="4"/>
                    </a:cubicBezTo>
                    <a:cubicBezTo>
                      <a:pt x="173" y="6"/>
                      <a:pt x="173" y="6"/>
                      <a:pt x="173" y="6"/>
                    </a:cubicBezTo>
                    <a:cubicBezTo>
                      <a:pt x="174" y="4"/>
                      <a:pt x="171" y="4"/>
                      <a:pt x="172" y="2"/>
                    </a:cubicBezTo>
                    <a:cubicBezTo>
                      <a:pt x="167" y="9"/>
                      <a:pt x="165" y="0"/>
                      <a:pt x="160" y="3"/>
                    </a:cubicBezTo>
                    <a:cubicBezTo>
                      <a:pt x="163" y="4"/>
                      <a:pt x="163" y="4"/>
                      <a:pt x="163" y="4"/>
                    </a:cubicBezTo>
                    <a:cubicBezTo>
                      <a:pt x="163" y="7"/>
                      <a:pt x="161" y="6"/>
                      <a:pt x="160" y="7"/>
                    </a:cubicBezTo>
                    <a:cubicBezTo>
                      <a:pt x="158" y="3"/>
                      <a:pt x="157" y="4"/>
                      <a:pt x="155" y="2"/>
                    </a:cubicBezTo>
                    <a:cubicBezTo>
                      <a:pt x="152" y="4"/>
                      <a:pt x="151" y="9"/>
                      <a:pt x="148" y="9"/>
                    </a:cubicBezTo>
                    <a:cubicBezTo>
                      <a:pt x="149" y="4"/>
                      <a:pt x="143" y="6"/>
                      <a:pt x="142" y="2"/>
                    </a:cubicBezTo>
                    <a:cubicBezTo>
                      <a:pt x="141" y="7"/>
                      <a:pt x="136" y="4"/>
                      <a:pt x="135" y="7"/>
                    </a:cubicBezTo>
                    <a:cubicBezTo>
                      <a:pt x="134" y="8"/>
                      <a:pt x="131" y="8"/>
                      <a:pt x="131" y="5"/>
                    </a:cubicBezTo>
                    <a:cubicBezTo>
                      <a:pt x="133" y="4"/>
                      <a:pt x="133" y="4"/>
                      <a:pt x="133" y="4"/>
                    </a:cubicBezTo>
                    <a:cubicBezTo>
                      <a:pt x="131" y="3"/>
                      <a:pt x="131" y="3"/>
                      <a:pt x="131" y="3"/>
                    </a:cubicBezTo>
                    <a:cubicBezTo>
                      <a:pt x="131" y="2"/>
                      <a:pt x="131" y="2"/>
                      <a:pt x="131" y="2"/>
                    </a:cubicBezTo>
                    <a:cubicBezTo>
                      <a:pt x="130" y="2"/>
                      <a:pt x="130" y="6"/>
                      <a:pt x="128" y="3"/>
                    </a:cubicBezTo>
                    <a:cubicBezTo>
                      <a:pt x="128" y="2"/>
                      <a:pt x="129" y="2"/>
                      <a:pt x="130" y="1"/>
                    </a:cubicBezTo>
                    <a:cubicBezTo>
                      <a:pt x="126" y="1"/>
                      <a:pt x="123" y="10"/>
                      <a:pt x="119" y="5"/>
                    </a:cubicBezTo>
                    <a:cubicBezTo>
                      <a:pt x="119" y="8"/>
                      <a:pt x="114" y="8"/>
                      <a:pt x="115" y="14"/>
                    </a:cubicBezTo>
                    <a:cubicBezTo>
                      <a:pt x="114" y="12"/>
                      <a:pt x="114" y="7"/>
                      <a:pt x="111" y="8"/>
                    </a:cubicBezTo>
                    <a:cubicBezTo>
                      <a:pt x="109" y="13"/>
                      <a:pt x="107" y="6"/>
                      <a:pt x="105" y="9"/>
                    </a:cubicBezTo>
                    <a:cubicBezTo>
                      <a:pt x="108" y="4"/>
                      <a:pt x="105" y="8"/>
                      <a:pt x="108" y="3"/>
                    </a:cubicBezTo>
                    <a:cubicBezTo>
                      <a:pt x="105" y="1"/>
                      <a:pt x="102" y="7"/>
                      <a:pt x="98" y="7"/>
                    </a:cubicBezTo>
                    <a:cubicBezTo>
                      <a:pt x="97" y="3"/>
                      <a:pt x="97" y="3"/>
                      <a:pt x="97" y="3"/>
                    </a:cubicBezTo>
                    <a:cubicBezTo>
                      <a:pt x="96" y="4"/>
                      <a:pt x="94" y="9"/>
                      <a:pt x="93" y="4"/>
                    </a:cubicBezTo>
                    <a:cubicBezTo>
                      <a:pt x="93" y="8"/>
                      <a:pt x="93" y="8"/>
                      <a:pt x="93" y="8"/>
                    </a:cubicBezTo>
                    <a:cubicBezTo>
                      <a:pt x="90" y="6"/>
                      <a:pt x="86" y="7"/>
                      <a:pt x="83" y="4"/>
                    </a:cubicBezTo>
                    <a:cubicBezTo>
                      <a:pt x="80" y="10"/>
                      <a:pt x="80" y="10"/>
                      <a:pt x="80" y="10"/>
                    </a:cubicBezTo>
                    <a:cubicBezTo>
                      <a:pt x="75" y="3"/>
                      <a:pt x="69" y="10"/>
                      <a:pt x="66" y="16"/>
                    </a:cubicBezTo>
                    <a:cubicBezTo>
                      <a:pt x="64" y="15"/>
                      <a:pt x="61" y="14"/>
                      <a:pt x="61" y="13"/>
                    </a:cubicBezTo>
                    <a:cubicBezTo>
                      <a:pt x="63" y="10"/>
                      <a:pt x="63" y="10"/>
                      <a:pt x="63" y="10"/>
                    </a:cubicBezTo>
                    <a:cubicBezTo>
                      <a:pt x="61" y="10"/>
                      <a:pt x="58" y="6"/>
                      <a:pt x="56" y="12"/>
                    </a:cubicBezTo>
                    <a:cubicBezTo>
                      <a:pt x="54" y="14"/>
                      <a:pt x="54" y="8"/>
                      <a:pt x="53" y="7"/>
                    </a:cubicBezTo>
                    <a:cubicBezTo>
                      <a:pt x="47" y="15"/>
                      <a:pt x="37" y="2"/>
                      <a:pt x="36" y="14"/>
                    </a:cubicBezTo>
                    <a:cubicBezTo>
                      <a:pt x="38" y="14"/>
                      <a:pt x="42" y="16"/>
                      <a:pt x="46" y="15"/>
                    </a:cubicBezTo>
                    <a:cubicBezTo>
                      <a:pt x="45" y="17"/>
                      <a:pt x="46" y="19"/>
                      <a:pt x="44" y="19"/>
                    </a:cubicBezTo>
                    <a:cubicBezTo>
                      <a:pt x="40" y="20"/>
                      <a:pt x="38" y="16"/>
                      <a:pt x="34" y="18"/>
                    </a:cubicBezTo>
                    <a:cubicBezTo>
                      <a:pt x="35" y="10"/>
                      <a:pt x="35" y="10"/>
                      <a:pt x="35" y="10"/>
                    </a:cubicBezTo>
                    <a:cubicBezTo>
                      <a:pt x="28" y="2"/>
                      <a:pt x="22" y="20"/>
                      <a:pt x="16"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4" name="Freeform 1293">
                <a:extLst>
                  <a:ext uri="{FF2B5EF4-FFF2-40B4-BE49-F238E27FC236}">
                    <a16:creationId xmlns:a16="http://schemas.microsoft.com/office/drawing/2014/main" xmlns="" id="{1AB1EA10-4C47-40C7-A914-1B33777ED85A}"/>
                  </a:ext>
                </a:extLst>
              </p:cNvPr>
              <p:cNvSpPr/>
              <p:nvPr/>
            </p:nvSpPr>
            <p:spPr>
              <a:xfrm>
                <a:off x="3646" y="2660"/>
                <a:ext cx="3" cy="3"/>
              </a:xfrm>
              <a:custGeom>
                <a:avLst/>
                <a:gdLst/>
                <a:ahLst/>
                <a:cxnLst>
                  <a:cxn ang="0">
                    <a:pos x="3" y="3"/>
                  </a:cxn>
                  <a:cxn ang="0">
                    <a:pos x="0" y="0"/>
                  </a:cxn>
                  <a:cxn ang="0">
                    <a:pos x="0" y="3"/>
                  </a:cxn>
                  <a:cxn ang="0">
                    <a:pos x="3" y="3"/>
                  </a:cxn>
                </a:cxnLst>
                <a:rect l="0" t="0" r="0" b="0"/>
                <a:pathLst>
                  <a:path w="3" h="4">
                    <a:moveTo>
                      <a:pt x="3" y="4"/>
                    </a:moveTo>
                    <a:cubicBezTo>
                      <a:pt x="0" y="0"/>
                      <a:pt x="0" y="0"/>
                      <a:pt x="0" y="0"/>
                    </a:cubicBezTo>
                    <a:cubicBezTo>
                      <a:pt x="0" y="4"/>
                      <a:pt x="0" y="4"/>
                      <a:pt x="0" y="4"/>
                    </a:cubicBezTo>
                    <a:cubicBezTo>
                      <a:pt x="1" y="3"/>
                      <a:pt x="2" y="3"/>
                      <a:pt x="3"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5" name="Freeform 1294">
                <a:extLst>
                  <a:ext uri="{FF2B5EF4-FFF2-40B4-BE49-F238E27FC236}">
                    <a16:creationId xmlns:a16="http://schemas.microsoft.com/office/drawing/2014/main" xmlns="" id="{35388C5B-C625-48BB-A2D5-32A51E4EF80D}"/>
                  </a:ext>
                </a:extLst>
              </p:cNvPr>
              <p:cNvSpPr/>
              <p:nvPr/>
            </p:nvSpPr>
            <p:spPr>
              <a:xfrm>
                <a:off x="3644" y="2663"/>
                <a:ext cx="2" cy="1"/>
              </a:xfrm>
              <a:custGeom>
                <a:avLst/>
                <a:gdLst/>
                <a:ahLst/>
                <a:cxnLst>
                  <a:cxn ang="0">
                    <a:pos x="2" y="0"/>
                  </a:cxn>
                  <a:cxn ang="0">
                    <a:pos x="0" y="1"/>
                  </a:cxn>
                  <a:cxn ang="0">
                    <a:pos x="2" y="1"/>
                  </a:cxn>
                  <a:cxn ang="0">
                    <a:pos x="2" y="0"/>
                  </a:cxn>
                </a:cxnLst>
                <a:rect l="0" t="0" r="0" b="0"/>
                <a:pathLst>
                  <a:path w="2" h="1">
                    <a:moveTo>
                      <a:pt x="2" y="0"/>
                    </a:moveTo>
                    <a:cubicBezTo>
                      <a:pt x="0" y="1"/>
                      <a:pt x="0" y="1"/>
                      <a:pt x="0" y="1"/>
                    </a:cubicBezTo>
                    <a:cubicBezTo>
                      <a:pt x="1" y="1"/>
                      <a:pt x="1" y="1"/>
                      <a:pt x="2" y="1"/>
                    </a:cubicBez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6" name="Freeform 1295">
                <a:extLst>
                  <a:ext uri="{FF2B5EF4-FFF2-40B4-BE49-F238E27FC236}">
                    <a16:creationId xmlns:a16="http://schemas.microsoft.com/office/drawing/2014/main" xmlns="" id="{5F46567D-EA1A-4639-A087-B8E85B851318}"/>
                  </a:ext>
                </a:extLst>
              </p:cNvPr>
              <p:cNvSpPr/>
              <p:nvPr/>
            </p:nvSpPr>
            <p:spPr>
              <a:xfrm>
                <a:off x="3591" y="2664"/>
                <a:ext cx="3" cy="2"/>
              </a:xfrm>
              <a:custGeom>
                <a:avLst/>
                <a:gdLst/>
                <a:ahLst/>
                <a:cxnLst>
                  <a:cxn ang="0">
                    <a:pos x="3" y="1"/>
                  </a:cxn>
                  <a:cxn ang="0">
                    <a:pos x="0" y="1"/>
                  </a:cxn>
                  <a:cxn ang="0">
                    <a:pos x="3" y="1"/>
                  </a:cxn>
                </a:cxnLst>
                <a:rect l="0" t="0" r="0" b="0"/>
                <a:pathLst>
                  <a:path w="4" h="2">
                    <a:moveTo>
                      <a:pt x="4" y="1"/>
                    </a:moveTo>
                    <a:cubicBezTo>
                      <a:pt x="3" y="1"/>
                      <a:pt x="2" y="0"/>
                      <a:pt x="0" y="1"/>
                    </a:cubicBezTo>
                    <a:cubicBezTo>
                      <a:pt x="1" y="2"/>
                      <a:pt x="3" y="2"/>
                      <a:pt x="4"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7" name="Freeform 1296">
                <a:extLst>
                  <a:ext uri="{FF2B5EF4-FFF2-40B4-BE49-F238E27FC236}">
                    <a16:creationId xmlns:a16="http://schemas.microsoft.com/office/drawing/2014/main" xmlns="" id="{A4811B3E-8235-493C-B27A-9199B52A71AF}"/>
                  </a:ext>
                </a:extLst>
              </p:cNvPr>
              <p:cNvSpPr/>
              <p:nvPr/>
            </p:nvSpPr>
            <p:spPr>
              <a:xfrm>
                <a:off x="3591" y="2666"/>
                <a:ext cx="2" cy="2"/>
              </a:xfrm>
              <a:custGeom>
                <a:avLst/>
                <a:gdLst/>
                <a:ahLst/>
                <a:cxnLst>
                  <a:cxn ang="0">
                    <a:pos x="0" y="0"/>
                  </a:cxn>
                  <a:cxn ang="0">
                    <a:pos x="2" y="2"/>
                  </a:cxn>
                  <a:cxn ang="0">
                    <a:pos x="2" y="1"/>
                  </a:cxn>
                  <a:cxn ang="0">
                    <a:pos x="0" y="0"/>
                  </a:cxn>
                </a:cxnLst>
                <a:rect l="0" t="0" r="0" b="0"/>
                <a:pathLst>
                  <a:path w="2" h="2">
                    <a:moveTo>
                      <a:pt x="0" y="0"/>
                    </a:moveTo>
                    <a:lnTo>
                      <a:pt x="2" y="2"/>
                    </a:lnTo>
                    <a:lnTo>
                      <a:pt x="2"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8" name="Freeform 1297">
                <a:extLst>
                  <a:ext uri="{FF2B5EF4-FFF2-40B4-BE49-F238E27FC236}">
                    <a16:creationId xmlns:a16="http://schemas.microsoft.com/office/drawing/2014/main" xmlns="" id="{A0958DC5-AB29-4370-AA09-D82B7914F5E7}"/>
                  </a:ext>
                </a:extLst>
              </p:cNvPr>
              <p:cNvSpPr/>
              <p:nvPr/>
            </p:nvSpPr>
            <p:spPr>
              <a:xfrm>
                <a:off x="3502" y="2662"/>
                <a:ext cx="89" cy="23"/>
              </a:xfrm>
              <a:custGeom>
                <a:avLst/>
                <a:gdLst/>
                <a:ahLst/>
                <a:cxnLst>
                  <a:cxn ang="0">
                    <a:pos x="15" y="9"/>
                  </a:cxn>
                  <a:cxn ang="0">
                    <a:pos x="11" y="14"/>
                  </a:cxn>
                  <a:cxn ang="0">
                    <a:pos x="7" y="10"/>
                  </a:cxn>
                  <a:cxn ang="0">
                    <a:pos x="1" y="17"/>
                  </a:cxn>
                  <a:cxn ang="0">
                    <a:pos x="44" y="14"/>
                  </a:cxn>
                  <a:cxn ang="0">
                    <a:pos x="41" y="16"/>
                  </a:cxn>
                  <a:cxn ang="0">
                    <a:pos x="57" y="11"/>
                  </a:cxn>
                  <a:cxn ang="0">
                    <a:pos x="56" y="17"/>
                  </a:cxn>
                  <a:cxn ang="0">
                    <a:pos x="66" y="15"/>
                  </a:cxn>
                  <a:cxn ang="0">
                    <a:pos x="65" y="13"/>
                  </a:cxn>
                  <a:cxn ang="0">
                    <a:pos x="68" y="14"/>
                  </a:cxn>
                  <a:cxn ang="0">
                    <a:pos x="67" y="13"/>
                  </a:cxn>
                  <a:cxn ang="0">
                    <a:pos x="73" y="12"/>
                  </a:cxn>
                  <a:cxn ang="0">
                    <a:pos x="71" y="14"/>
                  </a:cxn>
                  <a:cxn ang="0">
                    <a:pos x="76" y="12"/>
                  </a:cxn>
                  <a:cxn ang="0">
                    <a:pos x="76" y="15"/>
                  </a:cxn>
                  <a:cxn ang="0">
                    <a:pos x="88" y="10"/>
                  </a:cxn>
                  <a:cxn ang="0">
                    <a:pos x="89" y="7"/>
                  </a:cxn>
                  <a:cxn ang="0">
                    <a:pos x="79" y="9"/>
                  </a:cxn>
                  <a:cxn ang="0">
                    <a:pos x="80" y="9"/>
                  </a:cxn>
                  <a:cxn ang="0">
                    <a:pos x="73" y="11"/>
                  </a:cxn>
                  <a:cxn ang="0">
                    <a:pos x="77" y="6"/>
                  </a:cxn>
                  <a:cxn ang="0">
                    <a:pos x="67" y="2"/>
                  </a:cxn>
                  <a:cxn ang="0">
                    <a:pos x="67" y="2"/>
                  </a:cxn>
                  <a:cxn ang="0">
                    <a:pos x="64" y="4"/>
                  </a:cxn>
                  <a:cxn ang="0">
                    <a:pos x="66" y="6"/>
                  </a:cxn>
                  <a:cxn ang="0">
                    <a:pos x="64" y="12"/>
                  </a:cxn>
                  <a:cxn ang="0">
                    <a:pos x="61" y="12"/>
                  </a:cxn>
                  <a:cxn ang="0">
                    <a:pos x="63" y="7"/>
                  </a:cxn>
                  <a:cxn ang="0">
                    <a:pos x="61" y="9"/>
                  </a:cxn>
                  <a:cxn ang="0">
                    <a:pos x="57" y="4"/>
                  </a:cxn>
                  <a:cxn ang="0">
                    <a:pos x="57" y="9"/>
                  </a:cxn>
                  <a:cxn ang="0">
                    <a:pos x="40" y="9"/>
                  </a:cxn>
                  <a:cxn ang="0">
                    <a:pos x="43" y="7"/>
                  </a:cxn>
                  <a:cxn ang="0">
                    <a:pos x="39" y="10"/>
                  </a:cxn>
                  <a:cxn ang="0">
                    <a:pos x="29" y="8"/>
                  </a:cxn>
                  <a:cxn ang="0">
                    <a:pos x="30" y="11"/>
                  </a:cxn>
                  <a:cxn ang="0">
                    <a:pos x="19" y="10"/>
                  </a:cxn>
                  <a:cxn ang="0">
                    <a:pos x="19" y="10"/>
                  </a:cxn>
                  <a:cxn ang="0">
                    <a:pos x="13" y="15"/>
                  </a:cxn>
                  <a:cxn ang="0">
                    <a:pos x="15" y="9"/>
                  </a:cxn>
                </a:cxnLst>
                <a:rect l="0" t="0" r="0" b="0"/>
                <a:pathLst>
                  <a:path w="103" h="26">
                    <a:moveTo>
                      <a:pt x="18" y="11"/>
                    </a:moveTo>
                    <a:cubicBezTo>
                      <a:pt x="13" y="16"/>
                      <a:pt x="13" y="16"/>
                      <a:pt x="13" y="16"/>
                    </a:cubicBezTo>
                    <a:cubicBezTo>
                      <a:pt x="13" y="14"/>
                      <a:pt x="7" y="16"/>
                      <a:pt x="9" y="12"/>
                    </a:cubicBezTo>
                    <a:cubicBezTo>
                      <a:pt x="6" y="18"/>
                      <a:pt x="0" y="13"/>
                      <a:pt x="2" y="20"/>
                    </a:cubicBezTo>
                    <a:cubicBezTo>
                      <a:pt x="16" y="18"/>
                      <a:pt x="35" y="23"/>
                      <a:pt x="51" y="16"/>
                    </a:cubicBezTo>
                    <a:cubicBezTo>
                      <a:pt x="48" y="19"/>
                      <a:pt x="48" y="19"/>
                      <a:pt x="48" y="19"/>
                    </a:cubicBezTo>
                    <a:cubicBezTo>
                      <a:pt x="57" y="13"/>
                      <a:pt x="60" y="26"/>
                      <a:pt x="66" y="13"/>
                    </a:cubicBezTo>
                    <a:cubicBezTo>
                      <a:pt x="65" y="20"/>
                      <a:pt x="65" y="20"/>
                      <a:pt x="65" y="20"/>
                    </a:cubicBezTo>
                    <a:cubicBezTo>
                      <a:pt x="69" y="22"/>
                      <a:pt x="73" y="11"/>
                      <a:pt x="77" y="17"/>
                    </a:cubicBezTo>
                    <a:cubicBezTo>
                      <a:pt x="76" y="15"/>
                      <a:pt x="76" y="15"/>
                      <a:pt x="76" y="15"/>
                    </a:cubicBezTo>
                    <a:cubicBezTo>
                      <a:pt x="79" y="16"/>
                      <a:pt x="79" y="16"/>
                      <a:pt x="79" y="16"/>
                    </a:cubicBezTo>
                    <a:cubicBezTo>
                      <a:pt x="78" y="15"/>
                      <a:pt x="78" y="15"/>
                      <a:pt x="78" y="15"/>
                    </a:cubicBezTo>
                    <a:cubicBezTo>
                      <a:pt x="81" y="12"/>
                      <a:pt x="83" y="13"/>
                      <a:pt x="85" y="14"/>
                    </a:cubicBezTo>
                    <a:cubicBezTo>
                      <a:pt x="86" y="16"/>
                      <a:pt x="84" y="15"/>
                      <a:pt x="83" y="16"/>
                    </a:cubicBezTo>
                    <a:cubicBezTo>
                      <a:pt x="85" y="18"/>
                      <a:pt x="87" y="13"/>
                      <a:pt x="89" y="14"/>
                    </a:cubicBezTo>
                    <a:cubicBezTo>
                      <a:pt x="91" y="15"/>
                      <a:pt x="89" y="16"/>
                      <a:pt x="89" y="17"/>
                    </a:cubicBezTo>
                    <a:cubicBezTo>
                      <a:pt x="95" y="15"/>
                      <a:pt x="98" y="21"/>
                      <a:pt x="102" y="12"/>
                    </a:cubicBezTo>
                    <a:cubicBezTo>
                      <a:pt x="103" y="10"/>
                      <a:pt x="101" y="8"/>
                      <a:pt x="103" y="8"/>
                    </a:cubicBezTo>
                    <a:cubicBezTo>
                      <a:pt x="99" y="5"/>
                      <a:pt x="95" y="8"/>
                      <a:pt x="92" y="11"/>
                    </a:cubicBezTo>
                    <a:cubicBezTo>
                      <a:pt x="93" y="11"/>
                      <a:pt x="93" y="11"/>
                      <a:pt x="93" y="11"/>
                    </a:cubicBezTo>
                    <a:cubicBezTo>
                      <a:pt x="90" y="20"/>
                      <a:pt x="90" y="9"/>
                      <a:pt x="85" y="13"/>
                    </a:cubicBezTo>
                    <a:cubicBezTo>
                      <a:pt x="87" y="9"/>
                      <a:pt x="89" y="9"/>
                      <a:pt x="90" y="7"/>
                    </a:cubicBezTo>
                    <a:cubicBezTo>
                      <a:pt x="84" y="0"/>
                      <a:pt x="82" y="12"/>
                      <a:pt x="78" y="3"/>
                    </a:cubicBezTo>
                    <a:cubicBezTo>
                      <a:pt x="78" y="3"/>
                      <a:pt x="78" y="3"/>
                      <a:pt x="78" y="3"/>
                    </a:cubicBezTo>
                    <a:cubicBezTo>
                      <a:pt x="78" y="2"/>
                      <a:pt x="76" y="4"/>
                      <a:pt x="75" y="5"/>
                    </a:cubicBezTo>
                    <a:cubicBezTo>
                      <a:pt x="75" y="6"/>
                      <a:pt x="76" y="7"/>
                      <a:pt x="77" y="7"/>
                    </a:cubicBezTo>
                    <a:cubicBezTo>
                      <a:pt x="76" y="8"/>
                      <a:pt x="75" y="12"/>
                      <a:pt x="75" y="14"/>
                    </a:cubicBezTo>
                    <a:cubicBezTo>
                      <a:pt x="73" y="10"/>
                      <a:pt x="73" y="16"/>
                      <a:pt x="71" y="14"/>
                    </a:cubicBezTo>
                    <a:cubicBezTo>
                      <a:pt x="70" y="10"/>
                      <a:pt x="73" y="11"/>
                      <a:pt x="74" y="9"/>
                    </a:cubicBezTo>
                    <a:cubicBezTo>
                      <a:pt x="71" y="11"/>
                      <a:pt x="71" y="11"/>
                      <a:pt x="71" y="11"/>
                    </a:cubicBezTo>
                    <a:cubicBezTo>
                      <a:pt x="68" y="11"/>
                      <a:pt x="68" y="7"/>
                      <a:pt x="67" y="5"/>
                    </a:cubicBezTo>
                    <a:cubicBezTo>
                      <a:pt x="65" y="8"/>
                      <a:pt x="68" y="7"/>
                      <a:pt x="67" y="11"/>
                    </a:cubicBezTo>
                    <a:cubicBezTo>
                      <a:pt x="64" y="6"/>
                      <a:pt x="52" y="7"/>
                      <a:pt x="47" y="11"/>
                    </a:cubicBezTo>
                    <a:cubicBezTo>
                      <a:pt x="49" y="11"/>
                      <a:pt x="47" y="7"/>
                      <a:pt x="50" y="8"/>
                    </a:cubicBezTo>
                    <a:cubicBezTo>
                      <a:pt x="49" y="7"/>
                      <a:pt x="46" y="9"/>
                      <a:pt x="46" y="12"/>
                    </a:cubicBezTo>
                    <a:cubicBezTo>
                      <a:pt x="42" y="14"/>
                      <a:pt x="37" y="12"/>
                      <a:pt x="34" y="10"/>
                    </a:cubicBezTo>
                    <a:cubicBezTo>
                      <a:pt x="35" y="13"/>
                      <a:pt x="35" y="13"/>
                      <a:pt x="35" y="13"/>
                    </a:cubicBezTo>
                    <a:cubicBezTo>
                      <a:pt x="32" y="18"/>
                      <a:pt x="27" y="9"/>
                      <a:pt x="22" y="12"/>
                    </a:cubicBezTo>
                    <a:cubicBezTo>
                      <a:pt x="22" y="12"/>
                      <a:pt x="22" y="12"/>
                      <a:pt x="22" y="12"/>
                    </a:cubicBezTo>
                    <a:cubicBezTo>
                      <a:pt x="20" y="12"/>
                      <a:pt x="19" y="20"/>
                      <a:pt x="16" y="18"/>
                    </a:cubicBezTo>
                    <a:cubicBezTo>
                      <a:pt x="17" y="15"/>
                      <a:pt x="18" y="15"/>
                      <a:pt x="18" y="1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19" name="Freeform 1298">
                <a:extLst>
                  <a:ext uri="{FF2B5EF4-FFF2-40B4-BE49-F238E27FC236}">
                    <a16:creationId xmlns:a16="http://schemas.microsoft.com/office/drawing/2014/main" xmlns="" id="{98EAA50E-B519-43B5-9AD3-AF8045214381}"/>
                  </a:ext>
                </a:extLst>
              </p:cNvPr>
              <p:cNvSpPr/>
              <p:nvPr/>
            </p:nvSpPr>
            <p:spPr>
              <a:xfrm>
                <a:off x="3500" y="2673"/>
                <a:ext cx="3" cy="8"/>
              </a:xfrm>
              <a:custGeom>
                <a:avLst/>
                <a:gdLst/>
                <a:ahLst/>
                <a:cxnLst>
                  <a:cxn ang="0">
                    <a:pos x="1" y="4"/>
                  </a:cxn>
                  <a:cxn ang="0">
                    <a:pos x="3" y="0"/>
                  </a:cxn>
                  <a:cxn ang="0">
                    <a:pos x="0" y="7"/>
                  </a:cxn>
                  <a:cxn ang="0">
                    <a:pos x="2" y="6"/>
                  </a:cxn>
                  <a:cxn ang="0">
                    <a:pos x="1" y="4"/>
                  </a:cxn>
                </a:cxnLst>
                <a:rect l="0" t="0" r="0" b="0"/>
                <a:pathLst>
                  <a:path w="4" h="9">
                    <a:moveTo>
                      <a:pt x="2" y="5"/>
                    </a:moveTo>
                    <a:cubicBezTo>
                      <a:pt x="4" y="1"/>
                      <a:pt x="4" y="1"/>
                      <a:pt x="4" y="1"/>
                    </a:cubicBezTo>
                    <a:cubicBezTo>
                      <a:pt x="2" y="0"/>
                      <a:pt x="0" y="5"/>
                      <a:pt x="0" y="8"/>
                    </a:cubicBezTo>
                    <a:cubicBezTo>
                      <a:pt x="2" y="7"/>
                      <a:pt x="3" y="9"/>
                      <a:pt x="3" y="7"/>
                    </a:cubicBezTo>
                    <a:cubicBezTo>
                      <a:pt x="3" y="6"/>
                      <a:pt x="3" y="5"/>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0" name="Freeform 1299">
                <a:extLst>
                  <a:ext uri="{FF2B5EF4-FFF2-40B4-BE49-F238E27FC236}">
                    <a16:creationId xmlns:a16="http://schemas.microsoft.com/office/drawing/2014/main" xmlns="" id="{0468C332-5052-41DB-9142-965BDBA0F02A}"/>
                  </a:ext>
                </a:extLst>
              </p:cNvPr>
              <p:cNvSpPr/>
              <p:nvPr/>
            </p:nvSpPr>
            <p:spPr>
              <a:xfrm>
                <a:off x="3460" y="2630"/>
                <a:ext cx="40" cy="55"/>
              </a:xfrm>
              <a:custGeom>
                <a:avLst/>
                <a:gdLst/>
                <a:ahLst/>
                <a:cxnLst>
                  <a:cxn ang="0">
                    <a:pos x="11" y="48"/>
                  </a:cxn>
                  <a:cxn ang="0">
                    <a:pos x="10" y="51"/>
                  </a:cxn>
                  <a:cxn ang="0">
                    <a:pos x="27" y="52"/>
                  </a:cxn>
                  <a:cxn ang="0">
                    <a:pos x="33" y="47"/>
                  </a:cxn>
                  <a:cxn ang="0">
                    <a:pos x="33" y="50"/>
                  </a:cxn>
                  <a:cxn ang="0">
                    <a:pos x="39" y="46"/>
                  </a:cxn>
                  <a:cxn ang="0">
                    <a:pos x="36" y="48"/>
                  </a:cxn>
                  <a:cxn ang="0">
                    <a:pos x="36" y="46"/>
                  </a:cxn>
                  <a:cxn ang="0">
                    <a:pos x="33" y="47"/>
                  </a:cxn>
                  <a:cxn ang="0">
                    <a:pos x="34" y="44"/>
                  </a:cxn>
                  <a:cxn ang="0">
                    <a:pos x="26" y="49"/>
                  </a:cxn>
                  <a:cxn ang="0">
                    <a:pos x="26" y="44"/>
                  </a:cxn>
                  <a:cxn ang="0">
                    <a:pos x="19" y="42"/>
                  </a:cxn>
                  <a:cxn ang="0">
                    <a:pos x="19" y="44"/>
                  </a:cxn>
                  <a:cxn ang="0">
                    <a:pos x="20" y="48"/>
                  </a:cxn>
                  <a:cxn ang="0">
                    <a:pos x="17" y="42"/>
                  </a:cxn>
                  <a:cxn ang="0">
                    <a:pos x="2" y="45"/>
                  </a:cxn>
                  <a:cxn ang="0">
                    <a:pos x="2" y="49"/>
                  </a:cxn>
                  <a:cxn ang="0">
                    <a:pos x="1" y="50"/>
                  </a:cxn>
                  <a:cxn ang="0">
                    <a:pos x="1" y="50"/>
                  </a:cxn>
                  <a:cxn ang="0">
                    <a:pos x="1" y="50"/>
                  </a:cxn>
                  <a:cxn ang="0">
                    <a:pos x="1" y="50"/>
                  </a:cxn>
                  <a:cxn ang="0">
                    <a:pos x="11" y="28"/>
                  </a:cxn>
                  <a:cxn ang="0">
                    <a:pos x="11" y="28"/>
                  </a:cxn>
                  <a:cxn ang="0">
                    <a:pos x="11" y="28"/>
                  </a:cxn>
                  <a:cxn ang="0">
                    <a:pos x="11" y="28"/>
                  </a:cxn>
                  <a:cxn ang="0">
                    <a:pos x="11" y="28"/>
                  </a:cxn>
                  <a:cxn ang="0">
                    <a:pos x="11" y="28"/>
                  </a:cxn>
                  <a:cxn ang="0">
                    <a:pos x="12" y="28"/>
                  </a:cxn>
                  <a:cxn ang="0">
                    <a:pos x="13" y="30"/>
                  </a:cxn>
                  <a:cxn ang="0">
                    <a:pos x="9" y="32"/>
                  </a:cxn>
                  <a:cxn ang="0">
                    <a:pos x="11" y="36"/>
                  </a:cxn>
                  <a:cxn ang="0">
                    <a:pos x="20" y="34"/>
                  </a:cxn>
                  <a:cxn ang="0">
                    <a:pos x="16" y="28"/>
                  </a:cxn>
                  <a:cxn ang="0">
                    <a:pos x="13" y="27"/>
                  </a:cxn>
                  <a:cxn ang="0">
                    <a:pos x="13" y="27"/>
                  </a:cxn>
                  <a:cxn ang="0">
                    <a:pos x="13" y="27"/>
                  </a:cxn>
                  <a:cxn ang="0">
                    <a:pos x="13" y="27"/>
                  </a:cxn>
                  <a:cxn ang="0">
                    <a:pos x="13" y="27"/>
                  </a:cxn>
                  <a:cxn ang="0">
                    <a:pos x="13" y="27"/>
                  </a:cxn>
                  <a:cxn ang="0">
                    <a:pos x="1" y="53"/>
                  </a:cxn>
                  <a:cxn ang="0">
                    <a:pos x="1" y="53"/>
                  </a:cxn>
                  <a:cxn ang="0">
                    <a:pos x="1" y="53"/>
                  </a:cxn>
                  <a:cxn ang="0">
                    <a:pos x="2" y="53"/>
                  </a:cxn>
                  <a:cxn ang="0">
                    <a:pos x="3" y="52"/>
                  </a:cxn>
                  <a:cxn ang="0">
                    <a:pos x="11" y="48"/>
                  </a:cxn>
                </a:cxnLst>
                <a:rect l="0" t="0" r="0" b="0"/>
                <a:pathLst>
                  <a:path w="46" h="63">
                    <a:moveTo>
                      <a:pt x="13" y="55"/>
                    </a:moveTo>
                    <a:cubicBezTo>
                      <a:pt x="12" y="56"/>
                      <a:pt x="12" y="58"/>
                      <a:pt x="12" y="59"/>
                    </a:cubicBezTo>
                    <a:cubicBezTo>
                      <a:pt x="20" y="59"/>
                      <a:pt x="29" y="57"/>
                      <a:pt x="32" y="60"/>
                    </a:cubicBezTo>
                    <a:cubicBezTo>
                      <a:pt x="34" y="62"/>
                      <a:pt x="35" y="55"/>
                      <a:pt x="38" y="54"/>
                    </a:cubicBezTo>
                    <a:cubicBezTo>
                      <a:pt x="39" y="58"/>
                      <a:pt x="39" y="58"/>
                      <a:pt x="39" y="58"/>
                    </a:cubicBezTo>
                    <a:cubicBezTo>
                      <a:pt x="41" y="56"/>
                      <a:pt x="46" y="60"/>
                      <a:pt x="45" y="53"/>
                    </a:cubicBezTo>
                    <a:cubicBezTo>
                      <a:pt x="44" y="53"/>
                      <a:pt x="43" y="56"/>
                      <a:pt x="42" y="55"/>
                    </a:cubicBezTo>
                    <a:cubicBezTo>
                      <a:pt x="42" y="53"/>
                      <a:pt x="42" y="53"/>
                      <a:pt x="42" y="53"/>
                    </a:cubicBezTo>
                    <a:cubicBezTo>
                      <a:pt x="39" y="54"/>
                      <a:pt x="39" y="54"/>
                      <a:pt x="39" y="54"/>
                    </a:cubicBezTo>
                    <a:cubicBezTo>
                      <a:pt x="40" y="51"/>
                      <a:pt x="40" y="51"/>
                      <a:pt x="40" y="51"/>
                    </a:cubicBezTo>
                    <a:cubicBezTo>
                      <a:pt x="35" y="47"/>
                      <a:pt x="36" y="60"/>
                      <a:pt x="31" y="57"/>
                    </a:cubicBezTo>
                    <a:cubicBezTo>
                      <a:pt x="31" y="51"/>
                      <a:pt x="31" y="51"/>
                      <a:pt x="31" y="51"/>
                    </a:cubicBezTo>
                    <a:cubicBezTo>
                      <a:pt x="27" y="51"/>
                      <a:pt x="25" y="53"/>
                      <a:pt x="22" y="49"/>
                    </a:cubicBezTo>
                    <a:cubicBezTo>
                      <a:pt x="22" y="49"/>
                      <a:pt x="22" y="52"/>
                      <a:pt x="22" y="51"/>
                    </a:cubicBezTo>
                    <a:cubicBezTo>
                      <a:pt x="23" y="51"/>
                      <a:pt x="24" y="53"/>
                      <a:pt x="23" y="55"/>
                    </a:cubicBezTo>
                    <a:cubicBezTo>
                      <a:pt x="17" y="60"/>
                      <a:pt x="24" y="52"/>
                      <a:pt x="20" y="49"/>
                    </a:cubicBezTo>
                    <a:cubicBezTo>
                      <a:pt x="15" y="53"/>
                      <a:pt x="6" y="57"/>
                      <a:pt x="3" y="52"/>
                    </a:cubicBezTo>
                    <a:cubicBezTo>
                      <a:pt x="4" y="54"/>
                      <a:pt x="4" y="55"/>
                      <a:pt x="3" y="57"/>
                    </a:cubicBezTo>
                    <a:cubicBezTo>
                      <a:pt x="2" y="58"/>
                      <a:pt x="2" y="58"/>
                      <a:pt x="2" y="58"/>
                    </a:cubicBezTo>
                    <a:cubicBezTo>
                      <a:pt x="2" y="58"/>
                      <a:pt x="2" y="58"/>
                      <a:pt x="2" y="58"/>
                    </a:cubicBezTo>
                    <a:cubicBezTo>
                      <a:pt x="2" y="58"/>
                      <a:pt x="2" y="58"/>
                      <a:pt x="2" y="58"/>
                    </a:cubicBezTo>
                    <a:cubicBezTo>
                      <a:pt x="2" y="58"/>
                      <a:pt x="2" y="58"/>
                      <a:pt x="2" y="58"/>
                    </a:cubicBezTo>
                    <a:cubicBezTo>
                      <a:pt x="0" y="63"/>
                      <a:pt x="23" y="10"/>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4" y="33"/>
                      <a:pt x="14" y="33"/>
                      <a:pt x="14" y="33"/>
                    </a:cubicBezTo>
                    <a:cubicBezTo>
                      <a:pt x="16" y="35"/>
                      <a:pt x="16" y="35"/>
                      <a:pt x="16" y="35"/>
                    </a:cubicBezTo>
                    <a:cubicBezTo>
                      <a:pt x="16" y="38"/>
                      <a:pt x="13" y="37"/>
                      <a:pt x="11" y="37"/>
                    </a:cubicBezTo>
                    <a:cubicBezTo>
                      <a:pt x="12" y="39"/>
                      <a:pt x="11" y="41"/>
                      <a:pt x="13" y="42"/>
                    </a:cubicBezTo>
                    <a:cubicBezTo>
                      <a:pt x="14" y="38"/>
                      <a:pt x="19" y="37"/>
                      <a:pt x="24" y="40"/>
                    </a:cubicBezTo>
                    <a:cubicBezTo>
                      <a:pt x="23" y="37"/>
                      <a:pt x="21" y="35"/>
                      <a:pt x="19" y="33"/>
                    </a:cubicBezTo>
                    <a:cubicBezTo>
                      <a:pt x="16" y="31"/>
                      <a:pt x="16" y="31"/>
                      <a:pt x="16" y="31"/>
                    </a:cubicBezTo>
                    <a:cubicBezTo>
                      <a:pt x="16" y="31"/>
                      <a:pt x="16" y="31"/>
                      <a:pt x="16" y="31"/>
                    </a:cubicBezTo>
                    <a:cubicBezTo>
                      <a:pt x="15" y="31"/>
                      <a:pt x="15" y="31"/>
                      <a:pt x="15" y="31"/>
                    </a:cubicBezTo>
                    <a:cubicBezTo>
                      <a:pt x="15" y="31"/>
                      <a:pt x="15" y="31"/>
                      <a:pt x="15" y="31"/>
                    </a:cubicBezTo>
                    <a:cubicBezTo>
                      <a:pt x="15" y="31"/>
                      <a:pt x="15" y="31"/>
                      <a:pt x="15" y="31"/>
                    </a:cubicBezTo>
                    <a:cubicBezTo>
                      <a:pt x="15" y="31"/>
                      <a:pt x="15" y="31"/>
                      <a:pt x="15" y="31"/>
                    </a:cubicBezTo>
                    <a:cubicBezTo>
                      <a:pt x="9" y="44"/>
                      <a:pt x="28" y="0"/>
                      <a:pt x="2" y="61"/>
                    </a:cubicBezTo>
                    <a:cubicBezTo>
                      <a:pt x="2" y="61"/>
                      <a:pt x="2" y="61"/>
                      <a:pt x="2" y="61"/>
                    </a:cubicBezTo>
                    <a:cubicBezTo>
                      <a:pt x="2" y="61"/>
                      <a:pt x="2" y="61"/>
                      <a:pt x="2" y="61"/>
                    </a:cubicBezTo>
                    <a:cubicBezTo>
                      <a:pt x="3" y="61"/>
                      <a:pt x="3" y="61"/>
                      <a:pt x="3" y="61"/>
                    </a:cubicBezTo>
                    <a:cubicBezTo>
                      <a:pt x="4" y="60"/>
                      <a:pt x="4" y="60"/>
                      <a:pt x="4" y="60"/>
                    </a:cubicBezTo>
                    <a:cubicBezTo>
                      <a:pt x="7" y="58"/>
                      <a:pt x="10" y="55"/>
                      <a:pt x="13" y="5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1" name="Freeform 1300">
                <a:extLst>
                  <a:ext uri="{FF2B5EF4-FFF2-40B4-BE49-F238E27FC236}">
                    <a16:creationId xmlns:a16="http://schemas.microsoft.com/office/drawing/2014/main" xmlns="" id="{23A59D4C-C3E9-4BF3-A67F-950D8FABAB25}"/>
                  </a:ext>
                </a:extLst>
              </p:cNvPr>
              <p:cNvSpPr/>
              <p:nvPr/>
            </p:nvSpPr>
            <p:spPr>
              <a:xfrm>
                <a:off x="3468" y="2681"/>
                <a:ext cx="2" cy="1"/>
              </a:xfrm>
              <a:custGeom>
                <a:avLst/>
                <a:gdLst/>
                <a:ahLst/>
                <a:cxnLst>
                  <a:cxn ang="0">
                    <a:pos x="1" y="1"/>
                  </a:cxn>
                  <a:cxn ang="0">
                    <a:pos x="2" y="0"/>
                  </a:cxn>
                  <a:cxn ang="0">
                    <a:pos x="0" y="0"/>
                  </a:cxn>
                  <a:cxn ang="0">
                    <a:pos x="1" y="1"/>
                  </a:cxn>
                </a:cxnLst>
                <a:rect l="0" t="0" r="0" b="0"/>
                <a:pathLst>
                  <a:path w="2" h="1">
                    <a:moveTo>
                      <a:pt x="1" y="1"/>
                    </a:moveTo>
                    <a:lnTo>
                      <a:pt x="2" y="0"/>
                    </a:ln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2" name="Freeform 1301">
                <a:extLst>
                  <a:ext uri="{FF2B5EF4-FFF2-40B4-BE49-F238E27FC236}">
                    <a16:creationId xmlns:a16="http://schemas.microsoft.com/office/drawing/2014/main" xmlns="" id="{788CD6E8-4383-4703-8D88-7CA669EBF4CF}"/>
                  </a:ext>
                </a:extLst>
              </p:cNvPr>
              <p:cNvSpPr/>
              <p:nvPr/>
            </p:nvSpPr>
            <p:spPr>
              <a:xfrm>
                <a:off x="4125" y="2722"/>
                <a:ext cx="2" cy="4"/>
              </a:xfrm>
              <a:custGeom>
                <a:avLst/>
                <a:gdLst/>
                <a:ahLst/>
                <a:cxnLst>
                  <a:cxn ang="0">
                    <a:pos x="2" y="2"/>
                  </a:cxn>
                  <a:cxn ang="0">
                    <a:pos x="0" y="0"/>
                  </a:cxn>
                  <a:cxn ang="0">
                    <a:pos x="0" y="4"/>
                  </a:cxn>
                  <a:cxn ang="0">
                    <a:pos x="2" y="2"/>
                  </a:cxn>
                </a:cxnLst>
                <a:rect l="0" t="0" r="0" b="0"/>
                <a:pathLst>
                  <a:path w="2" h="4">
                    <a:moveTo>
                      <a:pt x="2" y="2"/>
                    </a:moveTo>
                    <a:lnTo>
                      <a:pt x="0" y="0"/>
                    </a:lnTo>
                    <a:lnTo>
                      <a:pt x="0" y="4"/>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3" name="Freeform 1302">
                <a:extLst>
                  <a:ext uri="{FF2B5EF4-FFF2-40B4-BE49-F238E27FC236}">
                    <a16:creationId xmlns:a16="http://schemas.microsoft.com/office/drawing/2014/main" xmlns="" id="{9F4EE2ED-E7CB-4827-9908-5E9CB2956BAD}"/>
                  </a:ext>
                </a:extLst>
              </p:cNvPr>
              <p:cNvSpPr/>
              <p:nvPr/>
            </p:nvSpPr>
            <p:spPr>
              <a:xfrm>
                <a:off x="4115" y="2713"/>
                <a:ext cx="10" cy="14"/>
              </a:xfrm>
              <a:custGeom>
                <a:avLst/>
                <a:gdLst/>
                <a:ahLst/>
                <a:cxnLst>
                  <a:cxn ang="0">
                    <a:pos x="3" y="0"/>
                  </a:cxn>
                  <a:cxn ang="0">
                    <a:pos x="0" y="0"/>
                  </a:cxn>
                  <a:cxn ang="0">
                    <a:pos x="5" y="14"/>
                  </a:cxn>
                  <a:cxn ang="0">
                    <a:pos x="9" y="6"/>
                  </a:cxn>
                  <a:cxn ang="0">
                    <a:pos x="5" y="8"/>
                  </a:cxn>
                  <a:cxn ang="0">
                    <a:pos x="8" y="2"/>
                  </a:cxn>
                  <a:cxn ang="0">
                    <a:pos x="3" y="3"/>
                  </a:cxn>
                  <a:cxn ang="0">
                    <a:pos x="3" y="0"/>
                  </a:cxn>
                </a:cxnLst>
                <a:rect l="0" t="0" r="0" b="0"/>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4" name="Freeform 1303">
                <a:extLst>
                  <a:ext uri="{FF2B5EF4-FFF2-40B4-BE49-F238E27FC236}">
                    <a16:creationId xmlns:a16="http://schemas.microsoft.com/office/drawing/2014/main" xmlns="" id="{D5EF8418-E043-4F43-8609-CB9479F8EEA9}"/>
                  </a:ext>
                </a:extLst>
              </p:cNvPr>
              <p:cNvSpPr/>
              <p:nvPr/>
            </p:nvSpPr>
            <p:spPr>
              <a:xfrm>
                <a:off x="4113" y="2717"/>
                <a:ext cx="2" cy="5"/>
              </a:xfrm>
              <a:custGeom>
                <a:avLst/>
                <a:gdLst/>
                <a:ahLst/>
                <a:cxnLst>
                  <a:cxn ang="0">
                    <a:pos x="2" y="5"/>
                  </a:cxn>
                  <a:cxn ang="0">
                    <a:pos x="2" y="0"/>
                  </a:cxn>
                  <a:cxn ang="0">
                    <a:pos x="2" y="5"/>
                  </a:cxn>
                </a:cxnLst>
                <a:rect l="0" t="0" r="0" b="0"/>
                <a:pathLst>
                  <a:path w="2" h="5">
                    <a:moveTo>
                      <a:pt x="2" y="5"/>
                    </a:moveTo>
                    <a:cubicBezTo>
                      <a:pt x="2" y="0"/>
                      <a:pt x="2" y="0"/>
                      <a:pt x="2" y="0"/>
                    </a:cubicBezTo>
                    <a:cubicBezTo>
                      <a:pt x="2" y="2"/>
                      <a:pt x="0" y="4"/>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5" name="Freeform 1304">
                <a:extLst>
                  <a:ext uri="{FF2B5EF4-FFF2-40B4-BE49-F238E27FC236}">
                    <a16:creationId xmlns:a16="http://schemas.microsoft.com/office/drawing/2014/main" xmlns="" id="{770B63EF-2D46-4643-922B-0DB4BC82203A}"/>
                  </a:ext>
                </a:extLst>
              </p:cNvPr>
              <p:cNvSpPr/>
              <p:nvPr/>
            </p:nvSpPr>
            <p:spPr>
              <a:xfrm>
                <a:off x="4111" y="2718"/>
                <a:ext cx="2" cy="6"/>
              </a:xfrm>
              <a:custGeom>
                <a:avLst/>
                <a:gdLst/>
                <a:ahLst/>
                <a:cxnLst>
                  <a:cxn ang="0">
                    <a:pos x="2" y="4"/>
                  </a:cxn>
                  <a:cxn ang="0">
                    <a:pos x="1" y="0"/>
                  </a:cxn>
                  <a:cxn ang="0">
                    <a:pos x="0" y="6"/>
                  </a:cxn>
                  <a:cxn ang="0">
                    <a:pos x="2" y="4"/>
                  </a:cxn>
                </a:cxnLst>
                <a:rect l="0" t="0" r="0" b="0"/>
                <a:pathLst>
                  <a:path w="3" h="7">
                    <a:moveTo>
                      <a:pt x="3" y="5"/>
                    </a:moveTo>
                    <a:cubicBezTo>
                      <a:pt x="0" y="4"/>
                      <a:pt x="3" y="1"/>
                      <a:pt x="2" y="0"/>
                    </a:cubicBezTo>
                    <a:cubicBezTo>
                      <a:pt x="0" y="7"/>
                      <a:pt x="0" y="7"/>
                      <a:pt x="0" y="7"/>
                    </a:cubicBezTo>
                    <a:lnTo>
                      <a:pt x="3" y="5"/>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6" name="Freeform 1305">
                <a:extLst>
                  <a:ext uri="{FF2B5EF4-FFF2-40B4-BE49-F238E27FC236}">
                    <a16:creationId xmlns:a16="http://schemas.microsoft.com/office/drawing/2014/main" xmlns="" id="{58D3396D-A970-4FE5-B918-8578680F853C}"/>
                  </a:ext>
                </a:extLst>
              </p:cNvPr>
              <p:cNvSpPr/>
              <p:nvPr/>
            </p:nvSpPr>
            <p:spPr>
              <a:xfrm>
                <a:off x="4104" y="2722"/>
                <a:ext cx="1" cy="1"/>
              </a:xfrm>
              <a:custGeom>
                <a:avLst/>
                <a:gdLst/>
                <a:ahLst/>
                <a:cxnLst>
                  <a:cxn ang="0">
                    <a:pos x="1" y="0"/>
                  </a:cxn>
                  <a:cxn ang="0">
                    <a:pos x="0" y="0"/>
                  </a:cxn>
                  <a:cxn ang="0">
                    <a:pos x="1" y="0"/>
                  </a:cxn>
                </a:cxnLst>
                <a:rect l="0" t="0" r="0" b="0"/>
                <a:pathLst>
                  <a:path w="1" h="2">
                    <a:moveTo>
                      <a:pt x="1" y="0"/>
                    </a:moveTo>
                    <a:cubicBezTo>
                      <a:pt x="0" y="1"/>
                      <a:pt x="0" y="1"/>
                      <a:pt x="0" y="1"/>
                    </a:cubicBezTo>
                    <a:cubicBezTo>
                      <a:pt x="0" y="2"/>
                      <a:pt x="0"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7" name="Freeform 1306">
                <a:extLst>
                  <a:ext uri="{FF2B5EF4-FFF2-40B4-BE49-F238E27FC236}">
                    <a16:creationId xmlns:a16="http://schemas.microsoft.com/office/drawing/2014/main" xmlns="" id="{E06A02B4-E94E-44C7-B83F-C68A8652BF8C}"/>
                  </a:ext>
                </a:extLst>
              </p:cNvPr>
              <p:cNvSpPr/>
              <p:nvPr/>
            </p:nvSpPr>
            <p:spPr>
              <a:xfrm>
                <a:off x="4100" y="2715"/>
                <a:ext cx="9" cy="9"/>
              </a:xfrm>
              <a:custGeom>
                <a:avLst/>
                <a:gdLst/>
                <a:ahLst/>
                <a:cxnLst>
                  <a:cxn ang="0">
                    <a:pos x="0" y="7"/>
                  </a:cxn>
                  <a:cxn ang="0">
                    <a:pos x="3" y="7"/>
                  </a:cxn>
                  <a:cxn ang="0">
                    <a:pos x="3" y="6"/>
                  </a:cxn>
                  <a:cxn ang="0">
                    <a:pos x="5" y="2"/>
                  </a:cxn>
                  <a:cxn ang="0">
                    <a:pos x="9" y="3"/>
                  </a:cxn>
                  <a:cxn ang="0">
                    <a:pos x="6" y="0"/>
                  </a:cxn>
                  <a:cxn ang="0">
                    <a:pos x="0" y="7"/>
                  </a:cxn>
                </a:cxnLst>
                <a:rect l="0" t="0" r="0" b="0"/>
                <a:pathLst>
                  <a:path w="10" h="11">
                    <a:moveTo>
                      <a:pt x="0" y="9"/>
                    </a:moveTo>
                    <a:cubicBezTo>
                      <a:pt x="1" y="11"/>
                      <a:pt x="2" y="10"/>
                      <a:pt x="4" y="9"/>
                    </a:cubicBezTo>
                    <a:cubicBezTo>
                      <a:pt x="4" y="8"/>
                      <a:pt x="4" y="8"/>
                      <a:pt x="4" y="8"/>
                    </a:cubicBezTo>
                    <a:cubicBezTo>
                      <a:pt x="2" y="6"/>
                      <a:pt x="4" y="2"/>
                      <a:pt x="6" y="3"/>
                    </a:cubicBezTo>
                    <a:cubicBezTo>
                      <a:pt x="8" y="2"/>
                      <a:pt x="8" y="7"/>
                      <a:pt x="10" y="4"/>
                    </a:cubicBezTo>
                    <a:cubicBezTo>
                      <a:pt x="7" y="0"/>
                      <a:pt x="7" y="0"/>
                      <a:pt x="7" y="0"/>
                    </a:cubicBezTo>
                    <a:cubicBezTo>
                      <a:pt x="4" y="0"/>
                      <a:pt x="2" y="7"/>
                      <a:pt x="0"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8" name="Freeform 1307">
                <a:extLst>
                  <a:ext uri="{FF2B5EF4-FFF2-40B4-BE49-F238E27FC236}">
                    <a16:creationId xmlns:a16="http://schemas.microsoft.com/office/drawing/2014/main" xmlns="" id="{CB829680-3C33-4B2F-BB96-872C4EF2EEC1}"/>
                  </a:ext>
                </a:extLst>
              </p:cNvPr>
              <p:cNvSpPr/>
              <p:nvPr/>
            </p:nvSpPr>
            <p:spPr>
              <a:xfrm>
                <a:off x="4105" y="2721"/>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0"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29" name="Freeform 1308">
                <a:extLst>
                  <a:ext uri="{FF2B5EF4-FFF2-40B4-BE49-F238E27FC236}">
                    <a16:creationId xmlns:a16="http://schemas.microsoft.com/office/drawing/2014/main" xmlns="" id="{4CADD769-FB56-446D-B4A6-8DC85C21B720}"/>
                  </a:ext>
                </a:extLst>
              </p:cNvPr>
              <p:cNvSpPr/>
              <p:nvPr/>
            </p:nvSpPr>
            <p:spPr>
              <a:xfrm>
                <a:off x="4109" y="2720"/>
                <a:ext cx="1" cy="2"/>
              </a:xfrm>
              <a:custGeom>
                <a:avLst/>
                <a:gdLst/>
                <a:ahLst/>
                <a:cxnLst>
                  <a:cxn ang="0">
                    <a:pos x="0" y="2"/>
                  </a:cxn>
                  <a:cxn ang="0">
                    <a:pos x="1" y="2"/>
                  </a:cxn>
                  <a:cxn ang="0">
                    <a:pos x="1" y="0"/>
                  </a:cxn>
                  <a:cxn ang="0">
                    <a:pos x="0" y="2"/>
                  </a:cxn>
                </a:cxnLst>
                <a:rect l="0" t="0" r="0" b="0"/>
                <a:pathLst>
                  <a:path w="1" h="2">
                    <a:moveTo>
                      <a:pt x="0" y="2"/>
                    </a:moveTo>
                    <a:lnTo>
                      <a:pt x="1" y="2"/>
                    </a:lnTo>
                    <a:lnTo>
                      <a:pt x="1"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0" name="Freeform 1309">
                <a:extLst>
                  <a:ext uri="{FF2B5EF4-FFF2-40B4-BE49-F238E27FC236}">
                    <a16:creationId xmlns:a16="http://schemas.microsoft.com/office/drawing/2014/main" xmlns="" id="{1BF9BF6D-DDF0-480A-8548-6A36DB4C5BC9}"/>
                  </a:ext>
                </a:extLst>
              </p:cNvPr>
              <p:cNvSpPr/>
              <p:nvPr/>
            </p:nvSpPr>
            <p:spPr>
              <a:xfrm>
                <a:off x="4091" y="2712"/>
                <a:ext cx="9" cy="11"/>
              </a:xfrm>
              <a:custGeom>
                <a:avLst/>
                <a:gdLst/>
                <a:ahLst/>
                <a:cxnLst>
                  <a:cxn ang="0">
                    <a:pos x="2" y="10"/>
                  </a:cxn>
                  <a:cxn ang="0">
                    <a:pos x="9" y="6"/>
                  </a:cxn>
                  <a:cxn ang="0">
                    <a:pos x="4" y="0"/>
                  </a:cxn>
                  <a:cxn ang="0">
                    <a:pos x="0" y="1"/>
                  </a:cxn>
                  <a:cxn ang="0">
                    <a:pos x="2" y="10"/>
                  </a:cxn>
                </a:cxnLst>
                <a:rect l="0" t="0" r="0" b="0"/>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1" name="Freeform 1310">
                <a:extLst>
                  <a:ext uri="{FF2B5EF4-FFF2-40B4-BE49-F238E27FC236}">
                    <a16:creationId xmlns:a16="http://schemas.microsoft.com/office/drawing/2014/main" xmlns="" id="{7D9DEBA7-46B9-4842-819D-F2ADD417AD0C}"/>
                  </a:ext>
                </a:extLst>
              </p:cNvPr>
              <p:cNvSpPr/>
              <p:nvPr/>
            </p:nvSpPr>
            <p:spPr>
              <a:xfrm>
                <a:off x="4088" y="270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2" name="Freeform 1311">
                <a:extLst>
                  <a:ext uri="{FF2B5EF4-FFF2-40B4-BE49-F238E27FC236}">
                    <a16:creationId xmlns:a16="http://schemas.microsoft.com/office/drawing/2014/main" xmlns="" id="{5E0E2807-DD9A-471B-B435-EDC9584B565F}"/>
                  </a:ext>
                </a:extLst>
              </p:cNvPr>
              <p:cNvSpPr/>
              <p:nvPr/>
            </p:nvSpPr>
            <p:spPr>
              <a:xfrm>
                <a:off x="4073" y="2704"/>
                <a:ext cx="16" cy="15"/>
              </a:xfrm>
              <a:custGeom>
                <a:avLst/>
                <a:gdLst/>
                <a:ahLst/>
                <a:cxnLst>
                  <a:cxn ang="0">
                    <a:pos x="0" y="13"/>
                  </a:cxn>
                  <a:cxn ang="0">
                    <a:pos x="6" y="7"/>
                  </a:cxn>
                  <a:cxn ang="0">
                    <a:pos x="5" y="12"/>
                  </a:cxn>
                  <a:cxn ang="0">
                    <a:pos x="10" y="9"/>
                  </a:cxn>
                  <a:cxn ang="0">
                    <a:pos x="7" y="15"/>
                  </a:cxn>
                  <a:cxn ang="0">
                    <a:pos x="13" y="10"/>
                  </a:cxn>
                  <a:cxn ang="0">
                    <a:pos x="16" y="14"/>
                  </a:cxn>
                  <a:cxn ang="0">
                    <a:pos x="15" y="7"/>
                  </a:cxn>
                  <a:cxn ang="0">
                    <a:pos x="12" y="8"/>
                  </a:cxn>
                  <a:cxn ang="0">
                    <a:pos x="14" y="5"/>
                  </a:cxn>
                  <a:cxn ang="0">
                    <a:pos x="5" y="0"/>
                  </a:cxn>
                  <a:cxn ang="0">
                    <a:pos x="0" y="13"/>
                  </a:cxn>
                </a:cxnLst>
                <a:rect l="0" t="0" r="0" b="0"/>
                <a:pathLst>
                  <a:path w="19" h="17">
                    <a:moveTo>
                      <a:pt x="0" y="15"/>
                    </a:moveTo>
                    <a:cubicBezTo>
                      <a:pt x="8" y="9"/>
                      <a:pt x="8" y="9"/>
                      <a:pt x="8" y="9"/>
                    </a:cubicBezTo>
                    <a:cubicBezTo>
                      <a:pt x="7" y="11"/>
                      <a:pt x="8" y="13"/>
                      <a:pt x="6" y="14"/>
                    </a:cubicBezTo>
                    <a:cubicBezTo>
                      <a:pt x="9" y="15"/>
                      <a:pt x="10" y="11"/>
                      <a:pt x="13" y="11"/>
                    </a:cubicBezTo>
                    <a:cubicBezTo>
                      <a:pt x="14" y="17"/>
                      <a:pt x="8" y="12"/>
                      <a:pt x="9" y="17"/>
                    </a:cubicBezTo>
                    <a:cubicBezTo>
                      <a:pt x="11" y="17"/>
                      <a:pt x="14" y="17"/>
                      <a:pt x="16" y="12"/>
                    </a:cubicBezTo>
                    <a:cubicBezTo>
                      <a:pt x="19" y="16"/>
                      <a:pt x="19" y="16"/>
                      <a:pt x="19" y="16"/>
                    </a:cubicBezTo>
                    <a:cubicBezTo>
                      <a:pt x="18" y="9"/>
                      <a:pt x="18" y="9"/>
                      <a:pt x="18" y="9"/>
                    </a:cubicBezTo>
                    <a:cubicBezTo>
                      <a:pt x="17" y="7"/>
                      <a:pt x="16" y="14"/>
                      <a:pt x="15" y="10"/>
                    </a:cubicBezTo>
                    <a:cubicBezTo>
                      <a:pt x="14" y="7"/>
                      <a:pt x="16" y="6"/>
                      <a:pt x="17" y="6"/>
                    </a:cubicBezTo>
                    <a:cubicBezTo>
                      <a:pt x="15" y="7"/>
                      <a:pt x="11" y="0"/>
                      <a:pt x="7" y="1"/>
                    </a:cubicBezTo>
                    <a:cubicBezTo>
                      <a:pt x="2" y="2"/>
                      <a:pt x="3" y="12"/>
                      <a:pt x="0"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3" name="Freeform 1312">
                <a:extLst>
                  <a:ext uri="{FF2B5EF4-FFF2-40B4-BE49-F238E27FC236}">
                    <a16:creationId xmlns:a16="http://schemas.microsoft.com/office/drawing/2014/main" xmlns="" id="{5014B104-5882-49B8-8156-D13EE0FCFB5A}"/>
                  </a:ext>
                </a:extLst>
              </p:cNvPr>
              <p:cNvSpPr/>
              <p:nvPr/>
            </p:nvSpPr>
            <p:spPr>
              <a:xfrm>
                <a:off x="4072" y="2709"/>
                <a:ext cx="1" cy="3"/>
              </a:xfrm>
              <a:custGeom>
                <a:avLst/>
                <a:gdLst/>
                <a:ahLst/>
                <a:cxnLst>
                  <a:cxn ang="0">
                    <a:pos x="1" y="2"/>
                  </a:cxn>
                  <a:cxn ang="0">
                    <a:pos x="0" y="0"/>
                  </a:cxn>
                  <a:cxn ang="0">
                    <a:pos x="1" y="3"/>
                  </a:cxn>
                  <a:cxn ang="0">
                    <a:pos x="1" y="2"/>
                  </a:cxn>
                </a:cxnLst>
                <a:rect l="0" t="0" r="0" b="0"/>
                <a:pathLst>
                  <a:path w="1" h="3">
                    <a:moveTo>
                      <a:pt x="1" y="2"/>
                    </a:moveTo>
                    <a:lnTo>
                      <a:pt x="0" y="0"/>
                    </a:lnTo>
                    <a:lnTo>
                      <a:pt x="1" y="3"/>
                    </a:lnTo>
                    <a:lnTo>
                      <a:pt x="1"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4" name="Freeform 1313">
                <a:extLst>
                  <a:ext uri="{FF2B5EF4-FFF2-40B4-BE49-F238E27FC236}">
                    <a16:creationId xmlns:a16="http://schemas.microsoft.com/office/drawing/2014/main" xmlns="" id="{A2584AB9-CCCD-4728-9DF4-5843A2972A2A}"/>
                  </a:ext>
                </a:extLst>
              </p:cNvPr>
              <p:cNvSpPr/>
              <p:nvPr/>
            </p:nvSpPr>
            <p:spPr>
              <a:xfrm>
                <a:off x="4057" y="2704"/>
                <a:ext cx="13" cy="15"/>
              </a:xfrm>
              <a:custGeom>
                <a:avLst/>
                <a:gdLst/>
                <a:ahLst/>
                <a:cxnLst>
                  <a:cxn ang="0">
                    <a:pos x="8" y="15"/>
                  </a:cxn>
                  <a:cxn ang="0">
                    <a:pos x="11" y="11"/>
                  </a:cxn>
                  <a:cxn ang="0">
                    <a:pos x="12" y="14"/>
                  </a:cxn>
                  <a:cxn ang="0">
                    <a:pos x="13" y="8"/>
                  </a:cxn>
                  <a:cxn ang="0">
                    <a:pos x="6" y="11"/>
                  </a:cxn>
                  <a:cxn ang="0">
                    <a:pos x="5" y="3"/>
                  </a:cxn>
                  <a:cxn ang="0">
                    <a:pos x="8" y="5"/>
                  </a:cxn>
                  <a:cxn ang="0">
                    <a:pos x="0" y="6"/>
                  </a:cxn>
                  <a:cxn ang="0">
                    <a:pos x="1" y="7"/>
                  </a:cxn>
                  <a:cxn ang="0">
                    <a:pos x="0" y="9"/>
                  </a:cxn>
                  <a:cxn ang="0">
                    <a:pos x="8" y="15"/>
                  </a:cxn>
                </a:cxnLst>
                <a:rect l="0" t="0" r="0" b="0"/>
                <a:pathLst>
                  <a:path w="16" h="17">
                    <a:moveTo>
                      <a:pt x="10" y="17"/>
                    </a:moveTo>
                    <a:cubicBezTo>
                      <a:pt x="14" y="13"/>
                      <a:pt x="14" y="13"/>
                      <a:pt x="14" y="13"/>
                    </a:cubicBezTo>
                    <a:cubicBezTo>
                      <a:pt x="15" y="13"/>
                      <a:pt x="15" y="15"/>
                      <a:pt x="15" y="16"/>
                    </a:cubicBezTo>
                    <a:cubicBezTo>
                      <a:pt x="15" y="14"/>
                      <a:pt x="16" y="12"/>
                      <a:pt x="16" y="10"/>
                    </a:cubicBezTo>
                    <a:cubicBezTo>
                      <a:pt x="14" y="4"/>
                      <a:pt x="11" y="12"/>
                      <a:pt x="8" y="13"/>
                    </a:cubicBezTo>
                    <a:cubicBezTo>
                      <a:pt x="3" y="10"/>
                      <a:pt x="9" y="10"/>
                      <a:pt x="7" y="4"/>
                    </a:cubicBezTo>
                    <a:cubicBezTo>
                      <a:pt x="8" y="4"/>
                      <a:pt x="8" y="6"/>
                      <a:pt x="11" y="6"/>
                    </a:cubicBezTo>
                    <a:cubicBezTo>
                      <a:pt x="7" y="0"/>
                      <a:pt x="2" y="6"/>
                      <a:pt x="0" y="7"/>
                    </a:cubicBezTo>
                    <a:cubicBezTo>
                      <a:pt x="1" y="8"/>
                      <a:pt x="1" y="10"/>
                      <a:pt x="2" y="9"/>
                    </a:cubicBezTo>
                    <a:cubicBezTo>
                      <a:pt x="0" y="11"/>
                      <a:pt x="0" y="11"/>
                      <a:pt x="0" y="11"/>
                    </a:cubicBezTo>
                    <a:cubicBezTo>
                      <a:pt x="2" y="16"/>
                      <a:pt x="4" y="17"/>
                      <a:pt x="10"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5" name="Freeform 1314">
                <a:extLst>
                  <a:ext uri="{FF2B5EF4-FFF2-40B4-BE49-F238E27FC236}">
                    <a16:creationId xmlns:a16="http://schemas.microsoft.com/office/drawing/2014/main" xmlns="" id="{CF4614DF-78E4-4CDC-A892-63B53018735F}"/>
                  </a:ext>
                </a:extLst>
              </p:cNvPr>
              <p:cNvSpPr/>
              <p:nvPr/>
            </p:nvSpPr>
            <p:spPr>
              <a:xfrm>
                <a:off x="4069" y="2718"/>
                <a:ext cx="2" cy="3"/>
              </a:xfrm>
              <a:custGeom>
                <a:avLst/>
                <a:gdLst/>
                <a:ahLst/>
                <a:cxnLst>
                  <a:cxn ang="0">
                    <a:pos x="2" y="1"/>
                  </a:cxn>
                  <a:cxn ang="0">
                    <a:pos x="0" y="0"/>
                  </a:cxn>
                  <a:cxn ang="0">
                    <a:pos x="2" y="1"/>
                  </a:cxn>
                </a:cxnLst>
                <a:rect l="0" t="0" r="0" b="0"/>
                <a:pathLst>
                  <a:path w="2" h="3">
                    <a:moveTo>
                      <a:pt x="2" y="1"/>
                    </a:moveTo>
                    <a:cubicBezTo>
                      <a:pt x="1" y="1"/>
                      <a:pt x="0" y="1"/>
                      <a:pt x="0" y="0"/>
                    </a:cubicBezTo>
                    <a:cubicBezTo>
                      <a:pt x="0" y="1"/>
                      <a:pt x="1" y="3"/>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6" name="Freeform 1315">
                <a:extLst>
                  <a:ext uri="{FF2B5EF4-FFF2-40B4-BE49-F238E27FC236}">
                    <a16:creationId xmlns:a16="http://schemas.microsoft.com/office/drawing/2014/main" xmlns="" id="{E06FFFF5-85BC-4F78-B73E-B4BFE0AB8733}"/>
                  </a:ext>
                </a:extLst>
              </p:cNvPr>
              <p:cNvSpPr/>
              <p:nvPr/>
            </p:nvSpPr>
            <p:spPr>
              <a:xfrm>
                <a:off x="4056" y="2710"/>
                <a:ext cx="1" cy="1"/>
              </a:xfrm>
              <a:custGeom>
                <a:avLst/>
                <a:gdLst/>
                <a:ahLst/>
                <a:cxnLst>
                  <a:cxn ang="0">
                    <a:pos x="0" y="0"/>
                  </a:cxn>
                  <a:cxn ang="0">
                    <a:pos x="1" y="0"/>
                  </a:cxn>
                  <a:cxn ang="0">
                    <a:pos x="0" y="0"/>
                  </a:cxn>
                </a:cxnLst>
                <a:rect l="0" t="0" r="0" b="0"/>
                <a:pathLst>
                  <a:path w="1" h="1">
                    <a:moveTo>
                      <a:pt x="0" y="0"/>
                    </a:moveTo>
                    <a:cubicBezTo>
                      <a:pt x="0" y="1"/>
                      <a:pt x="0" y="1"/>
                      <a:pt x="1" y="0"/>
                    </a:cubicBezTo>
                    <a:cubicBezTo>
                      <a:pt x="1" y="0"/>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7" name="Freeform 1316">
                <a:extLst>
                  <a:ext uri="{FF2B5EF4-FFF2-40B4-BE49-F238E27FC236}">
                    <a16:creationId xmlns:a16="http://schemas.microsoft.com/office/drawing/2014/main" xmlns="" id="{BCAAC74B-D205-4747-B0A2-23099E050A3E}"/>
                  </a:ext>
                </a:extLst>
              </p:cNvPr>
              <p:cNvSpPr/>
              <p:nvPr/>
            </p:nvSpPr>
            <p:spPr>
              <a:xfrm>
                <a:off x="4055" y="2716"/>
                <a:ext cx="2" cy="3"/>
              </a:xfrm>
              <a:custGeom>
                <a:avLst/>
                <a:gdLst/>
                <a:ahLst/>
                <a:cxnLst>
                  <a:cxn ang="0">
                    <a:pos x="2" y="1"/>
                  </a:cxn>
                  <a:cxn ang="0">
                    <a:pos x="0" y="0"/>
                  </a:cxn>
                  <a:cxn ang="0">
                    <a:pos x="0" y="3"/>
                  </a:cxn>
                  <a:cxn ang="0">
                    <a:pos x="2" y="1"/>
                  </a:cxn>
                </a:cxnLst>
                <a:rect l="0" t="0" r="0" b="0"/>
                <a:pathLst>
                  <a:path w="3" h="3">
                    <a:moveTo>
                      <a:pt x="3" y="1"/>
                    </a:moveTo>
                    <a:cubicBezTo>
                      <a:pt x="0" y="0"/>
                      <a:pt x="0" y="0"/>
                      <a:pt x="0" y="0"/>
                    </a:cubicBezTo>
                    <a:cubicBezTo>
                      <a:pt x="1" y="3"/>
                      <a:pt x="1" y="3"/>
                      <a:pt x="1" y="3"/>
                    </a:cubicBezTo>
                    <a:cubicBezTo>
                      <a:pt x="2" y="2"/>
                      <a:pt x="3"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8" name="Freeform 1317">
                <a:extLst>
                  <a:ext uri="{FF2B5EF4-FFF2-40B4-BE49-F238E27FC236}">
                    <a16:creationId xmlns:a16="http://schemas.microsoft.com/office/drawing/2014/main" xmlns="" id="{D8B2C70B-2A79-4BA0-8BCB-A64F51E9E40F}"/>
                  </a:ext>
                </a:extLst>
              </p:cNvPr>
              <p:cNvSpPr/>
              <p:nvPr/>
            </p:nvSpPr>
            <p:spPr>
              <a:xfrm>
                <a:off x="3959" y="2706"/>
                <a:ext cx="95" cy="16"/>
              </a:xfrm>
              <a:custGeom>
                <a:avLst/>
                <a:gdLst/>
                <a:ahLst/>
                <a:cxnLst>
                  <a:cxn ang="0">
                    <a:pos x="0" y="1"/>
                  </a:cxn>
                  <a:cxn ang="0">
                    <a:pos x="3" y="4"/>
                  </a:cxn>
                  <a:cxn ang="0">
                    <a:pos x="0" y="8"/>
                  </a:cxn>
                  <a:cxn ang="0">
                    <a:pos x="0" y="14"/>
                  </a:cxn>
                  <a:cxn ang="0">
                    <a:pos x="7" y="11"/>
                  </a:cxn>
                  <a:cxn ang="0">
                    <a:pos x="7" y="14"/>
                  </a:cxn>
                  <a:cxn ang="0">
                    <a:pos x="21" y="12"/>
                  </a:cxn>
                  <a:cxn ang="0">
                    <a:pos x="31" y="10"/>
                  </a:cxn>
                  <a:cxn ang="0">
                    <a:pos x="71" y="12"/>
                  </a:cxn>
                  <a:cxn ang="0">
                    <a:pos x="73" y="7"/>
                  </a:cxn>
                  <a:cxn ang="0">
                    <a:pos x="76" y="10"/>
                  </a:cxn>
                  <a:cxn ang="0">
                    <a:pos x="74" y="10"/>
                  </a:cxn>
                  <a:cxn ang="0">
                    <a:pos x="85" y="12"/>
                  </a:cxn>
                  <a:cxn ang="0">
                    <a:pos x="85" y="5"/>
                  </a:cxn>
                  <a:cxn ang="0">
                    <a:pos x="90" y="12"/>
                  </a:cxn>
                  <a:cxn ang="0">
                    <a:pos x="94" y="8"/>
                  </a:cxn>
                  <a:cxn ang="0">
                    <a:pos x="90" y="4"/>
                  </a:cxn>
                  <a:cxn ang="0">
                    <a:pos x="93" y="1"/>
                  </a:cxn>
                  <a:cxn ang="0">
                    <a:pos x="67" y="9"/>
                  </a:cxn>
                  <a:cxn ang="0">
                    <a:pos x="68" y="5"/>
                  </a:cxn>
                  <a:cxn ang="0">
                    <a:pos x="52" y="2"/>
                  </a:cxn>
                  <a:cxn ang="0">
                    <a:pos x="46" y="8"/>
                  </a:cxn>
                  <a:cxn ang="0">
                    <a:pos x="44" y="5"/>
                  </a:cxn>
                  <a:cxn ang="0">
                    <a:pos x="43" y="8"/>
                  </a:cxn>
                  <a:cxn ang="0">
                    <a:pos x="38" y="5"/>
                  </a:cxn>
                  <a:cxn ang="0">
                    <a:pos x="37" y="11"/>
                  </a:cxn>
                  <a:cxn ang="0">
                    <a:pos x="27" y="2"/>
                  </a:cxn>
                  <a:cxn ang="0">
                    <a:pos x="29" y="5"/>
                  </a:cxn>
                  <a:cxn ang="0">
                    <a:pos x="27" y="8"/>
                  </a:cxn>
                  <a:cxn ang="0">
                    <a:pos x="25" y="2"/>
                  </a:cxn>
                  <a:cxn ang="0">
                    <a:pos x="19" y="6"/>
                  </a:cxn>
                  <a:cxn ang="0">
                    <a:pos x="19" y="9"/>
                  </a:cxn>
                  <a:cxn ang="0">
                    <a:pos x="9" y="7"/>
                  </a:cxn>
                  <a:cxn ang="0">
                    <a:pos x="13" y="2"/>
                  </a:cxn>
                  <a:cxn ang="0">
                    <a:pos x="11" y="0"/>
                  </a:cxn>
                  <a:cxn ang="0">
                    <a:pos x="5" y="6"/>
                  </a:cxn>
                  <a:cxn ang="0">
                    <a:pos x="0" y="1"/>
                  </a:cxn>
                </a:cxnLst>
                <a:rect l="0" t="0" r="0" b="0"/>
                <a:pathLst>
                  <a:path w="110" h="19">
                    <a:moveTo>
                      <a:pt x="1" y="2"/>
                    </a:moveTo>
                    <a:cubicBezTo>
                      <a:pt x="1" y="5"/>
                      <a:pt x="2" y="6"/>
                      <a:pt x="4" y="5"/>
                    </a:cubicBezTo>
                    <a:cubicBezTo>
                      <a:pt x="4" y="9"/>
                      <a:pt x="1" y="8"/>
                      <a:pt x="0" y="10"/>
                    </a:cubicBezTo>
                    <a:cubicBezTo>
                      <a:pt x="3" y="12"/>
                      <a:pt x="0" y="14"/>
                      <a:pt x="1" y="17"/>
                    </a:cubicBezTo>
                    <a:cubicBezTo>
                      <a:pt x="4" y="17"/>
                      <a:pt x="5" y="13"/>
                      <a:pt x="9" y="14"/>
                    </a:cubicBezTo>
                    <a:cubicBezTo>
                      <a:pt x="9" y="17"/>
                      <a:pt x="9" y="17"/>
                      <a:pt x="9" y="17"/>
                    </a:cubicBezTo>
                    <a:cubicBezTo>
                      <a:pt x="14" y="15"/>
                      <a:pt x="21" y="12"/>
                      <a:pt x="25" y="15"/>
                    </a:cubicBezTo>
                    <a:cubicBezTo>
                      <a:pt x="29" y="16"/>
                      <a:pt x="32" y="15"/>
                      <a:pt x="37" y="13"/>
                    </a:cubicBezTo>
                    <a:cubicBezTo>
                      <a:pt x="52" y="15"/>
                      <a:pt x="67" y="12"/>
                      <a:pt x="83" y="15"/>
                    </a:cubicBezTo>
                    <a:cubicBezTo>
                      <a:pt x="85" y="9"/>
                      <a:pt x="85" y="9"/>
                      <a:pt x="85" y="9"/>
                    </a:cubicBezTo>
                    <a:cubicBezTo>
                      <a:pt x="86" y="12"/>
                      <a:pt x="89" y="9"/>
                      <a:pt x="88" y="13"/>
                    </a:cubicBezTo>
                    <a:cubicBezTo>
                      <a:pt x="88" y="12"/>
                      <a:pt x="87" y="13"/>
                      <a:pt x="86" y="13"/>
                    </a:cubicBezTo>
                    <a:cubicBezTo>
                      <a:pt x="89" y="19"/>
                      <a:pt x="95" y="13"/>
                      <a:pt x="99" y="15"/>
                    </a:cubicBezTo>
                    <a:cubicBezTo>
                      <a:pt x="98" y="14"/>
                      <a:pt x="98" y="8"/>
                      <a:pt x="99" y="7"/>
                    </a:cubicBezTo>
                    <a:cubicBezTo>
                      <a:pt x="99" y="14"/>
                      <a:pt x="104" y="7"/>
                      <a:pt x="105" y="15"/>
                    </a:cubicBezTo>
                    <a:cubicBezTo>
                      <a:pt x="109" y="17"/>
                      <a:pt x="105" y="9"/>
                      <a:pt x="109" y="10"/>
                    </a:cubicBezTo>
                    <a:cubicBezTo>
                      <a:pt x="110" y="6"/>
                      <a:pt x="105" y="8"/>
                      <a:pt x="105" y="5"/>
                    </a:cubicBezTo>
                    <a:cubicBezTo>
                      <a:pt x="106" y="2"/>
                      <a:pt x="108" y="7"/>
                      <a:pt x="108" y="2"/>
                    </a:cubicBezTo>
                    <a:cubicBezTo>
                      <a:pt x="102" y="0"/>
                      <a:pt x="89" y="9"/>
                      <a:pt x="78" y="11"/>
                    </a:cubicBezTo>
                    <a:cubicBezTo>
                      <a:pt x="79" y="7"/>
                      <a:pt x="79" y="7"/>
                      <a:pt x="79" y="7"/>
                    </a:cubicBezTo>
                    <a:cubicBezTo>
                      <a:pt x="74" y="10"/>
                      <a:pt x="66" y="10"/>
                      <a:pt x="61" y="3"/>
                    </a:cubicBezTo>
                    <a:cubicBezTo>
                      <a:pt x="62" y="7"/>
                      <a:pt x="53" y="1"/>
                      <a:pt x="54" y="10"/>
                    </a:cubicBezTo>
                    <a:cubicBezTo>
                      <a:pt x="53" y="8"/>
                      <a:pt x="52" y="8"/>
                      <a:pt x="51" y="7"/>
                    </a:cubicBezTo>
                    <a:cubicBezTo>
                      <a:pt x="50" y="10"/>
                      <a:pt x="50" y="10"/>
                      <a:pt x="50" y="10"/>
                    </a:cubicBezTo>
                    <a:cubicBezTo>
                      <a:pt x="47" y="10"/>
                      <a:pt x="48" y="6"/>
                      <a:pt x="45" y="6"/>
                    </a:cubicBezTo>
                    <a:cubicBezTo>
                      <a:pt x="47" y="10"/>
                      <a:pt x="44" y="11"/>
                      <a:pt x="43" y="14"/>
                    </a:cubicBezTo>
                    <a:cubicBezTo>
                      <a:pt x="40" y="10"/>
                      <a:pt x="36" y="6"/>
                      <a:pt x="32" y="3"/>
                    </a:cubicBezTo>
                    <a:cubicBezTo>
                      <a:pt x="33" y="4"/>
                      <a:pt x="33" y="5"/>
                      <a:pt x="34" y="7"/>
                    </a:cubicBezTo>
                    <a:cubicBezTo>
                      <a:pt x="32" y="5"/>
                      <a:pt x="32" y="9"/>
                      <a:pt x="32" y="10"/>
                    </a:cubicBezTo>
                    <a:cubicBezTo>
                      <a:pt x="30" y="10"/>
                      <a:pt x="30" y="5"/>
                      <a:pt x="30" y="3"/>
                    </a:cubicBezTo>
                    <a:cubicBezTo>
                      <a:pt x="26" y="2"/>
                      <a:pt x="24" y="11"/>
                      <a:pt x="22" y="8"/>
                    </a:cubicBezTo>
                    <a:cubicBezTo>
                      <a:pt x="23" y="11"/>
                      <a:pt x="23" y="11"/>
                      <a:pt x="23" y="11"/>
                    </a:cubicBezTo>
                    <a:cubicBezTo>
                      <a:pt x="19" y="12"/>
                      <a:pt x="15" y="8"/>
                      <a:pt x="11" y="9"/>
                    </a:cubicBezTo>
                    <a:cubicBezTo>
                      <a:pt x="9" y="4"/>
                      <a:pt x="14" y="5"/>
                      <a:pt x="16" y="3"/>
                    </a:cubicBezTo>
                    <a:cubicBezTo>
                      <a:pt x="15" y="2"/>
                      <a:pt x="13" y="1"/>
                      <a:pt x="13" y="0"/>
                    </a:cubicBezTo>
                    <a:cubicBezTo>
                      <a:pt x="11" y="2"/>
                      <a:pt x="8" y="6"/>
                      <a:pt x="6" y="8"/>
                    </a:cubicBezTo>
                    <a:cubicBezTo>
                      <a:pt x="8" y="2"/>
                      <a:pt x="2" y="2"/>
                      <a:pt x="1"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39" name="Freeform 1318">
                <a:extLst>
                  <a:ext uri="{FF2B5EF4-FFF2-40B4-BE49-F238E27FC236}">
                    <a16:creationId xmlns:a16="http://schemas.microsoft.com/office/drawing/2014/main" xmlns="" id="{230FBBDF-770A-4015-9556-0892E3E24F89}"/>
                  </a:ext>
                </a:extLst>
              </p:cNvPr>
              <p:cNvSpPr/>
              <p:nvPr/>
            </p:nvSpPr>
            <p:spPr>
              <a:xfrm>
                <a:off x="3970" y="2704"/>
                <a:ext cx="1" cy="2"/>
              </a:xfrm>
              <a:custGeom>
                <a:avLst/>
                <a:gdLst/>
                <a:ahLst/>
                <a:cxnLst>
                  <a:cxn ang="0">
                    <a:pos x="0" y="2"/>
                  </a:cxn>
                  <a:cxn ang="0">
                    <a:pos x="1" y="0"/>
                  </a:cxn>
                  <a:cxn ang="0">
                    <a:pos x="0" y="0"/>
                  </a:cxn>
                  <a:cxn ang="0">
                    <a:pos x="0" y="2"/>
                  </a:cxn>
                </a:cxnLst>
                <a:rect l="0" t="0" r="0" b="0"/>
                <a:pathLst>
                  <a:path w="1" h="2">
                    <a:moveTo>
                      <a:pt x="0" y="2"/>
                    </a:moveTo>
                    <a:lnTo>
                      <a:pt x="1" y="0"/>
                    </a:lnTo>
                    <a:lnTo>
                      <a:pt x="0"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0" name="Freeform 1319">
                <a:extLst>
                  <a:ext uri="{FF2B5EF4-FFF2-40B4-BE49-F238E27FC236}">
                    <a16:creationId xmlns:a16="http://schemas.microsoft.com/office/drawing/2014/main" xmlns="" id="{32394B31-3E1C-47BE-B421-79D023E70353}"/>
                  </a:ext>
                </a:extLst>
              </p:cNvPr>
              <p:cNvSpPr/>
              <p:nvPr/>
            </p:nvSpPr>
            <p:spPr>
              <a:xfrm>
                <a:off x="3959" y="2707"/>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1"/>
                      <a:pt x="0" y="1"/>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1" name="Rectangle 1320">
                <a:extLst>
                  <a:ext uri="{FF2B5EF4-FFF2-40B4-BE49-F238E27FC236}">
                    <a16:creationId xmlns:a16="http://schemas.microsoft.com/office/drawing/2014/main" xmlns="" id="{D7F1A7AE-9C6C-42DC-AA3E-C2567378156E}"/>
                  </a:ext>
                </a:extLst>
              </p:cNvPr>
              <p:cNvSpPr/>
              <p:nvPr/>
            </p:nvSpPr>
            <p:spPr>
              <a:xfrm>
                <a:off x="3981" y="2719"/>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042" name="Freeform 1321">
                <a:extLst>
                  <a:ext uri="{FF2B5EF4-FFF2-40B4-BE49-F238E27FC236}">
                    <a16:creationId xmlns:a16="http://schemas.microsoft.com/office/drawing/2014/main" xmlns="" id="{587C609A-697C-4EDF-951F-0DBF64F3AA71}"/>
                  </a:ext>
                </a:extLst>
              </p:cNvPr>
              <p:cNvSpPr/>
              <p:nvPr/>
            </p:nvSpPr>
            <p:spPr>
              <a:xfrm>
                <a:off x="3984" y="2704"/>
                <a:ext cx="3" cy="5"/>
              </a:xfrm>
              <a:custGeom>
                <a:avLst/>
                <a:gdLst/>
                <a:ahLst/>
                <a:cxnLst>
                  <a:cxn ang="0">
                    <a:pos x="0" y="0"/>
                  </a:cxn>
                  <a:cxn ang="0">
                    <a:pos x="3" y="5"/>
                  </a:cxn>
                  <a:cxn ang="0">
                    <a:pos x="0" y="0"/>
                  </a:cxn>
                </a:cxnLst>
                <a:rect l="0" t="0" r="0" b="0"/>
                <a:pathLst>
                  <a:path w="3" h="5">
                    <a:moveTo>
                      <a:pt x="0" y="0"/>
                    </a:moveTo>
                    <a:cubicBezTo>
                      <a:pt x="3" y="5"/>
                      <a:pt x="3" y="5"/>
                      <a:pt x="3" y="5"/>
                    </a:cubicBezTo>
                    <a:cubicBezTo>
                      <a:pt x="3" y="3"/>
                      <a:pt x="3" y="2"/>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3" name="Freeform 1322">
                <a:extLst>
                  <a:ext uri="{FF2B5EF4-FFF2-40B4-BE49-F238E27FC236}">
                    <a16:creationId xmlns:a16="http://schemas.microsoft.com/office/drawing/2014/main" xmlns="" id="{1D1C0C6A-5BE1-4DF3-A1AB-CA4F5BBD05D4}"/>
                  </a:ext>
                </a:extLst>
              </p:cNvPr>
              <p:cNvSpPr/>
              <p:nvPr/>
            </p:nvSpPr>
            <p:spPr>
              <a:xfrm>
                <a:off x="4006" y="2706"/>
                <a:ext cx="2" cy="3"/>
              </a:xfrm>
              <a:custGeom>
                <a:avLst/>
                <a:gdLst/>
                <a:ahLst/>
                <a:cxnLst>
                  <a:cxn ang="0">
                    <a:pos x="1" y="3"/>
                  </a:cxn>
                  <a:cxn ang="0">
                    <a:pos x="2" y="0"/>
                  </a:cxn>
                  <a:cxn ang="0">
                    <a:pos x="1" y="3"/>
                  </a:cxn>
                </a:cxnLst>
                <a:rect l="0" t="0" r="0" b="0"/>
                <a:pathLst>
                  <a:path w="3" h="3">
                    <a:moveTo>
                      <a:pt x="2" y="3"/>
                    </a:moveTo>
                    <a:cubicBezTo>
                      <a:pt x="3" y="2"/>
                      <a:pt x="2" y="1"/>
                      <a:pt x="3" y="0"/>
                    </a:cubicBezTo>
                    <a:cubicBezTo>
                      <a:pt x="1" y="0"/>
                      <a:pt x="0" y="1"/>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4" name="Freeform 1323">
                <a:extLst>
                  <a:ext uri="{FF2B5EF4-FFF2-40B4-BE49-F238E27FC236}">
                    <a16:creationId xmlns:a16="http://schemas.microsoft.com/office/drawing/2014/main" xmlns="" id="{CB2384DC-B220-4C2B-BE7F-BAB1746487A8}"/>
                  </a:ext>
                </a:extLst>
              </p:cNvPr>
              <p:cNvSpPr/>
              <p:nvPr/>
            </p:nvSpPr>
            <p:spPr>
              <a:xfrm>
                <a:off x="3963" y="2705"/>
                <a:ext cx="3" cy="2"/>
              </a:xfrm>
              <a:custGeom>
                <a:avLst/>
                <a:gdLst/>
                <a:ahLst/>
                <a:cxnLst>
                  <a:cxn ang="0">
                    <a:pos x="3" y="0"/>
                  </a:cxn>
                  <a:cxn ang="0">
                    <a:pos x="0" y="1"/>
                  </a:cxn>
                  <a:cxn ang="0">
                    <a:pos x="0" y="2"/>
                  </a:cxn>
                  <a:cxn ang="0">
                    <a:pos x="3" y="0"/>
                  </a:cxn>
                </a:cxnLst>
                <a:rect l="0" t="0" r="0" b="0"/>
                <a:pathLst>
                  <a:path w="3" h="2">
                    <a:moveTo>
                      <a:pt x="3" y="0"/>
                    </a:moveTo>
                    <a:lnTo>
                      <a:pt x="0" y="1"/>
                    </a:lnTo>
                    <a:lnTo>
                      <a:pt x="0" y="2"/>
                    </a:lnTo>
                    <a:lnTo>
                      <a:pt x="3"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5" name="Freeform 1324">
                <a:extLst>
                  <a:ext uri="{FF2B5EF4-FFF2-40B4-BE49-F238E27FC236}">
                    <a16:creationId xmlns:a16="http://schemas.microsoft.com/office/drawing/2014/main" xmlns="" id="{9D976D79-66E9-4A69-806B-89B87A5B07F4}"/>
                  </a:ext>
                </a:extLst>
              </p:cNvPr>
              <p:cNvSpPr/>
              <p:nvPr/>
            </p:nvSpPr>
            <p:spPr>
              <a:xfrm>
                <a:off x="3905" y="2705"/>
                <a:ext cx="51" cy="22"/>
              </a:xfrm>
              <a:custGeom>
                <a:avLst/>
                <a:gdLst/>
                <a:ahLst/>
                <a:cxnLst>
                  <a:cxn ang="0">
                    <a:pos x="3" y="18"/>
                  </a:cxn>
                  <a:cxn ang="0">
                    <a:pos x="12" y="20"/>
                  </a:cxn>
                  <a:cxn ang="0">
                    <a:pos x="18" y="11"/>
                  </a:cxn>
                  <a:cxn ang="0">
                    <a:pos x="17" y="19"/>
                  </a:cxn>
                  <a:cxn ang="0">
                    <a:pos x="34" y="13"/>
                  </a:cxn>
                  <a:cxn ang="0">
                    <a:pos x="34" y="15"/>
                  </a:cxn>
                  <a:cxn ang="0">
                    <a:pos x="41" y="7"/>
                  </a:cxn>
                  <a:cxn ang="0">
                    <a:pos x="41" y="16"/>
                  </a:cxn>
                  <a:cxn ang="0">
                    <a:pos x="41" y="17"/>
                  </a:cxn>
                  <a:cxn ang="0">
                    <a:pos x="50" y="14"/>
                  </a:cxn>
                  <a:cxn ang="0">
                    <a:pos x="51" y="8"/>
                  </a:cxn>
                  <a:cxn ang="0">
                    <a:pos x="51" y="3"/>
                  </a:cxn>
                  <a:cxn ang="0">
                    <a:pos x="45" y="7"/>
                  </a:cxn>
                  <a:cxn ang="0">
                    <a:pos x="44" y="4"/>
                  </a:cxn>
                  <a:cxn ang="0">
                    <a:pos x="41" y="7"/>
                  </a:cxn>
                  <a:cxn ang="0">
                    <a:pos x="40" y="3"/>
                  </a:cxn>
                  <a:cxn ang="0">
                    <a:pos x="36" y="7"/>
                  </a:cxn>
                  <a:cxn ang="0">
                    <a:pos x="37" y="5"/>
                  </a:cxn>
                  <a:cxn ang="0">
                    <a:pos x="34" y="9"/>
                  </a:cxn>
                  <a:cxn ang="0">
                    <a:pos x="32" y="5"/>
                  </a:cxn>
                  <a:cxn ang="0">
                    <a:pos x="33" y="8"/>
                  </a:cxn>
                  <a:cxn ang="0">
                    <a:pos x="22" y="4"/>
                  </a:cxn>
                  <a:cxn ang="0">
                    <a:pos x="21" y="7"/>
                  </a:cxn>
                  <a:cxn ang="0">
                    <a:pos x="26" y="4"/>
                  </a:cxn>
                  <a:cxn ang="0">
                    <a:pos x="25" y="13"/>
                  </a:cxn>
                  <a:cxn ang="0">
                    <a:pos x="18" y="6"/>
                  </a:cxn>
                  <a:cxn ang="0">
                    <a:pos x="11" y="7"/>
                  </a:cxn>
                  <a:cxn ang="0">
                    <a:pos x="11" y="7"/>
                  </a:cxn>
                  <a:cxn ang="0">
                    <a:pos x="5" y="9"/>
                  </a:cxn>
                  <a:cxn ang="0">
                    <a:pos x="7" y="11"/>
                  </a:cxn>
                  <a:cxn ang="0">
                    <a:pos x="5" y="13"/>
                  </a:cxn>
                  <a:cxn ang="0">
                    <a:pos x="5" y="11"/>
                  </a:cxn>
                  <a:cxn ang="0">
                    <a:pos x="0" y="17"/>
                  </a:cxn>
                  <a:cxn ang="0">
                    <a:pos x="5" y="14"/>
                  </a:cxn>
                  <a:cxn ang="0">
                    <a:pos x="3" y="18"/>
                  </a:cxn>
                </a:cxnLst>
                <a:rect l="0" t="0" r="0" b="0"/>
                <a:pathLst>
                  <a:path w="60" h="25">
                    <a:moveTo>
                      <a:pt x="4" y="21"/>
                    </a:moveTo>
                    <a:cubicBezTo>
                      <a:pt x="7" y="25"/>
                      <a:pt x="12" y="22"/>
                      <a:pt x="15" y="23"/>
                    </a:cubicBezTo>
                    <a:cubicBezTo>
                      <a:pt x="22" y="21"/>
                      <a:pt x="16" y="13"/>
                      <a:pt x="22" y="13"/>
                    </a:cubicBezTo>
                    <a:cubicBezTo>
                      <a:pt x="21" y="22"/>
                      <a:pt x="21" y="22"/>
                      <a:pt x="21" y="22"/>
                    </a:cubicBezTo>
                    <a:cubicBezTo>
                      <a:pt x="27" y="21"/>
                      <a:pt x="36" y="23"/>
                      <a:pt x="41" y="15"/>
                    </a:cubicBezTo>
                    <a:cubicBezTo>
                      <a:pt x="42" y="16"/>
                      <a:pt x="43" y="17"/>
                      <a:pt x="41" y="18"/>
                    </a:cubicBezTo>
                    <a:cubicBezTo>
                      <a:pt x="46" y="18"/>
                      <a:pt x="43" y="5"/>
                      <a:pt x="49" y="8"/>
                    </a:cubicBezTo>
                    <a:cubicBezTo>
                      <a:pt x="44" y="14"/>
                      <a:pt x="51" y="13"/>
                      <a:pt x="49" y="19"/>
                    </a:cubicBezTo>
                    <a:cubicBezTo>
                      <a:pt x="49" y="20"/>
                      <a:pt x="49" y="20"/>
                      <a:pt x="49" y="20"/>
                    </a:cubicBezTo>
                    <a:cubicBezTo>
                      <a:pt x="52" y="19"/>
                      <a:pt x="57" y="16"/>
                      <a:pt x="59" y="16"/>
                    </a:cubicBezTo>
                    <a:cubicBezTo>
                      <a:pt x="59" y="14"/>
                      <a:pt x="57" y="10"/>
                      <a:pt x="60" y="10"/>
                    </a:cubicBezTo>
                    <a:cubicBezTo>
                      <a:pt x="59" y="9"/>
                      <a:pt x="59" y="7"/>
                      <a:pt x="60" y="4"/>
                    </a:cubicBezTo>
                    <a:cubicBezTo>
                      <a:pt x="56" y="7"/>
                      <a:pt x="55" y="6"/>
                      <a:pt x="53" y="9"/>
                    </a:cubicBezTo>
                    <a:cubicBezTo>
                      <a:pt x="51" y="6"/>
                      <a:pt x="54" y="8"/>
                      <a:pt x="52" y="5"/>
                    </a:cubicBezTo>
                    <a:cubicBezTo>
                      <a:pt x="49" y="8"/>
                      <a:pt x="49" y="8"/>
                      <a:pt x="49" y="8"/>
                    </a:cubicBezTo>
                    <a:cubicBezTo>
                      <a:pt x="47" y="7"/>
                      <a:pt x="51" y="4"/>
                      <a:pt x="48" y="4"/>
                    </a:cubicBezTo>
                    <a:cubicBezTo>
                      <a:pt x="48" y="6"/>
                      <a:pt x="46" y="8"/>
                      <a:pt x="43" y="8"/>
                    </a:cubicBezTo>
                    <a:cubicBezTo>
                      <a:pt x="44" y="6"/>
                      <a:pt x="44" y="6"/>
                      <a:pt x="44" y="6"/>
                    </a:cubicBezTo>
                    <a:cubicBezTo>
                      <a:pt x="42" y="8"/>
                      <a:pt x="40" y="6"/>
                      <a:pt x="41" y="11"/>
                    </a:cubicBezTo>
                    <a:cubicBezTo>
                      <a:pt x="38" y="6"/>
                      <a:pt x="38" y="6"/>
                      <a:pt x="38"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0" y="15"/>
                    </a:cubicBezTo>
                    <a:cubicBezTo>
                      <a:pt x="27" y="11"/>
                      <a:pt x="24" y="16"/>
                      <a:pt x="22" y="7"/>
                    </a:cubicBezTo>
                    <a:cubicBezTo>
                      <a:pt x="18" y="7"/>
                      <a:pt x="17" y="11"/>
                      <a:pt x="13" y="9"/>
                    </a:cubicBezTo>
                    <a:cubicBezTo>
                      <a:pt x="13" y="8"/>
                      <a:pt x="13" y="8"/>
                      <a:pt x="13" y="8"/>
                    </a:cubicBezTo>
                    <a:cubicBezTo>
                      <a:pt x="12" y="14"/>
                      <a:pt x="9" y="5"/>
                      <a:pt x="6" y="11"/>
                    </a:cubicBezTo>
                    <a:cubicBezTo>
                      <a:pt x="9" y="13"/>
                      <a:pt x="9" y="13"/>
                      <a:pt x="9" y="13"/>
                    </a:cubicBezTo>
                    <a:cubicBezTo>
                      <a:pt x="9" y="15"/>
                      <a:pt x="8" y="15"/>
                      <a:pt x="6" y="15"/>
                    </a:cubicBezTo>
                    <a:cubicBezTo>
                      <a:pt x="6" y="15"/>
                      <a:pt x="6" y="15"/>
                      <a:pt x="6" y="13"/>
                    </a:cubicBezTo>
                    <a:cubicBezTo>
                      <a:pt x="5" y="18"/>
                      <a:pt x="1" y="18"/>
                      <a:pt x="0" y="20"/>
                    </a:cubicBezTo>
                    <a:cubicBezTo>
                      <a:pt x="2" y="20"/>
                      <a:pt x="5" y="17"/>
                      <a:pt x="7" y="16"/>
                    </a:cubicBezTo>
                    <a:cubicBezTo>
                      <a:pt x="6" y="18"/>
                      <a:pt x="6" y="22"/>
                      <a:pt x="4" y="2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6" name="Freeform 1325">
                <a:extLst>
                  <a:ext uri="{FF2B5EF4-FFF2-40B4-BE49-F238E27FC236}">
                    <a16:creationId xmlns:a16="http://schemas.microsoft.com/office/drawing/2014/main" xmlns="" id="{95C9B754-0E87-4349-B2F9-4FA8CEC2FB72}"/>
                  </a:ext>
                </a:extLst>
              </p:cNvPr>
              <p:cNvSpPr/>
              <p:nvPr/>
            </p:nvSpPr>
            <p:spPr>
              <a:xfrm>
                <a:off x="3943" y="2709"/>
                <a:ext cx="1" cy="1"/>
              </a:xfrm>
              <a:custGeom>
                <a:avLst/>
                <a:gdLst/>
                <a:ahLst/>
                <a:cxnLst>
                  <a:cxn ang="0">
                    <a:pos x="1" y="0"/>
                  </a:cxn>
                  <a:cxn ang="0">
                    <a:pos x="0" y="1"/>
                  </a:cxn>
                  <a:cxn ang="0">
                    <a:pos x="1" y="0"/>
                  </a:cxn>
                </a:cxnLst>
                <a:rect l="0" t="0" r="0" b="0"/>
                <a:pathLst>
                  <a:path w="1" h="2">
                    <a:moveTo>
                      <a:pt x="1" y="0"/>
                    </a:moveTo>
                    <a:cubicBezTo>
                      <a:pt x="0" y="2"/>
                      <a:pt x="0" y="2"/>
                      <a:pt x="0" y="2"/>
                    </a:cubicBezTo>
                    <a:cubicBezTo>
                      <a:pt x="0" y="2"/>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7" name="Freeform 1326">
                <a:extLst>
                  <a:ext uri="{FF2B5EF4-FFF2-40B4-BE49-F238E27FC236}">
                    <a16:creationId xmlns:a16="http://schemas.microsoft.com/office/drawing/2014/main" xmlns="" id="{9313277D-F461-4509-8057-16DE6C33CA70}"/>
                  </a:ext>
                </a:extLst>
              </p:cNvPr>
              <p:cNvSpPr/>
              <p:nvPr/>
            </p:nvSpPr>
            <p:spPr>
              <a:xfrm>
                <a:off x="3863" y="2705"/>
                <a:ext cx="40" cy="27"/>
              </a:xfrm>
              <a:custGeom>
                <a:avLst/>
                <a:gdLst/>
                <a:ahLst/>
                <a:cxnLst>
                  <a:cxn ang="0">
                    <a:pos x="29" y="12"/>
                  </a:cxn>
                  <a:cxn ang="0">
                    <a:pos x="27" y="7"/>
                  </a:cxn>
                  <a:cxn ang="0">
                    <a:pos x="28" y="16"/>
                  </a:cxn>
                  <a:cxn ang="0">
                    <a:pos x="24" y="18"/>
                  </a:cxn>
                  <a:cxn ang="0">
                    <a:pos x="23" y="10"/>
                  </a:cxn>
                  <a:cxn ang="0">
                    <a:pos x="19" y="9"/>
                  </a:cxn>
                  <a:cxn ang="0">
                    <a:pos x="20" y="14"/>
                  </a:cxn>
                  <a:cxn ang="0">
                    <a:pos x="14" y="18"/>
                  </a:cxn>
                  <a:cxn ang="0">
                    <a:pos x="17" y="15"/>
                  </a:cxn>
                  <a:cxn ang="0">
                    <a:pos x="13" y="10"/>
                  </a:cxn>
                  <a:cxn ang="0">
                    <a:pos x="3" y="25"/>
                  </a:cxn>
                  <a:cxn ang="0">
                    <a:pos x="6" y="24"/>
                  </a:cxn>
                  <a:cxn ang="0">
                    <a:pos x="6" y="17"/>
                  </a:cxn>
                  <a:cxn ang="0">
                    <a:pos x="10" y="19"/>
                  </a:cxn>
                  <a:cxn ang="0">
                    <a:pos x="8" y="22"/>
                  </a:cxn>
                  <a:cxn ang="0">
                    <a:pos x="35" y="20"/>
                  </a:cxn>
                  <a:cxn ang="0">
                    <a:pos x="31" y="20"/>
                  </a:cxn>
                  <a:cxn ang="0">
                    <a:pos x="34" y="17"/>
                  </a:cxn>
                  <a:cxn ang="0">
                    <a:pos x="33" y="11"/>
                  </a:cxn>
                  <a:cxn ang="0">
                    <a:pos x="34" y="13"/>
                  </a:cxn>
                  <a:cxn ang="0">
                    <a:pos x="34" y="6"/>
                  </a:cxn>
                  <a:cxn ang="0">
                    <a:pos x="40" y="4"/>
                  </a:cxn>
                  <a:cxn ang="0">
                    <a:pos x="30" y="4"/>
                  </a:cxn>
                  <a:cxn ang="0">
                    <a:pos x="29" y="12"/>
                  </a:cxn>
                </a:cxnLst>
                <a:rect l="0" t="0" r="0" b="0"/>
                <a:pathLst>
                  <a:path w="46" h="31">
                    <a:moveTo>
                      <a:pt x="34" y="14"/>
                    </a:moveTo>
                    <a:cubicBezTo>
                      <a:pt x="31" y="14"/>
                      <a:pt x="34" y="11"/>
                      <a:pt x="32" y="9"/>
                    </a:cubicBezTo>
                    <a:cubicBezTo>
                      <a:pt x="29" y="12"/>
                      <a:pt x="35" y="15"/>
                      <a:pt x="33" y="19"/>
                    </a:cubicBezTo>
                    <a:cubicBezTo>
                      <a:pt x="31" y="17"/>
                      <a:pt x="29" y="21"/>
                      <a:pt x="28" y="21"/>
                    </a:cubicBezTo>
                    <a:cubicBezTo>
                      <a:pt x="29" y="19"/>
                      <a:pt x="28" y="13"/>
                      <a:pt x="27" y="12"/>
                    </a:cubicBezTo>
                    <a:cubicBezTo>
                      <a:pt x="26" y="14"/>
                      <a:pt x="24" y="11"/>
                      <a:pt x="22" y="11"/>
                    </a:cubicBezTo>
                    <a:cubicBezTo>
                      <a:pt x="27" y="14"/>
                      <a:pt x="19" y="14"/>
                      <a:pt x="23" y="17"/>
                    </a:cubicBezTo>
                    <a:cubicBezTo>
                      <a:pt x="23" y="20"/>
                      <a:pt x="19" y="23"/>
                      <a:pt x="17" y="21"/>
                    </a:cubicBezTo>
                    <a:cubicBezTo>
                      <a:pt x="17" y="18"/>
                      <a:pt x="19" y="19"/>
                      <a:pt x="20" y="18"/>
                    </a:cubicBezTo>
                    <a:cubicBezTo>
                      <a:pt x="20" y="14"/>
                      <a:pt x="17" y="16"/>
                      <a:pt x="16" y="12"/>
                    </a:cubicBezTo>
                    <a:cubicBezTo>
                      <a:pt x="13" y="19"/>
                      <a:pt x="0" y="19"/>
                      <a:pt x="4" y="29"/>
                    </a:cubicBezTo>
                    <a:cubicBezTo>
                      <a:pt x="6" y="31"/>
                      <a:pt x="7" y="28"/>
                      <a:pt x="8" y="28"/>
                    </a:cubicBezTo>
                    <a:cubicBezTo>
                      <a:pt x="4" y="26"/>
                      <a:pt x="8" y="22"/>
                      <a:pt x="8" y="20"/>
                    </a:cubicBezTo>
                    <a:cubicBezTo>
                      <a:pt x="10" y="22"/>
                      <a:pt x="13" y="19"/>
                      <a:pt x="12" y="22"/>
                    </a:cubicBezTo>
                    <a:cubicBezTo>
                      <a:pt x="10" y="26"/>
                      <a:pt x="10" y="26"/>
                      <a:pt x="10" y="26"/>
                    </a:cubicBezTo>
                    <a:cubicBezTo>
                      <a:pt x="19" y="28"/>
                      <a:pt x="31" y="26"/>
                      <a:pt x="41" y="24"/>
                    </a:cubicBezTo>
                    <a:cubicBezTo>
                      <a:pt x="36" y="24"/>
                      <a:pt x="36" y="24"/>
                      <a:pt x="36" y="24"/>
                    </a:cubicBezTo>
                    <a:cubicBezTo>
                      <a:pt x="37" y="21"/>
                      <a:pt x="39" y="21"/>
                      <a:pt x="40" y="20"/>
                    </a:cubicBezTo>
                    <a:cubicBezTo>
                      <a:pt x="38" y="13"/>
                      <a:pt x="38" y="13"/>
                      <a:pt x="38" y="13"/>
                    </a:cubicBezTo>
                    <a:cubicBezTo>
                      <a:pt x="39" y="14"/>
                      <a:pt x="40" y="13"/>
                      <a:pt x="40" y="15"/>
                    </a:cubicBezTo>
                    <a:cubicBezTo>
                      <a:pt x="42" y="12"/>
                      <a:pt x="41" y="11"/>
                      <a:pt x="40" y="8"/>
                    </a:cubicBezTo>
                    <a:cubicBezTo>
                      <a:pt x="43" y="7"/>
                      <a:pt x="44" y="10"/>
                      <a:pt x="46" y="5"/>
                    </a:cubicBezTo>
                    <a:cubicBezTo>
                      <a:pt x="40" y="0"/>
                      <a:pt x="42" y="10"/>
                      <a:pt x="35" y="5"/>
                    </a:cubicBezTo>
                    <a:lnTo>
                      <a:pt x="34" y="1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8" name="Freeform 1327">
                <a:extLst>
                  <a:ext uri="{FF2B5EF4-FFF2-40B4-BE49-F238E27FC236}">
                    <a16:creationId xmlns:a16="http://schemas.microsoft.com/office/drawing/2014/main" xmlns="" id="{8BF0BC9B-99CB-419B-B7D6-32F58A19F3DD}"/>
                  </a:ext>
                </a:extLst>
              </p:cNvPr>
              <p:cNvSpPr/>
              <p:nvPr/>
            </p:nvSpPr>
            <p:spPr>
              <a:xfrm>
                <a:off x="3902" y="2714"/>
                <a:ext cx="1" cy="3"/>
              </a:xfrm>
              <a:custGeom>
                <a:avLst/>
                <a:gdLst/>
                <a:ahLst/>
                <a:cxnLst>
                  <a:cxn ang="0">
                    <a:pos x="1" y="0"/>
                  </a:cxn>
                  <a:cxn ang="0">
                    <a:pos x="0" y="3"/>
                  </a:cxn>
                  <a:cxn ang="0">
                    <a:pos x="1" y="2"/>
                  </a:cxn>
                  <a:cxn ang="0">
                    <a:pos x="1" y="0"/>
                  </a:cxn>
                </a:cxnLst>
                <a:rect l="0" t="0" r="0" b="0"/>
                <a:pathLst>
                  <a:path w="1" h="3">
                    <a:moveTo>
                      <a:pt x="1" y="0"/>
                    </a:moveTo>
                    <a:lnTo>
                      <a:pt x="0" y="3"/>
                    </a:lnTo>
                    <a:lnTo>
                      <a:pt x="1" y="2"/>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49" name="Freeform 1328">
                <a:extLst>
                  <a:ext uri="{FF2B5EF4-FFF2-40B4-BE49-F238E27FC236}">
                    <a16:creationId xmlns:a16="http://schemas.microsoft.com/office/drawing/2014/main" xmlns="" id="{12824CE9-3DEB-4F72-AF74-A555DF0FA6E9}"/>
                  </a:ext>
                </a:extLst>
              </p:cNvPr>
              <p:cNvSpPr/>
              <p:nvPr/>
            </p:nvSpPr>
            <p:spPr>
              <a:xfrm>
                <a:off x="3900" y="2722"/>
                <a:ext cx="2" cy="5"/>
              </a:xfrm>
              <a:custGeom>
                <a:avLst/>
                <a:gdLst/>
                <a:ahLst/>
                <a:cxnLst>
                  <a:cxn ang="0">
                    <a:pos x="1" y="5"/>
                  </a:cxn>
                  <a:cxn ang="0">
                    <a:pos x="2" y="1"/>
                  </a:cxn>
                  <a:cxn ang="0">
                    <a:pos x="1" y="5"/>
                  </a:cxn>
                </a:cxnLst>
                <a:rect l="0" t="0" r="0" b="0"/>
                <a:pathLst>
                  <a:path w="3" h="5">
                    <a:moveTo>
                      <a:pt x="2" y="5"/>
                    </a:moveTo>
                    <a:cubicBezTo>
                      <a:pt x="3" y="1"/>
                      <a:pt x="3" y="1"/>
                      <a:pt x="3" y="1"/>
                    </a:cubicBezTo>
                    <a:cubicBezTo>
                      <a:pt x="0" y="0"/>
                      <a:pt x="1" y="2"/>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0" name="Freeform 1329">
                <a:extLst>
                  <a:ext uri="{FF2B5EF4-FFF2-40B4-BE49-F238E27FC236}">
                    <a16:creationId xmlns:a16="http://schemas.microsoft.com/office/drawing/2014/main" xmlns="" id="{93EF9450-D7A0-4C29-B65F-B3D443435A2F}"/>
                  </a:ext>
                </a:extLst>
              </p:cNvPr>
              <p:cNvSpPr/>
              <p:nvPr/>
            </p:nvSpPr>
            <p:spPr>
              <a:xfrm>
                <a:off x="3872" y="2716"/>
                <a:ext cx="3" cy="2"/>
              </a:xfrm>
              <a:custGeom>
                <a:avLst/>
                <a:gdLst/>
                <a:ahLst/>
                <a:cxnLst>
                  <a:cxn ang="0">
                    <a:pos x="3" y="0"/>
                  </a:cxn>
                  <a:cxn ang="0">
                    <a:pos x="0" y="0"/>
                  </a:cxn>
                  <a:cxn ang="0">
                    <a:pos x="2" y="2"/>
                  </a:cxn>
                  <a:cxn ang="0">
                    <a:pos x="3" y="0"/>
                  </a:cxn>
                </a:cxnLst>
                <a:rect l="0" t="0" r="0" b="0"/>
                <a:pathLst>
                  <a:path w="3" h="3">
                    <a:moveTo>
                      <a:pt x="3" y="0"/>
                    </a:moveTo>
                    <a:cubicBezTo>
                      <a:pt x="0" y="1"/>
                      <a:pt x="0" y="1"/>
                      <a:pt x="0" y="1"/>
                    </a:cubicBezTo>
                    <a:cubicBezTo>
                      <a:pt x="2" y="3"/>
                      <a:pt x="2" y="3"/>
                      <a:pt x="2" y="3"/>
                    </a:cubicBezTo>
                    <a:cubicBezTo>
                      <a:pt x="2" y="1"/>
                      <a:pt x="2" y="0"/>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1" name="Freeform 1330">
                <a:extLst>
                  <a:ext uri="{FF2B5EF4-FFF2-40B4-BE49-F238E27FC236}">
                    <a16:creationId xmlns:a16="http://schemas.microsoft.com/office/drawing/2014/main" xmlns="" id="{E85BE439-7472-4F44-919D-9DF321D30E47}"/>
                  </a:ext>
                </a:extLst>
              </p:cNvPr>
              <p:cNvSpPr/>
              <p:nvPr/>
            </p:nvSpPr>
            <p:spPr>
              <a:xfrm>
                <a:off x="3856" y="2720"/>
                <a:ext cx="12" cy="12"/>
              </a:xfrm>
              <a:custGeom>
                <a:avLst/>
                <a:gdLst/>
                <a:ahLst/>
                <a:cxnLst>
                  <a:cxn ang="0">
                    <a:pos x="0" y="12"/>
                  </a:cxn>
                  <a:cxn ang="0">
                    <a:pos x="9" y="11"/>
                  </a:cxn>
                  <a:cxn ang="0">
                    <a:pos x="9" y="0"/>
                  </a:cxn>
                  <a:cxn ang="0">
                    <a:pos x="5" y="7"/>
                  </a:cxn>
                  <a:cxn ang="0">
                    <a:pos x="0" y="7"/>
                  </a:cxn>
                  <a:cxn ang="0">
                    <a:pos x="0" y="12"/>
                  </a:cxn>
                </a:cxnLst>
                <a:rect l="0" t="0" r="0" b="0"/>
                <a:pathLst>
                  <a:path w="14" h="14">
                    <a:moveTo>
                      <a:pt x="0" y="14"/>
                    </a:moveTo>
                    <a:cubicBezTo>
                      <a:pt x="4" y="13"/>
                      <a:pt x="6" y="10"/>
                      <a:pt x="11" y="13"/>
                    </a:cubicBezTo>
                    <a:cubicBezTo>
                      <a:pt x="14" y="8"/>
                      <a:pt x="10" y="5"/>
                      <a:pt x="11" y="1"/>
                    </a:cubicBezTo>
                    <a:cubicBezTo>
                      <a:pt x="8" y="0"/>
                      <a:pt x="9" y="7"/>
                      <a:pt x="6" y="9"/>
                    </a:cubicBezTo>
                    <a:cubicBezTo>
                      <a:pt x="5" y="5"/>
                      <a:pt x="2" y="10"/>
                      <a:pt x="0" y="9"/>
                    </a:cubicBezTo>
                    <a:cubicBezTo>
                      <a:pt x="0" y="11"/>
                      <a:pt x="0" y="12"/>
                      <a:pt x="0" y="1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2" name="Freeform 1331">
                <a:extLst>
                  <a:ext uri="{FF2B5EF4-FFF2-40B4-BE49-F238E27FC236}">
                    <a16:creationId xmlns:a16="http://schemas.microsoft.com/office/drawing/2014/main" xmlns="" id="{892B7C15-1FEE-44BF-AF0E-DB06C52B233C}"/>
                  </a:ext>
                </a:extLst>
              </p:cNvPr>
              <p:cNvSpPr/>
              <p:nvPr/>
            </p:nvSpPr>
            <p:spPr>
              <a:xfrm>
                <a:off x="3761" y="2711"/>
                <a:ext cx="98" cy="25"/>
              </a:xfrm>
              <a:custGeom>
                <a:avLst/>
                <a:gdLst/>
                <a:ahLst/>
                <a:cxnLst>
                  <a:cxn ang="0">
                    <a:pos x="79" y="9"/>
                  </a:cxn>
                  <a:cxn ang="0">
                    <a:pos x="74" y="10"/>
                  </a:cxn>
                  <a:cxn ang="0">
                    <a:pos x="77" y="7"/>
                  </a:cxn>
                  <a:cxn ang="0">
                    <a:pos x="73" y="6"/>
                  </a:cxn>
                  <a:cxn ang="0">
                    <a:pos x="73" y="7"/>
                  </a:cxn>
                  <a:cxn ang="0">
                    <a:pos x="64" y="9"/>
                  </a:cxn>
                  <a:cxn ang="0">
                    <a:pos x="63" y="13"/>
                  </a:cxn>
                  <a:cxn ang="0">
                    <a:pos x="56" y="7"/>
                  </a:cxn>
                  <a:cxn ang="0">
                    <a:pos x="59" y="17"/>
                  </a:cxn>
                  <a:cxn ang="0">
                    <a:pos x="49" y="14"/>
                  </a:cxn>
                  <a:cxn ang="0">
                    <a:pos x="50" y="13"/>
                  </a:cxn>
                  <a:cxn ang="0">
                    <a:pos x="45" y="13"/>
                  </a:cxn>
                  <a:cxn ang="0">
                    <a:pos x="45" y="9"/>
                  </a:cxn>
                  <a:cxn ang="0">
                    <a:pos x="37" y="10"/>
                  </a:cxn>
                  <a:cxn ang="0">
                    <a:pos x="37" y="7"/>
                  </a:cxn>
                  <a:cxn ang="0">
                    <a:pos x="23" y="12"/>
                  </a:cxn>
                  <a:cxn ang="0">
                    <a:pos x="20" y="9"/>
                  </a:cxn>
                  <a:cxn ang="0">
                    <a:pos x="22" y="18"/>
                  </a:cxn>
                  <a:cxn ang="0">
                    <a:pos x="16" y="18"/>
                  </a:cxn>
                  <a:cxn ang="0">
                    <a:pos x="17" y="12"/>
                  </a:cxn>
                  <a:cxn ang="0">
                    <a:pos x="13" y="14"/>
                  </a:cxn>
                  <a:cxn ang="0">
                    <a:pos x="11" y="10"/>
                  </a:cxn>
                  <a:cxn ang="0">
                    <a:pos x="5" y="18"/>
                  </a:cxn>
                  <a:cxn ang="0">
                    <a:pos x="0" y="17"/>
                  </a:cxn>
                  <a:cxn ang="0">
                    <a:pos x="4" y="25"/>
                  </a:cxn>
                  <a:cxn ang="0">
                    <a:pos x="25" y="21"/>
                  </a:cxn>
                  <a:cxn ang="0">
                    <a:pos x="30" y="17"/>
                  </a:cxn>
                  <a:cxn ang="0">
                    <a:pos x="32" y="22"/>
                  </a:cxn>
                  <a:cxn ang="0">
                    <a:pos x="31" y="17"/>
                  </a:cxn>
                  <a:cxn ang="0">
                    <a:pos x="36" y="21"/>
                  </a:cxn>
                  <a:cxn ang="0">
                    <a:pos x="37" y="16"/>
                  </a:cxn>
                  <a:cxn ang="0">
                    <a:pos x="39" y="22"/>
                  </a:cxn>
                  <a:cxn ang="0">
                    <a:pos x="74" y="18"/>
                  </a:cxn>
                  <a:cxn ang="0">
                    <a:pos x="73" y="13"/>
                  </a:cxn>
                  <a:cxn ang="0">
                    <a:pos x="86" y="12"/>
                  </a:cxn>
                  <a:cxn ang="0">
                    <a:pos x="87" y="9"/>
                  </a:cxn>
                  <a:cxn ang="0">
                    <a:pos x="88" y="18"/>
                  </a:cxn>
                  <a:cxn ang="0">
                    <a:pos x="92" y="16"/>
                  </a:cxn>
                  <a:cxn ang="0">
                    <a:pos x="89" y="14"/>
                  </a:cxn>
                  <a:cxn ang="0">
                    <a:pos x="94" y="16"/>
                  </a:cxn>
                  <a:cxn ang="0">
                    <a:pos x="90" y="6"/>
                  </a:cxn>
                  <a:cxn ang="0">
                    <a:pos x="79" y="3"/>
                  </a:cxn>
                  <a:cxn ang="0">
                    <a:pos x="79" y="9"/>
                  </a:cxn>
                </a:cxnLst>
                <a:rect l="0" t="0" r="0" b="0"/>
                <a:pathLst>
                  <a:path w="114" h="29">
                    <a:moveTo>
                      <a:pt x="93" y="11"/>
                    </a:moveTo>
                    <a:cubicBezTo>
                      <a:pt x="91" y="11"/>
                      <a:pt x="89" y="14"/>
                      <a:pt x="87" y="12"/>
                    </a:cubicBezTo>
                    <a:cubicBezTo>
                      <a:pt x="87" y="10"/>
                      <a:pt x="89" y="9"/>
                      <a:pt x="90" y="9"/>
                    </a:cubicBezTo>
                    <a:cubicBezTo>
                      <a:pt x="89" y="4"/>
                      <a:pt x="88" y="10"/>
                      <a:pt x="85" y="7"/>
                    </a:cubicBezTo>
                    <a:cubicBezTo>
                      <a:pt x="85" y="7"/>
                      <a:pt x="86" y="8"/>
                      <a:pt x="86" y="9"/>
                    </a:cubicBezTo>
                    <a:cubicBezTo>
                      <a:pt x="80" y="8"/>
                      <a:pt x="83" y="14"/>
                      <a:pt x="75" y="11"/>
                    </a:cubicBezTo>
                    <a:cubicBezTo>
                      <a:pt x="74" y="13"/>
                      <a:pt x="73" y="13"/>
                      <a:pt x="74" y="16"/>
                    </a:cubicBezTo>
                    <a:cubicBezTo>
                      <a:pt x="69" y="12"/>
                      <a:pt x="71" y="12"/>
                      <a:pt x="66" y="9"/>
                    </a:cubicBezTo>
                    <a:cubicBezTo>
                      <a:pt x="66" y="11"/>
                      <a:pt x="68" y="15"/>
                      <a:pt x="69" y="20"/>
                    </a:cubicBezTo>
                    <a:cubicBezTo>
                      <a:pt x="61" y="14"/>
                      <a:pt x="62" y="21"/>
                      <a:pt x="57" y="17"/>
                    </a:cubicBezTo>
                    <a:cubicBezTo>
                      <a:pt x="57" y="16"/>
                      <a:pt x="58" y="15"/>
                      <a:pt x="59" y="16"/>
                    </a:cubicBezTo>
                    <a:cubicBezTo>
                      <a:pt x="58" y="10"/>
                      <a:pt x="55" y="17"/>
                      <a:pt x="53" y="16"/>
                    </a:cubicBezTo>
                    <a:cubicBezTo>
                      <a:pt x="53" y="11"/>
                      <a:pt x="53" y="11"/>
                      <a:pt x="53" y="11"/>
                    </a:cubicBezTo>
                    <a:cubicBezTo>
                      <a:pt x="50" y="12"/>
                      <a:pt x="47" y="15"/>
                      <a:pt x="44" y="12"/>
                    </a:cubicBezTo>
                    <a:cubicBezTo>
                      <a:pt x="44" y="9"/>
                      <a:pt x="44" y="9"/>
                      <a:pt x="44" y="9"/>
                    </a:cubicBezTo>
                    <a:cubicBezTo>
                      <a:pt x="38" y="14"/>
                      <a:pt x="31" y="12"/>
                      <a:pt x="27" y="14"/>
                    </a:cubicBezTo>
                    <a:cubicBezTo>
                      <a:pt x="24" y="11"/>
                      <a:pt x="24" y="11"/>
                      <a:pt x="24" y="11"/>
                    </a:cubicBezTo>
                    <a:cubicBezTo>
                      <a:pt x="17" y="16"/>
                      <a:pt x="31" y="13"/>
                      <a:pt x="26" y="21"/>
                    </a:cubicBezTo>
                    <a:cubicBezTo>
                      <a:pt x="25" y="11"/>
                      <a:pt x="23" y="24"/>
                      <a:pt x="19" y="21"/>
                    </a:cubicBezTo>
                    <a:cubicBezTo>
                      <a:pt x="16" y="17"/>
                      <a:pt x="22" y="19"/>
                      <a:pt x="20" y="14"/>
                    </a:cubicBezTo>
                    <a:cubicBezTo>
                      <a:pt x="19" y="19"/>
                      <a:pt x="18" y="16"/>
                      <a:pt x="16" y="17"/>
                    </a:cubicBezTo>
                    <a:cubicBezTo>
                      <a:pt x="16" y="13"/>
                      <a:pt x="12" y="17"/>
                      <a:pt x="13" y="12"/>
                    </a:cubicBezTo>
                    <a:cubicBezTo>
                      <a:pt x="6" y="21"/>
                      <a:pt x="6" y="21"/>
                      <a:pt x="6" y="21"/>
                    </a:cubicBezTo>
                    <a:cubicBezTo>
                      <a:pt x="4" y="18"/>
                      <a:pt x="2" y="19"/>
                      <a:pt x="1" y="20"/>
                    </a:cubicBezTo>
                    <a:cubicBezTo>
                      <a:pt x="5" y="19"/>
                      <a:pt x="0" y="27"/>
                      <a:pt x="5" y="29"/>
                    </a:cubicBezTo>
                    <a:cubicBezTo>
                      <a:pt x="11" y="26"/>
                      <a:pt x="22" y="24"/>
                      <a:pt x="30" y="25"/>
                    </a:cubicBezTo>
                    <a:cubicBezTo>
                      <a:pt x="31" y="19"/>
                      <a:pt x="35" y="25"/>
                      <a:pt x="36" y="20"/>
                    </a:cubicBezTo>
                    <a:cubicBezTo>
                      <a:pt x="38" y="26"/>
                      <a:pt x="38" y="26"/>
                      <a:pt x="38" y="26"/>
                    </a:cubicBezTo>
                    <a:cubicBezTo>
                      <a:pt x="43" y="24"/>
                      <a:pt x="36" y="22"/>
                      <a:pt x="37" y="20"/>
                    </a:cubicBezTo>
                    <a:cubicBezTo>
                      <a:pt x="40" y="19"/>
                      <a:pt x="42" y="23"/>
                      <a:pt x="42" y="25"/>
                    </a:cubicBezTo>
                    <a:cubicBezTo>
                      <a:pt x="45" y="25"/>
                      <a:pt x="42" y="23"/>
                      <a:pt x="44" y="19"/>
                    </a:cubicBezTo>
                    <a:cubicBezTo>
                      <a:pt x="46" y="26"/>
                      <a:pt x="46" y="26"/>
                      <a:pt x="46" y="26"/>
                    </a:cubicBezTo>
                    <a:cubicBezTo>
                      <a:pt x="58" y="23"/>
                      <a:pt x="73" y="18"/>
                      <a:pt x="87" y="21"/>
                    </a:cubicBezTo>
                    <a:cubicBezTo>
                      <a:pt x="85" y="16"/>
                      <a:pt x="85" y="16"/>
                      <a:pt x="85" y="16"/>
                    </a:cubicBezTo>
                    <a:cubicBezTo>
                      <a:pt x="92" y="18"/>
                      <a:pt x="95" y="6"/>
                      <a:pt x="101" y="15"/>
                    </a:cubicBezTo>
                    <a:cubicBezTo>
                      <a:pt x="102" y="11"/>
                      <a:pt x="102" y="11"/>
                      <a:pt x="102" y="11"/>
                    </a:cubicBezTo>
                    <a:cubicBezTo>
                      <a:pt x="102" y="13"/>
                      <a:pt x="104" y="18"/>
                      <a:pt x="103" y="21"/>
                    </a:cubicBezTo>
                    <a:cubicBezTo>
                      <a:pt x="104" y="19"/>
                      <a:pt x="106" y="21"/>
                      <a:pt x="108" y="19"/>
                    </a:cubicBezTo>
                    <a:cubicBezTo>
                      <a:pt x="104" y="17"/>
                      <a:pt x="104" y="17"/>
                      <a:pt x="104" y="17"/>
                    </a:cubicBezTo>
                    <a:cubicBezTo>
                      <a:pt x="106" y="14"/>
                      <a:pt x="109" y="16"/>
                      <a:pt x="110" y="19"/>
                    </a:cubicBezTo>
                    <a:cubicBezTo>
                      <a:pt x="114" y="14"/>
                      <a:pt x="107" y="11"/>
                      <a:pt x="105" y="8"/>
                    </a:cubicBezTo>
                    <a:cubicBezTo>
                      <a:pt x="99" y="16"/>
                      <a:pt x="98" y="0"/>
                      <a:pt x="93" y="4"/>
                    </a:cubicBezTo>
                    <a:cubicBezTo>
                      <a:pt x="89" y="7"/>
                      <a:pt x="93" y="8"/>
                      <a:pt x="93" y="1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3" name="Freeform 1332">
                <a:extLst>
                  <a:ext uri="{FF2B5EF4-FFF2-40B4-BE49-F238E27FC236}">
                    <a16:creationId xmlns:a16="http://schemas.microsoft.com/office/drawing/2014/main" xmlns="" id="{6BB898AE-FB0A-4102-A635-6D5552DD0109}"/>
                  </a:ext>
                </a:extLst>
              </p:cNvPr>
              <p:cNvSpPr/>
              <p:nvPr/>
            </p:nvSpPr>
            <p:spPr>
              <a:xfrm>
                <a:off x="3849" y="2729"/>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4" name="Freeform 1333">
                <a:extLst>
                  <a:ext uri="{FF2B5EF4-FFF2-40B4-BE49-F238E27FC236}">
                    <a16:creationId xmlns:a16="http://schemas.microsoft.com/office/drawing/2014/main" xmlns="" id="{A88BE832-B7C5-4527-86F9-ADA45B17096E}"/>
                  </a:ext>
                </a:extLst>
              </p:cNvPr>
              <p:cNvSpPr/>
              <p:nvPr/>
            </p:nvSpPr>
            <p:spPr>
              <a:xfrm>
                <a:off x="3759" y="2728"/>
                <a:ext cx="3" cy="1"/>
              </a:xfrm>
              <a:custGeom>
                <a:avLst/>
                <a:gdLst/>
                <a:ahLst/>
                <a:cxnLst>
                  <a:cxn ang="0">
                    <a:pos x="3" y="0"/>
                  </a:cxn>
                  <a:cxn ang="0">
                    <a:pos x="1" y="0"/>
                  </a:cxn>
                  <a:cxn ang="0">
                    <a:pos x="3" y="0"/>
                  </a:cxn>
                </a:cxnLst>
                <a:rect l="0" t="0" r="0" b="0"/>
                <a:pathLst>
                  <a:path w="3" h="1">
                    <a:moveTo>
                      <a:pt x="3" y="0"/>
                    </a:moveTo>
                    <a:cubicBezTo>
                      <a:pt x="1" y="0"/>
                      <a:pt x="1" y="0"/>
                      <a:pt x="1" y="0"/>
                    </a:cubicBezTo>
                    <a:cubicBezTo>
                      <a:pt x="0" y="1"/>
                      <a:pt x="1" y="0"/>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5" name="Rectangle 1334">
                <a:extLst>
                  <a:ext uri="{FF2B5EF4-FFF2-40B4-BE49-F238E27FC236}">
                    <a16:creationId xmlns:a16="http://schemas.microsoft.com/office/drawing/2014/main" xmlns="" id="{ED034184-80D2-45C3-9EFD-1072198105B7}"/>
                  </a:ext>
                </a:extLst>
              </p:cNvPr>
              <p:cNvSpPr/>
              <p:nvPr/>
            </p:nvSpPr>
            <p:spPr>
              <a:xfrm>
                <a:off x="3856" y="2728"/>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056" name="Freeform 1335">
                <a:extLst>
                  <a:ext uri="{FF2B5EF4-FFF2-40B4-BE49-F238E27FC236}">
                    <a16:creationId xmlns:a16="http://schemas.microsoft.com/office/drawing/2014/main" xmlns="" id="{D2FD13E3-A708-4B61-BC2D-DE2F346C88A6}"/>
                  </a:ext>
                </a:extLst>
              </p:cNvPr>
              <p:cNvSpPr/>
              <p:nvPr/>
            </p:nvSpPr>
            <p:spPr>
              <a:xfrm>
                <a:off x="3856" y="2718"/>
                <a:ext cx="1" cy="2"/>
              </a:xfrm>
              <a:custGeom>
                <a:avLst/>
                <a:gdLst/>
                <a:ahLst/>
                <a:cxnLst>
                  <a:cxn ang="0">
                    <a:pos x="1" y="0"/>
                  </a:cxn>
                  <a:cxn ang="0">
                    <a:pos x="0" y="0"/>
                  </a:cxn>
                  <a:cxn ang="0">
                    <a:pos x="0" y="2"/>
                  </a:cxn>
                  <a:cxn ang="0">
                    <a:pos x="1" y="0"/>
                  </a:cxn>
                </a:cxnLst>
                <a:rect l="0" t="0" r="0" b="0"/>
                <a:pathLst>
                  <a:path w="1" h="2">
                    <a:moveTo>
                      <a:pt x="1" y="0"/>
                    </a:moveTo>
                    <a:lnTo>
                      <a:pt x="0" y="0"/>
                    </a:lnTo>
                    <a:lnTo>
                      <a:pt x="0" y="2"/>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7" name="Freeform 1336">
                <a:extLst>
                  <a:ext uri="{FF2B5EF4-FFF2-40B4-BE49-F238E27FC236}">
                    <a16:creationId xmlns:a16="http://schemas.microsoft.com/office/drawing/2014/main" xmlns="" id="{00C948FE-61A7-4E3E-96A2-D1C1F131D635}"/>
                  </a:ext>
                </a:extLst>
              </p:cNvPr>
              <p:cNvSpPr/>
              <p:nvPr/>
            </p:nvSpPr>
            <p:spPr>
              <a:xfrm>
                <a:off x="3746" y="2724"/>
                <a:ext cx="0" cy="3"/>
              </a:xfrm>
              <a:custGeom>
                <a:avLst/>
                <a:gdLst/>
                <a:ahLst/>
                <a:cxnLst>
                  <a:cxn ang="0">
                    <a:pos x="0" y="0"/>
                  </a:cxn>
                  <a:cxn ang="0">
                    <a:pos x="0" y="3"/>
                  </a:cxn>
                  <a:cxn ang="0">
                    <a:pos x="0" y="0"/>
                  </a:cxn>
                </a:cxnLst>
                <a:rect l="0" t="0" r="0" b="0"/>
                <a:pathLst>
                  <a:path w="1" h="3">
                    <a:moveTo>
                      <a:pt x="0" y="0"/>
                    </a:moveTo>
                    <a:lnTo>
                      <a:pt x="0" y="3"/>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8" name="Freeform 1337">
                <a:extLst>
                  <a:ext uri="{FF2B5EF4-FFF2-40B4-BE49-F238E27FC236}">
                    <a16:creationId xmlns:a16="http://schemas.microsoft.com/office/drawing/2014/main" xmlns="" id="{ECD8AB46-6796-4D76-8DF3-BF4F0CAC7785}"/>
                  </a:ext>
                </a:extLst>
              </p:cNvPr>
              <p:cNvSpPr/>
              <p:nvPr/>
            </p:nvSpPr>
            <p:spPr>
              <a:xfrm>
                <a:off x="3705" y="2725"/>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59" name="Freeform 1338">
                <a:extLst>
                  <a:ext uri="{FF2B5EF4-FFF2-40B4-BE49-F238E27FC236}">
                    <a16:creationId xmlns:a16="http://schemas.microsoft.com/office/drawing/2014/main" xmlns="" id="{5543082F-077F-4F7D-B90B-CC3097F7CB02}"/>
                  </a:ext>
                </a:extLst>
              </p:cNvPr>
              <p:cNvSpPr/>
              <p:nvPr/>
            </p:nvSpPr>
            <p:spPr>
              <a:xfrm>
                <a:off x="3591" y="2721"/>
                <a:ext cx="167" cy="32"/>
              </a:xfrm>
              <a:custGeom>
                <a:avLst/>
                <a:gdLst/>
                <a:ahLst/>
                <a:cxnLst>
                  <a:cxn ang="0">
                    <a:pos x="6" y="18"/>
                  </a:cxn>
                  <a:cxn ang="0">
                    <a:pos x="2" y="24"/>
                  </a:cxn>
                  <a:cxn ang="0">
                    <a:pos x="8" y="26"/>
                  </a:cxn>
                  <a:cxn ang="0">
                    <a:pos x="17" y="22"/>
                  </a:cxn>
                  <a:cxn ang="0">
                    <a:pos x="36" y="21"/>
                  </a:cxn>
                  <a:cxn ang="0">
                    <a:pos x="49" y="23"/>
                  </a:cxn>
                  <a:cxn ang="0">
                    <a:pos x="64" y="17"/>
                  </a:cxn>
                  <a:cxn ang="0">
                    <a:pos x="68" y="19"/>
                  </a:cxn>
                  <a:cxn ang="0">
                    <a:pos x="77" y="19"/>
                  </a:cxn>
                  <a:cxn ang="0">
                    <a:pos x="80" y="11"/>
                  </a:cxn>
                  <a:cxn ang="0">
                    <a:pos x="89" y="11"/>
                  </a:cxn>
                  <a:cxn ang="0">
                    <a:pos x="96" y="13"/>
                  </a:cxn>
                  <a:cxn ang="0">
                    <a:pos x="107" y="13"/>
                  </a:cxn>
                  <a:cxn ang="0">
                    <a:pos x="118" y="14"/>
                  </a:cxn>
                  <a:cxn ang="0">
                    <a:pos x="128" y="12"/>
                  </a:cxn>
                  <a:cxn ang="0">
                    <a:pos x="135" y="8"/>
                  </a:cxn>
                  <a:cxn ang="0">
                    <a:pos x="136" y="12"/>
                  </a:cxn>
                  <a:cxn ang="0">
                    <a:pos x="143" y="11"/>
                  </a:cxn>
                  <a:cxn ang="0">
                    <a:pos x="167" y="10"/>
                  </a:cxn>
                  <a:cxn ang="0">
                    <a:pos x="154" y="10"/>
                  </a:cxn>
                  <a:cxn ang="0">
                    <a:pos x="153" y="12"/>
                  </a:cxn>
                  <a:cxn ang="0">
                    <a:pos x="149" y="2"/>
                  </a:cxn>
                  <a:cxn ang="0">
                    <a:pos x="146" y="1"/>
                  </a:cxn>
                  <a:cxn ang="0">
                    <a:pos x="138" y="3"/>
                  </a:cxn>
                  <a:cxn ang="0">
                    <a:pos x="131" y="1"/>
                  </a:cxn>
                  <a:cxn ang="0">
                    <a:pos x="121" y="2"/>
                  </a:cxn>
                  <a:cxn ang="0">
                    <a:pos x="111" y="5"/>
                  </a:cxn>
                  <a:cxn ang="0">
                    <a:pos x="111" y="4"/>
                  </a:cxn>
                  <a:cxn ang="0">
                    <a:pos x="109" y="4"/>
                  </a:cxn>
                  <a:cxn ang="0">
                    <a:pos x="101" y="6"/>
                  </a:cxn>
                  <a:cxn ang="0">
                    <a:pos x="94" y="8"/>
                  </a:cxn>
                  <a:cxn ang="0">
                    <a:pos x="92" y="4"/>
                  </a:cxn>
                  <a:cxn ang="0">
                    <a:pos x="82" y="4"/>
                  </a:cxn>
                  <a:cxn ang="0">
                    <a:pos x="79" y="9"/>
                  </a:cxn>
                  <a:cxn ang="0">
                    <a:pos x="68" y="11"/>
                  </a:cxn>
                  <a:cxn ang="0">
                    <a:pos x="52" y="13"/>
                  </a:cxn>
                  <a:cxn ang="0">
                    <a:pos x="48" y="12"/>
                  </a:cxn>
                  <a:cxn ang="0">
                    <a:pos x="30" y="14"/>
                  </a:cxn>
                  <a:cxn ang="0">
                    <a:pos x="37" y="19"/>
                  </a:cxn>
                  <a:cxn ang="0">
                    <a:pos x="29" y="12"/>
                  </a:cxn>
                </a:cxnLst>
                <a:rect l="0" t="0" r="0" b="0"/>
                <a:pathLst>
                  <a:path w="194" h="37">
                    <a:moveTo>
                      <a:pt x="16" y="14"/>
                    </a:moveTo>
                    <a:cubicBezTo>
                      <a:pt x="13" y="15"/>
                      <a:pt x="9" y="17"/>
                      <a:pt x="7" y="21"/>
                    </a:cubicBezTo>
                    <a:cubicBezTo>
                      <a:pt x="7" y="18"/>
                      <a:pt x="7" y="18"/>
                      <a:pt x="7" y="18"/>
                    </a:cubicBezTo>
                    <a:cubicBezTo>
                      <a:pt x="5" y="20"/>
                      <a:pt x="0" y="24"/>
                      <a:pt x="3" y="28"/>
                    </a:cubicBezTo>
                    <a:cubicBezTo>
                      <a:pt x="4" y="25"/>
                      <a:pt x="4" y="25"/>
                      <a:pt x="4" y="25"/>
                    </a:cubicBezTo>
                    <a:cubicBezTo>
                      <a:pt x="8" y="22"/>
                      <a:pt x="7" y="29"/>
                      <a:pt x="10" y="31"/>
                    </a:cubicBezTo>
                    <a:cubicBezTo>
                      <a:pt x="14" y="29"/>
                      <a:pt x="16" y="21"/>
                      <a:pt x="19" y="23"/>
                    </a:cubicBezTo>
                    <a:cubicBezTo>
                      <a:pt x="21" y="22"/>
                      <a:pt x="21" y="25"/>
                      <a:pt x="20" y="26"/>
                    </a:cubicBezTo>
                    <a:cubicBezTo>
                      <a:pt x="24" y="27"/>
                      <a:pt x="25" y="20"/>
                      <a:pt x="27" y="19"/>
                    </a:cubicBezTo>
                    <a:cubicBezTo>
                      <a:pt x="28" y="37"/>
                      <a:pt x="37" y="14"/>
                      <a:pt x="42" y="25"/>
                    </a:cubicBezTo>
                    <a:cubicBezTo>
                      <a:pt x="45" y="24"/>
                      <a:pt x="50" y="25"/>
                      <a:pt x="54" y="21"/>
                    </a:cubicBezTo>
                    <a:cubicBezTo>
                      <a:pt x="52" y="26"/>
                      <a:pt x="57" y="22"/>
                      <a:pt x="57" y="27"/>
                    </a:cubicBezTo>
                    <a:cubicBezTo>
                      <a:pt x="57" y="16"/>
                      <a:pt x="68" y="31"/>
                      <a:pt x="69" y="18"/>
                    </a:cubicBezTo>
                    <a:cubicBezTo>
                      <a:pt x="74" y="21"/>
                      <a:pt x="69" y="17"/>
                      <a:pt x="75" y="20"/>
                    </a:cubicBezTo>
                    <a:cubicBezTo>
                      <a:pt x="75" y="21"/>
                      <a:pt x="74" y="21"/>
                      <a:pt x="74" y="22"/>
                    </a:cubicBezTo>
                    <a:cubicBezTo>
                      <a:pt x="76" y="24"/>
                      <a:pt x="77" y="16"/>
                      <a:pt x="80" y="22"/>
                    </a:cubicBezTo>
                    <a:cubicBezTo>
                      <a:pt x="85" y="23"/>
                      <a:pt x="80" y="18"/>
                      <a:pt x="83" y="15"/>
                    </a:cubicBezTo>
                    <a:cubicBezTo>
                      <a:pt x="88" y="16"/>
                      <a:pt x="87" y="18"/>
                      <a:pt x="90" y="23"/>
                    </a:cubicBezTo>
                    <a:cubicBezTo>
                      <a:pt x="90" y="17"/>
                      <a:pt x="94" y="20"/>
                      <a:pt x="96" y="17"/>
                    </a:cubicBezTo>
                    <a:cubicBezTo>
                      <a:pt x="95" y="16"/>
                      <a:pt x="92" y="15"/>
                      <a:pt x="94" y="13"/>
                    </a:cubicBezTo>
                    <a:cubicBezTo>
                      <a:pt x="100" y="14"/>
                      <a:pt x="99" y="9"/>
                      <a:pt x="104" y="7"/>
                    </a:cubicBezTo>
                    <a:cubicBezTo>
                      <a:pt x="107" y="14"/>
                      <a:pt x="99" y="7"/>
                      <a:pt x="104" y="13"/>
                    </a:cubicBezTo>
                    <a:cubicBezTo>
                      <a:pt x="100" y="16"/>
                      <a:pt x="98" y="16"/>
                      <a:pt x="96" y="21"/>
                    </a:cubicBezTo>
                    <a:cubicBezTo>
                      <a:pt x="101" y="21"/>
                      <a:pt x="106" y="20"/>
                      <a:pt x="112" y="16"/>
                    </a:cubicBezTo>
                    <a:cubicBezTo>
                      <a:pt x="115" y="17"/>
                      <a:pt x="110" y="20"/>
                      <a:pt x="113" y="20"/>
                    </a:cubicBezTo>
                    <a:cubicBezTo>
                      <a:pt x="118" y="23"/>
                      <a:pt x="120" y="13"/>
                      <a:pt x="125" y="16"/>
                    </a:cubicBezTo>
                    <a:cubicBezTo>
                      <a:pt x="124" y="19"/>
                      <a:pt x="124" y="19"/>
                      <a:pt x="124" y="19"/>
                    </a:cubicBezTo>
                    <a:cubicBezTo>
                      <a:pt x="126" y="14"/>
                      <a:pt x="133" y="20"/>
                      <a:pt x="138" y="17"/>
                    </a:cubicBezTo>
                    <a:cubicBezTo>
                      <a:pt x="137" y="15"/>
                      <a:pt x="137" y="14"/>
                      <a:pt x="137" y="13"/>
                    </a:cubicBezTo>
                    <a:cubicBezTo>
                      <a:pt x="138" y="22"/>
                      <a:pt x="144" y="8"/>
                      <a:pt x="149" y="14"/>
                    </a:cubicBezTo>
                    <a:cubicBezTo>
                      <a:pt x="148" y="8"/>
                      <a:pt x="153" y="5"/>
                      <a:pt x="155" y="4"/>
                    </a:cubicBezTo>
                    <a:cubicBezTo>
                      <a:pt x="157" y="6"/>
                      <a:pt x="156" y="8"/>
                      <a:pt x="157" y="10"/>
                    </a:cubicBezTo>
                    <a:cubicBezTo>
                      <a:pt x="152" y="7"/>
                      <a:pt x="152" y="16"/>
                      <a:pt x="149" y="19"/>
                    </a:cubicBezTo>
                    <a:cubicBezTo>
                      <a:pt x="152" y="16"/>
                      <a:pt x="157" y="18"/>
                      <a:pt x="159" y="14"/>
                    </a:cubicBezTo>
                    <a:cubicBezTo>
                      <a:pt x="159" y="19"/>
                      <a:pt x="159" y="19"/>
                      <a:pt x="159" y="19"/>
                    </a:cubicBezTo>
                    <a:cubicBezTo>
                      <a:pt x="163" y="19"/>
                      <a:pt x="162" y="9"/>
                      <a:pt x="167" y="13"/>
                    </a:cubicBezTo>
                    <a:cubicBezTo>
                      <a:pt x="166" y="16"/>
                      <a:pt x="166" y="16"/>
                      <a:pt x="166" y="16"/>
                    </a:cubicBezTo>
                    <a:cubicBezTo>
                      <a:pt x="176" y="15"/>
                      <a:pt x="187" y="20"/>
                      <a:pt x="194" y="12"/>
                    </a:cubicBezTo>
                    <a:cubicBezTo>
                      <a:pt x="194" y="10"/>
                      <a:pt x="190" y="4"/>
                      <a:pt x="190" y="2"/>
                    </a:cubicBezTo>
                    <a:cubicBezTo>
                      <a:pt x="185" y="4"/>
                      <a:pt x="183" y="9"/>
                      <a:pt x="180" y="12"/>
                    </a:cubicBezTo>
                    <a:cubicBezTo>
                      <a:pt x="180" y="7"/>
                      <a:pt x="180" y="7"/>
                      <a:pt x="180" y="7"/>
                    </a:cubicBezTo>
                    <a:cubicBezTo>
                      <a:pt x="179" y="10"/>
                      <a:pt x="175" y="12"/>
                      <a:pt x="178" y="15"/>
                    </a:cubicBezTo>
                    <a:cubicBezTo>
                      <a:pt x="175" y="18"/>
                      <a:pt x="175" y="11"/>
                      <a:pt x="172" y="14"/>
                    </a:cubicBezTo>
                    <a:cubicBezTo>
                      <a:pt x="172" y="8"/>
                      <a:pt x="174" y="8"/>
                      <a:pt x="174" y="3"/>
                    </a:cubicBezTo>
                    <a:cubicBezTo>
                      <a:pt x="171" y="6"/>
                      <a:pt x="171" y="6"/>
                      <a:pt x="171" y="6"/>
                    </a:cubicBezTo>
                    <a:cubicBezTo>
                      <a:pt x="172" y="4"/>
                      <a:pt x="170" y="4"/>
                      <a:pt x="170" y="2"/>
                    </a:cubicBezTo>
                    <a:cubicBezTo>
                      <a:pt x="166" y="9"/>
                      <a:pt x="163" y="0"/>
                      <a:pt x="158" y="3"/>
                    </a:cubicBezTo>
                    <a:cubicBezTo>
                      <a:pt x="161" y="4"/>
                      <a:pt x="161" y="4"/>
                      <a:pt x="161" y="4"/>
                    </a:cubicBezTo>
                    <a:cubicBezTo>
                      <a:pt x="161" y="7"/>
                      <a:pt x="160" y="7"/>
                      <a:pt x="158" y="8"/>
                    </a:cubicBezTo>
                    <a:cubicBezTo>
                      <a:pt x="157" y="4"/>
                      <a:pt x="156" y="4"/>
                      <a:pt x="153" y="2"/>
                    </a:cubicBezTo>
                    <a:cubicBezTo>
                      <a:pt x="151" y="5"/>
                      <a:pt x="150" y="10"/>
                      <a:pt x="147" y="10"/>
                    </a:cubicBezTo>
                    <a:cubicBezTo>
                      <a:pt x="147" y="5"/>
                      <a:pt x="141" y="7"/>
                      <a:pt x="141" y="3"/>
                    </a:cubicBezTo>
                    <a:cubicBezTo>
                      <a:pt x="140" y="8"/>
                      <a:pt x="135" y="5"/>
                      <a:pt x="134" y="8"/>
                    </a:cubicBezTo>
                    <a:cubicBezTo>
                      <a:pt x="133" y="10"/>
                      <a:pt x="130" y="9"/>
                      <a:pt x="130" y="6"/>
                    </a:cubicBezTo>
                    <a:cubicBezTo>
                      <a:pt x="132" y="5"/>
                      <a:pt x="132" y="5"/>
                      <a:pt x="132" y="5"/>
                    </a:cubicBezTo>
                    <a:cubicBezTo>
                      <a:pt x="130" y="5"/>
                      <a:pt x="130" y="5"/>
                      <a:pt x="130" y="5"/>
                    </a:cubicBezTo>
                    <a:cubicBezTo>
                      <a:pt x="130" y="4"/>
                      <a:pt x="130" y="4"/>
                      <a:pt x="130" y="4"/>
                    </a:cubicBezTo>
                    <a:cubicBezTo>
                      <a:pt x="129" y="4"/>
                      <a:pt x="129" y="8"/>
                      <a:pt x="127" y="5"/>
                    </a:cubicBezTo>
                    <a:cubicBezTo>
                      <a:pt x="127" y="4"/>
                      <a:pt x="128" y="4"/>
                      <a:pt x="129" y="3"/>
                    </a:cubicBezTo>
                    <a:cubicBezTo>
                      <a:pt x="125" y="2"/>
                      <a:pt x="122" y="12"/>
                      <a:pt x="118" y="7"/>
                    </a:cubicBezTo>
                    <a:cubicBezTo>
                      <a:pt x="118" y="9"/>
                      <a:pt x="113" y="10"/>
                      <a:pt x="115" y="16"/>
                    </a:cubicBezTo>
                    <a:cubicBezTo>
                      <a:pt x="113" y="14"/>
                      <a:pt x="114" y="9"/>
                      <a:pt x="110" y="10"/>
                    </a:cubicBezTo>
                    <a:cubicBezTo>
                      <a:pt x="108" y="15"/>
                      <a:pt x="106" y="8"/>
                      <a:pt x="104" y="12"/>
                    </a:cubicBezTo>
                    <a:cubicBezTo>
                      <a:pt x="107" y="6"/>
                      <a:pt x="104" y="10"/>
                      <a:pt x="107" y="5"/>
                    </a:cubicBezTo>
                    <a:cubicBezTo>
                      <a:pt x="104" y="3"/>
                      <a:pt x="101" y="10"/>
                      <a:pt x="97" y="9"/>
                    </a:cubicBezTo>
                    <a:cubicBezTo>
                      <a:pt x="96" y="5"/>
                      <a:pt x="96" y="5"/>
                      <a:pt x="96" y="5"/>
                    </a:cubicBezTo>
                    <a:cubicBezTo>
                      <a:pt x="95" y="7"/>
                      <a:pt x="93" y="11"/>
                      <a:pt x="92" y="7"/>
                    </a:cubicBezTo>
                    <a:cubicBezTo>
                      <a:pt x="92" y="11"/>
                      <a:pt x="92" y="11"/>
                      <a:pt x="92" y="11"/>
                    </a:cubicBezTo>
                    <a:cubicBezTo>
                      <a:pt x="89" y="9"/>
                      <a:pt x="86" y="10"/>
                      <a:pt x="83" y="6"/>
                    </a:cubicBezTo>
                    <a:cubicBezTo>
                      <a:pt x="79" y="13"/>
                      <a:pt x="79" y="13"/>
                      <a:pt x="79" y="13"/>
                    </a:cubicBezTo>
                    <a:cubicBezTo>
                      <a:pt x="75" y="6"/>
                      <a:pt x="69" y="13"/>
                      <a:pt x="65" y="19"/>
                    </a:cubicBezTo>
                    <a:cubicBezTo>
                      <a:pt x="64" y="19"/>
                      <a:pt x="61" y="18"/>
                      <a:pt x="61" y="16"/>
                    </a:cubicBezTo>
                    <a:cubicBezTo>
                      <a:pt x="63" y="14"/>
                      <a:pt x="63" y="14"/>
                      <a:pt x="63" y="14"/>
                    </a:cubicBezTo>
                    <a:cubicBezTo>
                      <a:pt x="60" y="13"/>
                      <a:pt x="57" y="10"/>
                      <a:pt x="56" y="15"/>
                    </a:cubicBezTo>
                    <a:cubicBezTo>
                      <a:pt x="54" y="17"/>
                      <a:pt x="54" y="12"/>
                      <a:pt x="52" y="11"/>
                    </a:cubicBezTo>
                    <a:cubicBezTo>
                      <a:pt x="47" y="19"/>
                      <a:pt x="37" y="5"/>
                      <a:pt x="36" y="17"/>
                    </a:cubicBezTo>
                    <a:cubicBezTo>
                      <a:pt x="38" y="17"/>
                      <a:pt x="42" y="20"/>
                      <a:pt x="46" y="19"/>
                    </a:cubicBezTo>
                    <a:cubicBezTo>
                      <a:pt x="45" y="20"/>
                      <a:pt x="46" y="23"/>
                      <a:pt x="44" y="23"/>
                    </a:cubicBezTo>
                    <a:cubicBezTo>
                      <a:pt x="40" y="24"/>
                      <a:pt x="38" y="19"/>
                      <a:pt x="34" y="22"/>
                    </a:cubicBezTo>
                    <a:cubicBezTo>
                      <a:pt x="34" y="14"/>
                      <a:pt x="34" y="14"/>
                      <a:pt x="34" y="14"/>
                    </a:cubicBezTo>
                    <a:cubicBezTo>
                      <a:pt x="27" y="6"/>
                      <a:pt x="22" y="25"/>
                      <a:pt x="16" y="1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0" name="Freeform 1339">
                <a:extLst>
                  <a:ext uri="{FF2B5EF4-FFF2-40B4-BE49-F238E27FC236}">
                    <a16:creationId xmlns:a16="http://schemas.microsoft.com/office/drawing/2014/main" xmlns="" id="{AE30D8EE-3B74-4BD6-ABF1-C88297696D08}"/>
                  </a:ext>
                </a:extLst>
              </p:cNvPr>
              <p:cNvSpPr/>
              <p:nvPr/>
            </p:nvSpPr>
            <p:spPr>
              <a:xfrm>
                <a:off x="3646" y="2728"/>
                <a:ext cx="3" cy="4"/>
              </a:xfrm>
              <a:custGeom>
                <a:avLst/>
                <a:gdLst/>
                <a:ahLst/>
                <a:cxnLst>
                  <a:cxn ang="0">
                    <a:pos x="3" y="4"/>
                  </a:cxn>
                  <a:cxn ang="0">
                    <a:pos x="0" y="0"/>
                  </a:cxn>
                  <a:cxn ang="0">
                    <a:pos x="0" y="3"/>
                  </a:cxn>
                  <a:cxn ang="0">
                    <a:pos x="3" y="4"/>
                  </a:cxn>
                </a:cxnLst>
                <a:rect l="0" t="0" r="0" b="0"/>
                <a:pathLst>
                  <a:path w="3" h="4">
                    <a:moveTo>
                      <a:pt x="3" y="4"/>
                    </a:moveTo>
                    <a:cubicBezTo>
                      <a:pt x="0" y="0"/>
                      <a:pt x="0" y="0"/>
                      <a:pt x="0" y="0"/>
                    </a:cubicBezTo>
                    <a:cubicBezTo>
                      <a:pt x="0" y="3"/>
                      <a:pt x="0" y="3"/>
                      <a:pt x="0" y="3"/>
                    </a:cubicBezTo>
                    <a:cubicBezTo>
                      <a:pt x="1" y="2"/>
                      <a:pt x="2" y="2"/>
                      <a:pt x="3"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1" name="Freeform 1340">
                <a:extLst>
                  <a:ext uri="{FF2B5EF4-FFF2-40B4-BE49-F238E27FC236}">
                    <a16:creationId xmlns:a16="http://schemas.microsoft.com/office/drawing/2014/main" xmlns="" id="{1971B8FB-3882-44CE-B9FD-03313A030493}"/>
                  </a:ext>
                </a:extLst>
              </p:cNvPr>
              <p:cNvSpPr/>
              <p:nvPr/>
            </p:nvSpPr>
            <p:spPr>
              <a:xfrm>
                <a:off x="3645" y="2731"/>
                <a:ext cx="1" cy="2"/>
              </a:xfrm>
              <a:custGeom>
                <a:avLst/>
                <a:gdLst/>
                <a:ahLst/>
                <a:cxnLst>
                  <a:cxn ang="0">
                    <a:pos x="1" y="0"/>
                  </a:cxn>
                  <a:cxn ang="0">
                    <a:pos x="0" y="2"/>
                  </a:cxn>
                  <a:cxn ang="0">
                    <a:pos x="1" y="1"/>
                  </a:cxn>
                  <a:cxn ang="0">
                    <a:pos x="1" y="0"/>
                  </a:cxn>
                </a:cxnLst>
                <a:rect l="0" t="0" r="0" b="0"/>
                <a:pathLst>
                  <a:path w="1" h="2">
                    <a:moveTo>
                      <a:pt x="1" y="0"/>
                    </a:moveTo>
                    <a:cubicBezTo>
                      <a:pt x="0" y="2"/>
                      <a:pt x="0" y="2"/>
                      <a:pt x="0" y="2"/>
                    </a:cubicBezTo>
                    <a:cubicBezTo>
                      <a:pt x="0" y="2"/>
                      <a:pt x="1" y="1"/>
                      <a:pt x="1" y="1"/>
                    </a:cubicBez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2" name="Freeform 1341">
                <a:extLst>
                  <a:ext uri="{FF2B5EF4-FFF2-40B4-BE49-F238E27FC236}">
                    <a16:creationId xmlns:a16="http://schemas.microsoft.com/office/drawing/2014/main" xmlns="" id="{A95D3EDB-98B6-4CCE-A19F-924E66C731DF}"/>
                  </a:ext>
                </a:extLst>
              </p:cNvPr>
              <p:cNvSpPr/>
              <p:nvPr/>
            </p:nvSpPr>
            <p:spPr>
              <a:xfrm>
                <a:off x="3592" y="2734"/>
                <a:ext cx="3" cy="1"/>
              </a:xfrm>
              <a:custGeom>
                <a:avLst/>
                <a:gdLst/>
                <a:ahLst/>
                <a:cxnLst>
                  <a:cxn ang="0">
                    <a:pos x="3" y="0"/>
                  </a:cxn>
                  <a:cxn ang="0">
                    <a:pos x="0" y="0"/>
                  </a:cxn>
                  <a:cxn ang="0">
                    <a:pos x="3" y="0"/>
                  </a:cxn>
                </a:cxnLst>
                <a:rect l="0" t="0" r="0" b="0"/>
                <a:pathLst>
                  <a:path w="4" h="2">
                    <a:moveTo>
                      <a:pt x="4" y="1"/>
                    </a:moveTo>
                    <a:cubicBezTo>
                      <a:pt x="3" y="0"/>
                      <a:pt x="2" y="0"/>
                      <a:pt x="0" y="1"/>
                    </a:cubicBezTo>
                    <a:cubicBezTo>
                      <a:pt x="1" y="1"/>
                      <a:pt x="3" y="2"/>
                      <a:pt x="4"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3" name="Freeform 1342">
                <a:extLst>
                  <a:ext uri="{FF2B5EF4-FFF2-40B4-BE49-F238E27FC236}">
                    <a16:creationId xmlns:a16="http://schemas.microsoft.com/office/drawing/2014/main" xmlns="" id="{2886FDDD-0F7A-49EA-AE81-821938D2CC47}"/>
                  </a:ext>
                </a:extLst>
              </p:cNvPr>
              <p:cNvSpPr/>
              <p:nvPr/>
            </p:nvSpPr>
            <p:spPr>
              <a:xfrm>
                <a:off x="3592" y="2736"/>
                <a:ext cx="2" cy="1"/>
              </a:xfrm>
              <a:custGeom>
                <a:avLst/>
                <a:gdLst/>
                <a:ahLst/>
                <a:cxnLst>
                  <a:cxn ang="0">
                    <a:pos x="0" y="0"/>
                  </a:cxn>
                  <a:cxn ang="0">
                    <a:pos x="2" y="1"/>
                  </a:cxn>
                  <a:cxn ang="0">
                    <a:pos x="2" y="0"/>
                  </a:cxn>
                  <a:cxn ang="0">
                    <a:pos x="0" y="0"/>
                  </a:cxn>
                </a:cxnLst>
                <a:rect l="0" t="0" r="0" b="0"/>
                <a:pathLst>
                  <a:path w="2" h="1">
                    <a:moveTo>
                      <a:pt x="0" y="0"/>
                    </a:moveTo>
                    <a:lnTo>
                      <a:pt x="2" y="1"/>
                    </a:lnTo>
                    <a:lnTo>
                      <a:pt x="2"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4" name="Freeform 1343">
                <a:extLst>
                  <a:ext uri="{FF2B5EF4-FFF2-40B4-BE49-F238E27FC236}">
                    <a16:creationId xmlns:a16="http://schemas.microsoft.com/office/drawing/2014/main" xmlns="" id="{F3EE008B-AAE4-4A84-8CD4-92C018272590}"/>
                  </a:ext>
                </a:extLst>
              </p:cNvPr>
              <p:cNvSpPr/>
              <p:nvPr/>
            </p:nvSpPr>
            <p:spPr>
              <a:xfrm>
                <a:off x="3504" y="2732"/>
                <a:ext cx="88" cy="22"/>
              </a:xfrm>
              <a:custGeom>
                <a:avLst/>
                <a:gdLst/>
                <a:ahLst/>
                <a:cxnLst>
                  <a:cxn ang="0">
                    <a:pos x="15" y="11"/>
                  </a:cxn>
                  <a:cxn ang="0">
                    <a:pos x="11" y="15"/>
                  </a:cxn>
                  <a:cxn ang="0">
                    <a:pos x="7" y="11"/>
                  </a:cxn>
                  <a:cxn ang="0">
                    <a:pos x="1" y="18"/>
                  </a:cxn>
                  <a:cxn ang="0">
                    <a:pos x="44" y="13"/>
                  </a:cxn>
                  <a:cxn ang="0">
                    <a:pos x="41" y="16"/>
                  </a:cxn>
                  <a:cxn ang="0">
                    <a:pos x="56" y="11"/>
                  </a:cxn>
                  <a:cxn ang="0">
                    <a:pos x="56" y="16"/>
                  </a:cxn>
                  <a:cxn ang="0">
                    <a:pos x="65" y="15"/>
                  </a:cxn>
                  <a:cxn ang="0">
                    <a:pos x="65" y="12"/>
                  </a:cxn>
                  <a:cxn ang="0">
                    <a:pos x="67" y="13"/>
                  </a:cxn>
                  <a:cxn ang="0">
                    <a:pos x="67" y="12"/>
                  </a:cxn>
                  <a:cxn ang="0">
                    <a:pos x="73" y="11"/>
                  </a:cxn>
                  <a:cxn ang="0">
                    <a:pos x="71" y="13"/>
                  </a:cxn>
                  <a:cxn ang="0">
                    <a:pos x="75" y="11"/>
                  </a:cxn>
                  <a:cxn ang="0">
                    <a:pos x="75" y="14"/>
                  </a:cxn>
                  <a:cxn ang="0">
                    <a:pos x="88" y="9"/>
                  </a:cxn>
                  <a:cxn ang="0">
                    <a:pos x="88" y="5"/>
                  </a:cxn>
                  <a:cxn ang="0">
                    <a:pos x="78" y="9"/>
                  </a:cxn>
                  <a:cxn ang="0">
                    <a:pos x="79" y="9"/>
                  </a:cxn>
                  <a:cxn ang="0">
                    <a:pos x="73" y="11"/>
                  </a:cxn>
                  <a:cxn ang="0">
                    <a:pos x="76" y="5"/>
                  </a:cxn>
                  <a:cxn ang="0">
                    <a:pos x="66" y="3"/>
                  </a:cxn>
                  <a:cxn ang="0">
                    <a:pos x="67" y="2"/>
                  </a:cxn>
                  <a:cxn ang="0">
                    <a:pos x="63" y="4"/>
                  </a:cxn>
                  <a:cxn ang="0">
                    <a:pos x="66" y="6"/>
                  </a:cxn>
                  <a:cxn ang="0">
                    <a:pos x="63" y="11"/>
                  </a:cxn>
                  <a:cxn ang="0">
                    <a:pos x="60" y="11"/>
                  </a:cxn>
                  <a:cxn ang="0">
                    <a:pos x="62" y="7"/>
                  </a:cxn>
                  <a:cxn ang="0">
                    <a:pos x="60" y="9"/>
                  </a:cxn>
                  <a:cxn ang="0">
                    <a:pos x="56" y="4"/>
                  </a:cxn>
                  <a:cxn ang="0">
                    <a:pos x="56" y="9"/>
                  </a:cxn>
                  <a:cxn ang="0">
                    <a:pos x="39" y="10"/>
                  </a:cxn>
                  <a:cxn ang="0">
                    <a:pos x="42" y="7"/>
                  </a:cxn>
                  <a:cxn ang="0">
                    <a:pos x="38" y="11"/>
                  </a:cxn>
                  <a:cxn ang="0">
                    <a:pos x="28" y="9"/>
                  </a:cxn>
                  <a:cxn ang="0">
                    <a:pos x="29" y="11"/>
                  </a:cxn>
                  <a:cxn ang="0">
                    <a:pos x="18" y="11"/>
                  </a:cxn>
                  <a:cxn ang="0">
                    <a:pos x="18" y="11"/>
                  </a:cxn>
                  <a:cxn ang="0">
                    <a:pos x="13" y="16"/>
                  </a:cxn>
                  <a:cxn ang="0">
                    <a:pos x="15" y="11"/>
                  </a:cxn>
                </a:cxnLst>
                <a:rect l="0" t="0" r="0" b="0"/>
                <a:pathLst>
                  <a:path w="102" h="26">
                    <a:moveTo>
                      <a:pt x="18" y="13"/>
                    </a:moveTo>
                    <a:cubicBezTo>
                      <a:pt x="13" y="18"/>
                      <a:pt x="13" y="18"/>
                      <a:pt x="13" y="18"/>
                    </a:cubicBezTo>
                    <a:cubicBezTo>
                      <a:pt x="12" y="15"/>
                      <a:pt x="7" y="18"/>
                      <a:pt x="9" y="14"/>
                    </a:cubicBezTo>
                    <a:cubicBezTo>
                      <a:pt x="6" y="20"/>
                      <a:pt x="0" y="14"/>
                      <a:pt x="2" y="22"/>
                    </a:cubicBezTo>
                    <a:cubicBezTo>
                      <a:pt x="16" y="19"/>
                      <a:pt x="35" y="24"/>
                      <a:pt x="51" y="16"/>
                    </a:cubicBezTo>
                    <a:cubicBezTo>
                      <a:pt x="48" y="20"/>
                      <a:pt x="48" y="20"/>
                      <a:pt x="48" y="20"/>
                    </a:cubicBezTo>
                    <a:cubicBezTo>
                      <a:pt x="56" y="13"/>
                      <a:pt x="59" y="26"/>
                      <a:pt x="66" y="14"/>
                    </a:cubicBezTo>
                    <a:cubicBezTo>
                      <a:pt x="65" y="20"/>
                      <a:pt x="65" y="20"/>
                      <a:pt x="65" y="20"/>
                    </a:cubicBezTo>
                    <a:cubicBezTo>
                      <a:pt x="69" y="22"/>
                      <a:pt x="72" y="11"/>
                      <a:pt x="76" y="18"/>
                    </a:cubicBezTo>
                    <a:cubicBezTo>
                      <a:pt x="76" y="15"/>
                      <a:pt x="76" y="15"/>
                      <a:pt x="76" y="15"/>
                    </a:cubicBezTo>
                    <a:cubicBezTo>
                      <a:pt x="77" y="15"/>
                      <a:pt x="77" y="16"/>
                      <a:pt x="78" y="16"/>
                    </a:cubicBezTo>
                    <a:cubicBezTo>
                      <a:pt x="78" y="15"/>
                      <a:pt x="78" y="15"/>
                      <a:pt x="78" y="15"/>
                    </a:cubicBezTo>
                    <a:cubicBezTo>
                      <a:pt x="80" y="12"/>
                      <a:pt x="82" y="13"/>
                      <a:pt x="85" y="14"/>
                    </a:cubicBezTo>
                    <a:cubicBezTo>
                      <a:pt x="85" y="16"/>
                      <a:pt x="84" y="15"/>
                      <a:pt x="83" y="16"/>
                    </a:cubicBezTo>
                    <a:cubicBezTo>
                      <a:pt x="84" y="18"/>
                      <a:pt x="86" y="13"/>
                      <a:pt x="88" y="13"/>
                    </a:cubicBezTo>
                    <a:cubicBezTo>
                      <a:pt x="90" y="15"/>
                      <a:pt x="88" y="16"/>
                      <a:pt x="88" y="17"/>
                    </a:cubicBezTo>
                    <a:cubicBezTo>
                      <a:pt x="94" y="14"/>
                      <a:pt x="97" y="21"/>
                      <a:pt x="102" y="11"/>
                    </a:cubicBezTo>
                    <a:cubicBezTo>
                      <a:pt x="102" y="10"/>
                      <a:pt x="100" y="8"/>
                      <a:pt x="102" y="7"/>
                    </a:cubicBezTo>
                    <a:cubicBezTo>
                      <a:pt x="98" y="4"/>
                      <a:pt x="95" y="8"/>
                      <a:pt x="91" y="11"/>
                    </a:cubicBezTo>
                    <a:cubicBezTo>
                      <a:pt x="92" y="11"/>
                      <a:pt x="92" y="11"/>
                      <a:pt x="92" y="11"/>
                    </a:cubicBezTo>
                    <a:cubicBezTo>
                      <a:pt x="89" y="20"/>
                      <a:pt x="90" y="9"/>
                      <a:pt x="85" y="13"/>
                    </a:cubicBezTo>
                    <a:cubicBezTo>
                      <a:pt x="86" y="9"/>
                      <a:pt x="88" y="9"/>
                      <a:pt x="89" y="7"/>
                    </a:cubicBezTo>
                    <a:cubicBezTo>
                      <a:pt x="83" y="0"/>
                      <a:pt x="81" y="13"/>
                      <a:pt x="77" y="4"/>
                    </a:cubicBezTo>
                    <a:cubicBezTo>
                      <a:pt x="78" y="3"/>
                      <a:pt x="78" y="3"/>
                      <a:pt x="78" y="3"/>
                    </a:cubicBezTo>
                    <a:cubicBezTo>
                      <a:pt x="77" y="2"/>
                      <a:pt x="75" y="4"/>
                      <a:pt x="74" y="5"/>
                    </a:cubicBezTo>
                    <a:cubicBezTo>
                      <a:pt x="74" y="6"/>
                      <a:pt x="76" y="7"/>
                      <a:pt x="77" y="8"/>
                    </a:cubicBezTo>
                    <a:cubicBezTo>
                      <a:pt x="75" y="9"/>
                      <a:pt x="75" y="13"/>
                      <a:pt x="74" y="14"/>
                    </a:cubicBezTo>
                    <a:cubicBezTo>
                      <a:pt x="73" y="10"/>
                      <a:pt x="73" y="16"/>
                      <a:pt x="70" y="14"/>
                    </a:cubicBezTo>
                    <a:cubicBezTo>
                      <a:pt x="69" y="11"/>
                      <a:pt x="72" y="11"/>
                      <a:pt x="73" y="9"/>
                    </a:cubicBezTo>
                    <a:cubicBezTo>
                      <a:pt x="70" y="11"/>
                      <a:pt x="70" y="11"/>
                      <a:pt x="70" y="11"/>
                    </a:cubicBezTo>
                    <a:cubicBezTo>
                      <a:pt x="68" y="12"/>
                      <a:pt x="68" y="7"/>
                      <a:pt x="66" y="5"/>
                    </a:cubicBezTo>
                    <a:cubicBezTo>
                      <a:pt x="64" y="8"/>
                      <a:pt x="68" y="7"/>
                      <a:pt x="66" y="11"/>
                    </a:cubicBezTo>
                    <a:cubicBezTo>
                      <a:pt x="63" y="7"/>
                      <a:pt x="52" y="8"/>
                      <a:pt x="46" y="12"/>
                    </a:cubicBezTo>
                    <a:cubicBezTo>
                      <a:pt x="48" y="11"/>
                      <a:pt x="47" y="8"/>
                      <a:pt x="49" y="9"/>
                    </a:cubicBezTo>
                    <a:cubicBezTo>
                      <a:pt x="48" y="8"/>
                      <a:pt x="45" y="10"/>
                      <a:pt x="45" y="13"/>
                    </a:cubicBezTo>
                    <a:cubicBezTo>
                      <a:pt x="42" y="15"/>
                      <a:pt x="37" y="14"/>
                      <a:pt x="33" y="11"/>
                    </a:cubicBezTo>
                    <a:cubicBezTo>
                      <a:pt x="34" y="14"/>
                      <a:pt x="34" y="14"/>
                      <a:pt x="34" y="14"/>
                    </a:cubicBezTo>
                    <a:cubicBezTo>
                      <a:pt x="31" y="19"/>
                      <a:pt x="27" y="10"/>
                      <a:pt x="22" y="13"/>
                    </a:cubicBezTo>
                    <a:cubicBezTo>
                      <a:pt x="22" y="13"/>
                      <a:pt x="22" y="13"/>
                      <a:pt x="22" y="13"/>
                    </a:cubicBezTo>
                    <a:cubicBezTo>
                      <a:pt x="20" y="14"/>
                      <a:pt x="19" y="21"/>
                      <a:pt x="16" y="20"/>
                    </a:cubicBezTo>
                    <a:cubicBezTo>
                      <a:pt x="16" y="16"/>
                      <a:pt x="18" y="16"/>
                      <a:pt x="18" y="1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5" name="Freeform 1344">
                <a:extLst>
                  <a:ext uri="{FF2B5EF4-FFF2-40B4-BE49-F238E27FC236}">
                    <a16:creationId xmlns:a16="http://schemas.microsoft.com/office/drawing/2014/main" xmlns="" id="{63421F2D-FA68-4B8E-BEC8-283D95C9F037}"/>
                  </a:ext>
                </a:extLst>
              </p:cNvPr>
              <p:cNvSpPr/>
              <p:nvPr/>
            </p:nvSpPr>
            <p:spPr>
              <a:xfrm>
                <a:off x="3501" y="2745"/>
                <a:ext cx="4" cy="8"/>
              </a:xfrm>
              <a:custGeom>
                <a:avLst/>
                <a:gdLst/>
                <a:ahLst/>
                <a:cxnLst>
                  <a:cxn ang="0">
                    <a:pos x="2" y="4"/>
                  </a:cxn>
                  <a:cxn ang="0">
                    <a:pos x="4" y="0"/>
                  </a:cxn>
                  <a:cxn ang="0">
                    <a:pos x="0" y="7"/>
                  </a:cxn>
                  <a:cxn ang="0">
                    <a:pos x="3" y="5"/>
                  </a:cxn>
                  <a:cxn ang="0">
                    <a:pos x="2" y="4"/>
                  </a:cxn>
                </a:cxnLst>
                <a:rect l="0" t="0" r="0" b="0"/>
                <a:pathLst>
                  <a:path w="4" h="9">
                    <a:moveTo>
                      <a:pt x="2" y="5"/>
                    </a:moveTo>
                    <a:cubicBezTo>
                      <a:pt x="4" y="1"/>
                      <a:pt x="4" y="1"/>
                      <a:pt x="4" y="1"/>
                    </a:cubicBezTo>
                    <a:cubicBezTo>
                      <a:pt x="2" y="0"/>
                      <a:pt x="0" y="5"/>
                      <a:pt x="0" y="8"/>
                    </a:cubicBezTo>
                    <a:cubicBezTo>
                      <a:pt x="2" y="7"/>
                      <a:pt x="3" y="9"/>
                      <a:pt x="3" y="6"/>
                    </a:cubicBezTo>
                    <a:cubicBezTo>
                      <a:pt x="3" y="6"/>
                      <a:pt x="3" y="4"/>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6" name="Freeform 1345">
                <a:extLst>
                  <a:ext uri="{FF2B5EF4-FFF2-40B4-BE49-F238E27FC236}">
                    <a16:creationId xmlns:a16="http://schemas.microsoft.com/office/drawing/2014/main" xmlns="" id="{B05C209D-B39B-48D8-9887-75E6C867871C}"/>
                  </a:ext>
                </a:extLst>
              </p:cNvPr>
              <p:cNvSpPr/>
              <p:nvPr/>
            </p:nvSpPr>
            <p:spPr>
              <a:xfrm>
                <a:off x="3465" y="2741"/>
                <a:ext cx="37" cy="18"/>
              </a:xfrm>
              <a:custGeom>
                <a:avLst/>
                <a:gdLst/>
                <a:ahLst/>
                <a:cxnLst>
                  <a:cxn ang="0">
                    <a:pos x="9" y="7"/>
                  </a:cxn>
                  <a:cxn ang="0">
                    <a:pos x="9" y="11"/>
                  </a:cxn>
                  <a:cxn ang="0">
                    <a:pos x="23" y="12"/>
                  </a:cxn>
                  <a:cxn ang="0">
                    <a:pos x="29" y="6"/>
                  </a:cxn>
                  <a:cxn ang="0">
                    <a:pos x="30" y="10"/>
                  </a:cxn>
                  <a:cxn ang="0">
                    <a:pos x="35" y="6"/>
                  </a:cxn>
                  <a:cxn ang="0">
                    <a:pos x="32" y="7"/>
                  </a:cxn>
                  <a:cxn ang="0">
                    <a:pos x="32" y="6"/>
                  </a:cxn>
                  <a:cxn ang="0">
                    <a:pos x="29" y="6"/>
                  </a:cxn>
                  <a:cxn ang="0">
                    <a:pos x="30" y="4"/>
                  </a:cxn>
                  <a:cxn ang="0">
                    <a:pos x="22" y="8"/>
                  </a:cxn>
                  <a:cxn ang="0">
                    <a:pos x="22" y="3"/>
                  </a:cxn>
                  <a:cxn ang="0">
                    <a:pos x="15" y="1"/>
                  </a:cxn>
                  <a:cxn ang="0">
                    <a:pos x="15" y="3"/>
                  </a:cxn>
                  <a:cxn ang="0">
                    <a:pos x="16" y="6"/>
                  </a:cxn>
                  <a:cxn ang="0">
                    <a:pos x="13" y="1"/>
                  </a:cxn>
                  <a:cxn ang="0">
                    <a:pos x="2" y="6"/>
                  </a:cxn>
                  <a:cxn ang="0">
                    <a:pos x="4" y="12"/>
                  </a:cxn>
                  <a:cxn ang="0">
                    <a:pos x="2" y="7"/>
                  </a:cxn>
                  <a:cxn ang="0">
                    <a:pos x="0" y="7"/>
                  </a:cxn>
                  <a:cxn ang="0">
                    <a:pos x="5" y="13"/>
                  </a:cxn>
                  <a:cxn ang="0">
                    <a:pos x="9" y="7"/>
                  </a:cxn>
                </a:cxnLst>
                <a:rect l="0" t="0" r="0" b="0"/>
                <a:pathLst>
                  <a:path w="43" h="21">
                    <a:moveTo>
                      <a:pt x="11" y="9"/>
                    </a:moveTo>
                    <a:cubicBezTo>
                      <a:pt x="11" y="13"/>
                      <a:pt x="11" y="13"/>
                      <a:pt x="11" y="13"/>
                    </a:cubicBezTo>
                    <a:cubicBezTo>
                      <a:pt x="15" y="11"/>
                      <a:pt x="25" y="11"/>
                      <a:pt x="27" y="14"/>
                    </a:cubicBezTo>
                    <a:cubicBezTo>
                      <a:pt x="30" y="15"/>
                      <a:pt x="30" y="9"/>
                      <a:pt x="34" y="8"/>
                    </a:cubicBezTo>
                    <a:cubicBezTo>
                      <a:pt x="35" y="12"/>
                      <a:pt x="35" y="12"/>
                      <a:pt x="35" y="12"/>
                    </a:cubicBezTo>
                    <a:cubicBezTo>
                      <a:pt x="37" y="10"/>
                      <a:pt x="43" y="14"/>
                      <a:pt x="41" y="7"/>
                    </a:cubicBezTo>
                    <a:cubicBezTo>
                      <a:pt x="40" y="7"/>
                      <a:pt x="39" y="10"/>
                      <a:pt x="38" y="9"/>
                    </a:cubicBezTo>
                    <a:cubicBezTo>
                      <a:pt x="38" y="7"/>
                      <a:pt x="38" y="7"/>
                      <a:pt x="38" y="7"/>
                    </a:cubicBezTo>
                    <a:cubicBezTo>
                      <a:pt x="34" y="8"/>
                      <a:pt x="34" y="8"/>
                      <a:pt x="34" y="8"/>
                    </a:cubicBezTo>
                    <a:cubicBezTo>
                      <a:pt x="35" y="5"/>
                      <a:pt x="35" y="5"/>
                      <a:pt x="35" y="5"/>
                    </a:cubicBezTo>
                    <a:cubicBezTo>
                      <a:pt x="31" y="0"/>
                      <a:pt x="32" y="13"/>
                      <a:pt x="26" y="10"/>
                    </a:cubicBezTo>
                    <a:cubicBezTo>
                      <a:pt x="26" y="4"/>
                      <a:pt x="26" y="4"/>
                      <a:pt x="26" y="4"/>
                    </a:cubicBezTo>
                    <a:cubicBezTo>
                      <a:pt x="23" y="4"/>
                      <a:pt x="21" y="6"/>
                      <a:pt x="18" y="2"/>
                    </a:cubicBezTo>
                    <a:cubicBezTo>
                      <a:pt x="18" y="2"/>
                      <a:pt x="18" y="5"/>
                      <a:pt x="18" y="4"/>
                    </a:cubicBezTo>
                    <a:cubicBezTo>
                      <a:pt x="19" y="4"/>
                      <a:pt x="20" y="7"/>
                      <a:pt x="19" y="8"/>
                    </a:cubicBezTo>
                    <a:cubicBezTo>
                      <a:pt x="14" y="13"/>
                      <a:pt x="20" y="5"/>
                      <a:pt x="16" y="2"/>
                    </a:cubicBezTo>
                    <a:cubicBezTo>
                      <a:pt x="12" y="7"/>
                      <a:pt x="5" y="10"/>
                      <a:pt x="3" y="7"/>
                    </a:cubicBezTo>
                    <a:cubicBezTo>
                      <a:pt x="5" y="10"/>
                      <a:pt x="5" y="14"/>
                      <a:pt x="5" y="14"/>
                    </a:cubicBezTo>
                    <a:cubicBezTo>
                      <a:pt x="3" y="12"/>
                      <a:pt x="3" y="11"/>
                      <a:pt x="3" y="9"/>
                    </a:cubicBezTo>
                    <a:cubicBezTo>
                      <a:pt x="2" y="9"/>
                      <a:pt x="1" y="8"/>
                      <a:pt x="0" y="9"/>
                    </a:cubicBezTo>
                    <a:cubicBezTo>
                      <a:pt x="3" y="11"/>
                      <a:pt x="5" y="15"/>
                      <a:pt x="6" y="16"/>
                    </a:cubicBezTo>
                    <a:cubicBezTo>
                      <a:pt x="8" y="21"/>
                      <a:pt x="4" y="9"/>
                      <a:pt x="11"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7" name="Freeform 1346">
                <a:extLst>
                  <a:ext uri="{FF2B5EF4-FFF2-40B4-BE49-F238E27FC236}">
                    <a16:creationId xmlns:a16="http://schemas.microsoft.com/office/drawing/2014/main" xmlns="" id="{2B19F953-5C99-4B85-81FC-6D39869E745E}"/>
                  </a:ext>
                </a:extLst>
              </p:cNvPr>
              <p:cNvSpPr/>
              <p:nvPr/>
            </p:nvSpPr>
            <p:spPr>
              <a:xfrm>
                <a:off x="3473" y="2753"/>
                <a:ext cx="2" cy="0"/>
              </a:xfrm>
              <a:custGeom>
                <a:avLst/>
                <a:gdLst/>
                <a:ahLst/>
                <a:cxnLst>
                  <a:cxn ang="0">
                    <a:pos x="1" y="0"/>
                  </a:cxn>
                  <a:cxn ang="0">
                    <a:pos x="2" y="0"/>
                  </a:cxn>
                  <a:cxn ang="0">
                    <a:pos x="0" y="0"/>
                  </a:cxn>
                  <a:cxn ang="0">
                    <a:pos x="1" y="0"/>
                  </a:cxn>
                </a:cxnLst>
                <a:rect l="0" t="0" r="0" b="0"/>
                <a:pathLst>
                  <a:path w="2" h="1">
                    <a:moveTo>
                      <a:pt x="1" y="0"/>
                    </a:moveTo>
                    <a:lnTo>
                      <a:pt x="2"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8" name="Freeform 1347">
                <a:extLst>
                  <a:ext uri="{FF2B5EF4-FFF2-40B4-BE49-F238E27FC236}">
                    <a16:creationId xmlns:a16="http://schemas.microsoft.com/office/drawing/2014/main" xmlns="" id="{1ABE2598-4EF5-4173-B34F-422EEF384014}"/>
                  </a:ext>
                </a:extLst>
              </p:cNvPr>
              <p:cNvSpPr/>
              <p:nvPr/>
            </p:nvSpPr>
            <p:spPr>
              <a:xfrm>
                <a:off x="4137" y="2806"/>
                <a:ext cx="2" cy="3"/>
              </a:xfrm>
              <a:custGeom>
                <a:avLst/>
                <a:gdLst/>
                <a:ahLst/>
                <a:cxnLst>
                  <a:cxn ang="0">
                    <a:pos x="2" y="2"/>
                  </a:cxn>
                  <a:cxn ang="0">
                    <a:pos x="1" y="0"/>
                  </a:cxn>
                  <a:cxn ang="0">
                    <a:pos x="0" y="3"/>
                  </a:cxn>
                  <a:cxn ang="0">
                    <a:pos x="2" y="2"/>
                  </a:cxn>
                </a:cxnLst>
                <a:rect l="0" t="0" r="0" b="0"/>
                <a:pathLst>
                  <a:path w="2" h="3">
                    <a:moveTo>
                      <a:pt x="2" y="2"/>
                    </a:moveTo>
                    <a:lnTo>
                      <a:pt x="1" y="0"/>
                    </a:lnTo>
                    <a:lnTo>
                      <a:pt x="0" y="3"/>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69" name="Freeform 1348">
                <a:extLst>
                  <a:ext uri="{FF2B5EF4-FFF2-40B4-BE49-F238E27FC236}">
                    <a16:creationId xmlns:a16="http://schemas.microsoft.com/office/drawing/2014/main" xmlns="" id="{76225091-48CB-4D3C-97F2-097CE26619E0}"/>
                  </a:ext>
                </a:extLst>
              </p:cNvPr>
              <p:cNvSpPr/>
              <p:nvPr/>
            </p:nvSpPr>
            <p:spPr>
              <a:xfrm>
                <a:off x="4126" y="2797"/>
                <a:ext cx="12" cy="13"/>
              </a:xfrm>
              <a:custGeom>
                <a:avLst/>
                <a:gdLst/>
                <a:ahLst/>
                <a:cxnLst>
                  <a:cxn ang="0">
                    <a:pos x="4" y="0"/>
                  </a:cxn>
                  <a:cxn ang="0">
                    <a:pos x="0" y="0"/>
                  </a:cxn>
                  <a:cxn ang="0">
                    <a:pos x="5" y="13"/>
                  </a:cxn>
                  <a:cxn ang="0">
                    <a:pos x="11" y="5"/>
                  </a:cxn>
                  <a:cxn ang="0">
                    <a:pos x="5" y="8"/>
                  </a:cxn>
                  <a:cxn ang="0">
                    <a:pos x="10" y="2"/>
                  </a:cxn>
                  <a:cxn ang="0">
                    <a:pos x="4" y="3"/>
                  </a:cxn>
                  <a:cxn ang="0">
                    <a:pos x="4" y="0"/>
                  </a:cxn>
                </a:cxnLst>
                <a:rect l="0" t="0" r="0" b="0"/>
                <a:pathLst>
                  <a:path w="13" h="16">
                    <a:moveTo>
                      <a:pt x="5" y="0"/>
                    </a:moveTo>
                    <a:cubicBezTo>
                      <a:pt x="1" y="1"/>
                      <a:pt x="1" y="1"/>
                      <a:pt x="1" y="1"/>
                    </a:cubicBezTo>
                    <a:cubicBezTo>
                      <a:pt x="3" y="12"/>
                      <a:pt x="0" y="9"/>
                      <a:pt x="6" y="16"/>
                    </a:cubicBezTo>
                    <a:cubicBezTo>
                      <a:pt x="8" y="14"/>
                      <a:pt x="13" y="11"/>
                      <a:pt x="12" y="7"/>
                    </a:cubicBezTo>
                    <a:cubicBezTo>
                      <a:pt x="11" y="7"/>
                      <a:pt x="9" y="11"/>
                      <a:pt x="6" y="10"/>
                    </a:cubicBezTo>
                    <a:cubicBezTo>
                      <a:pt x="7" y="7"/>
                      <a:pt x="10" y="7"/>
                      <a:pt x="11" y="3"/>
                    </a:cubicBezTo>
                    <a:cubicBezTo>
                      <a:pt x="7" y="0"/>
                      <a:pt x="8" y="6"/>
                      <a:pt x="5" y="4"/>
                    </a:cubicBezTo>
                    <a:lnTo>
                      <a:pt x="5"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0" name="Freeform 1349">
                <a:extLst>
                  <a:ext uri="{FF2B5EF4-FFF2-40B4-BE49-F238E27FC236}">
                    <a16:creationId xmlns:a16="http://schemas.microsoft.com/office/drawing/2014/main" xmlns="" id="{903A1950-1367-4001-B6DC-7FBBA9C74D98}"/>
                  </a:ext>
                </a:extLst>
              </p:cNvPr>
              <p:cNvSpPr/>
              <p:nvPr/>
            </p:nvSpPr>
            <p:spPr>
              <a:xfrm>
                <a:off x="4125" y="2801"/>
                <a:ext cx="2" cy="4"/>
              </a:xfrm>
              <a:custGeom>
                <a:avLst/>
                <a:gdLst/>
                <a:ahLst/>
                <a:cxnLst>
                  <a:cxn ang="0">
                    <a:pos x="1" y="4"/>
                  </a:cxn>
                  <a:cxn ang="0">
                    <a:pos x="2" y="0"/>
                  </a:cxn>
                  <a:cxn ang="0">
                    <a:pos x="1" y="4"/>
                  </a:cxn>
                </a:cxnLst>
                <a:rect l="0" t="0" r="0" b="0"/>
                <a:pathLst>
                  <a:path w="2" h="5">
                    <a:moveTo>
                      <a:pt x="1" y="5"/>
                    </a:moveTo>
                    <a:cubicBezTo>
                      <a:pt x="2" y="0"/>
                      <a:pt x="2" y="0"/>
                      <a:pt x="2" y="0"/>
                    </a:cubicBezTo>
                    <a:cubicBezTo>
                      <a:pt x="2" y="2"/>
                      <a:pt x="0" y="4"/>
                      <a:pt x="1"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1" name="Freeform 1350">
                <a:extLst>
                  <a:ext uri="{FF2B5EF4-FFF2-40B4-BE49-F238E27FC236}">
                    <a16:creationId xmlns:a16="http://schemas.microsoft.com/office/drawing/2014/main" xmlns="" id="{DEEAC210-138F-422C-BD92-409C308115B8}"/>
                  </a:ext>
                </a:extLst>
              </p:cNvPr>
              <p:cNvSpPr/>
              <p:nvPr/>
            </p:nvSpPr>
            <p:spPr>
              <a:xfrm>
                <a:off x="4122" y="2803"/>
                <a:ext cx="3" cy="6"/>
              </a:xfrm>
              <a:custGeom>
                <a:avLst/>
                <a:gdLst/>
                <a:ahLst/>
                <a:cxnLst>
                  <a:cxn ang="0">
                    <a:pos x="3" y="3"/>
                  </a:cxn>
                  <a:cxn ang="0">
                    <a:pos x="3" y="0"/>
                  </a:cxn>
                  <a:cxn ang="0">
                    <a:pos x="0" y="6"/>
                  </a:cxn>
                  <a:cxn ang="0">
                    <a:pos x="3" y="3"/>
                  </a:cxn>
                </a:cxnLst>
                <a:rect l="0" t="0" r="0" b="0"/>
                <a:pathLst>
                  <a:path w="3" h="7">
                    <a:moveTo>
                      <a:pt x="3" y="4"/>
                    </a:moveTo>
                    <a:cubicBezTo>
                      <a:pt x="1" y="4"/>
                      <a:pt x="3" y="0"/>
                      <a:pt x="3" y="0"/>
                    </a:cubicBezTo>
                    <a:cubicBezTo>
                      <a:pt x="0" y="7"/>
                      <a:pt x="0" y="7"/>
                      <a:pt x="0" y="7"/>
                    </a:cubicBezTo>
                    <a:lnTo>
                      <a:pt x="3"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2" name="Freeform 1351">
                <a:extLst>
                  <a:ext uri="{FF2B5EF4-FFF2-40B4-BE49-F238E27FC236}">
                    <a16:creationId xmlns:a16="http://schemas.microsoft.com/office/drawing/2014/main" xmlns="" id="{0933CE13-220C-47A0-867F-F0AF9385E112}"/>
                  </a:ext>
                </a:extLst>
              </p:cNvPr>
              <p:cNvSpPr/>
              <p:nvPr/>
            </p:nvSpPr>
            <p:spPr>
              <a:xfrm>
                <a:off x="4115" y="2806"/>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0" y="2"/>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3" name="Freeform 1352">
                <a:extLst>
                  <a:ext uri="{FF2B5EF4-FFF2-40B4-BE49-F238E27FC236}">
                    <a16:creationId xmlns:a16="http://schemas.microsoft.com/office/drawing/2014/main" xmlns="" id="{AFA7FD0E-117D-4BE9-8F1D-89AAF648EEB0}"/>
                  </a:ext>
                </a:extLst>
              </p:cNvPr>
              <p:cNvSpPr/>
              <p:nvPr/>
            </p:nvSpPr>
            <p:spPr>
              <a:xfrm>
                <a:off x="4112" y="2798"/>
                <a:ext cx="8" cy="11"/>
              </a:xfrm>
              <a:custGeom>
                <a:avLst/>
                <a:gdLst/>
                <a:ahLst/>
                <a:cxnLst>
                  <a:cxn ang="0">
                    <a:pos x="0" y="9"/>
                  </a:cxn>
                  <a:cxn ang="0">
                    <a:pos x="3" y="9"/>
                  </a:cxn>
                  <a:cxn ang="0">
                    <a:pos x="3" y="8"/>
                  </a:cxn>
                  <a:cxn ang="0">
                    <a:pos x="4" y="3"/>
                  </a:cxn>
                  <a:cxn ang="0">
                    <a:pos x="8" y="3"/>
                  </a:cxn>
                  <a:cxn ang="0">
                    <a:pos x="5" y="0"/>
                  </a:cxn>
                  <a:cxn ang="0">
                    <a:pos x="0" y="9"/>
                  </a:cxn>
                </a:cxnLst>
                <a:rect l="0" t="0" r="0" b="0"/>
                <a:pathLst>
                  <a:path w="10" h="12">
                    <a:moveTo>
                      <a:pt x="0" y="10"/>
                    </a:moveTo>
                    <a:cubicBezTo>
                      <a:pt x="1" y="12"/>
                      <a:pt x="2" y="11"/>
                      <a:pt x="4" y="10"/>
                    </a:cubicBezTo>
                    <a:cubicBezTo>
                      <a:pt x="4" y="9"/>
                      <a:pt x="4" y="9"/>
                      <a:pt x="4" y="9"/>
                    </a:cubicBezTo>
                    <a:cubicBezTo>
                      <a:pt x="2" y="7"/>
                      <a:pt x="4" y="2"/>
                      <a:pt x="6" y="4"/>
                    </a:cubicBezTo>
                    <a:cubicBezTo>
                      <a:pt x="8" y="3"/>
                      <a:pt x="8" y="7"/>
                      <a:pt x="10" y="4"/>
                    </a:cubicBezTo>
                    <a:cubicBezTo>
                      <a:pt x="7" y="0"/>
                      <a:pt x="7" y="0"/>
                      <a:pt x="7" y="0"/>
                    </a:cubicBezTo>
                    <a:cubicBezTo>
                      <a:pt x="4" y="1"/>
                      <a:pt x="2" y="8"/>
                      <a:pt x="0"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4" name="Freeform 1353">
                <a:extLst>
                  <a:ext uri="{FF2B5EF4-FFF2-40B4-BE49-F238E27FC236}">
                    <a16:creationId xmlns:a16="http://schemas.microsoft.com/office/drawing/2014/main" xmlns="" id="{9AD9803D-6B22-4F28-9E5C-33A44D308619}"/>
                  </a:ext>
                </a:extLst>
              </p:cNvPr>
              <p:cNvSpPr/>
              <p:nvPr/>
            </p:nvSpPr>
            <p:spPr>
              <a:xfrm>
                <a:off x="4116" y="2805"/>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5" name="Freeform 1354">
                <a:extLst>
                  <a:ext uri="{FF2B5EF4-FFF2-40B4-BE49-F238E27FC236}">
                    <a16:creationId xmlns:a16="http://schemas.microsoft.com/office/drawing/2014/main" xmlns="" id="{A21A3850-12E8-4652-A7E8-A3D06C0DE749}"/>
                  </a:ext>
                </a:extLst>
              </p:cNvPr>
              <p:cNvSpPr/>
              <p:nvPr/>
            </p:nvSpPr>
            <p:spPr>
              <a:xfrm>
                <a:off x="4120" y="2803"/>
                <a:ext cx="1" cy="3"/>
              </a:xfrm>
              <a:custGeom>
                <a:avLst/>
                <a:gdLst/>
                <a:ahLst/>
                <a:cxnLst>
                  <a:cxn ang="0">
                    <a:pos x="0" y="3"/>
                  </a:cxn>
                  <a:cxn ang="0">
                    <a:pos x="1" y="2"/>
                  </a:cxn>
                  <a:cxn ang="0">
                    <a:pos x="1" y="0"/>
                  </a:cxn>
                  <a:cxn ang="0">
                    <a:pos x="0" y="3"/>
                  </a:cxn>
                </a:cxnLst>
                <a:rect l="0" t="0" r="0" b="0"/>
                <a:pathLst>
                  <a:path w="1" h="3">
                    <a:moveTo>
                      <a:pt x="0" y="3"/>
                    </a:moveTo>
                    <a:lnTo>
                      <a:pt x="1" y="2"/>
                    </a:lnTo>
                    <a:lnTo>
                      <a:pt x="1" y="0"/>
                    </a:lnTo>
                    <a:lnTo>
                      <a:pt x="0"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6" name="Freeform 1355">
                <a:extLst>
                  <a:ext uri="{FF2B5EF4-FFF2-40B4-BE49-F238E27FC236}">
                    <a16:creationId xmlns:a16="http://schemas.microsoft.com/office/drawing/2014/main" xmlns="" id="{E6312D58-3A00-4CDF-A67C-116C2C5B6B7C}"/>
                  </a:ext>
                </a:extLst>
              </p:cNvPr>
              <p:cNvSpPr/>
              <p:nvPr/>
            </p:nvSpPr>
            <p:spPr>
              <a:xfrm>
                <a:off x="4102" y="2797"/>
                <a:ext cx="9" cy="11"/>
              </a:xfrm>
              <a:custGeom>
                <a:avLst/>
                <a:gdLst/>
                <a:ahLst/>
                <a:cxnLst>
                  <a:cxn ang="0">
                    <a:pos x="2" y="10"/>
                  </a:cxn>
                  <a:cxn ang="0">
                    <a:pos x="9" y="6"/>
                  </a:cxn>
                  <a:cxn ang="0">
                    <a:pos x="3" y="0"/>
                  </a:cxn>
                  <a:cxn ang="0">
                    <a:pos x="0" y="1"/>
                  </a:cxn>
                  <a:cxn ang="0">
                    <a:pos x="2" y="10"/>
                  </a:cxn>
                </a:cxnLst>
                <a:rect l="0" t="0" r="0" b="0"/>
                <a:pathLst>
                  <a:path w="10" h="13">
                    <a:moveTo>
                      <a:pt x="3" y="12"/>
                    </a:moveTo>
                    <a:cubicBezTo>
                      <a:pt x="4" y="6"/>
                      <a:pt x="9" y="13"/>
                      <a:pt x="10" y="8"/>
                    </a:cubicBezTo>
                    <a:cubicBezTo>
                      <a:pt x="6" y="8"/>
                      <a:pt x="4" y="3"/>
                      <a:pt x="4" y="0"/>
                    </a:cubicBezTo>
                    <a:cubicBezTo>
                      <a:pt x="1" y="2"/>
                      <a:pt x="1" y="2"/>
                      <a:pt x="1" y="2"/>
                    </a:cubicBezTo>
                    <a:cubicBezTo>
                      <a:pt x="0" y="4"/>
                      <a:pt x="1" y="9"/>
                      <a:pt x="3" y="1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7" name="Freeform 1356">
                <a:extLst>
                  <a:ext uri="{FF2B5EF4-FFF2-40B4-BE49-F238E27FC236}">
                    <a16:creationId xmlns:a16="http://schemas.microsoft.com/office/drawing/2014/main" xmlns="" id="{9C84F4E2-2221-4149-B3FA-3B46194C41B4}"/>
                  </a:ext>
                </a:extLst>
              </p:cNvPr>
              <p:cNvSpPr/>
              <p:nvPr/>
            </p:nvSpPr>
            <p:spPr>
              <a:xfrm>
                <a:off x="4098" y="2793"/>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8" name="Freeform 1357">
                <a:extLst>
                  <a:ext uri="{FF2B5EF4-FFF2-40B4-BE49-F238E27FC236}">
                    <a16:creationId xmlns:a16="http://schemas.microsoft.com/office/drawing/2014/main" xmlns="" id="{A7CE4FDA-71EA-4466-81B4-CA6DE9DA169D}"/>
                  </a:ext>
                </a:extLst>
              </p:cNvPr>
              <p:cNvSpPr/>
              <p:nvPr/>
            </p:nvSpPr>
            <p:spPr>
              <a:xfrm>
                <a:off x="4083" y="2790"/>
                <a:ext cx="17" cy="14"/>
              </a:xfrm>
              <a:custGeom>
                <a:avLst/>
                <a:gdLst/>
                <a:ahLst/>
                <a:cxnLst>
                  <a:cxn ang="0">
                    <a:pos x="0" y="12"/>
                  </a:cxn>
                  <a:cxn ang="0">
                    <a:pos x="6" y="7"/>
                  </a:cxn>
                  <a:cxn ang="0">
                    <a:pos x="5" y="11"/>
                  </a:cxn>
                  <a:cxn ang="0">
                    <a:pos x="11" y="9"/>
                  </a:cxn>
                  <a:cxn ang="0">
                    <a:pos x="8" y="14"/>
                  </a:cxn>
                  <a:cxn ang="0">
                    <a:pos x="14" y="9"/>
                  </a:cxn>
                  <a:cxn ang="0">
                    <a:pos x="17" y="12"/>
                  </a:cxn>
                  <a:cxn ang="0">
                    <a:pos x="16" y="7"/>
                  </a:cxn>
                  <a:cxn ang="0">
                    <a:pos x="12" y="7"/>
                  </a:cxn>
                  <a:cxn ang="0">
                    <a:pos x="14" y="4"/>
                  </a:cxn>
                  <a:cxn ang="0">
                    <a:pos x="5" y="0"/>
                  </a:cxn>
                  <a:cxn ang="0">
                    <a:pos x="0" y="12"/>
                  </a:cxn>
                </a:cxnLst>
                <a:rect l="0" t="0" r="0" b="0"/>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7"/>
                      <a:pt x="15" y="16"/>
                      <a:pt x="17" y="11"/>
                    </a:cubicBezTo>
                    <a:cubicBezTo>
                      <a:pt x="20" y="15"/>
                      <a:pt x="20" y="15"/>
                      <a:pt x="20" y="15"/>
                    </a:cubicBezTo>
                    <a:cubicBezTo>
                      <a:pt x="19" y="9"/>
                      <a:pt x="19" y="9"/>
                      <a:pt x="19" y="9"/>
                    </a:cubicBezTo>
                    <a:cubicBezTo>
                      <a:pt x="18" y="7"/>
                      <a:pt x="16" y="14"/>
                      <a:pt x="15" y="9"/>
                    </a:cubicBezTo>
                    <a:cubicBezTo>
                      <a:pt x="15" y="6"/>
                      <a:pt x="16" y="6"/>
                      <a:pt x="17" y="5"/>
                    </a:cubicBezTo>
                    <a:cubicBezTo>
                      <a:pt x="15" y="6"/>
                      <a:pt x="11" y="0"/>
                      <a:pt x="7" y="1"/>
                    </a:cubicBezTo>
                    <a:cubicBezTo>
                      <a:pt x="2" y="2"/>
                      <a:pt x="3" y="12"/>
                      <a:pt x="0"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79" name="Freeform 1358">
                <a:extLst>
                  <a:ext uri="{FF2B5EF4-FFF2-40B4-BE49-F238E27FC236}">
                    <a16:creationId xmlns:a16="http://schemas.microsoft.com/office/drawing/2014/main" xmlns="" id="{11419EEB-9FFD-4C0A-9D6A-8AFA520BB38C}"/>
                  </a:ext>
                </a:extLst>
              </p:cNvPr>
              <p:cNvSpPr/>
              <p:nvPr/>
            </p:nvSpPr>
            <p:spPr>
              <a:xfrm>
                <a:off x="4082" y="2794"/>
                <a:ext cx="1" cy="3"/>
              </a:xfrm>
              <a:custGeom>
                <a:avLst/>
                <a:gdLst/>
                <a:ahLst/>
                <a:cxnLst>
                  <a:cxn ang="0">
                    <a:pos x="1" y="3"/>
                  </a:cxn>
                  <a:cxn ang="0">
                    <a:pos x="0" y="0"/>
                  </a:cxn>
                  <a:cxn ang="0">
                    <a:pos x="1" y="3"/>
                  </a:cxn>
                  <a:cxn ang="0">
                    <a:pos x="1" y="3"/>
                  </a:cxn>
                </a:cxnLst>
                <a:rect l="0" t="0" r="0" b="0"/>
                <a:pathLst>
                  <a:path w="1" h="3">
                    <a:moveTo>
                      <a:pt x="1" y="3"/>
                    </a:moveTo>
                    <a:lnTo>
                      <a:pt x="0" y="0"/>
                    </a:lnTo>
                    <a:lnTo>
                      <a:pt x="1" y="3"/>
                    </a:lnTo>
                    <a:lnTo>
                      <a:pt x="1"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0" name="Freeform 1359">
                <a:extLst>
                  <a:ext uri="{FF2B5EF4-FFF2-40B4-BE49-F238E27FC236}">
                    <a16:creationId xmlns:a16="http://schemas.microsoft.com/office/drawing/2014/main" xmlns="" id="{79B6DA1A-923E-450E-92E6-C669D40C5624}"/>
                  </a:ext>
                </a:extLst>
              </p:cNvPr>
              <p:cNvSpPr/>
              <p:nvPr/>
            </p:nvSpPr>
            <p:spPr>
              <a:xfrm>
                <a:off x="4066" y="2790"/>
                <a:ext cx="15" cy="15"/>
              </a:xfrm>
              <a:custGeom>
                <a:avLst/>
                <a:gdLst/>
                <a:ahLst/>
                <a:cxnLst>
                  <a:cxn ang="0">
                    <a:pos x="9" y="14"/>
                  </a:cxn>
                  <a:cxn ang="0">
                    <a:pos x="13" y="10"/>
                  </a:cxn>
                  <a:cxn ang="0">
                    <a:pos x="14" y="13"/>
                  </a:cxn>
                  <a:cxn ang="0">
                    <a:pos x="15" y="8"/>
                  </a:cxn>
                  <a:cxn ang="0">
                    <a:pos x="7" y="10"/>
                  </a:cxn>
                  <a:cxn ang="0">
                    <a:pos x="6" y="3"/>
                  </a:cxn>
                  <a:cxn ang="0">
                    <a:pos x="9" y="5"/>
                  </a:cxn>
                  <a:cxn ang="0">
                    <a:pos x="0" y="6"/>
                  </a:cxn>
                  <a:cxn ang="0">
                    <a:pos x="2" y="8"/>
                  </a:cxn>
                  <a:cxn ang="0">
                    <a:pos x="0" y="10"/>
                  </a:cxn>
                  <a:cxn ang="0">
                    <a:pos x="9" y="14"/>
                  </a:cxn>
                </a:cxnLst>
                <a:rect l="0" t="0" r="0" b="0"/>
                <a:pathLst>
                  <a:path w="17" h="18">
                    <a:moveTo>
                      <a:pt x="11" y="17"/>
                    </a:moveTo>
                    <a:cubicBezTo>
                      <a:pt x="15" y="13"/>
                      <a:pt x="15" y="13"/>
                      <a:pt x="15" y="13"/>
                    </a:cubicBezTo>
                    <a:cubicBezTo>
                      <a:pt x="16" y="13"/>
                      <a:pt x="16" y="14"/>
                      <a:pt x="16" y="16"/>
                    </a:cubicBezTo>
                    <a:cubicBezTo>
                      <a:pt x="16" y="14"/>
                      <a:pt x="17" y="12"/>
                      <a:pt x="17" y="10"/>
                    </a:cubicBezTo>
                    <a:cubicBezTo>
                      <a:pt x="15" y="4"/>
                      <a:pt x="12" y="12"/>
                      <a:pt x="9" y="13"/>
                    </a:cubicBezTo>
                    <a:cubicBezTo>
                      <a:pt x="3" y="11"/>
                      <a:pt x="10" y="10"/>
                      <a:pt x="7" y="4"/>
                    </a:cubicBezTo>
                    <a:cubicBezTo>
                      <a:pt x="9" y="5"/>
                      <a:pt x="9" y="6"/>
                      <a:pt x="11" y="6"/>
                    </a:cubicBezTo>
                    <a:cubicBezTo>
                      <a:pt x="7" y="0"/>
                      <a:pt x="3" y="6"/>
                      <a:pt x="0" y="8"/>
                    </a:cubicBezTo>
                    <a:cubicBezTo>
                      <a:pt x="1" y="8"/>
                      <a:pt x="1" y="10"/>
                      <a:pt x="3" y="10"/>
                    </a:cubicBezTo>
                    <a:cubicBezTo>
                      <a:pt x="0" y="12"/>
                      <a:pt x="0" y="12"/>
                      <a:pt x="0" y="12"/>
                    </a:cubicBezTo>
                    <a:cubicBezTo>
                      <a:pt x="3" y="16"/>
                      <a:pt x="5" y="18"/>
                      <a:pt x="11"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1" name="Freeform 1360">
                <a:extLst>
                  <a:ext uri="{FF2B5EF4-FFF2-40B4-BE49-F238E27FC236}">
                    <a16:creationId xmlns:a16="http://schemas.microsoft.com/office/drawing/2014/main" xmlns="" id="{097D98D7-EF85-4D78-AD6C-A11EDBE23ECE}"/>
                  </a:ext>
                </a:extLst>
              </p:cNvPr>
              <p:cNvSpPr/>
              <p:nvPr/>
            </p:nvSpPr>
            <p:spPr>
              <a:xfrm>
                <a:off x="4080" y="2803"/>
                <a:ext cx="2" cy="3"/>
              </a:xfrm>
              <a:custGeom>
                <a:avLst/>
                <a:gdLst/>
                <a:ahLst/>
                <a:cxnLst>
                  <a:cxn ang="0">
                    <a:pos x="2" y="1"/>
                  </a:cxn>
                  <a:cxn ang="0">
                    <a:pos x="0" y="0"/>
                  </a:cxn>
                  <a:cxn ang="0">
                    <a:pos x="2" y="1"/>
                  </a:cxn>
                </a:cxnLst>
                <a:rect l="0" t="0" r="0" b="0"/>
                <a:pathLst>
                  <a:path w="2" h="3">
                    <a:moveTo>
                      <a:pt x="2" y="1"/>
                    </a:moveTo>
                    <a:cubicBezTo>
                      <a:pt x="1" y="1"/>
                      <a:pt x="0" y="1"/>
                      <a:pt x="0" y="0"/>
                    </a:cubicBezTo>
                    <a:cubicBezTo>
                      <a:pt x="1" y="1"/>
                      <a:pt x="1" y="3"/>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2" name="Freeform 1361">
                <a:extLst>
                  <a:ext uri="{FF2B5EF4-FFF2-40B4-BE49-F238E27FC236}">
                    <a16:creationId xmlns:a16="http://schemas.microsoft.com/office/drawing/2014/main" xmlns="" id="{EB9F7484-AC27-43C5-8192-A93E47C495CA}"/>
                  </a:ext>
                </a:extLst>
              </p:cNvPr>
              <p:cNvSpPr/>
              <p:nvPr/>
            </p:nvSpPr>
            <p:spPr>
              <a:xfrm>
                <a:off x="4065" y="2796"/>
                <a:ext cx="1" cy="1"/>
              </a:xfrm>
              <a:custGeom>
                <a:avLst/>
                <a:gdLst/>
                <a:ahLst/>
                <a:cxnLst>
                  <a:cxn ang="0">
                    <a:pos x="0" y="1"/>
                  </a:cxn>
                  <a:cxn ang="0">
                    <a:pos x="1" y="1"/>
                  </a:cxn>
                  <a:cxn ang="0">
                    <a:pos x="0" y="1"/>
                  </a:cxn>
                </a:cxnLst>
                <a:rect l="0" t="0" r="0" b="0"/>
                <a:pathLst>
                  <a:path w="1" h="1">
                    <a:moveTo>
                      <a:pt x="0" y="1"/>
                    </a:moveTo>
                    <a:cubicBezTo>
                      <a:pt x="0" y="1"/>
                      <a:pt x="1" y="1"/>
                      <a:pt x="1" y="1"/>
                    </a:cubicBezTo>
                    <a:cubicBezTo>
                      <a:pt x="1" y="0"/>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3" name="Freeform 1362">
                <a:extLst>
                  <a:ext uri="{FF2B5EF4-FFF2-40B4-BE49-F238E27FC236}">
                    <a16:creationId xmlns:a16="http://schemas.microsoft.com/office/drawing/2014/main" xmlns="" id="{D557A5AD-3600-4A81-A376-2E00143C4ADC}"/>
                  </a:ext>
                </a:extLst>
              </p:cNvPr>
              <p:cNvSpPr/>
              <p:nvPr/>
            </p:nvSpPr>
            <p:spPr>
              <a:xfrm>
                <a:off x="4065" y="2802"/>
                <a:ext cx="3" cy="2"/>
              </a:xfrm>
              <a:custGeom>
                <a:avLst/>
                <a:gdLst/>
                <a:ahLst/>
                <a:cxnLst>
                  <a:cxn ang="0">
                    <a:pos x="3" y="0"/>
                  </a:cxn>
                  <a:cxn ang="0">
                    <a:pos x="0" y="0"/>
                  </a:cxn>
                  <a:cxn ang="0">
                    <a:pos x="1" y="2"/>
                  </a:cxn>
                  <a:cxn ang="0">
                    <a:pos x="3" y="0"/>
                  </a:cxn>
                </a:cxnLst>
                <a:rect l="0" t="0" r="0" b="0"/>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4" name="Freeform 1363">
                <a:extLst>
                  <a:ext uri="{FF2B5EF4-FFF2-40B4-BE49-F238E27FC236}">
                    <a16:creationId xmlns:a16="http://schemas.microsoft.com/office/drawing/2014/main" xmlns="" id="{6F3A7ABF-2901-4830-B519-8446CED1444C}"/>
                  </a:ext>
                </a:extLst>
              </p:cNvPr>
              <p:cNvSpPr/>
              <p:nvPr/>
            </p:nvSpPr>
            <p:spPr>
              <a:xfrm>
                <a:off x="3967" y="2791"/>
                <a:ext cx="96" cy="17"/>
              </a:xfrm>
              <a:custGeom>
                <a:avLst/>
                <a:gdLst/>
                <a:ahLst/>
                <a:cxnLst>
                  <a:cxn ang="0">
                    <a:pos x="0" y="2"/>
                  </a:cxn>
                  <a:cxn ang="0">
                    <a:pos x="4" y="5"/>
                  </a:cxn>
                  <a:cxn ang="0">
                    <a:pos x="0" y="8"/>
                  </a:cxn>
                  <a:cxn ang="0">
                    <a:pos x="0" y="15"/>
                  </a:cxn>
                  <a:cxn ang="0">
                    <a:pos x="7" y="12"/>
                  </a:cxn>
                  <a:cxn ang="0">
                    <a:pos x="8" y="16"/>
                  </a:cxn>
                  <a:cxn ang="0">
                    <a:pos x="22" y="14"/>
                  </a:cxn>
                  <a:cxn ang="0">
                    <a:pos x="32" y="12"/>
                  </a:cxn>
                  <a:cxn ang="0">
                    <a:pos x="72" y="14"/>
                  </a:cxn>
                  <a:cxn ang="0">
                    <a:pos x="74" y="8"/>
                  </a:cxn>
                  <a:cxn ang="0">
                    <a:pos x="78" y="12"/>
                  </a:cxn>
                  <a:cxn ang="0">
                    <a:pos x="75" y="12"/>
                  </a:cxn>
                  <a:cxn ang="0">
                    <a:pos x="86" y="13"/>
                  </a:cxn>
                  <a:cxn ang="0">
                    <a:pos x="86" y="7"/>
                  </a:cxn>
                  <a:cxn ang="0">
                    <a:pos x="91" y="14"/>
                  </a:cxn>
                  <a:cxn ang="0">
                    <a:pos x="96" y="9"/>
                  </a:cxn>
                  <a:cxn ang="0">
                    <a:pos x="91" y="5"/>
                  </a:cxn>
                  <a:cxn ang="0">
                    <a:pos x="95" y="2"/>
                  </a:cxn>
                  <a:cxn ang="0">
                    <a:pos x="68" y="9"/>
                  </a:cxn>
                  <a:cxn ang="0">
                    <a:pos x="69" y="6"/>
                  </a:cxn>
                  <a:cxn ang="0">
                    <a:pos x="54" y="3"/>
                  </a:cxn>
                  <a:cxn ang="0">
                    <a:pos x="48" y="8"/>
                  </a:cxn>
                  <a:cxn ang="0">
                    <a:pos x="44" y="7"/>
                  </a:cxn>
                  <a:cxn ang="0">
                    <a:pos x="43" y="8"/>
                  </a:cxn>
                  <a:cxn ang="0">
                    <a:pos x="39" y="5"/>
                  </a:cxn>
                  <a:cxn ang="0">
                    <a:pos x="38" y="12"/>
                  </a:cxn>
                  <a:cxn ang="0">
                    <a:pos x="29" y="2"/>
                  </a:cxn>
                  <a:cxn ang="0">
                    <a:pos x="30" y="6"/>
                  </a:cxn>
                  <a:cxn ang="0">
                    <a:pos x="28" y="9"/>
                  </a:cxn>
                  <a:cxn ang="0">
                    <a:pos x="26" y="3"/>
                  </a:cxn>
                  <a:cxn ang="0">
                    <a:pos x="19" y="7"/>
                  </a:cxn>
                  <a:cxn ang="0">
                    <a:pos x="19" y="10"/>
                  </a:cxn>
                  <a:cxn ang="0">
                    <a:pos x="9" y="8"/>
                  </a:cxn>
                  <a:cxn ang="0">
                    <a:pos x="14" y="2"/>
                  </a:cxn>
                  <a:cxn ang="0">
                    <a:pos x="12" y="0"/>
                  </a:cxn>
                  <a:cxn ang="0">
                    <a:pos x="5" y="8"/>
                  </a:cxn>
                  <a:cxn ang="0">
                    <a:pos x="0" y="2"/>
                  </a:cxn>
                </a:cxnLst>
                <a:rect l="0" t="0" r="0" b="0"/>
                <a:pathLst>
                  <a:path w="112" h="19">
                    <a:moveTo>
                      <a:pt x="1" y="3"/>
                    </a:moveTo>
                    <a:cubicBezTo>
                      <a:pt x="1" y="5"/>
                      <a:pt x="2" y="6"/>
                      <a:pt x="5" y="6"/>
                    </a:cubicBezTo>
                    <a:cubicBezTo>
                      <a:pt x="5" y="9"/>
                      <a:pt x="1" y="9"/>
                      <a:pt x="0" y="10"/>
                    </a:cubicBezTo>
                    <a:cubicBezTo>
                      <a:pt x="3" y="13"/>
                      <a:pt x="0" y="14"/>
                      <a:pt x="1" y="17"/>
                    </a:cubicBezTo>
                    <a:cubicBezTo>
                      <a:pt x="4" y="18"/>
                      <a:pt x="6" y="14"/>
                      <a:pt x="9" y="14"/>
                    </a:cubicBezTo>
                    <a:cubicBezTo>
                      <a:pt x="10" y="18"/>
                      <a:pt x="10" y="18"/>
                      <a:pt x="10" y="18"/>
                    </a:cubicBezTo>
                    <a:cubicBezTo>
                      <a:pt x="14" y="16"/>
                      <a:pt x="22" y="13"/>
                      <a:pt x="26" y="16"/>
                    </a:cubicBezTo>
                    <a:cubicBezTo>
                      <a:pt x="30" y="17"/>
                      <a:pt x="33" y="15"/>
                      <a:pt x="38" y="14"/>
                    </a:cubicBezTo>
                    <a:cubicBezTo>
                      <a:pt x="53" y="16"/>
                      <a:pt x="69" y="13"/>
                      <a:pt x="85" y="16"/>
                    </a:cubicBezTo>
                    <a:cubicBezTo>
                      <a:pt x="87" y="10"/>
                      <a:pt x="87" y="10"/>
                      <a:pt x="87" y="10"/>
                    </a:cubicBezTo>
                    <a:cubicBezTo>
                      <a:pt x="88" y="13"/>
                      <a:pt x="91" y="10"/>
                      <a:pt x="91" y="14"/>
                    </a:cubicBezTo>
                    <a:cubicBezTo>
                      <a:pt x="90" y="13"/>
                      <a:pt x="89" y="14"/>
                      <a:pt x="88" y="14"/>
                    </a:cubicBezTo>
                    <a:cubicBezTo>
                      <a:pt x="91" y="19"/>
                      <a:pt x="97" y="13"/>
                      <a:pt x="101" y="15"/>
                    </a:cubicBezTo>
                    <a:cubicBezTo>
                      <a:pt x="101" y="14"/>
                      <a:pt x="100" y="9"/>
                      <a:pt x="101" y="8"/>
                    </a:cubicBezTo>
                    <a:cubicBezTo>
                      <a:pt x="101" y="15"/>
                      <a:pt x="106" y="8"/>
                      <a:pt x="107" y="16"/>
                    </a:cubicBezTo>
                    <a:cubicBezTo>
                      <a:pt x="112" y="18"/>
                      <a:pt x="107" y="10"/>
                      <a:pt x="112" y="11"/>
                    </a:cubicBezTo>
                    <a:cubicBezTo>
                      <a:pt x="112" y="7"/>
                      <a:pt x="108" y="9"/>
                      <a:pt x="107" y="6"/>
                    </a:cubicBezTo>
                    <a:cubicBezTo>
                      <a:pt x="108" y="2"/>
                      <a:pt x="111" y="7"/>
                      <a:pt x="111" y="3"/>
                    </a:cubicBezTo>
                    <a:cubicBezTo>
                      <a:pt x="104" y="0"/>
                      <a:pt x="91" y="9"/>
                      <a:pt x="80" y="11"/>
                    </a:cubicBezTo>
                    <a:cubicBezTo>
                      <a:pt x="81" y="7"/>
                      <a:pt x="81" y="7"/>
                      <a:pt x="81" y="7"/>
                    </a:cubicBezTo>
                    <a:cubicBezTo>
                      <a:pt x="76" y="10"/>
                      <a:pt x="67" y="10"/>
                      <a:pt x="63" y="4"/>
                    </a:cubicBezTo>
                    <a:cubicBezTo>
                      <a:pt x="64" y="7"/>
                      <a:pt x="55" y="2"/>
                      <a:pt x="56" y="10"/>
                    </a:cubicBezTo>
                    <a:cubicBezTo>
                      <a:pt x="54" y="8"/>
                      <a:pt x="54" y="8"/>
                      <a:pt x="52" y="8"/>
                    </a:cubicBezTo>
                    <a:cubicBezTo>
                      <a:pt x="51" y="10"/>
                      <a:pt x="51" y="10"/>
                      <a:pt x="51" y="10"/>
                    </a:cubicBezTo>
                    <a:cubicBezTo>
                      <a:pt x="49" y="10"/>
                      <a:pt x="49" y="6"/>
                      <a:pt x="46" y="6"/>
                    </a:cubicBezTo>
                    <a:cubicBezTo>
                      <a:pt x="48" y="10"/>
                      <a:pt x="46" y="11"/>
                      <a:pt x="45" y="14"/>
                    </a:cubicBezTo>
                    <a:cubicBezTo>
                      <a:pt x="41" y="10"/>
                      <a:pt x="37" y="6"/>
                      <a:pt x="34" y="3"/>
                    </a:cubicBezTo>
                    <a:cubicBezTo>
                      <a:pt x="34" y="4"/>
                      <a:pt x="34" y="6"/>
                      <a:pt x="35" y="7"/>
                    </a:cubicBezTo>
                    <a:cubicBezTo>
                      <a:pt x="33" y="6"/>
                      <a:pt x="33" y="9"/>
                      <a:pt x="33" y="11"/>
                    </a:cubicBezTo>
                    <a:cubicBezTo>
                      <a:pt x="31" y="11"/>
                      <a:pt x="31" y="6"/>
                      <a:pt x="31" y="4"/>
                    </a:cubicBezTo>
                    <a:cubicBezTo>
                      <a:pt x="27" y="2"/>
                      <a:pt x="25" y="11"/>
                      <a:pt x="23" y="8"/>
                    </a:cubicBezTo>
                    <a:cubicBezTo>
                      <a:pt x="23" y="12"/>
                      <a:pt x="23" y="12"/>
                      <a:pt x="23" y="12"/>
                    </a:cubicBezTo>
                    <a:cubicBezTo>
                      <a:pt x="19" y="13"/>
                      <a:pt x="16" y="9"/>
                      <a:pt x="11" y="10"/>
                    </a:cubicBezTo>
                    <a:cubicBezTo>
                      <a:pt x="9" y="5"/>
                      <a:pt x="15" y="5"/>
                      <a:pt x="17" y="3"/>
                    </a:cubicBezTo>
                    <a:cubicBezTo>
                      <a:pt x="16" y="2"/>
                      <a:pt x="14" y="2"/>
                      <a:pt x="14" y="0"/>
                    </a:cubicBezTo>
                    <a:cubicBezTo>
                      <a:pt x="12" y="3"/>
                      <a:pt x="8" y="6"/>
                      <a:pt x="6" y="9"/>
                    </a:cubicBezTo>
                    <a:cubicBezTo>
                      <a:pt x="8" y="3"/>
                      <a:pt x="3" y="3"/>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5" name="Freeform 1364">
                <a:extLst>
                  <a:ext uri="{FF2B5EF4-FFF2-40B4-BE49-F238E27FC236}">
                    <a16:creationId xmlns:a16="http://schemas.microsoft.com/office/drawing/2014/main" xmlns="" id="{B9D08707-4115-4FBA-8211-BB5FB4182DC7}"/>
                  </a:ext>
                </a:extLst>
              </p:cNvPr>
              <p:cNvSpPr/>
              <p:nvPr/>
            </p:nvSpPr>
            <p:spPr>
              <a:xfrm>
                <a:off x="3979" y="2790"/>
                <a:ext cx="1" cy="1"/>
              </a:xfrm>
              <a:custGeom>
                <a:avLst/>
                <a:gdLst/>
                <a:ahLst/>
                <a:cxnLst>
                  <a:cxn ang="0">
                    <a:pos x="0" y="1"/>
                  </a:cxn>
                  <a:cxn ang="0">
                    <a:pos x="1" y="0"/>
                  </a:cxn>
                  <a:cxn ang="0">
                    <a:pos x="0" y="1"/>
                  </a:cxn>
                  <a:cxn ang="0">
                    <a:pos x="0" y="1"/>
                  </a:cxn>
                </a:cxnLst>
                <a:rect l="0" t="0" r="0" b="0"/>
                <a:pathLst>
                  <a:path w="1" h="1">
                    <a:moveTo>
                      <a:pt x="0" y="1"/>
                    </a:moveTo>
                    <a:lnTo>
                      <a:pt x="1" y="0"/>
                    </a:lnTo>
                    <a:lnTo>
                      <a:pt x="0" y="1"/>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6" name="Freeform 1365">
                <a:extLst>
                  <a:ext uri="{FF2B5EF4-FFF2-40B4-BE49-F238E27FC236}">
                    <a16:creationId xmlns:a16="http://schemas.microsoft.com/office/drawing/2014/main" xmlns="" id="{0314C6D3-7D65-48BD-8EE7-484A630401EB}"/>
                  </a:ext>
                </a:extLst>
              </p:cNvPr>
              <p:cNvSpPr/>
              <p:nvPr/>
            </p:nvSpPr>
            <p:spPr>
              <a:xfrm>
                <a:off x="3968" y="2793"/>
                <a:ext cx="0" cy="1"/>
              </a:xfrm>
              <a:custGeom>
                <a:avLst/>
                <a:gdLst/>
                <a:ahLst/>
                <a:cxnLst>
                  <a:cxn ang="0">
                    <a:pos x="0" y="1"/>
                  </a:cxn>
                  <a:cxn ang="0">
                    <a:pos x="0" y="0"/>
                  </a:cxn>
                  <a:cxn ang="0">
                    <a:pos x="0" y="1"/>
                  </a:cxn>
                </a:cxnLst>
                <a:rect l="0" t="0" r="0" b="0"/>
                <a:pathLst>
                  <a:path w="1" h="1">
                    <a:moveTo>
                      <a:pt x="0" y="1"/>
                    </a:moveTo>
                    <a:cubicBezTo>
                      <a:pt x="0" y="0"/>
                      <a:pt x="0" y="0"/>
                      <a:pt x="0" y="0"/>
                    </a:cubicBezTo>
                    <a:cubicBezTo>
                      <a:pt x="0" y="1"/>
                      <a:pt x="0"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7" name="Freeform 1366">
                <a:extLst>
                  <a:ext uri="{FF2B5EF4-FFF2-40B4-BE49-F238E27FC236}">
                    <a16:creationId xmlns:a16="http://schemas.microsoft.com/office/drawing/2014/main" xmlns="" id="{D2599302-548F-441A-AAD9-E90A9FA114F8}"/>
                  </a:ext>
                </a:extLst>
              </p:cNvPr>
              <p:cNvSpPr/>
              <p:nvPr/>
            </p:nvSpPr>
            <p:spPr>
              <a:xfrm>
                <a:off x="3988" y="2804"/>
                <a:ext cx="2" cy="1"/>
              </a:xfrm>
              <a:custGeom>
                <a:avLst/>
                <a:gdLst/>
                <a:ahLst/>
                <a:cxnLst>
                  <a:cxn ang="0">
                    <a:pos x="2" y="1"/>
                  </a:cxn>
                  <a:cxn ang="0">
                    <a:pos x="1" y="1"/>
                  </a:cxn>
                  <a:cxn ang="0">
                    <a:pos x="0" y="0"/>
                  </a:cxn>
                  <a:cxn ang="0">
                    <a:pos x="2" y="1"/>
                  </a:cxn>
                </a:cxnLst>
                <a:rect l="0" t="0" r="0" b="0"/>
                <a:pathLst>
                  <a:path w="2" h="1">
                    <a:moveTo>
                      <a:pt x="2" y="1"/>
                    </a:moveTo>
                    <a:lnTo>
                      <a:pt x="1" y="1"/>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8" name="Freeform 1367">
                <a:extLst>
                  <a:ext uri="{FF2B5EF4-FFF2-40B4-BE49-F238E27FC236}">
                    <a16:creationId xmlns:a16="http://schemas.microsoft.com/office/drawing/2014/main" xmlns="" id="{D6B8E140-7C54-4B98-AD1F-5D128C259127}"/>
                  </a:ext>
                </a:extLst>
              </p:cNvPr>
              <p:cNvSpPr/>
              <p:nvPr/>
            </p:nvSpPr>
            <p:spPr>
              <a:xfrm>
                <a:off x="3994" y="2791"/>
                <a:ext cx="2" cy="3"/>
              </a:xfrm>
              <a:custGeom>
                <a:avLst/>
                <a:gdLst/>
                <a:ahLst/>
                <a:cxnLst>
                  <a:cxn ang="0">
                    <a:pos x="0" y="0"/>
                  </a:cxn>
                  <a:cxn ang="0">
                    <a:pos x="2" y="3"/>
                  </a:cxn>
                  <a:cxn ang="0">
                    <a:pos x="0" y="0"/>
                  </a:cxn>
                </a:cxnLst>
                <a:rect l="0" t="0" r="0" b="0"/>
                <a:pathLst>
                  <a:path w="3" h="4">
                    <a:moveTo>
                      <a:pt x="0" y="0"/>
                    </a:moveTo>
                    <a:cubicBezTo>
                      <a:pt x="3" y="4"/>
                      <a:pt x="3" y="4"/>
                      <a:pt x="3" y="4"/>
                    </a:cubicBezTo>
                    <a:cubicBezTo>
                      <a:pt x="3" y="2"/>
                      <a:pt x="2"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89" name="Freeform 1368">
                <a:extLst>
                  <a:ext uri="{FF2B5EF4-FFF2-40B4-BE49-F238E27FC236}">
                    <a16:creationId xmlns:a16="http://schemas.microsoft.com/office/drawing/2014/main" xmlns="" id="{998D9B28-2635-47A5-AB00-B0D95B943D7F}"/>
                  </a:ext>
                </a:extLst>
              </p:cNvPr>
              <p:cNvSpPr/>
              <p:nvPr/>
            </p:nvSpPr>
            <p:spPr>
              <a:xfrm>
                <a:off x="4015" y="2791"/>
                <a:ext cx="2" cy="4"/>
              </a:xfrm>
              <a:custGeom>
                <a:avLst/>
                <a:gdLst/>
                <a:ahLst/>
                <a:cxnLst>
                  <a:cxn ang="0">
                    <a:pos x="1" y="4"/>
                  </a:cxn>
                  <a:cxn ang="0">
                    <a:pos x="2" y="1"/>
                  </a:cxn>
                  <a:cxn ang="0">
                    <a:pos x="1" y="4"/>
                  </a:cxn>
                </a:cxnLst>
                <a:rect l="0" t="0" r="0" b="0"/>
                <a:pathLst>
                  <a:path w="2" h="4">
                    <a:moveTo>
                      <a:pt x="1" y="4"/>
                    </a:moveTo>
                    <a:cubicBezTo>
                      <a:pt x="2" y="3"/>
                      <a:pt x="2" y="2"/>
                      <a:pt x="2" y="1"/>
                    </a:cubicBezTo>
                    <a:cubicBezTo>
                      <a:pt x="1" y="0"/>
                      <a:pt x="0" y="2"/>
                      <a:pt x="1"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0" name="Freeform 1369">
                <a:extLst>
                  <a:ext uri="{FF2B5EF4-FFF2-40B4-BE49-F238E27FC236}">
                    <a16:creationId xmlns:a16="http://schemas.microsoft.com/office/drawing/2014/main" xmlns="" id="{158CEDC2-0CFA-4061-821D-A4794850343D}"/>
                  </a:ext>
                </a:extLst>
              </p:cNvPr>
              <p:cNvSpPr/>
              <p:nvPr/>
            </p:nvSpPr>
            <p:spPr>
              <a:xfrm>
                <a:off x="3970" y="2791"/>
                <a:ext cx="5" cy="1"/>
              </a:xfrm>
              <a:custGeom>
                <a:avLst/>
                <a:gdLst/>
                <a:ahLst/>
                <a:cxnLst>
                  <a:cxn ang="0">
                    <a:pos x="5" y="0"/>
                  </a:cxn>
                  <a:cxn ang="0">
                    <a:pos x="1" y="0"/>
                  </a:cxn>
                  <a:cxn ang="0">
                    <a:pos x="0" y="1"/>
                  </a:cxn>
                  <a:cxn ang="0">
                    <a:pos x="5" y="0"/>
                  </a:cxn>
                </a:cxnLst>
                <a:rect l="0" t="0" r="0" b="0"/>
                <a:pathLst>
                  <a:path w="5" h="1">
                    <a:moveTo>
                      <a:pt x="5" y="0"/>
                    </a:moveTo>
                    <a:lnTo>
                      <a:pt x="1" y="0"/>
                    </a:lnTo>
                    <a:lnTo>
                      <a:pt x="0" y="1"/>
                    </a:lnTo>
                    <a:lnTo>
                      <a:pt x="5"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1" name="Freeform 1370">
                <a:extLst>
                  <a:ext uri="{FF2B5EF4-FFF2-40B4-BE49-F238E27FC236}">
                    <a16:creationId xmlns:a16="http://schemas.microsoft.com/office/drawing/2014/main" xmlns="" id="{C70A4061-8935-4E38-83EA-A19BBF466073}"/>
                  </a:ext>
                </a:extLst>
              </p:cNvPr>
              <p:cNvSpPr/>
              <p:nvPr/>
            </p:nvSpPr>
            <p:spPr>
              <a:xfrm>
                <a:off x="3912" y="2791"/>
                <a:ext cx="52" cy="22"/>
              </a:xfrm>
              <a:custGeom>
                <a:avLst/>
                <a:gdLst/>
                <a:ahLst/>
                <a:cxnLst>
                  <a:cxn ang="0">
                    <a:pos x="3" y="17"/>
                  </a:cxn>
                  <a:cxn ang="0">
                    <a:pos x="12" y="19"/>
                  </a:cxn>
                  <a:cxn ang="0">
                    <a:pos x="18" y="11"/>
                  </a:cxn>
                  <a:cxn ang="0">
                    <a:pos x="17" y="18"/>
                  </a:cxn>
                  <a:cxn ang="0">
                    <a:pos x="35" y="11"/>
                  </a:cxn>
                  <a:cxn ang="0">
                    <a:pos x="35" y="15"/>
                  </a:cxn>
                  <a:cxn ang="0">
                    <a:pos x="42" y="6"/>
                  </a:cxn>
                  <a:cxn ang="0">
                    <a:pos x="42" y="16"/>
                  </a:cxn>
                  <a:cxn ang="0">
                    <a:pos x="41" y="16"/>
                  </a:cxn>
                  <a:cxn ang="0">
                    <a:pos x="51" y="14"/>
                  </a:cxn>
                  <a:cxn ang="0">
                    <a:pos x="52" y="8"/>
                  </a:cxn>
                  <a:cxn ang="0">
                    <a:pos x="52" y="4"/>
                  </a:cxn>
                  <a:cxn ang="0">
                    <a:pos x="45" y="7"/>
                  </a:cxn>
                  <a:cxn ang="0">
                    <a:pos x="45" y="4"/>
                  </a:cxn>
                  <a:cxn ang="0">
                    <a:pos x="42" y="6"/>
                  </a:cxn>
                  <a:cxn ang="0">
                    <a:pos x="41" y="3"/>
                  </a:cxn>
                  <a:cxn ang="0">
                    <a:pos x="37" y="5"/>
                  </a:cxn>
                  <a:cxn ang="0">
                    <a:pos x="38" y="5"/>
                  </a:cxn>
                  <a:cxn ang="0">
                    <a:pos x="34" y="9"/>
                  </a:cxn>
                  <a:cxn ang="0">
                    <a:pos x="33" y="5"/>
                  </a:cxn>
                  <a:cxn ang="0">
                    <a:pos x="33" y="8"/>
                  </a:cxn>
                  <a:cxn ang="0">
                    <a:pos x="22" y="4"/>
                  </a:cxn>
                  <a:cxn ang="0">
                    <a:pos x="21" y="6"/>
                  </a:cxn>
                  <a:cxn ang="0">
                    <a:pos x="26" y="4"/>
                  </a:cxn>
                  <a:cxn ang="0">
                    <a:pos x="25" y="12"/>
                  </a:cxn>
                  <a:cxn ang="0">
                    <a:pos x="18" y="5"/>
                  </a:cxn>
                  <a:cxn ang="0">
                    <a:pos x="10" y="7"/>
                  </a:cxn>
                  <a:cxn ang="0">
                    <a:pos x="10" y="6"/>
                  </a:cxn>
                  <a:cxn ang="0">
                    <a:pos x="5" y="10"/>
                  </a:cxn>
                  <a:cxn ang="0">
                    <a:pos x="6" y="11"/>
                  </a:cxn>
                  <a:cxn ang="0">
                    <a:pos x="5" y="13"/>
                  </a:cxn>
                  <a:cxn ang="0">
                    <a:pos x="4" y="11"/>
                  </a:cxn>
                  <a:cxn ang="0">
                    <a:pos x="0" y="16"/>
                  </a:cxn>
                  <a:cxn ang="0">
                    <a:pos x="5" y="13"/>
                  </a:cxn>
                  <a:cxn ang="0">
                    <a:pos x="3" y="17"/>
                  </a:cxn>
                </a:cxnLst>
                <a:rect l="0" t="0" r="0" b="0"/>
                <a:pathLst>
                  <a:path w="61" h="26">
                    <a:moveTo>
                      <a:pt x="4" y="21"/>
                    </a:moveTo>
                    <a:cubicBezTo>
                      <a:pt x="7" y="26"/>
                      <a:pt x="11" y="23"/>
                      <a:pt x="15" y="23"/>
                    </a:cubicBezTo>
                    <a:cubicBezTo>
                      <a:pt x="22" y="21"/>
                      <a:pt x="15" y="14"/>
                      <a:pt x="22" y="13"/>
                    </a:cubicBezTo>
                    <a:cubicBezTo>
                      <a:pt x="21" y="22"/>
                      <a:pt x="21" y="22"/>
                      <a:pt x="21" y="22"/>
                    </a:cubicBezTo>
                    <a:cubicBezTo>
                      <a:pt x="28" y="21"/>
                      <a:pt x="37" y="22"/>
                      <a:pt x="42" y="14"/>
                    </a:cubicBezTo>
                    <a:cubicBezTo>
                      <a:pt x="42" y="16"/>
                      <a:pt x="44" y="17"/>
                      <a:pt x="42" y="18"/>
                    </a:cubicBezTo>
                    <a:cubicBezTo>
                      <a:pt x="46" y="18"/>
                      <a:pt x="44" y="5"/>
                      <a:pt x="50" y="8"/>
                    </a:cubicBezTo>
                    <a:cubicBezTo>
                      <a:pt x="44" y="14"/>
                      <a:pt x="52" y="14"/>
                      <a:pt x="50" y="19"/>
                    </a:cubicBezTo>
                    <a:cubicBezTo>
                      <a:pt x="49" y="20"/>
                      <a:pt x="49" y="20"/>
                      <a:pt x="49" y="20"/>
                    </a:cubicBezTo>
                    <a:cubicBezTo>
                      <a:pt x="53" y="19"/>
                      <a:pt x="58" y="16"/>
                      <a:pt x="60" y="17"/>
                    </a:cubicBezTo>
                    <a:cubicBezTo>
                      <a:pt x="60" y="14"/>
                      <a:pt x="58" y="11"/>
                      <a:pt x="61" y="10"/>
                    </a:cubicBezTo>
                    <a:cubicBezTo>
                      <a:pt x="60" y="10"/>
                      <a:pt x="61" y="7"/>
                      <a:pt x="61" y="5"/>
                    </a:cubicBezTo>
                    <a:cubicBezTo>
                      <a:pt x="57" y="8"/>
                      <a:pt x="56" y="6"/>
                      <a:pt x="53" y="9"/>
                    </a:cubicBezTo>
                    <a:cubicBezTo>
                      <a:pt x="52" y="6"/>
                      <a:pt x="55" y="8"/>
                      <a:pt x="53" y="5"/>
                    </a:cubicBezTo>
                    <a:cubicBezTo>
                      <a:pt x="50" y="8"/>
                      <a:pt x="50" y="8"/>
                      <a:pt x="50" y="8"/>
                    </a:cubicBezTo>
                    <a:cubicBezTo>
                      <a:pt x="48" y="7"/>
                      <a:pt x="52" y="5"/>
                      <a:pt x="49" y="4"/>
                    </a:cubicBezTo>
                    <a:cubicBezTo>
                      <a:pt x="49" y="6"/>
                      <a:pt x="46" y="8"/>
                      <a:pt x="44" y="7"/>
                    </a:cubicBezTo>
                    <a:cubicBezTo>
                      <a:pt x="45" y="6"/>
                      <a:pt x="45" y="6"/>
                      <a:pt x="45" y="6"/>
                    </a:cubicBezTo>
                    <a:cubicBezTo>
                      <a:pt x="43" y="8"/>
                      <a:pt x="40" y="6"/>
                      <a:pt x="41" y="11"/>
                    </a:cubicBezTo>
                    <a:cubicBezTo>
                      <a:pt x="39" y="6"/>
                      <a:pt x="39" y="6"/>
                      <a:pt x="39" y="6"/>
                    </a:cubicBezTo>
                    <a:cubicBezTo>
                      <a:pt x="39" y="10"/>
                      <a:pt x="39" y="10"/>
                      <a:pt x="39" y="10"/>
                    </a:cubicBezTo>
                    <a:cubicBezTo>
                      <a:pt x="34" y="8"/>
                      <a:pt x="32" y="0"/>
                      <a:pt x="26" y="5"/>
                    </a:cubicBezTo>
                    <a:cubicBezTo>
                      <a:pt x="27" y="6"/>
                      <a:pt x="26" y="8"/>
                      <a:pt x="25" y="8"/>
                    </a:cubicBezTo>
                    <a:cubicBezTo>
                      <a:pt x="28" y="11"/>
                      <a:pt x="28" y="6"/>
                      <a:pt x="31" y="5"/>
                    </a:cubicBezTo>
                    <a:cubicBezTo>
                      <a:pt x="31" y="8"/>
                      <a:pt x="27" y="13"/>
                      <a:pt x="30" y="15"/>
                    </a:cubicBezTo>
                    <a:cubicBezTo>
                      <a:pt x="27" y="11"/>
                      <a:pt x="24" y="16"/>
                      <a:pt x="22" y="7"/>
                    </a:cubicBezTo>
                    <a:cubicBezTo>
                      <a:pt x="18" y="7"/>
                      <a:pt x="17" y="11"/>
                      <a:pt x="12" y="9"/>
                    </a:cubicBezTo>
                    <a:cubicBezTo>
                      <a:pt x="12" y="8"/>
                      <a:pt x="12" y="8"/>
                      <a:pt x="12" y="8"/>
                    </a:cubicBezTo>
                    <a:cubicBezTo>
                      <a:pt x="12" y="14"/>
                      <a:pt x="9" y="6"/>
                      <a:pt x="6" y="12"/>
                    </a:cubicBezTo>
                    <a:cubicBezTo>
                      <a:pt x="8" y="13"/>
                      <a:pt x="8" y="13"/>
                      <a:pt x="8" y="13"/>
                    </a:cubicBezTo>
                    <a:cubicBezTo>
                      <a:pt x="8" y="15"/>
                      <a:pt x="7" y="15"/>
                      <a:pt x="6" y="16"/>
                    </a:cubicBezTo>
                    <a:cubicBezTo>
                      <a:pt x="6" y="15"/>
                      <a:pt x="6" y="15"/>
                      <a:pt x="5" y="14"/>
                    </a:cubicBezTo>
                    <a:cubicBezTo>
                      <a:pt x="5" y="18"/>
                      <a:pt x="0" y="19"/>
                      <a:pt x="0" y="20"/>
                    </a:cubicBezTo>
                    <a:cubicBezTo>
                      <a:pt x="2" y="21"/>
                      <a:pt x="4" y="17"/>
                      <a:pt x="6" y="16"/>
                    </a:cubicBezTo>
                    <a:cubicBezTo>
                      <a:pt x="5" y="19"/>
                      <a:pt x="6" y="22"/>
                      <a:pt x="4" y="2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2" name="Freeform 1371">
                <a:extLst>
                  <a:ext uri="{FF2B5EF4-FFF2-40B4-BE49-F238E27FC236}">
                    <a16:creationId xmlns:a16="http://schemas.microsoft.com/office/drawing/2014/main" xmlns="" id="{7D2BC9E7-4EFB-4800-B726-0AF68AFBD19F}"/>
                  </a:ext>
                </a:extLst>
              </p:cNvPr>
              <p:cNvSpPr/>
              <p:nvPr/>
            </p:nvSpPr>
            <p:spPr>
              <a:xfrm>
                <a:off x="3950" y="2794"/>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2"/>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3" name="Freeform 1372">
                <a:extLst>
                  <a:ext uri="{FF2B5EF4-FFF2-40B4-BE49-F238E27FC236}">
                    <a16:creationId xmlns:a16="http://schemas.microsoft.com/office/drawing/2014/main" xmlns="" id="{0C48B5BC-3298-4198-9A7C-C8E041CD7DBA}"/>
                  </a:ext>
                </a:extLst>
              </p:cNvPr>
              <p:cNvSpPr/>
              <p:nvPr/>
            </p:nvSpPr>
            <p:spPr>
              <a:xfrm>
                <a:off x="3869" y="2791"/>
                <a:ext cx="40" cy="27"/>
              </a:xfrm>
              <a:custGeom>
                <a:avLst/>
                <a:gdLst/>
                <a:ahLst/>
                <a:cxnLst>
                  <a:cxn ang="0">
                    <a:pos x="29" y="12"/>
                  </a:cxn>
                  <a:cxn ang="0">
                    <a:pos x="28" y="7"/>
                  </a:cxn>
                  <a:cxn ang="0">
                    <a:pos x="28" y="16"/>
                  </a:cxn>
                  <a:cxn ang="0">
                    <a:pos x="24" y="18"/>
                  </a:cxn>
                  <a:cxn ang="0">
                    <a:pos x="23" y="10"/>
                  </a:cxn>
                  <a:cxn ang="0">
                    <a:pos x="19" y="9"/>
                  </a:cxn>
                  <a:cxn ang="0">
                    <a:pos x="20" y="14"/>
                  </a:cxn>
                  <a:cxn ang="0">
                    <a:pos x="15" y="18"/>
                  </a:cxn>
                  <a:cxn ang="0">
                    <a:pos x="17" y="16"/>
                  </a:cxn>
                  <a:cxn ang="0">
                    <a:pos x="14" y="11"/>
                  </a:cxn>
                  <a:cxn ang="0">
                    <a:pos x="4" y="25"/>
                  </a:cxn>
                  <a:cxn ang="0">
                    <a:pos x="7" y="24"/>
                  </a:cxn>
                  <a:cxn ang="0">
                    <a:pos x="7" y="18"/>
                  </a:cxn>
                  <a:cxn ang="0">
                    <a:pos x="11" y="20"/>
                  </a:cxn>
                  <a:cxn ang="0">
                    <a:pos x="8" y="23"/>
                  </a:cxn>
                  <a:cxn ang="0">
                    <a:pos x="35" y="20"/>
                  </a:cxn>
                  <a:cxn ang="0">
                    <a:pos x="32" y="20"/>
                  </a:cxn>
                  <a:cxn ang="0">
                    <a:pos x="35" y="17"/>
                  </a:cxn>
                  <a:cxn ang="0">
                    <a:pos x="33" y="11"/>
                  </a:cxn>
                  <a:cxn ang="0">
                    <a:pos x="35" y="13"/>
                  </a:cxn>
                  <a:cxn ang="0">
                    <a:pos x="34" y="6"/>
                  </a:cxn>
                  <a:cxn ang="0">
                    <a:pos x="40" y="4"/>
                  </a:cxn>
                  <a:cxn ang="0">
                    <a:pos x="30" y="4"/>
                  </a:cxn>
                  <a:cxn ang="0">
                    <a:pos x="29" y="12"/>
                  </a:cxn>
                </a:cxnLst>
                <a:rect l="0" t="0" r="0" b="0"/>
                <a:pathLst>
                  <a:path w="47" h="31">
                    <a:moveTo>
                      <a:pt x="35" y="14"/>
                    </a:moveTo>
                    <a:cubicBezTo>
                      <a:pt x="32" y="14"/>
                      <a:pt x="35" y="11"/>
                      <a:pt x="33" y="9"/>
                    </a:cubicBezTo>
                    <a:cubicBezTo>
                      <a:pt x="30" y="12"/>
                      <a:pt x="36" y="15"/>
                      <a:pt x="34" y="19"/>
                    </a:cubicBezTo>
                    <a:cubicBezTo>
                      <a:pt x="32" y="17"/>
                      <a:pt x="30" y="21"/>
                      <a:pt x="29" y="21"/>
                    </a:cubicBezTo>
                    <a:cubicBezTo>
                      <a:pt x="30" y="19"/>
                      <a:pt x="29" y="13"/>
                      <a:pt x="28" y="12"/>
                    </a:cubicBezTo>
                    <a:cubicBezTo>
                      <a:pt x="27" y="14"/>
                      <a:pt x="25" y="11"/>
                      <a:pt x="23" y="11"/>
                    </a:cubicBezTo>
                    <a:cubicBezTo>
                      <a:pt x="28" y="15"/>
                      <a:pt x="20" y="14"/>
                      <a:pt x="24" y="17"/>
                    </a:cubicBezTo>
                    <a:cubicBezTo>
                      <a:pt x="24" y="21"/>
                      <a:pt x="20" y="23"/>
                      <a:pt x="18" y="21"/>
                    </a:cubicBezTo>
                    <a:cubicBezTo>
                      <a:pt x="18" y="19"/>
                      <a:pt x="20" y="19"/>
                      <a:pt x="21" y="19"/>
                    </a:cubicBezTo>
                    <a:cubicBezTo>
                      <a:pt x="21" y="14"/>
                      <a:pt x="18" y="17"/>
                      <a:pt x="17" y="13"/>
                    </a:cubicBezTo>
                    <a:cubicBezTo>
                      <a:pt x="13" y="19"/>
                      <a:pt x="0" y="20"/>
                      <a:pt x="5" y="29"/>
                    </a:cubicBezTo>
                    <a:cubicBezTo>
                      <a:pt x="6" y="31"/>
                      <a:pt x="7" y="29"/>
                      <a:pt x="9" y="28"/>
                    </a:cubicBezTo>
                    <a:cubicBezTo>
                      <a:pt x="4" y="26"/>
                      <a:pt x="8" y="23"/>
                      <a:pt x="9" y="21"/>
                    </a:cubicBezTo>
                    <a:cubicBezTo>
                      <a:pt x="10" y="23"/>
                      <a:pt x="13" y="19"/>
                      <a:pt x="13" y="23"/>
                    </a:cubicBezTo>
                    <a:cubicBezTo>
                      <a:pt x="10" y="27"/>
                      <a:pt x="10" y="27"/>
                      <a:pt x="10" y="27"/>
                    </a:cubicBezTo>
                    <a:cubicBezTo>
                      <a:pt x="20" y="28"/>
                      <a:pt x="32" y="26"/>
                      <a:pt x="42" y="24"/>
                    </a:cubicBezTo>
                    <a:cubicBezTo>
                      <a:pt x="38" y="24"/>
                      <a:pt x="38" y="24"/>
                      <a:pt x="38" y="24"/>
                    </a:cubicBezTo>
                    <a:cubicBezTo>
                      <a:pt x="38" y="21"/>
                      <a:pt x="40" y="21"/>
                      <a:pt x="42" y="20"/>
                    </a:cubicBezTo>
                    <a:cubicBezTo>
                      <a:pt x="39" y="13"/>
                      <a:pt x="39" y="13"/>
                      <a:pt x="39" y="13"/>
                    </a:cubicBezTo>
                    <a:cubicBezTo>
                      <a:pt x="40" y="14"/>
                      <a:pt x="41" y="13"/>
                      <a:pt x="42"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4" name="Freeform 1373">
                <a:extLst>
                  <a:ext uri="{FF2B5EF4-FFF2-40B4-BE49-F238E27FC236}">
                    <a16:creationId xmlns:a16="http://schemas.microsoft.com/office/drawing/2014/main" xmlns="" id="{12EF72DA-E078-4C4B-88A7-C8BE75FF772C}"/>
                  </a:ext>
                </a:extLst>
              </p:cNvPr>
              <p:cNvSpPr/>
              <p:nvPr/>
            </p:nvSpPr>
            <p:spPr>
              <a:xfrm>
                <a:off x="3908" y="2800"/>
                <a:ext cx="2" cy="3"/>
              </a:xfrm>
              <a:custGeom>
                <a:avLst/>
                <a:gdLst/>
                <a:ahLst/>
                <a:cxnLst>
                  <a:cxn ang="0">
                    <a:pos x="1" y="0"/>
                  </a:cxn>
                  <a:cxn ang="0">
                    <a:pos x="0" y="3"/>
                  </a:cxn>
                  <a:cxn ang="0">
                    <a:pos x="2" y="2"/>
                  </a:cxn>
                  <a:cxn ang="0">
                    <a:pos x="1" y="0"/>
                  </a:cxn>
                </a:cxnLst>
                <a:rect l="0" t="0" r="0" b="0"/>
                <a:pathLst>
                  <a:path w="2" h="3">
                    <a:moveTo>
                      <a:pt x="1" y="0"/>
                    </a:moveTo>
                    <a:lnTo>
                      <a:pt x="0" y="3"/>
                    </a:lnTo>
                    <a:lnTo>
                      <a:pt x="2" y="2"/>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5" name="Freeform 1374">
                <a:extLst>
                  <a:ext uri="{FF2B5EF4-FFF2-40B4-BE49-F238E27FC236}">
                    <a16:creationId xmlns:a16="http://schemas.microsoft.com/office/drawing/2014/main" xmlns="" id="{B110316D-6D31-4E75-BD7B-16387CDBE86C}"/>
                  </a:ext>
                </a:extLst>
              </p:cNvPr>
              <p:cNvSpPr/>
              <p:nvPr/>
            </p:nvSpPr>
            <p:spPr>
              <a:xfrm>
                <a:off x="3906" y="2809"/>
                <a:ext cx="2" cy="4"/>
              </a:xfrm>
              <a:custGeom>
                <a:avLst/>
                <a:gdLst/>
                <a:ahLst/>
                <a:cxnLst>
                  <a:cxn ang="0">
                    <a:pos x="2" y="4"/>
                  </a:cxn>
                  <a:cxn ang="0">
                    <a:pos x="2" y="0"/>
                  </a:cxn>
                  <a:cxn ang="0">
                    <a:pos x="2" y="4"/>
                  </a:cxn>
                </a:cxnLst>
                <a:rect l="0" t="0" r="0" b="0"/>
                <a:pathLst>
                  <a:path w="2" h="5">
                    <a:moveTo>
                      <a:pt x="2" y="5"/>
                    </a:moveTo>
                    <a:cubicBezTo>
                      <a:pt x="2" y="1"/>
                      <a:pt x="2" y="1"/>
                      <a:pt x="2" y="1"/>
                    </a:cubicBezTo>
                    <a:cubicBezTo>
                      <a:pt x="0" y="0"/>
                      <a:pt x="0" y="2"/>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6" name="Freeform 1375">
                <a:extLst>
                  <a:ext uri="{FF2B5EF4-FFF2-40B4-BE49-F238E27FC236}">
                    <a16:creationId xmlns:a16="http://schemas.microsoft.com/office/drawing/2014/main" xmlns="" id="{649A3CFA-C2A5-456F-B2F3-3AEF9D9E6FD6}"/>
                  </a:ext>
                </a:extLst>
              </p:cNvPr>
              <p:cNvSpPr/>
              <p:nvPr/>
            </p:nvSpPr>
            <p:spPr>
              <a:xfrm>
                <a:off x="3877" y="2803"/>
                <a:ext cx="3" cy="1"/>
              </a:xfrm>
              <a:custGeom>
                <a:avLst/>
                <a:gdLst/>
                <a:ahLst/>
                <a:cxnLst>
                  <a:cxn ang="0">
                    <a:pos x="3" y="0"/>
                  </a:cxn>
                  <a:cxn ang="0">
                    <a:pos x="0" y="0"/>
                  </a:cxn>
                  <a:cxn ang="0">
                    <a:pos x="2" y="1"/>
                  </a:cxn>
                  <a:cxn ang="0">
                    <a:pos x="3" y="0"/>
                  </a:cxn>
                </a:cxnLst>
                <a:rect l="0" t="0" r="0" b="0"/>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7" name="Freeform 1376">
                <a:extLst>
                  <a:ext uri="{FF2B5EF4-FFF2-40B4-BE49-F238E27FC236}">
                    <a16:creationId xmlns:a16="http://schemas.microsoft.com/office/drawing/2014/main" xmlns="" id="{34969B20-FFB3-4133-9E04-FF5CF7524270}"/>
                  </a:ext>
                </a:extLst>
              </p:cNvPr>
              <p:cNvSpPr/>
              <p:nvPr/>
            </p:nvSpPr>
            <p:spPr>
              <a:xfrm>
                <a:off x="3861" y="2807"/>
                <a:ext cx="12" cy="12"/>
              </a:xfrm>
              <a:custGeom>
                <a:avLst/>
                <a:gdLst/>
                <a:ahLst/>
                <a:cxnLst>
                  <a:cxn ang="0">
                    <a:pos x="0" y="12"/>
                  </a:cxn>
                  <a:cxn ang="0">
                    <a:pos x="10" y="10"/>
                  </a:cxn>
                  <a:cxn ang="0">
                    <a:pos x="9" y="0"/>
                  </a:cxn>
                  <a:cxn ang="0">
                    <a:pos x="6" y="6"/>
                  </a:cxn>
                  <a:cxn ang="0">
                    <a:pos x="0" y="7"/>
                  </a:cxn>
                  <a:cxn ang="0">
                    <a:pos x="0" y="12"/>
                  </a:cxn>
                </a:cxnLst>
                <a:rect l="0" t="0" r="0" b="0"/>
                <a:pathLst>
                  <a:path w="14" h="14">
                    <a:moveTo>
                      <a:pt x="0" y="14"/>
                    </a:moveTo>
                    <a:cubicBezTo>
                      <a:pt x="5" y="13"/>
                      <a:pt x="6" y="9"/>
                      <a:pt x="12" y="12"/>
                    </a:cubicBezTo>
                    <a:cubicBezTo>
                      <a:pt x="14" y="8"/>
                      <a:pt x="10" y="4"/>
                      <a:pt x="11" y="0"/>
                    </a:cubicBezTo>
                    <a:cubicBezTo>
                      <a:pt x="8" y="0"/>
                      <a:pt x="9" y="7"/>
                      <a:pt x="7" y="8"/>
                    </a:cubicBezTo>
                    <a:cubicBezTo>
                      <a:pt x="5" y="5"/>
                      <a:pt x="3" y="10"/>
                      <a:pt x="0" y="9"/>
                    </a:cubicBezTo>
                    <a:cubicBezTo>
                      <a:pt x="0" y="11"/>
                      <a:pt x="1" y="12"/>
                      <a:pt x="0" y="1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8" name="Freeform 1377">
                <a:extLst>
                  <a:ext uri="{FF2B5EF4-FFF2-40B4-BE49-F238E27FC236}">
                    <a16:creationId xmlns:a16="http://schemas.microsoft.com/office/drawing/2014/main" xmlns="" id="{10792311-5B89-4208-A28B-C9A268622456}"/>
                  </a:ext>
                </a:extLst>
              </p:cNvPr>
              <p:cNvSpPr/>
              <p:nvPr/>
            </p:nvSpPr>
            <p:spPr>
              <a:xfrm>
                <a:off x="3763" y="2799"/>
                <a:ext cx="101" cy="23"/>
              </a:xfrm>
              <a:custGeom>
                <a:avLst/>
                <a:gdLst/>
                <a:ahLst/>
                <a:cxnLst>
                  <a:cxn ang="0">
                    <a:pos x="82" y="8"/>
                  </a:cxn>
                  <a:cxn ang="0">
                    <a:pos x="77" y="9"/>
                  </a:cxn>
                  <a:cxn ang="0">
                    <a:pos x="80" y="7"/>
                  </a:cxn>
                  <a:cxn ang="0">
                    <a:pos x="75" y="5"/>
                  </a:cxn>
                  <a:cxn ang="0">
                    <a:pos x="75" y="7"/>
                  </a:cxn>
                  <a:cxn ang="0">
                    <a:pos x="67" y="9"/>
                  </a:cxn>
                  <a:cxn ang="0">
                    <a:pos x="65" y="13"/>
                  </a:cxn>
                  <a:cxn ang="0">
                    <a:pos x="58" y="6"/>
                  </a:cxn>
                  <a:cxn ang="0">
                    <a:pos x="61" y="16"/>
                  </a:cxn>
                  <a:cxn ang="0">
                    <a:pos x="50" y="13"/>
                  </a:cxn>
                  <a:cxn ang="0">
                    <a:pos x="52" y="12"/>
                  </a:cxn>
                  <a:cxn ang="0">
                    <a:pos x="47" y="13"/>
                  </a:cxn>
                  <a:cxn ang="0">
                    <a:pos x="47" y="8"/>
                  </a:cxn>
                  <a:cxn ang="0">
                    <a:pos x="38" y="10"/>
                  </a:cxn>
                  <a:cxn ang="0">
                    <a:pos x="39" y="7"/>
                  </a:cxn>
                  <a:cxn ang="0">
                    <a:pos x="24" y="11"/>
                  </a:cxn>
                  <a:cxn ang="0">
                    <a:pos x="21" y="8"/>
                  </a:cxn>
                  <a:cxn ang="0">
                    <a:pos x="23" y="17"/>
                  </a:cxn>
                  <a:cxn ang="0">
                    <a:pos x="17" y="16"/>
                  </a:cxn>
                  <a:cxn ang="0">
                    <a:pos x="18" y="11"/>
                  </a:cxn>
                  <a:cxn ang="0">
                    <a:pos x="14" y="13"/>
                  </a:cxn>
                  <a:cxn ang="0">
                    <a:pos x="12" y="8"/>
                  </a:cxn>
                  <a:cxn ang="0">
                    <a:pos x="5" y="16"/>
                  </a:cxn>
                  <a:cxn ang="0">
                    <a:pos x="0" y="15"/>
                  </a:cxn>
                  <a:cxn ang="0">
                    <a:pos x="4" y="23"/>
                  </a:cxn>
                  <a:cxn ang="0">
                    <a:pos x="26" y="21"/>
                  </a:cxn>
                  <a:cxn ang="0">
                    <a:pos x="32" y="16"/>
                  </a:cxn>
                  <a:cxn ang="0">
                    <a:pos x="33" y="21"/>
                  </a:cxn>
                  <a:cxn ang="0">
                    <a:pos x="33" y="16"/>
                  </a:cxn>
                  <a:cxn ang="0">
                    <a:pos x="37" y="21"/>
                  </a:cxn>
                  <a:cxn ang="0">
                    <a:pos x="38" y="16"/>
                  </a:cxn>
                  <a:cxn ang="0">
                    <a:pos x="41" y="22"/>
                  </a:cxn>
                  <a:cxn ang="0">
                    <a:pos x="77" y="17"/>
                  </a:cxn>
                  <a:cxn ang="0">
                    <a:pos x="75" y="13"/>
                  </a:cxn>
                  <a:cxn ang="0">
                    <a:pos x="89" y="11"/>
                  </a:cxn>
                  <a:cxn ang="0">
                    <a:pos x="90" y="8"/>
                  </a:cxn>
                  <a:cxn ang="0">
                    <a:pos x="91" y="17"/>
                  </a:cxn>
                  <a:cxn ang="0">
                    <a:pos x="95" y="15"/>
                  </a:cxn>
                  <a:cxn ang="0">
                    <a:pos x="93" y="14"/>
                  </a:cxn>
                  <a:cxn ang="0">
                    <a:pos x="97" y="15"/>
                  </a:cxn>
                  <a:cxn ang="0">
                    <a:pos x="93" y="5"/>
                  </a:cxn>
                  <a:cxn ang="0">
                    <a:pos x="82" y="2"/>
                  </a:cxn>
                  <a:cxn ang="0">
                    <a:pos x="82" y="8"/>
                  </a:cxn>
                </a:cxnLst>
                <a:rect l="0" t="0" r="0" b="0"/>
                <a:pathLst>
                  <a:path w="117" h="27">
                    <a:moveTo>
                      <a:pt x="96" y="10"/>
                    </a:moveTo>
                    <a:cubicBezTo>
                      <a:pt x="94" y="10"/>
                      <a:pt x="92" y="13"/>
                      <a:pt x="90" y="11"/>
                    </a:cubicBezTo>
                    <a:cubicBezTo>
                      <a:pt x="90" y="9"/>
                      <a:pt x="91" y="8"/>
                      <a:pt x="93" y="9"/>
                    </a:cubicBezTo>
                    <a:cubicBezTo>
                      <a:pt x="91" y="3"/>
                      <a:pt x="90" y="10"/>
                      <a:pt x="88" y="6"/>
                    </a:cubicBezTo>
                    <a:cubicBezTo>
                      <a:pt x="88" y="7"/>
                      <a:pt x="89" y="8"/>
                      <a:pt x="88" y="9"/>
                    </a:cubicBezTo>
                    <a:cubicBezTo>
                      <a:pt x="82" y="8"/>
                      <a:pt x="85" y="13"/>
                      <a:pt x="78" y="11"/>
                    </a:cubicBezTo>
                    <a:cubicBezTo>
                      <a:pt x="77" y="12"/>
                      <a:pt x="76" y="12"/>
                      <a:pt x="76" y="16"/>
                    </a:cubicBezTo>
                    <a:cubicBezTo>
                      <a:pt x="72" y="12"/>
                      <a:pt x="74" y="12"/>
                      <a:pt x="68" y="8"/>
                    </a:cubicBezTo>
                    <a:cubicBezTo>
                      <a:pt x="69" y="10"/>
                      <a:pt x="71" y="15"/>
                      <a:pt x="71" y="19"/>
                    </a:cubicBezTo>
                    <a:cubicBezTo>
                      <a:pt x="63" y="14"/>
                      <a:pt x="64" y="21"/>
                      <a:pt x="59" y="16"/>
                    </a:cubicBezTo>
                    <a:cubicBezTo>
                      <a:pt x="59" y="16"/>
                      <a:pt x="60" y="15"/>
                      <a:pt x="61" y="15"/>
                    </a:cubicBezTo>
                    <a:cubicBezTo>
                      <a:pt x="60" y="9"/>
                      <a:pt x="57" y="17"/>
                      <a:pt x="55" y="16"/>
                    </a:cubicBezTo>
                    <a:cubicBezTo>
                      <a:pt x="55" y="10"/>
                      <a:pt x="55" y="10"/>
                      <a:pt x="55" y="10"/>
                    </a:cubicBezTo>
                    <a:cubicBezTo>
                      <a:pt x="52" y="12"/>
                      <a:pt x="48" y="15"/>
                      <a:pt x="45" y="12"/>
                    </a:cubicBezTo>
                    <a:cubicBezTo>
                      <a:pt x="46" y="9"/>
                      <a:pt x="46" y="9"/>
                      <a:pt x="46" y="9"/>
                    </a:cubicBezTo>
                    <a:cubicBezTo>
                      <a:pt x="40" y="13"/>
                      <a:pt x="33" y="11"/>
                      <a:pt x="28" y="14"/>
                    </a:cubicBezTo>
                    <a:cubicBezTo>
                      <a:pt x="25" y="10"/>
                      <a:pt x="25" y="10"/>
                      <a:pt x="25" y="10"/>
                    </a:cubicBezTo>
                    <a:cubicBezTo>
                      <a:pt x="18" y="15"/>
                      <a:pt x="32" y="12"/>
                      <a:pt x="27" y="20"/>
                    </a:cubicBezTo>
                    <a:cubicBezTo>
                      <a:pt x="26" y="10"/>
                      <a:pt x="24" y="23"/>
                      <a:pt x="20" y="19"/>
                    </a:cubicBezTo>
                    <a:cubicBezTo>
                      <a:pt x="18" y="16"/>
                      <a:pt x="24" y="17"/>
                      <a:pt x="21" y="13"/>
                    </a:cubicBezTo>
                    <a:cubicBezTo>
                      <a:pt x="21" y="18"/>
                      <a:pt x="19" y="15"/>
                      <a:pt x="17" y="16"/>
                    </a:cubicBezTo>
                    <a:cubicBezTo>
                      <a:pt x="17" y="11"/>
                      <a:pt x="13" y="15"/>
                      <a:pt x="14" y="10"/>
                    </a:cubicBezTo>
                    <a:cubicBezTo>
                      <a:pt x="6" y="19"/>
                      <a:pt x="6" y="19"/>
                      <a:pt x="6" y="19"/>
                    </a:cubicBezTo>
                    <a:cubicBezTo>
                      <a:pt x="5" y="16"/>
                      <a:pt x="3" y="17"/>
                      <a:pt x="1" y="18"/>
                    </a:cubicBezTo>
                    <a:cubicBezTo>
                      <a:pt x="6" y="18"/>
                      <a:pt x="0" y="25"/>
                      <a:pt x="5" y="27"/>
                    </a:cubicBezTo>
                    <a:cubicBezTo>
                      <a:pt x="12" y="24"/>
                      <a:pt x="23" y="22"/>
                      <a:pt x="31" y="25"/>
                    </a:cubicBezTo>
                    <a:cubicBezTo>
                      <a:pt x="32" y="18"/>
                      <a:pt x="37" y="25"/>
                      <a:pt x="38" y="19"/>
                    </a:cubicBezTo>
                    <a:cubicBezTo>
                      <a:pt x="39" y="25"/>
                      <a:pt x="39" y="25"/>
                      <a:pt x="39" y="25"/>
                    </a:cubicBezTo>
                    <a:cubicBezTo>
                      <a:pt x="44" y="24"/>
                      <a:pt x="38" y="22"/>
                      <a:pt x="39" y="19"/>
                    </a:cubicBezTo>
                    <a:cubicBezTo>
                      <a:pt x="41" y="18"/>
                      <a:pt x="43" y="22"/>
                      <a:pt x="43" y="25"/>
                    </a:cubicBezTo>
                    <a:cubicBezTo>
                      <a:pt x="47" y="25"/>
                      <a:pt x="43" y="23"/>
                      <a:pt x="45" y="19"/>
                    </a:cubicBezTo>
                    <a:cubicBezTo>
                      <a:pt x="48" y="26"/>
                      <a:pt x="48" y="26"/>
                      <a:pt x="48" y="26"/>
                    </a:cubicBezTo>
                    <a:cubicBezTo>
                      <a:pt x="60" y="23"/>
                      <a:pt x="76" y="17"/>
                      <a:pt x="90" y="20"/>
                    </a:cubicBezTo>
                    <a:cubicBezTo>
                      <a:pt x="88" y="16"/>
                      <a:pt x="88" y="16"/>
                      <a:pt x="88" y="16"/>
                    </a:cubicBezTo>
                    <a:cubicBezTo>
                      <a:pt x="95" y="18"/>
                      <a:pt x="98" y="5"/>
                      <a:pt x="104" y="14"/>
                    </a:cubicBezTo>
                    <a:cubicBezTo>
                      <a:pt x="105" y="10"/>
                      <a:pt x="105" y="10"/>
                      <a:pt x="105" y="10"/>
                    </a:cubicBezTo>
                    <a:cubicBezTo>
                      <a:pt x="105" y="13"/>
                      <a:pt x="107" y="17"/>
                      <a:pt x="106" y="20"/>
                    </a:cubicBezTo>
                    <a:cubicBezTo>
                      <a:pt x="107" y="18"/>
                      <a:pt x="109" y="20"/>
                      <a:pt x="111" y="18"/>
                    </a:cubicBezTo>
                    <a:cubicBezTo>
                      <a:pt x="108" y="17"/>
                      <a:pt x="108" y="17"/>
                      <a:pt x="108" y="17"/>
                    </a:cubicBezTo>
                    <a:cubicBezTo>
                      <a:pt x="109" y="13"/>
                      <a:pt x="112" y="15"/>
                      <a:pt x="113" y="18"/>
                    </a:cubicBezTo>
                    <a:cubicBezTo>
                      <a:pt x="117" y="13"/>
                      <a:pt x="110" y="11"/>
                      <a:pt x="108" y="7"/>
                    </a:cubicBezTo>
                    <a:cubicBezTo>
                      <a:pt x="102" y="16"/>
                      <a:pt x="101" y="0"/>
                      <a:pt x="95" y="3"/>
                    </a:cubicBezTo>
                    <a:cubicBezTo>
                      <a:pt x="92" y="6"/>
                      <a:pt x="96" y="7"/>
                      <a:pt x="96"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099" name="Freeform 1378">
                <a:extLst>
                  <a:ext uri="{FF2B5EF4-FFF2-40B4-BE49-F238E27FC236}">
                    <a16:creationId xmlns:a16="http://schemas.microsoft.com/office/drawing/2014/main" xmlns="" id="{7A368AB3-0807-47A5-9EFD-1F5827A3B3FD}"/>
                  </a:ext>
                </a:extLst>
              </p:cNvPr>
              <p:cNvSpPr/>
              <p:nvPr/>
            </p:nvSpPr>
            <p:spPr>
              <a:xfrm>
                <a:off x="3854" y="2816"/>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0" name="Freeform 1379">
                <a:extLst>
                  <a:ext uri="{FF2B5EF4-FFF2-40B4-BE49-F238E27FC236}">
                    <a16:creationId xmlns:a16="http://schemas.microsoft.com/office/drawing/2014/main" xmlns="" id="{7EDA2BF1-A29B-4F24-8D0D-747963A9FFFB}"/>
                  </a:ext>
                </a:extLst>
              </p:cNvPr>
              <p:cNvSpPr/>
              <p:nvPr/>
            </p:nvSpPr>
            <p:spPr>
              <a:xfrm>
                <a:off x="3763" y="2815"/>
                <a:ext cx="1" cy="1"/>
              </a:xfrm>
              <a:custGeom>
                <a:avLst/>
                <a:gdLst/>
                <a:ahLst/>
                <a:cxnLst>
                  <a:cxn ang="0">
                    <a:pos x="1" y="0"/>
                  </a:cxn>
                  <a:cxn ang="0">
                    <a:pos x="0" y="0"/>
                  </a:cxn>
                  <a:cxn ang="0">
                    <a:pos x="1" y="0"/>
                  </a:cxn>
                </a:cxnLst>
                <a:rect l="0" t="0" r="0" b="0"/>
                <a:pathLst>
                  <a:path w="2" h="1">
                    <a:moveTo>
                      <a:pt x="2" y="0"/>
                    </a:moveTo>
                    <a:cubicBezTo>
                      <a:pt x="1" y="0"/>
                      <a:pt x="1" y="0"/>
                      <a:pt x="1" y="0"/>
                    </a:cubicBezTo>
                    <a:cubicBezTo>
                      <a:pt x="0" y="1"/>
                      <a:pt x="1" y="0"/>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1" name="Rectangle 1380">
                <a:extLst>
                  <a:ext uri="{FF2B5EF4-FFF2-40B4-BE49-F238E27FC236}">
                    <a16:creationId xmlns:a16="http://schemas.microsoft.com/office/drawing/2014/main" xmlns="" id="{484DA257-4627-4417-99FC-E324145A98AC}"/>
                  </a:ext>
                </a:extLst>
              </p:cNvPr>
              <p:cNvSpPr/>
              <p:nvPr/>
            </p:nvSpPr>
            <p:spPr>
              <a:xfrm>
                <a:off x="3861" y="2815"/>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102" name="Freeform 1381">
                <a:extLst>
                  <a:ext uri="{FF2B5EF4-FFF2-40B4-BE49-F238E27FC236}">
                    <a16:creationId xmlns:a16="http://schemas.microsoft.com/office/drawing/2014/main" xmlns="" id="{592B6B4E-4E74-4E52-809F-ED46EDB591DA}"/>
                  </a:ext>
                </a:extLst>
              </p:cNvPr>
              <p:cNvSpPr/>
              <p:nvPr/>
            </p:nvSpPr>
            <p:spPr>
              <a:xfrm>
                <a:off x="3861" y="2805"/>
                <a:ext cx="2" cy="2"/>
              </a:xfrm>
              <a:custGeom>
                <a:avLst/>
                <a:gdLst/>
                <a:ahLst/>
                <a:cxnLst>
                  <a:cxn ang="0">
                    <a:pos x="2" y="0"/>
                  </a:cxn>
                  <a:cxn ang="0">
                    <a:pos x="0" y="0"/>
                  </a:cxn>
                  <a:cxn ang="0">
                    <a:pos x="1" y="2"/>
                  </a:cxn>
                  <a:cxn ang="0">
                    <a:pos x="2" y="0"/>
                  </a:cxn>
                </a:cxnLst>
                <a:rect l="0" t="0" r="0" b="0"/>
                <a:pathLst>
                  <a:path w="2" h="2">
                    <a:moveTo>
                      <a:pt x="2" y="0"/>
                    </a:moveTo>
                    <a:lnTo>
                      <a:pt x="0" y="0"/>
                    </a:lnTo>
                    <a:lnTo>
                      <a:pt x="1" y="2"/>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3" name="Freeform 1382">
                <a:extLst>
                  <a:ext uri="{FF2B5EF4-FFF2-40B4-BE49-F238E27FC236}">
                    <a16:creationId xmlns:a16="http://schemas.microsoft.com/office/drawing/2014/main" xmlns="" id="{45C83B3F-601B-4EA5-92C5-7A18B78EF09F}"/>
                  </a:ext>
                </a:extLst>
              </p:cNvPr>
              <p:cNvSpPr/>
              <p:nvPr/>
            </p:nvSpPr>
            <p:spPr>
              <a:xfrm>
                <a:off x="3749" y="2810"/>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4" name="Freeform 1383">
                <a:extLst>
                  <a:ext uri="{FF2B5EF4-FFF2-40B4-BE49-F238E27FC236}">
                    <a16:creationId xmlns:a16="http://schemas.microsoft.com/office/drawing/2014/main" xmlns="" id="{2CF68B99-57C6-408C-9010-AA356F98BD38}"/>
                  </a:ext>
                </a:extLst>
              </p:cNvPr>
              <p:cNvSpPr/>
              <p:nvPr/>
            </p:nvSpPr>
            <p:spPr>
              <a:xfrm>
                <a:off x="3706" y="280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5" name="Freeform 1384">
                <a:extLst>
                  <a:ext uri="{FF2B5EF4-FFF2-40B4-BE49-F238E27FC236}">
                    <a16:creationId xmlns:a16="http://schemas.microsoft.com/office/drawing/2014/main" xmlns="" id="{2E32B2CC-9D02-40F1-94D8-AD6C96F1310B}"/>
                  </a:ext>
                </a:extLst>
              </p:cNvPr>
              <p:cNvSpPr/>
              <p:nvPr/>
            </p:nvSpPr>
            <p:spPr>
              <a:xfrm>
                <a:off x="3589" y="2805"/>
                <a:ext cx="173" cy="28"/>
              </a:xfrm>
              <a:custGeom>
                <a:avLst/>
                <a:gdLst/>
                <a:ahLst/>
                <a:cxnLst>
                  <a:cxn ang="0">
                    <a:pos x="6" y="14"/>
                  </a:cxn>
                  <a:cxn ang="0">
                    <a:pos x="3" y="20"/>
                  </a:cxn>
                  <a:cxn ang="0">
                    <a:pos x="9" y="22"/>
                  </a:cxn>
                  <a:cxn ang="0">
                    <a:pos x="18" y="19"/>
                  </a:cxn>
                  <a:cxn ang="0">
                    <a:pos x="38" y="17"/>
                  </a:cxn>
                  <a:cxn ang="0">
                    <a:pos x="50" y="19"/>
                  </a:cxn>
                  <a:cxn ang="0">
                    <a:pos x="66" y="14"/>
                  </a:cxn>
                  <a:cxn ang="0">
                    <a:pos x="70" y="15"/>
                  </a:cxn>
                  <a:cxn ang="0">
                    <a:pos x="80" y="17"/>
                  </a:cxn>
                  <a:cxn ang="0">
                    <a:pos x="83" y="8"/>
                  </a:cxn>
                  <a:cxn ang="0">
                    <a:pos x="92" y="8"/>
                  </a:cxn>
                  <a:cxn ang="0">
                    <a:pos x="99" y="12"/>
                  </a:cxn>
                  <a:cxn ang="0">
                    <a:pos x="110" y="12"/>
                  </a:cxn>
                  <a:cxn ang="0">
                    <a:pos x="122" y="14"/>
                  </a:cxn>
                  <a:cxn ang="0">
                    <a:pos x="132" y="12"/>
                  </a:cxn>
                  <a:cxn ang="0">
                    <a:pos x="139" y="8"/>
                  </a:cxn>
                  <a:cxn ang="0">
                    <a:pos x="141" y="12"/>
                  </a:cxn>
                  <a:cxn ang="0">
                    <a:pos x="147" y="11"/>
                  </a:cxn>
                  <a:cxn ang="0">
                    <a:pos x="172" y="12"/>
                  </a:cxn>
                  <a:cxn ang="0">
                    <a:pos x="160" y="11"/>
                  </a:cxn>
                  <a:cxn ang="0">
                    <a:pos x="158" y="14"/>
                  </a:cxn>
                  <a:cxn ang="0">
                    <a:pos x="154" y="3"/>
                  </a:cxn>
                  <a:cxn ang="0">
                    <a:pos x="152" y="2"/>
                  </a:cxn>
                  <a:cxn ang="0">
                    <a:pos x="143" y="3"/>
                  </a:cxn>
                  <a:cxn ang="0">
                    <a:pos x="136" y="1"/>
                  </a:cxn>
                  <a:cxn ang="0">
                    <a:pos x="125" y="1"/>
                  </a:cxn>
                  <a:cxn ang="0">
                    <a:pos x="116" y="4"/>
                  </a:cxn>
                  <a:cxn ang="0">
                    <a:pos x="115" y="2"/>
                  </a:cxn>
                  <a:cxn ang="0">
                    <a:pos x="113" y="2"/>
                  </a:cxn>
                  <a:cxn ang="0">
                    <a:pos x="105" y="4"/>
                  </a:cxn>
                  <a:cxn ang="0">
                    <a:pos x="98" y="6"/>
                  </a:cxn>
                  <a:cxn ang="0">
                    <a:pos x="95" y="1"/>
                  </a:cxn>
                  <a:cxn ang="0">
                    <a:pos x="86" y="1"/>
                  </a:cxn>
                  <a:cxn ang="0">
                    <a:pos x="82" y="6"/>
                  </a:cxn>
                  <a:cxn ang="0">
                    <a:pos x="70" y="7"/>
                  </a:cxn>
                  <a:cxn ang="0">
                    <a:pos x="54" y="10"/>
                  </a:cxn>
                  <a:cxn ang="0">
                    <a:pos x="50" y="9"/>
                  </a:cxn>
                  <a:cxn ang="0">
                    <a:pos x="32" y="11"/>
                  </a:cxn>
                  <a:cxn ang="0">
                    <a:pos x="39" y="15"/>
                  </a:cxn>
                  <a:cxn ang="0">
                    <a:pos x="31" y="7"/>
                  </a:cxn>
                </a:cxnLst>
                <a:rect l="0" t="0" r="0" b="0"/>
                <a:pathLst>
                  <a:path w="200" h="32">
                    <a:moveTo>
                      <a:pt x="17" y="9"/>
                    </a:moveTo>
                    <a:cubicBezTo>
                      <a:pt x="14" y="11"/>
                      <a:pt x="10" y="12"/>
                      <a:pt x="7" y="16"/>
                    </a:cubicBezTo>
                    <a:cubicBezTo>
                      <a:pt x="7" y="14"/>
                      <a:pt x="7" y="14"/>
                      <a:pt x="7" y="14"/>
                    </a:cubicBezTo>
                    <a:cubicBezTo>
                      <a:pt x="6" y="15"/>
                      <a:pt x="0" y="19"/>
                      <a:pt x="4" y="23"/>
                    </a:cubicBezTo>
                    <a:cubicBezTo>
                      <a:pt x="5" y="21"/>
                      <a:pt x="5" y="21"/>
                      <a:pt x="5" y="21"/>
                    </a:cubicBezTo>
                    <a:cubicBezTo>
                      <a:pt x="9" y="17"/>
                      <a:pt x="8" y="24"/>
                      <a:pt x="11" y="26"/>
                    </a:cubicBezTo>
                    <a:cubicBezTo>
                      <a:pt x="15" y="25"/>
                      <a:pt x="17" y="16"/>
                      <a:pt x="20" y="18"/>
                    </a:cubicBezTo>
                    <a:cubicBezTo>
                      <a:pt x="22" y="17"/>
                      <a:pt x="22" y="20"/>
                      <a:pt x="21" y="22"/>
                    </a:cubicBezTo>
                    <a:cubicBezTo>
                      <a:pt x="25" y="22"/>
                      <a:pt x="26" y="15"/>
                      <a:pt x="28" y="14"/>
                    </a:cubicBezTo>
                    <a:cubicBezTo>
                      <a:pt x="30" y="32"/>
                      <a:pt x="39" y="9"/>
                      <a:pt x="44" y="20"/>
                    </a:cubicBezTo>
                    <a:cubicBezTo>
                      <a:pt x="47" y="19"/>
                      <a:pt x="51" y="20"/>
                      <a:pt x="55" y="17"/>
                    </a:cubicBezTo>
                    <a:cubicBezTo>
                      <a:pt x="53" y="21"/>
                      <a:pt x="59" y="17"/>
                      <a:pt x="58" y="22"/>
                    </a:cubicBezTo>
                    <a:cubicBezTo>
                      <a:pt x="59" y="12"/>
                      <a:pt x="70" y="27"/>
                      <a:pt x="71" y="14"/>
                    </a:cubicBezTo>
                    <a:cubicBezTo>
                      <a:pt x="76" y="17"/>
                      <a:pt x="71" y="13"/>
                      <a:pt x="77" y="16"/>
                    </a:cubicBezTo>
                    <a:cubicBezTo>
                      <a:pt x="77" y="17"/>
                      <a:pt x="76" y="17"/>
                      <a:pt x="76" y="18"/>
                    </a:cubicBezTo>
                    <a:cubicBezTo>
                      <a:pt x="78" y="20"/>
                      <a:pt x="80" y="12"/>
                      <a:pt x="82" y="18"/>
                    </a:cubicBezTo>
                    <a:cubicBezTo>
                      <a:pt x="87" y="19"/>
                      <a:pt x="83" y="15"/>
                      <a:pt x="86" y="11"/>
                    </a:cubicBezTo>
                    <a:cubicBezTo>
                      <a:pt x="91" y="13"/>
                      <a:pt x="90" y="14"/>
                      <a:pt x="93" y="20"/>
                    </a:cubicBezTo>
                    <a:cubicBezTo>
                      <a:pt x="93" y="14"/>
                      <a:pt x="96" y="17"/>
                      <a:pt x="99" y="14"/>
                    </a:cubicBezTo>
                    <a:cubicBezTo>
                      <a:pt x="98" y="13"/>
                      <a:pt x="95" y="12"/>
                      <a:pt x="97" y="10"/>
                    </a:cubicBezTo>
                    <a:cubicBezTo>
                      <a:pt x="103" y="11"/>
                      <a:pt x="102" y="6"/>
                      <a:pt x="108" y="4"/>
                    </a:cubicBezTo>
                    <a:cubicBezTo>
                      <a:pt x="111" y="11"/>
                      <a:pt x="102" y="4"/>
                      <a:pt x="107" y="10"/>
                    </a:cubicBezTo>
                    <a:cubicBezTo>
                      <a:pt x="103" y="13"/>
                      <a:pt x="101" y="12"/>
                      <a:pt x="99" y="17"/>
                    </a:cubicBezTo>
                    <a:cubicBezTo>
                      <a:pt x="104" y="18"/>
                      <a:pt x="110" y="17"/>
                      <a:pt x="115" y="14"/>
                    </a:cubicBezTo>
                    <a:cubicBezTo>
                      <a:pt x="118" y="15"/>
                      <a:pt x="113" y="17"/>
                      <a:pt x="116" y="18"/>
                    </a:cubicBezTo>
                    <a:cubicBezTo>
                      <a:pt x="121" y="21"/>
                      <a:pt x="124" y="11"/>
                      <a:pt x="128" y="14"/>
                    </a:cubicBezTo>
                    <a:cubicBezTo>
                      <a:pt x="127" y="17"/>
                      <a:pt x="127" y="17"/>
                      <a:pt x="127" y="17"/>
                    </a:cubicBezTo>
                    <a:cubicBezTo>
                      <a:pt x="130" y="13"/>
                      <a:pt x="137" y="18"/>
                      <a:pt x="142" y="16"/>
                    </a:cubicBezTo>
                    <a:cubicBezTo>
                      <a:pt x="141" y="14"/>
                      <a:pt x="141" y="13"/>
                      <a:pt x="141" y="12"/>
                    </a:cubicBezTo>
                    <a:cubicBezTo>
                      <a:pt x="141" y="21"/>
                      <a:pt x="148" y="7"/>
                      <a:pt x="153" y="14"/>
                    </a:cubicBezTo>
                    <a:cubicBezTo>
                      <a:pt x="153" y="8"/>
                      <a:pt x="157" y="5"/>
                      <a:pt x="160" y="4"/>
                    </a:cubicBezTo>
                    <a:cubicBezTo>
                      <a:pt x="161" y="6"/>
                      <a:pt x="161" y="8"/>
                      <a:pt x="161" y="10"/>
                    </a:cubicBezTo>
                    <a:cubicBezTo>
                      <a:pt x="156" y="6"/>
                      <a:pt x="156" y="16"/>
                      <a:pt x="153" y="18"/>
                    </a:cubicBezTo>
                    <a:cubicBezTo>
                      <a:pt x="156" y="15"/>
                      <a:pt x="161" y="18"/>
                      <a:pt x="164" y="14"/>
                    </a:cubicBezTo>
                    <a:cubicBezTo>
                      <a:pt x="163" y="19"/>
                      <a:pt x="163" y="19"/>
                      <a:pt x="163" y="19"/>
                    </a:cubicBezTo>
                    <a:cubicBezTo>
                      <a:pt x="167" y="20"/>
                      <a:pt x="167" y="9"/>
                      <a:pt x="171" y="13"/>
                    </a:cubicBezTo>
                    <a:cubicBezTo>
                      <a:pt x="171" y="16"/>
                      <a:pt x="171" y="16"/>
                      <a:pt x="171" y="16"/>
                    </a:cubicBezTo>
                    <a:cubicBezTo>
                      <a:pt x="180" y="16"/>
                      <a:pt x="192" y="22"/>
                      <a:pt x="199" y="14"/>
                    </a:cubicBezTo>
                    <a:cubicBezTo>
                      <a:pt x="200" y="12"/>
                      <a:pt x="196" y="5"/>
                      <a:pt x="196" y="3"/>
                    </a:cubicBezTo>
                    <a:cubicBezTo>
                      <a:pt x="191" y="6"/>
                      <a:pt x="189" y="10"/>
                      <a:pt x="185" y="13"/>
                    </a:cubicBezTo>
                    <a:cubicBezTo>
                      <a:pt x="185" y="8"/>
                      <a:pt x="185" y="8"/>
                      <a:pt x="185" y="8"/>
                    </a:cubicBezTo>
                    <a:cubicBezTo>
                      <a:pt x="184" y="11"/>
                      <a:pt x="180" y="13"/>
                      <a:pt x="183" y="16"/>
                    </a:cubicBezTo>
                    <a:cubicBezTo>
                      <a:pt x="180" y="19"/>
                      <a:pt x="180" y="12"/>
                      <a:pt x="177" y="14"/>
                    </a:cubicBezTo>
                    <a:cubicBezTo>
                      <a:pt x="178" y="9"/>
                      <a:pt x="179" y="9"/>
                      <a:pt x="179" y="4"/>
                    </a:cubicBezTo>
                    <a:cubicBezTo>
                      <a:pt x="177" y="7"/>
                      <a:pt x="177" y="7"/>
                      <a:pt x="177" y="7"/>
                    </a:cubicBezTo>
                    <a:cubicBezTo>
                      <a:pt x="178" y="5"/>
                      <a:pt x="175" y="5"/>
                      <a:pt x="176" y="3"/>
                    </a:cubicBezTo>
                    <a:cubicBezTo>
                      <a:pt x="171" y="9"/>
                      <a:pt x="169" y="0"/>
                      <a:pt x="163" y="3"/>
                    </a:cubicBezTo>
                    <a:cubicBezTo>
                      <a:pt x="166" y="4"/>
                      <a:pt x="166" y="4"/>
                      <a:pt x="166" y="4"/>
                    </a:cubicBezTo>
                    <a:cubicBezTo>
                      <a:pt x="166" y="7"/>
                      <a:pt x="164" y="7"/>
                      <a:pt x="163" y="8"/>
                    </a:cubicBezTo>
                    <a:cubicBezTo>
                      <a:pt x="162" y="4"/>
                      <a:pt x="161" y="4"/>
                      <a:pt x="158" y="2"/>
                    </a:cubicBezTo>
                    <a:cubicBezTo>
                      <a:pt x="156" y="5"/>
                      <a:pt x="154" y="10"/>
                      <a:pt x="151" y="10"/>
                    </a:cubicBezTo>
                    <a:cubicBezTo>
                      <a:pt x="152" y="4"/>
                      <a:pt x="146" y="7"/>
                      <a:pt x="145" y="2"/>
                    </a:cubicBezTo>
                    <a:cubicBezTo>
                      <a:pt x="145" y="8"/>
                      <a:pt x="139" y="4"/>
                      <a:pt x="139" y="7"/>
                    </a:cubicBezTo>
                    <a:cubicBezTo>
                      <a:pt x="137" y="8"/>
                      <a:pt x="135" y="8"/>
                      <a:pt x="135" y="5"/>
                    </a:cubicBezTo>
                    <a:cubicBezTo>
                      <a:pt x="136" y="4"/>
                      <a:pt x="136" y="4"/>
                      <a:pt x="136" y="4"/>
                    </a:cubicBezTo>
                    <a:cubicBezTo>
                      <a:pt x="134" y="3"/>
                      <a:pt x="134" y="3"/>
                      <a:pt x="134" y="3"/>
                    </a:cubicBezTo>
                    <a:cubicBezTo>
                      <a:pt x="135" y="2"/>
                      <a:pt x="135" y="2"/>
                      <a:pt x="135" y="2"/>
                    </a:cubicBezTo>
                    <a:cubicBezTo>
                      <a:pt x="133" y="2"/>
                      <a:pt x="133" y="6"/>
                      <a:pt x="131" y="3"/>
                    </a:cubicBezTo>
                    <a:cubicBezTo>
                      <a:pt x="131" y="2"/>
                      <a:pt x="132" y="2"/>
                      <a:pt x="133" y="1"/>
                    </a:cubicBezTo>
                    <a:cubicBezTo>
                      <a:pt x="129" y="0"/>
                      <a:pt x="126" y="10"/>
                      <a:pt x="122" y="5"/>
                    </a:cubicBezTo>
                    <a:cubicBezTo>
                      <a:pt x="122" y="7"/>
                      <a:pt x="117" y="7"/>
                      <a:pt x="118" y="13"/>
                    </a:cubicBezTo>
                    <a:cubicBezTo>
                      <a:pt x="117" y="11"/>
                      <a:pt x="117" y="7"/>
                      <a:pt x="114" y="7"/>
                    </a:cubicBezTo>
                    <a:cubicBezTo>
                      <a:pt x="112" y="12"/>
                      <a:pt x="110" y="6"/>
                      <a:pt x="107" y="9"/>
                    </a:cubicBezTo>
                    <a:cubicBezTo>
                      <a:pt x="111" y="4"/>
                      <a:pt x="107" y="7"/>
                      <a:pt x="110" y="2"/>
                    </a:cubicBezTo>
                    <a:cubicBezTo>
                      <a:pt x="108" y="0"/>
                      <a:pt x="105" y="7"/>
                      <a:pt x="100" y="6"/>
                    </a:cubicBezTo>
                    <a:cubicBezTo>
                      <a:pt x="100" y="2"/>
                      <a:pt x="100" y="2"/>
                      <a:pt x="100" y="2"/>
                    </a:cubicBezTo>
                    <a:cubicBezTo>
                      <a:pt x="98" y="4"/>
                      <a:pt x="96" y="8"/>
                      <a:pt x="95" y="4"/>
                    </a:cubicBezTo>
                    <a:cubicBezTo>
                      <a:pt x="95" y="7"/>
                      <a:pt x="95" y="7"/>
                      <a:pt x="95" y="7"/>
                    </a:cubicBezTo>
                    <a:cubicBezTo>
                      <a:pt x="92" y="5"/>
                      <a:pt x="88" y="7"/>
                      <a:pt x="86" y="3"/>
                    </a:cubicBezTo>
                    <a:cubicBezTo>
                      <a:pt x="82" y="9"/>
                      <a:pt x="82" y="9"/>
                      <a:pt x="82" y="9"/>
                    </a:cubicBezTo>
                    <a:cubicBezTo>
                      <a:pt x="77" y="2"/>
                      <a:pt x="71" y="9"/>
                      <a:pt x="67" y="15"/>
                    </a:cubicBezTo>
                    <a:cubicBezTo>
                      <a:pt x="66" y="14"/>
                      <a:pt x="63" y="13"/>
                      <a:pt x="63" y="12"/>
                    </a:cubicBezTo>
                    <a:cubicBezTo>
                      <a:pt x="65" y="9"/>
                      <a:pt x="65" y="9"/>
                      <a:pt x="65" y="9"/>
                    </a:cubicBezTo>
                    <a:cubicBezTo>
                      <a:pt x="62" y="9"/>
                      <a:pt x="59" y="5"/>
                      <a:pt x="58" y="11"/>
                    </a:cubicBezTo>
                    <a:cubicBezTo>
                      <a:pt x="55" y="12"/>
                      <a:pt x="56" y="7"/>
                      <a:pt x="54" y="6"/>
                    </a:cubicBezTo>
                    <a:cubicBezTo>
                      <a:pt x="49" y="14"/>
                      <a:pt x="39" y="1"/>
                      <a:pt x="37" y="13"/>
                    </a:cubicBezTo>
                    <a:cubicBezTo>
                      <a:pt x="39" y="13"/>
                      <a:pt x="43" y="15"/>
                      <a:pt x="47" y="14"/>
                    </a:cubicBezTo>
                    <a:cubicBezTo>
                      <a:pt x="46" y="16"/>
                      <a:pt x="47" y="18"/>
                      <a:pt x="46" y="18"/>
                    </a:cubicBezTo>
                    <a:cubicBezTo>
                      <a:pt x="42" y="19"/>
                      <a:pt x="40" y="15"/>
                      <a:pt x="36" y="17"/>
                    </a:cubicBezTo>
                    <a:cubicBezTo>
                      <a:pt x="36" y="9"/>
                      <a:pt x="36" y="9"/>
                      <a:pt x="36" y="9"/>
                    </a:cubicBezTo>
                    <a:cubicBezTo>
                      <a:pt x="29" y="2"/>
                      <a:pt x="23" y="20"/>
                      <a:pt x="17"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6" name="Freeform 1385">
                <a:extLst>
                  <a:ext uri="{FF2B5EF4-FFF2-40B4-BE49-F238E27FC236}">
                    <a16:creationId xmlns:a16="http://schemas.microsoft.com/office/drawing/2014/main" xmlns="" id="{590E4FF0-743C-4965-99BD-9C209D9D1974}"/>
                  </a:ext>
                </a:extLst>
              </p:cNvPr>
              <p:cNvSpPr/>
              <p:nvPr/>
            </p:nvSpPr>
            <p:spPr>
              <a:xfrm>
                <a:off x="3646" y="2809"/>
                <a:ext cx="3" cy="3"/>
              </a:xfrm>
              <a:custGeom>
                <a:avLst/>
                <a:gdLst/>
                <a:ahLst/>
                <a:cxnLst>
                  <a:cxn ang="0">
                    <a:pos x="3" y="3"/>
                  </a:cxn>
                  <a:cxn ang="0">
                    <a:pos x="0" y="0"/>
                  </a:cxn>
                  <a:cxn ang="0">
                    <a:pos x="1" y="3"/>
                  </a:cxn>
                  <a:cxn ang="0">
                    <a:pos x="3" y="3"/>
                  </a:cxn>
                </a:cxnLst>
                <a:rect l="0" t="0" r="0" b="0"/>
                <a:pathLst>
                  <a:path w="3" h="4">
                    <a:moveTo>
                      <a:pt x="3" y="4"/>
                    </a:moveTo>
                    <a:cubicBezTo>
                      <a:pt x="0" y="0"/>
                      <a:pt x="0" y="0"/>
                      <a:pt x="0" y="0"/>
                    </a:cubicBezTo>
                    <a:cubicBezTo>
                      <a:pt x="1" y="4"/>
                      <a:pt x="1" y="4"/>
                      <a:pt x="1" y="4"/>
                    </a:cubicBezTo>
                    <a:cubicBezTo>
                      <a:pt x="2" y="3"/>
                      <a:pt x="3" y="3"/>
                      <a:pt x="3"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7" name="Freeform 1386">
                <a:extLst>
                  <a:ext uri="{FF2B5EF4-FFF2-40B4-BE49-F238E27FC236}">
                    <a16:creationId xmlns:a16="http://schemas.microsoft.com/office/drawing/2014/main" xmlns="" id="{A4DCC046-583A-402D-8856-9E04134A89E1}"/>
                  </a:ext>
                </a:extLst>
              </p:cNvPr>
              <p:cNvSpPr/>
              <p:nvPr/>
            </p:nvSpPr>
            <p:spPr>
              <a:xfrm>
                <a:off x="3645" y="2812"/>
                <a:ext cx="2" cy="1"/>
              </a:xfrm>
              <a:custGeom>
                <a:avLst/>
                <a:gdLst/>
                <a:ahLst/>
                <a:cxnLst>
                  <a:cxn ang="0">
                    <a:pos x="2" y="0"/>
                  </a:cxn>
                  <a:cxn ang="0">
                    <a:pos x="0" y="1"/>
                  </a:cxn>
                  <a:cxn ang="0">
                    <a:pos x="2" y="0"/>
                  </a:cxn>
                </a:cxnLst>
                <a:rect l="0" t="0" r="0" b="0"/>
                <a:pathLst>
                  <a:path w="2" h="1">
                    <a:moveTo>
                      <a:pt x="2" y="0"/>
                    </a:moveTo>
                    <a:cubicBezTo>
                      <a:pt x="0" y="1"/>
                      <a:pt x="0" y="1"/>
                      <a:pt x="0" y="1"/>
                    </a:cubicBezTo>
                    <a:cubicBezTo>
                      <a:pt x="1" y="1"/>
                      <a:pt x="1"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8" name="Freeform 1387">
                <a:extLst>
                  <a:ext uri="{FF2B5EF4-FFF2-40B4-BE49-F238E27FC236}">
                    <a16:creationId xmlns:a16="http://schemas.microsoft.com/office/drawing/2014/main" xmlns="" id="{F64FED25-F997-40A3-B8CC-3D268BC5A0A7}"/>
                  </a:ext>
                </a:extLst>
              </p:cNvPr>
              <p:cNvSpPr/>
              <p:nvPr/>
            </p:nvSpPr>
            <p:spPr>
              <a:xfrm>
                <a:off x="3591" y="2814"/>
                <a:ext cx="3" cy="2"/>
              </a:xfrm>
              <a:custGeom>
                <a:avLst/>
                <a:gdLst/>
                <a:ahLst/>
                <a:cxnLst>
                  <a:cxn ang="0">
                    <a:pos x="3" y="1"/>
                  </a:cxn>
                  <a:cxn ang="0">
                    <a:pos x="0" y="1"/>
                  </a:cxn>
                  <a:cxn ang="0">
                    <a:pos x="3" y="1"/>
                  </a:cxn>
                </a:cxnLst>
                <a:rect l="0" t="0" r="0" b="0"/>
                <a:pathLst>
                  <a:path w="3" h="2">
                    <a:moveTo>
                      <a:pt x="3" y="1"/>
                    </a:moveTo>
                    <a:cubicBezTo>
                      <a:pt x="3" y="0"/>
                      <a:pt x="1" y="0"/>
                      <a:pt x="0" y="1"/>
                    </a:cubicBezTo>
                    <a:cubicBezTo>
                      <a:pt x="1" y="2"/>
                      <a:pt x="3"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09" name="Freeform 1388">
                <a:extLst>
                  <a:ext uri="{FF2B5EF4-FFF2-40B4-BE49-F238E27FC236}">
                    <a16:creationId xmlns:a16="http://schemas.microsoft.com/office/drawing/2014/main" xmlns="" id="{7D2A25A0-5818-431D-98FD-C761F7BB2001}"/>
                  </a:ext>
                </a:extLst>
              </p:cNvPr>
              <p:cNvSpPr/>
              <p:nvPr/>
            </p:nvSpPr>
            <p:spPr>
              <a:xfrm>
                <a:off x="3591" y="2816"/>
                <a:ext cx="2" cy="1"/>
              </a:xfrm>
              <a:custGeom>
                <a:avLst/>
                <a:gdLst/>
                <a:ahLst/>
                <a:cxnLst>
                  <a:cxn ang="0">
                    <a:pos x="0" y="0"/>
                  </a:cxn>
                  <a:cxn ang="0">
                    <a:pos x="1" y="1"/>
                  </a:cxn>
                  <a:cxn ang="0">
                    <a:pos x="2" y="0"/>
                  </a:cxn>
                  <a:cxn ang="0">
                    <a:pos x="0" y="0"/>
                  </a:cxn>
                </a:cxnLst>
                <a:rect l="0" t="0" r="0" b="0"/>
                <a:pathLst>
                  <a:path w="2" h="1">
                    <a:moveTo>
                      <a:pt x="0" y="0"/>
                    </a:moveTo>
                    <a:lnTo>
                      <a:pt x="1" y="1"/>
                    </a:lnTo>
                    <a:lnTo>
                      <a:pt x="2"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0" name="Freeform 1389">
                <a:extLst>
                  <a:ext uri="{FF2B5EF4-FFF2-40B4-BE49-F238E27FC236}">
                    <a16:creationId xmlns:a16="http://schemas.microsoft.com/office/drawing/2014/main" xmlns="" id="{ADD7DC4A-94FA-4B17-9455-494CCAC7A0D5}"/>
                  </a:ext>
                </a:extLst>
              </p:cNvPr>
              <p:cNvSpPr/>
              <p:nvPr/>
            </p:nvSpPr>
            <p:spPr>
              <a:xfrm>
                <a:off x="3501" y="2813"/>
                <a:ext cx="90" cy="26"/>
              </a:xfrm>
              <a:custGeom>
                <a:avLst/>
                <a:gdLst/>
                <a:ahLst/>
                <a:cxnLst>
                  <a:cxn ang="0">
                    <a:pos x="15" y="17"/>
                  </a:cxn>
                  <a:cxn ang="0">
                    <a:pos x="12" y="21"/>
                  </a:cxn>
                  <a:cxn ang="0">
                    <a:pos x="7" y="19"/>
                  </a:cxn>
                  <a:cxn ang="0">
                    <a:pos x="2" y="26"/>
                  </a:cxn>
                  <a:cxn ang="0">
                    <a:pos x="45" y="17"/>
                  </a:cxn>
                  <a:cxn ang="0">
                    <a:pos x="43" y="19"/>
                  </a:cxn>
                  <a:cxn ang="0">
                    <a:pos x="57" y="13"/>
                  </a:cxn>
                  <a:cxn ang="0">
                    <a:pos x="57" y="19"/>
                  </a:cxn>
                  <a:cxn ang="0">
                    <a:pos x="67" y="15"/>
                  </a:cxn>
                  <a:cxn ang="0">
                    <a:pos x="66" y="13"/>
                  </a:cxn>
                  <a:cxn ang="0">
                    <a:pos x="69" y="13"/>
                  </a:cxn>
                  <a:cxn ang="0">
                    <a:pos x="68" y="13"/>
                  </a:cxn>
                  <a:cxn ang="0">
                    <a:pos x="74" y="12"/>
                  </a:cxn>
                  <a:cxn ang="0">
                    <a:pos x="73" y="13"/>
                  </a:cxn>
                  <a:cxn ang="0">
                    <a:pos x="77" y="11"/>
                  </a:cxn>
                  <a:cxn ang="0">
                    <a:pos x="77" y="14"/>
                  </a:cxn>
                  <a:cxn ang="0">
                    <a:pos x="89" y="9"/>
                  </a:cxn>
                  <a:cxn ang="0">
                    <a:pos x="90" y="6"/>
                  </a:cxn>
                  <a:cxn ang="0">
                    <a:pos x="79" y="8"/>
                  </a:cxn>
                  <a:cxn ang="0">
                    <a:pos x="80" y="8"/>
                  </a:cxn>
                  <a:cxn ang="0">
                    <a:pos x="74" y="11"/>
                  </a:cxn>
                  <a:cxn ang="0">
                    <a:pos x="77" y="6"/>
                  </a:cxn>
                  <a:cxn ang="0">
                    <a:pos x="67" y="3"/>
                  </a:cxn>
                  <a:cxn ang="0">
                    <a:pos x="67" y="3"/>
                  </a:cxn>
                  <a:cxn ang="0">
                    <a:pos x="64" y="5"/>
                  </a:cxn>
                  <a:cxn ang="0">
                    <a:pos x="67" y="6"/>
                  </a:cxn>
                  <a:cxn ang="0">
                    <a:pos x="65" y="13"/>
                  </a:cxn>
                  <a:cxn ang="0">
                    <a:pos x="62" y="13"/>
                  </a:cxn>
                  <a:cxn ang="0">
                    <a:pos x="64" y="8"/>
                  </a:cxn>
                  <a:cxn ang="0">
                    <a:pos x="62" y="11"/>
                  </a:cxn>
                  <a:cxn ang="0">
                    <a:pos x="57" y="6"/>
                  </a:cxn>
                  <a:cxn ang="0">
                    <a:pos x="57" y="11"/>
                  </a:cxn>
                  <a:cxn ang="0">
                    <a:pos x="40" y="13"/>
                  </a:cxn>
                  <a:cxn ang="0">
                    <a:pos x="43" y="10"/>
                  </a:cxn>
                  <a:cxn ang="0">
                    <a:pos x="40" y="14"/>
                  </a:cxn>
                  <a:cxn ang="0">
                    <a:pos x="29" y="13"/>
                  </a:cxn>
                  <a:cxn ang="0">
                    <a:pos x="30" y="16"/>
                  </a:cxn>
                  <a:cxn ang="0">
                    <a:pos x="19" y="17"/>
                  </a:cxn>
                  <a:cxn ang="0">
                    <a:pos x="19" y="17"/>
                  </a:cxn>
                  <a:cxn ang="0">
                    <a:pos x="14" y="23"/>
                  </a:cxn>
                  <a:cxn ang="0">
                    <a:pos x="15" y="17"/>
                  </a:cxn>
                </a:cxnLst>
                <a:rect l="0" t="0" r="0" b="0"/>
                <a:pathLst>
                  <a:path w="104" h="30">
                    <a:moveTo>
                      <a:pt x="18" y="20"/>
                    </a:moveTo>
                    <a:cubicBezTo>
                      <a:pt x="14" y="25"/>
                      <a:pt x="14" y="25"/>
                      <a:pt x="14" y="25"/>
                    </a:cubicBezTo>
                    <a:cubicBezTo>
                      <a:pt x="13" y="23"/>
                      <a:pt x="8" y="26"/>
                      <a:pt x="9" y="22"/>
                    </a:cubicBezTo>
                    <a:cubicBezTo>
                      <a:pt x="7" y="27"/>
                      <a:pt x="0" y="23"/>
                      <a:pt x="3" y="30"/>
                    </a:cubicBezTo>
                    <a:cubicBezTo>
                      <a:pt x="17" y="27"/>
                      <a:pt x="37" y="29"/>
                      <a:pt x="52" y="20"/>
                    </a:cubicBezTo>
                    <a:cubicBezTo>
                      <a:pt x="50" y="23"/>
                      <a:pt x="50" y="23"/>
                      <a:pt x="50" y="23"/>
                    </a:cubicBezTo>
                    <a:cubicBezTo>
                      <a:pt x="58" y="16"/>
                      <a:pt x="62" y="29"/>
                      <a:pt x="67" y="15"/>
                    </a:cubicBezTo>
                    <a:cubicBezTo>
                      <a:pt x="67" y="22"/>
                      <a:pt x="67" y="22"/>
                      <a:pt x="67" y="22"/>
                    </a:cubicBezTo>
                    <a:cubicBezTo>
                      <a:pt x="71" y="23"/>
                      <a:pt x="73" y="12"/>
                      <a:pt x="78" y="18"/>
                    </a:cubicBezTo>
                    <a:cubicBezTo>
                      <a:pt x="77" y="15"/>
                      <a:pt x="77" y="15"/>
                      <a:pt x="77" y="15"/>
                    </a:cubicBezTo>
                    <a:cubicBezTo>
                      <a:pt x="78" y="15"/>
                      <a:pt x="79" y="17"/>
                      <a:pt x="80" y="16"/>
                    </a:cubicBezTo>
                    <a:cubicBezTo>
                      <a:pt x="79" y="15"/>
                      <a:pt x="79" y="15"/>
                      <a:pt x="79" y="15"/>
                    </a:cubicBezTo>
                    <a:cubicBezTo>
                      <a:pt x="82" y="13"/>
                      <a:pt x="84" y="13"/>
                      <a:pt x="86" y="14"/>
                    </a:cubicBezTo>
                    <a:cubicBezTo>
                      <a:pt x="87" y="16"/>
                      <a:pt x="85" y="15"/>
                      <a:pt x="85" y="16"/>
                    </a:cubicBezTo>
                    <a:cubicBezTo>
                      <a:pt x="86" y="18"/>
                      <a:pt x="88" y="13"/>
                      <a:pt x="90" y="13"/>
                    </a:cubicBezTo>
                    <a:cubicBezTo>
                      <a:pt x="92" y="15"/>
                      <a:pt x="90" y="16"/>
                      <a:pt x="90" y="17"/>
                    </a:cubicBezTo>
                    <a:cubicBezTo>
                      <a:pt x="96" y="13"/>
                      <a:pt x="99" y="20"/>
                      <a:pt x="103" y="11"/>
                    </a:cubicBezTo>
                    <a:cubicBezTo>
                      <a:pt x="104" y="9"/>
                      <a:pt x="101" y="7"/>
                      <a:pt x="104" y="7"/>
                    </a:cubicBezTo>
                    <a:cubicBezTo>
                      <a:pt x="99" y="4"/>
                      <a:pt x="96" y="8"/>
                      <a:pt x="92" y="10"/>
                    </a:cubicBezTo>
                    <a:cubicBezTo>
                      <a:pt x="93" y="10"/>
                      <a:pt x="93" y="10"/>
                      <a:pt x="93" y="10"/>
                    </a:cubicBezTo>
                    <a:cubicBezTo>
                      <a:pt x="91" y="20"/>
                      <a:pt x="91" y="8"/>
                      <a:pt x="86" y="13"/>
                    </a:cubicBezTo>
                    <a:cubicBezTo>
                      <a:pt x="87" y="9"/>
                      <a:pt x="90" y="9"/>
                      <a:pt x="90" y="7"/>
                    </a:cubicBezTo>
                    <a:cubicBezTo>
                      <a:pt x="84" y="0"/>
                      <a:pt x="83" y="13"/>
                      <a:pt x="78" y="4"/>
                    </a:cubicBezTo>
                    <a:cubicBezTo>
                      <a:pt x="78" y="4"/>
                      <a:pt x="78" y="4"/>
                      <a:pt x="78" y="4"/>
                    </a:cubicBezTo>
                    <a:cubicBezTo>
                      <a:pt x="77" y="3"/>
                      <a:pt x="76" y="5"/>
                      <a:pt x="75" y="6"/>
                    </a:cubicBezTo>
                    <a:cubicBezTo>
                      <a:pt x="75" y="7"/>
                      <a:pt x="77" y="7"/>
                      <a:pt x="78" y="8"/>
                    </a:cubicBezTo>
                    <a:cubicBezTo>
                      <a:pt x="76" y="9"/>
                      <a:pt x="76" y="13"/>
                      <a:pt x="76" y="15"/>
                    </a:cubicBezTo>
                    <a:cubicBezTo>
                      <a:pt x="74" y="11"/>
                      <a:pt x="74" y="17"/>
                      <a:pt x="72" y="15"/>
                    </a:cubicBezTo>
                    <a:cubicBezTo>
                      <a:pt x="71" y="12"/>
                      <a:pt x="73" y="12"/>
                      <a:pt x="74" y="10"/>
                    </a:cubicBezTo>
                    <a:cubicBezTo>
                      <a:pt x="72" y="13"/>
                      <a:pt x="72" y="13"/>
                      <a:pt x="72" y="13"/>
                    </a:cubicBezTo>
                    <a:cubicBezTo>
                      <a:pt x="69" y="13"/>
                      <a:pt x="69" y="9"/>
                      <a:pt x="67" y="7"/>
                    </a:cubicBezTo>
                    <a:cubicBezTo>
                      <a:pt x="65" y="10"/>
                      <a:pt x="69" y="9"/>
                      <a:pt x="67" y="13"/>
                    </a:cubicBezTo>
                    <a:cubicBezTo>
                      <a:pt x="64" y="9"/>
                      <a:pt x="52" y="11"/>
                      <a:pt x="47" y="16"/>
                    </a:cubicBezTo>
                    <a:cubicBezTo>
                      <a:pt x="49" y="15"/>
                      <a:pt x="48" y="12"/>
                      <a:pt x="50" y="12"/>
                    </a:cubicBezTo>
                    <a:cubicBezTo>
                      <a:pt x="49" y="11"/>
                      <a:pt x="46" y="14"/>
                      <a:pt x="47" y="17"/>
                    </a:cubicBezTo>
                    <a:cubicBezTo>
                      <a:pt x="43" y="20"/>
                      <a:pt x="38" y="19"/>
                      <a:pt x="34" y="16"/>
                    </a:cubicBezTo>
                    <a:cubicBezTo>
                      <a:pt x="35" y="19"/>
                      <a:pt x="35" y="19"/>
                      <a:pt x="35" y="19"/>
                    </a:cubicBezTo>
                    <a:cubicBezTo>
                      <a:pt x="33" y="24"/>
                      <a:pt x="27" y="16"/>
                      <a:pt x="22" y="20"/>
                    </a:cubicBezTo>
                    <a:cubicBezTo>
                      <a:pt x="22" y="20"/>
                      <a:pt x="22" y="20"/>
                      <a:pt x="22" y="20"/>
                    </a:cubicBezTo>
                    <a:cubicBezTo>
                      <a:pt x="21" y="21"/>
                      <a:pt x="20" y="28"/>
                      <a:pt x="17" y="27"/>
                    </a:cubicBezTo>
                    <a:cubicBezTo>
                      <a:pt x="17" y="23"/>
                      <a:pt x="19" y="23"/>
                      <a:pt x="18" y="2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1" name="Freeform 1390">
                <a:extLst>
                  <a:ext uri="{FF2B5EF4-FFF2-40B4-BE49-F238E27FC236}">
                    <a16:creationId xmlns:a16="http://schemas.microsoft.com/office/drawing/2014/main" xmlns="" id="{EF2360B2-D266-4CF0-955F-8CB13AE5A20D}"/>
                  </a:ext>
                </a:extLst>
              </p:cNvPr>
              <p:cNvSpPr/>
              <p:nvPr/>
            </p:nvSpPr>
            <p:spPr>
              <a:xfrm>
                <a:off x="3499" y="2833"/>
                <a:ext cx="3" cy="8"/>
              </a:xfrm>
              <a:custGeom>
                <a:avLst/>
                <a:gdLst/>
                <a:ahLst/>
                <a:cxnLst>
                  <a:cxn ang="0">
                    <a:pos x="2" y="4"/>
                  </a:cxn>
                  <a:cxn ang="0">
                    <a:pos x="3" y="0"/>
                  </a:cxn>
                  <a:cxn ang="0">
                    <a:pos x="0" y="7"/>
                  </a:cxn>
                  <a:cxn ang="0">
                    <a:pos x="3" y="6"/>
                  </a:cxn>
                  <a:cxn ang="0">
                    <a:pos x="2" y="4"/>
                  </a:cxn>
                </a:cxnLst>
                <a:rect l="0" t="0" r="0" b="0"/>
                <a:pathLst>
                  <a:path w="4" h="9">
                    <a:moveTo>
                      <a:pt x="3" y="5"/>
                    </a:moveTo>
                    <a:cubicBezTo>
                      <a:pt x="4" y="1"/>
                      <a:pt x="4" y="1"/>
                      <a:pt x="4" y="1"/>
                    </a:cubicBezTo>
                    <a:cubicBezTo>
                      <a:pt x="2" y="0"/>
                      <a:pt x="0" y="5"/>
                      <a:pt x="0" y="8"/>
                    </a:cubicBezTo>
                    <a:cubicBezTo>
                      <a:pt x="2" y="7"/>
                      <a:pt x="4" y="9"/>
                      <a:pt x="4" y="7"/>
                    </a:cubicBezTo>
                    <a:cubicBezTo>
                      <a:pt x="4" y="6"/>
                      <a:pt x="3" y="5"/>
                      <a:pt x="3"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2" name="Freeform 1391">
                <a:extLst>
                  <a:ext uri="{FF2B5EF4-FFF2-40B4-BE49-F238E27FC236}">
                    <a16:creationId xmlns:a16="http://schemas.microsoft.com/office/drawing/2014/main" xmlns="" id="{F078E504-94B4-4BCE-BF4E-E2A90E0C5227}"/>
                  </a:ext>
                </a:extLst>
              </p:cNvPr>
              <p:cNvSpPr/>
              <p:nvPr/>
            </p:nvSpPr>
            <p:spPr>
              <a:xfrm>
                <a:off x="3450" y="2830"/>
                <a:ext cx="50" cy="13"/>
              </a:xfrm>
              <a:custGeom>
                <a:avLst/>
                <a:gdLst/>
                <a:ahLst/>
                <a:cxnLst>
                  <a:cxn ang="0">
                    <a:pos x="18" y="6"/>
                  </a:cxn>
                  <a:cxn ang="0">
                    <a:pos x="17" y="9"/>
                  </a:cxn>
                  <a:cxn ang="0">
                    <a:pos x="36" y="12"/>
                  </a:cxn>
                  <a:cxn ang="0">
                    <a:pos x="42" y="6"/>
                  </a:cxn>
                  <a:cxn ang="0">
                    <a:pos x="43" y="9"/>
                  </a:cxn>
                  <a:cxn ang="0">
                    <a:pos x="47" y="5"/>
                  </a:cxn>
                  <a:cxn ang="0">
                    <a:pos x="44" y="6"/>
                  </a:cxn>
                  <a:cxn ang="0">
                    <a:pos x="45" y="5"/>
                  </a:cxn>
                  <a:cxn ang="0">
                    <a:pos x="42" y="6"/>
                  </a:cxn>
                  <a:cxn ang="0">
                    <a:pos x="43" y="3"/>
                  </a:cxn>
                  <a:cxn ang="0">
                    <a:pos x="35" y="8"/>
                  </a:cxn>
                  <a:cxn ang="0">
                    <a:pos x="35" y="3"/>
                  </a:cxn>
                  <a:cxn ang="0">
                    <a:pos x="26" y="1"/>
                  </a:cxn>
                  <a:cxn ang="0">
                    <a:pos x="27" y="2"/>
                  </a:cxn>
                  <a:cxn ang="0">
                    <a:pos x="28" y="6"/>
                  </a:cxn>
                  <a:cxn ang="0">
                    <a:pos x="25" y="1"/>
                  </a:cxn>
                  <a:cxn ang="0">
                    <a:pos x="10" y="1"/>
                  </a:cxn>
                  <a:cxn ang="0">
                    <a:pos x="5" y="6"/>
                  </a:cxn>
                  <a:cxn ang="0">
                    <a:pos x="7" y="2"/>
                  </a:cxn>
                  <a:cxn ang="0">
                    <a:pos x="4" y="0"/>
                  </a:cxn>
                  <a:cxn ang="0">
                    <a:pos x="0" y="7"/>
                  </a:cxn>
                  <a:cxn ang="0">
                    <a:pos x="18" y="6"/>
                  </a:cxn>
                </a:cxnLst>
                <a:rect l="0" t="0" r="0" b="0"/>
                <a:pathLst>
                  <a:path w="58" h="15">
                    <a:moveTo>
                      <a:pt x="21" y="7"/>
                    </a:moveTo>
                    <a:cubicBezTo>
                      <a:pt x="21" y="8"/>
                      <a:pt x="20" y="10"/>
                      <a:pt x="20" y="11"/>
                    </a:cubicBezTo>
                    <a:cubicBezTo>
                      <a:pt x="28" y="11"/>
                      <a:pt x="39" y="10"/>
                      <a:pt x="42" y="14"/>
                    </a:cubicBezTo>
                    <a:cubicBezTo>
                      <a:pt x="45" y="15"/>
                      <a:pt x="45" y="9"/>
                      <a:pt x="49" y="7"/>
                    </a:cubicBezTo>
                    <a:cubicBezTo>
                      <a:pt x="50" y="11"/>
                      <a:pt x="50" y="11"/>
                      <a:pt x="50" y="11"/>
                    </a:cubicBezTo>
                    <a:cubicBezTo>
                      <a:pt x="52" y="9"/>
                      <a:pt x="58" y="13"/>
                      <a:pt x="55" y="6"/>
                    </a:cubicBezTo>
                    <a:cubicBezTo>
                      <a:pt x="55" y="6"/>
                      <a:pt x="54" y="10"/>
                      <a:pt x="52" y="8"/>
                    </a:cubicBezTo>
                    <a:cubicBezTo>
                      <a:pt x="53" y="6"/>
                      <a:pt x="53" y="6"/>
                      <a:pt x="53" y="6"/>
                    </a:cubicBezTo>
                    <a:cubicBezTo>
                      <a:pt x="49" y="7"/>
                      <a:pt x="49" y="7"/>
                      <a:pt x="49" y="7"/>
                    </a:cubicBezTo>
                    <a:cubicBezTo>
                      <a:pt x="50" y="4"/>
                      <a:pt x="50" y="4"/>
                      <a:pt x="50" y="4"/>
                    </a:cubicBezTo>
                    <a:cubicBezTo>
                      <a:pt x="45" y="0"/>
                      <a:pt x="47" y="13"/>
                      <a:pt x="41" y="10"/>
                    </a:cubicBezTo>
                    <a:cubicBezTo>
                      <a:pt x="41" y="4"/>
                      <a:pt x="41" y="4"/>
                      <a:pt x="41" y="4"/>
                    </a:cubicBezTo>
                    <a:cubicBezTo>
                      <a:pt x="37" y="4"/>
                      <a:pt x="35" y="5"/>
                      <a:pt x="31" y="2"/>
                    </a:cubicBezTo>
                    <a:cubicBezTo>
                      <a:pt x="31" y="2"/>
                      <a:pt x="31" y="5"/>
                      <a:pt x="32" y="3"/>
                    </a:cubicBezTo>
                    <a:cubicBezTo>
                      <a:pt x="33" y="4"/>
                      <a:pt x="33" y="6"/>
                      <a:pt x="33" y="8"/>
                    </a:cubicBezTo>
                    <a:cubicBezTo>
                      <a:pt x="26" y="12"/>
                      <a:pt x="34" y="4"/>
                      <a:pt x="30" y="2"/>
                    </a:cubicBezTo>
                    <a:cubicBezTo>
                      <a:pt x="24" y="6"/>
                      <a:pt x="14" y="7"/>
                      <a:pt x="12" y="2"/>
                    </a:cubicBezTo>
                    <a:cubicBezTo>
                      <a:pt x="13" y="6"/>
                      <a:pt x="9" y="9"/>
                      <a:pt x="6" y="8"/>
                    </a:cubicBezTo>
                    <a:cubicBezTo>
                      <a:pt x="5" y="5"/>
                      <a:pt x="8" y="4"/>
                      <a:pt x="9" y="3"/>
                    </a:cubicBezTo>
                    <a:cubicBezTo>
                      <a:pt x="7" y="2"/>
                      <a:pt x="7" y="0"/>
                      <a:pt x="5" y="1"/>
                    </a:cubicBezTo>
                    <a:cubicBezTo>
                      <a:pt x="6" y="4"/>
                      <a:pt x="4" y="8"/>
                      <a:pt x="0" y="9"/>
                    </a:cubicBezTo>
                    <a:cubicBezTo>
                      <a:pt x="7" y="15"/>
                      <a:pt x="15" y="5"/>
                      <a:pt x="21" y="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3" name="Freeform 1392">
                <a:extLst>
                  <a:ext uri="{FF2B5EF4-FFF2-40B4-BE49-F238E27FC236}">
                    <a16:creationId xmlns:a16="http://schemas.microsoft.com/office/drawing/2014/main" xmlns="" id="{99B8AF5C-B6E4-47FE-AB04-FCD7DE881366}"/>
                  </a:ext>
                </a:extLst>
              </p:cNvPr>
              <p:cNvSpPr/>
              <p:nvPr/>
            </p:nvSpPr>
            <p:spPr>
              <a:xfrm>
                <a:off x="3464" y="2839"/>
                <a:ext cx="3" cy="2"/>
              </a:xfrm>
              <a:custGeom>
                <a:avLst/>
                <a:gdLst/>
                <a:ahLst/>
                <a:cxnLst>
                  <a:cxn ang="0">
                    <a:pos x="2" y="2"/>
                  </a:cxn>
                  <a:cxn ang="0">
                    <a:pos x="3" y="1"/>
                  </a:cxn>
                  <a:cxn ang="0">
                    <a:pos x="0" y="0"/>
                  </a:cxn>
                  <a:cxn ang="0">
                    <a:pos x="2" y="2"/>
                  </a:cxn>
                </a:cxnLst>
                <a:rect l="0" t="0" r="0" b="0"/>
                <a:pathLst>
                  <a:path w="3" h="2">
                    <a:moveTo>
                      <a:pt x="2" y="2"/>
                    </a:moveTo>
                    <a:lnTo>
                      <a:pt x="3" y="1"/>
                    </a:lnTo>
                    <a:lnTo>
                      <a:pt x="0" y="0"/>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4" name="Freeform 1393">
                <a:extLst>
                  <a:ext uri="{FF2B5EF4-FFF2-40B4-BE49-F238E27FC236}">
                    <a16:creationId xmlns:a16="http://schemas.microsoft.com/office/drawing/2014/main" xmlns="" id="{4C616A09-79A7-440F-AE3D-86D8733AE755}"/>
                  </a:ext>
                </a:extLst>
              </p:cNvPr>
              <p:cNvSpPr/>
              <p:nvPr/>
            </p:nvSpPr>
            <p:spPr>
              <a:xfrm>
                <a:off x="4092" y="2964"/>
                <a:ext cx="2" cy="3"/>
              </a:xfrm>
              <a:custGeom>
                <a:avLst/>
                <a:gdLst/>
                <a:ahLst/>
                <a:cxnLst>
                  <a:cxn ang="0">
                    <a:pos x="2" y="2"/>
                  </a:cxn>
                  <a:cxn ang="0">
                    <a:pos x="1" y="0"/>
                  </a:cxn>
                  <a:cxn ang="0">
                    <a:pos x="0" y="3"/>
                  </a:cxn>
                  <a:cxn ang="0">
                    <a:pos x="2" y="2"/>
                  </a:cxn>
                </a:cxnLst>
                <a:rect l="0" t="0" r="0" b="0"/>
                <a:pathLst>
                  <a:path w="2" h="3">
                    <a:moveTo>
                      <a:pt x="2" y="2"/>
                    </a:moveTo>
                    <a:lnTo>
                      <a:pt x="1" y="0"/>
                    </a:lnTo>
                    <a:lnTo>
                      <a:pt x="0" y="3"/>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5" name="Freeform 1394">
                <a:extLst>
                  <a:ext uri="{FF2B5EF4-FFF2-40B4-BE49-F238E27FC236}">
                    <a16:creationId xmlns:a16="http://schemas.microsoft.com/office/drawing/2014/main" xmlns="" id="{47B5B0EB-7C98-4E59-BBEF-576722B73C6E}"/>
                  </a:ext>
                </a:extLst>
              </p:cNvPr>
              <p:cNvSpPr/>
              <p:nvPr/>
            </p:nvSpPr>
            <p:spPr>
              <a:xfrm>
                <a:off x="4082" y="2954"/>
                <a:ext cx="11" cy="14"/>
              </a:xfrm>
              <a:custGeom>
                <a:avLst/>
                <a:gdLst/>
                <a:ahLst/>
                <a:cxnLst>
                  <a:cxn ang="0">
                    <a:pos x="3" y="0"/>
                  </a:cxn>
                  <a:cxn ang="0">
                    <a:pos x="0" y="0"/>
                  </a:cxn>
                  <a:cxn ang="0">
                    <a:pos x="5" y="14"/>
                  </a:cxn>
                  <a:cxn ang="0">
                    <a:pos x="10" y="6"/>
                  </a:cxn>
                  <a:cxn ang="0">
                    <a:pos x="5" y="8"/>
                  </a:cxn>
                  <a:cxn ang="0">
                    <a:pos x="9" y="2"/>
                  </a:cxn>
                  <a:cxn ang="0">
                    <a:pos x="3" y="3"/>
                  </a:cxn>
                  <a:cxn ang="0">
                    <a:pos x="3" y="0"/>
                  </a:cxn>
                </a:cxnLst>
                <a:rect l="0" t="0" r="0" b="0"/>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6" name="Freeform 1395">
                <a:extLst>
                  <a:ext uri="{FF2B5EF4-FFF2-40B4-BE49-F238E27FC236}">
                    <a16:creationId xmlns:a16="http://schemas.microsoft.com/office/drawing/2014/main" xmlns="" id="{4FDD8165-AE1E-4B54-97C3-2051BD62B8CD}"/>
                  </a:ext>
                </a:extLst>
              </p:cNvPr>
              <p:cNvSpPr/>
              <p:nvPr/>
            </p:nvSpPr>
            <p:spPr>
              <a:xfrm>
                <a:off x="4082" y="2959"/>
                <a:ext cx="1" cy="4"/>
              </a:xfrm>
              <a:custGeom>
                <a:avLst/>
                <a:gdLst/>
                <a:ahLst/>
                <a:cxnLst>
                  <a:cxn ang="0">
                    <a:pos x="0" y="4"/>
                  </a:cxn>
                  <a:cxn ang="0">
                    <a:pos x="1" y="0"/>
                  </a:cxn>
                  <a:cxn ang="0">
                    <a:pos x="0" y="4"/>
                  </a:cxn>
                </a:cxnLst>
                <a:rect l="0" t="0" r="0" b="0"/>
                <a:pathLst>
                  <a:path w="2" h="5">
                    <a:moveTo>
                      <a:pt x="1" y="5"/>
                    </a:moveTo>
                    <a:cubicBezTo>
                      <a:pt x="2" y="0"/>
                      <a:pt x="2" y="0"/>
                      <a:pt x="2" y="0"/>
                    </a:cubicBezTo>
                    <a:cubicBezTo>
                      <a:pt x="1" y="2"/>
                      <a:pt x="0" y="4"/>
                      <a:pt x="1"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7" name="Freeform 1396">
                <a:extLst>
                  <a:ext uri="{FF2B5EF4-FFF2-40B4-BE49-F238E27FC236}">
                    <a16:creationId xmlns:a16="http://schemas.microsoft.com/office/drawing/2014/main" xmlns="" id="{0C2D4D3F-5DF9-45CE-ACB0-CCA68668BA7F}"/>
                  </a:ext>
                </a:extLst>
              </p:cNvPr>
              <p:cNvSpPr/>
              <p:nvPr/>
            </p:nvSpPr>
            <p:spPr>
              <a:xfrm>
                <a:off x="4078" y="2960"/>
                <a:ext cx="3" cy="6"/>
              </a:xfrm>
              <a:custGeom>
                <a:avLst/>
                <a:gdLst/>
                <a:ahLst/>
                <a:cxnLst>
                  <a:cxn ang="0">
                    <a:pos x="3" y="4"/>
                  </a:cxn>
                  <a:cxn ang="0">
                    <a:pos x="3" y="0"/>
                  </a:cxn>
                  <a:cxn ang="0">
                    <a:pos x="0" y="6"/>
                  </a:cxn>
                  <a:cxn ang="0">
                    <a:pos x="3" y="4"/>
                  </a:cxn>
                </a:cxnLst>
                <a:rect l="0" t="0" r="0" b="0"/>
                <a:pathLst>
                  <a:path w="3" h="6">
                    <a:moveTo>
                      <a:pt x="3" y="4"/>
                    </a:moveTo>
                    <a:cubicBezTo>
                      <a:pt x="1" y="4"/>
                      <a:pt x="3" y="0"/>
                      <a:pt x="3" y="0"/>
                    </a:cubicBezTo>
                    <a:cubicBezTo>
                      <a:pt x="0" y="6"/>
                      <a:pt x="0" y="6"/>
                      <a:pt x="0" y="6"/>
                    </a:cubicBezTo>
                    <a:lnTo>
                      <a:pt x="3"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8" name="Freeform 1397">
                <a:extLst>
                  <a:ext uri="{FF2B5EF4-FFF2-40B4-BE49-F238E27FC236}">
                    <a16:creationId xmlns:a16="http://schemas.microsoft.com/office/drawing/2014/main" xmlns="" id="{95B90A13-052B-4ACB-A9C7-C6259C7D8450}"/>
                  </a:ext>
                </a:extLst>
              </p:cNvPr>
              <p:cNvSpPr/>
              <p:nvPr/>
            </p:nvSpPr>
            <p:spPr>
              <a:xfrm>
                <a:off x="4071" y="2963"/>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1" y="2"/>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19" name="Freeform 1398">
                <a:extLst>
                  <a:ext uri="{FF2B5EF4-FFF2-40B4-BE49-F238E27FC236}">
                    <a16:creationId xmlns:a16="http://schemas.microsoft.com/office/drawing/2014/main" xmlns="" id="{21DAB069-FFB2-4F56-8F15-C1678D6EE137}"/>
                  </a:ext>
                </a:extLst>
              </p:cNvPr>
              <p:cNvSpPr/>
              <p:nvPr/>
            </p:nvSpPr>
            <p:spPr>
              <a:xfrm>
                <a:off x="4069" y="2956"/>
                <a:ext cx="7" cy="10"/>
              </a:xfrm>
              <a:custGeom>
                <a:avLst/>
                <a:gdLst/>
                <a:ahLst/>
                <a:cxnLst>
                  <a:cxn ang="0">
                    <a:pos x="0" y="8"/>
                  </a:cxn>
                  <a:cxn ang="0">
                    <a:pos x="2" y="8"/>
                  </a:cxn>
                  <a:cxn ang="0">
                    <a:pos x="2" y="8"/>
                  </a:cxn>
                  <a:cxn ang="0">
                    <a:pos x="3" y="2"/>
                  </a:cxn>
                  <a:cxn ang="0">
                    <a:pos x="7" y="3"/>
                  </a:cxn>
                  <a:cxn ang="0">
                    <a:pos x="5" y="0"/>
                  </a:cxn>
                  <a:cxn ang="0">
                    <a:pos x="0" y="8"/>
                  </a:cxn>
                </a:cxnLst>
                <a:rect l="0" t="0" r="0" b="0"/>
                <a:pathLst>
                  <a:path w="9" h="11">
                    <a:moveTo>
                      <a:pt x="0" y="9"/>
                    </a:moveTo>
                    <a:cubicBezTo>
                      <a:pt x="1" y="11"/>
                      <a:pt x="2" y="10"/>
                      <a:pt x="3" y="9"/>
                    </a:cubicBezTo>
                    <a:cubicBezTo>
                      <a:pt x="3" y="9"/>
                      <a:pt x="3" y="9"/>
                      <a:pt x="3" y="9"/>
                    </a:cubicBezTo>
                    <a:cubicBezTo>
                      <a:pt x="2" y="7"/>
                      <a:pt x="3" y="2"/>
                      <a:pt x="5" y="3"/>
                    </a:cubicBezTo>
                    <a:cubicBezTo>
                      <a:pt x="8" y="2"/>
                      <a:pt x="7" y="7"/>
                      <a:pt x="9" y="4"/>
                    </a:cubicBezTo>
                    <a:cubicBezTo>
                      <a:pt x="7" y="0"/>
                      <a:pt x="7" y="0"/>
                      <a:pt x="7" y="0"/>
                    </a:cubicBezTo>
                    <a:cubicBezTo>
                      <a:pt x="3" y="0"/>
                      <a:pt x="1" y="7"/>
                      <a:pt x="0"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0" name="Freeform 1399">
                <a:extLst>
                  <a:ext uri="{FF2B5EF4-FFF2-40B4-BE49-F238E27FC236}">
                    <a16:creationId xmlns:a16="http://schemas.microsoft.com/office/drawing/2014/main" xmlns="" id="{CBC74FA9-92E2-4E33-AA3E-C7BC0DC2EDDF}"/>
                  </a:ext>
                </a:extLst>
              </p:cNvPr>
              <p:cNvSpPr/>
              <p:nvPr/>
            </p:nvSpPr>
            <p:spPr>
              <a:xfrm>
                <a:off x="4072" y="2962"/>
                <a:ext cx="2" cy="1"/>
              </a:xfrm>
              <a:custGeom>
                <a:avLst/>
                <a:gdLst/>
                <a:ahLst/>
                <a:cxnLst>
                  <a:cxn ang="0">
                    <a:pos x="0" y="1"/>
                  </a:cxn>
                  <a:cxn ang="0">
                    <a:pos x="2" y="1"/>
                  </a:cxn>
                  <a:cxn ang="0">
                    <a:pos x="0" y="1"/>
                  </a:cxn>
                </a:cxnLst>
                <a:rect l="0" t="0" r="0" b="0"/>
                <a:pathLst>
                  <a:path w="2" h="1">
                    <a:moveTo>
                      <a:pt x="0" y="1"/>
                    </a:moveTo>
                    <a:cubicBezTo>
                      <a:pt x="2" y="1"/>
                      <a:pt x="2" y="1"/>
                      <a:pt x="2" y="1"/>
                    </a:cubicBezTo>
                    <a:cubicBezTo>
                      <a:pt x="1" y="0"/>
                      <a:pt x="1"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1" name="Freeform 1400">
                <a:extLst>
                  <a:ext uri="{FF2B5EF4-FFF2-40B4-BE49-F238E27FC236}">
                    <a16:creationId xmlns:a16="http://schemas.microsoft.com/office/drawing/2014/main" xmlns="" id="{3A5487DC-334E-4A60-9BB7-B645BBD9279D}"/>
                  </a:ext>
                </a:extLst>
              </p:cNvPr>
              <p:cNvSpPr/>
              <p:nvPr/>
            </p:nvSpPr>
            <p:spPr>
              <a:xfrm>
                <a:off x="4076" y="2961"/>
                <a:ext cx="1" cy="3"/>
              </a:xfrm>
              <a:custGeom>
                <a:avLst/>
                <a:gdLst/>
                <a:ahLst/>
                <a:cxnLst>
                  <a:cxn ang="0">
                    <a:pos x="0" y="3"/>
                  </a:cxn>
                  <a:cxn ang="0">
                    <a:pos x="1" y="2"/>
                  </a:cxn>
                  <a:cxn ang="0">
                    <a:pos x="1" y="0"/>
                  </a:cxn>
                  <a:cxn ang="0">
                    <a:pos x="0" y="3"/>
                  </a:cxn>
                </a:cxnLst>
                <a:rect l="0" t="0" r="0" b="0"/>
                <a:pathLst>
                  <a:path w="1" h="3">
                    <a:moveTo>
                      <a:pt x="0" y="3"/>
                    </a:moveTo>
                    <a:lnTo>
                      <a:pt x="1" y="2"/>
                    </a:lnTo>
                    <a:lnTo>
                      <a:pt x="1" y="0"/>
                    </a:lnTo>
                    <a:lnTo>
                      <a:pt x="0"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2" name="Freeform 1401">
                <a:extLst>
                  <a:ext uri="{FF2B5EF4-FFF2-40B4-BE49-F238E27FC236}">
                    <a16:creationId xmlns:a16="http://schemas.microsoft.com/office/drawing/2014/main" xmlns="" id="{3465A7C0-009A-4BC6-8182-E05BF2E6505F}"/>
                  </a:ext>
                </a:extLst>
              </p:cNvPr>
              <p:cNvSpPr/>
              <p:nvPr/>
            </p:nvSpPr>
            <p:spPr>
              <a:xfrm>
                <a:off x="4059" y="2953"/>
                <a:ext cx="8" cy="12"/>
              </a:xfrm>
              <a:custGeom>
                <a:avLst/>
                <a:gdLst/>
                <a:ahLst/>
                <a:cxnLst>
                  <a:cxn ang="0">
                    <a:pos x="2" y="11"/>
                  </a:cxn>
                  <a:cxn ang="0">
                    <a:pos x="8" y="7"/>
                  </a:cxn>
                  <a:cxn ang="0">
                    <a:pos x="4" y="0"/>
                  </a:cxn>
                  <a:cxn ang="0">
                    <a:pos x="0" y="1"/>
                  </a:cxn>
                  <a:cxn ang="0">
                    <a:pos x="2" y="11"/>
                  </a:cxn>
                </a:cxnLst>
                <a:rect l="0" t="0" r="0" b="0"/>
                <a:pathLst>
                  <a:path w="9" h="13">
                    <a:moveTo>
                      <a:pt x="3" y="12"/>
                    </a:moveTo>
                    <a:cubicBezTo>
                      <a:pt x="4" y="6"/>
                      <a:pt x="9" y="13"/>
                      <a:pt x="9" y="8"/>
                    </a:cubicBezTo>
                    <a:cubicBezTo>
                      <a:pt x="6" y="8"/>
                      <a:pt x="4" y="4"/>
                      <a:pt x="5" y="0"/>
                    </a:cubicBezTo>
                    <a:cubicBezTo>
                      <a:pt x="1" y="2"/>
                      <a:pt x="1" y="2"/>
                      <a:pt x="1" y="2"/>
                    </a:cubicBezTo>
                    <a:cubicBezTo>
                      <a:pt x="0" y="4"/>
                      <a:pt x="1" y="9"/>
                      <a:pt x="3" y="1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3" name="Freeform 1402">
                <a:extLst>
                  <a:ext uri="{FF2B5EF4-FFF2-40B4-BE49-F238E27FC236}">
                    <a16:creationId xmlns:a16="http://schemas.microsoft.com/office/drawing/2014/main" xmlns="" id="{2707B17B-9F05-487F-94DC-07E2E6D19183}"/>
                  </a:ext>
                </a:extLst>
              </p:cNvPr>
              <p:cNvSpPr/>
              <p:nvPr/>
            </p:nvSpPr>
            <p:spPr>
              <a:xfrm>
                <a:off x="4056" y="2950"/>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4" name="Freeform 1403">
                <a:extLst>
                  <a:ext uri="{FF2B5EF4-FFF2-40B4-BE49-F238E27FC236}">
                    <a16:creationId xmlns:a16="http://schemas.microsoft.com/office/drawing/2014/main" xmlns="" id="{ED78E620-EB0C-497C-8C51-912F5BC6BE10}"/>
                  </a:ext>
                </a:extLst>
              </p:cNvPr>
              <p:cNvSpPr/>
              <p:nvPr/>
            </p:nvSpPr>
            <p:spPr>
              <a:xfrm>
                <a:off x="4042" y="2947"/>
                <a:ext cx="15" cy="14"/>
              </a:xfrm>
              <a:custGeom>
                <a:avLst/>
                <a:gdLst/>
                <a:ahLst/>
                <a:cxnLst>
                  <a:cxn ang="0">
                    <a:pos x="0" y="12"/>
                  </a:cxn>
                  <a:cxn ang="0">
                    <a:pos x="6" y="6"/>
                  </a:cxn>
                  <a:cxn ang="0">
                    <a:pos x="4" y="10"/>
                  </a:cxn>
                  <a:cxn ang="0">
                    <a:pos x="10" y="9"/>
                  </a:cxn>
                  <a:cxn ang="0">
                    <a:pos x="7" y="13"/>
                  </a:cxn>
                  <a:cxn ang="0">
                    <a:pos x="12" y="9"/>
                  </a:cxn>
                  <a:cxn ang="0">
                    <a:pos x="15" y="12"/>
                  </a:cxn>
                  <a:cxn ang="0">
                    <a:pos x="15" y="6"/>
                  </a:cxn>
                  <a:cxn ang="0">
                    <a:pos x="11" y="7"/>
                  </a:cxn>
                  <a:cxn ang="0">
                    <a:pos x="13" y="4"/>
                  </a:cxn>
                  <a:cxn ang="0">
                    <a:pos x="5" y="0"/>
                  </a:cxn>
                  <a:cxn ang="0">
                    <a:pos x="0" y="12"/>
                  </a:cxn>
                </a:cxnLst>
                <a:rect l="0" t="0" r="0" b="0"/>
                <a:pathLst>
                  <a:path w="18" h="17">
                    <a:moveTo>
                      <a:pt x="0" y="15"/>
                    </a:moveTo>
                    <a:cubicBezTo>
                      <a:pt x="8" y="8"/>
                      <a:pt x="8" y="8"/>
                      <a:pt x="8" y="8"/>
                    </a:cubicBezTo>
                    <a:cubicBezTo>
                      <a:pt x="7" y="10"/>
                      <a:pt x="7" y="12"/>
                      <a:pt x="5" y="13"/>
                    </a:cubicBezTo>
                    <a:cubicBezTo>
                      <a:pt x="9" y="14"/>
                      <a:pt x="9" y="10"/>
                      <a:pt x="12" y="11"/>
                    </a:cubicBezTo>
                    <a:cubicBezTo>
                      <a:pt x="13" y="17"/>
                      <a:pt x="7" y="11"/>
                      <a:pt x="9" y="16"/>
                    </a:cubicBezTo>
                    <a:cubicBezTo>
                      <a:pt x="11" y="16"/>
                      <a:pt x="14" y="16"/>
                      <a:pt x="15" y="11"/>
                    </a:cubicBezTo>
                    <a:cubicBezTo>
                      <a:pt x="18" y="15"/>
                      <a:pt x="18" y="15"/>
                      <a:pt x="18" y="15"/>
                    </a:cubicBezTo>
                    <a:cubicBezTo>
                      <a:pt x="18" y="8"/>
                      <a:pt x="18" y="8"/>
                      <a:pt x="18" y="8"/>
                    </a:cubicBezTo>
                    <a:cubicBezTo>
                      <a:pt x="16" y="7"/>
                      <a:pt x="15" y="14"/>
                      <a:pt x="14" y="9"/>
                    </a:cubicBezTo>
                    <a:cubicBezTo>
                      <a:pt x="14" y="6"/>
                      <a:pt x="15" y="6"/>
                      <a:pt x="16" y="5"/>
                    </a:cubicBezTo>
                    <a:cubicBezTo>
                      <a:pt x="14" y="6"/>
                      <a:pt x="10" y="0"/>
                      <a:pt x="6" y="0"/>
                    </a:cubicBezTo>
                    <a:cubicBezTo>
                      <a:pt x="2" y="1"/>
                      <a:pt x="3" y="12"/>
                      <a:pt x="0"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5" name="Freeform 1404">
                <a:extLst>
                  <a:ext uri="{FF2B5EF4-FFF2-40B4-BE49-F238E27FC236}">
                    <a16:creationId xmlns:a16="http://schemas.microsoft.com/office/drawing/2014/main" xmlns="" id="{D1D0C82D-DDDC-41BC-9612-74C10608A49D}"/>
                  </a:ext>
                </a:extLst>
              </p:cNvPr>
              <p:cNvSpPr/>
              <p:nvPr/>
            </p:nvSpPr>
            <p:spPr>
              <a:xfrm>
                <a:off x="4041" y="2951"/>
                <a:ext cx="0" cy="2"/>
              </a:xfrm>
              <a:custGeom>
                <a:avLst/>
                <a:gdLst/>
                <a:ahLst/>
                <a:cxnLst>
                  <a:cxn ang="0">
                    <a:pos x="0" y="2"/>
                  </a:cxn>
                  <a:cxn ang="0">
                    <a:pos x="0" y="0"/>
                  </a:cxn>
                  <a:cxn ang="0">
                    <a:pos x="0" y="2"/>
                  </a:cxn>
                  <a:cxn ang="0">
                    <a:pos x="0" y="2"/>
                  </a:cxn>
                </a:cxnLst>
                <a:rect l="0" t="0" r="0" b="0"/>
                <a:pathLst>
                  <a:path w="1" h="2">
                    <a:moveTo>
                      <a:pt x="0" y="2"/>
                    </a:moveTo>
                    <a:lnTo>
                      <a:pt x="0" y="0"/>
                    </a:lnTo>
                    <a:lnTo>
                      <a:pt x="0" y="2"/>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6" name="Freeform 1405">
                <a:extLst>
                  <a:ext uri="{FF2B5EF4-FFF2-40B4-BE49-F238E27FC236}">
                    <a16:creationId xmlns:a16="http://schemas.microsoft.com/office/drawing/2014/main" xmlns="" id="{A5876743-1D72-4DED-AE22-4BC19A89671D}"/>
                  </a:ext>
                </a:extLst>
              </p:cNvPr>
              <p:cNvSpPr/>
              <p:nvPr/>
            </p:nvSpPr>
            <p:spPr>
              <a:xfrm>
                <a:off x="4025" y="2946"/>
                <a:ext cx="14" cy="15"/>
              </a:xfrm>
              <a:custGeom>
                <a:avLst/>
                <a:gdLst/>
                <a:ahLst/>
                <a:cxnLst>
                  <a:cxn ang="0">
                    <a:pos x="8" y="14"/>
                  </a:cxn>
                  <a:cxn ang="0">
                    <a:pos x="12" y="10"/>
                  </a:cxn>
                  <a:cxn ang="0">
                    <a:pos x="13" y="13"/>
                  </a:cxn>
                  <a:cxn ang="0">
                    <a:pos x="14" y="9"/>
                  </a:cxn>
                  <a:cxn ang="0">
                    <a:pos x="7" y="10"/>
                  </a:cxn>
                  <a:cxn ang="0">
                    <a:pos x="5" y="4"/>
                  </a:cxn>
                  <a:cxn ang="0">
                    <a:pos x="8" y="5"/>
                  </a:cxn>
                  <a:cxn ang="0">
                    <a:pos x="0" y="6"/>
                  </a:cxn>
                  <a:cxn ang="0">
                    <a:pos x="1" y="8"/>
                  </a:cxn>
                  <a:cxn ang="0">
                    <a:pos x="0" y="9"/>
                  </a:cxn>
                  <a:cxn ang="0">
                    <a:pos x="8" y="14"/>
                  </a:cxn>
                </a:cxnLst>
                <a:rect l="0" t="0" r="0" b="0"/>
                <a:pathLst>
                  <a:path w="16" h="18">
                    <a:moveTo>
                      <a:pt x="10" y="17"/>
                    </a:moveTo>
                    <a:cubicBezTo>
                      <a:pt x="14" y="13"/>
                      <a:pt x="14" y="13"/>
                      <a:pt x="14" y="13"/>
                    </a:cubicBezTo>
                    <a:cubicBezTo>
                      <a:pt x="14" y="13"/>
                      <a:pt x="14" y="15"/>
                      <a:pt x="15" y="16"/>
                    </a:cubicBezTo>
                    <a:cubicBezTo>
                      <a:pt x="15" y="14"/>
                      <a:pt x="16" y="12"/>
                      <a:pt x="16" y="11"/>
                    </a:cubicBezTo>
                    <a:cubicBezTo>
                      <a:pt x="14" y="5"/>
                      <a:pt x="11" y="12"/>
                      <a:pt x="8" y="13"/>
                    </a:cubicBezTo>
                    <a:cubicBezTo>
                      <a:pt x="3" y="11"/>
                      <a:pt x="9" y="10"/>
                      <a:pt x="6" y="5"/>
                    </a:cubicBezTo>
                    <a:cubicBezTo>
                      <a:pt x="8" y="5"/>
                      <a:pt x="8" y="6"/>
                      <a:pt x="10" y="7"/>
                    </a:cubicBezTo>
                    <a:cubicBezTo>
                      <a:pt x="7" y="0"/>
                      <a:pt x="2" y="6"/>
                      <a:pt x="0" y="8"/>
                    </a:cubicBezTo>
                    <a:cubicBezTo>
                      <a:pt x="1" y="8"/>
                      <a:pt x="1" y="10"/>
                      <a:pt x="2" y="10"/>
                    </a:cubicBezTo>
                    <a:cubicBezTo>
                      <a:pt x="0" y="11"/>
                      <a:pt x="0" y="11"/>
                      <a:pt x="0" y="11"/>
                    </a:cubicBezTo>
                    <a:cubicBezTo>
                      <a:pt x="2" y="16"/>
                      <a:pt x="4" y="18"/>
                      <a:pt x="10"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7" name="Freeform 1406">
                <a:extLst>
                  <a:ext uri="{FF2B5EF4-FFF2-40B4-BE49-F238E27FC236}">
                    <a16:creationId xmlns:a16="http://schemas.microsoft.com/office/drawing/2014/main" xmlns="" id="{192F3313-5D90-43FC-9269-21B2E239AFB8}"/>
                  </a:ext>
                </a:extLst>
              </p:cNvPr>
              <p:cNvSpPr/>
              <p:nvPr/>
            </p:nvSpPr>
            <p:spPr>
              <a:xfrm>
                <a:off x="4038" y="2959"/>
                <a:ext cx="2" cy="3"/>
              </a:xfrm>
              <a:custGeom>
                <a:avLst/>
                <a:gdLst/>
                <a:ahLst/>
                <a:cxnLst>
                  <a:cxn ang="0">
                    <a:pos x="2" y="1"/>
                  </a:cxn>
                  <a:cxn ang="0">
                    <a:pos x="0" y="0"/>
                  </a:cxn>
                  <a:cxn ang="0">
                    <a:pos x="2" y="1"/>
                  </a:cxn>
                </a:cxnLst>
                <a:rect l="0" t="0" r="0" b="0"/>
                <a:pathLst>
                  <a:path w="2" h="3">
                    <a:moveTo>
                      <a:pt x="2" y="1"/>
                    </a:moveTo>
                    <a:cubicBezTo>
                      <a:pt x="0" y="1"/>
                      <a:pt x="0" y="1"/>
                      <a:pt x="0" y="0"/>
                    </a:cubicBezTo>
                    <a:cubicBezTo>
                      <a:pt x="0" y="2"/>
                      <a:pt x="1" y="3"/>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128" name="Freeform 1407">
                <a:extLst>
                  <a:ext uri="{FF2B5EF4-FFF2-40B4-BE49-F238E27FC236}">
                    <a16:creationId xmlns:a16="http://schemas.microsoft.com/office/drawing/2014/main" xmlns="" id="{C086CC88-8ED7-4A97-A69F-DB5F01370482}"/>
                  </a:ext>
                </a:extLst>
              </p:cNvPr>
              <p:cNvSpPr/>
              <p:nvPr/>
            </p:nvSpPr>
            <p:spPr>
              <a:xfrm>
                <a:off x="4025" y="2952"/>
                <a:ext cx="0" cy="1"/>
              </a:xfrm>
              <a:custGeom>
                <a:avLst/>
                <a:gdLst/>
                <a:ahLst/>
                <a:cxnLst>
                  <a:cxn ang="0">
                    <a:pos x="0" y="1"/>
                  </a:cxn>
                  <a:cxn ang="0">
                    <a:pos x="0" y="1"/>
                  </a:cxn>
                  <a:cxn ang="0">
                    <a:pos x="0" y="1"/>
                  </a:cxn>
                </a:cxnLst>
                <a:rect l="0" t="0" r="0" b="0"/>
                <a:pathLst>
                  <a:path w="1" h="1">
                    <a:moveTo>
                      <a:pt x="0" y="1"/>
                    </a:moveTo>
                    <a:cubicBezTo>
                      <a:pt x="0" y="1"/>
                      <a:pt x="0" y="1"/>
                      <a:pt x="1" y="1"/>
                    </a:cubicBezTo>
                    <a:cubicBezTo>
                      <a:pt x="1" y="0"/>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676" name="Group 1609">
              <a:extLst>
                <a:ext uri="{FF2B5EF4-FFF2-40B4-BE49-F238E27FC236}">
                  <a16:creationId xmlns:a16="http://schemas.microsoft.com/office/drawing/2014/main" xmlns="" id="{7815D7EC-C125-4568-AC99-1419FFA7817A}"/>
                </a:ext>
              </a:extLst>
            </p:cNvPr>
            <p:cNvGrpSpPr/>
            <p:nvPr/>
          </p:nvGrpSpPr>
          <p:grpSpPr>
            <a:xfrm>
              <a:off x="3323" y="1923"/>
              <a:ext cx="931" cy="1334"/>
              <a:chOff x="3323" y="1923"/>
              <a:chExt cx="931" cy="1334"/>
            </a:xfrm>
          </p:grpSpPr>
          <p:sp>
            <p:nvSpPr>
              <p:cNvPr id="729" name="Freeform 1409">
                <a:extLst>
                  <a:ext uri="{FF2B5EF4-FFF2-40B4-BE49-F238E27FC236}">
                    <a16:creationId xmlns:a16="http://schemas.microsoft.com/office/drawing/2014/main" xmlns="" id="{6535DCF5-D392-447C-B78F-41A2F729C59D}"/>
                  </a:ext>
                </a:extLst>
              </p:cNvPr>
              <p:cNvSpPr/>
              <p:nvPr/>
            </p:nvSpPr>
            <p:spPr>
              <a:xfrm>
                <a:off x="4024" y="2958"/>
                <a:ext cx="2" cy="2"/>
              </a:xfrm>
              <a:custGeom>
                <a:avLst/>
                <a:gdLst/>
                <a:ahLst/>
                <a:cxnLst>
                  <a:cxn ang="0">
                    <a:pos x="2" y="0"/>
                  </a:cxn>
                  <a:cxn ang="0">
                    <a:pos x="0" y="0"/>
                  </a:cxn>
                  <a:cxn ang="0">
                    <a:pos x="0" y="2"/>
                  </a:cxn>
                  <a:cxn ang="0">
                    <a:pos x="2" y="0"/>
                  </a:cxn>
                </a:cxnLst>
                <a:rect l="0" t="0" r="0" b="0"/>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0" name="Freeform 1410">
                <a:extLst>
                  <a:ext uri="{FF2B5EF4-FFF2-40B4-BE49-F238E27FC236}">
                    <a16:creationId xmlns:a16="http://schemas.microsoft.com/office/drawing/2014/main" xmlns="" id="{6E95B3DE-07FE-457C-B791-E3ECCD8A7717}"/>
                  </a:ext>
                </a:extLst>
              </p:cNvPr>
              <p:cNvSpPr/>
              <p:nvPr/>
            </p:nvSpPr>
            <p:spPr>
              <a:xfrm>
                <a:off x="3931" y="2947"/>
                <a:ext cx="92" cy="19"/>
              </a:xfrm>
              <a:custGeom>
                <a:avLst/>
                <a:gdLst/>
                <a:ahLst/>
                <a:cxnLst>
                  <a:cxn ang="0">
                    <a:pos x="0" y="6"/>
                  </a:cxn>
                  <a:cxn ang="0">
                    <a:pos x="3" y="8"/>
                  </a:cxn>
                  <a:cxn ang="0">
                    <a:pos x="0" y="12"/>
                  </a:cxn>
                  <a:cxn ang="0">
                    <a:pos x="0" y="19"/>
                  </a:cxn>
                  <a:cxn ang="0">
                    <a:pos x="7" y="15"/>
                  </a:cxn>
                  <a:cxn ang="0">
                    <a:pos x="7" y="19"/>
                  </a:cxn>
                  <a:cxn ang="0">
                    <a:pos x="21" y="15"/>
                  </a:cxn>
                  <a:cxn ang="0">
                    <a:pos x="30" y="13"/>
                  </a:cxn>
                  <a:cxn ang="0">
                    <a:pos x="69" y="13"/>
                  </a:cxn>
                  <a:cxn ang="0">
                    <a:pos x="71" y="8"/>
                  </a:cxn>
                  <a:cxn ang="0">
                    <a:pos x="73" y="12"/>
                  </a:cxn>
                  <a:cxn ang="0">
                    <a:pos x="71" y="12"/>
                  </a:cxn>
                  <a:cxn ang="0">
                    <a:pos x="82" y="12"/>
                  </a:cxn>
                  <a:cxn ang="0">
                    <a:pos x="82" y="6"/>
                  </a:cxn>
                  <a:cxn ang="0">
                    <a:pos x="87" y="13"/>
                  </a:cxn>
                  <a:cxn ang="0">
                    <a:pos x="91" y="9"/>
                  </a:cxn>
                  <a:cxn ang="0">
                    <a:pos x="87" y="4"/>
                  </a:cxn>
                  <a:cxn ang="0">
                    <a:pos x="90" y="1"/>
                  </a:cxn>
                  <a:cxn ang="0">
                    <a:pos x="65" y="10"/>
                  </a:cxn>
                  <a:cxn ang="0">
                    <a:pos x="66" y="6"/>
                  </a:cxn>
                  <a:cxn ang="0">
                    <a:pos x="50" y="4"/>
                  </a:cxn>
                  <a:cxn ang="0">
                    <a:pos x="45" y="9"/>
                  </a:cxn>
                  <a:cxn ang="0">
                    <a:pos x="42" y="7"/>
                  </a:cxn>
                  <a:cxn ang="0">
                    <a:pos x="42" y="10"/>
                  </a:cxn>
                  <a:cxn ang="0">
                    <a:pos x="36" y="6"/>
                  </a:cxn>
                  <a:cxn ang="0">
                    <a:pos x="36" y="13"/>
                  </a:cxn>
                  <a:cxn ang="0">
                    <a:pos x="26" y="4"/>
                  </a:cxn>
                  <a:cxn ang="0">
                    <a:pos x="28" y="7"/>
                  </a:cxn>
                  <a:cxn ang="0">
                    <a:pos x="26" y="11"/>
                  </a:cxn>
                  <a:cxn ang="0">
                    <a:pos x="24" y="5"/>
                  </a:cxn>
                  <a:cxn ang="0">
                    <a:pos x="18" y="9"/>
                  </a:cxn>
                  <a:cxn ang="0">
                    <a:pos x="18" y="12"/>
                  </a:cxn>
                  <a:cxn ang="0">
                    <a:pos x="9" y="11"/>
                  </a:cxn>
                  <a:cxn ang="0">
                    <a:pos x="13" y="6"/>
                  </a:cxn>
                  <a:cxn ang="0">
                    <a:pos x="10" y="3"/>
                  </a:cxn>
                  <a:cxn ang="0">
                    <a:pos x="4" y="11"/>
                  </a:cxn>
                  <a:cxn ang="0">
                    <a:pos x="0" y="6"/>
                  </a:cxn>
                </a:cxnLst>
                <a:rect l="0" t="0" r="0" b="0"/>
                <a:pathLst>
                  <a:path w="107" h="22">
                    <a:moveTo>
                      <a:pt x="0" y="7"/>
                    </a:moveTo>
                    <a:cubicBezTo>
                      <a:pt x="1" y="9"/>
                      <a:pt x="2" y="10"/>
                      <a:pt x="4" y="10"/>
                    </a:cubicBezTo>
                    <a:cubicBezTo>
                      <a:pt x="4" y="13"/>
                      <a:pt x="1" y="13"/>
                      <a:pt x="0" y="15"/>
                    </a:cubicBezTo>
                    <a:cubicBezTo>
                      <a:pt x="3" y="17"/>
                      <a:pt x="0" y="18"/>
                      <a:pt x="1" y="22"/>
                    </a:cubicBezTo>
                    <a:cubicBezTo>
                      <a:pt x="4" y="22"/>
                      <a:pt x="5" y="17"/>
                      <a:pt x="9" y="18"/>
                    </a:cubicBezTo>
                    <a:cubicBezTo>
                      <a:pt x="9" y="22"/>
                      <a:pt x="9" y="22"/>
                      <a:pt x="9" y="22"/>
                    </a:cubicBezTo>
                    <a:cubicBezTo>
                      <a:pt x="14" y="19"/>
                      <a:pt x="21" y="16"/>
                      <a:pt x="25" y="18"/>
                    </a:cubicBezTo>
                    <a:cubicBezTo>
                      <a:pt x="29" y="20"/>
                      <a:pt x="32" y="18"/>
                      <a:pt x="36" y="16"/>
                    </a:cubicBezTo>
                    <a:cubicBezTo>
                      <a:pt x="50" y="17"/>
                      <a:pt x="65" y="13"/>
                      <a:pt x="81" y="16"/>
                    </a:cubicBezTo>
                    <a:cubicBezTo>
                      <a:pt x="83" y="10"/>
                      <a:pt x="83" y="10"/>
                      <a:pt x="83" y="10"/>
                    </a:cubicBezTo>
                    <a:cubicBezTo>
                      <a:pt x="84" y="13"/>
                      <a:pt x="87" y="10"/>
                      <a:pt x="86" y="14"/>
                    </a:cubicBezTo>
                    <a:cubicBezTo>
                      <a:pt x="85" y="13"/>
                      <a:pt x="84" y="14"/>
                      <a:pt x="83" y="14"/>
                    </a:cubicBezTo>
                    <a:cubicBezTo>
                      <a:pt x="87" y="19"/>
                      <a:pt x="92" y="13"/>
                      <a:pt x="96" y="15"/>
                    </a:cubicBezTo>
                    <a:cubicBezTo>
                      <a:pt x="96" y="14"/>
                      <a:pt x="95" y="9"/>
                      <a:pt x="96" y="8"/>
                    </a:cubicBezTo>
                    <a:cubicBezTo>
                      <a:pt x="96" y="15"/>
                      <a:pt x="101" y="7"/>
                      <a:pt x="102" y="16"/>
                    </a:cubicBezTo>
                    <a:cubicBezTo>
                      <a:pt x="106" y="18"/>
                      <a:pt x="102" y="9"/>
                      <a:pt x="106" y="11"/>
                    </a:cubicBezTo>
                    <a:cubicBezTo>
                      <a:pt x="107" y="6"/>
                      <a:pt x="102" y="9"/>
                      <a:pt x="102" y="5"/>
                    </a:cubicBezTo>
                    <a:cubicBezTo>
                      <a:pt x="103" y="2"/>
                      <a:pt x="106" y="7"/>
                      <a:pt x="105" y="2"/>
                    </a:cubicBezTo>
                    <a:cubicBezTo>
                      <a:pt x="99" y="0"/>
                      <a:pt x="86" y="9"/>
                      <a:pt x="76" y="12"/>
                    </a:cubicBezTo>
                    <a:cubicBezTo>
                      <a:pt x="77" y="8"/>
                      <a:pt x="77" y="8"/>
                      <a:pt x="77" y="8"/>
                    </a:cubicBezTo>
                    <a:cubicBezTo>
                      <a:pt x="72" y="11"/>
                      <a:pt x="64" y="11"/>
                      <a:pt x="59" y="5"/>
                    </a:cubicBezTo>
                    <a:cubicBezTo>
                      <a:pt x="60" y="8"/>
                      <a:pt x="52" y="3"/>
                      <a:pt x="53" y="11"/>
                    </a:cubicBezTo>
                    <a:cubicBezTo>
                      <a:pt x="51" y="9"/>
                      <a:pt x="51" y="10"/>
                      <a:pt x="49" y="9"/>
                    </a:cubicBezTo>
                    <a:cubicBezTo>
                      <a:pt x="49" y="12"/>
                      <a:pt x="49" y="12"/>
                      <a:pt x="49" y="12"/>
                    </a:cubicBezTo>
                    <a:cubicBezTo>
                      <a:pt x="46" y="12"/>
                      <a:pt x="46" y="8"/>
                      <a:pt x="43" y="8"/>
                    </a:cubicBezTo>
                    <a:cubicBezTo>
                      <a:pt x="45" y="12"/>
                      <a:pt x="43" y="13"/>
                      <a:pt x="42" y="16"/>
                    </a:cubicBezTo>
                    <a:cubicBezTo>
                      <a:pt x="39" y="12"/>
                      <a:pt x="34" y="9"/>
                      <a:pt x="31" y="5"/>
                    </a:cubicBezTo>
                    <a:cubicBezTo>
                      <a:pt x="32" y="7"/>
                      <a:pt x="32" y="8"/>
                      <a:pt x="33" y="9"/>
                    </a:cubicBezTo>
                    <a:cubicBezTo>
                      <a:pt x="31" y="8"/>
                      <a:pt x="31" y="12"/>
                      <a:pt x="31" y="13"/>
                    </a:cubicBezTo>
                    <a:cubicBezTo>
                      <a:pt x="29" y="13"/>
                      <a:pt x="29" y="9"/>
                      <a:pt x="29" y="6"/>
                    </a:cubicBezTo>
                    <a:cubicBezTo>
                      <a:pt x="25" y="5"/>
                      <a:pt x="24" y="14"/>
                      <a:pt x="21" y="11"/>
                    </a:cubicBezTo>
                    <a:cubicBezTo>
                      <a:pt x="22" y="15"/>
                      <a:pt x="22" y="15"/>
                      <a:pt x="22" y="15"/>
                    </a:cubicBezTo>
                    <a:cubicBezTo>
                      <a:pt x="18" y="16"/>
                      <a:pt x="15" y="12"/>
                      <a:pt x="11" y="13"/>
                    </a:cubicBezTo>
                    <a:cubicBezTo>
                      <a:pt x="8" y="8"/>
                      <a:pt x="14" y="9"/>
                      <a:pt x="16" y="7"/>
                    </a:cubicBezTo>
                    <a:cubicBezTo>
                      <a:pt x="15" y="6"/>
                      <a:pt x="13" y="5"/>
                      <a:pt x="12" y="4"/>
                    </a:cubicBezTo>
                    <a:cubicBezTo>
                      <a:pt x="10" y="6"/>
                      <a:pt x="8" y="10"/>
                      <a:pt x="5" y="13"/>
                    </a:cubicBezTo>
                    <a:cubicBezTo>
                      <a:pt x="7" y="7"/>
                      <a:pt x="2" y="7"/>
                      <a:pt x="0" y="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1" name="Freeform 1411">
                <a:extLst>
                  <a:ext uri="{FF2B5EF4-FFF2-40B4-BE49-F238E27FC236}">
                    <a16:creationId xmlns:a16="http://schemas.microsoft.com/office/drawing/2014/main" xmlns="" id="{C5E9D8E4-5964-40D9-9FF3-B01B3C10D97C}"/>
                  </a:ext>
                </a:extLst>
              </p:cNvPr>
              <p:cNvSpPr/>
              <p:nvPr/>
            </p:nvSpPr>
            <p:spPr>
              <a:xfrm>
                <a:off x="3941" y="2949"/>
                <a:ext cx="1" cy="2"/>
              </a:xfrm>
              <a:custGeom>
                <a:avLst/>
                <a:gdLst/>
                <a:ahLst/>
                <a:cxnLst>
                  <a:cxn ang="0">
                    <a:pos x="0" y="2"/>
                  </a:cxn>
                  <a:cxn ang="0">
                    <a:pos x="1" y="0"/>
                  </a:cxn>
                  <a:cxn ang="0">
                    <a:pos x="0" y="0"/>
                  </a:cxn>
                  <a:cxn ang="0">
                    <a:pos x="0" y="2"/>
                  </a:cxn>
                </a:cxnLst>
                <a:rect l="0" t="0" r="0" b="0"/>
                <a:pathLst>
                  <a:path w="1" h="2">
                    <a:moveTo>
                      <a:pt x="0" y="2"/>
                    </a:moveTo>
                    <a:lnTo>
                      <a:pt x="1" y="0"/>
                    </a:lnTo>
                    <a:lnTo>
                      <a:pt x="0"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2" name="Freeform 1412">
                <a:extLst>
                  <a:ext uri="{FF2B5EF4-FFF2-40B4-BE49-F238E27FC236}">
                    <a16:creationId xmlns:a16="http://schemas.microsoft.com/office/drawing/2014/main" xmlns="" id="{736BDE2F-1A3B-4AAA-ACF6-C71FCCD08A68}"/>
                  </a:ext>
                </a:extLst>
              </p:cNvPr>
              <p:cNvSpPr/>
              <p:nvPr/>
            </p:nvSpPr>
            <p:spPr>
              <a:xfrm>
                <a:off x="3931" y="2953"/>
                <a:ext cx="0" cy="0"/>
              </a:xfrm>
              <a:custGeom>
                <a:avLst/>
                <a:gdLst/>
                <a:ahLst/>
                <a:cxnLst>
                  <a:cxn ang="0">
                    <a:pos x="0" y="0"/>
                  </a:cxn>
                  <a:cxn ang="0">
                    <a:pos x="0" y="0"/>
                  </a:cxn>
                  <a:cxn ang="0">
                    <a:pos x="0" y="0"/>
                  </a:cxn>
                </a:cxnLst>
                <a:rect l="0" t="0" r="0" b="0"/>
                <a:pathLst>
                  <a:path w="1" h="1">
                    <a:moveTo>
                      <a:pt x="0" y="1"/>
                    </a:moveTo>
                    <a:cubicBezTo>
                      <a:pt x="0" y="0"/>
                      <a:pt x="0" y="0"/>
                      <a:pt x="0" y="0"/>
                    </a:cubicBezTo>
                    <a:cubicBezTo>
                      <a:pt x="0" y="1"/>
                      <a:pt x="0"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3" name="Freeform 1413">
                <a:extLst>
                  <a:ext uri="{FF2B5EF4-FFF2-40B4-BE49-F238E27FC236}">
                    <a16:creationId xmlns:a16="http://schemas.microsoft.com/office/drawing/2014/main" xmlns="" id="{FCD8E6CC-9868-4C60-BFD5-1A22306DDA21}"/>
                  </a:ext>
                </a:extLst>
              </p:cNvPr>
              <p:cNvSpPr/>
              <p:nvPr/>
            </p:nvSpPr>
            <p:spPr>
              <a:xfrm>
                <a:off x="3951" y="2963"/>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4" name="Freeform 1414">
                <a:extLst>
                  <a:ext uri="{FF2B5EF4-FFF2-40B4-BE49-F238E27FC236}">
                    <a16:creationId xmlns:a16="http://schemas.microsoft.com/office/drawing/2014/main" xmlns="" id="{D3D8374C-C037-4230-8FF3-B05D38A56250}"/>
                  </a:ext>
                </a:extLst>
              </p:cNvPr>
              <p:cNvSpPr/>
              <p:nvPr/>
            </p:nvSpPr>
            <p:spPr>
              <a:xfrm>
                <a:off x="3955" y="2949"/>
                <a:ext cx="2" cy="3"/>
              </a:xfrm>
              <a:custGeom>
                <a:avLst/>
                <a:gdLst/>
                <a:ahLst/>
                <a:cxnLst>
                  <a:cxn ang="0">
                    <a:pos x="0" y="0"/>
                  </a:cxn>
                  <a:cxn ang="0">
                    <a:pos x="2" y="3"/>
                  </a:cxn>
                  <a:cxn ang="0">
                    <a:pos x="0" y="0"/>
                  </a:cxn>
                </a:cxnLst>
                <a:rect l="0" t="0" r="0" b="0"/>
                <a:pathLst>
                  <a:path w="3" h="3">
                    <a:moveTo>
                      <a:pt x="0" y="0"/>
                    </a:moveTo>
                    <a:cubicBezTo>
                      <a:pt x="3" y="3"/>
                      <a:pt x="3" y="3"/>
                      <a:pt x="3" y="3"/>
                    </a:cubicBezTo>
                    <a:cubicBezTo>
                      <a:pt x="3" y="2"/>
                      <a:pt x="2"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5" name="Freeform 1415">
                <a:extLst>
                  <a:ext uri="{FF2B5EF4-FFF2-40B4-BE49-F238E27FC236}">
                    <a16:creationId xmlns:a16="http://schemas.microsoft.com/office/drawing/2014/main" xmlns="" id="{0E188B5C-6611-4534-82F9-B35D2323E8A0}"/>
                  </a:ext>
                </a:extLst>
              </p:cNvPr>
              <p:cNvSpPr/>
              <p:nvPr/>
            </p:nvSpPr>
            <p:spPr>
              <a:xfrm>
                <a:off x="3976" y="2949"/>
                <a:ext cx="2" cy="3"/>
              </a:xfrm>
              <a:custGeom>
                <a:avLst/>
                <a:gdLst/>
                <a:ahLst/>
                <a:cxnLst>
                  <a:cxn ang="0">
                    <a:pos x="1" y="3"/>
                  </a:cxn>
                  <a:cxn ang="0">
                    <a:pos x="2" y="0"/>
                  </a:cxn>
                  <a:cxn ang="0">
                    <a:pos x="1" y="3"/>
                  </a:cxn>
                </a:cxnLst>
                <a:rect l="0" t="0" r="0" b="0"/>
                <a:pathLst>
                  <a:path w="2" h="3">
                    <a:moveTo>
                      <a:pt x="1" y="3"/>
                    </a:moveTo>
                    <a:cubicBezTo>
                      <a:pt x="2" y="2"/>
                      <a:pt x="1" y="1"/>
                      <a:pt x="2" y="0"/>
                    </a:cubicBezTo>
                    <a:cubicBezTo>
                      <a:pt x="0" y="0"/>
                      <a:pt x="0" y="1"/>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6" name="Freeform 1416">
                <a:extLst>
                  <a:ext uri="{FF2B5EF4-FFF2-40B4-BE49-F238E27FC236}">
                    <a16:creationId xmlns:a16="http://schemas.microsoft.com/office/drawing/2014/main" xmlns="" id="{053375F8-864B-45B1-A4D8-6CF1B2AA73CD}"/>
                  </a:ext>
                </a:extLst>
              </p:cNvPr>
              <p:cNvSpPr/>
              <p:nvPr/>
            </p:nvSpPr>
            <p:spPr>
              <a:xfrm>
                <a:off x="3933" y="2950"/>
                <a:ext cx="4" cy="2"/>
              </a:xfrm>
              <a:custGeom>
                <a:avLst/>
                <a:gdLst/>
                <a:ahLst/>
                <a:cxnLst>
                  <a:cxn ang="0">
                    <a:pos x="4" y="0"/>
                  </a:cxn>
                  <a:cxn ang="0">
                    <a:pos x="1" y="1"/>
                  </a:cxn>
                  <a:cxn ang="0">
                    <a:pos x="0" y="2"/>
                  </a:cxn>
                  <a:cxn ang="0">
                    <a:pos x="4" y="0"/>
                  </a:cxn>
                </a:cxnLst>
                <a:rect l="0" t="0" r="0" b="0"/>
                <a:pathLst>
                  <a:path w="4" h="2">
                    <a:moveTo>
                      <a:pt x="4" y="0"/>
                    </a:moveTo>
                    <a:lnTo>
                      <a:pt x="1" y="1"/>
                    </a:lnTo>
                    <a:lnTo>
                      <a:pt x="0" y="2"/>
                    </a:lnTo>
                    <a:lnTo>
                      <a:pt x="4"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7" name="Freeform 1417">
                <a:extLst>
                  <a:ext uri="{FF2B5EF4-FFF2-40B4-BE49-F238E27FC236}">
                    <a16:creationId xmlns:a16="http://schemas.microsoft.com/office/drawing/2014/main" xmlns="" id="{EF344B77-585A-45F3-AEB1-7F428FAD6E3B}"/>
                  </a:ext>
                </a:extLst>
              </p:cNvPr>
              <p:cNvSpPr/>
              <p:nvPr/>
            </p:nvSpPr>
            <p:spPr>
              <a:xfrm>
                <a:off x="3878" y="2952"/>
                <a:ext cx="50" cy="21"/>
              </a:xfrm>
              <a:custGeom>
                <a:avLst/>
                <a:gdLst/>
                <a:ahLst/>
                <a:cxnLst>
                  <a:cxn ang="0">
                    <a:pos x="3" y="17"/>
                  </a:cxn>
                  <a:cxn ang="0">
                    <a:pos x="12" y="19"/>
                  </a:cxn>
                  <a:cxn ang="0">
                    <a:pos x="18" y="10"/>
                  </a:cxn>
                  <a:cxn ang="0">
                    <a:pos x="18" y="17"/>
                  </a:cxn>
                  <a:cxn ang="0">
                    <a:pos x="34" y="11"/>
                  </a:cxn>
                  <a:cxn ang="0">
                    <a:pos x="34" y="14"/>
                  </a:cxn>
                  <a:cxn ang="0">
                    <a:pos x="40" y="5"/>
                  </a:cxn>
                  <a:cxn ang="0">
                    <a:pos x="41" y="15"/>
                  </a:cxn>
                  <a:cxn ang="0">
                    <a:pos x="40" y="15"/>
                  </a:cxn>
                  <a:cxn ang="0">
                    <a:pos x="50" y="12"/>
                  </a:cxn>
                  <a:cxn ang="0">
                    <a:pos x="50" y="7"/>
                  </a:cxn>
                  <a:cxn ang="0">
                    <a:pos x="49" y="2"/>
                  </a:cxn>
                  <a:cxn ang="0">
                    <a:pos x="43" y="6"/>
                  </a:cxn>
                  <a:cxn ang="0">
                    <a:pos x="43" y="3"/>
                  </a:cxn>
                  <a:cxn ang="0">
                    <a:pos x="41" y="5"/>
                  </a:cxn>
                  <a:cxn ang="0">
                    <a:pos x="40" y="2"/>
                  </a:cxn>
                  <a:cxn ang="0">
                    <a:pos x="36" y="5"/>
                  </a:cxn>
                  <a:cxn ang="0">
                    <a:pos x="36" y="4"/>
                  </a:cxn>
                  <a:cxn ang="0">
                    <a:pos x="33" y="8"/>
                  </a:cxn>
                  <a:cxn ang="0">
                    <a:pos x="31" y="4"/>
                  </a:cxn>
                  <a:cxn ang="0">
                    <a:pos x="32" y="7"/>
                  </a:cxn>
                  <a:cxn ang="0">
                    <a:pos x="21" y="3"/>
                  </a:cxn>
                  <a:cxn ang="0">
                    <a:pos x="20" y="6"/>
                  </a:cxn>
                  <a:cxn ang="0">
                    <a:pos x="25" y="3"/>
                  </a:cxn>
                  <a:cxn ang="0">
                    <a:pos x="25" y="11"/>
                  </a:cxn>
                  <a:cxn ang="0">
                    <a:pos x="18" y="5"/>
                  </a:cxn>
                  <a:cxn ang="0">
                    <a:pos x="10" y="7"/>
                  </a:cxn>
                  <a:cxn ang="0">
                    <a:pos x="10" y="5"/>
                  </a:cxn>
                  <a:cxn ang="0">
                    <a:pos x="5" y="9"/>
                  </a:cxn>
                  <a:cxn ang="0">
                    <a:pos x="6" y="10"/>
                  </a:cxn>
                  <a:cxn ang="0">
                    <a:pos x="5" y="12"/>
                  </a:cxn>
                  <a:cxn ang="0">
                    <a:pos x="5" y="10"/>
                  </a:cxn>
                  <a:cxn ang="0">
                    <a:pos x="0" y="15"/>
                  </a:cxn>
                  <a:cxn ang="0">
                    <a:pos x="6" y="12"/>
                  </a:cxn>
                  <a:cxn ang="0">
                    <a:pos x="3" y="17"/>
                  </a:cxn>
                </a:cxnLst>
                <a:rect l="0" t="0" r="0" b="0"/>
                <a:pathLst>
                  <a:path w="58" h="25">
                    <a:moveTo>
                      <a:pt x="4" y="21"/>
                    </a:moveTo>
                    <a:cubicBezTo>
                      <a:pt x="7" y="25"/>
                      <a:pt x="11" y="22"/>
                      <a:pt x="15" y="23"/>
                    </a:cubicBezTo>
                    <a:cubicBezTo>
                      <a:pt x="21" y="20"/>
                      <a:pt x="15" y="13"/>
                      <a:pt x="21" y="12"/>
                    </a:cubicBezTo>
                    <a:cubicBezTo>
                      <a:pt x="21" y="21"/>
                      <a:pt x="21" y="21"/>
                      <a:pt x="21" y="21"/>
                    </a:cubicBezTo>
                    <a:cubicBezTo>
                      <a:pt x="27" y="20"/>
                      <a:pt x="35" y="22"/>
                      <a:pt x="40" y="14"/>
                    </a:cubicBezTo>
                    <a:cubicBezTo>
                      <a:pt x="41" y="15"/>
                      <a:pt x="42" y="16"/>
                      <a:pt x="40" y="17"/>
                    </a:cubicBezTo>
                    <a:cubicBezTo>
                      <a:pt x="44" y="17"/>
                      <a:pt x="42" y="4"/>
                      <a:pt x="47" y="7"/>
                    </a:cubicBezTo>
                    <a:cubicBezTo>
                      <a:pt x="43" y="13"/>
                      <a:pt x="49" y="12"/>
                      <a:pt x="48" y="18"/>
                    </a:cubicBezTo>
                    <a:cubicBezTo>
                      <a:pt x="47" y="19"/>
                      <a:pt x="47" y="19"/>
                      <a:pt x="47" y="19"/>
                    </a:cubicBezTo>
                    <a:cubicBezTo>
                      <a:pt x="51" y="18"/>
                      <a:pt x="55" y="15"/>
                      <a:pt x="58" y="15"/>
                    </a:cubicBezTo>
                    <a:cubicBezTo>
                      <a:pt x="57" y="13"/>
                      <a:pt x="55" y="9"/>
                      <a:pt x="58" y="9"/>
                    </a:cubicBezTo>
                    <a:cubicBezTo>
                      <a:pt x="57" y="8"/>
                      <a:pt x="57" y="6"/>
                      <a:pt x="57" y="3"/>
                    </a:cubicBezTo>
                    <a:cubicBezTo>
                      <a:pt x="54" y="6"/>
                      <a:pt x="53" y="5"/>
                      <a:pt x="51" y="8"/>
                    </a:cubicBezTo>
                    <a:cubicBezTo>
                      <a:pt x="49" y="5"/>
                      <a:pt x="52" y="7"/>
                      <a:pt x="50" y="4"/>
                    </a:cubicBezTo>
                    <a:cubicBezTo>
                      <a:pt x="48" y="7"/>
                      <a:pt x="48" y="7"/>
                      <a:pt x="48" y="7"/>
                    </a:cubicBezTo>
                    <a:cubicBezTo>
                      <a:pt x="46" y="6"/>
                      <a:pt x="50" y="3"/>
                      <a:pt x="47" y="3"/>
                    </a:cubicBezTo>
                    <a:cubicBezTo>
                      <a:pt x="46" y="5"/>
                      <a:pt x="44" y="7"/>
                      <a:pt x="42" y="7"/>
                    </a:cubicBezTo>
                    <a:cubicBezTo>
                      <a:pt x="42" y="5"/>
                      <a:pt x="42" y="5"/>
                      <a:pt x="42" y="5"/>
                    </a:cubicBezTo>
                    <a:cubicBezTo>
                      <a:pt x="41" y="7"/>
                      <a:pt x="38" y="5"/>
                      <a:pt x="39" y="10"/>
                    </a:cubicBezTo>
                    <a:cubicBezTo>
                      <a:pt x="37" y="5"/>
                      <a:pt x="37" y="5"/>
                      <a:pt x="37" y="5"/>
                    </a:cubicBezTo>
                    <a:cubicBezTo>
                      <a:pt x="38" y="9"/>
                      <a:pt x="38" y="9"/>
                      <a:pt x="38" y="9"/>
                    </a:cubicBezTo>
                    <a:cubicBezTo>
                      <a:pt x="33" y="8"/>
                      <a:pt x="31" y="0"/>
                      <a:pt x="25" y="4"/>
                    </a:cubicBezTo>
                    <a:cubicBezTo>
                      <a:pt x="26" y="5"/>
                      <a:pt x="25" y="7"/>
                      <a:pt x="24" y="8"/>
                    </a:cubicBezTo>
                    <a:cubicBezTo>
                      <a:pt x="27" y="10"/>
                      <a:pt x="27" y="5"/>
                      <a:pt x="30" y="4"/>
                    </a:cubicBezTo>
                    <a:cubicBezTo>
                      <a:pt x="30" y="8"/>
                      <a:pt x="26" y="12"/>
                      <a:pt x="29" y="14"/>
                    </a:cubicBezTo>
                    <a:cubicBezTo>
                      <a:pt x="26" y="10"/>
                      <a:pt x="23" y="15"/>
                      <a:pt x="21" y="6"/>
                    </a:cubicBezTo>
                    <a:cubicBezTo>
                      <a:pt x="17" y="6"/>
                      <a:pt x="16" y="10"/>
                      <a:pt x="12" y="9"/>
                    </a:cubicBezTo>
                    <a:cubicBezTo>
                      <a:pt x="12" y="7"/>
                      <a:pt x="12" y="7"/>
                      <a:pt x="12" y="7"/>
                    </a:cubicBezTo>
                    <a:cubicBezTo>
                      <a:pt x="12" y="13"/>
                      <a:pt x="9" y="5"/>
                      <a:pt x="6" y="11"/>
                    </a:cubicBezTo>
                    <a:cubicBezTo>
                      <a:pt x="8" y="12"/>
                      <a:pt x="8" y="12"/>
                      <a:pt x="8" y="12"/>
                    </a:cubicBezTo>
                    <a:cubicBezTo>
                      <a:pt x="8" y="14"/>
                      <a:pt x="7" y="15"/>
                      <a:pt x="6" y="15"/>
                    </a:cubicBezTo>
                    <a:cubicBezTo>
                      <a:pt x="6" y="14"/>
                      <a:pt x="6" y="14"/>
                      <a:pt x="6" y="13"/>
                    </a:cubicBezTo>
                    <a:cubicBezTo>
                      <a:pt x="5" y="17"/>
                      <a:pt x="1" y="18"/>
                      <a:pt x="0" y="19"/>
                    </a:cubicBezTo>
                    <a:cubicBezTo>
                      <a:pt x="2" y="20"/>
                      <a:pt x="5" y="16"/>
                      <a:pt x="7" y="15"/>
                    </a:cubicBezTo>
                    <a:cubicBezTo>
                      <a:pt x="6" y="18"/>
                      <a:pt x="6" y="21"/>
                      <a:pt x="4" y="2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8" name="Freeform 1418">
                <a:extLst>
                  <a:ext uri="{FF2B5EF4-FFF2-40B4-BE49-F238E27FC236}">
                    <a16:creationId xmlns:a16="http://schemas.microsoft.com/office/drawing/2014/main" xmlns="" id="{745AF6D8-FB7C-4D86-BB6D-5946E69E4B18}"/>
                  </a:ext>
                </a:extLst>
              </p:cNvPr>
              <p:cNvSpPr/>
              <p:nvPr/>
            </p:nvSpPr>
            <p:spPr>
              <a:xfrm>
                <a:off x="3914" y="2954"/>
                <a:ext cx="2" cy="2"/>
              </a:xfrm>
              <a:custGeom>
                <a:avLst/>
                <a:gdLst/>
                <a:ahLst/>
                <a:cxnLst>
                  <a:cxn ang="0">
                    <a:pos x="2" y="0"/>
                  </a:cxn>
                  <a:cxn ang="0">
                    <a:pos x="0" y="2"/>
                  </a:cxn>
                  <a:cxn ang="0">
                    <a:pos x="2" y="0"/>
                  </a:cxn>
                </a:cxnLst>
                <a:rect l="0" t="0" r="0" b="0"/>
                <a:pathLst>
                  <a:path w="2" h="2">
                    <a:moveTo>
                      <a:pt x="2" y="0"/>
                    </a:moveTo>
                    <a:cubicBezTo>
                      <a:pt x="0" y="2"/>
                      <a:pt x="0" y="2"/>
                      <a:pt x="0" y="2"/>
                    </a:cubicBezTo>
                    <a:cubicBezTo>
                      <a:pt x="1" y="2"/>
                      <a:pt x="1" y="2"/>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39" name="Freeform 1419">
                <a:extLst>
                  <a:ext uri="{FF2B5EF4-FFF2-40B4-BE49-F238E27FC236}">
                    <a16:creationId xmlns:a16="http://schemas.microsoft.com/office/drawing/2014/main" xmlns="" id="{3E71C072-E6DF-4560-AED8-D27DCC383DBB}"/>
                  </a:ext>
                </a:extLst>
              </p:cNvPr>
              <p:cNvSpPr/>
              <p:nvPr/>
            </p:nvSpPr>
            <p:spPr>
              <a:xfrm>
                <a:off x="3838" y="2952"/>
                <a:ext cx="38" cy="26"/>
              </a:xfrm>
              <a:custGeom>
                <a:avLst/>
                <a:gdLst/>
                <a:ahLst/>
                <a:cxnLst>
                  <a:cxn ang="0">
                    <a:pos x="27" y="12"/>
                  </a:cxn>
                  <a:cxn ang="0">
                    <a:pos x="26" y="7"/>
                  </a:cxn>
                  <a:cxn ang="0">
                    <a:pos x="27" y="16"/>
                  </a:cxn>
                  <a:cxn ang="0">
                    <a:pos x="22" y="18"/>
                  </a:cxn>
                  <a:cxn ang="0">
                    <a:pos x="22" y="10"/>
                  </a:cxn>
                  <a:cxn ang="0">
                    <a:pos x="18" y="9"/>
                  </a:cxn>
                  <a:cxn ang="0">
                    <a:pos x="19" y="14"/>
                  </a:cxn>
                  <a:cxn ang="0">
                    <a:pos x="14" y="17"/>
                  </a:cxn>
                  <a:cxn ang="0">
                    <a:pos x="16" y="15"/>
                  </a:cxn>
                  <a:cxn ang="0">
                    <a:pos x="13" y="10"/>
                  </a:cxn>
                  <a:cxn ang="0">
                    <a:pos x="3" y="25"/>
                  </a:cxn>
                  <a:cxn ang="0">
                    <a:pos x="6" y="23"/>
                  </a:cxn>
                  <a:cxn ang="0">
                    <a:pos x="6" y="17"/>
                  </a:cxn>
                  <a:cxn ang="0">
                    <a:pos x="10" y="19"/>
                  </a:cxn>
                  <a:cxn ang="0">
                    <a:pos x="8" y="22"/>
                  </a:cxn>
                  <a:cxn ang="0">
                    <a:pos x="33" y="20"/>
                  </a:cxn>
                  <a:cxn ang="0">
                    <a:pos x="30" y="20"/>
                  </a:cxn>
                  <a:cxn ang="0">
                    <a:pos x="33" y="17"/>
                  </a:cxn>
                  <a:cxn ang="0">
                    <a:pos x="31" y="11"/>
                  </a:cxn>
                  <a:cxn ang="0">
                    <a:pos x="32" y="13"/>
                  </a:cxn>
                  <a:cxn ang="0">
                    <a:pos x="32" y="6"/>
                  </a:cxn>
                  <a:cxn ang="0">
                    <a:pos x="38" y="4"/>
                  </a:cxn>
                  <a:cxn ang="0">
                    <a:pos x="28" y="4"/>
                  </a:cxn>
                  <a:cxn ang="0">
                    <a:pos x="27" y="12"/>
                  </a:cxn>
                </a:cxnLst>
                <a:rect l="0" t="0" r="0" b="0"/>
                <a:pathLst>
                  <a:path w="45" h="30">
                    <a:moveTo>
                      <a:pt x="33" y="14"/>
                    </a:moveTo>
                    <a:cubicBezTo>
                      <a:pt x="31" y="13"/>
                      <a:pt x="34" y="11"/>
                      <a:pt x="31" y="9"/>
                    </a:cubicBezTo>
                    <a:cubicBezTo>
                      <a:pt x="29" y="12"/>
                      <a:pt x="35" y="15"/>
                      <a:pt x="32" y="19"/>
                    </a:cubicBezTo>
                    <a:cubicBezTo>
                      <a:pt x="31" y="17"/>
                      <a:pt x="28" y="21"/>
                      <a:pt x="27" y="21"/>
                    </a:cubicBezTo>
                    <a:cubicBezTo>
                      <a:pt x="28" y="19"/>
                      <a:pt x="27" y="13"/>
                      <a:pt x="27" y="12"/>
                    </a:cubicBezTo>
                    <a:cubicBezTo>
                      <a:pt x="26" y="14"/>
                      <a:pt x="24" y="11"/>
                      <a:pt x="22" y="11"/>
                    </a:cubicBezTo>
                    <a:cubicBezTo>
                      <a:pt x="26" y="14"/>
                      <a:pt x="19" y="13"/>
                      <a:pt x="23" y="17"/>
                    </a:cubicBezTo>
                    <a:cubicBezTo>
                      <a:pt x="23" y="20"/>
                      <a:pt x="19" y="23"/>
                      <a:pt x="17" y="20"/>
                    </a:cubicBezTo>
                    <a:cubicBezTo>
                      <a:pt x="17" y="18"/>
                      <a:pt x="19" y="18"/>
                      <a:pt x="20" y="18"/>
                    </a:cubicBezTo>
                    <a:cubicBezTo>
                      <a:pt x="20" y="14"/>
                      <a:pt x="17" y="16"/>
                      <a:pt x="16" y="12"/>
                    </a:cubicBezTo>
                    <a:cubicBezTo>
                      <a:pt x="13" y="18"/>
                      <a:pt x="0" y="19"/>
                      <a:pt x="4" y="29"/>
                    </a:cubicBezTo>
                    <a:cubicBezTo>
                      <a:pt x="6" y="30"/>
                      <a:pt x="7" y="28"/>
                      <a:pt x="8" y="27"/>
                    </a:cubicBezTo>
                    <a:cubicBezTo>
                      <a:pt x="4" y="26"/>
                      <a:pt x="8" y="22"/>
                      <a:pt x="8" y="20"/>
                    </a:cubicBezTo>
                    <a:cubicBezTo>
                      <a:pt x="10" y="22"/>
                      <a:pt x="13" y="18"/>
                      <a:pt x="12" y="22"/>
                    </a:cubicBezTo>
                    <a:cubicBezTo>
                      <a:pt x="10" y="26"/>
                      <a:pt x="10" y="26"/>
                      <a:pt x="10" y="26"/>
                    </a:cubicBezTo>
                    <a:cubicBezTo>
                      <a:pt x="18" y="27"/>
                      <a:pt x="30" y="26"/>
                      <a:pt x="40" y="24"/>
                    </a:cubicBezTo>
                    <a:cubicBezTo>
                      <a:pt x="36" y="24"/>
                      <a:pt x="36" y="24"/>
                      <a:pt x="36" y="24"/>
                    </a:cubicBezTo>
                    <a:cubicBezTo>
                      <a:pt x="36" y="21"/>
                      <a:pt x="38" y="21"/>
                      <a:pt x="40" y="20"/>
                    </a:cubicBezTo>
                    <a:cubicBezTo>
                      <a:pt x="37" y="13"/>
                      <a:pt x="37" y="13"/>
                      <a:pt x="37" y="13"/>
                    </a:cubicBezTo>
                    <a:cubicBezTo>
                      <a:pt x="38" y="13"/>
                      <a:pt x="39" y="12"/>
                      <a:pt x="39" y="15"/>
                    </a:cubicBezTo>
                    <a:cubicBezTo>
                      <a:pt x="41" y="12"/>
                      <a:pt x="40" y="10"/>
                      <a:pt x="39" y="8"/>
                    </a:cubicBezTo>
                    <a:cubicBezTo>
                      <a:pt x="42" y="7"/>
                      <a:pt x="43" y="9"/>
                      <a:pt x="45" y="5"/>
                    </a:cubicBezTo>
                    <a:cubicBezTo>
                      <a:pt x="39" y="0"/>
                      <a:pt x="41" y="10"/>
                      <a:pt x="34" y="5"/>
                    </a:cubicBezTo>
                    <a:lnTo>
                      <a:pt x="33" y="1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40" name="Freeform 1420">
                <a:extLst>
                  <a:ext uri="{FF2B5EF4-FFF2-40B4-BE49-F238E27FC236}">
                    <a16:creationId xmlns:a16="http://schemas.microsoft.com/office/drawing/2014/main" xmlns="" id="{1AB7136E-F834-4EFF-9914-CAEDD1C68D25}"/>
                  </a:ext>
                </a:extLst>
              </p:cNvPr>
              <p:cNvSpPr/>
              <p:nvPr/>
            </p:nvSpPr>
            <p:spPr>
              <a:xfrm>
                <a:off x="3875" y="2960"/>
                <a:ext cx="2" cy="3"/>
              </a:xfrm>
              <a:custGeom>
                <a:avLst/>
                <a:gdLst/>
                <a:ahLst/>
                <a:cxnLst>
                  <a:cxn ang="0">
                    <a:pos x="1" y="0"/>
                  </a:cxn>
                  <a:cxn ang="0">
                    <a:pos x="0" y="3"/>
                  </a:cxn>
                  <a:cxn ang="0">
                    <a:pos x="2" y="2"/>
                  </a:cxn>
                  <a:cxn ang="0">
                    <a:pos x="1" y="0"/>
                  </a:cxn>
                </a:cxnLst>
                <a:rect l="0" t="0" r="0" b="0"/>
                <a:pathLst>
                  <a:path w="2" h="3">
                    <a:moveTo>
                      <a:pt x="1" y="0"/>
                    </a:moveTo>
                    <a:lnTo>
                      <a:pt x="0" y="3"/>
                    </a:lnTo>
                    <a:lnTo>
                      <a:pt x="2" y="2"/>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41" name="Freeform 1421">
                <a:extLst>
                  <a:ext uri="{FF2B5EF4-FFF2-40B4-BE49-F238E27FC236}">
                    <a16:creationId xmlns:a16="http://schemas.microsoft.com/office/drawing/2014/main" xmlns="" id="{1365F220-2447-4319-9F3A-37702A1F59DE}"/>
                  </a:ext>
                </a:extLst>
              </p:cNvPr>
              <p:cNvSpPr/>
              <p:nvPr/>
            </p:nvSpPr>
            <p:spPr>
              <a:xfrm>
                <a:off x="3873" y="2969"/>
                <a:ext cx="2" cy="4"/>
              </a:xfrm>
              <a:custGeom>
                <a:avLst/>
                <a:gdLst/>
                <a:ahLst/>
                <a:cxnLst>
                  <a:cxn ang="0">
                    <a:pos x="2" y="4"/>
                  </a:cxn>
                  <a:cxn ang="0">
                    <a:pos x="2" y="0"/>
                  </a:cxn>
                  <a:cxn ang="0">
                    <a:pos x="2" y="4"/>
                  </a:cxn>
                </a:cxnLst>
                <a:rect l="0" t="0" r="0" b="0"/>
                <a:pathLst>
                  <a:path w="3" h="5">
                    <a:moveTo>
                      <a:pt x="3" y="5"/>
                    </a:moveTo>
                    <a:cubicBezTo>
                      <a:pt x="3" y="1"/>
                      <a:pt x="3" y="1"/>
                      <a:pt x="3" y="1"/>
                    </a:cubicBezTo>
                    <a:cubicBezTo>
                      <a:pt x="0" y="0"/>
                      <a:pt x="1" y="2"/>
                      <a:pt x="3"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42" name="Freeform 1422">
                <a:extLst>
                  <a:ext uri="{FF2B5EF4-FFF2-40B4-BE49-F238E27FC236}">
                    <a16:creationId xmlns:a16="http://schemas.microsoft.com/office/drawing/2014/main" xmlns="" id="{FE7D5841-0D8D-47BC-9709-8E4D800BDE53}"/>
                  </a:ext>
                </a:extLst>
              </p:cNvPr>
              <p:cNvSpPr/>
              <p:nvPr/>
            </p:nvSpPr>
            <p:spPr>
              <a:xfrm>
                <a:off x="3846" y="2962"/>
                <a:ext cx="3" cy="2"/>
              </a:xfrm>
              <a:custGeom>
                <a:avLst/>
                <a:gdLst/>
                <a:ahLst/>
                <a:cxnLst>
                  <a:cxn ang="0">
                    <a:pos x="3" y="0"/>
                  </a:cxn>
                  <a:cxn ang="0">
                    <a:pos x="0" y="1"/>
                  </a:cxn>
                  <a:cxn ang="0">
                    <a:pos x="2" y="2"/>
                  </a:cxn>
                  <a:cxn ang="0">
                    <a:pos x="3" y="0"/>
                  </a:cxn>
                </a:cxnLst>
                <a:rect l="0" t="0" r="0" b="0"/>
                <a:pathLst>
                  <a:path w="3" h="2">
                    <a:moveTo>
                      <a:pt x="3" y="0"/>
                    </a:moveTo>
                    <a:cubicBezTo>
                      <a:pt x="0" y="1"/>
                      <a:pt x="0" y="1"/>
                      <a:pt x="0" y="1"/>
                    </a:cubicBezTo>
                    <a:cubicBezTo>
                      <a:pt x="2" y="2"/>
                      <a:pt x="2" y="2"/>
                      <a:pt x="2" y="2"/>
                    </a:cubicBezTo>
                    <a:cubicBezTo>
                      <a:pt x="2" y="1"/>
                      <a:pt x="2" y="0"/>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43" name="Freeform 1423">
                <a:extLst>
                  <a:ext uri="{FF2B5EF4-FFF2-40B4-BE49-F238E27FC236}">
                    <a16:creationId xmlns:a16="http://schemas.microsoft.com/office/drawing/2014/main" xmlns="" id="{213A35A5-5404-46A3-8468-3041B2EA506D}"/>
                  </a:ext>
                </a:extLst>
              </p:cNvPr>
              <p:cNvSpPr/>
              <p:nvPr/>
            </p:nvSpPr>
            <p:spPr>
              <a:xfrm>
                <a:off x="3830" y="2966"/>
                <a:ext cx="12" cy="12"/>
              </a:xfrm>
              <a:custGeom>
                <a:avLst/>
                <a:gdLst/>
                <a:ahLst/>
                <a:cxnLst>
                  <a:cxn ang="0">
                    <a:pos x="0" y="12"/>
                  </a:cxn>
                  <a:cxn ang="0">
                    <a:pos x="10" y="10"/>
                  </a:cxn>
                  <a:cxn ang="0">
                    <a:pos x="9" y="0"/>
                  </a:cxn>
                  <a:cxn ang="0">
                    <a:pos x="6" y="6"/>
                  </a:cxn>
                  <a:cxn ang="0">
                    <a:pos x="0" y="7"/>
                  </a:cxn>
                  <a:cxn ang="0">
                    <a:pos x="0" y="12"/>
                  </a:cxn>
                </a:cxnLst>
                <a:rect l="0" t="0" r="0" b="0"/>
                <a:pathLst>
                  <a:path w="14" h="14">
                    <a:moveTo>
                      <a:pt x="0" y="14"/>
                    </a:moveTo>
                    <a:cubicBezTo>
                      <a:pt x="5" y="13"/>
                      <a:pt x="7" y="9"/>
                      <a:pt x="12" y="12"/>
                    </a:cubicBezTo>
                    <a:cubicBezTo>
                      <a:pt x="14" y="8"/>
                      <a:pt x="10" y="4"/>
                      <a:pt x="11" y="0"/>
                    </a:cubicBezTo>
                    <a:cubicBezTo>
                      <a:pt x="8" y="0"/>
                      <a:pt x="9" y="7"/>
                      <a:pt x="7" y="8"/>
                    </a:cubicBezTo>
                    <a:cubicBezTo>
                      <a:pt x="5" y="5"/>
                      <a:pt x="3" y="10"/>
                      <a:pt x="0" y="9"/>
                    </a:cubicBezTo>
                    <a:cubicBezTo>
                      <a:pt x="1" y="10"/>
                      <a:pt x="1" y="12"/>
                      <a:pt x="0" y="1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44" name="Freeform 1424">
                <a:extLst>
                  <a:ext uri="{FF2B5EF4-FFF2-40B4-BE49-F238E27FC236}">
                    <a16:creationId xmlns:a16="http://schemas.microsoft.com/office/drawing/2014/main" xmlns="" id="{83071CD6-731E-4136-ADCB-B08CFB22331F}"/>
                  </a:ext>
                </a:extLst>
              </p:cNvPr>
              <p:cNvSpPr/>
              <p:nvPr/>
            </p:nvSpPr>
            <p:spPr>
              <a:xfrm>
                <a:off x="3738" y="2958"/>
                <a:ext cx="95" cy="25"/>
              </a:xfrm>
              <a:custGeom>
                <a:avLst/>
                <a:gdLst/>
                <a:ahLst/>
                <a:cxnLst>
                  <a:cxn ang="0">
                    <a:pos x="77" y="8"/>
                  </a:cxn>
                  <a:cxn ang="0">
                    <a:pos x="73" y="10"/>
                  </a:cxn>
                  <a:cxn ang="0">
                    <a:pos x="75" y="7"/>
                  </a:cxn>
                  <a:cxn ang="0">
                    <a:pos x="70" y="6"/>
                  </a:cxn>
                  <a:cxn ang="0">
                    <a:pos x="71" y="7"/>
                  </a:cxn>
                  <a:cxn ang="0">
                    <a:pos x="63" y="9"/>
                  </a:cxn>
                  <a:cxn ang="0">
                    <a:pos x="61" y="13"/>
                  </a:cxn>
                  <a:cxn ang="0">
                    <a:pos x="55" y="7"/>
                  </a:cxn>
                  <a:cxn ang="0">
                    <a:pos x="57" y="17"/>
                  </a:cxn>
                  <a:cxn ang="0">
                    <a:pos x="47" y="14"/>
                  </a:cxn>
                  <a:cxn ang="0">
                    <a:pos x="49" y="13"/>
                  </a:cxn>
                  <a:cxn ang="0">
                    <a:pos x="44" y="13"/>
                  </a:cxn>
                  <a:cxn ang="0">
                    <a:pos x="44" y="9"/>
                  </a:cxn>
                  <a:cxn ang="0">
                    <a:pos x="36" y="10"/>
                  </a:cxn>
                  <a:cxn ang="0">
                    <a:pos x="36" y="7"/>
                  </a:cxn>
                  <a:cxn ang="0">
                    <a:pos x="21" y="12"/>
                  </a:cxn>
                  <a:cxn ang="0">
                    <a:pos x="19" y="10"/>
                  </a:cxn>
                  <a:cxn ang="0">
                    <a:pos x="21" y="18"/>
                  </a:cxn>
                  <a:cxn ang="0">
                    <a:pos x="15" y="18"/>
                  </a:cxn>
                  <a:cxn ang="0">
                    <a:pos x="16" y="12"/>
                  </a:cxn>
                  <a:cxn ang="0">
                    <a:pos x="12" y="14"/>
                  </a:cxn>
                  <a:cxn ang="0">
                    <a:pos x="10" y="10"/>
                  </a:cxn>
                  <a:cxn ang="0">
                    <a:pos x="4" y="18"/>
                  </a:cxn>
                  <a:cxn ang="0">
                    <a:pos x="0" y="17"/>
                  </a:cxn>
                  <a:cxn ang="0">
                    <a:pos x="3" y="25"/>
                  </a:cxn>
                  <a:cxn ang="0">
                    <a:pos x="25" y="22"/>
                  </a:cxn>
                  <a:cxn ang="0">
                    <a:pos x="30" y="17"/>
                  </a:cxn>
                  <a:cxn ang="0">
                    <a:pos x="31" y="22"/>
                  </a:cxn>
                  <a:cxn ang="0">
                    <a:pos x="31" y="17"/>
                  </a:cxn>
                  <a:cxn ang="0">
                    <a:pos x="34" y="21"/>
                  </a:cxn>
                  <a:cxn ang="0">
                    <a:pos x="36" y="17"/>
                  </a:cxn>
                  <a:cxn ang="0">
                    <a:pos x="38" y="22"/>
                  </a:cxn>
                  <a:cxn ang="0">
                    <a:pos x="72" y="18"/>
                  </a:cxn>
                  <a:cxn ang="0">
                    <a:pos x="71" y="13"/>
                  </a:cxn>
                  <a:cxn ang="0">
                    <a:pos x="84" y="12"/>
                  </a:cxn>
                  <a:cxn ang="0">
                    <a:pos x="85" y="9"/>
                  </a:cxn>
                  <a:cxn ang="0">
                    <a:pos x="85" y="18"/>
                  </a:cxn>
                  <a:cxn ang="0">
                    <a:pos x="89" y="16"/>
                  </a:cxn>
                  <a:cxn ang="0">
                    <a:pos x="87" y="14"/>
                  </a:cxn>
                  <a:cxn ang="0">
                    <a:pos x="91" y="16"/>
                  </a:cxn>
                  <a:cxn ang="0">
                    <a:pos x="88" y="6"/>
                  </a:cxn>
                  <a:cxn ang="0">
                    <a:pos x="77" y="3"/>
                  </a:cxn>
                  <a:cxn ang="0">
                    <a:pos x="77" y="8"/>
                  </a:cxn>
                </a:cxnLst>
                <a:rect l="0" t="0" r="0" b="0"/>
                <a:pathLst>
                  <a:path w="110" h="29">
                    <a:moveTo>
                      <a:pt x="90" y="10"/>
                    </a:moveTo>
                    <a:cubicBezTo>
                      <a:pt x="88" y="11"/>
                      <a:pt x="86" y="14"/>
                      <a:pt x="85" y="12"/>
                    </a:cubicBezTo>
                    <a:cubicBezTo>
                      <a:pt x="85" y="10"/>
                      <a:pt x="86" y="9"/>
                      <a:pt x="87" y="9"/>
                    </a:cubicBezTo>
                    <a:cubicBezTo>
                      <a:pt x="86" y="4"/>
                      <a:pt x="85" y="10"/>
                      <a:pt x="82" y="7"/>
                    </a:cubicBezTo>
                    <a:cubicBezTo>
                      <a:pt x="83" y="7"/>
                      <a:pt x="84" y="8"/>
                      <a:pt x="83" y="9"/>
                    </a:cubicBezTo>
                    <a:cubicBezTo>
                      <a:pt x="77" y="8"/>
                      <a:pt x="80" y="14"/>
                      <a:pt x="73" y="11"/>
                    </a:cubicBezTo>
                    <a:cubicBezTo>
                      <a:pt x="72" y="13"/>
                      <a:pt x="71" y="13"/>
                      <a:pt x="71" y="16"/>
                    </a:cubicBezTo>
                    <a:cubicBezTo>
                      <a:pt x="67" y="12"/>
                      <a:pt x="69" y="12"/>
                      <a:pt x="64" y="9"/>
                    </a:cubicBezTo>
                    <a:cubicBezTo>
                      <a:pt x="64" y="11"/>
                      <a:pt x="66" y="15"/>
                      <a:pt x="67" y="20"/>
                    </a:cubicBezTo>
                    <a:cubicBezTo>
                      <a:pt x="59" y="14"/>
                      <a:pt x="60" y="21"/>
                      <a:pt x="55" y="17"/>
                    </a:cubicBezTo>
                    <a:cubicBezTo>
                      <a:pt x="55" y="16"/>
                      <a:pt x="56" y="15"/>
                      <a:pt x="57" y="16"/>
                    </a:cubicBezTo>
                    <a:cubicBezTo>
                      <a:pt x="56" y="10"/>
                      <a:pt x="54" y="17"/>
                      <a:pt x="51" y="16"/>
                    </a:cubicBezTo>
                    <a:cubicBezTo>
                      <a:pt x="51" y="11"/>
                      <a:pt x="51" y="11"/>
                      <a:pt x="51" y="11"/>
                    </a:cubicBezTo>
                    <a:cubicBezTo>
                      <a:pt x="49" y="12"/>
                      <a:pt x="45" y="16"/>
                      <a:pt x="42" y="12"/>
                    </a:cubicBezTo>
                    <a:cubicBezTo>
                      <a:pt x="42" y="9"/>
                      <a:pt x="42" y="9"/>
                      <a:pt x="42" y="9"/>
                    </a:cubicBezTo>
                    <a:cubicBezTo>
                      <a:pt x="37" y="14"/>
                      <a:pt x="30" y="12"/>
                      <a:pt x="25" y="15"/>
                    </a:cubicBezTo>
                    <a:cubicBezTo>
                      <a:pt x="23" y="12"/>
                      <a:pt x="23" y="12"/>
                      <a:pt x="23" y="12"/>
                    </a:cubicBezTo>
                    <a:cubicBezTo>
                      <a:pt x="16" y="16"/>
                      <a:pt x="29" y="13"/>
                      <a:pt x="25" y="21"/>
                    </a:cubicBezTo>
                    <a:cubicBezTo>
                      <a:pt x="24" y="11"/>
                      <a:pt x="22" y="24"/>
                      <a:pt x="18" y="21"/>
                    </a:cubicBezTo>
                    <a:cubicBezTo>
                      <a:pt x="16" y="17"/>
                      <a:pt x="21" y="19"/>
                      <a:pt x="19" y="14"/>
                    </a:cubicBezTo>
                    <a:cubicBezTo>
                      <a:pt x="19" y="19"/>
                      <a:pt x="17" y="16"/>
                      <a:pt x="15" y="17"/>
                    </a:cubicBezTo>
                    <a:cubicBezTo>
                      <a:pt x="15" y="13"/>
                      <a:pt x="11" y="17"/>
                      <a:pt x="12" y="12"/>
                    </a:cubicBezTo>
                    <a:cubicBezTo>
                      <a:pt x="5" y="21"/>
                      <a:pt x="5" y="21"/>
                      <a:pt x="5" y="21"/>
                    </a:cubicBezTo>
                    <a:cubicBezTo>
                      <a:pt x="4" y="18"/>
                      <a:pt x="2" y="19"/>
                      <a:pt x="0" y="20"/>
                    </a:cubicBezTo>
                    <a:cubicBezTo>
                      <a:pt x="4" y="20"/>
                      <a:pt x="0" y="27"/>
                      <a:pt x="4" y="29"/>
                    </a:cubicBezTo>
                    <a:cubicBezTo>
                      <a:pt x="11" y="26"/>
                      <a:pt x="21" y="24"/>
                      <a:pt x="29" y="26"/>
                    </a:cubicBezTo>
                    <a:cubicBezTo>
                      <a:pt x="29" y="19"/>
                      <a:pt x="34" y="25"/>
                      <a:pt x="35" y="20"/>
                    </a:cubicBezTo>
                    <a:cubicBezTo>
                      <a:pt x="36" y="26"/>
                      <a:pt x="36" y="26"/>
                      <a:pt x="36" y="26"/>
                    </a:cubicBezTo>
                    <a:cubicBezTo>
                      <a:pt x="41" y="24"/>
                      <a:pt x="35" y="22"/>
                      <a:pt x="36" y="20"/>
                    </a:cubicBezTo>
                    <a:cubicBezTo>
                      <a:pt x="38" y="19"/>
                      <a:pt x="40" y="23"/>
                      <a:pt x="40" y="25"/>
                    </a:cubicBezTo>
                    <a:cubicBezTo>
                      <a:pt x="44" y="25"/>
                      <a:pt x="40" y="23"/>
                      <a:pt x="42" y="20"/>
                    </a:cubicBezTo>
                    <a:cubicBezTo>
                      <a:pt x="45" y="26"/>
                      <a:pt x="45" y="26"/>
                      <a:pt x="45" y="26"/>
                    </a:cubicBezTo>
                    <a:cubicBezTo>
                      <a:pt x="56" y="23"/>
                      <a:pt x="71" y="18"/>
                      <a:pt x="84" y="21"/>
                    </a:cubicBezTo>
                    <a:cubicBezTo>
                      <a:pt x="83" y="16"/>
                      <a:pt x="83" y="16"/>
                      <a:pt x="83" y="16"/>
                    </a:cubicBezTo>
                    <a:cubicBezTo>
                      <a:pt x="89" y="18"/>
                      <a:pt x="92" y="6"/>
                      <a:pt x="98" y="15"/>
                    </a:cubicBezTo>
                    <a:cubicBezTo>
                      <a:pt x="99" y="11"/>
                      <a:pt x="99" y="11"/>
                      <a:pt x="99" y="11"/>
                    </a:cubicBezTo>
                    <a:cubicBezTo>
                      <a:pt x="99" y="13"/>
                      <a:pt x="101" y="18"/>
                      <a:pt x="99" y="21"/>
                    </a:cubicBezTo>
                    <a:cubicBezTo>
                      <a:pt x="101" y="19"/>
                      <a:pt x="103" y="21"/>
                      <a:pt x="104" y="19"/>
                    </a:cubicBezTo>
                    <a:cubicBezTo>
                      <a:pt x="101" y="17"/>
                      <a:pt x="101" y="17"/>
                      <a:pt x="101" y="17"/>
                    </a:cubicBezTo>
                    <a:cubicBezTo>
                      <a:pt x="103" y="13"/>
                      <a:pt x="105" y="16"/>
                      <a:pt x="106" y="19"/>
                    </a:cubicBezTo>
                    <a:cubicBezTo>
                      <a:pt x="110" y="14"/>
                      <a:pt x="103" y="11"/>
                      <a:pt x="102" y="8"/>
                    </a:cubicBezTo>
                    <a:cubicBezTo>
                      <a:pt x="96" y="16"/>
                      <a:pt x="95" y="0"/>
                      <a:pt x="90" y="4"/>
                    </a:cubicBezTo>
                    <a:cubicBezTo>
                      <a:pt x="86" y="7"/>
                      <a:pt x="90" y="8"/>
                      <a:pt x="90"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45" name="Freeform 1425">
                <a:extLst>
                  <a:ext uri="{FF2B5EF4-FFF2-40B4-BE49-F238E27FC236}">
                    <a16:creationId xmlns:a16="http://schemas.microsoft.com/office/drawing/2014/main" xmlns="" id="{D64F7920-07AB-41E7-B86C-EC7B7CBF3C24}"/>
                  </a:ext>
                </a:extLst>
              </p:cNvPr>
              <p:cNvSpPr/>
              <p:nvPr/>
            </p:nvSpPr>
            <p:spPr>
              <a:xfrm>
                <a:off x="3824" y="2976"/>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46" name="Freeform 1426">
                <a:extLst>
                  <a:ext uri="{FF2B5EF4-FFF2-40B4-BE49-F238E27FC236}">
                    <a16:creationId xmlns:a16="http://schemas.microsoft.com/office/drawing/2014/main" xmlns="" id="{7CFF71FA-AC39-4691-A7A6-9643A27429B1}"/>
                  </a:ext>
                </a:extLst>
              </p:cNvPr>
              <p:cNvSpPr/>
              <p:nvPr/>
            </p:nvSpPr>
            <p:spPr>
              <a:xfrm>
                <a:off x="3737" y="2975"/>
                <a:ext cx="1" cy="1"/>
              </a:xfrm>
              <a:custGeom>
                <a:avLst/>
                <a:gdLst/>
                <a:ahLst/>
                <a:cxnLst>
                  <a:cxn ang="0">
                    <a:pos x="1" y="0"/>
                  </a:cxn>
                  <a:cxn ang="0">
                    <a:pos x="0" y="0"/>
                  </a:cxn>
                  <a:cxn ang="0">
                    <a:pos x="1" y="0"/>
                  </a:cxn>
                </a:cxnLst>
                <a:rect l="0" t="0" r="0" b="0"/>
                <a:pathLst>
                  <a:path w="2" h="1">
                    <a:moveTo>
                      <a:pt x="2" y="0"/>
                    </a:moveTo>
                    <a:cubicBezTo>
                      <a:pt x="1" y="0"/>
                      <a:pt x="1" y="0"/>
                      <a:pt x="1" y="0"/>
                    </a:cubicBezTo>
                    <a:cubicBezTo>
                      <a:pt x="0" y="1"/>
                      <a:pt x="1" y="0"/>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47" name="Rectangle 1427">
                <a:extLst>
                  <a:ext uri="{FF2B5EF4-FFF2-40B4-BE49-F238E27FC236}">
                    <a16:creationId xmlns:a16="http://schemas.microsoft.com/office/drawing/2014/main" xmlns="" id="{F093871D-8DDC-4976-90C7-3B8093D37EC1}"/>
                  </a:ext>
                </a:extLst>
              </p:cNvPr>
              <p:cNvSpPr/>
              <p:nvPr/>
            </p:nvSpPr>
            <p:spPr>
              <a:xfrm>
                <a:off x="3830" y="2974"/>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748" name="Freeform 1428">
                <a:extLst>
                  <a:ext uri="{FF2B5EF4-FFF2-40B4-BE49-F238E27FC236}">
                    <a16:creationId xmlns:a16="http://schemas.microsoft.com/office/drawing/2014/main" xmlns="" id="{1D5D0B39-F701-413A-B6D6-53D56DFDE5EA}"/>
                  </a:ext>
                </a:extLst>
              </p:cNvPr>
              <p:cNvSpPr/>
              <p:nvPr/>
            </p:nvSpPr>
            <p:spPr>
              <a:xfrm>
                <a:off x="3831" y="2965"/>
                <a:ext cx="1" cy="1"/>
              </a:xfrm>
              <a:custGeom>
                <a:avLst/>
                <a:gdLst/>
                <a:ahLst/>
                <a:cxnLst>
                  <a:cxn ang="0">
                    <a:pos x="1" y="0"/>
                  </a:cxn>
                  <a:cxn ang="0">
                    <a:pos x="0" y="0"/>
                  </a:cxn>
                  <a:cxn ang="0">
                    <a:pos x="0" y="1"/>
                  </a:cxn>
                  <a:cxn ang="0">
                    <a:pos x="1" y="0"/>
                  </a:cxn>
                </a:cxnLst>
                <a:rect l="0" t="0" r="0" b="0"/>
                <a:pathLst>
                  <a:path w="1" h="1">
                    <a:moveTo>
                      <a:pt x="1" y="0"/>
                    </a:moveTo>
                    <a:lnTo>
                      <a:pt x="0" y="0"/>
                    </a:lnTo>
                    <a:lnTo>
                      <a:pt x="0"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49" name="Freeform 1429">
                <a:extLst>
                  <a:ext uri="{FF2B5EF4-FFF2-40B4-BE49-F238E27FC236}">
                    <a16:creationId xmlns:a16="http://schemas.microsoft.com/office/drawing/2014/main" xmlns="" id="{FB214B52-1050-4087-A7CF-54FFD20C31F8}"/>
                  </a:ext>
                </a:extLst>
              </p:cNvPr>
              <p:cNvSpPr/>
              <p:nvPr/>
            </p:nvSpPr>
            <p:spPr>
              <a:xfrm>
                <a:off x="3724" y="2971"/>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0" name="Freeform 1430">
                <a:extLst>
                  <a:ext uri="{FF2B5EF4-FFF2-40B4-BE49-F238E27FC236}">
                    <a16:creationId xmlns:a16="http://schemas.microsoft.com/office/drawing/2014/main" xmlns="" id="{21FFE032-E495-45BC-9400-83928A3838B2}"/>
                  </a:ext>
                </a:extLst>
              </p:cNvPr>
              <p:cNvSpPr/>
              <p:nvPr/>
            </p:nvSpPr>
            <p:spPr>
              <a:xfrm>
                <a:off x="3683" y="2972"/>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1" name="Freeform 1431">
                <a:extLst>
                  <a:ext uri="{FF2B5EF4-FFF2-40B4-BE49-F238E27FC236}">
                    <a16:creationId xmlns:a16="http://schemas.microsoft.com/office/drawing/2014/main" xmlns="" id="{B97E4543-8E99-4D2E-B8C1-997C1CD04A7B}"/>
                  </a:ext>
                </a:extLst>
              </p:cNvPr>
              <p:cNvSpPr/>
              <p:nvPr/>
            </p:nvSpPr>
            <p:spPr>
              <a:xfrm>
                <a:off x="3573" y="2967"/>
                <a:ext cx="163" cy="31"/>
              </a:xfrm>
              <a:custGeom>
                <a:avLst/>
                <a:gdLst/>
                <a:ahLst/>
                <a:cxnLst>
                  <a:cxn ang="0">
                    <a:pos x="6" y="17"/>
                  </a:cxn>
                  <a:cxn ang="0">
                    <a:pos x="3" y="23"/>
                  </a:cxn>
                  <a:cxn ang="0">
                    <a:pos x="9" y="25"/>
                  </a:cxn>
                  <a:cxn ang="0">
                    <a:pos x="17" y="22"/>
                  </a:cxn>
                  <a:cxn ang="0">
                    <a:pos x="35" y="20"/>
                  </a:cxn>
                  <a:cxn ang="0">
                    <a:pos x="47" y="22"/>
                  </a:cxn>
                  <a:cxn ang="0">
                    <a:pos x="62" y="16"/>
                  </a:cxn>
                  <a:cxn ang="0">
                    <a:pos x="67" y="18"/>
                  </a:cxn>
                  <a:cxn ang="0">
                    <a:pos x="75" y="19"/>
                  </a:cxn>
                  <a:cxn ang="0">
                    <a:pos x="79" y="10"/>
                  </a:cxn>
                  <a:cxn ang="0">
                    <a:pos x="87" y="10"/>
                  </a:cxn>
                  <a:cxn ang="0">
                    <a:pos x="94" y="13"/>
                  </a:cxn>
                  <a:cxn ang="0">
                    <a:pos x="104" y="12"/>
                  </a:cxn>
                  <a:cxn ang="0">
                    <a:pos x="115" y="14"/>
                  </a:cxn>
                  <a:cxn ang="0">
                    <a:pos x="125" y="12"/>
                  </a:cxn>
                  <a:cxn ang="0">
                    <a:pos x="131" y="8"/>
                  </a:cxn>
                  <a:cxn ang="0">
                    <a:pos x="133" y="12"/>
                  </a:cxn>
                  <a:cxn ang="0">
                    <a:pos x="139" y="11"/>
                  </a:cxn>
                  <a:cxn ang="0">
                    <a:pos x="163" y="10"/>
                  </a:cxn>
                  <a:cxn ang="0">
                    <a:pos x="150" y="10"/>
                  </a:cxn>
                  <a:cxn ang="0">
                    <a:pos x="149" y="12"/>
                  </a:cxn>
                  <a:cxn ang="0">
                    <a:pos x="145" y="2"/>
                  </a:cxn>
                  <a:cxn ang="0">
                    <a:pos x="143" y="1"/>
                  </a:cxn>
                  <a:cxn ang="0">
                    <a:pos x="135" y="3"/>
                  </a:cxn>
                  <a:cxn ang="0">
                    <a:pos x="128" y="2"/>
                  </a:cxn>
                  <a:cxn ang="0">
                    <a:pos x="118" y="2"/>
                  </a:cxn>
                  <a:cxn ang="0">
                    <a:pos x="109" y="5"/>
                  </a:cxn>
                  <a:cxn ang="0">
                    <a:pos x="109" y="4"/>
                  </a:cxn>
                  <a:cxn ang="0">
                    <a:pos x="106" y="4"/>
                  </a:cxn>
                  <a:cxn ang="0">
                    <a:pos x="99" y="5"/>
                  </a:cxn>
                  <a:cxn ang="0">
                    <a:pos x="92" y="7"/>
                  </a:cxn>
                  <a:cxn ang="0">
                    <a:pos x="89" y="4"/>
                  </a:cxn>
                  <a:cxn ang="0">
                    <a:pos x="81" y="4"/>
                  </a:cxn>
                  <a:cxn ang="0">
                    <a:pos x="77" y="8"/>
                  </a:cxn>
                  <a:cxn ang="0">
                    <a:pos x="66" y="10"/>
                  </a:cxn>
                  <a:cxn ang="0">
                    <a:pos x="51" y="12"/>
                  </a:cxn>
                  <a:cxn ang="0">
                    <a:pos x="47" y="12"/>
                  </a:cxn>
                  <a:cxn ang="0">
                    <a:pos x="30" y="13"/>
                  </a:cxn>
                  <a:cxn ang="0">
                    <a:pos x="37" y="18"/>
                  </a:cxn>
                  <a:cxn ang="0">
                    <a:pos x="29" y="11"/>
                  </a:cxn>
                </a:cxnLst>
                <a:rect l="0" t="0" r="0" b="0"/>
                <a:pathLst>
                  <a:path w="189" h="36">
                    <a:moveTo>
                      <a:pt x="16" y="13"/>
                    </a:moveTo>
                    <a:cubicBezTo>
                      <a:pt x="13" y="15"/>
                      <a:pt x="9" y="16"/>
                      <a:pt x="7" y="20"/>
                    </a:cubicBezTo>
                    <a:cubicBezTo>
                      <a:pt x="7" y="18"/>
                      <a:pt x="7" y="18"/>
                      <a:pt x="7" y="18"/>
                    </a:cubicBezTo>
                    <a:cubicBezTo>
                      <a:pt x="5" y="19"/>
                      <a:pt x="0" y="23"/>
                      <a:pt x="4" y="27"/>
                    </a:cubicBezTo>
                    <a:cubicBezTo>
                      <a:pt x="4" y="25"/>
                      <a:pt x="4" y="25"/>
                      <a:pt x="4" y="25"/>
                    </a:cubicBezTo>
                    <a:cubicBezTo>
                      <a:pt x="8" y="21"/>
                      <a:pt x="7" y="29"/>
                      <a:pt x="11" y="30"/>
                    </a:cubicBezTo>
                    <a:cubicBezTo>
                      <a:pt x="14" y="29"/>
                      <a:pt x="16" y="20"/>
                      <a:pt x="19" y="22"/>
                    </a:cubicBezTo>
                    <a:cubicBezTo>
                      <a:pt x="20" y="22"/>
                      <a:pt x="20" y="24"/>
                      <a:pt x="20" y="26"/>
                    </a:cubicBezTo>
                    <a:cubicBezTo>
                      <a:pt x="23" y="26"/>
                      <a:pt x="24" y="19"/>
                      <a:pt x="26" y="18"/>
                    </a:cubicBezTo>
                    <a:cubicBezTo>
                      <a:pt x="28" y="36"/>
                      <a:pt x="36" y="13"/>
                      <a:pt x="41" y="24"/>
                    </a:cubicBezTo>
                    <a:cubicBezTo>
                      <a:pt x="44" y="23"/>
                      <a:pt x="49" y="24"/>
                      <a:pt x="52" y="21"/>
                    </a:cubicBezTo>
                    <a:cubicBezTo>
                      <a:pt x="50" y="25"/>
                      <a:pt x="56" y="21"/>
                      <a:pt x="55" y="26"/>
                    </a:cubicBezTo>
                    <a:cubicBezTo>
                      <a:pt x="56" y="16"/>
                      <a:pt x="66" y="30"/>
                      <a:pt x="67" y="17"/>
                    </a:cubicBezTo>
                    <a:cubicBezTo>
                      <a:pt x="72" y="21"/>
                      <a:pt x="67" y="16"/>
                      <a:pt x="73" y="19"/>
                    </a:cubicBezTo>
                    <a:cubicBezTo>
                      <a:pt x="73" y="21"/>
                      <a:pt x="72" y="21"/>
                      <a:pt x="72" y="21"/>
                    </a:cubicBezTo>
                    <a:cubicBezTo>
                      <a:pt x="74" y="23"/>
                      <a:pt x="75" y="15"/>
                      <a:pt x="78" y="21"/>
                    </a:cubicBezTo>
                    <a:cubicBezTo>
                      <a:pt x="82" y="22"/>
                      <a:pt x="78" y="18"/>
                      <a:pt x="81" y="14"/>
                    </a:cubicBezTo>
                    <a:cubicBezTo>
                      <a:pt x="86" y="15"/>
                      <a:pt x="85" y="17"/>
                      <a:pt x="88" y="23"/>
                    </a:cubicBezTo>
                    <a:cubicBezTo>
                      <a:pt x="88" y="16"/>
                      <a:pt x="91" y="19"/>
                      <a:pt x="93" y="16"/>
                    </a:cubicBezTo>
                    <a:cubicBezTo>
                      <a:pt x="93" y="16"/>
                      <a:pt x="89" y="15"/>
                      <a:pt x="92" y="12"/>
                    </a:cubicBezTo>
                    <a:cubicBezTo>
                      <a:pt x="97" y="13"/>
                      <a:pt x="96" y="8"/>
                      <a:pt x="102" y="6"/>
                    </a:cubicBezTo>
                    <a:cubicBezTo>
                      <a:pt x="105" y="13"/>
                      <a:pt x="96" y="7"/>
                      <a:pt x="101" y="12"/>
                    </a:cubicBezTo>
                    <a:cubicBezTo>
                      <a:pt x="98" y="15"/>
                      <a:pt x="95" y="15"/>
                      <a:pt x="93" y="20"/>
                    </a:cubicBezTo>
                    <a:cubicBezTo>
                      <a:pt x="98" y="20"/>
                      <a:pt x="104" y="19"/>
                      <a:pt x="109" y="16"/>
                    </a:cubicBezTo>
                    <a:cubicBezTo>
                      <a:pt x="112" y="17"/>
                      <a:pt x="107" y="19"/>
                      <a:pt x="110" y="20"/>
                    </a:cubicBezTo>
                    <a:cubicBezTo>
                      <a:pt x="115" y="23"/>
                      <a:pt x="117" y="13"/>
                      <a:pt x="121" y="15"/>
                    </a:cubicBezTo>
                    <a:cubicBezTo>
                      <a:pt x="121" y="19"/>
                      <a:pt x="121" y="19"/>
                      <a:pt x="121" y="19"/>
                    </a:cubicBezTo>
                    <a:cubicBezTo>
                      <a:pt x="123" y="14"/>
                      <a:pt x="130" y="20"/>
                      <a:pt x="134" y="17"/>
                    </a:cubicBezTo>
                    <a:cubicBezTo>
                      <a:pt x="134" y="15"/>
                      <a:pt x="133" y="14"/>
                      <a:pt x="134" y="13"/>
                    </a:cubicBezTo>
                    <a:cubicBezTo>
                      <a:pt x="134" y="22"/>
                      <a:pt x="140" y="8"/>
                      <a:pt x="145" y="14"/>
                    </a:cubicBezTo>
                    <a:cubicBezTo>
                      <a:pt x="144" y="9"/>
                      <a:pt x="149" y="5"/>
                      <a:pt x="151" y="5"/>
                    </a:cubicBezTo>
                    <a:cubicBezTo>
                      <a:pt x="153" y="6"/>
                      <a:pt x="152" y="8"/>
                      <a:pt x="152" y="10"/>
                    </a:cubicBezTo>
                    <a:cubicBezTo>
                      <a:pt x="148" y="7"/>
                      <a:pt x="148" y="16"/>
                      <a:pt x="145" y="19"/>
                    </a:cubicBezTo>
                    <a:cubicBezTo>
                      <a:pt x="148" y="16"/>
                      <a:pt x="153" y="19"/>
                      <a:pt x="155" y="15"/>
                    </a:cubicBezTo>
                    <a:cubicBezTo>
                      <a:pt x="154" y="19"/>
                      <a:pt x="154" y="19"/>
                      <a:pt x="154" y="19"/>
                    </a:cubicBezTo>
                    <a:cubicBezTo>
                      <a:pt x="159" y="19"/>
                      <a:pt x="158" y="9"/>
                      <a:pt x="162" y="13"/>
                    </a:cubicBezTo>
                    <a:cubicBezTo>
                      <a:pt x="162" y="16"/>
                      <a:pt x="162" y="16"/>
                      <a:pt x="162" y="16"/>
                    </a:cubicBezTo>
                    <a:cubicBezTo>
                      <a:pt x="171" y="15"/>
                      <a:pt x="182" y="20"/>
                      <a:pt x="189" y="12"/>
                    </a:cubicBezTo>
                    <a:cubicBezTo>
                      <a:pt x="189" y="10"/>
                      <a:pt x="185" y="4"/>
                      <a:pt x="185" y="2"/>
                    </a:cubicBezTo>
                    <a:cubicBezTo>
                      <a:pt x="180" y="4"/>
                      <a:pt x="178" y="9"/>
                      <a:pt x="175" y="12"/>
                    </a:cubicBezTo>
                    <a:cubicBezTo>
                      <a:pt x="175" y="7"/>
                      <a:pt x="175" y="7"/>
                      <a:pt x="175" y="7"/>
                    </a:cubicBezTo>
                    <a:cubicBezTo>
                      <a:pt x="174" y="10"/>
                      <a:pt x="171" y="12"/>
                      <a:pt x="173" y="15"/>
                    </a:cubicBezTo>
                    <a:cubicBezTo>
                      <a:pt x="170" y="18"/>
                      <a:pt x="171" y="11"/>
                      <a:pt x="168" y="14"/>
                    </a:cubicBezTo>
                    <a:cubicBezTo>
                      <a:pt x="168" y="8"/>
                      <a:pt x="170" y="8"/>
                      <a:pt x="169" y="3"/>
                    </a:cubicBezTo>
                    <a:cubicBezTo>
                      <a:pt x="167" y="6"/>
                      <a:pt x="167" y="6"/>
                      <a:pt x="167" y="6"/>
                    </a:cubicBezTo>
                    <a:cubicBezTo>
                      <a:pt x="168" y="4"/>
                      <a:pt x="165" y="4"/>
                      <a:pt x="166" y="2"/>
                    </a:cubicBezTo>
                    <a:cubicBezTo>
                      <a:pt x="161" y="9"/>
                      <a:pt x="159" y="0"/>
                      <a:pt x="154" y="3"/>
                    </a:cubicBezTo>
                    <a:cubicBezTo>
                      <a:pt x="157" y="4"/>
                      <a:pt x="157" y="4"/>
                      <a:pt x="157" y="4"/>
                    </a:cubicBezTo>
                    <a:cubicBezTo>
                      <a:pt x="157" y="7"/>
                      <a:pt x="155" y="7"/>
                      <a:pt x="154" y="8"/>
                    </a:cubicBezTo>
                    <a:cubicBezTo>
                      <a:pt x="153" y="4"/>
                      <a:pt x="152" y="4"/>
                      <a:pt x="149" y="3"/>
                    </a:cubicBezTo>
                    <a:cubicBezTo>
                      <a:pt x="147" y="5"/>
                      <a:pt x="146" y="10"/>
                      <a:pt x="143" y="10"/>
                    </a:cubicBezTo>
                    <a:cubicBezTo>
                      <a:pt x="143" y="5"/>
                      <a:pt x="138" y="8"/>
                      <a:pt x="137" y="3"/>
                    </a:cubicBezTo>
                    <a:cubicBezTo>
                      <a:pt x="137" y="8"/>
                      <a:pt x="131" y="5"/>
                      <a:pt x="131" y="8"/>
                    </a:cubicBezTo>
                    <a:cubicBezTo>
                      <a:pt x="129" y="9"/>
                      <a:pt x="127" y="9"/>
                      <a:pt x="127" y="6"/>
                    </a:cubicBezTo>
                    <a:cubicBezTo>
                      <a:pt x="128" y="5"/>
                      <a:pt x="128" y="5"/>
                      <a:pt x="128" y="5"/>
                    </a:cubicBezTo>
                    <a:cubicBezTo>
                      <a:pt x="127" y="5"/>
                      <a:pt x="127" y="5"/>
                      <a:pt x="127" y="5"/>
                    </a:cubicBezTo>
                    <a:cubicBezTo>
                      <a:pt x="127" y="4"/>
                      <a:pt x="127" y="4"/>
                      <a:pt x="127" y="4"/>
                    </a:cubicBezTo>
                    <a:cubicBezTo>
                      <a:pt x="125" y="4"/>
                      <a:pt x="125" y="8"/>
                      <a:pt x="124" y="5"/>
                    </a:cubicBezTo>
                    <a:cubicBezTo>
                      <a:pt x="123" y="3"/>
                      <a:pt x="125" y="3"/>
                      <a:pt x="125" y="3"/>
                    </a:cubicBezTo>
                    <a:cubicBezTo>
                      <a:pt x="121" y="2"/>
                      <a:pt x="119" y="11"/>
                      <a:pt x="115" y="6"/>
                    </a:cubicBezTo>
                    <a:cubicBezTo>
                      <a:pt x="115" y="9"/>
                      <a:pt x="110" y="9"/>
                      <a:pt x="112" y="15"/>
                    </a:cubicBezTo>
                    <a:cubicBezTo>
                      <a:pt x="110" y="13"/>
                      <a:pt x="111" y="9"/>
                      <a:pt x="107" y="9"/>
                    </a:cubicBezTo>
                    <a:cubicBezTo>
                      <a:pt x="106" y="14"/>
                      <a:pt x="104" y="8"/>
                      <a:pt x="101" y="11"/>
                    </a:cubicBezTo>
                    <a:cubicBezTo>
                      <a:pt x="104" y="6"/>
                      <a:pt x="101" y="10"/>
                      <a:pt x="104" y="5"/>
                    </a:cubicBezTo>
                    <a:cubicBezTo>
                      <a:pt x="102" y="2"/>
                      <a:pt x="99" y="9"/>
                      <a:pt x="95" y="8"/>
                    </a:cubicBezTo>
                    <a:cubicBezTo>
                      <a:pt x="94" y="5"/>
                      <a:pt x="94" y="5"/>
                      <a:pt x="94" y="5"/>
                    </a:cubicBezTo>
                    <a:cubicBezTo>
                      <a:pt x="92" y="6"/>
                      <a:pt x="91" y="10"/>
                      <a:pt x="89" y="6"/>
                    </a:cubicBezTo>
                    <a:cubicBezTo>
                      <a:pt x="90" y="10"/>
                      <a:pt x="90" y="10"/>
                      <a:pt x="90" y="10"/>
                    </a:cubicBezTo>
                    <a:cubicBezTo>
                      <a:pt x="87" y="8"/>
                      <a:pt x="83" y="9"/>
                      <a:pt x="80" y="6"/>
                    </a:cubicBezTo>
                    <a:cubicBezTo>
                      <a:pt x="77" y="12"/>
                      <a:pt x="77" y="12"/>
                      <a:pt x="77" y="12"/>
                    </a:cubicBezTo>
                    <a:cubicBezTo>
                      <a:pt x="73" y="5"/>
                      <a:pt x="67" y="12"/>
                      <a:pt x="64" y="18"/>
                    </a:cubicBezTo>
                    <a:cubicBezTo>
                      <a:pt x="62" y="18"/>
                      <a:pt x="60" y="17"/>
                      <a:pt x="60" y="15"/>
                    </a:cubicBezTo>
                    <a:cubicBezTo>
                      <a:pt x="61" y="13"/>
                      <a:pt x="61" y="13"/>
                      <a:pt x="61" y="13"/>
                    </a:cubicBezTo>
                    <a:cubicBezTo>
                      <a:pt x="59" y="13"/>
                      <a:pt x="56" y="9"/>
                      <a:pt x="55" y="14"/>
                    </a:cubicBezTo>
                    <a:cubicBezTo>
                      <a:pt x="52" y="16"/>
                      <a:pt x="53" y="11"/>
                      <a:pt x="51" y="10"/>
                    </a:cubicBezTo>
                    <a:cubicBezTo>
                      <a:pt x="46" y="18"/>
                      <a:pt x="36" y="4"/>
                      <a:pt x="35" y="16"/>
                    </a:cubicBezTo>
                    <a:cubicBezTo>
                      <a:pt x="37" y="16"/>
                      <a:pt x="41" y="19"/>
                      <a:pt x="45" y="18"/>
                    </a:cubicBezTo>
                    <a:cubicBezTo>
                      <a:pt x="44" y="20"/>
                      <a:pt x="45" y="22"/>
                      <a:pt x="43" y="22"/>
                    </a:cubicBezTo>
                    <a:cubicBezTo>
                      <a:pt x="39" y="23"/>
                      <a:pt x="37" y="18"/>
                      <a:pt x="33" y="21"/>
                    </a:cubicBezTo>
                    <a:cubicBezTo>
                      <a:pt x="34" y="13"/>
                      <a:pt x="34" y="13"/>
                      <a:pt x="34" y="13"/>
                    </a:cubicBezTo>
                    <a:cubicBezTo>
                      <a:pt x="27" y="5"/>
                      <a:pt x="21" y="24"/>
                      <a:pt x="16" y="1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2" name="Freeform 1432">
                <a:extLst>
                  <a:ext uri="{FF2B5EF4-FFF2-40B4-BE49-F238E27FC236}">
                    <a16:creationId xmlns:a16="http://schemas.microsoft.com/office/drawing/2014/main" xmlns="" id="{8AB3CEE1-5628-459B-BB6A-7C1AC990F905}"/>
                  </a:ext>
                </a:extLst>
              </p:cNvPr>
              <p:cNvSpPr/>
              <p:nvPr/>
            </p:nvSpPr>
            <p:spPr>
              <a:xfrm>
                <a:off x="3626" y="2974"/>
                <a:ext cx="3" cy="4"/>
              </a:xfrm>
              <a:custGeom>
                <a:avLst/>
                <a:gdLst/>
                <a:ahLst/>
                <a:cxnLst>
                  <a:cxn ang="0">
                    <a:pos x="3" y="4"/>
                  </a:cxn>
                  <a:cxn ang="0">
                    <a:pos x="0" y="0"/>
                  </a:cxn>
                  <a:cxn ang="0">
                    <a:pos x="1" y="3"/>
                  </a:cxn>
                  <a:cxn ang="0">
                    <a:pos x="3" y="4"/>
                  </a:cxn>
                </a:cxnLst>
                <a:rect l="0" t="0" r="0" b="0"/>
                <a:pathLst>
                  <a:path w="3" h="4">
                    <a:moveTo>
                      <a:pt x="3" y="4"/>
                    </a:moveTo>
                    <a:cubicBezTo>
                      <a:pt x="0" y="0"/>
                      <a:pt x="0" y="0"/>
                      <a:pt x="0" y="0"/>
                    </a:cubicBezTo>
                    <a:cubicBezTo>
                      <a:pt x="1" y="3"/>
                      <a:pt x="1" y="3"/>
                      <a:pt x="1" y="3"/>
                    </a:cubicBezTo>
                    <a:cubicBezTo>
                      <a:pt x="2" y="3"/>
                      <a:pt x="3" y="2"/>
                      <a:pt x="3"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3" name="Freeform 1433">
                <a:extLst>
                  <a:ext uri="{FF2B5EF4-FFF2-40B4-BE49-F238E27FC236}">
                    <a16:creationId xmlns:a16="http://schemas.microsoft.com/office/drawing/2014/main" xmlns="" id="{8C3F40DF-7D72-44C8-9A77-2327AC59FCCC}"/>
                  </a:ext>
                </a:extLst>
              </p:cNvPr>
              <p:cNvSpPr/>
              <p:nvPr/>
            </p:nvSpPr>
            <p:spPr>
              <a:xfrm>
                <a:off x="3625" y="2977"/>
                <a:ext cx="2" cy="1"/>
              </a:xfrm>
              <a:custGeom>
                <a:avLst/>
                <a:gdLst/>
                <a:ahLst/>
                <a:cxnLst>
                  <a:cxn ang="0">
                    <a:pos x="2" y="0"/>
                  </a:cxn>
                  <a:cxn ang="0">
                    <a:pos x="0" y="1"/>
                  </a:cxn>
                  <a:cxn ang="0">
                    <a:pos x="2" y="0"/>
                  </a:cxn>
                  <a:cxn ang="0">
                    <a:pos x="2" y="0"/>
                  </a:cxn>
                </a:cxnLst>
                <a:rect l="0" t="0" r="0" b="0"/>
                <a:pathLst>
                  <a:path w="2" h="2">
                    <a:moveTo>
                      <a:pt x="2" y="0"/>
                    </a:moveTo>
                    <a:cubicBezTo>
                      <a:pt x="0" y="2"/>
                      <a:pt x="0" y="2"/>
                      <a:pt x="0" y="2"/>
                    </a:cubicBezTo>
                    <a:cubicBezTo>
                      <a:pt x="1" y="2"/>
                      <a:pt x="1" y="2"/>
                      <a:pt x="2" y="1"/>
                    </a:cubicBez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4" name="Freeform 1434">
                <a:extLst>
                  <a:ext uri="{FF2B5EF4-FFF2-40B4-BE49-F238E27FC236}">
                    <a16:creationId xmlns:a16="http://schemas.microsoft.com/office/drawing/2014/main" xmlns="" id="{7F38D110-DCBA-44FD-8BFF-3D287E600DB2}"/>
                  </a:ext>
                </a:extLst>
              </p:cNvPr>
              <p:cNvSpPr/>
              <p:nvPr/>
            </p:nvSpPr>
            <p:spPr>
              <a:xfrm>
                <a:off x="3574" y="2979"/>
                <a:ext cx="3" cy="2"/>
              </a:xfrm>
              <a:custGeom>
                <a:avLst/>
                <a:gdLst/>
                <a:ahLst/>
                <a:cxnLst>
                  <a:cxn ang="0">
                    <a:pos x="3" y="1"/>
                  </a:cxn>
                  <a:cxn ang="0">
                    <a:pos x="0" y="1"/>
                  </a:cxn>
                  <a:cxn ang="0">
                    <a:pos x="3" y="1"/>
                  </a:cxn>
                </a:cxnLst>
                <a:rect l="0" t="0" r="0" b="0"/>
                <a:pathLst>
                  <a:path w="4" h="2">
                    <a:moveTo>
                      <a:pt x="4" y="1"/>
                    </a:moveTo>
                    <a:cubicBezTo>
                      <a:pt x="3" y="1"/>
                      <a:pt x="2" y="0"/>
                      <a:pt x="0" y="1"/>
                    </a:cubicBezTo>
                    <a:cubicBezTo>
                      <a:pt x="1" y="2"/>
                      <a:pt x="3" y="2"/>
                      <a:pt x="4"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5" name="Freeform 1435">
                <a:extLst>
                  <a:ext uri="{FF2B5EF4-FFF2-40B4-BE49-F238E27FC236}">
                    <a16:creationId xmlns:a16="http://schemas.microsoft.com/office/drawing/2014/main" xmlns="" id="{2C2330DF-E2A1-46D5-BBF2-91E37396A649}"/>
                  </a:ext>
                </a:extLst>
              </p:cNvPr>
              <p:cNvSpPr/>
              <p:nvPr/>
            </p:nvSpPr>
            <p:spPr>
              <a:xfrm>
                <a:off x="3574" y="2983"/>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6" name="Freeform 1436">
                <a:extLst>
                  <a:ext uri="{FF2B5EF4-FFF2-40B4-BE49-F238E27FC236}">
                    <a16:creationId xmlns:a16="http://schemas.microsoft.com/office/drawing/2014/main" xmlns="" id="{35B59993-1453-47AB-83CC-30C5EE7CE343}"/>
                  </a:ext>
                </a:extLst>
              </p:cNvPr>
              <p:cNvSpPr/>
              <p:nvPr/>
            </p:nvSpPr>
            <p:spPr>
              <a:xfrm>
                <a:off x="3490" y="2978"/>
                <a:ext cx="84" cy="28"/>
              </a:xfrm>
              <a:custGeom>
                <a:avLst/>
                <a:gdLst/>
                <a:ahLst/>
                <a:cxnLst>
                  <a:cxn ang="0">
                    <a:pos x="14" y="17"/>
                  </a:cxn>
                  <a:cxn ang="0">
                    <a:pos x="11" y="21"/>
                  </a:cxn>
                  <a:cxn ang="0">
                    <a:pos x="6" y="20"/>
                  </a:cxn>
                  <a:cxn ang="0">
                    <a:pos x="3" y="28"/>
                  </a:cxn>
                  <a:cxn ang="0">
                    <a:pos x="41" y="17"/>
                  </a:cxn>
                  <a:cxn ang="0">
                    <a:pos x="39" y="20"/>
                  </a:cxn>
                  <a:cxn ang="0">
                    <a:pos x="54" y="14"/>
                  </a:cxn>
                  <a:cxn ang="0">
                    <a:pos x="53" y="19"/>
                  </a:cxn>
                  <a:cxn ang="0">
                    <a:pos x="63" y="16"/>
                  </a:cxn>
                  <a:cxn ang="0">
                    <a:pos x="62" y="14"/>
                  </a:cxn>
                  <a:cxn ang="0">
                    <a:pos x="64" y="14"/>
                  </a:cxn>
                  <a:cxn ang="0">
                    <a:pos x="64" y="14"/>
                  </a:cxn>
                  <a:cxn ang="0">
                    <a:pos x="70" y="13"/>
                  </a:cxn>
                  <a:cxn ang="0">
                    <a:pos x="68" y="14"/>
                  </a:cxn>
                  <a:cxn ang="0">
                    <a:pos x="72" y="12"/>
                  </a:cxn>
                  <a:cxn ang="0">
                    <a:pos x="72" y="15"/>
                  </a:cxn>
                  <a:cxn ang="0">
                    <a:pos x="84" y="9"/>
                  </a:cxn>
                  <a:cxn ang="0">
                    <a:pos x="84" y="6"/>
                  </a:cxn>
                  <a:cxn ang="0">
                    <a:pos x="75" y="9"/>
                  </a:cxn>
                  <a:cxn ang="0">
                    <a:pos x="76" y="9"/>
                  </a:cxn>
                  <a:cxn ang="0">
                    <a:pos x="70" y="11"/>
                  </a:cxn>
                  <a:cxn ang="0">
                    <a:pos x="73" y="6"/>
                  </a:cxn>
                  <a:cxn ang="0">
                    <a:pos x="63" y="3"/>
                  </a:cxn>
                  <a:cxn ang="0">
                    <a:pos x="63" y="3"/>
                  </a:cxn>
                  <a:cxn ang="0">
                    <a:pos x="60" y="5"/>
                  </a:cxn>
                  <a:cxn ang="0">
                    <a:pos x="63" y="7"/>
                  </a:cxn>
                  <a:cxn ang="0">
                    <a:pos x="61" y="14"/>
                  </a:cxn>
                  <a:cxn ang="0">
                    <a:pos x="58" y="14"/>
                  </a:cxn>
                  <a:cxn ang="0">
                    <a:pos x="59" y="8"/>
                  </a:cxn>
                  <a:cxn ang="0">
                    <a:pos x="58" y="11"/>
                  </a:cxn>
                  <a:cxn ang="0">
                    <a:pos x="53" y="6"/>
                  </a:cxn>
                  <a:cxn ang="0">
                    <a:pos x="54" y="11"/>
                  </a:cxn>
                  <a:cxn ang="0">
                    <a:pos x="38" y="14"/>
                  </a:cxn>
                  <a:cxn ang="0">
                    <a:pos x="39" y="10"/>
                  </a:cxn>
                  <a:cxn ang="0">
                    <a:pos x="37" y="14"/>
                  </a:cxn>
                  <a:cxn ang="0">
                    <a:pos x="26" y="14"/>
                  </a:cxn>
                  <a:cxn ang="0">
                    <a:pos x="28" y="16"/>
                  </a:cxn>
                  <a:cxn ang="0">
                    <a:pos x="17" y="17"/>
                  </a:cxn>
                  <a:cxn ang="0">
                    <a:pos x="17" y="17"/>
                  </a:cxn>
                  <a:cxn ang="0">
                    <a:pos x="13" y="23"/>
                  </a:cxn>
                  <a:cxn ang="0">
                    <a:pos x="14" y="17"/>
                  </a:cxn>
                </a:cxnLst>
                <a:rect l="0" t="0" r="0" b="0"/>
                <a:pathLst>
                  <a:path w="97" h="32">
                    <a:moveTo>
                      <a:pt x="17" y="20"/>
                    </a:moveTo>
                    <a:cubicBezTo>
                      <a:pt x="13" y="25"/>
                      <a:pt x="13" y="25"/>
                      <a:pt x="13" y="25"/>
                    </a:cubicBezTo>
                    <a:cubicBezTo>
                      <a:pt x="12" y="23"/>
                      <a:pt x="8" y="27"/>
                      <a:pt x="8" y="23"/>
                    </a:cubicBezTo>
                    <a:cubicBezTo>
                      <a:pt x="7" y="29"/>
                      <a:pt x="0" y="24"/>
                      <a:pt x="4" y="32"/>
                    </a:cubicBezTo>
                    <a:cubicBezTo>
                      <a:pt x="16" y="27"/>
                      <a:pt x="34" y="28"/>
                      <a:pt x="48" y="20"/>
                    </a:cubicBezTo>
                    <a:cubicBezTo>
                      <a:pt x="46" y="23"/>
                      <a:pt x="46" y="23"/>
                      <a:pt x="46" y="23"/>
                    </a:cubicBezTo>
                    <a:cubicBezTo>
                      <a:pt x="53" y="16"/>
                      <a:pt x="58" y="29"/>
                      <a:pt x="63" y="16"/>
                    </a:cubicBezTo>
                    <a:cubicBezTo>
                      <a:pt x="62" y="22"/>
                      <a:pt x="62" y="22"/>
                      <a:pt x="62" y="22"/>
                    </a:cubicBezTo>
                    <a:cubicBezTo>
                      <a:pt x="66" y="24"/>
                      <a:pt x="68" y="12"/>
                      <a:pt x="73" y="19"/>
                    </a:cubicBezTo>
                    <a:cubicBezTo>
                      <a:pt x="72" y="16"/>
                      <a:pt x="72" y="16"/>
                      <a:pt x="72" y="16"/>
                    </a:cubicBezTo>
                    <a:cubicBezTo>
                      <a:pt x="73" y="16"/>
                      <a:pt x="74" y="17"/>
                      <a:pt x="75" y="17"/>
                    </a:cubicBezTo>
                    <a:cubicBezTo>
                      <a:pt x="74" y="16"/>
                      <a:pt x="74" y="16"/>
                      <a:pt x="74" y="16"/>
                    </a:cubicBezTo>
                    <a:cubicBezTo>
                      <a:pt x="77" y="13"/>
                      <a:pt x="78" y="13"/>
                      <a:pt x="81" y="15"/>
                    </a:cubicBezTo>
                    <a:cubicBezTo>
                      <a:pt x="81" y="17"/>
                      <a:pt x="80" y="16"/>
                      <a:pt x="79" y="16"/>
                    </a:cubicBezTo>
                    <a:cubicBezTo>
                      <a:pt x="80" y="18"/>
                      <a:pt x="82" y="14"/>
                      <a:pt x="84" y="14"/>
                    </a:cubicBezTo>
                    <a:cubicBezTo>
                      <a:pt x="86" y="15"/>
                      <a:pt x="84" y="17"/>
                      <a:pt x="84" y="18"/>
                    </a:cubicBezTo>
                    <a:cubicBezTo>
                      <a:pt x="90" y="14"/>
                      <a:pt x="93" y="21"/>
                      <a:pt x="97" y="11"/>
                    </a:cubicBezTo>
                    <a:cubicBezTo>
                      <a:pt x="97" y="9"/>
                      <a:pt x="95" y="8"/>
                      <a:pt x="97" y="7"/>
                    </a:cubicBezTo>
                    <a:cubicBezTo>
                      <a:pt x="93" y="4"/>
                      <a:pt x="90" y="8"/>
                      <a:pt x="87" y="11"/>
                    </a:cubicBezTo>
                    <a:cubicBezTo>
                      <a:pt x="88" y="11"/>
                      <a:pt x="88" y="11"/>
                      <a:pt x="88" y="11"/>
                    </a:cubicBezTo>
                    <a:cubicBezTo>
                      <a:pt x="85" y="20"/>
                      <a:pt x="85" y="9"/>
                      <a:pt x="81" y="13"/>
                    </a:cubicBezTo>
                    <a:cubicBezTo>
                      <a:pt x="82" y="9"/>
                      <a:pt x="84" y="9"/>
                      <a:pt x="85" y="7"/>
                    </a:cubicBezTo>
                    <a:cubicBezTo>
                      <a:pt x="79" y="0"/>
                      <a:pt x="77" y="13"/>
                      <a:pt x="73" y="4"/>
                    </a:cubicBezTo>
                    <a:cubicBezTo>
                      <a:pt x="73" y="4"/>
                      <a:pt x="73" y="4"/>
                      <a:pt x="73" y="4"/>
                    </a:cubicBezTo>
                    <a:cubicBezTo>
                      <a:pt x="72" y="3"/>
                      <a:pt x="71" y="5"/>
                      <a:pt x="70" y="6"/>
                    </a:cubicBezTo>
                    <a:cubicBezTo>
                      <a:pt x="73" y="9"/>
                      <a:pt x="73" y="9"/>
                      <a:pt x="73" y="9"/>
                    </a:cubicBezTo>
                    <a:cubicBezTo>
                      <a:pt x="71" y="10"/>
                      <a:pt x="71" y="14"/>
                      <a:pt x="71" y="16"/>
                    </a:cubicBezTo>
                    <a:cubicBezTo>
                      <a:pt x="69" y="12"/>
                      <a:pt x="69" y="18"/>
                      <a:pt x="67" y="16"/>
                    </a:cubicBezTo>
                    <a:cubicBezTo>
                      <a:pt x="66" y="12"/>
                      <a:pt x="68" y="12"/>
                      <a:pt x="69" y="10"/>
                    </a:cubicBezTo>
                    <a:cubicBezTo>
                      <a:pt x="67" y="13"/>
                      <a:pt x="67" y="13"/>
                      <a:pt x="67" y="13"/>
                    </a:cubicBezTo>
                    <a:cubicBezTo>
                      <a:pt x="64" y="13"/>
                      <a:pt x="64" y="9"/>
                      <a:pt x="62" y="7"/>
                    </a:cubicBezTo>
                    <a:cubicBezTo>
                      <a:pt x="61" y="10"/>
                      <a:pt x="64" y="9"/>
                      <a:pt x="63" y="13"/>
                    </a:cubicBezTo>
                    <a:cubicBezTo>
                      <a:pt x="60" y="9"/>
                      <a:pt x="49" y="11"/>
                      <a:pt x="44" y="16"/>
                    </a:cubicBezTo>
                    <a:cubicBezTo>
                      <a:pt x="45" y="15"/>
                      <a:pt x="44" y="11"/>
                      <a:pt x="46" y="12"/>
                    </a:cubicBezTo>
                    <a:cubicBezTo>
                      <a:pt x="45" y="11"/>
                      <a:pt x="43" y="13"/>
                      <a:pt x="43" y="16"/>
                    </a:cubicBezTo>
                    <a:cubicBezTo>
                      <a:pt x="40" y="19"/>
                      <a:pt x="35" y="18"/>
                      <a:pt x="31" y="16"/>
                    </a:cubicBezTo>
                    <a:cubicBezTo>
                      <a:pt x="33" y="19"/>
                      <a:pt x="33" y="19"/>
                      <a:pt x="33" y="19"/>
                    </a:cubicBezTo>
                    <a:cubicBezTo>
                      <a:pt x="30" y="24"/>
                      <a:pt x="25" y="16"/>
                      <a:pt x="20" y="20"/>
                    </a:cubicBezTo>
                    <a:cubicBezTo>
                      <a:pt x="20" y="20"/>
                      <a:pt x="20" y="20"/>
                      <a:pt x="20" y="20"/>
                    </a:cubicBezTo>
                    <a:cubicBezTo>
                      <a:pt x="19" y="21"/>
                      <a:pt x="19" y="28"/>
                      <a:pt x="16" y="27"/>
                    </a:cubicBezTo>
                    <a:cubicBezTo>
                      <a:pt x="16" y="24"/>
                      <a:pt x="17" y="24"/>
                      <a:pt x="17" y="2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7" name="Freeform 1437">
                <a:extLst>
                  <a:ext uri="{FF2B5EF4-FFF2-40B4-BE49-F238E27FC236}">
                    <a16:creationId xmlns:a16="http://schemas.microsoft.com/office/drawing/2014/main" xmlns="" id="{C5626F61-1E12-4205-AFDE-CF3DFD17E7B4}"/>
                  </a:ext>
                </a:extLst>
              </p:cNvPr>
              <p:cNvSpPr/>
              <p:nvPr/>
            </p:nvSpPr>
            <p:spPr>
              <a:xfrm>
                <a:off x="3488" y="3000"/>
                <a:ext cx="4" cy="7"/>
              </a:xfrm>
              <a:custGeom>
                <a:avLst/>
                <a:gdLst/>
                <a:ahLst/>
                <a:cxnLst>
                  <a:cxn ang="0">
                    <a:pos x="3" y="4"/>
                  </a:cxn>
                  <a:cxn ang="0">
                    <a:pos x="3" y="0"/>
                  </a:cxn>
                  <a:cxn ang="0">
                    <a:pos x="1" y="7"/>
                  </a:cxn>
                  <a:cxn ang="0">
                    <a:pos x="4" y="5"/>
                  </a:cxn>
                  <a:cxn ang="0">
                    <a:pos x="3" y="4"/>
                  </a:cxn>
                </a:cxnLst>
                <a:rect l="0" t="0" r="0" b="0"/>
                <a:pathLst>
                  <a:path w="4" h="8">
                    <a:moveTo>
                      <a:pt x="3" y="5"/>
                    </a:moveTo>
                    <a:cubicBezTo>
                      <a:pt x="3" y="1"/>
                      <a:pt x="3" y="1"/>
                      <a:pt x="3" y="1"/>
                    </a:cubicBezTo>
                    <a:cubicBezTo>
                      <a:pt x="1" y="0"/>
                      <a:pt x="0" y="5"/>
                      <a:pt x="1" y="8"/>
                    </a:cubicBezTo>
                    <a:cubicBezTo>
                      <a:pt x="2" y="7"/>
                      <a:pt x="4" y="8"/>
                      <a:pt x="4" y="6"/>
                    </a:cubicBezTo>
                    <a:cubicBezTo>
                      <a:pt x="4" y="6"/>
                      <a:pt x="3" y="4"/>
                      <a:pt x="3"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8" name="Freeform 1438">
                <a:extLst>
                  <a:ext uri="{FF2B5EF4-FFF2-40B4-BE49-F238E27FC236}">
                    <a16:creationId xmlns:a16="http://schemas.microsoft.com/office/drawing/2014/main" xmlns="" id="{7E9FF01A-614E-490E-BA67-0D239544AF8E}"/>
                  </a:ext>
                </a:extLst>
              </p:cNvPr>
              <p:cNvSpPr/>
              <p:nvPr/>
            </p:nvSpPr>
            <p:spPr>
              <a:xfrm>
                <a:off x="3451" y="2960"/>
                <a:ext cx="39" cy="60"/>
              </a:xfrm>
              <a:custGeom>
                <a:avLst/>
                <a:gdLst/>
                <a:ahLst/>
                <a:cxnLst>
                  <a:cxn ang="0">
                    <a:pos x="12" y="52"/>
                  </a:cxn>
                  <a:cxn ang="0">
                    <a:pos x="12" y="54"/>
                  </a:cxn>
                  <a:cxn ang="0">
                    <a:pos x="27" y="52"/>
                  </a:cxn>
                  <a:cxn ang="0">
                    <a:pos x="31" y="45"/>
                  </a:cxn>
                  <a:cxn ang="0">
                    <a:pos x="32" y="48"/>
                  </a:cxn>
                  <a:cxn ang="0">
                    <a:pos x="36" y="43"/>
                  </a:cxn>
                  <a:cxn ang="0">
                    <a:pos x="33" y="45"/>
                  </a:cxn>
                  <a:cxn ang="0">
                    <a:pos x="33" y="43"/>
                  </a:cxn>
                  <a:cxn ang="0">
                    <a:pos x="31" y="45"/>
                  </a:cxn>
                  <a:cxn ang="0">
                    <a:pos x="32" y="42"/>
                  </a:cxn>
                  <a:cxn ang="0">
                    <a:pos x="26" y="49"/>
                  </a:cxn>
                  <a:cxn ang="0">
                    <a:pos x="25" y="44"/>
                  </a:cxn>
                  <a:cxn ang="0">
                    <a:pos x="17" y="44"/>
                  </a:cxn>
                  <a:cxn ang="0">
                    <a:pos x="18" y="46"/>
                  </a:cxn>
                  <a:cxn ang="0">
                    <a:pos x="19" y="49"/>
                  </a:cxn>
                  <a:cxn ang="0">
                    <a:pos x="15" y="45"/>
                  </a:cxn>
                  <a:cxn ang="0">
                    <a:pos x="3" y="51"/>
                  </a:cxn>
                  <a:cxn ang="0">
                    <a:pos x="4" y="53"/>
                  </a:cxn>
                  <a:cxn ang="0">
                    <a:pos x="4" y="53"/>
                  </a:cxn>
                  <a:cxn ang="0">
                    <a:pos x="4" y="54"/>
                  </a:cxn>
                  <a:cxn ang="0">
                    <a:pos x="4" y="54"/>
                  </a:cxn>
                  <a:cxn ang="0">
                    <a:pos x="4" y="54"/>
                  </a:cxn>
                  <a:cxn ang="0">
                    <a:pos x="4" y="54"/>
                  </a:cxn>
                  <a:cxn ang="0">
                    <a:pos x="4" y="54"/>
                  </a:cxn>
                  <a:cxn ang="0">
                    <a:pos x="4" y="54"/>
                  </a:cxn>
                  <a:cxn ang="0">
                    <a:pos x="4" y="54"/>
                  </a:cxn>
                  <a:cxn ang="0">
                    <a:pos x="4" y="54"/>
                  </a:cxn>
                  <a:cxn ang="0">
                    <a:pos x="2" y="32"/>
                  </a:cxn>
                  <a:cxn ang="0">
                    <a:pos x="2" y="32"/>
                  </a:cxn>
                  <a:cxn ang="0">
                    <a:pos x="7" y="32"/>
                  </a:cxn>
                  <a:cxn ang="0">
                    <a:pos x="5" y="35"/>
                  </a:cxn>
                  <a:cxn ang="0">
                    <a:pos x="8" y="38"/>
                  </a:cxn>
                  <a:cxn ang="0">
                    <a:pos x="15" y="32"/>
                  </a:cxn>
                  <a:cxn ang="0">
                    <a:pos x="8" y="28"/>
                  </a:cxn>
                  <a:cxn ang="0">
                    <a:pos x="5" y="28"/>
                  </a:cxn>
                  <a:cxn ang="0">
                    <a:pos x="3" y="28"/>
                  </a:cxn>
                  <a:cxn ang="0">
                    <a:pos x="3" y="28"/>
                  </a:cxn>
                  <a:cxn ang="0">
                    <a:pos x="3" y="28"/>
                  </a:cxn>
                  <a:cxn ang="0">
                    <a:pos x="3" y="28"/>
                  </a:cxn>
                  <a:cxn ang="0">
                    <a:pos x="2" y="28"/>
                  </a:cxn>
                  <a:cxn ang="0">
                    <a:pos x="2" y="28"/>
                  </a:cxn>
                  <a:cxn ang="0">
                    <a:pos x="5" y="58"/>
                  </a:cxn>
                  <a:cxn ang="0">
                    <a:pos x="5" y="58"/>
                  </a:cxn>
                  <a:cxn ang="0">
                    <a:pos x="5" y="58"/>
                  </a:cxn>
                  <a:cxn ang="0">
                    <a:pos x="6" y="57"/>
                  </a:cxn>
                  <a:cxn ang="0">
                    <a:pos x="12" y="52"/>
                  </a:cxn>
                </a:cxnLst>
                <a:rect l="0" t="0" r="0" b="0"/>
                <a:pathLst>
                  <a:path w="45" h="69">
                    <a:moveTo>
                      <a:pt x="14" y="60"/>
                    </a:moveTo>
                    <a:cubicBezTo>
                      <a:pt x="13" y="61"/>
                      <a:pt x="14" y="62"/>
                      <a:pt x="14" y="63"/>
                    </a:cubicBezTo>
                    <a:cubicBezTo>
                      <a:pt x="21" y="61"/>
                      <a:pt x="28" y="57"/>
                      <a:pt x="32" y="60"/>
                    </a:cubicBezTo>
                    <a:cubicBezTo>
                      <a:pt x="34" y="60"/>
                      <a:pt x="33" y="54"/>
                      <a:pt x="36" y="52"/>
                    </a:cubicBezTo>
                    <a:cubicBezTo>
                      <a:pt x="38" y="56"/>
                      <a:pt x="38" y="56"/>
                      <a:pt x="38" y="56"/>
                    </a:cubicBezTo>
                    <a:cubicBezTo>
                      <a:pt x="39" y="53"/>
                      <a:pt x="45" y="56"/>
                      <a:pt x="42" y="50"/>
                    </a:cubicBezTo>
                    <a:cubicBezTo>
                      <a:pt x="41" y="49"/>
                      <a:pt x="41" y="53"/>
                      <a:pt x="39" y="52"/>
                    </a:cubicBezTo>
                    <a:cubicBezTo>
                      <a:pt x="39" y="50"/>
                      <a:pt x="39" y="50"/>
                      <a:pt x="39" y="50"/>
                    </a:cubicBezTo>
                    <a:cubicBezTo>
                      <a:pt x="36" y="52"/>
                      <a:pt x="36" y="52"/>
                      <a:pt x="36" y="52"/>
                    </a:cubicBezTo>
                    <a:cubicBezTo>
                      <a:pt x="37" y="49"/>
                      <a:pt x="37" y="49"/>
                      <a:pt x="37" y="49"/>
                    </a:cubicBezTo>
                    <a:cubicBezTo>
                      <a:pt x="31" y="46"/>
                      <a:pt x="36" y="58"/>
                      <a:pt x="30" y="57"/>
                    </a:cubicBezTo>
                    <a:cubicBezTo>
                      <a:pt x="29" y="51"/>
                      <a:pt x="29" y="51"/>
                      <a:pt x="29" y="51"/>
                    </a:cubicBezTo>
                    <a:cubicBezTo>
                      <a:pt x="25" y="51"/>
                      <a:pt x="24" y="54"/>
                      <a:pt x="20" y="51"/>
                    </a:cubicBezTo>
                    <a:cubicBezTo>
                      <a:pt x="20" y="51"/>
                      <a:pt x="21" y="54"/>
                      <a:pt x="21" y="53"/>
                    </a:cubicBezTo>
                    <a:cubicBezTo>
                      <a:pt x="21" y="53"/>
                      <a:pt x="23" y="55"/>
                      <a:pt x="23" y="57"/>
                    </a:cubicBezTo>
                    <a:cubicBezTo>
                      <a:pt x="19" y="63"/>
                      <a:pt x="23" y="53"/>
                      <a:pt x="18" y="52"/>
                    </a:cubicBezTo>
                    <a:cubicBezTo>
                      <a:pt x="15" y="57"/>
                      <a:pt x="8" y="62"/>
                      <a:pt x="4" y="59"/>
                    </a:cubicBezTo>
                    <a:cubicBezTo>
                      <a:pt x="5" y="61"/>
                      <a:pt x="5" y="61"/>
                      <a:pt x="5" y="61"/>
                    </a:cubicBezTo>
                    <a:cubicBezTo>
                      <a:pt x="5" y="62"/>
                      <a:pt x="5" y="62"/>
                      <a:pt x="5" y="62"/>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6" y="69"/>
                      <a:pt x="1" y="13"/>
                      <a:pt x="3" y="37"/>
                    </a:cubicBezTo>
                    <a:cubicBezTo>
                      <a:pt x="3" y="37"/>
                      <a:pt x="3" y="37"/>
                      <a:pt x="3" y="37"/>
                    </a:cubicBezTo>
                    <a:cubicBezTo>
                      <a:pt x="5" y="36"/>
                      <a:pt x="7" y="36"/>
                      <a:pt x="9" y="37"/>
                    </a:cubicBezTo>
                    <a:cubicBezTo>
                      <a:pt x="10" y="40"/>
                      <a:pt x="7" y="40"/>
                      <a:pt x="6" y="41"/>
                    </a:cubicBezTo>
                    <a:cubicBezTo>
                      <a:pt x="7" y="42"/>
                      <a:pt x="8" y="44"/>
                      <a:pt x="10" y="44"/>
                    </a:cubicBezTo>
                    <a:cubicBezTo>
                      <a:pt x="9" y="40"/>
                      <a:pt x="12" y="37"/>
                      <a:pt x="18" y="37"/>
                    </a:cubicBezTo>
                    <a:cubicBezTo>
                      <a:pt x="16" y="35"/>
                      <a:pt x="13" y="34"/>
                      <a:pt x="10" y="33"/>
                    </a:cubicBezTo>
                    <a:cubicBezTo>
                      <a:pt x="6" y="33"/>
                      <a:pt x="6" y="33"/>
                      <a:pt x="6" y="33"/>
                    </a:cubicBezTo>
                    <a:cubicBezTo>
                      <a:pt x="4" y="33"/>
                      <a:pt x="4" y="33"/>
                      <a:pt x="4" y="33"/>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5" y="48"/>
                      <a:pt x="0" y="0"/>
                      <a:pt x="6" y="67"/>
                    </a:cubicBezTo>
                    <a:cubicBezTo>
                      <a:pt x="6" y="67"/>
                      <a:pt x="6" y="67"/>
                      <a:pt x="6" y="67"/>
                    </a:cubicBezTo>
                    <a:cubicBezTo>
                      <a:pt x="6" y="67"/>
                      <a:pt x="6" y="67"/>
                      <a:pt x="6" y="67"/>
                    </a:cubicBezTo>
                    <a:cubicBezTo>
                      <a:pt x="7" y="66"/>
                      <a:pt x="7" y="66"/>
                      <a:pt x="7" y="66"/>
                    </a:cubicBezTo>
                    <a:cubicBezTo>
                      <a:pt x="9" y="63"/>
                      <a:pt x="11" y="60"/>
                      <a:pt x="14" y="6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59" name="Freeform 1439">
                <a:extLst>
                  <a:ext uri="{FF2B5EF4-FFF2-40B4-BE49-F238E27FC236}">
                    <a16:creationId xmlns:a16="http://schemas.microsoft.com/office/drawing/2014/main" xmlns="" id="{4F5B4BFF-8A99-4170-AFCE-FC1001BDDF40}"/>
                  </a:ext>
                </a:extLst>
              </p:cNvPr>
              <p:cNvSpPr/>
              <p:nvPr/>
            </p:nvSpPr>
            <p:spPr>
              <a:xfrm>
                <a:off x="3462" y="3015"/>
                <a:ext cx="1" cy="1"/>
              </a:xfrm>
              <a:custGeom>
                <a:avLst/>
                <a:gdLst/>
                <a:ahLst/>
                <a:cxnLst>
                  <a:cxn ang="0">
                    <a:pos x="0" y="1"/>
                  </a:cxn>
                  <a:cxn ang="0">
                    <a:pos x="1" y="0"/>
                  </a:cxn>
                  <a:cxn ang="0">
                    <a:pos x="0" y="1"/>
                  </a:cxn>
                  <a:cxn ang="0">
                    <a:pos x="0" y="1"/>
                  </a:cxn>
                </a:cxnLst>
                <a:rect l="0" t="0" r="0" b="0"/>
                <a:pathLst>
                  <a:path w="1" h="1">
                    <a:moveTo>
                      <a:pt x="0" y="1"/>
                    </a:moveTo>
                    <a:lnTo>
                      <a:pt x="1" y="0"/>
                    </a:lnTo>
                    <a:lnTo>
                      <a:pt x="0" y="1"/>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0" name="Freeform 1440">
                <a:extLst>
                  <a:ext uri="{FF2B5EF4-FFF2-40B4-BE49-F238E27FC236}">
                    <a16:creationId xmlns:a16="http://schemas.microsoft.com/office/drawing/2014/main" xmlns="" id="{9ADCEF16-2F3E-4B12-ACF2-A630E7A6ADDF}"/>
                  </a:ext>
                </a:extLst>
              </p:cNvPr>
              <p:cNvSpPr/>
              <p:nvPr/>
            </p:nvSpPr>
            <p:spPr>
              <a:xfrm>
                <a:off x="4118" y="3034"/>
                <a:ext cx="2" cy="2"/>
              </a:xfrm>
              <a:custGeom>
                <a:avLst/>
                <a:gdLst/>
                <a:ahLst/>
                <a:cxnLst>
                  <a:cxn ang="0">
                    <a:pos x="2" y="0"/>
                  </a:cxn>
                  <a:cxn ang="0">
                    <a:pos x="1" y="0"/>
                  </a:cxn>
                  <a:cxn ang="0">
                    <a:pos x="0" y="2"/>
                  </a:cxn>
                  <a:cxn ang="0">
                    <a:pos x="2" y="0"/>
                  </a:cxn>
                </a:cxnLst>
                <a:rect l="0" t="0" r="0" b="0"/>
                <a:pathLst>
                  <a:path w="2" h="2">
                    <a:moveTo>
                      <a:pt x="2" y="0"/>
                    </a:moveTo>
                    <a:lnTo>
                      <a:pt x="1" y="0"/>
                    </a:lnTo>
                    <a:lnTo>
                      <a:pt x="0" y="2"/>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1" name="Freeform 1441">
                <a:extLst>
                  <a:ext uri="{FF2B5EF4-FFF2-40B4-BE49-F238E27FC236}">
                    <a16:creationId xmlns:a16="http://schemas.microsoft.com/office/drawing/2014/main" xmlns="" id="{9CA9118E-F7FC-4965-B131-5CAB0FFB91D4}"/>
                  </a:ext>
                </a:extLst>
              </p:cNvPr>
              <p:cNvSpPr/>
              <p:nvPr/>
            </p:nvSpPr>
            <p:spPr>
              <a:xfrm>
                <a:off x="4107" y="3023"/>
                <a:ext cx="12" cy="14"/>
              </a:xfrm>
              <a:custGeom>
                <a:avLst/>
                <a:gdLst/>
                <a:ahLst/>
                <a:cxnLst>
                  <a:cxn ang="0">
                    <a:pos x="4" y="0"/>
                  </a:cxn>
                  <a:cxn ang="0">
                    <a:pos x="0" y="0"/>
                  </a:cxn>
                  <a:cxn ang="0">
                    <a:pos x="5" y="14"/>
                  </a:cxn>
                  <a:cxn ang="0">
                    <a:pos x="11" y="6"/>
                  </a:cxn>
                  <a:cxn ang="0">
                    <a:pos x="5" y="8"/>
                  </a:cxn>
                  <a:cxn ang="0">
                    <a:pos x="10" y="2"/>
                  </a:cxn>
                  <a:cxn ang="0">
                    <a:pos x="4" y="3"/>
                  </a:cxn>
                  <a:cxn ang="0">
                    <a:pos x="4" y="0"/>
                  </a:cxn>
                </a:cxnLst>
                <a:rect l="0" t="0" r="0" b="0"/>
                <a:pathLst>
                  <a:path w="13" h="16">
                    <a:moveTo>
                      <a:pt x="5" y="0"/>
                    </a:moveTo>
                    <a:cubicBezTo>
                      <a:pt x="1" y="1"/>
                      <a:pt x="1" y="1"/>
                      <a:pt x="1" y="1"/>
                    </a:cubicBezTo>
                    <a:cubicBezTo>
                      <a:pt x="3" y="12"/>
                      <a:pt x="0" y="9"/>
                      <a:pt x="6" y="16"/>
                    </a:cubicBezTo>
                    <a:cubicBezTo>
                      <a:pt x="8" y="14"/>
                      <a:pt x="13" y="11"/>
                      <a:pt x="12" y="7"/>
                    </a:cubicBezTo>
                    <a:cubicBezTo>
                      <a:pt x="11" y="7"/>
                      <a:pt x="8" y="11"/>
                      <a:pt x="6" y="10"/>
                    </a:cubicBezTo>
                    <a:cubicBezTo>
                      <a:pt x="7" y="7"/>
                      <a:pt x="10" y="7"/>
                      <a:pt x="11" y="3"/>
                    </a:cubicBezTo>
                    <a:cubicBezTo>
                      <a:pt x="8" y="0"/>
                      <a:pt x="9" y="6"/>
                      <a:pt x="5" y="4"/>
                    </a:cubicBezTo>
                    <a:lnTo>
                      <a:pt x="5"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2" name="Freeform 1442">
                <a:extLst>
                  <a:ext uri="{FF2B5EF4-FFF2-40B4-BE49-F238E27FC236}">
                    <a16:creationId xmlns:a16="http://schemas.microsoft.com/office/drawing/2014/main" xmlns="" id="{45A64D1D-3C94-427F-83F2-98BB0138F628}"/>
                  </a:ext>
                </a:extLst>
              </p:cNvPr>
              <p:cNvSpPr/>
              <p:nvPr/>
            </p:nvSpPr>
            <p:spPr>
              <a:xfrm>
                <a:off x="4107" y="3028"/>
                <a:ext cx="1" cy="4"/>
              </a:xfrm>
              <a:custGeom>
                <a:avLst/>
                <a:gdLst/>
                <a:ahLst/>
                <a:cxnLst>
                  <a:cxn ang="0">
                    <a:pos x="0" y="4"/>
                  </a:cxn>
                  <a:cxn ang="0">
                    <a:pos x="1" y="0"/>
                  </a:cxn>
                  <a:cxn ang="0">
                    <a:pos x="0" y="4"/>
                  </a:cxn>
                </a:cxnLst>
                <a:rect l="0" t="0" r="0" b="0"/>
                <a:pathLst>
                  <a:path w="2" h="5">
                    <a:moveTo>
                      <a:pt x="1" y="5"/>
                    </a:moveTo>
                    <a:cubicBezTo>
                      <a:pt x="2" y="0"/>
                      <a:pt x="2" y="0"/>
                      <a:pt x="2" y="0"/>
                    </a:cubicBezTo>
                    <a:cubicBezTo>
                      <a:pt x="2" y="2"/>
                      <a:pt x="0" y="4"/>
                      <a:pt x="1"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3" name="Freeform 1443">
                <a:extLst>
                  <a:ext uri="{FF2B5EF4-FFF2-40B4-BE49-F238E27FC236}">
                    <a16:creationId xmlns:a16="http://schemas.microsoft.com/office/drawing/2014/main" xmlns="" id="{36BAE4C1-F9A9-4583-9C7D-295935AB633B}"/>
                  </a:ext>
                </a:extLst>
              </p:cNvPr>
              <p:cNvSpPr/>
              <p:nvPr/>
            </p:nvSpPr>
            <p:spPr>
              <a:xfrm>
                <a:off x="4103" y="3029"/>
                <a:ext cx="3" cy="5"/>
              </a:xfrm>
              <a:custGeom>
                <a:avLst/>
                <a:gdLst/>
                <a:ahLst/>
                <a:cxnLst>
                  <a:cxn ang="0">
                    <a:pos x="3" y="3"/>
                  </a:cxn>
                  <a:cxn ang="0">
                    <a:pos x="3" y="0"/>
                  </a:cxn>
                  <a:cxn ang="0">
                    <a:pos x="0" y="5"/>
                  </a:cxn>
                  <a:cxn ang="0">
                    <a:pos x="3" y="3"/>
                  </a:cxn>
                </a:cxnLst>
                <a:rect l="0" t="0" r="0" b="0"/>
                <a:pathLst>
                  <a:path w="3" h="6">
                    <a:moveTo>
                      <a:pt x="3" y="4"/>
                    </a:moveTo>
                    <a:cubicBezTo>
                      <a:pt x="1" y="4"/>
                      <a:pt x="3" y="0"/>
                      <a:pt x="3" y="0"/>
                    </a:cubicBezTo>
                    <a:cubicBezTo>
                      <a:pt x="0" y="6"/>
                      <a:pt x="0" y="6"/>
                      <a:pt x="0" y="6"/>
                    </a:cubicBezTo>
                    <a:lnTo>
                      <a:pt x="3" y="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4" name="Freeform 1444">
                <a:extLst>
                  <a:ext uri="{FF2B5EF4-FFF2-40B4-BE49-F238E27FC236}">
                    <a16:creationId xmlns:a16="http://schemas.microsoft.com/office/drawing/2014/main" xmlns="" id="{2CA228BB-40D5-4252-9568-DCBA5D685826}"/>
                  </a:ext>
                </a:extLst>
              </p:cNvPr>
              <p:cNvSpPr/>
              <p:nvPr/>
            </p:nvSpPr>
            <p:spPr>
              <a:xfrm>
                <a:off x="4096" y="3033"/>
                <a:ext cx="1" cy="1"/>
              </a:xfrm>
              <a:custGeom>
                <a:avLst/>
                <a:gdLst/>
                <a:ahLst/>
                <a:cxnLst>
                  <a:cxn ang="0">
                    <a:pos x="1" y="0"/>
                  </a:cxn>
                  <a:cxn ang="0">
                    <a:pos x="0" y="0"/>
                  </a:cxn>
                  <a:cxn ang="0">
                    <a:pos x="1" y="0"/>
                  </a:cxn>
                </a:cxnLst>
                <a:rect l="0" t="0" r="0" b="0"/>
                <a:pathLst>
                  <a:path w="1" h="1">
                    <a:moveTo>
                      <a:pt x="1" y="0"/>
                    </a:moveTo>
                    <a:cubicBezTo>
                      <a:pt x="0" y="0"/>
                      <a:pt x="0" y="0"/>
                      <a:pt x="0" y="0"/>
                    </a:cubicBezTo>
                    <a:cubicBezTo>
                      <a:pt x="1" y="1"/>
                      <a:pt x="1" y="0"/>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5" name="Freeform 1445">
                <a:extLst>
                  <a:ext uri="{FF2B5EF4-FFF2-40B4-BE49-F238E27FC236}">
                    <a16:creationId xmlns:a16="http://schemas.microsoft.com/office/drawing/2014/main" xmlns="" id="{CDED2BB2-2C51-4F4D-B4DC-7CC1C6C080E7}"/>
                  </a:ext>
                </a:extLst>
              </p:cNvPr>
              <p:cNvSpPr/>
              <p:nvPr/>
            </p:nvSpPr>
            <p:spPr>
              <a:xfrm>
                <a:off x="4093" y="3025"/>
                <a:ext cx="8" cy="10"/>
              </a:xfrm>
              <a:custGeom>
                <a:avLst/>
                <a:gdLst/>
                <a:ahLst/>
                <a:cxnLst>
                  <a:cxn ang="0">
                    <a:pos x="0" y="7"/>
                  </a:cxn>
                  <a:cxn ang="0">
                    <a:pos x="3" y="7"/>
                  </a:cxn>
                  <a:cxn ang="0">
                    <a:pos x="3" y="7"/>
                  </a:cxn>
                  <a:cxn ang="0">
                    <a:pos x="4" y="2"/>
                  </a:cxn>
                  <a:cxn ang="0">
                    <a:pos x="8" y="3"/>
                  </a:cxn>
                  <a:cxn ang="0">
                    <a:pos x="6" y="0"/>
                  </a:cxn>
                  <a:cxn ang="0">
                    <a:pos x="0" y="7"/>
                  </a:cxn>
                </a:cxnLst>
                <a:rect l="0" t="0" r="0" b="0"/>
                <a:pathLst>
                  <a:path w="10" h="12">
                    <a:moveTo>
                      <a:pt x="0" y="9"/>
                    </a:moveTo>
                    <a:cubicBezTo>
                      <a:pt x="1" y="12"/>
                      <a:pt x="3" y="10"/>
                      <a:pt x="4" y="9"/>
                    </a:cubicBezTo>
                    <a:cubicBezTo>
                      <a:pt x="4" y="9"/>
                      <a:pt x="4" y="9"/>
                      <a:pt x="4" y="9"/>
                    </a:cubicBezTo>
                    <a:cubicBezTo>
                      <a:pt x="3" y="7"/>
                      <a:pt x="4" y="2"/>
                      <a:pt x="6" y="3"/>
                    </a:cubicBezTo>
                    <a:cubicBezTo>
                      <a:pt x="9" y="2"/>
                      <a:pt x="8" y="7"/>
                      <a:pt x="10" y="4"/>
                    </a:cubicBezTo>
                    <a:cubicBezTo>
                      <a:pt x="8" y="0"/>
                      <a:pt x="8" y="0"/>
                      <a:pt x="8" y="0"/>
                    </a:cubicBezTo>
                    <a:cubicBezTo>
                      <a:pt x="4" y="1"/>
                      <a:pt x="2" y="7"/>
                      <a:pt x="0"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6" name="Freeform 1446">
                <a:extLst>
                  <a:ext uri="{FF2B5EF4-FFF2-40B4-BE49-F238E27FC236}">
                    <a16:creationId xmlns:a16="http://schemas.microsoft.com/office/drawing/2014/main" xmlns="" id="{F6478A31-A32A-4194-B9FA-465DD1E1B6F8}"/>
                  </a:ext>
                </a:extLst>
              </p:cNvPr>
              <p:cNvSpPr/>
              <p:nvPr/>
            </p:nvSpPr>
            <p:spPr>
              <a:xfrm>
                <a:off x="4097" y="3032"/>
                <a:ext cx="2" cy="1"/>
              </a:xfrm>
              <a:custGeom>
                <a:avLst/>
                <a:gdLst/>
                <a:ahLst/>
                <a:cxnLst>
                  <a:cxn ang="0">
                    <a:pos x="0" y="1"/>
                  </a:cxn>
                  <a:cxn ang="0">
                    <a:pos x="2" y="0"/>
                  </a:cxn>
                  <a:cxn ang="0">
                    <a:pos x="0" y="1"/>
                  </a:cxn>
                </a:cxnLst>
                <a:rect l="0" t="0" r="0" b="0"/>
                <a:pathLst>
                  <a:path w="2" h="1">
                    <a:moveTo>
                      <a:pt x="0" y="1"/>
                    </a:moveTo>
                    <a:cubicBezTo>
                      <a:pt x="2" y="0"/>
                      <a:pt x="2" y="0"/>
                      <a:pt x="2" y="0"/>
                    </a:cubicBezTo>
                    <a:cubicBezTo>
                      <a:pt x="1" y="0"/>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7" name="Freeform 1447">
                <a:extLst>
                  <a:ext uri="{FF2B5EF4-FFF2-40B4-BE49-F238E27FC236}">
                    <a16:creationId xmlns:a16="http://schemas.microsoft.com/office/drawing/2014/main" xmlns="" id="{202345DC-CE5B-4FB4-A8E3-3386719FE3F3}"/>
                  </a:ext>
                </a:extLst>
              </p:cNvPr>
              <p:cNvSpPr/>
              <p:nvPr/>
            </p:nvSpPr>
            <p:spPr>
              <a:xfrm>
                <a:off x="4101" y="3030"/>
                <a:ext cx="1" cy="3"/>
              </a:xfrm>
              <a:custGeom>
                <a:avLst/>
                <a:gdLst/>
                <a:ahLst/>
                <a:cxnLst>
                  <a:cxn ang="0">
                    <a:pos x="0" y="3"/>
                  </a:cxn>
                  <a:cxn ang="0">
                    <a:pos x="1" y="2"/>
                  </a:cxn>
                  <a:cxn ang="0">
                    <a:pos x="1" y="0"/>
                  </a:cxn>
                  <a:cxn ang="0">
                    <a:pos x="0" y="3"/>
                  </a:cxn>
                </a:cxnLst>
                <a:rect l="0" t="0" r="0" b="0"/>
                <a:pathLst>
                  <a:path w="1" h="3">
                    <a:moveTo>
                      <a:pt x="0" y="3"/>
                    </a:moveTo>
                    <a:lnTo>
                      <a:pt x="1" y="2"/>
                    </a:lnTo>
                    <a:lnTo>
                      <a:pt x="1" y="0"/>
                    </a:lnTo>
                    <a:lnTo>
                      <a:pt x="0"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8" name="Freeform 1448">
                <a:extLst>
                  <a:ext uri="{FF2B5EF4-FFF2-40B4-BE49-F238E27FC236}">
                    <a16:creationId xmlns:a16="http://schemas.microsoft.com/office/drawing/2014/main" xmlns="" id="{3AB5F0C4-6B96-4739-AA8D-945CF2DF1412}"/>
                  </a:ext>
                </a:extLst>
              </p:cNvPr>
              <p:cNvSpPr/>
              <p:nvPr/>
            </p:nvSpPr>
            <p:spPr>
              <a:xfrm>
                <a:off x="4083" y="3022"/>
                <a:ext cx="9" cy="12"/>
              </a:xfrm>
              <a:custGeom>
                <a:avLst/>
                <a:gdLst/>
                <a:ahLst/>
                <a:cxnLst>
                  <a:cxn ang="0">
                    <a:pos x="2" y="12"/>
                  </a:cxn>
                  <a:cxn ang="0">
                    <a:pos x="9" y="7"/>
                  </a:cxn>
                  <a:cxn ang="0">
                    <a:pos x="4" y="0"/>
                  </a:cxn>
                  <a:cxn ang="0">
                    <a:pos x="0" y="1"/>
                  </a:cxn>
                  <a:cxn ang="0">
                    <a:pos x="2" y="12"/>
                  </a:cxn>
                </a:cxnLst>
                <a:rect l="0" t="0" r="0" b="0"/>
                <a:pathLst>
                  <a:path w="10" h="13">
                    <a:moveTo>
                      <a:pt x="3" y="13"/>
                    </a:moveTo>
                    <a:cubicBezTo>
                      <a:pt x="4" y="6"/>
                      <a:pt x="9" y="13"/>
                      <a:pt x="10" y="8"/>
                    </a:cubicBezTo>
                    <a:cubicBezTo>
                      <a:pt x="7" y="9"/>
                      <a:pt x="4" y="4"/>
                      <a:pt x="5" y="0"/>
                    </a:cubicBezTo>
                    <a:cubicBezTo>
                      <a:pt x="1" y="2"/>
                      <a:pt x="1" y="2"/>
                      <a:pt x="1" y="2"/>
                    </a:cubicBezTo>
                    <a:cubicBezTo>
                      <a:pt x="0" y="5"/>
                      <a:pt x="2" y="10"/>
                      <a:pt x="3" y="1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69" name="Freeform 1449">
                <a:extLst>
                  <a:ext uri="{FF2B5EF4-FFF2-40B4-BE49-F238E27FC236}">
                    <a16:creationId xmlns:a16="http://schemas.microsoft.com/office/drawing/2014/main" xmlns="" id="{EBD1F42C-9ED0-4B4F-A537-AEDD807AFC72}"/>
                  </a:ext>
                </a:extLst>
              </p:cNvPr>
              <p:cNvSpPr/>
              <p:nvPr/>
            </p:nvSpPr>
            <p:spPr>
              <a:xfrm>
                <a:off x="4080" y="3019"/>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0" name="Freeform 1450">
                <a:extLst>
                  <a:ext uri="{FF2B5EF4-FFF2-40B4-BE49-F238E27FC236}">
                    <a16:creationId xmlns:a16="http://schemas.microsoft.com/office/drawing/2014/main" xmlns="" id="{A444176B-AFA5-4912-8357-7AC183D90BD1}"/>
                  </a:ext>
                </a:extLst>
              </p:cNvPr>
              <p:cNvSpPr/>
              <p:nvPr/>
            </p:nvSpPr>
            <p:spPr>
              <a:xfrm>
                <a:off x="4065" y="3016"/>
                <a:ext cx="17" cy="14"/>
              </a:xfrm>
              <a:custGeom>
                <a:avLst/>
                <a:gdLst/>
                <a:ahLst/>
                <a:cxnLst>
                  <a:cxn ang="0">
                    <a:pos x="0" y="12"/>
                  </a:cxn>
                  <a:cxn ang="0">
                    <a:pos x="6" y="7"/>
                  </a:cxn>
                  <a:cxn ang="0">
                    <a:pos x="5" y="11"/>
                  </a:cxn>
                  <a:cxn ang="0">
                    <a:pos x="11" y="9"/>
                  </a:cxn>
                  <a:cxn ang="0">
                    <a:pos x="7" y="14"/>
                  </a:cxn>
                  <a:cxn ang="0">
                    <a:pos x="13" y="9"/>
                  </a:cxn>
                  <a:cxn ang="0">
                    <a:pos x="17" y="12"/>
                  </a:cxn>
                  <a:cxn ang="0">
                    <a:pos x="15" y="7"/>
                  </a:cxn>
                  <a:cxn ang="0">
                    <a:pos x="12" y="7"/>
                  </a:cxn>
                  <a:cxn ang="0">
                    <a:pos x="14" y="4"/>
                  </a:cxn>
                  <a:cxn ang="0">
                    <a:pos x="5" y="0"/>
                  </a:cxn>
                  <a:cxn ang="0">
                    <a:pos x="0" y="12"/>
                  </a:cxn>
                </a:cxnLst>
                <a:rect l="0" t="0" r="0" b="0"/>
                <a:pathLst>
                  <a:path w="20" h="17">
                    <a:moveTo>
                      <a:pt x="0" y="15"/>
                    </a:moveTo>
                    <a:cubicBezTo>
                      <a:pt x="8" y="9"/>
                      <a:pt x="8" y="9"/>
                      <a:pt x="8" y="9"/>
                    </a:cubicBezTo>
                    <a:cubicBezTo>
                      <a:pt x="7" y="11"/>
                      <a:pt x="7" y="13"/>
                      <a:pt x="6" y="14"/>
                    </a:cubicBezTo>
                    <a:cubicBezTo>
                      <a:pt x="9" y="14"/>
                      <a:pt x="10" y="10"/>
                      <a:pt x="13" y="11"/>
                    </a:cubicBezTo>
                    <a:cubicBezTo>
                      <a:pt x="14" y="17"/>
                      <a:pt x="7" y="11"/>
                      <a:pt x="9" y="17"/>
                    </a:cubicBezTo>
                    <a:cubicBezTo>
                      <a:pt x="11" y="17"/>
                      <a:pt x="14" y="16"/>
                      <a:pt x="16" y="11"/>
                    </a:cubicBezTo>
                    <a:cubicBezTo>
                      <a:pt x="20" y="15"/>
                      <a:pt x="20" y="15"/>
                      <a:pt x="20" y="15"/>
                    </a:cubicBezTo>
                    <a:cubicBezTo>
                      <a:pt x="18" y="9"/>
                      <a:pt x="18" y="9"/>
                      <a:pt x="18" y="9"/>
                    </a:cubicBezTo>
                    <a:cubicBezTo>
                      <a:pt x="17" y="7"/>
                      <a:pt x="16" y="14"/>
                      <a:pt x="15" y="9"/>
                    </a:cubicBezTo>
                    <a:cubicBezTo>
                      <a:pt x="14" y="6"/>
                      <a:pt x="16" y="6"/>
                      <a:pt x="17" y="5"/>
                    </a:cubicBezTo>
                    <a:cubicBezTo>
                      <a:pt x="14" y="7"/>
                      <a:pt x="10" y="0"/>
                      <a:pt x="6" y="1"/>
                    </a:cubicBezTo>
                    <a:cubicBezTo>
                      <a:pt x="1" y="1"/>
                      <a:pt x="3" y="12"/>
                      <a:pt x="0"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1" name="Freeform 1451">
                <a:extLst>
                  <a:ext uri="{FF2B5EF4-FFF2-40B4-BE49-F238E27FC236}">
                    <a16:creationId xmlns:a16="http://schemas.microsoft.com/office/drawing/2014/main" xmlns="" id="{F258551C-9A07-4C53-B39C-0D28C05583FF}"/>
                  </a:ext>
                </a:extLst>
              </p:cNvPr>
              <p:cNvSpPr/>
              <p:nvPr/>
            </p:nvSpPr>
            <p:spPr>
              <a:xfrm>
                <a:off x="4063" y="3020"/>
                <a:ext cx="1" cy="3"/>
              </a:xfrm>
              <a:custGeom>
                <a:avLst/>
                <a:gdLst/>
                <a:ahLst/>
                <a:cxnLst>
                  <a:cxn ang="0">
                    <a:pos x="1" y="2"/>
                  </a:cxn>
                  <a:cxn ang="0">
                    <a:pos x="0" y="0"/>
                  </a:cxn>
                  <a:cxn ang="0">
                    <a:pos x="1" y="3"/>
                  </a:cxn>
                  <a:cxn ang="0">
                    <a:pos x="1" y="2"/>
                  </a:cxn>
                </a:cxnLst>
                <a:rect l="0" t="0" r="0" b="0"/>
                <a:pathLst>
                  <a:path w="1" h="3">
                    <a:moveTo>
                      <a:pt x="1" y="2"/>
                    </a:moveTo>
                    <a:lnTo>
                      <a:pt x="0" y="0"/>
                    </a:lnTo>
                    <a:lnTo>
                      <a:pt x="1" y="3"/>
                    </a:lnTo>
                    <a:lnTo>
                      <a:pt x="1"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2" name="Freeform 1452">
                <a:extLst>
                  <a:ext uri="{FF2B5EF4-FFF2-40B4-BE49-F238E27FC236}">
                    <a16:creationId xmlns:a16="http://schemas.microsoft.com/office/drawing/2014/main" xmlns="" id="{8E79FAAC-77F1-4CDA-B298-5EC65D1CB125}"/>
                  </a:ext>
                </a:extLst>
              </p:cNvPr>
              <p:cNvSpPr/>
              <p:nvPr/>
            </p:nvSpPr>
            <p:spPr>
              <a:xfrm>
                <a:off x="4048" y="3016"/>
                <a:ext cx="15" cy="15"/>
              </a:xfrm>
              <a:custGeom>
                <a:avLst/>
                <a:gdLst/>
                <a:ahLst/>
                <a:cxnLst>
                  <a:cxn ang="0">
                    <a:pos x="8" y="14"/>
                  </a:cxn>
                  <a:cxn ang="0">
                    <a:pos x="13" y="10"/>
                  </a:cxn>
                  <a:cxn ang="0">
                    <a:pos x="14" y="13"/>
                  </a:cxn>
                  <a:cxn ang="0">
                    <a:pos x="14" y="8"/>
                  </a:cxn>
                  <a:cxn ang="0">
                    <a:pos x="7" y="11"/>
                  </a:cxn>
                  <a:cxn ang="0">
                    <a:pos x="5" y="4"/>
                  </a:cxn>
                  <a:cxn ang="0">
                    <a:pos x="9" y="5"/>
                  </a:cxn>
                  <a:cxn ang="0">
                    <a:pos x="0" y="7"/>
                  </a:cxn>
                  <a:cxn ang="0">
                    <a:pos x="1" y="8"/>
                  </a:cxn>
                  <a:cxn ang="0">
                    <a:pos x="0" y="10"/>
                  </a:cxn>
                  <a:cxn ang="0">
                    <a:pos x="8" y="14"/>
                  </a:cxn>
                </a:cxnLst>
                <a:rect l="0" t="0" r="0" b="0"/>
                <a:pathLst>
                  <a:path w="17" h="18">
                    <a:moveTo>
                      <a:pt x="10" y="17"/>
                    </a:moveTo>
                    <a:cubicBezTo>
                      <a:pt x="15" y="13"/>
                      <a:pt x="15" y="13"/>
                      <a:pt x="15" y="13"/>
                    </a:cubicBezTo>
                    <a:cubicBezTo>
                      <a:pt x="15" y="13"/>
                      <a:pt x="15" y="15"/>
                      <a:pt x="16" y="16"/>
                    </a:cubicBezTo>
                    <a:cubicBezTo>
                      <a:pt x="16" y="14"/>
                      <a:pt x="17" y="12"/>
                      <a:pt x="16" y="10"/>
                    </a:cubicBezTo>
                    <a:cubicBezTo>
                      <a:pt x="14" y="5"/>
                      <a:pt x="11" y="13"/>
                      <a:pt x="9" y="14"/>
                    </a:cubicBezTo>
                    <a:cubicBezTo>
                      <a:pt x="3" y="12"/>
                      <a:pt x="9" y="11"/>
                      <a:pt x="6" y="5"/>
                    </a:cubicBezTo>
                    <a:cubicBezTo>
                      <a:pt x="8" y="5"/>
                      <a:pt x="8" y="7"/>
                      <a:pt x="11" y="7"/>
                    </a:cubicBezTo>
                    <a:cubicBezTo>
                      <a:pt x="7" y="0"/>
                      <a:pt x="2" y="7"/>
                      <a:pt x="0" y="9"/>
                    </a:cubicBezTo>
                    <a:cubicBezTo>
                      <a:pt x="1" y="9"/>
                      <a:pt x="1" y="11"/>
                      <a:pt x="2" y="10"/>
                    </a:cubicBezTo>
                    <a:cubicBezTo>
                      <a:pt x="0" y="13"/>
                      <a:pt x="0" y="13"/>
                      <a:pt x="0" y="13"/>
                    </a:cubicBezTo>
                    <a:cubicBezTo>
                      <a:pt x="3" y="17"/>
                      <a:pt x="5" y="18"/>
                      <a:pt x="10"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3" name="Freeform 1453">
                <a:extLst>
                  <a:ext uri="{FF2B5EF4-FFF2-40B4-BE49-F238E27FC236}">
                    <a16:creationId xmlns:a16="http://schemas.microsoft.com/office/drawing/2014/main" xmlns="" id="{CBF8BE40-7DDA-461D-A8DF-491713B505D6}"/>
                  </a:ext>
                </a:extLst>
              </p:cNvPr>
              <p:cNvSpPr/>
              <p:nvPr/>
            </p:nvSpPr>
            <p:spPr>
              <a:xfrm>
                <a:off x="4062" y="3029"/>
                <a:ext cx="1" cy="3"/>
              </a:xfrm>
              <a:custGeom>
                <a:avLst/>
                <a:gdLst/>
                <a:ahLst/>
                <a:cxnLst>
                  <a:cxn ang="0">
                    <a:pos x="1" y="1"/>
                  </a:cxn>
                  <a:cxn ang="0">
                    <a:pos x="0" y="0"/>
                  </a:cxn>
                  <a:cxn ang="0">
                    <a:pos x="1" y="1"/>
                  </a:cxn>
                </a:cxnLst>
                <a:rect l="0" t="0" r="0" b="0"/>
                <a:pathLst>
                  <a:path w="2" h="3">
                    <a:moveTo>
                      <a:pt x="2" y="1"/>
                    </a:moveTo>
                    <a:cubicBezTo>
                      <a:pt x="1" y="1"/>
                      <a:pt x="0" y="1"/>
                      <a:pt x="0" y="0"/>
                    </a:cubicBezTo>
                    <a:cubicBezTo>
                      <a:pt x="0" y="2"/>
                      <a:pt x="1" y="3"/>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4" name="Freeform 1454">
                <a:extLst>
                  <a:ext uri="{FF2B5EF4-FFF2-40B4-BE49-F238E27FC236}">
                    <a16:creationId xmlns:a16="http://schemas.microsoft.com/office/drawing/2014/main" xmlns="" id="{4B07286E-092D-44C4-AA4D-84ECD3EA3E72}"/>
                  </a:ext>
                </a:extLst>
              </p:cNvPr>
              <p:cNvSpPr/>
              <p:nvPr/>
            </p:nvSpPr>
            <p:spPr>
              <a:xfrm>
                <a:off x="4047" y="3022"/>
                <a:ext cx="1" cy="1"/>
              </a:xfrm>
              <a:custGeom>
                <a:avLst/>
                <a:gdLst/>
                <a:ahLst/>
                <a:cxnLst>
                  <a:cxn ang="0">
                    <a:pos x="0" y="1"/>
                  </a:cxn>
                  <a:cxn ang="0">
                    <a:pos x="1" y="1"/>
                  </a:cxn>
                  <a:cxn ang="0">
                    <a:pos x="0" y="1"/>
                  </a:cxn>
                </a:cxnLst>
                <a:rect l="0" t="0" r="0" b="0"/>
                <a:pathLst>
                  <a:path w="1" h="1">
                    <a:moveTo>
                      <a:pt x="0" y="1"/>
                    </a:moveTo>
                    <a:cubicBezTo>
                      <a:pt x="0" y="1"/>
                      <a:pt x="0" y="1"/>
                      <a:pt x="1" y="1"/>
                    </a:cubicBezTo>
                    <a:cubicBezTo>
                      <a:pt x="1" y="0"/>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5" name="Freeform 1455">
                <a:extLst>
                  <a:ext uri="{FF2B5EF4-FFF2-40B4-BE49-F238E27FC236}">
                    <a16:creationId xmlns:a16="http://schemas.microsoft.com/office/drawing/2014/main" xmlns="" id="{318CD777-D105-41F7-A357-C1B4B7E48665}"/>
                  </a:ext>
                </a:extLst>
              </p:cNvPr>
              <p:cNvSpPr/>
              <p:nvPr/>
            </p:nvSpPr>
            <p:spPr>
              <a:xfrm>
                <a:off x="4046" y="3028"/>
                <a:ext cx="4" cy="3"/>
              </a:xfrm>
              <a:custGeom>
                <a:avLst/>
                <a:gdLst/>
                <a:ahLst/>
                <a:cxnLst>
                  <a:cxn ang="0">
                    <a:pos x="3" y="1"/>
                  </a:cxn>
                  <a:cxn ang="0">
                    <a:pos x="0" y="0"/>
                  </a:cxn>
                  <a:cxn ang="0">
                    <a:pos x="2" y="3"/>
                  </a:cxn>
                  <a:cxn ang="0">
                    <a:pos x="3" y="1"/>
                  </a:cxn>
                </a:cxnLst>
                <a:rect l="0" t="0" r="0" b="0"/>
                <a:pathLst>
                  <a:path w="4" h="3">
                    <a:moveTo>
                      <a:pt x="3" y="1"/>
                    </a:moveTo>
                    <a:cubicBezTo>
                      <a:pt x="0" y="0"/>
                      <a:pt x="0" y="0"/>
                      <a:pt x="0" y="0"/>
                    </a:cubicBezTo>
                    <a:cubicBezTo>
                      <a:pt x="2" y="3"/>
                      <a:pt x="2" y="3"/>
                      <a:pt x="2" y="3"/>
                    </a:cubicBezTo>
                    <a:cubicBezTo>
                      <a:pt x="2" y="3"/>
                      <a:pt x="4"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6" name="Freeform 1456">
                <a:extLst>
                  <a:ext uri="{FF2B5EF4-FFF2-40B4-BE49-F238E27FC236}">
                    <a16:creationId xmlns:a16="http://schemas.microsoft.com/office/drawing/2014/main" xmlns="" id="{AAEA19F9-3F60-4395-94DE-D096E0FD2639}"/>
                  </a:ext>
                </a:extLst>
              </p:cNvPr>
              <p:cNvSpPr/>
              <p:nvPr/>
            </p:nvSpPr>
            <p:spPr>
              <a:xfrm>
                <a:off x="3950" y="3019"/>
                <a:ext cx="95" cy="21"/>
              </a:xfrm>
              <a:custGeom>
                <a:avLst/>
                <a:gdLst/>
                <a:ahLst/>
                <a:cxnLst>
                  <a:cxn ang="0">
                    <a:pos x="0" y="9"/>
                  </a:cxn>
                  <a:cxn ang="0">
                    <a:pos x="3" y="11"/>
                  </a:cxn>
                  <a:cxn ang="0">
                    <a:pos x="0" y="15"/>
                  </a:cxn>
                  <a:cxn ang="0">
                    <a:pos x="0" y="21"/>
                  </a:cxn>
                  <a:cxn ang="0">
                    <a:pos x="8" y="18"/>
                  </a:cxn>
                  <a:cxn ang="0">
                    <a:pos x="8" y="21"/>
                  </a:cxn>
                  <a:cxn ang="0">
                    <a:pos x="22" y="18"/>
                  </a:cxn>
                  <a:cxn ang="0">
                    <a:pos x="32" y="15"/>
                  </a:cxn>
                  <a:cxn ang="0">
                    <a:pos x="71" y="14"/>
                  </a:cxn>
                  <a:cxn ang="0">
                    <a:pos x="73" y="8"/>
                  </a:cxn>
                  <a:cxn ang="0">
                    <a:pos x="77" y="11"/>
                  </a:cxn>
                  <a:cxn ang="0">
                    <a:pos x="74" y="11"/>
                  </a:cxn>
                  <a:cxn ang="0">
                    <a:pos x="85" y="12"/>
                  </a:cxn>
                  <a:cxn ang="0">
                    <a:pos x="85" y="6"/>
                  </a:cxn>
                  <a:cxn ang="0">
                    <a:pos x="90" y="12"/>
                  </a:cxn>
                  <a:cxn ang="0">
                    <a:pos x="95" y="8"/>
                  </a:cxn>
                  <a:cxn ang="0">
                    <a:pos x="89" y="4"/>
                  </a:cxn>
                  <a:cxn ang="0">
                    <a:pos x="93" y="1"/>
                  </a:cxn>
                  <a:cxn ang="0">
                    <a:pos x="67" y="10"/>
                  </a:cxn>
                  <a:cxn ang="0">
                    <a:pos x="68" y="7"/>
                  </a:cxn>
                  <a:cxn ang="0">
                    <a:pos x="52" y="5"/>
                  </a:cxn>
                  <a:cxn ang="0">
                    <a:pos x="47" y="11"/>
                  </a:cxn>
                  <a:cxn ang="0">
                    <a:pos x="43" y="9"/>
                  </a:cxn>
                  <a:cxn ang="0">
                    <a:pos x="43" y="11"/>
                  </a:cxn>
                  <a:cxn ang="0">
                    <a:pos x="38" y="9"/>
                  </a:cxn>
                  <a:cxn ang="0">
                    <a:pos x="37" y="15"/>
                  </a:cxn>
                  <a:cxn ang="0">
                    <a:pos x="27" y="6"/>
                  </a:cxn>
                  <a:cxn ang="0">
                    <a:pos x="29" y="10"/>
                  </a:cxn>
                  <a:cxn ang="0">
                    <a:pos x="27" y="13"/>
                  </a:cxn>
                  <a:cxn ang="0">
                    <a:pos x="25" y="7"/>
                  </a:cxn>
                  <a:cxn ang="0">
                    <a:pos x="18" y="11"/>
                  </a:cxn>
                  <a:cxn ang="0">
                    <a:pos x="19" y="15"/>
                  </a:cxn>
                  <a:cxn ang="0">
                    <a:pos x="9" y="14"/>
                  </a:cxn>
                  <a:cxn ang="0">
                    <a:pos x="13" y="8"/>
                  </a:cxn>
                  <a:cxn ang="0">
                    <a:pos x="11" y="5"/>
                  </a:cxn>
                  <a:cxn ang="0">
                    <a:pos x="5" y="13"/>
                  </a:cxn>
                  <a:cxn ang="0">
                    <a:pos x="0" y="9"/>
                  </a:cxn>
                </a:cxnLst>
                <a:rect l="0" t="0" r="0" b="0"/>
                <a:pathLst>
                  <a:path w="111" h="25">
                    <a:moveTo>
                      <a:pt x="1" y="11"/>
                    </a:moveTo>
                    <a:cubicBezTo>
                      <a:pt x="1" y="13"/>
                      <a:pt x="2" y="14"/>
                      <a:pt x="4" y="14"/>
                    </a:cubicBezTo>
                    <a:cubicBezTo>
                      <a:pt x="4" y="17"/>
                      <a:pt x="1" y="16"/>
                      <a:pt x="0" y="18"/>
                    </a:cubicBezTo>
                    <a:cubicBezTo>
                      <a:pt x="3" y="20"/>
                      <a:pt x="0" y="22"/>
                      <a:pt x="1" y="25"/>
                    </a:cubicBezTo>
                    <a:cubicBezTo>
                      <a:pt x="5" y="25"/>
                      <a:pt x="6" y="21"/>
                      <a:pt x="10" y="22"/>
                    </a:cubicBezTo>
                    <a:cubicBezTo>
                      <a:pt x="10" y="25"/>
                      <a:pt x="10" y="25"/>
                      <a:pt x="10" y="25"/>
                    </a:cubicBezTo>
                    <a:cubicBezTo>
                      <a:pt x="15" y="23"/>
                      <a:pt x="22" y="19"/>
                      <a:pt x="26" y="22"/>
                    </a:cubicBezTo>
                    <a:cubicBezTo>
                      <a:pt x="30" y="23"/>
                      <a:pt x="33" y="21"/>
                      <a:pt x="38" y="19"/>
                    </a:cubicBezTo>
                    <a:cubicBezTo>
                      <a:pt x="53" y="20"/>
                      <a:pt x="68" y="15"/>
                      <a:pt x="84" y="17"/>
                    </a:cubicBezTo>
                    <a:cubicBezTo>
                      <a:pt x="86" y="10"/>
                      <a:pt x="86" y="10"/>
                      <a:pt x="86" y="10"/>
                    </a:cubicBezTo>
                    <a:cubicBezTo>
                      <a:pt x="87" y="14"/>
                      <a:pt x="90" y="10"/>
                      <a:pt x="90" y="14"/>
                    </a:cubicBezTo>
                    <a:cubicBezTo>
                      <a:pt x="89" y="14"/>
                      <a:pt x="88" y="14"/>
                      <a:pt x="87" y="14"/>
                    </a:cubicBezTo>
                    <a:cubicBezTo>
                      <a:pt x="91" y="20"/>
                      <a:pt x="96" y="13"/>
                      <a:pt x="100" y="15"/>
                    </a:cubicBezTo>
                    <a:cubicBezTo>
                      <a:pt x="100" y="14"/>
                      <a:pt x="99" y="9"/>
                      <a:pt x="100" y="8"/>
                    </a:cubicBezTo>
                    <a:cubicBezTo>
                      <a:pt x="100" y="15"/>
                      <a:pt x="105" y="7"/>
                      <a:pt x="106" y="15"/>
                    </a:cubicBezTo>
                    <a:cubicBezTo>
                      <a:pt x="111" y="17"/>
                      <a:pt x="106" y="9"/>
                      <a:pt x="111" y="10"/>
                    </a:cubicBezTo>
                    <a:cubicBezTo>
                      <a:pt x="111" y="6"/>
                      <a:pt x="106" y="8"/>
                      <a:pt x="105" y="5"/>
                    </a:cubicBezTo>
                    <a:cubicBezTo>
                      <a:pt x="107" y="2"/>
                      <a:pt x="109" y="6"/>
                      <a:pt x="109" y="2"/>
                    </a:cubicBezTo>
                    <a:cubicBezTo>
                      <a:pt x="102" y="0"/>
                      <a:pt x="89" y="10"/>
                      <a:pt x="79" y="13"/>
                    </a:cubicBezTo>
                    <a:cubicBezTo>
                      <a:pt x="80" y="9"/>
                      <a:pt x="80" y="9"/>
                      <a:pt x="80" y="9"/>
                    </a:cubicBezTo>
                    <a:cubicBezTo>
                      <a:pt x="75" y="12"/>
                      <a:pt x="66" y="13"/>
                      <a:pt x="61" y="6"/>
                    </a:cubicBezTo>
                    <a:cubicBezTo>
                      <a:pt x="63" y="10"/>
                      <a:pt x="53" y="5"/>
                      <a:pt x="55" y="14"/>
                    </a:cubicBezTo>
                    <a:cubicBezTo>
                      <a:pt x="53" y="12"/>
                      <a:pt x="53" y="12"/>
                      <a:pt x="51" y="11"/>
                    </a:cubicBezTo>
                    <a:cubicBezTo>
                      <a:pt x="51" y="14"/>
                      <a:pt x="51" y="14"/>
                      <a:pt x="51" y="14"/>
                    </a:cubicBezTo>
                    <a:cubicBezTo>
                      <a:pt x="48" y="14"/>
                      <a:pt x="48" y="10"/>
                      <a:pt x="45" y="11"/>
                    </a:cubicBezTo>
                    <a:cubicBezTo>
                      <a:pt x="47" y="14"/>
                      <a:pt x="45" y="15"/>
                      <a:pt x="44" y="19"/>
                    </a:cubicBezTo>
                    <a:cubicBezTo>
                      <a:pt x="40" y="15"/>
                      <a:pt x="36" y="12"/>
                      <a:pt x="32" y="8"/>
                    </a:cubicBezTo>
                    <a:cubicBezTo>
                      <a:pt x="33" y="10"/>
                      <a:pt x="33" y="11"/>
                      <a:pt x="34" y="12"/>
                    </a:cubicBezTo>
                    <a:cubicBezTo>
                      <a:pt x="32" y="11"/>
                      <a:pt x="33" y="15"/>
                      <a:pt x="32" y="16"/>
                    </a:cubicBezTo>
                    <a:cubicBezTo>
                      <a:pt x="30" y="16"/>
                      <a:pt x="30" y="12"/>
                      <a:pt x="30" y="9"/>
                    </a:cubicBezTo>
                    <a:cubicBezTo>
                      <a:pt x="26" y="8"/>
                      <a:pt x="25" y="17"/>
                      <a:pt x="22" y="14"/>
                    </a:cubicBezTo>
                    <a:cubicBezTo>
                      <a:pt x="23" y="18"/>
                      <a:pt x="23" y="18"/>
                      <a:pt x="23" y="18"/>
                    </a:cubicBezTo>
                    <a:cubicBezTo>
                      <a:pt x="19" y="19"/>
                      <a:pt x="16" y="16"/>
                      <a:pt x="11" y="17"/>
                    </a:cubicBezTo>
                    <a:cubicBezTo>
                      <a:pt x="9" y="12"/>
                      <a:pt x="14" y="12"/>
                      <a:pt x="16" y="10"/>
                    </a:cubicBezTo>
                    <a:cubicBezTo>
                      <a:pt x="15" y="9"/>
                      <a:pt x="13" y="9"/>
                      <a:pt x="13" y="7"/>
                    </a:cubicBezTo>
                    <a:cubicBezTo>
                      <a:pt x="11" y="10"/>
                      <a:pt x="8" y="14"/>
                      <a:pt x="6" y="16"/>
                    </a:cubicBezTo>
                    <a:cubicBezTo>
                      <a:pt x="8" y="10"/>
                      <a:pt x="2" y="11"/>
                      <a:pt x="1" y="1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7" name="Freeform 1457">
                <a:extLst>
                  <a:ext uri="{FF2B5EF4-FFF2-40B4-BE49-F238E27FC236}">
                    <a16:creationId xmlns:a16="http://schemas.microsoft.com/office/drawing/2014/main" xmlns="" id="{38F25E67-76EA-4C2B-BA7E-26FE91D6127C}"/>
                  </a:ext>
                </a:extLst>
              </p:cNvPr>
              <p:cNvSpPr/>
              <p:nvPr/>
            </p:nvSpPr>
            <p:spPr>
              <a:xfrm>
                <a:off x="3960" y="3023"/>
                <a:ext cx="2" cy="2"/>
              </a:xfrm>
              <a:custGeom>
                <a:avLst/>
                <a:gdLst/>
                <a:ahLst/>
                <a:cxnLst>
                  <a:cxn ang="0">
                    <a:pos x="1" y="2"/>
                  </a:cxn>
                  <a:cxn ang="0">
                    <a:pos x="2" y="0"/>
                  </a:cxn>
                  <a:cxn ang="0">
                    <a:pos x="0" y="1"/>
                  </a:cxn>
                  <a:cxn ang="0">
                    <a:pos x="1" y="2"/>
                  </a:cxn>
                </a:cxnLst>
                <a:rect l="0" t="0" r="0" b="0"/>
                <a:pathLst>
                  <a:path w="2" h="2">
                    <a:moveTo>
                      <a:pt x="1" y="2"/>
                    </a:moveTo>
                    <a:lnTo>
                      <a:pt x="2" y="0"/>
                    </a:lnTo>
                    <a:lnTo>
                      <a:pt x="0" y="1"/>
                    </a:lnTo>
                    <a:lnTo>
                      <a:pt x="1"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8" name="Freeform 1458">
                <a:extLst>
                  <a:ext uri="{FF2B5EF4-FFF2-40B4-BE49-F238E27FC236}">
                    <a16:creationId xmlns:a16="http://schemas.microsoft.com/office/drawing/2014/main" xmlns="" id="{8ABC5475-CC0D-4558-8B30-950A24BEC693}"/>
                  </a:ext>
                </a:extLst>
              </p:cNvPr>
              <p:cNvSpPr/>
              <p:nvPr/>
            </p:nvSpPr>
            <p:spPr>
              <a:xfrm>
                <a:off x="3950" y="3028"/>
                <a:ext cx="0" cy="0"/>
              </a:xfrm>
              <a:custGeom>
                <a:avLst/>
                <a:gdLst/>
                <a:ahLst/>
                <a:cxnLst>
                  <a:cxn ang="0">
                    <a:pos x="0" y="0"/>
                  </a:cxn>
                  <a:cxn ang="0">
                    <a:pos x="0" y="0"/>
                  </a:cxn>
                  <a:cxn ang="0">
                    <a:pos x="0" y="0"/>
                  </a:cxn>
                </a:cxnLst>
                <a:rect l="0" t="0" r="0" b="0"/>
                <a:pathLst>
                  <a:path w="1" h="1">
                    <a:moveTo>
                      <a:pt x="1" y="1"/>
                    </a:moveTo>
                    <a:cubicBezTo>
                      <a:pt x="0" y="0"/>
                      <a:pt x="0" y="0"/>
                      <a:pt x="0" y="0"/>
                    </a:cubicBezTo>
                    <a:cubicBezTo>
                      <a:pt x="0" y="0"/>
                      <a:pt x="0" y="1"/>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79" name="Freeform 1459">
                <a:extLst>
                  <a:ext uri="{FF2B5EF4-FFF2-40B4-BE49-F238E27FC236}">
                    <a16:creationId xmlns:a16="http://schemas.microsoft.com/office/drawing/2014/main" xmlns="" id="{48E63165-9A81-4147-ACCC-0536875CA83C}"/>
                  </a:ext>
                </a:extLst>
              </p:cNvPr>
              <p:cNvSpPr/>
              <p:nvPr/>
            </p:nvSpPr>
            <p:spPr>
              <a:xfrm>
                <a:off x="3971" y="3038"/>
                <a:ext cx="2" cy="0"/>
              </a:xfrm>
              <a:custGeom>
                <a:avLst/>
                <a:gdLst/>
                <a:ahLst/>
                <a:cxnLst>
                  <a:cxn ang="0">
                    <a:pos x="2" y="0"/>
                  </a:cxn>
                  <a:cxn ang="0">
                    <a:pos x="1" y="0"/>
                  </a:cxn>
                  <a:cxn ang="0">
                    <a:pos x="0" y="0"/>
                  </a:cxn>
                  <a:cxn ang="0">
                    <a:pos x="2" y="0"/>
                  </a:cxn>
                </a:cxnLst>
                <a:rect l="0" t="0" r="0" b="0"/>
                <a:pathLst>
                  <a:path w="2" h="1">
                    <a:moveTo>
                      <a:pt x="2" y="0"/>
                    </a:moveTo>
                    <a:lnTo>
                      <a:pt x="1" y="0"/>
                    </a:ln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0" name="Freeform 1460">
                <a:extLst>
                  <a:ext uri="{FF2B5EF4-FFF2-40B4-BE49-F238E27FC236}">
                    <a16:creationId xmlns:a16="http://schemas.microsoft.com/office/drawing/2014/main" xmlns="" id="{1B2FBE9E-3A8C-49FD-9DB7-74990E6A1306}"/>
                  </a:ext>
                </a:extLst>
              </p:cNvPr>
              <p:cNvSpPr/>
              <p:nvPr/>
            </p:nvSpPr>
            <p:spPr>
              <a:xfrm>
                <a:off x="3975" y="3023"/>
                <a:ext cx="2" cy="3"/>
              </a:xfrm>
              <a:custGeom>
                <a:avLst/>
                <a:gdLst/>
                <a:ahLst/>
                <a:cxnLst>
                  <a:cxn ang="0">
                    <a:pos x="0" y="0"/>
                  </a:cxn>
                  <a:cxn ang="0">
                    <a:pos x="2" y="3"/>
                  </a:cxn>
                  <a:cxn ang="0">
                    <a:pos x="0" y="0"/>
                  </a:cxn>
                </a:cxnLst>
                <a:rect l="0" t="0" r="0" b="0"/>
                <a:pathLst>
                  <a:path w="3" h="3">
                    <a:moveTo>
                      <a:pt x="0" y="0"/>
                    </a:moveTo>
                    <a:cubicBezTo>
                      <a:pt x="3" y="3"/>
                      <a:pt x="3" y="3"/>
                      <a:pt x="3" y="3"/>
                    </a:cubicBezTo>
                    <a:cubicBezTo>
                      <a:pt x="3" y="2"/>
                      <a:pt x="2"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1" name="Freeform 1461">
                <a:extLst>
                  <a:ext uri="{FF2B5EF4-FFF2-40B4-BE49-F238E27FC236}">
                    <a16:creationId xmlns:a16="http://schemas.microsoft.com/office/drawing/2014/main" xmlns="" id="{CB570EF7-6BEC-4CB0-AD4E-8FBE3BDEDCBE}"/>
                  </a:ext>
                </a:extLst>
              </p:cNvPr>
              <p:cNvSpPr/>
              <p:nvPr/>
            </p:nvSpPr>
            <p:spPr>
              <a:xfrm>
                <a:off x="3996" y="3022"/>
                <a:ext cx="3" cy="3"/>
              </a:xfrm>
              <a:custGeom>
                <a:avLst/>
                <a:gdLst/>
                <a:ahLst/>
                <a:cxnLst>
                  <a:cxn ang="0">
                    <a:pos x="2" y="3"/>
                  </a:cxn>
                  <a:cxn ang="0">
                    <a:pos x="3" y="0"/>
                  </a:cxn>
                  <a:cxn ang="0">
                    <a:pos x="2" y="3"/>
                  </a:cxn>
                </a:cxnLst>
                <a:rect l="0" t="0" r="0" b="0"/>
                <a:pathLst>
                  <a:path w="3" h="3">
                    <a:moveTo>
                      <a:pt x="2" y="3"/>
                    </a:moveTo>
                    <a:cubicBezTo>
                      <a:pt x="3" y="2"/>
                      <a:pt x="2" y="1"/>
                      <a:pt x="3" y="0"/>
                    </a:cubicBezTo>
                    <a:cubicBezTo>
                      <a:pt x="1" y="0"/>
                      <a:pt x="0" y="1"/>
                      <a:pt x="2"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2" name="Freeform 1462">
                <a:extLst>
                  <a:ext uri="{FF2B5EF4-FFF2-40B4-BE49-F238E27FC236}">
                    <a16:creationId xmlns:a16="http://schemas.microsoft.com/office/drawing/2014/main" xmlns="" id="{98D08DE4-E632-438D-916F-F585CB488F2C}"/>
                  </a:ext>
                </a:extLst>
              </p:cNvPr>
              <p:cNvSpPr/>
              <p:nvPr/>
            </p:nvSpPr>
            <p:spPr>
              <a:xfrm>
                <a:off x="3952" y="3025"/>
                <a:ext cx="4" cy="2"/>
              </a:xfrm>
              <a:custGeom>
                <a:avLst/>
                <a:gdLst/>
                <a:ahLst/>
                <a:cxnLst>
                  <a:cxn ang="0">
                    <a:pos x="4" y="0"/>
                  </a:cxn>
                  <a:cxn ang="0">
                    <a:pos x="1" y="1"/>
                  </a:cxn>
                  <a:cxn ang="0">
                    <a:pos x="0" y="2"/>
                  </a:cxn>
                  <a:cxn ang="0">
                    <a:pos x="4" y="0"/>
                  </a:cxn>
                </a:cxnLst>
                <a:rect l="0" t="0" r="0" b="0"/>
                <a:pathLst>
                  <a:path w="4" h="2">
                    <a:moveTo>
                      <a:pt x="4" y="0"/>
                    </a:moveTo>
                    <a:lnTo>
                      <a:pt x="1" y="1"/>
                    </a:lnTo>
                    <a:lnTo>
                      <a:pt x="0" y="2"/>
                    </a:lnTo>
                    <a:lnTo>
                      <a:pt x="4"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3" name="Freeform 1463">
                <a:extLst>
                  <a:ext uri="{FF2B5EF4-FFF2-40B4-BE49-F238E27FC236}">
                    <a16:creationId xmlns:a16="http://schemas.microsoft.com/office/drawing/2014/main" xmlns="" id="{48F2F21D-C4E7-429F-8296-57BDB0D19A81}"/>
                  </a:ext>
                </a:extLst>
              </p:cNvPr>
              <p:cNvSpPr/>
              <p:nvPr/>
            </p:nvSpPr>
            <p:spPr>
              <a:xfrm>
                <a:off x="3895" y="3027"/>
                <a:ext cx="53" cy="21"/>
              </a:xfrm>
              <a:custGeom>
                <a:avLst/>
                <a:gdLst/>
                <a:ahLst/>
                <a:cxnLst>
                  <a:cxn ang="0">
                    <a:pos x="3" y="17"/>
                  </a:cxn>
                  <a:cxn ang="0">
                    <a:pos x="13" y="19"/>
                  </a:cxn>
                  <a:cxn ang="0">
                    <a:pos x="19" y="10"/>
                  </a:cxn>
                  <a:cxn ang="0">
                    <a:pos x="18" y="18"/>
                  </a:cxn>
                  <a:cxn ang="0">
                    <a:pos x="36" y="11"/>
                  </a:cxn>
                  <a:cxn ang="0">
                    <a:pos x="36" y="14"/>
                  </a:cxn>
                  <a:cxn ang="0">
                    <a:pos x="42" y="5"/>
                  </a:cxn>
                  <a:cxn ang="0">
                    <a:pos x="43" y="15"/>
                  </a:cxn>
                  <a:cxn ang="0">
                    <a:pos x="42" y="15"/>
                  </a:cxn>
                  <a:cxn ang="0">
                    <a:pos x="52" y="12"/>
                  </a:cxn>
                  <a:cxn ang="0">
                    <a:pos x="53" y="7"/>
                  </a:cxn>
                  <a:cxn ang="0">
                    <a:pos x="51" y="2"/>
                  </a:cxn>
                  <a:cxn ang="0">
                    <a:pos x="46" y="6"/>
                  </a:cxn>
                  <a:cxn ang="0">
                    <a:pos x="45" y="3"/>
                  </a:cxn>
                  <a:cxn ang="0">
                    <a:pos x="43" y="5"/>
                  </a:cxn>
                  <a:cxn ang="0">
                    <a:pos x="41" y="2"/>
                  </a:cxn>
                  <a:cxn ang="0">
                    <a:pos x="37" y="5"/>
                  </a:cxn>
                  <a:cxn ang="0">
                    <a:pos x="38" y="5"/>
                  </a:cxn>
                  <a:cxn ang="0">
                    <a:pos x="35" y="9"/>
                  </a:cxn>
                  <a:cxn ang="0">
                    <a:pos x="33" y="5"/>
                  </a:cxn>
                  <a:cxn ang="0">
                    <a:pos x="33" y="7"/>
                  </a:cxn>
                  <a:cxn ang="0">
                    <a:pos x="22" y="3"/>
                  </a:cxn>
                  <a:cxn ang="0">
                    <a:pos x="21" y="6"/>
                  </a:cxn>
                  <a:cxn ang="0">
                    <a:pos x="26" y="4"/>
                  </a:cxn>
                  <a:cxn ang="0">
                    <a:pos x="26" y="11"/>
                  </a:cxn>
                  <a:cxn ang="0">
                    <a:pos x="19" y="5"/>
                  </a:cxn>
                  <a:cxn ang="0">
                    <a:pos x="11" y="7"/>
                  </a:cxn>
                  <a:cxn ang="0">
                    <a:pos x="11" y="6"/>
                  </a:cxn>
                  <a:cxn ang="0">
                    <a:pos x="6" y="9"/>
                  </a:cxn>
                  <a:cxn ang="0">
                    <a:pos x="7" y="10"/>
                  </a:cxn>
                  <a:cxn ang="0">
                    <a:pos x="5" y="12"/>
                  </a:cxn>
                  <a:cxn ang="0">
                    <a:pos x="5" y="10"/>
                  </a:cxn>
                  <a:cxn ang="0">
                    <a:pos x="0" y="16"/>
                  </a:cxn>
                  <a:cxn ang="0">
                    <a:pos x="6" y="13"/>
                  </a:cxn>
                  <a:cxn ang="0">
                    <a:pos x="3" y="17"/>
                  </a:cxn>
                </a:cxnLst>
                <a:rect l="0" t="0" r="0" b="0"/>
                <a:pathLst>
                  <a:path w="61" h="25">
                    <a:moveTo>
                      <a:pt x="4" y="21"/>
                    </a:moveTo>
                    <a:cubicBezTo>
                      <a:pt x="7" y="25"/>
                      <a:pt x="12" y="22"/>
                      <a:pt x="15" y="23"/>
                    </a:cubicBezTo>
                    <a:cubicBezTo>
                      <a:pt x="22" y="20"/>
                      <a:pt x="16" y="13"/>
                      <a:pt x="22" y="12"/>
                    </a:cubicBezTo>
                    <a:cubicBezTo>
                      <a:pt x="21" y="22"/>
                      <a:pt x="21" y="22"/>
                      <a:pt x="21" y="22"/>
                    </a:cubicBezTo>
                    <a:cubicBezTo>
                      <a:pt x="28" y="21"/>
                      <a:pt x="37" y="22"/>
                      <a:pt x="42" y="14"/>
                    </a:cubicBezTo>
                    <a:cubicBezTo>
                      <a:pt x="42" y="15"/>
                      <a:pt x="43" y="16"/>
                      <a:pt x="42" y="17"/>
                    </a:cubicBezTo>
                    <a:cubicBezTo>
                      <a:pt x="46" y="17"/>
                      <a:pt x="43" y="4"/>
                      <a:pt x="49" y="7"/>
                    </a:cubicBezTo>
                    <a:cubicBezTo>
                      <a:pt x="44" y="13"/>
                      <a:pt x="51" y="12"/>
                      <a:pt x="50" y="18"/>
                    </a:cubicBezTo>
                    <a:cubicBezTo>
                      <a:pt x="49" y="19"/>
                      <a:pt x="49" y="19"/>
                      <a:pt x="49" y="19"/>
                    </a:cubicBezTo>
                    <a:cubicBezTo>
                      <a:pt x="53" y="18"/>
                      <a:pt x="57" y="15"/>
                      <a:pt x="60" y="15"/>
                    </a:cubicBezTo>
                    <a:cubicBezTo>
                      <a:pt x="60" y="13"/>
                      <a:pt x="57" y="9"/>
                      <a:pt x="61" y="9"/>
                    </a:cubicBezTo>
                    <a:cubicBezTo>
                      <a:pt x="59" y="8"/>
                      <a:pt x="60" y="6"/>
                      <a:pt x="59" y="3"/>
                    </a:cubicBezTo>
                    <a:cubicBezTo>
                      <a:pt x="56" y="6"/>
                      <a:pt x="55" y="4"/>
                      <a:pt x="53" y="8"/>
                    </a:cubicBezTo>
                    <a:cubicBezTo>
                      <a:pt x="51" y="5"/>
                      <a:pt x="54" y="7"/>
                      <a:pt x="52" y="4"/>
                    </a:cubicBezTo>
                    <a:cubicBezTo>
                      <a:pt x="50" y="7"/>
                      <a:pt x="50" y="7"/>
                      <a:pt x="50" y="7"/>
                    </a:cubicBezTo>
                    <a:cubicBezTo>
                      <a:pt x="48" y="6"/>
                      <a:pt x="51" y="3"/>
                      <a:pt x="48" y="3"/>
                    </a:cubicBezTo>
                    <a:cubicBezTo>
                      <a:pt x="48" y="5"/>
                      <a:pt x="46" y="7"/>
                      <a:pt x="43" y="7"/>
                    </a:cubicBezTo>
                    <a:cubicBezTo>
                      <a:pt x="44" y="6"/>
                      <a:pt x="44" y="6"/>
                      <a:pt x="44" y="6"/>
                    </a:cubicBezTo>
                    <a:cubicBezTo>
                      <a:pt x="42" y="7"/>
                      <a:pt x="40" y="5"/>
                      <a:pt x="41" y="11"/>
                    </a:cubicBezTo>
                    <a:cubicBezTo>
                      <a:pt x="38" y="6"/>
                      <a:pt x="38" y="6"/>
                      <a:pt x="38" y="6"/>
                    </a:cubicBezTo>
                    <a:cubicBezTo>
                      <a:pt x="39" y="9"/>
                      <a:pt x="39" y="9"/>
                      <a:pt x="39" y="9"/>
                    </a:cubicBezTo>
                    <a:cubicBezTo>
                      <a:pt x="34" y="8"/>
                      <a:pt x="32" y="0"/>
                      <a:pt x="26" y="4"/>
                    </a:cubicBezTo>
                    <a:cubicBezTo>
                      <a:pt x="27" y="5"/>
                      <a:pt x="26" y="7"/>
                      <a:pt x="25" y="8"/>
                    </a:cubicBezTo>
                    <a:cubicBezTo>
                      <a:pt x="28" y="10"/>
                      <a:pt x="28" y="5"/>
                      <a:pt x="31" y="5"/>
                    </a:cubicBezTo>
                    <a:cubicBezTo>
                      <a:pt x="31" y="8"/>
                      <a:pt x="27" y="12"/>
                      <a:pt x="30" y="14"/>
                    </a:cubicBezTo>
                    <a:cubicBezTo>
                      <a:pt x="27" y="10"/>
                      <a:pt x="24" y="15"/>
                      <a:pt x="22" y="7"/>
                    </a:cubicBezTo>
                    <a:cubicBezTo>
                      <a:pt x="18" y="6"/>
                      <a:pt x="17" y="11"/>
                      <a:pt x="13" y="9"/>
                    </a:cubicBezTo>
                    <a:cubicBezTo>
                      <a:pt x="13" y="8"/>
                      <a:pt x="13" y="8"/>
                      <a:pt x="13" y="8"/>
                    </a:cubicBezTo>
                    <a:cubicBezTo>
                      <a:pt x="12" y="13"/>
                      <a:pt x="9" y="5"/>
                      <a:pt x="7" y="11"/>
                    </a:cubicBezTo>
                    <a:cubicBezTo>
                      <a:pt x="9" y="12"/>
                      <a:pt x="9" y="12"/>
                      <a:pt x="9" y="12"/>
                    </a:cubicBezTo>
                    <a:cubicBezTo>
                      <a:pt x="9" y="15"/>
                      <a:pt x="8" y="15"/>
                      <a:pt x="6" y="15"/>
                    </a:cubicBezTo>
                    <a:cubicBezTo>
                      <a:pt x="6" y="14"/>
                      <a:pt x="6" y="14"/>
                      <a:pt x="6" y="13"/>
                    </a:cubicBezTo>
                    <a:cubicBezTo>
                      <a:pt x="6" y="18"/>
                      <a:pt x="1" y="18"/>
                      <a:pt x="0" y="20"/>
                    </a:cubicBezTo>
                    <a:cubicBezTo>
                      <a:pt x="2" y="20"/>
                      <a:pt x="5" y="17"/>
                      <a:pt x="7" y="16"/>
                    </a:cubicBezTo>
                    <a:cubicBezTo>
                      <a:pt x="6" y="18"/>
                      <a:pt x="6" y="22"/>
                      <a:pt x="4" y="2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4" name="Freeform 1464">
                <a:extLst>
                  <a:ext uri="{FF2B5EF4-FFF2-40B4-BE49-F238E27FC236}">
                    <a16:creationId xmlns:a16="http://schemas.microsoft.com/office/drawing/2014/main" xmlns="" id="{51492399-576E-4DA5-A587-207E521AE414}"/>
                  </a:ext>
                </a:extLst>
              </p:cNvPr>
              <p:cNvSpPr/>
              <p:nvPr/>
            </p:nvSpPr>
            <p:spPr>
              <a:xfrm>
                <a:off x="3933" y="3029"/>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1" y="2"/>
                      <a:pt x="1" y="2"/>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5" name="Freeform 1465">
                <a:extLst>
                  <a:ext uri="{FF2B5EF4-FFF2-40B4-BE49-F238E27FC236}">
                    <a16:creationId xmlns:a16="http://schemas.microsoft.com/office/drawing/2014/main" xmlns="" id="{BD2B889E-E0FC-45BE-9149-B77A896362F4}"/>
                  </a:ext>
                </a:extLst>
              </p:cNvPr>
              <p:cNvSpPr/>
              <p:nvPr/>
            </p:nvSpPr>
            <p:spPr>
              <a:xfrm>
                <a:off x="3853" y="3027"/>
                <a:ext cx="41" cy="26"/>
              </a:xfrm>
              <a:custGeom>
                <a:avLst/>
                <a:gdLst/>
                <a:ahLst/>
                <a:cxnLst>
                  <a:cxn ang="0">
                    <a:pos x="30" y="12"/>
                  </a:cxn>
                  <a:cxn ang="0">
                    <a:pos x="28" y="7"/>
                  </a:cxn>
                  <a:cxn ang="0">
                    <a:pos x="29" y="15"/>
                  </a:cxn>
                  <a:cxn ang="0">
                    <a:pos x="25" y="18"/>
                  </a:cxn>
                  <a:cxn ang="0">
                    <a:pos x="24" y="10"/>
                  </a:cxn>
                  <a:cxn ang="0">
                    <a:pos x="20" y="9"/>
                  </a:cxn>
                  <a:cxn ang="0">
                    <a:pos x="20" y="14"/>
                  </a:cxn>
                  <a:cxn ang="0">
                    <a:pos x="15" y="17"/>
                  </a:cxn>
                  <a:cxn ang="0">
                    <a:pos x="17" y="15"/>
                  </a:cxn>
                  <a:cxn ang="0">
                    <a:pos x="14" y="10"/>
                  </a:cxn>
                  <a:cxn ang="0">
                    <a:pos x="4" y="24"/>
                  </a:cxn>
                  <a:cxn ang="0">
                    <a:pos x="7" y="23"/>
                  </a:cxn>
                  <a:cxn ang="0">
                    <a:pos x="6" y="16"/>
                  </a:cxn>
                  <a:cxn ang="0">
                    <a:pos x="11" y="18"/>
                  </a:cxn>
                  <a:cxn ang="0">
                    <a:pos x="8" y="21"/>
                  </a:cxn>
                  <a:cxn ang="0">
                    <a:pos x="36" y="20"/>
                  </a:cxn>
                  <a:cxn ang="0">
                    <a:pos x="32" y="20"/>
                  </a:cxn>
                  <a:cxn ang="0">
                    <a:pos x="35" y="16"/>
                  </a:cxn>
                  <a:cxn ang="0">
                    <a:pos x="34" y="10"/>
                  </a:cxn>
                  <a:cxn ang="0">
                    <a:pos x="35" y="12"/>
                  </a:cxn>
                  <a:cxn ang="0">
                    <a:pos x="35" y="6"/>
                  </a:cxn>
                  <a:cxn ang="0">
                    <a:pos x="41" y="4"/>
                  </a:cxn>
                  <a:cxn ang="0">
                    <a:pos x="31" y="5"/>
                  </a:cxn>
                  <a:cxn ang="0">
                    <a:pos x="30" y="12"/>
                  </a:cxn>
                </a:cxnLst>
                <a:rect l="0" t="0" r="0" b="0"/>
                <a:pathLst>
                  <a:path w="47" h="31">
                    <a:moveTo>
                      <a:pt x="35" y="15"/>
                    </a:moveTo>
                    <a:cubicBezTo>
                      <a:pt x="32" y="14"/>
                      <a:pt x="35" y="11"/>
                      <a:pt x="33" y="9"/>
                    </a:cubicBezTo>
                    <a:cubicBezTo>
                      <a:pt x="30" y="12"/>
                      <a:pt x="36" y="15"/>
                      <a:pt x="34" y="19"/>
                    </a:cubicBezTo>
                    <a:cubicBezTo>
                      <a:pt x="32" y="17"/>
                      <a:pt x="30" y="21"/>
                      <a:pt x="29" y="22"/>
                    </a:cubicBezTo>
                    <a:cubicBezTo>
                      <a:pt x="30" y="19"/>
                      <a:pt x="29" y="14"/>
                      <a:pt x="28" y="13"/>
                    </a:cubicBezTo>
                    <a:cubicBezTo>
                      <a:pt x="27" y="14"/>
                      <a:pt x="25" y="11"/>
                      <a:pt x="23" y="11"/>
                    </a:cubicBezTo>
                    <a:cubicBezTo>
                      <a:pt x="28" y="15"/>
                      <a:pt x="20" y="14"/>
                      <a:pt x="24" y="17"/>
                    </a:cubicBezTo>
                    <a:cubicBezTo>
                      <a:pt x="24" y="20"/>
                      <a:pt x="20" y="23"/>
                      <a:pt x="18" y="21"/>
                    </a:cubicBezTo>
                    <a:cubicBezTo>
                      <a:pt x="18" y="18"/>
                      <a:pt x="19" y="19"/>
                      <a:pt x="20" y="19"/>
                    </a:cubicBezTo>
                    <a:cubicBezTo>
                      <a:pt x="21" y="14"/>
                      <a:pt x="18" y="16"/>
                      <a:pt x="17" y="12"/>
                    </a:cubicBezTo>
                    <a:cubicBezTo>
                      <a:pt x="13" y="19"/>
                      <a:pt x="0" y="19"/>
                      <a:pt x="5" y="29"/>
                    </a:cubicBezTo>
                    <a:cubicBezTo>
                      <a:pt x="6" y="31"/>
                      <a:pt x="7" y="28"/>
                      <a:pt x="9" y="28"/>
                    </a:cubicBezTo>
                    <a:cubicBezTo>
                      <a:pt x="4" y="26"/>
                      <a:pt x="8" y="22"/>
                      <a:pt x="8" y="20"/>
                    </a:cubicBezTo>
                    <a:cubicBezTo>
                      <a:pt x="10" y="22"/>
                      <a:pt x="13" y="19"/>
                      <a:pt x="13" y="22"/>
                    </a:cubicBezTo>
                    <a:cubicBezTo>
                      <a:pt x="10" y="26"/>
                      <a:pt x="10" y="26"/>
                      <a:pt x="10" y="26"/>
                    </a:cubicBezTo>
                    <a:cubicBezTo>
                      <a:pt x="19" y="28"/>
                      <a:pt x="31" y="26"/>
                      <a:pt x="42" y="24"/>
                    </a:cubicBezTo>
                    <a:cubicBezTo>
                      <a:pt x="37" y="24"/>
                      <a:pt x="37" y="24"/>
                      <a:pt x="37" y="24"/>
                    </a:cubicBezTo>
                    <a:cubicBezTo>
                      <a:pt x="37" y="22"/>
                      <a:pt x="40" y="21"/>
                      <a:pt x="41" y="20"/>
                    </a:cubicBezTo>
                    <a:cubicBezTo>
                      <a:pt x="39" y="13"/>
                      <a:pt x="39" y="13"/>
                      <a:pt x="39" y="13"/>
                    </a:cubicBezTo>
                    <a:cubicBezTo>
                      <a:pt x="40" y="14"/>
                      <a:pt x="41" y="13"/>
                      <a:pt x="41" y="15"/>
                    </a:cubicBezTo>
                    <a:cubicBezTo>
                      <a:pt x="43" y="12"/>
                      <a:pt x="42" y="11"/>
                      <a:pt x="41" y="8"/>
                    </a:cubicBezTo>
                    <a:cubicBezTo>
                      <a:pt x="44" y="7"/>
                      <a:pt x="45" y="10"/>
                      <a:pt x="47" y="5"/>
                    </a:cubicBezTo>
                    <a:cubicBezTo>
                      <a:pt x="41" y="0"/>
                      <a:pt x="43" y="10"/>
                      <a:pt x="36" y="6"/>
                    </a:cubicBezTo>
                    <a:lnTo>
                      <a:pt x="35" y="15"/>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6" name="Freeform 1466">
                <a:extLst>
                  <a:ext uri="{FF2B5EF4-FFF2-40B4-BE49-F238E27FC236}">
                    <a16:creationId xmlns:a16="http://schemas.microsoft.com/office/drawing/2014/main" xmlns="" id="{F23E80E6-CE52-4E4F-BFB5-15AB2CDB468B}"/>
                  </a:ext>
                </a:extLst>
              </p:cNvPr>
              <p:cNvSpPr/>
              <p:nvPr/>
            </p:nvSpPr>
            <p:spPr>
              <a:xfrm>
                <a:off x="3893" y="3035"/>
                <a:ext cx="1" cy="4"/>
              </a:xfrm>
              <a:custGeom>
                <a:avLst/>
                <a:gdLst/>
                <a:ahLst/>
                <a:cxnLst>
                  <a:cxn ang="0">
                    <a:pos x="1" y="0"/>
                  </a:cxn>
                  <a:cxn ang="0">
                    <a:pos x="0" y="4"/>
                  </a:cxn>
                  <a:cxn ang="0">
                    <a:pos x="1" y="2"/>
                  </a:cxn>
                  <a:cxn ang="0">
                    <a:pos x="1" y="0"/>
                  </a:cxn>
                </a:cxnLst>
                <a:rect l="0" t="0" r="0" b="0"/>
                <a:pathLst>
                  <a:path w="1" h="4">
                    <a:moveTo>
                      <a:pt x="1" y="0"/>
                    </a:moveTo>
                    <a:lnTo>
                      <a:pt x="0" y="4"/>
                    </a:lnTo>
                    <a:lnTo>
                      <a:pt x="1" y="2"/>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7" name="Freeform 1467">
                <a:extLst>
                  <a:ext uri="{FF2B5EF4-FFF2-40B4-BE49-F238E27FC236}">
                    <a16:creationId xmlns:a16="http://schemas.microsoft.com/office/drawing/2014/main" xmlns="" id="{B93E16F4-0CD4-4959-A1D7-C10BE4E92459}"/>
                  </a:ext>
                </a:extLst>
              </p:cNvPr>
              <p:cNvSpPr/>
              <p:nvPr/>
            </p:nvSpPr>
            <p:spPr>
              <a:xfrm>
                <a:off x="3890" y="3045"/>
                <a:ext cx="3" cy="3"/>
              </a:xfrm>
              <a:custGeom>
                <a:avLst/>
                <a:gdLst/>
                <a:ahLst/>
                <a:cxnLst>
                  <a:cxn ang="0">
                    <a:pos x="2" y="3"/>
                  </a:cxn>
                  <a:cxn ang="0">
                    <a:pos x="3" y="0"/>
                  </a:cxn>
                  <a:cxn ang="0">
                    <a:pos x="2" y="3"/>
                  </a:cxn>
                </a:cxnLst>
                <a:rect l="0" t="0" r="0" b="0"/>
                <a:pathLst>
                  <a:path w="3" h="4">
                    <a:moveTo>
                      <a:pt x="2" y="4"/>
                    </a:moveTo>
                    <a:cubicBezTo>
                      <a:pt x="3" y="0"/>
                      <a:pt x="3" y="0"/>
                      <a:pt x="3" y="0"/>
                    </a:cubicBezTo>
                    <a:cubicBezTo>
                      <a:pt x="0" y="0"/>
                      <a:pt x="1" y="2"/>
                      <a:pt x="2"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8" name="Freeform 1468">
                <a:extLst>
                  <a:ext uri="{FF2B5EF4-FFF2-40B4-BE49-F238E27FC236}">
                    <a16:creationId xmlns:a16="http://schemas.microsoft.com/office/drawing/2014/main" xmlns="" id="{944A9EC8-F7CE-491C-AEBB-A1E721486ECB}"/>
                  </a:ext>
                </a:extLst>
              </p:cNvPr>
              <p:cNvSpPr/>
              <p:nvPr/>
            </p:nvSpPr>
            <p:spPr>
              <a:xfrm>
                <a:off x="3862" y="3037"/>
                <a:ext cx="2" cy="3"/>
              </a:xfrm>
              <a:custGeom>
                <a:avLst/>
                <a:gdLst/>
                <a:ahLst/>
                <a:cxnLst>
                  <a:cxn ang="0">
                    <a:pos x="2" y="0"/>
                  </a:cxn>
                  <a:cxn ang="0">
                    <a:pos x="0" y="1"/>
                  </a:cxn>
                  <a:cxn ang="0">
                    <a:pos x="1" y="3"/>
                  </a:cxn>
                  <a:cxn ang="0">
                    <a:pos x="2" y="0"/>
                  </a:cxn>
                </a:cxnLst>
                <a:rect l="0" t="0" r="0" b="0"/>
                <a:pathLst>
                  <a:path w="3" h="3">
                    <a:moveTo>
                      <a:pt x="3" y="0"/>
                    </a:moveTo>
                    <a:cubicBezTo>
                      <a:pt x="0" y="1"/>
                      <a:pt x="0" y="1"/>
                      <a:pt x="0" y="1"/>
                    </a:cubicBezTo>
                    <a:cubicBezTo>
                      <a:pt x="2" y="3"/>
                      <a:pt x="2" y="3"/>
                      <a:pt x="2" y="3"/>
                    </a:cubicBezTo>
                    <a:cubicBezTo>
                      <a:pt x="2" y="1"/>
                      <a:pt x="3" y="0"/>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89" name="Freeform 1469">
                <a:extLst>
                  <a:ext uri="{FF2B5EF4-FFF2-40B4-BE49-F238E27FC236}">
                    <a16:creationId xmlns:a16="http://schemas.microsoft.com/office/drawing/2014/main" xmlns="" id="{2329EDA5-BA1C-4885-95DB-BE8DD4FD656A}"/>
                  </a:ext>
                </a:extLst>
              </p:cNvPr>
              <p:cNvSpPr/>
              <p:nvPr/>
            </p:nvSpPr>
            <p:spPr>
              <a:xfrm>
                <a:off x="3845" y="3041"/>
                <a:ext cx="12" cy="12"/>
              </a:xfrm>
              <a:custGeom>
                <a:avLst/>
                <a:gdLst/>
                <a:ahLst/>
                <a:cxnLst>
                  <a:cxn ang="0">
                    <a:pos x="0" y="12"/>
                  </a:cxn>
                  <a:cxn ang="0">
                    <a:pos x="10" y="11"/>
                  </a:cxn>
                  <a:cxn ang="0">
                    <a:pos x="9" y="0"/>
                  </a:cxn>
                  <a:cxn ang="0">
                    <a:pos x="6" y="7"/>
                  </a:cxn>
                  <a:cxn ang="0">
                    <a:pos x="0" y="8"/>
                  </a:cxn>
                  <a:cxn ang="0">
                    <a:pos x="0" y="12"/>
                  </a:cxn>
                </a:cxnLst>
                <a:rect l="0" t="0" r="0" b="0"/>
                <a:pathLst>
                  <a:path w="14" h="13">
                    <a:moveTo>
                      <a:pt x="0" y="13"/>
                    </a:moveTo>
                    <a:cubicBezTo>
                      <a:pt x="5" y="13"/>
                      <a:pt x="6" y="9"/>
                      <a:pt x="12" y="12"/>
                    </a:cubicBezTo>
                    <a:cubicBezTo>
                      <a:pt x="14" y="8"/>
                      <a:pt x="10" y="4"/>
                      <a:pt x="11" y="0"/>
                    </a:cubicBezTo>
                    <a:cubicBezTo>
                      <a:pt x="8" y="0"/>
                      <a:pt x="9" y="7"/>
                      <a:pt x="7" y="8"/>
                    </a:cubicBezTo>
                    <a:cubicBezTo>
                      <a:pt x="5" y="5"/>
                      <a:pt x="3" y="9"/>
                      <a:pt x="0" y="9"/>
                    </a:cubicBezTo>
                    <a:cubicBezTo>
                      <a:pt x="0" y="10"/>
                      <a:pt x="1" y="12"/>
                      <a:pt x="0" y="1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0" name="Freeform 1470">
                <a:extLst>
                  <a:ext uri="{FF2B5EF4-FFF2-40B4-BE49-F238E27FC236}">
                    <a16:creationId xmlns:a16="http://schemas.microsoft.com/office/drawing/2014/main" xmlns="" id="{7835AD32-51EA-4780-BF9F-268906CA1D81}"/>
                  </a:ext>
                </a:extLst>
              </p:cNvPr>
              <p:cNvSpPr/>
              <p:nvPr/>
            </p:nvSpPr>
            <p:spPr>
              <a:xfrm>
                <a:off x="3750" y="3033"/>
                <a:ext cx="99" cy="25"/>
              </a:xfrm>
              <a:custGeom>
                <a:avLst/>
                <a:gdLst/>
                <a:ahLst/>
                <a:cxnLst>
                  <a:cxn ang="0">
                    <a:pos x="80" y="8"/>
                  </a:cxn>
                  <a:cxn ang="0">
                    <a:pos x="75" y="10"/>
                  </a:cxn>
                  <a:cxn ang="0">
                    <a:pos x="78" y="7"/>
                  </a:cxn>
                  <a:cxn ang="0">
                    <a:pos x="74" y="6"/>
                  </a:cxn>
                  <a:cxn ang="0">
                    <a:pos x="74" y="7"/>
                  </a:cxn>
                  <a:cxn ang="0">
                    <a:pos x="65" y="9"/>
                  </a:cxn>
                  <a:cxn ang="0">
                    <a:pos x="64" y="13"/>
                  </a:cxn>
                  <a:cxn ang="0">
                    <a:pos x="57" y="7"/>
                  </a:cxn>
                  <a:cxn ang="0">
                    <a:pos x="60" y="17"/>
                  </a:cxn>
                  <a:cxn ang="0">
                    <a:pos x="49" y="14"/>
                  </a:cxn>
                  <a:cxn ang="0">
                    <a:pos x="51" y="13"/>
                  </a:cxn>
                  <a:cxn ang="0">
                    <a:pos x="45" y="13"/>
                  </a:cxn>
                  <a:cxn ang="0">
                    <a:pos x="45" y="9"/>
                  </a:cxn>
                  <a:cxn ang="0">
                    <a:pos x="37" y="10"/>
                  </a:cxn>
                  <a:cxn ang="0">
                    <a:pos x="38" y="7"/>
                  </a:cxn>
                  <a:cxn ang="0">
                    <a:pos x="23" y="12"/>
                  </a:cxn>
                  <a:cxn ang="0">
                    <a:pos x="20" y="10"/>
                  </a:cxn>
                  <a:cxn ang="0">
                    <a:pos x="22" y="18"/>
                  </a:cxn>
                  <a:cxn ang="0">
                    <a:pos x="16" y="18"/>
                  </a:cxn>
                  <a:cxn ang="0">
                    <a:pos x="17" y="12"/>
                  </a:cxn>
                  <a:cxn ang="0">
                    <a:pos x="13" y="15"/>
                  </a:cxn>
                  <a:cxn ang="0">
                    <a:pos x="11" y="10"/>
                  </a:cxn>
                  <a:cxn ang="0">
                    <a:pos x="5" y="18"/>
                  </a:cxn>
                  <a:cxn ang="0">
                    <a:pos x="0" y="17"/>
                  </a:cxn>
                  <a:cxn ang="0">
                    <a:pos x="4" y="25"/>
                  </a:cxn>
                  <a:cxn ang="0">
                    <a:pos x="26" y="22"/>
                  </a:cxn>
                  <a:cxn ang="0">
                    <a:pos x="31" y="17"/>
                  </a:cxn>
                  <a:cxn ang="0">
                    <a:pos x="32" y="22"/>
                  </a:cxn>
                  <a:cxn ang="0">
                    <a:pos x="32" y="17"/>
                  </a:cxn>
                  <a:cxn ang="0">
                    <a:pos x="36" y="21"/>
                  </a:cxn>
                  <a:cxn ang="0">
                    <a:pos x="37" y="17"/>
                  </a:cxn>
                  <a:cxn ang="0">
                    <a:pos x="40" y="22"/>
                  </a:cxn>
                  <a:cxn ang="0">
                    <a:pos x="75" y="18"/>
                  </a:cxn>
                  <a:cxn ang="0">
                    <a:pos x="74" y="13"/>
                  </a:cxn>
                  <a:cxn ang="0">
                    <a:pos x="87" y="12"/>
                  </a:cxn>
                  <a:cxn ang="0">
                    <a:pos x="89" y="9"/>
                  </a:cxn>
                  <a:cxn ang="0">
                    <a:pos x="89" y="17"/>
                  </a:cxn>
                  <a:cxn ang="0">
                    <a:pos x="93" y="16"/>
                  </a:cxn>
                  <a:cxn ang="0">
                    <a:pos x="91" y="14"/>
                  </a:cxn>
                  <a:cxn ang="0">
                    <a:pos x="95" y="16"/>
                  </a:cxn>
                  <a:cxn ang="0">
                    <a:pos x="92" y="6"/>
                  </a:cxn>
                  <a:cxn ang="0">
                    <a:pos x="80" y="3"/>
                  </a:cxn>
                  <a:cxn ang="0">
                    <a:pos x="80" y="8"/>
                  </a:cxn>
                </a:cxnLst>
                <a:rect l="0" t="0" r="0" b="0"/>
                <a:pathLst>
                  <a:path w="115" h="29">
                    <a:moveTo>
                      <a:pt x="94" y="10"/>
                    </a:moveTo>
                    <a:cubicBezTo>
                      <a:pt x="92" y="10"/>
                      <a:pt x="90" y="13"/>
                      <a:pt x="88" y="12"/>
                    </a:cubicBezTo>
                    <a:cubicBezTo>
                      <a:pt x="88" y="9"/>
                      <a:pt x="90" y="8"/>
                      <a:pt x="91" y="9"/>
                    </a:cubicBezTo>
                    <a:cubicBezTo>
                      <a:pt x="90" y="4"/>
                      <a:pt x="89" y="10"/>
                      <a:pt x="86" y="7"/>
                    </a:cubicBezTo>
                    <a:cubicBezTo>
                      <a:pt x="86" y="7"/>
                      <a:pt x="87" y="8"/>
                      <a:pt x="87" y="9"/>
                    </a:cubicBezTo>
                    <a:cubicBezTo>
                      <a:pt x="81" y="8"/>
                      <a:pt x="84" y="14"/>
                      <a:pt x="76" y="11"/>
                    </a:cubicBezTo>
                    <a:cubicBezTo>
                      <a:pt x="75" y="13"/>
                      <a:pt x="74" y="13"/>
                      <a:pt x="75" y="16"/>
                    </a:cubicBezTo>
                    <a:cubicBezTo>
                      <a:pt x="70" y="12"/>
                      <a:pt x="72" y="12"/>
                      <a:pt x="67" y="9"/>
                    </a:cubicBezTo>
                    <a:cubicBezTo>
                      <a:pt x="67" y="11"/>
                      <a:pt x="69" y="15"/>
                      <a:pt x="70" y="20"/>
                    </a:cubicBezTo>
                    <a:cubicBezTo>
                      <a:pt x="62" y="14"/>
                      <a:pt x="62" y="21"/>
                      <a:pt x="58" y="17"/>
                    </a:cubicBezTo>
                    <a:cubicBezTo>
                      <a:pt x="58" y="16"/>
                      <a:pt x="59" y="15"/>
                      <a:pt x="60" y="16"/>
                    </a:cubicBezTo>
                    <a:cubicBezTo>
                      <a:pt x="59" y="10"/>
                      <a:pt x="56" y="17"/>
                      <a:pt x="53" y="16"/>
                    </a:cubicBezTo>
                    <a:cubicBezTo>
                      <a:pt x="53" y="11"/>
                      <a:pt x="53" y="11"/>
                      <a:pt x="53" y="11"/>
                    </a:cubicBezTo>
                    <a:cubicBezTo>
                      <a:pt x="51" y="12"/>
                      <a:pt x="47" y="16"/>
                      <a:pt x="44" y="12"/>
                    </a:cubicBezTo>
                    <a:cubicBezTo>
                      <a:pt x="45" y="9"/>
                      <a:pt x="45" y="9"/>
                      <a:pt x="45" y="9"/>
                    </a:cubicBezTo>
                    <a:cubicBezTo>
                      <a:pt x="39" y="14"/>
                      <a:pt x="32" y="12"/>
                      <a:pt x="27" y="15"/>
                    </a:cubicBezTo>
                    <a:cubicBezTo>
                      <a:pt x="24" y="12"/>
                      <a:pt x="24" y="12"/>
                      <a:pt x="24" y="12"/>
                    </a:cubicBezTo>
                    <a:cubicBezTo>
                      <a:pt x="17" y="16"/>
                      <a:pt x="31" y="13"/>
                      <a:pt x="26" y="21"/>
                    </a:cubicBezTo>
                    <a:cubicBezTo>
                      <a:pt x="25" y="12"/>
                      <a:pt x="23" y="25"/>
                      <a:pt x="19" y="21"/>
                    </a:cubicBezTo>
                    <a:cubicBezTo>
                      <a:pt x="17" y="18"/>
                      <a:pt x="23" y="19"/>
                      <a:pt x="20" y="15"/>
                    </a:cubicBezTo>
                    <a:cubicBezTo>
                      <a:pt x="20" y="20"/>
                      <a:pt x="18" y="16"/>
                      <a:pt x="16" y="18"/>
                    </a:cubicBezTo>
                    <a:cubicBezTo>
                      <a:pt x="16" y="13"/>
                      <a:pt x="12" y="18"/>
                      <a:pt x="13" y="12"/>
                    </a:cubicBezTo>
                    <a:cubicBezTo>
                      <a:pt x="6" y="22"/>
                      <a:pt x="6" y="22"/>
                      <a:pt x="6" y="22"/>
                    </a:cubicBezTo>
                    <a:cubicBezTo>
                      <a:pt x="4" y="19"/>
                      <a:pt x="2" y="20"/>
                      <a:pt x="1" y="20"/>
                    </a:cubicBezTo>
                    <a:cubicBezTo>
                      <a:pt x="5" y="20"/>
                      <a:pt x="0" y="27"/>
                      <a:pt x="5" y="29"/>
                    </a:cubicBezTo>
                    <a:cubicBezTo>
                      <a:pt x="11" y="26"/>
                      <a:pt x="22" y="24"/>
                      <a:pt x="31" y="26"/>
                    </a:cubicBezTo>
                    <a:cubicBezTo>
                      <a:pt x="31" y="19"/>
                      <a:pt x="36" y="25"/>
                      <a:pt x="37" y="20"/>
                    </a:cubicBezTo>
                    <a:cubicBezTo>
                      <a:pt x="38" y="26"/>
                      <a:pt x="38" y="26"/>
                      <a:pt x="38" y="26"/>
                    </a:cubicBezTo>
                    <a:cubicBezTo>
                      <a:pt x="43" y="24"/>
                      <a:pt x="37" y="22"/>
                      <a:pt x="38" y="20"/>
                    </a:cubicBezTo>
                    <a:cubicBezTo>
                      <a:pt x="40" y="19"/>
                      <a:pt x="42" y="23"/>
                      <a:pt x="42" y="25"/>
                    </a:cubicBezTo>
                    <a:cubicBezTo>
                      <a:pt x="46" y="25"/>
                      <a:pt x="42" y="23"/>
                      <a:pt x="44" y="20"/>
                    </a:cubicBezTo>
                    <a:cubicBezTo>
                      <a:pt x="47" y="26"/>
                      <a:pt x="47" y="26"/>
                      <a:pt x="47" y="26"/>
                    </a:cubicBezTo>
                    <a:cubicBezTo>
                      <a:pt x="59" y="23"/>
                      <a:pt x="74" y="18"/>
                      <a:pt x="88" y="21"/>
                    </a:cubicBezTo>
                    <a:cubicBezTo>
                      <a:pt x="87" y="16"/>
                      <a:pt x="87" y="16"/>
                      <a:pt x="87" y="16"/>
                    </a:cubicBezTo>
                    <a:cubicBezTo>
                      <a:pt x="93" y="18"/>
                      <a:pt x="96" y="6"/>
                      <a:pt x="102" y="15"/>
                    </a:cubicBezTo>
                    <a:cubicBezTo>
                      <a:pt x="104" y="11"/>
                      <a:pt x="104" y="11"/>
                      <a:pt x="104" y="11"/>
                    </a:cubicBezTo>
                    <a:cubicBezTo>
                      <a:pt x="103" y="13"/>
                      <a:pt x="105" y="17"/>
                      <a:pt x="104" y="20"/>
                    </a:cubicBezTo>
                    <a:cubicBezTo>
                      <a:pt x="105" y="19"/>
                      <a:pt x="107" y="20"/>
                      <a:pt x="109" y="19"/>
                    </a:cubicBezTo>
                    <a:cubicBezTo>
                      <a:pt x="106" y="17"/>
                      <a:pt x="106" y="17"/>
                      <a:pt x="106" y="17"/>
                    </a:cubicBezTo>
                    <a:cubicBezTo>
                      <a:pt x="108" y="13"/>
                      <a:pt x="110" y="15"/>
                      <a:pt x="111" y="19"/>
                    </a:cubicBezTo>
                    <a:cubicBezTo>
                      <a:pt x="115" y="14"/>
                      <a:pt x="108" y="11"/>
                      <a:pt x="107" y="8"/>
                    </a:cubicBezTo>
                    <a:cubicBezTo>
                      <a:pt x="101" y="16"/>
                      <a:pt x="100" y="0"/>
                      <a:pt x="94" y="4"/>
                    </a:cubicBezTo>
                    <a:cubicBezTo>
                      <a:pt x="90" y="7"/>
                      <a:pt x="94" y="8"/>
                      <a:pt x="94"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1" name="Freeform 1471">
                <a:extLst>
                  <a:ext uri="{FF2B5EF4-FFF2-40B4-BE49-F238E27FC236}">
                    <a16:creationId xmlns:a16="http://schemas.microsoft.com/office/drawing/2014/main" xmlns="" id="{87C8D87A-5811-4122-A2A3-28D8EAD42CAC}"/>
                  </a:ext>
                </a:extLst>
              </p:cNvPr>
              <p:cNvSpPr/>
              <p:nvPr/>
            </p:nvSpPr>
            <p:spPr>
              <a:xfrm>
                <a:off x="3838" y="3050"/>
                <a:ext cx="1" cy="2"/>
              </a:xfrm>
              <a:custGeom>
                <a:avLst/>
                <a:gdLst/>
                <a:ahLst/>
                <a:cxnLst>
                  <a:cxn ang="0">
                    <a:pos x="0" y="2"/>
                  </a:cxn>
                  <a:cxn ang="0">
                    <a:pos x="1" y="0"/>
                  </a:cxn>
                  <a:cxn ang="0">
                    <a:pos x="0" y="2"/>
                  </a:cxn>
                </a:cxnLst>
                <a:rect l="0" t="0" r="0" b="0"/>
                <a:pathLst>
                  <a:path w="1" h="2">
                    <a:moveTo>
                      <a:pt x="0" y="2"/>
                    </a:moveTo>
                    <a:lnTo>
                      <a:pt x="1"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2" name="Freeform 1472">
                <a:extLst>
                  <a:ext uri="{FF2B5EF4-FFF2-40B4-BE49-F238E27FC236}">
                    <a16:creationId xmlns:a16="http://schemas.microsoft.com/office/drawing/2014/main" xmlns="" id="{03B8F928-BD3B-4529-9318-2120B1FA7A90}"/>
                  </a:ext>
                </a:extLst>
              </p:cNvPr>
              <p:cNvSpPr/>
              <p:nvPr/>
            </p:nvSpPr>
            <p:spPr>
              <a:xfrm>
                <a:off x="3749" y="3050"/>
                <a:ext cx="1" cy="2"/>
              </a:xfrm>
              <a:custGeom>
                <a:avLst/>
                <a:gdLst/>
                <a:ahLst/>
                <a:cxnLst>
                  <a:cxn ang="0">
                    <a:pos x="1" y="0"/>
                  </a:cxn>
                  <a:cxn ang="0">
                    <a:pos x="0" y="1"/>
                  </a:cxn>
                  <a:cxn ang="0">
                    <a:pos x="1" y="0"/>
                  </a:cxn>
                </a:cxnLst>
                <a:rect l="0" t="0" r="0" b="0"/>
                <a:pathLst>
                  <a:path w="2" h="2">
                    <a:moveTo>
                      <a:pt x="2" y="0"/>
                    </a:moveTo>
                    <a:cubicBezTo>
                      <a:pt x="0" y="1"/>
                      <a:pt x="0" y="1"/>
                      <a:pt x="0" y="1"/>
                    </a:cubicBezTo>
                    <a:cubicBezTo>
                      <a:pt x="0" y="2"/>
                      <a:pt x="0"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3" name="Rectangle 1473">
                <a:extLst>
                  <a:ext uri="{FF2B5EF4-FFF2-40B4-BE49-F238E27FC236}">
                    <a16:creationId xmlns:a16="http://schemas.microsoft.com/office/drawing/2014/main" xmlns="" id="{F98141AE-CE0F-468A-A6CE-3C0C39F41445}"/>
                  </a:ext>
                </a:extLst>
              </p:cNvPr>
              <p:cNvSpPr/>
              <p:nvPr/>
            </p:nvSpPr>
            <p:spPr>
              <a:xfrm>
                <a:off x="3845" y="3049"/>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794" name="Freeform 1474">
                <a:extLst>
                  <a:ext uri="{FF2B5EF4-FFF2-40B4-BE49-F238E27FC236}">
                    <a16:creationId xmlns:a16="http://schemas.microsoft.com/office/drawing/2014/main" xmlns="" id="{347214BD-FCBB-4606-8766-41D0AC779B42}"/>
                  </a:ext>
                </a:extLst>
              </p:cNvPr>
              <p:cNvSpPr/>
              <p:nvPr/>
            </p:nvSpPr>
            <p:spPr>
              <a:xfrm>
                <a:off x="3846" y="3040"/>
                <a:ext cx="1" cy="1"/>
              </a:xfrm>
              <a:custGeom>
                <a:avLst/>
                <a:gdLst/>
                <a:ahLst/>
                <a:cxnLst>
                  <a:cxn ang="0">
                    <a:pos x="1" y="0"/>
                  </a:cxn>
                  <a:cxn ang="0">
                    <a:pos x="0" y="0"/>
                  </a:cxn>
                  <a:cxn ang="0">
                    <a:pos x="0" y="1"/>
                  </a:cxn>
                  <a:cxn ang="0">
                    <a:pos x="1" y="0"/>
                  </a:cxn>
                </a:cxnLst>
                <a:rect l="0" t="0" r="0" b="0"/>
                <a:pathLst>
                  <a:path w="1" h="1">
                    <a:moveTo>
                      <a:pt x="1" y="0"/>
                    </a:moveTo>
                    <a:lnTo>
                      <a:pt x="0" y="0"/>
                    </a:lnTo>
                    <a:lnTo>
                      <a:pt x="0"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5" name="Freeform 1475">
                <a:extLst>
                  <a:ext uri="{FF2B5EF4-FFF2-40B4-BE49-F238E27FC236}">
                    <a16:creationId xmlns:a16="http://schemas.microsoft.com/office/drawing/2014/main" xmlns="" id="{783E43D7-D120-438A-B4C9-3A910409B0A8}"/>
                  </a:ext>
                </a:extLst>
              </p:cNvPr>
              <p:cNvSpPr/>
              <p:nvPr/>
            </p:nvSpPr>
            <p:spPr>
              <a:xfrm>
                <a:off x="3734" y="3047"/>
                <a:ext cx="1" cy="2"/>
              </a:xfrm>
              <a:custGeom>
                <a:avLst/>
                <a:gdLst/>
                <a:ahLst/>
                <a:cxnLst>
                  <a:cxn ang="0">
                    <a:pos x="0" y="0"/>
                  </a:cxn>
                  <a:cxn ang="0">
                    <a:pos x="1" y="2"/>
                  </a:cxn>
                  <a:cxn ang="0">
                    <a:pos x="0" y="0"/>
                  </a:cxn>
                </a:cxnLst>
                <a:rect l="0" t="0" r="0" b="0"/>
                <a:pathLst>
                  <a:path w="1" h="2">
                    <a:moveTo>
                      <a:pt x="0" y="0"/>
                    </a:moveTo>
                    <a:lnTo>
                      <a:pt x="1" y="2"/>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6" name="Freeform 1476">
                <a:extLst>
                  <a:ext uri="{FF2B5EF4-FFF2-40B4-BE49-F238E27FC236}">
                    <a16:creationId xmlns:a16="http://schemas.microsoft.com/office/drawing/2014/main" xmlns="" id="{3A6DD6C0-0122-44AE-AEED-BB376CE1484D}"/>
                  </a:ext>
                </a:extLst>
              </p:cNvPr>
              <p:cNvSpPr/>
              <p:nvPr/>
            </p:nvSpPr>
            <p:spPr>
              <a:xfrm>
                <a:off x="3693" y="304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7" name="Freeform 1477">
                <a:extLst>
                  <a:ext uri="{FF2B5EF4-FFF2-40B4-BE49-F238E27FC236}">
                    <a16:creationId xmlns:a16="http://schemas.microsoft.com/office/drawing/2014/main" xmlns="" id="{69EF1A97-4672-45C7-80C0-3CB4479C5A8E}"/>
                  </a:ext>
                </a:extLst>
              </p:cNvPr>
              <p:cNvSpPr/>
              <p:nvPr/>
            </p:nvSpPr>
            <p:spPr>
              <a:xfrm>
                <a:off x="3578" y="3044"/>
                <a:ext cx="169" cy="38"/>
              </a:xfrm>
              <a:custGeom>
                <a:avLst/>
                <a:gdLst/>
                <a:ahLst/>
                <a:cxnLst>
                  <a:cxn ang="0">
                    <a:pos x="6" y="25"/>
                  </a:cxn>
                  <a:cxn ang="0">
                    <a:pos x="3" y="31"/>
                  </a:cxn>
                  <a:cxn ang="0">
                    <a:pos x="9" y="33"/>
                  </a:cxn>
                  <a:cxn ang="0">
                    <a:pos x="18" y="29"/>
                  </a:cxn>
                  <a:cxn ang="0">
                    <a:pos x="37" y="26"/>
                  </a:cxn>
                  <a:cxn ang="0">
                    <a:pos x="50" y="27"/>
                  </a:cxn>
                  <a:cxn ang="0">
                    <a:pos x="65" y="20"/>
                  </a:cxn>
                  <a:cxn ang="0">
                    <a:pos x="69" y="22"/>
                  </a:cxn>
                  <a:cxn ang="0">
                    <a:pos x="79" y="23"/>
                  </a:cxn>
                  <a:cxn ang="0">
                    <a:pos x="81" y="13"/>
                  </a:cxn>
                  <a:cxn ang="0">
                    <a:pos x="90" y="12"/>
                  </a:cxn>
                  <a:cxn ang="0">
                    <a:pos x="97" y="16"/>
                  </a:cxn>
                  <a:cxn ang="0">
                    <a:pos x="108" y="14"/>
                  </a:cxn>
                  <a:cxn ang="0">
                    <a:pos x="119" y="15"/>
                  </a:cxn>
                  <a:cxn ang="0">
                    <a:pos x="129" y="12"/>
                  </a:cxn>
                  <a:cxn ang="0">
                    <a:pos x="136" y="8"/>
                  </a:cxn>
                  <a:cxn ang="0">
                    <a:pos x="138" y="12"/>
                  </a:cxn>
                  <a:cxn ang="0">
                    <a:pos x="145" y="10"/>
                  </a:cxn>
                  <a:cxn ang="0">
                    <a:pos x="169" y="9"/>
                  </a:cxn>
                  <a:cxn ang="0">
                    <a:pos x="156" y="9"/>
                  </a:cxn>
                  <a:cxn ang="0">
                    <a:pos x="155" y="12"/>
                  </a:cxn>
                  <a:cxn ang="0">
                    <a:pos x="151" y="2"/>
                  </a:cxn>
                  <a:cxn ang="0">
                    <a:pos x="148" y="1"/>
                  </a:cxn>
                  <a:cxn ang="0">
                    <a:pos x="140" y="3"/>
                  </a:cxn>
                  <a:cxn ang="0">
                    <a:pos x="132" y="2"/>
                  </a:cxn>
                  <a:cxn ang="0">
                    <a:pos x="122" y="3"/>
                  </a:cxn>
                  <a:cxn ang="0">
                    <a:pos x="112" y="6"/>
                  </a:cxn>
                  <a:cxn ang="0">
                    <a:pos x="112" y="5"/>
                  </a:cxn>
                  <a:cxn ang="0">
                    <a:pos x="110" y="6"/>
                  </a:cxn>
                  <a:cxn ang="0">
                    <a:pos x="102" y="7"/>
                  </a:cxn>
                  <a:cxn ang="0">
                    <a:pos x="95" y="10"/>
                  </a:cxn>
                  <a:cxn ang="0">
                    <a:pos x="92" y="6"/>
                  </a:cxn>
                  <a:cxn ang="0">
                    <a:pos x="83" y="6"/>
                  </a:cxn>
                  <a:cxn ang="0">
                    <a:pos x="80" y="12"/>
                  </a:cxn>
                  <a:cxn ang="0">
                    <a:pos x="68" y="14"/>
                  </a:cxn>
                  <a:cxn ang="0">
                    <a:pos x="53" y="18"/>
                  </a:cxn>
                  <a:cxn ang="0">
                    <a:pos x="49" y="18"/>
                  </a:cxn>
                  <a:cxn ang="0">
                    <a:pos x="31" y="20"/>
                  </a:cxn>
                  <a:cxn ang="0">
                    <a:pos x="38" y="25"/>
                  </a:cxn>
                  <a:cxn ang="0">
                    <a:pos x="30" y="18"/>
                  </a:cxn>
                </a:cxnLst>
                <a:rect l="0" t="0" r="0" b="0"/>
                <a:pathLst>
                  <a:path w="196" h="44">
                    <a:moveTo>
                      <a:pt x="16" y="22"/>
                    </a:moveTo>
                    <a:cubicBezTo>
                      <a:pt x="13" y="23"/>
                      <a:pt x="9" y="25"/>
                      <a:pt x="7" y="29"/>
                    </a:cubicBezTo>
                    <a:cubicBezTo>
                      <a:pt x="7" y="27"/>
                      <a:pt x="7" y="27"/>
                      <a:pt x="7" y="27"/>
                    </a:cubicBezTo>
                    <a:cubicBezTo>
                      <a:pt x="6" y="28"/>
                      <a:pt x="0" y="32"/>
                      <a:pt x="4" y="36"/>
                    </a:cubicBezTo>
                    <a:cubicBezTo>
                      <a:pt x="5" y="34"/>
                      <a:pt x="5" y="34"/>
                      <a:pt x="5" y="34"/>
                    </a:cubicBezTo>
                    <a:cubicBezTo>
                      <a:pt x="9" y="30"/>
                      <a:pt x="8" y="37"/>
                      <a:pt x="11" y="39"/>
                    </a:cubicBezTo>
                    <a:cubicBezTo>
                      <a:pt x="15" y="37"/>
                      <a:pt x="17" y="28"/>
                      <a:pt x="20" y="30"/>
                    </a:cubicBezTo>
                    <a:cubicBezTo>
                      <a:pt x="22" y="30"/>
                      <a:pt x="22" y="32"/>
                      <a:pt x="21" y="34"/>
                    </a:cubicBezTo>
                    <a:cubicBezTo>
                      <a:pt x="25" y="34"/>
                      <a:pt x="25" y="27"/>
                      <a:pt x="28" y="26"/>
                    </a:cubicBezTo>
                    <a:cubicBezTo>
                      <a:pt x="30" y="44"/>
                      <a:pt x="38" y="21"/>
                      <a:pt x="44" y="31"/>
                    </a:cubicBezTo>
                    <a:cubicBezTo>
                      <a:pt x="47" y="30"/>
                      <a:pt x="51" y="31"/>
                      <a:pt x="55" y="27"/>
                    </a:cubicBezTo>
                    <a:cubicBezTo>
                      <a:pt x="53" y="32"/>
                      <a:pt x="59" y="27"/>
                      <a:pt x="58" y="32"/>
                    </a:cubicBezTo>
                    <a:cubicBezTo>
                      <a:pt x="58" y="22"/>
                      <a:pt x="70" y="36"/>
                      <a:pt x="70" y="23"/>
                    </a:cubicBezTo>
                    <a:cubicBezTo>
                      <a:pt x="75" y="26"/>
                      <a:pt x="70" y="22"/>
                      <a:pt x="76" y="24"/>
                    </a:cubicBezTo>
                    <a:cubicBezTo>
                      <a:pt x="76" y="26"/>
                      <a:pt x="75" y="26"/>
                      <a:pt x="75" y="26"/>
                    </a:cubicBezTo>
                    <a:cubicBezTo>
                      <a:pt x="78" y="29"/>
                      <a:pt x="78" y="20"/>
                      <a:pt x="81" y="26"/>
                    </a:cubicBezTo>
                    <a:cubicBezTo>
                      <a:pt x="86" y="26"/>
                      <a:pt x="81" y="22"/>
                      <a:pt x="84" y="19"/>
                    </a:cubicBezTo>
                    <a:cubicBezTo>
                      <a:pt x="90" y="20"/>
                      <a:pt x="88" y="22"/>
                      <a:pt x="92" y="27"/>
                    </a:cubicBezTo>
                    <a:cubicBezTo>
                      <a:pt x="92" y="20"/>
                      <a:pt x="95" y="23"/>
                      <a:pt x="97" y="20"/>
                    </a:cubicBezTo>
                    <a:cubicBezTo>
                      <a:pt x="97" y="20"/>
                      <a:pt x="93" y="19"/>
                      <a:pt x="95" y="16"/>
                    </a:cubicBezTo>
                    <a:cubicBezTo>
                      <a:pt x="101" y="17"/>
                      <a:pt x="99" y="12"/>
                      <a:pt x="105" y="9"/>
                    </a:cubicBezTo>
                    <a:cubicBezTo>
                      <a:pt x="109" y="16"/>
                      <a:pt x="99" y="10"/>
                      <a:pt x="105" y="15"/>
                    </a:cubicBezTo>
                    <a:cubicBezTo>
                      <a:pt x="102" y="19"/>
                      <a:pt x="99" y="18"/>
                      <a:pt x="97" y="24"/>
                    </a:cubicBezTo>
                    <a:cubicBezTo>
                      <a:pt x="102" y="24"/>
                      <a:pt x="108" y="22"/>
                      <a:pt x="113" y="19"/>
                    </a:cubicBezTo>
                    <a:cubicBezTo>
                      <a:pt x="116" y="19"/>
                      <a:pt x="112" y="22"/>
                      <a:pt x="114" y="22"/>
                    </a:cubicBezTo>
                    <a:cubicBezTo>
                      <a:pt x="120" y="25"/>
                      <a:pt x="122" y="15"/>
                      <a:pt x="126" y="17"/>
                    </a:cubicBezTo>
                    <a:cubicBezTo>
                      <a:pt x="126" y="21"/>
                      <a:pt x="126" y="21"/>
                      <a:pt x="126" y="21"/>
                    </a:cubicBezTo>
                    <a:cubicBezTo>
                      <a:pt x="128" y="16"/>
                      <a:pt x="135" y="21"/>
                      <a:pt x="139" y="18"/>
                    </a:cubicBezTo>
                    <a:cubicBezTo>
                      <a:pt x="139" y="16"/>
                      <a:pt x="138" y="15"/>
                      <a:pt x="139" y="14"/>
                    </a:cubicBezTo>
                    <a:cubicBezTo>
                      <a:pt x="139" y="23"/>
                      <a:pt x="145" y="9"/>
                      <a:pt x="150" y="15"/>
                    </a:cubicBezTo>
                    <a:cubicBezTo>
                      <a:pt x="150" y="9"/>
                      <a:pt x="154" y="6"/>
                      <a:pt x="157" y="5"/>
                    </a:cubicBezTo>
                    <a:cubicBezTo>
                      <a:pt x="158" y="6"/>
                      <a:pt x="158" y="8"/>
                      <a:pt x="158" y="10"/>
                    </a:cubicBezTo>
                    <a:cubicBezTo>
                      <a:pt x="153" y="7"/>
                      <a:pt x="154" y="16"/>
                      <a:pt x="150" y="19"/>
                    </a:cubicBezTo>
                    <a:cubicBezTo>
                      <a:pt x="153" y="16"/>
                      <a:pt x="159" y="19"/>
                      <a:pt x="161" y="14"/>
                    </a:cubicBezTo>
                    <a:cubicBezTo>
                      <a:pt x="161" y="19"/>
                      <a:pt x="161" y="19"/>
                      <a:pt x="161" y="19"/>
                    </a:cubicBezTo>
                    <a:cubicBezTo>
                      <a:pt x="165" y="19"/>
                      <a:pt x="164" y="9"/>
                      <a:pt x="169" y="12"/>
                    </a:cubicBezTo>
                    <a:cubicBezTo>
                      <a:pt x="168" y="16"/>
                      <a:pt x="168" y="16"/>
                      <a:pt x="168" y="16"/>
                    </a:cubicBezTo>
                    <a:cubicBezTo>
                      <a:pt x="178" y="14"/>
                      <a:pt x="189" y="19"/>
                      <a:pt x="196" y="11"/>
                    </a:cubicBezTo>
                    <a:cubicBezTo>
                      <a:pt x="196" y="9"/>
                      <a:pt x="192" y="3"/>
                      <a:pt x="192" y="1"/>
                    </a:cubicBezTo>
                    <a:cubicBezTo>
                      <a:pt x="187" y="3"/>
                      <a:pt x="185" y="8"/>
                      <a:pt x="182" y="11"/>
                    </a:cubicBezTo>
                    <a:cubicBezTo>
                      <a:pt x="182" y="6"/>
                      <a:pt x="182" y="6"/>
                      <a:pt x="182" y="6"/>
                    </a:cubicBezTo>
                    <a:cubicBezTo>
                      <a:pt x="181" y="9"/>
                      <a:pt x="177" y="12"/>
                      <a:pt x="180" y="14"/>
                    </a:cubicBezTo>
                    <a:cubicBezTo>
                      <a:pt x="177" y="17"/>
                      <a:pt x="177" y="10"/>
                      <a:pt x="174" y="13"/>
                    </a:cubicBezTo>
                    <a:cubicBezTo>
                      <a:pt x="174" y="8"/>
                      <a:pt x="176" y="7"/>
                      <a:pt x="176" y="3"/>
                    </a:cubicBezTo>
                    <a:cubicBezTo>
                      <a:pt x="173" y="6"/>
                      <a:pt x="173" y="6"/>
                      <a:pt x="173" y="6"/>
                    </a:cubicBezTo>
                    <a:cubicBezTo>
                      <a:pt x="174" y="3"/>
                      <a:pt x="171" y="4"/>
                      <a:pt x="172" y="2"/>
                    </a:cubicBezTo>
                    <a:cubicBezTo>
                      <a:pt x="167" y="9"/>
                      <a:pt x="165" y="0"/>
                      <a:pt x="159" y="3"/>
                    </a:cubicBezTo>
                    <a:cubicBezTo>
                      <a:pt x="163" y="4"/>
                      <a:pt x="163" y="4"/>
                      <a:pt x="163" y="4"/>
                    </a:cubicBezTo>
                    <a:cubicBezTo>
                      <a:pt x="163" y="7"/>
                      <a:pt x="161" y="7"/>
                      <a:pt x="160" y="8"/>
                    </a:cubicBezTo>
                    <a:cubicBezTo>
                      <a:pt x="158" y="4"/>
                      <a:pt x="157" y="4"/>
                      <a:pt x="154" y="3"/>
                    </a:cubicBezTo>
                    <a:cubicBezTo>
                      <a:pt x="152" y="5"/>
                      <a:pt x="151" y="11"/>
                      <a:pt x="148" y="11"/>
                    </a:cubicBezTo>
                    <a:cubicBezTo>
                      <a:pt x="148" y="5"/>
                      <a:pt x="143" y="8"/>
                      <a:pt x="142" y="4"/>
                    </a:cubicBezTo>
                    <a:cubicBezTo>
                      <a:pt x="142" y="9"/>
                      <a:pt x="136" y="6"/>
                      <a:pt x="136" y="10"/>
                    </a:cubicBezTo>
                    <a:cubicBezTo>
                      <a:pt x="134" y="11"/>
                      <a:pt x="132" y="10"/>
                      <a:pt x="131" y="7"/>
                    </a:cubicBezTo>
                    <a:cubicBezTo>
                      <a:pt x="133" y="6"/>
                      <a:pt x="133" y="6"/>
                      <a:pt x="133" y="6"/>
                    </a:cubicBezTo>
                    <a:cubicBezTo>
                      <a:pt x="131" y="6"/>
                      <a:pt x="131" y="6"/>
                      <a:pt x="131" y="6"/>
                    </a:cubicBezTo>
                    <a:cubicBezTo>
                      <a:pt x="131" y="5"/>
                      <a:pt x="131" y="5"/>
                      <a:pt x="131" y="5"/>
                    </a:cubicBezTo>
                    <a:cubicBezTo>
                      <a:pt x="130" y="5"/>
                      <a:pt x="130" y="9"/>
                      <a:pt x="128" y="7"/>
                    </a:cubicBezTo>
                    <a:cubicBezTo>
                      <a:pt x="128" y="5"/>
                      <a:pt x="129" y="5"/>
                      <a:pt x="129" y="4"/>
                    </a:cubicBezTo>
                    <a:cubicBezTo>
                      <a:pt x="125" y="4"/>
                      <a:pt x="123" y="13"/>
                      <a:pt x="119" y="9"/>
                    </a:cubicBezTo>
                    <a:cubicBezTo>
                      <a:pt x="119" y="11"/>
                      <a:pt x="114" y="12"/>
                      <a:pt x="116" y="18"/>
                    </a:cubicBezTo>
                    <a:cubicBezTo>
                      <a:pt x="114" y="16"/>
                      <a:pt x="115" y="11"/>
                      <a:pt x="111" y="12"/>
                    </a:cubicBezTo>
                    <a:cubicBezTo>
                      <a:pt x="110" y="17"/>
                      <a:pt x="107" y="11"/>
                      <a:pt x="105" y="14"/>
                    </a:cubicBezTo>
                    <a:cubicBezTo>
                      <a:pt x="108" y="9"/>
                      <a:pt x="105" y="13"/>
                      <a:pt x="107" y="8"/>
                    </a:cubicBezTo>
                    <a:cubicBezTo>
                      <a:pt x="105" y="6"/>
                      <a:pt x="102" y="13"/>
                      <a:pt x="98" y="12"/>
                    </a:cubicBezTo>
                    <a:cubicBezTo>
                      <a:pt x="97" y="8"/>
                      <a:pt x="97" y="8"/>
                      <a:pt x="97" y="8"/>
                    </a:cubicBezTo>
                    <a:cubicBezTo>
                      <a:pt x="96" y="10"/>
                      <a:pt x="94" y="14"/>
                      <a:pt x="92" y="10"/>
                    </a:cubicBezTo>
                    <a:cubicBezTo>
                      <a:pt x="93" y="14"/>
                      <a:pt x="93" y="14"/>
                      <a:pt x="93" y="14"/>
                    </a:cubicBezTo>
                    <a:cubicBezTo>
                      <a:pt x="90" y="12"/>
                      <a:pt x="86" y="14"/>
                      <a:pt x="83" y="10"/>
                    </a:cubicBezTo>
                    <a:cubicBezTo>
                      <a:pt x="80" y="17"/>
                      <a:pt x="80" y="17"/>
                      <a:pt x="80" y="17"/>
                    </a:cubicBezTo>
                    <a:cubicBezTo>
                      <a:pt x="75" y="11"/>
                      <a:pt x="69" y="17"/>
                      <a:pt x="66" y="24"/>
                    </a:cubicBezTo>
                    <a:cubicBezTo>
                      <a:pt x="65" y="24"/>
                      <a:pt x="62" y="23"/>
                      <a:pt x="62" y="21"/>
                    </a:cubicBezTo>
                    <a:cubicBezTo>
                      <a:pt x="63" y="19"/>
                      <a:pt x="63" y="19"/>
                      <a:pt x="63" y="19"/>
                    </a:cubicBezTo>
                    <a:cubicBezTo>
                      <a:pt x="61" y="19"/>
                      <a:pt x="58" y="15"/>
                      <a:pt x="57" y="21"/>
                    </a:cubicBezTo>
                    <a:cubicBezTo>
                      <a:pt x="54" y="23"/>
                      <a:pt x="55" y="17"/>
                      <a:pt x="53" y="16"/>
                    </a:cubicBezTo>
                    <a:cubicBezTo>
                      <a:pt x="48" y="25"/>
                      <a:pt x="37" y="12"/>
                      <a:pt x="36" y="24"/>
                    </a:cubicBezTo>
                    <a:cubicBezTo>
                      <a:pt x="39" y="24"/>
                      <a:pt x="43" y="26"/>
                      <a:pt x="47" y="25"/>
                    </a:cubicBezTo>
                    <a:cubicBezTo>
                      <a:pt x="46" y="27"/>
                      <a:pt x="47" y="29"/>
                      <a:pt x="45" y="29"/>
                    </a:cubicBezTo>
                    <a:cubicBezTo>
                      <a:pt x="41" y="30"/>
                      <a:pt x="39" y="26"/>
                      <a:pt x="35" y="28"/>
                    </a:cubicBezTo>
                    <a:cubicBezTo>
                      <a:pt x="35" y="21"/>
                      <a:pt x="35" y="21"/>
                      <a:pt x="35" y="21"/>
                    </a:cubicBezTo>
                    <a:cubicBezTo>
                      <a:pt x="27" y="13"/>
                      <a:pt x="23" y="32"/>
                      <a:pt x="16" y="2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8" name="Freeform 1478">
                <a:extLst>
                  <a:ext uri="{FF2B5EF4-FFF2-40B4-BE49-F238E27FC236}">
                    <a16:creationId xmlns:a16="http://schemas.microsoft.com/office/drawing/2014/main" xmlns="" id="{5AE40317-754E-4DC2-AA91-583094073E15}"/>
                  </a:ext>
                </a:extLst>
              </p:cNvPr>
              <p:cNvSpPr/>
              <p:nvPr/>
            </p:nvSpPr>
            <p:spPr>
              <a:xfrm>
                <a:off x="3633" y="3056"/>
                <a:ext cx="4" cy="3"/>
              </a:xfrm>
              <a:custGeom>
                <a:avLst/>
                <a:gdLst/>
                <a:ahLst/>
                <a:cxnLst>
                  <a:cxn ang="0">
                    <a:pos x="4" y="3"/>
                  </a:cxn>
                  <a:cxn ang="0">
                    <a:pos x="0" y="0"/>
                  </a:cxn>
                  <a:cxn ang="0">
                    <a:pos x="1" y="3"/>
                  </a:cxn>
                  <a:cxn ang="0">
                    <a:pos x="4" y="3"/>
                  </a:cxn>
                </a:cxnLst>
                <a:rect l="0" t="0" r="0" b="0"/>
                <a:pathLst>
                  <a:path w="4" h="3">
                    <a:moveTo>
                      <a:pt x="4" y="3"/>
                    </a:moveTo>
                    <a:cubicBezTo>
                      <a:pt x="0" y="0"/>
                      <a:pt x="0" y="0"/>
                      <a:pt x="0" y="0"/>
                    </a:cubicBezTo>
                    <a:cubicBezTo>
                      <a:pt x="1" y="3"/>
                      <a:pt x="1" y="3"/>
                      <a:pt x="1" y="3"/>
                    </a:cubicBezTo>
                    <a:cubicBezTo>
                      <a:pt x="2" y="2"/>
                      <a:pt x="3" y="2"/>
                      <a:pt x="4"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99" name="Freeform 1479">
                <a:extLst>
                  <a:ext uri="{FF2B5EF4-FFF2-40B4-BE49-F238E27FC236}">
                    <a16:creationId xmlns:a16="http://schemas.microsoft.com/office/drawing/2014/main" xmlns="" id="{87B35528-CAF9-4995-9834-B6A4EE9DAF6C}"/>
                  </a:ext>
                </a:extLst>
              </p:cNvPr>
              <p:cNvSpPr/>
              <p:nvPr/>
            </p:nvSpPr>
            <p:spPr>
              <a:xfrm>
                <a:off x="3632" y="3059"/>
                <a:ext cx="2" cy="1"/>
              </a:xfrm>
              <a:custGeom>
                <a:avLst/>
                <a:gdLst/>
                <a:ahLst/>
                <a:cxnLst>
                  <a:cxn ang="0">
                    <a:pos x="2" y="0"/>
                  </a:cxn>
                  <a:cxn ang="0">
                    <a:pos x="0" y="1"/>
                  </a:cxn>
                  <a:cxn ang="0">
                    <a:pos x="2" y="0"/>
                  </a:cxn>
                  <a:cxn ang="0">
                    <a:pos x="2" y="0"/>
                  </a:cxn>
                </a:cxnLst>
                <a:rect l="0" t="0" r="0" b="0"/>
                <a:pathLst>
                  <a:path w="2" h="2">
                    <a:moveTo>
                      <a:pt x="2" y="0"/>
                    </a:moveTo>
                    <a:cubicBezTo>
                      <a:pt x="0" y="2"/>
                      <a:pt x="0" y="2"/>
                      <a:pt x="0" y="2"/>
                    </a:cubicBezTo>
                    <a:cubicBezTo>
                      <a:pt x="1" y="2"/>
                      <a:pt x="2" y="1"/>
                      <a:pt x="2" y="1"/>
                    </a:cubicBez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0" name="Freeform 1480">
                <a:extLst>
                  <a:ext uri="{FF2B5EF4-FFF2-40B4-BE49-F238E27FC236}">
                    <a16:creationId xmlns:a16="http://schemas.microsoft.com/office/drawing/2014/main" xmlns="" id="{79599C84-E9CC-4EA6-BF3B-95E28A1E981C}"/>
                  </a:ext>
                </a:extLst>
              </p:cNvPr>
              <p:cNvSpPr/>
              <p:nvPr/>
            </p:nvSpPr>
            <p:spPr>
              <a:xfrm>
                <a:off x="3580" y="3064"/>
                <a:ext cx="2" cy="1"/>
              </a:xfrm>
              <a:custGeom>
                <a:avLst/>
                <a:gdLst/>
                <a:ahLst/>
                <a:cxnLst>
                  <a:cxn ang="0">
                    <a:pos x="2" y="0"/>
                  </a:cxn>
                  <a:cxn ang="0">
                    <a:pos x="0" y="0"/>
                  </a:cxn>
                  <a:cxn ang="0">
                    <a:pos x="2" y="0"/>
                  </a:cxn>
                </a:cxnLst>
                <a:rect l="0" t="0" r="0" b="0"/>
                <a:pathLst>
                  <a:path w="3" h="2">
                    <a:moveTo>
                      <a:pt x="3" y="1"/>
                    </a:moveTo>
                    <a:cubicBezTo>
                      <a:pt x="2" y="1"/>
                      <a:pt x="1" y="0"/>
                      <a:pt x="0" y="1"/>
                    </a:cubicBezTo>
                    <a:cubicBezTo>
                      <a:pt x="1" y="2"/>
                      <a:pt x="2"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1" name="Freeform 1481">
                <a:extLst>
                  <a:ext uri="{FF2B5EF4-FFF2-40B4-BE49-F238E27FC236}">
                    <a16:creationId xmlns:a16="http://schemas.microsoft.com/office/drawing/2014/main" xmlns="" id="{F1D23175-6E7C-49E0-BBFF-39AF90A72877}"/>
                  </a:ext>
                </a:extLst>
              </p:cNvPr>
              <p:cNvSpPr/>
              <p:nvPr/>
            </p:nvSpPr>
            <p:spPr>
              <a:xfrm>
                <a:off x="3580" y="3066"/>
                <a:ext cx="1" cy="1"/>
              </a:xfrm>
              <a:custGeom>
                <a:avLst/>
                <a:gdLst/>
                <a:ahLst/>
                <a:cxnLst>
                  <a:cxn ang="0">
                    <a:pos x="0" y="0"/>
                  </a:cxn>
                  <a:cxn ang="0">
                    <a:pos x="1" y="1"/>
                  </a:cxn>
                  <a:cxn ang="0">
                    <a:pos x="1" y="1"/>
                  </a:cxn>
                  <a:cxn ang="0">
                    <a:pos x="0" y="0"/>
                  </a:cxn>
                </a:cxnLst>
                <a:rect l="0" t="0" r="0" b="0"/>
                <a:pathLst>
                  <a:path w="1" h="1">
                    <a:moveTo>
                      <a:pt x="0" y="0"/>
                    </a:moveTo>
                    <a:lnTo>
                      <a:pt x="1" y="1"/>
                    </a:lnTo>
                    <a:lnTo>
                      <a:pt x="1"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2" name="Freeform 1482">
                <a:extLst>
                  <a:ext uri="{FF2B5EF4-FFF2-40B4-BE49-F238E27FC236}">
                    <a16:creationId xmlns:a16="http://schemas.microsoft.com/office/drawing/2014/main" xmlns="" id="{22B23B65-BEF9-4092-90D3-AA6421EFF856}"/>
                  </a:ext>
                </a:extLst>
              </p:cNvPr>
              <p:cNvSpPr/>
              <p:nvPr/>
            </p:nvSpPr>
            <p:spPr>
              <a:xfrm>
                <a:off x="3491" y="3064"/>
                <a:ext cx="89" cy="23"/>
              </a:xfrm>
              <a:custGeom>
                <a:avLst/>
                <a:gdLst/>
                <a:ahLst/>
                <a:cxnLst>
                  <a:cxn ang="0">
                    <a:pos x="15" y="13"/>
                  </a:cxn>
                  <a:cxn ang="0">
                    <a:pos x="11" y="17"/>
                  </a:cxn>
                  <a:cxn ang="0">
                    <a:pos x="7" y="14"/>
                  </a:cxn>
                  <a:cxn ang="0">
                    <a:pos x="1" y="22"/>
                  </a:cxn>
                  <a:cxn ang="0">
                    <a:pos x="44" y="15"/>
                  </a:cxn>
                  <a:cxn ang="0">
                    <a:pos x="42" y="17"/>
                  </a:cxn>
                  <a:cxn ang="0">
                    <a:pos x="57" y="11"/>
                  </a:cxn>
                  <a:cxn ang="0">
                    <a:pos x="57" y="17"/>
                  </a:cxn>
                  <a:cxn ang="0">
                    <a:pos x="66" y="15"/>
                  </a:cxn>
                  <a:cxn ang="0">
                    <a:pos x="65" y="12"/>
                  </a:cxn>
                  <a:cxn ang="0">
                    <a:pos x="68" y="13"/>
                  </a:cxn>
                  <a:cxn ang="0">
                    <a:pos x="67" y="12"/>
                  </a:cxn>
                  <a:cxn ang="0">
                    <a:pos x="74" y="11"/>
                  </a:cxn>
                  <a:cxn ang="0">
                    <a:pos x="72" y="12"/>
                  </a:cxn>
                  <a:cxn ang="0">
                    <a:pos x="76" y="11"/>
                  </a:cxn>
                  <a:cxn ang="0">
                    <a:pos x="76" y="14"/>
                  </a:cxn>
                  <a:cxn ang="0">
                    <a:pos x="88" y="8"/>
                  </a:cxn>
                  <a:cxn ang="0">
                    <a:pos x="89" y="5"/>
                  </a:cxn>
                  <a:cxn ang="0">
                    <a:pos x="78" y="8"/>
                  </a:cxn>
                  <a:cxn ang="0">
                    <a:pos x="79" y="8"/>
                  </a:cxn>
                  <a:cxn ang="0">
                    <a:pos x="73" y="10"/>
                  </a:cxn>
                  <a:cxn ang="0">
                    <a:pos x="76" y="5"/>
                  </a:cxn>
                  <a:cxn ang="0">
                    <a:pos x="66" y="2"/>
                  </a:cxn>
                  <a:cxn ang="0">
                    <a:pos x="67" y="2"/>
                  </a:cxn>
                  <a:cxn ang="0">
                    <a:pos x="63" y="4"/>
                  </a:cxn>
                  <a:cxn ang="0">
                    <a:pos x="66" y="6"/>
                  </a:cxn>
                  <a:cxn ang="0">
                    <a:pos x="64" y="11"/>
                  </a:cxn>
                  <a:cxn ang="0">
                    <a:pos x="61" y="12"/>
                  </a:cxn>
                  <a:cxn ang="0">
                    <a:pos x="63" y="7"/>
                  </a:cxn>
                  <a:cxn ang="0">
                    <a:pos x="61" y="10"/>
                  </a:cxn>
                  <a:cxn ang="0">
                    <a:pos x="57" y="5"/>
                  </a:cxn>
                  <a:cxn ang="0">
                    <a:pos x="57" y="10"/>
                  </a:cxn>
                  <a:cxn ang="0">
                    <a:pos x="39" y="11"/>
                  </a:cxn>
                  <a:cxn ang="0">
                    <a:pos x="42" y="8"/>
                  </a:cxn>
                  <a:cxn ang="0">
                    <a:pos x="39" y="11"/>
                  </a:cxn>
                  <a:cxn ang="0">
                    <a:pos x="28" y="11"/>
                  </a:cxn>
                  <a:cxn ang="0">
                    <a:pos x="30" y="13"/>
                  </a:cxn>
                  <a:cxn ang="0">
                    <a:pos x="19" y="13"/>
                  </a:cxn>
                  <a:cxn ang="0">
                    <a:pos x="19" y="13"/>
                  </a:cxn>
                  <a:cxn ang="0">
                    <a:pos x="13" y="19"/>
                  </a:cxn>
                  <a:cxn ang="0">
                    <a:pos x="15" y="13"/>
                  </a:cxn>
                </a:cxnLst>
                <a:rect l="0" t="0" r="0" b="0"/>
                <a:pathLst>
                  <a:path w="103" h="27">
                    <a:moveTo>
                      <a:pt x="18" y="16"/>
                    </a:moveTo>
                    <a:cubicBezTo>
                      <a:pt x="13" y="21"/>
                      <a:pt x="13" y="21"/>
                      <a:pt x="13" y="21"/>
                    </a:cubicBezTo>
                    <a:cubicBezTo>
                      <a:pt x="12" y="18"/>
                      <a:pt x="7" y="21"/>
                      <a:pt x="9" y="17"/>
                    </a:cubicBezTo>
                    <a:cubicBezTo>
                      <a:pt x="6" y="23"/>
                      <a:pt x="0" y="18"/>
                      <a:pt x="2" y="26"/>
                    </a:cubicBezTo>
                    <a:cubicBezTo>
                      <a:pt x="16" y="22"/>
                      <a:pt x="35" y="26"/>
                      <a:pt x="51" y="18"/>
                    </a:cubicBezTo>
                    <a:cubicBezTo>
                      <a:pt x="49" y="21"/>
                      <a:pt x="49" y="21"/>
                      <a:pt x="49" y="21"/>
                    </a:cubicBezTo>
                    <a:cubicBezTo>
                      <a:pt x="56" y="14"/>
                      <a:pt x="60" y="27"/>
                      <a:pt x="66" y="14"/>
                    </a:cubicBezTo>
                    <a:cubicBezTo>
                      <a:pt x="66" y="21"/>
                      <a:pt x="66" y="21"/>
                      <a:pt x="66" y="21"/>
                    </a:cubicBezTo>
                    <a:cubicBezTo>
                      <a:pt x="70" y="22"/>
                      <a:pt x="72" y="11"/>
                      <a:pt x="77" y="18"/>
                    </a:cubicBezTo>
                    <a:cubicBezTo>
                      <a:pt x="76" y="15"/>
                      <a:pt x="76" y="15"/>
                      <a:pt x="76" y="15"/>
                    </a:cubicBezTo>
                    <a:cubicBezTo>
                      <a:pt x="77" y="15"/>
                      <a:pt x="78" y="16"/>
                      <a:pt x="79" y="16"/>
                    </a:cubicBezTo>
                    <a:cubicBezTo>
                      <a:pt x="78" y="15"/>
                      <a:pt x="78" y="15"/>
                      <a:pt x="78" y="15"/>
                    </a:cubicBezTo>
                    <a:cubicBezTo>
                      <a:pt x="81" y="12"/>
                      <a:pt x="83" y="12"/>
                      <a:pt x="86" y="14"/>
                    </a:cubicBezTo>
                    <a:cubicBezTo>
                      <a:pt x="86" y="16"/>
                      <a:pt x="84" y="15"/>
                      <a:pt x="84" y="15"/>
                    </a:cubicBezTo>
                    <a:cubicBezTo>
                      <a:pt x="85" y="17"/>
                      <a:pt x="87" y="13"/>
                      <a:pt x="89" y="13"/>
                    </a:cubicBezTo>
                    <a:cubicBezTo>
                      <a:pt x="91" y="14"/>
                      <a:pt x="89" y="16"/>
                      <a:pt x="89" y="17"/>
                    </a:cubicBezTo>
                    <a:cubicBezTo>
                      <a:pt x="95" y="13"/>
                      <a:pt x="98" y="20"/>
                      <a:pt x="102" y="10"/>
                    </a:cubicBezTo>
                    <a:cubicBezTo>
                      <a:pt x="103" y="8"/>
                      <a:pt x="100" y="7"/>
                      <a:pt x="103" y="6"/>
                    </a:cubicBezTo>
                    <a:cubicBezTo>
                      <a:pt x="98" y="3"/>
                      <a:pt x="95" y="7"/>
                      <a:pt x="91" y="10"/>
                    </a:cubicBezTo>
                    <a:cubicBezTo>
                      <a:pt x="92" y="10"/>
                      <a:pt x="92" y="10"/>
                      <a:pt x="92" y="10"/>
                    </a:cubicBezTo>
                    <a:cubicBezTo>
                      <a:pt x="90" y="19"/>
                      <a:pt x="90" y="8"/>
                      <a:pt x="85" y="12"/>
                    </a:cubicBezTo>
                    <a:cubicBezTo>
                      <a:pt x="86" y="9"/>
                      <a:pt x="89" y="8"/>
                      <a:pt x="89" y="6"/>
                    </a:cubicBezTo>
                    <a:cubicBezTo>
                      <a:pt x="83" y="0"/>
                      <a:pt x="82" y="12"/>
                      <a:pt x="77" y="3"/>
                    </a:cubicBezTo>
                    <a:cubicBezTo>
                      <a:pt x="78" y="3"/>
                      <a:pt x="78" y="3"/>
                      <a:pt x="78" y="3"/>
                    </a:cubicBezTo>
                    <a:cubicBezTo>
                      <a:pt x="77" y="2"/>
                      <a:pt x="75" y="4"/>
                      <a:pt x="74" y="5"/>
                    </a:cubicBezTo>
                    <a:cubicBezTo>
                      <a:pt x="75" y="6"/>
                      <a:pt x="76" y="7"/>
                      <a:pt x="77" y="8"/>
                    </a:cubicBezTo>
                    <a:cubicBezTo>
                      <a:pt x="76" y="9"/>
                      <a:pt x="75" y="13"/>
                      <a:pt x="75" y="14"/>
                    </a:cubicBezTo>
                    <a:cubicBezTo>
                      <a:pt x="73" y="10"/>
                      <a:pt x="73" y="17"/>
                      <a:pt x="71" y="15"/>
                    </a:cubicBezTo>
                    <a:cubicBezTo>
                      <a:pt x="70" y="11"/>
                      <a:pt x="72" y="11"/>
                      <a:pt x="73" y="9"/>
                    </a:cubicBezTo>
                    <a:cubicBezTo>
                      <a:pt x="71" y="12"/>
                      <a:pt x="71" y="12"/>
                      <a:pt x="71" y="12"/>
                    </a:cubicBezTo>
                    <a:cubicBezTo>
                      <a:pt x="68" y="12"/>
                      <a:pt x="68" y="8"/>
                      <a:pt x="66" y="6"/>
                    </a:cubicBezTo>
                    <a:cubicBezTo>
                      <a:pt x="64" y="9"/>
                      <a:pt x="68" y="8"/>
                      <a:pt x="66" y="12"/>
                    </a:cubicBezTo>
                    <a:cubicBezTo>
                      <a:pt x="63" y="7"/>
                      <a:pt x="52" y="10"/>
                      <a:pt x="46" y="14"/>
                    </a:cubicBezTo>
                    <a:cubicBezTo>
                      <a:pt x="48" y="13"/>
                      <a:pt x="47" y="10"/>
                      <a:pt x="49" y="10"/>
                    </a:cubicBezTo>
                    <a:cubicBezTo>
                      <a:pt x="48" y="9"/>
                      <a:pt x="46" y="11"/>
                      <a:pt x="46" y="14"/>
                    </a:cubicBezTo>
                    <a:cubicBezTo>
                      <a:pt x="42" y="17"/>
                      <a:pt x="37" y="16"/>
                      <a:pt x="33" y="13"/>
                    </a:cubicBezTo>
                    <a:cubicBezTo>
                      <a:pt x="35" y="16"/>
                      <a:pt x="35" y="16"/>
                      <a:pt x="35" y="16"/>
                    </a:cubicBezTo>
                    <a:cubicBezTo>
                      <a:pt x="32" y="21"/>
                      <a:pt x="27" y="13"/>
                      <a:pt x="22" y="16"/>
                    </a:cubicBezTo>
                    <a:cubicBezTo>
                      <a:pt x="22" y="16"/>
                      <a:pt x="22" y="16"/>
                      <a:pt x="22" y="16"/>
                    </a:cubicBezTo>
                    <a:cubicBezTo>
                      <a:pt x="20" y="17"/>
                      <a:pt x="19" y="24"/>
                      <a:pt x="16" y="23"/>
                    </a:cubicBezTo>
                    <a:cubicBezTo>
                      <a:pt x="16" y="19"/>
                      <a:pt x="18" y="19"/>
                      <a:pt x="18" y="1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3" name="Freeform 1483">
                <a:extLst>
                  <a:ext uri="{FF2B5EF4-FFF2-40B4-BE49-F238E27FC236}">
                    <a16:creationId xmlns:a16="http://schemas.microsoft.com/office/drawing/2014/main" xmlns="" id="{DB8E68A3-4A18-4406-87EF-8595C878156B}"/>
                  </a:ext>
                </a:extLst>
              </p:cNvPr>
              <p:cNvSpPr/>
              <p:nvPr/>
            </p:nvSpPr>
            <p:spPr>
              <a:xfrm>
                <a:off x="3488" y="3079"/>
                <a:ext cx="4" cy="8"/>
              </a:xfrm>
              <a:custGeom>
                <a:avLst/>
                <a:gdLst/>
                <a:ahLst/>
                <a:cxnLst>
                  <a:cxn ang="0">
                    <a:pos x="2" y="4"/>
                  </a:cxn>
                  <a:cxn ang="0">
                    <a:pos x="4" y="0"/>
                  </a:cxn>
                  <a:cxn ang="0">
                    <a:pos x="0" y="7"/>
                  </a:cxn>
                  <a:cxn ang="0">
                    <a:pos x="3" y="6"/>
                  </a:cxn>
                  <a:cxn ang="0">
                    <a:pos x="2" y="4"/>
                  </a:cxn>
                </a:cxnLst>
                <a:rect l="0" t="0" r="0" b="0"/>
                <a:pathLst>
                  <a:path w="4" h="9">
                    <a:moveTo>
                      <a:pt x="2" y="5"/>
                    </a:moveTo>
                    <a:cubicBezTo>
                      <a:pt x="4" y="1"/>
                      <a:pt x="4" y="1"/>
                      <a:pt x="4" y="1"/>
                    </a:cubicBezTo>
                    <a:cubicBezTo>
                      <a:pt x="2" y="0"/>
                      <a:pt x="0" y="6"/>
                      <a:pt x="0" y="8"/>
                    </a:cubicBezTo>
                    <a:cubicBezTo>
                      <a:pt x="1" y="7"/>
                      <a:pt x="3" y="9"/>
                      <a:pt x="3" y="7"/>
                    </a:cubicBezTo>
                    <a:cubicBezTo>
                      <a:pt x="3" y="6"/>
                      <a:pt x="3" y="5"/>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4" name="Freeform 1484">
                <a:extLst>
                  <a:ext uri="{FF2B5EF4-FFF2-40B4-BE49-F238E27FC236}">
                    <a16:creationId xmlns:a16="http://schemas.microsoft.com/office/drawing/2014/main" xmlns="" id="{EB4CE064-AB22-4CD1-9B84-4982E7FD9204}"/>
                  </a:ext>
                </a:extLst>
              </p:cNvPr>
              <p:cNvSpPr/>
              <p:nvPr/>
            </p:nvSpPr>
            <p:spPr>
              <a:xfrm>
                <a:off x="3426" y="3067"/>
                <a:ext cx="62" cy="33"/>
              </a:xfrm>
              <a:custGeom>
                <a:avLst/>
                <a:gdLst/>
                <a:ahLst/>
                <a:cxnLst>
                  <a:cxn ang="0">
                    <a:pos x="32" y="17"/>
                  </a:cxn>
                  <a:cxn ang="0">
                    <a:pos x="31" y="20"/>
                  </a:cxn>
                  <a:cxn ang="0">
                    <a:pos x="49" y="21"/>
                  </a:cxn>
                  <a:cxn ang="0">
                    <a:pos x="55" y="16"/>
                  </a:cxn>
                  <a:cxn ang="0">
                    <a:pos x="55" y="19"/>
                  </a:cxn>
                  <a:cxn ang="0">
                    <a:pos x="60" y="15"/>
                  </a:cxn>
                  <a:cxn ang="0">
                    <a:pos x="57" y="17"/>
                  </a:cxn>
                  <a:cxn ang="0">
                    <a:pos x="58" y="15"/>
                  </a:cxn>
                  <a:cxn ang="0">
                    <a:pos x="55" y="15"/>
                  </a:cxn>
                  <a:cxn ang="0">
                    <a:pos x="55" y="13"/>
                  </a:cxn>
                  <a:cxn ang="0">
                    <a:pos x="48" y="19"/>
                  </a:cxn>
                  <a:cxn ang="0">
                    <a:pos x="48" y="13"/>
                  </a:cxn>
                  <a:cxn ang="0">
                    <a:pos x="40" y="12"/>
                  </a:cxn>
                  <a:cxn ang="0">
                    <a:pos x="41" y="13"/>
                  </a:cxn>
                  <a:cxn ang="0">
                    <a:pos x="42" y="17"/>
                  </a:cxn>
                  <a:cxn ang="0">
                    <a:pos x="38" y="12"/>
                  </a:cxn>
                  <a:cxn ang="0">
                    <a:pos x="24" y="13"/>
                  </a:cxn>
                  <a:cxn ang="0">
                    <a:pos x="18" y="19"/>
                  </a:cxn>
                  <a:cxn ang="0">
                    <a:pos x="20" y="14"/>
                  </a:cxn>
                  <a:cxn ang="0">
                    <a:pos x="16" y="13"/>
                  </a:cxn>
                  <a:cxn ang="0">
                    <a:pos x="2" y="0"/>
                  </a:cxn>
                  <a:cxn ang="0">
                    <a:pos x="12" y="20"/>
                  </a:cxn>
                  <a:cxn ang="0">
                    <a:pos x="17" y="21"/>
                  </a:cxn>
                  <a:cxn ang="0">
                    <a:pos x="23" y="20"/>
                  </a:cxn>
                  <a:cxn ang="0">
                    <a:pos x="32" y="17"/>
                  </a:cxn>
                </a:cxnLst>
                <a:rect l="0" t="0" r="0" b="0"/>
                <a:pathLst>
                  <a:path w="72" h="38">
                    <a:moveTo>
                      <a:pt x="38" y="20"/>
                    </a:moveTo>
                    <a:cubicBezTo>
                      <a:pt x="37" y="21"/>
                      <a:pt x="37" y="23"/>
                      <a:pt x="37" y="24"/>
                    </a:cubicBezTo>
                    <a:cubicBezTo>
                      <a:pt x="45" y="24"/>
                      <a:pt x="54" y="22"/>
                      <a:pt x="58" y="25"/>
                    </a:cubicBezTo>
                    <a:cubicBezTo>
                      <a:pt x="60" y="26"/>
                      <a:pt x="61" y="20"/>
                      <a:pt x="64" y="19"/>
                    </a:cubicBezTo>
                    <a:cubicBezTo>
                      <a:pt x="65" y="23"/>
                      <a:pt x="65" y="23"/>
                      <a:pt x="65" y="23"/>
                    </a:cubicBezTo>
                    <a:cubicBezTo>
                      <a:pt x="67" y="20"/>
                      <a:pt x="72" y="24"/>
                      <a:pt x="70" y="18"/>
                    </a:cubicBezTo>
                    <a:cubicBezTo>
                      <a:pt x="70" y="17"/>
                      <a:pt x="69" y="21"/>
                      <a:pt x="67" y="20"/>
                    </a:cubicBezTo>
                    <a:cubicBezTo>
                      <a:pt x="68" y="18"/>
                      <a:pt x="68" y="18"/>
                      <a:pt x="68" y="18"/>
                    </a:cubicBezTo>
                    <a:cubicBezTo>
                      <a:pt x="64" y="18"/>
                      <a:pt x="64" y="18"/>
                      <a:pt x="64" y="18"/>
                    </a:cubicBezTo>
                    <a:cubicBezTo>
                      <a:pt x="65" y="15"/>
                      <a:pt x="65" y="15"/>
                      <a:pt x="65" y="15"/>
                    </a:cubicBezTo>
                    <a:cubicBezTo>
                      <a:pt x="60" y="11"/>
                      <a:pt x="62" y="24"/>
                      <a:pt x="56" y="22"/>
                    </a:cubicBezTo>
                    <a:cubicBezTo>
                      <a:pt x="56" y="16"/>
                      <a:pt x="56" y="16"/>
                      <a:pt x="56" y="16"/>
                    </a:cubicBezTo>
                    <a:cubicBezTo>
                      <a:pt x="52" y="16"/>
                      <a:pt x="50" y="18"/>
                      <a:pt x="47" y="14"/>
                    </a:cubicBezTo>
                    <a:cubicBezTo>
                      <a:pt x="47" y="14"/>
                      <a:pt x="47" y="17"/>
                      <a:pt x="48" y="16"/>
                    </a:cubicBezTo>
                    <a:cubicBezTo>
                      <a:pt x="48" y="16"/>
                      <a:pt x="49" y="18"/>
                      <a:pt x="49" y="20"/>
                    </a:cubicBezTo>
                    <a:cubicBezTo>
                      <a:pt x="43" y="25"/>
                      <a:pt x="50" y="17"/>
                      <a:pt x="45" y="14"/>
                    </a:cubicBezTo>
                    <a:cubicBezTo>
                      <a:pt x="41" y="18"/>
                      <a:pt x="30" y="21"/>
                      <a:pt x="28" y="16"/>
                    </a:cubicBezTo>
                    <a:cubicBezTo>
                      <a:pt x="30" y="20"/>
                      <a:pt x="25" y="23"/>
                      <a:pt x="21" y="22"/>
                    </a:cubicBezTo>
                    <a:cubicBezTo>
                      <a:pt x="19" y="19"/>
                      <a:pt x="23" y="19"/>
                      <a:pt x="24" y="17"/>
                    </a:cubicBezTo>
                    <a:cubicBezTo>
                      <a:pt x="22" y="16"/>
                      <a:pt x="22" y="15"/>
                      <a:pt x="19" y="15"/>
                    </a:cubicBezTo>
                    <a:cubicBezTo>
                      <a:pt x="23" y="13"/>
                      <a:pt x="17" y="38"/>
                      <a:pt x="3" y="0"/>
                    </a:cubicBezTo>
                    <a:cubicBezTo>
                      <a:pt x="0" y="6"/>
                      <a:pt x="7" y="22"/>
                      <a:pt x="14" y="24"/>
                    </a:cubicBezTo>
                    <a:cubicBezTo>
                      <a:pt x="18" y="26"/>
                      <a:pt x="18" y="25"/>
                      <a:pt x="20" y="25"/>
                    </a:cubicBezTo>
                    <a:cubicBezTo>
                      <a:pt x="22" y="25"/>
                      <a:pt x="25" y="25"/>
                      <a:pt x="27" y="24"/>
                    </a:cubicBezTo>
                    <a:cubicBezTo>
                      <a:pt x="31" y="22"/>
                      <a:pt x="34" y="20"/>
                      <a:pt x="38" y="2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5" name="Freeform 1485">
                <a:extLst>
                  <a:ext uri="{FF2B5EF4-FFF2-40B4-BE49-F238E27FC236}">
                    <a16:creationId xmlns:a16="http://schemas.microsoft.com/office/drawing/2014/main" xmlns="" id="{96F94033-9F9C-4D15-9951-120D0F3BEB42}"/>
                  </a:ext>
                </a:extLst>
              </p:cNvPr>
              <p:cNvSpPr/>
              <p:nvPr/>
            </p:nvSpPr>
            <p:spPr>
              <a:xfrm>
                <a:off x="3456" y="3088"/>
                <a:ext cx="2" cy="1"/>
              </a:xfrm>
              <a:custGeom>
                <a:avLst/>
                <a:gdLst/>
                <a:ahLst/>
                <a:cxnLst>
                  <a:cxn ang="0">
                    <a:pos x="1" y="1"/>
                  </a:cxn>
                  <a:cxn ang="0">
                    <a:pos x="2" y="0"/>
                  </a:cxn>
                  <a:cxn ang="0">
                    <a:pos x="0" y="0"/>
                  </a:cxn>
                  <a:cxn ang="0">
                    <a:pos x="1" y="1"/>
                  </a:cxn>
                </a:cxnLst>
                <a:rect l="0" t="0" r="0" b="0"/>
                <a:pathLst>
                  <a:path w="2" h="1">
                    <a:moveTo>
                      <a:pt x="1" y="1"/>
                    </a:moveTo>
                    <a:lnTo>
                      <a:pt x="2" y="0"/>
                    </a:ln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6" name="Freeform 1486">
                <a:extLst>
                  <a:ext uri="{FF2B5EF4-FFF2-40B4-BE49-F238E27FC236}">
                    <a16:creationId xmlns:a16="http://schemas.microsoft.com/office/drawing/2014/main" xmlns="" id="{D6929486-F668-4F63-88EB-C66C2FD6F5E8}"/>
                  </a:ext>
                </a:extLst>
              </p:cNvPr>
              <p:cNvSpPr/>
              <p:nvPr/>
            </p:nvSpPr>
            <p:spPr>
              <a:xfrm>
                <a:off x="4111" y="3112"/>
                <a:ext cx="2" cy="3"/>
              </a:xfrm>
              <a:custGeom>
                <a:avLst/>
                <a:gdLst/>
                <a:ahLst/>
                <a:cxnLst>
                  <a:cxn ang="0">
                    <a:pos x="2" y="1"/>
                  </a:cxn>
                  <a:cxn ang="0">
                    <a:pos x="1" y="0"/>
                  </a:cxn>
                  <a:cxn ang="0">
                    <a:pos x="0" y="3"/>
                  </a:cxn>
                  <a:cxn ang="0">
                    <a:pos x="2" y="1"/>
                  </a:cxn>
                </a:cxnLst>
                <a:rect l="0" t="0" r="0" b="0"/>
                <a:pathLst>
                  <a:path w="2" h="3">
                    <a:moveTo>
                      <a:pt x="2" y="1"/>
                    </a:moveTo>
                    <a:lnTo>
                      <a:pt x="1" y="0"/>
                    </a:lnTo>
                    <a:lnTo>
                      <a:pt x="0" y="3"/>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7" name="Freeform 1487">
                <a:extLst>
                  <a:ext uri="{FF2B5EF4-FFF2-40B4-BE49-F238E27FC236}">
                    <a16:creationId xmlns:a16="http://schemas.microsoft.com/office/drawing/2014/main" xmlns="" id="{3C2BBADF-CDEB-4CE1-9B98-1ED6AB40EB17}"/>
                  </a:ext>
                </a:extLst>
              </p:cNvPr>
              <p:cNvSpPr/>
              <p:nvPr/>
            </p:nvSpPr>
            <p:spPr>
              <a:xfrm>
                <a:off x="4100" y="3102"/>
                <a:ext cx="11" cy="14"/>
              </a:xfrm>
              <a:custGeom>
                <a:avLst/>
                <a:gdLst/>
                <a:ahLst/>
                <a:cxnLst>
                  <a:cxn ang="0">
                    <a:pos x="4" y="0"/>
                  </a:cxn>
                  <a:cxn ang="0">
                    <a:pos x="1" y="1"/>
                  </a:cxn>
                  <a:cxn ang="0">
                    <a:pos x="5" y="14"/>
                  </a:cxn>
                  <a:cxn ang="0">
                    <a:pos x="11" y="5"/>
                  </a:cxn>
                  <a:cxn ang="0">
                    <a:pos x="5" y="8"/>
                  </a:cxn>
                  <a:cxn ang="0">
                    <a:pos x="9" y="3"/>
                  </a:cxn>
                  <a:cxn ang="0">
                    <a:pos x="4" y="4"/>
                  </a:cxn>
                  <a:cxn ang="0">
                    <a:pos x="4" y="0"/>
                  </a:cxn>
                </a:cxnLst>
                <a:rect l="0" t="0" r="0" b="0"/>
                <a:pathLst>
                  <a:path w="12" h="17">
                    <a:moveTo>
                      <a:pt x="5" y="0"/>
                    </a:moveTo>
                    <a:cubicBezTo>
                      <a:pt x="2" y="2"/>
                      <a:pt x="2" y="2"/>
                      <a:pt x="2" y="2"/>
                    </a:cubicBezTo>
                    <a:cubicBezTo>
                      <a:pt x="3" y="12"/>
                      <a:pt x="0" y="9"/>
                      <a:pt x="6" y="17"/>
                    </a:cubicBezTo>
                    <a:cubicBezTo>
                      <a:pt x="8" y="15"/>
                      <a:pt x="12" y="11"/>
                      <a:pt x="12" y="7"/>
                    </a:cubicBezTo>
                    <a:cubicBezTo>
                      <a:pt x="10" y="8"/>
                      <a:pt x="8" y="12"/>
                      <a:pt x="6" y="10"/>
                    </a:cubicBezTo>
                    <a:cubicBezTo>
                      <a:pt x="7" y="7"/>
                      <a:pt x="9" y="8"/>
                      <a:pt x="10" y="4"/>
                    </a:cubicBezTo>
                    <a:cubicBezTo>
                      <a:pt x="7" y="1"/>
                      <a:pt x="8" y="6"/>
                      <a:pt x="5" y="5"/>
                    </a:cubicBezTo>
                    <a:lnTo>
                      <a:pt x="5"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8" name="Freeform 1488">
                <a:extLst>
                  <a:ext uri="{FF2B5EF4-FFF2-40B4-BE49-F238E27FC236}">
                    <a16:creationId xmlns:a16="http://schemas.microsoft.com/office/drawing/2014/main" xmlns="" id="{FB79AEBF-3FB1-4247-9164-06DC2D35451E}"/>
                  </a:ext>
                </a:extLst>
              </p:cNvPr>
              <p:cNvSpPr/>
              <p:nvPr/>
            </p:nvSpPr>
            <p:spPr>
              <a:xfrm>
                <a:off x="4100" y="3107"/>
                <a:ext cx="1" cy="4"/>
              </a:xfrm>
              <a:custGeom>
                <a:avLst/>
                <a:gdLst/>
                <a:ahLst/>
                <a:cxnLst>
                  <a:cxn ang="0">
                    <a:pos x="1" y="4"/>
                  </a:cxn>
                  <a:cxn ang="0">
                    <a:pos x="1" y="0"/>
                  </a:cxn>
                  <a:cxn ang="0">
                    <a:pos x="1" y="4"/>
                  </a:cxn>
                </a:cxnLst>
                <a:rect l="0" t="0" r="0" b="0"/>
                <a:pathLst>
                  <a:path w="2" h="5">
                    <a:moveTo>
                      <a:pt x="2" y="5"/>
                    </a:moveTo>
                    <a:cubicBezTo>
                      <a:pt x="2" y="0"/>
                      <a:pt x="2" y="0"/>
                      <a:pt x="2" y="0"/>
                    </a:cubicBezTo>
                    <a:cubicBezTo>
                      <a:pt x="2" y="1"/>
                      <a:pt x="0" y="4"/>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09" name="Freeform 1489">
                <a:extLst>
                  <a:ext uri="{FF2B5EF4-FFF2-40B4-BE49-F238E27FC236}">
                    <a16:creationId xmlns:a16="http://schemas.microsoft.com/office/drawing/2014/main" xmlns="" id="{B5307D56-6D81-4322-985C-BEF74248BA8B}"/>
                  </a:ext>
                </a:extLst>
              </p:cNvPr>
              <p:cNvSpPr/>
              <p:nvPr/>
            </p:nvSpPr>
            <p:spPr>
              <a:xfrm>
                <a:off x="4096" y="3108"/>
                <a:ext cx="4" cy="6"/>
              </a:xfrm>
              <a:custGeom>
                <a:avLst/>
                <a:gdLst/>
                <a:ahLst/>
                <a:cxnLst>
                  <a:cxn ang="0">
                    <a:pos x="3" y="4"/>
                  </a:cxn>
                  <a:cxn ang="0">
                    <a:pos x="3" y="0"/>
                  </a:cxn>
                  <a:cxn ang="0">
                    <a:pos x="0" y="6"/>
                  </a:cxn>
                  <a:cxn ang="0">
                    <a:pos x="3" y="4"/>
                  </a:cxn>
                </a:cxnLst>
                <a:rect l="0" t="0" r="0" b="0"/>
                <a:pathLst>
                  <a:path w="4" h="7">
                    <a:moveTo>
                      <a:pt x="3" y="5"/>
                    </a:moveTo>
                    <a:cubicBezTo>
                      <a:pt x="1" y="4"/>
                      <a:pt x="4" y="1"/>
                      <a:pt x="3" y="0"/>
                    </a:cubicBezTo>
                    <a:cubicBezTo>
                      <a:pt x="0" y="7"/>
                      <a:pt x="0" y="7"/>
                      <a:pt x="0" y="7"/>
                    </a:cubicBezTo>
                    <a:lnTo>
                      <a:pt x="3" y="5"/>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0" name="Freeform 1490">
                <a:extLst>
                  <a:ext uri="{FF2B5EF4-FFF2-40B4-BE49-F238E27FC236}">
                    <a16:creationId xmlns:a16="http://schemas.microsoft.com/office/drawing/2014/main" xmlns="" id="{9837FD70-C1C0-4836-B6EA-70A5F039C5A1}"/>
                  </a:ext>
                </a:extLst>
              </p:cNvPr>
              <p:cNvSpPr/>
              <p:nvPr/>
            </p:nvSpPr>
            <p:spPr>
              <a:xfrm>
                <a:off x="4090" y="3110"/>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0" y="2"/>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1" name="Freeform 1491">
                <a:extLst>
                  <a:ext uri="{FF2B5EF4-FFF2-40B4-BE49-F238E27FC236}">
                    <a16:creationId xmlns:a16="http://schemas.microsoft.com/office/drawing/2014/main" xmlns="" id="{CDAD79ED-3692-4DBB-95CE-366C72904875}"/>
                  </a:ext>
                </a:extLst>
              </p:cNvPr>
              <p:cNvSpPr/>
              <p:nvPr/>
            </p:nvSpPr>
            <p:spPr>
              <a:xfrm>
                <a:off x="4087" y="3103"/>
                <a:ext cx="8" cy="10"/>
              </a:xfrm>
              <a:custGeom>
                <a:avLst/>
                <a:gdLst/>
                <a:ahLst/>
                <a:cxnLst>
                  <a:cxn ang="0">
                    <a:pos x="0" y="8"/>
                  </a:cxn>
                  <a:cxn ang="0">
                    <a:pos x="3" y="8"/>
                  </a:cxn>
                  <a:cxn ang="0">
                    <a:pos x="3" y="8"/>
                  </a:cxn>
                  <a:cxn ang="0">
                    <a:pos x="4" y="2"/>
                  </a:cxn>
                  <a:cxn ang="0">
                    <a:pos x="8" y="3"/>
                  </a:cxn>
                  <a:cxn ang="0">
                    <a:pos x="6" y="0"/>
                  </a:cxn>
                  <a:cxn ang="0">
                    <a:pos x="0" y="8"/>
                  </a:cxn>
                </a:cxnLst>
                <a:rect l="0" t="0" r="0" b="0"/>
                <a:pathLst>
                  <a:path w="10" h="11">
                    <a:moveTo>
                      <a:pt x="0" y="9"/>
                    </a:moveTo>
                    <a:cubicBezTo>
                      <a:pt x="1" y="11"/>
                      <a:pt x="2" y="10"/>
                      <a:pt x="4" y="9"/>
                    </a:cubicBezTo>
                    <a:cubicBezTo>
                      <a:pt x="4" y="9"/>
                      <a:pt x="4" y="9"/>
                      <a:pt x="4" y="9"/>
                    </a:cubicBezTo>
                    <a:cubicBezTo>
                      <a:pt x="3" y="6"/>
                      <a:pt x="4" y="2"/>
                      <a:pt x="6" y="3"/>
                    </a:cubicBezTo>
                    <a:cubicBezTo>
                      <a:pt x="8" y="2"/>
                      <a:pt x="8" y="7"/>
                      <a:pt x="10" y="4"/>
                    </a:cubicBezTo>
                    <a:cubicBezTo>
                      <a:pt x="8" y="0"/>
                      <a:pt x="8" y="0"/>
                      <a:pt x="8" y="0"/>
                    </a:cubicBezTo>
                    <a:cubicBezTo>
                      <a:pt x="4" y="0"/>
                      <a:pt x="2" y="7"/>
                      <a:pt x="0"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2" name="Freeform 1492">
                <a:extLst>
                  <a:ext uri="{FF2B5EF4-FFF2-40B4-BE49-F238E27FC236}">
                    <a16:creationId xmlns:a16="http://schemas.microsoft.com/office/drawing/2014/main" xmlns="" id="{F76B0630-8870-4542-9A21-E3ACFE7C84CB}"/>
                  </a:ext>
                </a:extLst>
              </p:cNvPr>
              <p:cNvSpPr/>
              <p:nvPr/>
            </p:nvSpPr>
            <p:spPr>
              <a:xfrm>
                <a:off x="4091" y="3109"/>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0"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3" name="Freeform 1493">
                <a:extLst>
                  <a:ext uri="{FF2B5EF4-FFF2-40B4-BE49-F238E27FC236}">
                    <a16:creationId xmlns:a16="http://schemas.microsoft.com/office/drawing/2014/main" xmlns="" id="{BCF8C5F1-910C-48B9-811E-2BFDC4C365F5}"/>
                  </a:ext>
                </a:extLst>
              </p:cNvPr>
              <p:cNvSpPr/>
              <p:nvPr/>
            </p:nvSpPr>
            <p:spPr>
              <a:xfrm>
                <a:off x="4095" y="3109"/>
                <a:ext cx="1" cy="2"/>
              </a:xfrm>
              <a:custGeom>
                <a:avLst/>
                <a:gdLst/>
                <a:ahLst/>
                <a:cxnLst>
                  <a:cxn ang="0">
                    <a:pos x="0" y="2"/>
                  </a:cxn>
                  <a:cxn ang="0">
                    <a:pos x="1" y="2"/>
                  </a:cxn>
                  <a:cxn ang="0">
                    <a:pos x="1" y="0"/>
                  </a:cxn>
                  <a:cxn ang="0">
                    <a:pos x="0" y="2"/>
                  </a:cxn>
                </a:cxnLst>
                <a:rect l="0" t="0" r="0" b="0"/>
                <a:pathLst>
                  <a:path w="1" h="2">
                    <a:moveTo>
                      <a:pt x="0" y="2"/>
                    </a:moveTo>
                    <a:lnTo>
                      <a:pt x="1" y="2"/>
                    </a:lnTo>
                    <a:lnTo>
                      <a:pt x="1" y="0"/>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4" name="Freeform 1494">
                <a:extLst>
                  <a:ext uri="{FF2B5EF4-FFF2-40B4-BE49-F238E27FC236}">
                    <a16:creationId xmlns:a16="http://schemas.microsoft.com/office/drawing/2014/main" xmlns="" id="{F62BC53E-F113-402A-9FFA-3336DEBEFA69}"/>
                  </a:ext>
                </a:extLst>
              </p:cNvPr>
              <p:cNvSpPr/>
              <p:nvPr/>
            </p:nvSpPr>
            <p:spPr>
              <a:xfrm>
                <a:off x="4078" y="3100"/>
                <a:ext cx="8" cy="12"/>
              </a:xfrm>
              <a:custGeom>
                <a:avLst/>
                <a:gdLst/>
                <a:ahLst/>
                <a:cxnLst>
                  <a:cxn ang="0">
                    <a:pos x="2" y="10"/>
                  </a:cxn>
                  <a:cxn ang="0">
                    <a:pos x="8" y="7"/>
                  </a:cxn>
                  <a:cxn ang="0">
                    <a:pos x="4" y="0"/>
                  </a:cxn>
                  <a:cxn ang="0">
                    <a:pos x="0" y="1"/>
                  </a:cxn>
                  <a:cxn ang="0">
                    <a:pos x="2" y="10"/>
                  </a:cxn>
                </a:cxnLst>
                <a:rect l="0" t="0" r="0" b="0"/>
                <a:pathLst>
                  <a:path w="9" h="14">
                    <a:moveTo>
                      <a:pt x="3" y="12"/>
                    </a:moveTo>
                    <a:cubicBezTo>
                      <a:pt x="4" y="6"/>
                      <a:pt x="8" y="14"/>
                      <a:pt x="9" y="9"/>
                    </a:cubicBezTo>
                    <a:cubicBezTo>
                      <a:pt x="6" y="9"/>
                      <a:pt x="4" y="4"/>
                      <a:pt x="5" y="0"/>
                    </a:cubicBezTo>
                    <a:cubicBezTo>
                      <a:pt x="1" y="2"/>
                      <a:pt x="1" y="2"/>
                      <a:pt x="1" y="2"/>
                    </a:cubicBezTo>
                    <a:cubicBezTo>
                      <a:pt x="0" y="4"/>
                      <a:pt x="1" y="9"/>
                      <a:pt x="3" y="1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5" name="Freeform 1495">
                <a:extLst>
                  <a:ext uri="{FF2B5EF4-FFF2-40B4-BE49-F238E27FC236}">
                    <a16:creationId xmlns:a16="http://schemas.microsoft.com/office/drawing/2014/main" xmlns="" id="{34EE2D58-A4EC-40F5-8641-0B57D448042E}"/>
                  </a:ext>
                </a:extLst>
              </p:cNvPr>
              <p:cNvSpPr/>
              <p:nvPr/>
            </p:nvSpPr>
            <p:spPr>
              <a:xfrm>
                <a:off x="4075" y="309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6" name="Freeform 1496">
                <a:extLst>
                  <a:ext uri="{FF2B5EF4-FFF2-40B4-BE49-F238E27FC236}">
                    <a16:creationId xmlns:a16="http://schemas.microsoft.com/office/drawing/2014/main" xmlns="" id="{35ED27F8-E8CB-4BE6-B3D2-EFCF8CCCBC0D}"/>
                  </a:ext>
                </a:extLst>
              </p:cNvPr>
              <p:cNvSpPr/>
              <p:nvPr/>
            </p:nvSpPr>
            <p:spPr>
              <a:xfrm>
                <a:off x="4060" y="3092"/>
                <a:ext cx="16" cy="15"/>
              </a:xfrm>
              <a:custGeom>
                <a:avLst/>
                <a:gdLst/>
                <a:ahLst/>
                <a:cxnLst>
                  <a:cxn ang="0">
                    <a:pos x="0" y="13"/>
                  </a:cxn>
                  <a:cxn ang="0">
                    <a:pos x="6" y="7"/>
                  </a:cxn>
                  <a:cxn ang="0">
                    <a:pos x="5" y="12"/>
                  </a:cxn>
                  <a:cxn ang="0">
                    <a:pos x="10" y="9"/>
                  </a:cxn>
                  <a:cxn ang="0">
                    <a:pos x="7" y="15"/>
                  </a:cxn>
                  <a:cxn ang="0">
                    <a:pos x="13" y="9"/>
                  </a:cxn>
                  <a:cxn ang="0">
                    <a:pos x="16" y="14"/>
                  </a:cxn>
                  <a:cxn ang="0">
                    <a:pos x="16" y="7"/>
                  </a:cxn>
                  <a:cxn ang="0">
                    <a:pos x="12" y="7"/>
                  </a:cxn>
                  <a:cxn ang="0">
                    <a:pos x="14" y="5"/>
                  </a:cxn>
                  <a:cxn ang="0">
                    <a:pos x="5" y="0"/>
                  </a:cxn>
                  <a:cxn ang="0">
                    <a:pos x="0" y="13"/>
                  </a:cxn>
                </a:cxnLst>
                <a:rect l="0" t="0" r="0" b="0"/>
                <a:pathLst>
                  <a:path w="19" h="17">
                    <a:moveTo>
                      <a:pt x="0" y="15"/>
                    </a:moveTo>
                    <a:cubicBezTo>
                      <a:pt x="8" y="9"/>
                      <a:pt x="8" y="9"/>
                      <a:pt x="8" y="9"/>
                    </a:cubicBezTo>
                    <a:cubicBezTo>
                      <a:pt x="7" y="11"/>
                      <a:pt x="7" y="13"/>
                      <a:pt x="6" y="14"/>
                    </a:cubicBezTo>
                    <a:cubicBezTo>
                      <a:pt x="9" y="15"/>
                      <a:pt x="10" y="10"/>
                      <a:pt x="13" y="11"/>
                    </a:cubicBezTo>
                    <a:cubicBezTo>
                      <a:pt x="13" y="17"/>
                      <a:pt x="7" y="11"/>
                      <a:pt x="9" y="17"/>
                    </a:cubicBezTo>
                    <a:cubicBezTo>
                      <a:pt x="11" y="17"/>
                      <a:pt x="14" y="16"/>
                      <a:pt x="16" y="11"/>
                    </a:cubicBezTo>
                    <a:cubicBezTo>
                      <a:pt x="19" y="16"/>
                      <a:pt x="19" y="16"/>
                      <a:pt x="19" y="16"/>
                    </a:cubicBezTo>
                    <a:cubicBezTo>
                      <a:pt x="19" y="9"/>
                      <a:pt x="19" y="9"/>
                      <a:pt x="19" y="9"/>
                    </a:cubicBezTo>
                    <a:cubicBezTo>
                      <a:pt x="17" y="7"/>
                      <a:pt x="16" y="14"/>
                      <a:pt x="15" y="9"/>
                    </a:cubicBezTo>
                    <a:cubicBezTo>
                      <a:pt x="15" y="7"/>
                      <a:pt x="16" y="6"/>
                      <a:pt x="17" y="6"/>
                    </a:cubicBezTo>
                    <a:cubicBezTo>
                      <a:pt x="15" y="7"/>
                      <a:pt x="11" y="0"/>
                      <a:pt x="6" y="1"/>
                    </a:cubicBezTo>
                    <a:cubicBezTo>
                      <a:pt x="1" y="2"/>
                      <a:pt x="3" y="12"/>
                      <a:pt x="0"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7" name="Freeform 1497">
                <a:extLst>
                  <a:ext uri="{FF2B5EF4-FFF2-40B4-BE49-F238E27FC236}">
                    <a16:creationId xmlns:a16="http://schemas.microsoft.com/office/drawing/2014/main" xmlns="" id="{CF53974F-5479-4FCF-87D1-AD711FA8A21B}"/>
                  </a:ext>
                </a:extLst>
              </p:cNvPr>
              <p:cNvSpPr/>
              <p:nvPr/>
            </p:nvSpPr>
            <p:spPr>
              <a:xfrm>
                <a:off x="4058" y="3097"/>
                <a:ext cx="1" cy="3"/>
              </a:xfrm>
              <a:custGeom>
                <a:avLst/>
                <a:gdLst/>
                <a:ahLst/>
                <a:cxnLst>
                  <a:cxn ang="0">
                    <a:pos x="1" y="2"/>
                  </a:cxn>
                  <a:cxn ang="0">
                    <a:pos x="0" y="0"/>
                  </a:cxn>
                  <a:cxn ang="0">
                    <a:pos x="1" y="3"/>
                  </a:cxn>
                  <a:cxn ang="0">
                    <a:pos x="1" y="2"/>
                  </a:cxn>
                </a:cxnLst>
                <a:rect l="0" t="0" r="0" b="0"/>
                <a:pathLst>
                  <a:path w="1" h="3">
                    <a:moveTo>
                      <a:pt x="1" y="2"/>
                    </a:moveTo>
                    <a:lnTo>
                      <a:pt x="0" y="0"/>
                    </a:lnTo>
                    <a:lnTo>
                      <a:pt x="1" y="3"/>
                    </a:lnTo>
                    <a:lnTo>
                      <a:pt x="1"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8" name="Freeform 1498">
                <a:extLst>
                  <a:ext uri="{FF2B5EF4-FFF2-40B4-BE49-F238E27FC236}">
                    <a16:creationId xmlns:a16="http://schemas.microsoft.com/office/drawing/2014/main" xmlns="" id="{1404C135-BBBB-483C-97B6-BDE84DD05100}"/>
                  </a:ext>
                </a:extLst>
              </p:cNvPr>
              <p:cNvSpPr/>
              <p:nvPr/>
            </p:nvSpPr>
            <p:spPr>
              <a:xfrm>
                <a:off x="4043" y="3093"/>
                <a:ext cx="14" cy="16"/>
              </a:xfrm>
              <a:custGeom>
                <a:avLst/>
                <a:gdLst/>
                <a:ahLst/>
                <a:cxnLst>
                  <a:cxn ang="0">
                    <a:pos x="9" y="14"/>
                  </a:cxn>
                  <a:cxn ang="0">
                    <a:pos x="12" y="10"/>
                  </a:cxn>
                  <a:cxn ang="0">
                    <a:pos x="13" y="13"/>
                  </a:cxn>
                  <a:cxn ang="0">
                    <a:pos x="13" y="8"/>
                  </a:cxn>
                  <a:cxn ang="0">
                    <a:pos x="7" y="11"/>
                  </a:cxn>
                  <a:cxn ang="0">
                    <a:pos x="4" y="3"/>
                  </a:cxn>
                  <a:cxn ang="0">
                    <a:pos x="9" y="5"/>
                  </a:cxn>
                  <a:cxn ang="0">
                    <a:pos x="0" y="7"/>
                  </a:cxn>
                  <a:cxn ang="0">
                    <a:pos x="1" y="8"/>
                  </a:cxn>
                  <a:cxn ang="0">
                    <a:pos x="0" y="10"/>
                  </a:cxn>
                  <a:cxn ang="0">
                    <a:pos x="9" y="14"/>
                  </a:cxn>
                </a:cxnLst>
                <a:rect l="0" t="0" r="0" b="0"/>
                <a:pathLst>
                  <a:path w="17" h="18">
                    <a:moveTo>
                      <a:pt x="11" y="16"/>
                    </a:moveTo>
                    <a:cubicBezTo>
                      <a:pt x="15" y="12"/>
                      <a:pt x="15" y="12"/>
                      <a:pt x="15" y="12"/>
                    </a:cubicBezTo>
                    <a:cubicBezTo>
                      <a:pt x="15" y="12"/>
                      <a:pt x="16" y="14"/>
                      <a:pt x="16" y="15"/>
                    </a:cubicBezTo>
                    <a:cubicBezTo>
                      <a:pt x="16" y="13"/>
                      <a:pt x="17" y="11"/>
                      <a:pt x="16" y="9"/>
                    </a:cubicBezTo>
                    <a:cubicBezTo>
                      <a:pt x="14" y="4"/>
                      <a:pt x="11" y="12"/>
                      <a:pt x="9" y="13"/>
                    </a:cubicBezTo>
                    <a:cubicBezTo>
                      <a:pt x="3" y="11"/>
                      <a:pt x="9" y="10"/>
                      <a:pt x="6" y="4"/>
                    </a:cubicBezTo>
                    <a:cubicBezTo>
                      <a:pt x="8" y="4"/>
                      <a:pt x="8" y="6"/>
                      <a:pt x="11" y="6"/>
                    </a:cubicBezTo>
                    <a:cubicBezTo>
                      <a:pt x="6" y="0"/>
                      <a:pt x="2" y="6"/>
                      <a:pt x="0" y="8"/>
                    </a:cubicBezTo>
                    <a:cubicBezTo>
                      <a:pt x="1" y="9"/>
                      <a:pt x="1" y="11"/>
                      <a:pt x="2" y="10"/>
                    </a:cubicBezTo>
                    <a:cubicBezTo>
                      <a:pt x="0" y="12"/>
                      <a:pt x="0" y="12"/>
                      <a:pt x="0" y="12"/>
                    </a:cubicBezTo>
                    <a:cubicBezTo>
                      <a:pt x="3" y="17"/>
                      <a:pt x="5" y="18"/>
                      <a:pt x="11" y="1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19" name="Freeform 1499">
                <a:extLst>
                  <a:ext uri="{FF2B5EF4-FFF2-40B4-BE49-F238E27FC236}">
                    <a16:creationId xmlns:a16="http://schemas.microsoft.com/office/drawing/2014/main" xmlns="" id="{83ADA333-8024-48EC-B4CA-12AC412FA0EE}"/>
                  </a:ext>
                </a:extLst>
              </p:cNvPr>
              <p:cNvSpPr/>
              <p:nvPr/>
            </p:nvSpPr>
            <p:spPr>
              <a:xfrm>
                <a:off x="4057" y="3106"/>
                <a:ext cx="1" cy="3"/>
              </a:xfrm>
              <a:custGeom>
                <a:avLst/>
                <a:gdLst/>
                <a:ahLst/>
                <a:cxnLst>
                  <a:cxn ang="0">
                    <a:pos x="1" y="1"/>
                  </a:cxn>
                  <a:cxn ang="0">
                    <a:pos x="0" y="0"/>
                  </a:cxn>
                  <a:cxn ang="0">
                    <a:pos x="1" y="1"/>
                  </a:cxn>
                </a:cxnLst>
                <a:rect l="0" t="0" r="0" b="0"/>
                <a:pathLst>
                  <a:path w="2" h="3">
                    <a:moveTo>
                      <a:pt x="2" y="1"/>
                    </a:moveTo>
                    <a:cubicBezTo>
                      <a:pt x="1" y="1"/>
                      <a:pt x="0" y="1"/>
                      <a:pt x="0" y="0"/>
                    </a:cubicBezTo>
                    <a:cubicBezTo>
                      <a:pt x="0" y="2"/>
                      <a:pt x="1" y="3"/>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0" name="Freeform 1500">
                <a:extLst>
                  <a:ext uri="{FF2B5EF4-FFF2-40B4-BE49-F238E27FC236}">
                    <a16:creationId xmlns:a16="http://schemas.microsoft.com/office/drawing/2014/main" xmlns="" id="{403C08F5-E10D-4A98-9E3C-BB0E957B59AE}"/>
                  </a:ext>
                </a:extLst>
              </p:cNvPr>
              <p:cNvSpPr/>
              <p:nvPr/>
            </p:nvSpPr>
            <p:spPr>
              <a:xfrm>
                <a:off x="4042" y="3100"/>
                <a:ext cx="1" cy="1"/>
              </a:xfrm>
              <a:custGeom>
                <a:avLst/>
                <a:gdLst/>
                <a:ahLst/>
                <a:cxnLst>
                  <a:cxn ang="0">
                    <a:pos x="0" y="1"/>
                  </a:cxn>
                  <a:cxn ang="0">
                    <a:pos x="1" y="0"/>
                  </a:cxn>
                  <a:cxn ang="0">
                    <a:pos x="0" y="1"/>
                  </a:cxn>
                </a:cxnLst>
                <a:rect l="0" t="0" r="0" b="0"/>
                <a:pathLst>
                  <a:path w="1" h="1">
                    <a:moveTo>
                      <a:pt x="0" y="1"/>
                    </a:moveTo>
                    <a:cubicBezTo>
                      <a:pt x="0" y="1"/>
                      <a:pt x="1" y="1"/>
                      <a:pt x="1" y="0"/>
                    </a:cubicBezTo>
                    <a:cubicBezTo>
                      <a:pt x="1" y="0"/>
                      <a:pt x="0"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1" name="Freeform 1501">
                <a:extLst>
                  <a:ext uri="{FF2B5EF4-FFF2-40B4-BE49-F238E27FC236}">
                    <a16:creationId xmlns:a16="http://schemas.microsoft.com/office/drawing/2014/main" xmlns="" id="{F84D2994-75A6-48B1-B99B-BBD08D6A77FA}"/>
                  </a:ext>
                </a:extLst>
              </p:cNvPr>
              <p:cNvSpPr/>
              <p:nvPr/>
            </p:nvSpPr>
            <p:spPr>
              <a:xfrm>
                <a:off x="4042" y="3106"/>
                <a:ext cx="2" cy="3"/>
              </a:xfrm>
              <a:custGeom>
                <a:avLst/>
                <a:gdLst/>
                <a:ahLst/>
                <a:cxnLst>
                  <a:cxn ang="0">
                    <a:pos x="2" y="0"/>
                  </a:cxn>
                  <a:cxn ang="0">
                    <a:pos x="0" y="0"/>
                  </a:cxn>
                  <a:cxn ang="0">
                    <a:pos x="0" y="3"/>
                  </a:cxn>
                  <a:cxn ang="0">
                    <a:pos x="2" y="0"/>
                  </a:cxn>
                </a:cxnLst>
                <a:rect l="0" t="0" r="0" b="0"/>
                <a:pathLst>
                  <a:path w="3" h="3">
                    <a:moveTo>
                      <a:pt x="3" y="0"/>
                    </a:moveTo>
                    <a:cubicBezTo>
                      <a:pt x="0" y="0"/>
                      <a:pt x="0" y="0"/>
                      <a:pt x="0" y="0"/>
                    </a:cubicBezTo>
                    <a:cubicBezTo>
                      <a:pt x="1" y="3"/>
                      <a:pt x="1" y="3"/>
                      <a:pt x="1" y="3"/>
                    </a:cubicBezTo>
                    <a:cubicBezTo>
                      <a:pt x="2" y="2"/>
                      <a:pt x="3" y="2"/>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2" name="Freeform 1502">
                <a:extLst>
                  <a:ext uri="{FF2B5EF4-FFF2-40B4-BE49-F238E27FC236}">
                    <a16:creationId xmlns:a16="http://schemas.microsoft.com/office/drawing/2014/main" xmlns="" id="{1C8C7A09-B627-4484-B758-C88D189515D1}"/>
                  </a:ext>
                </a:extLst>
              </p:cNvPr>
              <p:cNvSpPr/>
              <p:nvPr/>
            </p:nvSpPr>
            <p:spPr>
              <a:xfrm>
                <a:off x="3950" y="3097"/>
                <a:ext cx="91" cy="25"/>
              </a:xfrm>
              <a:custGeom>
                <a:avLst/>
                <a:gdLst/>
                <a:ahLst/>
                <a:cxnLst>
                  <a:cxn ang="0">
                    <a:pos x="0" y="12"/>
                  </a:cxn>
                  <a:cxn ang="0">
                    <a:pos x="3" y="14"/>
                  </a:cxn>
                  <a:cxn ang="0">
                    <a:pos x="0" y="18"/>
                  </a:cxn>
                  <a:cxn ang="0">
                    <a:pos x="0" y="25"/>
                  </a:cxn>
                  <a:cxn ang="0">
                    <a:pos x="7" y="22"/>
                  </a:cxn>
                  <a:cxn ang="0">
                    <a:pos x="7" y="25"/>
                  </a:cxn>
                  <a:cxn ang="0">
                    <a:pos x="21" y="22"/>
                  </a:cxn>
                  <a:cxn ang="0">
                    <a:pos x="30" y="19"/>
                  </a:cxn>
                  <a:cxn ang="0">
                    <a:pos x="68" y="16"/>
                  </a:cxn>
                  <a:cxn ang="0">
                    <a:pos x="69" y="10"/>
                  </a:cxn>
                  <a:cxn ang="0">
                    <a:pos x="72" y="12"/>
                  </a:cxn>
                  <a:cxn ang="0">
                    <a:pos x="71" y="13"/>
                  </a:cxn>
                  <a:cxn ang="0">
                    <a:pos x="81" y="12"/>
                  </a:cxn>
                  <a:cxn ang="0">
                    <a:pos x="80" y="6"/>
                  </a:cxn>
                  <a:cxn ang="0">
                    <a:pos x="86" y="12"/>
                  </a:cxn>
                  <a:cxn ang="0">
                    <a:pos x="90" y="8"/>
                  </a:cxn>
                  <a:cxn ang="0">
                    <a:pos x="85" y="4"/>
                  </a:cxn>
                  <a:cxn ang="0">
                    <a:pos x="88" y="1"/>
                  </a:cxn>
                  <a:cxn ang="0">
                    <a:pos x="64" y="12"/>
                  </a:cxn>
                  <a:cxn ang="0">
                    <a:pos x="65" y="9"/>
                  </a:cxn>
                  <a:cxn ang="0">
                    <a:pos x="49" y="8"/>
                  </a:cxn>
                  <a:cxn ang="0">
                    <a:pos x="44" y="14"/>
                  </a:cxn>
                  <a:cxn ang="0">
                    <a:pos x="41" y="12"/>
                  </a:cxn>
                  <a:cxn ang="0">
                    <a:pos x="41" y="15"/>
                  </a:cxn>
                  <a:cxn ang="0">
                    <a:pos x="36" y="12"/>
                  </a:cxn>
                  <a:cxn ang="0">
                    <a:pos x="36" y="19"/>
                  </a:cxn>
                  <a:cxn ang="0">
                    <a:pos x="25" y="11"/>
                  </a:cxn>
                  <a:cxn ang="0">
                    <a:pos x="27" y="14"/>
                  </a:cxn>
                  <a:cxn ang="0">
                    <a:pos x="25" y="18"/>
                  </a:cxn>
                  <a:cxn ang="0">
                    <a:pos x="24" y="12"/>
                  </a:cxn>
                  <a:cxn ang="0">
                    <a:pos x="18" y="16"/>
                  </a:cxn>
                  <a:cxn ang="0">
                    <a:pos x="18" y="18"/>
                  </a:cxn>
                  <a:cxn ang="0">
                    <a:pos x="9" y="18"/>
                  </a:cxn>
                  <a:cxn ang="0">
                    <a:pos x="12" y="12"/>
                  </a:cxn>
                  <a:cxn ang="0">
                    <a:pos x="10" y="9"/>
                  </a:cxn>
                  <a:cxn ang="0">
                    <a:pos x="5" y="17"/>
                  </a:cxn>
                  <a:cxn ang="0">
                    <a:pos x="0" y="12"/>
                  </a:cxn>
                </a:cxnLst>
                <a:rect l="0" t="0" r="0" b="0"/>
                <a:pathLst>
                  <a:path w="106" h="29">
                    <a:moveTo>
                      <a:pt x="1" y="14"/>
                    </a:moveTo>
                    <a:cubicBezTo>
                      <a:pt x="1" y="17"/>
                      <a:pt x="2" y="18"/>
                      <a:pt x="4" y="17"/>
                    </a:cubicBezTo>
                    <a:cubicBezTo>
                      <a:pt x="4" y="21"/>
                      <a:pt x="2" y="20"/>
                      <a:pt x="0" y="22"/>
                    </a:cubicBezTo>
                    <a:cubicBezTo>
                      <a:pt x="3" y="24"/>
                      <a:pt x="0" y="26"/>
                      <a:pt x="1" y="29"/>
                    </a:cubicBezTo>
                    <a:cubicBezTo>
                      <a:pt x="4" y="29"/>
                      <a:pt x="5" y="25"/>
                      <a:pt x="9" y="26"/>
                    </a:cubicBezTo>
                    <a:cubicBezTo>
                      <a:pt x="9" y="29"/>
                      <a:pt x="9" y="29"/>
                      <a:pt x="9" y="29"/>
                    </a:cubicBezTo>
                    <a:cubicBezTo>
                      <a:pt x="14" y="27"/>
                      <a:pt x="20" y="23"/>
                      <a:pt x="25" y="26"/>
                    </a:cubicBezTo>
                    <a:cubicBezTo>
                      <a:pt x="29" y="27"/>
                      <a:pt x="32" y="26"/>
                      <a:pt x="36" y="23"/>
                    </a:cubicBezTo>
                    <a:cubicBezTo>
                      <a:pt x="50" y="23"/>
                      <a:pt x="64" y="18"/>
                      <a:pt x="80" y="19"/>
                    </a:cubicBezTo>
                    <a:cubicBezTo>
                      <a:pt x="81" y="12"/>
                      <a:pt x="81" y="12"/>
                      <a:pt x="81" y="12"/>
                    </a:cubicBezTo>
                    <a:cubicBezTo>
                      <a:pt x="83" y="15"/>
                      <a:pt x="85" y="11"/>
                      <a:pt x="85" y="15"/>
                    </a:cubicBezTo>
                    <a:cubicBezTo>
                      <a:pt x="84" y="15"/>
                      <a:pt x="84" y="16"/>
                      <a:pt x="83" y="16"/>
                    </a:cubicBezTo>
                    <a:cubicBezTo>
                      <a:pt x="87" y="21"/>
                      <a:pt x="91" y="14"/>
                      <a:pt x="95" y="15"/>
                    </a:cubicBezTo>
                    <a:cubicBezTo>
                      <a:pt x="95" y="14"/>
                      <a:pt x="93" y="9"/>
                      <a:pt x="94" y="8"/>
                    </a:cubicBezTo>
                    <a:cubicBezTo>
                      <a:pt x="95" y="15"/>
                      <a:pt x="99" y="7"/>
                      <a:pt x="101" y="15"/>
                    </a:cubicBezTo>
                    <a:cubicBezTo>
                      <a:pt x="106" y="17"/>
                      <a:pt x="101" y="9"/>
                      <a:pt x="105" y="10"/>
                    </a:cubicBezTo>
                    <a:cubicBezTo>
                      <a:pt x="105" y="6"/>
                      <a:pt x="101" y="8"/>
                      <a:pt x="100" y="5"/>
                    </a:cubicBezTo>
                    <a:cubicBezTo>
                      <a:pt x="101" y="2"/>
                      <a:pt x="104" y="6"/>
                      <a:pt x="103" y="2"/>
                    </a:cubicBezTo>
                    <a:cubicBezTo>
                      <a:pt x="96" y="0"/>
                      <a:pt x="85" y="11"/>
                      <a:pt x="75" y="15"/>
                    </a:cubicBezTo>
                    <a:cubicBezTo>
                      <a:pt x="76" y="11"/>
                      <a:pt x="76" y="11"/>
                      <a:pt x="76" y="11"/>
                    </a:cubicBezTo>
                    <a:cubicBezTo>
                      <a:pt x="71" y="14"/>
                      <a:pt x="62" y="16"/>
                      <a:pt x="58" y="10"/>
                    </a:cubicBezTo>
                    <a:cubicBezTo>
                      <a:pt x="59" y="13"/>
                      <a:pt x="50" y="9"/>
                      <a:pt x="52" y="17"/>
                    </a:cubicBezTo>
                    <a:cubicBezTo>
                      <a:pt x="50" y="15"/>
                      <a:pt x="50" y="16"/>
                      <a:pt x="48" y="15"/>
                    </a:cubicBezTo>
                    <a:cubicBezTo>
                      <a:pt x="48" y="18"/>
                      <a:pt x="48" y="18"/>
                      <a:pt x="48" y="18"/>
                    </a:cubicBezTo>
                    <a:cubicBezTo>
                      <a:pt x="45" y="18"/>
                      <a:pt x="45" y="14"/>
                      <a:pt x="42" y="15"/>
                    </a:cubicBezTo>
                    <a:cubicBezTo>
                      <a:pt x="45" y="18"/>
                      <a:pt x="43" y="19"/>
                      <a:pt x="42" y="23"/>
                    </a:cubicBezTo>
                    <a:cubicBezTo>
                      <a:pt x="38" y="19"/>
                      <a:pt x="34" y="16"/>
                      <a:pt x="30" y="13"/>
                    </a:cubicBezTo>
                    <a:cubicBezTo>
                      <a:pt x="31" y="14"/>
                      <a:pt x="31" y="16"/>
                      <a:pt x="32" y="17"/>
                    </a:cubicBezTo>
                    <a:cubicBezTo>
                      <a:pt x="30" y="16"/>
                      <a:pt x="31" y="19"/>
                      <a:pt x="30" y="21"/>
                    </a:cubicBezTo>
                    <a:cubicBezTo>
                      <a:pt x="28" y="21"/>
                      <a:pt x="28" y="16"/>
                      <a:pt x="28" y="14"/>
                    </a:cubicBezTo>
                    <a:cubicBezTo>
                      <a:pt x="24" y="13"/>
                      <a:pt x="24" y="22"/>
                      <a:pt x="21" y="19"/>
                    </a:cubicBezTo>
                    <a:cubicBezTo>
                      <a:pt x="22" y="22"/>
                      <a:pt x="22" y="22"/>
                      <a:pt x="22" y="22"/>
                    </a:cubicBezTo>
                    <a:cubicBezTo>
                      <a:pt x="18" y="23"/>
                      <a:pt x="15" y="20"/>
                      <a:pt x="11" y="21"/>
                    </a:cubicBezTo>
                    <a:cubicBezTo>
                      <a:pt x="9" y="16"/>
                      <a:pt x="14" y="16"/>
                      <a:pt x="15" y="14"/>
                    </a:cubicBezTo>
                    <a:cubicBezTo>
                      <a:pt x="15" y="13"/>
                      <a:pt x="13" y="13"/>
                      <a:pt x="12" y="11"/>
                    </a:cubicBezTo>
                    <a:cubicBezTo>
                      <a:pt x="11" y="14"/>
                      <a:pt x="8" y="18"/>
                      <a:pt x="6" y="20"/>
                    </a:cubicBezTo>
                    <a:cubicBezTo>
                      <a:pt x="8" y="14"/>
                      <a:pt x="2" y="15"/>
                      <a:pt x="1" y="1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3" name="Freeform 1503">
                <a:extLst>
                  <a:ext uri="{FF2B5EF4-FFF2-40B4-BE49-F238E27FC236}">
                    <a16:creationId xmlns:a16="http://schemas.microsoft.com/office/drawing/2014/main" xmlns="" id="{675FE6E5-697C-43BC-9465-D09D3C8D3534}"/>
                  </a:ext>
                </a:extLst>
              </p:cNvPr>
              <p:cNvSpPr/>
              <p:nvPr/>
            </p:nvSpPr>
            <p:spPr>
              <a:xfrm>
                <a:off x="3960" y="3104"/>
                <a:ext cx="1" cy="2"/>
              </a:xfrm>
              <a:custGeom>
                <a:avLst/>
                <a:gdLst/>
                <a:ahLst/>
                <a:cxnLst>
                  <a:cxn ang="0">
                    <a:pos x="0" y="2"/>
                  </a:cxn>
                  <a:cxn ang="0">
                    <a:pos x="1" y="0"/>
                  </a:cxn>
                  <a:cxn ang="0">
                    <a:pos x="0" y="1"/>
                  </a:cxn>
                  <a:cxn ang="0">
                    <a:pos x="0" y="2"/>
                  </a:cxn>
                </a:cxnLst>
                <a:rect l="0" t="0" r="0" b="0"/>
                <a:pathLst>
                  <a:path w="1" h="2">
                    <a:moveTo>
                      <a:pt x="0" y="2"/>
                    </a:moveTo>
                    <a:lnTo>
                      <a:pt x="1" y="0"/>
                    </a:lnTo>
                    <a:lnTo>
                      <a:pt x="0" y="1"/>
                    </a:lnTo>
                    <a:lnTo>
                      <a:pt x="0"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4" name="Freeform 1504">
                <a:extLst>
                  <a:ext uri="{FF2B5EF4-FFF2-40B4-BE49-F238E27FC236}">
                    <a16:creationId xmlns:a16="http://schemas.microsoft.com/office/drawing/2014/main" xmlns="" id="{3563FA8A-7E59-404F-89D1-CDF0F614785D}"/>
                  </a:ext>
                </a:extLst>
              </p:cNvPr>
              <p:cNvSpPr/>
              <p:nvPr/>
            </p:nvSpPr>
            <p:spPr>
              <a:xfrm>
                <a:off x="3950" y="3109"/>
                <a:ext cx="0" cy="0"/>
              </a:xfrm>
              <a:custGeom>
                <a:avLst/>
                <a:gdLst/>
                <a:ahLst/>
                <a:cxnLst>
                  <a:cxn ang="0">
                    <a:pos x="0" y="0"/>
                  </a:cxn>
                  <a:cxn ang="0">
                    <a:pos x="0" y="0"/>
                  </a:cxn>
                  <a:cxn ang="0">
                    <a:pos x="0" y="0"/>
                  </a:cxn>
                </a:cxnLst>
                <a:rect l="0" t="0" r="0" b="0"/>
                <a:pathLst>
                  <a:path>
                    <a:moveTo>
                      <a:pt x="0" y="0"/>
                    </a:moveTo>
                    <a:cubicBezTo>
                      <a:pt x="0" y="0"/>
                      <a:pt x="0" y="0"/>
                      <a:pt x="0" y="0"/>
                    </a:cubicBezTo>
                    <a:cubicBezTo>
                      <a:pt x="0" y="0"/>
                      <a:pt x="0"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5" name="Freeform 1505">
                <a:extLst>
                  <a:ext uri="{FF2B5EF4-FFF2-40B4-BE49-F238E27FC236}">
                    <a16:creationId xmlns:a16="http://schemas.microsoft.com/office/drawing/2014/main" xmlns="" id="{32ED6C05-47BF-4214-928E-21D3F8037657}"/>
                  </a:ext>
                </a:extLst>
              </p:cNvPr>
              <p:cNvSpPr/>
              <p:nvPr/>
            </p:nvSpPr>
            <p:spPr>
              <a:xfrm>
                <a:off x="3970" y="3119"/>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6" name="Freeform 1506">
                <a:extLst>
                  <a:ext uri="{FF2B5EF4-FFF2-40B4-BE49-F238E27FC236}">
                    <a16:creationId xmlns:a16="http://schemas.microsoft.com/office/drawing/2014/main" xmlns="" id="{AD0812D5-CC78-4474-94E8-5BAC74E02DFB}"/>
                  </a:ext>
                </a:extLst>
              </p:cNvPr>
              <p:cNvSpPr/>
              <p:nvPr/>
            </p:nvSpPr>
            <p:spPr>
              <a:xfrm>
                <a:off x="3973" y="3104"/>
                <a:ext cx="2" cy="4"/>
              </a:xfrm>
              <a:custGeom>
                <a:avLst/>
                <a:gdLst/>
                <a:ahLst/>
                <a:cxnLst>
                  <a:cxn ang="0">
                    <a:pos x="0" y="0"/>
                  </a:cxn>
                  <a:cxn ang="0">
                    <a:pos x="2" y="4"/>
                  </a:cxn>
                  <a:cxn ang="0">
                    <a:pos x="0" y="0"/>
                  </a:cxn>
                </a:cxnLst>
                <a:rect l="0" t="0" r="0" b="0"/>
                <a:pathLst>
                  <a:path w="3" h="4">
                    <a:moveTo>
                      <a:pt x="0" y="0"/>
                    </a:moveTo>
                    <a:cubicBezTo>
                      <a:pt x="3" y="4"/>
                      <a:pt x="3" y="4"/>
                      <a:pt x="3" y="4"/>
                    </a:cubicBezTo>
                    <a:cubicBezTo>
                      <a:pt x="3" y="2"/>
                      <a:pt x="2"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7" name="Freeform 1507">
                <a:extLst>
                  <a:ext uri="{FF2B5EF4-FFF2-40B4-BE49-F238E27FC236}">
                    <a16:creationId xmlns:a16="http://schemas.microsoft.com/office/drawing/2014/main" xmlns="" id="{1049DCE3-AC4B-4FC4-ADF1-D452BE258B42}"/>
                  </a:ext>
                </a:extLst>
              </p:cNvPr>
              <p:cNvSpPr/>
              <p:nvPr/>
            </p:nvSpPr>
            <p:spPr>
              <a:xfrm>
                <a:off x="3994" y="3103"/>
                <a:ext cx="1" cy="2"/>
              </a:xfrm>
              <a:custGeom>
                <a:avLst/>
                <a:gdLst/>
                <a:ahLst/>
                <a:cxnLst>
                  <a:cxn ang="0">
                    <a:pos x="0" y="2"/>
                  </a:cxn>
                  <a:cxn ang="0">
                    <a:pos x="1" y="0"/>
                  </a:cxn>
                  <a:cxn ang="0">
                    <a:pos x="0" y="2"/>
                  </a:cxn>
                </a:cxnLst>
                <a:rect l="0" t="0" r="0" b="0"/>
                <a:pathLst>
                  <a:path w="2" h="3">
                    <a:moveTo>
                      <a:pt x="1" y="3"/>
                    </a:moveTo>
                    <a:cubicBezTo>
                      <a:pt x="2" y="3"/>
                      <a:pt x="1" y="1"/>
                      <a:pt x="2" y="0"/>
                    </a:cubicBezTo>
                    <a:cubicBezTo>
                      <a:pt x="0" y="0"/>
                      <a:pt x="0" y="2"/>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8" name="Freeform 1508">
                <a:extLst>
                  <a:ext uri="{FF2B5EF4-FFF2-40B4-BE49-F238E27FC236}">
                    <a16:creationId xmlns:a16="http://schemas.microsoft.com/office/drawing/2014/main" xmlns="" id="{3950C31D-3398-4BE9-9098-75CF4251AF5C}"/>
                  </a:ext>
                </a:extLst>
              </p:cNvPr>
              <p:cNvSpPr/>
              <p:nvPr/>
            </p:nvSpPr>
            <p:spPr>
              <a:xfrm>
                <a:off x="3953" y="3106"/>
                <a:ext cx="3" cy="2"/>
              </a:xfrm>
              <a:custGeom>
                <a:avLst/>
                <a:gdLst/>
                <a:ahLst/>
                <a:cxnLst>
                  <a:cxn ang="0">
                    <a:pos x="3" y="0"/>
                  </a:cxn>
                  <a:cxn ang="0">
                    <a:pos x="1" y="1"/>
                  </a:cxn>
                  <a:cxn ang="0">
                    <a:pos x="0" y="2"/>
                  </a:cxn>
                  <a:cxn ang="0">
                    <a:pos x="3" y="0"/>
                  </a:cxn>
                </a:cxnLst>
                <a:rect l="0" t="0" r="0" b="0"/>
                <a:pathLst>
                  <a:path w="3" h="2">
                    <a:moveTo>
                      <a:pt x="3" y="0"/>
                    </a:moveTo>
                    <a:lnTo>
                      <a:pt x="1" y="1"/>
                    </a:lnTo>
                    <a:lnTo>
                      <a:pt x="0" y="2"/>
                    </a:lnTo>
                    <a:lnTo>
                      <a:pt x="3"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29" name="Freeform 1509">
                <a:extLst>
                  <a:ext uri="{FF2B5EF4-FFF2-40B4-BE49-F238E27FC236}">
                    <a16:creationId xmlns:a16="http://schemas.microsoft.com/office/drawing/2014/main" xmlns="" id="{DE3AF6F1-D3FA-454D-9ABB-3412CE56D4FB}"/>
                  </a:ext>
                </a:extLst>
              </p:cNvPr>
              <p:cNvSpPr/>
              <p:nvPr/>
            </p:nvSpPr>
            <p:spPr>
              <a:xfrm>
                <a:off x="3897" y="3106"/>
                <a:ext cx="51" cy="22"/>
              </a:xfrm>
              <a:custGeom>
                <a:avLst/>
                <a:gdLst/>
                <a:ahLst/>
                <a:cxnLst>
                  <a:cxn ang="0">
                    <a:pos x="3" y="17"/>
                  </a:cxn>
                  <a:cxn ang="0">
                    <a:pos x="12" y="20"/>
                  </a:cxn>
                  <a:cxn ang="0">
                    <a:pos x="18" y="10"/>
                  </a:cxn>
                  <a:cxn ang="0">
                    <a:pos x="17" y="19"/>
                  </a:cxn>
                  <a:cxn ang="0">
                    <a:pos x="34" y="13"/>
                  </a:cxn>
                  <a:cxn ang="0">
                    <a:pos x="34" y="15"/>
                  </a:cxn>
                  <a:cxn ang="0">
                    <a:pos x="41" y="7"/>
                  </a:cxn>
                  <a:cxn ang="0">
                    <a:pos x="41" y="16"/>
                  </a:cxn>
                  <a:cxn ang="0">
                    <a:pos x="40" y="17"/>
                  </a:cxn>
                  <a:cxn ang="0">
                    <a:pos x="49" y="14"/>
                  </a:cxn>
                  <a:cxn ang="0">
                    <a:pos x="51" y="8"/>
                  </a:cxn>
                  <a:cxn ang="0">
                    <a:pos x="50" y="4"/>
                  </a:cxn>
                  <a:cxn ang="0">
                    <a:pos x="44" y="7"/>
                  </a:cxn>
                  <a:cxn ang="0">
                    <a:pos x="44" y="4"/>
                  </a:cxn>
                  <a:cxn ang="0">
                    <a:pos x="41" y="7"/>
                  </a:cxn>
                  <a:cxn ang="0">
                    <a:pos x="40" y="3"/>
                  </a:cxn>
                  <a:cxn ang="0">
                    <a:pos x="36" y="7"/>
                  </a:cxn>
                  <a:cxn ang="0">
                    <a:pos x="37" y="5"/>
                  </a:cxn>
                  <a:cxn ang="0">
                    <a:pos x="33" y="9"/>
                  </a:cxn>
                  <a:cxn ang="0">
                    <a:pos x="31" y="5"/>
                  </a:cxn>
                  <a:cxn ang="0">
                    <a:pos x="32" y="8"/>
                  </a:cxn>
                  <a:cxn ang="0">
                    <a:pos x="21" y="4"/>
                  </a:cxn>
                  <a:cxn ang="0">
                    <a:pos x="20" y="7"/>
                  </a:cxn>
                  <a:cxn ang="0">
                    <a:pos x="25" y="4"/>
                  </a:cxn>
                  <a:cxn ang="0">
                    <a:pos x="25" y="13"/>
                  </a:cxn>
                  <a:cxn ang="0">
                    <a:pos x="18" y="6"/>
                  </a:cxn>
                  <a:cxn ang="0">
                    <a:pos x="10" y="7"/>
                  </a:cxn>
                  <a:cxn ang="0">
                    <a:pos x="10" y="6"/>
                  </a:cxn>
                  <a:cxn ang="0">
                    <a:pos x="5" y="9"/>
                  </a:cxn>
                  <a:cxn ang="0">
                    <a:pos x="6" y="10"/>
                  </a:cxn>
                  <a:cxn ang="0">
                    <a:pos x="5" y="13"/>
                  </a:cxn>
                  <a:cxn ang="0">
                    <a:pos x="4" y="11"/>
                  </a:cxn>
                  <a:cxn ang="0">
                    <a:pos x="0" y="16"/>
                  </a:cxn>
                  <a:cxn ang="0">
                    <a:pos x="5" y="13"/>
                  </a:cxn>
                  <a:cxn ang="0">
                    <a:pos x="3" y="17"/>
                  </a:cxn>
                </a:cxnLst>
                <a:rect l="0" t="0" r="0" b="0"/>
                <a:pathLst>
                  <a:path w="59" h="25">
                    <a:moveTo>
                      <a:pt x="4" y="20"/>
                    </a:moveTo>
                    <a:cubicBezTo>
                      <a:pt x="7" y="25"/>
                      <a:pt x="11" y="22"/>
                      <a:pt x="14" y="23"/>
                    </a:cubicBezTo>
                    <a:cubicBezTo>
                      <a:pt x="21" y="20"/>
                      <a:pt x="15" y="13"/>
                      <a:pt x="21" y="12"/>
                    </a:cubicBezTo>
                    <a:cubicBezTo>
                      <a:pt x="20" y="22"/>
                      <a:pt x="20" y="22"/>
                      <a:pt x="20" y="22"/>
                    </a:cubicBezTo>
                    <a:cubicBezTo>
                      <a:pt x="26" y="21"/>
                      <a:pt x="35" y="23"/>
                      <a:pt x="40" y="15"/>
                    </a:cubicBezTo>
                    <a:cubicBezTo>
                      <a:pt x="41" y="16"/>
                      <a:pt x="42" y="17"/>
                      <a:pt x="40" y="18"/>
                    </a:cubicBezTo>
                    <a:cubicBezTo>
                      <a:pt x="44" y="18"/>
                      <a:pt x="42" y="5"/>
                      <a:pt x="48" y="8"/>
                    </a:cubicBezTo>
                    <a:cubicBezTo>
                      <a:pt x="43" y="14"/>
                      <a:pt x="49" y="14"/>
                      <a:pt x="48" y="19"/>
                    </a:cubicBezTo>
                    <a:cubicBezTo>
                      <a:pt x="47" y="20"/>
                      <a:pt x="47" y="20"/>
                      <a:pt x="47" y="20"/>
                    </a:cubicBezTo>
                    <a:cubicBezTo>
                      <a:pt x="51" y="19"/>
                      <a:pt x="55" y="16"/>
                      <a:pt x="57" y="17"/>
                    </a:cubicBezTo>
                    <a:cubicBezTo>
                      <a:pt x="58" y="14"/>
                      <a:pt x="56" y="11"/>
                      <a:pt x="59" y="10"/>
                    </a:cubicBezTo>
                    <a:cubicBezTo>
                      <a:pt x="57" y="10"/>
                      <a:pt x="58" y="7"/>
                      <a:pt x="58" y="5"/>
                    </a:cubicBezTo>
                    <a:cubicBezTo>
                      <a:pt x="55" y="7"/>
                      <a:pt x="53" y="6"/>
                      <a:pt x="51" y="9"/>
                    </a:cubicBezTo>
                    <a:cubicBezTo>
                      <a:pt x="49" y="6"/>
                      <a:pt x="52" y="8"/>
                      <a:pt x="51" y="5"/>
                    </a:cubicBezTo>
                    <a:cubicBezTo>
                      <a:pt x="48" y="8"/>
                      <a:pt x="48" y="8"/>
                      <a:pt x="48" y="8"/>
                    </a:cubicBezTo>
                    <a:cubicBezTo>
                      <a:pt x="46" y="7"/>
                      <a:pt x="50" y="5"/>
                      <a:pt x="47" y="4"/>
                    </a:cubicBezTo>
                    <a:cubicBezTo>
                      <a:pt x="47" y="6"/>
                      <a:pt x="44" y="8"/>
                      <a:pt x="42" y="8"/>
                    </a:cubicBezTo>
                    <a:cubicBezTo>
                      <a:pt x="43" y="6"/>
                      <a:pt x="43" y="6"/>
                      <a:pt x="43" y="6"/>
                    </a:cubicBezTo>
                    <a:cubicBezTo>
                      <a:pt x="41" y="8"/>
                      <a:pt x="39" y="6"/>
                      <a:pt x="39" y="11"/>
                    </a:cubicBezTo>
                    <a:cubicBezTo>
                      <a:pt x="37" y="6"/>
                      <a:pt x="37" y="6"/>
                      <a:pt x="37" y="6"/>
                    </a:cubicBezTo>
                    <a:cubicBezTo>
                      <a:pt x="38" y="10"/>
                      <a:pt x="38" y="10"/>
                      <a:pt x="38" y="10"/>
                    </a:cubicBezTo>
                    <a:cubicBezTo>
                      <a:pt x="33" y="8"/>
                      <a:pt x="31" y="0"/>
                      <a:pt x="25" y="5"/>
                    </a:cubicBezTo>
                    <a:cubicBezTo>
                      <a:pt x="26" y="6"/>
                      <a:pt x="25" y="8"/>
                      <a:pt x="24" y="8"/>
                    </a:cubicBezTo>
                    <a:cubicBezTo>
                      <a:pt x="27" y="11"/>
                      <a:pt x="27" y="6"/>
                      <a:pt x="30" y="5"/>
                    </a:cubicBezTo>
                    <a:cubicBezTo>
                      <a:pt x="30" y="8"/>
                      <a:pt x="26" y="13"/>
                      <a:pt x="29" y="15"/>
                    </a:cubicBezTo>
                    <a:cubicBezTo>
                      <a:pt x="26" y="11"/>
                      <a:pt x="23" y="15"/>
                      <a:pt x="21" y="7"/>
                    </a:cubicBezTo>
                    <a:cubicBezTo>
                      <a:pt x="18" y="6"/>
                      <a:pt x="16" y="11"/>
                      <a:pt x="12" y="9"/>
                    </a:cubicBezTo>
                    <a:cubicBezTo>
                      <a:pt x="12" y="7"/>
                      <a:pt x="12" y="7"/>
                      <a:pt x="12" y="7"/>
                    </a:cubicBezTo>
                    <a:cubicBezTo>
                      <a:pt x="12" y="13"/>
                      <a:pt x="9" y="5"/>
                      <a:pt x="6" y="11"/>
                    </a:cubicBezTo>
                    <a:cubicBezTo>
                      <a:pt x="8" y="12"/>
                      <a:pt x="8" y="12"/>
                      <a:pt x="8" y="12"/>
                    </a:cubicBezTo>
                    <a:cubicBezTo>
                      <a:pt x="8" y="14"/>
                      <a:pt x="7" y="14"/>
                      <a:pt x="6" y="15"/>
                    </a:cubicBezTo>
                    <a:cubicBezTo>
                      <a:pt x="6" y="14"/>
                      <a:pt x="6" y="14"/>
                      <a:pt x="5" y="13"/>
                    </a:cubicBezTo>
                    <a:cubicBezTo>
                      <a:pt x="5" y="17"/>
                      <a:pt x="1" y="18"/>
                      <a:pt x="0" y="19"/>
                    </a:cubicBezTo>
                    <a:cubicBezTo>
                      <a:pt x="2" y="20"/>
                      <a:pt x="4" y="16"/>
                      <a:pt x="6" y="15"/>
                    </a:cubicBezTo>
                    <a:cubicBezTo>
                      <a:pt x="5" y="17"/>
                      <a:pt x="6" y="21"/>
                      <a:pt x="4" y="2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0" name="Freeform 1510">
                <a:extLst>
                  <a:ext uri="{FF2B5EF4-FFF2-40B4-BE49-F238E27FC236}">
                    <a16:creationId xmlns:a16="http://schemas.microsoft.com/office/drawing/2014/main" xmlns="" id="{B1A0383A-9F9E-4C9E-83FD-CCB7F95132EF}"/>
                  </a:ext>
                </a:extLst>
              </p:cNvPr>
              <p:cNvSpPr/>
              <p:nvPr/>
            </p:nvSpPr>
            <p:spPr>
              <a:xfrm>
                <a:off x="3934" y="3109"/>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2"/>
                      <a:pt x="1" y="2"/>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1" name="Freeform 1511">
                <a:extLst>
                  <a:ext uri="{FF2B5EF4-FFF2-40B4-BE49-F238E27FC236}">
                    <a16:creationId xmlns:a16="http://schemas.microsoft.com/office/drawing/2014/main" xmlns="" id="{E9098C50-85BE-4442-B447-0D5BD138F3D4}"/>
                  </a:ext>
                </a:extLst>
              </p:cNvPr>
              <p:cNvSpPr/>
              <p:nvPr/>
            </p:nvSpPr>
            <p:spPr>
              <a:xfrm>
                <a:off x="3856" y="3105"/>
                <a:ext cx="39" cy="26"/>
              </a:xfrm>
              <a:custGeom>
                <a:avLst/>
                <a:gdLst/>
                <a:ahLst/>
                <a:cxnLst>
                  <a:cxn ang="0">
                    <a:pos x="28" y="12"/>
                  </a:cxn>
                  <a:cxn ang="0">
                    <a:pos x="26" y="7"/>
                  </a:cxn>
                  <a:cxn ang="0">
                    <a:pos x="27" y="16"/>
                  </a:cxn>
                  <a:cxn ang="0">
                    <a:pos x="23" y="18"/>
                  </a:cxn>
                  <a:cxn ang="0">
                    <a:pos x="23" y="10"/>
                  </a:cxn>
                  <a:cxn ang="0">
                    <a:pos x="19" y="9"/>
                  </a:cxn>
                  <a:cxn ang="0">
                    <a:pos x="19" y="14"/>
                  </a:cxn>
                  <a:cxn ang="0">
                    <a:pos x="14" y="17"/>
                  </a:cxn>
                  <a:cxn ang="0">
                    <a:pos x="16" y="15"/>
                  </a:cxn>
                  <a:cxn ang="0">
                    <a:pos x="13" y="10"/>
                  </a:cxn>
                  <a:cxn ang="0">
                    <a:pos x="3" y="24"/>
                  </a:cxn>
                  <a:cxn ang="0">
                    <a:pos x="6" y="23"/>
                  </a:cxn>
                  <a:cxn ang="0">
                    <a:pos x="6" y="17"/>
                  </a:cxn>
                  <a:cxn ang="0">
                    <a:pos x="10" y="19"/>
                  </a:cxn>
                  <a:cxn ang="0">
                    <a:pos x="7" y="22"/>
                  </a:cxn>
                  <a:cxn ang="0">
                    <a:pos x="34" y="20"/>
                  </a:cxn>
                  <a:cxn ang="0">
                    <a:pos x="30" y="20"/>
                  </a:cxn>
                  <a:cxn ang="0">
                    <a:pos x="33" y="17"/>
                  </a:cxn>
                  <a:cxn ang="0">
                    <a:pos x="32" y="11"/>
                  </a:cxn>
                  <a:cxn ang="0">
                    <a:pos x="33" y="13"/>
                  </a:cxn>
                  <a:cxn ang="0">
                    <a:pos x="33" y="6"/>
                  </a:cxn>
                  <a:cxn ang="0">
                    <a:pos x="39" y="4"/>
                  </a:cxn>
                  <a:cxn ang="0">
                    <a:pos x="29" y="4"/>
                  </a:cxn>
                  <a:cxn ang="0">
                    <a:pos x="28" y="12"/>
                  </a:cxn>
                </a:cxnLst>
                <a:rect l="0" t="0" r="0" b="0"/>
                <a:pathLst>
                  <a:path w="45" h="30">
                    <a:moveTo>
                      <a:pt x="33" y="14"/>
                    </a:moveTo>
                    <a:cubicBezTo>
                      <a:pt x="31" y="14"/>
                      <a:pt x="34" y="11"/>
                      <a:pt x="31" y="9"/>
                    </a:cubicBezTo>
                    <a:cubicBezTo>
                      <a:pt x="29" y="12"/>
                      <a:pt x="34" y="15"/>
                      <a:pt x="32" y="19"/>
                    </a:cubicBezTo>
                    <a:cubicBezTo>
                      <a:pt x="30" y="17"/>
                      <a:pt x="28" y="21"/>
                      <a:pt x="27" y="21"/>
                    </a:cubicBezTo>
                    <a:cubicBezTo>
                      <a:pt x="28" y="19"/>
                      <a:pt x="27" y="13"/>
                      <a:pt x="27" y="12"/>
                    </a:cubicBezTo>
                    <a:cubicBezTo>
                      <a:pt x="26" y="14"/>
                      <a:pt x="24" y="11"/>
                      <a:pt x="22" y="11"/>
                    </a:cubicBezTo>
                    <a:cubicBezTo>
                      <a:pt x="26" y="14"/>
                      <a:pt x="19" y="13"/>
                      <a:pt x="22" y="17"/>
                    </a:cubicBezTo>
                    <a:cubicBezTo>
                      <a:pt x="22" y="20"/>
                      <a:pt x="19" y="23"/>
                      <a:pt x="17" y="20"/>
                    </a:cubicBezTo>
                    <a:cubicBezTo>
                      <a:pt x="17" y="18"/>
                      <a:pt x="18" y="18"/>
                      <a:pt x="19" y="18"/>
                    </a:cubicBezTo>
                    <a:cubicBezTo>
                      <a:pt x="20" y="14"/>
                      <a:pt x="17" y="16"/>
                      <a:pt x="16" y="12"/>
                    </a:cubicBezTo>
                    <a:cubicBezTo>
                      <a:pt x="12" y="18"/>
                      <a:pt x="0" y="19"/>
                      <a:pt x="4" y="28"/>
                    </a:cubicBezTo>
                    <a:cubicBezTo>
                      <a:pt x="5" y="30"/>
                      <a:pt x="6" y="28"/>
                      <a:pt x="8" y="27"/>
                    </a:cubicBezTo>
                    <a:cubicBezTo>
                      <a:pt x="4" y="25"/>
                      <a:pt x="7" y="22"/>
                      <a:pt x="8" y="20"/>
                    </a:cubicBezTo>
                    <a:cubicBezTo>
                      <a:pt x="9" y="22"/>
                      <a:pt x="12" y="18"/>
                      <a:pt x="12" y="22"/>
                    </a:cubicBezTo>
                    <a:cubicBezTo>
                      <a:pt x="9" y="26"/>
                      <a:pt x="9" y="26"/>
                      <a:pt x="9" y="26"/>
                    </a:cubicBezTo>
                    <a:cubicBezTo>
                      <a:pt x="18" y="27"/>
                      <a:pt x="30" y="26"/>
                      <a:pt x="40" y="24"/>
                    </a:cubicBezTo>
                    <a:cubicBezTo>
                      <a:pt x="35" y="24"/>
                      <a:pt x="35" y="24"/>
                      <a:pt x="35" y="24"/>
                    </a:cubicBezTo>
                    <a:cubicBezTo>
                      <a:pt x="36" y="21"/>
                      <a:pt x="38" y="21"/>
                      <a:pt x="39" y="20"/>
                    </a:cubicBezTo>
                    <a:cubicBezTo>
                      <a:pt x="37" y="13"/>
                      <a:pt x="37" y="13"/>
                      <a:pt x="37" y="13"/>
                    </a:cubicBezTo>
                    <a:cubicBezTo>
                      <a:pt x="38" y="14"/>
                      <a:pt x="39" y="13"/>
                      <a:pt x="39" y="15"/>
                    </a:cubicBezTo>
                    <a:cubicBezTo>
                      <a:pt x="41" y="12"/>
                      <a:pt x="40" y="11"/>
                      <a:pt x="39" y="8"/>
                    </a:cubicBezTo>
                    <a:cubicBezTo>
                      <a:pt x="42" y="7"/>
                      <a:pt x="43" y="10"/>
                      <a:pt x="45" y="5"/>
                    </a:cubicBezTo>
                    <a:cubicBezTo>
                      <a:pt x="40" y="0"/>
                      <a:pt x="41" y="10"/>
                      <a:pt x="34" y="5"/>
                    </a:cubicBezTo>
                    <a:lnTo>
                      <a:pt x="33" y="1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2" name="Freeform 1512">
                <a:extLst>
                  <a:ext uri="{FF2B5EF4-FFF2-40B4-BE49-F238E27FC236}">
                    <a16:creationId xmlns:a16="http://schemas.microsoft.com/office/drawing/2014/main" xmlns="" id="{076DF6CB-0295-4220-9698-6B3EF1594A5C}"/>
                  </a:ext>
                </a:extLst>
              </p:cNvPr>
              <p:cNvSpPr/>
              <p:nvPr/>
            </p:nvSpPr>
            <p:spPr>
              <a:xfrm>
                <a:off x="3894" y="3114"/>
                <a:ext cx="1" cy="3"/>
              </a:xfrm>
              <a:custGeom>
                <a:avLst/>
                <a:gdLst/>
                <a:ahLst/>
                <a:cxnLst>
                  <a:cxn ang="0">
                    <a:pos x="1" y="0"/>
                  </a:cxn>
                  <a:cxn ang="0">
                    <a:pos x="0" y="3"/>
                  </a:cxn>
                  <a:cxn ang="0">
                    <a:pos x="1" y="1"/>
                  </a:cxn>
                  <a:cxn ang="0">
                    <a:pos x="1" y="0"/>
                  </a:cxn>
                </a:cxnLst>
                <a:rect l="0" t="0" r="0" b="0"/>
                <a:pathLst>
                  <a:path w="1" h="3">
                    <a:moveTo>
                      <a:pt x="1" y="0"/>
                    </a:moveTo>
                    <a:lnTo>
                      <a:pt x="0" y="3"/>
                    </a:lnTo>
                    <a:lnTo>
                      <a:pt x="1"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3" name="Freeform 1513">
                <a:extLst>
                  <a:ext uri="{FF2B5EF4-FFF2-40B4-BE49-F238E27FC236}">
                    <a16:creationId xmlns:a16="http://schemas.microsoft.com/office/drawing/2014/main" xmlns="" id="{1CC2E48E-3537-4A9E-8F00-ECA7DD05C8A1}"/>
                  </a:ext>
                </a:extLst>
              </p:cNvPr>
              <p:cNvSpPr/>
              <p:nvPr/>
            </p:nvSpPr>
            <p:spPr>
              <a:xfrm>
                <a:off x="3892" y="3123"/>
                <a:ext cx="2" cy="4"/>
              </a:xfrm>
              <a:custGeom>
                <a:avLst/>
                <a:gdLst/>
                <a:ahLst/>
                <a:cxnLst>
                  <a:cxn ang="0">
                    <a:pos x="1" y="4"/>
                  </a:cxn>
                  <a:cxn ang="0">
                    <a:pos x="2" y="0"/>
                  </a:cxn>
                  <a:cxn ang="0">
                    <a:pos x="1" y="4"/>
                  </a:cxn>
                </a:cxnLst>
                <a:rect l="0" t="0" r="0" b="0"/>
                <a:pathLst>
                  <a:path w="3" h="4">
                    <a:moveTo>
                      <a:pt x="2" y="4"/>
                    </a:moveTo>
                    <a:cubicBezTo>
                      <a:pt x="3" y="0"/>
                      <a:pt x="3" y="0"/>
                      <a:pt x="3" y="0"/>
                    </a:cubicBezTo>
                    <a:cubicBezTo>
                      <a:pt x="0" y="0"/>
                      <a:pt x="0" y="2"/>
                      <a:pt x="2"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4" name="Freeform 1514">
                <a:extLst>
                  <a:ext uri="{FF2B5EF4-FFF2-40B4-BE49-F238E27FC236}">
                    <a16:creationId xmlns:a16="http://schemas.microsoft.com/office/drawing/2014/main" xmlns="" id="{6EA21A67-365E-49B4-ADFE-232EE8965967}"/>
                  </a:ext>
                </a:extLst>
              </p:cNvPr>
              <p:cNvSpPr/>
              <p:nvPr/>
            </p:nvSpPr>
            <p:spPr>
              <a:xfrm>
                <a:off x="3864" y="3115"/>
                <a:ext cx="3" cy="2"/>
              </a:xfrm>
              <a:custGeom>
                <a:avLst/>
                <a:gdLst/>
                <a:ahLst/>
                <a:cxnLst>
                  <a:cxn ang="0">
                    <a:pos x="3" y="0"/>
                  </a:cxn>
                  <a:cxn ang="0">
                    <a:pos x="0" y="1"/>
                  </a:cxn>
                  <a:cxn ang="0">
                    <a:pos x="2" y="2"/>
                  </a:cxn>
                  <a:cxn ang="0">
                    <a:pos x="3" y="0"/>
                  </a:cxn>
                </a:cxnLst>
                <a:rect l="0" t="0" r="0" b="0"/>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5" name="Freeform 1515">
                <a:extLst>
                  <a:ext uri="{FF2B5EF4-FFF2-40B4-BE49-F238E27FC236}">
                    <a16:creationId xmlns:a16="http://schemas.microsoft.com/office/drawing/2014/main" xmlns="" id="{96698BD5-CD44-45CD-9993-3032B934966C}"/>
                  </a:ext>
                </a:extLst>
              </p:cNvPr>
              <p:cNvSpPr/>
              <p:nvPr/>
            </p:nvSpPr>
            <p:spPr>
              <a:xfrm>
                <a:off x="3849" y="3119"/>
                <a:ext cx="11" cy="12"/>
              </a:xfrm>
              <a:custGeom>
                <a:avLst/>
                <a:gdLst/>
                <a:ahLst/>
                <a:cxnLst>
                  <a:cxn ang="0">
                    <a:pos x="0" y="12"/>
                  </a:cxn>
                  <a:cxn ang="0">
                    <a:pos x="9" y="11"/>
                  </a:cxn>
                  <a:cxn ang="0">
                    <a:pos x="8" y="0"/>
                  </a:cxn>
                  <a:cxn ang="0">
                    <a:pos x="5" y="7"/>
                  </a:cxn>
                  <a:cxn ang="0">
                    <a:pos x="0" y="7"/>
                  </a:cxn>
                  <a:cxn ang="0">
                    <a:pos x="0" y="12"/>
                  </a:cxn>
                </a:cxnLst>
                <a:rect l="0" t="0" r="0" b="0"/>
                <a:pathLst>
                  <a:path w="13" h="14">
                    <a:moveTo>
                      <a:pt x="0" y="14"/>
                    </a:moveTo>
                    <a:cubicBezTo>
                      <a:pt x="4" y="13"/>
                      <a:pt x="6" y="10"/>
                      <a:pt x="11" y="13"/>
                    </a:cubicBezTo>
                    <a:cubicBezTo>
                      <a:pt x="13" y="9"/>
                      <a:pt x="10" y="5"/>
                      <a:pt x="10" y="1"/>
                    </a:cubicBezTo>
                    <a:cubicBezTo>
                      <a:pt x="8" y="0"/>
                      <a:pt x="9" y="8"/>
                      <a:pt x="6" y="9"/>
                    </a:cubicBezTo>
                    <a:cubicBezTo>
                      <a:pt x="5" y="5"/>
                      <a:pt x="2" y="10"/>
                      <a:pt x="0" y="9"/>
                    </a:cubicBezTo>
                    <a:cubicBezTo>
                      <a:pt x="0" y="11"/>
                      <a:pt x="0" y="13"/>
                      <a:pt x="0" y="1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6" name="Freeform 1516">
                <a:extLst>
                  <a:ext uri="{FF2B5EF4-FFF2-40B4-BE49-F238E27FC236}">
                    <a16:creationId xmlns:a16="http://schemas.microsoft.com/office/drawing/2014/main" xmlns="" id="{C3B278E8-25A4-48BE-9BF9-C95C4B8BC21E}"/>
                  </a:ext>
                </a:extLst>
              </p:cNvPr>
              <p:cNvSpPr/>
              <p:nvPr/>
            </p:nvSpPr>
            <p:spPr>
              <a:xfrm>
                <a:off x="3756" y="3110"/>
                <a:ext cx="96" cy="25"/>
              </a:xfrm>
              <a:custGeom>
                <a:avLst/>
                <a:gdLst/>
                <a:ahLst/>
                <a:cxnLst>
                  <a:cxn ang="0">
                    <a:pos x="78" y="9"/>
                  </a:cxn>
                  <a:cxn ang="0">
                    <a:pos x="73" y="10"/>
                  </a:cxn>
                  <a:cxn ang="0">
                    <a:pos x="76" y="7"/>
                  </a:cxn>
                  <a:cxn ang="0">
                    <a:pos x="71" y="6"/>
                  </a:cxn>
                  <a:cxn ang="0">
                    <a:pos x="71" y="7"/>
                  </a:cxn>
                  <a:cxn ang="0">
                    <a:pos x="63" y="9"/>
                  </a:cxn>
                  <a:cxn ang="0">
                    <a:pos x="62" y="13"/>
                  </a:cxn>
                  <a:cxn ang="0">
                    <a:pos x="55" y="7"/>
                  </a:cxn>
                  <a:cxn ang="0">
                    <a:pos x="57" y="17"/>
                  </a:cxn>
                  <a:cxn ang="0">
                    <a:pos x="47" y="14"/>
                  </a:cxn>
                  <a:cxn ang="0">
                    <a:pos x="49" y="13"/>
                  </a:cxn>
                  <a:cxn ang="0">
                    <a:pos x="44" y="13"/>
                  </a:cxn>
                  <a:cxn ang="0">
                    <a:pos x="44" y="9"/>
                  </a:cxn>
                  <a:cxn ang="0">
                    <a:pos x="36" y="10"/>
                  </a:cxn>
                  <a:cxn ang="0">
                    <a:pos x="37" y="7"/>
                  </a:cxn>
                  <a:cxn ang="0">
                    <a:pos x="22" y="12"/>
                  </a:cxn>
                  <a:cxn ang="0">
                    <a:pos x="19" y="9"/>
                  </a:cxn>
                  <a:cxn ang="0">
                    <a:pos x="21" y="18"/>
                  </a:cxn>
                  <a:cxn ang="0">
                    <a:pos x="15" y="18"/>
                  </a:cxn>
                  <a:cxn ang="0">
                    <a:pos x="16" y="12"/>
                  </a:cxn>
                  <a:cxn ang="0">
                    <a:pos x="12" y="14"/>
                  </a:cxn>
                  <a:cxn ang="0">
                    <a:pos x="10" y="10"/>
                  </a:cxn>
                  <a:cxn ang="0">
                    <a:pos x="4" y="18"/>
                  </a:cxn>
                  <a:cxn ang="0">
                    <a:pos x="0" y="17"/>
                  </a:cxn>
                  <a:cxn ang="0">
                    <a:pos x="4" y="25"/>
                  </a:cxn>
                  <a:cxn ang="0">
                    <a:pos x="25" y="21"/>
                  </a:cxn>
                  <a:cxn ang="0">
                    <a:pos x="30" y="17"/>
                  </a:cxn>
                  <a:cxn ang="0">
                    <a:pos x="32" y="22"/>
                  </a:cxn>
                  <a:cxn ang="0">
                    <a:pos x="31" y="17"/>
                  </a:cxn>
                  <a:cxn ang="0">
                    <a:pos x="34" y="21"/>
                  </a:cxn>
                  <a:cxn ang="0">
                    <a:pos x="36" y="16"/>
                  </a:cxn>
                  <a:cxn ang="0">
                    <a:pos x="38" y="22"/>
                  </a:cxn>
                  <a:cxn ang="0">
                    <a:pos x="72" y="18"/>
                  </a:cxn>
                  <a:cxn ang="0">
                    <a:pos x="71" y="13"/>
                  </a:cxn>
                  <a:cxn ang="0">
                    <a:pos x="84" y="12"/>
                  </a:cxn>
                  <a:cxn ang="0">
                    <a:pos x="86" y="9"/>
                  </a:cxn>
                  <a:cxn ang="0">
                    <a:pos x="86" y="18"/>
                  </a:cxn>
                  <a:cxn ang="0">
                    <a:pos x="90" y="17"/>
                  </a:cxn>
                  <a:cxn ang="0">
                    <a:pos x="88" y="15"/>
                  </a:cxn>
                  <a:cxn ang="0">
                    <a:pos x="92" y="16"/>
                  </a:cxn>
                  <a:cxn ang="0">
                    <a:pos x="89" y="6"/>
                  </a:cxn>
                  <a:cxn ang="0">
                    <a:pos x="77" y="3"/>
                  </a:cxn>
                  <a:cxn ang="0">
                    <a:pos x="78" y="9"/>
                  </a:cxn>
                </a:cxnLst>
                <a:rect l="0" t="0" r="0" b="0"/>
                <a:pathLst>
                  <a:path w="111" h="29">
                    <a:moveTo>
                      <a:pt x="91" y="11"/>
                    </a:moveTo>
                    <a:cubicBezTo>
                      <a:pt x="89" y="11"/>
                      <a:pt x="87" y="14"/>
                      <a:pt x="85" y="12"/>
                    </a:cubicBezTo>
                    <a:cubicBezTo>
                      <a:pt x="85" y="10"/>
                      <a:pt x="86" y="9"/>
                      <a:pt x="88" y="9"/>
                    </a:cubicBezTo>
                    <a:cubicBezTo>
                      <a:pt x="86" y="4"/>
                      <a:pt x="85" y="10"/>
                      <a:pt x="83" y="7"/>
                    </a:cubicBezTo>
                    <a:cubicBezTo>
                      <a:pt x="83" y="7"/>
                      <a:pt x="84" y="8"/>
                      <a:pt x="83" y="9"/>
                    </a:cubicBezTo>
                    <a:cubicBezTo>
                      <a:pt x="78" y="8"/>
                      <a:pt x="81" y="14"/>
                      <a:pt x="73" y="11"/>
                    </a:cubicBezTo>
                    <a:cubicBezTo>
                      <a:pt x="72" y="13"/>
                      <a:pt x="71" y="13"/>
                      <a:pt x="72" y="16"/>
                    </a:cubicBezTo>
                    <a:cubicBezTo>
                      <a:pt x="67" y="12"/>
                      <a:pt x="69" y="12"/>
                      <a:pt x="64" y="9"/>
                    </a:cubicBezTo>
                    <a:cubicBezTo>
                      <a:pt x="65" y="11"/>
                      <a:pt x="67" y="15"/>
                      <a:pt x="67" y="20"/>
                    </a:cubicBezTo>
                    <a:cubicBezTo>
                      <a:pt x="60" y="14"/>
                      <a:pt x="60" y="21"/>
                      <a:pt x="55" y="17"/>
                    </a:cubicBezTo>
                    <a:cubicBezTo>
                      <a:pt x="56" y="16"/>
                      <a:pt x="56" y="15"/>
                      <a:pt x="57" y="16"/>
                    </a:cubicBezTo>
                    <a:cubicBezTo>
                      <a:pt x="56" y="10"/>
                      <a:pt x="54" y="17"/>
                      <a:pt x="51" y="16"/>
                    </a:cubicBezTo>
                    <a:cubicBezTo>
                      <a:pt x="51" y="11"/>
                      <a:pt x="51" y="11"/>
                      <a:pt x="51" y="11"/>
                    </a:cubicBezTo>
                    <a:cubicBezTo>
                      <a:pt x="49" y="12"/>
                      <a:pt x="45" y="15"/>
                      <a:pt x="42" y="12"/>
                    </a:cubicBezTo>
                    <a:cubicBezTo>
                      <a:pt x="43" y="9"/>
                      <a:pt x="43" y="9"/>
                      <a:pt x="43" y="9"/>
                    </a:cubicBezTo>
                    <a:cubicBezTo>
                      <a:pt x="37" y="13"/>
                      <a:pt x="30" y="12"/>
                      <a:pt x="26" y="14"/>
                    </a:cubicBezTo>
                    <a:cubicBezTo>
                      <a:pt x="23" y="11"/>
                      <a:pt x="23" y="11"/>
                      <a:pt x="23" y="11"/>
                    </a:cubicBezTo>
                    <a:cubicBezTo>
                      <a:pt x="16" y="16"/>
                      <a:pt x="30" y="13"/>
                      <a:pt x="25" y="21"/>
                    </a:cubicBezTo>
                    <a:cubicBezTo>
                      <a:pt x="24" y="11"/>
                      <a:pt x="22" y="24"/>
                      <a:pt x="18" y="21"/>
                    </a:cubicBezTo>
                    <a:cubicBezTo>
                      <a:pt x="16" y="17"/>
                      <a:pt x="22" y="18"/>
                      <a:pt x="19" y="14"/>
                    </a:cubicBezTo>
                    <a:cubicBezTo>
                      <a:pt x="19" y="19"/>
                      <a:pt x="17" y="16"/>
                      <a:pt x="15" y="17"/>
                    </a:cubicBezTo>
                    <a:cubicBezTo>
                      <a:pt x="16" y="13"/>
                      <a:pt x="11" y="17"/>
                      <a:pt x="12" y="12"/>
                    </a:cubicBezTo>
                    <a:cubicBezTo>
                      <a:pt x="5" y="21"/>
                      <a:pt x="5" y="21"/>
                      <a:pt x="5" y="21"/>
                    </a:cubicBezTo>
                    <a:cubicBezTo>
                      <a:pt x="4" y="18"/>
                      <a:pt x="2" y="19"/>
                      <a:pt x="1" y="20"/>
                    </a:cubicBezTo>
                    <a:cubicBezTo>
                      <a:pt x="4" y="19"/>
                      <a:pt x="0" y="27"/>
                      <a:pt x="5" y="29"/>
                    </a:cubicBezTo>
                    <a:cubicBezTo>
                      <a:pt x="11" y="26"/>
                      <a:pt x="21" y="23"/>
                      <a:pt x="29" y="25"/>
                    </a:cubicBezTo>
                    <a:cubicBezTo>
                      <a:pt x="30" y="19"/>
                      <a:pt x="34" y="25"/>
                      <a:pt x="35" y="20"/>
                    </a:cubicBezTo>
                    <a:cubicBezTo>
                      <a:pt x="37" y="26"/>
                      <a:pt x="37" y="26"/>
                      <a:pt x="37" y="26"/>
                    </a:cubicBezTo>
                    <a:cubicBezTo>
                      <a:pt x="42" y="24"/>
                      <a:pt x="35" y="22"/>
                      <a:pt x="36" y="20"/>
                    </a:cubicBezTo>
                    <a:cubicBezTo>
                      <a:pt x="38" y="19"/>
                      <a:pt x="40" y="22"/>
                      <a:pt x="40" y="25"/>
                    </a:cubicBezTo>
                    <a:cubicBezTo>
                      <a:pt x="44" y="25"/>
                      <a:pt x="41" y="23"/>
                      <a:pt x="42" y="19"/>
                    </a:cubicBezTo>
                    <a:cubicBezTo>
                      <a:pt x="45" y="26"/>
                      <a:pt x="45" y="26"/>
                      <a:pt x="45" y="26"/>
                    </a:cubicBezTo>
                    <a:cubicBezTo>
                      <a:pt x="56" y="23"/>
                      <a:pt x="71" y="18"/>
                      <a:pt x="84" y="21"/>
                    </a:cubicBezTo>
                    <a:cubicBezTo>
                      <a:pt x="83" y="16"/>
                      <a:pt x="83" y="16"/>
                      <a:pt x="83" y="16"/>
                    </a:cubicBezTo>
                    <a:cubicBezTo>
                      <a:pt x="89" y="19"/>
                      <a:pt x="93" y="6"/>
                      <a:pt x="98" y="15"/>
                    </a:cubicBezTo>
                    <a:cubicBezTo>
                      <a:pt x="100" y="11"/>
                      <a:pt x="100" y="11"/>
                      <a:pt x="100" y="11"/>
                    </a:cubicBezTo>
                    <a:cubicBezTo>
                      <a:pt x="99" y="14"/>
                      <a:pt x="101" y="18"/>
                      <a:pt x="100" y="21"/>
                    </a:cubicBezTo>
                    <a:cubicBezTo>
                      <a:pt x="101" y="20"/>
                      <a:pt x="103" y="21"/>
                      <a:pt x="105" y="20"/>
                    </a:cubicBezTo>
                    <a:cubicBezTo>
                      <a:pt x="102" y="18"/>
                      <a:pt x="102" y="18"/>
                      <a:pt x="102" y="18"/>
                    </a:cubicBezTo>
                    <a:cubicBezTo>
                      <a:pt x="104" y="14"/>
                      <a:pt x="106" y="16"/>
                      <a:pt x="107" y="19"/>
                    </a:cubicBezTo>
                    <a:cubicBezTo>
                      <a:pt x="111" y="15"/>
                      <a:pt x="104" y="12"/>
                      <a:pt x="103" y="8"/>
                    </a:cubicBezTo>
                    <a:cubicBezTo>
                      <a:pt x="97" y="17"/>
                      <a:pt x="96" y="0"/>
                      <a:pt x="90" y="4"/>
                    </a:cubicBezTo>
                    <a:cubicBezTo>
                      <a:pt x="87" y="7"/>
                      <a:pt x="91" y="8"/>
                      <a:pt x="91" y="1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7" name="Freeform 1517">
                <a:extLst>
                  <a:ext uri="{FF2B5EF4-FFF2-40B4-BE49-F238E27FC236}">
                    <a16:creationId xmlns:a16="http://schemas.microsoft.com/office/drawing/2014/main" xmlns="" id="{B59FA805-6FE7-46CE-8ED5-B03BF55151AA}"/>
                  </a:ext>
                </a:extLst>
              </p:cNvPr>
              <p:cNvSpPr/>
              <p:nvPr/>
            </p:nvSpPr>
            <p:spPr>
              <a:xfrm>
                <a:off x="3842" y="3128"/>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8" name="Freeform 1518">
                <a:extLst>
                  <a:ext uri="{FF2B5EF4-FFF2-40B4-BE49-F238E27FC236}">
                    <a16:creationId xmlns:a16="http://schemas.microsoft.com/office/drawing/2014/main" xmlns="" id="{DF0EA19C-87EC-4DB7-98CE-7D80FAA84BC0}"/>
                  </a:ext>
                </a:extLst>
              </p:cNvPr>
              <p:cNvSpPr/>
              <p:nvPr/>
            </p:nvSpPr>
            <p:spPr>
              <a:xfrm>
                <a:off x="3755" y="3128"/>
                <a:ext cx="2" cy="0"/>
              </a:xfrm>
              <a:custGeom>
                <a:avLst/>
                <a:gdLst/>
                <a:ahLst/>
                <a:cxnLst>
                  <a:cxn ang="0">
                    <a:pos x="2" y="0"/>
                  </a:cxn>
                  <a:cxn ang="0">
                    <a:pos x="0" y="0"/>
                  </a:cxn>
                  <a:cxn ang="0">
                    <a:pos x="2" y="0"/>
                  </a:cxn>
                </a:cxnLst>
                <a:rect l="0" t="0" r="0" b="0"/>
                <a:pathLst>
                  <a:path w="3" h="1">
                    <a:moveTo>
                      <a:pt x="3" y="0"/>
                    </a:moveTo>
                    <a:cubicBezTo>
                      <a:pt x="1" y="0"/>
                      <a:pt x="1" y="0"/>
                      <a:pt x="1" y="0"/>
                    </a:cubicBezTo>
                    <a:cubicBezTo>
                      <a:pt x="0" y="1"/>
                      <a:pt x="1" y="0"/>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39" name="Rectangle 1519">
                <a:extLst>
                  <a:ext uri="{FF2B5EF4-FFF2-40B4-BE49-F238E27FC236}">
                    <a16:creationId xmlns:a16="http://schemas.microsoft.com/office/drawing/2014/main" xmlns="" id="{EF1E64F7-E891-4285-BE99-526D4DDFA123}"/>
                  </a:ext>
                </a:extLst>
              </p:cNvPr>
              <p:cNvSpPr/>
              <p:nvPr/>
            </p:nvSpPr>
            <p:spPr>
              <a:xfrm>
                <a:off x="3849" y="3127"/>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840" name="Freeform 1520">
                <a:extLst>
                  <a:ext uri="{FF2B5EF4-FFF2-40B4-BE49-F238E27FC236}">
                    <a16:creationId xmlns:a16="http://schemas.microsoft.com/office/drawing/2014/main" xmlns="" id="{36D36924-9841-4E9D-9E1B-A417A2C0589C}"/>
                  </a:ext>
                </a:extLst>
              </p:cNvPr>
              <p:cNvSpPr/>
              <p:nvPr/>
            </p:nvSpPr>
            <p:spPr>
              <a:xfrm>
                <a:off x="3850" y="3117"/>
                <a:ext cx="0" cy="2"/>
              </a:xfrm>
              <a:custGeom>
                <a:avLst/>
                <a:gdLst/>
                <a:ahLst/>
                <a:cxnLst>
                  <a:cxn ang="0">
                    <a:pos x="0" y="0"/>
                  </a:cxn>
                  <a:cxn ang="0">
                    <a:pos x="0" y="0"/>
                  </a:cxn>
                  <a:cxn ang="0">
                    <a:pos x="0" y="2"/>
                  </a:cxn>
                  <a:cxn ang="0">
                    <a:pos x="0" y="0"/>
                  </a:cxn>
                </a:cxnLst>
                <a:rect l="0" t="0" r="0" b="0"/>
                <a:pathLst>
                  <a:path w="1" h="2">
                    <a:moveTo>
                      <a:pt x="0" y="0"/>
                    </a:moveTo>
                    <a:lnTo>
                      <a:pt x="0" y="0"/>
                    </a:lnTo>
                    <a:lnTo>
                      <a:pt x="0" y="2"/>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1" name="Freeform 1521">
                <a:extLst>
                  <a:ext uri="{FF2B5EF4-FFF2-40B4-BE49-F238E27FC236}">
                    <a16:creationId xmlns:a16="http://schemas.microsoft.com/office/drawing/2014/main" xmlns="" id="{BC5AE7F9-FCD5-44CE-B02C-A74541C5A350}"/>
                  </a:ext>
                </a:extLst>
              </p:cNvPr>
              <p:cNvSpPr/>
              <p:nvPr/>
            </p:nvSpPr>
            <p:spPr>
              <a:xfrm>
                <a:off x="3742" y="3123"/>
                <a:ext cx="0" cy="3"/>
              </a:xfrm>
              <a:custGeom>
                <a:avLst/>
                <a:gdLst/>
                <a:ahLst/>
                <a:cxnLst>
                  <a:cxn ang="0">
                    <a:pos x="0" y="0"/>
                  </a:cxn>
                  <a:cxn ang="0">
                    <a:pos x="0" y="3"/>
                  </a:cxn>
                  <a:cxn ang="0">
                    <a:pos x="0" y="0"/>
                  </a:cxn>
                </a:cxnLst>
                <a:rect l="0" t="0" r="0" b="0"/>
                <a:pathLst>
                  <a:path w="1" h="3">
                    <a:moveTo>
                      <a:pt x="0" y="0"/>
                    </a:moveTo>
                    <a:lnTo>
                      <a:pt x="0" y="3"/>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2" name="Freeform 1522">
                <a:extLst>
                  <a:ext uri="{FF2B5EF4-FFF2-40B4-BE49-F238E27FC236}">
                    <a16:creationId xmlns:a16="http://schemas.microsoft.com/office/drawing/2014/main" xmlns="" id="{29283147-BD1F-4C25-8B85-34BC67B1C2F1}"/>
                  </a:ext>
                </a:extLst>
              </p:cNvPr>
              <p:cNvSpPr/>
              <p:nvPr/>
            </p:nvSpPr>
            <p:spPr>
              <a:xfrm>
                <a:off x="3701" y="3126"/>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3" name="Freeform 1523">
                <a:extLst>
                  <a:ext uri="{FF2B5EF4-FFF2-40B4-BE49-F238E27FC236}">
                    <a16:creationId xmlns:a16="http://schemas.microsoft.com/office/drawing/2014/main" xmlns="" id="{97B80587-A107-478E-A14C-D9A5E97D2AEE}"/>
                  </a:ext>
                </a:extLst>
              </p:cNvPr>
              <p:cNvSpPr/>
              <p:nvPr/>
            </p:nvSpPr>
            <p:spPr>
              <a:xfrm>
                <a:off x="3591" y="3121"/>
                <a:ext cx="163" cy="36"/>
              </a:xfrm>
              <a:custGeom>
                <a:avLst/>
                <a:gdLst/>
                <a:ahLst/>
                <a:cxnLst>
                  <a:cxn ang="0">
                    <a:pos x="6" y="22"/>
                  </a:cxn>
                  <a:cxn ang="0">
                    <a:pos x="3" y="28"/>
                  </a:cxn>
                  <a:cxn ang="0">
                    <a:pos x="9" y="30"/>
                  </a:cxn>
                  <a:cxn ang="0">
                    <a:pos x="17" y="26"/>
                  </a:cxn>
                  <a:cxn ang="0">
                    <a:pos x="36" y="24"/>
                  </a:cxn>
                  <a:cxn ang="0">
                    <a:pos x="48" y="25"/>
                  </a:cxn>
                  <a:cxn ang="0">
                    <a:pos x="62" y="19"/>
                  </a:cxn>
                  <a:cxn ang="0">
                    <a:pos x="67" y="21"/>
                  </a:cxn>
                  <a:cxn ang="0">
                    <a:pos x="75" y="21"/>
                  </a:cxn>
                  <a:cxn ang="0">
                    <a:pos x="78" y="12"/>
                  </a:cxn>
                  <a:cxn ang="0">
                    <a:pos x="87" y="12"/>
                  </a:cxn>
                  <a:cxn ang="0">
                    <a:pos x="94" y="15"/>
                  </a:cxn>
                  <a:cxn ang="0">
                    <a:pos x="104" y="14"/>
                  </a:cxn>
                  <a:cxn ang="0">
                    <a:pos x="115" y="15"/>
                  </a:cxn>
                  <a:cxn ang="0">
                    <a:pos x="125" y="12"/>
                  </a:cxn>
                  <a:cxn ang="0">
                    <a:pos x="131" y="8"/>
                  </a:cxn>
                  <a:cxn ang="0">
                    <a:pos x="133" y="12"/>
                  </a:cxn>
                  <a:cxn ang="0">
                    <a:pos x="139" y="10"/>
                  </a:cxn>
                  <a:cxn ang="0">
                    <a:pos x="163" y="9"/>
                  </a:cxn>
                  <a:cxn ang="0">
                    <a:pos x="150" y="9"/>
                  </a:cxn>
                  <a:cxn ang="0">
                    <a:pos x="149" y="12"/>
                  </a:cxn>
                  <a:cxn ang="0">
                    <a:pos x="145" y="2"/>
                  </a:cxn>
                  <a:cxn ang="0">
                    <a:pos x="143" y="1"/>
                  </a:cxn>
                  <a:cxn ang="0">
                    <a:pos x="135" y="3"/>
                  </a:cxn>
                  <a:cxn ang="0">
                    <a:pos x="128" y="2"/>
                  </a:cxn>
                  <a:cxn ang="0">
                    <a:pos x="118" y="2"/>
                  </a:cxn>
                  <a:cxn ang="0">
                    <a:pos x="109" y="6"/>
                  </a:cxn>
                  <a:cxn ang="0">
                    <a:pos x="108" y="5"/>
                  </a:cxn>
                  <a:cxn ang="0">
                    <a:pos x="106" y="5"/>
                  </a:cxn>
                  <a:cxn ang="0">
                    <a:pos x="99" y="6"/>
                  </a:cxn>
                  <a:cxn ang="0">
                    <a:pos x="92" y="9"/>
                  </a:cxn>
                  <a:cxn ang="0">
                    <a:pos x="89" y="6"/>
                  </a:cxn>
                  <a:cxn ang="0">
                    <a:pos x="80" y="6"/>
                  </a:cxn>
                  <a:cxn ang="0">
                    <a:pos x="76" y="11"/>
                  </a:cxn>
                  <a:cxn ang="0">
                    <a:pos x="66" y="13"/>
                  </a:cxn>
                  <a:cxn ang="0">
                    <a:pos x="50" y="17"/>
                  </a:cxn>
                  <a:cxn ang="0">
                    <a:pos x="47" y="16"/>
                  </a:cxn>
                  <a:cxn ang="0">
                    <a:pos x="30" y="18"/>
                  </a:cxn>
                  <a:cxn ang="0">
                    <a:pos x="37" y="23"/>
                  </a:cxn>
                  <a:cxn ang="0">
                    <a:pos x="28" y="15"/>
                  </a:cxn>
                </a:cxnLst>
                <a:rect l="0" t="0" r="0" b="0"/>
                <a:pathLst>
                  <a:path w="189" h="42">
                    <a:moveTo>
                      <a:pt x="16" y="19"/>
                    </a:moveTo>
                    <a:cubicBezTo>
                      <a:pt x="13" y="21"/>
                      <a:pt x="9" y="22"/>
                      <a:pt x="7" y="26"/>
                    </a:cubicBezTo>
                    <a:cubicBezTo>
                      <a:pt x="7" y="24"/>
                      <a:pt x="7" y="24"/>
                      <a:pt x="7" y="24"/>
                    </a:cubicBezTo>
                    <a:cubicBezTo>
                      <a:pt x="5" y="25"/>
                      <a:pt x="0" y="29"/>
                      <a:pt x="4" y="33"/>
                    </a:cubicBezTo>
                    <a:cubicBezTo>
                      <a:pt x="4" y="31"/>
                      <a:pt x="4" y="31"/>
                      <a:pt x="4" y="31"/>
                    </a:cubicBezTo>
                    <a:cubicBezTo>
                      <a:pt x="8" y="27"/>
                      <a:pt x="7" y="35"/>
                      <a:pt x="11" y="36"/>
                    </a:cubicBezTo>
                    <a:cubicBezTo>
                      <a:pt x="14" y="35"/>
                      <a:pt x="16" y="26"/>
                      <a:pt x="19" y="28"/>
                    </a:cubicBezTo>
                    <a:cubicBezTo>
                      <a:pt x="21" y="27"/>
                      <a:pt x="20" y="30"/>
                      <a:pt x="20" y="31"/>
                    </a:cubicBezTo>
                    <a:cubicBezTo>
                      <a:pt x="23" y="32"/>
                      <a:pt x="24" y="25"/>
                      <a:pt x="26" y="24"/>
                    </a:cubicBezTo>
                    <a:cubicBezTo>
                      <a:pt x="29" y="42"/>
                      <a:pt x="36" y="19"/>
                      <a:pt x="42" y="29"/>
                    </a:cubicBezTo>
                    <a:cubicBezTo>
                      <a:pt x="45" y="28"/>
                      <a:pt x="49" y="29"/>
                      <a:pt x="52" y="25"/>
                    </a:cubicBezTo>
                    <a:cubicBezTo>
                      <a:pt x="51" y="30"/>
                      <a:pt x="56" y="25"/>
                      <a:pt x="56" y="30"/>
                    </a:cubicBezTo>
                    <a:cubicBezTo>
                      <a:pt x="56" y="20"/>
                      <a:pt x="67" y="34"/>
                      <a:pt x="67" y="21"/>
                    </a:cubicBezTo>
                    <a:cubicBezTo>
                      <a:pt x="72" y="24"/>
                      <a:pt x="67" y="20"/>
                      <a:pt x="73" y="23"/>
                    </a:cubicBezTo>
                    <a:cubicBezTo>
                      <a:pt x="73" y="24"/>
                      <a:pt x="72" y="24"/>
                      <a:pt x="72" y="25"/>
                    </a:cubicBezTo>
                    <a:cubicBezTo>
                      <a:pt x="75" y="27"/>
                      <a:pt x="75" y="19"/>
                      <a:pt x="78" y="25"/>
                    </a:cubicBezTo>
                    <a:cubicBezTo>
                      <a:pt x="83" y="25"/>
                      <a:pt x="78" y="21"/>
                      <a:pt x="81" y="17"/>
                    </a:cubicBezTo>
                    <a:cubicBezTo>
                      <a:pt x="86" y="19"/>
                      <a:pt x="85" y="20"/>
                      <a:pt x="88" y="25"/>
                    </a:cubicBezTo>
                    <a:cubicBezTo>
                      <a:pt x="88" y="19"/>
                      <a:pt x="91" y="22"/>
                      <a:pt x="94" y="19"/>
                    </a:cubicBezTo>
                    <a:cubicBezTo>
                      <a:pt x="93" y="18"/>
                      <a:pt x="89" y="17"/>
                      <a:pt x="91" y="15"/>
                    </a:cubicBezTo>
                    <a:cubicBezTo>
                      <a:pt x="97" y="15"/>
                      <a:pt x="96" y="11"/>
                      <a:pt x="101" y="8"/>
                    </a:cubicBezTo>
                    <a:cubicBezTo>
                      <a:pt x="104" y="15"/>
                      <a:pt x="96" y="9"/>
                      <a:pt x="101" y="14"/>
                    </a:cubicBezTo>
                    <a:cubicBezTo>
                      <a:pt x="98" y="17"/>
                      <a:pt x="95" y="17"/>
                      <a:pt x="94" y="22"/>
                    </a:cubicBezTo>
                    <a:cubicBezTo>
                      <a:pt x="98" y="22"/>
                      <a:pt x="104" y="21"/>
                      <a:pt x="109" y="18"/>
                    </a:cubicBezTo>
                    <a:cubicBezTo>
                      <a:pt x="112" y="18"/>
                      <a:pt x="108" y="21"/>
                      <a:pt x="110" y="21"/>
                    </a:cubicBezTo>
                    <a:cubicBezTo>
                      <a:pt x="115" y="24"/>
                      <a:pt x="117" y="14"/>
                      <a:pt x="121" y="17"/>
                    </a:cubicBezTo>
                    <a:cubicBezTo>
                      <a:pt x="121" y="20"/>
                      <a:pt x="121" y="20"/>
                      <a:pt x="121" y="20"/>
                    </a:cubicBezTo>
                    <a:cubicBezTo>
                      <a:pt x="123" y="15"/>
                      <a:pt x="130" y="20"/>
                      <a:pt x="134" y="18"/>
                    </a:cubicBezTo>
                    <a:cubicBezTo>
                      <a:pt x="134" y="16"/>
                      <a:pt x="133" y="15"/>
                      <a:pt x="134" y="13"/>
                    </a:cubicBezTo>
                    <a:cubicBezTo>
                      <a:pt x="134" y="22"/>
                      <a:pt x="140" y="8"/>
                      <a:pt x="145" y="14"/>
                    </a:cubicBezTo>
                    <a:cubicBezTo>
                      <a:pt x="144" y="9"/>
                      <a:pt x="148" y="5"/>
                      <a:pt x="151" y="4"/>
                    </a:cubicBezTo>
                    <a:cubicBezTo>
                      <a:pt x="152" y="6"/>
                      <a:pt x="152" y="8"/>
                      <a:pt x="152" y="10"/>
                    </a:cubicBezTo>
                    <a:cubicBezTo>
                      <a:pt x="147" y="7"/>
                      <a:pt x="148" y="16"/>
                      <a:pt x="145" y="19"/>
                    </a:cubicBezTo>
                    <a:cubicBezTo>
                      <a:pt x="148" y="16"/>
                      <a:pt x="153" y="18"/>
                      <a:pt x="155" y="14"/>
                    </a:cubicBezTo>
                    <a:cubicBezTo>
                      <a:pt x="155" y="19"/>
                      <a:pt x="155" y="19"/>
                      <a:pt x="155" y="19"/>
                    </a:cubicBezTo>
                    <a:cubicBezTo>
                      <a:pt x="159" y="19"/>
                      <a:pt x="158" y="8"/>
                      <a:pt x="162" y="12"/>
                    </a:cubicBezTo>
                    <a:cubicBezTo>
                      <a:pt x="162" y="15"/>
                      <a:pt x="162" y="15"/>
                      <a:pt x="162" y="15"/>
                    </a:cubicBezTo>
                    <a:cubicBezTo>
                      <a:pt x="171" y="14"/>
                      <a:pt x="182" y="19"/>
                      <a:pt x="189" y="11"/>
                    </a:cubicBezTo>
                    <a:cubicBezTo>
                      <a:pt x="189" y="9"/>
                      <a:pt x="185" y="3"/>
                      <a:pt x="185" y="1"/>
                    </a:cubicBezTo>
                    <a:cubicBezTo>
                      <a:pt x="181" y="3"/>
                      <a:pt x="178" y="8"/>
                      <a:pt x="175" y="11"/>
                    </a:cubicBezTo>
                    <a:cubicBezTo>
                      <a:pt x="175" y="6"/>
                      <a:pt x="175" y="6"/>
                      <a:pt x="175" y="6"/>
                    </a:cubicBezTo>
                    <a:cubicBezTo>
                      <a:pt x="174" y="9"/>
                      <a:pt x="171" y="12"/>
                      <a:pt x="173" y="14"/>
                    </a:cubicBezTo>
                    <a:cubicBezTo>
                      <a:pt x="171" y="17"/>
                      <a:pt x="171" y="10"/>
                      <a:pt x="168" y="13"/>
                    </a:cubicBezTo>
                    <a:cubicBezTo>
                      <a:pt x="168" y="8"/>
                      <a:pt x="170" y="7"/>
                      <a:pt x="169" y="3"/>
                    </a:cubicBezTo>
                    <a:cubicBezTo>
                      <a:pt x="167" y="5"/>
                      <a:pt x="167" y="5"/>
                      <a:pt x="167" y="5"/>
                    </a:cubicBezTo>
                    <a:cubicBezTo>
                      <a:pt x="167" y="3"/>
                      <a:pt x="165" y="4"/>
                      <a:pt x="166" y="2"/>
                    </a:cubicBezTo>
                    <a:cubicBezTo>
                      <a:pt x="161" y="8"/>
                      <a:pt x="159" y="0"/>
                      <a:pt x="154" y="3"/>
                    </a:cubicBezTo>
                    <a:cubicBezTo>
                      <a:pt x="157" y="4"/>
                      <a:pt x="157" y="4"/>
                      <a:pt x="157" y="4"/>
                    </a:cubicBezTo>
                    <a:cubicBezTo>
                      <a:pt x="157" y="7"/>
                      <a:pt x="155" y="7"/>
                      <a:pt x="154" y="7"/>
                    </a:cubicBezTo>
                    <a:cubicBezTo>
                      <a:pt x="152" y="3"/>
                      <a:pt x="152" y="4"/>
                      <a:pt x="149" y="3"/>
                    </a:cubicBezTo>
                    <a:cubicBezTo>
                      <a:pt x="147" y="5"/>
                      <a:pt x="146" y="10"/>
                      <a:pt x="143" y="11"/>
                    </a:cubicBezTo>
                    <a:cubicBezTo>
                      <a:pt x="143" y="5"/>
                      <a:pt x="138" y="8"/>
                      <a:pt x="137" y="3"/>
                    </a:cubicBezTo>
                    <a:cubicBezTo>
                      <a:pt x="136" y="9"/>
                      <a:pt x="131" y="6"/>
                      <a:pt x="131" y="9"/>
                    </a:cubicBezTo>
                    <a:cubicBezTo>
                      <a:pt x="129" y="10"/>
                      <a:pt x="127" y="10"/>
                      <a:pt x="127" y="7"/>
                    </a:cubicBezTo>
                    <a:cubicBezTo>
                      <a:pt x="128" y="6"/>
                      <a:pt x="128" y="6"/>
                      <a:pt x="128" y="6"/>
                    </a:cubicBezTo>
                    <a:cubicBezTo>
                      <a:pt x="126" y="6"/>
                      <a:pt x="126" y="6"/>
                      <a:pt x="126" y="6"/>
                    </a:cubicBezTo>
                    <a:cubicBezTo>
                      <a:pt x="126" y="4"/>
                      <a:pt x="126" y="4"/>
                      <a:pt x="126" y="4"/>
                    </a:cubicBezTo>
                    <a:cubicBezTo>
                      <a:pt x="125" y="4"/>
                      <a:pt x="125" y="8"/>
                      <a:pt x="123" y="6"/>
                    </a:cubicBezTo>
                    <a:cubicBezTo>
                      <a:pt x="123" y="4"/>
                      <a:pt x="124" y="4"/>
                      <a:pt x="125" y="4"/>
                    </a:cubicBezTo>
                    <a:cubicBezTo>
                      <a:pt x="121" y="3"/>
                      <a:pt x="119" y="13"/>
                      <a:pt x="115" y="8"/>
                    </a:cubicBezTo>
                    <a:cubicBezTo>
                      <a:pt x="115" y="11"/>
                      <a:pt x="110" y="11"/>
                      <a:pt x="112" y="17"/>
                    </a:cubicBezTo>
                    <a:cubicBezTo>
                      <a:pt x="110" y="15"/>
                      <a:pt x="110" y="10"/>
                      <a:pt x="107" y="11"/>
                    </a:cubicBezTo>
                    <a:cubicBezTo>
                      <a:pt x="106" y="16"/>
                      <a:pt x="103" y="10"/>
                      <a:pt x="101" y="13"/>
                    </a:cubicBezTo>
                    <a:cubicBezTo>
                      <a:pt x="104" y="8"/>
                      <a:pt x="101" y="12"/>
                      <a:pt x="104" y="7"/>
                    </a:cubicBezTo>
                    <a:cubicBezTo>
                      <a:pt x="101" y="5"/>
                      <a:pt x="98" y="12"/>
                      <a:pt x="94" y="11"/>
                    </a:cubicBezTo>
                    <a:cubicBezTo>
                      <a:pt x="93" y="7"/>
                      <a:pt x="93" y="7"/>
                      <a:pt x="93" y="7"/>
                    </a:cubicBezTo>
                    <a:cubicBezTo>
                      <a:pt x="92" y="9"/>
                      <a:pt x="91" y="13"/>
                      <a:pt x="89" y="9"/>
                    </a:cubicBezTo>
                    <a:cubicBezTo>
                      <a:pt x="89" y="13"/>
                      <a:pt x="89" y="13"/>
                      <a:pt x="89" y="13"/>
                    </a:cubicBezTo>
                    <a:cubicBezTo>
                      <a:pt x="87" y="11"/>
                      <a:pt x="83" y="13"/>
                      <a:pt x="80" y="9"/>
                    </a:cubicBezTo>
                    <a:cubicBezTo>
                      <a:pt x="77" y="16"/>
                      <a:pt x="77" y="16"/>
                      <a:pt x="77" y="16"/>
                    </a:cubicBezTo>
                    <a:cubicBezTo>
                      <a:pt x="72" y="9"/>
                      <a:pt x="67" y="16"/>
                      <a:pt x="64" y="22"/>
                    </a:cubicBezTo>
                    <a:cubicBezTo>
                      <a:pt x="62" y="22"/>
                      <a:pt x="60" y="21"/>
                      <a:pt x="59" y="20"/>
                    </a:cubicBezTo>
                    <a:cubicBezTo>
                      <a:pt x="61" y="17"/>
                      <a:pt x="61" y="17"/>
                      <a:pt x="61" y="17"/>
                    </a:cubicBezTo>
                    <a:cubicBezTo>
                      <a:pt x="59" y="17"/>
                      <a:pt x="55" y="13"/>
                      <a:pt x="55" y="19"/>
                    </a:cubicBezTo>
                    <a:cubicBezTo>
                      <a:pt x="52" y="21"/>
                      <a:pt x="52" y="15"/>
                      <a:pt x="51" y="15"/>
                    </a:cubicBezTo>
                    <a:cubicBezTo>
                      <a:pt x="46" y="23"/>
                      <a:pt x="36" y="10"/>
                      <a:pt x="35" y="22"/>
                    </a:cubicBezTo>
                    <a:cubicBezTo>
                      <a:pt x="37" y="22"/>
                      <a:pt x="41" y="24"/>
                      <a:pt x="45" y="23"/>
                    </a:cubicBezTo>
                    <a:cubicBezTo>
                      <a:pt x="44" y="25"/>
                      <a:pt x="45" y="27"/>
                      <a:pt x="43" y="27"/>
                    </a:cubicBezTo>
                    <a:cubicBezTo>
                      <a:pt x="40" y="28"/>
                      <a:pt x="37" y="24"/>
                      <a:pt x="34" y="26"/>
                    </a:cubicBezTo>
                    <a:cubicBezTo>
                      <a:pt x="33" y="18"/>
                      <a:pt x="33" y="18"/>
                      <a:pt x="33" y="18"/>
                    </a:cubicBezTo>
                    <a:cubicBezTo>
                      <a:pt x="26" y="11"/>
                      <a:pt x="22" y="30"/>
                      <a:pt x="16" y="1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4" name="Freeform 1524">
                <a:extLst>
                  <a:ext uri="{FF2B5EF4-FFF2-40B4-BE49-F238E27FC236}">
                    <a16:creationId xmlns:a16="http://schemas.microsoft.com/office/drawing/2014/main" xmlns="" id="{50A6A761-FABF-405C-8AAA-A9C28A10FCD1}"/>
                  </a:ext>
                </a:extLst>
              </p:cNvPr>
              <p:cNvSpPr/>
              <p:nvPr/>
            </p:nvSpPr>
            <p:spPr>
              <a:xfrm>
                <a:off x="3644" y="3131"/>
                <a:ext cx="3" cy="3"/>
              </a:xfrm>
              <a:custGeom>
                <a:avLst/>
                <a:gdLst/>
                <a:ahLst/>
                <a:cxnLst>
                  <a:cxn ang="0">
                    <a:pos x="3" y="3"/>
                  </a:cxn>
                  <a:cxn ang="0">
                    <a:pos x="0" y="0"/>
                  </a:cxn>
                  <a:cxn ang="0">
                    <a:pos x="1" y="2"/>
                  </a:cxn>
                  <a:cxn ang="0">
                    <a:pos x="3" y="3"/>
                  </a:cxn>
                </a:cxnLst>
                <a:rect l="0" t="0" r="0" b="0"/>
                <a:pathLst>
                  <a:path w="3" h="4">
                    <a:moveTo>
                      <a:pt x="3" y="4"/>
                    </a:moveTo>
                    <a:cubicBezTo>
                      <a:pt x="0" y="0"/>
                      <a:pt x="0" y="0"/>
                      <a:pt x="0" y="0"/>
                    </a:cubicBezTo>
                    <a:cubicBezTo>
                      <a:pt x="1" y="3"/>
                      <a:pt x="1" y="3"/>
                      <a:pt x="1" y="3"/>
                    </a:cubicBezTo>
                    <a:cubicBezTo>
                      <a:pt x="1" y="3"/>
                      <a:pt x="2" y="3"/>
                      <a:pt x="3"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5" name="Freeform 1525">
                <a:extLst>
                  <a:ext uri="{FF2B5EF4-FFF2-40B4-BE49-F238E27FC236}">
                    <a16:creationId xmlns:a16="http://schemas.microsoft.com/office/drawing/2014/main" xmlns="" id="{1E431B11-A79E-4C94-A443-5B0A624C2753}"/>
                  </a:ext>
                </a:extLst>
              </p:cNvPr>
              <p:cNvSpPr/>
              <p:nvPr/>
            </p:nvSpPr>
            <p:spPr>
              <a:xfrm>
                <a:off x="3644" y="3134"/>
                <a:ext cx="1" cy="1"/>
              </a:xfrm>
              <a:custGeom>
                <a:avLst/>
                <a:gdLst/>
                <a:ahLst/>
                <a:cxnLst>
                  <a:cxn ang="0">
                    <a:pos x="1" y="0"/>
                  </a:cxn>
                  <a:cxn ang="0">
                    <a:pos x="0" y="1"/>
                  </a:cxn>
                  <a:cxn ang="0">
                    <a:pos x="1" y="0"/>
                  </a:cxn>
                  <a:cxn ang="0">
                    <a:pos x="1" y="0"/>
                  </a:cxn>
                </a:cxnLst>
                <a:rect l="0" t="0" r="0" b="0"/>
                <a:pathLst>
                  <a:path w="2" h="2">
                    <a:moveTo>
                      <a:pt x="2" y="0"/>
                    </a:moveTo>
                    <a:cubicBezTo>
                      <a:pt x="0" y="2"/>
                      <a:pt x="0" y="2"/>
                      <a:pt x="0" y="2"/>
                    </a:cubicBezTo>
                    <a:cubicBezTo>
                      <a:pt x="1" y="2"/>
                      <a:pt x="1" y="2"/>
                      <a:pt x="2" y="1"/>
                    </a:cubicBez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6" name="Freeform 1526">
                <a:extLst>
                  <a:ext uri="{FF2B5EF4-FFF2-40B4-BE49-F238E27FC236}">
                    <a16:creationId xmlns:a16="http://schemas.microsoft.com/office/drawing/2014/main" xmlns="" id="{F99D1822-6338-4AE8-96A7-521DAF783947}"/>
                  </a:ext>
                </a:extLst>
              </p:cNvPr>
              <p:cNvSpPr/>
              <p:nvPr/>
            </p:nvSpPr>
            <p:spPr>
              <a:xfrm>
                <a:off x="3592" y="3138"/>
                <a:ext cx="2" cy="2"/>
              </a:xfrm>
              <a:custGeom>
                <a:avLst/>
                <a:gdLst/>
                <a:ahLst/>
                <a:cxnLst>
                  <a:cxn ang="0">
                    <a:pos x="2" y="1"/>
                  </a:cxn>
                  <a:cxn ang="0">
                    <a:pos x="0" y="1"/>
                  </a:cxn>
                  <a:cxn ang="0">
                    <a:pos x="2" y="1"/>
                  </a:cxn>
                </a:cxnLst>
                <a:rect l="0" t="0" r="0" b="0"/>
                <a:pathLst>
                  <a:path w="3" h="2">
                    <a:moveTo>
                      <a:pt x="3" y="1"/>
                    </a:moveTo>
                    <a:cubicBezTo>
                      <a:pt x="3" y="1"/>
                      <a:pt x="2" y="0"/>
                      <a:pt x="0" y="1"/>
                    </a:cubicBezTo>
                    <a:cubicBezTo>
                      <a:pt x="1" y="2"/>
                      <a:pt x="3"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7" name="Freeform 1527">
                <a:extLst>
                  <a:ext uri="{FF2B5EF4-FFF2-40B4-BE49-F238E27FC236}">
                    <a16:creationId xmlns:a16="http://schemas.microsoft.com/office/drawing/2014/main" xmlns="" id="{80B54A20-3D1E-4A4A-AD4D-1EEE3ED7B472}"/>
                  </a:ext>
                </a:extLst>
              </p:cNvPr>
              <p:cNvSpPr/>
              <p:nvPr/>
            </p:nvSpPr>
            <p:spPr>
              <a:xfrm>
                <a:off x="3592" y="3141"/>
                <a:ext cx="2" cy="1"/>
              </a:xfrm>
              <a:custGeom>
                <a:avLst/>
                <a:gdLst/>
                <a:ahLst/>
                <a:cxnLst>
                  <a:cxn ang="0">
                    <a:pos x="0" y="0"/>
                  </a:cxn>
                  <a:cxn ang="0">
                    <a:pos x="2" y="1"/>
                  </a:cxn>
                  <a:cxn ang="0">
                    <a:pos x="2" y="0"/>
                  </a:cxn>
                  <a:cxn ang="0">
                    <a:pos x="0" y="0"/>
                  </a:cxn>
                </a:cxnLst>
                <a:rect l="0" t="0" r="0" b="0"/>
                <a:pathLst>
                  <a:path w="2" h="1">
                    <a:moveTo>
                      <a:pt x="0" y="0"/>
                    </a:moveTo>
                    <a:lnTo>
                      <a:pt x="2" y="1"/>
                    </a:lnTo>
                    <a:lnTo>
                      <a:pt x="2"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8" name="Freeform 1528">
                <a:extLst>
                  <a:ext uri="{FF2B5EF4-FFF2-40B4-BE49-F238E27FC236}">
                    <a16:creationId xmlns:a16="http://schemas.microsoft.com/office/drawing/2014/main" xmlns="" id="{C9175605-6938-4591-91A2-1C84A8E0E4D0}"/>
                  </a:ext>
                </a:extLst>
              </p:cNvPr>
              <p:cNvSpPr/>
              <p:nvPr/>
            </p:nvSpPr>
            <p:spPr>
              <a:xfrm>
                <a:off x="3506" y="3138"/>
                <a:ext cx="86" cy="23"/>
              </a:xfrm>
              <a:custGeom>
                <a:avLst/>
                <a:gdLst/>
                <a:ahLst/>
                <a:cxnLst>
                  <a:cxn ang="0">
                    <a:pos x="14" y="12"/>
                  </a:cxn>
                  <a:cxn ang="0">
                    <a:pos x="11" y="16"/>
                  </a:cxn>
                  <a:cxn ang="0">
                    <a:pos x="7" y="13"/>
                  </a:cxn>
                  <a:cxn ang="0">
                    <a:pos x="1" y="20"/>
                  </a:cxn>
                  <a:cxn ang="0">
                    <a:pos x="42" y="14"/>
                  </a:cxn>
                  <a:cxn ang="0">
                    <a:pos x="40" y="17"/>
                  </a:cxn>
                  <a:cxn ang="0">
                    <a:pos x="55" y="11"/>
                  </a:cxn>
                  <a:cxn ang="0">
                    <a:pos x="55" y="17"/>
                  </a:cxn>
                  <a:cxn ang="0">
                    <a:pos x="64" y="14"/>
                  </a:cxn>
                  <a:cxn ang="0">
                    <a:pos x="64" y="12"/>
                  </a:cxn>
                  <a:cxn ang="0">
                    <a:pos x="66" y="13"/>
                  </a:cxn>
                  <a:cxn ang="0">
                    <a:pos x="66" y="12"/>
                  </a:cxn>
                  <a:cxn ang="0">
                    <a:pos x="72" y="11"/>
                  </a:cxn>
                  <a:cxn ang="0">
                    <a:pos x="70" y="12"/>
                  </a:cxn>
                  <a:cxn ang="0">
                    <a:pos x="74" y="11"/>
                  </a:cxn>
                  <a:cxn ang="0">
                    <a:pos x="74" y="14"/>
                  </a:cxn>
                  <a:cxn ang="0">
                    <a:pos x="86" y="8"/>
                  </a:cxn>
                  <a:cxn ang="0">
                    <a:pos x="86" y="5"/>
                  </a:cxn>
                  <a:cxn ang="0">
                    <a:pos x="76" y="8"/>
                  </a:cxn>
                  <a:cxn ang="0">
                    <a:pos x="77" y="8"/>
                  </a:cxn>
                  <a:cxn ang="0">
                    <a:pos x="72" y="10"/>
                  </a:cxn>
                  <a:cxn ang="0">
                    <a:pos x="74" y="5"/>
                  </a:cxn>
                  <a:cxn ang="0">
                    <a:pos x="65" y="2"/>
                  </a:cxn>
                  <a:cxn ang="0">
                    <a:pos x="65" y="2"/>
                  </a:cxn>
                  <a:cxn ang="0">
                    <a:pos x="62" y="4"/>
                  </a:cxn>
                  <a:cxn ang="0">
                    <a:pos x="64" y="5"/>
                  </a:cxn>
                  <a:cxn ang="0">
                    <a:pos x="63" y="11"/>
                  </a:cxn>
                  <a:cxn ang="0">
                    <a:pos x="59" y="11"/>
                  </a:cxn>
                  <a:cxn ang="0">
                    <a:pos x="61" y="7"/>
                  </a:cxn>
                  <a:cxn ang="0">
                    <a:pos x="59" y="9"/>
                  </a:cxn>
                  <a:cxn ang="0">
                    <a:pos x="55" y="4"/>
                  </a:cxn>
                  <a:cxn ang="0">
                    <a:pos x="55" y="10"/>
                  </a:cxn>
                  <a:cxn ang="0">
                    <a:pos x="39" y="11"/>
                  </a:cxn>
                  <a:cxn ang="0">
                    <a:pos x="41" y="7"/>
                  </a:cxn>
                  <a:cxn ang="0">
                    <a:pos x="38" y="11"/>
                  </a:cxn>
                  <a:cxn ang="0">
                    <a:pos x="27" y="10"/>
                  </a:cxn>
                  <a:cxn ang="0">
                    <a:pos x="29" y="12"/>
                  </a:cxn>
                  <a:cxn ang="0">
                    <a:pos x="18" y="12"/>
                  </a:cxn>
                  <a:cxn ang="0">
                    <a:pos x="18" y="12"/>
                  </a:cxn>
                  <a:cxn ang="0">
                    <a:pos x="13" y="17"/>
                  </a:cxn>
                  <a:cxn ang="0">
                    <a:pos x="14" y="12"/>
                  </a:cxn>
                </a:cxnLst>
                <a:rect l="0" t="0" r="0" b="0"/>
                <a:pathLst>
                  <a:path w="99" h="27">
                    <a:moveTo>
                      <a:pt x="17" y="15"/>
                    </a:moveTo>
                    <a:cubicBezTo>
                      <a:pt x="13" y="19"/>
                      <a:pt x="13" y="19"/>
                      <a:pt x="13" y="19"/>
                    </a:cubicBezTo>
                    <a:cubicBezTo>
                      <a:pt x="12" y="17"/>
                      <a:pt x="7" y="20"/>
                      <a:pt x="9" y="16"/>
                    </a:cubicBezTo>
                    <a:cubicBezTo>
                      <a:pt x="6" y="21"/>
                      <a:pt x="0" y="16"/>
                      <a:pt x="2" y="24"/>
                    </a:cubicBezTo>
                    <a:cubicBezTo>
                      <a:pt x="16" y="21"/>
                      <a:pt x="34" y="25"/>
                      <a:pt x="49" y="17"/>
                    </a:cubicBezTo>
                    <a:cubicBezTo>
                      <a:pt x="47" y="20"/>
                      <a:pt x="47" y="20"/>
                      <a:pt x="47" y="20"/>
                    </a:cubicBezTo>
                    <a:cubicBezTo>
                      <a:pt x="55" y="14"/>
                      <a:pt x="58" y="27"/>
                      <a:pt x="64" y="14"/>
                    </a:cubicBezTo>
                    <a:cubicBezTo>
                      <a:pt x="64" y="20"/>
                      <a:pt x="64" y="20"/>
                      <a:pt x="64" y="20"/>
                    </a:cubicBezTo>
                    <a:cubicBezTo>
                      <a:pt x="67" y="22"/>
                      <a:pt x="70" y="11"/>
                      <a:pt x="74" y="17"/>
                    </a:cubicBezTo>
                    <a:cubicBezTo>
                      <a:pt x="74" y="15"/>
                      <a:pt x="74" y="15"/>
                      <a:pt x="74" y="15"/>
                    </a:cubicBezTo>
                    <a:cubicBezTo>
                      <a:pt x="75" y="15"/>
                      <a:pt x="75" y="16"/>
                      <a:pt x="76" y="16"/>
                    </a:cubicBezTo>
                    <a:cubicBezTo>
                      <a:pt x="76" y="15"/>
                      <a:pt x="76" y="15"/>
                      <a:pt x="76" y="15"/>
                    </a:cubicBezTo>
                    <a:cubicBezTo>
                      <a:pt x="78" y="12"/>
                      <a:pt x="80" y="12"/>
                      <a:pt x="83" y="14"/>
                    </a:cubicBezTo>
                    <a:cubicBezTo>
                      <a:pt x="83" y="16"/>
                      <a:pt x="82" y="15"/>
                      <a:pt x="81" y="15"/>
                    </a:cubicBezTo>
                    <a:cubicBezTo>
                      <a:pt x="82" y="17"/>
                      <a:pt x="84" y="13"/>
                      <a:pt x="86" y="13"/>
                    </a:cubicBezTo>
                    <a:cubicBezTo>
                      <a:pt x="88" y="15"/>
                      <a:pt x="86" y="16"/>
                      <a:pt x="86" y="17"/>
                    </a:cubicBezTo>
                    <a:cubicBezTo>
                      <a:pt x="92" y="14"/>
                      <a:pt x="95" y="20"/>
                      <a:pt x="99" y="10"/>
                    </a:cubicBezTo>
                    <a:cubicBezTo>
                      <a:pt x="99" y="8"/>
                      <a:pt x="97" y="7"/>
                      <a:pt x="99" y="6"/>
                    </a:cubicBezTo>
                    <a:cubicBezTo>
                      <a:pt x="95" y="3"/>
                      <a:pt x="92" y="7"/>
                      <a:pt x="88" y="10"/>
                    </a:cubicBezTo>
                    <a:cubicBezTo>
                      <a:pt x="89" y="10"/>
                      <a:pt x="89" y="10"/>
                      <a:pt x="89" y="10"/>
                    </a:cubicBezTo>
                    <a:cubicBezTo>
                      <a:pt x="87" y="20"/>
                      <a:pt x="87" y="8"/>
                      <a:pt x="83" y="12"/>
                    </a:cubicBezTo>
                    <a:cubicBezTo>
                      <a:pt x="84" y="9"/>
                      <a:pt x="86" y="8"/>
                      <a:pt x="86" y="6"/>
                    </a:cubicBezTo>
                    <a:cubicBezTo>
                      <a:pt x="81" y="0"/>
                      <a:pt x="79" y="12"/>
                      <a:pt x="75" y="3"/>
                    </a:cubicBezTo>
                    <a:cubicBezTo>
                      <a:pt x="75" y="3"/>
                      <a:pt x="75" y="3"/>
                      <a:pt x="75" y="3"/>
                    </a:cubicBezTo>
                    <a:cubicBezTo>
                      <a:pt x="74" y="2"/>
                      <a:pt x="73" y="4"/>
                      <a:pt x="72" y="5"/>
                    </a:cubicBezTo>
                    <a:cubicBezTo>
                      <a:pt x="72" y="6"/>
                      <a:pt x="74" y="7"/>
                      <a:pt x="74" y="7"/>
                    </a:cubicBezTo>
                    <a:cubicBezTo>
                      <a:pt x="73" y="8"/>
                      <a:pt x="73" y="12"/>
                      <a:pt x="73" y="14"/>
                    </a:cubicBezTo>
                    <a:cubicBezTo>
                      <a:pt x="71" y="10"/>
                      <a:pt x="71" y="16"/>
                      <a:pt x="68" y="14"/>
                    </a:cubicBezTo>
                    <a:cubicBezTo>
                      <a:pt x="67" y="11"/>
                      <a:pt x="70" y="11"/>
                      <a:pt x="71" y="9"/>
                    </a:cubicBezTo>
                    <a:cubicBezTo>
                      <a:pt x="68" y="11"/>
                      <a:pt x="68" y="11"/>
                      <a:pt x="68" y="11"/>
                    </a:cubicBezTo>
                    <a:cubicBezTo>
                      <a:pt x="66" y="12"/>
                      <a:pt x="66" y="7"/>
                      <a:pt x="64" y="5"/>
                    </a:cubicBezTo>
                    <a:cubicBezTo>
                      <a:pt x="62" y="8"/>
                      <a:pt x="66" y="7"/>
                      <a:pt x="64" y="12"/>
                    </a:cubicBezTo>
                    <a:cubicBezTo>
                      <a:pt x="61" y="7"/>
                      <a:pt x="50" y="9"/>
                      <a:pt x="45" y="13"/>
                    </a:cubicBezTo>
                    <a:cubicBezTo>
                      <a:pt x="47" y="12"/>
                      <a:pt x="46" y="9"/>
                      <a:pt x="48" y="9"/>
                    </a:cubicBezTo>
                    <a:cubicBezTo>
                      <a:pt x="47" y="8"/>
                      <a:pt x="44" y="11"/>
                      <a:pt x="44" y="13"/>
                    </a:cubicBezTo>
                    <a:cubicBezTo>
                      <a:pt x="41" y="16"/>
                      <a:pt x="36" y="15"/>
                      <a:pt x="32" y="12"/>
                    </a:cubicBezTo>
                    <a:cubicBezTo>
                      <a:pt x="34" y="15"/>
                      <a:pt x="34" y="15"/>
                      <a:pt x="34" y="15"/>
                    </a:cubicBezTo>
                    <a:cubicBezTo>
                      <a:pt x="31" y="20"/>
                      <a:pt x="26" y="12"/>
                      <a:pt x="21" y="15"/>
                    </a:cubicBezTo>
                    <a:cubicBezTo>
                      <a:pt x="21" y="15"/>
                      <a:pt x="21" y="15"/>
                      <a:pt x="21" y="15"/>
                    </a:cubicBezTo>
                    <a:cubicBezTo>
                      <a:pt x="20" y="16"/>
                      <a:pt x="18" y="23"/>
                      <a:pt x="15" y="21"/>
                    </a:cubicBezTo>
                    <a:cubicBezTo>
                      <a:pt x="16" y="18"/>
                      <a:pt x="18" y="18"/>
                      <a:pt x="17"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49" name="Freeform 1529">
                <a:extLst>
                  <a:ext uri="{FF2B5EF4-FFF2-40B4-BE49-F238E27FC236}">
                    <a16:creationId xmlns:a16="http://schemas.microsoft.com/office/drawing/2014/main" xmlns="" id="{2128D562-E4E0-472B-B43E-32A684818688}"/>
                  </a:ext>
                </a:extLst>
              </p:cNvPr>
              <p:cNvSpPr/>
              <p:nvPr/>
            </p:nvSpPr>
            <p:spPr>
              <a:xfrm>
                <a:off x="3504" y="3153"/>
                <a:ext cx="3" cy="7"/>
              </a:xfrm>
              <a:custGeom>
                <a:avLst/>
                <a:gdLst/>
                <a:ahLst/>
                <a:cxnLst>
                  <a:cxn ang="0">
                    <a:pos x="2" y="3"/>
                  </a:cxn>
                  <a:cxn ang="0">
                    <a:pos x="3" y="0"/>
                  </a:cxn>
                  <a:cxn ang="0">
                    <a:pos x="0" y="6"/>
                  </a:cxn>
                  <a:cxn ang="0">
                    <a:pos x="3" y="4"/>
                  </a:cxn>
                  <a:cxn ang="0">
                    <a:pos x="2" y="3"/>
                  </a:cxn>
                </a:cxnLst>
                <a:rect l="0" t="0" r="0" b="0"/>
                <a:pathLst>
                  <a:path w="4" h="9">
                    <a:moveTo>
                      <a:pt x="3" y="5"/>
                    </a:moveTo>
                    <a:cubicBezTo>
                      <a:pt x="4" y="1"/>
                      <a:pt x="4" y="1"/>
                      <a:pt x="4" y="1"/>
                    </a:cubicBezTo>
                    <a:cubicBezTo>
                      <a:pt x="2" y="0"/>
                      <a:pt x="0" y="5"/>
                      <a:pt x="1" y="8"/>
                    </a:cubicBezTo>
                    <a:cubicBezTo>
                      <a:pt x="2" y="7"/>
                      <a:pt x="3" y="9"/>
                      <a:pt x="4" y="6"/>
                    </a:cubicBezTo>
                    <a:cubicBezTo>
                      <a:pt x="3" y="6"/>
                      <a:pt x="3" y="4"/>
                      <a:pt x="3"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0" name="Freeform 1530">
                <a:extLst>
                  <a:ext uri="{FF2B5EF4-FFF2-40B4-BE49-F238E27FC236}">
                    <a16:creationId xmlns:a16="http://schemas.microsoft.com/office/drawing/2014/main" xmlns="" id="{3748DC89-EB6E-4B74-9E0E-BF1B6E15D5CC}"/>
                  </a:ext>
                </a:extLst>
              </p:cNvPr>
              <p:cNvSpPr/>
              <p:nvPr/>
            </p:nvSpPr>
            <p:spPr>
              <a:xfrm>
                <a:off x="3461" y="3150"/>
                <a:ext cx="44" cy="16"/>
              </a:xfrm>
              <a:custGeom>
                <a:avLst/>
                <a:gdLst/>
                <a:ahLst/>
                <a:cxnLst>
                  <a:cxn ang="0">
                    <a:pos x="15" y="7"/>
                  </a:cxn>
                  <a:cxn ang="0">
                    <a:pos x="14" y="10"/>
                  </a:cxn>
                  <a:cxn ang="0">
                    <a:pos x="31" y="10"/>
                  </a:cxn>
                  <a:cxn ang="0">
                    <a:pos x="36" y="5"/>
                  </a:cxn>
                  <a:cxn ang="0">
                    <a:pos x="37" y="9"/>
                  </a:cxn>
                  <a:cxn ang="0">
                    <a:pos x="42" y="5"/>
                  </a:cxn>
                  <a:cxn ang="0">
                    <a:pos x="39" y="6"/>
                  </a:cxn>
                  <a:cxn ang="0">
                    <a:pos x="39" y="5"/>
                  </a:cxn>
                  <a:cxn ang="0">
                    <a:pos x="37" y="5"/>
                  </a:cxn>
                  <a:cxn ang="0">
                    <a:pos x="37" y="3"/>
                  </a:cxn>
                  <a:cxn ang="0">
                    <a:pos x="30" y="8"/>
                  </a:cxn>
                  <a:cxn ang="0">
                    <a:pos x="30" y="3"/>
                  </a:cxn>
                  <a:cxn ang="0">
                    <a:pos x="22" y="1"/>
                  </a:cxn>
                  <a:cxn ang="0">
                    <a:pos x="23" y="3"/>
                  </a:cxn>
                  <a:cxn ang="0">
                    <a:pos x="24" y="6"/>
                  </a:cxn>
                  <a:cxn ang="0">
                    <a:pos x="21" y="2"/>
                  </a:cxn>
                  <a:cxn ang="0">
                    <a:pos x="7" y="5"/>
                  </a:cxn>
                  <a:cxn ang="0">
                    <a:pos x="4" y="10"/>
                  </a:cxn>
                  <a:cxn ang="0">
                    <a:pos x="5" y="5"/>
                  </a:cxn>
                  <a:cxn ang="0">
                    <a:pos x="2" y="5"/>
                  </a:cxn>
                  <a:cxn ang="0">
                    <a:pos x="0" y="13"/>
                  </a:cxn>
                  <a:cxn ang="0">
                    <a:pos x="15" y="7"/>
                  </a:cxn>
                </a:cxnLst>
                <a:rect l="0" t="0" r="0" b="0"/>
                <a:pathLst>
                  <a:path w="51" h="19">
                    <a:moveTo>
                      <a:pt x="18" y="9"/>
                    </a:moveTo>
                    <a:cubicBezTo>
                      <a:pt x="17" y="10"/>
                      <a:pt x="18" y="12"/>
                      <a:pt x="17" y="13"/>
                    </a:cubicBezTo>
                    <a:cubicBezTo>
                      <a:pt x="25" y="12"/>
                      <a:pt x="34" y="10"/>
                      <a:pt x="37" y="13"/>
                    </a:cubicBezTo>
                    <a:cubicBezTo>
                      <a:pt x="39" y="15"/>
                      <a:pt x="39" y="8"/>
                      <a:pt x="42" y="7"/>
                    </a:cubicBezTo>
                    <a:cubicBezTo>
                      <a:pt x="44" y="11"/>
                      <a:pt x="44" y="11"/>
                      <a:pt x="44" y="11"/>
                    </a:cubicBezTo>
                    <a:cubicBezTo>
                      <a:pt x="46" y="8"/>
                      <a:pt x="51" y="13"/>
                      <a:pt x="49" y="6"/>
                    </a:cubicBezTo>
                    <a:cubicBezTo>
                      <a:pt x="49" y="5"/>
                      <a:pt x="47" y="9"/>
                      <a:pt x="46" y="8"/>
                    </a:cubicBezTo>
                    <a:cubicBezTo>
                      <a:pt x="46" y="6"/>
                      <a:pt x="46" y="6"/>
                      <a:pt x="46" y="6"/>
                    </a:cubicBezTo>
                    <a:cubicBezTo>
                      <a:pt x="43" y="7"/>
                      <a:pt x="43" y="7"/>
                      <a:pt x="43" y="7"/>
                    </a:cubicBezTo>
                    <a:cubicBezTo>
                      <a:pt x="44" y="4"/>
                      <a:pt x="44" y="4"/>
                      <a:pt x="44" y="4"/>
                    </a:cubicBezTo>
                    <a:cubicBezTo>
                      <a:pt x="39" y="0"/>
                      <a:pt x="41" y="13"/>
                      <a:pt x="35" y="10"/>
                    </a:cubicBezTo>
                    <a:cubicBezTo>
                      <a:pt x="35" y="4"/>
                      <a:pt x="35" y="4"/>
                      <a:pt x="35" y="4"/>
                    </a:cubicBezTo>
                    <a:cubicBezTo>
                      <a:pt x="32" y="4"/>
                      <a:pt x="30" y="6"/>
                      <a:pt x="26" y="2"/>
                    </a:cubicBezTo>
                    <a:cubicBezTo>
                      <a:pt x="26" y="2"/>
                      <a:pt x="26" y="5"/>
                      <a:pt x="27" y="4"/>
                    </a:cubicBezTo>
                    <a:cubicBezTo>
                      <a:pt x="28" y="4"/>
                      <a:pt x="29" y="7"/>
                      <a:pt x="28" y="8"/>
                    </a:cubicBezTo>
                    <a:cubicBezTo>
                      <a:pt x="23" y="13"/>
                      <a:pt x="29" y="5"/>
                      <a:pt x="25" y="3"/>
                    </a:cubicBezTo>
                    <a:cubicBezTo>
                      <a:pt x="20" y="7"/>
                      <a:pt x="11" y="10"/>
                      <a:pt x="9" y="6"/>
                    </a:cubicBezTo>
                    <a:cubicBezTo>
                      <a:pt x="11" y="9"/>
                      <a:pt x="8" y="13"/>
                      <a:pt x="5" y="13"/>
                    </a:cubicBezTo>
                    <a:cubicBezTo>
                      <a:pt x="4" y="11"/>
                      <a:pt x="6" y="9"/>
                      <a:pt x="6" y="7"/>
                    </a:cubicBezTo>
                    <a:cubicBezTo>
                      <a:pt x="5" y="7"/>
                      <a:pt x="4" y="5"/>
                      <a:pt x="3" y="6"/>
                    </a:cubicBezTo>
                    <a:cubicBezTo>
                      <a:pt x="4" y="10"/>
                      <a:pt x="3" y="14"/>
                      <a:pt x="0" y="16"/>
                    </a:cubicBezTo>
                    <a:cubicBezTo>
                      <a:pt x="7" y="19"/>
                      <a:pt x="12" y="9"/>
                      <a:pt x="18"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1" name="Freeform 1531">
                <a:extLst>
                  <a:ext uri="{FF2B5EF4-FFF2-40B4-BE49-F238E27FC236}">
                    <a16:creationId xmlns:a16="http://schemas.microsoft.com/office/drawing/2014/main" xmlns="" id="{BC2B7ABB-B314-41C3-9347-C059DBD46D98}"/>
                  </a:ext>
                </a:extLst>
              </p:cNvPr>
              <p:cNvSpPr/>
              <p:nvPr/>
            </p:nvSpPr>
            <p:spPr>
              <a:xfrm>
                <a:off x="3474" y="3161"/>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2" name="Freeform 1532">
                <a:extLst>
                  <a:ext uri="{FF2B5EF4-FFF2-40B4-BE49-F238E27FC236}">
                    <a16:creationId xmlns:a16="http://schemas.microsoft.com/office/drawing/2014/main" xmlns="" id="{3716FB3E-D908-46BD-93B4-8D4B936F30E9}"/>
                  </a:ext>
                </a:extLst>
              </p:cNvPr>
              <p:cNvSpPr/>
              <p:nvPr/>
            </p:nvSpPr>
            <p:spPr>
              <a:xfrm>
                <a:off x="4142" y="3181"/>
                <a:ext cx="2" cy="3"/>
              </a:xfrm>
              <a:custGeom>
                <a:avLst/>
                <a:gdLst/>
                <a:ahLst/>
                <a:cxnLst>
                  <a:cxn ang="0">
                    <a:pos x="2" y="2"/>
                  </a:cxn>
                  <a:cxn ang="0">
                    <a:pos x="1" y="0"/>
                  </a:cxn>
                  <a:cxn ang="0">
                    <a:pos x="0" y="3"/>
                  </a:cxn>
                  <a:cxn ang="0">
                    <a:pos x="2" y="2"/>
                  </a:cxn>
                </a:cxnLst>
                <a:rect l="0" t="0" r="0" b="0"/>
                <a:pathLst>
                  <a:path w="2" h="3">
                    <a:moveTo>
                      <a:pt x="2" y="2"/>
                    </a:moveTo>
                    <a:lnTo>
                      <a:pt x="1" y="0"/>
                    </a:lnTo>
                    <a:lnTo>
                      <a:pt x="0" y="3"/>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3" name="Freeform 1533">
                <a:extLst>
                  <a:ext uri="{FF2B5EF4-FFF2-40B4-BE49-F238E27FC236}">
                    <a16:creationId xmlns:a16="http://schemas.microsoft.com/office/drawing/2014/main" xmlns="" id="{8B86803C-07A1-46E7-B733-BDC0BD7E889A}"/>
                  </a:ext>
                </a:extLst>
              </p:cNvPr>
              <p:cNvSpPr/>
              <p:nvPr/>
            </p:nvSpPr>
            <p:spPr>
              <a:xfrm>
                <a:off x="4132" y="3172"/>
                <a:ext cx="10" cy="13"/>
              </a:xfrm>
              <a:custGeom>
                <a:avLst/>
                <a:gdLst/>
                <a:ahLst/>
                <a:cxnLst>
                  <a:cxn ang="0">
                    <a:pos x="3" y="0"/>
                  </a:cxn>
                  <a:cxn ang="0">
                    <a:pos x="0" y="1"/>
                  </a:cxn>
                  <a:cxn ang="0">
                    <a:pos x="5" y="13"/>
                  </a:cxn>
                  <a:cxn ang="0">
                    <a:pos x="9" y="5"/>
                  </a:cxn>
                  <a:cxn ang="0">
                    <a:pos x="5" y="8"/>
                  </a:cxn>
                  <a:cxn ang="0">
                    <a:pos x="8" y="2"/>
                  </a:cxn>
                  <a:cxn ang="0">
                    <a:pos x="3" y="4"/>
                  </a:cxn>
                  <a:cxn ang="0">
                    <a:pos x="3" y="0"/>
                  </a:cxn>
                </a:cxnLst>
                <a:rect l="0" t="0" r="0" b="0"/>
                <a:pathLst>
                  <a:path w="12" h="16">
                    <a:moveTo>
                      <a:pt x="4" y="0"/>
                    </a:moveTo>
                    <a:cubicBezTo>
                      <a:pt x="0" y="2"/>
                      <a:pt x="0" y="2"/>
                      <a:pt x="0" y="2"/>
                    </a:cubicBezTo>
                    <a:cubicBezTo>
                      <a:pt x="3" y="12"/>
                      <a:pt x="0" y="9"/>
                      <a:pt x="6" y="16"/>
                    </a:cubicBezTo>
                    <a:cubicBezTo>
                      <a:pt x="8" y="15"/>
                      <a:pt x="12" y="11"/>
                      <a:pt x="11" y="7"/>
                    </a:cubicBezTo>
                    <a:cubicBezTo>
                      <a:pt x="10" y="7"/>
                      <a:pt x="8" y="11"/>
                      <a:pt x="6" y="10"/>
                    </a:cubicBezTo>
                    <a:cubicBezTo>
                      <a:pt x="6" y="7"/>
                      <a:pt x="9" y="7"/>
                      <a:pt x="10" y="3"/>
                    </a:cubicBezTo>
                    <a:cubicBezTo>
                      <a:pt x="6" y="0"/>
                      <a:pt x="8" y="6"/>
                      <a:pt x="4" y="5"/>
                    </a:cubicBezTo>
                    <a:lnTo>
                      <a:pt x="4"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4" name="Freeform 1534">
                <a:extLst>
                  <a:ext uri="{FF2B5EF4-FFF2-40B4-BE49-F238E27FC236}">
                    <a16:creationId xmlns:a16="http://schemas.microsoft.com/office/drawing/2014/main" xmlns="" id="{BCFFA8E8-9823-40B2-BCEB-48266EC4058E}"/>
                  </a:ext>
                </a:extLst>
              </p:cNvPr>
              <p:cNvSpPr/>
              <p:nvPr/>
            </p:nvSpPr>
            <p:spPr>
              <a:xfrm>
                <a:off x="4130" y="3176"/>
                <a:ext cx="2" cy="4"/>
              </a:xfrm>
              <a:custGeom>
                <a:avLst/>
                <a:gdLst/>
                <a:ahLst/>
                <a:cxnLst>
                  <a:cxn ang="0">
                    <a:pos x="2" y="4"/>
                  </a:cxn>
                  <a:cxn ang="0">
                    <a:pos x="2" y="0"/>
                  </a:cxn>
                  <a:cxn ang="0">
                    <a:pos x="2" y="4"/>
                  </a:cxn>
                </a:cxnLst>
                <a:rect l="0" t="0" r="0" b="0"/>
                <a:pathLst>
                  <a:path w="2" h="5">
                    <a:moveTo>
                      <a:pt x="2" y="5"/>
                    </a:moveTo>
                    <a:cubicBezTo>
                      <a:pt x="2" y="0"/>
                      <a:pt x="2" y="0"/>
                      <a:pt x="2" y="0"/>
                    </a:cubicBezTo>
                    <a:cubicBezTo>
                      <a:pt x="2" y="2"/>
                      <a:pt x="0" y="4"/>
                      <a:pt x="2"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5" name="Freeform 1535">
                <a:extLst>
                  <a:ext uri="{FF2B5EF4-FFF2-40B4-BE49-F238E27FC236}">
                    <a16:creationId xmlns:a16="http://schemas.microsoft.com/office/drawing/2014/main" xmlns="" id="{5928417E-FC84-45F1-AB9B-E88672045B27}"/>
                  </a:ext>
                </a:extLst>
              </p:cNvPr>
              <p:cNvSpPr/>
              <p:nvPr/>
            </p:nvSpPr>
            <p:spPr>
              <a:xfrm>
                <a:off x="4127" y="3178"/>
                <a:ext cx="2" cy="6"/>
              </a:xfrm>
              <a:custGeom>
                <a:avLst/>
                <a:gdLst/>
                <a:ahLst/>
                <a:cxnLst>
                  <a:cxn ang="0">
                    <a:pos x="2" y="4"/>
                  </a:cxn>
                  <a:cxn ang="0">
                    <a:pos x="2" y="0"/>
                  </a:cxn>
                  <a:cxn ang="0">
                    <a:pos x="0" y="6"/>
                  </a:cxn>
                  <a:cxn ang="0">
                    <a:pos x="2" y="4"/>
                  </a:cxn>
                </a:cxnLst>
                <a:rect l="0" t="0" r="0" b="0"/>
                <a:pathLst>
                  <a:path w="2" h="7">
                    <a:moveTo>
                      <a:pt x="2" y="5"/>
                    </a:moveTo>
                    <a:cubicBezTo>
                      <a:pt x="0" y="4"/>
                      <a:pt x="2" y="1"/>
                      <a:pt x="2" y="0"/>
                    </a:cubicBezTo>
                    <a:cubicBezTo>
                      <a:pt x="0" y="7"/>
                      <a:pt x="0" y="7"/>
                      <a:pt x="0" y="7"/>
                    </a:cubicBezTo>
                    <a:lnTo>
                      <a:pt x="2" y="5"/>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6" name="Freeform 1536">
                <a:extLst>
                  <a:ext uri="{FF2B5EF4-FFF2-40B4-BE49-F238E27FC236}">
                    <a16:creationId xmlns:a16="http://schemas.microsoft.com/office/drawing/2014/main" xmlns="" id="{E3BBC32C-5434-4550-BD98-5E366962261F}"/>
                  </a:ext>
                </a:extLst>
              </p:cNvPr>
              <p:cNvSpPr/>
              <p:nvPr/>
            </p:nvSpPr>
            <p:spPr>
              <a:xfrm>
                <a:off x="4119" y="3181"/>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1" y="2"/>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7" name="Freeform 1537">
                <a:extLst>
                  <a:ext uri="{FF2B5EF4-FFF2-40B4-BE49-F238E27FC236}">
                    <a16:creationId xmlns:a16="http://schemas.microsoft.com/office/drawing/2014/main" xmlns="" id="{1E956E0B-62FD-4D13-B480-F22044CAADE3}"/>
                  </a:ext>
                </a:extLst>
              </p:cNvPr>
              <p:cNvSpPr/>
              <p:nvPr/>
            </p:nvSpPr>
            <p:spPr>
              <a:xfrm>
                <a:off x="4116" y="3174"/>
                <a:ext cx="9" cy="10"/>
              </a:xfrm>
              <a:custGeom>
                <a:avLst/>
                <a:gdLst/>
                <a:ahLst/>
                <a:cxnLst>
                  <a:cxn ang="0">
                    <a:pos x="0" y="7"/>
                  </a:cxn>
                  <a:cxn ang="0">
                    <a:pos x="3" y="7"/>
                  </a:cxn>
                  <a:cxn ang="0">
                    <a:pos x="3" y="7"/>
                  </a:cxn>
                  <a:cxn ang="0">
                    <a:pos x="5" y="2"/>
                  </a:cxn>
                  <a:cxn ang="0">
                    <a:pos x="9" y="3"/>
                  </a:cxn>
                  <a:cxn ang="0">
                    <a:pos x="6" y="0"/>
                  </a:cxn>
                  <a:cxn ang="0">
                    <a:pos x="0" y="7"/>
                  </a:cxn>
                </a:cxnLst>
                <a:rect l="0" t="0" r="0" b="0"/>
                <a:pathLst>
                  <a:path w="10" h="12">
                    <a:moveTo>
                      <a:pt x="0" y="9"/>
                    </a:moveTo>
                    <a:cubicBezTo>
                      <a:pt x="2" y="12"/>
                      <a:pt x="3" y="10"/>
                      <a:pt x="4" y="9"/>
                    </a:cubicBezTo>
                    <a:cubicBezTo>
                      <a:pt x="4" y="9"/>
                      <a:pt x="4" y="9"/>
                      <a:pt x="4" y="9"/>
                    </a:cubicBezTo>
                    <a:cubicBezTo>
                      <a:pt x="3" y="7"/>
                      <a:pt x="4" y="2"/>
                      <a:pt x="6" y="3"/>
                    </a:cubicBezTo>
                    <a:cubicBezTo>
                      <a:pt x="8" y="2"/>
                      <a:pt x="8" y="7"/>
                      <a:pt x="10" y="4"/>
                    </a:cubicBezTo>
                    <a:cubicBezTo>
                      <a:pt x="7" y="0"/>
                      <a:pt x="7" y="0"/>
                      <a:pt x="7" y="0"/>
                    </a:cubicBezTo>
                    <a:cubicBezTo>
                      <a:pt x="4" y="0"/>
                      <a:pt x="2" y="7"/>
                      <a:pt x="0" y="9"/>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8" name="Freeform 1538">
                <a:extLst>
                  <a:ext uri="{FF2B5EF4-FFF2-40B4-BE49-F238E27FC236}">
                    <a16:creationId xmlns:a16="http://schemas.microsoft.com/office/drawing/2014/main" xmlns="" id="{E834D59B-3576-43EB-8218-7FBA2BAA9ACC}"/>
                  </a:ext>
                </a:extLst>
              </p:cNvPr>
              <p:cNvSpPr/>
              <p:nvPr/>
            </p:nvSpPr>
            <p:spPr>
              <a:xfrm>
                <a:off x="4120" y="3180"/>
                <a:ext cx="2" cy="1"/>
              </a:xfrm>
              <a:custGeom>
                <a:avLst/>
                <a:gdLst/>
                <a:ahLst/>
                <a:cxnLst>
                  <a:cxn ang="0">
                    <a:pos x="0" y="1"/>
                  </a:cxn>
                  <a:cxn ang="0">
                    <a:pos x="2" y="1"/>
                  </a:cxn>
                  <a:cxn ang="0">
                    <a:pos x="0" y="1"/>
                  </a:cxn>
                </a:cxnLst>
                <a:rect l="0" t="0" r="0" b="0"/>
                <a:pathLst>
                  <a:path w="2" h="1">
                    <a:moveTo>
                      <a:pt x="0" y="1"/>
                    </a:moveTo>
                    <a:cubicBezTo>
                      <a:pt x="2" y="1"/>
                      <a:pt x="2" y="1"/>
                      <a:pt x="2" y="1"/>
                    </a:cubicBezTo>
                    <a:cubicBezTo>
                      <a:pt x="1" y="0"/>
                      <a:pt x="1" y="1"/>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59" name="Freeform 1539">
                <a:extLst>
                  <a:ext uri="{FF2B5EF4-FFF2-40B4-BE49-F238E27FC236}">
                    <a16:creationId xmlns:a16="http://schemas.microsoft.com/office/drawing/2014/main" xmlns="" id="{D5372997-D62E-4A1C-A568-A0A20D21D52C}"/>
                  </a:ext>
                </a:extLst>
              </p:cNvPr>
              <p:cNvSpPr/>
              <p:nvPr/>
            </p:nvSpPr>
            <p:spPr>
              <a:xfrm>
                <a:off x="4125" y="3179"/>
                <a:ext cx="1" cy="3"/>
              </a:xfrm>
              <a:custGeom>
                <a:avLst/>
                <a:gdLst/>
                <a:ahLst/>
                <a:cxnLst>
                  <a:cxn ang="0">
                    <a:pos x="0" y="3"/>
                  </a:cxn>
                  <a:cxn ang="0">
                    <a:pos x="1" y="2"/>
                  </a:cxn>
                  <a:cxn ang="0">
                    <a:pos x="0" y="0"/>
                  </a:cxn>
                  <a:cxn ang="0">
                    <a:pos x="0" y="3"/>
                  </a:cxn>
                </a:cxnLst>
                <a:rect l="0" t="0" r="0" b="0"/>
                <a:pathLst>
                  <a:path w="1" h="3">
                    <a:moveTo>
                      <a:pt x="0" y="3"/>
                    </a:moveTo>
                    <a:lnTo>
                      <a:pt x="1" y="2"/>
                    </a:lnTo>
                    <a:lnTo>
                      <a:pt x="0" y="0"/>
                    </a:lnTo>
                    <a:lnTo>
                      <a:pt x="0" y="3"/>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0" name="Freeform 1540">
                <a:extLst>
                  <a:ext uri="{FF2B5EF4-FFF2-40B4-BE49-F238E27FC236}">
                    <a16:creationId xmlns:a16="http://schemas.microsoft.com/office/drawing/2014/main" xmlns="" id="{5BBD4BB8-10F2-4455-AE64-8CDDA07A662D}"/>
                  </a:ext>
                </a:extLst>
              </p:cNvPr>
              <p:cNvSpPr/>
              <p:nvPr/>
            </p:nvSpPr>
            <p:spPr>
              <a:xfrm>
                <a:off x="4107" y="3172"/>
                <a:ext cx="8" cy="12"/>
              </a:xfrm>
              <a:custGeom>
                <a:avLst/>
                <a:gdLst/>
                <a:ahLst/>
                <a:cxnLst>
                  <a:cxn ang="0">
                    <a:pos x="2" y="11"/>
                  </a:cxn>
                  <a:cxn ang="0">
                    <a:pos x="8" y="6"/>
                  </a:cxn>
                  <a:cxn ang="0">
                    <a:pos x="3" y="0"/>
                  </a:cxn>
                  <a:cxn ang="0">
                    <a:pos x="0" y="1"/>
                  </a:cxn>
                  <a:cxn ang="0">
                    <a:pos x="2" y="11"/>
                  </a:cxn>
                </a:cxnLst>
                <a:rect l="0" t="0" r="0" b="0"/>
                <a:pathLst>
                  <a:path w="10" h="13">
                    <a:moveTo>
                      <a:pt x="3" y="12"/>
                    </a:moveTo>
                    <a:cubicBezTo>
                      <a:pt x="4" y="6"/>
                      <a:pt x="9" y="13"/>
                      <a:pt x="10" y="7"/>
                    </a:cubicBezTo>
                    <a:cubicBezTo>
                      <a:pt x="6" y="8"/>
                      <a:pt x="4" y="3"/>
                      <a:pt x="4" y="0"/>
                    </a:cubicBezTo>
                    <a:cubicBezTo>
                      <a:pt x="1" y="2"/>
                      <a:pt x="1" y="2"/>
                      <a:pt x="1" y="2"/>
                    </a:cubicBezTo>
                    <a:cubicBezTo>
                      <a:pt x="0" y="4"/>
                      <a:pt x="1" y="9"/>
                      <a:pt x="3" y="1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1" name="Freeform 1541">
                <a:extLst>
                  <a:ext uri="{FF2B5EF4-FFF2-40B4-BE49-F238E27FC236}">
                    <a16:creationId xmlns:a16="http://schemas.microsoft.com/office/drawing/2014/main" xmlns="" id="{E469318D-D926-4B2B-919B-395EA918B352}"/>
                  </a:ext>
                </a:extLst>
              </p:cNvPr>
              <p:cNvSpPr/>
              <p:nvPr/>
            </p:nvSpPr>
            <p:spPr>
              <a:xfrm>
                <a:off x="4102" y="3169"/>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2" name="Freeform 1542">
                <a:extLst>
                  <a:ext uri="{FF2B5EF4-FFF2-40B4-BE49-F238E27FC236}">
                    <a16:creationId xmlns:a16="http://schemas.microsoft.com/office/drawing/2014/main" xmlns="" id="{A9BBB364-425B-4949-916A-4D5B7F94FE1F}"/>
                  </a:ext>
                </a:extLst>
              </p:cNvPr>
              <p:cNvSpPr/>
              <p:nvPr/>
            </p:nvSpPr>
            <p:spPr>
              <a:xfrm>
                <a:off x="4088" y="3165"/>
                <a:ext cx="17" cy="15"/>
              </a:xfrm>
              <a:custGeom>
                <a:avLst/>
                <a:gdLst/>
                <a:ahLst/>
                <a:cxnLst>
                  <a:cxn ang="0">
                    <a:pos x="0" y="13"/>
                  </a:cxn>
                  <a:cxn ang="0">
                    <a:pos x="7" y="7"/>
                  </a:cxn>
                  <a:cxn ang="0">
                    <a:pos x="5" y="11"/>
                  </a:cxn>
                  <a:cxn ang="0">
                    <a:pos x="11" y="9"/>
                  </a:cxn>
                  <a:cxn ang="0">
                    <a:pos x="8" y="14"/>
                  </a:cxn>
                  <a:cxn ang="0">
                    <a:pos x="14" y="9"/>
                  </a:cxn>
                  <a:cxn ang="0">
                    <a:pos x="17" y="13"/>
                  </a:cxn>
                  <a:cxn ang="0">
                    <a:pos x="16" y="7"/>
                  </a:cxn>
                  <a:cxn ang="0">
                    <a:pos x="12" y="7"/>
                  </a:cxn>
                  <a:cxn ang="0">
                    <a:pos x="14" y="4"/>
                  </a:cxn>
                  <a:cxn ang="0">
                    <a:pos x="5" y="0"/>
                  </a:cxn>
                  <a:cxn ang="0">
                    <a:pos x="0" y="13"/>
                  </a:cxn>
                </a:cxnLst>
                <a:rect l="0" t="0" r="0" b="0"/>
                <a:pathLst>
                  <a:path w="20" h="17">
                    <a:moveTo>
                      <a:pt x="0" y="15"/>
                    </a:moveTo>
                    <a:cubicBezTo>
                      <a:pt x="9" y="8"/>
                      <a:pt x="9" y="8"/>
                      <a:pt x="9" y="8"/>
                    </a:cubicBezTo>
                    <a:cubicBezTo>
                      <a:pt x="8" y="10"/>
                      <a:pt x="8" y="12"/>
                      <a:pt x="6" y="13"/>
                    </a:cubicBezTo>
                    <a:cubicBezTo>
                      <a:pt x="10" y="14"/>
                      <a:pt x="10" y="10"/>
                      <a:pt x="13" y="11"/>
                    </a:cubicBezTo>
                    <a:cubicBezTo>
                      <a:pt x="14" y="17"/>
                      <a:pt x="8" y="11"/>
                      <a:pt x="10" y="16"/>
                    </a:cubicBezTo>
                    <a:cubicBezTo>
                      <a:pt x="12" y="16"/>
                      <a:pt x="15" y="16"/>
                      <a:pt x="17" y="11"/>
                    </a:cubicBezTo>
                    <a:cubicBezTo>
                      <a:pt x="20" y="15"/>
                      <a:pt x="20" y="15"/>
                      <a:pt x="20" y="15"/>
                    </a:cubicBezTo>
                    <a:cubicBezTo>
                      <a:pt x="19" y="8"/>
                      <a:pt x="19" y="8"/>
                      <a:pt x="19" y="8"/>
                    </a:cubicBezTo>
                    <a:cubicBezTo>
                      <a:pt x="18"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3" name="Freeform 1543">
                <a:extLst>
                  <a:ext uri="{FF2B5EF4-FFF2-40B4-BE49-F238E27FC236}">
                    <a16:creationId xmlns:a16="http://schemas.microsoft.com/office/drawing/2014/main" xmlns="" id="{4A0173DE-88F3-489D-A56E-9BDF8950E356}"/>
                  </a:ext>
                </a:extLst>
              </p:cNvPr>
              <p:cNvSpPr/>
              <p:nvPr/>
            </p:nvSpPr>
            <p:spPr>
              <a:xfrm>
                <a:off x="4087" y="3170"/>
                <a:ext cx="1" cy="2"/>
              </a:xfrm>
              <a:custGeom>
                <a:avLst/>
                <a:gdLst/>
                <a:ahLst/>
                <a:cxnLst>
                  <a:cxn ang="0">
                    <a:pos x="1" y="2"/>
                  </a:cxn>
                  <a:cxn ang="0">
                    <a:pos x="0" y="0"/>
                  </a:cxn>
                  <a:cxn ang="0">
                    <a:pos x="1" y="2"/>
                  </a:cxn>
                  <a:cxn ang="0">
                    <a:pos x="1" y="2"/>
                  </a:cxn>
                </a:cxnLst>
                <a:rect l="0" t="0" r="0" b="0"/>
                <a:pathLst>
                  <a:path w="1" h="2">
                    <a:moveTo>
                      <a:pt x="1" y="2"/>
                    </a:moveTo>
                    <a:lnTo>
                      <a:pt x="0" y="0"/>
                    </a:lnTo>
                    <a:lnTo>
                      <a:pt x="1" y="2"/>
                    </a:lnTo>
                    <a:lnTo>
                      <a:pt x="1"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4" name="Freeform 1544">
                <a:extLst>
                  <a:ext uri="{FF2B5EF4-FFF2-40B4-BE49-F238E27FC236}">
                    <a16:creationId xmlns:a16="http://schemas.microsoft.com/office/drawing/2014/main" xmlns="" id="{AF311FEB-830F-4B34-BA92-9E4483505CC1}"/>
                  </a:ext>
                </a:extLst>
              </p:cNvPr>
              <p:cNvSpPr/>
              <p:nvPr/>
            </p:nvSpPr>
            <p:spPr>
              <a:xfrm>
                <a:off x="4070" y="3165"/>
                <a:ext cx="15" cy="15"/>
              </a:xfrm>
              <a:custGeom>
                <a:avLst/>
                <a:gdLst/>
                <a:ahLst/>
                <a:cxnLst>
                  <a:cxn ang="0">
                    <a:pos x="9" y="14"/>
                  </a:cxn>
                  <a:cxn ang="0">
                    <a:pos x="13" y="10"/>
                  </a:cxn>
                  <a:cxn ang="0">
                    <a:pos x="14" y="13"/>
                  </a:cxn>
                  <a:cxn ang="0">
                    <a:pos x="15" y="9"/>
                  </a:cxn>
                  <a:cxn ang="0">
                    <a:pos x="7" y="10"/>
                  </a:cxn>
                  <a:cxn ang="0">
                    <a:pos x="6" y="3"/>
                  </a:cxn>
                  <a:cxn ang="0">
                    <a:pos x="9" y="5"/>
                  </a:cxn>
                  <a:cxn ang="0">
                    <a:pos x="0" y="5"/>
                  </a:cxn>
                  <a:cxn ang="0">
                    <a:pos x="2" y="7"/>
                  </a:cxn>
                  <a:cxn ang="0">
                    <a:pos x="0" y="9"/>
                  </a:cxn>
                  <a:cxn ang="0">
                    <a:pos x="9" y="14"/>
                  </a:cxn>
                </a:cxnLst>
                <a:rect l="0" t="0" r="0" b="0"/>
                <a:pathLst>
                  <a:path w="17" h="18">
                    <a:moveTo>
                      <a:pt x="11" y="17"/>
                    </a:moveTo>
                    <a:cubicBezTo>
                      <a:pt x="15" y="13"/>
                      <a:pt x="15" y="13"/>
                      <a:pt x="15" y="13"/>
                    </a:cubicBezTo>
                    <a:cubicBezTo>
                      <a:pt x="16" y="13"/>
                      <a:pt x="16" y="15"/>
                      <a:pt x="16" y="16"/>
                    </a:cubicBezTo>
                    <a:cubicBezTo>
                      <a:pt x="16" y="14"/>
                      <a:pt x="17" y="12"/>
                      <a:pt x="17" y="11"/>
                    </a:cubicBezTo>
                    <a:cubicBezTo>
                      <a:pt x="15" y="5"/>
                      <a:pt x="12" y="12"/>
                      <a:pt x="9" y="13"/>
                    </a:cubicBezTo>
                    <a:cubicBezTo>
                      <a:pt x="3" y="11"/>
                      <a:pt x="10" y="10"/>
                      <a:pt x="7" y="4"/>
                    </a:cubicBezTo>
                    <a:cubicBezTo>
                      <a:pt x="9" y="5"/>
                      <a:pt x="9" y="6"/>
                      <a:pt x="11" y="7"/>
                    </a:cubicBezTo>
                    <a:cubicBezTo>
                      <a:pt x="8" y="0"/>
                      <a:pt x="3" y="6"/>
                      <a:pt x="1" y="7"/>
                    </a:cubicBezTo>
                    <a:cubicBezTo>
                      <a:pt x="1" y="8"/>
                      <a:pt x="1" y="10"/>
                      <a:pt x="3" y="9"/>
                    </a:cubicBezTo>
                    <a:cubicBezTo>
                      <a:pt x="0" y="11"/>
                      <a:pt x="0" y="11"/>
                      <a:pt x="0" y="11"/>
                    </a:cubicBezTo>
                    <a:cubicBezTo>
                      <a:pt x="3" y="16"/>
                      <a:pt x="5" y="18"/>
                      <a:pt x="11" y="1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5" name="Freeform 1545">
                <a:extLst>
                  <a:ext uri="{FF2B5EF4-FFF2-40B4-BE49-F238E27FC236}">
                    <a16:creationId xmlns:a16="http://schemas.microsoft.com/office/drawing/2014/main" xmlns="" id="{E2443AA8-B3A5-4813-80EA-A29D7099B54F}"/>
                  </a:ext>
                </a:extLst>
              </p:cNvPr>
              <p:cNvSpPr/>
              <p:nvPr/>
            </p:nvSpPr>
            <p:spPr>
              <a:xfrm>
                <a:off x="4084" y="3178"/>
                <a:ext cx="2" cy="3"/>
              </a:xfrm>
              <a:custGeom>
                <a:avLst/>
                <a:gdLst/>
                <a:ahLst/>
                <a:cxnLst>
                  <a:cxn ang="0">
                    <a:pos x="2" y="1"/>
                  </a:cxn>
                  <a:cxn ang="0">
                    <a:pos x="0" y="0"/>
                  </a:cxn>
                  <a:cxn ang="0">
                    <a:pos x="2" y="1"/>
                  </a:cxn>
                </a:cxnLst>
                <a:rect l="0" t="0" r="0" b="0"/>
                <a:pathLst>
                  <a:path w="2" h="3">
                    <a:moveTo>
                      <a:pt x="2" y="1"/>
                    </a:moveTo>
                    <a:cubicBezTo>
                      <a:pt x="1" y="1"/>
                      <a:pt x="0" y="1"/>
                      <a:pt x="0" y="0"/>
                    </a:cubicBezTo>
                    <a:cubicBezTo>
                      <a:pt x="1" y="2"/>
                      <a:pt x="1" y="3"/>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6" name="Freeform 1546">
                <a:extLst>
                  <a:ext uri="{FF2B5EF4-FFF2-40B4-BE49-F238E27FC236}">
                    <a16:creationId xmlns:a16="http://schemas.microsoft.com/office/drawing/2014/main" xmlns="" id="{08BA1F99-1610-4587-AED7-37DB20714C3C}"/>
                  </a:ext>
                </a:extLst>
              </p:cNvPr>
              <p:cNvSpPr/>
              <p:nvPr/>
            </p:nvSpPr>
            <p:spPr>
              <a:xfrm>
                <a:off x="4069" y="3171"/>
                <a:ext cx="2" cy="1"/>
              </a:xfrm>
              <a:custGeom>
                <a:avLst/>
                <a:gdLst/>
                <a:ahLst/>
                <a:cxnLst>
                  <a:cxn ang="0">
                    <a:pos x="0" y="1"/>
                  </a:cxn>
                  <a:cxn ang="0">
                    <a:pos x="2" y="0"/>
                  </a:cxn>
                  <a:cxn ang="0">
                    <a:pos x="0" y="1"/>
                  </a:cxn>
                </a:cxnLst>
                <a:rect l="0" t="0" r="0" b="0"/>
                <a:pathLst>
                  <a:path w="2" h="1">
                    <a:moveTo>
                      <a:pt x="0" y="1"/>
                    </a:moveTo>
                    <a:cubicBezTo>
                      <a:pt x="0" y="1"/>
                      <a:pt x="1" y="1"/>
                      <a:pt x="2" y="0"/>
                    </a:cubicBezTo>
                    <a:cubicBezTo>
                      <a:pt x="1" y="0"/>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7" name="Freeform 1547">
                <a:extLst>
                  <a:ext uri="{FF2B5EF4-FFF2-40B4-BE49-F238E27FC236}">
                    <a16:creationId xmlns:a16="http://schemas.microsoft.com/office/drawing/2014/main" xmlns="" id="{1FA262A1-0FFC-4449-B4E2-CD95445E8D58}"/>
                  </a:ext>
                </a:extLst>
              </p:cNvPr>
              <p:cNvSpPr/>
              <p:nvPr/>
            </p:nvSpPr>
            <p:spPr>
              <a:xfrm>
                <a:off x="4069" y="3177"/>
                <a:ext cx="3" cy="2"/>
              </a:xfrm>
              <a:custGeom>
                <a:avLst/>
                <a:gdLst/>
                <a:ahLst/>
                <a:cxnLst>
                  <a:cxn ang="0">
                    <a:pos x="3" y="0"/>
                  </a:cxn>
                  <a:cxn ang="0">
                    <a:pos x="0" y="0"/>
                  </a:cxn>
                  <a:cxn ang="0">
                    <a:pos x="1" y="2"/>
                  </a:cxn>
                  <a:cxn ang="0">
                    <a:pos x="3" y="0"/>
                  </a:cxn>
                </a:cxnLst>
                <a:rect l="0" t="0" r="0" b="0"/>
                <a:pathLst>
                  <a:path w="4" h="3">
                    <a:moveTo>
                      <a:pt x="4" y="1"/>
                    </a:moveTo>
                    <a:cubicBezTo>
                      <a:pt x="0" y="0"/>
                      <a:pt x="0" y="0"/>
                      <a:pt x="0" y="0"/>
                    </a:cubicBezTo>
                    <a:cubicBezTo>
                      <a:pt x="2" y="3"/>
                      <a:pt x="2" y="3"/>
                      <a:pt x="2" y="3"/>
                    </a:cubicBezTo>
                    <a:cubicBezTo>
                      <a:pt x="2" y="3"/>
                      <a:pt x="4" y="2"/>
                      <a:pt x="4"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8" name="Freeform 1548">
                <a:extLst>
                  <a:ext uri="{FF2B5EF4-FFF2-40B4-BE49-F238E27FC236}">
                    <a16:creationId xmlns:a16="http://schemas.microsoft.com/office/drawing/2014/main" xmlns="" id="{72428938-B7D4-4274-BDA8-D852B315D6D2}"/>
                  </a:ext>
                </a:extLst>
              </p:cNvPr>
              <p:cNvSpPr/>
              <p:nvPr/>
            </p:nvSpPr>
            <p:spPr>
              <a:xfrm>
                <a:off x="3969" y="3166"/>
                <a:ext cx="99" cy="17"/>
              </a:xfrm>
              <a:custGeom>
                <a:avLst/>
                <a:gdLst/>
                <a:ahLst/>
                <a:cxnLst>
                  <a:cxn ang="0">
                    <a:pos x="0" y="2"/>
                  </a:cxn>
                  <a:cxn ang="0">
                    <a:pos x="4" y="5"/>
                  </a:cxn>
                  <a:cxn ang="0">
                    <a:pos x="0" y="8"/>
                  </a:cxn>
                  <a:cxn ang="0">
                    <a:pos x="0" y="15"/>
                  </a:cxn>
                  <a:cxn ang="0">
                    <a:pos x="8" y="12"/>
                  </a:cxn>
                  <a:cxn ang="0">
                    <a:pos x="8" y="16"/>
                  </a:cxn>
                  <a:cxn ang="0">
                    <a:pos x="23" y="13"/>
                  </a:cxn>
                  <a:cxn ang="0">
                    <a:pos x="33" y="11"/>
                  </a:cxn>
                  <a:cxn ang="0">
                    <a:pos x="74" y="13"/>
                  </a:cxn>
                  <a:cxn ang="0">
                    <a:pos x="77" y="8"/>
                  </a:cxn>
                  <a:cxn ang="0">
                    <a:pos x="79" y="11"/>
                  </a:cxn>
                  <a:cxn ang="0">
                    <a:pos x="77" y="11"/>
                  </a:cxn>
                  <a:cxn ang="0">
                    <a:pos x="89" y="13"/>
                  </a:cxn>
                  <a:cxn ang="0">
                    <a:pos x="89" y="6"/>
                  </a:cxn>
                  <a:cxn ang="0">
                    <a:pos x="94" y="13"/>
                  </a:cxn>
                  <a:cxn ang="0">
                    <a:pos x="99" y="8"/>
                  </a:cxn>
                  <a:cxn ang="0">
                    <a:pos x="94" y="4"/>
                  </a:cxn>
                  <a:cxn ang="0">
                    <a:pos x="98" y="1"/>
                  </a:cxn>
                  <a:cxn ang="0">
                    <a:pos x="71" y="9"/>
                  </a:cxn>
                  <a:cxn ang="0">
                    <a:pos x="72" y="6"/>
                  </a:cxn>
                  <a:cxn ang="0">
                    <a:pos x="55" y="2"/>
                  </a:cxn>
                  <a:cxn ang="0">
                    <a:pos x="49" y="8"/>
                  </a:cxn>
                  <a:cxn ang="0">
                    <a:pos x="46" y="6"/>
                  </a:cxn>
                  <a:cxn ang="0">
                    <a:pos x="45" y="8"/>
                  </a:cxn>
                  <a:cxn ang="0">
                    <a:pos x="40" y="4"/>
                  </a:cxn>
                  <a:cxn ang="0">
                    <a:pos x="39" y="11"/>
                  </a:cxn>
                  <a:cxn ang="0">
                    <a:pos x="29" y="1"/>
                  </a:cxn>
                  <a:cxn ang="0">
                    <a:pos x="31" y="5"/>
                  </a:cxn>
                  <a:cxn ang="0">
                    <a:pos x="28" y="8"/>
                  </a:cxn>
                  <a:cxn ang="0">
                    <a:pos x="27" y="2"/>
                  </a:cxn>
                  <a:cxn ang="0">
                    <a:pos x="19" y="7"/>
                  </a:cxn>
                  <a:cxn ang="0">
                    <a:pos x="20" y="9"/>
                  </a:cxn>
                  <a:cxn ang="0">
                    <a:pos x="10" y="8"/>
                  </a:cxn>
                  <a:cxn ang="0">
                    <a:pos x="14" y="2"/>
                  </a:cxn>
                  <a:cxn ang="0">
                    <a:pos x="12" y="0"/>
                  </a:cxn>
                  <a:cxn ang="0">
                    <a:pos x="5" y="8"/>
                  </a:cxn>
                  <a:cxn ang="0">
                    <a:pos x="0" y="2"/>
                  </a:cxn>
                </a:cxnLst>
                <a:rect l="0" t="0" r="0" b="0"/>
                <a:pathLst>
                  <a:path w="114" h="19">
                    <a:moveTo>
                      <a:pt x="1" y="3"/>
                    </a:moveTo>
                    <a:cubicBezTo>
                      <a:pt x="1" y="5"/>
                      <a:pt x="3" y="6"/>
                      <a:pt x="5" y="6"/>
                    </a:cubicBezTo>
                    <a:cubicBezTo>
                      <a:pt x="5" y="9"/>
                      <a:pt x="2" y="8"/>
                      <a:pt x="0" y="10"/>
                    </a:cubicBezTo>
                    <a:cubicBezTo>
                      <a:pt x="3" y="12"/>
                      <a:pt x="0" y="14"/>
                      <a:pt x="1" y="17"/>
                    </a:cubicBezTo>
                    <a:cubicBezTo>
                      <a:pt x="5" y="17"/>
                      <a:pt x="6" y="13"/>
                      <a:pt x="10" y="14"/>
                    </a:cubicBezTo>
                    <a:cubicBezTo>
                      <a:pt x="10" y="18"/>
                      <a:pt x="10" y="18"/>
                      <a:pt x="10" y="18"/>
                    </a:cubicBezTo>
                    <a:cubicBezTo>
                      <a:pt x="15" y="15"/>
                      <a:pt x="22" y="12"/>
                      <a:pt x="27" y="15"/>
                    </a:cubicBezTo>
                    <a:cubicBezTo>
                      <a:pt x="31" y="16"/>
                      <a:pt x="34" y="15"/>
                      <a:pt x="39" y="13"/>
                    </a:cubicBezTo>
                    <a:cubicBezTo>
                      <a:pt x="54" y="15"/>
                      <a:pt x="70" y="12"/>
                      <a:pt x="86" y="15"/>
                    </a:cubicBezTo>
                    <a:cubicBezTo>
                      <a:pt x="89" y="9"/>
                      <a:pt x="89" y="9"/>
                      <a:pt x="89" y="9"/>
                    </a:cubicBezTo>
                    <a:cubicBezTo>
                      <a:pt x="90" y="12"/>
                      <a:pt x="93" y="9"/>
                      <a:pt x="92" y="13"/>
                    </a:cubicBezTo>
                    <a:cubicBezTo>
                      <a:pt x="91" y="12"/>
                      <a:pt x="90" y="13"/>
                      <a:pt x="89" y="13"/>
                    </a:cubicBezTo>
                    <a:cubicBezTo>
                      <a:pt x="93" y="19"/>
                      <a:pt x="99" y="13"/>
                      <a:pt x="103" y="15"/>
                    </a:cubicBezTo>
                    <a:cubicBezTo>
                      <a:pt x="102" y="14"/>
                      <a:pt x="102" y="8"/>
                      <a:pt x="103" y="7"/>
                    </a:cubicBezTo>
                    <a:cubicBezTo>
                      <a:pt x="103" y="14"/>
                      <a:pt x="108" y="7"/>
                      <a:pt x="109" y="15"/>
                    </a:cubicBezTo>
                    <a:cubicBezTo>
                      <a:pt x="113" y="18"/>
                      <a:pt x="109" y="9"/>
                      <a:pt x="114" y="10"/>
                    </a:cubicBezTo>
                    <a:cubicBezTo>
                      <a:pt x="114" y="6"/>
                      <a:pt x="110" y="8"/>
                      <a:pt x="109" y="5"/>
                    </a:cubicBezTo>
                    <a:cubicBezTo>
                      <a:pt x="110" y="2"/>
                      <a:pt x="113" y="7"/>
                      <a:pt x="113" y="2"/>
                    </a:cubicBezTo>
                    <a:cubicBezTo>
                      <a:pt x="106" y="0"/>
                      <a:pt x="93" y="9"/>
                      <a:pt x="82" y="11"/>
                    </a:cubicBezTo>
                    <a:cubicBezTo>
                      <a:pt x="83" y="7"/>
                      <a:pt x="83" y="7"/>
                      <a:pt x="83" y="7"/>
                    </a:cubicBezTo>
                    <a:cubicBezTo>
                      <a:pt x="77" y="9"/>
                      <a:pt x="68" y="9"/>
                      <a:pt x="64" y="3"/>
                    </a:cubicBezTo>
                    <a:cubicBezTo>
                      <a:pt x="65" y="7"/>
                      <a:pt x="56" y="1"/>
                      <a:pt x="57" y="9"/>
                    </a:cubicBezTo>
                    <a:cubicBezTo>
                      <a:pt x="55" y="7"/>
                      <a:pt x="55" y="7"/>
                      <a:pt x="53" y="7"/>
                    </a:cubicBezTo>
                    <a:cubicBezTo>
                      <a:pt x="52" y="9"/>
                      <a:pt x="52" y="9"/>
                      <a:pt x="52" y="9"/>
                    </a:cubicBezTo>
                    <a:cubicBezTo>
                      <a:pt x="50" y="9"/>
                      <a:pt x="50" y="5"/>
                      <a:pt x="47" y="5"/>
                    </a:cubicBezTo>
                    <a:cubicBezTo>
                      <a:pt x="49" y="9"/>
                      <a:pt x="47" y="10"/>
                      <a:pt x="46" y="13"/>
                    </a:cubicBezTo>
                    <a:cubicBezTo>
                      <a:pt x="42" y="9"/>
                      <a:pt x="38" y="6"/>
                      <a:pt x="34" y="2"/>
                    </a:cubicBezTo>
                    <a:cubicBezTo>
                      <a:pt x="34" y="3"/>
                      <a:pt x="35" y="5"/>
                      <a:pt x="36" y="6"/>
                    </a:cubicBezTo>
                    <a:cubicBezTo>
                      <a:pt x="34" y="5"/>
                      <a:pt x="34" y="9"/>
                      <a:pt x="33" y="10"/>
                    </a:cubicBezTo>
                    <a:cubicBezTo>
                      <a:pt x="31" y="10"/>
                      <a:pt x="31" y="5"/>
                      <a:pt x="32" y="3"/>
                    </a:cubicBezTo>
                    <a:cubicBezTo>
                      <a:pt x="28" y="2"/>
                      <a:pt x="26" y="10"/>
                      <a:pt x="23" y="8"/>
                    </a:cubicBezTo>
                    <a:cubicBezTo>
                      <a:pt x="24" y="11"/>
                      <a:pt x="24" y="11"/>
                      <a:pt x="24" y="11"/>
                    </a:cubicBezTo>
                    <a:cubicBezTo>
                      <a:pt x="20" y="12"/>
                      <a:pt x="16" y="8"/>
                      <a:pt x="12" y="9"/>
                    </a:cubicBezTo>
                    <a:cubicBezTo>
                      <a:pt x="9" y="4"/>
                      <a:pt x="15" y="5"/>
                      <a:pt x="17" y="3"/>
                    </a:cubicBezTo>
                    <a:cubicBezTo>
                      <a:pt x="16" y="2"/>
                      <a:pt x="14" y="1"/>
                      <a:pt x="14" y="0"/>
                    </a:cubicBezTo>
                    <a:cubicBezTo>
                      <a:pt x="12" y="2"/>
                      <a:pt x="9" y="6"/>
                      <a:pt x="6" y="9"/>
                    </a:cubicBezTo>
                    <a:cubicBezTo>
                      <a:pt x="8" y="3"/>
                      <a:pt x="3" y="3"/>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69" name="Freeform 1549">
                <a:extLst>
                  <a:ext uri="{FF2B5EF4-FFF2-40B4-BE49-F238E27FC236}">
                    <a16:creationId xmlns:a16="http://schemas.microsoft.com/office/drawing/2014/main" xmlns="" id="{9F88E5FE-649C-417F-AA73-2C37B228AA77}"/>
                  </a:ext>
                </a:extLst>
              </p:cNvPr>
              <p:cNvSpPr/>
              <p:nvPr/>
            </p:nvSpPr>
            <p:spPr>
              <a:xfrm>
                <a:off x="3981" y="3165"/>
                <a:ext cx="1" cy="1"/>
              </a:xfrm>
              <a:custGeom>
                <a:avLst/>
                <a:gdLst/>
                <a:ahLst/>
                <a:cxnLst>
                  <a:cxn ang="0">
                    <a:pos x="0" y="1"/>
                  </a:cxn>
                  <a:cxn ang="0">
                    <a:pos x="1" y="0"/>
                  </a:cxn>
                  <a:cxn ang="0">
                    <a:pos x="0" y="0"/>
                  </a:cxn>
                  <a:cxn ang="0">
                    <a:pos x="0" y="1"/>
                  </a:cxn>
                </a:cxnLst>
                <a:rect l="0" t="0" r="0" b="0"/>
                <a:pathLst>
                  <a:path w="1" h="1">
                    <a:moveTo>
                      <a:pt x="0" y="1"/>
                    </a:moveTo>
                    <a:lnTo>
                      <a:pt x="1" y="0"/>
                    </a:ln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0" name="Freeform 1550">
                <a:extLst>
                  <a:ext uri="{FF2B5EF4-FFF2-40B4-BE49-F238E27FC236}">
                    <a16:creationId xmlns:a16="http://schemas.microsoft.com/office/drawing/2014/main" xmlns="" id="{9DD94B76-974E-432B-8F78-2CD0FD2478CD}"/>
                  </a:ext>
                </a:extLst>
              </p:cNvPr>
              <p:cNvSpPr/>
              <p:nvPr/>
            </p:nvSpPr>
            <p:spPr>
              <a:xfrm>
                <a:off x="3969" y="3168"/>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0"/>
                      <a:pt x="1" y="0"/>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1" name="Freeform 1551">
                <a:extLst>
                  <a:ext uri="{FF2B5EF4-FFF2-40B4-BE49-F238E27FC236}">
                    <a16:creationId xmlns:a16="http://schemas.microsoft.com/office/drawing/2014/main" xmlns="" id="{6F7AB98A-55D4-4790-A07F-914E3984BDFE}"/>
                  </a:ext>
                </a:extLst>
              </p:cNvPr>
              <p:cNvSpPr/>
              <p:nvPr/>
            </p:nvSpPr>
            <p:spPr>
              <a:xfrm>
                <a:off x="3992" y="3179"/>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2" name="Freeform 1552">
                <a:extLst>
                  <a:ext uri="{FF2B5EF4-FFF2-40B4-BE49-F238E27FC236}">
                    <a16:creationId xmlns:a16="http://schemas.microsoft.com/office/drawing/2014/main" xmlns="" id="{5AA1BA0B-70E1-4988-9809-282B20B6D559}"/>
                  </a:ext>
                </a:extLst>
              </p:cNvPr>
              <p:cNvSpPr/>
              <p:nvPr/>
            </p:nvSpPr>
            <p:spPr>
              <a:xfrm>
                <a:off x="3996" y="3165"/>
                <a:ext cx="3" cy="3"/>
              </a:xfrm>
              <a:custGeom>
                <a:avLst/>
                <a:gdLst/>
                <a:ahLst/>
                <a:cxnLst>
                  <a:cxn ang="0">
                    <a:pos x="0" y="0"/>
                  </a:cxn>
                  <a:cxn ang="0">
                    <a:pos x="3" y="3"/>
                  </a:cxn>
                  <a:cxn ang="0">
                    <a:pos x="0" y="0"/>
                  </a:cxn>
                </a:cxnLst>
                <a:rect l="0" t="0" r="0" b="0"/>
                <a:pathLst>
                  <a:path w="3" h="4">
                    <a:moveTo>
                      <a:pt x="0" y="0"/>
                    </a:moveTo>
                    <a:cubicBezTo>
                      <a:pt x="3" y="4"/>
                      <a:pt x="3" y="4"/>
                      <a:pt x="3" y="4"/>
                    </a:cubicBezTo>
                    <a:cubicBezTo>
                      <a:pt x="3" y="3"/>
                      <a:pt x="2"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3" name="Freeform 1553">
                <a:extLst>
                  <a:ext uri="{FF2B5EF4-FFF2-40B4-BE49-F238E27FC236}">
                    <a16:creationId xmlns:a16="http://schemas.microsoft.com/office/drawing/2014/main" xmlns="" id="{5B21129D-F6EB-4D7B-B8D5-BF6041A96A6C}"/>
                  </a:ext>
                </a:extLst>
              </p:cNvPr>
              <p:cNvSpPr/>
              <p:nvPr/>
            </p:nvSpPr>
            <p:spPr>
              <a:xfrm>
                <a:off x="4019" y="3165"/>
                <a:ext cx="2" cy="4"/>
              </a:xfrm>
              <a:custGeom>
                <a:avLst/>
                <a:gdLst/>
                <a:ahLst/>
                <a:cxnLst>
                  <a:cxn ang="0">
                    <a:pos x="0" y="4"/>
                  </a:cxn>
                  <a:cxn ang="0">
                    <a:pos x="2" y="1"/>
                  </a:cxn>
                  <a:cxn ang="0">
                    <a:pos x="0" y="4"/>
                  </a:cxn>
                </a:cxnLst>
                <a:rect l="0" t="0" r="0" b="0"/>
                <a:pathLst>
                  <a:path w="3" h="4">
                    <a:moveTo>
                      <a:pt x="1" y="4"/>
                    </a:moveTo>
                    <a:cubicBezTo>
                      <a:pt x="2" y="3"/>
                      <a:pt x="2" y="2"/>
                      <a:pt x="3" y="1"/>
                    </a:cubicBezTo>
                    <a:cubicBezTo>
                      <a:pt x="1" y="0"/>
                      <a:pt x="0" y="2"/>
                      <a:pt x="1"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4" name="Freeform 1554">
                <a:extLst>
                  <a:ext uri="{FF2B5EF4-FFF2-40B4-BE49-F238E27FC236}">
                    <a16:creationId xmlns:a16="http://schemas.microsoft.com/office/drawing/2014/main" xmlns="" id="{F52A6121-2819-4EF4-B4AE-B81B60DF9E5D}"/>
                  </a:ext>
                </a:extLst>
              </p:cNvPr>
              <p:cNvSpPr/>
              <p:nvPr/>
            </p:nvSpPr>
            <p:spPr>
              <a:xfrm>
                <a:off x="3973" y="3165"/>
                <a:ext cx="4" cy="2"/>
              </a:xfrm>
              <a:custGeom>
                <a:avLst/>
                <a:gdLst/>
                <a:ahLst/>
                <a:cxnLst>
                  <a:cxn ang="0">
                    <a:pos x="4" y="0"/>
                  </a:cxn>
                  <a:cxn ang="0">
                    <a:pos x="1" y="1"/>
                  </a:cxn>
                  <a:cxn ang="0">
                    <a:pos x="0" y="2"/>
                  </a:cxn>
                  <a:cxn ang="0">
                    <a:pos x="4" y="0"/>
                  </a:cxn>
                </a:cxnLst>
                <a:rect l="0" t="0" r="0" b="0"/>
                <a:pathLst>
                  <a:path w="4" h="2">
                    <a:moveTo>
                      <a:pt x="4" y="0"/>
                    </a:moveTo>
                    <a:lnTo>
                      <a:pt x="1" y="1"/>
                    </a:lnTo>
                    <a:lnTo>
                      <a:pt x="0" y="2"/>
                    </a:lnTo>
                    <a:lnTo>
                      <a:pt x="4"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5" name="Freeform 1555">
                <a:extLst>
                  <a:ext uri="{FF2B5EF4-FFF2-40B4-BE49-F238E27FC236}">
                    <a16:creationId xmlns:a16="http://schemas.microsoft.com/office/drawing/2014/main" xmlns="" id="{7D414EE7-D352-4AA1-BB9B-D9D8306DE335}"/>
                  </a:ext>
                </a:extLst>
              </p:cNvPr>
              <p:cNvSpPr/>
              <p:nvPr/>
            </p:nvSpPr>
            <p:spPr>
              <a:xfrm>
                <a:off x="3914" y="3166"/>
                <a:ext cx="54" cy="23"/>
              </a:xfrm>
              <a:custGeom>
                <a:avLst/>
                <a:gdLst/>
                <a:ahLst/>
                <a:cxnLst>
                  <a:cxn ang="0">
                    <a:pos x="3" y="19"/>
                  </a:cxn>
                  <a:cxn ang="0">
                    <a:pos x="13" y="21"/>
                  </a:cxn>
                  <a:cxn ang="0">
                    <a:pos x="19" y="11"/>
                  </a:cxn>
                  <a:cxn ang="0">
                    <a:pos x="18" y="19"/>
                  </a:cxn>
                  <a:cxn ang="0">
                    <a:pos x="36" y="12"/>
                  </a:cxn>
                  <a:cxn ang="0">
                    <a:pos x="36" y="15"/>
                  </a:cxn>
                  <a:cxn ang="0">
                    <a:pos x="43" y="7"/>
                  </a:cxn>
                  <a:cxn ang="0">
                    <a:pos x="44" y="16"/>
                  </a:cxn>
                  <a:cxn ang="0">
                    <a:pos x="43" y="16"/>
                  </a:cxn>
                  <a:cxn ang="0">
                    <a:pos x="53" y="14"/>
                  </a:cxn>
                  <a:cxn ang="0">
                    <a:pos x="54" y="7"/>
                  </a:cxn>
                  <a:cxn ang="0">
                    <a:pos x="53" y="3"/>
                  </a:cxn>
                  <a:cxn ang="0">
                    <a:pos x="47" y="7"/>
                  </a:cxn>
                  <a:cxn ang="0">
                    <a:pos x="46" y="3"/>
                  </a:cxn>
                  <a:cxn ang="0">
                    <a:pos x="43" y="6"/>
                  </a:cxn>
                  <a:cxn ang="0">
                    <a:pos x="42" y="3"/>
                  </a:cxn>
                  <a:cxn ang="0">
                    <a:pos x="38" y="6"/>
                  </a:cxn>
                  <a:cxn ang="0">
                    <a:pos x="39" y="5"/>
                  </a:cxn>
                  <a:cxn ang="0">
                    <a:pos x="35" y="9"/>
                  </a:cxn>
                  <a:cxn ang="0">
                    <a:pos x="33" y="5"/>
                  </a:cxn>
                  <a:cxn ang="0">
                    <a:pos x="33" y="8"/>
                  </a:cxn>
                  <a:cxn ang="0">
                    <a:pos x="22" y="4"/>
                  </a:cxn>
                  <a:cxn ang="0">
                    <a:pos x="21" y="7"/>
                  </a:cxn>
                  <a:cxn ang="0">
                    <a:pos x="27" y="4"/>
                  </a:cxn>
                  <a:cxn ang="0">
                    <a:pos x="27" y="13"/>
                  </a:cxn>
                  <a:cxn ang="0">
                    <a:pos x="19" y="6"/>
                  </a:cxn>
                  <a:cxn ang="0">
                    <a:pos x="10" y="8"/>
                  </a:cxn>
                  <a:cxn ang="0">
                    <a:pos x="10" y="7"/>
                  </a:cxn>
                  <a:cxn ang="0">
                    <a:pos x="5" y="10"/>
                  </a:cxn>
                  <a:cxn ang="0">
                    <a:pos x="6" y="11"/>
                  </a:cxn>
                  <a:cxn ang="0">
                    <a:pos x="5" y="14"/>
                  </a:cxn>
                  <a:cxn ang="0">
                    <a:pos x="4" y="12"/>
                  </a:cxn>
                  <a:cxn ang="0">
                    <a:pos x="0" y="17"/>
                  </a:cxn>
                  <a:cxn ang="0">
                    <a:pos x="5" y="14"/>
                  </a:cxn>
                  <a:cxn ang="0">
                    <a:pos x="3" y="19"/>
                  </a:cxn>
                </a:cxnLst>
                <a:rect l="0" t="0" r="0" b="0"/>
                <a:pathLst>
                  <a:path w="62" h="26">
                    <a:moveTo>
                      <a:pt x="4" y="22"/>
                    </a:moveTo>
                    <a:cubicBezTo>
                      <a:pt x="7" y="26"/>
                      <a:pt x="11" y="23"/>
                      <a:pt x="15" y="24"/>
                    </a:cubicBezTo>
                    <a:cubicBezTo>
                      <a:pt x="22" y="21"/>
                      <a:pt x="16" y="14"/>
                      <a:pt x="22" y="13"/>
                    </a:cubicBezTo>
                    <a:cubicBezTo>
                      <a:pt x="21" y="22"/>
                      <a:pt x="21" y="22"/>
                      <a:pt x="21" y="22"/>
                    </a:cubicBezTo>
                    <a:cubicBezTo>
                      <a:pt x="28" y="21"/>
                      <a:pt x="37" y="23"/>
                      <a:pt x="42" y="14"/>
                    </a:cubicBezTo>
                    <a:cubicBezTo>
                      <a:pt x="43" y="15"/>
                      <a:pt x="44" y="17"/>
                      <a:pt x="42" y="18"/>
                    </a:cubicBezTo>
                    <a:cubicBezTo>
                      <a:pt x="47" y="17"/>
                      <a:pt x="44" y="5"/>
                      <a:pt x="50" y="8"/>
                    </a:cubicBezTo>
                    <a:cubicBezTo>
                      <a:pt x="45" y="14"/>
                      <a:pt x="52" y="13"/>
                      <a:pt x="51" y="19"/>
                    </a:cubicBezTo>
                    <a:cubicBezTo>
                      <a:pt x="50" y="19"/>
                      <a:pt x="50" y="19"/>
                      <a:pt x="50" y="19"/>
                    </a:cubicBezTo>
                    <a:cubicBezTo>
                      <a:pt x="53" y="19"/>
                      <a:pt x="58" y="15"/>
                      <a:pt x="61" y="16"/>
                    </a:cubicBezTo>
                    <a:cubicBezTo>
                      <a:pt x="61" y="13"/>
                      <a:pt x="58" y="10"/>
                      <a:pt x="62" y="9"/>
                    </a:cubicBezTo>
                    <a:cubicBezTo>
                      <a:pt x="60" y="9"/>
                      <a:pt x="61" y="6"/>
                      <a:pt x="61" y="4"/>
                    </a:cubicBezTo>
                    <a:cubicBezTo>
                      <a:pt x="57" y="6"/>
                      <a:pt x="55" y="5"/>
                      <a:pt x="54" y="8"/>
                    </a:cubicBezTo>
                    <a:cubicBezTo>
                      <a:pt x="52" y="5"/>
                      <a:pt x="55" y="7"/>
                      <a:pt x="53" y="4"/>
                    </a:cubicBezTo>
                    <a:cubicBezTo>
                      <a:pt x="50" y="7"/>
                      <a:pt x="50" y="7"/>
                      <a:pt x="50" y="7"/>
                    </a:cubicBezTo>
                    <a:cubicBezTo>
                      <a:pt x="48" y="7"/>
                      <a:pt x="52" y="4"/>
                      <a:pt x="49" y="4"/>
                    </a:cubicBezTo>
                    <a:cubicBezTo>
                      <a:pt x="49" y="5"/>
                      <a:pt x="46" y="7"/>
                      <a:pt x="44" y="7"/>
                    </a:cubicBezTo>
                    <a:cubicBezTo>
                      <a:pt x="45" y="6"/>
                      <a:pt x="45" y="6"/>
                      <a:pt x="45" y="6"/>
                    </a:cubicBezTo>
                    <a:cubicBezTo>
                      <a:pt x="43" y="7"/>
                      <a:pt x="40" y="6"/>
                      <a:pt x="41" y="11"/>
                    </a:cubicBezTo>
                    <a:cubicBezTo>
                      <a:pt x="39" y="6"/>
                      <a:pt x="39" y="6"/>
                      <a:pt x="39"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1" y="15"/>
                    </a:cubicBezTo>
                    <a:cubicBezTo>
                      <a:pt x="27" y="11"/>
                      <a:pt x="24" y="16"/>
                      <a:pt x="22" y="7"/>
                    </a:cubicBezTo>
                    <a:cubicBezTo>
                      <a:pt x="18" y="7"/>
                      <a:pt x="17" y="11"/>
                      <a:pt x="12" y="10"/>
                    </a:cubicBezTo>
                    <a:cubicBezTo>
                      <a:pt x="12" y="8"/>
                      <a:pt x="12" y="8"/>
                      <a:pt x="12" y="8"/>
                    </a:cubicBezTo>
                    <a:cubicBezTo>
                      <a:pt x="12" y="14"/>
                      <a:pt x="9" y="6"/>
                      <a:pt x="6" y="12"/>
                    </a:cubicBezTo>
                    <a:cubicBezTo>
                      <a:pt x="8" y="13"/>
                      <a:pt x="8" y="13"/>
                      <a:pt x="8" y="13"/>
                    </a:cubicBezTo>
                    <a:cubicBezTo>
                      <a:pt x="8" y="15"/>
                      <a:pt x="7" y="16"/>
                      <a:pt x="6" y="16"/>
                    </a:cubicBezTo>
                    <a:cubicBezTo>
                      <a:pt x="6" y="15"/>
                      <a:pt x="6" y="15"/>
                      <a:pt x="5" y="14"/>
                    </a:cubicBezTo>
                    <a:cubicBezTo>
                      <a:pt x="5" y="18"/>
                      <a:pt x="0" y="19"/>
                      <a:pt x="0" y="20"/>
                    </a:cubicBezTo>
                    <a:cubicBezTo>
                      <a:pt x="2" y="21"/>
                      <a:pt x="4" y="17"/>
                      <a:pt x="6" y="16"/>
                    </a:cubicBezTo>
                    <a:cubicBezTo>
                      <a:pt x="5" y="19"/>
                      <a:pt x="6" y="22"/>
                      <a:pt x="4" y="2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6" name="Freeform 1556">
                <a:extLst>
                  <a:ext uri="{FF2B5EF4-FFF2-40B4-BE49-F238E27FC236}">
                    <a16:creationId xmlns:a16="http://schemas.microsoft.com/office/drawing/2014/main" xmlns="" id="{92D41623-EB86-496D-9664-DDFB2CC38C0C}"/>
                  </a:ext>
                </a:extLst>
              </p:cNvPr>
              <p:cNvSpPr/>
              <p:nvPr/>
            </p:nvSpPr>
            <p:spPr>
              <a:xfrm>
                <a:off x="3953" y="3170"/>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2"/>
                      <a:pt x="1" y="1"/>
                      <a:pt x="1"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7" name="Freeform 1557">
                <a:extLst>
                  <a:ext uri="{FF2B5EF4-FFF2-40B4-BE49-F238E27FC236}">
                    <a16:creationId xmlns:a16="http://schemas.microsoft.com/office/drawing/2014/main" xmlns="" id="{EACAC78E-900A-4203-A94F-A1E9F85E459A}"/>
                  </a:ext>
                </a:extLst>
              </p:cNvPr>
              <p:cNvSpPr/>
              <p:nvPr/>
            </p:nvSpPr>
            <p:spPr>
              <a:xfrm>
                <a:off x="3871" y="3167"/>
                <a:ext cx="41" cy="27"/>
              </a:xfrm>
              <a:custGeom>
                <a:avLst/>
                <a:gdLst/>
                <a:ahLst/>
                <a:cxnLst>
                  <a:cxn ang="0">
                    <a:pos x="30" y="12"/>
                  </a:cxn>
                  <a:cxn ang="0">
                    <a:pos x="28" y="7"/>
                  </a:cxn>
                  <a:cxn ang="0">
                    <a:pos x="29" y="16"/>
                  </a:cxn>
                  <a:cxn ang="0">
                    <a:pos x="25" y="19"/>
                  </a:cxn>
                  <a:cxn ang="0">
                    <a:pos x="24" y="10"/>
                  </a:cxn>
                  <a:cxn ang="0">
                    <a:pos x="20" y="9"/>
                  </a:cxn>
                  <a:cxn ang="0">
                    <a:pos x="20" y="14"/>
                  </a:cxn>
                  <a:cxn ang="0">
                    <a:pos x="15" y="18"/>
                  </a:cxn>
                  <a:cxn ang="0">
                    <a:pos x="17" y="16"/>
                  </a:cxn>
                  <a:cxn ang="0">
                    <a:pos x="14" y="10"/>
                  </a:cxn>
                  <a:cxn ang="0">
                    <a:pos x="3" y="25"/>
                  </a:cxn>
                  <a:cxn ang="0">
                    <a:pos x="6" y="24"/>
                  </a:cxn>
                  <a:cxn ang="0">
                    <a:pos x="6" y="18"/>
                  </a:cxn>
                  <a:cxn ang="0">
                    <a:pos x="10" y="19"/>
                  </a:cxn>
                  <a:cxn ang="0">
                    <a:pos x="8" y="22"/>
                  </a:cxn>
                  <a:cxn ang="0">
                    <a:pos x="36" y="20"/>
                  </a:cxn>
                  <a:cxn ang="0">
                    <a:pos x="32" y="20"/>
                  </a:cxn>
                  <a:cxn ang="0">
                    <a:pos x="35" y="17"/>
                  </a:cxn>
                  <a:cxn ang="0">
                    <a:pos x="34" y="11"/>
                  </a:cxn>
                  <a:cxn ang="0">
                    <a:pos x="35" y="13"/>
                  </a:cxn>
                  <a:cxn ang="0">
                    <a:pos x="35" y="6"/>
                  </a:cxn>
                  <a:cxn ang="0">
                    <a:pos x="41" y="4"/>
                  </a:cxn>
                  <a:cxn ang="0">
                    <a:pos x="31" y="4"/>
                  </a:cxn>
                  <a:cxn ang="0">
                    <a:pos x="30" y="12"/>
                  </a:cxn>
                </a:cxnLst>
                <a:rect l="0" t="0" r="0" b="0"/>
                <a:pathLst>
                  <a:path w="47" h="31">
                    <a:moveTo>
                      <a:pt x="35" y="14"/>
                    </a:moveTo>
                    <a:cubicBezTo>
                      <a:pt x="32" y="14"/>
                      <a:pt x="35" y="11"/>
                      <a:pt x="33" y="9"/>
                    </a:cubicBezTo>
                    <a:cubicBezTo>
                      <a:pt x="30" y="12"/>
                      <a:pt x="36" y="15"/>
                      <a:pt x="34" y="19"/>
                    </a:cubicBezTo>
                    <a:cubicBezTo>
                      <a:pt x="32" y="17"/>
                      <a:pt x="30" y="21"/>
                      <a:pt x="29" y="22"/>
                    </a:cubicBezTo>
                    <a:cubicBezTo>
                      <a:pt x="30" y="19"/>
                      <a:pt x="29" y="14"/>
                      <a:pt x="28" y="12"/>
                    </a:cubicBezTo>
                    <a:cubicBezTo>
                      <a:pt x="27" y="14"/>
                      <a:pt x="25" y="11"/>
                      <a:pt x="23" y="11"/>
                    </a:cubicBezTo>
                    <a:cubicBezTo>
                      <a:pt x="27" y="15"/>
                      <a:pt x="20" y="14"/>
                      <a:pt x="24" y="17"/>
                    </a:cubicBezTo>
                    <a:cubicBezTo>
                      <a:pt x="23" y="20"/>
                      <a:pt x="20" y="23"/>
                      <a:pt x="18" y="21"/>
                    </a:cubicBezTo>
                    <a:cubicBezTo>
                      <a:pt x="18" y="18"/>
                      <a:pt x="19" y="19"/>
                      <a:pt x="20" y="19"/>
                    </a:cubicBezTo>
                    <a:cubicBezTo>
                      <a:pt x="21" y="14"/>
                      <a:pt x="17" y="16"/>
                      <a:pt x="17" y="12"/>
                    </a:cubicBezTo>
                    <a:cubicBezTo>
                      <a:pt x="13" y="19"/>
                      <a:pt x="0" y="19"/>
                      <a:pt x="4" y="29"/>
                    </a:cubicBezTo>
                    <a:cubicBezTo>
                      <a:pt x="6" y="31"/>
                      <a:pt x="7" y="28"/>
                      <a:pt x="8" y="28"/>
                    </a:cubicBezTo>
                    <a:cubicBezTo>
                      <a:pt x="4" y="26"/>
                      <a:pt x="8" y="22"/>
                      <a:pt x="8" y="21"/>
                    </a:cubicBezTo>
                    <a:cubicBezTo>
                      <a:pt x="10" y="22"/>
                      <a:pt x="13" y="19"/>
                      <a:pt x="12" y="22"/>
                    </a:cubicBezTo>
                    <a:cubicBezTo>
                      <a:pt x="10" y="26"/>
                      <a:pt x="10" y="26"/>
                      <a:pt x="10" y="26"/>
                    </a:cubicBezTo>
                    <a:cubicBezTo>
                      <a:pt x="19" y="28"/>
                      <a:pt x="31" y="26"/>
                      <a:pt x="42" y="24"/>
                    </a:cubicBezTo>
                    <a:cubicBezTo>
                      <a:pt x="37" y="24"/>
                      <a:pt x="37" y="24"/>
                      <a:pt x="37" y="24"/>
                    </a:cubicBezTo>
                    <a:cubicBezTo>
                      <a:pt x="38" y="21"/>
                      <a:pt x="40" y="21"/>
                      <a:pt x="41" y="20"/>
                    </a:cubicBezTo>
                    <a:cubicBezTo>
                      <a:pt x="39" y="13"/>
                      <a:pt x="39" y="13"/>
                      <a:pt x="39" y="13"/>
                    </a:cubicBezTo>
                    <a:cubicBezTo>
                      <a:pt x="40" y="14"/>
                      <a:pt x="41" y="13"/>
                      <a:pt x="41"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8" name="Freeform 1558">
                <a:extLst>
                  <a:ext uri="{FF2B5EF4-FFF2-40B4-BE49-F238E27FC236}">
                    <a16:creationId xmlns:a16="http://schemas.microsoft.com/office/drawing/2014/main" xmlns="" id="{335C7B5D-33F5-4C8C-8D9E-6EBA05141370}"/>
                  </a:ext>
                </a:extLst>
              </p:cNvPr>
              <p:cNvSpPr/>
              <p:nvPr/>
            </p:nvSpPr>
            <p:spPr>
              <a:xfrm>
                <a:off x="3911" y="3176"/>
                <a:ext cx="2" cy="3"/>
              </a:xfrm>
              <a:custGeom>
                <a:avLst/>
                <a:gdLst/>
                <a:ahLst/>
                <a:cxnLst>
                  <a:cxn ang="0">
                    <a:pos x="1" y="0"/>
                  </a:cxn>
                  <a:cxn ang="0">
                    <a:pos x="0" y="3"/>
                  </a:cxn>
                  <a:cxn ang="0">
                    <a:pos x="2" y="2"/>
                  </a:cxn>
                  <a:cxn ang="0">
                    <a:pos x="1" y="0"/>
                  </a:cxn>
                </a:cxnLst>
                <a:rect l="0" t="0" r="0" b="0"/>
                <a:pathLst>
                  <a:path w="2" h="3">
                    <a:moveTo>
                      <a:pt x="1" y="0"/>
                    </a:moveTo>
                    <a:lnTo>
                      <a:pt x="0" y="3"/>
                    </a:lnTo>
                    <a:lnTo>
                      <a:pt x="2" y="2"/>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79" name="Freeform 1559">
                <a:extLst>
                  <a:ext uri="{FF2B5EF4-FFF2-40B4-BE49-F238E27FC236}">
                    <a16:creationId xmlns:a16="http://schemas.microsoft.com/office/drawing/2014/main" xmlns="" id="{15EE9BC4-E107-44EC-AAF9-F90E578B9C36}"/>
                  </a:ext>
                </a:extLst>
              </p:cNvPr>
              <p:cNvSpPr/>
              <p:nvPr/>
            </p:nvSpPr>
            <p:spPr>
              <a:xfrm>
                <a:off x="3908" y="3184"/>
                <a:ext cx="3" cy="5"/>
              </a:xfrm>
              <a:custGeom>
                <a:avLst/>
                <a:gdLst/>
                <a:ahLst/>
                <a:cxnLst>
                  <a:cxn ang="0">
                    <a:pos x="3" y="5"/>
                  </a:cxn>
                  <a:cxn ang="0">
                    <a:pos x="3" y="1"/>
                  </a:cxn>
                  <a:cxn ang="0">
                    <a:pos x="3" y="5"/>
                  </a:cxn>
                </a:cxnLst>
                <a:rect l="0" t="0" r="0" b="0"/>
                <a:pathLst>
                  <a:path w="3" h="5">
                    <a:moveTo>
                      <a:pt x="3" y="5"/>
                    </a:moveTo>
                    <a:cubicBezTo>
                      <a:pt x="3" y="1"/>
                      <a:pt x="3" y="1"/>
                      <a:pt x="3" y="1"/>
                    </a:cubicBezTo>
                    <a:cubicBezTo>
                      <a:pt x="0" y="0"/>
                      <a:pt x="1" y="2"/>
                      <a:pt x="3"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0" name="Freeform 1560">
                <a:extLst>
                  <a:ext uri="{FF2B5EF4-FFF2-40B4-BE49-F238E27FC236}">
                    <a16:creationId xmlns:a16="http://schemas.microsoft.com/office/drawing/2014/main" xmlns="" id="{680DB47A-39B1-42CF-A2EA-00602EA1D656}"/>
                  </a:ext>
                </a:extLst>
              </p:cNvPr>
              <p:cNvSpPr/>
              <p:nvPr/>
            </p:nvSpPr>
            <p:spPr>
              <a:xfrm>
                <a:off x="3880" y="3178"/>
                <a:ext cx="2" cy="2"/>
              </a:xfrm>
              <a:custGeom>
                <a:avLst/>
                <a:gdLst/>
                <a:ahLst/>
                <a:cxnLst>
                  <a:cxn ang="0">
                    <a:pos x="2" y="0"/>
                  </a:cxn>
                  <a:cxn ang="0">
                    <a:pos x="0" y="1"/>
                  </a:cxn>
                  <a:cxn ang="0">
                    <a:pos x="1" y="2"/>
                  </a:cxn>
                  <a:cxn ang="0">
                    <a:pos x="2" y="0"/>
                  </a:cxn>
                </a:cxnLst>
                <a:rect l="0" t="0" r="0" b="0"/>
                <a:pathLst>
                  <a:path w="3" h="3">
                    <a:moveTo>
                      <a:pt x="3" y="0"/>
                    </a:moveTo>
                    <a:cubicBezTo>
                      <a:pt x="0" y="2"/>
                      <a:pt x="0" y="2"/>
                      <a:pt x="0" y="2"/>
                    </a:cubicBezTo>
                    <a:cubicBezTo>
                      <a:pt x="2" y="3"/>
                      <a:pt x="2" y="3"/>
                      <a:pt x="2" y="3"/>
                    </a:cubicBezTo>
                    <a:cubicBezTo>
                      <a:pt x="2" y="1"/>
                      <a:pt x="3" y="1"/>
                      <a:pt x="3"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1" name="Freeform 1561">
                <a:extLst>
                  <a:ext uri="{FF2B5EF4-FFF2-40B4-BE49-F238E27FC236}">
                    <a16:creationId xmlns:a16="http://schemas.microsoft.com/office/drawing/2014/main" xmlns="" id="{2443508A-1446-43AE-AC87-8C0030DA4C3A}"/>
                  </a:ext>
                </a:extLst>
              </p:cNvPr>
              <p:cNvSpPr/>
              <p:nvPr/>
            </p:nvSpPr>
            <p:spPr>
              <a:xfrm>
                <a:off x="3863" y="3182"/>
                <a:ext cx="12" cy="12"/>
              </a:xfrm>
              <a:custGeom>
                <a:avLst/>
                <a:gdLst/>
                <a:ahLst/>
                <a:cxnLst>
                  <a:cxn ang="0">
                    <a:pos x="0" y="12"/>
                  </a:cxn>
                  <a:cxn ang="0">
                    <a:pos x="9" y="11"/>
                  </a:cxn>
                  <a:cxn ang="0">
                    <a:pos x="8" y="0"/>
                  </a:cxn>
                  <a:cxn ang="0">
                    <a:pos x="5" y="7"/>
                  </a:cxn>
                  <a:cxn ang="0">
                    <a:pos x="0" y="7"/>
                  </a:cxn>
                  <a:cxn ang="0">
                    <a:pos x="0" y="12"/>
                  </a:cxn>
                </a:cxnLst>
                <a:rect l="0" t="0" r="0" b="0"/>
                <a:pathLst>
                  <a:path w="15" h="14">
                    <a:moveTo>
                      <a:pt x="0" y="14"/>
                    </a:moveTo>
                    <a:cubicBezTo>
                      <a:pt x="5" y="13"/>
                      <a:pt x="7" y="10"/>
                      <a:pt x="12" y="13"/>
                    </a:cubicBezTo>
                    <a:cubicBezTo>
                      <a:pt x="15" y="8"/>
                      <a:pt x="11" y="5"/>
                      <a:pt x="11" y="1"/>
                    </a:cubicBezTo>
                    <a:cubicBezTo>
                      <a:pt x="9" y="0"/>
                      <a:pt x="9" y="7"/>
                      <a:pt x="7" y="9"/>
                    </a:cubicBezTo>
                    <a:cubicBezTo>
                      <a:pt x="6" y="5"/>
                      <a:pt x="3" y="10"/>
                      <a:pt x="0" y="9"/>
                    </a:cubicBezTo>
                    <a:cubicBezTo>
                      <a:pt x="1" y="11"/>
                      <a:pt x="1" y="12"/>
                      <a:pt x="0" y="1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2" name="Freeform 1562">
                <a:extLst>
                  <a:ext uri="{FF2B5EF4-FFF2-40B4-BE49-F238E27FC236}">
                    <a16:creationId xmlns:a16="http://schemas.microsoft.com/office/drawing/2014/main" xmlns="" id="{483C7FFB-92ED-42DF-B57B-0060D0092A40}"/>
                  </a:ext>
                </a:extLst>
              </p:cNvPr>
              <p:cNvSpPr/>
              <p:nvPr/>
            </p:nvSpPr>
            <p:spPr>
              <a:xfrm>
                <a:off x="3765" y="3173"/>
                <a:ext cx="102" cy="24"/>
              </a:xfrm>
              <a:custGeom>
                <a:avLst/>
                <a:gdLst/>
                <a:ahLst/>
                <a:cxnLst>
                  <a:cxn ang="0">
                    <a:pos x="82" y="8"/>
                  </a:cxn>
                  <a:cxn ang="0">
                    <a:pos x="77" y="10"/>
                  </a:cxn>
                  <a:cxn ang="0">
                    <a:pos x="80" y="7"/>
                  </a:cxn>
                  <a:cxn ang="0">
                    <a:pos x="76" y="6"/>
                  </a:cxn>
                  <a:cxn ang="0">
                    <a:pos x="76" y="7"/>
                  </a:cxn>
                  <a:cxn ang="0">
                    <a:pos x="67" y="9"/>
                  </a:cxn>
                  <a:cxn ang="0">
                    <a:pos x="65" y="13"/>
                  </a:cxn>
                  <a:cxn ang="0">
                    <a:pos x="58" y="6"/>
                  </a:cxn>
                  <a:cxn ang="0">
                    <a:pos x="61" y="16"/>
                  </a:cxn>
                  <a:cxn ang="0">
                    <a:pos x="50" y="13"/>
                  </a:cxn>
                  <a:cxn ang="0">
                    <a:pos x="52" y="12"/>
                  </a:cxn>
                  <a:cxn ang="0">
                    <a:pos x="46" y="13"/>
                  </a:cxn>
                  <a:cxn ang="0">
                    <a:pos x="46" y="8"/>
                  </a:cxn>
                  <a:cxn ang="0">
                    <a:pos x="38" y="9"/>
                  </a:cxn>
                  <a:cxn ang="0">
                    <a:pos x="38" y="7"/>
                  </a:cxn>
                  <a:cxn ang="0">
                    <a:pos x="23" y="12"/>
                  </a:cxn>
                  <a:cxn ang="0">
                    <a:pos x="20" y="9"/>
                  </a:cxn>
                  <a:cxn ang="0">
                    <a:pos x="23" y="17"/>
                  </a:cxn>
                  <a:cxn ang="0">
                    <a:pos x="16" y="17"/>
                  </a:cxn>
                  <a:cxn ang="0">
                    <a:pos x="17" y="11"/>
                  </a:cxn>
                  <a:cxn ang="0">
                    <a:pos x="13" y="14"/>
                  </a:cxn>
                  <a:cxn ang="0">
                    <a:pos x="11" y="9"/>
                  </a:cxn>
                  <a:cxn ang="0">
                    <a:pos x="5" y="17"/>
                  </a:cxn>
                  <a:cxn ang="0">
                    <a:pos x="0" y="16"/>
                  </a:cxn>
                  <a:cxn ang="0">
                    <a:pos x="3" y="24"/>
                  </a:cxn>
                  <a:cxn ang="0">
                    <a:pos x="26" y="21"/>
                  </a:cxn>
                  <a:cxn ang="0">
                    <a:pos x="31" y="16"/>
                  </a:cxn>
                  <a:cxn ang="0">
                    <a:pos x="33" y="21"/>
                  </a:cxn>
                  <a:cxn ang="0">
                    <a:pos x="32" y="16"/>
                  </a:cxn>
                  <a:cxn ang="0">
                    <a:pos x="37" y="20"/>
                  </a:cxn>
                  <a:cxn ang="0">
                    <a:pos x="38" y="16"/>
                  </a:cxn>
                  <a:cxn ang="0">
                    <a:pos x="41" y="22"/>
                  </a:cxn>
                  <a:cxn ang="0">
                    <a:pos x="76" y="18"/>
                  </a:cxn>
                  <a:cxn ang="0">
                    <a:pos x="76" y="13"/>
                  </a:cxn>
                  <a:cxn ang="0">
                    <a:pos x="89" y="12"/>
                  </a:cxn>
                  <a:cxn ang="0">
                    <a:pos x="91" y="9"/>
                  </a:cxn>
                  <a:cxn ang="0">
                    <a:pos x="91" y="18"/>
                  </a:cxn>
                  <a:cxn ang="0">
                    <a:pos x="95" y="16"/>
                  </a:cxn>
                  <a:cxn ang="0">
                    <a:pos x="93" y="14"/>
                  </a:cxn>
                  <a:cxn ang="0">
                    <a:pos x="97" y="16"/>
                  </a:cxn>
                  <a:cxn ang="0">
                    <a:pos x="94" y="6"/>
                  </a:cxn>
                  <a:cxn ang="0">
                    <a:pos x="82" y="3"/>
                  </a:cxn>
                  <a:cxn ang="0">
                    <a:pos x="82" y="8"/>
                  </a:cxn>
                </a:cxnLst>
                <a:rect l="0" t="0" r="0" b="0"/>
                <a:pathLst>
                  <a:path w="118" h="28">
                    <a:moveTo>
                      <a:pt x="96" y="10"/>
                    </a:moveTo>
                    <a:cubicBezTo>
                      <a:pt x="94" y="10"/>
                      <a:pt x="92" y="13"/>
                      <a:pt x="90" y="12"/>
                    </a:cubicBezTo>
                    <a:cubicBezTo>
                      <a:pt x="90" y="9"/>
                      <a:pt x="91" y="9"/>
                      <a:pt x="93" y="9"/>
                    </a:cubicBezTo>
                    <a:cubicBezTo>
                      <a:pt x="92" y="4"/>
                      <a:pt x="90" y="10"/>
                      <a:pt x="88" y="7"/>
                    </a:cubicBezTo>
                    <a:cubicBezTo>
                      <a:pt x="88" y="7"/>
                      <a:pt x="89" y="8"/>
                      <a:pt x="88" y="9"/>
                    </a:cubicBezTo>
                    <a:cubicBezTo>
                      <a:pt x="83" y="8"/>
                      <a:pt x="85" y="14"/>
                      <a:pt x="78" y="11"/>
                    </a:cubicBezTo>
                    <a:cubicBezTo>
                      <a:pt x="77" y="13"/>
                      <a:pt x="76" y="13"/>
                      <a:pt x="76" y="16"/>
                    </a:cubicBezTo>
                    <a:cubicBezTo>
                      <a:pt x="71" y="12"/>
                      <a:pt x="74" y="12"/>
                      <a:pt x="68" y="8"/>
                    </a:cubicBezTo>
                    <a:cubicBezTo>
                      <a:pt x="69" y="10"/>
                      <a:pt x="71" y="15"/>
                      <a:pt x="71" y="19"/>
                    </a:cubicBezTo>
                    <a:cubicBezTo>
                      <a:pt x="63" y="14"/>
                      <a:pt x="63" y="21"/>
                      <a:pt x="58" y="16"/>
                    </a:cubicBezTo>
                    <a:cubicBezTo>
                      <a:pt x="59" y="16"/>
                      <a:pt x="60" y="15"/>
                      <a:pt x="61" y="15"/>
                    </a:cubicBezTo>
                    <a:cubicBezTo>
                      <a:pt x="60" y="9"/>
                      <a:pt x="57" y="17"/>
                      <a:pt x="54" y="16"/>
                    </a:cubicBezTo>
                    <a:cubicBezTo>
                      <a:pt x="54" y="10"/>
                      <a:pt x="54" y="10"/>
                      <a:pt x="54" y="10"/>
                    </a:cubicBezTo>
                    <a:cubicBezTo>
                      <a:pt x="52" y="11"/>
                      <a:pt x="48" y="15"/>
                      <a:pt x="45" y="11"/>
                    </a:cubicBezTo>
                    <a:cubicBezTo>
                      <a:pt x="45" y="9"/>
                      <a:pt x="45" y="9"/>
                      <a:pt x="45" y="9"/>
                    </a:cubicBezTo>
                    <a:cubicBezTo>
                      <a:pt x="39" y="13"/>
                      <a:pt x="32" y="12"/>
                      <a:pt x="27" y="14"/>
                    </a:cubicBezTo>
                    <a:cubicBezTo>
                      <a:pt x="24" y="11"/>
                      <a:pt x="24" y="11"/>
                      <a:pt x="24" y="11"/>
                    </a:cubicBezTo>
                    <a:cubicBezTo>
                      <a:pt x="17" y="15"/>
                      <a:pt x="31" y="12"/>
                      <a:pt x="27" y="20"/>
                    </a:cubicBezTo>
                    <a:cubicBezTo>
                      <a:pt x="25" y="11"/>
                      <a:pt x="23" y="24"/>
                      <a:pt x="19" y="20"/>
                    </a:cubicBezTo>
                    <a:cubicBezTo>
                      <a:pt x="17" y="16"/>
                      <a:pt x="23" y="18"/>
                      <a:pt x="20" y="13"/>
                    </a:cubicBezTo>
                    <a:cubicBezTo>
                      <a:pt x="20" y="19"/>
                      <a:pt x="18" y="15"/>
                      <a:pt x="16" y="17"/>
                    </a:cubicBezTo>
                    <a:cubicBezTo>
                      <a:pt x="16" y="12"/>
                      <a:pt x="12" y="16"/>
                      <a:pt x="13" y="11"/>
                    </a:cubicBezTo>
                    <a:cubicBezTo>
                      <a:pt x="6" y="20"/>
                      <a:pt x="6" y="20"/>
                      <a:pt x="6" y="20"/>
                    </a:cubicBezTo>
                    <a:cubicBezTo>
                      <a:pt x="4" y="17"/>
                      <a:pt x="2" y="18"/>
                      <a:pt x="0" y="19"/>
                    </a:cubicBezTo>
                    <a:cubicBezTo>
                      <a:pt x="5" y="19"/>
                      <a:pt x="0" y="26"/>
                      <a:pt x="4" y="28"/>
                    </a:cubicBezTo>
                    <a:cubicBezTo>
                      <a:pt x="11" y="25"/>
                      <a:pt x="22" y="23"/>
                      <a:pt x="31" y="25"/>
                    </a:cubicBezTo>
                    <a:cubicBezTo>
                      <a:pt x="31" y="18"/>
                      <a:pt x="36" y="25"/>
                      <a:pt x="37" y="19"/>
                    </a:cubicBezTo>
                    <a:cubicBezTo>
                      <a:pt x="39" y="25"/>
                      <a:pt x="39" y="25"/>
                      <a:pt x="39" y="25"/>
                    </a:cubicBezTo>
                    <a:cubicBezTo>
                      <a:pt x="44" y="23"/>
                      <a:pt x="37" y="22"/>
                      <a:pt x="38" y="19"/>
                    </a:cubicBezTo>
                    <a:cubicBezTo>
                      <a:pt x="41" y="18"/>
                      <a:pt x="43" y="22"/>
                      <a:pt x="43" y="24"/>
                    </a:cubicBezTo>
                    <a:cubicBezTo>
                      <a:pt x="47" y="24"/>
                      <a:pt x="43" y="23"/>
                      <a:pt x="45" y="19"/>
                    </a:cubicBezTo>
                    <a:cubicBezTo>
                      <a:pt x="48" y="26"/>
                      <a:pt x="48" y="26"/>
                      <a:pt x="48" y="26"/>
                    </a:cubicBezTo>
                    <a:cubicBezTo>
                      <a:pt x="60" y="23"/>
                      <a:pt x="75" y="17"/>
                      <a:pt x="89" y="21"/>
                    </a:cubicBezTo>
                    <a:cubicBezTo>
                      <a:pt x="88" y="16"/>
                      <a:pt x="88" y="16"/>
                      <a:pt x="88" y="16"/>
                    </a:cubicBezTo>
                    <a:cubicBezTo>
                      <a:pt x="95" y="18"/>
                      <a:pt x="98" y="6"/>
                      <a:pt x="104" y="15"/>
                    </a:cubicBezTo>
                    <a:cubicBezTo>
                      <a:pt x="106" y="11"/>
                      <a:pt x="106" y="11"/>
                      <a:pt x="106" y="11"/>
                    </a:cubicBezTo>
                    <a:cubicBezTo>
                      <a:pt x="105" y="13"/>
                      <a:pt x="107" y="18"/>
                      <a:pt x="106" y="21"/>
                    </a:cubicBezTo>
                    <a:cubicBezTo>
                      <a:pt x="107" y="19"/>
                      <a:pt x="109" y="21"/>
                      <a:pt x="111" y="19"/>
                    </a:cubicBezTo>
                    <a:cubicBezTo>
                      <a:pt x="108" y="17"/>
                      <a:pt x="108" y="17"/>
                      <a:pt x="108" y="17"/>
                    </a:cubicBezTo>
                    <a:cubicBezTo>
                      <a:pt x="110" y="13"/>
                      <a:pt x="112" y="16"/>
                      <a:pt x="113" y="19"/>
                    </a:cubicBezTo>
                    <a:cubicBezTo>
                      <a:pt x="118" y="14"/>
                      <a:pt x="110" y="11"/>
                      <a:pt x="109" y="8"/>
                    </a:cubicBezTo>
                    <a:cubicBezTo>
                      <a:pt x="103" y="16"/>
                      <a:pt x="102" y="0"/>
                      <a:pt x="96" y="4"/>
                    </a:cubicBezTo>
                    <a:cubicBezTo>
                      <a:pt x="92" y="7"/>
                      <a:pt x="96" y="8"/>
                      <a:pt x="96" y="1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3" name="Freeform 1563">
                <a:extLst>
                  <a:ext uri="{FF2B5EF4-FFF2-40B4-BE49-F238E27FC236}">
                    <a16:creationId xmlns:a16="http://schemas.microsoft.com/office/drawing/2014/main" xmlns="" id="{F52609AA-1E59-462B-BBAC-569DC9BB159F}"/>
                  </a:ext>
                </a:extLst>
              </p:cNvPr>
              <p:cNvSpPr/>
              <p:nvPr/>
            </p:nvSpPr>
            <p:spPr>
              <a:xfrm>
                <a:off x="3856" y="3191"/>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4" name="Freeform 1564">
                <a:extLst>
                  <a:ext uri="{FF2B5EF4-FFF2-40B4-BE49-F238E27FC236}">
                    <a16:creationId xmlns:a16="http://schemas.microsoft.com/office/drawing/2014/main" xmlns="" id="{FE3A9188-387B-4950-9983-7B98264A90E9}"/>
                  </a:ext>
                </a:extLst>
              </p:cNvPr>
              <p:cNvSpPr/>
              <p:nvPr/>
            </p:nvSpPr>
            <p:spPr>
              <a:xfrm>
                <a:off x="3763" y="3190"/>
                <a:ext cx="2" cy="0"/>
              </a:xfrm>
              <a:custGeom>
                <a:avLst/>
                <a:gdLst/>
                <a:ahLst/>
                <a:cxnLst>
                  <a:cxn ang="0">
                    <a:pos x="2" y="0"/>
                  </a:cxn>
                  <a:cxn ang="0">
                    <a:pos x="1" y="0"/>
                  </a:cxn>
                  <a:cxn ang="0">
                    <a:pos x="2" y="0"/>
                  </a:cxn>
                </a:cxnLst>
                <a:rect l="0" t="0" r="0" b="0"/>
                <a:pathLst>
                  <a:path w="2" h="1">
                    <a:moveTo>
                      <a:pt x="2" y="0"/>
                    </a:moveTo>
                    <a:cubicBezTo>
                      <a:pt x="1" y="0"/>
                      <a:pt x="1" y="0"/>
                      <a:pt x="1" y="0"/>
                    </a:cubicBezTo>
                    <a:cubicBezTo>
                      <a:pt x="0" y="1"/>
                      <a:pt x="1" y="0"/>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5" name="Rectangle 1565">
                <a:extLst>
                  <a:ext uri="{FF2B5EF4-FFF2-40B4-BE49-F238E27FC236}">
                    <a16:creationId xmlns:a16="http://schemas.microsoft.com/office/drawing/2014/main" xmlns="" id="{45820B5A-920E-4F3A-B692-A9D2233620E0}"/>
                  </a:ext>
                </a:extLst>
              </p:cNvPr>
              <p:cNvSpPr/>
              <p:nvPr/>
            </p:nvSpPr>
            <p:spPr>
              <a:xfrm>
                <a:off x="3863" y="3190"/>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886" name="Freeform 1566">
                <a:extLst>
                  <a:ext uri="{FF2B5EF4-FFF2-40B4-BE49-F238E27FC236}">
                    <a16:creationId xmlns:a16="http://schemas.microsoft.com/office/drawing/2014/main" xmlns="" id="{9FD324A5-61BE-4B1A-94AD-3316C5B5E11C}"/>
                  </a:ext>
                </a:extLst>
              </p:cNvPr>
              <p:cNvSpPr/>
              <p:nvPr/>
            </p:nvSpPr>
            <p:spPr>
              <a:xfrm>
                <a:off x="3863" y="3180"/>
                <a:ext cx="2" cy="2"/>
              </a:xfrm>
              <a:custGeom>
                <a:avLst/>
                <a:gdLst/>
                <a:ahLst/>
                <a:cxnLst>
                  <a:cxn ang="0">
                    <a:pos x="2" y="0"/>
                  </a:cxn>
                  <a:cxn ang="0">
                    <a:pos x="0" y="0"/>
                  </a:cxn>
                  <a:cxn ang="0">
                    <a:pos x="0" y="2"/>
                  </a:cxn>
                  <a:cxn ang="0">
                    <a:pos x="2" y="0"/>
                  </a:cxn>
                </a:cxnLst>
                <a:rect l="0" t="0" r="0" b="0"/>
                <a:pathLst>
                  <a:path w="2" h="2">
                    <a:moveTo>
                      <a:pt x="2" y="0"/>
                    </a:moveTo>
                    <a:lnTo>
                      <a:pt x="0" y="0"/>
                    </a:lnTo>
                    <a:lnTo>
                      <a:pt x="0" y="2"/>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7" name="Freeform 1567">
                <a:extLst>
                  <a:ext uri="{FF2B5EF4-FFF2-40B4-BE49-F238E27FC236}">
                    <a16:creationId xmlns:a16="http://schemas.microsoft.com/office/drawing/2014/main" xmlns="" id="{0368F37D-DC11-450B-AA43-980D2F391628}"/>
                  </a:ext>
                </a:extLst>
              </p:cNvPr>
              <p:cNvSpPr/>
              <p:nvPr/>
            </p:nvSpPr>
            <p:spPr>
              <a:xfrm>
                <a:off x="3750" y="3185"/>
                <a:ext cx="0" cy="3"/>
              </a:xfrm>
              <a:custGeom>
                <a:avLst/>
                <a:gdLst/>
                <a:ahLst/>
                <a:cxnLst>
                  <a:cxn ang="0">
                    <a:pos x="0" y="0"/>
                  </a:cxn>
                  <a:cxn ang="0">
                    <a:pos x="0" y="3"/>
                  </a:cxn>
                  <a:cxn ang="0">
                    <a:pos x="0" y="0"/>
                  </a:cxn>
                </a:cxnLst>
                <a:rect l="0" t="0" r="0" b="0"/>
                <a:pathLst>
                  <a:path w="1" h="3">
                    <a:moveTo>
                      <a:pt x="0" y="0"/>
                    </a:moveTo>
                    <a:lnTo>
                      <a:pt x="0" y="3"/>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8" name="Freeform 1568">
                <a:extLst>
                  <a:ext uri="{FF2B5EF4-FFF2-40B4-BE49-F238E27FC236}">
                    <a16:creationId xmlns:a16="http://schemas.microsoft.com/office/drawing/2014/main" xmlns="" id="{76655064-AC2D-4AA9-B126-3A4D7267F644}"/>
                  </a:ext>
                </a:extLst>
              </p:cNvPr>
              <p:cNvSpPr/>
              <p:nvPr/>
            </p:nvSpPr>
            <p:spPr>
              <a:xfrm>
                <a:off x="3706" y="3187"/>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89" name="Freeform 1569">
                <a:extLst>
                  <a:ext uri="{FF2B5EF4-FFF2-40B4-BE49-F238E27FC236}">
                    <a16:creationId xmlns:a16="http://schemas.microsoft.com/office/drawing/2014/main" xmlns="" id="{A08EE322-A536-43FC-BC24-A44C7799B63C}"/>
                  </a:ext>
                </a:extLst>
              </p:cNvPr>
              <p:cNvSpPr/>
              <p:nvPr/>
            </p:nvSpPr>
            <p:spPr>
              <a:xfrm>
                <a:off x="3589" y="3182"/>
                <a:ext cx="174" cy="36"/>
              </a:xfrm>
              <a:custGeom>
                <a:avLst/>
                <a:gdLst/>
                <a:ahLst/>
                <a:cxnLst>
                  <a:cxn ang="0">
                    <a:pos x="6" y="24"/>
                  </a:cxn>
                  <a:cxn ang="0">
                    <a:pos x="3" y="29"/>
                  </a:cxn>
                  <a:cxn ang="0">
                    <a:pos x="9" y="31"/>
                  </a:cxn>
                  <a:cxn ang="0">
                    <a:pos x="18" y="27"/>
                  </a:cxn>
                  <a:cxn ang="0">
                    <a:pos x="38" y="25"/>
                  </a:cxn>
                  <a:cxn ang="0">
                    <a:pos x="51" y="25"/>
                  </a:cxn>
                  <a:cxn ang="0">
                    <a:pos x="67" y="19"/>
                  </a:cxn>
                  <a:cxn ang="0">
                    <a:pos x="70" y="20"/>
                  </a:cxn>
                  <a:cxn ang="0">
                    <a:pos x="80" y="21"/>
                  </a:cxn>
                  <a:cxn ang="0">
                    <a:pos x="83" y="12"/>
                  </a:cxn>
                  <a:cxn ang="0">
                    <a:pos x="92" y="12"/>
                  </a:cxn>
                  <a:cxn ang="0">
                    <a:pos x="99" y="14"/>
                  </a:cxn>
                  <a:cxn ang="0">
                    <a:pos x="111" y="13"/>
                  </a:cxn>
                  <a:cxn ang="0">
                    <a:pos x="122" y="14"/>
                  </a:cxn>
                  <a:cxn ang="0">
                    <a:pos x="133" y="12"/>
                  </a:cxn>
                  <a:cxn ang="0">
                    <a:pos x="140" y="8"/>
                  </a:cxn>
                  <a:cxn ang="0">
                    <a:pos x="142" y="12"/>
                  </a:cxn>
                  <a:cxn ang="0">
                    <a:pos x="148" y="11"/>
                  </a:cxn>
                  <a:cxn ang="0">
                    <a:pos x="173" y="10"/>
                  </a:cxn>
                  <a:cxn ang="0">
                    <a:pos x="161" y="10"/>
                  </a:cxn>
                  <a:cxn ang="0">
                    <a:pos x="159" y="12"/>
                  </a:cxn>
                  <a:cxn ang="0">
                    <a:pos x="155" y="2"/>
                  </a:cxn>
                  <a:cxn ang="0">
                    <a:pos x="152" y="1"/>
                  </a:cxn>
                  <a:cxn ang="0">
                    <a:pos x="144" y="3"/>
                  </a:cxn>
                  <a:cxn ang="0">
                    <a:pos x="136" y="2"/>
                  </a:cxn>
                  <a:cxn ang="0">
                    <a:pos x="125" y="2"/>
                  </a:cxn>
                  <a:cxn ang="0">
                    <a:pos x="116" y="6"/>
                  </a:cxn>
                  <a:cxn ang="0">
                    <a:pos x="116" y="5"/>
                  </a:cxn>
                  <a:cxn ang="0">
                    <a:pos x="113" y="5"/>
                  </a:cxn>
                  <a:cxn ang="0">
                    <a:pos x="105" y="6"/>
                  </a:cxn>
                  <a:cxn ang="0">
                    <a:pos x="98" y="9"/>
                  </a:cxn>
                  <a:cxn ang="0">
                    <a:pos x="95" y="5"/>
                  </a:cxn>
                  <a:cxn ang="0">
                    <a:pos x="85" y="6"/>
                  </a:cxn>
                  <a:cxn ang="0">
                    <a:pos x="82" y="10"/>
                  </a:cxn>
                  <a:cxn ang="0">
                    <a:pos x="70" y="13"/>
                  </a:cxn>
                  <a:cxn ang="0">
                    <a:pos x="54" y="17"/>
                  </a:cxn>
                  <a:cxn ang="0">
                    <a:pos x="50" y="16"/>
                  </a:cxn>
                  <a:cxn ang="0">
                    <a:pos x="32" y="18"/>
                  </a:cxn>
                  <a:cxn ang="0">
                    <a:pos x="39" y="24"/>
                  </a:cxn>
                  <a:cxn ang="0">
                    <a:pos x="30" y="16"/>
                  </a:cxn>
                </a:cxnLst>
                <a:rect l="0" t="0" r="0" b="0"/>
                <a:pathLst>
                  <a:path w="201" h="42">
                    <a:moveTo>
                      <a:pt x="16" y="20"/>
                    </a:moveTo>
                    <a:cubicBezTo>
                      <a:pt x="13" y="22"/>
                      <a:pt x="9" y="24"/>
                      <a:pt x="7" y="28"/>
                    </a:cubicBezTo>
                    <a:cubicBezTo>
                      <a:pt x="7" y="25"/>
                      <a:pt x="7" y="25"/>
                      <a:pt x="7" y="25"/>
                    </a:cubicBezTo>
                    <a:cubicBezTo>
                      <a:pt x="5" y="26"/>
                      <a:pt x="0" y="31"/>
                      <a:pt x="4" y="34"/>
                    </a:cubicBezTo>
                    <a:cubicBezTo>
                      <a:pt x="5" y="32"/>
                      <a:pt x="5" y="32"/>
                      <a:pt x="5" y="32"/>
                    </a:cubicBezTo>
                    <a:cubicBezTo>
                      <a:pt x="9" y="29"/>
                      <a:pt x="8" y="36"/>
                      <a:pt x="11" y="37"/>
                    </a:cubicBezTo>
                    <a:cubicBezTo>
                      <a:pt x="15" y="36"/>
                      <a:pt x="17" y="27"/>
                      <a:pt x="20" y="29"/>
                    </a:cubicBezTo>
                    <a:cubicBezTo>
                      <a:pt x="22" y="28"/>
                      <a:pt x="22" y="31"/>
                      <a:pt x="21" y="32"/>
                    </a:cubicBezTo>
                    <a:cubicBezTo>
                      <a:pt x="25" y="33"/>
                      <a:pt x="26" y="26"/>
                      <a:pt x="28" y="25"/>
                    </a:cubicBezTo>
                    <a:cubicBezTo>
                      <a:pt x="31" y="42"/>
                      <a:pt x="38" y="19"/>
                      <a:pt x="44" y="30"/>
                    </a:cubicBezTo>
                    <a:cubicBezTo>
                      <a:pt x="47" y="28"/>
                      <a:pt x="52" y="29"/>
                      <a:pt x="56" y="25"/>
                    </a:cubicBezTo>
                    <a:cubicBezTo>
                      <a:pt x="54" y="30"/>
                      <a:pt x="60" y="25"/>
                      <a:pt x="59" y="30"/>
                    </a:cubicBezTo>
                    <a:cubicBezTo>
                      <a:pt x="59" y="20"/>
                      <a:pt x="71" y="34"/>
                      <a:pt x="71" y="21"/>
                    </a:cubicBezTo>
                    <a:cubicBezTo>
                      <a:pt x="77" y="24"/>
                      <a:pt x="71" y="20"/>
                      <a:pt x="78" y="23"/>
                    </a:cubicBezTo>
                    <a:cubicBezTo>
                      <a:pt x="78" y="24"/>
                      <a:pt x="77" y="24"/>
                      <a:pt x="76" y="25"/>
                    </a:cubicBezTo>
                    <a:cubicBezTo>
                      <a:pt x="79" y="27"/>
                      <a:pt x="80" y="19"/>
                      <a:pt x="82" y="24"/>
                    </a:cubicBezTo>
                    <a:cubicBezTo>
                      <a:pt x="88" y="25"/>
                      <a:pt x="83" y="21"/>
                      <a:pt x="86" y="17"/>
                    </a:cubicBezTo>
                    <a:cubicBezTo>
                      <a:pt x="91" y="18"/>
                      <a:pt x="90" y="20"/>
                      <a:pt x="93" y="25"/>
                    </a:cubicBezTo>
                    <a:cubicBezTo>
                      <a:pt x="93" y="19"/>
                      <a:pt x="97" y="22"/>
                      <a:pt x="99" y="18"/>
                    </a:cubicBezTo>
                    <a:cubicBezTo>
                      <a:pt x="98" y="18"/>
                      <a:pt x="95" y="17"/>
                      <a:pt x="97" y="15"/>
                    </a:cubicBezTo>
                    <a:cubicBezTo>
                      <a:pt x="103" y="15"/>
                      <a:pt x="102" y="10"/>
                      <a:pt x="107" y="8"/>
                    </a:cubicBezTo>
                    <a:cubicBezTo>
                      <a:pt x="111" y="15"/>
                      <a:pt x="102" y="9"/>
                      <a:pt x="107" y="14"/>
                    </a:cubicBezTo>
                    <a:cubicBezTo>
                      <a:pt x="104" y="17"/>
                      <a:pt x="101" y="17"/>
                      <a:pt x="99" y="22"/>
                    </a:cubicBezTo>
                    <a:cubicBezTo>
                      <a:pt x="104" y="22"/>
                      <a:pt x="110" y="20"/>
                      <a:pt x="115" y="17"/>
                    </a:cubicBezTo>
                    <a:cubicBezTo>
                      <a:pt x="118" y="18"/>
                      <a:pt x="114" y="21"/>
                      <a:pt x="116" y="21"/>
                    </a:cubicBezTo>
                    <a:cubicBezTo>
                      <a:pt x="122" y="24"/>
                      <a:pt x="124" y="14"/>
                      <a:pt x="129" y="16"/>
                    </a:cubicBezTo>
                    <a:cubicBezTo>
                      <a:pt x="128" y="20"/>
                      <a:pt x="128" y="20"/>
                      <a:pt x="128" y="20"/>
                    </a:cubicBezTo>
                    <a:cubicBezTo>
                      <a:pt x="130" y="15"/>
                      <a:pt x="138" y="20"/>
                      <a:pt x="142" y="17"/>
                    </a:cubicBezTo>
                    <a:cubicBezTo>
                      <a:pt x="142" y="16"/>
                      <a:pt x="141" y="15"/>
                      <a:pt x="142" y="13"/>
                    </a:cubicBezTo>
                    <a:cubicBezTo>
                      <a:pt x="142" y="22"/>
                      <a:pt x="149" y="8"/>
                      <a:pt x="154" y="14"/>
                    </a:cubicBezTo>
                    <a:cubicBezTo>
                      <a:pt x="153" y="9"/>
                      <a:pt x="158" y="5"/>
                      <a:pt x="161" y="5"/>
                    </a:cubicBezTo>
                    <a:cubicBezTo>
                      <a:pt x="162" y="6"/>
                      <a:pt x="162" y="8"/>
                      <a:pt x="162" y="10"/>
                    </a:cubicBezTo>
                    <a:cubicBezTo>
                      <a:pt x="157" y="7"/>
                      <a:pt x="157" y="16"/>
                      <a:pt x="153" y="19"/>
                    </a:cubicBezTo>
                    <a:cubicBezTo>
                      <a:pt x="157" y="16"/>
                      <a:pt x="162" y="19"/>
                      <a:pt x="165" y="14"/>
                    </a:cubicBezTo>
                    <a:cubicBezTo>
                      <a:pt x="164" y="19"/>
                      <a:pt x="164" y="19"/>
                      <a:pt x="164" y="19"/>
                    </a:cubicBezTo>
                    <a:cubicBezTo>
                      <a:pt x="168" y="19"/>
                      <a:pt x="167" y="9"/>
                      <a:pt x="172" y="13"/>
                    </a:cubicBezTo>
                    <a:cubicBezTo>
                      <a:pt x="172" y="16"/>
                      <a:pt x="172" y="16"/>
                      <a:pt x="172" y="16"/>
                    </a:cubicBezTo>
                    <a:cubicBezTo>
                      <a:pt x="181" y="15"/>
                      <a:pt x="193" y="20"/>
                      <a:pt x="200" y="12"/>
                    </a:cubicBezTo>
                    <a:cubicBezTo>
                      <a:pt x="201" y="10"/>
                      <a:pt x="197" y="4"/>
                      <a:pt x="196" y="2"/>
                    </a:cubicBezTo>
                    <a:cubicBezTo>
                      <a:pt x="192" y="4"/>
                      <a:pt x="189" y="9"/>
                      <a:pt x="186" y="12"/>
                    </a:cubicBezTo>
                    <a:cubicBezTo>
                      <a:pt x="186" y="7"/>
                      <a:pt x="186" y="7"/>
                      <a:pt x="186" y="7"/>
                    </a:cubicBezTo>
                    <a:cubicBezTo>
                      <a:pt x="185" y="10"/>
                      <a:pt x="181" y="12"/>
                      <a:pt x="184" y="15"/>
                    </a:cubicBezTo>
                    <a:cubicBezTo>
                      <a:pt x="181" y="18"/>
                      <a:pt x="181" y="11"/>
                      <a:pt x="178" y="14"/>
                    </a:cubicBezTo>
                    <a:cubicBezTo>
                      <a:pt x="178" y="8"/>
                      <a:pt x="180" y="8"/>
                      <a:pt x="180" y="3"/>
                    </a:cubicBezTo>
                    <a:cubicBezTo>
                      <a:pt x="177" y="6"/>
                      <a:pt x="177" y="6"/>
                      <a:pt x="177" y="6"/>
                    </a:cubicBezTo>
                    <a:cubicBezTo>
                      <a:pt x="178" y="4"/>
                      <a:pt x="175" y="4"/>
                      <a:pt x="176" y="2"/>
                    </a:cubicBezTo>
                    <a:cubicBezTo>
                      <a:pt x="171" y="9"/>
                      <a:pt x="169" y="0"/>
                      <a:pt x="163" y="3"/>
                    </a:cubicBezTo>
                    <a:cubicBezTo>
                      <a:pt x="167" y="4"/>
                      <a:pt x="167" y="4"/>
                      <a:pt x="167" y="4"/>
                    </a:cubicBezTo>
                    <a:cubicBezTo>
                      <a:pt x="167" y="7"/>
                      <a:pt x="165" y="7"/>
                      <a:pt x="164" y="8"/>
                    </a:cubicBezTo>
                    <a:cubicBezTo>
                      <a:pt x="162" y="4"/>
                      <a:pt x="161" y="4"/>
                      <a:pt x="158" y="3"/>
                    </a:cubicBezTo>
                    <a:cubicBezTo>
                      <a:pt x="156" y="5"/>
                      <a:pt x="155" y="10"/>
                      <a:pt x="152" y="11"/>
                    </a:cubicBezTo>
                    <a:cubicBezTo>
                      <a:pt x="152" y="5"/>
                      <a:pt x="146" y="8"/>
                      <a:pt x="145" y="3"/>
                    </a:cubicBezTo>
                    <a:cubicBezTo>
                      <a:pt x="145" y="9"/>
                      <a:pt x="139" y="6"/>
                      <a:pt x="139" y="9"/>
                    </a:cubicBezTo>
                    <a:cubicBezTo>
                      <a:pt x="137" y="10"/>
                      <a:pt x="135" y="10"/>
                      <a:pt x="135" y="7"/>
                    </a:cubicBezTo>
                    <a:cubicBezTo>
                      <a:pt x="136" y="6"/>
                      <a:pt x="136" y="6"/>
                      <a:pt x="136" y="6"/>
                    </a:cubicBezTo>
                    <a:cubicBezTo>
                      <a:pt x="134" y="6"/>
                      <a:pt x="134" y="6"/>
                      <a:pt x="134" y="6"/>
                    </a:cubicBezTo>
                    <a:cubicBezTo>
                      <a:pt x="134" y="4"/>
                      <a:pt x="134" y="4"/>
                      <a:pt x="134" y="4"/>
                    </a:cubicBezTo>
                    <a:cubicBezTo>
                      <a:pt x="133" y="4"/>
                      <a:pt x="133" y="8"/>
                      <a:pt x="131" y="6"/>
                    </a:cubicBezTo>
                    <a:cubicBezTo>
                      <a:pt x="131" y="4"/>
                      <a:pt x="132" y="4"/>
                      <a:pt x="133" y="4"/>
                    </a:cubicBezTo>
                    <a:cubicBezTo>
                      <a:pt x="128" y="3"/>
                      <a:pt x="126" y="12"/>
                      <a:pt x="122" y="8"/>
                    </a:cubicBezTo>
                    <a:cubicBezTo>
                      <a:pt x="122" y="10"/>
                      <a:pt x="117" y="11"/>
                      <a:pt x="118" y="17"/>
                    </a:cubicBezTo>
                    <a:cubicBezTo>
                      <a:pt x="117" y="15"/>
                      <a:pt x="117" y="10"/>
                      <a:pt x="114" y="11"/>
                    </a:cubicBezTo>
                    <a:cubicBezTo>
                      <a:pt x="112" y="16"/>
                      <a:pt x="110" y="9"/>
                      <a:pt x="107" y="13"/>
                    </a:cubicBezTo>
                    <a:cubicBezTo>
                      <a:pt x="110" y="7"/>
                      <a:pt x="107" y="11"/>
                      <a:pt x="110" y="6"/>
                    </a:cubicBezTo>
                    <a:cubicBezTo>
                      <a:pt x="107" y="4"/>
                      <a:pt x="104" y="11"/>
                      <a:pt x="100" y="11"/>
                    </a:cubicBezTo>
                    <a:cubicBezTo>
                      <a:pt x="99" y="7"/>
                      <a:pt x="99" y="7"/>
                      <a:pt x="99" y="7"/>
                    </a:cubicBezTo>
                    <a:cubicBezTo>
                      <a:pt x="98" y="9"/>
                      <a:pt x="96" y="13"/>
                      <a:pt x="94" y="9"/>
                    </a:cubicBezTo>
                    <a:cubicBezTo>
                      <a:pt x="95" y="12"/>
                      <a:pt x="95" y="12"/>
                      <a:pt x="95" y="12"/>
                    </a:cubicBezTo>
                    <a:cubicBezTo>
                      <a:pt x="92" y="11"/>
                      <a:pt x="88" y="12"/>
                      <a:pt x="85" y="9"/>
                    </a:cubicBezTo>
                    <a:cubicBezTo>
                      <a:pt x="82" y="16"/>
                      <a:pt x="82" y="16"/>
                      <a:pt x="82" y="16"/>
                    </a:cubicBezTo>
                    <a:cubicBezTo>
                      <a:pt x="76" y="9"/>
                      <a:pt x="71" y="16"/>
                      <a:pt x="68" y="22"/>
                    </a:cubicBezTo>
                    <a:cubicBezTo>
                      <a:pt x="66" y="22"/>
                      <a:pt x="63" y="21"/>
                      <a:pt x="63" y="20"/>
                    </a:cubicBezTo>
                    <a:cubicBezTo>
                      <a:pt x="65" y="17"/>
                      <a:pt x="65" y="17"/>
                      <a:pt x="65" y="17"/>
                    </a:cubicBezTo>
                    <a:cubicBezTo>
                      <a:pt x="62" y="17"/>
                      <a:pt x="59" y="13"/>
                      <a:pt x="58" y="19"/>
                    </a:cubicBezTo>
                    <a:cubicBezTo>
                      <a:pt x="55" y="21"/>
                      <a:pt x="56" y="16"/>
                      <a:pt x="54" y="15"/>
                    </a:cubicBezTo>
                    <a:cubicBezTo>
                      <a:pt x="49" y="23"/>
                      <a:pt x="38" y="10"/>
                      <a:pt x="37" y="22"/>
                    </a:cubicBezTo>
                    <a:cubicBezTo>
                      <a:pt x="39" y="22"/>
                      <a:pt x="43" y="24"/>
                      <a:pt x="47" y="23"/>
                    </a:cubicBezTo>
                    <a:cubicBezTo>
                      <a:pt x="47" y="25"/>
                      <a:pt x="48" y="27"/>
                      <a:pt x="46" y="28"/>
                    </a:cubicBezTo>
                    <a:cubicBezTo>
                      <a:pt x="42" y="29"/>
                      <a:pt x="40" y="24"/>
                      <a:pt x="36" y="27"/>
                    </a:cubicBezTo>
                    <a:cubicBezTo>
                      <a:pt x="35" y="19"/>
                      <a:pt x="35" y="19"/>
                      <a:pt x="35" y="19"/>
                    </a:cubicBezTo>
                    <a:cubicBezTo>
                      <a:pt x="28" y="12"/>
                      <a:pt x="23" y="31"/>
                      <a:pt x="16" y="2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0" name="Freeform 1570">
                <a:extLst>
                  <a:ext uri="{FF2B5EF4-FFF2-40B4-BE49-F238E27FC236}">
                    <a16:creationId xmlns:a16="http://schemas.microsoft.com/office/drawing/2014/main" xmlns="" id="{5A11A7F1-62EC-48AC-9AB6-136D65E45270}"/>
                  </a:ext>
                </a:extLst>
              </p:cNvPr>
              <p:cNvSpPr/>
              <p:nvPr/>
            </p:nvSpPr>
            <p:spPr>
              <a:xfrm>
                <a:off x="3646" y="3192"/>
                <a:ext cx="3" cy="4"/>
              </a:xfrm>
              <a:custGeom>
                <a:avLst/>
                <a:gdLst/>
                <a:ahLst/>
                <a:cxnLst>
                  <a:cxn ang="0">
                    <a:pos x="3" y="4"/>
                  </a:cxn>
                  <a:cxn ang="0">
                    <a:pos x="0" y="0"/>
                  </a:cxn>
                  <a:cxn ang="0">
                    <a:pos x="0" y="3"/>
                  </a:cxn>
                  <a:cxn ang="0">
                    <a:pos x="3" y="4"/>
                  </a:cxn>
                </a:cxnLst>
                <a:rect l="0" t="0" r="0" b="0"/>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1" name="Freeform 1571">
                <a:extLst>
                  <a:ext uri="{FF2B5EF4-FFF2-40B4-BE49-F238E27FC236}">
                    <a16:creationId xmlns:a16="http://schemas.microsoft.com/office/drawing/2014/main" xmlns="" id="{F079F761-0EA4-42F5-A953-598BE5572AB2}"/>
                  </a:ext>
                </a:extLst>
              </p:cNvPr>
              <p:cNvSpPr/>
              <p:nvPr/>
            </p:nvSpPr>
            <p:spPr>
              <a:xfrm>
                <a:off x="3645" y="3195"/>
                <a:ext cx="1" cy="2"/>
              </a:xfrm>
              <a:custGeom>
                <a:avLst/>
                <a:gdLst/>
                <a:ahLst/>
                <a:cxnLst>
                  <a:cxn ang="0">
                    <a:pos x="1" y="0"/>
                  </a:cxn>
                  <a:cxn ang="0">
                    <a:pos x="0" y="2"/>
                  </a:cxn>
                  <a:cxn ang="0">
                    <a:pos x="1" y="1"/>
                  </a:cxn>
                  <a:cxn ang="0">
                    <a:pos x="1" y="0"/>
                  </a:cxn>
                </a:cxnLst>
                <a:rect l="0" t="0" r="0" b="0"/>
                <a:pathLst>
                  <a:path w="1" h="2">
                    <a:moveTo>
                      <a:pt x="1" y="0"/>
                    </a:moveTo>
                    <a:cubicBezTo>
                      <a:pt x="0" y="2"/>
                      <a:pt x="0" y="2"/>
                      <a:pt x="0" y="2"/>
                    </a:cubicBezTo>
                    <a:cubicBezTo>
                      <a:pt x="0" y="2"/>
                      <a:pt x="1" y="2"/>
                      <a:pt x="1" y="1"/>
                    </a:cubicBez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2" name="Freeform 1572">
                <a:extLst>
                  <a:ext uri="{FF2B5EF4-FFF2-40B4-BE49-F238E27FC236}">
                    <a16:creationId xmlns:a16="http://schemas.microsoft.com/office/drawing/2014/main" xmlns="" id="{824A8BE5-D094-4137-87BF-7493EC9F4AAE}"/>
                  </a:ext>
                </a:extLst>
              </p:cNvPr>
              <p:cNvSpPr/>
              <p:nvPr/>
            </p:nvSpPr>
            <p:spPr>
              <a:xfrm>
                <a:off x="3590" y="3201"/>
                <a:ext cx="4" cy="2"/>
              </a:xfrm>
              <a:custGeom>
                <a:avLst/>
                <a:gdLst/>
                <a:ahLst/>
                <a:cxnLst>
                  <a:cxn ang="0">
                    <a:pos x="4" y="0"/>
                  </a:cxn>
                  <a:cxn ang="0">
                    <a:pos x="0" y="1"/>
                  </a:cxn>
                  <a:cxn ang="0">
                    <a:pos x="4" y="0"/>
                  </a:cxn>
                </a:cxnLst>
                <a:rect l="0" t="0" r="0" b="0"/>
                <a:pathLst>
                  <a:path w="4" h="2">
                    <a:moveTo>
                      <a:pt x="4" y="0"/>
                    </a:moveTo>
                    <a:cubicBezTo>
                      <a:pt x="3" y="0"/>
                      <a:pt x="2" y="0"/>
                      <a:pt x="0" y="1"/>
                    </a:cubicBezTo>
                    <a:cubicBezTo>
                      <a:pt x="1" y="1"/>
                      <a:pt x="3" y="2"/>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3" name="Freeform 1573">
                <a:extLst>
                  <a:ext uri="{FF2B5EF4-FFF2-40B4-BE49-F238E27FC236}">
                    <a16:creationId xmlns:a16="http://schemas.microsoft.com/office/drawing/2014/main" xmlns="" id="{7C814D1F-95F5-4BA9-B796-D8053AE0367E}"/>
                  </a:ext>
                </a:extLst>
              </p:cNvPr>
              <p:cNvSpPr/>
              <p:nvPr/>
            </p:nvSpPr>
            <p:spPr>
              <a:xfrm>
                <a:off x="3590" y="3203"/>
                <a:ext cx="2" cy="1"/>
              </a:xfrm>
              <a:custGeom>
                <a:avLst/>
                <a:gdLst/>
                <a:ahLst/>
                <a:cxnLst>
                  <a:cxn ang="0">
                    <a:pos x="0" y="0"/>
                  </a:cxn>
                  <a:cxn ang="0">
                    <a:pos x="2" y="1"/>
                  </a:cxn>
                  <a:cxn ang="0">
                    <a:pos x="2" y="0"/>
                  </a:cxn>
                  <a:cxn ang="0">
                    <a:pos x="0" y="0"/>
                  </a:cxn>
                </a:cxnLst>
                <a:rect l="0" t="0" r="0" b="0"/>
                <a:pathLst>
                  <a:path w="2" h="1">
                    <a:moveTo>
                      <a:pt x="0" y="0"/>
                    </a:moveTo>
                    <a:lnTo>
                      <a:pt x="2" y="1"/>
                    </a:lnTo>
                    <a:lnTo>
                      <a:pt x="2"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4" name="Freeform 1574">
                <a:extLst>
                  <a:ext uri="{FF2B5EF4-FFF2-40B4-BE49-F238E27FC236}">
                    <a16:creationId xmlns:a16="http://schemas.microsoft.com/office/drawing/2014/main" xmlns="" id="{7FA5F7E5-2372-4D00-9DFE-9A2A1A661904}"/>
                  </a:ext>
                </a:extLst>
              </p:cNvPr>
              <p:cNvSpPr/>
              <p:nvPr/>
            </p:nvSpPr>
            <p:spPr>
              <a:xfrm>
                <a:off x="3500" y="3200"/>
                <a:ext cx="90" cy="24"/>
              </a:xfrm>
              <a:custGeom>
                <a:avLst/>
                <a:gdLst/>
                <a:ahLst/>
                <a:cxnLst>
                  <a:cxn ang="0">
                    <a:pos x="15" y="12"/>
                  </a:cxn>
                  <a:cxn ang="0">
                    <a:pos x="11" y="16"/>
                  </a:cxn>
                  <a:cxn ang="0">
                    <a:pos x="7" y="13"/>
                  </a:cxn>
                  <a:cxn ang="0">
                    <a:pos x="1" y="20"/>
                  </a:cxn>
                  <a:cxn ang="0">
                    <a:pos x="44" y="15"/>
                  </a:cxn>
                  <a:cxn ang="0">
                    <a:pos x="42" y="18"/>
                  </a:cxn>
                  <a:cxn ang="0">
                    <a:pos x="58" y="12"/>
                  </a:cxn>
                  <a:cxn ang="0">
                    <a:pos x="57" y="18"/>
                  </a:cxn>
                  <a:cxn ang="0">
                    <a:pos x="67" y="15"/>
                  </a:cxn>
                  <a:cxn ang="0">
                    <a:pos x="66" y="12"/>
                  </a:cxn>
                  <a:cxn ang="0">
                    <a:pos x="69" y="13"/>
                  </a:cxn>
                  <a:cxn ang="0">
                    <a:pos x="69" y="12"/>
                  </a:cxn>
                  <a:cxn ang="0">
                    <a:pos x="75" y="12"/>
                  </a:cxn>
                  <a:cxn ang="0">
                    <a:pos x="73" y="13"/>
                  </a:cxn>
                  <a:cxn ang="0">
                    <a:pos x="78" y="11"/>
                  </a:cxn>
                  <a:cxn ang="0">
                    <a:pos x="78" y="14"/>
                  </a:cxn>
                  <a:cxn ang="0">
                    <a:pos x="90" y="8"/>
                  </a:cxn>
                  <a:cxn ang="0">
                    <a:pos x="90" y="5"/>
                  </a:cxn>
                  <a:cxn ang="0">
                    <a:pos x="80" y="9"/>
                  </a:cxn>
                  <a:cxn ang="0">
                    <a:pos x="81" y="9"/>
                  </a:cxn>
                  <a:cxn ang="0">
                    <a:pos x="75" y="11"/>
                  </a:cxn>
                  <a:cxn ang="0">
                    <a:pos x="78" y="6"/>
                  </a:cxn>
                  <a:cxn ang="0">
                    <a:pos x="67" y="3"/>
                  </a:cxn>
                  <a:cxn ang="0">
                    <a:pos x="68" y="3"/>
                  </a:cxn>
                  <a:cxn ang="0">
                    <a:pos x="65" y="5"/>
                  </a:cxn>
                  <a:cxn ang="0">
                    <a:pos x="67" y="6"/>
                  </a:cxn>
                  <a:cxn ang="0">
                    <a:pos x="66" y="12"/>
                  </a:cxn>
                  <a:cxn ang="0">
                    <a:pos x="62" y="12"/>
                  </a:cxn>
                  <a:cxn ang="0">
                    <a:pos x="64" y="7"/>
                  </a:cxn>
                  <a:cxn ang="0">
                    <a:pos x="62" y="10"/>
                  </a:cxn>
                  <a:cxn ang="0">
                    <a:pos x="58" y="5"/>
                  </a:cxn>
                  <a:cxn ang="0">
                    <a:pos x="58" y="10"/>
                  </a:cxn>
                  <a:cxn ang="0">
                    <a:pos x="41" y="12"/>
                  </a:cxn>
                  <a:cxn ang="0">
                    <a:pos x="43" y="8"/>
                  </a:cxn>
                  <a:cxn ang="0">
                    <a:pos x="40" y="12"/>
                  </a:cxn>
                  <a:cxn ang="0">
                    <a:pos x="29" y="11"/>
                  </a:cxn>
                  <a:cxn ang="0">
                    <a:pos x="30" y="12"/>
                  </a:cxn>
                  <a:cxn ang="0">
                    <a:pos x="18" y="12"/>
                  </a:cxn>
                  <a:cxn ang="0">
                    <a:pos x="18" y="12"/>
                  </a:cxn>
                  <a:cxn ang="0">
                    <a:pos x="13" y="18"/>
                  </a:cxn>
                  <a:cxn ang="0">
                    <a:pos x="15" y="12"/>
                  </a:cxn>
                </a:cxnLst>
                <a:rect l="0" t="0" r="0" b="0"/>
                <a:pathLst>
                  <a:path w="105" h="28">
                    <a:moveTo>
                      <a:pt x="18" y="15"/>
                    </a:moveTo>
                    <a:cubicBezTo>
                      <a:pt x="13" y="19"/>
                      <a:pt x="13" y="19"/>
                      <a:pt x="13" y="19"/>
                    </a:cubicBezTo>
                    <a:cubicBezTo>
                      <a:pt x="13" y="17"/>
                      <a:pt x="7" y="20"/>
                      <a:pt x="9" y="16"/>
                    </a:cubicBezTo>
                    <a:cubicBezTo>
                      <a:pt x="6" y="21"/>
                      <a:pt x="0" y="16"/>
                      <a:pt x="2" y="24"/>
                    </a:cubicBezTo>
                    <a:cubicBezTo>
                      <a:pt x="16" y="21"/>
                      <a:pt x="36" y="25"/>
                      <a:pt x="52" y="18"/>
                    </a:cubicBezTo>
                    <a:cubicBezTo>
                      <a:pt x="50" y="21"/>
                      <a:pt x="50" y="21"/>
                      <a:pt x="50" y="21"/>
                    </a:cubicBezTo>
                    <a:cubicBezTo>
                      <a:pt x="58" y="15"/>
                      <a:pt x="62" y="28"/>
                      <a:pt x="68" y="15"/>
                    </a:cubicBezTo>
                    <a:cubicBezTo>
                      <a:pt x="67" y="21"/>
                      <a:pt x="67" y="21"/>
                      <a:pt x="67" y="21"/>
                    </a:cubicBezTo>
                    <a:cubicBezTo>
                      <a:pt x="72" y="23"/>
                      <a:pt x="74" y="12"/>
                      <a:pt x="79" y="18"/>
                    </a:cubicBezTo>
                    <a:cubicBezTo>
                      <a:pt x="78" y="15"/>
                      <a:pt x="78" y="15"/>
                      <a:pt x="78" y="15"/>
                    </a:cubicBezTo>
                    <a:cubicBezTo>
                      <a:pt x="79" y="15"/>
                      <a:pt x="80" y="16"/>
                      <a:pt x="81" y="16"/>
                    </a:cubicBezTo>
                    <a:cubicBezTo>
                      <a:pt x="81" y="15"/>
                      <a:pt x="81" y="15"/>
                      <a:pt x="81" y="15"/>
                    </a:cubicBezTo>
                    <a:cubicBezTo>
                      <a:pt x="83" y="13"/>
                      <a:pt x="85" y="13"/>
                      <a:pt x="88" y="14"/>
                    </a:cubicBezTo>
                    <a:cubicBezTo>
                      <a:pt x="88" y="16"/>
                      <a:pt x="87" y="15"/>
                      <a:pt x="86" y="16"/>
                    </a:cubicBezTo>
                    <a:cubicBezTo>
                      <a:pt x="87" y="18"/>
                      <a:pt x="89" y="13"/>
                      <a:pt x="91" y="13"/>
                    </a:cubicBezTo>
                    <a:cubicBezTo>
                      <a:pt x="93" y="15"/>
                      <a:pt x="91" y="16"/>
                      <a:pt x="91" y="17"/>
                    </a:cubicBezTo>
                    <a:cubicBezTo>
                      <a:pt x="98" y="14"/>
                      <a:pt x="101" y="20"/>
                      <a:pt x="105" y="10"/>
                    </a:cubicBezTo>
                    <a:cubicBezTo>
                      <a:pt x="105" y="9"/>
                      <a:pt x="103" y="7"/>
                      <a:pt x="105" y="6"/>
                    </a:cubicBezTo>
                    <a:cubicBezTo>
                      <a:pt x="101" y="4"/>
                      <a:pt x="98" y="8"/>
                      <a:pt x="94" y="11"/>
                    </a:cubicBezTo>
                    <a:cubicBezTo>
                      <a:pt x="95" y="11"/>
                      <a:pt x="95" y="11"/>
                      <a:pt x="95" y="11"/>
                    </a:cubicBezTo>
                    <a:cubicBezTo>
                      <a:pt x="93" y="20"/>
                      <a:pt x="92" y="9"/>
                      <a:pt x="88" y="13"/>
                    </a:cubicBezTo>
                    <a:cubicBezTo>
                      <a:pt x="89" y="9"/>
                      <a:pt x="91" y="9"/>
                      <a:pt x="92" y="7"/>
                    </a:cubicBezTo>
                    <a:cubicBezTo>
                      <a:pt x="85" y="0"/>
                      <a:pt x="84" y="13"/>
                      <a:pt x="79" y="4"/>
                    </a:cubicBezTo>
                    <a:cubicBezTo>
                      <a:pt x="80" y="4"/>
                      <a:pt x="80" y="4"/>
                      <a:pt x="80" y="4"/>
                    </a:cubicBezTo>
                    <a:cubicBezTo>
                      <a:pt x="79" y="3"/>
                      <a:pt x="78" y="5"/>
                      <a:pt x="76" y="6"/>
                    </a:cubicBezTo>
                    <a:cubicBezTo>
                      <a:pt x="77" y="7"/>
                      <a:pt x="78" y="7"/>
                      <a:pt x="79" y="8"/>
                    </a:cubicBezTo>
                    <a:cubicBezTo>
                      <a:pt x="78" y="9"/>
                      <a:pt x="77" y="13"/>
                      <a:pt x="77" y="15"/>
                    </a:cubicBezTo>
                    <a:cubicBezTo>
                      <a:pt x="75" y="11"/>
                      <a:pt x="75" y="17"/>
                      <a:pt x="73" y="15"/>
                    </a:cubicBezTo>
                    <a:cubicBezTo>
                      <a:pt x="72" y="11"/>
                      <a:pt x="74" y="12"/>
                      <a:pt x="75" y="9"/>
                    </a:cubicBezTo>
                    <a:cubicBezTo>
                      <a:pt x="73" y="12"/>
                      <a:pt x="73" y="12"/>
                      <a:pt x="73" y="12"/>
                    </a:cubicBezTo>
                    <a:cubicBezTo>
                      <a:pt x="70" y="13"/>
                      <a:pt x="70" y="8"/>
                      <a:pt x="68" y="6"/>
                    </a:cubicBezTo>
                    <a:cubicBezTo>
                      <a:pt x="66" y="9"/>
                      <a:pt x="70" y="8"/>
                      <a:pt x="68" y="12"/>
                    </a:cubicBezTo>
                    <a:cubicBezTo>
                      <a:pt x="65" y="8"/>
                      <a:pt x="53" y="10"/>
                      <a:pt x="48" y="14"/>
                    </a:cubicBezTo>
                    <a:cubicBezTo>
                      <a:pt x="50" y="13"/>
                      <a:pt x="48" y="9"/>
                      <a:pt x="51" y="10"/>
                    </a:cubicBezTo>
                    <a:cubicBezTo>
                      <a:pt x="50" y="9"/>
                      <a:pt x="47" y="11"/>
                      <a:pt x="47" y="14"/>
                    </a:cubicBezTo>
                    <a:cubicBezTo>
                      <a:pt x="43" y="17"/>
                      <a:pt x="38" y="15"/>
                      <a:pt x="34" y="13"/>
                    </a:cubicBezTo>
                    <a:cubicBezTo>
                      <a:pt x="35" y="15"/>
                      <a:pt x="35" y="15"/>
                      <a:pt x="35" y="15"/>
                    </a:cubicBezTo>
                    <a:cubicBezTo>
                      <a:pt x="32" y="21"/>
                      <a:pt x="28" y="12"/>
                      <a:pt x="22" y="15"/>
                    </a:cubicBezTo>
                    <a:cubicBezTo>
                      <a:pt x="22" y="15"/>
                      <a:pt x="22" y="15"/>
                      <a:pt x="22" y="15"/>
                    </a:cubicBezTo>
                    <a:cubicBezTo>
                      <a:pt x="21" y="16"/>
                      <a:pt x="19" y="23"/>
                      <a:pt x="16" y="21"/>
                    </a:cubicBezTo>
                    <a:cubicBezTo>
                      <a:pt x="17" y="18"/>
                      <a:pt x="18" y="18"/>
                      <a:pt x="18" y="1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5" name="Freeform 1575">
                <a:extLst>
                  <a:ext uri="{FF2B5EF4-FFF2-40B4-BE49-F238E27FC236}">
                    <a16:creationId xmlns:a16="http://schemas.microsoft.com/office/drawing/2014/main" xmlns="" id="{8950A0D5-328B-495F-90DE-F194AFE95989}"/>
                  </a:ext>
                </a:extLst>
              </p:cNvPr>
              <p:cNvSpPr/>
              <p:nvPr/>
            </p:nvSpPr>
            <p:spPr>
              <a:xfrm>
                <a:off x="3496" y="3214"/>
                <a:ext cx="4" cy="8"/>
              </a:xfrm>
              <a:custGeom>
                <a:avLst/>
                <a:gdLst/>
                <a:ahLst/>
                <a:cxnLst>
                  <a:cxn ang="0">
                    <a:pos x="2" y="4"/>
                  </a:cxn>
                  <a:cxn ang="0">
                    <a:pos x="4" y="0"/>
                  </a:cxn>
                  <a:cxn ang="0">
                    <a:pos x="0" y="7"/>
                  </a:cxn>
                  <a:cxn ang="0">
                    <a:pos x="3" y="6"/>
                  </a:cxn>
                  <a:cxn ang="0">
                    <a:pos x="2" y="4"/>
                  </a:cxn>
                </a:cxnLst>
                <a:rect l="0" t="0" r="0" b="0"/>
                <a:pathLst>
                  <a:path w="5" h="9">
                    <a:moveTo>
                      <a:pt x="3" y="5"/>
                    </a:moveTo>
                    <a:cubicBezTo>
                      <a:pt x="5" y="1"/>
                      <a:pt x="5" y="1"/>
                      <a:pt x="5" y="1"/>
                    </a:cubicBezTo>
                    <a:cubicBezTo>
                      <a:pt x="3" y="0"/>
                      <a:pt x="0" y="5"/>
                      <a:pt x="1" y="8"/>
                    </a:cubicBezTo>
                    <a:cubicBezTo>
                      <a:pt x="2" y="7"/>
                      <a:pt x="4" y="9"/>
                      <a:pt x="4" y="7"/>
                    </a:cubicBezTo>
                    <a:cubicBezTo>
                      <a:pt x="4" y="6"/>
                      <a:pt x="4" y="5"/>
                      <a:pt x="3" y="5"/>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6" name="Freeform 1576">
                <a:extLst>
                  <a:ext uri="{FF2B5EF4-FFF2-40B4-BE49-F238E27FC236}">
                    <a16:creationId xmlns:a16="http://schemas.microsoft.com/office/drawing/2014/main" xmlns="" id="{626E44A1-5C68-4B60-9788-44BFFB9206BD}"/>
                  </a:ext>
                </a:extLst>
              </p:cNvPr>
              <p:cNvSpPr/>
              <p:nvPr/>
            </p:nvSpPr>
            <p:spPr>
              <a:xfrm>
                <a:off x="3450" y="3210"/>
                <a:ext cx="47" cy="15"/>
              </a:xfrm>
              <a:custGeom>
                <a:avLst/>
                <a:gdLst/>
                <a:ahLst/>
                <a:cxnLst>
                  <a:cxn ang="0">
                    <a:pos x="17" y="7"/>
                  </a:cxn>
                  <a:cxn ang="0">
                    <a:pos x="16" y="9"/>
                  </a:cxn>
                  <a:cxn ang="0">
                    <a:pos x="33" y="12"/>
                  </a:cxn>
                  <a:cxn ang="0">
                    <a:pos x="39" y="7"/>
                  </a:cxn>
                  <a:cxn ang="0">
                    <a:pos x="40" y="10"/>
                  </a:cxn>
                  <a:cxn ang="0">
                    <a:pos x="45" y="6"/>
                  </a:cxn>
                  <a:cxn ang="0">
                    <a:pos x="42" y="7"/>
                  </a:cxn>
                  <a:cxn ang="0">
                    <a:pos x="42" y="6"/>
                  </a:cxn>
                  <a:cxn ang="0">
                    <a:pos x="40" y="7"/>
                  </a:cxn>
                  <a:cxn ang="0">
                    <a:pos x="41" y="4"/>
                  </a:cxn>
                  <a:cxn ang="0">
                    <a:pos x="32" y="8"/>
                  </a:cxn>
                  <a:cxn ang="0">
                    <a:pos x="33" y="4"/>
                  </a:cxn>
                  <a:cxn ang="0">
                    <a:pos x="24" y="1"/>
                  </a:cxn>
                  <a:cxn ang="0">
                    <a:pos x="25" y="3"/>
                  </a:cxn>
                  <a:cxn ang="0">
                    <a:pos x="26" y="7"/>
                  </a:cxn>
                  <a:cxn ang="0">
                    <a:pos x="23" y="1"/>
                  </a:cxn>
                  <a:cxn ang="0">
                    <a:pos x="8" y="2"/>
                  </a:cxn>
                  <a:cxn ang="0">
                    <a:pos x="4" y="8"/>
                  </a:cxn>
                  <a:cxn ang="0">
                    <a:pos x="5" y="4"/>
                  </a:cxn>
                  <a:cxn ang="0">
                    <a:pos x="3" y="2"/>
                  </a:cxn>
                  <a:cxn ang="0">
                    <a:pos x="0" y="10"/>
                  </a:cxn>
                  <a:cxn ang="0">
                    <a:pos x="17" y="7"/>
                  </a:cxn>
                </a:cxnLst>
                <a:rect l="0" t="0" r="0" b="0"/>
                <a:pathLst>
                  <a:path w="55" h="17">
                    <a:moveTo>
                      <a:pt x="20" y="8"/>
                    </a:moveTo>
                    <a:cubicBezTo>
                      <a:pt x="19" y="8"/>
                      <a:pt x="19" y="10"/>
                      <a:pt x="19" y="11"/>
                    </a:cubicBezTo>
                    <a:cubicBezTo>
                      <a:pt x="27" y="11"/>
                      <a:pt x="36" y="11"/>
                      <a:pt x="39" y="14"/>
                    </a:cubicBezTo>
                    <a:cubicBezTo>
                      <a:pt x="42" y="15"/>
                      <a:pt x="43" y="9"/>
                      <a:pt x="46" y="8"/>
                    </a:cubicBezTo>
                    <a:cubicBezTo>
                      <a:pt x="47" y="12"/>
                      <a:pt x="47" y="12"/>
                      <a:pt x="47" y="12"/>
                    </a:cubicBezTo>
                    <a:cubicBezTo>
                      <a:pt x="49" y="9"/>
                      <a:pt x="55" y="14"/>
                      <a:pt x="53" y="7"/>
                    </a:cubicBezTo>
                    <a:cubicBezTo>
                      <a:pt x="53" y="7"/>
                      <a:pt x="51" y="10"/>
                      <a:pt x="50" y="9"/>
                    </a:cubicBezTo>
                    <a:cubicBezTo>
                      <a:pt x="50" y="7"/>
                      <a:pt x="50" y="7"/>
                      <a:pt x="50" y="7"/>
                    </a:cubicBezTo>
                    <a:cubicBezTo>
                      <a:pt x="47" y="8"/>
                      <a:pt x="47" y="8"/>
                      <a:pt x="47" y="8"/>
                    </a:cubicBezTo>
                    <a:cubicBezTo>
                      <a:pt x="48" y="5"/>
                      <a:pt x="48" y="5"/>
                      <a:pt x="48" y="5"/>
                    </a:cubicBezTo>
                    <a:cubicBezTo>
                      <a:pt x="43" y="0"/>
                      <a:pt x="44" y="13"/>
                      <a:pt x="38" y="10"/>
                    </a:cubicBezTo>
                    <a:cubicBezTo>
                      <a:pt x="39" y="5"/>
                      <a:pt x="39" y="5"/>
                      <a:pt x="39" y="5"/>
                    </a:cubicBezTo>
                    <a:cubicBezTo>
                      <a:pt x="35" y="4"/>
                      <a:pt x="33" y="6"/>
                      <a:pt x="29" y="2"/>
                    </a:cubicBezTo>
                    <a:cubicBezTo>
                      <a:pt x="29" y="2"/>
                      <a:pt x="29" y="5"/>
                      <a:pt x="30" y="4"/>
                    </a:cubicBezTo>
                    <a:cubicBezTo>
                      <a:pt x="30" y="4"/>
                      <a:pt x="31" y="6"/>
                      <a:pt x="31" y="8"/>
                    </a:cubicBezTo>
                    <a:cubicBezTo>
                      <a:pt x="24" y="12"/>
                      <a:pt x="32" y="5"/>
                      <a:pt x="28" y="2"/>
                    </a:cubicBezTo>
                    <a:cubicBezTo>
                      <a:pt x="22" y="6"/>
                      <a:pt x="12" y="8"/>
                      <a:pt x="10" y="3"/>
                    </a:cubicBezTo>
                    <a:cubicBezTo>
                      <a:pt x="12" y="7"/>
                      <a:pt x="8" y="10"/>
                      <a:pt x="5" y="10"/>
                    </a:cubicBezTo>
                    <a:cubicBezTo>
                      <a:pt x="4" y="7"/>
                      <a:pt x="7" y="6"/>
                      <a:pt x="7" y="5"/>
                    </a:cubicBezTo>
                    <a:cubicBezTo>
                      <a:pt x="6" y="4"/>
                      <a:pt x="5" y="2"/>
                      <a:pt x="4" y="3"/>
                    </a:cubicBezTo>
                    <a:cubicBezTo>
                      <a:pt x="5" y="6"/>
                      <a:pt x="3" y="11"/>
                      <a:pt x="0" y="12"/>
                    </a:cubicBezTo>
                    <a:cubicBezTo>
                      <a:pt x="6" y="17"/>
                      <a:pt x="13" y="6"/>
                      <a:pt x="20" y="8"/>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7" name="Freeform 1577">
                <a:extLst>
                  <a:ext uri="{FF2B5EF4-FFF2-40B4-BE49-F238E27FC236}">
                    <a16:creationId xmlns:a16="http://schemas.microsoft.com/office/drawing/2014/main" xmlns="" id="{F0264122-D833-4203-94E6-77A0B3DA97B0}"/>
                  </a:ext>
                </a:extLst>
              </p:cNvPr>
              <p:cNvSpPr/>
              <p:nvPr/>
            </p:nvSpPr>
            <p:spPr>
              <a:xfrm>
                <a:off x="3463" y="3220"/>
                <a:ext cx="3" cy="1"/>
              </a:xfrm>
              <a:custGeom>
                <a:avLst/>
                <a:gdLst/>
                <a:ahLst/>
                <a:cxnLst>
                  <a:cxn ang="0">
                    <a:pos x="1" y="1"/>
                  </a:cxn>
                  <a:cxn ang="0">
                    <a:pos x="3" y="0"/>
                  </a:cxn>
                  <a:cxn ang="0">
                    <a:pos x="0" y="0"/>
                  </a:cxn>
                  <a:cxn ang="0">
                    <a:pos x="1" y="1"/>
                  </a:cxn>
                </a:cxnLst>
                <a:rect l="0" t="0" r="0" b="0"/>
                <a:pathLst>
                  <a:path w="3" h="1">
                    <a:moveTo>
                      <a:pt x="1" y="1"/>
                    </a:moveTo>
                    <a:lnTo>
                      <a:pt x="3" y="0"/>
                    </a:ln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8" name="Freeform 1578">
                <a:extLst>
                  <a:ext uri="{FF2B5EF4-FFF2-40B4-BE49-F238E27FC236}">
                    <a16:creationId xmlns:a16="http://schemas.microsoft.com/office/drawing/2014/main" xmlns="" id="{CEAEBADA-BEE3-440A-A5CE-0968C510724F}"/>
                  </a:ext>
                </a:extLst>
              </p:cNvPr>
              <p:cNvSpPr/>
              <p:nvPr/>
            </p:nvSpPr>
            <p:spPr>
              <a:xfrm>
                <a:off x="3495" y="2662"/>
                <a:ext cx="574" cy="427"/>
              </a:xfrm>
              <a:custGeom>
                <a:avLst/>
                <a:gdLst/>
                <a:ahLst/>
                <a:cxnLst>
                  <a:cxn ang="0">
                    <a:pos x="12" y="31"/>
                  </a:cxn>
                  <a:cxn ang="0">
                    <a:pos x="14" y="4"/>
                  </a:cxn>
                  <a:cxn ang="0">
                    <a:pos x="43" y="6"/>
                  </a:cxn>
                  <a:cxn ang="0">
                    <a:pos x="199" y="11"/>
                  </a:cxn>
                  <a:cxn ang="0">
                    <a:pos x="341" y="21"/>
                  </a:cxn>
                  <a:cxn ang="0">
                    <a:pos x="474" y="23"/>
                  </a:cxn>
                  <a:cxn ang="0">
                    <a:pos x="519" y="14"/>
                  </a:cxn>
                  <a:cxn ang="0">
                    <a:pos x="555" y="10"/>
                  </a:cxn>
                  <a:cxn ang="0">
                    <a:pos x="560" y="70"/>
                  </a:cxn>
                  <a:cxn ang="0">
                    <a:pos x="562" y="131"/>
                  </a:cxn>
                  <a:cxn ang="0">
                    <a:pos x="567" y="292"/>
                  </a:cxn>
                  <a:cxn ang="0">
                    <a:pos x="566" y="368"/>
                  </a:cxn>
                  <a:cxn ang="0">
                    <a:pos x="555" y="418"/>
                  </a:cxn>
                  <a:cxn ang="0">
                    <a:pos x="502" y="425"/>
                  </a:cxn>
                  <a:cxn ang="0">
                    <a:pos x="428" y="423"/>
                  </a:cxn>
                  <a:cxn ang="0">
                    <a:pos x="362" y="420"/>
                  </a:cxn>
                  <a:cxn ang="0">
                    <a:pos x="285" y="420"/>
                  </a:cxn>
                  <a:cxn ang="0">
                    <a:pos x="5" y="405"/>
                  </a:cxn>
                  <a:cxn ang="0">
                    <a:pos x="9" y="274"/>
                  </a:cxn>
                  <a:cxn ang="0">
                    <a:pos x="31" y="214"/>
                  </a:cxn>
                  <a:cxn ang="0">
                    <a:pos x="26" y="192"/>
                  </a:cxn>
                  <a:cxn ang="0">
                    <a:pos x="14" y="172"/>
                  </a:cxn>
                  <a:cxn ang="0">
                    <a:pos x="0" y="153"/>
                  </a:cxn>
                  <a:cxn ang="0">
                    <a:pos x="12" y="124"/>
                  </a:cxn>
                  <a:cxn ang="0">
                    <a:pos x="12" y="31"/>
                  </a:cxn>
                </a:cxnLst>
                <a:rect l="0" t="0" r="0" b="0"/>
                <a:pathLst>
                  <a:path w="666" h="495">
                    <a:moveTo>
                      <a:pt x="14" y="36"/>
                    </a:moveTo>
                    <a:cubicBezTo>
                      <a:pt x="14" y="29"/>
                      <a:pt x="11" y="10"/>
                      <a:pt x="17" y="5"/>
                    </a:cubicBezTo>
                    <a:cubicBezTo>
                      <a:pt x="24" y="0"/>
                      <a:pt x="43" y="7"/>
                      <a:pt x="51" y="7"/>
                    </a:cubicBezTo>
                    <a:cubicBezTo>
                      <a:pt x="111" y="6"/>
                      <a:pt x="172" y="8"/>
                      <a:pt x="232" y="13"/>
                    </a:cubicBezTo>
                    <a:cubicBezTo>
                      <a:pt x="286" y="18"/>
                      <a:pt x="341" y="19"/>
                      <a:pt x="396" y="25"/>
                    </a:cubicBezTo>
                    <a:cubicBezTo>
                      <a:pt x="449" y="30"/>
                      <a:pt x="497" y="35"/>
                      <a:pt x="550" y="27"/>
                    </a:cubicBezTo>
                    <a:cubicBezTo>
                      <a:pt x="567" y="25"/>
                      <a:pt x="585" y="23"/>
                      <a:pt x="603" y="17"/>
                    </a:cubicBezTo>
                    <a:cubicBezTo>
                      <a:pt x="616" y="13"/>
                      <a:pt x="631" y="16"/>
                      <a:pt x="644" y="12"/>
                    </a:cubicBezTo>
                    <a:cubicBezTo>
                      <a:pt x="645" y="35"/>
                      <a:pt x="648" y="58"/>
                      <a:pt x="650" y="82"/>
                    </a:cubicBezTo>
                    <a:cubicBezTo>
                      <a:pt x="652" y="105"/>
                      <a:pt x="652" y="129"/>
                      <a:pt x="653" y="153"/>
                    </a:cubicBezTo>
                    <a:cubicBezTo>
                      <a:pt x="656" y="215"/>
                      <a:pt x="659" y="277"/>
                      <a:pt x="659" y="339"/>
                    </a:cubicBezTo>
                    <a:cubicBezTo>
                      <a:pt x="659" y="369"/>
                      <a:pt x="659" y="398"/>
                      <a:pt x="657" y="427"/>
                    </a:cubicBezTo>
                    <a:cubicBezTo>
                      <a:pt x="655" y="445"/>
                      <a:pt x="666" y="475"/>
                      <a:pt x="645" y="485"/>
                    </a:cubicBezTo>
                    <a:cubicBezTo>
                      <a:pt x="627" y="493"/>
                      <a:pt x="604" y="492"/>
                      <a:pt x="583" y="493"/>
                    </a:cubicBezTo>
                    <a:cubicBezTo>
                      <a:pt x="555" y="495"/>
                      <a:pt x="526" y="489"/>
                      <a:pt x="497" y="491"/>
                    </a:cubicBezTo>
                    <a:cubicBezTo>
                      <a:pt x="470" y="492"/>
                      <a:pt x="447" y="491"/>
                      <a:pt x="421" y="487"/>
                    </a:cubicBezTo>
                    <a:cubicBezTo>
                      <a:pt x="391" y="483"/>
                      <a:pt x="361" y="489"/>
                      <a:pt x="331" y="487"/>
                    </a:cubicBezTo>
                    <a:cubicBezTo>
                      <a:pt x="223" y="478"/>
                      <a:pt x="115" y="475"/>
                      <a:pt x="6" y="470"/>
                    </a:cubicBezTo>
                    <a:cubicBezTo>
                      <a:pt x="10" y="420"/>
                      <a:pt x="13" y="369"/>
                      <a:pt x="11" y="318"/>
                    </a:cubicBezTo>
                    <a:cubicBezTo>
                      <a:pt x="11" y="292"/>
                      <a:pt x="27" y="274"/>
                      <a:pt x="36" y="249"/>
                    </a:cubicBezTo>
                    <a:cubicBezTo>
                      <a:pt x="40" y="237"/>
                      <a:pt x="37" y="234"/>
                      <a:pt x="31" y="223"/>
                    </a:cubicBezTo>
                    <a:cubicBezTo>
                      <a:pt x="26" y="215"/>
                      <a:pt x="22" y="207"/>
                      <a:pt x="17" y="200"/>
                    </a:cubicBezTo>
                    <a:cubicBezTo>
                      <a:pt x="14" y="194"/>
                      <a:pt x="2" y="185"/>
                      <a:pt x="1" y="178"/>
                    </a:cubicBezTo>
                    <a:cubicBezTo>
                      <a:pt x="0" y="169"/>
                      <a:pt x="13" y="155"/>
                      <a:pt x="15" y="144"/>
                    </a:cubicBezTo>
                    <a:cubicBezTo>
                      <a:pt x="20" y="108"/>
                      <a:pt x="14" y="72"/>
                      <a:pt x="14" y="36"/>
                    </a:cubicBezTo>
                    <a:close/>
                  </a:path>
                </a:pathLst>
              </a:custGeom>
              <a:solidFill>
                <a:srgbClr val="DEF7C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899" name="Freeform 1579">
                <a:extLst>
                  <a:ext uri="{FF2B5EF4-FFF2-40B4-BE49-F238E27FC236}">
                    <a16:creationId xmlns:a16="http://schemas.microsoft.com/office/drawing/2014/main" xmlns="" id="{9E668D1D-E460-428D-8FE4-2BAF87460ED2}"/>
                  </a:ext>
                </a:extLst>
              </p:cNvPr>
              <p:cNvSpPr/>
              <p:nvPr/>
            </p:nvSpPr>
            <p:spPr>
              <a:xfrm>
                <a:off x="3707" y="2565"/>
                <a:ext cx="150" cy="86"/>
              </a:xfrm>
              <a:custGeom>
                <a:avLst/>
                <a:gdLst/>
                <a:ahLst/>
                <a:cxnLst>
                  <a:cxn ang="0">
                    <a:pos x="0" y="5"/>
                  </a:cxn>
                  <a:cxn ang="0">
                    <a:pos x="37" y="53"/>
                  </a:cxn>
                  <a:cxn ang="0">
                    <a:pos x="79" y="86"/>
                  </a:cxn>
                  <a:cxn ang="0">
                    <a:pos x="112" y="47"/>
                  </a:cxn>
                  <a:cxn ang="0">
                    <a:pos x="150" y="8"/>
                  </a:cxn>
                  <a:cxn ang="0">
                    <a:pos x="75" y="10"/>
                  </a:cxn>
                  <a:cxn ang="0">
                    <a:pos x="39" y="5"/>
                  </a:cxn>
                  <a:cxn ang="0">
                    <a:pos x="4" y="3"/>
                  </a:cxn>
                </a:cxnLst>
                <a:rect l="0" t="0" r="0" b="0"/>
                <a:pathLst>
                  <a:path w="174" h="100">
                    <a:moveTo>
                      <a:pt x="0" y="6"/>
                    </a:moveTo>
                    <a:cubicBezTo>
                      <a:pt x="14" y="20"/>
                      <a:pt x="26" y="45"/>
                      <a:pt x="43" y="62"/>
                    </a:cubicBezTo>
                    <a:cubicBezTo>
                      <a:pt x="57" y="74"/>
                      <a:pt x="75" y="92"/>
                      <a:pt x="92" y="100"/>
                    </a:cubicBezTo>
                    <a:cubicBezTo>
                      <a:pt x="105" y="84"/>
                      <a:pt x="116" y="69"/>
                      <a:pt x="131" y="55"/>
                    </a:cubicBezTo>
                    <a:cubicBezTo>
                      <a:pt x="145" y="42"/>
                      <a:pt x="165" y="26"/>
                      <a:pt x="174" y="10"/>
                    </a:cubicBezTo>
                    <a:cubicBezTo>
                      <a:pt x="146" y="5"/>
                      <a:pt x="116" y="16"/>
                      <a:pt x="87" y="12"/>
                    </a:cubicBezTo>
                    <a:cubicBezTo>
                      <a:pt x="74" y="10"/>
                      <a:pt x="60" y="8"/>
                      <a:pt x="46" y="6"/>
                    </a:cubicBezTo>
                    <a:cubicBezTo>
                      <a:pt x="36" y="5"/>
                      <a:pt x="13" y="0"/>
                      <a:pt x="5" y="4"/>
                    </a:cubicBezTo>
                  </a:path>
                </a:pathLst>
              </a:custGeom>
              <a:solidFill>
                <a:srgbClr val="ADD579"/>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0" name="Freeform 1580">
                <a:extLst>
                  <a:ext uri="{FF2B5EF4-FFF2-40B4-BE49-F238E27FC236}">
                    <a16:creationId xmlns:a16="http://schemas.microsoft.com/office/drawing/2014/main" xmlns="" id="{862B060D-910C-4E5B-92BB-D8EB78AD4CDC}"/>
                  </a:ext>
                </a:extLst>
              </p:cNvPr>
              <p:cNvSpPr/>
              <p:nvPr/>
            </p:nvSpPr>
            <p:spPr>
              <a:xfrm>
                <a:off x="3338" y="1936"/>
                <a:ext cx="912" cy="651"/>
              </a:xfrm>
              <a:custGeom>
                <a:avLst/>
                <a:gdLst/>
                <a:ahLst/>
                <a:cxnLst>
                  <a:cxn ang="0">
                    <a:pos x="887" y="69"/>
                  </a:cxn>
                  <a:cxn ang="0">
                    <a:pos x="832" y="32"/>
                  </a:cxn>
                  <a:cxn ang="0">
                    <a:pos x="768" y="18"/>
                  </a:cxn>
                  <a:cxn ang="0">
                    <a:pos x="660" y="99"/>
                  </a:cxn>
                  <a:cxn ang="0">
                    <a:pos x="555" y="50"/>
                  </a:cxn>
                  <a:cxn ang="0">
                    <a:pos x="406" y="43"/>
                  </a:cxn>
                  <a:cxn ang="0">
                    <a:pos x="324" y="61"/>
                  </a:cxn>
                  <a:cxn ang="0">
                    <a:pos x="284" y="79"/>
                  </a:cxn>
                  <a:cxn ang="0">
                    <a:pos x="249" y="94"/>
                  </a:cxn>
                  <a:cxn ang="0">
                    <a:pos x="143" y="2"/>
                  </a:cxn>
                  <a:cxn ang="0">
                    <a:pos x="27" y="62"/>
                  </a:cxn>
                  <a:cxn ang="0">
                    <a:pos x="28" y="192"/>
                  </a:cxn>
                  <a:cxn ang="0">
                    <a:pos x="74" y="240"/>
                  </a:cxn>
                  <a:cxn ang="0">
                    <a:pos x="137" y="267"/>
                  </a:cxn>
                  <a:cxn ang="0">
                    <a:pos x="143" y="263"/>
                  </a:cxn>
                  <a:cxn ang="0">
                    <a:pos x="124" y="340"/>
                  </a:cxn>
                  <a:cxn ang="0">
                    <a:pos x="122" y="349"/>
                  </a:cxn>
                  <a:cxn ang="0">
                    <a:pos x="120" y="352"/>
                  </a:cxn>
                  <a:cxn ang="0">
                    <a:pos x="104" y="487"/>
                  </a:cxn>
                  <a:cxn ang="0">
                    <a:pos x="96" y="521"/>
                  </a:cxn>
                  <a:cxn ang="0">
                    <a:pos x="85" y="597"/>
                  </a:cxn>
                  <a:cxn ang="0">
                    <a:pos x="368" y="637"/>
                  </a:cxn>
                  <a:cxn ang="0">
                    <a:pos x="645" y="638"/>
                  </a:cxn>
                  <a:cxn ang="0">
                    <a:pos x="814" y="611"/>
                  </a:cxn>
                  <a:cxn ang="0">
                    <a:pos x="841" y="596"/>
                  </a:cxn>
                  <a:cxn ang="0">
                    <a:pos x="827" y="547"/>
                  </a:cxn>
                  <a:cxn ang="0">
                    <a:pos x="805" y="440"/>
                  </a:cxn>
                  <a:cxn ang="0">
                    <a:pos x="784" y="365"/>
                  </a:cxn>
                  <a:cxn ang="0">
                    <a:pos x="783" y="354"/>
                  </a:cxn>
                  <a:cxn ang="0">
                    <a:pos x="768" y="290"/>
                  </a:cxn>
                  <a:cxn ang="0">
                    <a:pos x="764" y="269"/>
                  </a:cxn>
                  <a:cxn ang="0">
                    <a:pos x="766" y="264"/>
                  </a:cxn>
                  <a:cxn ang="0">
                    <a:pos x="809" y="269"/>
                  </a:cxn>
                  <a:cxn ang="0">
                    <a:pos x="887" y="200"/>
                  </a:cxn>
                  <a:cxn ang="0">
                    <a:pos x="887" y="69"/>
                  </a:cxn>
                </a:cxnLst>
                <a:rect l="0" t="0" r="0" b="0"/>
                <a:pathLst>
                  <a:path w="1058" h="755">
                    <a:moveTo>
                      <a:pt x="1030" y="81"/>
                    </a:moveTo>
                    <a:cubicBezTo>
                      <a:pt x="1020" y="62"/>
                      <a:pt x="986" y="46"/>
                      <a:pt x="966" y="38"/>
                    </a:cubicBezTo>
                    <a:cubicBezTo>
                      <a:pt x="944" y="31"/>
                      <a:pt x="915" y="20"/>
                      <a:pt x="891" y="21"/>
                    </a:cubicBezTo>
                    <a:cubicBezTo>
                      <a:pt x="839" y="24"/>
                      <a:pt x="764" y="49"/>
                      <a:pt x="766" y="115"/>
                    </a:cubicBezTo>
                    <a:cubicBezTo>
                      <a:pt x="728" y="95"/>
                      <a:pt x="687" y="69"/>
                      <a:pt x="645" y="58"/>
                    </a:cubicBezTo>
                    <a:cubicBezTo>
                      <a:pt x="588" y="43"/>
                      <a:pt x="529" y="39"/>
                      <a:pt x="471" y="51"/>
                    </a:cubicBezTo>
                    <a:cubicBezTo>
                      <a:pt x="439" y="57"/>
                      <a:pt x="408" y="59"/>
                      <a:pt x="377" y="71"/>
                    </a:cubicBezTo>
                    <a:cubicBezTo>
                      <a:pt x="361" y="78"/>
                      <a:pt x="345" y="84"/>
                      <a:pt x="330" y="92"/>
                    </a:cubicBezTo>
                    <a:cubicBezTo>
                      <a:pt x="318" y="97"/>
                      <a:pt x="301" y="112"/>
                      <a:pt x="289" y="110"/>
                    </a:cubicBezTo>
                    <a:cubicBezTo>
                      <a:pt x="287" y="46"/>
                      <a:pt x="225" y="6"/>
                      <a:pt x="166" y="3"/>
                    </a:cubicBezTo>
                    <a:cubicBezTo>
                      <a:pt x="113" y="0"/>
                      <a:pt x="63" y="30"/>
                      <a:pt x="32" y="72"/>
                    </a:cubicBezTo>
                    <a:cubicBezTo>
                      <a:pt x="0" y="116"/>
                      <a:pt x="1" y="181"/>
                      <a:pt x="33" y="223"/>
                    </a:cubicBezTo>
                    <a:cubicBezTo>
                      <a:pt x="48" y="243"/>
                      <a:pt x="66" y="264"/>
                      <a:pt x="86" y="279"/>
                    </a:cubicBezTo>
                    <a:cubicBezTo>
                      <a:pt x="108" y="295"/>
                      <a:pt x="135" y="299"/>
                      <a:pt x="159" y="310"/>
                    </a:cubicBezTo>
                    <a:cubicBezTo>
                      <a:pt x="166" y="306"/>
                      <a:pt x="166" y="306"/>
                      <a:pt x="166" y="306"/>
                    </a:cubicBezTo>
                    <a:cubicBezTo>
                      <a:pt x="151" y="332"/>
                      <a:pt x="149" y="367"/>
                      <a:pt x="144" y="395"/>
                    </a:cubicBezTo>
                    <a:cubicBezTo>
                      <a:pt x="143" y="398"/>
                      <a:pt x="142" y="402"/>
                      <a:pt x="142" y="405"/>
                    </a:cubicBezTo>
                    <a:cubicBezTo>
                      <a:pt x="140" y="409"/>
                      <a:pt x="140" y="409"/>
                      <a:pt x="140" y="409"/>
                    </a:cubicBezTo>
                    <a:cubicBezTo>
                      <a:pt x="124" y="442"/>
                      <a:pt x="111" y="515"/>
                      <a:pt x="121" y="565"/>
                    </a:cubicBezTo>
                    <a:cubicBezTo>
                      <a:pt x="118" y="578"/>
                      <a:pt x="114" y="592"/>
                      <a:pt x="112" y="605"/>
                    </a:cubicBezTo>
                    <a:cubicBezTo>
                      <a:pt x="109" y="632"/>
                      <a:pt x="113" y="671"/>
                      <a:pt x="99" y="693"/>
                    </a:cubicBezTo>
                    <a:cubicBezTo>
                      <a:pt x="207" y="719"/>
                      <a:pt x="317" y="731"/>
                      <a:pt x="428" y="739"/>
                    </a:cubicBezTo>
                    <a:cubicBezTo>
                      <a:pt x="535" y="747"/>
                      <a:pt x="641" y="755"/>
                      <a:pt x="749" y="741"/>
                    </a:cubicBezTo>
                    <a:cubicBezTo>
                      <a:pt x="815" y="733"/>
                      <a:pt x="881" y="728"/>
                      <a:pt x="945" y="709"/>
                    </a:cubicBezTo>
                    <a:cubicBezTo>
                      <a:pt x="955" y="706"/>
                      <a:pt x="973" y="704"/>
                      <a:pt x="976" y="692"/>
                    </a:cubicBezTo>
                    <a:cubicBezTo>
                      <a:pt x="979" y="682"/>
                      <a:pt x="962" y="647"/>
                      <a:pt x="960" y="635"/>
                    </a:cubicBezTo>
                    <a:cubicBezTo>
                      <a:pt x="950" y="594"/>
                      <a:pt x="944" y="552"/>
                      <a:pt x="934" y="511"/>
                    </a:cubicBezTo>
                    <a:cubicBezTo>
                      <a:pt x="927" y="482"/>
                      <a:pt x="919" y="453"/>
                      <a:pt x="910" y="424"/>
                    </a:cubicBezTo>
                    <a:cubicBezTo>
                      <a:pt x="910" y="419"/>
                      <a:pt x="910" y="414"/>
                      <a:pt x="909" y="411"/>
                    </a:cubicBezTo>
                    <a:cubicBezTo>
                      <a:pt x="905" y="386"/>
                      <a:pt x="899" y="361"/>
                      <a:pt x="892" y="337"/>
                    </a:cubicBezTo>
                    <a:cubicBezTo>
                      <a:pt x="890" y="330"/>
                      <a:pt x="889" y="322"/>
                      <a:pt x="887" y="313"/>
                    </a:cubicBezTo>
                    <a:cubicBezTo>
                      <a:pt x="888" y="311"/>
                      <a:pt x="889" y="309"/>
                      <a:pt x="889" y="307"/>
                    </a:cubicBezTo>
                    <a:cubicBezTo>
                      <a:pt x="906" y="307"/>
                      <a:pt x="920" y="316"/>
                      <a:pt x="939" y="313"/>
                    </a:cubicBezTo>
                    <a:cubicBezTo>
                      <a:pt x="983" y="306"/>
                      <a:pt x="1010" y="270"/>
                      <a:pt x="1029" y="233"/>
                    </a:cubicBezTo>
                    <a:cubicBezTo>
                      <a:pt x="1054" y="185"/>
                      <a:pt x="1058" y="129"/>
                      <a:pt x="1030" y="81"/>
                    </a:cubicBezTo>
                    <a:close/>
                  </a:path>
                </a:pathLst>
              </a:custGeom>
              <a:solidFill>
                <a:srgbClr val="EB9551"/>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1" name="Freeform 1581">
                <a:extLst>
                  <a:ext uri="{FF2B5EF4-FFF2-40B4-BE49-F238E27FC236}">
                    <a16:creationId xmlns:a16="http://schemas.microsoft.com/office/drawing/2014/main" xmlns="" id="{7FFA5FF7-2B34-41FD-9D66-C2D15A38AFB3}"/>
                  </a:ext>
                </a:extLst>
              </p:cNvPr>
              <p:cNvSpPr/>
              <p:nvPr/>
            </p:nvSpPr>
            <p:spPr>
              <a:xfrm>
                <a:off x="4028" y="2009"/>
                <a:ext cx="170" cy="157"/>
              </a:xfrm>
              <a:custGeom>
                <a:avLst/>
                <a:gdLst/>
                <a:ahLst/>
                <a:cxnLst>
                  <a:cxn ang="0">
                    <a:pos x="5" y="54"/>
                  </a:cxn>
                  <a:cxn ang="0">
                    <a:pos x="63" y="3"/>
                  </a:cxn>
                  <a:cxn ang="0">
                    <a:pos x="144" y="32"/>
                  </a:cxn>
                  <a:cxn ang="0">
                    <a:pos x="55" y="139"/>
                  </a:cxn>
                </a:cxnLst>
                <a:rect l="0" t="0" r="0" b="0"/>
                <a:pathLst>
                  <a:path w="197" h="183">
                    <a:moveTo>
                      <a:pt x="6" y="64"/>
                    </a:moveTo>
                    <a:cubicBezTo>
                      <a:pt x="0" y="30"/>
                      <a:pt x="48" y="7"/>
                      <a:pt x="74" y="4"/>
                    </a:cubicBezTo>
                    <a:cubicBezTo>
                      <a:pt x="106" y="0"/>
                      <a:pt x="152" y="4"/>
                      <a:pt x="168" y="38"/>
                    </a:cubicBezTo>
                    <a:cubicBezTo>
                      <a:pt x="197" y="103"/>
                      <a:pt x="128" y="183"/>
                      <a:pt x="64" y="163"/>
                    </a:cubicBezTo>
                  </a:path>
                </a:pathLst>
              </a:custGeom>
              <a:solidFill>
                <a:srgbClr val="AA714B"/>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2" name="Freeform 1582">
                <a:extLst>
                  <a:ext uri="{FF2B5EF4-FFF2-40B4-BE49-F238E27FC236}">
                    <a16:creationId xmlns:a16="http://schemas.microsoft.com/office/drawing/2014/main" xmlns="" id="{452D27EA-8A78-4553-9F00-59287B18EAC3}"/>
                  </a:ext>
                </a:extLst>
              </p:cNvPr>
              <p:cNvSpPr/>
              <p:nvPr/>
            </p:nvSpPr>
            <p:spPr>
              <a:xfrm>
                <a:off x="3404" y="1982"/>
                <a:ext cx="158" cy="169"/>
              </a:xfrm>
              <a:custGeom>
                <a:avLst/>
                <a:gdLst/>
                <a:ahLst/>
                <a:cxnLst>
                  <a:cxn ang="0">
                    <a:pos x="153" y="73"/>
                  </a:cxn>
                  <a:cxn ang="0">
                    <a:pos x="36" y="30"/>
                  </a:cxn>
                  <a:cxn ang="0">
                    <a:pos x="18" y="131"/>
                  </a:cxn>
                  <a:cxn ang="0">
                    <a:pos x="56" y="162"/>
                  </a:cxn>
                  <a:cxn ang="0">
                    <a:pos x="88" y="161"/>
                  </a:cxn>
                </a:cxnLst>
                <a:rect l="0" t="0" r="0" b="0"/>
                <a:pathLst>
                  <a:path w="183" h="196">
                    <a:moveTo>
                      <a:pt x="178" y="85"/>
                    </a:moveTo>
                    <a:cubicBezTo>
                      <a:pt x="183" y="20"/>
                      <a:pt x="82" y="0"/>
                      <a:pt x="42" y="35"/>
                    </a:cubicBezTo>
                    <a:cubicBezTo>
                      <a:pt x="11" y="63"/>
                      <a:pt x="0" y="117"/>
                      <a:pt x="21" y="153"/>
                    </a:cubicBezTo>
                    <a:cubicBezTo>
                      <a:pt x="32" y="171"/>
                      <a:pt x="46" y="184"/>
                      <a:pt x="66" y="189"/>
                    </a:cubicBezTo>
                    <a:cubicBezTo>
                      <a:pt x="75" y="191"/>
                      <a:pt x="98" y="196"/>
                      <a:pt x="102" y="187"/>
                    </a:cubicBezTo>
                  </a:path>
                </a:pathLst>
              </a:custGeom>
              <a:solidFill>
                <a:srgbClr val="AA714B"/>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3" name="Freeform 1583">
                <a:extLst>
                  <a:ext uri="{FF2B5EF4-FFF2-40B4-BE49-F238E27FC236}">
                    <a16:creationId xmlns:a16="http://schemas.microsoft.com/office/drawing/2014/main" xmlns="" id="{1FF9EA86-1B58-4284-A1F5-1181647C7859}"/>
                  </a:ext>
                </a:extLst>
              </p:cNvPr>
              <p:cNvSpPr/>
              <p:nvPr/>
            </p:nvSpPr>
            <p:spPr>
              <a:xfrm>
                <a:off x="3563" y="2256"/>
                <a:ext cx="425" cy="249"/>
              </a:xfrm>
              <a:custGeom>
                <a:avLst/>
                <a:gdLst/>
                <a:ahLst/>
                <a:cxnLst>
                  <a:cxn ang="0">
                    <a:pos x="208" y="8"/>
                  </a:cxn>
                  <a:cxn ang="0">
                    <a:pos x="71" y="64"/>
                  </a:cxn>
                  <a:cxn ang="0">
                    <a:pos x="35" y="212"/>
                  </a:cxn>
                  <a:cxn ang="0">
                    <a:pos x="160" y="224"/>
                  </a:cxn>
                  <a:cxn ang="0">
                    <a:pos x="272" y="236"/>
                  </a:cxn>
                  <a:cxn ang="0">
                    <a:pos x="397" y="208"/>
                  </a:cxn>
                  <a:cxn ang="0">
                    <a:pos x="380" y="81"/>
                  </a:cxn>
                  <a:cxn ang="0">
                    <a:pos x="278" y="24"/>
                  </a:cxn>
                  <a:cxn ang="0">
                    <a:pos x="199" y="6"/>
                  </a:cxn>
                </a:cxnLst>
                <a:rect l="0" t="0" r="0" b="0"/>
                <a:pathLst>
                  <a:path w="492" h="289">
                    <a:moveTo>
                      <a:pt x="241" y="10"/>
                    </a:moveTo>
                    <a:cubicBezTo>
                      <a:pt x="188" y="0"/>
                      <a:pt x="122" y="41"/>
                      <a:pt x="83" y="75"/>
                    </a:cubicBezTo>
                    <a:cubicBezTo>
                      <a:pt x="42" y="110"/>
                      <a:pt x="0" y="199"/>
                      <a:pt x="41" y="247"/>
                    </a:cubicBezTo>
                    <a:cubicBezTo>
                      <a:pt x="78" y="289"/>
                      <a:pt x="140" y="267"/>
                      <a:pt x="186" y="261"/>
                    </a:cubicBezTo>
                    <a:cubicBezTo>
                      <a:pt x="232" y="255"/>
                      <a:pt x="271" y="269"/>
                      <a:pt x="316" y="275"/>
                    </a:cubicBezTo>
                    <a:cubicBezTo>
                      <a:pt x="361" y="280"/>
                      <a:pt x="428" y="282"/>
                      <a:pt x="460" y="242"/>
                    </a:cubicBezTo>
                    <a:cubicBezTo>
                      <a:pt x="492" y="203"/>
                      <a:pt x="474" y="129"/>
                      <a:pt x="441" y="95"/>
                    </a:cubicBezTo>
                    <a:cubicBezTo>
                      <a:pt x="410" y="63"/>
                      <a:pt x="363" y="42"/>
                      <a:pt x="322" y="28"/>
                    </a:cubicBezTo>
                    <a:cubicBezTo>
                      <a:pt x="292" y="17"/>
                      <a:pt x="262" y="5"/>
                      <a:pt x="231" y="8"/>
                    </a:cubicBezTo>
                  </a:path>
                </a:pathLst>
              </a:custGeom>
              <a:solidFill>
                <a:srgbClr val="F2BD99"/>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4" name="Freeform 1584">
                <a:extLst>
                  <a:ext uri="{FF2B5EF4-FFF2-40B4-BE49-F238E27FC236}">
                    <a16:creationId xmlns:a16="http://schemas.microsoft.com/office/drawing/2014/main" xmlns="" id="{CB296BC5-E41A-48BC-9491-4D53CA88515D}"/>
                  </a:ext>
                </a:extLst>
              </p:cNvPr>
              <p:cNvSpPr/>
              <p:nvPr/>
            </p:nvSpPr>
            <p:spPr>
              <a:xfrm>
                <a:off x="3498" y="2666"/>
                <a:ext cx="572" cy="426"/>
              </a:xfrm>
              <a:custGeom>
                <a:avLst/>
                <a:gdLst/>
                <a:ahLst/>
                <a:cxnLst>
                  <a:cxn ang="0">
                    <a:pos x="5" y="4"/>
                  </a:cxn>
                  <a:cxn ang="0">
                    <a:pos x="9" y="8"/>
                  </a:cxn>
                  <a:cxn ang="0">
                    <a:pos x="273" y="17"/>
                  </a:cxn>
                  <a:cxn ang="0">
                    <a:pos x="292" y="18"/>
                  </a:cxn>
                  <a:cxn ang="0">
                    <a:pos x="552" y="9"/>
                  </a:cxn>
                  <a:cxn ang="0">
                    <a:pos x="560" y="277"/>
                  </a:cxn>
                  <a:cxn ang="0">
                    <a:pos x="557" y="405"/>
                  </a:cxn>
                  <a:cxn ang="0">
                    <a:pos x="384" y="412"/>
                  </a:cxn>
                  <a:cxn ang="0">
                    <a:pos x="315" y="410"/>
                  </a:cxn>
                  <a:cxn ang="0">
                    <a:pos x="70" y="401"/>
                  </a:cxn>
                  <a:cxn ang="0">
                    <a:pos x="9" y="398"/>
                  </a:cxn>
                  <a:cxn ang="0">
                    <a:pos x="15" y="247"/>
                  </a:cxn>
                  <a:cxn ang="0">
                    <a:pos x="15" y="247"/>
                  </a:cxn>
                  <a:cxn ang="0">
                    <a:pos x="11" y="243"/>
                  </a:cxn>
                  <a:cxn ang="0">
                    <a:pos x="6" y="247"/>
                  </a:cxn>
                  <a:cxn ang="0">
                    <a:pos x="0" y="402"/>
                  </a:cxn>
                  <a:cxn ang="0">
                    <a:pos x="0" y="406"/>
                  </a:cxn>
                  <a:cxn ang="0">
                    <a:pos x="4" y="407"/>
                  </a:cxn>
                  <a:cxn ang="0">
                    <a:pos x="69" y="410"/>
                  </a:cxn>
                  <a:cxn ang="0">
                    <a:pos x="315" y="419"/>
                  </a:cxn>
                  <a:cxn ang="0">
                    <a:pos x="383" y="421"/>
                  </a:cxn>
                  <a:cxn ang="0">
                    <a:pos x="563" y="413"/>
                  </a:cxn>
                  <a:cxn ang="0">
                    <a:pos x="566" y="408"/>
                  </a:cxn>
                  <a:cxn ang="0">
                    <a:pos x="560" y="4"/>
                  </a:cxn>
                  <a:cxn ang="0">
                    <a:pos x="559" y="0"/>
                  </a:cxn>
                  <a:cxn ang="0">
                    <a:pos x="554" y="0"/>
                  </a:cxn>
                  <a:cxn ang="0">
                    <a:pos x="292" y="9"/>
                  </a:cxn>
                  <a:cxn ang="0">
                    <a:pos x="274" y="8"/>
                  </a:cxn>
                  <a:cxn ang="0">
                    <a:pos x="9" y="0"/>
                  </a:cxn>
                  <a:cxn ang="0">
                    <a:pos x="5" y="4"/>
                  </a:cxn>
                </a:cxnLst>
                <a:rect l="0" t="0" r="0" b="0"/>
                <a:pathLst>
                  <a:path w="664" h="495">
                    <a:moveTo>
                      <a:pt x="6" y="5"/>
                    </a:moveTo>
                    <a:cubicBezTo>
                      <a:pt x="6" y="8"/>
                      <a:pt x="9" y="10"/>
                      <a:pt x="11" y="10"/>
                    </a:cubicBezTo>
                    <a:cubicBezTo>
                      <a:pt x="109" y="10"/>
                      <a:pt x="210" y="13"/>
                      <a:pt x="318" y="20"/>
                    </a:cubicBezTo>
                    <a:cubicBezTo>
                      <a:pt x="339" y="21"/>
                      <a:pt x="339" y="21"/>
                      <a:pt x="339" y="21"/>
                    </a:cubicBezTo>
                    <a:cubicBezTo>
                      <a:pt x="434" y="28"/>
                      <a:pt x="551" y="35"/>
                      <a:pt x="641" y="11"/>
                    </a:cubicBezTo>
                    <a:cubicBezTo>
                      <a:pt x="648" y="130"/>
                      <a:pt x="651" y="232"/>
                      <a:pt x="651" y="323"/>
                    </a:cubicBezTo>
                    <a:cubicBezTo>
                      <a:pt x="651" y="376"/>
                      <a:pt x="650" y="425"/>
                      <a:pt x="647" y="471"/>
                    </a:cubicBezTo>
                    <a:cubicBezTo>
                      <a:pt x="587" y="485"/>
                      <a:pt x="515" y="482"/>
                      <a:pt x="446" y="479"/>
                    </a:cubicBezTo>
                    <a:cubicBezTo>
                      <a:pt x="366" y="477"/>
                      <a:pt x="366" y="477"/>
                      <a:pt x="366" y="477"/>
                    </a:cubicBezTo>
                    <a:cubicBezTo>
                      <a:pt x="273" y="477"/>
                      <a:pt x="176" y="472"/>
                      <a:pt x="82" y="467"/>
                    </a:cubicBezTo>
                    <a:cubicBezTo>
                      <a:pt x="82" y="467"/>
                      <a:pt x="20" y="464"/>
                      <a:pt x="11" y="463"/>
                    </a:cubicBezTo>
                    <a:cubicBezTo>
                      <a:pt x="15" y="411"/>
                      <a:pt x="18" y="355"/>
                      <a:pt x="18" y="288"/>
                    </a:cubicBezTo>
                    <a:cubicBezTo>
                      <a:pt x="18" y="288"/>
                      <a:pt x="18" y="288"/>
                      <a:pt x="18" y="288"/>
                    </a:cubicBezTo>
                    <a:cubicBezTo>
                      <a:pt x="18" y="285"/>
                      <a:pt x="16" y="283"/>
                      <a:pt x="13" y="283"/>
                    </a:cubicBezTo>
                    <a:cubicBezTo>
                      <a:pt x="10" y="283"/>
                      <a:pt x="8" y="285"/>
                      <a:pt x="8" y="288"/>
                    </a:cubicBezTo>
                    <a:cubicBezTo>
                      <a:pt x="7" y="357"/>
                      <a:pt x="5" y="414"/>
                      <a:pt x="0" y="468"/>
                    </a:cubicBezTo>
                    <a:cubicBezTo>
                      <a:pt x="0" y="469"/>
                      <a:pt x="0" y="471"/>
                      <a:pt x="1" y="472"/>
                    </a:cubicBezTo>
                    <a:cubicBezTo>
                      <a:pt x="2" y="473"/>
                      <a:pt x="4" y="473"/>
                      <a:pt x="5" y="473"/>
                    </a:cubicBezTo>
                    <a:cubicBezTo>
                      <a:pt x="81" y="477"/>
                      <a:pt x="81" y="477"/>
                      <a:pt x="81" y="477"/>
                    </a:cubicBezTo>
                    <a:cubicBezTo>
                      <a:pt x="175" y="482"/>
                      <a:pt x="272" y="488"/>
                      <a:pt x="366" y="488"/>
                    </a:cubicBezTo>
                    <a:cubicBezTo>
                      <a:pt x="445" y="490"/>
                      <a:pt x="445" y="490"/>
                      <a:pt x="445" y="490"/>
                    </a:cubicBezTo>
                    <a:cubicBezTo>
                      <a:pt x="517" y="493"/>
                      <a:pt x="591" y="495"/>
                      <a:pt x="654" y="480"/>
                    </a:cubicBezTo>
                    <a:cubicBezTo>
                      <a:pt x="656" y="479"/>
                      <a:pt x="657" y="478"/>
                      <a:pt x="658" y="475"/>
                    </a:cubicBezTo>
                    <a:cubicBezTo>
                      <a:pt x="664" y="348"/>
                      <a:pt x="662" y="198"/>
                      <a:pt x="651" y="5"/>
                    </a:cubicBezTo>
                    <a:cubicBezTo>
                      <a:pt x="651" y="3"/>
                      <a:pt x="650" y="2"/>
                      <a:pt x="649" y="1"/>
                    </a:cubicBezTo>
                    <a:cubicBezTo>
                      <a:pt x="647" y="0"/>
                      <a:pt x="646" y="0"/>
                      <a:pt x="644" y="0"/>
                    </a:cubicBezTo>
                    <a:cubicBezTo>
                      <a:pt x="555" y="25"/>
                      <a:pt x="436" y="17"/>
                      <a:pt x="340" y="11"/>
                    </a:cubicBezTo>
                    <a:cubicBezTo>
                      <a:pt x="319" y="10"/>
                      <a:pt x="319" y="10"/>
                      <a:pt x="319" y="10"/>
                    </a:cubicBezTo>
                    <a:cubicBezTo>
                      <a:pt x="210" y="3"/>
                      <a:pt x="109" y="0"/>
                      <a:pt x="11" y="0"/>
                    </a:cubicBezTo>
                    <a:cubicBezTo>
                      <a:pt x="9" y="0"/>
                      <a:pt x="6" y="2"/>
                      <a:pt x="6" y="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5" name="Freeform 1585">
                <a:extLst>
                  <a:ext uri="{FF2B5EF4-FFF2-40B4-BE49-F238E27FC236}">
                    <a16:creationId xmlns:a16="http://schemas.microsoft.com/office/drawing/2014/main" xmlns="" id="{458D3E7D-D963-4FDA-8276-DECB6F2F723A}"/>
                  </a:ext>
                </a:extLst>
              </p:cNvPr>
              <p:cNvSpPr/>
              <p:nvPr/>
            </p:nvSpPr>
            <p:spPr>
              <a:xfrm>
                <a:off x="3424" y="1966"/>
                <a:ext cx="771" cy="602"/>
              </a:xfrm>
              <a:custGeom>
                <a:avLst/>
                <a:gdLst/>
                <a:ahLst/>
                <a:cxnLst>
                  <a:cxn ang="0">
                    <a:pos x="175" y="55"/>
                  </a:cxn>
                  <a:cxn ang="0">
                    <a:pos x="48" y="235"/>
                  </a:cxn>
                  <a:cxn ang="0">
                    <a:pos x="14" y="417"/>
                  </a:cxn>
                  <a:cxn ang="0">
                    <a:pos x="8" y="465"/>
                  </a:cxn>
                  <a:cxn ang="0">
                    <a:pos x="0" y="562"/>
                  </a:cxn>
                  <a:cxn ang="0">
                    <a:pos x="4" y="566"/>
                  </a:cxn>
                  <a:cxn ang="0">
                    <a:pos x="8" y="562"/>
                  </a:cxn>
                  <a:cxn ang="0">
                    <a:pos x="18" y="466"/>
                  </a:cxn>
                  <a:cxn ang="0">
                    <a:pos x="23" y="418"/>
                  </a:cxn>
                  <a:cxn ang="0">
                    <a:pos x="56" y="238"/>
                  </a:cxn>
                  <a:cxn ang="0">
                    <a:pos x="180" y="63"/>
                  </a:cxn>
                  <a:cxn ang="0">
                    <a:pos x="387" y="11"/>
                  </a:cxn>
                  <a:cxn ang="0">
                    <a:pos x="677" y="243"/>
                  </a:cxn>
                  <a:cxn ang="0">
                    <a:pos x="687" y="289"/>
                  </a:cxn>
                  <a:cxn ang="0">
                    <a:pos x="749" y="560"/>
                  </a:cxn>
                  <a:cxn ang="0">
                    <a:pos x="754" y="575"/>
                  </a:cxn>
                  <a:cxn ang="0">
                    <a:pos x="759" y="595"/>
                  </a:cxn>
                  <a:cxn ang="0">
                    <a:pos x="759" y="595"/>
                  </a:cxn>
                  <a:cxn ang="0">
                    <a:pos x="760" y="601"/>
                  </a:cxn>
                  <a:cxn ang="0">
                    <a:pos x="766" y="600"/>
                  </a:cxn>
                  <a:cxn ang="0">
                    <a:pos x="763" y="572"/>
                  </a:cxn>
                  <a:cxn ang="0">
                    <a:pos x="758" y="558"/>
                  </a:cxn>
                  <a:cxn ang="0">
                    <a:pos x="696" y="286"/>
                  </a:cxn>
                  <a:cxn ang="0">
                    <a:pos x="685" y="241"/>
                  </a:cxn>
                  <a:cxn ang="0">
                    <a:pos x="387" y="2"/>
                  </a:cxn>
                  <a:cxn ang="0">
                    <a:pos x="175" y="55"/>
                  </a:cxn>
                </a:cxnLst>
                <a:rect l="0" t="0" r="0" b="0"/>
                <a:pathLst>
                  <a:path w="895" h="699">
                    <a:moveTo>
                      <a:pt x="204" y="65"/>
                    </a:moveTo>
                    <a:cubicBezTo>
                      <a:pt x="114" y="117"/>
                      <a:pt x="77" y="209"/>
                      <a:pt x="56" y="273"/>
                    </a:cubicBezTo>
                    <a:cubicBezTo>
                      <a:pt x="33" y="346"/>
                      <a:pt x="24" y="421"/>
                      <a:pt x="17" y="485"/>
                    </a:cubicBezTo>
                    <a:cubicBezTo>
                      <a:pt x="10" y="541"/>
                      <a:pt x="10" y="541"/>
                      <a:pt x="10" y="541"/>
                    </a:cubicBezTo>
                    <a:cubicBezTo>
                      <a:pt x="5" y="578"/>
                      <a:pt x="0" y="616"/>
                      <a:pt x="0" y="653"/>
                    </a:cubicBezTo>
                    <a:cubicBezTo>
                      <a:pt x="0" y="656"/>
                      <a:pt x="3" y="658"/>
                      <a:pt x="5" y="658"/>
                    </a:cubicBezTo>
                    <a:cubicBezTo>
                      <a:pt x="8" y="658"/>
                      <a:pt x="10" y="656"/>
                      <a:pt x="10" y="653"/>
                    </a:cubicBezTo>
                    <a:cubicBezTo>
                      <a:pt x="10" y="617"/>
                      <a:pt x="15" y="579"/>
                      <a:pt x="21" y="542"/>
                    </a:cubicBezTo>
                    <a:cubicBezTo>
                      <a:pt x="27" y="486"/>
                      <a:pt x="27" y="486"/>
                      <a:pt x="27" y="486"/>
                    </a:cubicBezTo>
                    <a:cubicBezTo>
                      <a:pt x="34" y="422"/>
                      <a:pt x="43" y="348"/>
                      <a:pt x="66" y="277"/>
                    </a:cubicBezTo>
                    <a:cubicBezTo>
                      <a:pt x="98" y="175"/>
                      <a:pt x="142" y="113"/>
                      <a:pt x="209" y="74"/>
                    </a:cubicBezTo>
                    <a:cubicBezTo>
                      <a:pt x="281" y="32"/>
                      <a:pt x="367" y="10"/>
                      <a:pt x="450" y="13"/>
                    </a:cubicBezTo>
                    <a:cubicBezTo>
                      <a:pt x="625" y="19"/>
                      <a:pt x="747" y="117"/>
                      <a:pt x="786" y="283"/>
                    </a:cubicBezTo>
                    <a:cubicBezTo>
                      <a:pt x="798" y="336"/>
                      <a:pt x="798" y="336"/>
                      <a:pt x="798" y="336"/>
                    </a:cubicBezTo>
                    <a:cubicBezTo>
                      <a:pt x="823" y="439"/>
                      <a:pt x="848" y="547"/>
                      <a:pt x="870" y="651"/>
                    </a:cubicBezTo>
                    <a:cubicBezTo>
                      <a:pt x="870" y="651"/>
                      <a:pt x="876" y="668"/>
                      <a:pt x="876" y="668"/>
                    </a:cubicBezTo>
                    <a:cubicBezTo>
                      <a:pt x="878" y="675"/>
                      <a:pt x="883" y="688"/>
                      <a:pt x="882" y="691"/>
                    </a:cubicBezTo>
                    <a:cubicBezTo>
                      <a:pt x="882" y="691"/>
                      <a:pt x="882" y="691"/>
                      <a:pt x="882" y="691"/>
                    </a:cubicBezTo>
                    <a:cubicBezTo>
                      <a:pt x="880" y="693"/>
                      <a:pt x="881" y="696"/>
                      <a:pt x="883" y="698"/>
                    </a:cubicBezTo>
                    <a:cubicBezTo>
                      <a:pt x="885" y="699"/>
                      <a:pt x="888" y="699"/>
                      <a:pt x="890" y="697"/>
                    </a:cubicBezTo>
                    <a:cubicBezTo>
                      <a:pt x="895" y="691"/>
                      <a:pt x="891" y="679"/>
                      <a:pt x="886" y="665"/>
                    </a:cubicBezTo>
                    <a:cubicBezTo>
                      <a:pt x="880" y="648"/>
                      <a:pt x="880" y="648"/>
                      <a:pt x="880" y="648"/>
                    </a:cubicBezTo>
                    <a:cubicBezTo>
                      <a:pt x="858" y="544"/>
                      <a:pt x="833" y="437"/>
                      <a:pt x="808" y="333"/>
                    </a:cubicBezTo>
                    <a:cubicBezTo>
                      <a:pt x="796" y="280"/>
                      <a:pt x="796" y="280"/>
                      <a:pt x="796" y="280"/>
                    </a:cubicBezTo>
                    <a:cubicBezTo>
                      <a:pt x="756" y="110"/>
                      <a:pt x="630" y="9"/>
                      <a:pt x="450" y="3"/>
                    </a:cubicBezTo>
                    <a:cubicBezTo>
                      <a:pt x="365" y="0"/>
                      <a:pt x="278" y="22"/>
                      <a:pt x="204" y="6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6" name="Freeform 1586">
                <a:extLst>
                  <a:ext uri="{FF2B5EF4-FFF2-40B4-BE49-F238E27FC236}">
                    <a16:creationId xmlns:a16="http://schemas.microsoft.com/office/drawing/2014/main" xmlns="" id="{DF30B46E-BEF3-465F-B368-BEACBAFF007F}"/>
                  </a:ext>
                </a:extLst>
              </p:cNvPr>
              <p:cNvSpPr/>
              <p:nvPr/>
            </p:nvSpPr>
            <p:spPr>
              <a:xfrm>
                <a:off x="3333" y="1923"/>
                <a:ext cx="273" cy="284"/>
              </a:xfrm>
              <a:custGeom>
                <a:avLst/>
                <a:gdLst/>
                <a:ahLst/>
                <a:cxnLst>
                  <a:cxn ang="0">
                    <a:pos x="59" y="39"/>
                  </a:cxn>
                  <a:cxn ang="0">
                    <a:pos x="14" y="179"/>
                  </a:cxn>
                  <a:cxn ang="0">
                    <a:pos x="138" y="283"/>
                  </a:cxn>
                  <a:cxn ang="0">
                    <a:pos x="140" y="283"/>
                  </a:cxn>
                  <a:cxn ang="0">
                    <a:pos x="141" y="283"/>
                  </a:cxn>
                  <a:cxn ang="0">
                    <a:pos x="138" y="280"/>
                  </a:cxn>
                  <a:cxn ang="0">
                    <a:pos x="142" y="275"/>
                  </a:cxn>
                  <a:cxn ang="0">
                    <a:pos x="146" y="277"/>
                  </a:cxn>
                  <a:cxn ang="0">
                    <a:pos x="139" y="274"/>
                  </a:cxn>
                  <a:cxn ang="0">
                    <a:pos x="22" y="176"/>
                  </a:cxn>
                  <a:cxn ang="0">
                    <a:pos x="18" y="144"/>
                  </a:cxn>
                  <a:cxn ang="0">
                    <a:pos x="65" y="46"/>
                  </a:cxn>
                  <a:cxn ang="0">
                    <a:pos x="195" y="29"/>
                  </a:cxn>
                  <a:cxn ang="0">
                    <a:pos x="249" y="109"/>
                  </a:cxn>
                  <a:cxn ang="0">
                    <a:pos x="252" y="115"/>
                  </a:cxn>
                  <a:cxn ang="0">
                    <a:pos x="257" y="113"/>
                  </a:cxn>
                  <a:cxn ang="0">
                    <a:pos x="198" y="21"/>
                  </a:cxn>
                  <a:cxn ang="0">
                    <a:pos x="59" y="39"/>
                  </a:cxn>
                </a:cxnLst>
                <a:rect l="0" t="0" r="0" b="0"/>
                <a:pathLst>
                  <a:path w="317" h="329">
                    <a:moveTo>
                      <a:pt x="69" y="46"/>
                    </a:moveTo>
                    <a:cubicBezTo>
                      <a:pt x="19" y="92"/>
                      <a:pt x="0" y="151"/>
                      <a:pt x="17" y="208"/>
                    </a:cubicBezTo>
                    <a:cubicBezTo>
                      <a:pt x="35" y="269"/>
                      <a:pt x="91" y="316"/>
                      <a:pt x="161" y="328"/>
                    </a:cubicBezTo>
                    <a:cubicBezTo>
                      <a:pt x="162" y="329"/>
                      <a:pt x="163" y="328"/>
                      <a:pt x="163" y="328"/>
                    </a:cubicBezTo>
                    <a:cubicBezTo>
                      <a:pt x="164" y="328"/>
                      <a:pt x="164" y="328"/>
                      <a:pt x="164" y="328"/>
                    </a:cubicBezTo>
                    <a:cubicBezTo>
                      <a:pt x="163" y="328"/>
                      <a:pt x="162" y="327"/>
                      <a:pt x="161" y="325"/>
                    </a:cubicBezTo>
                    <a:cubicBezTo>
                      <a:pt x="161" y="323"/>
                      <a:pt x="162" y="320"/>
                      <a:pt x="165" y="319"/>
                    </a:cubicBezTo>
                    <a:cubicBezTo>
                      <a:pt x="167" y="319"/>
                      <a:pt x="169" y="319"/>
                      <a:pt x="170" y="321"/>
                    </a:cubicBezTo>
                    <a:cubicBezTo>
                      <a:pt x="169" y="319"/>
                      <a:pt x="167" y="317"/>
                      <a:pt x="162" y="318"/>
                    </a:cubicBezTo>
                    <a:cubicBezTo>
                      <a:pt x="96" y="307"/>
                      <a:pt x="43" y="262"/>
                      <a:pt x="26" y="205"/>
                    </a:cubicBezTo>
                    <a:cubicBezTo>
                      <a:pt x="23" y="193"/>
                      <a:pt x="21" y="180"/>
                      <a:pt x="21" y="167"/>
                    </a:cubicBezTo>
                    <a:cubicBezTo>
                      <a:pt x="21" y="127"/>
                      <a:pt x="40" y="87"/>
                      <a:pt x="76" y="54"/>
                    </a:cubicBezTo>
                    <a:cubicBezTo>
                      <a:pt x="121" y="12"/>
                      <a:pt x="184" y="16"/>
                      <a:pt x="227" y="34"/>
                    </a:cubicBezTo>
                    <a:cubicBezTo>
                      <a:pt x="257" y="47"/>
                      <a:pt x="305" y="90"/>
                      <a:pt x="290" y="127"/>
                    </a:cubicBezTo>
                    <a:cubicBezTo>
                      <a:pt x="289" y="130"/>
                      <a:pt x="290" y="133"/>
                      <a:pt x="293" y="134"/>
                    </a:cubicBezTo>
                    <a:cubicBezTo>
                      <a:pt x="295" y="135"/>
                      <a:pt x="298" y="134"/>
                      <a:pt x="299" y="131"/>
                    </a:cubicBezTo>
                    <a:cubicBezTo>
                      <a:pt x="317" y="87"/>
                      <a:pt x="265" y="39"/>
                      <a:pt x="231" y="25"/>
                    </a:cubicBezTo>
                    <a:cubicBezTo>
                      <a:pt x="172" y="0"/>
                      <a:pt x="110" y="9"/>
                      <a:pt x="69" y="46"/>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7" name="Freeform 1587">
                <a:extLst>
                  <a:ext uri="{FF2B5EF4-FFF2-40B4-BE49-F238E27FC236}">
                    <a16:creationId xmlns:a16="http://schemas.microsoft.com/office/drawing/2014/main" xmlns="" id="{D8F7449E-CBFE-4CF2-9B11-26BD864EAF95}"/>
                  </a:ext>
                </a:extLst>
              </p:cNvPr>
              <p:cNvSpPr/>
              <p:nvPr/>
            </p:nvSpPr>
            <p:spPr>
              <a:xfrm>
                <a:off x="3990" y="1950"/>
                <a:ext cx="264" cy="265"/>
              </a:xfrm>
              <a:custGeom>
                <a:avLst/>
                <a:gdLst/>
                <a:ahLst/>
                <a:cxnLst>
                  <a:cxn ang="0">
                    <a:pos x="12" y="47"/>
                  </a:cxn>
                  <a:cxn ang="0">
                    <a:pos x="4" y="85"/>
                  </a:cxn>
                  <a:cxn ang="0">
                    <a:pos x="10" y="88"/>
                  </a:cxn>
                  <a:cxn ang="0">
                    <a:pos x="12" y="82"/>
                  </a:cxn>
                  <a:cxn ang="0">
                    <a:pos x="18" y="52"/>
                  </a:cxn>
                  <a:cxn ang="0">
                    <a:pos x="112" y="9"/>
                  </a:cxn>
                  <a:cxn ang="0">
                    <a:pos x="240" y="79"/>
                  </a:cxn>
                  <a:cxn ang="0">
                    <a:pos x="217" y="214"/>
                  </a:cxn>
                  <a:cxn ang="0">
                    <a:pos x="139" y="255"/>
                  </a:cxn>
                  <a:cxn ang="0">
                    <a:pos x="120" y="249"/>
                  </a:cxn>
                  <a:cxn ang="0">
                    <a:pos x="114" y="248"/>
                  </a:cxn>
                  <a:cxn ang="0">
                    <a:pos x="114" y="254"/>
                  </a:cxn>
                  <a:cxn ang="0">
                    <a:pos x="140" y="265"/>
                  </a:cxn>
                  <a:cxn ang="0">
                    <a:pos x="224" y="219"/>
                  </a:cxn>
                  <a:cxn ang="0">
                    <a:pos x="249" y="76"/>
                  </a:cxn>
                  <a:cxn ang="0">
                    <a:pos x="112" y="0"/>
                  </a:cxn>
                  <a:cxn ang="0">
                    <a:pos x="12" y="47"/>
                  </a:cxn>
                </a:cxnLst>
                <a:rect l="0" t="0" r="0" b="0"/>
                <a:pathLst>
                  <a:path w="306" h="307">
                    <a:moveTo>
                      <a:pt x="14" y="55"/>
                    </a:moveTo>
                    <a:cubicBezTo>
                      <a:pt x="3" y="69"/>
                      <a:pt x="0" y="85"/>
                      <a:pt x="5" y="99"/>
                    </a:cubicBezTo>
                    <a:cubicBezTo>
                      <a:pt x="6" y="102"/>
                      <a:pt x="9" y="103"/>
                      <a:pt x="12" y="102"/>
                    </a:cubicBezTo>
                    <a:cubicBezTo>
                      <a:pt x="15" y="102"/>
                      <a:pt x="16" y="99"/>
                      <a:pt x="15" y="96"/>
                    </a:cubicBezTo>
                    <a:cubicBezTo>
                      <a:pt x="11" y="84"/>
                      <a:pt x="14" y="73"/>
                      <a:pt x="22" y="61"/>
                    </a:cubicBezTo>
                    <a:cubicBezTo>
                      <a:pt x="45" y="30"/>
                      <a:pt x="102" y="10"/>
                      <a:pt x="130" y="11"/>
                    </a:cubicBezTo>
                    <a:cubicBezTo>
                      <a:pt x="190" y="11"/>
                      <a:pt x="263" y="37"/>
                      <a:pt x="279" y="92"/>
                    </a:cubicBezTo>
                    <a:cubicBezTo>
                      <a:pt x="295" y="145"/>
                      <a:pt x="284" y="204"/>
                      <a:pt x="252" y="248"/>
                    </a:cubicBezTo>
                    <a:cubicBezTo>
                      <a:pt x="238" y="266"/>
                      <a:pt x="193" y="295"/>
                      <a:pt x="162" y="296"/>
                    </a:cubicBezTo>
                    <a:cubicBezTo>
                      <a:pt x="152" y="297"/>
                      <a:pt x="145" y="294"/>
                      <a:pt x="140" y="289"/>
                    </a:cubicBezTo>
                    <a:cubicBezTo>
                      <a:pt x="139" y="287"/>
                      <a:pt x="135" y="286"/>
                      <a:pt x="133" y="288"/>
                    </a:cubicBezTo>
                    <a:cubicBezTo>
                      <a:pt x="131" y="290"/>
                      <a:pt x="131" y="293"/>
                      <a:pt x="133" y="295"/>
                    </a:cubicBezTo>
                    <a:cubicBezTo>
                      <a:pt x="139" y="303"/>
                      <a:pt x="150" y="307"/>
                      <a:pt x="163" y="307"/>
                    </a:cubicBezTo>
                    <a:cubicBezTo>
                      <a:pt x="198" y="305"/>
                      <a:pt x="245" y="274"/>
                      <a:pt x="260" y="254"/>
                    </a:cubicBezTo>
                    <a:cubicBezTo>
                      <a:pt x="294" y="208"/>
                      <a:pt x="306" y="145"/>
                      <a:pt x="289" y="89"/>
                    </a:cubicBezTo>
                    <a:cubicBezTo>
                      <a:pt x="271" y="29"/>
                      <a:pt x="194" y="1"/>
                      <a:pt x="130" y="0"/>
                    </a:cubicBezTo>
                    <a:cubicBezTo>
                      <a:pt x="99" y="0"/>
                      <a:pt x="39" y="21"/>
                      <a:pt x="14" y="5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8" name="Freeform 1588">
                <a:extLst>
                  <a:ext uri="{FF2B5EF4-FFF2-40B4-BE49-F238E27FC236}">
                    <a16:creationId xmlns:a16="http://schemas.microsoft.com/office/drawing/2014/main" xmlns="" id="{8546797E-C22A-4A25-9580-FBAF9ECA1DD6}"/>
                  </a:ext>
                </a:extLst>
              </p:cNvPr>
              <p:cNvSpPr/>
              <p:nvPr/>
            </p:nvSpPr>
            <p:spPr>
              <a:xfrm>
                <a:off x="3741" y="2298"/>
                <a:ext cx="88" cy="60"/>
              </a:xfrm>
              <a:custGeom>
                <a:avLst/>
                <a:gdLst/>
                <a:ahLst/>
                <a:cxnLst>
                  <a:cxn ang="0">
                    <a:pos x="40" y="53"/>
                  </a:cxn>
                  <a:cxn ang="0">
                    <a:pos x="2" y="15"/>
                  </a:cxn>
                  <a:cxn ang="0">
                    <a:pos x="78" y="18"/>
                  </a:cxn>
                  <a:cxn ang="0">
                    <a:pos x="37" y="60"/>
                  </a:cxn>
                </a:cxnLst>
                <a:rect l="0" t="0" r="0" b="0"/>
                <a:pathLst>
                  <a:path w="102" h="69">
                    <a:moveTo>
                      <a:pt x="47" y="62"/>
                    </a:moveTo>
                    <a:cubicBezTo>
                      <a:pt x="25" y="61"/>
                      <a:pt x="0" y="41"/>
                      <a:pt x="3" y="18"/>
                    </a:cubicBezTo>
                    <a:cubicBezTo>
                      <a:pt x="18" y="12"/>
                      <a:pt x="83" y="0"/>
                      <a:pt x="91" y="21"/>
                    </a:cubicBezTo>
                    <a:cubicBezTo>
                      <a:pt x="102" y="47"/>
                      <a:pt x="44" y="69"/>
                      <a:pt x="43" y="69"/>
                    </a:cubicBezTo>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09" name="Freeform 1589">
                <a:extLst>
                  <a:ext uri="{FF2B5EF4-FFF2-40B4-BE49-F238E27FC236}">
                    <a16:creationId xmlns:a16="http://schemas.microsoft.com/office/drawing/2014/main" xmlns="" id="{AC89B4DF-9F84-4124-81B6-39513B8F73EB}"/>
                  </a:ext>
                </a:extLst>
              </p:cNvPr>
              <p:cNvSpPr>
                <a:spLocks noEditPoints="1"/>
              </p:cNvSpPr>
              <p:nvPr/>
            </p:nvSpPr>
            <p:spPr>
              <a:xfrm>
                <a:off x="3739" y="2297"/>
                <a:ext cx="91" cy="65"/>
              </a:xfrm>
              <a:custGeom>
                <a:avLst/>
                <a:gdLst/>
                <a:ahLst/>
                <a:cxnLst>
                  <a:cxn ang="0">
                    <a:pos x="2" y="13"/>
                  </a:cxn>
                  <a:cxn ang="0">
                    <a:pos x="0" y="16"/>
                  </a:cxn>
                  <a:cxn ang="0">
                    <a:pos x="0" y="19"/>
                  </a:cxn>
                  <a:cxn ang="0">
                    <a:pos x="7" y="41"/>
                  </a:cxn>
                  <a:cxn ang="0">
                    <a:pos x="37" y="58"/>
                  </a:cxn>
                  <a:cxn ang="0">
                    <a:pos x="35" y="60"/>
                  </a:cxn>
                  <a:cxn ang="0">
                    <a:pos x="36" y="62"/>
                  </a:cxn>
                  <a:cxn ang="0">
                    <a:pos x="41" y="64"/>
                  </a:cxn>
                  <a:cxn ang="0">
                    <a:pos x="84" y="17"/>
                  </a:cxn>
                  <a:cxn ang="0">
                    <a:pos x="74" y="7"/>
                  </a:cxn>
                  <a:cxn ang="0">
                    <a:pos x="2" y="13"/>
                  </a:cxn>
                  <a:cxn ang="0">
                    <a:pos x="71" y="16"/>
                  </a:cxn>
                  <a:cxn ang="0">
                    <a:pos x="77" y="20"/>
                  </a:cxn>
                  <a:cxn ang="0">
                    <a:pos x="77" y="24"/>
                  </a:cxn>
                  <a:cxn ang="0">
                    <a:pos x="45" y="52"/>
                  </a:cxn>
                  <a:cxn ang="0">
                    <a:pos x="42" y="50"/>
                  </a:cxn>
                  <a:cxn ang="0">
                    <a:pos x="14" y="36"/>
                  </a:cxn>
                  <a:cxn ang="0">
                    <a:pos x="8" y="19"/>
                  </a:cxn>
                  <a:cxn ang="0">
                    <a:pos x="8" y="19"/>
                  </a:cxn>
                  <a:cxn ang="0">
                    <a:pos x="71" y="16"/>
                  </a:cxn>
                </a:cxnLst>
                <a:rect l="0" t="0" r="0" b="0"/>
                <a:pathLst>
                  <a:path w="105" h="75">
                    <a:moveTo>
                      <a:pt x="3" y="15"/>
                    </a:moveTo>
                    <a:cubicBezTo>
                      <a:pt x="1" y="15"/>
                      <a:pt x="0" y="17"/>
                      <a:pt x="0" y="19"/>
                    </a:cubicBezTo>
                    <a:cubicBezTo>
                      <a:pt x="0" y="20"/>
                      <a:pt x="0" y="22"/>
                      <a:pt x="0" y="23"/>
                    </a:cubicBezTo>
                    <a:cubicBezTo>
                      <a:pt x="0" y="32"/>
                      <a:pt x="3" y="41"/>
                      <a:pt x="9" y="48"/>
                    </a:cubicBezTo>
                    <a:cubicBezTo>
                      <a:pt x="18" y="58"/>
                      <a:pt x="30" y="65"/>
                      <a:pt x="43" y="67"/>
                    </a:cubicBezTo>
                    <a:cubicBezTo>
                      <a:pt x="42" y="68"/>
                      <a:pt x="41" y="69"/>
                      <a:pt x="41" y="70"/>
                    </a:cubicBezTo>
                    <a:cubicBezTo>
                      <a:pt x="41" y="70"/>
                      <a:pt x="41" y="71"/>
                      <a:pt x="42" y="72"/>
                    </a:cubicBezTo>
                    <a:cubicBezTo>
                      <a:pt x="43" y="74"/>
                      <a:pt x="46" y="75"/>
                      <a:pt x="48" y="74"/>
                    </a:cubicBezTo>
                    <a:cubicBezTo>
                      <a:pt x="87" y="58"/>
                      <a:pt x="105" y="39"/>
                      <a:pt x="98" y="20"/>
                    </a:cubicBezTo>
                    <a:cubicBezTo>
                      <a:pt x="96" y="15"/>
                      <a:pt x="92" y="12"/>
                      <a:pt x="86" y="9"/>
                    </a:cubicBezTo>
                    <a:cubicBezTo>
                      <a:pt x="64" y="0"/>
                      <a:pt x="16" y="10"/>
                      <a:pt x="3" y="15"/>
                    </a:cubicBezTo>
                    <a:close/>
                    <a:moveTo>
                      <a:pt x="82" y="19"/>
                    </a:moveTo>
                    <a:cubicBezTo>
                      <a:pt x="86" y="20"/>
                      <a:pt x="88" y="22"/>
                      <a:pt x="89" y="24"/>
                    </a:cubicBezTo>
                    <a:cubicBezTo>
                      <a:pt x="89" y="25"/>
                      <a:pt x="89" y="27"/>
                      <a:pt x="89" y="28"/>
                    </a:cubicBezTo>
                    <a:cubicBezTo>
                      <a:pt x="89" y="40"/>
                      <a:pt x="72" y="52"/>
                      <a:pt x="53" y="61"/>
                    </a:cubicBezTo>
                    <a:cubicBezTo>
                      <a:pt x="52" y="59"/>
                      <a:pt x="51" y="58"/>
                      <a:pt x="49" y="58"/>
                    </a:cubicBezTo>
                    <a:cubicBezTo>
                      <a:pt x="38" y="58"/>
                      <a:pt x="25" y="51"/>
                      <a:pt x="17" y="42"/>
                    </a:cubicBezTo>
                    <a:cubicBezTo>
                      <a:pt x="14" y="37"/>
                      <a:pt x="10" y="31"/>
                      <a:pt x="10" y="23"/>
                    </a:cubicBezTo>
                    <a:cubicBezTo>
                      <a:pt x="10" y="23"/>
                      <a:pt x="10" y="23"/>
                      <a:pt x="10" y="23"/>
                    </a:cubicBezTo>
                    <a:cubicBezTo>
                      <a:pt x="24" y="18"/>
                      <a:pt x="65" y="11"/>
                      <a:pt x="82" y="19"/>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0" name="Freeform 1590">
                <a:extLst>
                  <a:ext uri="{FF2B5EF4-FFF2-40B4-BE49-F238E27FC236}">
                    <a16:creationId xmlns:a16="http://schemas.microsoft.com/office/drawing/2014/main" xmlns="" id="{0DFD782D-17BF-498D-ABC7-FD934005C41D}"/>
                  </a:ext>
                </a:extLst>
              </p:cNvPr>
              <p:cNvSpPr/>
              <p:nvPr/>
            </p:nvSpPr>
            <p:spPr>
              <a:xfrm>
                <a:off x="3662" y="2350"/>
                <a:ext cx="121" cy="108"/>
              </a:xfrm>
              <a:custGeom>
                <a:avLst/>
                <a:gdLst/>
                <a:ahLst/>
                <a:cxnLst>
                  <a:cxn ang="0">
                    <a:pos x="115" y="0"/>
                  </a:cxn>
                  <a:cxn ang="0">
                    <a:pos x="111" y="5"/>
                  </a:cxn>
                  <a:cxn ang="0">
                    <a:pos x="111" y="15"/>
                  </a:cxn>
                  <a:cxn ang="0">
                    <a:pos x="78" y="91"/>
                  </a:cxn>
                  <a:cxn ang="0">
                    <a:pos x="17" y="82"/>
                  </a:cxn>
                  <a:cxn ang="0">
                    <a:pos x="13" y="59"/>
                  </a:cxn>
                  <a:cxn ang="0">
                    <a:pos x="12" y="53"/>
                  </a:cxn>
                  <a:cxn ang="0">
                    <a:pos x="6" y="56"/>
                  </a:cxn>
                  <a:cxn ang="0">
                    <a:pos x="11" y="88"/>
                  </a:cxn>
                  <a:cxn ang="0">
                    <a:pos x="82" y="99"/>
                  </a:cxn>
                  <a:cxn ang="0">
                    <a:pos x="121" y="15"/>
                  </a:cxn>
                  <a:cxn ang="0">
                    <a:pos x="121" y="5"/>
                  </a:cxn>
                  <a:cxn ang="0">
                    <a:pos x="115" y="0"/>
                  </a:cxn>
                </a:cxnLst>
                <a:rect l="0" t="0" r="0" b="0"/>
                <a:pathLst>
                  <a:path w="140" h="125">
                    <a:moveTo>
                      <a:pt x="134" y="0"/>
                    </a:moveTo>
                    <a:cubicBezTo>
                      <a:pt x="132" y="0"/>
                      <a:pt x="129" y="3"/>
                      <a:pt x="129" y="6"/>
                    </a:cubicBezTo>
                    <a:cubicBezTo>
                      <a:pt x="129" y="18"/>
                      <a:pt x="129" y="18"/>
                      <a:pt x="129" y="18"/>
                    </a:cubicBezTo>
                    <a:cubicBezTo>
                      <a:pt x="130" y="57"/>
                      <a:pt x="130" y="87"/>
                      <a:pt x="91" y="106"/>
                    </a:cubicBezTo>
                    <a:cubicBezTo>
                      <a:pt x="74" y="114"/>
                      <a:pt x="36" y="111"/>
                      <a:pt x="20" y="95"/>
                    </a:cubicBezTo>
                    <a:cubicBezTo>
                      <a:pt x="13" y="88"/>
                      <a:pt x="11" y="80"/>
                      <a:pt x="16" y="69"/>
                    </a:cubicBezTo>
                    <a:cubicBezTo>
                      <a:pt x="17" y="67"/>
                      <a:pt x="16" y="63"/>
                      <a:pt x="14" y="62"/>
                    </a:cubicBezTo>
                    <a:cubicBezTo>
                      <a:pt x="11" y="61"/>
                      <a:pt x="8" y="62"/>
                      <a:pt x="7" y="65"/>
                    </a:cubicBezTo>
                    <a:cubicBezTo>
                      <a:pt x="0" y="79"/>
                      <a:pt x="3" y="92"/>
                      <a:pt x="13" y="103"/>
                    </a:cubicBezTo>
                    <a:cubicBezTo>
                      <a:pt x="32" y="121"/>
                      <a:pt x="75" y="125"/>
                      <a:pt x="96" y="115"/>
                    </a:cubicBezTo>
                    <a:cubicBezTo>
                      <a:pt x="140" y="94"/>
                      <a:pt x="140" y="57"/>
                      <a:pt x="140" y="18"/>
                    </a:cubicBezTo>
                    <a:cubicBezTo>
                      <a:pt x="140" y="6"/>
                      <a:pt x="140" y="6"/>
                      <a:pt x="140" y="6"/>
                    </a:cubicBezTo>
                    <a:cubicBezTo>
                      <a:pt x="139" y="3"/>
                      <a:pt x="137" y="0"/>
                      <a:pt x="134"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1" name="Freeform 1591">
                <a:extLst>
                  <a:ext uri="{FF2B5EF4-FFF2-40B4-BE49-F238E27FC236}">
                    <a16:creationId xmlns:a16="http://schemas.microsoft.com/office/drawing/2014/main" xmlns="" id="{84DA4220-DD7F-4090-8B26-49692148E93E}"/>
                  </a:ext>
                </a:extLst>
              </p:cNvPr>
              <p:cNvSpPr/>
              <p:nvPr/>
            </p:nvSpPr>
            <p:spPr>
              <a:xfrm>
                <a:off x="3771" y="2391"/>
                <a:ext cx="127" cy="68"/>
              </a:xfrm>
              <a:custGeom>
                <a:avLst/>
                <a:gdLst/>
                <a:ahLst/>
                <a:cxnLst>
                  <a:cxn ang="0">
                    <a:pos x="117" y="0"/>
                  </a:cxn>
                  <a:cxn ang="0">
                    <a:pos x="114" y="6"/>
                  </a:cxn>
                  <a:cxn ang="0">
                    <a:pos x="111" y="28"/>
                  </a:cxn>
                  <a:cxn ang="0">
                    <a:pos x="69" y="54"/>
                  </a:cxn>
                  <a:cxn ang="0">
                    <a:pos x="9" y="10"/>
                  </a:cxn>
                  <a:cxn ang="0">
                    <a:pos x="3" y="7"/>
                  </a:cxn>
                  <a:cxn ang="0">
                    <a:pos x="0" y="13"/>
                  </a:cxn>
                  <a:cxn ang="0">
                    <a:pos x="69" y="62"/>
                  </a:cxn>
                  <a:cxn ang="0">
                    <a:pos x="119" y="33"/>
                  </a:cxn>
                  <a:cxn ang="0">
                    <a:pos x="123" y="3"/>
                  </a:cxn>
                  <a:cxn ang="0">
                    <a:pos x="117" y="0"/>
                  </a:cxn>
                </a:cxnLst>
                <a:rect l="0" t="0" r="0" b="0"/>
                <a:pathLst>
                  <a:path w="147" h="78">
                    <a:moveTo>
                      <a:pt x="136" y="0"/>
                    </a:moveTo>
                    <a:cubicBezTo>
                      <a:pt x="134" y="1"/>
                      <a:pt x="132" y="4"/>
                      <a:pt x="133" y="7"/>
                    </a:cubicBezTo>
                    <a:cubicBezTo>
                      <a:pt x="136" y="16"/>
                      <a:pt x="135" y="24"/>
                      <a:pt x="129" y="33"/>
                    </a:cubicBezTo>
                    <a:cubicBezTo>
                      <a:pt x="119" y="49"/>
                      <a:pt x="96" y="60"/>
                      <a:pt x="80" y="62"/>
                    </a:cubicBezTo>
                    <a:cubicBezTo>
                      <a:pt x="38" y="67"/>
                      <a:pt x="27" y="45"/>
                      <a:pt x="11" y="12"/>
                    </a:cubicBezTo>
                    <a:cubicBezTo>
                      <a:pt x="9" y="9"/>
                      <a:pt x="6" y="8"/>
                      <a:pt x="4" y="9"/>
                    </a:cubicBezTo>
                    <a:cubicBezTo>
                      <a:pt x="1" y="11"/>
                      <a:pt x="0" y="14"/>
                      <a:pt x="1" y="16"/>
                    </a:cubicBezTo>
                    <a:cubicBezTo>
                      <a:pt x="18" y="49"/>
                      <a:pt x="32" y="78"/>
                      <a:pt x="81" y="72"/>
                    </a:cubicBezTo>
                    <a:cubicBezTo>
                      <a:pt x="104" y="69"/>
                      <a:pt x="127" y="55"/>
                      <a:pt x="138" y="38"/>
                    </a:cubicBezTo>
                    <a:cubicBezTo>
                      <a:pt x="145" y="27"/>
                      <a:pt x="147" y="15"/>
                      <a:pt x="143" y="4"/>
                    </a:cubicBezTo>
                    <a:cubicBezTo>
                      <a:pt x="142" y="1"/>
                      <a:pt x="139" y="0"/>
                      <a:pt x="136"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2" name="Freeform 1592">
                <a:extLst>
                  <a:ext uri="{FF2B5EF4-FFF2-40B4-BE49-F238E27FC236}">
                    <a16:creationId xmlns:a16="http://schemas.microsoft.com/office/drawing/2014/main" xmlns="" id="{F38CCFE6-3F89-4496-8B12-8CE91AB6EF24}"/>
                  </a:ext>
                </a:extLst>
              </p:cNvPr>
              <p:cNvSpPr/>
              <p:nvPr/>
            </p:nvSpPr>
            <p:spPr>
              <a:xfrm>
                <a:off x="3538" y="2217"/>
                <a:ext cx="79" cy="69"/>
              </a:xfrm>
              <a:custGeom>
                <a:avLst/>
                <a:gdLst/>
                <a:ahLst/>
                <a:cxnLst>
                  <a:cxn ang="0">
                    <a:pos x="0" y="4"/>
                  </a:cxn>
                  <a:cxn ang="0">
                    <a:pos x="0" y="5"/>
                  </a:cxn>
                  <a:cxn ang="0">
                    <a:pos x="4" y="9"/>
                  </a:cxn>
                  <a:cxn ang="0">
                    <a:pos x="52" y="25"/>
                  </a:cxn>
                  <a:cxn ang="0">
                    <a:pos x="59" y="27"/>
                  </a:cxn>
                  <a:cxn ang="0">
                    <a:pos x="59" y="28"/>
                  </a:cxn>
                  <a:cxn ang="0">
                    <a:pos x="59" y="28"/>
                  </a:cxn>
                  <a:cxn ang="0">
                    <a:pos x="39" y="38"/>
                  </a:cxn>
                  <a:cxn ang="0">
                    <a:pos x="18" y="50"/>
                  </a:cxn>
                  <a:cxn ang="0">
                    <a:pos x="15" y="50"/>
                  </a:cxn>
                  <a:cxn ang="0">
                    <a:pos x="16" y="50"/>
                  </a:cxn>
                  <a:cxn ang="0">
                    <a:pos x="15" y="50"/>
                  </a:cxn>
                  <a:cxn ang="0">
                    <a:pos x="15" y="50"/>
                  </a:cxn>
                  <a:cxn ang="0">
                    <a:pos x="7" y="56"/>
                  </a:cxn>
                  <a:cxn ang="0">
                    <a:pos x="3" y="60"/>
                  </a:cxn>
                  <a:cxn ang="0">
                    <a:pos x="1" y="63"/>
                  </a:cxn>
                  <a:cxn ang="0">
                    <a:pos x="1" y="66"/>
                  </a:cxn>
                  <a:cxn ang="0">
                    <a:pos x="2" y="66"/>
                  </a:cxn>
                  <a:cxn ang="0">
                    <a:pos x="2" y="66"/>
                  </a:cxn>
                  <a:cxn ang="0">
                    <a:pos x="8" y="67"/>
                  </a:cxn>
                  <a:cxn ang="0">
                    <a:pos x="8" y="68"/>
                  </a:cxn>
                  <a:cxn ang="0">
                    <a:pos x="16" y="62"/>
                  </a:cxn>
                  <a:cxn ang="0">
                    <a:pos x="17" y="62"/>
                  </a:cxn>
                  <a:cxn ang="0">
                    <a:pos x="44" y="46"/>
                  </a:cxn>
                  <a:cxn ang="0">
                    <a:pos x="65" y="35"/>
                  </a:cxn>
                  <a:cxn ang="0">
                    <a:pos x="72" y="33"/>
                  </a:cxn>
                  <a:cxn ang="0">
                    <a:pos x="74" y="31"/>
                  </a:cxn>
                  <a:cxn ang="0">
                    <a:pos x="78" y="27"/>
                  </a:cxn>
                  <a:cxn ang="0">
                    <a:pos x="78" y="27"/>
                  </a:cxn>
                  <a:cxn ang="0">
                    <a:pos x="78" y="27"/>
                  </a:cxn>
                  <a:cxn ang="0">
                    <a:pos x="79" y="25"/>
                  </a:cxn>
                  <a:cxn ang="0">
                    <a:pos x="78" y="23"/>
                  </a:cxn>
                  <a:cxn ang="0">
                    <a:pos x="72" y="21"/>
                  </a:cxn>
                  <a:cxn ang="0">
                    <a:pos x="72" y="21"/>
                  </a:cxn>
                  <a:cxn ang="0">
                    <a:pos x="71" y="22"/>
                  </a:cxn>
                  <a:cxn ang="0">
                    <a:pos x="55" y="16"/>
                  </a:cxn>
                  <a:cxn ang="0">
                    <a:pos x="5" y="0"/>
                  </a:cxn>
                  <a:cxn ang="0">
                    <a:pos x="0" y="4"/>
                  </a:cxn>
                </a:cxnLst>
                <a:rect l="0" t="0" r="0" b="0"/>
                <a:pathLst>
                  <a:path w="91" h="80">
                    <a:moveTo>
                      <a:pt x="0" y="5"/>
                    </a:moveTo>
                    <a:cubicBezTo>
                      <a:pt x="0" y="5"/>
                      <a:pt x="0" y="6"/>
                      <a:pt x="0" y="6"/>
                    </a:cubicBezTo>
                    <a:cubicBezTo>
                      <a:pt x="0" y="8"/>
                      <a:pt x="2" y="11"/>
                      <a:pt x="5" y="11"/>
                    </a:cubicBezTo>
                    <a:cubicBezTo>
                      <a:pt x="22" y="14"/>
                      <a:pt x="43" y="22"/>
                      <a:pt x="61" y="29"/>
                    </a:cubicBezTo>
                    <a:cubicBezTo>
                      <a:pt x="61" y="29"/>
                      <a:pt x="65" y="30"/>
                      <a:pt x="69" y="32"/>
                    </a:cubicBezTo>
                    <a:cubicBezTo>
                      <a:pt x="68" y="32"/>
                      <a:pt x="68" y="33"/>
                      <a:pt x="68" y="33"/>
                    </a:cubicBezTo>
                    <a:cubicBezTo>
                      <a:pt x="68" y="33"/>
                      <a:pt x="68" y="33"/>
                      <a:pt x="68" y="33"/>
                    </a:cubicBezTo>
                    <a:cubicBezTo>
                      <a:pt x="59" y="38"/>
                      <a:pt x="46" y="45"/>
                      <a:pt x="46" y="45"/>
                    </a:cubicBezTo>
                    <a:cubicBezTo>
                      <a:pt x="38" y="50"/>
                      <a:pt x="30" y="54"/>
                      <a:pt x="21" y="59"/>
                    </a:cubicBezTo>
                    <a:cubicBezTo>
                      <a:pt x="20" y="59"/>
                      <a:pt x="19" y="59"/>
                      <a:pt x="18" y="59"/>
                    </a:cubicBezTo>
                    <a:cubicBezTo>
                      <a:pt x="19" y="59"/>
                      <a:pt x="18" y="59"/>
                      <a:pt x="19" y="59"/>
                    </a:cubicBezTo>
                    <a:cubicBezTo>
                      <a:pt x="19" y="59"/>
                      <a:pt x="18" y="59"/>
                      <a:pt x="18" y="59"/>
                    </a:cubicBezTo>
                    <a:cubicBezTo>
                      <a:pt x="18" y="59"/>
                      <a:pt x="18" y="59"/>
                      <a:pt x="18" y="59"/>
                    </a:cubicBezTo>
                    <a:cubicBezTo>
                      <a:pt x="9" y="66"/>
                      <a:pt x="9" y="66"/>
                      <a:pt x="9" y="66"/>
                    </a:cubicBezTo>
                    <a:cubicBezTo>
                      <a:pt x="4" y="70"/>
                      <a:pt x="4" y="70"/>
                      <a:pt x="4" y="70"/>
                    </a:cubicBezTo>
                    <a:cubicBezTo>
                      <a:pt x="2" y="71"/>
                      <a:pt x="2" y="72"/>
                      <a:pt x="2" y="74"/>
                    </a:cubicBezTo>
                    <a:cubicBezTo>
                      <a:pt x="2" y="75"/>
                      <a:pt x="2" y="76"/>
                      <a:pt x="2" y="77"/>
                    </a:cubicBezTo>
                    <a:cubicBezTo>
                      <a:pt x="2" y="77"/>
                      <a:pt x="3" y="77"/>
                      <a:pt x="3" y="77"/>
                    </a:cubicBezTo>
                    <a:cubicBezTo>
                      <a:pt x="3" y="77"/>
                      <a:pt x="3" y="77"/>
                      <a:pt x="3" y="77"/>
                    </a:cubicBezTo>
                    <a:cubicBezTo>
                      <a:pt x="4" y="80"/>
                      <a:pt x="8" y="80"/>
                      <a:pt x="10" y="78"/>
                    </a:cubicBezTo>
                    <a:cubicBezTo>
                      <a:pt x="10" y="78"/>
                      <a:pt x="10" y="79"/>
                      <a:pt x="10" y="79"/>
                    </a:cubicBezTo>
                    <a:cubicBezTo>
                      <a:pt x="13" y="76"/>
                      <a:pt x="16" y="75"/>
                      <a:pt x="19" y="73"/>
                    </a:cubicBezTo>
                    <a:cubicBezTo>
                      <a:pt x="19" y="73"/>
                      <a:pt x="20" y="72"/>
                      <a:pt x="20" y="72"/>
                    </a:cubicBezTo>
                    <a:cubicBezTo>
                      <a:pt x="30" y="66"/>
                      <a:pt x="40" y="60"/>
                      <a:pt x="51" y="54"/>
                    </a:cubicBezTo>
                    <a:cubicBezTo>
                      <a:pt x="51" y="54"/>
                      <a:pt x="67" y="46"/>
                      <a:pt x="75" y="41"/>
                    </a:cubicBezTo>
                    <a:cubicBezTo>
                      <a:pt x="78" y="40"/>
                      <a:pt x="84" y="39"/>
                      <a:pt x="84" y="39"/>
                    </a:cubicBezTo>
                    <a:cubicBezTo>
                      <a:pt x="85" y="39"/>
                      <a:pt x="86" y="37"/>
                      <a:pt x="86" y="36"/>
                    </a:cubicBezTo>
                    <a:cubicBezTo>
                      <a:pt x="89" y="36"/>
                      <a:pt x="89" y="35"/>
                      <a:pt x="90" y="32"/>
                    </a:cubicBezTo>
                    <a:cubicBezTo>
                      <a:pt x="90" y="32"/>
                      <a:pt x="90" y="32"/>
                      <a:pt x="90" y="32"/>
                    </a:cubicBezTo>
                    <a:cubicBezTo>
                      <a:pt x="90" y="32"/>
                      <a:pt x="90" y="32"/>
                      <a:pt x="90" y="32"/>
                    </a:cubicBezTo>
                    <a:cubicBezTo>
                      <a:pt x="90" y="31"/>
                      <a:pt x="91" y="31"/>
                      <a:pt x="91" y="30"/>
                    </a:cubicBezTo>
                    <a:cubicBezTo>
                      <a:pt x="91" y="29"/>
                      <a:pt x="91" y="28"/>
                      <a:pt x="90" y="27"/>
                    </a:cubicBezTo>
                    <a:cubicBezTo>
                      <a:pt x="89" y="25"/>
                      <a:pt x="86" y="24"/>
                      <a:pt x="84" y="25"/>
                    </a:cubicBezTo>
                    <a:cubicBezTo>
                      <a:pt x="84" y="25"/>
                      <a:pt x="84" y="25"/>
                      <a:pt x="84" y="25"/>
                    </a:cubicBezTo>
                    <a:cubicBezTo>
                      <a:pt x="84" y="25"/>
                      <a:pt x="83" y="26"/>
                      <a:pt x="82" y="26"/>
                    </a:cubicBezTo>
                    <a:cubicBezTo>
                      <a:pt x="78" y="24"/>
                      <a:pt x="64" y="19"/>
                      <a:pt x="64" y="19"/>
                    </a:cubicBezTo>
                    <a:cubicBezTo>
                      <a:pt x="46" y="12"/>
                      <a:pt x="25" y="4"/>
                      <a:pt x="6" y="1"/>
                    </a:cubicBezTo>
                    <a:cubicBezTo>
                      <a:pt x="4" y="0"/>
                      <a:pt x="1" y="2"/>
                      <a:pt x="0" y="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3" name="Freeform 1593">
                <a:extLst>
                  <a:ext uri="{FF2B5EF4-FFF2-40B4-BE49-F238E27FC236}">
                    <a16:creationId xmlns:a16="http://schemas.microsoft.com/office/drawing/2014/main" xmlns="" id="{A2374161-42C2-4C03-8FF1-D8628A48A3F6}"/>
                  </a:ext>
                </a:extLst>
              </p:cNvPr>
              <p:cNvSpPr>
                <a:spLocks noEditPoints="1"/>
              </p:cNvSpPr>
              <p:nvPr/>
            </p:nvSpPr>
            <p:spPr>
              <a:xfrm>
                <a:off x="3959" y="2200"/>
                <a:ext cx="74" cy="66"/>
              </a:xfrm>
              <a:custGeom>
                <a:avLst/>
                <a:gdLst/>
                <a:ahLst/>
                <a:cxnLst>
                  <a:cxn ang="0">
                    <a:pos x="56" y="1"/>
                  </a:cxn>
                  <a:cxn ang="0">
                    <a:pos x="28" y="18"/>
                  </a:cxn>
                  <a:cxn ang="0">
                    <a:pos x="11" y="25"/>
                  </a:cxn>
                  <a:cxn ang="0">
                    <a:pos x="6" y="28"/>
                  </a:cxn>
                  <a:cxn ang="0">
                    <a:pos x="5" y="28"/>
                  </a:cxn>
                  <a:cxn ang="0">
                    <a:pos x="5" y="29"/>
                  </a:cxn>
                  <a:cxn ang="0">
                    <a:pos x="2" y="32"/>
                  </a:cxn>
                  <a:cxn ang="0">
                    <a:pos x="1" y="33"/>
                  </a:cxn>
                  <a:cxn ang="0">
                    <a:pos x="1" y="33"/>
                  </a:cxn>
                  <a:cxn ang="0">
                    <a:pos x="1" y="33"/>
                  </a:cxn>
                  <a:cxn ang="0">
                    <a:pos x="0" y="36"/>
                  </a:cxn>
                  <a:cxn ang="0">
                    <a:pos x="0" y="38"/>
                  </a:cxn>
                  <a:cxn ang="0">
                    <a:pos x="1" y="40"/>
                  </a:cxn>
                  <a:cxn ang="0">
                    <a:pos x="12" y="38"/>
                  </a:cxn>
                  <a:cxn ang="0">
                    <a:pos x="31" y="48"/>
                  </a:cxn>
                  <a:cxn ang="0">
                    <a:pos x="60" y="64"/>
                  </a:cxn>
                  <a:cxn ang="0">
                    <a:pos x="59" y="63"/>
                  </a:cxn>
                  <a:cxn ang="0">
                    <a:pos x="64" y="64"/>
                  </a:cxn>
                  <a:cxn ang="0">
                    <a:pos x="70" y="66"/>
                  </a:cxn>
                  <a:cxn ang="0">
                    <a:pos x="70" y="66"/>
                  </a:cxn>
                  <a:cxn ang="0">
                    <a:pos x="70" y="66"/>
                  </a:cxn>
                  <a:cxn ang="0">
                    <a:pos x="72" y="65"/>
                  </a:cxn>
                  <a:cxn ang="0">
                    <a:pos x="74" y="61"/>
                  </a:cxn>
                  <a:cxn ang="0">
                    <a:pos x="74" y="60"/>
                  </a:cxn>
                  <a:cxn ang="0">
                    <a:pos x="70" y="56"/>
                  </a:cxn>
                  <a:cxn ang="0">
                    <a:pos x="66" y="54"/>
                  </a:cxn>
                  <a:cxn ang="0">
                    <a:pos x="61" y="53"/>
                  </a:cxn>
                  <a:cxn ang="0">
                    <a:pos x="59" y="53"/>
                  </a:cxn>
                  <a:cxn ang="0">
                    <a:pos x="58" y="53"/>
                  </a:cxn>
                  <a:cxn ang="0">
                    <a:pos x="56" y="53"/>
                  </a:cxn>
                  <a:cxn ang="0">
                    <a:pos x="36" y="42"/>
                  </a:cxn>
                  <a:cxn ang="0">
                    <a:pos x="18" y="31"/>
                  </a:cxn>
                  <a:cxn ang="0">
                    <a:pos x="31" y="26"/>
                  </a:cxn>
                  <a:cxn ang="0">
                    <a:pos x="63" y="7"/>
                  </a:cxn>
                  <a:cxn ang="0">
                    <a:pos x="64" y="5"/>
                  </a:cxn>
                  <a:cxn ang="0">
                    <a:pos x="63" y="1"/>
                  </a:cxn>
                  <a:cxn ang="0">
                    <a:pos x="56" y="1"/>
                  </a:cxn>
                  <a:cxn ang="0">
                    <a:pos x="11" y="25"/>
                  </a:cxn>
                  <a:cxn ang="0">
                    <a:pos x="9" y="26"/>
                  </a:cxn>
                  <a:cxn ang="0">
                    <a:pos x="11" y="25"/>
                  </a:cxn>
                </a:cxnLst>
                <a:rect l="0" t="0" r="0" b="0"/>
                <a:pathLst>
                  <a:path w="86" h="77">
                    <a:moveTo>
                      <a:pt x="66" y="2"/>
                    </a:moveTo>
                    <a:cubicBezTo>
                      <a:pt x="59" y="11"/>
                      <a:pt x="46" y="16"/>
                      <a:pt x="33" y="21"/>
                    </a:cubicBezTo>
                    <a:cubicBezTo>
                      <a:pt x="33" y="21"/>
                      <a:pt x="18" y="28"/>
                      <a:pt x="13" y="30"/>
                    </a:cubicBezTo>
                    <a:cubicBezTo>
                      <a:pt x="11" y="30"/>
                      <a:pt x="9" y="31"/>
                      <a:pt x="7" y="33"/>
                    </a:cubicBezTo>
                    <a:cubicBezTo>
                      <a:pt x="7" y="33"/>
                      <a:pt x="7" y="33"/>
                      <a:pt x="6" y="33"/>
                    </a:cubicBezTo>
                    <a:cubicBezTo>
                      <a:pt x="6" y="33"/>
                      <a:pt x="6" y="34"/>
                      <a:pt x="6" y="34"/>
                    </a:cubicBezTo>
                    <a:cubicBezTo>
                      <a:pt x="5" y="35"/>
                      <a:pt x="4" y="36"/>
                      <a:pt x="3" y="38"/>
                    </a:cubicBezTo>
                    <a:cubicBezTo>
                      <a:pt x="2" y="38"/>
                      <a:pt x="2" y="39"/>
                      <a:pt x="2" y="39"/>
                    </a:cubicBezTo>
                    <a:cubicBezTo>
                      <a:pt x="2" y="39"/>
                      <a:pt x="2" y="39"/>
                      <a:pt x="2" y="39"/>
                    </a:cubicBezTo>
                    <a:cubicBezTo>
                      <a:pt x="2" y="39"/>
                      <a:pt x="2" y="39"/>
                      <a:pt x="2" y="39"/>
                    </a:cubicBezTo>
                    <a:cubicBezTo>
                      <a:pt x="1" y="40"/>
                      <a:pt x="0" y="41"/>
                      <a:pt x="0" y="42"/>
                    </a:cubicBezTo>
                    <a:cubicBezTo>
                      <a:pt x="0" y="43"/>
                      <a:pt x="0" y="44"/>
                      <a:pt x="0" y="45"/>
                    </a:cubicBezTo>
                    <a:cubicBezTo>
                      <a:pt x="1" y="46"/>
                      <a:pt x="2" y="47"/>
                      <a:pt x="2" y="47"/>
                    </a:cubicBezTo>
                    <a:cubicBezTo>
                      <a:pt x="4" y="49"/>
                      <a:pt x="7" y="50"/>
                      <a:pt x="15" y="45"/>
                    </a:cubicBezTo>
                    <a:cubicBezTo>
                      <a:pt x="22" y="49"/>
                      <a:pt x="29" y="53"/>
                      <a:pt x="37" y="57"/>
                    </a:cubicBezTo>
                    <a:cubicBezTo>
                      <a:pt x="47" y="64"/>
                      <a:pt x="58" y="71"/>
                      <a:pt x="70" y="75"/>
                    </a:cubicBezTo>
                    <a:cubicBezTo>
                      <a:pt x="69" y="74"/>
                      <a:pt x="69" y="74"/>
                      <a:pt x="69" y="74"/>
                    </a:cubicBezTo>
                    <a:cubicBezTo>
                      <a:pt x="72" y="76"/>
                      <a:pt x="74" y="76"/>
                      <a:pt x="75" y="75"/>
                    </a:cubicBezTo>
                    <a:cubicBezTo>
                      <a:pt x="77" y="76"/>
                      <a:pt x="80" y="77"/>
                      <a:pt x="82" y="77"/>
                    </a:cubicBezTo>
                    <a:cubicBezTo>
                      <a:pt x="82" y="77"/>
                      <a:pt x="82" y="77"/>
                      <a:pt x="82" y="77"/>
                    </a:cubicBezTo>
                    <a:cubicBezTo>
                      <a:pt x="82" y="77"/>
                      <a:pt x="82" y="77"/>
                      <a:pt x="82" y="77"/>
                    </a:cubicBezTo>
                    <a:cubicBezTo>
                      <a:pt x="83" y="77"/>
                      <a:pt x="84" y="76"/>
                      <a:pt x="84" y="76"/>
                    </a:cubicBezTo>
                    <a:cubicBezTo>
                      <a:pt x="86" y="75"/>
                      <a:pt x="86" y="74"/>
                      <a:pt x="86" y="72"/>
                    </a:cubicBezTo>
                    <a:cubicBezTo>
                      <a:pt x="86" y="72"/>
                      <a:pt x="86" y="71"/>
                      <a:pt x="86" y="71"/>
                    </a:cubicBezTo>
                    <a:cubicBezTo>
                      <a:pt x="86" y="69"/>
                      <a:pt x="84" y="67"/>
                      <a:pt x="82" y="66"/>
                    </a:cubicBezTo>
                    <a:cubicBezTo>
                      <a:pt x="77" y="64"/>
                      <a:pt x="77" y="64"/>
                      <a:pt x="77" y="64"/>
                    </a:cubicBezTo>
                    <a:cubicBezTo>
                      <a:pt x="71" y="62"/>
                      <a:pt x="71" y="62"/>
                      <a:pt x="71" y="62"/>
                    </a:cubicBezTo>
                    <a:cubicBezTo>
                      <a:pt x="70" y="62"/>
                      <a:pt x="70" y="62"/>
                      <a:pt x="69" y="62"/>
                    </a:cubicBezTo>
                    <a:cubicBezTo>
                      <a:pt x="69" y="62"/>
                      <a:pt x="68" y="62"/>
                      <a:pt x="68" y="62"/>
                    </a:cubicBezTo>
                    <a:cubicBezTo>
                      <a:pt x="67" y="61"/>
                      <a:pt x="67" y="62"/>
                      <a:pt x="66" y="62"/>
                    </a:cubicBezTo>
                    <a:cubicBezTo>
                      <a:pt x="58" y="58"/>
                      <a:pt x="50" y="54"/>
                      <a:pt x="42" y="49"/>
                    </a:cubicBezTo>
                    <a:cubicBezTo>
                      <a:pt x="36" y="45"/>
                      <a:pt x="29" y="41"/>
                      <a:pt x="22" y="37"/>
                    </a:cubicBezTo>
                    <a:cubicBezTo>
                      <a:pt x="29" y="34"/>
                      <a:pt x="37" y="31"/>
                      <a:pt x="37" y="31"/>
                    </a:cubicBezTo>
                    <a:cubicBezTo>
                      <a:pt x="51" y="25"/>
                      <a:pt x="65" y="20"/>
                      <a:pt x="74" y="9"/>
                    </a:cubicBezTo>
                    <a:cubicBezTo>
                      <a:pt x="75" y="8"/>
                      <a:pt x="75" y="7"/>
                      <a:pt x="75" y="6"/>
                    </a:cubicBezTo>
                    <a:cubicBezTo>
                      <a:pt x="75" y="4"/>
                      <a:pt x="75" y="3"/>
                      <a:pt x="74" y="2"/>
                    </a:cubicBezTo>
                    <a:cubicBezTo>
                      <a:pt x="71" y="0"/>
                      <a:pt x="68" y="0"/>
                      <a:pt x="66" y="2"/>
                    </a:cubicBezTo>
                    <a:close/>
                    <a:moveTo>
                      <a:pt x="13" y="30"/>
                    </a:moveTo>
                    <a:cubicBezTo>
                      <a:pt x="12" y="31"/>
                      <a:pt x="11" y="31"/>
                      <a:pt x="11" y="31"/>
                    </a:cubicBezTo>
                    <a:cubicBezTo>
                      <a:pt x="12" y="31"/>
                      <a:pt x="12" y="30"/>
                      <a:pt x="13" y="3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4" name="Freeform 1594">
                <a:extLst>
                  <a:ext uri="{FF2B5EF4-FFF2-40B4-BE49-F238E27FC236}">
                    <a16:creationId xmlns:a16="http://schemas.microsoft.com/office/drawing/2014/main" xmlns="" id="{DF51F799-7F66-4C00-BD9B-73EB7CD3626D}"/>
                  </a:ext>
                </a:extLst>
              </p:cNvPr>
              <p:cNvSpPr/>
              <p:nvPr/>
            </p:nvSpPr>
            <p:spPr>
              <a:xfrm>
                <a:off x="3420" y="2523"/>
                <a:ext cx="769" cy="59"/>
              </a:xfrm>
              <a:custGeom>
                <a:avLst/>
                <a:gdLst/>
                <a:ahLst/>
                <a:cxnLst>
                  <a:cxn ang="0">
                    <a:pos x="0" y="3"/>
                  </a:cxn>
                  <a:cxn ang="0">
                    <a:pos x="3" y="9"/>
                  </a:cxn>
                  <a:cxn ang="0">
                    <a:pos x="212" y="46"/>
                  </a:cxn>
                  <a:cxn ang="0">
                    <a:pos x="225" y="47"/>
                  </a:cxn>
                  <a:cxn ang="0">
                    <a:pos x="270" y="50"/>
                  </a:cxn>
                  <a:cxn ang="0">
                    <a:pos x="482" y="56"/>
                  </a:cxn>
                  <a:cxn ang="0">
                    <a:pos x="496" y="55"/>
                  </a:cxn>
                  <a:cxn ang="0">
                    <a:pos x="765" y="20"/>
                  </a:cxn>
                  <a:cxn ang="0">
                    <a:pos x="768" y="15"/>
                  </a:cxn>
                  <a:cxn ang="0">
                    <a:pos x="762" y="13"/>
                  </a:cxn>
                  <a:cxn ang="0">
                    <a:pos x="496" y="46"/>
                  </a:cxn>
                  <a:cxn ang="0">
                    <a:pos x="481" y="47"/>
                  </a:cxn>
                  <a:cxn ang="0">
                    <a:pos x="270" y="41"/>
                  </a:cxn>
                  <a:cxn ang="0">
                    <a:pos x="225" y="39"/>
                  </a:cxn>
                  <a:cxn ang="0">
                    <a:pos x="213" y="38"/>
                  </a:cxn>
                  <a:cxn ang="0">
                    <a:pos x="6" y="0"/>
                  </a:cxn>
                  <a:cxn ang="0">
                    <a:pos x="0" y="3"/>
                  </a:cxn>
                </a:cxnLst>
                <a:rect l="0" t="0" r="0" b="0"/>
                <a:pathLst>
                  <a:path w="892" h="68">
                    <a:moveTo>
                      <a:pt x="1" y="4"/>
                    </a:moveTo>
                    <a:cubicBezTo>
                      <a:pt x="0" y="6"/>
                      <a:pt x="1" y="9"/>
                      <a:pt x="4" y="11"/>
                    </a:cubicBezTo>
                    <a:cubicBezTo>
                      <a:pt x="75" y="45"/>
                      <a:pt x="166" y="50"/>
                      <a:pt x="247" y="54"/>
                    </a:cubicBezTo>
                    <a:cubicBezTo>
                      <a:pt x="262" y="55"/>
                      <a:pt x="262" y="55"/>
                      <a:pt x="262" y="55"/>
                    </a:cubicBezTo>
                    <a:cubicBezTo>
                      <a:pt x="314" y="58"/>
                      <a:pt x="314" y="58"/>
                      <a:pt x="314" y="58"/>
                    </a:cubicBezTo>
                    <a:cubicBezTo>
                      <a:pt x="394" y="63"/>
                      <a:pt x="477" y="68"/>
                      <a:pt x="560" y="65"/>
                    </a:cubicBezTo>
                    <a:cubicBezTo>
                      <a:pt x="576" y="64"/>
                      <a:pt x="576" y="64"/>
                      <a:pt x="576" y="64"/>
                    </a:cubicBezTo>
                    <a:cubicBezTo>
                      <a:pt x="679" y="60"/>
                      <a:pt x="796" y="55"/>
                      <a:pt x="888" y="24"/>
                    </a:cubicBezTo>
                    <a:cubicBezTo>
                      <a:pt x="891" y="23"/>
                      <a:pt x="892" y="21"/>
                      <a:pt x="891" y="18"/>
                    </a:cubicBezTo>
                    <a:cubicBezTo>
                      <a:pt x="890" y="15"/>
                      <a:pt x="887" y="14"/>
                      <a:pt x="885" y="15"/>
                    </a:cubicBezTo>
                    <a:cubicBezTo>
                      <a:pt x="794" y="45"/>
                      <a:pt x="678" y="50"/>
                      <a:pt x="576" y="54"/>
                    </a:cubicBezTo>
                    <a:cubicBezTo>
                      <a:pt x="559" y="55"/>
                      <a:pt x="559" y="55"/>
                      <a:pt x="559" y="55"/>
                    </a:cubicBezTo>
                    <a:cubicBezTo>
                      <a:pt x="477" y="58"/>
                      <a:pt x="394" y="53"/>
                      <a:pt x="314" y="48"/>
                    </a:cubicBezTo>
                    <a:cubicBezTo>
                      <a:pt x="262" y="45"/>
                      <a:pt x="262" y="45"/>
                      <a:pt x="262" y="45"/>
                    </a:cubicBezTo>
                    <a:cubicBezTo>
                      <a:pt x="248" y="44"/>
                      <a:pt x="248" y="44"/>
                      <a:pt x="248" y="44"/>
                    </a:cubicBezTo>
                    <a:cubicBezTo>
                      <a:pt x="168" y="40"/>
                      <a:pt x="77" y="35"/>
                      <a:pt x="8" y="1"/>
                    </a:cubicBezTo>
                    <a:cubicBezTo>
                      <a:pt x="6" y="0"/>
                      <a:pt x="3" y="1"/>
                      <a:pt x="1" y="4"/>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5" name="Freeform 1595">
                <a:extLst>
                  <a:ext uri="{FF2B5EF4-FFF2-40B4-BE49-F238E27FC236}">
                    <a16:creationId xmlns:a16="http://schemas.microsoft.com/office/drawing/2014/main" xmlns="" id="{CA770D5B-3632-4EF5-B72C-8A7249E0E14F}"/>
                  </a:ext>
                </a:extLst>
              </p:cNvPr>
              <p:cNvSpPr/>
              <p:nvPr/>
            </p:nvSpPr>
            <p:spPr>
              <a:xfrm>
                <a:off x="3703" y="2565"/>
                <a:ext cx="160" cy="91"/>
              </a:xfrm>
              <a:custGeom>
                <a:avLst/>
                <a:gdLst/>
                <a:ahLst/>
                <a:cxnLst>
                  <a:cxn ang="0">
                    <a:pos x="3" y="0"/>
                  </a:cxn>
                  <a:cxn ang="0">
                    <a:pos x="0" y="6"/>
                  </a:cxn>
                  <a:cxn ang="0">
                    <a:pos x="84" y="90"/>
                  </a:cxn>
                  <a:cxn ang="0">
                    <a:pos x="89" y="91"/>
                  </a:cxn>
                  <a:cxn ang="0">
                    <a:pos x="91" y="88"/>
                  </a:cxn>
                  <a:cxn ang="0">
                    <a:pos x="131" y="41"/>
                  </a:cxn>
                  <a:cxn ang="0">
                    <a:pos x="158" y="14"/>
                  </a:cxn>
                  <a:cxn ang="0">
                    <a:pos x="158" y="8"/>
                  </a:cxn>
                  <a:cxn ang="0">
                    <a:pos x="152" y="9"/>
                  </a:cxn>
                  <a:cxn ang="0">
                    <a:pos x="125" y="34"/>
                  </a:cxn>
                  <a:cxn ang="0">
                    <a:pos x="85" y="79"/>
                  </a:cxn>
                  <a:cxn ang="0">
                    <a:pos x="8" y="3"/>
                  </a:cxn>
                  <a:cxn ang="0">
                    <a:pos x="3" y="0"/>
                  </a:cxn>
                </a:cxnLst>
                <a:rect l="0" t="0" r="0" b="0"/>
                <a:pathLst>
                  <a:path w="185" h="106">
                    <a:moveTo>
                      <a:pt x="4" y="1"/>
                    </a:moveTo>
                    <a:cubicBezTo>
                      <a:pt x="1" y="2"/>
                      <a:pt x="0" y="5"/>
                      <a:pt x="1" y="7"/>
                    </a:cubicBezTo>
                    <a:cubicBezTo>
                      <a:pt x="13" y="44"/>
                      <a:pt x="77" y="91"/>
                      <a:pt x="98" y="105"/>
                    </a:cubicBezTo>
                    <a:cubicBezTo>
                      <a:pt x="100" y="106"/>
                      <a:pt x="101" y="106"/>
                      <a:pt x="103" y="106"/>
                    </a:cubicBezTo>
                    <a:cubicBezTo>
                      <a:pt x="104" y="105"/>
                      <a:pt x="105" y="104"/>
                      <a:pt x="106" y="103"/>
                    </a:cubicBezTo>
                    <a:cubicBezTo>
                      <a:pt x="115" y="79"/>
                      <a:pt x="133" y="64"/>
                      <a:pt x="152" y="48"/>
                    </a:cubicBezTo>
                    <a:cubicBezTo>
                      <a:pt x="163" y="39"/>
                      <a:pt x="174" y="29"/>
                      <a:pt x="183" y="17"/>
                    </a:cubicBezTo>
                    <a:cubicBezTo>
                      <a:pt x="185" y="15"/>
                      <a:pt x="185" y="12"/>
                      <a:pt x="183" y="10"/>
                    </a:cubicBezTo>
                    <a:cubicBezTo>
                      <a:pt x="181" y="8"/>
                      <a:pt x="177" y="9"/>
                      <a:pt x="176" y="11"/>
                    </a:cubicBezTo>
                    <a:cubicBezTo>
                      <a:pt x="166" y="22"/>
                      <a:pt x="156" y="31"/>
                      <a:pt x="145" y="40"/>
                    </a:cubicBezTo>
                    <a:cubicBezTo>
                      <a:pt x="128" y="55"/>
                      <a:pt x="110" y="71"/>
                      <a:pt x="99" y="93"/>
                    </a:cubicBezTo>
                    <a:cubicBezTo>
                      <a:pt x="67" y="72"/>
                      <a:pt x="19" y="31"/>
                      <a:pt x="10" y="4"/>
                    </a:cubicBezTo>
                    <a:cubicBezTo>
                      <a:pt x="9" y="1"/>
                      <a:pt x="7" y="0"/>
                      <a:pt x="4"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6" name="Freeform 1596">
                <a:extLst>
                  <a:ext uri="{FF2B5EF4-FFF2-40B4-BE49-F238E27FC236}">
                    <a16:creationId xmlns:a16="http://schemas.microsoft.com/office/drawing/2014/main" xmlns="" id="{0532268F-4F0D-4362-B1AB-6B5FF67A0654}"/>
                  </a:ext>
                </a:extLst>
              </p:cNvPr>
              <p:cNvSpPr/>
              <p:nvPr/>
            </p:nvSpPr>
            <p:spPr>
              <a:xfrm>
                <a:off x="3490" y="2782"/>
                <a:ext cx="79" cy="88"/>
              </a:xfrm>
              <a:custGeom>
                <a:avLst/>
                <a:gdLst/>
                <a:ahLst/>
                <a:cxnLst>
                  <a:cxn ang="0">
                    <a:pos x="0" y="34"/>
                  </a:cxn>
                  <a:cxn ang="0">
                    <a:pos x="40" y="0"/>
                  </a:cxn>
                  <a:cxn ang="0">
                    <a:pos x="18" y="31"/>
                  </a:cxn>
                  <a:cxn ang="0">
                    <a:pos x="54" y="12"/>
                  </a:cxn>
                  <a:cxn ang="0">
                    <a:pos x="35" y="39"/>
                  </a:cxn>
                  <a:cxn ang="0">
                    <a:pos x="64" y="26"/>
                  </a:cxn>
                  <a:cxn ang="0">
                    <a:pos x="44" y="52"/>
                  </a:cxn>
                  <a:cxn ang="0">
                    <a:pos x="79" y="41"/>
                  </a:cxn>
                  <a:cxn ang="0">
                    <a:pos x="37" y="88"/>
                  </a:cxn>
                </a:cxnLst>
                <a:rect l="0" t="0" r="0" b="0"/>
                <a:pathLst>
                  <a:path w="92" h="102">
                    <a:moveTo>
                      <a:pt x="0" y="40"/>
                    </a:moveTo>
                    <a:cubicBezTo>
                      <a:pt x="10" y="24"/>
                      <a:pt x="25" y="2"/>
                      <a:pt x="47" y="0"/>
                    </a:cubicBezTo>
                    <a:cubicBezTo>
                      <a:pt x="49" y="17"/>
                      <a:pt x="33" y="25"/>
                      <a:pt x="22" y="37"/>
                    </a:cubicBezTo>
                    <a:cubicBezTo>
                      <a:pt x="33" y="24"/>
                      <a:pt x="46" y="10"/>
                      <a:pt x="64" y="14"/>
                    </a:cubicBezTo>
                    <a:cubicBezTo>
                      <a:pt x="60" y="25"/>
                      <a:pt x="50" y="36"/>
                      <a:pt x="41" y="46"/>
                    </a:cubicBezTo>
                    <a:cubicBezTo>
                      <a:pt x="50" y="36"/>
                      <a:pt x="62" y="30"/>
                      <a:pt x="75" y="31"/>
                    </a:cubicBezTo>
                    <a:cubicBezTo>
                      <a:pt x="75" y="45"/>
                      <a:pt x="65" y="54"/>
                      <a:pt x="52" y="61"/>
                    </a:cubicBezTo>
                    <a:cubicBezTo>
                      <a:pt x="64" y="52"/>
                      <a:pt x="77" y="46"/>
                      <a:pt x="92" y="48"/>
                    </a:cubicBezTo>
                    <a:cubicBezTo>
                      <a:pt x="87" y="71"/>
                      <a:pt x="58" y="87"/>
                      <a:pt x="44" y="102"/>
                    </a:cubicBezTo>
                  </a:path>
                </a:pathLst>
              </a:custGeom>
              <a:solidFill>
                <a:srgbClr val="EB9551"/>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7" name="Freeform 1597">
                <a:extLst>
                  <a:ext uri="{FF2B5EF4-FFF2-40B4-BE49-F238E27FC236}">
                    <a16:creationId xmlns:a16="http://schemas.microsoft.com/office/drawing/2014/main" xmlns="" id="{5AEEA416-76BF-4AEA-BAE2-B0EE3CF81381}"/>
                  </a:ext>
                </a:extLst>
              </p:cNvPr>
              <p:cNvSpPr/>
              <p:nvPr/>
            </p:nvSpPr>
            <p:spPr>
              <a:xfrm>
                <a:off x="3485" y="2778"/>
                <a:ext cx="89" cy="96"/>
              </a:xfrm>
              <a:custGeom>
                <a:avLst/>
                <a:gdLst/>
                <a:ahLst/>
                <a:cxnLst>
                  <a:cxn ang="0">
                    <a:pos x="45" y="0"/>
                  </a:cxn>
                  <a:cxn ang="0">
                    <a:pos x="1" y="36"/>
                  </a:cxn>
                  <a:cxn ang="0">
                    <a:pos x="2" y="42"/>
                  </a:cxn>
                  <a:cxn ang="0">
                    <a:pos x="8" y="41"/>
                  </a:cxn>
                  <a:cxn ang="0">
                    <a:pos x="39" y="10"/>
                  </a:cxn>
                  <a:cxn ang="0">
                    <a:pos x="36" y="18"/>
                  </a:cxn>
                  <a:cxn ang="0">
                    <a:pos x="20" y="33"/>
                  </a:cxn>
                  <a:cxn ang="0">
                    <a:pos x="20" y="33"/>
                  </a:cxn>
                  <a:cxn ang="0">
                    <a:pos x="20" y="33"/>
                  </a:cxn>
                  <a:cxn ang="0">
                    <a:pos x="20" y="33"/>
                  </a:cxn>
                  <a:cxn ang="0">
                    <a:pos x="19" y="36"/>
                  </a:cxn>
                  <a:cxn ang="0">
                    <a:pos x="20" y="39"/>
                  </a:cxn>
                  <a:cxn ang="0">
                    <a:pos x="27" y="39"/>
                  </a:cxn>
                  <a:cxn ang="0">
                    <a:pos x="34" y="31"/>
                  </a:cxn>
                  <a:cxn ang="0">
                    <a:pos x="42" y="24"/>
                  </a:cxn>
                  <a:cxn ang="0">
                    <a:pos x="52" y="20"/>
                  </a:cxn>
                  <a:cxn ang="0">
                    <a:pos x="38" y="39"/>
                  </a:cxn>
                  <a:cxn ang="0">
                    <a:pos x="37" y="40"/>
                  </a:cxn>
                  <a:cxn ang="0">
                    <a:pos x="35" y="43"/>
                  </a:cxn>
                  <a:cxn ang="0">
                    <a:pos x="37" y="46"/>
                  </a:cxn>
                  <a:cxn ang="0">
                    <a:pos x="43" y="46"/>
                  </a:cxn>
                  <a:cxn ang="0">
                    <a:pos x="63" y="35"/>
                  </a:cxn>
                  <a:cxn ang="0">
                    <a:pos x="48" y="53"/>
                  </a:cxn>
                  <a:cxn ang="0">
                    <a:pos x="48" y="53"/>
                  </a:cxn>
                  <a:cxn ang="0">
                    <a:pos x="47" y="53"/>
                  </a:cxn>
                  <a:cxn ang="0">
                    <a:pos x="45" y="56"/>
                  </a:cxn>
                  <a:cxn ang="0">
                    <a:pos x="46" y="59"/>
                  </a:cxn>
                  <a:cxn ang="0">
                    <a:pos x="52" y="60"/>
                  </a:cxn>
                  <a:cxn ang="0">
                    <a:pos x="53" y="60"/>
                  </a:cxn>
                  <a:cxn ang="0">
                    <a:pos x="53" y="60"/>
                  </a:cxn>
                  <a:cxn ang="0">
                    <a:pos x="53" y="60"/>
                  </a:cxn>
                  <a:cxn ang="0">
                    <a:pos x="58" y="55"/>
                  </a:cxn>
                  <a:cxn ang="0">
                    <a:pos x="77" y="49"/>
                  </a:cxn>
                  <a:cxn ang="0">
                    <a:pos x="52" y="77"/>
                  </a:cxn>
                  <a:cxn ang="0">
                    <a:pos x="40" y="88"/>
                  </a:cxn>
                  <a:cxn ang="0">
                    <a:pos x="38" y="91"/>
                  </a:cxn>
                  <a:cxn ang="0">
                    <a:pos x="39" y="94"/>
                  </a:cxn>
                  <a:cxn ang="0">
                    <a:pos x="46" y="94"/>
                  </a:cxn>
                  <a:cxn ang="0">
                    <a:pos x="58" y="84"/>
                  </a:cxn>
                  <a:cxn ang="0">
                    <a:pos x="89" y="46"/>
                  </a:cxn>
                  <a:cxn ang="0">
                    <a:pos x="88" y="42"/>
                  </a:cxn>
                  <a:cxn ang="0">
                    <a:pos x="84" y="41"/>
                  </a:cxn>
                  <a:cxn ang="0">
                    <a:pos x="70" y="42"/>
                  </a:cxn>
                  <a:cxn ang="0">
                    <a:pos x="74" y="30"/>
                  </a:cxn>
                  <a:cxn ang="0">
                    <a:pos x="74" y="30"/>
                  </a:cxn>
                  <a:cxn ang="0">
                    <a:pos x="69" y="25"/>
                  </a:cxn>
                  <a:cxn ang="0">
                    <a:pos x="58" y="28"/>
                  </a:cxn>
                  <a:cxn ang="0">
                    <a:pos x="64" y="17"/>
                  </a:cxn>
                  <a:cxn ang="0">
                    <a:pos x="65" y="16"/>
                  </a:cxn>
                  <a:cxn ang="0">
                    <a:pos x="64" y="13"/>
                  </a:cxn>
                  <a:cxn ang="0">
                    <a:pos x="61" y="12"/>
                  </a:cxn>
                  <a:cxn ang="0">
                    <a:pos x="49" y="12"/>
                  </a:cxn>
                  <a:cxn ang="0">
                    <a:pos x="50" y="6"/>
                  </a:cxn>
                  <a:cxn ang="0">
                    <a:pos x="50" y="3"/>
                  </a:cxn>
                  <a:cxn ang="0">
                    <a:pos x="48" y="0"/>
                  </a:cxn>
                  <a:cxn ang="0">
                    <a:pos x="45" y="0"/>
                  </a:cxn>
                </a:cxnLst>
                <a:rect l="0" t="0" r="0" b="0"/>
                <a:pathLst>
                  <a:path w="103" h="112">
                    <a:moveTo>
                      <a:pt x="53" y="0"/>
                    </a:moveTo>
                    <a:cubicBezTo>
                      <a:pt x="27" y="3"/>
                      <a:pt x="12" y="27"/>
                      <a:pt x="2" y="42"/>
                    </a:cubicBezTo>
                    <a:cubicBezTo>
                      <a:pt x="0" y="45"/>
                      <a:pt x="1" y="48"/>
                      <a:pt x="3" y="50"/>
                    </a:cubicBezTo>
                    <a:cubicBezTo>
                      <a:pt x="6" y="51"/>
                      <a:pt x="9" y="50"/>
                      <a:pt x="10" y="48"/>
                    </a:cubicBezTo>
                    <a:cubicBezTo>
                      <a:pt x="18" y="36"/>
                      <a:pt x="30" y="18"/>
                      <a:pt x="46" y="12"/>
                    </a:cubicBezTo>
                    <a:cubicBezTo>
                      <a:pt x="46" y="15"/>
                      <a:pt x="44" y="18"/>
                      <a:pt x="42" y="21"/>
                    </a:cubicBezTo>
                    <a:cubicBezTo>
                      <a:pt x="35" y="26"/>
                      <a:pt x="29" y="32"/>
                      <a:pt x="24" y="39"/>
                    </a:cubicBezTo>
                    <a:cubicBezTo>
                      <a:pt x="24" y="39"/>
                      <a:pt x="24" y="39"/>
                      <a:pt x="24" y="39"/>
                    </a:cubicBezTo>
                    <a:cubicBezTo>
                      <a:pt x="24" y="39"/>
                      <a:pt x="24" y="39"/>
                      <a:pt x="24" y="39"/>
                    </a:cubicBezTo>
                    <a:cubicBezTo>
                      <a:pt x="24" y="39"/>
                      <a:pt x="24" y="39"/>
                      <a:pt x="24" y="39"/>
                    </a:cubicBezTo>
                    <a:cubicBezTo>
                      <a:pt x="23" y="40"/>
                      <a:pt x="23" y="41"/>
                      <a:pt x="23" y="42"/>
                    </a:cubicBezTo>
                    <a:cubicBezTo>
                      <a:pt x="23" y="43"/>
                      <a:pt x="23" y="45"/>
                      <a:pt x="24" y="46"/>
                    </a:cubicBezTo>
                    <a:cubicBezTo>
                      <a:pt x="26" y="48"/>
                      <a:pt x="30" y="48"/>
                      <a:pt x="32" y="46"/>
                    </a:cubicBezTo>
                    <a:cubicBezTo>
                      <a:pt x="40" y="37"/>
                      <a:pt x="40" y="37"/>
                      <a:pt x="40" y="37"/>
                    </a:cubicBezTo>
                    <a:cubicBezTo>
                      <a:pt x="43" y="35"/>
                      <a:pt x="46" y="32"/>
                      <a:pt x="49" y="29"/>
                    </a:cubicBezTo>
                    <a:cubicBezTo>
                      <a:pt x="53" y="26"/>
                      <a:pt x="57" y="25"/>
                      <a:pt x="61" y="24"/>
                    </a:cubicBezTo>
                    <a:cubicBezTo>
                      <a:pt x="57" y="31"/>
                      <a:pt x="51" y="39"/>
                      <a:pt x="44" y="46"/>
                    </a:cubicBezTo>
                    <a:cubicBezTo>
                      <a:pt x="43" y="47"/>
                      <a:pt x="43" y="47"/>
                      <a:pt x="43" y="47"/>
                    </a:cubicBezTo>
                    <a:cubicBezTo>
                      <a:pt x="42" y="48"/>
                      <a:pt x="41" y="49"/>
                      <a:pt x="41" y="51"/>
                    </a:cubicBezTo>
                    <a:cubicBezTo>
                      <a:pt x="41" y="52"/>
                      <a:pt x="42" y="53"/>
                      <a:pt x="43" y="54"/>
                    </a:cubicBezTo>
                    <a:cubicBezTo>
                      <a:pt x="45" y="56"/>
                      <a:pt x="48" y="56"/>
                      <a:pt x="50" y="54"/>
                    </a:cubicBezTo>
                    <a:cubicBezTo>
                      <a:pt x="55" y="49"/>
                      <a:pt x="64" y="43"/>
                      <a:pt x="74" y="41"/>
                    </a:cubicBezTo>
                    <a:cubicBezTo>
                      <a:pt x="73" y="49"/>
                      <a:pt x="67" y="55"/>
                      <a:pt x="56" y="62"/>
                    </a:cubicBezTo>
                    <a:cubicBezTo>
                      <a:pt x="56" y="62"/>
                      <a:pt x="56" y="62"/>
                      <a:pt x="56" y="62"/>
                    </a:cubicBezTo>
                    <a:cubicBezTo>
                      <a:pt x="56" y="62"/>
                      <a:pt x="55" y="62"/>
                      <a:pt x="55" y="62"/>
                    </a:cubicBezTo>
                    <a:cubicBezTo>
                      <a:pt x="54" y="63"/>
                      <a:pt x="53" y="65"/>
                      <a:pt x="53" y="66"/>
                    </a:cubicBezTo>
                    <a:cubicBezTo>
                      <a:pt x="53" y="67"/>
                      <a:pt x="54" y="68"/>
                      <a:pt x="54" y="69"/>
                    </a:cubicBezTo>
                    <a:cubicBezTo>
                      <a:pt x="56" y="71"/>
                      <a:pt x="59" y="72"/>
                      <a:pt x="61" y="71"/>
                    </a:cubicBezTo>
                    <a:cubicBezTo>
                      <a:pt x="61" y="70"/>
                      <a:pt x="61" y="70"/>
                      <a:pt x="62" y="70"/>
                    </a:cubicBezTo>
                    <a:cubicBezTo>
                      <a:pt x="62" y="70"/>
                      <a:pt x="62" y="70"/>
                      <a:pt x="62" y="70"/>
                    </a:cubicBezTo>
                    <a:cubicBezTo>
                      <a:pt x="62" y="70"/>
                      <a:pt x="62" y="70"/>
                      <a:pt x="62" y="70"/>
                    </a:cubicBezTo>
                    <a:cubicBezTo>
                      <a:pt x="64" y="68"/>
                      <a:pt x="66" y="67"/>
                      <a:pt x="68" y="65"/>
                    </a:cubicBezTo>
                    <a:cubicBezTo>
                      <a:pt x="74" y="62"/>
                      <a:pt x="82" y="59"/>
                      <a:pt x="90" y="58"/>
                    </a:cubicBezTo>
                    <a:cubicBezTo>
                      <a:pt x="85" y="70"/>
                      <a:pt x="73" y="81"/>
                      <a:pt x="61" y="90"/>
                    </a:cubicBezTo>
                    <a:cubicBezTo>
                      <a:pt x="47" y="103"/>
                      <a:pt x="47" y="103"/>
                      <a:pt x="47" y="103"/>
                    </a:cubicBezTo>
                    <a:cubicBezTo>
                      <a:pt x="46" y="104"/>
                      <a:pt x="45" y="105"/>
                      <a:pt x="45" y="107"/>
                    </a:cubicBezTo>
                    <a:cubicBezTo>
                      <a:pt x="45" y="108"/>
                      <a:pt x="46" y="109"/>
                      <a:pt x="46" y="110"/>
                    </a:cubicBezTo>
                    <a:cubicBezTo>
                      <a:pt x="48" y="112"/>
                      <a:pt x="52" y="112"/>
                      <a:pt x="54" y="110"/>
                    </a:cubicBezTo>
                    <a:cubicBezTo>
                      <a:pt x="68" y="98"/>
                      <a:pt x="68" y="98"/>
                      <a:pt x="68" y="98"/>
                    </a:cubicBezTo>
                    <a:cubicBezTo>
                      <a:pt x="82" y="86"/>
                      <a:pt x="99" y="73"/>
                      <a:pt x="103" y="54"/>
                    </a:cubicBezTo>
                    <a:cubicBezTo>
                      <a:pt x="103" y="52"/>
                      <a:pt x="103" y="51"/>
                      <a:pt x="102" y="50"/>
                    </a:cubicBezTo>
                    <a:cubicBezTo>
                      <a:pt x="101" y="48"/>
                      <a:pt x="100" y="48"/>
                      <a:pt x="98" y="48"/>
                    </a:cubicBezTo>
                    <a:cubicBezTo>
                      <a:pt x="93" y="47"/>
                      <a:pt x="87" y="48"/>
                      <a:pt x="82" y="50"/>
                    </a:cubicBezTo>
                    <a:cubicBezTo>
                      <a:pt x="84" y="45"/>
                      <a:pt x="86" y="41"/>
                      <a:pt x="86" y="36"/>
                    </a:cubicBezTo>
                    <a:cubicBezTo>
                      <a:pt x="86" y="36"/>
                      <a:pt x="86" y="36"/>
                      <a:pt x="86" y="36"/>
                    </a:cubicBezTo>
                    <a:cubicBezTo>
                      <a:pt x="86" y="33"/>
                      <a:pt x="83" y="31"/>
                      <a:pt x="81" y="30"/>
                    </a:cubicBezTo>
                    <a:cubicBezTo>
                      <a:pt x="76" y="30"/>
                      <a:pt x="72" y="32"/>
                      <a:pt x="68" y="33"/>
                    </a:cubicBezTo>
                    <a:cubicBezTo>
                      <a:pt x="71" y="29"/>
                      <a:pt x="74" y="25"/>
                      <a:pt x="75" y="20"/>
                    </a:cubicBezTo>
                    <a:cubicBezTo>
                      <a:pt x="75" y="20"/>
                      <a:pt x="76" y="19"/>
                      <a:pt x="76" y="19"/>
                    </a:cubicBezTo>
                    <a:cubicBezTo>
                      <a:pt x="76" y="18"/>
                      <a:pt x="75" y="17"/>
                      <a:pt x="75" y="16"/>
                    </a:cubicBezTo>
                    <a:cubicBezTo>
                      <a:pt x="74" y="15"/>
                      <a:pt x="73" y="14"/>
                      <a:pt x="71" y="14"/>
                    </a:cubicBezTo>
                    <a:cubicBezTo>
                      <a:pt x="66" y="13"/>
                      <a:pt x="62" y="13"/>
                      <a:pt x="57" y="14"/>
                    </a:cubicBezTo>
                    <a:cubicBezTo>
                      <a:pt x="58" y="12"/>
                      <a:pt x="58" y="10"/>
                      <a:pt x="58" y="7"/>
                    </a:cubicBezTo>
                    <a:cubicBezTo>
                      <a:pt x="58" y="6"/>
                      <a:pt x="58" y="5"/>
                      <a:pt x="58" y="4"/>
                    </a:cubicBezTo>
                    <a:cubicBezTo>
                      <a:pt x="58" y="3"/>
                      <a:pt x="58" y="2"/>
                      <a:pt x="56" y="1"/>
                    </a:cubicBezTo>
                    <a:cubicBezTo>
                      <a:pt x="55" y="0"/>
                      <a:pt x="54" y="0"/>
                      <a:pt x="53"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8" name="Freeform 1598">
                <a:extLst>
                  <a:ext uri="{FF2B5EF4-FFF2-40B4-BE49-F238E27FC236}">
                    <a16:creationId xmlns:a16="http://schemas.microsoft.com/office/drawing/2014/main" xmlns="" id="{51DF109A-406E-45D2-9A32-56FBF581E9E5}"/>
                  </a:ext>
                </a:extLst>
              </p:cNvPr>
              <p:cNvSpPr/>
              <p:nvPr/>
            </p:nvSpPr>
            <p:spPr>
              <a:xfrm>
                <a:off x="4028" y="2797"/>
                <a:ext cx="68" cy="94"/>
              </a:xfrm>
              <a:custGeom>
                <a:avLst/>
                <a:gdLst/>
                <a:ahLst/>
                <a:cxnLst>
                  <a:cxn ang="0">
                    <a:pos x="68" y="49"/>
                  </a:cxn>
                  <a:cxn ang="0">
                    <a:pos x="36" y="0"/>
                  </a:cxn>
                  <a:cxn ang="0">
                    <a:pos x="49" y="37"/>
                  </a:cxn>
                  <a:cxn ang="0">
                    <a:pos x="21" y="8"/>
                  </a:cxn>
                  <a:cxn ang="0">
                    <a:pos x="38" y="51"/>
                  </a:cxn>
                  <a:cxn ang="0">
                    <a:pos x="12" y="23"/>
                  </a:cxn>
                  <a:cxn ang="0">
                    <a:pos x="28" y="58"/>
                  </a:cxn>
                  <a:cxn ang="0">
                    <a:pos x="6" y="35"/>
                  </a:cxn>
                  <a:cxn ang="0">
                    <a:pos x="32" y="94"/>
                  </a:cxn>
                </a:cxnLst>
                <a:rect l="0" t="0" r="0" b="0"/>
                <a:pathLst>
                  <a:path w="79" h="109">
                    <a:moveTo>
                      <a:pt x="79" y="57"/>
                    </a:moveTo>
                    <a:cubicBezTo>
                      <a:pt x="77" y="37"/>
                      <a:pt x="65" y="1"/>
                      <a:pt x="42" y="0"/>
                    </a:cubicBezTo>
                    <a:cubicBezTo>
                      <a:pt x="43" y="16"/>
                      <a:pt x="51" y="27"/>
                      <a:pt x="57" y="43"/>
                    </a:cubicBezTo>
                    <a:cubicBezTo>
                      <a:pt x="46" y="30"/>
                      <a:pt x="42" y="14"/>
                      <a:pt x="25" y="10"/>
                    </a:cubicBezTo>
                    <a:cubicBezTo>
                      <a:pt x="25" y="29"/>
                      <a:pt x="39" y="42"/>
                      <a:pt x="45" y="60"/>
                    </a:cubicBezTo>
                    <a:cubicBezTo>
                      <a:pt x="35" y="48"/>
                      <a:pt x="31" y="28"/>
                      <a:pt x="15" y="27"/>
                    </a:cubicBezTo>
                    <a:cubicBezTo>
                      <a:pt x="15" y="42"/>
                      <a:pt x="24" y="56"/>
                      <a:pt x="33" y="68"/>
                    </a:cubicBezTo>
                    <a:cubicBezTo>
                      <a:pt x="25" y="58"/>
                      <a:pt x="17" y="48"/>
                      <a:pt x="7" y="41"/>
                    </a:cubicBezTo>
                    <a:cubicBezTo>
                      <a:pt x="0" y="62"/>
                      <a:pt x="45" y="99"/>
                      <a:pt x="38" y="109"/>
                    </a:cubicBezTo>
                  </a:path>
                </a:pathLst>
              </a:custGeom>
              <a:solidFill>
                <a:srgbClr val="EB9551"/>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19" name="Freeform 1599">
                <a:extLst>
                  <a:ext uri="{FF2B5EF4-FFF2-40B4-BE49-F238E27FC236}">
                    <a16:creationId xmlns:a16="http://schemas.microsoft.com/office/drawing/2014/main" xmlns="" id="{CEB1F618-AC2E-4349-A1F8-867E6D6E8EB1}"/>
                  </a:ext>
                </a:extLst>
              </p:cNvPr>
              <p:cNvSpPr/>
              <p:nvPr/>
            </p:nvSpPr>
            <p:spPr>
              <a:xfrm>
                <a:off x="4025" y="2792"/>
                <a:ext cx="75" cy="103"/>
              </a:xfrm>
              <a:custGeom>
                <a:avLst/>
                <a:gdLst/>
                <a:ahLst/>
                <a:cxnLst>
                  <a:cxn ang="0">
                    <a:pos x="35" y="0"/>
                  </a:cxn>
                  <a:cxn ang="0">
                    <a:pos x="34" y="4"/>
                  </a:cxn>
                  <a:cxn ang="0">
                    <a:pos x="34" y="4"/>
                  </a:cxn>
                  <a:cxn ang="0">
                    <a:pos x="36" y="14"/>
                  </a:cxn>
                  <a:cxn ang="0">
                    <a:pos x="25" y="8"/>
                  </a:cxn>
                  <a:cxn ang="0">
                    <a:pos x="21" y="9"/>
                  </a:cxn>
                  <a:cxn ang="0">
                    <a:pos x="19" y="12"/>
                  </a:cxn>
                  <a:cxn ang="0">
                    <a:pos x="19" y="13"/>
                  </a:cxn>
                  <a:cxn ang="0">
                    <a:pos x="22" y="25"/>
                  </a:cxn>
                  <a:cxn ang="0">
                    <a:pos x="15" y="23"/>
                  </a:cxn>
                  <a:cxn ang="0">
                    <a:pos x="12" y="25"/>
                  </a:cxn>
                  <a:cxn ang="0">
                    <a:pos x="10" y="27"/>
                  </a:cxn>
                  <a:cxn ang="0">
                    <a:pos x="10" y="28"/>
                  </a:cxn>
                  <a:cxn ang="0">
                    <a:pos x="12" y="36"/>
                  </a:cxn>
                  <a:cxn ang="0">
                    <a:pos x="11" y="35"/>
                  </a:cxn>
                  <a:cxn ang="0">
                    <a:pos x="7" y="35"/>
                  </a:cxn>
                  <a:cxn ang="0">
                    <a:pos x="4" y="38"/>
                  </a:cxn>
                  <a:cxn ang="0">
                    <a:pos x="21" y="78"/>
                  </a:cxn>
                  <a:cxn ang="0">
                    <a:pos x="31" y="96"/>
                  </a:cxn>
                  <a:cxn ang="0">
                    <a:pos x="31" y="96"/>
                  </a:cxn>
                  <a:cxn ang="0">
                    <a:pos x="33" y="102"/>
                  </a:cxn>
                  <a:cxn ang="0">
                    <a:pos x="38" y="100"/>
                  </a:cxn>
                  <a:cxn ang="0">
                    <a:pos x="40" y="96"/>
                  </a:cxn>
                  <a:cxn ang="0">
                    <a:pos x="28" y="73"/>
                  </a:cxn>
                  <a:cxn ang="0">
                    <a:pos x="13" y="50"/>
                  </a:cxn>
                  <a:cxn ang="0">
                    <a:pos x="24" y="61"/>
                  </a:cxn>
                  <a:cxn ang="0">
                    <a:pos x="27" y="65"/>
                  </a:cxn>
                  <a:cxn ang="0">
                    <a:pos x="33" y="66"/>
                  </a:cxn>
                  <a:cxn ang="0">
                    <a:pos x="35" y="63"/>
                  </a:cxn>
                  <a:cxn ang="0">
                    <a:pos x="34" y="60"/>
                  </a:cxn>
                  <a:cxn ang="0">
                    <a:pos x="20" y="34"/>
                  </a:cxn>
                  <a:cxn ang="0">
                    <a:pos x="31" y="47"/>
                  </a:cxn>
                  <a:cxn ang="0">
                    <a:pos x="37" y="58"/>
                  </a:cxn>
                  <a:cxn ang="0">
                    <a:pos x="43" y="60"/>
                  </a:cxn>
                  <a:cxn ang="0">
                    <a:pos x="45" y="56"/>
                  </a:cxn>
                  <a:cxn ang="0">
                    <a:pos x="45" y="54"/>
                  </a:cxn>
                  <a:cxn ang="0">
                    <a:pos x="37" y="38"/>
                  </a:cxn>
                  <a:cxn ang="0">
                    <a:pos x="30" y="20"/>
                  </a:cxn>
                  <a:cxn ang="0">
                    <a:pos x="41" y="33"/>
                  </a:cxn>
                  <a:cxn ang="0">
                    <a:pos x="48" y="44"/>
                  </a:cxn>
                  <a:cxn ang="0">
                    <a:pos x="54" y="45"/>
                  </a:cxn>
                  <a:cxn ang="0">
                    <a:pos x="56" y="41"/>
                  </a:cxn>
                  <a:cxn ang="0">
                    <a:pos x="56" y="39"/>
                  </a:cxn>
                  <a:cxn ang="0">
                    <a:pos x="50" y="27"/>
                  </a:cxn>
                  <a:cxn ang="0">
                    <a:pos x="43" y="10"/>
                  </a:cxn>
                  <a:cxn ang="0">
                    <a:pos x="66" y="54"/>
                  </a:cxn>
                  <a:cxn ang="0">
                    <a:pos x="70" y="58"/>
                  </a:cxn>
                  <a:cxn ang="0">
                    <a:pos x="75" y="53"/>
                  </a:cxn>
                  <a:cxn ang="0">
                    <a:pos x="38" y="0"/>
                  </a:cxn>
                  <a:cxn ang="0">
                    <a:pos x="35" y="0"/>
                  </a:cxn>
                </a:cxnLst>
                <a:rect l="0" t="0" r="0" b="0"/>
                <a:pathLst>
                  <a:path w="87" h="119">
                    <a:moveTo>
                      <a:pt x="41" y="1"/>
                    </a:moveTo>
                    <a:cubicBezTo>
                      <a:pt x="40" y="2"/>
                      <a:pt x="40" y="4"/>
                      <a:pt x="40" y="5"/>
                    </a:cubicBezTo>
                    <a:cubicBezTo>
                      <a:pt x="40" y="5"/>
                      <a:pt x="40" y="5"/>
                      <a:pt x="40" y="5"/>
                    </a:cubicBezTo>
                    <a:cubicBezTo>
                      <a:pt x="40" y="9"/>
                      <a:pt x="41" y="13"/>
                      <a:pt x="42" y="17"/>
                    </a:cubicBezTo>
                    <a:cubicBezTo>
                      <a:pt x="38" y="14"/>
                      <a:pt x="34" y="11"/>
                      <a:pt x="29" y="10"/>
                    </a:cubicBezTo>
                    <a:cubicBezTo>
                      <a:pt x="28" y="10"/>
                      <a:pt x="26" y="10"/>
                      <a:pt x="25" y="11"/>
                    </a:cubicBezTo>
                    <a:cubicBezTo>
                      <a:pt x="24" y="12"/>
                      <a:pt x="23" y="13"/>
                      <a:pt x="23" y="15"/>
                    </a:cubicBezTo>
                    <a:cubicBezTo>
                      <a:pt x="23" y="15"/>
                      <a:pt x="23" y="16"/>
                      <a:pt x="23" y="16"/>
                    </a:cubicBezTo>
                    <a:cubicBezTo>
                      <a:pt x="23" y="21"/>
                      <a:pt x="24" y="25"/>
                      <a:pt x="26" y="29"/>
                    </a:cubicBezTo>
                    <a:cubicBezTo>
                      <a:pt x="23" y="28"/>
                      <a:pt x="21" y="27"/>
                      <a:pt x="18" y="27"/>
                    </a:cubicBezTo>
                    <a:cubicBezTo>
                      <a:pt x="16" y="27"/>
                      <a:pt x="15" y="28"/>
                      <a:pt x="14" y="29"/>
                    </a:cubicBezTo>
                    <a:cubicBezTo>
                      <a:pt x="13" y="30"/>
                      <a:pt x="12" y="31"/>
                      <a:pt x="12" y="32"/>
                    </a:cubicBezTo>
                    <a:cubicBezTo>
                      <a:pt x="12" y="32"/>
                      <a:pt x="12" y="32"/>
                      <a:pt x="12" y="33"/>
                    </a:cubicBezTo>
                    <a:cubicBezTo>
                      <a:pt x="13" y="36"/>
                      <a:pt x="13" y="39"/>
                      <a:pt x="14" y="42"/>
                    </a:cubicBezTo>
                    <a:cubicBezTo>
                      <a:pt x="14" y="42"/>
                      <a:pt x="14" y="42"/>
                      <a:pt x="13" y="41"/>
                    </a:cubicBezTo>
                    <a:cubicBezTo>
                      <a:pt x="12" y="41"/>
                      <a:pt x="10" y="40"/>
                      <a:pt x="9" y="41"/>
                    </a:cubicBezTo>
                    <a:cubicBezTo>
                      <a:pt x="7" y="41"/>
                      <a:pt x="6" y="42"/>
                      <a:pt x="5" y="44"/>
                    </a:cubicBezTo>
                    <a:cubicBezTo>
                      <a:pt x="0" y="58"/>
                      <a:pt x="13" y="76"/>
                      <a:pt x="25" y="91"/>
                    </a:cubicBezTo>
                    <a:cubicBezTo>
                      <a:pt x="29" y="98"/>
                      <a:pt x="37" y="108"/>
                      <a:pt x="37" y="111"/>
                    </a:cubicBezTo>
                    <a:cubicBezTo>
                      <a:pt x="37" y="111"/>
                      <a:pt x="37" y="111"/>
                      <a:pt x="37" y="111"/>
                    </a:cubicBezTo>
                    <a:cubicBezTo>
                      <a:pt x="36" y="113"/>
                      <a:pt x="36" y="116"/>
                      <a:pt x="39" y="118"/>
                    </a:cubicBezTo>
                    <a:cubicBezTo>
                      <a:pt x="41" y="119"/>
                      <a:pt x="44" y="119"/>
                      <a:pt x="45" y="116"/>
                    </a:cubicBezTo>
                    <a:cubicBezTo>
                      <a:pt x="46" y="115"/>
                      <a:pt x="47" y="113"/>
                      <a:pt x="47" y="111"/>
                    </a:cubicBezTo>
                    <a:cubicBezTo>
                      <a:pt x="47" y="104"/>
                      <a:pt x="41" y="96"/>
                      <a:pt x="33" y="85"/>
                    </a:cubicBezTo>
                    <a:cubicBezTo>
                      <a:pt x="27" y="77"/>
                      <a:pt x="19" y="66"/>
                      <a:pt x="16" y="58"/>
                    </a:cubicBezTo>
                    <a:cubicBezTo>
                      <a:pt x="20" y="62"/>
                      <a:pt x="24" y="66"/>
                      <a:pt x="28" y="71"/>
                    </a:cubicBezTo>
                    <a:cubicBezTo>
                      <a:pt x="32" y="76"/>
                      <a:pt x="32" y="76"/>
                      <a:pt x="32" y="76"/>
                    </a:cubicBezTo>
                    <a:cubicBezTo>
                      <a:pt x="34" y="78"/>
                      <a:pt x="37" y="79"/>
                      <a:pt x="39" y="77"/>
                    </a:cubicBezTo>
                    <a:cubicBezTo>
                      <a:pt x="41" y="76"/>
                      <a:pt x="41" y="75"/>
                      <a:pt x="41" y="73"/>
                    </a:cubicBezTo>
                    <a:cubicBezTo>
                      <a:pt x="41" y="72"/>
                      <a:pt x="41" y="71"/>
                      <a:pt x="40" y="70"/>
                    </a:cubicBezTo>
                    <a:cubicBezTo>
                      <a:pt x="33" y="60"/>
                      <a:pt x="27" y="50"/>
                      <a:pt x="24" y="40"/>
                    </a:cubicBezTo>
                    <a:cubicBezTo>
                      <a:pt x="28" y="43"/>
                      <a:pt x="32" y="48"/>
                      <a:pt x="36" y="55"/>
                    </a:cubicBezTo>
                    <a:cubicBezTo>
                      <a:pt x="44" y="68"/>
                      <a:pt x="44" y="68"/>
                      <a:pt x="44" y="68"/>
                    </a:cubicBezTo>
                    <a:cubicBezTo>
                      <a:pt x="46" y="70"/>
                      <a:pt x="49" y="71"/>
                      <a:pt x="51" y="70"/>
                    </a:cubicBezTo>
                    <a:cubicBezTo>
                      <a:pt x="53" y="69"/>
                      <a:pt x="53" y="67"/>
                      <a:pt x="53" y="65"/>
                    </a:cubicBezTo>
                    <a:cubicBezTo>
                      <a:pt x="53" y="64"/>
                      <a:pt x="53" y="64"/>
                      <a:pt x="53" y="63"/>
                    </a:cubicBezTo>
                    <a:cubicBezTo>
                      <a:pt x="44" y="45"/>
                      <a:pt x="44" y="45"/>
                      <a:pt x="44" y="45"/>
                    </a:cubicBezTo>
                    <a:cubicBezTo>
                      <a:pt x="40" y="38"/>
                      <a:pt x="37" y="31"/>
                      <a:pt x="35" y="24"/>
                    </a:cubicBezTo>
                    <a:cubicBezTo>
                      <a:pt x="40" y="27"/>
                      <a:pt x="43" y="33"/>
                      <a:pt x="48" y="39"/>
                    </a:cubicBezTo>
                    <a:cubicBezTo>
                      <a:pt x="56" y="51"/>
                      <a:pt x="56" y="51"/>
                      <a:pt x="56" y="51"/>
                    </a:cubicBezTo>
                    <a:cubicBezTo>
                      <a:pt x="58" y="53"/>
                      <a:pt x="61" y="54"/>
                      <a:pt x="63" y="52"/>
                    </a:cubicBezTo>
                    <a:cubicBezTo>
                      <a:pt x="64" y="52"/>
                      <a:pt x="65" y="50"/>
                      <a:pt x="65" y="48"/>
                    </a:cubicBezTo>
                    <a:cubicBezTo>
                      <a:pt x="65" y="47"/>
                      <a:pt x="65" y="47"/>
                      <a:pt x="65" y="46"/>
                    </a:cubicBezTo>
                    <a:cubicBezTo>
                      <a:pt x="59" y="32"/>
                      <a:pt x="59" y="32"/>
                      <a:pt x="59" y="32"/>
                    </a:cubicBezTo>
                    <a:cubicBezTo>
                      <a:pt x="55" y="25"/>
                      <a:pt x="53" y="19"/>
                      <a:pt x="51" y="12"/>
                    </a:cubicBezTo>
                    <a:cubicBezTo>
                      <a:pt x="67" y="19"/>
                      <a:pt x="76" y="47"/>
                      <a:pt x="77" y="63"/>
                    </a:cubicBezTo>
                    <a:cubicBezTo>
                      <a:pt x="77" y="66"/>
                      <a:pt x="79" y="68"/>
                      <a:pt x="82" y="68"/>
                    </a:cubicBezTo>
                    <a:cubicBezTo>
                      <a:pt x="85" y="67"/>
                      <a:pt x="87" y="65"/>
                      <a:pt x="87" y="62"/>
                    </a:cubicBezTo>
                    <a:cubicBezTo>
                      <a:pt x="85" y="37"/>
                      <a:pt x="71" y="1"/>
                      <a:pt x="45" y="0"/>
                    </a:cubicBezTo>
                    <a:cubicBezTo>
                      <a:pt x="44" y="0"/>
                      <a:pt x="42" y="0"/>
                      <a:pt x="41"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0" name="Freeform 1600">
                <a:extLst>
                  <a:ext uri="{FF2B5EF4-FFF2-40B4-BE49-F238E27FC236}">
                    <a16:creationId xmlns:a16="http://schemas.microsoft.com/office/drawing/2014/main" xmlns="" id="{6AF9081D-022F-4D34-8742-E2F4BBB353D6}"/>
                  </a:ext>
                </a:extLst>
              </p:cNvPr>
              <p:cNvSpPr/>
              <p:nvPr/>
            </p:nvSpPr>
            <p:spPr>
              <a:xfrm>
                <a:off x="3388" y="3032"/>
                <a:ext cx="28" cy="215"/>
              </a:xfrm>
              <a:custGeom>
                <a:avLst/>
                <a:gdLst/>
                <a:ahLst/>
                <a:cxnLst>
                  <a:cxn ang="0">
                    <a:pos x="18" y="3"/>
                  </a:cxn>
                  <a:cxn ang="0">
                    <a:pos x="10" y="79"/>
                  </a:cxn>
                  <a:cxn ang="0">
                    <a:pos x="9" y="116"/>
                  </a:cxn>
                  <a:cxn ang="0">
                    <a:pos x="0" y="210"/>
                  </a:cxn>
                  <a:cxn ang="0">
                    <a:pos x="4" y="215"/>
                  </a:cxn>
                  <a:cxn ang="0">
                    <a:pos x="8" y="211"/>
                  </a:cxn>
                  <a:cxn ang="0">
                    <a:pos x="18" y="116"/>
                  </a:cxn>
                  <a:cxn ang="0">
                    <a:pos x="19" y="79"/>
                  </a:cxn>
                  <a:cxn ang="0">
                    <a:pos x="27" y="6"/>
                  </a:cxn>
                  <a:cxn ang="0">
                    <a:pos x="24" y="1"/>
                  </a:cxn>
                  <a:cxn ang="0">
                    <a:pos x="18" y="3"/>
                  </a:cxn>
                </a:cxnLst>
                <a:rect l="0" t="0" r="0" b="0"/>
                <a:pathLst>
                  <a:path w="32" h="250">
                    <a:moveTo>
                      <a:pt x="21" y="4"/>
                    </a:moveTo>
                    <a:cubicBezTo>
                      <a:pt x="11" y="26"/>
                      <a:pt x="11" y="60"/>
                      <a:pt x="12" y="93"/>
                    </a:cubicBezTo>
                    <a:cubicBezTo>
                      <a:pt x="11" y="135"/>
                      <a:pt x="11" y="135"/>
                      <a:pt x="11" y="135"/>
                    </a:cubicBezTo>
                    <a:cubicBezTo>
                      <a:pt x="0" y="245"/>
                      <a:pt x="0" y="245"/>
                      <a:pt x="0" y="245"/>
                    </a:cubicBezTo>
                    <a:cubicBezTo>
                      <a:pt x="0" y="247"/>
                      <a:pt x="2" y="250"/>
                      <a:pt x="5" y="250"/>
                    </a:cubicBezTo>
                    <a:cubicBezTo>
                      <a:pt x="8" y="250"/>
                      <a:pt x="10" y="248"/>
                      <a:pt x="10" y="246"/>
                    </a:cubicBezTo>
                    <a:cubicBezTo>
                      <a:pt x="21" y="136"/>
                      <a:pt x="21" y="136"/>
                      <a:pt x="21" y="136"/>
                    </a:cubicBezTo>
                    <a:cubicBezTo>
                      <a:pt x="22" y="93"/>
                      <a:pt x="22" y="93"/>
                      <a:pt x="22" y="93"/>
                    </a:cubicBezTo>
                    <a:cubicBezTo>
                      <a:pt x="22" y="63"/>
                      <a:pt x="22" y="28"/>
                      <a:pt x="31" y="8"/>
                    </a:cubicBezTo>
                    <a:cubicBezTo>
                      <a:pt x="32" y="6"/>
                      <a:pt x="31" y="3"/>
                      <a:pt x="28" y="2"/>
                    </a:cubicBezTo>
                    <a:cubicBezTo>
                      <a:pt x="25" y="0"/>
                      <a:pt x="22" y="2"/>
                      <a:pt x="21" y="4"/>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1" name="Freeform 1601">
                <a:extLst>
                  <a:ext uri="{FF2B5EF4-FFF2-40B4-BE49-F238E27FC236}">
                    <a16:creationId xmlns:a16="http://schemas.microsoft.com/office/drawing/2014/main" xmlns="" id="{B5E37DB9-AE15-4A0B-9FE0-262BC3231D7C}"/>
                  </a:ext>
                </a:extLst>
              </p:cNvPr>
              <p:cNvSpPr/>
              <p:nvPr/>
            </p:nvSpPr>
            <p:spPr>
              <a:xfrm>
                <a:off x="4163" y="3031"/>
                <a:ext cx="26" cy="226"/>
              </a:xfrm>
              <a:custGeom>
                <a:avLst/>
                <a:gdLst/>
                <a:ahLst/>
                <a:cxnLst>
                  <a:cxn ang="0">
                    <a:pos x="5" y="0"/>
                  </a:cxn>
                  <a:cxn ang="0">
                    <a:pos x="0" y="5"/>
                  </a:cxn>
                  <a:cxn ang="0">
                    <a:pos x="7" y="133"/>
                  </a:cxn>
                  <a:cxn ang="0">
                    <a:pos x="8" y="160"/>
                  </a:cxn>
                  <a:cxn ang="0">
                    <a:pos x="18" y="224"/>
                  </a:cxn>
                  <a:cxn ang="0">
                    <a:pos x="24" y="224"/>
                  </a:cxn>
                  <a:cxn ang="0">
                    <a:pos x="24" y="217"/>
                  </a:cxn>
                  <a:cxn ang="0">
                    <a:pos x="17" y="159"/>
                  </a:cxn>
                  <a:cxn ang="0">
                    <a:pos x="16" y="132"/>
                  </a:cxn>
                  <a:cxn ang="0">
                    <a:pos x="9" y="5"/>
                  </a:cxn>
                  <a:cxn ang="0">
                    <a:pos x="5" y="0"/>
                  </a:cxn>
                </a:cxnLst>
                <a:rect l="0" t="0" r="0" b="0"/>
                <a:pathLst>
                  <a:path w="30" h="262">
                    <a:moveTo>
                      <a:pt x="6" y="0"/>
                    </a:moveTo>
                    <a:cubicBezTo>
                      <a:pt x="3" y="0"/>
                      <a:pt x="0" y="3"/>
                      <a:pt x="0" y="6"/>
                    </a:cubicBezTo>
                    <a:cubicBezTo>
                      <a:pt x="1" y="54"/>
                      <a:pt x="3" y="97"/>
                      <a:pt x="9" y="155"/>
                    </a:cubicBezTo>
                    <a:cubicBezTo>
                      <a:pt x="10" y="186"/>
                      <a:pt x="10" y="186"/>
                      <a:pt x="10" y="186"/>
                    </a:cubicBezTo>
                    <a:cubicBezTo>
                      <a:pt x="11" y="226"/>
                      <a:pt x="12" y="253"/>
                      <a:pt x="21" y="260"/>
                    </a:cubicBezTo>
                    <a:cubicBezTo>
                      <a:pt x="23" y="262"/>
                      <a:pt x="26" y="262"/>
                      <a:pt x="28" y="260"/>
                    </a:cubicBezTo>
                    <a:cubicBezTo>
                      <a:pt x="30" y="257"/>
                      <a:pt x="30" y="254"/>
                      <a:pt x="28" y="252"/>
                    </a:cubicBezTo>
                    <a:cubicBezTo>
                      <a:pt x="22" y="247"/>
                      <a:pt x="21" y="207"/>
                      <a:pt x="20" y="185"/>
                    </a:cubicBezTo>
                    <a:cubicBezTo>
                      <a:pt x="19" y="154"/>
                      <a:pt x="19" y="154"/>
                      <a:pt x="19" y="154"/>
                    </a:cubicBezTo>
                    <a:cubicBezTo>
                      <a:pt x="13" y="96"/>
                      <a:pt x="11" y="53"/>
                      <a:pt x="11" y="6"/>
                    </a:cubicBezTo>
                    <a:cubicBezTo>
                      <a:pt x="11" y="3"/>
                      <a:pt x="8" y="0"/>
                      <a:pt x="6"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2" name="Freeform 1602">
                <a:extLst>
                  <a:ext uri="{FF2B5EF4-FFF2-40B4-BE49-F238E27FC236}">
                    <a16:creationId xmlns:a16="http://schemas.microsoft.com/office/drawing/2014/main" xmlns="" id="{9A536AF1-CF73-489C-9067-C6669B300DDA}"/>
                  </a:ext>
                </a:extLst>
              </p:cNvPr>
              <p:cNvSpPr/>
              <p:nvPr/>
            </p:nvSpPr>
            <p:spPr>
              <a:xfrm>
                <a:off x="3585" y="2146"/>
                <a:ext cx="50" cy="32"/>
              </a:xfrm>
              <a:custGeom>
                <a:avLst/>
                <a:gdLst/>
                <a:ahLst/>
                <a:cxnLst>
                  <a:cxn ang="0">
                    <a:pos x="0" y="16"/>
                  </a:cxn>
                  <a:cxn ang="0">
                    <a:pos x="4" y="21"/>
                  </a:cxn>
                  <a:cxn ang="0">
                    <a:pos x="9" y="19"/>
                  </a:cxn>
                  <a:cxn ang="0">
                    <a:pos x="27" y="11"/>
                  </a:cxn>
                  <a:cxn ang="0">
                    <a:pos x="40" y="26"/>
                  </a:cxn>
                  <a:cxn ang="0">
                    <a:pos x="44" y="32"/>
                  </a:cxn>
                  <a:cxn ang="0">
                    <a:pos x="49" y="27"/>
                  </a:cxn>
                  <a:cxn ang="0">
                    <a:pos x="29" y="2"/>
                  </a:cxn>
                  <a:cxn ang="0">
                    <a:pos x="0" y="16"/>
                  </a:cxn>
                </a:cxnLst>
                <a:rect l="0" t="0" r="0" b="0"/>
                <a:pathLst>
                  <a:path w="58" h="37">
                    <a:moveTo>
                      <a:pt x="1" y="19"/>
                    </a:moveTo>
                    <a:cubicBezTo>
                      <a:pt x="0" y="22"/>
                      <a:pt x="2" y="24"/>
                      <a:pt x="5" y="25"/>
                    </a:cubicBezTo>
                    <a:cubicBezTo>
                      <a:pt x="7" y="26"/>
                      <a:pt x="10" y="24"/>
                      <a:pt x="11" y="22"/>
                    </a:cubicBezTo>
                    <a:cubicBezTo>
                      <a:pt x="13" y="14"/>
                      <a:pt x="23" y="11"/>
                      <a:pt x="32" y="13"/>
                    </a:cubicBezTo>
                    <a:cubicBezTo>
                      <a:pt x="36" y="13"/>
                      <a:pt x="48" y="17"/>
                      <a:pt x="47" y="31"/>
                    </a:cubicBezTo>
                    <a:cubicBezTo>
                      <a:pt x="47" y="34"/>
                      <a:pt x="49" y="37"/>
                      <a:pt x="52" y="37"/>
                    </a:cubicBezTo>
                    <a:cubicBezTo>
                      <a:pt x="54" y="37"/>
                      <a:pt x="57" y="35"/>
                      <a:pt x="57" y="32"/>
                    </a:cubicBezTo>
                    <a:cubicBezTo>
                      <a:pt x="58" y="17"/>
                      <a:pt x="49" y="5"/>
                      <a:pt x="34" y="3"/>
                    </a:cubicBezTo>
                    <a:cubicBezTo>
                      <a:pt x="21" y="0"/>
                      <a:pt x="5" y="5"/>
                      <a:pt x="1" y="19"/>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3" name="Freeform 1603">
                <a:extLst>
                  <a:ext uri="{FF2B5EF4-FFF2-40B4-BE49-F238E27FC236}">
                    <a16:creationId xmlns:a16="http://schemas.microsoft.com/office/drawing/2014/main" xmlns="" id="{8DDAAC47-39F5-48BB-ADEE-4C33E7825F51}"/>
                  </a:ext>
                </a:extLst>
              </p:cNvPr>
              <p:cNvSpPr/>
              <p:nvPr/>
            </p:nvSpPr>
            <p:spPr>
              <a:xfrm>
                <a:off x="3925" y="2135"/>
                <a:ext cx="50" cy="33"/>
              </a:xfrm>
              <a:custGeom>
                <a:avLst/>
                <a:gdLst/>
                <a:ahLst/>
                <a:cxnLst>
                  <a:cxn ang="0">
                    <a:pos x="20" y="2"/>
                  </a:cxn>
                  <a:cxn ang="0">
                    <a:pos x="0" y="27"/>
                  </a:cxn>
                  <a:cxn ang="0">
                    <a:pos x="3" y="32"/>
                  </a:cxn>
                  <a:cxn ang="0">
                    <a:pos x="8" y="28"/>
                  </a:cxn>
                  <a:cxn ang="0">
                    <a:pos x="21" y="11"/>
                  </a:cxn>
                  <a:cxn ang="0">
                    <a:pos x="40" y="21"/>
                  </a:cxn>
                  <a:cxn ang="0">
                    <a:pos x="46" y="24"/>
                  </a:cxn>
                  <a:cxn ang="0">
                    <a:pos x="48" y="18"/>
                  </a:cxn>
                  <a:cxn ang="0">
                    <a:pos x="20" y="2"/>
                  </a:cxn>
                </a:cxnLst>
                <a:rect l="0" t="0" r="0" b="0"/>
                <a:pathLst>
                  <a:path w="57" h="38">
                    <a:moveTo>
                      <a:pt x="23" y="3"/>
                    </a:moveTo>
                    <a:cubicBezTo>
                      <a:pt x="10" y="6"/>
                      <a:pt x="1" y="17"/>
                      <a:pt x="0" y="32"/>
                    </a:cubicBezTo>
                    <a:cubicBezTo>
                      <a:pt x="0" y="35"/>
                      <a:pt x="2" y="37"/>
                      <a:pt x="4" y="37"/>
                    </a:cubicBezTo>
                    <a:cubicBezTo>
                      <a:pt x="7" y="38"/>
                      <a:pt x="10" y="35"/>
                      <a:pt x="10" y="33"/>
                    </a:cubicBezTo>
                    <a:cubicBezTo>
                      <a:pt x="11" y="22"/>
                      <a:pt x="17" y="15"/>
                      <a:pt x="25" y="13"/>
                    </a:cubicBezTo>
                    <a:cubicBezTo>
                      <a:pt x="32" y="12"/>
                      <a:pt x="41" y="14"/>
                      <a:pt x="46" y="25"/>
                    </a:cubicBezTo>
                    <a:cubicBezTo>
                      <a:pt x="48" y="28"/>
                      <a:pt x="51" y="29"/>
                      <a:pt x="53" y="28"/>
                    </a:cubicBezTo>
                    <a:cubicBezTo>
                      <a:pt x="56" y="26"/>
                      <a:pt x="57" y="23"/>
                      <a:pt x="55" y="21"/>
                    </a:cubicBezTo>
                    <a:cubicBezTo>
                      <a:pt x="49" y="7"/>
                      <a:pt x="36" y="0"/>
                      <a:pt x="23" y="3"/>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4" name="Freeform 1604">
                <a:extLst>
                  <a:ext uri="{FF2B5EF4-FFF2-40B4-BE49-F238E27FC236}">
                    <a16:creationId xmlns:a16="http://schemas.microsoft.com/office/drawing/2014/main" xmlns="" id="{9DB8C46B-A377-466F-9F8B-62AC8B6310B5}"/>
                  </a:ext>
                </a:extLst>
              </p:cNvPr>
              <p:cNvSpPr/>
              <p:nvPr/>
            </p:nvSpPr>
            <p:spPr>
              <a:xfrm>
                <a:off x="3323" y="2528"/>
                <a:ext cx="213" cy="518"/>
              </a:xfrm>
              <a:custGeom>
                <a:avLst/>
                <a:gdLst/>
                <a:ahLst/>
                <a:cxnLst>
                  <a:cxn ang="0">
                    <a:pos x="102" y="0"/>
                  </a:cxn>
                  <a:cxn ang="0">
                    <a:pos x="100" y="5"/>
                  </a:cxn>
                  <a:cxn ang="0">
                    <a:pos x="71" y="110"/>
                  </a:cxn>
                  <a:cxn ang="0">
                    <a:pos x="28" y="272"/>
                  </a:cxn>
                  <a:cxn ang="0">
                    <a:pos x="32" y="488"/>
                  </a:cxn>
                  <a:cxn ang="0">
                    <a:pos x="69" y="518"/>
                  </a:cxn>
                  <a:cxn ang="0">
                    <a:pos x="212" y="341"/>
                  </a:cxn>
                  <a:cxn ang="0">
                    <a:pos x="211" y="336"/>
                  </a:cxn>
                  <a:cxn ang="0">
                    <a:pos x="194" y="313"/>
                  </a:cxn>
                  <a:cxn ang="0">
                    <a:pos x="171" y="283"/>
                  </a:cxn>
                  <a:cxn ang="0">
                    <a:pos x="167" y="281"/>
                  </a:cxn>
                  <a:cxn ang="0">
                    <a:pos x="163" y="284"/>
                  </a:cxn>
                  <a:cxn ang="0">
                    <a:pos x="97" y="371"/>
                  </a:cxn>
                  <a:cxn ang="0">
                    <a:pos x="87" y="383"/>
                  </a:cxn>
                  <a:cxn ang="0">
                    <a:pos x="87" y="389"/>
                  </a:cxn>
                  <a:cxn ang="0">
                    <a:pos x="93" y="388"/>
                  </a:cxn>
                  <a:cxn ang="0">
                    <a:pos x="104" y="377"/>
                  </a:cxn>
                  <a:cxn ang="0">
                    <a:pos x="168" y="293"/>
                  </a:cxn>
                  <a:cxn ang="0">
                    <a:pos x="187" y="318"/>
                  </a:cxn>
                  <a:cxn ang="0">
                    <a:pos x="202" y="340"/>
                  </a:cxn>
                  <a:cxn ang="0">
                    <a:pos x="69" y="508"/>
                  </a:cxn>
                  <a:cxn ang="0">
                    <a:pos x="40" y="484"/>
                  </a:cxn>
                  <a:cxn ang="0">
                    <a:pos x="37" y="275"/>
                  </a:cxn>
                  <a:cxn ang="0">
                    <a:pos x="80" y="113"/>
                  </a:cxn>
                  <a:cxn ang="0">
                    <a:pos x="107" y="1"/>
                  </a:cxn>
                  <a:cxn ang="0">
                    <a:pos x="102" y="0"/>
                  </a:cxn>
                </a:cxnLst>
                <a:rect l="0" t="0" r="0" b="0"/>
                <a:pathLst>
                  <a:path w="247" h="600">
                    <a:moveTo>
                      <a:pt x="119" y="0"/>
                    </a:moveTo>
                    <a:cubicBezTo>
                      <a:pt x="117" y="1"/>
                      <a:pt x="116" y="3"/>
                      <a:pt x="116" y="6"/>
                    </a:cubicBezTo>
                    <a:cubicBezTo>
                      <a:pt x="116" y="8"/>
                      <a:pt x="112" y="25"/>
                      <a:pt x="83" y="128"/>
                    </a:cubicBezTo>
                    <a:cubicBezTo>
                      <a:pt x="67" y="185"/>
                      <a:pt x="51" y="244"/>
                      <a:pt x="33" y="316"/>
                    </a:cubicBezTo>
                    <a:cubicBezTo>
                      <a:pt x="14" y="388"/>
                      <a:pt x="0" y="490"/>
                      <a:pt x="38" y="566"/>
                    </a:cubicBezTo>
                    <a:cubicBezTo>
                      <a:pt x="49" y="588"/>
                      <a:pt x="64" y="600"/>
                      <a:pt x="81" y="600"/>
                    </a:cubicBezTo>
                    <a:cubicBezTo>
                      <a:pt x="134" y="600"/>
                      <a:pt x="200" y="489"/>
                      <a:pt x="246" y="395"/>
                    </a:cubicBezTo>
                    <a:cubicBezTo>
                      <a:pt x="247" y="394"/>
                      <a:pt x="246" y="392"/>
                      <a:pt x="245" y="390"/>
                    </a:cubicBezTo>
                    <a:cubicBezTo>
                      <a:pt x="226" y="363"/>
                      <a:pt x="226" y="363"/>
                      <a:pt x="226" y="363"/>
                    </a:cubicBezTo>
                    <a:cubicBezTo>
                      <a:pt x="217" y="351"/>
                      <a:pt x="208" y="338"/>
                      <a:pt x="199" y="328"/>
                    </a:cubicBezTo>
                    <a:cubicBezTo>
                      <a:pt x="198" y="327"/>
                      <a:pt x="196" y="326"/>
                      <a:pt x="194" y="326"/>
                    </a:cubicBezTo>
                    <a:cubicBezTo>
                      <a:pt x="193" y="326"/>
                      <a:pt x="191" y="327"/>
                      <a:pt x="190" y="329"/>
                    </a:cubicBezTo>
                    <a:cubicBezTo>
                      <a:pt x="172" y="361"/>
                      <a:pt x="138" y="401"/>
                      <a:pt x="113" y="430"/>
                    </a:cubicBezTo>
                    <a:cubicBezTo>
                      <a:pt x="101" y="444"/>
                      <a:pt x="101" y="444"/>
                      <a:pt x="101" y="444"/>
                    </a:cubicBezTo>
                    <a:cubicBezTo>
                      <a:pt x="100" y="446"/>
                      <a:pt x="100" y="449"/>
                      <a:pt x="102" y="451"/>
                    </a:cubicBezTo>
                    <a:cubicBezTo>
                      <a:pt x="104" y="453"/>
                      <a:pt x="107" y="452"/>
                      <a:pt x="109" y="450"/>
                    </a:cubicBezTo>
                    <a:cubicBezTo>
                      <a:pt x="121" y="437"/>
                      <a:pt x="121" y="437"/>
                      <a:pt x="121" y="437"/>
                    </a:cubicBezTo>
                    <a:cubicBezTo>
                      <a:pt x="145" y="409"/>
                      <a:pt x="176" y="372"/>
                      <a:pt x="195" y="340"/>
                    </a:cubicBezTo>
                    <a:cubicBezTo>
                      <a:pt x="203" y="349"/>
                      <a:pt x="210" y="359"/>
                      <a:pt x="217" y="369"/>
                    </a:cubicBezTo>
                    <a:cubicBezTo>
                      <a:pt x="217" y="369"/>
                      <a:pt x="232" y="389"/>
                      <a:pt x="235" y="394"/>
                    </a:cubicBezTo>
                    <a:cubicBezTo>
                      <a:pt x="151" y="564"/>
                      <a:pt x="102" y="589"/>
                      <a:pt x="81" y="589"/>
                    </a:cubicBezTo>
                    <a:cubicBezTo>
                      <a:pt x="68" y="589"/>
                      <a:pt x="57" y="580"/>
                      <a:pt x="47" y="561"/>
                    </a:cubicBezTo>
                    <a:cubicBezTo>
                      <a:pt x="11" y="488"/>
                      <a:pt x="25" y="389"/>
                      <a:pt x="43" y="319"/>
                    </a:cubicBezTo>
                    <a:cubicBezTo>
                      <a:pt x="61" y="247"/>
                      <a:pt x="77" y="187"/>
                      <a:pt x="93" y="131"/>
                    </a:cubicBezTo>
                    <a:cubicBezTo>
                      <a:pt x="128" y="7"/>
                      <a:pt x="127" y="5"/>
                      <a:pt x="125" y="2"/>
                    </a:cubicBezTo>
                    <a:cubicBezTo>
                      <a:pt x="124" y="0"/>
                      <a:pt x="122" y="0"/>
                      <a:pt x="119"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5" name="Freeform 1605">
                <a:extLst>
                  <a:ext uri="{FF2B5EF4-FFF2-40B4-BE49-F238E27FC236}">
                    <a16:creationId xmlns:a16="http://schemas.microsoft.com/office/drawing/2014/main" xmlns="" id="{24619A8B-F6FB-4020-899D-81FC81A3884D}"/>
                  </a:ext>
                </a:extLst>
              </p:cNvPr>
              <p:cNvSpPr/>
              <p:nvPr/>
            </p:nvSpPr>
            <p:spPr>
              <a:xfrm>
                <a:off x="4059" y="2529"/>
                <a:ext cx="164" cy="515"/>
              </a:xfrm>
              <a:custGeom>
                <a:avLst/>
                <a:gdLst/>
                <a:ahLst/>
                <a:cxnLst>
                  <a:cxn ang="0">
                    <a:pos x="117" y="0"/>
                  </a:cxn>
                  <a:cxn ang="0">
                    <a:pos x="115" y="6"/>
                  </a:cxn>
                  <a:cxn ang="0">
                    <a:pos x="138" y="135"/>
                  </a:cxn>
                  <a:cxn ang="0">
                    <a:pos x="141" y="169"/>
                  </a:cxn>
                  <a:cxn ang="0">
                    <a:pos x="153" y="334"/>
                  </a:cxn>
                  <a:cxn ang="0">
                    <a:pos x="115" y="496"/>
                  </a:cxn>
                  <a:cxn ang="0">
                    <a:pos x="92" y="503"/>
                  </a:cxn>
                  <a:cxn ang="0">
                    <a:pos x="46" y="436"/>
                  </a:cxn>
                  <a:cxn ang="0">
                    <a:pos x="38" y="417"/>
                  </a:cxn>
                  <a:cxn ang="0">
                    <a:pos x="28" y="399"/>
                  </a:cxn>
                  <a:cxn ang="0">
                    <a:pos x="9" y="359"/>
                  </a:cxn>
                  <a:cxn ang="0">
                    <a:pos x="9" y="358"/>
                  </a:cxn>
                  <a:cxn ang="0">
                    <a:pos x="33" y="321"/>
                  </a:cxn>
                  <a:cxn ang="0">
                    <a:pos x="35" y="320"/>
                  </a:cxn>
                  <a:cxn ang="0">
                    <a:pos x="53" y="357"/>
                  </a:cxn>
                  <a:cxn ang="0">
                    <a:pos x="76" y="406"/>
                  </a:cxn>
                  <a:cxn ang="0">
                    <a:pos x="82" y="409"/>
                  </a:cxn>
                  <a:cxn ang="0">
                    <a:pos x="85" y="403"/>
                  </a:cxn>
                  <a:cxn ang="0">
                    <a:pos x="61" y="352"/>
                  </a:cxn>
                  <a:cxn ang="0">
                    <a:pos x="41" y="310"/>
                  </a:cxn>
                  <a:cxn ang="0">
                    <a:pos x="37" y="307"/>
                  </a:cxn>
                  <a:cxn ang="0">
                    <a:pos x="33" y="308"/>
                  </a:cxn>
                  <a:cxn ang="0">
                    <a:pos x="27" y="315"/>
                  </a:cxn>
                  <a:cxn ang="0">
                    <a:pos x="0" y="360"/>
                  </a:cxn>
                  <a:cxn ang="0">
                    <a:pos x="20" y="403"/>
                  </a:cxn>
                  <a:cxn ang="0">
                    <a:pos x="31" y="421"/>
                  </a:cxn>
                  <a:cxn ang="0">
                    <a:pos x="37" y="439"/>
                  </a:cxn>
                  <a:cxn ang="0">
                    <a:pos x="89" y="512"/>
                  </a:cxn>
                  <a:cxn ang="0">
                    <a:pos x="121" y="502"/>
                  </a:cxn>
                  <a:cxn ang="0">
                    <a:pos x="162" y="334"/>
                  </a:cxn>
                  <a:cxn ang="0">
                    <a:pos x="150" y="168"/>
                  </a:cxn>
                  <a:cxn ang="0">
                    <a:pos x="147" y="134"/>
                  </a:cxn>
                  <a:cxn ang="0">
                    <a:pos x="123" y="3"/>
                  </a:cxn>
                  <a:cxn ang="0">
                    <a:pos x="117" y="0"/>
                  </a:cxn>
                </a:cxnLst>
                <a:rect l="0" t="0" r="0" b="0"/>
                <a:pathLst>
                  <a:path w="190" h="597">
                    <a:moveTo>
                      <a:pt x="136" y="1"/>
                    </a:moveTo>
                    <a:cubicBezTo>
                      <a:pt x="134" y="2"/>
                      <a:pt x="133" y="5"/>
                      <a:pt x="134" y="8"/>
                    </a:cubicBezTo>
                    <a:cubicBezTo>
                      <a:pt x="152" y="48"/>
                      <a:pt x="156" y="106"/>
                      <a:pt x="161" y="157"/>
                    </a:cubicBezTo>
                    <a:cubicBezTo>
                      <a:pt x="164" y="197"/>
                      <a:pt x="164" y="197"/>
                      <a:pt x="164" y="197"/>
                    </a:cubicBezTo>
                    <a:cubicBezTo>
                      <a:pt x="171" y="266"/>
                      <a:pt x="176" y="329"/>
                      <a:pt x="178" y="388"/>
                    </a:cubicBezTo>
                    <a:cubicBezTo>
                      <a:pt x="181" y="483"/>
                      <a:pt x="165" y="550"/>
                      <a:pt x="134" y="575"/>
                    </a:cubicBezTo>
                    <a:cubicBezTo>
                      <a:pt x="124" y="583"/>
                      <a:pt x="115" y="586"/>
                      <a:pt x="107" y="584"/>
                    </a:cubicBezTo>
                    <a:cubicBezTo>
                      <a:pt x="83" y="578"/>
                      <a:pt x="66" y="536"/>
                      <a:pt x="54" y="506"/>
                    </a:cubicBezTo>
                    <a:cubicBezTo>
                      <a:pt x="45" y="484"/>
                      <a:pt x="45" y="484"/>
                      <a:pt x="45" y="484"/>
                    </a:cubicBezTo>
                    <a:cubicBezTo>
                      <a:pt x="33" y="463"/>
                      <a:pt x="33" y="463"/>
                      <a:pt x="33" y="463"/>
                    </a:cubicBezTo>
                    <a:cubicBezTo>
                      <a:pt x="23" y="447"/>
                      <a:pt x="12" y="429"/>
                      <a:pt x="11" y="417"/>
                    </a:cubicBezTo>
                    <a:cubicBezTo>
                      <a:pt x="11" y="417"/>
                      <a:pt x="11" y="416"/>
                      <a:pt x="11" y="416"/>
                    </a:cubicBezTo>
                    <a:cubicBezTo>
                      <a:pt x="11" y="401"/>
                      <a:pt x="26" y="387"/>
                      <a:pt x="39" y="373"/>
                    </a:cubicBezTo>
                    <a:cubicBezTo>
                      <a:pt x="39" y="373"/>
                      <a:pt x="41" y="372"/>
                      <a:pt x="41" y="371"/>
                    </a:cubicBezTo>
                    <a:cubicBezTo>
                      <a:pt x="48" y="385"/>
                      <a:pt x="55" y="400"/>
                      <a:pt x="62" y="414"/>
                    </a:cubicBezTo>
                    <a:cubicBezTo>
                      <a:pt x="72" y="432"/>
                      <a:pt x="83" y="452"/>
                      <a:pt x="89" y="471"/>
                    </a:cubicBezTo>
                    <a:cubicBezTo>
                      <a:pt x="90" y="474"/>
                      <a:pt x="93" y="476"/>
                      <a:pt x="96" y="475"/>
                    </a:cubicBezTo>
                    <a:cubicBezTo>
                      <a:pt x="98" y="474"/>
                      <a:pt x="100" y="471"/>
                      <a:pt x="99" y="468"/>
                    </a:cubicBezTo>
                    <a:cubicBezTo>
                      <a:pt x="92" y="448"/>
                      <a:pt x="82" y="428"/>
                      <a:pt x="71" y="409"/>
                    </a:cubicBezTo>
                    <a:cubicBezTo>
                      <a:pt x="63" y="393"/>
                      <a:pt x="54" y="377"/>
                      <a:pt x="48" y="360"/>
                    </a:cubicBezTo>
                    <a:cubicBezTo>
                      <a:pt x="47" y="358"/>
                      <a:pt x="46" y="357"/>
                      <a:pt x="44" y="357"/>
                    </a:cubicBezTo>
                    <a:cubicBezTo>
                      <a:pt x="42" y="356"/>
                      <a:pt x="41" y="357"/>
                      <a:pt x="39" y="358"/>
                    </a:cubicBezTo>
                    <a:cubicBezTo>
                      <a:pt x="32" y="366"/>
                      <a:pt x="32" y="366"/>
                      <a:pt x="32" y="366"/>
                    </a:cubicBezTo>
                    <a:cubicBezTo>
                      <a:pt x="16" y="382"/>
                      <a:pt x="0" y="398"/>
                      <a:pt x="1" y="418"/>
                    </a:cubicBezTo>
                    <a:cubicBezTo>
                      <a:pt x="2" y="433"/>
                      <a:pt x="14" y="451"/>
                      <a:pt x="24" y="468"/>
                    </a:cubicBezTo>
                    <a:cubicBezTo>
                      <a:pt x="36" y="489"/>
                      <a:pt x="36" y="489"/>
                      <a:pt x="36" y="489"/>
                    </a:cubicBezTo>
                    <a:cubicBezTo>
                      <a:pt x="44" y="510"/>
                      <a:pt x="44" y="510"/>
                      <a:pt x="44" y="510"/>
                    </a:cubicBezTo>
                    <a:cubicBezTo>
                      <a:pt x="58" y="542"/>
                      <a:pt x="76" y="587"/>
                      <a:pt x="104" y="594"/>
                    </a:cubicBezTo>
                    <a:cubicBezTo>
                      <a:pt x="116" y="597"/>
                      <a:pt x="128" y="593"/>
                      <a:pt x="141" y="583"/>
                    </a:cubicBezTo>
                    <a:cubicBezTo>
                      <a:pt x="184" y="548"/>
                      <a:pt x="190" y="458"/>
                      <a:pt x="188" y="388"/>
                    </a:cubicBezTo>
                    <a:cubicBezTo>
                      <a:pt x="186" y="328"/>
                      <a:pt x="182" y="265"/>
                      <a:pt x="174" y="195"/>
                    </a:cubicBezTo>
                    <a:cubicBezTo>
                      <a:pt x="171" y="156"/>
                      <a:pt x="171" y="156"/>
                      <a:pt x="171" y="156"/>
                    </a:cubicBezTo>
                    <a:cubicBezTo>
                      <a:pt x="166" y="104"/>
                      <a:pt x="162" y="45"/>
                      <a:pt x="143" y="4"/>
                    </a:cubicBezTo>
                    <a:cubicBezTo>
                      <a:pt x="142" y="1"/>
                      <a:pt x="139" y="0"/>
                      <a:pt x="136"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6" name="Freeform 1606">
                <a:extLst>
                  <a:ext uri="{FF2B5EF4-FFF2-40B4-BE49-F238E27FC236}">
                    <a16:creationId xmlns:a16="http://schemas.microsoft.com/office/drawing/2014/main" xmlns="" id="{26447183-93CE-4346-8555-CB62D71D1590}"/>
                  </a:ext>
                </a:extLst>
              </p:cNvPr>
              <p:cNvSpPr/>
              <p:nvPr/>
            </p:nvSpPr>
            <p:spPr>
              <a:xfrm>
                <a:off x="3482" y="2308"/>
                <a:ext cx="105" cy="74"/>
              </a:xfrm>
              <a:custGeom>
                <a:avLst/>
                <a:gdLst/>
                <a:ahLst/>
                <a:cxnLst>
                  <a:cxn ang="0">
                    <a:pos x="73" y="14"/>
                  </a:cxn>
                  <a:cxn ang="0">
                    <a:pos x="13" y="37"/>
                  </a:cxn>
                  <a:cxn ang="0">
                    <a:pos x="57" y="73"/>
                  </a:cxn>
                  <a:cxn ang="0">
                    <a:pos x="102" y="47"/>
                  </a:cxn>
                  <a:cxn ang="0">
                    <a:pos x="84" y="14"/>
                  </a:cxn>
                </a:cxnLst>
                <a:rect l="0" t="0" r="0" b="0"/>
                <a:pathLst>
                  <a:path w="121" h="86">
                    <a:moveTo>
                      <a:pt x="85" y="17"/>
                    </a:moveTo>
                    <a:cubicBezTo>
                      <a:pt x="64" y="0"/>
                      <a:pt x="24" y="23"/>
                      <a:pt x="15" y="44"/>
                    </a:cubicBezTo>
                    <a:cubicBezTo>
                      <a:pt x="0" y="76"/>
                      <a:pt x="42" y="86"/>
                      <a:pt x="66" y="85"/>
                    </a:cubicBezTo>
                    <a:cubicBezTo>
                      <a:pt x="87" y="85"/>
                      <a:pt x="112" y="77"/>
                      <a:pt x="118" y="55"/>
                    </a:cubicBezTo>
                    <a:cubicBezTo>
                      <a:pt x="121" y="40"/>
                      <a:pt x="112" y="21"/>
                      <a:pt x="97" y="17"/>
                    </a:cubicBezTo>
                  </a:path>
                </a:pathLst>
              </a:custGeom>
              <a:solidFill>
                <a:srgbClr val="ED7366"/>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7" name="Freeform 1607">
                <a:extLst>
                  <a:ext uri="{FF2B5EF4-FFF2-40B4-BE49-F238E27FC236}">
                    <a16:creationId xmlns:a16="http://schemas.microsoft.com/office/drawing/2014/main" xmlns="" id="{3221AF73-C8B1-4E58-BC21-D09E292991FC}"/>
                  </a:ext>
                </a:extLst>
              </p:cNvPr>
              <p:cNvSpPr/>
              <p:nvPr/>
            </p:nvSpPr>
            <p:spPr>
              <a:xfrm>
                <a:off x="3984" y="2304"/>
                <a:ext cx="104" cy="74"/>
              </a:xfrm>
              <a:custGeom>
                <a:avLst/>
                <a:gdLst/>
                <a:ahLst/>
                <a:cxnLst>
                  <a:cxn ang="0">
                    <a:pos x="73" y="14"/>
                  </a:cxn>
                  <a:cxn ang="0">
                    <a:pos x="12" y="37"/>
                  </a:cxn>
                  <a:cxn ang="0">
                    <a:pos x="57" y="73"/>
                  </a:cxn>
                  <a:cxn ang="0">
                    <a:pos x="101" y="47"/>
                  </a:cxn>
                  <a:cxn ang="0">
                    <a:pos x="83" y="14"/>
                  </a:cxn>
                </a:cxnLst>
                <a:rect l="0" t="0" r="0" b="0"/>
                <a:pathLst>
                  <a:path w="121" h="86">
                    <a:moveTo>
                      <a:pt x="85" y="17"/>
                    </a:moveTo>
                    <a:cubicBezTo>
                      <a:pt x="64" y="0"/>
                      <a:pt x="24" y="23"/>
                      <a:pt x="15" y="44"/>
                    </a:cubicBezTo>
                    <a:cubicBezTo>
                      <a:pt x="0" y="76"/>
                      <a:pt x="42" y="86"/>
                      <a:pt x="67" y="85"/>
                    </a:cubicBezTo>
                    <a:cubicBezTo>
                      <a:pt x="87" y="85"/>
                      <a:pt x="112" y="77"/>
                      <a:pt x="118" y="55"/>
                    </a:cubicBezTo>
                    <a:cubicBezTo>
                      <a:pt x="121" y="40"/>
                      <a:pt x="112" y="21"/>
                      <a:pt x="97" y="17"/>
                    </a:cubicBezTo>
                  </a:path>
                </a:pathLst>
              </a:custGeom>
              <a:solidFill>
                <a:srgbClr val="ED7366"/>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928" name="Freeform 1608">
                <a:extLst>
                  <a:ext uri="{FF2B5EF4-FFF2-40B4-BE49-F238E27FC236}">
                    <a16:creationId xmlns:a16="http://schemas.microsoft.com/office/drawing/2014/main" xmlns="" id="{E5062C52-EDE3-499F-A8B0-18FA326AC738}"/>
                  </a:ext>
                </a:extLst>
              </p:cNvPr>
              <p:cNvSpPr/>
              <p:nvPr/>
            </p:nvSpPr>
            <p:spPr>
              <a:xfrm>
                <a:off x="3520" y="2335"/>
                <a:ext cx="44" cy="25"/>
              </a:xfrm>
              <a:custGeom>
                <a:avLst/>
                <a:gdLst/>
                <a:ahLst/>
                <a:cxnLst>
                  <a:cxn ang="0">
                    <a:pos x="34" y="1"/>
                  </a:cxn>
                  <a:cxn ang="0">
                    <a:pos x="10" y="3"/>
                  </a:cxn>
                  <a:cxn ang="0">
                    <a:pos x="13" y="23"/>
                  </a:cxn>
                  <a:cxn ang="0">
                    <a:pos x="40" y="18"/>
                  </a:cxn>
                  <a:cxn ang="0">
                    <a:pos x="35" y="5"/>
                  </a:cxn>
                </a:cxnLst>
                <a:rect l="0" t="0" r="0" b="0"/>
                <a:pathLst>
                  <a:path w="51" h="28">
                    <a:moveTo>
                      <a:pt x="40" y="2"/>
                    </a:moveTo>
                    <a:cubicBezTo>
                      <a:pt x="33" y="3"/>
                      <a:pt x="19" y="0"/>
                      <a:pt x="12" y="4"/>
                    </a:cubicBezTo>
                    <a:cubicBezTo>
                      <a:pt x="0" y="11"/>
                      <a:pt x="3" y="23"/>
                      <a:pt x="16" y="26"/>
                    </a:cubicBezTo>
                    <a:cubicBezTo>
                      <a:pt x="22" y="28"/>
                      <a:pt x="42" y="27"/>
                      <a:pt x="47" y="21"/>
                    </a:cubicBezTo>
                    <a:cubicBezTo>
                      <a:pt x="51" y="16"/>
                      <a:pt x="48" y="8"/>
                      <a:pt x="41" y="6"/>
                    </a:cubicBezTo>
                  </a:path>
                </a:pathLst>
              </a:custGeom>
              <a:solidFill>
                <a:srgbClr val="E24B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sp>
          <p:nvSpPr>
            <p:cNvPr id="677" name="Freeform 1610">
              <a:extLst>
                <a:ext uri="{FF2B5EF4-FFF2-40B4-BE49-F238E27FC236}">
                  <a16:creationId xmlns:a16="http://schemas.microsoft.com/office/drawing/2014/main" xmlns="" id="{4EC0F622-144B-429C-9DAF-9A1ABB5F7250}"/>
                </a:ext>
              </a:extLst>
            </p:cNvPr>
            <p:cNvSpPr/>
            <p:nvPr/>
          </p:nvSpPr>
          <p:spPr>
            <a:xfrm>
              <a:off x="4017" y="2332"/>
              <a:ext cx="45" cy="23"/>
            </a:xfrm>
            <a:custGeom>
              <a:avLst/>
              <a:gdLst/>
              <a:ahLst/>
              <a:cxnLst>
                <a:cxn ang="0">
                  <a:pos x="35" y="1"/>
                </a:cxn>
                <a:cxn ang="0">
                  <a:pos x="10" y="3"/>
                </a:cxn>
                <a:cxn ang="0">
                  <a:pos x="13" y="21"/>
                </a:cxn>
                <a:cxn ang="0">
                  <a:pos x="41" y="17"/>
                </a:cxn>
                <a:cxn ang="0">
                  <a:pos x="36" y="4"/>
                </a:cxn>
              </a:cxnLst>
              <a:rect l="0" t="0" r="0" b="0"/>
              <a:pathLst>
                <a:path w="52" h="27">
                  <a:moveTo>
                    <a:pt x="41" y="2"/>
                  </a:moveTo>
                  <a:cubicBezTo>
                    <a:pt x="33" y="2"/>
                    <a:pt x="20" y="0"/>
                    <a:pt x="12" y="4"/>
                  </a:cubicBezTo>
                  <a:cubicBezTo>
                    <a:pt x="0" y="11"/>
                    <a:pt x="4" y="22"/>
                    <a:pt x="16" y="25"/>
                  </a:cubicBezTo>
                  <a:cubicBezTo>
                    <a:pt x="23" y="27"/>
                    <a:pt x="43" y="27"/>
                    <a:pt x="48" y="21"/>
                  </a:cubicBezTo>
                  <a:cubicBezTo>
                    <a:pt x="52" y="15"/>
                    <a:pt x="48" y="7"/>
                    <a:pt x="42" y="5"/>
                  </a:cubicBezTo>
                </a:path>
              </a:pathLst>
            </a:custGeom>
            <a:solidFill>
              <a:srgbClr val="E24B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78" name="Freeform 1611">
              <a:extLst>
                <a:ext uri="{FF2B5EF4-FFF2-40B4-BE49-F238E27FC236}">
                  <a16:creationId xmlns:a16="http://schemas.microsoft.com/office/drawing/2014/main" xmlns="" id="{890C7D88-2669-4133-B132-B845EFCF6F76}"/>
                </a:ext>
              </a:extLst>
            </p:cNvPr>
            <p:cNvSpPr>
              <a:spLocks noEditPoints="1"/>
            </p:cNvSpPr>
            <p:nvPr/>
          </p:nvSpPr>
          <p:spPr>
            <a:xfrm>
              <a:off x="3630" y="2785"/>
              <a:ext cx="82" cy="131"/>
            </a:xfrm>
            <a:custGeom>
              <a:avLst/>
              <a:gdLst/>
              <a:ahLst/>
              <a:cxnLst>
                <a:cxn ang="0">
                  <a:pos x="56" y="124"/>
                </a:cxn>
                <a:cxn ang="0">
                  <a:pos x="9" y="131"/>
                </a:cxn>
                <a:cxn ang="0">
                  <a:pos x="2" y="128"/>
                </a:cxn>
                <a:cxn ang="0">
                  <a:pos x="0" y="121"/>
                </a:cxn>
                <a:cxn ang="0">
                  <a:pos x="0" y="97"/>
                </a:cxn>
                <a:cxn ang="0">
                  <a:pos x="0" y="64"/>
                </a:cxn>
                <a:cxn ang="0">
                  <a:pos x="2" y="31"/>
                </a:cxn>
                <a:cxn ang="0">
                  <a:pos x="3" y="8"/>
                </a:cxn>
                <a:cxn ang="0">
                  <a:pos x="6" y="3"/>
                </a:cxn>
                <a:cxn ang="0">
                  <a:pos x="31" y="0"/>
                </a:cxn>
                <a:cxn ang="0">
                  <a:pos x="59" y="9"/>
                </a:cxn>
                <a:cxn ang="0">
                  <a:pos x="74" y="37"/>
                </a:cxn>
                <a:cxn ang="0">
                  <a:pos x="57" y="69"/>
                </a:cxn>
                <a:cxn ang="0">
                  <a:pos x="75" y="81"/>
                </a:cxn>
                <a:cxn ang="0">
                  <a:pos x="82" y="95"/>
                </a:cxn>
                <a:cxn ang="0">
                  <a:pos x="71" y="114"/>
                </a:cxn>
                <a:cxn ang="0">
                  <a:pos x="56" y="124"/>
                </a:cxn>
                <a:cxn ang="0">
                  <a:pos x="40" y="81"/>
                </a:cxn>
                <a:cxn ang="0">
                  <a:pos x="31" y="80"/>
                </a:cxn>
                <a:cxn ang="0">
                  <a:pos x="29" y="80"/>
                </a:cxn>
                <a:cxn ang="0">
                  <a:pos x="25" y="80"/>
                </a:cxn>
                <a:cxn ang="0">
                  <a:pos x="16" y="79"/>
                </a:cxn>
                <a:cxn ang="0">
                  <a:pos x="15" y="98"/>
                </a:cxn>
                <a:cxn ang="0">
                  <a:pos x="15" y="114"/>
                </a:cxn>
                <a:cxn ang="0">
                  <a:pos x="50" y="108"/>
                </a:cxn>
                <a:cxn ang="0">
                  <a:pos x="61" y="101"/>
                </a:cxn>
                <a:cxn ang="0">
                  <a:pos x="66" y="95"/>
                </a:cxn>
                <a:cxn ang="0">
                  <a:pos x="56" y="87"/>
                </a:cxn>
                <a:cxn ang="0">
                  <a:pos x="40" y="81"/>
                </a:cxn>
                <a:cxn ang="0">
                  <a:pos x="31" y="16"/>
                </a:cxn>
                <a:cxn ang="0">
                  <a:pos x="18" y="17"/>
                </a:cxn>
                <a:cxn ang="0">
                  <a:pos x="18" y="31"/>
                </a:cxn>
                <a:cxn ang="0">
                  <a:pos x="17" y="62"/>
                </a:cxn>
                <a:cxn ang="0">
                  <a:pos x="30" y="63"/>
                </a:cxn>
                <a:cxn ang="0">
                  <a:pos x="50" y="56"/>
                </a:cxn>
                <a:cxn ang="0">
                  <a:pos x="58" y="37"/>
                </a:cxn>
                <a:cxn ang="0">
                  <a:pos x="50" y="23"/>
                </a:cxn>
                <a:cxn ang="0">
                  <a:pos x="31" y="16"/>
                </a:cxn>
              </a:cxnLst>
              <a:rect l="0" t="0" r="0" b="0"/>
              <a:pathLst>
                <a:path w="95" h="152">
                  <a:moveTo>
                    <a:pt x="65" y="144"/>
                  </a:moveTo>
                  <a:cubicBezTo>
                    <a:pt x="51" y="150"/>
                    <a:pt x="33" y="152"/>
                    <a:pt x="11" y="152"/>
                  </a:cubicBezTo>
                  <a:cubicBezTo>
                    <a:pt x="8" y="152"/>
                    <a:pt x="6" y="151"/>
                    <a:pt x="3" y="149"/>
                  </a:cubicBezTo>
                  <a:cubicBezTo>
                    <a:pt x="1" y="146"/>
                    <a:pt x="0" y="143"/>
                    <a:pt x="0" y="141"/>
                  </a:cubicBezTo>
                  <a:cubicBezTo>
                    <a:pt x="0" y="113"/>
                    <a:pt x="0" y="113"/>
                    <a:pt x="0" y="113"/>
                  </a:cubicBezTo>
                  <a:cubicBezTo>
                    <a:pt x="0" y="104"/>
                    <a:pt x="0" y="92"/>
                    <a:pt x="1" y="75"/>
                  </a:cubicBezTo>
                  <a:cubicBezTo>
                    <a:pt x="3" y="57"/>
                    <a:pt x="3" y="44"/>
                    <a:pt x="3" y="36"/>
                  </a:cubicBezTo>
                  <a:cubicBezTo>
                    <a:pt x="3" y="30"/>
                    <a:pt x="4" y="22"/>
                    <a:pt x="4" y="10"/>
                  </a:cubicBezTo>
                  <a:cubicBezTo>
                    <a:pt x="5" y="7"/>
                    <a:pt x="6" y="5"/>
                    <a:pt x="8" y="4"/>
                  </a:cubicBezTo>
                  <a:cubicBezTo>
                    <a:pt x="16" y="1"/>
                    <a:pt x="26" y="0"/>
                    <a:pt x="37" y="0"/>
                  </a:cubicBezTo>
                  <a:cubicBezTo>
                    <a:pt x="48" y="0"/>
                    <a:pt x="58" y="4"/>
                    <a:pt x="69" y="11"/>
                  </a:cubicBezTo>
                  <a:cubicBezTo>
                    <a:pt x="80" y="20"/>
                    <a:pt x="86" y="31"/>
                    <a:pt x="86" y="43"/>
                  </a:cubicBezTo>
                  <a:cubicBezTo>
                    <a:pt x="86" y="59"/>
                    <a:pt x="80" y="72"/>
                    <a:pt x="67" y="81"/>
                  </a:cubicBezTo>
                  <a:cubicBezTo>
                    <a:pt x="77" y="85"/>
                    <a:pt x="84" y="90"/>
                    <a:pt x="88" y="95"/>
                  </a:cubicBezTo>
                  <a:cubicBezTo>
                    <a:pt x="93" y="100"/>
                    <a:pt x="95" y="105"/>
                    <a:pt x="95" y="111"/>
                  </a:cubicBezTo>
                  <a:cubicBezTo>
                    <a:pt x="95" y="118"/>
                    <a:pt x="91" y="126"/>
                    <a:pt x="83" y="133"/>
                  </a:cubicBezTo>
                  <a:cubicBezTo>
                    <a:pt x="77" y="138"/>
                    <a:pt x="71" y="142"/>
                    <a:pt x="65" y="144"/>
                  </a:cubicBezTo>
                  <a:close/>
                  <a:moveTo>
                    <a:pt x="47" y="94"/>
                  </a:moveTo>
                  <a:cubicBezTo>
                    <a:pt x="37" y="93"/>
                    <a:pt x="37" y="93"/>
                    <a:pt x="37" y="93"/>
                  </a:cubicBezTo>
                  <a:cubicBezTo>
                    <a:pt x="36" y="93"/>
                    <a:pt x="35" y="93"/>
                    <a:pt x="34" y="93"/>
                  </a:cubicBezTo>
                  <a:cubicBezTo>
                    <a:pt x="32" y="93"/>
                    <a:pt x="31" y="93"/>
                    <a:pt x="30" y="93"/>
                  </a:cubicBezTo>
                  <a:cubicBezTo>
                    <a:pt x="26" y="93"/>
                    <a:pt x="23" y="93"/>
                    <a:pt x="19" y="92"/>
                  </a:cubicBezTo>
                  <a:cubicBezTo>
                    <a:pt x="19" y="100"/>
                    <a:pt x="18" y="107"/>
                    <a:pt x="18" y="114"/>
                  </a:cubicBezTo>
                  <a:cubicBezTo>
                    <a:pt x="18" y="133"/>
                    <a:pt x="18" y="133"/>
                    <a:pt x="18" y="133"/>
                  </a:cubicBezTo>
                  <a:cubicBezTo>
                    <a:pt x="35" y="132"/>
                    <a:pt x="48" y="130"/>
                    <a:pt x="59" y="126"/>
                  </a:cubicBezTo>
                  <a:cubicBezTo>
                    <a:pt x="63" y="124"/>
                    <a:pt x="67" y="122"/>
                    <a:pt x="71" y="118"/>
                  </a:cubicBezTo>
                  <a:cubicBezTo>
                    <a:pt x="75" y="115"/>
                    <a:pt x="77" y="112"/>
                    <a:pt x="77" y="111"/>
                  </a:cubicBezTo>
                  <a:cubicBezTo>
                    <a:pt x="77" y="108"/>
                    <a:pt x="73" y="104"/>
                    <a:pt x="65" y="101"/>
                  </a:cubicBezTo>
                  <a:cubicBezTo>
                    <a:pt x="59" y="98"/>
                    <a:pt x="53" y="96"/>
                    <a:pt x="47" y="94"/>
                  </a:cubicBezTo>
                  <a:close/>
                  <a:moveTo>
                    <a:pt x="37" y="19"/>
                  </a:moveTo>
                  <a:cubicBezTo>
                    <a:pt x="30" y="19"/>
                    <a:pt x="25" y="19"/>
                    <a:pt x="22" y="20"/>
                  </a:cubicBezTo>
                  <a:cubicBezTo>
                    <a:pt x="22" y="36"/>
                    <a:pt x="22" y="36"/>
                    <a:pt x="22" y="36"/>
                  </a:cubicBezTo>
                  <a:cubicBezTo>
                    <a:pt x="20" y="73"/>
                    <a:pt x="20" y="73"/>
                    <a:pt x="20" y="73"/>
                  </a:cubicBezTo>
                  <a:cubicBezTo>
                    <a:pt x="29" y="73"/>
                    <a:pt x="34" y="74"/>
                    <a:pt x="35" y="74"/>
                  </a:cubicBezTo>
                  <a:cubicBezTo>
                    <a:pt x="44" y="73"/>
                    <a:pt x="52" y="70"/>
                    <a:pt x="58" y="65"/>
                  </a:cubicBezTo>
                  <a:cubicBezTo>
                    <a:pt x="64" y="59"/>
                    <a:pt x="68" y="52"/>
                    <a:pt x="68" y="43"/>
                  </a:cubicBezTo>
                  <a:cubicBezTo>
                    <a:pt x="68" y="37"/>
                    <a:pt x="64" y="32"/>
                    <a:pt x="58" y="27"/>
                  </a:cubicBezTo>
                  <a:cubicBezTo>
                    <a:pt x="51" y="22"/>
                    <a:pt x="44" y="19"/>
                    <a:pt x="37" y="19"/>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79" name="Freeform 1612">
              <a:extLst>
                <a:ext uri="{FF2B5EF4-FFF2-40B4-BE49-F238E27FC236}">
                  <a16:creationId xmlns:a16="http://schemas.microsoft.com/office/drawing/2014/main" xmlns="" id="{6E07E2EC-BEDD-4090-AF8A-02E9A9C9BD70}"/>
                </a:ext>
              </a:extLst>
            </p:cNvPr>
            <p:cNvSpPr>
              <a:spLocks noEditPoints="1"/>
            </p:cNvSpPr>
            <p:nvPr/>
          </p:nvSpPr>
          <p:spPr>
            <a:xfrm>
              <a:off x="3725" y="2828"/>
              <a:ext cx="81" cy="88"/>
            </a:xfrm>
            <a:custGeom>
              <a:avLst/>
              <a:gdLst/>
              <a:ahLst/>
              <a:cxnLst>
                <a:cxn ang="0">
                  <a:pos x="42" y="88"/>
                </a:cxn>
                <a:cxn ang="0">
                  <a:pos x="12" y="79"/>
                </a:cxn>
                <a:cxn ang="0">
                  <a:pos x="0" y="51"/>
                </a:cxn>
                <a:cxn ang="0">
                  <a:pos x="10" y="15"/>
                </a:cxn>
                <a:cxn ang="0">
                  <a:pos x="40" y="0"/>
                </a:cxn>
                <a:cxn ang="0">
                  <a:pos x="62" y="5"/>
                </a:cxn>
                <a:cxn ang="0">
                  <a:pos x="72" y="22"/>
                </a:cxn>
                <a:cxn ang="0">
                  <a:pos x="63" y="36"/>
                </a:cxn>
                <a:cxn ang="0">
                  <a:pos x="46" y="45"/>
                </a:cxn>
                <a:cxn ang="0">
                  <a:pos x="15" y="59"/>
                </a:cxn>
                <a:cxn ang="0">
                  <a:pos x="26" y="70"/>
                </a:cxn>
                <a:cxn ang="0">
                  <a:pos x="42" y="73"/>
                </a:cxn>
                <a:cxn ang="0">
                  <a:pos x="56" y="71"/>
                </a:cxn>
                <a:cxn ang="0">
                  <a:pos x="68" y="64"/>
                </a:cxn>
                <a:cxn ang="0">
                  <a:pos x="74" y="59"/>
                </a:cxn>
                <a:cxn ang="0">
                  <a:pos x="79" y="62"/>
                </a:cxn>
                <a:cxn ang="0">
                  <a:pos x="81" y="67"/>
                </a:cxn>
                <a:cxn ang="0">
                  <a:pos x="66" y="82"/>
                </a:cxn>
                <a:cxn ang="0">
                  <a:pos x="42" y="88"/>
                </a:cxn>
                <a:cxn ang="0">
                  <a:pos x="40" y="14"/>
                </a:cxn>
                <a:cxn ang="0">
                  <a:pos x="24" y="22"/>
                </a:cxn>
                <a:cxn ang="0">
                  <a:pos x="13" y="45"/>
                </a:cxn>
                <a:cxn ang="0">
                  <a:pos x="38" y="33"/>
                </a:cxn>
                <a:cxn ang="0">
                  <a:pos x="59" y="21"/>
                </a:cxn>
                <a:cxn ang="0">
                  <a:pos x="40" y="14"/>
                </a:cxn>
              </a:cxnLst>
              <a:rect l="0" t="0" r="0" b="0"/>
              <a:pathLst>
                <a:path w="94" h="103">
                  <a:moveTo>
                    <a:pt x="49" y="103"/>
                  </a:moveTo>
                  <a:cubicBezTo>
                    <a:pt x="35" y="103"/>
                    <a:pt x="24" y="100"/>
                    <a:pt x="15" y="93"/>
                  </a:cubicBezTo>
                  <a:cubicBezTo>
                    <a:pt x="5" y="85"/>
                    <a:pt x="0" y="74"/>
                    <a:pt x="0" y="60"/>
                  </a:cubicBezTo>
                  <a:cubicBezTo>
                    <a:pt x="0" y="43"/>
                    <a:pt x="4" y="30"/>
                    <a:pt x="12" y="18"/>
                  </a:cubicBezTo>
                  <a:cubicBezTo>
                    <a:pt x="21" y="6"/>
                    <a:pt x="32" y="0"/>
                    <a:pt x="47" y="0"/>
                  </a:cubicBezTo>
                  <a:cubicBezTo>
                    <a:pt x="57" y="0"/>
                    <a:pt x="66" y="2"/>
                    <a:pt x="72" y="6"/>
                  </a:cubicBezTo>
                  <a:cubicBezTo>
                    <a:pt x="80" y="10"/>
                    <a:pt x="84" y="17"/>
                    <a:pt x="84" y="26"/>
                  </a:cubicBezTo>
                  <a:cubicBezTo>
                    <a:pt x="84" y="32"/>
                    <a:pt x="81" y="38"/>
                    <a:pt x="74" y="43"/>
                  </a:cubicBezTo>
                  <a:cubicBezTo>
                    <a:pt x="71" y="45"/>
                    <a:pt x="64" y="49"/>
                    <a:pt x="54" y="53"/>
                  </a:cubicBezTo>
                  <a:cubicBezTo>
                    <a:pt x="18" y="70"/>
                    <a:pt x="18" y="70"/>
                    <a:pt x="18" y="70"/>
                  </a:cubicBezTo>
                  <a:cubicBezTo>
                    <a:pt x="21" y="76"/>
                    <a:pt x="26" y="79"/>
                    <a:pt x="31" y="82"/>
                  </a:cubicBezTo>
                  <a:cubicBezTo>
                    <a:pt x="36" y="85"/>
                    <a:pt x="42" y="86"/>
                    <a:pt x="49" y="86"/>
                  </a:cubicBezTo>
                  <a:cubicBezTo>
                    <a:pt x="54" y="86"/>
                    <a:pt x="59" y="85"/>
                    <a:pt x="65" y="84"/>
                  </a:cubicBezTo>
                  <a:cubicBezTo>
                    <a:pt x="72" y="82"/>
                    <a:pt x="77" y="79"/>
                    <a:pt x="79" y="76"/>
                  </a:cubicBezTo>
                  <a:cubicBezTo>
                    <a:pt x="81" y="72"/>
                    <a:pt x="83" y="70"/>
                    <a:pt x="86" y="70"/>
                  </a:cubicBezTo>
                  <a:cubicBezTo>
                    <a:pt x="88" y="70"/>
                    <a:pt x="90" y="71"/>
                    <a:pt x="92" y="73"/>
                  </a:cubicBezTo>
                  <a:cubicBezTo>
                    <a:pt x="93" y="75"/>
                    <a:pt x="94" y="77"/>
                    <a:pt x="94" y="79"/>
                  </a:cubicBezTo>
                  <a:cubicBezTo>
                    <a:pt x="94" y="86"/>
                    <a:pt x="89" y="92"/>
                    <a:pt x="77" y="97"/>
                  </a:cubicBezTo>
                  <a:cubicBezTo>
                    <a:pt x="68" y="101"/>
                    <a:pt x="58" y="103"/>
                    <a:pt x="49" y="103"/>
                  </a:cubicBezTo>
                  <a:close/>
                  <a:moveTo>
                    <a:pt x="47" y="17"/>
                  </a:moveTo>
                  <a:cubicBezTo>
                    <a:pt x="39" y="17"/>
                    <a:pt x="33" y="20"/>
                    <a:pt x="28" y="26"/>
                  </a:cubicBezTo>
                  <a:cubicBezTo>
                    <a:pt x="22" y="32"/>
                    <a:pt x="19" y="41"/>
                    <a:pt x="16" y="53"/>
                  </a:cubicBezTo>
                  <a:cubicBezTo>
                    <a:pt x="45" y="39"/>
                    <a:pt x="45" y="39"/>
                    <a:pt x="45" y="39"/>
                  </a:cubicBezTo>
                  <a:cubicBezTo>
                    <a:pt x="56" y="34"/>
                    <a:pt x="65" y="29"/>
                    <a:pt x="69" y="25"/>
                  </a:cubicBezTo>
                  <a:cubicBezTo>
                    <a:pt x="64" y="20"/>
                    <a:pt x="56" y="17"/>
                    <a:pt x="47" y="17"/>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0" name="Freeform 1613">
              <a:extLst>
                <a:ext uri="{FF2B5EF4-FFF2-40B4-BE49-F238E27FC236}">
                  <a16:creationId xmlns:a16="http://schemas.microsoft.com/office/drawing/2014/main" xmlns="" id="{ADA2434C-2A51-4E98-9176-FE82781E7EF3}"/>
                </a:ext>
              </a:extLst>
            </p:cNvPr>
            <p:cNvSpPr>
              <a:spLocks noEditPoints="1"/>
            </p:cNvSpPr>
            <p:nvPr/>
          </p:nvSpPr>
          <p:spPr>
            <a:xfrm>
              <a:off x="3814" y="2828"/>
              <a:ext cx="78" cy="90"/>
            </a:xfrm>
            <a:custGeom>
              <a:avLst/>
              <a:gdLst/>
              <a:ahLst/>
              <a:cxnLst>
                <a:cxn ang="0">
                  <a:pos x="71" y="90"/>
                </a:cxn>
                <a:cxn ang="0">
                  <a:pos x="65" y="86"/>
                </a:cxn>
                <a:cxn ang="0">
                  <a:pos x="59" y="80"/>
                </a:cxn>
                <a:cxn ang="0">
                  <a:pos x="45" y="86"/>
                </a:cxn>
                <a:cxn ang="0">
                  <a:pos x="35" y="89"/>
                </a:cxn>
                <a:cxn ang="0">
                  <a:pos x="7" y="78"/>
                </a:cxn>
                <a:cxn ang="0">
                  <a:pos x="0" y="48"/>
                </a:cxn>
                <a:cxn ang="0">
                  <a:pos x="13" y="14"/>
                </a:cxn>
                <a:cxn ang="0">
                  <a:pos x="45" y="0"/>
                </a:cxn>
                <a:cxn ang="0">
                  <a:pos x="61" y="4"/>
                </a:cxn>
                <a:cxn ang="0">
                  <a:pos x="72" y="14"/>
                </a:cxn>
                <a:cxn ang="0">
                  <a:pos x="71" y="18"/>
                </a:cxn>
                <a:cxn ang="0">
                  <a:pos x="70" y="29"/>
                </a:cxn>
                <a:cxn ang="0">
                  <a:pos x="69" y="47"/>
                </a:cxn>
                <a:cxn ang="0">
                  <a:pos x="71" y="62"/>
                </a:cxn>
                <a:cxn ang="0">
                  <a:pos x="76" y="77"/>
                </a:cxn>
                <a:cxn ang="0">
                  <a:pos x="78" y="81"/>
                </a:cxn>
                <a:cxn ang="0">
                  <a:pos x="78" y="82"/>
                </a:cxn>
                <a:cxn ang="0">
                  <a:pos x="76" y="88"/>
                </a:cxn>
                <a:cxn ang="0">
                  <a:pos x="71" y="90"/>
                </a:cxn>
                <a:cxn ang="0">
                  <a:pos x="53" y="33"/>
                </a:cxn>
                <a:cxn ang="0">
                  <a:pos x="54" y="26"/>
                </a:cxn>
                <a:cxn ang="0">
                  <a:pos x="55" y="17"/>
                </a:cxn>
                <a:cxn ang="0">
                  <a:pos x="50" y="15"/>
                </a:cxn>
                <a:cxn ang="0">
                  <a:pos x="46" y="14"/>
                </a:cxn>
                <a:cxn ang="0">
                  <a:pos x="25" y="24"/>
                </a:cxn>
                <a:cxn ang="0">
                  <a:pos x="15" y="48"/>
                </a:cxn>
                <a:cxn ang="0">
                  <a:pos x="20" y="68"/>
                </a:cxn>
                <a:cxn ang="0">
                  <a:pos x="34" y="74"/>
                </a:cxn>
                <a:cxn ang="0">
                  <a:pos x="48" y="72"/>
                </a:cxn>
                <a:cxn ang="0">
                  <a:pos x="56" y="66"/>
                </a:cxn>
                <a:cxn ang="0">
                  <a:pos x="53" y="33"/>
                </a:cxn>
              </a:cxnLst>
              <a:rect l="0" t="0" r="0" b="0"/>
              <a:pathLst>
                <a:path w="90" h="105">
                  <a:moveTo>
                    <a:pt x="82" y="105"/>
                  </a:moveTo>
                  <a:cubicBezTo>
                    <a:pt x="80" y="105"/>
                    <a:pt x="78" y="104"/>
                    <a:pt x="75" y="101"/>
                  </a:cubicBezTo>
                  <a:cubicBezTo>
                    <a:pt x="72" y="98"/>
                    <a:pt x="70" y="96"/>
                    <a:pt x="69" y="94"/>
                  </a:cubicBezTo>
                  <a:cubicBezTo>
                    <a:pt x="63" y="97"/>
                    <a:pt x="58" y="100"/>
                    <a:pt x="53" y="101"/>
                  </a:cubicBezTo>
                  <a:cubicBezTo>
                    <a:pt x="48" y="103"/>
                    <a:pt x="45" y="104"/>
                    <a:pt x="41" y="104"/>
                  </a:cubicBezTo>
                  <a:cubicBezTo>
                    <a:pt x="27" y="104"/>
                    <a:pt x="16" y="100"/>
                    <a:pt x="9" y="91"/>
                  </a:cubicBezTo>
                  <a:cubicBezTo>
                    <a:pt x="3" y="84"/>
                    <a:pt x="0" y="72"/>
                    <a:pt x="0" y="56"/>
                  </a:cubicBezTo>
                  <a:cubicBezTo>
                    <a:pt x="0" y="40"/>
                    <a:pt x="5" y="27"/>
                    <a:pt x="15" y="17"/>
                  </a:cubicBezTo>
                  <a:cubicBezTo>
                    <a:pt x="26" y="6"/>
                    <a:pt x="38" y="0"/>
                    <a:pt x="53" y="0"/>
                  </a:cubicBezTo>
                  <a:cubicBezTo>
                    <a:pt x="58" y="0"/>
                    <a:pt x="65" y="2"/>
                    <a:pt x="71" y="5"/>
                  </a:cubicBezTo>
                  <a:cubicBezTo>
                    <a:pt x="80" y="8"/>
                    <a:pt x="84" y="12"/>
                    <a:pt x="84" y="17"/>
                  </a:cubicBezTo>
                  <a:cubicBezTo>
                    <a:pt x="84" y="19"/>
                    <a:pt x="83" y="21"/>
                    <a:pt x="82" y="22"/>
                  </a:cubicBezTo>
                  <a:cubicBezTo>
                    <a:pt x="82" y="24"/>
                    <a:pt x="81" y="28"/>
                    <a:pt x="81" y="34"/>
                  </a:cubicBezTo>
                  <a:cubicBezTo>
                    <a:pt x="80" y="39"/>
                    <a:pt x="80" y="46"/>
                    <a:pt x="80" y="55"/>
                  </a:cubicBezTo>
                  <a:cubicBezTo>
                    <a:pt x="80" y="63"/>
                    <a:pt x="81" y="69"/>
                    <a:pt x="82" y="73"/>
                  </a:cubicBezTo>
                  <a:cubicBezTo>
                    <a:pt x="82" y="76"/>
                    <a:pt x="84" y="82"/>
                    <a:pt x="88" y="90"/>
                  </a:cubicBezTo>
                  <a:cubicBezTo>
                    <a:pt x="88" y="91"/>
                    <a:pt x="89" y="93"/>
                    <a:pt x="90" y="95"/>
                  </a:cubicBezTo>
                  <a:cubicBezTo>
                    <a:pt x="90" y="96"/>
                    <a:pt x="90" y="96"/>
                    <a:pt x="90" y="96"/>
                  </a:cubicBezTo>
                  <a:cubicBezTo>
                    <a:pt x="90" y="99"/>
                    <a:pt x="90" y="101"/>
                    <a:pt x="88" y="103"/>
                  </a:cubicBezTo>
                  <a:cubicBezTo>
                    <a:pt x="86" y="104"/>
                    <a:pt x="84" y="105"/>
                    <a:pt x="82" y="105"/>
                  </a:cubicBezTo>
                  <a:close/>
                  <a:moveTo>
                    <a:pt x="62" y="39"/>
                  </a:moveTo>
                  <a:cubicBezTo>
                    <a:pt x="62" y="37"/>
                    <a:pt x="62" y="34"/>
                    <a:pt x="63" y="31"/>
                  </a:cubicBezTo>
                  <a:cubicBezTo>
                    <a:pt x="63" y="27"/>
                    <a:pt x="63" y="24"/>
                    <a:pt x="64" y="20"/>
                  </a:cubicBezTo>
                  <a:cubicBezTo>
                    <a:pt x="62" y="19"/>
                    <a:pt x="60" y="18"/>
                    <a:pt x="58" y="18"/>
                  </a:cubicBezTo>
                  <a:cubicBezTo>
                    <a:pt x="56" y="17"/>
                    <a:pt x="55" y="17"/>
                    <a:pt x="54" y="17"/>
                  </a:cubicBezTo>
                  <a:cubicBezTo>
                    <a:pt x="44" y="17"/>
                    <a:pt x="36" y="21"/>
                    <a:pt x="29" y="29"/>
                  </a:cubicBezTo>
                  <a:cubicBezTo>
                    <a:pt x="22" y="37"/>
                    <a:pt x="18" y="46"/>
                    <a:pt x="18" y="56"/>
                  </a:cubicBezTo>
                  <a:cubicBezTo>
                    <a:pt x="18" y="67"/>
                    <a:pt x="20" y="74"/>
                    <a:pt x="24" y="80"/>
                  </a:cubicBezTo>
                  <a:cubicBezTo>
                    <a:pt x="27" y="85"/>
                    <a:pt x="33" y="87"/>
                    <a:pt x="40" y="87"/>
                  </a:cubicBezTo>
                  <a:cubicBezTo>
                    <a:pt x="46" y="87"/>
                    <a:pt x="51" y="86"/>
                    <a:pt x="56" y="84"/>
                  </a:cubicBezTo>
                  <a:cubicBezTo>
                    <a:pt x="58" y="83"/>
                    <a:pt x="61" y="80"/>
                    <a:pt x="65" y="77"/>
                  </a:cubicBezTo>
                  <a:cubicBezTo>
                    <a:pt x="63" y="60"/>
                    <a:pt x="62" y="48"/>
                    <a:pt x="62" y="39"/>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1" name="Freeform 1614">
              <a:extLst>
                <a:ext uri="{FF2B5EF4-FFF2-40B4-BE49-F238E27FC236}">
                  <a16:creationId xmlns:a16="http://schemas.microsoft.com/office/drawing/2014/main" xmlns="" id="{C142E81E-616D-4A2F-BC58-7E1A4280D6D6}"/>
                </a:ext>
              </a:extLst>
            </p:cNvPr>
            <p:cNvSpPr/>
            <p:nvPr/>
          </p:nvSpPr>
          <p:spPr>
            <a:xfrm>
              <a:off x="3906" y="2828"/>
              <a:ext cx="63" cy="90"/>
            </a:xfrm>
            <a:custGeom>
              <a:avLst/>
              <a:gdLst/>
              <a:ahLst/>
              <a:cxnLst>
                <a:cxn ang="0">
                  <a:pos x="63" y="24"/>
                </a:cxn>
                <a:cxn ang="0">
                  <a:pos x="55" y="35"/>
                </a:cxn>
                <a:cxn ang="0">
                  <a:pos x="48" y="27"/>
                </a:cxn>
                <a:cxn ang="0">
                  <a:pos x="47" y="21"/>
                </a:cxn>
                <a:cxn ang="0">
                  <a:pos x="47" y="14"/>
                </a:cxn>
                <a:cxn ang="0">
                  <a:pos x="26" y="22"/>
                </a:cxn>
                <a:cxn ang="0">
                  <a:pos x="14" y="37"/>
                </a:cxn>
                <a:cxn ang="0">
                  <a:pos x="14" y="82"/>
                </a:cxn>
                <a:cxn ang="0">
                  <a:pos x="6" y="90"/>
                </a:cxn>
                <a:cxn ang="0">
                  <a:pos x="0" y="82"/>
                </a:cxn>
                <a:cxn ang="0">
                  <a:pos x="0" y="25"/>
                </a:cxn>
                <a:cxn ang="0">
                  <a:pos x="0" y="17"/>
                </a:cxn>
                <a:cxn ang="0">
                  <a:pos x="0" y="9"/>
                </a:cxn>
                <a:cxn ang="0">
                  <a:pos x="7" y="0"/>
                </a:cxn>
                <a:cxn ang="0">
                  <a:pos x="15" y="14"/>
                </a:cxn>
                <a:cxn ang="0">
                  <a:pos x="50" y="0"/>
                </a:cxn>
                <a:cxn ang="0">
                  <a:pos x="59" y="4"/>
                </a:cxn>
                <a:cxn ang="0">
                  <a:pos x="63" y="19"/>
                </a:cxn>
                <a:cxn ang="0">
                  <a:pos x="63" y="24"/>
                </a:cxn>
              </a:cxnLst>
              <a:rect l="0" t="0" r="0" b="0"/>
              <a:pathLst>
                <a:path w="73" h="105">
                  <a:moveTo>
                    <a:pt x="73" y="29"/>
                  </a:moveTo>
                  <a:cubicBezTo>
                    <a:pt x="73" y="37"/>
                    <a:pt x="69" y="41"/>
                    <a:pt x="64" y="41"/>
                  </a:cubicBezTo>
                  <a:cubicBezTo>
                    <a:pt x="58" y="41"/>
                    <a:pt x="56" y="38"/>
                    <a:pt x="56" y="32"/>
                  </a:cubicBezTo>
                  <a:cubicBezTo>
                    <a:pt x="56" y="31"/>
                    <a:pt x="55" y="28"/>
                    <a:pt x="55" y="25"/>
                  </a:cubicBezTo>
                  <a:cubicBezTo>
                    <a:pt x="55" y="17"/>
                    <a:pt x="55" y="17"/>
                    <a:pt x="55" y="17"/>
                  </a:cubicBezTo>
                  <a:cubicBezTo>
                    <a:pt x="45" y="18"/>
                    <a:pt x="37" y="21"/>
                    <a:pt x="31" y="26"/>
                  </a:cubicBezTo>
                  <a:cubicBezTo>
                    <a:pt x="26" y="30"/>
                    <a:pt x="21" y="36"/>
                    <a:pt x="17" y="44"/>
                  </a:cubicBezTo>
                  <a:cubicBezTo>
                    <a:pt x="17" y="96"/>
                    <a:pt x="17" y="96"/>
                    <a:pt x="17" y="96"/>
                  </a:cubicBezTo>
                  <a:cubicBezTo>
                    <a:pt x="17" y="102"/>
                    <a:pt x="14" y="105"/>
                    <a:pt x="8" y="105"/>
                  </a:cubicBezTo>
                  <a:cubicBezTo>
                    <a:pt x="3" y="105"/>
                    <a:pt x="0" y="102"/>
                    <a:pt x="0" y="96"/>
                  </a:cubicBezTo>
                  <a:cubicBezTo>
                    <a:pt x="0" y="30"/>
                    <a:pt x="0" y="30"/>
                    <a:pt x="0" y="30"/>
                  </a:cubicBezTo>
                  <a:cubicBezTo>
                    <a:pt x="0" y="27"/>
                    <a:pt x="0" y="24"/>
                    <a:pt x="0" y="20"/>
                  </a:cubicBezTo>
                  <a:cubicBezTo>
                    <a:pt x="0" y="16"/>
                    <a:pt x="0" y="13"/>
                    <a:pt x="0" y="11"/>
                  </a:cubicBezTo>
                  <a:cubicBezTo>
                    <a:pt x="0" y="5"/>
                    <a:pt x="3" y="1"/>
                    <a:pt x="9" y="1"/>
                  </a:cubicBezTo>
                  <a:cubicBezTo>
                    <a:pt x="15" y="1"/>
                    <a:pt x="18" y="7"/>
                    <a:pt x="18" y="17"/>
                  </a:cubicBezTo>
                  <a:cubicBezTo>
                    <a:pt x="30" y="5"/>
                    <a:pt x="43" y="0"/>
                    <a:pt x="58" y="0"/>
                  </a:cubicBezTo>
                  <a:cubicBezTo>
                    <a:pt x="63" y="0"/>
                    <a:pt x="67" y="2"/>
                    <a:pt x="69" y="5"/>
                  </a:cubicBezTo>
                  <a:cubicBezTo>
                    <a:pt x="72" y="9"/>
                    <a:pt x="73" y="15"/>
                    <a:pt x="73" y="23"/>
                  </a:cubicBezTo>
                  <a:cubicBezTo>
                    <a:pt x="73" y="26"/>
                    <a:pt x="73" y="28"/>
                    <a:pt x="73" y="29"/>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2" name="Freeform 1615">
              <a:extLst>
                <a:ext uri="{FF2B5EF4-FFF2-40B4-BE49-F238E27FC236}">
                  <a16:creationId xmlns:a16="http://schemas.microsoft.com/office/drawing/2014/main" xmlns="" id="{0D9D7C55-02E0-432E-B8F2-A3FF95EEBC22}"/>
                </a:ext>
              </a:extLst>
            </p:cNvPr>
            <p:cNvSpPr/>
            <p:nvPr/>
          </p:nvSpPr>
          <p:spPr>
            <a:xfrm>
              <a:off x="3431" y="3243"/>
              <a:ext cx="4" cy="1"/>
            </a:xfrm>
            <a:custGeom>
              <a:avLst/>
              <a:gdLst/>
              <a:ahLst/>
              <a:cxnLst>
                <a:cxn ang="0">
                  <a:pos x="2" y="1"/>
                </a:cxn>
                <a:cxn ang="0">
                  <a:pos x="4" y="0"/>
                </a:cxn>
                <a:cxn ang="0">
                  <a:pos x="0" y="0"/>
                </a:cxn>
                <a:cxn ang="0">
                  <a:pos x="2" y="1"/>
                </a:cxn>
              </a:cxnLst>
              <a:rect l="0" t="0" r="0" b="0"/>
              <a:pathLst>
                <a:path w="4" h="1">
                  <a:moveTo>
                    <a:pt x="2" y="1"/>
                  </a:moveTo>
                  <a:lnTo>
                    <a:pt x="4" y="0"/>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3" name="Freeform 1616">
              <a:extLst>
                <a:ext uri="{FF2B5EF4-FFF2-40B4-BE49-F238E27FC236}">
                  <a16:creationId xmlns:a16="http://schemas.microsoft.com/office/drawing/2014/main" xmlns="" id="{ABB2E3D8-565B-4525-8319-F3AC07F72557}"/>
                </a:ext>
              </a:extLst>
            </p:cNvPr>
            <p:cNvSpPr/>
            <p:nvPr/>
          </p:nvSpPr>
          <p:spPr>
            <a:xfrm>
              <a:off x="3431" y="3240"/>
              <a:ext cx="14" cy="3"/>
            </a:xfrm>
            <a:custGeom>
              <a:avLst/>
              <a:gdLst/>
              <a:ahLst/>
              <a:cxnLst>
                <a:cxn ang="0">
                  <a:pos x="14" y="1"/>
                </a:cxn>
                <a:cxn ang="0">
                  <a:pos x="12" y="0"/>
                </a:cxn>
                <a:cxn ang="0">
                  <a:pos x="0" y="1"/>
                </a:cxn>
                <a:cxn ang="0">
                  <a:pos x="7" y="3"/>
                </a:cxn>
                <a:cxn ang="0">
                  <a:pos x="4" y="1"/>
                </a:cxn>
                <a:cxn ang="0">
                  <a:pos x="10" y="3"/>
                </a:cxn>
                <a:cxn ang="0">
                  <a:pos x="9" y="0"/>
                </a:cxn>
                <a:cxn ang="0">
                  <a:pos x="14" y="1"/>
                </a:cxn>
              </a:cxnLst>
              <a:rect l="0" t="0" r="0" b="0"/>
              <a:pathLst>
                <a:path w="17" h="4">
                  <a:moveTo>
                    <a:pt x="17" y="2"/>
                  </a:moveTo>
                  <a:cubicBezTo>
                    <a:pt x="15" y="0"/>
                    <a:pt x="15" y="0"/>
                    <a:pt x="15" y="0"/>
                  </a:cubicBezTo>
                  <a:cubicBezTo>
                    <a:pt x="5" y="1"/>
                    <a:pt x="8" y="0"/>
                    <a:pt x="0" y="2"/>
                  </a:cubicBezTo>
                  <a:cubicBezTo>
                    <a:pt x="2" y="3"/>
                    <a:pt x="5" y="4"/>
                    <a:pt x="9" y="4"/>
                  </a:cubicBezTo>
                  <a:cubicBezTo>
                    <a:pt x="9" y="3"/>
                    <a:pt x="5" y="3"/>
                    <a:pt x="6" y="2"/>
                  </a:cubicBezTo>
                  <a:cubicBezTo>
                    <a:pt x="9" y="2"/>
                    <a:pt x="9" y="3"/>
                    <a:pt x="13" y="4"/>
                  </a:cubicBezTo>
                  <a:cubicBezTo>
                    <a:pt x="16" y="2"/>
                    <a:pt x="10" y="3"/>
                    <a:pt x="12" y="1"/>
                  </a:cubicBezTo>
                  <a:lnTo>
                    <a:pt x="17"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4" name="Freeform 1617">
              <a:extLst>
                <a:ext uri="{FF2B5EF4-FFF2-40B4-BE49-F238E27FC236}">
                  <a16:creationId xmlns:a16="http://schemas.microsoft.com/office/drawing/2014/main" xmlns="" id="{9D4BCEB0-2D46-4CB0-AC7E-4E0300BF8A1C}"/>
                </a:ext>
              </a:extLst>
            </p:cNvPr>
            <p:cNvSpPr/>
            <p:nvPr/>
          </p:nvSpPr>
          <p:spPr>
            <a:xfrm>
              <a:off x="3436" y="3239"/>
              <a:ext cx="4" cy="1"/>
            </a:xfrm>
            <a:custGeom>
              <a:avLst/>
              <a:gdLst/>
              <a:ahLst/>
              <a:cxnLst>
                <a:cxn ang="0">
                  <a:pos x="0" y="1"/>
                </a:cxn>
                <a:cxn ang="0">
                  <a:pos x="4" y="1"/>
                </a:cxn>
                <a:cxn ang="0">
                  <a:pos x="0" y="1"/>
                </a:cxn>
              </a:cxnLst>
              <a:rect l="0" t="0" r="0" b="0"/>
              <a:pathLst>
                <a:path w="5" h="1">
                  <a:moveTo>
                    <a:pt x="0" y="1"/>
                  </a:moveTo>
                  <a:cubicBezTo>
                    <a:pt x="5" y="1"/>
                    <a:pt x="5" y="1"/>
                    <a:pt x="5" y="1"/>
                  </a:cubicBezTo>
                  <a:cubicBezTo>
                    <a:pt x="4" y="1"/>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5" name="Freeform 1618">
              <a:extLst>
                <a:ext uri="{FF2B5EF4-FFF2-40B4-BE49-F238E27FC236}">
                  <a16:creationId xmlns:a16="http://schemas.microsoft.com/office/drawing/2014/main" xmlns="" id="{E809CC45-D596-4B51-8A05-554401DD7979}"/>
                </a:ext>
              </a:extLst>
            </p:cNvPr>
            <p:cNvSpPr/>
            <p:nvPr/>
          </p:nvSpPr>
          <p:spPr>
            <a:xfrm>
              <a:off x="3433" y="3238"/>
              <a:ext cx="6" cy="1"/>
            </a:xfrm>
            <a:custGeom>
              <a:avLst/>
              <a:gdLst/>
              <a:ahLst/>
              <a:cxnLst>
                <a:cxn ang="0">
                  <a:pos x="1" y="1"/>
                </a:cxn>
                <a:cxn ang="0">
                  <a:pos x="6" y="1"/>
                </a:cxn>
                <a:cxn ang="0">
                  <a:pos x="0" y="0"/>
                </a:cxn>
                <a:cxn ang="0">
                  <a:pos x="1" y="1"/>
                </a:cxn>
              </a:cxnLst>
              <a:rect l="0" t="0" r="0" b="0"/>
              <a:pathLst>
                <a:path w="7" h="1">
                  <a:moveTo>
                    <a:pt x="2" y="1"/>
                  </a:moveTo>
                  <a:cubicBezTo>
                    <a:pt x="3" y="0"/>
                    <a:pt x="6" y="1"/>
                    <a:pt x="7" y="1"/>
                  </a:cubicBezTo>
                  <a:cubicBezTo>
                    <a:pt x="0" y="0"/>
                    <a:pt x="0" y="0"/>
                    <a:pt x="0" y="0"/>
                  </a:cubicBez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6" name="Freeform 1619">
              <a:extLst>
                <a:ext uri="{FF2B5EF4-FFF2-40B4-BE49-F238E27FC236}">
                  <a16:creationId xmlns:a16="http://schemas.microsoft.com/office/drawing/2014/main" xmlns="" id="{A8279AD4-5EE3-40E4-8FF1-E534EF079B74}"/>
                </a:ext>
              </a:extLst>
            </p:cNvPr>
            <p:cNvSpPr/>
            <p:nvPr/>
          </p:nvSpPr>
          <p:spPr>
            <a:xfrm>
              <a:off x="3434" y="3235"/>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7" name="Freeform 1620">
              <a:extLst>
                <a:ext uri="{FF2B5EF4-FFF2-40B4-BE49-F238E27FC236}">
                  <a16:creationId xmlns:a16="http://schemas.microsoft.com/office/drawing/2014/main" xmlns="" id="{C3F1754A-3FE4-4B5C-BE4B-D4A6CA20D3AF}"/>
                </a:ext>
              </a:extLst>
            </p:cNvPr>
            <p:cNvSpPr/>
            <p:nvPr/>
          </p:nvSpPr>
          <p:spPr>
            <a:xfrm>
              <a:off x="3433" y="3234"/>
              <a:ext cx="10" cy="4"/>
            </a:xfrm>
            <a:custGeom>
              <a:avLst/>
              <a:gdLst/>
              <a:ahLst/>
              <a:cxnLst>
                <a:cxn ang="0">
                  <a:pos x="1" y="0"/>
                </a:cxn>
                <a:cxn ang="0">
                  <a:pos x="1" y="1"/>
                </a:cxn>
                <a:cxn ang="0">
                  <a:pos x="2" y="1"/>
                </a:cxn>
                <a:cxn ang="0">
                  <a:pos x="7" y="2"/>
                </a:cxn>
                <a:cxn ang="0">
                  <a:pos x="7" y="4"/>
                </a:cxn>
                <a:cxn ang="0">
                  <a:pos x="10" y="3"/>
                </a:cxn>
                <a:cxn ang="0">
                  <a:pos x="1" y="0"/>
                </a:cxn>
              </a:cxnLst>
              <a:rect l="0" t="0" r="0" b="0"/>
              <a:pathLst>
                <a:path w="11" h="4">
                  <a:moveTo>
                    <a:pt x="2" y="0"/>
                  </a:moveTo>
                  <a:cubicBezTo>
                    <a:pt x="0" y="0"/>
                    <a:pt x="1" y="1"/>
                    <a:pt x="2" y="1"/>
                  </a:cubicBezTo>
                  <a:cubicBezTo>
                    <a:pt x="3" y="1"/>
                    <a:pt x="3" y="1"/>
                    <a:pt x="3" y="1"/>
                  </a:cubicBezTo>
                  <a:cubicBezTo>
                    <a:pt x="5" y="1"/>
                    <a:pt x="9" y="1"/>
                    <a:pt x="8" y="2"/>
                  </a:cubicBezTo>
                  <a:cubicBezTo>
                    <a:pt x="9" y="3"/>
                    <a:pt x="4" y="3"/>
                    <a:pt x="8" y="4"/>
                  </a:cubicBezTo>
                  <a:cubicBezTo>
                    <a:pt x="11" y="3"/>
                    <a:pt x="11" y="3"/>
                    <a:pt x="11" y="3"/>
                  </a:cubicBezTo>
                  <a:cubicBezTo>
                    <a:pt x="11" y="1"/>
                    <a:pt x="4"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8" name="Freeform 1621">
              <a:extLst>
                <a:ext uri="{FF2B5EF4-FFF2-40B4-BE49-F238E27FC236}">
                  <a16:creationId xmlns:a16="http://schemas.microsoft.com/office/drawing/2014/main" xmlns="" id="{900439E2-6F00-4C39-9D40-639ABBC87F31}"/>
                </a:ext>
              </a:extLst>
            </p:cNvPr>
            <p:cNvSpPr/>
            <p:nvPr/>
          </p:nvSpPr>
          <p:spPr>
            <a:xfrm>
              <a:off x="3436" y="3236"/>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1" y="0"/>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89" name="Freeform 1622">
              <a:extLst>
                <a:ext uri="{FF2B5EF4-FFF2-40B4-BE49-F238E27FC236}">
                  <a16:creationId xmlns:a16="http://schemas.microsoft.com/office/drawing/2014/main" xmlns="" id="{6287BD71-ED93-43A0-BCD2-A6CD3B4C0FA1}"/>
                </a:ext>
              </a:extLst>
            </p:cNvPr>
            <p:cNvSpPr/>
            <p:nvPr/>
          </p:nvSpPr>
          <p:spPr>
            <a:xfrm>
              <a:off x="3435" y="3237"/>
              <a:ext cx="2" cy="1"/>
            </a:xfrm>
            <a:custGeom>
              <a:avLst/>
              <a:gdLst/>
              <a:ahLst/>
              <a:cxnLst>
                <a:cxn ang="0">
                  <a:pos x="0" y="0"/>
                </a:cxn>
                <a:cxn ang="0">
                  <a:pos x="1" y="1"/>
                </a:cxn>
                <a:cxn ang="0">
                  <a:pos x="2" y="1"/>
                </a:cxn>
                <a:cxn ang="0">
                  <a:pos x="0" y="0"/>
                </a:cxn>
              </a:cxnLst>
              <a:rect l="0" t="0" r="0" b="0"/>
              <a:pathLst>
                <a:path w="2" h="1">
                  <a:moveTo>
                    <a:pt x="0" y="0"/>
                  </a:moveTo>
                  <a:lnTo>
                    <a:pt x="1" y="1"/>
                  </a:lnTo>
                  <a:lnTo>
                    <a:pt x="2"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0" name="Freeform 1623">
              <a:extLst>
                <a:ext uri="{FF2B5EF4-FFF2-40B4-BE49-F238E27FC236}">
                  <a16:creationId xmlns:a16="http://schemas.microsoft.com/office/drawing/2014/main" xmlns="" id="{E4D8AAF4-5947-42F4-A98D-C6665AAB5DC2}"/>
                </a:ext>
              </a:extLst>
            </p:cNvPr>
            <p:cNvSpPr/>
            <p:nvPr/>
          </p:nvSpPr>
          <p:spPr>
            <a:xfrm>
              <a:off x="3434" y="3231"/>
              <a:ext cx="11" cy="3"/>
            </a:xfrm>
            <a:custGeom>
              <a:avLst/>
              <a:gdLst/>
              <a:ahLst/>
              <a:cxnLst>
                <a:cxn ang="0">
                  <a:pos x="0" y="0"/>
                </a:cxn>
                <a:cxn ang="0">
                  <a:pos x="4" y="3"/>
                </a:cxn>
                <a:cxn ang="0">
                  <a:pos x="11" y="1"/>
                </a:cxn>
                <a:cxn ang="0">
                  <a:pos x="9" y="0"/>
                </a:cxn>
                <a:cxn ang="0">
                  <a:pos x="0" y="0"/>
                </a:cxn>
              </a:cxnLst>
              <a:rect l="0" t="0" r="0" b="0"/>
              <a:pathLst>
                <a:path w="13" h="4">
                  <a:moveTo>
                    <a:pt x="1" y="1"/>
                  </a:moveTo>
                  <a:cubicBezTo>
                    <a:pt x="7" y="2"/>
                    <a:pt x="0" y="3"/>
                    <a:pt x="5" y="4"/>
                  </a:cubicBezTo>
                  <a:cubicBezTo>
                    <a:pt x="5" y="3"/>
                    <a:pt x="10" y="2"/>
                    <a:pt x="13" y="2"/>
                  </a:cubicBezTo>
                  <a:cubicBezTo>
                    <a:pt x="11" y="1"/>
                    <a:pt x="11" y="1"/>
                    <a:pt x="11" y="1"/>
                  </a:cubicBezTo>
                  <a:cubicBezTo>
                    <a:pt x="9" y="0"/>
                    <a:pt x="4" y="1"/>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1" name="Freeform 1624">
              <a:extLst>
                <a:ext uri="{FF2B5EF4-FFF2-40B4-BE49-F238E27FC236}">
                  <a16:creationId xmlns:a16="http://schemas.microsoft.com/office/drawing/2014/main" xmlns="" id="{9EF986C9-7C1C-4AA0-B308-1A6757548E9A}"/>
                </a:ext>
              </a:extLst>
            </p:cNvPr>
            <p:cNvSpPr/>
            <p:nvPr/>
          </p:nvSpPr>
          <p:spPr>
            <a:xfrm>
              <a:off x="3449" y="3230"/>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2" name="Freeform 1625">
              <a:extLst>
                <a:ext uri="{FF2B5EF4-FFF2-40B4-BE49-F238E27FC236}">
                  <a16:creationId xmlns:a16="http://schemas.microsoft.com/office/drawing/2014/main" xmlns="" id="{EB29438D-680A-430B-8B3C-02170AF456CC}"/>
                </a:ext>
              </a:extLst>
            </p:cNvPr>
            <p:cNvSpPr/>
            <p:nvPr/>
          </p:nvSpPr>
          <p:spPr>
            <a:xfrm>
              <a:off x="3438" y="3225"/>
              <a:ext cx="15" cy="6"/>
            </a:xfrm>
            <a:custGeom>
              <a:avLst/>
              <a:gdLst/>
              <a:ahLst/>
              <a:cxnLst>
                <a:cxn ang="0">
                  <a:pos x="1" y="0"/>
                </a:cxn>
                <a:cxn ang="0">
                  <a:pos x="7" y="2"/>
                </a:cxn>
                <a:cxn ang="0">
                  <a:pos x="2" y="1"/>
                </a:cxn>
                <a:cxn ang="0">
                  <a:pos x="5" y="4"/>
                </a:cxn>
                <a:cxn ang="0">
                  <a:pos x="0" y="2"/>
                </a:cxn>
                <a:cxn ang="0">
                  <a:pos x="4" y="5"/>
                </a:cxn>
                <a:cxn ang="0">
                  <a:pos x="0" y="6"/>
                </a:cxn>
                <a:cxn ang="0">
                  <a:pos x="7" y="6"/>
                </a:cxn>
                <a:cxn ang="0">
                  <a:pos x="6" y="4"/>
                </a:cxn>
                <a:cxn ang="0">
                  <a:pos x="9" y="5"/>
                </a:cxn>
                <a:cxn ang="0">
                  <a:pos x="14" y="2"/>
                </a:cxn>
                <a:cxn ang="0">
                  <a:pos x="1" y="0"/>
                </a:cxn>
              </a:cxnLst>
              <a:rect l="0" t="0" r="0" b="0"/>
              <a:pathLst>
                <a:path w="17" h="7">
                  <a:moveTo>
                    <a:pt x="2" y="0"/>
                  </a:moveTo>
                  <a:cubicBezTo>
                    <a:pt x="8" y="3"/>
                    <a:pt x="8" y="3"/>
                    <a:pt x="8" y="3"/>
                  </a:cubicBezTo>
                  <a:cubicBezTo>
                    <a:pt x="6" y="3"/>
                    <a:pt x="4" y="3"/>
                    <a:pt x="3" y="2"/>
                  </a:cubicBezTo>
                  <a:cubicBezTo>
                    <a:pt x="2" y="3"/>
                    <a:pt x="7" y="4"/>
                    <a:pt x="6" y="5"/>
                  </a:cubicBezTo>
                  <a:cubicBezTo>
                    <a:pt x="0" y="5"/>
                    <a:pt x="6" y="3"/>
                    <a:pt x="0" y="3"/>
                  </a:cubicBezTo>
                  <a:cubicBezTo>
                    <a:pt x="0" y="4"/>
                    <a:pt x="0" y="5"/>
                    <a:pt x="5" y="6"/>
                  </a:cubicBezTo>
                  <a:cubicBezTo>
                    <a:pt x="1" y="7"/>
                    <a:pt x="1" y="7"/>
                    <a:pt x="1" y="7"/>
                  </a:cubicBezTo>
                  <a:cubicBezTo>
                    <a:pt x="8" y="7"/>
                    <a:pt x="8" y="7"/>
                    <a:pt x="8" y="7"/>
                  </a:cubicBezTo>
                  <a:cubicBezTo>
                    <a:pt x="10" y="6"/>
                    <a:pt x="3" y="6"/>
                    <a:pt x="7" y="5"/>
                  </a:cubicBezTo>
                  <a:cubicBezTo>
                    <a:pt x="10" y="5"/>
                    <a:pt x="11" y="6"/>
                    <a:pt x="11" y="6"/>
                  </a:cubicBezTo>
                  <a:cubicBezTo>
                    <a:pt x="10" y="5"/>
                    <a:pt x="17" y="4"/>
                    <a:pt x="16" y="3"/>
                  </a:cubicBezTo>
                  <a:cubicBezTo>
                    <a:pt x="15" y="1"/>
                    <a:pt x="5" y="1"/>
                    <a:pt x="2"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3" name="Freeform 1626">
              <a:extLst>
                <a:ext uri="{FF2B5EF4-FFF2-40B4-BE49-F238E27FC236}">
                  <a16:creationId xmlns:a16="http://schemas.microsoft.com/office/drawing/2014/main" xmlns="" id="{100DAD4B-A5DE-4DB1-BAD7-737C9A6ABD78}"/>
                </a:ext>
              </a:extLst>
            </p:cNvPr>
            <p:cNvSpPr/>
            <p:nvPr/>
          </p:nvSpPr>
          <p:spPr>
            <a:xfrm>
              <a:off x="3445" y="3225"/>
              <a:ext cx="4" cy="0"/>
            </a:xfrm>
            <a:custGeom>
              <a:avLst/>
              <a:gdLst/>
              <a:ahLst/>
              <a:cxnLst>
                <a:cxn ang="0">
                  <a:pos x="1" y="0"/>
                </a:cxn>
                <a:cxn ang="0">
                  <a:pos x="4" y="0"/>
                </a:cxn>
                <a:cxn ang="0">
                  <a:pos x="0" y="0"/>
                </a:cxn>
                <a:cxn ang="0">
                  <a:pos x="1" y="0"/>
                </a:cxn>
              </a:cxnLst>
              <a:rect l="0" t="0" r="0" b="0"/>
              <a:pathLst>
                <a:path w="4" h="1">
                  <a:moveTo>
                    <a:pt x="1" y="0"/>
                  </a:moveTo>
                  <a:lnTo>
                    <a:pt x="4" y="0"/>
                  </a:lnTo>
                  <a:lnTo>
                    <a:pt x="0"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4" name="Freeform 1627">
              <a:extLst>
                <a:ext uri="{FF2B5EF4-FFF2-40B4-BE49-F238E27FC236}">
                  <a16:creationId xmlns:a16="http://schemas.microsoft.com/office/drawing/2014/main" xmlns="" id="{5D2BDC77-6BF9-47E3-AD99-1E163F5D8F18}"/>
                </a:ext>
              </a:extLst>
            </p:cNvPr>
            <p:cNvSpPr/>
            <p:nvPr/>
          </p:nvSpPr>
          <p:spPr>
            <a:xfrm>
              <a:off x="3438" y="3220"/>
              <a:ext cx="16" cy="4"/>
            </a:xfrm>
            <a:custGeom>
              <a:avLst/>
              <a:gdLst/>
              <a:ahLst/>
              <a:cxnLst>
                <a:cxn ang="0">
                  <a:pos x="0" y="2"/>
                </a:cxn>
                <a:cxn ang="0">
                  <a:pos x="4" y="4"/>
                </a:cxn>
                <a:cxn ang="0">
                  <a:pos x="1" y="4"/>
                </a:cxn>
                <a:cxn ang="0">
                  <a:pos x="6" y="4"/>
                </a:cxn>
                <a:cxn ang="0">
                  <a:pos x="3" y="2"/>
                </a:cxn>
                <a:cxn ang="0">
                  <a:pos x="11" y="1"/>
                </a:cxn>
                <a:cxn ang="0">
                  <a:pos x="9" y="3"/>
                </a:cxn>
                <a:cxn ang="0">
                  <a:pos x="8" y="0"/>
                </a:cxn>
                <a:cxn ang="0">
                  <a:pos x="7" y="0"/>
                </a:cxn>
                <a:cxn ang="0">
                  <a:pos x="5" y="0"/>
                </a:cxn>
                <a:cxn ang="0">
                  <a:pos x="0" y="2"/>
                </a:cxn>
              </a:cxnLst>
              <a:rect l="0" t="0" r="0" b="0"/>
              <a:pathLst>
                <a:path w="18" h="5">
                  <a:moveTo>
                    <a:pt x="1" y="3"/>
                  </a:moveTo>
                  <a:cubicBezTo>
                    <a:pt x="5" y="5"/>
                    <a:pt x="5" y="5"/>
                    <a:pt x="5" y="5"/>
                  </a:cubicBezTo>
                  <a:cubicBezTo>
                    <a:pt x="4" y="5"/>
                    <a:pt x="3" y="5"/>
                    <a:pt x="2" y="5"/>
                  </a:cubicBezTo>
                  <a:cubicBezTo>
                    <a:pt x="3" y="5"/>
                    <a:pt x="6" y="5"/>
                    <a:pt x="7" y="5"/>
                  </a:cubicBezTo>
                  <a:cubicBezTo>
                    <a:pt x="13" y="5"/>
                    <a:pt x="5" y="3"/>
                    <a:pt x="4" y="3"/>
                  </a:cubicBezTo>
                  <a:cubicBezTo>
                    <a:pt x="7" y="1"/>
                    <a:pt x="7" y="3"/>
                    <a:pt x="13" y="2"/>
                  </a:cubicBezTo>
                  <a:cubicBezTo>
                    <a:pt x="13" y="3"/>
                    <a:pt x="11" y="3"/>
                    <a:pt x="11" y="4"/>
                  </a:cubicBezTo>
                  <a:cubicBezTo>
                    <a:pt x="18" y="3"/>
                    <a:pt x="12" y="1"/>
                    <a:pt x="10" y="0"/>
                  </a:cubicBezTo>
                  <a:cubicBezTo>
                    <a:pt x="9" y="0"/>
                    <a:pt x="8" y="0"/>
                    <a:pt x="8" y="1"/>
                  </a:cubicBezTo>
                  <a:cubicBezTo>
                    <a:pt x="6" y="0"/>
                    <a:pt x="6" y="0"/>
                    <a:pt x="6" y="0"/>
                  </a:cubicBezTo>
                  <a:cubicBezTo>
                    <a:pt x="1" y="0"/>
                    <a:pt x="0" y="1"/>
                    <a:pt x="1" y="3"/>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5" name="Freeform 1628">
              <a:extLst>
                <a:ext uri="{FF2B5EF4-FFF2-40B4-BE49-F238E27FC236}">
                  <a16:creationId xmlns:a16="http://schemas.microsoft.com/office/drawing/2014/main" xmlns="" id="{FB9761A3-51E6-4A56-B90B-2981F5AAA3B7}"/>
                </a:ext>
              </a:extLst>
            </p:cNvPr>
            <p:cNvSpPr/>
            <p:nvPr/>
          </p:nvSpPr>
          <p:spPr>
            <a:xfrm>
              <a:off x="3437" y="3224"/>
              <a:ext cx="2" cy="1"/>
            </a:xfrm>
            <a:custGeom>
              <a:avLst/>
              <a:gdLst/>
              <a:ahLst/>
              <a:cxnLst>
                <a:cxn ang="0">
                  <a:pos x="2" y="1"/>
                </a:cxn>
                <a:cxn ang="0">
                  <a:pos x="2" y="0"/>
                </a:cxn>
                <a:cxn ang="0">
                  <a:pos x="2" y="1"/>
                </a:cxn>
              </a:cxnLst>
              <a:rect l="0" t="0" r="0" b="0"/>
              <a:pathLst>
                <a:path w="2" h="1">
                  <a:moveTo>
                    <a:pt x="2" y="1"/>
                  </a:moveTo>
                  <a:cubicBezTo>
                    <a:pt x="1" y="0"/>
                    <a:pt x="2" y="0"/>
                    <a:pt x="2" y="0"/>
                  </a:cubicBezTo>
                  <a:cubicBezTo>
                    <a:pt x="1" y="0"/>
                    <a:pt x="0"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6" name="Freeform 1629">
              <a:extLst>
                <a:ext uri="{FF2B5EF4-FFF2-40B4-BE49-F238E27FC236}">
                  <a16:creationId xmlns:a16="http://schemas.microsoft.com/office/drawing/2014/main" xmlns="" id="{89F3D217-B01C-4DF1-AB46-38C5135EC91B}"/>
                </a:ext>
              </a:extLst>
            </p:cNvPr>
            <p:cNvSpPr/>
            <p:nvPr/>
          </p:nvSpPr>
          <p:spPr>
            <a:xfrm>
              <a:off x="3447" y="3219"/>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0" y="1"/>
                    <a:pt x="0" y="1"/>
                    <a:pt x="0"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7" name="Freeform 1630">
              <a:extLst>
                <a:ext uri="{FF2B5EF4-FFF2-40B4-BE49-F238E27FC236}">
                  <a16:creationId xmlns:a16="http://schemas.microsoft.com/office/drawing/2014/main" xmlns="" id="{8EFDCCE6-EE61-4950-A2C3-FD2A7A714290}"/>
                </a:ext>
              </a:extLst>
            </p:cNvPr>
            <p:cNvSpPr/>
            <p:nvPr/>
          </p:nvSpPr>
          <p:spPr>
            <a:xfrm>
              <a:off x="3439" y="3219"/>
              <a:ext cx="2" cy="1"/>
            </a:xfrm>
            <a:custGeom>
              <a:avLst/>
              <a:gdLst/>
              <a:ahLst/>
              <a:cxnLst>
                <a:cxn ang="0">
                  <a:pos x="2" y="1"/>
                </a:cxn>
                <a:cxn ang="0">
                  <a:pos x="2" y="0"/>
                </a:cxn>
                <a:cxn ang="0">
                  <a:pos x="0" y="0"/>
                </a:cxn>
                <a:cxn ang="0">
                  <a:pos x="2" y="1"/>
                </a:cxn>
              </a:cxnLst>
              <a:rect l="0" t="0" r="0" b="0"/>
              <a:pathLst>
                <a:path w="2" h="1">
                  <a:moveTo>
                    <a:pt x="2" y="1"/>
                  </a:moveTo>
                  <a:cubicBezTo>
                    <a:pt x="2" y="0"/>
                    <a:pt x="2" y="0"/>
                    <a:pt x="2" y="0"/>
                  </a:cubicBezTo>
                  <a:cubicBezTo>
                    <a:pt x="0" y="0"/>
                    <a:pt x="0" y="0"/>
                    <a:pt x="0" y="0"/>
                  </a:cubicBezTo>
                  <a:cubicBezTo>
                    <a:pt x="0" y="0"/>
                    <a:pt x="0" y="1"/>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8" name="Freeform 1631">
              <a:extLst>
                <a:ext uri="{FF2B5EF4-FFF2-40B4-BE49-F238E27FC236}">
                  <a16:creationId xmlns:a16="http://schemas.microsoft.com/office/drawing/2014/main" xmlns="" id="{44B6FF31-567E-4B24-93E6-CD0D5F29C19E}"/>
                </a:ext>
              </a:extLst>
            </p:cNvPr>
            <p:cNvSpPr/>
            <p:nvPr/>
          </p:nvSpPr>
          <p:spPr>
            <a:xfrm>
              <a:off x="3436" y="3185"/>
              <a:ext cx="17" cy="34"/>
            </a:xfrm>
            <a:custGeom>
              <a:avLst/>
              <a:gdLst/>
              <a:ahLst/>
              <a:cxnLst>
                <a:cxn ang="0">
                  <a:pos x="15" y="1"/>
                </a:cxn>
                <a:cxn ang="0">
                  <a:pos x="11" y="2"/>
                </a:cxn>
                <a:cxn ang="0">
                  <a:pos x="8" y="0"/>
                </a:cxn>
                <a:cxn ang="0">
                  <a:pos x="2" y="0"/>
                </a:cxn>
                <a:cxn ang="0">
                  <a:pos x="5" y="3"/>
                </a:cxn>
                <a:cxn ang="0">
                  <a:pos x="1" y="2"/>
                </a:cxn>
                <a:cxn ang="0">
                  <a:pos x="3" y="7"/>
                </a:cxn>
                <a:cxn ang="0">
                  <a:pos x="5" y="11"/>
                </a:cxn>
                <a:cxn ang="0">
                  <a:pos x="2" y="25"/>
                </a:cxn>
                <a:cxn ang="0">
                  <a:pos x="7" y="26"/>
                </a:cxn>
                <a:cxn ang="0">
                  <a:pos x="4" y="27"/>
                </a:cxn>
                <a:cxn ang="0">
                  <a:pos x="4" y="26"/>
                </a:cxn>
                <a:cxn ang="0">
                  <a:pos x="3" y="30"/>
                </a:cxn>
                <a:cxn ang="0">
                  <a:pos x="9" y="30"/>
                </a:cxn>
                <a:cxn ang="0">
                  <a:pos x="2" y="32"/>
                </a:cxn>
                <a:cxn ang="0">
                  <a:pos x="6" y="33"/>
                </a:cxn>
                <a:cxn ang="0">
                  <a:pos x="11" y="32"/>
                </a:cxn>
                <a:cxn ang="0">
                  <a:pos x="13" y="33"/>
                </a:cxn>
                <a:cxn ang="0">
                  <a:pos x="6" y="24"/>
                </a:cxn>
                <a:cxn ang="0">
                  <a:pos x="10" y="24"/>
                </a:cxn>
                <a:cxn ang="0">
                  <a:pos x="13" y="19"/>
                </a:cxn>
                <a:cxn ang="0">
                  <a:pos x="7" y="17"/>
                </a:cxn>
                <a:cxn ang="0">
                  <a:pos x="10" y="15"/>
                </a:cxn>
                <a:cxn ang="0">
                  <a:pos x="7" y="15"/>
                </a:cxn>
                <a:cxn ang="0">
                  <a:pos x="11" y="14"/>
                </a:cxn>
                <a:cxn ang="0">
                  <a:pos x="4" y="13"/>
                </a:cxn>
                <a:cxn ang="0">
                  <a:pos x="14" y="11"/>
                </a:cxn>
                <a:cxn ang="0">
                  <a:pos x="10" y="11"/>
                </a:cxn>
                <a:cxn ang="0">
                  <a:pos x="7" y="10"/>
                </a:cxn>
                <a:cxn ang="0">
                  <a:pos x="13" y="10"/>
                </a:cxn>
                <a:cxn ang="0">
                  <a:pos x="10" y="7"/>
                </a:cxn>
                <a:cxn ang="0">
                  <a:pos x="6" y="7"/>
                </a:cxn>
                <a:cxn ang="0">
                  <a:pos x="8" y="4"/>
                </a:cxn>
                <a:cxn ang="0">
                  <a:pos x="14" y="6"/>
                </a:cxn>
                <a:cxn ang="0">
                  <a:pos x="17" y="5"/>
                </a:cxn>
                <a:cxn ang="0">
                  <a:pos x="9" y="2"/>
                </a:cxn>
                <a:cxn ang="0">
                  <a:pos x="15" y="1"/>
                </a:cxn>
              </a:cxnLst>
              <a:rect l="0" t="0" r="0" b="0"/>
              <a:pathLst>
                <a:path w="20" h="39">
                  <a:moveTo>
                    <a:pt x="18" y="2"/>
                  </a:moveTo>
                  <a:cubicBezTo>
                    <a:pt x="15" y="2"/>
                    <a:pt x="14" y="2"/>
                    <a:pt x="14" y="3"/>
                  </a:cubicBezTo>
                  <a:cubicBezTo>
                    <a:pt x="11" y="3"/>
                    <a:pt x="12" y="2"/>
                    <a:pt x="10" y="1"/>
                  </a:cubicBezTo>
                  <a:cubicBezTo>
                    <a:pt x="8" y="2"/>
                    <a:pt x="6" y="1"/>
                    <a:pt x="3" y="0"/>
                  </a:cubicBezTo>
                  <a:cubicBezTo>
                    <a:pt x="3" y="2"/>
                    <a:pt x="7" y="3"/>
                    <a:pt x="6" y="4"/>
                  </a:cubicBezTo>
                  <a:cubicBezTo>
                    <a:pt x="2" y="3"/>
                    <a:pt x="2" y="3"/>
                    <a:pt x="2" y="3"/>
                  </a:cubicBezTo>
                  <a:cubicBezTo>
                    <a:pt x="4" y="5"/>
                    <a:pt x="7" y="8"/>
                    <a:pt x="4" y="9"/>
                  </a:cubicBezTo>
                  <a:cubicBezTo>
                    <a:pt x="3" y="10"/>
                    <a:pt x="4" y="12"/>
                    <a:pt x="6" y="13"/>
                  </a:cubicBezTo>
                  <a:cubicBezTo>
                    <a:pt x="4" y="18"/>
                    <a:pt x="7" y="24"/>
                    <a:pt x="3" y="29"/>
                  </a:cubicBezTo>
                  <a:cubicBezTo>
                    <a:pt x="9" y="30"/>
                    <a:pt x="9" y="30"/>
                    <a:pt x="9" y="30"/>
                  </a:cubicBezTo>
                  <a:cubicBezTo>
                    <a:pt x="6" y="30"/>
                    <a:pt x="9" y="32"/>
                    <a:pt x="5" y="31"/>
                  </a:cubicBezTo>
                  <a:cubicBezTo>
                    <a:pt x="6" y="31"/>
                    <a:pt x="5" y="31"/>
                    <a:pt x="5" y="30"/>
                  </a:cubicBezTo>
                  <a:cubicBezTo>
                    <a:pt x="0" y="31"/>
                    <a:pt x="6" y="33"/>
                    <a:pt x="4" y="35"/>
                  </a:cubicBezTo>
                  <a:cubicBezTo>
                    <a:pt x="5" y="34"/>
                    <a:pt x="10" y="35"/>
                    <a:pt x="11" y="35"/>
                  </a:cubicBezTo>
                  <a:cubicBezTo>
                    <a:pt x="4" y="35"/>
                    <a:pt x="11" y="37"/>
                    <a:pt x="3" y="37"/>
                  </a:cubicBezTo>
                  <a:cubicBezTo>
                    <a:pt x="1" y="38"/>
                    <a:pt x="9" y="37"/>
                    <a:pt x="8" y="38"/>
                  </a:cubicBezTo>
                  <a:cubicBezTo>
                    <a:pt x="12" y="39"/>
                    <a:pt x="10" y="37"/>
                    <a:pt x="13" y="37"/>
                  </a:cubicBezTo>
                  <a:cubicBezTo>
                    <a:pt x="17" y="38"/>
                    <a:pt x="12" y="38"/>
                    <a:pt x="16" y="38"/>
                  </a:cubicBezTo>
                  <a:cubicBezTo>
                    <a:pt x="18" y="36"/>
                    <a:pt x="10" y="32"/>
                    <a:pt x="8" y="28"/>
                  </a:cubicBezTo>
                  <a:cubicBezTo>
                    <a:pt x="12" y="28"/>
                    <a:pt x="12" y="28"/>
                    <a:pt x="12" y="28"/>
                  </a:cubicBezTo>
                  <a:cubicBezTo>
                    <a:pt x="9" y="26"/>
                    <a:pt x="9" y="23"/>
                    <a:pt x="16" y="22"/>
                  </a:cubicBezTo>
                  <a:cubicBezTo>
                    <a:pt x="12" y="23"/>
                    <a:pt x="18" y="20"/>
                    <a:pt x="9" y="20"/>
                  </a:cubicBezTo>
                  <a:cubicBezTo>
                    <a:pt x="11" y="19"/>
                    <a:pt x="11" y="19"/>
                    <a:pt x="12" y="18"/>
                  </a:cubicBezTo>
                  <a:cubicBezTo>
                    <a:pt x="9" y="18"/>
                    <a:pt x="9" y="18"/>
                    <a:pt x="9" y="18"/>
                  </a:cubicBezTo>
                  <a:cubicBezTo>
                    <a:pt x="9" y="17"/>
                    <a:pt x="13" y="18"/>
                    <a:pt x="13" y="17"/>
                  </a:cubicBezTo>
                  <a:cubicBezTo>
                    <a:pt x="9" y="17"/>
                    <a:pt x="8" y="16"/>
                    <a:pt x="5" y="16"/>
                  </a:cubicBezTo>
                  <a:cubicBezTo>
                    <a:pt x="10" y="15"/>
                    <a:pt x="13" y="14"/>
                    <a:pt x="17" y="13"/>
                  </a:cubicBezTo>
                  <a:cubicBezTo>
                    <a:pt x="12" y="13"/>
                    <a:pt x="12" y="13"/>
                    <a:pt x="12" y="13"/>
                  </a:cubicBezTo>
                  <a:cubicBezTo>
                    <a:pt x="14" y="12"/>
                    <a:pt x="10" y="12"/>
                    <a:pt x="9" y="12"/>
                  </a:cubicBezTo>
                  <a:cubicBezTo>
                    <a:pt x="9" y="11"/>
                    <a:pt x="14" y="12"/>
                    <a:pt x="16" y="12"/>
                  </a:cubicBezTo>
                  <a:cubicBezTo>
                    <a:pt x="17" y="11"/>
                    <a:pt x="9" y="9"/>
                    <a:pt x="12" y="9"/>
                  </a:cubicBezTo>
                  <a:cubicBezTo>
                    <a:pt x="8" y="9"/>
                    <a:pt x="8" y="9"/>
                    <a:pt x="8" y="9"/>
                  </a:cubicBezTo>
                  <a:cubicBezTo>
                    <a:pt x="7" y="7"/>
                    <a:pt x="11" y="6"/>
                    <a:pt x="10" y="5"/>
                  </a:cubicBezTo>
                  <a:cubicBezTo>
                    <a:pt x="15" y="5"/>
                    <a:pt x="14" y="6"/>
                    <a:pt x="17" y="7"/>
                  </a:cubicBezTo>
                  <a:cubicBezTo>
                    <a:pt x="18" y="7"/>
                    <a:pt x="18" y="6"/>
                    <a:pt x="20" y="6"/>
                  </a:cubicBezTo>
                  <a:cubicBezTo>
                    <a:pt x="17" y="6"/>
                    <a:pt x="14" y="4"/>
                    <a:pt x="11" y="3"/>
                  </a:cubicBezTo>
                  <a:cubicBezTo>
                    <a:pt x="17" y="4"/>
                    <a:pt x="17" y="2"/>
                    <a:pt x="18"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699" name="Freeform 1632">
              <a:extLst>
                <a:ext uri="{FF2B5EF4-FFF2-40B4-BE49-F238E27FC236}">
                  <a16:creationId xmlns:a16="http://schemas.microsoft.com/office/drawing/2014/main" xmlns="" id="{BF9E5E11-EC96-4076-8936-DF892DB7DDBA}"/>
                </a:ext>
              </a:extLst>
            </p:cNvPr>
            <p:cNvSpPr/>
            <p:nvPr/>
          </p:nvSpPr>
          <p:spPr>
            <a:xfrm>
              <a:off x="3453" y="3190"/>
              <a:ext cx="2" cy="1"/>
            </a:xfrm>
            <a:custGeom>
              <a:avLst/>
              <a:gdLst/>
              <a:ahLst/>
              <a:cxnLst>
                <a:cxn ang="0">
                  <a:pos x="0" y="0"/>
                </a:cxn>
                <a:cxn ang="0">
                  <a:pos x="2" y="1"/>
                </a:cxn>
                <a:cxn ang="0">
                  <a:pos x="1" y="1"/>
                </a:cxn>
                <a:cxn ang="0">
                  <a:pos x="0" y="0"/>
                </a:cxn>
              </a:cxnLst>
              <a:rect l="0" t="0" r="0" b="0"/>
              <a:pathLst>
                <a:path w="2" h="1">
                  <a:moveTo>
                    <a:pt x="0" y="0"/>
                  </a:moveTo>
                  <a:lnTo>
                    <a:pt x="2" y="1"/>
                  </a:lnTo>
                  <a:lnTo>
                    <a:pt x="1"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0" name="Freeform 1633">
              <a:extLst>
                <a:ext uri="{FF2B5EF4-FFF2-40B4-BE49-F238E27FC236}">
                  <a16:creationId xmlns:a16="http://schemas.microsoft.com/office/drawing/2014/main" xmlns="" id="{09B98206-A696-4EC2-B8ED-BD4245C65B60}"/>
                </a:ext>
              </a:extLst>
            </p:cNvPr>
            <p:cNvSpPr/>
            <p:nvPr/>
          </p:nvSpPr>
          <p:spPr>
            <a:xfrm>
              <a:off x="3451" y="318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1" name="Rectangle 1634">
              <a:extLst>
                <a:ext uri="{FF2B5EF4-FFF2-40B4-BE49-F238E27FC236}">
                  <a16:creationId xmlns:a16="http://schemas.microsoft.com/office/drawing/2014/main" xmlns="" id="{84F2C241-D69A-481B-8F92-869793F8BB4D}"/>
                </a:ext>
              </a:extLst>
            </p:cNvPr>
            <p:cNvSpPr/>
            <p:nvPr/>
          </p:nvSpPr>
          <p:spPr>
            <a:xfrm>
              <a:off x="3439" y="3193"/>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702" name="Freeform 1635">
              <a:extLst>
                <a:ext uri="{FF2B5EF4-FFF2-40B4-BE49-F238E27FC236}">
                  <a16:creationId xmlns:a16="http://schemas.microsoft.com/office/drawing/2014/main" xmlns="" id="{081278C7-A950-41CF-9F7E-6B91618734B0}"/>
                </a:ext>
              </a:extLst>
            </p:cNvPr>
            <p:cNvSpPr/>
            <p:nvPr/>
          </p:nvSpPr>
          <p:spPr>
            <a:xfrm>
              <a:off x="3450" y="3196"/>
              <a:ext cx="4" cy="1"/>
            </a:xfrm>
            <a:custGeom>
              <a:avLst/>
              <a:gdLst/>
              <a:ahLst/>
              <a:cxnLst>
                <a:cxn ang="0">
                  <a:pos x="4" y="0"/>
                </a:cxn>
                <a:cxn ang="0">
                  <a:pos x="0" y="1"/>
                </a:cxn>
                <a:cxn ang="0">
                  <a:pos x="4" y="0"/>
                </a:cxn>
              </a:cxnLst>
              <a:rect l="0" t="0" r="0" b="0"/>
              <a:pathLst>
                <a:path w="4" h="1">
                  <a:moveTo>
                    <a:pt x="4" y="0"/>
                  </a:moveTo>
                  <a:cubicBezTo>
                    <a:pt x="0" y="1"/>
                    <a:pt x="0" y="1"/>
                    <a:pt x="0" y="1"/>
                  </a:cubicBezTo>
                  <a:cubicBezTo>
                    <a:pt x="1" y="1"/>
                    <a:pt x="3" y="1"/>
                    <a:pt x="4" y="0"/>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3" name="Freeform 1636">
              <a:extLst>
                <a:ext uri="{FF2B5EF4-FFF2-40B4-BE49-F238E27FC236}">
                  <a16:creationId xmlns:a16="http://schemas.microsoft.com/office/drawing/2014/main" xmlns="" id="{449665EC-EA75-4C5F-927F-9BB8975D7B23}"/>
                </a:ext>
              </a:extLst>
            </p:cNvPr>
            <p:cNvSpPr/>
            <p:nvPr/>
          </p:nvSpPr>
          <p:spPr>
            <a:xfrm>
              <a:off x="3450" y="3203"/>
              <a:ext cx="2" cy="0"/>
            </a:xfrm>
            <a:custGeom>
              <a:avLst/>
              <a:gdLst/>
              <a:ahLst/>
              <a:cxnLst>
                <a:cxn ang="0">
                  <a:pos x="0" y="0"/>
                </a:cxn>
                <a:cxn ang="0">
                  <a:pos x="2" y="0"/>
                </a:cxn>
                <a:cxn ang="0">
                  <a:pos x="0" y="0"/>
                </a:cxn>
              </a:cxnLst>
              <a:rect l="0" t="0" r="0" b="0"/>
              <a:pathLst>
                <a:path w="3" h="1">
                  <a:moveTo>
                    <a:pt x="0" y="1"/>
                  </a:moveTo>
                  <a:cubicBezTo>
                    <a:pt x="3" y="1"/>
                    <a:pt x="3" y="1"/>
                    <a:pt x="3" y="1"/>
                  </a:cubicBezTo>
                  <a:cubicBezTo>
                    <a:pt x="3" y="1"/>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4" name="Freeform 1637">
              <a:extLst>
                <a:ext uri="{FF2B5EF4-FFF2-40B4-BE49-F238E27FC236}">
                  <a16:creationId xmlns:a16="http://schemas.microsoft.com/office/drawing/2014/main" xmlns="" id="{4EFEE5EA-E285-4A38-8BCE-67519E6CAE96}"/>
                </a:ext>
              </a:extLst>
            </p:cNvPr>
            <p:cNvSpPr/>
            <p:nvPr/>
          </p:nvSpPr>
          <p:spPr>
            <a:xfrm>
              <a:off x="3452" y="3188"/>
              <a:ext cx="2" cy="2"/>
            </a:xfrm>
            <a:custGeom>
              <a:avLst/>
              <a:gdLst/>
              <a:ahLst/>
              <a:cxnLst>
                <a:cxn ang="0">
                  <a:pos x="2" y="2"/>
                </a:cxn>
                <a:cxn ang="0">
                  <a:pos x="1" y="1"/>
                </a:cxn>
                <a:cxn ang="0">
                  <a:pos x="0" y="0"/>
                </a:cxn>
                <a:cxn ang="0">
                  <a:pos x="2" y="2"/>
                </a:cxn>
              </a:cxnLst>
              <a:rect l="0" t="0" r="0" b="0"/>
              <a:pathLst>
                <a:path w="2" h="2">
                  <a:moveTo>
                    <a:pt x="2" y="2"/>
                  </a:moveTo>
                  <a:lnTo>
                    <a:pt x="1" y="1"/>
                  </a:lnTo>
                  <a:lnTo>
                    <a:pt x="0" y="0"/>
                  </a:lnTo>
                  <a:lnTo>
                    <a:pt x="2" y="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5" name="Freeform 1638">
              <a:extLst>
                <a:ext uri="{FF2B5EF4-FFF2-40B4-BE49-F238E27FC236}">
                  <a16:creationId xmlns:a16="http://schemas.microsoft.com/office/drawing/2014/main" xmlns="" id="{A82F7E67-FC14-4B5A-86C5-482A2905F633}"/>
                </a:ext>
              </a:extLst>
            </p:cNvPr>
            <p:cNvSpPr/>
            <p:nvPr/>
          </p:nvSpPr>
          <p:spPr>
            <a:xfrm>
              <a:off x="3436" y="3167"/>
              <a:ext cx="20" cy="18"/>
            </a:xfrm>
            <a:custGeom>
              <a:avLst/>
              <a:gdLst/>
              <a:ahLst/>
              <a:cxnLst>
                <a:cxn ang="0">
                  <a:pos x="3" y="0"/>
                </a:cxn>
                <a:cxn ang="0">
                  <a:pos x="0" y="3"/>
                </a:cxn>
                <a:cxn ang="0">
                  <a:pos x="9" y="6"/>
                </a:cxn>
                <a:cxn ang="0">
                  <a:pos x="1" y="5"/>
                </a:cxn>
                <a:cxn ang="0">
                  <a:pos x="6" y="12"/>
                </a:cxn>
                <a:cxn ang="0">
                  <a:pos x="3" y="12"/>
                </a:cxn>
                <a:cxn ang="0">
                  <a:pos x="12" y="15"/>
                </a:cxn>
                <a:cxn ang="0">
                  <a:pos x="2" y="13"/>
                </a:cxn>
                <a:cxn ang="0">
                  <a:pos x="1" y="13"/>
                </a:cxn>
                <a:cxn ang="0">
                  <a:pos x="4" y="17"/>
                </a:cxn>
                <a:cxn ang="0">
                  <a:pos x="9" y="18"/>
                </a:cxn>
                <a:cxn ang="0">
                  <a:pos x="14" y="18"/>
                </a:cxn>
                <a:cxn ang="0">
                  <a:pos x="11" y="16"/>
                </a:cxn>
                <a:cxn ang="0">
                  <a:pos x="14" y="16"/>
                </a:cxn>
                <a:cxn ang="0">
                  <a:pos x="12" y="15"/>
                </a:cxn>
                <a:cxn ang="0">
                  <a:pos x="15" y="15"/>
                </a:cxn>
                <a:cxn ang="0">
                  <a:pos x="13" y="13"/>
                </a:cxn>
                <a:cxn ang="0">
                  <a:pos x="13" y="13"/>
                </a:cxn>
                <a:cxn ang="0">
                  <a:pos x="9" y="12"/>
                </a:cxn>
                <a:cxn ang="0">
                  <a:pos x="13" y="12"/>
                </a:cxn>
                <a:cxn ang="0">
                  <a:pos x="11" y="12"/>
                </a:cxn>
                <a:cxn ang="0">
                  <a:pos x="16" y="8"/>
                </a:cxn>
                <a:cxn ang="0">
                  <a:pos x="13" y="7"/>
                </a:cxn>
                <a:cxn ang="0">
                  <a:pos x="15" y="10"/>
                </a:cxn>
                <a:cxn ang="0">
                  <a:pos x="6" y="8"/>
                </a:cxn>
                <a:cxn ang="0">
                  <a:pos x="14" y="7"/>
                </a:cxn>
                <a:cxn ang="0">
                  <a:pos x="13" y="4"/>
                </a:cxn>
                <a:cxn ang="0">
                  <a:pos x="14" y="4"/>
                </a:cxn>
                <a:cxn ang="0">
                  <a:pos x="12" y="2"/>
                </a:cxn>
                <a:cxn ang="0">
                  <a:pos x="10" y="2"/>
                </a:cxn>
                <a:cxn ang="0">
                  <a:pos x="7" y="1"/>
                </a:cxn>
                <a:cxn ang="0">
                  <a:pos x="10" y="1"/>
                </a:cxn>
                <a:cxn ang="0">
                  <a:pos x="5" y="0"/>
                </a:cxn>
                <a:cxn ang="0">
                  <a:pos x="7" y="1"/>
                </a:cxn>
                <a:cxn ang="0">
                  <a:pos x="3" y="0"/>
                </a:cxn>
              </a:cxnLst>
              <a:rect l="0" t="0" r="0" b="0"/>
              <a:pathLst>
                <a:path w="23" h="21">
                  <a:moveTo>
                    <a:pt x="4" y="1"/>
                  </a:moveTo>
                  <a:cubicBezTo>
                    <a:pt x="0" y="1"/>
                    <a:pt x="2" y="3"/>
                    <a:pt x="1" y="4"/>
                  </a:cubicBezTo>
                  <a:cubicBezTo>
                    <a:pt x="3" y="7"/>
                    <a:pt x="11" y="6"/>
                    <a:pt x="11" y="8"/>
                  </a:cubicBezTo>
                  <a:cubicBezTo>
                    <a:pt x="2" y="6"/>
                    <a:pt x="2" y="6"/>
                    <a:pt x="2" y="6"/>
                  </a:cubicBezTo>
                  <a:cubicBezTo>
                    <a:pt x="2" y="9"/>
                    <a:pt x="0" y="12"/>
                    <a:pt x="8" y="14"/>
                  </a:cubicBezTo>
                  <a:cubicBezTo>
                    <a:pt x="7" y="14"/>
                    <a:pt x="5" y="15"/>
                    <a:pt x="4" y="14"/>
                  </a:cubicBezTo>
                  <a:cubicBezTo>
                    <a:pt x="4" y="15"/>
                    <a:pt x="17" y="16"/>
                    <a:pt x="14" y="18"/>
                  </a:cubicBezTo>
                  <a:cubicBezTo>
                    <a:pt x="8" y="15"/>
                    <a:pt x="8" y="18"/>
                    <a:pt x="3" y="16"/>
                  </a:cubicBezTo>
                  <a:cubicBezTo>
                    <a:pt x="2" y="16"/>
                    <a:pt x="2" y="16"/>
                    <a:pt x="2" y="16"/>
                  </a:cubicBezTo>
                  <a:cubicBezTo>
                    <a:pt x="2" y="17"/>
                    <a:pt x="5" y="19"/>
                    <a:pt x="5" y="20"/>
                  </a:cubicBezTo>
                  <a:cubicBezTo>
                    <a:pt x="7" y="20"/>
                    <a:pt x="11" y="20"/>
                    <a:pt x="11" y="21"/>
                  </a:cubicBezTo>
                  <a:cubicBezTo>
                    <a:pt x="12" y="21"/>
                    <a:pt x="14" y="21"/>
                    <a:pt x="17" y="21"/>
                  </a:cubicBezTo>
                  <a:cubicBezTo>
                    <a:pt x="14" y="20"/>
                    <a:pt x="16" y="20"/>
                    <a:pt x="13" y="19"/>
                  </a:cubicBezTo>
                  <a:cubicBezTo>
                    <a:pt x="16" y="18"/>
                    <a:pt x="14" y="19"/>
                    <a:pt x="17" y="19"/>
                  </a:cubicBezTo>
                  <a:cubicBezTo>
                    <a:pt x="14" y="18"/>
                    <a:pt x="14" y="18"/>
                    <a:pt x="14" y="18"/>
                  </a:cubicBezTo>
                  <a:cubicBezTo>
                    <a:pt x="15" y="17"/>
                    <a:pt x="17" y="19"/>
                    <a:pt x="18" y="18"/>
                  </a:cubicBezTo>
                  <a:cubicBezTo>
                    <a:pt x="16" y="17"/>
                    <a:pt x="14" y="16"/>
                    <a:pt x="15" y="16"/>
                  </a:cubicBezTo>
                  <a:cubicBezTo>
                    <a:pt x="16" y="16"/>
                    <a:pt x="16" y="16"/>
                    <a:pt x="16" y="16"/>
                  </a:cubicBezTo>
                  <a:cubicBezTo>
                    <a:pt x="15" y="15"/>
                    <a:pt x="16" y="15"/>
                    <a:pt x="11" y="14"/>
                  </a:cubicBezTo>
                  <a:cubicBezTo>
                    <a:pt x="16" y="14"/>
                    <a:pt x="16" y="14"/>
                    <a:pt x="16" y="14"/>
                  </a:cubicBezTo>
                  <a:cubicBezTo>
                    <a:pt x="13" y="14"/>
                    <a:pt x="13" y="14"/>
                    <a:pt x="13" y="14"/>
                  </a:cubicBezTo>
                  <a:cubicBezTo>
                    <a:pt x="14" y="12"/>
                    <a:pt x="23" y="13"/>
                    <a:pt x="19" y="10"/>
                  </a:cubicBezTo>
                  <a:cubicBezTo>
                    <a:pt x="17" y="10"/>
                    <a:pt x="16" y="10"/>
                    <a:pt x="15" y="9"/>
                  </a:cubicBezTo>
                  <a:cubicBezTo>
                    <a:pt x="12" y="10"/>
                    <a:pt x="17" y="11"/>
                    <a:pt x="18" y="12"/>
                  </a:cubicBezTo>
                  <a:cubicBezTo>
                    <a:pt x="14" y="11"/>
                    <a:pt x="10" y="9"/>
                    <a:pt x="8" y="10"/>
                  </a:cubicBezTo>
                  <a:cubicBezTo>
                    <a:pt x="12" y="10"/>
                    <a:pt x="8" y="8"/>
                    <a:pt x="17" y="9"/>
                  </a:cubicBezTo>
                  <a:cubicBezTo>
                    <a:pt x="17" y="7"/>
                    <a:pt x="13" y="6"/>
                    <a:pt x="15" y="5"/>
                  </a:cubicBezTo>
                  <a:cubicBezTo>
                    <a:pt x="17" y="5"/>
                    <a:pt x="17" y="5"/>
                    <a:pt x="17" y="5"/>
                  </a:cubicBezTo>
                  <a:cubicBezTo>
                    <a:pt x="11" y="4"/>
                    <a:pt x="19" y="4"/>
                    <a:pt x="14" y="3"/>
                  </a:cubicBezTo>
                  <a:cubicBezTo>
                    <a:pt x="12" y="3"/>
                    <a:pt x="12" y="3"/>
                    <a:pt x="12" y="3"/>
                  </a:cubicBezTo>
                  <a:cubicBezTo>
                    <a:pt x="10" y="3"/>
                    <a:pt x="10" y="3"/>
                    <a:pt x="9" y="2"/>
                  </a:cubicBezTo>
                  <a:cubicBezTo>
                    <a:pt x="10" y="2"/>
                    <a:pt x="10" y="2"/>
                    <a:pt x="12" y="2"/>
                  </a:cubicBezTo>
                  <a:cubicBezTo>
                    <a:pt x="7" y="2"/>
                    <a:pt x="7" y="0"/>
                    <a:pt x="6" y="0"/>
                  </a:cubicBezTo>
                  <a:cubicBezTo>
                    <a:pt x="5" y="0"/>
                    <a:pt x="8" y="1"/>
                    <a:pt x="9" y="2"/>
                  </a:cubicBezTo>
                  <a:cubicBezTo>
                    <a:pt x="7" y="2"/>
                    <a:pt x="3" y="1"/>
                    <a:pt x="4"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6" name="Freeform 1639">
              <a:extLst>
                <a:ext uri="{FF2B5EF4-FFF2-40B4-BE49-F238E27FC236}">
                  <a16:creationId xmlns:a16="http://schemas.microsoft.com/office/drawing/2014/main" xmlns="" id="{45645CE6-4141-4550-9FF3-88F7E4554447}"/>
                </a:ext>
              </a:extLst>
            </p:cNvPr>
            <p:cNvSpPr/>
            <p:nvPr/>
          </p:nvSpPr>
          <p:spPr>
            <a:xfrm>
              <a:off x="3450" y="3181"/>
              <a:ext cx="1" cy="1"/>
            </a:xfrm>
            <a:custGeom>
              <a:avLst/>
              <a:gdLst/>
              <a:ahLst/>
              <a:cxnLst>
                <a:cxn ang="0">
                  <a:pos x="1" y="1"/>
                </a:cxn>
                <a:cxn ang="0">
                  <a:pos x="0" y="0"/>
                </a:cxn>
                <a:cxn ang="0">
                  <a:pos x="1" y="1"/>
                </a:cxn>
              </a:cxnLst>
              <a:rect l="0" t="0" r="0" b="0"/>
              <a:pathLst>
                <a:path w="2" h="1">
                  <a:moveTo>
                    <a:pt x="2" y="1"/>
                  </a:moveTo>
                  <a:cubicBezTo>
                    <a:pt x="0" y="0"/>
                    <a:pt x="0" y="0"/>
                    <a:pt x="0" y="0"/>
                  </a:cubicBezTo>
                  <a:cubicBezTo>
                    <a:pt x="0" y="0"/>
                    <a:pt x="1"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7" name="Freeform 1640">
              <a:extLst>
                <a:ext uri="{FF2B5EF4-FFF2-40B4-BE49-F238E27FC236}">
                  <a16:creationId xmlns:a16="http://schemas.microsoft.com/office/drawing/2014/main" xmlns="" id="{36FA6FDB-B483-470F-ADBC-109A8E6AEE9B}"/>
                </a:ext>
              </a:extLst>
            </p:cNvPr>
            <p:cNvSpPr/>
            <p:nvPr/>
          </p:nvSpPr>
          <p:spPr>
            <a:xfrm>
              <a:off x="3435" y="3153"/>
              <a:ext cx="23" cy="15"/>
            </a:xfrm>
            <a:custGeom>
              <a:avLst/>
              <a:gdLst/>
              <a:ahLst/>
              <a:cxnLst>
                <a:cxn ang="0">
                  <a:pos x="11" y="10"/>
                </a:cxn>
                <a:cxn ang="0">
                  <a:pos x="16" y="10"/>
                </a:cxn>
                <a:cxn ang="0">
                  <a:pos x="6" y="9"/>
                </a:cxn>
                <a:cxn ang="0">
                  <a:pos x="5" y="7"/>
                </a:cxn>
                <a:cxn ang="0">
                  <a:pos x="13" y="8"/>
                </a:cxn>
                <a:cxn ang="0">
                  <a:pos x="14" y="7"/>
                </a:cxn>
                <a:cxn ang="0">
                  <a:pos x="9" y="6"/>
                </a:cxn>
                <a:cxn ang="0">
                  <a:pos x="7" y="5"/>
                </a:cxn>
                <a:cxn ang="0">
                  <a:pos x="8" y="5"/>
                </a:cxn>
                <a:cxn ang="0">
                  <a:pos x="14" y="5"/>
                </a:cxn>
                <a:cxn ang="0">
                  <a:pos x="1" y="0"/>
                </a:cxn>
                <a:cxn ang="0">
                  <a:pos x="2" y="1"/>
                </a:cxn>
                <a:cxn ang="0">
                  <a:pos x="8" y="2"/>
                </a:cxn>
                <a:cxn ang="0">
                  <a:pos x="5" y="3"/>
                </a:cxn>
                <a:cxn ang="0">
                  <a:pos x="3" y="2"/>
                </a:cxn>
                <a:cxn ang="0">
                  <a:pos x="2" y="10"/>
                </a:cxn>
                <a:cxn ang="0">
                  <a:pos x="2" y="10"/>
                </a:cxn>
                <a:cxn ang="0">
                  <a:pos x="5" y="11"/>
                </a:cxn>
                <a:cxn ang="0">
                  <a:pos x="11" y="11"/>
                </a:cxn>
                <a:cxn ang="0">
                  <a:pos x="10" y="11"/>
                </a:cxn>
                <a:cxn ang="0">
                  <a:pos x="16" y="12"/>
                </a:cxn>
                <a:cxn ang="0">
                  <a:pos x="17" y="15"/>
                </a:cxn>
                <a:cxn ang="0">
                  <a:pos x="18" y="11"/>
                </a:cxn>
                <a:cxn ang="0">
                  <a:pos x="11" y="10"/>
                </a:cxn>
              </a:cxnLst>
              <a:rect l="0" t="0" r="0" b="0"/>
              <a:pathLst>
                <a:path w="27" h="18">
                  <a:moveTo>
                    <a:pt x="13" y="12"/>
                  </a:moveTo>
                  <a:cubicBezTo>
                    <a:pt x="14" y="12"/>
                    <a:pt x="17" y="13"/>
                    <a:pt x="19" y="12"/>
                  </a:cubicBezTo>
                  <a:cubicBezTo>
                    <a:pt x="16" y="11"/>
                    <a:pt x="13" y="13"/>
                    <a:pt x="8" y="11"/>
                  </a:cubicBezTo>
                  <a:cubicBezTo>
                    <a:pt x="11" y="11"/>
                    <a:pt x="7" y="10"/>
                    <a:pt x="7" y="9"/>
                  </a:cubicBezTo>
                  <a:cubicBezTo>
                    <a:pt x="9" y="10"/>
                    <a:pt x="15" y="10"/>
                    <a:pt x="16" y="10"/>
                  </a:cubicBezTo>
                  <a:cubicBezTo>
                    <a:pt x="14" y="10"/>
                    <a:pt x="17" y="9"/>
                    <a:pt x="17" y="9"/>
                  </a:cubicBezTo>
                  <a:cubicBezTo>
                    <a:pt x="14" y="10"/>
                    <a:pt x="15" y="8"/>
                    <a:pt x="11" y="8"/>
                  </a:cubicBezTo>
                  <a:cubicBezTo>
                    <a:pt x="8" y="8"/>
                    <a:pt x="6" y="6"/>
                    <a:pt x="9" y="6"/>
                  </a:cubicBezTo>
                  <a:cubicBezTo>
                    <a:pt x="11" y="6"/>
                    <a:pt x="10" y="7"/>
                    <a:pt x="10" y="7"/>
                  </a:cubicBezTo>
                  <a:cubicBezTo>
                    <a:pt x="15" y="8"/>
                    <a:pt x="13" y="6"/>
                    <a:pt x="17" y="7"/>
                  </a:cubicBezTo>
                  <a:cubicBezTo>
                    <a:pt x="11" y="5"/>
                    <a:pt x="12" y="0"/>
                    <a:pt x="2" y="1"/>
                  </a:cubicBezTo>
                  <a:cubicBezTo>
                    <a:pt x="0" y="1"/>
                    <a:pt x="2" y="1"/>
                    <a:pt x="3" y="2"/>
                  </a:cubicBezTo>
                  <a:cubicBezTo>
                    <a:pt x="5" y="1"/>
                    <a:pt x="8" y="3"/>
                    <a:pt x="10" y="3"/>
                  </a:cubicBezTo>
                  <a:cubicBezTo>
                    <a:pt x="8" y="3"/>
                    <a:pt x="11" y="5"/>
                    <a:pt x="7" y="4"/>
                  </a:cubicBezTo>
                  <a:cubicBezTo>
                    <a:pt x="4" y="3"/>
                    <a:pt x="4" y="3"/>
                    <a:pt x="4" y="3"/>
                  </a:cubicBezTo>
                  <a:cubicBezTo>
                    <a:pt x="2" y="6"/>
                    <a:pt x="2" y="10"/>
                    <a:pt x="3" y="13"/>
                  </a:cubicBezTo>
                  <a:cubicBezTo>
                    <a:pt x="3" y="12"/>
                    <a:pt x="3" y="12"/>
                    <a:pt x="3" y="12"/>
                  </a:cubicBezTo>
                  <a:cubicBezTo>
                    <a:pt x="6" y="12"/>
                    <a:pt x="6" y="13"/>
                    <a:pt x="7" y="14"/>
                  </a:cubicBezTo>
                  <a:cubicBezTo>
                    <a:pt x="14" y="14"/>
                    <a:pt x="14" y="14"/>
                    <a:pt x="14" y="14"/>
                  </a:cubicBezTo>
                  <a:cubicBezTo>
                    <a:pt x="13" y="14"/>
                    <a:pt x="14" y="15"/>
                    <a:pt x="12" y="14"/>
                  </a:cubicBezTo>
                  <a:cubicBezTo>
                    <a:pt x="15" y="15"/>
                    <a:pt x="16" y="15"/>
                    <a:pt x="19" y="15"/>
                  </a:cubicBezTo>
                  <a:cubicBezTo>
                    <a:pt x="20" y="16"/>
                    <a:pt x="17" y="16"/>
                    <a:pt x="21" y="18"/>
                  </a:cubicBezTo>
                  <a:cubicBezTo>
                    <a:pt x="27" y="16"/>
                    <a:pt x="17" y="16"/>
                    <a:pt x="22" y="14"/>
                  </a:cubicBezTo>
                  <a:lnTo>
                    <a:pt x="13" y="12"/>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8" name="Freeform 1641">
              <a:extLst>
                <a:ext uri="{FF2B5EF4-FFF2-40B4-BE49-F238E27FC236}">
                  <a16:creationId xmlns:a16="http://schemas.microsoft.com/office/drawing/2014/main" xmlns="" id="{04232430-1062-464B-A934-0F7994E45ECD}"/>
                </a:ext>
              </a:extLst>
            </p:cNvPr>
            <p:cNvSpPr/>
            <p:nvPr/>
          </p:nvSpPr>
          <p:spPr>
            <a:xfrm>
              <a:off x="3446" y="3166"/>
              <a:ext cx="3" cy="1"/>
            </a:xfrm>
            <a:custGeom>
              <a:avLst/>
              <a:gdLst/>
              <a:ahLst/>
              <a:cxnLst>
                <a:cxn ang="0">
                  <a:pos x="3" y="1"/>
                </a:cxn>
                <a:cxn ang="0">
                  <a:pos x="0" y="0"/>
                </a:cxn>
                <a:cxn ang="0">
                  <a:pos x="2" y="1"/>
                </a:cxn>
                <a:cxn ang="0">
                  <a:pos x="3" y="1"/>
                </a:cxn>
              </a:cxnLst>
              <a:rect l="0" t="0" r="0" b="0"/>
              <a:pathLst>
                <a:path w="3" h="1">
                  <a:moveTo>
                    <a:pt x="3" y="1"/>
                  </a:moveTo>
                  <a:lnTo>
                    <a:pt x="0" y="0"/>
                  </a:lnTo>
                  <a:lnTo>
                    <a:pt x="2" y="1"/>
                  </a:lnTo>
                  <a:lnTo>
                    <a:pt x="3"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09" name="Freeform 1642">
              <a:extLst>
                <a:ext uri="{FF2B5EF4-FFF2-40B4-BE49-F238E27FC236}">
                  <a16:creationId xmlns:a16="http://schemas.microsoft.com/office/drawing/2014/main" xmlns="" id="{3F87C3D6-D6FF-4538-9062-B4AC5BF9F9C6}"/>
                </a:ext>
              </a:extLst>
            </p:cNvPr>
            <p:cNvSpPr/>
            <p:nvPr/>
          </p:nvSpPr>
          <p:spPr>
            <a:xfrm>
              <a:off x="3437" y="3165"/>
              <a:ext cx="3" cy="0"/>
            </a:xfrm>
            <a:custGeom>
              <a:avLst/>
              <a:gdLst/>
              <a:ahLst/>
              <a:cxnLst>
                <a:cxn ang="0">
                  <a:pos x="0" y="0"/>
                </a:cxn>
                <a:cxn ang="0">
                  <a:pos x="2" y="0"/>
                </a:cxn>
                <a:cxn ang="0">
                  <a:pos x="0" y="0"/>
                </a:cxn>
              </a:cxnLst>
              <a:rect l="0" t="0" r="0" b="0"/>
              <a:pathLst>
                <a:path w="4" h="1">
                  <a:moveTo>
                    <a:pt x="0" y="1"/>
                  </a:moveTo>
                  <a:cubicBezTo>
                    <a:pt x="3" y="1"/>
                    <a:pt x="3" y="1"/>
                    <a:pt x="3" y="1"/>
                  </a:cubicBezTo>
                  <a:cubicBezTo>
                    <a:pt x="4" y="0"/>
                    <a:pt x="2"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0" name="Freeform 1643">
              <a:extLst>
                <a:ext uri="{FF2B5EF4-FFF2-40B4-BE49-F238E27FC236}">
                  <a16:creationId xmlns:a16="http://schemas.microsoft.com/office/drawing/2014/main" xmlns="" id="{4B06DB9B-0607-4573-A5D6-1364B4A9C754}"/>
                </a:ext>
              </a:extLst>
            </p:cNvPr>
            <p:cNvSpPr/>
            <p:nvPr/>
          </p:nvSpPr>
          <p:spPr>
            <a:xfrm>
              <a:off x="3448" y="3156"/>
              <a:ext cx="2" cy="2"/>
            </a:xfrm>
            <a:custGeom>
              <a:avLst/>
              <a:gdLst/>
              <a:ahLst/>
              <a:cxnLst>
                <a:cxn ang="0">
                  <a:pos x="2" y="2"/>
                </a:cxn>
                <a:cxn ang="0">
                  <a:pos x="1" y="0"/>
                </a:cxn>
                <a:cxn ang="0">
                  <a:pos x="0" y="1"/>
                </a:cxn>
                <a:cxn ang="0">
                  <a:pos x="2" y="2"/>
                </a:cxn>
              </a:cxnLst>
              <a:rect l="0" t="0" r="0" b="0"/>
              <a:pathLst>
                <a:path w="2" h="2">
                  <a:moveTo>
                    <a:pt x="2" y="2"/>
                  </a:moveTo>
                  <a:cubicBezTo>
                    <a:pt x="1" y="0"/>
                    <a:pt x="1" y="0"/>
                    <a:pt x="1" y="0"/>
                  </a:cubicBezTo>
                  <a:cubicBezTo>
                    <a:pt x="0" y="1"/>
                    <a:pt x="0" y="1"/>
                    <a:pt x="0" y="1"/>
                  </a:cubicBezTo>
                  <a:cubicBezTo>
                    <a:pt x="2" y="1"/>
                    <a:pt x="2" y="1"/>
                    <a:pt x="2" y="2"/>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1" name="Freeform 1644">
              <a:extLst>
                <a:ext uri="{FF2B5EF4-FFF2-40B4-BE49-F238E27FC236}">
                  <a16:creationId xmlns:a16="http://schemas.microsoft.com/office/drawing/2014/main" xmlns="" id="{F6E49160-8B71-40BA-A77B-5E94338845BF}"/>
                </a:ext>
              </a:extLst>
            </p:cNvPr>
            <p:cNvSpPr/>
            <p:nvPr/>
          </p:nvSpPr>
          <p:spPr>
            <a:xfrm>
              <a:off x="3436" y="3149"/>
              <a:ext cx="11" cy="4"/>
            </a:xfrm>
            <a:custGeom>
              <a:avLst/>
              <a:gdLst/>
              <a:ahLst/>
              <a:cxnLst>
                <a:cxn ang="0">
                  <a:pos x="0" y="0"/>
                </a:cxn>
                <a:cxn ang="0">
                  <a:pos x="0" y="3"/>
                </a:cxn>
                <a:cxn ang="0">
                  <a:pos x="10" y="4"/>
                </a:cxn>
                <a:cxn ang="0">
                  <a:pos x="4" y="2"/>
                </a:cxn>
                <a:cxn ang="0">
                  <a:pos x="4" y="0"/>
                </a:cxn>
                <a:cxn ang="0">
                  <a:pos x="0" y="0"/>
                </a:cxn>
              </a:cxnLst>
              <a:rect l="0" t="0" r="0" b="0"/>
              <a:pathLst>
                <a:path w="13" h="5">
                  <a:moveTo>
                    <a:pt x="0" y="0"/>
                  </a:moveTo>
                  <a:cubicBezTo>
                    <a:pt x="1" y="1"/>
                    <a:pt x="4" y="2"/>
                    <a:pt x="0" y="4"/>
                  </a:cubicBezTo>
                  <a:cubicBezTo>
                    <a:pt x="4" y="5"/>
                    <a:pt x="8" y="4"/>
                    <a:pt x="12" y="5"/>
                  </a:cubicBezTo>
                  <a:cubicBezTo>
                    <a:pt x="13" y="4"/>
                    <a:pt x="6" y="4"/>
                    <a:pt x="5" y="3"/>
                  </a:cubicBezTo>
                  <a:cubicBezTo>
                    <a:pt x="8" y="3"/>
                    <a:pt x="4" y="1"/>
                    <a:pt x="5" y="0"/>
                  </a:cubicBez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2" name="Freeform 1645">
              <a:extLst>
                <a:ext uri="{FF2B5EF4-FFF2-40B4-BE49-F238E27FC236}">
                  <a16:creationId xmlns:a16="http://schemas.microsoft.com/office/drawing/2014/main" xmlns="" id="{710AE7B2-2A53-4AA2-A6E3-66BD19EBE712}"/>
                </a:ext>
              </a:extLst>
            </p:cNvPr>
            <p:cNvSpPr/>
            <p:nvPr/>
          </p:nvSpPr>
          <p:spPr>
            <a:xfrm>
              <a:off x="3439" y="3116"/>
              <a:ext cx="18" cy="35"/>
            </a:xfrm>
            <a:custGeom>
              <a:avLst/>
              <a:gdLst/>
              <a:ahLst/>
              <a:cxnLst>
                <a:cxn ang="0">
                  <a:pos x="9" y="29"/>
                </a:cxn>
                <a:cxn ang="0">
                  <a:pos x="8" y="28"/>
                </a:cxn>
                <a:cxn ang="0">
                  <a:pos x="11" y="28"/>
                </a:cxn>
                <a:cxn ang="0">
                  <a:pos x="13" y="28"/>
                </a:cxn>
                <a:cxn ang="0">
                  <a:pos x="11" y="28"/>
                </a:cxn>
                <a:cxn ang="0">
                  <a:pos x="10" y="24"/>
                </a:cxn>
                <a:cxn ang="0">
                  <a:pos x="6" y="23"/>
                </a:cxn>
                <a:cxn ang="0">
                  <a:pos x="13" y="21"/>
                </a:cxn>
                <a:cxn ang="0">
                  <a:pos x="4" y="21"/>
                </a:cxn>
                <a:cxn ang="0">
                  <a:pos x="7" y="18"/>
                </a:cxn>
                <a:cxn ang="0">
                  <a:pos x="7" y="19"/>
                </a:cxn>
                <a:cxn ang="0">
                  <a:pos x="8" y="17"/>
                </a:cxn>
                <a:cxn ang="0">
                  <a:pos x="12" y="17"/>
                </a:cxn>
                <a:cxn ang="0">
                  <a:pos x="12" y="14"/>
                </a:cxn>
                <a:cxn ang="0">
                  <a:pos x="15" y="15"/>
                </a:cxn>
                <a:cxn ang="0">
                  <a:pos x="12" y="9"/>
                </a:cxn>
                <a:cxn ang="0">
                  <a:pos x="14" y="8"/>
                </a:cxn>
                <a:cxn ang="0">
                  <a:pos x="6" y="8"/>
                </a:cxn>
                <a:cxn ang="0">
                  <a:pos x="7" y="6"/>
                </a:cxn>
                <a:cxn ang="0">
                  <a:pos x="12" y="7"/>
                </a:cxn>
                <a:cxn ang="0">
                  <a:pos x="10" y="6"/>
                </a:cxn>
                <a:cxn ang="0">
                  <a:pos x="15" y="6"/>
                </a:cxn>
                <a:cxn ang="0">
                  <a:pos x="8" y="2"/>
                </a:cxn>
                <a:cxn ang="0">
                  <a:pos x="10" y="1"/>
                </a:cxn>
                <a:cxn ang="0">
                  <a:pos x="2" y="1"/>
                </a:cxn>
                <a:cxn ang="0">
                  <a:pos x="2" y="9"/>
                </a:cxn>
                <a:cxn ang="0">
                  <a:pos x="6" y="12"/>
                </a:cxn>
                <a:cxn ang="0">
                  <a:pos x="1" y="11"/>
                </a:cxn>
                <a:cxn ang="0">
                  <a:pos x="6" y="12"/>
                </a:cxn>
                <a:cxn ang="0">
                  <a:pos x="1" y="13"/>
                </a:cxn>
                <a:cxn ang="0">
                  <a:pos x="6" y="14"/>
                </a:cxn>
                <a:cxn ang="0">
                  <a:pos x="0" y="14"/>
                </a:cxn>
                <a:cxn ang="0">
                  <a:pos x="1" y="26"/>
                </a:cxn>
                <a:cxn ang="0">
                  <a:pos x="5" y="27"/>
                </a:cxn>
                <a:cxn ang="0">
                  <a:pos x="5" y="31"/>
                </a:cxn>
                <a:cxn ang="0">
                  <a:pos x="7" y="32"/>
                </a:cxn>
                <a:cxn ang="0">
                  <a:pos x="0" y="31"/>
                </a:cxn>
                <a:cxn ang="0">
                  <a:pos x="0" y="33"/>
                </a:cxn>
                <a:cxn ang="0">
                  <a:pos x="2" y="32"/>
                </a:cxn>
                <a:cxn ang="0">
                  <a:pos x="0" y="33"/>
                </a:cxn>
                <a:cxn ang="0">
                  <a:pos x="10" y="33"/>
                </a:cxn>
                <a:cxn ang="0">
                  <a:pos x="14" y="30"/>
                </a:cxn>
                <a:cxn ang="0">
                  <a:pos x="9" y="29"/>
                </a:cxn>
              </a:cxnLst>
              <a:rect l="0" t="0" r="0" b="0"/>
              <a:pathLst>
                <a:path w="21" h="40">
                  <a:moveTo>
                    <a:pt x="11" y="34"/>
                  </a:moveTo>
                  <a:cubicBezTo>
                    <a:pt x="11" y="33"/>
                    <a:pt x="8" y="32"/>
                    <a:pt x="10" y="32"/>
                  </a:cubicBezTo>
                  <a:cubicBezTo>
                    <a:pt x="13" y="32"/>
                    <a:pt x="13" y="33"/>
                    <a:pt x="13" y="33"/>
                  </a:cubicBezTo>
                  <a:cubicBezTo>
                    <a:pt x="18" y="33"/>
                    <a:pt x="12" y="32"/>
                    <a:pt x="16" y="32"/>
                  </a:cubicBezTo>
                  <a:cubicBezTo>
                    <a:pt x="13" y="32"/>
                    <a:pt x="13" y="32"/>
                    <a:pt x="13" y="32"/>
                  </a:cubicBezTo>
                  <a:cubicBezTo>
                    <a:pt x="14" y="30"/>
                    <a:pt x="9" y="30"/>
                    <a:pt x="12" y="28"/>
                  </a:cubicBezTo>
                  <a:cubicBezTo>
                    <a:pt x="11" y="27"/>
                    <a:pt x="11" y="27"/>
                    <a:pt x="7" y="27"/>
                  </a:cubicBezTo>
                  <a:cubicBezTo>
                    <a:pt x="12" y="26"/>
                    <a:pt x="12" y="26"/>
                    <a:pt x="16" y="25"/>
                  </a:cubicBezTo>
                  <a:cubicBezTo>
                    <a:pt x="14" y="25"/>
                    <a:pt x="9" y="25"/>
                    <a:pt x="5" y="24"/>
                  </a:cubicBezTo>
                  <a:cubicBezTo>
                    <a:pt x="11" y="23"/>
                    <a:pt x="4" y="22"/>
                    <a:pt x="9" y="21"/>
                  </a:cubicBezTo>
                  <a:cubicBezTo>
                    <a:pt x="9" y="21"/>
                    <a:pt x="10" y="21"/>
                    <a:pt x="9" y="22"/>
                  </a:cubicBezTo>
                  <a:cubicBezTo>
                    <a:pt x="16" y="22"/>
                    <a:pt x="8" y="20"/>
                    <a:pt x="10" y="20"/>
                  </a:cubicBezTo>
                  <a:cubicBezTo>
                    <a:pt x="15" y="20"/>
                    <a:pt x="15" y="20"/>
                    <a:pt x="15" y="20"/>
                  </a:cubicBezTo>
                  <a:cubicBezTo>
                    <a:pt x="14" y="19"/>
                    <a:pt x="11" y="18"/>
                    <a:pt x="15" y="17"/>
                  </a:cubicBezTo>
                  <a:cubicBezTo>
                    <a:pt x="18" y="18"/>
                    <a:pt x="18" y="18"/>
                    <a:pt x="18" y="18"/>
                  </a:cubicBezTo>
                  <a:cubicBezTo>
                    <a:pt x="14" y="15"/>
                    <a:pt x="16" y="13"/>
                    <a:pt x="14" y="11"/>
                  </a:cubicBezTo>
                  <a:cubicBezTo>
                    <a:pt x="17" y="10"/>
                    <a:pt x="17" y="10"/>
                    <a:pt x="17" y="10"/>
                  </a:cubicBezTo>
                  <a:cubicBezTo>
                    <a:pt x="14" y="8"/>
                    <a:pt x="15" y="13"/>
                    <a:pt x="8" y="10"/>
                  </a:cubicBezTo>
                  <a:cubicBezTo>
                    <a:pt x="17" y="11"/>
                    <a:pt x="5" y="8"/>
                    <a:pt x="9" y="7"/>
                  </a:cubicBezTo>
                  <a:cubicBezTo>
                    <a:pt x="13" y="7"/>
                    <a:pt x="11" y="9"/>
                    <a:pt x="15" y="9"/>
                  </a:cubicBezTo>
                  <a:cubicBezTo>
                    <a:pt x="10" y="8"/>
                    <a:pt x="14" y="8"/>
                    <a:pt x="12" y="7"/>
                  </a:cubicBezTo>
                  <a:cubicBezTo>
                    <a:pt x="17" y="8"/>
                    <a:pt x="13" y="6"/>
                    <a:pt x="18" y="7"/>
                  </a:cubicBezTo>
                  <a:cubicBezTo>
                    <a:pt x="10" y="3"/>
                    <a:pt x="10" y="3"/>
                    <a:pt x="10" y="3"/>
                  </a:cubicBezTo>
                  <a:cubicBezTo>
                    <a:pt x="13" y="3"/>
                    <a:pt x="12" y="2"/>
                    <a:pt x="12" y="2"/>
                  </a:cubicBezTo>
                  <a:cubicBezTo>
                    <a:pt x="12" y="3"/>
                    <a:pt x="5" y="0"/>
                    <a:pt x="3" y="2"/>
                  </a:cubicBezTo>
                  <a:cubicBezTo>
                    <a:pt x="5" y="4"/>
                    <a:pt x="6" y="8"/>
                    <a:pt x="3" y="11"/>
                  </a:cubicBezTo>
                  <a:cubicBezTo>
                    <a:pt x="9" y="12"/>
                    <a:pt x="3" y="12"/>
                    <a:pt x="8" y="14"/>
                  </a:cubicBezTo>
                  <a:cubicBezTo>
                    <a:pt x="2" y="13"/>
                    <a:pt x="2" y="13"/>
                    <a:pt x="2" y="13"/>
                  </a:cubicBezTo>
                  <a:cubicBezTo>
                    <a:pt x="3" y="15"/>
                    <a:pt x="5" y="13"/>
                    <a:pt x="8" y="14"/>
                  </a:cubicBezTo>
                  <a:cubicBezTo>
                    <a:pt x="9" y="15"/>
                    <a:pt x="5" y="15"/>
                    <a:pt x="2" y="15"/>
                  </a:cubicBezTo>
                  <a:cubicBezTo>
                    <a:pt x="2" y="16"/>
                    <a:pt x="4" y="15"/>
                    <a:pt x="7" y="16"/>
                  </a:cubicBezTo>
                  <a:cubicBezTo>
                    <a:pt x="0" y="16"/>
                    <a:pt x="0" y="16"/>
                    <a:pt x="0" y="16"/>
                  </a:cubicBezTo>
                  <a:cubicBezTo>
                    <a:pt x="2" y="20"/>
                    <a:pt x="6" y="26"/>
                    <a:pt x="2" y="30"/>
                  </a:cubicBezTo>
                  <a:cubicBezTo>
                    <a:pt x="6" y="31"/>
                    <a:pt x="6" y="31"/>
                    <a:pt x="6" y="31"/>
                  </a:cubicBezTo>
                  <a:cubicBezTo>
                    <a:pt x="3" y="32"/>
                    <a:pt x="15" y="35"/>
                    <a:pt x="6" y="36"/>
                  </a:cubicBezTo>
                  <a:cubicBezTo>
                    <a:pt x="9" y="37"/>
                    <a:pt x="9" y="37"/>
                    <a:pt x="9" y="37"/>
                  </a:cubicBezTo>
                  <a:cubicBezTo>
                    <a:pt x="7" y="36"/>
                    <a:pt x="3" y="37"/>
                    <a:pt x="0" y="36"/>
                  </a:cubicBezTo>
                  <a:cubicBezTo>
                    <a:pt x="1" y="36"/>
                    <a:pt x="0" y="37"/>
                    <a:pt x="1" y="38"/>
                  </a:cubicBezTo>
                  <a:cubicBezTo>
                    <a:pt x="3" y="37"/>
                    <a:pt x="3" y="37"/>
                    <a:pt x="3" y="37"/>
                  </a:cubicBezTo>
                  <a:cubicBezTo>
                    <a:pt x="7" y="38"/>
                    <a:pt x="4" y="38"/>
                    <a:pt x="1" y="38"/>
                  </a:cubicBezTo>
                  <a:cubicBezTo>
                    <a:pt x="5" y="40"/>
                    <a:pt x="9" y="38"/>
                    <a:pt x="12" y="38"/>
                  </a:cubicBezTo>
                  <a:cubicBezTo>
                    <a:pt x="5" y="35"/>
                    <a:pt x="21" y="37"/>
                    <a:pt x="17" y="35"/>
                  </a:cubicBezTo>
                  <a:cubicBezTo>
                    <a:pt x="15" y="33"/>
                    <a:pt x="13" y="34"/>
                    <a:pt x="11" y="34"/>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3" name="Freeform 1646">
              <a:extLst>
                <a:ext uri="{FF2B5EF4-FFF2-40B4-BE49-F238E27FC236}">
                  <a16:creationId xmlns:a16="http://schemas.microsoft.com/office/drawing/2014/main" xmlns="" id="{58EF9046-B153-4EF1-8695-09D64CEBCF08}"/>
                </a:ext>
              </a:extLst>
            </p:cNvPr>
            <p:cNvSpPr/>
            <p:nvPr/>
          </p:nvSpPr>
          <p:spPr>
            <a:xfrm>
              <a:off x="3438" y="3147"/>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4" name="Freeform 1647">
              <a:extLst>
                <a:ext uri="{FF2B5EF4-FFF2-40B4-BE49-F238E27FC236}">
                  <a16:creationId xmlns:a16="http://schemas.microsoft.com/office/drawing/2014/main" xmlns="" id="{F2F8242B-591D-4E12-8D97-EB13A39A8DF0}"/>
                </a:ext>
              </a:extLst>
            </p:cNvPr>
            <p:cNvSpPr/>
            <p:nvPr/>
          </p:nvSpPr>
          <p:spPr>
            <a:xfrm>
              <a:off x="3448" y="3117"/>
              <a:ext cx="2" cy="1"/>
            </a:xfrm>
            <a:custGeom>
              <a:avLst/>
              <a:gdLst/>
              <a:ahLst/>
              <a:cxnLst>
                <a:cxn ang="0">
                  <a:pos x="2" y="1"/>
                </a:cxn>
                <a:cxn ang="0">
                  <a:pos x="2" y="0"/>
                </a:cxn>
                <a:cxn ang="0">
                  <a:pos x="2" y="1"/>
                </a:cxn>
              </a:cxnLst>
              <a:rect l="0" t="0" r="0" b="0"/>
              <a:pathLst>
                <a:path w="2" h="1">
                  <a:moveTo>
                    <a:pt x="2" y="1"/>
                  </a:moveTo>
                  <a:cubicBezTo>
                    <a:pt x="2" y="0"/>
                    <a:pt x="2" y="0"/>
                    <a:pt x="2" y="0"/>
                  </a:cubicBezTo>
                  <a:cubicBezTo>
                    <a:pt x="0" y="0"/>
                    <a:pt x="1" y="0"/>
                    <a:pt x="2"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5" name="Rectangle 1648">
              <a:extLst>
                <a:ext uri="{FF2B5EF4-FFF2-40B4-BE49-F238E27FC236}">
                  <a16:creationId xmlns:a16="http://schemas.microsoft.com/office/drawing/2014/main" xmlns="" id="{872F2287-0F98-42DF-9784-3353CD790534}"/>
                </a:ext>
              </a:extLst>
            </p:cNvPr>
            <p:cNvSpPr/>
            <p:nvPr/>
          </p:nvSpPr>
          <p:spPr>
            <a:xfrm>
              <a:off x="3440" y="3149"/>
              <a:ext cx="1" cy="1"/>
            </a:xfrm>
            <a:prstGeom prst="rect">
              <a:avLst/>
            </a:prstGeom>
            <a:solidFill>
              <a:srgbClr val="A0EADD"/>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716" name="Freeform 1649">
              <a:extLst>
                <a:ext uri="{FF2B5EF4-FFF2-40B4-BE49-F238E27FC236}">
                  <a16:creationId xmlns:a16="http://schemas.microsoft.com/office/drawing/2014/main" xmlns="" id="{AEA1421A-A884-49CB-8F0E-19333C388738}"/>
                </a:ext>
              </a:extLst>
            </p:cNvPr>
            <p:cNvSpPr/>
            <p:nvPr/>
          </p:nvSpPr>
          <p:spPr>
            <a:xfrm>
              <a:off x="3448" y="3151"/>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7" name="Freeform 1650">
              <a:extLst>
                <a:ext uri="{FF2B5EF4-FFF2-40B4-BE49-F238E27FC236}">
                  <a16:creationId xmlns:a16="http://schemas.microsoft.com/office/drawing/2014/main" xmlns="" id="{CE09563E-6A33-4197-B40A-FD1DF6626C33}"/>
                </a:ext>
              </a:extLst>
            </p:cNvPr>
            <p:cNvSpPr/>
            <p:nvPr/>
          </p:nvSpPr>
          <p:spPr>
            <a:xfrm>
              <a:off x="3453" y="3113"/>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8" name="Freeform 1651">
              <a:extLst>
                <a:ext uri="{FF2B5EF4-FFF2-40B4-BE49-F238E27FC236}">
                  <a16:creationId xmlns:a16="http://schemas.microsoft.com/office/drawing/2014/main" xmlns="" id="{AF3BA060-CE10-49E9-AC9F-3EB5D23443A5}"/>
                </a:ext>
              </a:extLst>
            </p:cNvPr>
            <p:cNvSpPr/>
            <p:nvPr/>
          </p:nvSpPr>
          <p:spPr>
            <a:xfrm>
              <a:off x="3457" y="309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19" name="Freeform 1652">
              <a:extLst>
                <a:ext uri="{FF2B5EF4-FFF2-40B4-BE49-F238E27FC236}">
                  <a16:creationId xmlns:a16="http://schemas.microsoft.com/office/drawing/2014/main" xmlns="" id="{A5D922E2-498F-46D9-A89D-8223203508A2}"/>
                </a:ext>
              </a:extLst>
            </p:cNvPr>
            <p:cNvSpPr/>
            <p:nvPr/>
          </p:nvSpPr>
          <p:spPr>
            <a:xfrm>
              <a:off x="3437" y="3058"/>
              <a:ext cx="26" cy="58"/>
            </a:xfrm>
            <a:custGeom>
              <a:avLst/>
              <a:gdLst/>
              <a:ahLst/>
              <a:cxnLst>
                <a:cxn ang="0">
                  <a:pos x="14" y="2"/>
                </a:cxn>
                <a:cxn ang="0">
                  <a:pos x="8" y="0"/>
                </a:cxn>
                <a:cxn ang="0">
                  <a:pos x="5" y="2"/>
                </a:cxn>
                <a:cxn ang="0">
                  <a:pos x="9" y="5"/>
                </a:cxn>
                <a:cxn ang="0">
                  <a:pos x="9" y="12"/>
                </a:cxn>
                <a:cxn ang="0">
                  <a:pos x="6" y="17"/>
                </a:cxn>
                <a:cxn ang="0">
                  <a:pos x="11" y="23"/>
                </a:cxn>
                <a:cxn ang="0">
                  <a:pos x="9" y="23"/>
                </a:cxn>
                <a:cxn ang="0">
                  <a:pos x="7" y="26"/>
                </a:cxn>
                <a:cxn ang="0">
                  <a:pos x="15" y="29"/>
                </a:cxn>
                <a:cxn ang="0">
                  <a:pos x="15" y="31"/>
                </a:cxn>
                <a:cxn ang="0">
                  <a:pos x="12" y="33"/>
                </a:cxn>
                <a:cxn ang="0">
                  <a:pos x="11" y="37"/>
                </a:cxn>
                <a:cxn ang="0">
                  <a:pos x="10" y="40"/>
                </a:cxn>
                <a:cxn ang="0">
                  <a:pos x="11" y="44"/>
                </a:cxn>
                <a:cxn ang="0">
                  <a:pos x="14" y="46"/>
                </a:cxn>
                <a:cxn ang="0">
                  <a:pos x="10" y="47"/>
                </a:cxn>
                <a:cxn ang="0">
                  <a:pos x="11" y="50"/>
                </a:cxn>
                <a:cxn ang="0">
                  <a:pos x="9" y="58"/>
                </a:cxn>
                <a:cxn ang="0">
                  <a:pos x="11" y="53"/>
                </a:cxn>
                <a:cxn ang="0">
                  <a:pos x="9" y="52"/>
                </a:cxn>
                <a:cxn ang="0">
                  <a:pos x="18" y="52"/>
                </a:cxn>
                <a:cxn ang="0">
                  <a:pos x="20" y="52"/>
                </a:cxn>
                <a:cxn ang="0">
                  <a:pos x="19" y="49"/>
                </a:cxn>
                <a:cxn ang="0">
                  <a:pos x="20" y="46"/>
                </a:cxn>
                <a:cxn ang="0">
                  <a:pos x="21" y="43"/>
                </a:cxn>
                <a:cxn ang="0">
                  <a:pos x="19" y="40"/>
                </a:cxn>
                <a:cxn ang="0">
                  <a:pos x="20" y="40"/>
                </a:cxn>
                <a:cxn ang="0">
                  <a:pos x="20" y="39"/>
                </a:cxn>
                <a:cxn ang="0">
                  <a:pos x="20" y="36"/>
                </a:cxn>
                <a:cxn ang="0">
                  <a:pos x="17" y="34"/>
                </a:cxn>
                <a:cxn ang="0">
                  <a:pos x="21" y="33"/>
                </a:cxn>
                <a:cxn ang="0">
                  <a:pos x="22" y="29"/>
                </a:cxn>
                <a:cxn ang="0">
                  <a:pos x="18" y="28"/>
                </a:cxn>
                <a:cxn ang="0">
                  <a:pos x="16" y="24"/>
                </a:cxn>
                <a:cxn ang="0">
                  <a:pos x="15" y="18"/>
                </a:cxn>
                <a:cxn ang="0">
                  <a:pos x="16" y="17"/>
                </a:cxn>
                <a:cxn ang="0">
                  <a:pos x="15" y="11"/>
                </a:cxn>
                <a:cxn ang="0">
                  <a:pos x="10" y="13"/>
                </a:cxn>
                <a:cxn ang="0">
                  <a:pos x="18" y="11"/>
                </a:cxn>
              </a:cxnLst>
              <a:rect l="0" t="0" r="0" b="0"/>
              <a:pathLst>
                <a:path w="31" h="68">
                  <a:moveTo>
                    <a:pt x="23" y="7"/>
                  </a:moveTo>
                  <a:cubicBezTo>
                    <a:pt x="22" y="6"/>
                    <a:pt x="21" y="4"/>
                    <a:pt x="17" y="3"/>
                  </a:cubicBezTo>
                  <a:cubicBezTo>
                    <a:pt x="19" y="3"/>
                    <a:pt x="19" y="3"/>
                    <a:pt x="19" y="3"/>
                  </a:cubicBezTo>
                  <a:cubicBezTo>
                    <a:pt x="18" y="3"/>
                    <a:pt x="14" y="0"/>
                    <a:pt x="10" y="1"/>
                  </a:cubicBezTo>
                  <a:cubicBezTo>
                    <a:pt x="12" y="2"/>
                    <a:pt x="12" y="2"/>
                    <a:pt x="12" y="2"/>
                  </a:cubicBezTo>
                  <a:cubicBezTo>
                    <a:pt x="16" y="3"/>
                    <a:pt x="8" y="2"/>
                    <a:pt x="7" y="3"/>
                  </a:cubicBezTo>
                  <a:cubicBezTo>
                    <a:pt x="8" y="5"/>
                    <a:pt x="17" y="6"/>
                    <a:pt x="14" y="7"/>
                  </a:cubicBezTo>
                  <a:cubicBezTo>
                    <a:pt x="15" y="8"/>
                    <a:pt x="12" y="7"/>
                    <a:pt x="11" y="7"/>
                  </a:cubicBezTo>
                  <a:cubicBezTo>
                    <a:pt x="10" y="8"/>
                    <a:pt x="17" y="9"/>
                    <a:pt x="17" y="10"/>
                  </a:cubicBezTo>
                  <a:cubicBezTo>
                    <a:pt x="0" y="9"/>
                    <a:pt x="22" y="14"/>
                    <a:pt x="11" y="15"/>
                  </a:cubicBezTo>
                  <a:cubicBezTo>
                    <a:pt x="12" y="16"/>
                    <a:pt x="10" y="17"/>
                    <a:pt x="14" y="19"/>
                  </a:cubicBezTo>
                  <a:cubicBezTo>
                    <a:pt x="9" y="18"/>
                    <a:pt x="13" y="20"/>
                    <a:pt x="8" y="20"/>
                  </a:cubicBezTo>
                  <a:cubicBezTo>
                    <a:pt x="18" y="21"/>
                    <a:pt x="3" y="23"/>
                    <a:pt x="16" y="25"/>
                  </a:cubicBezTo>
                  <a:cubicBezTo>
                    <a:pt x="12" y="26"/>
                    <a:pt x="17" y="25"/>
                    <a:pt x="14" y="27"/>
                  </a:cubicBezTo>
                  <a:cubicBezTo>
                    <a:pt x="12" y="26"/>
                    <a:pt x="12" y="26"/>
                    <a:pt x="12" y="26"/>
                  </a:cubicBezTo>
                  <a:cubicBezTo>
                    <a:pt x="9" y="26"/>
                    <a:pt x="17" y="28"/>
                    <a:pt x="11" y="28"/>
                  </a:cubicBezTo>
                  <a:cubicBezTo>
                    <a:pt x="10" y="29"/>
                    <a:pt x="15" y="28"/>
                    <a:pt x="18" y="30"/>
                  </a:cubicBezTo>
                  <a:cubicBezTo>
                    <a:pt x="16" y="31"/>
                    <a:pt x="15" y="31"/>
                    <a:pt x="9" y="31"/>
                  </a:cubicBezTo>
                  <a:cubicBezTo>
                    <a:pt x="16" y="32"/>
                    <a:pt x="12" y="33"/>
                    <a:pt x="15" y="34"/>
                  </a:cubicBezTo>
                  <a:cubicBezTo>
                    <a:pt x="16" y="34"/>
                    <a:pt x="17" y="33"/>
                    <a:pt x="19" y="34"/>
                  </a:cubicBezTo>
                  <a:cubicBezTo>
                    <a:pt x="18" y="36"/>
                    <a:pt x="23" y="36"/>
                    <a:pt x="25" y="38"/>
                  </a:cubicBezTo>
                  <a:cubicBezTo>
                    <a:pt x="18" y="38"/>
                    <a:pt x="25" y="36"/>
                    <a:pt x="19" y="37"/>
                  </a:cubicBezTo>
                  <a:cubicBezTo>
                    <a:pt x="16" y="36"/>
                    <a:pt x="17" y="35"/>
                    <a:pt x="12" y="34"/>
                  </a:cubicBezTo>
                  <a:cubicBezTo>
                    <a:pt x="11" y="35"/>
                    <a:pt x="12" y="37"/>
                    <a:pt x="15" y="39"/>
                  </a:cubicBezTo>
                  <a:cubicBezTo>
                    <a:pt x="14" y="40"/>
                    <a:pt x="12" y="39"/>
                    <a:pt x="11" y="39"/>
                  </a:cubicBezTo>
                  <a:cubicBezTo>
                    <a:pt x="8" y="41"/>
                    <a:pt x="17" y="43"/>
                    <a:pt x="14" y="44"/>
                  </a:cubicBezTo>
                  <a:cubicBezTo>
                    <a:pt x="11" y="43"/>
                    <a:pt x="11" y="43"/>
                    <a:pt x="11" y="43"/>
                  </a:cubicBezTo>
                  <a:cubicBezTo>
                    <a:pt x="15" y="45"/>
                    <a:pt x="9" y="46"/>
                    <a:pt x="12" y="48"/>
                  </a:cubicBezTo>
                  <a:cubicBezTo>
                    <a:pt x="14" y="48"/>
                    <a:pt x="15" y="48"/>
                    <a:pt x="16" y="49"/>
                  </a:cubicBezTo>
                  <a:cubicBezTo>
                    <a:pt x="7" y="48"/>
                    <a:pt x="20" y="51"/>
                    <a:pt x="14" y="52"/>
                  </a:cubicBezTo>
                  <a:cubicBezTo>
                    <a:pt x="19" y="53"/>
                    <a:pt x="22" y="55"/>
                    <a:pt x="23" y="56"/>
                  </a:cubicBezTo>
                  <a:cubicBezTo>
                    <a:pt x="17" y="55"/>
                    <a:pt x="17" y="55"/>
                    <a:pt x="17" y="55"/>
                  </a:cubicBezTo>
                  <a:cubicBezTo>
                    <a:pt x="21" y="54"/>
                    <a:pt x="12" y="53"/>
                    <a:pt x="9" y="52"/>
                  </a:cubicBezTo>
                  <a:cubicBezTo>
                    <a:pt x="12" y="53"/>
                    <a:pt x="9" y="54"/>
                    <a:pt x="13" y="56"/>
                  </a:cubicBezTo>
                  <a:cubicBezTo>
                    <a:pt x="8" y="55"/>
                    <a:pt x="8" y="55"/>
                    <a:pt x="8" y="55"/>
                  </a:cubicBezTo>
                  <a:cubicBezTo>
                    <a:pt x="8" y="56"/>
                    <a:pt x="18" y="57"/>
                    <a:pt x="14" y="59"/>
                  </a:cubicBezTo>
                  <a:cubicBezTo>
                    <a:pt x="11" y="58"/>
                    <a:pt x="11" y="58"/>
                    <a:pt x="11" y="58"/>
                  </a:cubicBezTo>
                  <a:cubicBezTo>
                    <a:pt x="11" y="61"/>
                    <a:pt x="5" y="64"/>
                    <a:pt x="11" y="68"/>
                  </a:cubicBezTo>
                  <a:cubicBezTo>
                    <a:pt x="14" y="68"/>
                    <a:pt x="20" y="68"/>
                    <a:pt x="22" y="68"/>
                  </a:cubicBezTo>
                  <a:cubicBezTo>
                    <a:pt x="20" y="66"/>
                    <a:pt x="16" y="65"/>
                    <a:pt x="14" y="63"/>
                  </a:cubicBezTo>
                  <a:cubicBezTo>
                    <a:pt x="19" y="64"/>
                    <a:pt x="19" y="64"/>
                    <a:pt x="19" y="64"/>
                  </a:cubicBezTo>
                  <a:cubicBezTo>
                    <a:pt x="15" y="63"/>
                    <a:pt x="13" y="62"/>
                    <a:pt x="11" y="62"/>
                  </a:cubicBezTo>
                  <a:cubicBezTo>
                    <a:pt x="8" y="61"/>
                    <a:pt x="15" y="62"/>
                    <a:pt x="12" y="60"/>
                  </a:cubicBezTo>
                  <a:cubicBezTo>
                    <a:pt x="18" y="61"/>
                    <a:pt x="18" y="62"/>
                    <a:pt x="22" y="62"/>
                  </a:cubicBezTo>
                  <a:cubicBezTo>
                    <a:pt x="20" y="61"/>
                    <a:pt x="20" y="61"/>
                    <a:pt x="20" y="61"/>
                  </a:cubicBezTo>
                  <a:cubicBezTo>
                    <a:pt x="22" y="62"/>
                    <a:pt x="22" y="61"/>
                    <a:pt x="24" y="61"/>
                  </a:cubicBezTo>
                  <a:cubicBezTo>
                    <a:pt x="18" y="59"/>
                    <a:pt x="26" y="59"/>
                    <a:pt x="24" y="57"/>
                  </a:cubicBezTo>
                  <a:cubicBezTo>
                    <a:pt x="23" y="58"/>
                    <a:pt x="23" y="58"/>
                    <a:pt x="23" y="58"/>
                  </a:cubicBezTo>
                  <a:cubicBezTo>
                    <a:pt x="20" y="57"/>
                    <a:pt x="20" y="57"/>
                    <a:pt x="19" y="56"/>
                  </a:cubicBezTo>
                  <a:cubicBezTo>
                    <a:pt x="24" y="56"/>
                    <a:pt x="23" y="56"/>
                    <a:pt x="25" y="55"/>
                  </a:cubicBezTo>
                  <a:cubicBezTo>
                    <a:pt x="23" y="54"/>
                    <a:pt x="18" y="53"/>
                    <a:pt x="18" y="52"/>
                  </a:cubicBezTo>
                  <a:cubicBezTo>
                    <a:pt x="23" y="53"/>
                    <a:pt x="21" y="51"/>
                    <a:pt x="26" y="51"/>
                  </a:cubicBezTo>
                  <a:cubicBezTo>
                    <a:pt x="20" y="50"/>
                    <a:pt x="24" y="49"/>
                    <a:pt x="21" y="48"/>
                  </a:cubicBezTo>
                  <a:cubicBezTo>
                    <a:pt x="20" y="47"/>
                    <a:pt x="20" y="47"/>
                    <a:pt x="23" y="47"/>
                  </a:cubicBezTo>
                  <a:cubicBezTo>
                    <a:pt x="24" y="47"/>
                    <a:pt x="24" y="47"/>
                    <a:pt x="24" y="47"/>
                  </a:cubicBezTo>
                  <a:cubicBezTo>
                    <a:pt x="24" y="47"/>
                    <a:pt x="24" y="47"/>
                    <a:pt x="24" y="47"/>
                  </a:cubicBezTo>
                  <a:cubicBezTo>
                    <a:pt x="26" y="47"/>
                    <a:pt x="26" y="47"/>
                    <a:pt x="26" y="47"/>
                  </a:cubicBezTo>
                  <a:cubicBezTo>
                    <a:pt x="26" y="47"/>
                    <a:pt x="22" y="46"/>
                    <a:pt x="25" y="46"/>
                  </a:cubicBezTo>
                  <a:cubicBezTo>
                    <a:pt x="26" y="46"/>
                    <a:pt x="26" y="46"/>
                    <a:pt x="27" y="47"/>
                  </a:cubicBezTo>
                  <a:cubicBezTo>
                    <a:pt x="28" y="45"/>
                    <a:pt x="18" y="43"/>
                    <a:pt x="24" y="43"/>
                  </a:cubicBezTo>
                  <a:cubicBezTo>
                    <a:pt x="21" y="42"/>
                    <a:pt x="21" y="41"/>
                    <a:pt x="15" y="40"/>
                  </a:cubicBezTo>
                  <a:cubicBezTo>
                    <a:pt x="17" y="40"/>
                    <a:pt x="22" y="41"/>
                    <a:pt x="21" y="40"/>
                  </a:cubicBezTo>
                  <a:cubicBezTo>
                    <a:pt x="16" y="38"/>
                    <a:pt x="23" y="38"/>
                    <a:pt x="20" y="37"/>
                  </a:cubicBezTo>
                  <a:cubicBezTo>
                    <a:pt x="25" y="39"/>
                    <a:pt x="21" y="37"/>
                    <a:pt x="26" y="39"/>
                  </a:cubicBezTo>
                  <a:cubicBezTo>
                    <a:pt x="28" y="38"/>
                    <a:pt x="22" y="37"/>
                    <a:pt x="23" y="35"/>
                  </a:cubicBezTo>
                  <a:cubicBezTo>
                    <a:pt x="27" y="35"/>
                    <a:pt x="27" y="35"/>
                    <a:pt x="27" y="35"/>
                  </a:cubicBezTo>
                  <a:cubicBezTo>
                    <a:pt x="25" y="35"/>
                    <a:pt x="21" y="34"/>
                    <a:pt x="25" y="34"/>
                  </a:cubicBezTo>
                  <a:cubicBezTo>
                    <a:pt x="22" y="33"/>
                    <a:pt x="22" y="33"/>
                    <a:pt x="22" y="33"/>
                  </a:cubicBezTo>
                  <a:cubicBezTo>
                    <a:pt x="24" y="33"/>
                    <a:pt x="23" y="31"/>
                    <a:pt x="27" y="31"/>
                  </a:cubicBezTo>
                  <a:cubicBezTo>
                    <a:pt x="20" y="29"/>
                    <a:pt x="20" y="29"/>
                    <a:pt x="20" y="29"/>
                  </a:cubicBezTo>
                  <a:cubicBezTo>
                    <a:pt x="27" y="28"/>
                    <a:pt x="21" y="25"/>
                    <a:pt x="15" y="23"/>
                  </a:cubicBezTo>
                  <a:cubicBezTo>
                    <a:pt x="16" y="23"/>
                    <a:pt x="17" y="22"/>
                    <a:pt x="19" y="22"/>
                  </a:cubicBezTo>
                  <a:cubicBezTo>
                    <a:pt x="21" y="23"/>
                    <a:pt x="21" y="23"/>
                    <a:pt x="21" y="23"/>
                  </a:cubicBezTo>
                  <a:cubicBezTo>
                    <a:pt x="21" y="22"/>
                    <a:pt x="25" y="21"/>
                    <a:pt x="20" y="20"/>
                  </a:cubicBezTo>
                  <a:cubicBezTo>
                    <a:pt x="18" y="19"/>
                    <a:pt x="24" y="20"/>
                    <a:pt x="25" y="20"/>
                  </a:cubicBezTo>
                  <a:cubicBezTo>
                    <a:pt x="17" y="17"/>
                    <a:pt x="31" y="15"/>
                    <a:pt x="19" y="13"/>
                  </a:cubicBezTo>
                  <a:cubicBezTo>
                    <a:pt x="19" y="14"/>
                    <a:pt x="16" y="15"/>
                    <a:pt x="17" y="17"/>
                  </a:cubicBezTo>
                  <a:cubicBezTo>
                    <a:pt x="15" y="16"/>
                    <a:pt x="13" y="16"/>
                    <a:pt x="13" y="16"/>
                  </a:cubicBezTo>
                  <a:cubicBezTo>
                    <a:pt x="12" y="14"/>
                    <a:pt x="17" y="14"/>
                    <a:pt x="15" y="12"/>
                  </a:cubicBezTo>
                  <a:cubicBezTo>
                    <a:pt x="22" y="13"/>
                    <a:pt x="22" y="13"/>
                    <a:pt x="22" y="13"/>
                  </a:cubicBezTo>
                  <a:cubicBezTo>
                    <a:pt x="30" y="11"/>
                    <a:pt x="12" y="8"/>
                    <a:pt x="23" y="7"/>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0" name="Freeform 1653">
              <a:extLst>
                <a:ext uri="{FF2B5EF4-FFF2-40B4-BE49-F238E27FC236}">
                  <a16:creationId xmlns:a16="http://schemas.microsoft.com/office/drawing/2014/main" xmlns="" id="{1D5C06A2-FEE6-4D0D-A32B-589C350FCE9C}"/>
                </a:ext>
              </a:extLst>
            </p:cNvPr>
            <p:cNvSpPr/>
            <p:nvPr/>
          </p:nvSpPr>
          <p:spPr>
            <a:xfrm>
              <a:off x="3456" y="3078"/>
              <a:ext cx="3" cy="1"/>
            </a:xfrm>
            <a:custGeom>
              <a:avLst/>
              <a:gdLst/>
              <a:ahLst/>
              <a:cxnLst>
                <a:cxn ang="0">
                  <a:pos x="0" y="1"/>
                </a:cxn>
                <a:cxn ang="0">
                  <a:pos x="3" y="0"/>
                </a:cxn>
                <a:cxn ang="0">
                  <a:pos x="0" y="0"/>
                </a:cxn>
                <a:cxn ang="0">
                  <a:pos x="0" y="1"/>
                </a:cxn>
              </a:cxnLst>
              <a:rect l="0" t="0" r="0" b="0"/>
              <a:pathLst>
                <a:path w="4" h="1">
                  <a:moveTo>
                    <a:pt x="0" y="1"/>
                  </a:moveTo>
                  <a:cubicBezTo>
                    <a:pt x="4" y="0"/>
                    <a:pt x="4" y="0"/>
                    <a:pt x="4" y="0"/>
                  </a:cubicBezTo>
                  <a:cubicBezTo>
                    <a:pt x="0" y="0"/>
                    <a:pt x="0" y="0"/>
                    <a:pt x="0" y="0"/>
                  </a:cubicBezTo>
                  <a:cubicBezTo>
                    <a:pt x="1" y="0"/>
                    <a:pt x="1" y="0"/>
                    <a:pt x="0"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1" name="Freeform 1654">
              <a:extLst>
                <a:ext uri="{FF2B5EF4-FFF2-40B4-BE49-F238E27FC236}">
                  <a16:creationId xmlns:a16="http://schemas.microsoft.com/office/drawing/2014/main" xmlns="" id="{1550371B-E04E-43DE-A46C-C0FEFD87EBC2}"/>
                </a:ext>
              </a:extLst>
            </p:cNvPr>
            <p:cNvSpPr/>
            <p:nvPr/>
          </p:nvSpPr>
          <p:spPr>
            <a:xfrm>
              <a:off x="3455" y="3078"/>
              <a:ext cx="1" cy="0"/>
            </a:xfrm>
            <a:custGeom>
              <a:avLst/>
              <a:gdLst/>
              <a:ahLst/>
              <a:cxnLst>
                <a:cxn ang="0">
                  <a:pos x="1" y="0"/>
                </a:cxn>
                <a:cxn ang="0">
                  <a:pos x="0" y="0"/>
                </a:cxn>
                <a:cxn ang="0">
                  <a:pos x="1" y="0"/>
                </a:cxn>
              </a:cxnLst>
              <a:rect l="0" t="0" r="0" b="0"/>
              <a:pathLst>
                <a:path w="1" h="1">
                  <a:moveTo>
                    <a:pt x="1" y="1"/>
                  </a:moveTo>
                  <a:cubicBezTo>
                    <a:pt x="0" y="0"/>
                    <a:pt x="0" y="0"/>
                    <a:pt x="0" y="0"/>
                  </a:cubicBezTo>
                  <a:cubicBezTo>
                    <a:pt x="0" y="0"/>
                    <a:pt x="0" y="0"/>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2" name="Freeform 1655">
              <a:extLst>
                <a:ext uri="{FF2B5EF4-FFF2-40B4-BE49-F238E27FC236}">
                  <a16:creationId xmlns:a16="http://schemas.microsoft.com/office/drawing/2014/main" xmlns="" id="{AF0BB0A8-292F-469F-A8A5-D10E265FD69C}"/>
                </a:ext>
              </a:extLst>
            </p:cNvPr>
            <p:cNvSpPr/>
            <p:nvPr/>
          </p:nvSpPr>
          <p:spPr>
            <a:xfrm>
              <a:off x="3455" y="3059"/>
              <a:ext cx="1" cy="1"/>
            </a:xfrm>
            <a:custGeom>
              <a:avLst/>
              <a:gdLst/>
              <a:ahLst/>
              <a:cxnLst>
                <a:cxn ang="0">
                  <a:pos x="0" y="1"/>
                </a:cxn>
                <a:cxn ang="0">
                  <a:pos x="0" y="0"/>
                </a:cxn>
                <a:cxn ang="0">
                  <a:pos x="0" y="1"/>
                </a:cxn>
              </a:cxnLst>
              <a:rect l="0" t="0" r="0" b="0"/>
              <a:pathLst>
                <a:path w="2" h="1">
                  <a:moveTo>
                    <a:pt x="1" y="1"/>
                  </a:moveTo>
                  <a:cubicBezTo>
                    <a:pt x="2" y="1"/>
                    <a:pt x="2" y="0"/>
                    <a:pt x="1" y="0"/>
                  </a:cubicBezTo>
                  <a:cubicBezTo>
                    <a:pt x="0" y="0"/>
                    <a:pt x="0" y="0"/>
                    <a:pt x="1"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3" name="Freeform 1656">
              <a:extLst>
                <a:ext uri="{FF2B5EF4-FFF2-40B4-BE49-F238E27FC236}">
                  <a16:creationId xmlns:a16="http://schemas.microsoft.com/office/drawing/2014/main" xmlns="" id="{219D4F7F-165F-4CB4-96E0-455B3BC4CAF3}"/>
                </a:ext>
              </a:extLst>
            </p:cNvPr>
            <p:cNvSpPr/>
            <p:nvPr/>
          </p:nvSpPr>
          <p:spPr>
            <a:xfrm>
              <a:off x="3453" y="3059"/>
              <a:ext cx="1" cy="0"/>
            </a:xfrm>
            <a:custGeom>
              <a:avLst/>
              <a:gdLst/>
              <a:ahLst/>
              <a:cxnLst>
                <a:cxn ang="0">
                  <a:pos x="1" y="0"/>
                </a:cxn>
                <a:cxn ang="0">
                  <a:pos x="0" y="0"/>
                </a:cxn>
                <a:cxn ang="0">
                  <a:pos x="1" y="0"/>
                </a:cxn>
                <a:cxn ang="0">
                  <a:pos x="1" y="0"/>
                </a:cxn>
              </a:cxnLst>
              <a:rect l="0" t="0" r="0" b="0"/>
              <a:pathLst>
                <a:path w="1" h="1">
                  <a:moveTo>
                    <a:pt x="1" y="0"/>
                  </a:moveTo>
                  <a:lnTo>
                    <a:pt x="0" y="0"/>
                  </a:lnTo>
                  <a:lnTo>
                    <a:pt x="1" y="0"/>
                  </a:lnTo>
                  <a:lnTo>
                    <a:pt x="1" y="0"/>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4" name="Freeform 1657">
              <a:extLst>
                <a:ext uri="{FF2B5EF4-FFF2-40B4-BE49-F238E27FC236}">
                  <a16:creationId xmlns:a16="http://schemas.microsoft.com/office/drawing/2014/main" xmlns="" id="{D8E37334-CF2C-4305-80F0-7EBB4E99323F}"/>
                </a:ext>
              </a:extLst>
            </p:cNvPr>
            <p:cNvSpPr/>
            <p:nvPr/>
          </p:nvSpPr>
          <p:spPr>
            <a:xfrm>
              <a:off x="3437" y="3028"/>
              <a:ext cx="22" cy="31"/>
            </a:xfrm>
            <a:custGeom>
              <a:avLst/>
              <a:gdLst/>
              <a:ahLst/>
              <a:cxnLst>
                <a:cxn ang="0">
                  <a:pos x="12" y="5"/>
                </a:cxn>
                <a:cxn ang="0">
                  <a:pos x="8" y="3"/>
                </a:cxn>
                <a:cxn ang="0">
                  <a:pos x="11" y="2"/>
                </a:cxn>
                <a:cxn ang="0">
                  <a:pos x="5" y="0"/>
                </a:cxn>
                <a:cxn ang="0">
                  <a:pos x="8" y="15"/>
                </a:cxn>
                <a:cxn ang="0">
                  <a:pos x="5" y="14"/>
                </a:cxn>
                <a:cxn ang="0">
                  <a:pos x="10" y="19"/>
                </a:cxn>
                <a:cxn ang="0">
                  <a:pos x="5" y="19"/>
                </a:cxn>
                <a:cxn ang="0">
                  <a:pos x="6" y="23"/>
                </a:cxn>
                <a:cxn ang="0">
                  <a:pos x="9" y="23"/>
                </a:cxn>
                <a:cxn ang="0">
                  <a:pos x="8" y="23"/>
                </a:cxn>
                <a:cxn ang="0">
                  <a:pos x="9" y="23"/>
                </a:cxn>
                <a:cxn ang="0">
                  <a:pos x="9" y="25"/>
                </a:cxn>
                <a:cxn ang="0">
                  <a:pos x="8" y="24"/>
                </a:cxn>
                <a:cxn ang="0">
                  <a:pos x="10" y="26"/>
                </a:cxn>
                <a:cxn ang="0">
                  <a:pos x="6" y="26"/>
                </a:cxn>
                <a:cxn ang="0">
                  <a:pos x="11" y="31"/>
                </a:cxn>
                <a:cxn ang="0">
                  <a:pos x="15" y="31"/>
                </a:cxn>
                <a:cxn ang="0">
                  <a:pos x="12" y="27"/>
                </a:cxn>
                <a:cxn ang="0">
                  <a:pos x="11" y="27"/>
                </a:cxn>
                <a:cxn ang="0">
                  <a:pos x="11" y="25"/>
                </a:cxn>
                <a:cxn ang="0">
                  <a:pos x="15" y="27"/>
                </a:cxn>
                <a:cxn ang="0">
                  <a:pos x="18" y="23"/>
                </a:cxn>
                <a:cxn ang="0">
                  <a:pos x="19" y="23"/>
                </a:cxn>
                <a:cxn ang="0">
                  <a:pos x="17" y="23"/>
                </a:cxn>
                <a:cxn ang="0">
                  <a:pos x="15" y="23"/>
                </a:cxn>
                <a:cxn ang="0">
                  <a:pos x="10" y="22"/>
                </a:cxn>
                <a:cxn ang="0">
                  <a:pos x="10" y="21"/>
                </a:cxn>
                <a:cxn ang="0">
                  <a:pos x="14" y="22"/>
                </a:cxn>
                <a:cxn ang="0">
                  <a:pos x="12" y="21"/>
                </a:cxn>
                <a:cxn ang="0">
                  <a:pos x="17" y="20"/>
                </a:cxn>
                <a:cxn ang="0">
                  <a:pos x="12" y="19"/>
                </a:cxn>
                <a:cxn ang="0">
                  <a:pos x="12" y="14"/>
                </a:cxn>
                <a:cxn ang="0">
                  <a:pos x="15" y="15"/>
                </a:cxn>
                <a:cxn ang="0">
                  <a:pos x="11" y="13"/>
                </a:cxn>
                <a:cxn ang="0">
                  <a:pos x="13" y="9"/>
                </a:cxn>
                <a:cxn ang="0">
                  <a:pos x="11" y="9"/>
                </a:cxn>
                <a:cxn ang="0">
                  <a:pos x="11" y="6"/>
                </a:cxn>
                <a:cxn ang="0">
                  <a:pos x="11" y="6"/>
                </a:cxn>
                <a:cxn ang="0">
                  <a:pos x="6" y="4"/>
                </a:cxn>
                <a:cxn ang="0">
                  <a:pos x="12" y="5"/>
                </a:cxn>
              </a:cxnLst>
              <a:rect l="0" t="0" r="0" b="0"/>
              <a:pathLst>
                <a:path w="26" h="35">
                  <a:moveTo>
                    <a:pt x="15" y="6"/>
                  </a:moveTo>
                  <a:cubicBezTo>
                    <a:pt x="10" y="4"/>
                    <a:pt x="10" y="4"/>
                    <a:pt x="10" y="4"/>
                  </a:cubicBezTo>
                  <a:cubicBezTo>
                    <a:pt x="13" y="4"/>
                    <a:pt x="10" y="2"/>
                    <a:pt x="14" y="3"/>
                  </a:cubicBezTo>
                  <a:cubicBezTo>
                    <a:pt x="8" y="2"/>
                    <a:pt x="14" y="0"/>
                    <a:pt x="6" y="0"/>
                  </a:cubicBezTo>
                  <a:cubicBezTo>
                    <a:pt x="8" y="5"/>
                    <a:pt x="3" y="11"/>
                    <a:pt x="10" y="17"/>
                  </a:cubicBezTo>
                  <a:cubicBezTo>
                    <a:pt x="7" y="16"/>
                    <a:pt x="7" y="16"/>
                    <a:pt x="7" y="16"/>
                  </a:cubicBezTo>
                  <a:cubicBezTo>
                    <a:pt x="13" y="19"/>
                    <a:pt x="0" y="19"/>
                    <a:pt x="12" y="22"/>
                  </a:cubicBezTo>
                  <a:cubicBezTo>
                    <a:pt x="6" y="22"/>
                    <a:pt x="6" y="22"/>
                    <a:pt x="6" y="22"/>
                  </a:cubicBezTo>
                  <a:cubicBezTo>
                    <a:pt x="4" y="23"/>
                    <a:pt x="15" y="25"/>
                    <a:pt x="8" y="26"/>
                  </a:cubicBezTo>
                  <a:cubicBezTo>
                    <a:pt x="11" y="26"/>
                    <a:pt x="11" y="26"/>
                    <a:pt x="11" y="26"/>
                  </a:cubicBezTo>
                  <a:cubicBezTo>
                    <a:pt x="10" y="26"/>
                    <a:pt x="10" y="26"/>
                    <a:pt x="10" y="26"/>
                  </a:cubicBezTo>
                  <a:cubicBezTo>
                    <a:pt x="11" y="26"/>
                    <a:pt x="11" y="26"/>
                    <a:pt x="11" y="26"/>
                  </a:cubicBezTo>
                  <a:cubicBezTo>
                    <a:pt x="13" y="27"/>
                    <a:pt x="13" y="28"/>
                    <a:pt x="11" y="29"/>
                  </a:cubicBezTo>
                  <a:cubicBezTo>
                    <a:pt x="9" y="29"/>
                    <a:pt x="10" y="28"/>
                    <a:pt x="10" y="28"/>
                  </a:cubicBezTo>
                  <a:cubicBezTo>
                    <a:pt x="8" y="28"/>
                    <a:pt x="12" y="29"/>
                    <a:pt x="12" y="30"/>
                  </a:cubicBezTo>
                  <a:cubicBezTo>
                    <a:pt x="10" y="30"/>
                    <a:pt x="9" y="30"/>
                    <a:pt x="8" y="30"/>
                  </a:cubicBezTo>
                  <a:cubicBezTo>
                    <a:pt x="11" y="32"/>
                    <a:pt x="4" y="32"/>
                    <a:pt x="14" y="35"/>
                  </a:cubicBezTo>
                  <a:cubicBezTo>
                    <a:pt x="15" y="35"/>
                    <a:pt x="17" y="34"/>
                    <a:pt x="18" y="35"/>
                  </a:cubicBezTo>
                  <a:cubicBezTo>
                    <a:pt x="21" y="34"/>
                    <a:pt x="17" y="32"/>
                    <a:pt x="15" y="31"/>
                  </a:cubicBezTo>
                  <a:cubicBezTo>
                    <a:pt x="14" y="31"/>
                    <a:pt x="14" y="31"/>
                    <a:pt x="14" y="31"/>
                  </a:cubicBezTo>
                  <a:cubicBezTo>
                    <a:pt x="5" y="30"/>
                    <a:pt x="17" y="31"/>
                    <a:pt x="13" y="29"/>
                  </a:cubicBezTo>
                  <a:cubicBezTo>
                    <a:pt x="16" y="29"/>
                    <a:pt x="16" y="30"/>
                    <a:pt x="18" y="31"/>
                  </a:cubicBezTo>
                  <a:cubicBezTo>
                    <a:pt x="26" y="29"/>
                    <a:pt x="13" y="28"/>
                    <a:pt x="22" y="27"/>
                  </a:cubicBezTo>
                  <a:cubicBezTo>
                    <a:pt x="23" y="27"/>
                    <a:pt x="23" y="27"/>
                    <a:pt x="23" y="27"/>
                  </a:cubicBezTo>
                  <a:cubicBezTo>
                    <a:pt x="23" y="27"/>
                    <a:pt x="22" y="26"/>
                    <a:pt x="21" y="26"/>
                  </a:cubicBezTo>
                  <a:cubicBezTo>
                    <a:pt x="18" y="26"/>
                    <a:pt x="18" y="26"/>
                    <a:pt x="18" y="26"/>
                  </a:cubicBezTo>
                  <a:cubicBezTo>
                    <a:pt x="17" y="26"/>
                    <a:pt x="13" y="25"/>
                    <a:pt x="12" y="25"/>
                  </a:cubicBezTo>
                  <a:cubicBezTo>
                    <a:pt x="16" y="25"/>
                    <a:pt x="10" y="24"/>
                    <a:pt x="12" y="24"/>
                  </a:cubicBezTo>
                  <a:cubicBezTo>
                    <a:pt x="15" y="24"/>
                    <a:pt x="15" y="25"/>
                    <a:pt x="17" y="25"/>
                  </a:cubicBezTo>
                  <a:cubicBezTo>
                    <a:pt x="15" y="24"/>
                    <a:pt x="15" y="24"/>
                    <a:pt x="15" y="24"/>
                  </a:cubicBezTo>
                  <a:cubicBezTo>
                    <a:pt x="14" y="23"/>
                    <a:pt x="19" y="23"/>
                    <a:pt x="21" y="23"/>
                  </a:cubicBezTo>
                  <a:cubicBezTo>
                    <a:pt x="18" y="22"/>
                    <a:pt x="19" y="23"/>
                    <a:pt x="15" y="22"/>
                  </a:cubicBezTo>
                  <a:cubicBezTo>
                    <a:pt x="20" y="22"/>
                    <a:pt x="18" y="18"/>
                    <a:pt x="15" y="16"/>
                  </a:cubicBezTo>
                  <a:cubicBezTo>
                    <a:pt x="15" y="16"/>
                    <a:pt x="19" y="16"/>
                    <a:pt x="18" y="17"/>
                  </a:cubicBezTo>
                  <a:cubicBezTo>
                    <a:pt x="19" y="17"/>
                    <a:pt x="17" y="15"/>
                    <a:pt x="14" y="15"/>
                  </a:cubicBezTo>
                  <a:cubicBezTo>
                    <a:pt x="12" y="14"/>
                    <a:pt x="14" y="12"/>
                    <a:pt x="16" y="11"/>
                  </a:cubicBezTo>
                  <a:cubicBezTo>
                    <a:pt x="13" y="11"/>
                    <a:pt x="13" y="11"/>
                    <a:pt x="13" y="11"/>
                  </a:cubicBezTo>
                  <a:cubicBezTo>
                    <a:pt x="9" y="10"/>
                    <a:pt x="17" y="9"/>
                    <a:pt x="14" y="7"/>
                  </a:cubicBezTo>
                  <a:cubicBezTo>
                    <a:pt x="14" y="7"/>
                    <a:pt x="14" y="7"/>
                    <a:pt x="14" y="7"/>
                  </a:cubicBezTo>
                  <a:cubicBezTo>
                    <a:pt x="14" y="7"/>
                    <a:pt x="7" y="6"/>
                    <a:pt x="8" y="5"/>
                  </a:cubicBezTo>
                  <a:cubicBezTo>
                    <a:pt x="12" y="5"/>
                    <a:pt x="11" y="6"/>
                    <a:pt x="15" y="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5" name="Freeform 1658">
              <a:extLst>
                <a:ext uri="{FF2B5EF4-FFF2-40B4-BE49-F238E27FC236}">
                  <a16:creationId xmlns:a16="http://schemas.microsoft.com/office/drawing/2014/main" xmlns="" id="{82C929BE-3ADE-49D1-9BC9-80F8958E574C}"/>
                </a:ext>
              </a:extLst>
            </p:cNvPr>
            <p:cNvSpPr/>
            <p:nvPr/>
          </p:nvSpPr>
          <p:spPr>
            <a:xfrm>
              <a:off x="3441" y="3027"/>
              <a:ext cx="7" cy="1"/>
            </a:xfrm>
            <a:custGeom>
              <a:avLst/>
              <a:gdLst/>
              <a:ahLst/>
              <a:cxnLst>
                <a:cxn ang="0">
                  <a:pos x="2" y="0"/>
                </a:cxn>
                <a:cxn ang="0">
                  <a:pos x="6" y="1"/>
                </a:cxn>
                <a:cxn ang="0">
                  <a:pos x="0" y="0"/>
                </a:cxn>
                <a:cxn ang="0">
                  <a:pos x="1" y="1"/>
                </a:cxn>
                <a:cxn ang="0">
                  <a:pos x="2" y="0"/>
                </a:cxn>
              </a:cxnLst>
              <a:rect l="0" t="0" r="0" b="0"/>
              <a:pathLst>
                <a:path w="8" h="2">
                  <a:moveTo>
                    <a:pt x="3" y="1"/>
                  </a:moveTo>
                  <a:cubicBezTo>
                    <a:pt x="7" y="2"/>
                    <a:pt x="7" y="2"/>
                    <a:pt x="7" y="2"/>
                  </a:cubicBezTo>
                  <a:cubicBezTo>
                    <a:pt x="8" y="1"/>
                    <a:pt x="3" y="0"/>
                    <a:pt x="1" y="1"/>
                  </a:cubicBezTo>
                  <a:cubicBezTo>
                    <a:pt x="1" y="1"/>
                    <a:pt x="0" y="2"/>
                    <a:pt x="2" y="2"/>
                  </a:cubicBezTo>
                  <a:cubicBezTo>
                    <a:pt x="2" y="2"/>
                    <a:pt x="4" y="2"/>
                    <a:pt x="3" y="1"/>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6" name="Freeform 1659">
              <a:extLst>
                <a:ext uri="{FF2B5EF4-FFF2-40B4-BE49-F238E27FC236}">
                  <a16:creationId xmlns:a16="http://schemas.microsoft.com/office/drawing/2014/main" xmlns="" id="{D2D14D58-D92D-4204-84B9-39269E3ECF93}"/>
                </a:ext>
              </a:extLst>
            </p:cNvPr>
            <p:cNvSpPr/>
            <p:nvPr/>
          </p:nvSpPr>
          <p:spPr>
            <a:xfrm>
              <a:off x="3435" y="3012"/>
              <a:ext cx="16" cy="16"/>
            </a:xfrm>
            <a:custGeom>
              <a:avLst/>
              <a:gdLst/>
              <a:ahLst/>
              <a:cxnLst>
                <a:cxn ang="0">
                  <a:pos x="8" y="5"/>
                </a:cxn>
                <a:cxn ang="0">
                  <a:pos x="5" y="5"/>
                </a:cxn>
                <a:cxn ang="0">
                  <a:pos x="4" y="11"/>
                </a:cxn>
                <a:cxn ang="0">
                  <a:pos x="10" y="13"/>
                </a:cxn>
                <a:cxn ang="0">
                  <a:pos x="5" y="13"/>
                </a:cxn>
                <a:cxn ang="0">
                  <a:pos x="10" y="15"/>
                </a:cxn>
                <a:cxn ang="0">
                  <a:pos x="8" y="14"/>
                </a:cxn>
                <a:cxn ang="0">
                  <a:pos x="10" y="14"/>
                </a:cxn>
                <a:cxn ang="0">
                  <a:pos x="10" y="13"/>
                </a:cxn>
                <a:cxn ang="0">
                  <a:pos x="12" y="13"/>
                </a:cxn>
                <a:cxn ang="0">
                  <a:pos x="7" y="10"/>
                </a:cxn>
                <a:cxn ang="0">
                  <a:pos x="12" y="10"/>
                </a:cxn>
                <a:cxn ang="0">
                  <a:pos x="14" y="8"/>
                </a:cxn>
                <a:cxn ang="0">
                  <a:pos x="12" y="8"/>
                </a:cxn>
                <a:cxn ang="0">
                  <a:pos x="9" y="8"/>
                </a:cxn>
                <a:cxn ang="0">
                  <a:pos x="14" y="8"/>
                </a:cxn>
                <a:cxn ang="0">
                  <a:pos x="11" y="2"/>
                </a:cxn>
                <a:cxn ang="0">
                  <a:pos x="5" y="1"/>
                </a:cxn>
                <a:cxn ang="0">
                  <a:pos x="10" y="1"/>
                </a:cxn>
                <a:cxn ang="0">
                  <a:pos x="11" y="0"/>
                </a:cxn>
                <a:cxn ang="0">
                  <a:pos x="3" y="0"/>
                </a:cxn>
                <a:cxn ang="0">
                  <a:pos x="8" y="5"/>
                </a:cxn>
              </a:cxnLst>
              <a:rect l="0" t="0" r="0" b="0"/>
              <a:pathLst>
                <a:path w="19" h="18">
                  <a:moveTo>
                    <a:pt x="10" y="6"/>
                  </a:moveTo>
                  <a:cubicBezTo>
                    <a:pt x="7" y="6"/>
                    <a:pt x="7" y="6"/>
                    <a:pt x="7" y="6"/>
                  </a:cubicBezTo>
                  <a:cubicBezTo>
                    <a:pt x="7" y="9"/>
                    <a:pt x="9" y="12"/>
                    <a:pt x="5" y="13"/>
                  </a:cubicBezTo>
                  <a:cubicBezTo>
                    <a:pt x="4" y="14"/>
                    <a:pt x="10" y="14"/>
                    <a:pt x="12" y="15"/>
                  </a:cubicBezTo>
                  <a:cubicBezTo>
                    <a:pt x="7" y="15"/>
                    <a:pt x="7" y="15"/>
                    <a:pt x="7" y="15"/>
                  </a:cubicBezTo>
                  <a:cubicBezTo>
                    <a:pt x="10" y="16"/>
                    <a:pt x="5" y="18"/>
                    <a:pt x="12" y="17"/>
                  </a:cubicBezTo>
                  <a:cubicBezTo>
                    <a:pt x="13" y="17"/>
                    <a:pt x="9" y="17"/>
                    <a:pt x="10" y="16"/>
                  </a:cubicBezTo>
                  <a:cubicBezTo>
                    <a:pt x="13" y="16"/>
                    <a:pt x="13" y="16"/>
                    <a:pt x="13" y="16"/>
                  </a:cubicBezTo>
                  <a:cubicBezTo>
                    <a:pt x="12" y="15"/>
                    <a:pt x="12" y="15"/>
                    <a:pt x="12" y="15"/>
                  </a:cubicBezTo>
                  <a:cubicBezTo>
                    <a:pt x="15" y="15"/>
                    <a:pt x="15" y="15"/>
                    <a:pt x="15" y="15"/>
                  </a:cubicBezTo>
                  <a:cubicBezTo>
                    <a:pt x="19" y="14"/>
                    <a:pt x="6" y="14"/>
                    <a:pt x="9" y="12"/>
                  </a:cubicBezTo>
                  <a:cubicBezTo>
                    <a:pt x="15" y="12"/>
                    <a:pt x="15" y="12"/>
                    <a:pt x="15" y="12"/>
                  </a:cubicBezTo>
                  <a:cubicBezTo>
                    <a:pt x="15" y="11"/>
                    <a:pt x="13" y="10"/>
                    <a:pt x="17" y="9"/>
                  </a:cubicBezTo>
                  <a:cubicBezTo>
                    <a:pt x="17" y="9"/>
                    <a:pt x="14" y="9"/>
                    <a:pt x="15" y="10"/>
                  </a:cubicBezTo>
                  <a:cubicBezTo>
                    <a:pt x="15" y="10"/>
                    <a:pt x="12" y="10"/>
                    <a:pt x="11" y="10"/>
                  </a:cubicBezTo>
                  <a:cubicBezTo>
                    <a:pt x="6" y="8"/>
                    <a:pt x="14" y="10"/>
                    <a:pt x="17" y="9"/>
                  </a:cubicBezTo>
                  <a:cubicBezTo>
                    <a:pt x="13" y="7"/>
                    <a:pt x="9" y="4"/>
                    <a:pt x="14" y="3"/>
                  </a:cubicBezTo>
                  <a:cubicBezTo>
                    <a:pt x="11" y="4"/>
                    <a:pt x="7" y="3"/>
                    <a:pt x="7" y="2"/>
                  </a:cubicBezTo>
                  <a:cubicBezTo>
                    <a:pt x="9" y="1"/>
                    <a:pt x="11" y="2"/>
                    <a:pt x="12" y="2"/>
                  </a:cubicBezTo>
                  <a:cubicBezTo>
                    <a:pt x="13" y="2"/>
                    <a:pt x="15" y="1"/>
                    <a:pt x="14" y="1"/>
                  </a:cubicBezTo>
                  <a:cubicBezTo>
                    <a:pt x="11" y="2"/>
                    <a:pt x="6" y="1"/>
                    <a:pt x="4" y="0"/>
                  </a:cubicBezTo>
                  <a:cubicBezTo>
                    <a:pt x="0" y="2"/>
                    <a:pt x="11" y="4"/>
                    <a:pt x="10" y="6"/>
                  </a:cubicBez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7" name="Freeform 1660">
              <a:extLst>
                <a:ext uri="{FF2B5EF4-FFF2-40B4-BE49-F238E27FC236}">
                  <a16:creationId xmlns:a16="http://schemas.microsoft.com/office/drawing/2014/main" xmlns="" id="{F69F8A28-2B41-4A85-9A86-FE2D74D7E8DF}"/>
                </a:ext>
              </a:extLst>
            </p:cNvPr>
            <p:cNvSpPr/>
            <p:nvPr/>
          </p:nvSpPr>
          <p:spPr>
            <a:xfrm>
              <a:off x="3439" y="3016"/>
              <a:ext cx="2" cy="1"/>
            </a:xfrm>
            <a:custGeom>
              <a:avLst/>
              <a:gdLst/>
              <a:ahLst/>
              <a:cxnLst>
                <a:cxn ang="0">
                  <a:pos x="0" y="1"/>
                </a:cxn>
                <a:cxn ang="0">
                  <a:pos x="2" y="1"/>
                </a:cxn>
                <a:cxn ang="0">
                  <a:pos x="2" y="0"/>
                </a:cxn>
                <a:cxn ang="0">
                  <a:pos x="0" y="1"/>
                </a:cxn>
              </a:cxnLst>
              <a:rect l="0" t="0" r="0" b="0"/>
              <a:pathLst>
                <a:path w="2" h="1">
                  <a:moveTo>
                    <a:pt x="0" y="1"/>
                  </a:moveTo>
                  <a:lnTo>
                    <a:pt x="2" y="1"/>
                  </a:lnTo>
                  <a:lnTo>
                    <a:pt x="2" y="0"/>
                  </a:lnTo>
                  <a:lnTo>
                    <a:pt x="0" y="1"/>
                  </a:lnTo>
                  <a:close/>
                </a:path>
              </a:pathLst>
            </a:custGeom>
            <a:solidFill>
              <a:srgbClr val="A0EAD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728" name="Freeform 1661">
              <a:extLst>
                <a:ext uri="{FF2B5EF4-FFF2-40B4-BE49-F238E27FC236}">
                  <a16:creationId xmlns:a16="http://schemas.microsoft.com/office/drawing/2014/main" xmlns="" id="{0164E10B-0F6C-4B48-8753-3C4DBA7F31DF}"/>
                </a:ext>
              </a:extLst>
            </p:cNvPr>
            <p:cNvSpPr/>
            <p:nvPr/>
          </p:nvSpPr>
          <p:spPr>
            <a:xfrm>
              <a:off x="3499" y="2666"/>
              <a:ext cx="12" cy="135"/>
            </a:xfrm>
            <a:custGeom>
              <a:avLst/>
              <a:gdLst/>
              <a:ahLst/>
              <a:cxnLst>
                <a:cxn ang="0">
                  <a:pos x="3" y="4"/>
                </a:cxn>
                <a:cxn ang="0">
                  <a:pos x="1" y="70"/>
                </a:cxn>
                <a:cxn ang="0">
                  <a:pos x="0" y="129"/>
                </a:cxn>
                <a:cxn ang="0">
                  <a:pos x="4" y="135"/>
                </a:cxn>
                <a:cxn ang="0">
                  <a:pos x="8" y="129"/>
                </a:cxn>
                <a:cxn ang="0">
                  <a:pos x="10" y="70"/>
                </a:cxn>
                <a:cxn ang="0">
                  <a:pos x="12" y="4"/>
                </a:cxn>
                <a:cxn ang="0">
                  <a:pos x="7" y="0"/>
                </a:cxn>
                <a:cxn ang="0">
                  <a:pos x="3" y="4"/>
                </a:cxn>
              </a:cxnLst>
              <a:rect l="0" t="0" r="0" b="0"/>
              <a:pathLst>
                <a:path w="14" h="156">
                  <a:moveTo>
                    <a:pt x="4" y="5"/>
                  </a:moveTo>
                  <a:cubicBezTo>
                    <a:pt x="2" y="81"/>
                    <a:pt x="2" y="81"/>
                    <a:pt x="2" y="81"/>
                  </a:cubicBezTo>
                  <a:cubicBezTo>
                    <a:pt x="0" y="150"/>
                    <a:pt x="0" y="150"/>
                    <a:pt x="0" y="150"/>
                  </a:cubicBezTo>
                  <a:cubicBezTo>
                    <a:pt x="0" y="153"/>
                    <a:pt x="2" y="156"/>
                    <a:pt x="5" y="156"/>
                  </a:cubicBezTo>
                  <a:cubicBezTo>
                    <a:pt x="7" y="156"/>
                    <a:pt x="10" y="153"/>
                    <a:pt x="10" y="150"/>
                  </a:cubicBezTo>
                  <a:cubicBezTo>
                    <a:pt x="12" y="82"/>
                    <a:pt x="12" y="82"/>
                    <a:pt x="12" y="82"/>
                  </a:cubicBezTo>
                  <a:cubicBezTo>
                    <a:pt x="14" y="5"/>
                    <a:pt x="14" y="5"/>
                    <a:pt x="14" y="5"/>
                  </a:cubicBezTo>
                  <a:cubicBezTo>
                    <a:pt x="14" y="3"/>
                    <a:pt x="12" y="0"/>
                    <a:pt x="9" y="0"/>
                  </a:cubicBezTo>
                  <a:cubicBezTo>
                    <a:pt x="6" y="0"/>
                    <a:pt x="4" y="3"/>
                    <a:pt x="4" y="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1729" name="Group 1664">
            <a:extLst>
              <a:ext uri="{FF2B5EF4-FFF2-40B4-BE49-F238E27FC236}">
                <a16:creationId xmlns:a16="http://schemas.microsoft.com/office/drawing/2014/main" xmlns="" id="{B98C8311-EAE3-4B6F-9A4A-53FD08CB8367}"/>
              </a:ext>
            </a:extLst>
          </p:cNvPr>
          <p:cNvGrpSpPr>
            <a:grpSpLocks noChangeAspect="1"/>
          </p:cNvGrpSpPr>
          <p:nvPr/>
        </p:nvGrpSpPr>
        <p:grpSpPr>
          <a:xfrm>
            <a:off x="4616052" y="4892278"/>
            <a:ext cx="2152650" cy="2118122"/>
            <a:chOff x="1920" y="1924"/>
            <a:chExt cx="1356" cy="1334"/>
          </a:xfrm>
        </p:grpSpPr>
        <p:grpSp>
          <p:nvGrpSpPr>
            <p:cNvPr id="1730" name="Group 1865">
              <a:extLst>
                <a:ext uri="{FF2B5EF4-FFF2-40B4-BE49-F238E27FC236}">
                  <a16:creationId xmlns:a16="http://schemas.microsoft.com/office/drawing/2014/main" xmlns="" id="{3369D801-65C2-4E5F-96C7-9F1C07AE0151}"/>
                </a:ext>
              </a:extLst>
            </p:cNvPr>
            <p:cNvGrpSpPr/>
            <p:nvPr/>
          </p:nvGrpSpPr>
          <p:grpSpPr>
            <a:xfrm>
              <a:off x="2220" y="3045"/>
              <a:ext cx="919" cy="213"/>
              <a:chOff x="2220" y="3045"/>
              <a:chExt cx="919" cy="213"/>
            </a:xfrm>
          </p:grpSpPr>
          <p:sp>
            <p:nvSpPr>
              <p:cNvPr id="2176" name="Freeform 1665">
                <a:extLst>
                  <a:ext uri="{FF2B5EF4-FFF2-40B4-BE49-F238E27FC236}">
                    <a16:creationId xmlns:a16="http://schemas.microsoft.com/office/drawing/2014/main" xmlns="" id="{C4FFB3CA-6F10-4912-AB85-7283572B59D0}"/>
                  </a:ext>
                </a:extLst>
              </p:cNvPr>
              <p:cNvSpPr/>
              <p:nvPr/>
            </p:nvSpPr>
            <p:spPr>
              <a:xfrm>
                <a:off x="2220" y="3045"/>
                <a:ext cx="919" cy="213"/>
              </a:xfrm>
              <a:custGeom>
                <a:avLst/>
                <a:gdLst/>
                <a:ahLst/>
                <a:cxnLst>
                  <a:cxn ang="0">
                    <a:pos x="37" y="61"/>
                  </a:cxn>
                  <a:cxn ang="0">
                    <a:pos x="18" y="128"/>
                  </a:cxn>
                  <a:cxn ang="0">
                    <a:pos x="0" y="201"/>
                  </a:cxn>
                  <a:cxn ang="0">
                    <a:pos x="261" y="201"/>
                  </a:cxn>
                  <a:cxn ang="0">
                    <a:pos x="720" y="203"/>
                  </a:cxn>
                  <a:cxn ang="0">
                    <a:pos x="919" y="206"/>
                  </a:cxn>
                  <a:cxn ang="0">
                    <a:pos x="903" y="155"/>
                  </a:cxn>
                  <a:cxn ang="0">
                    <a:pos x="895" y="111"/>
                  </a:cxn>
                  <a:cxn ang="0">
                    <a:pos x="853" y="22"/>
                  </a:cxn>
                  <a:cxn ang="0">
                    <a:pos x="715" y="35"/>
                  </a:cxn>
                  <a:cxn ang="0">
                    <a:pos x="527" y="26"/>
                  </a:cxn>
                  <a:cxn ang="0">
                    <a:pos x="146" y="5"/>
                  </a:cxn>
                  <a:cxn ang="0">
                    <a:pos x="40" y="6"/>
                  </a:cxn>
                </a:cxnLst>
                <a:rect l="0" t="0" r="0" b="0"/>
                <a:pathLst>
                  <a:path w="1018" h="236">
                    <a:moveTo>
                      <a:pt x="42" y="68"/>
                    </a:moveTo>
                    <a:cubicBezTo>
                      <a:pt x="38" y="89"/>
                      <a:pt x="32" y="119"/>
                      <a:pt x="21" y="142"/>
                    </a:cubicBezTo>
                    <a:cubicBezTo>
                      <a:pt x="16" y="153"/>
                      <a:pt x="1" y="222"/>
                      <a:pt x="0" y="223"/>
                    </a:cubicBezTo>
                    <a:cubicBezTo>
                      <a:pt x="89" y="236"/>
                      <a:pt x="193" y="223"/>
                      <a:pt x="290" y="223"/>
                    </a:cubicBezTo>
                    <a:cubicBezTo>
                      <a:pt x="460" y="223"/>
                      <a:pt x="628" y="226"/>
                      <a:pt x="798" y="226"/>
                    </a:cubicBezTo>
                    <a:cubicBezTo>
                      <a:pt x="868" y="226"/>
                      <a:pt x="949" y="233"/>
                      <a:pt x="1018" y="229"/>
                    </a:cubicBezTo>
                    <a:cubicBezTo>
                      <a:pt x="1017" y="218"/>
                      <a:pt x="1004" y="184"/>
                      <a:pt x="1001" y="172"/>
                    </a:cubicBezTo>
                    <a:cubicBezTo>
                      <a:pt x="998" y="156"/>
                      <a:pt x="995" y="139"/>
                      <a:pt x="992" y="123"/>
                    </a:cubicBezTo>
                    <a:cubicBezTo>
                      <a:pt x="985" y="87"/>
                      <a:pt x="999" y="20"/>
                      <a:pt x="945" y="25"/>
                    </a:cubicBezTo>
                    <a:cubicBezTo>
                      <a:pt x="895" y="30"/>
                      <a:pt x="844" y="38"/>
                      <a:pt x="793" y="39"/>
                    </a:cubicBezTo>
                    <a:cubicBezTo>
                      <a:pt x="723" y="39"/>
                      <a:pt x="654" y="32"/>
                      <a:pt x="584" y="29"/>
                    </a:cubicBezTo>
                    <a:cubicBezTo>
                      <a:pt x="443" y="25"/>
                      <a:pt x="303" y="11"/>
                      <a:pt x="162" y="6"/>
                    </a:cubicBezTo>
                    <a:cubicBezTo>
                      <a:pt x="124" y="5"/>
                      <a:pt x="81" y="0"/>
                      <a:pt x="45" y="7"/>
                    </a:cubicBezTo>
                  </a:path>
                </a:pathLst>
              </a:custGeom>
              <a:solidFill>
                <a:srgbClr val="67BF58"/>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7" name="Freeform 1666">
                <a:extLst>
                  <a:ext uri="{FF2B5EF4-FFF2-40B4-BE49-F238E27FC236}">
                    <a16:creationId xmlns:a16="http://schemas.microsoft.com/office/drawing/2014/main" xmlns="" id="{0186BF36-FF2D-4DA8-BDDC-798C5FACCCBC}"/>
                  </a:ext>
                </a:extLst>
              </p:cNvPr>
              <p:cNvSpPr/>
              <p:nvPr/>
            </p:nvSpPr>
            <p:spPr>
              <a:xfrm>
                <a:off x="3117" y="3194"/>
                <a:ext cx="4" cy="2"/>
              </a:xfrm>
              <a:custGeom>
                <a:avLst/>
                <a:gdLst/>
                <a:ahLst/>
                <a:cxnLst>
                  <a:cxn ang="0">
                    <a:pos x="4" y="1"/>
                  </a:cxn>
                  <a:cxn ang="0">
                    <a:pos x="1" y="0"/>
                  </a:cxn>
                  <a:cxn ang="0">
                    <a:pos x="0" y="2"/>
                  </a:cxn>
                  <a:cxn ang="0">
                    <a:pos x="4" y="1"/>
                  </a:cxn>
                </a:cxnLst>
                <a:rect l="0" t="0" r="0" b="0"/>
                <a:pathLst>
                  <a:path w="4" h="2">
                    <a:moveTo>
                      <a:pt x="4" y="1"/>
                    </a:moveTo>
                    <a:lnTo>
                      <a:pt x="1" y="0"/>
                    </a:lnTo>
                    <a:lnTo>
                      <a:pt x="0" y="2"/>
                    </a:lnTo>
                    <a:lnTo>
                      <a:pt x="4"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8" name="Freeform 1667">
                <a:extLst>
                  <a:ext uri="{FF2B5EF4-FFF2-40B4-BE49-F238E27FC236}">
                    <a16:creationId xmlns:a16="http://schemas.microsoft.com/office/drawing/2014/main" xmlns="" id="{EDBC3A50-3C0C-45A4-96C5-FF3F5ACBDB2D}"/>
                  </a:ext>
                </a:extLst>
              </p:cNvPr>
              <p:cNvSpPr/>
              <p:nvPr/>
            </p:nvSpPr>
            <p:spPr>
              <a:xfrm>
                <a:off x="3104" y="3183"/>
                <a:ext cx="14" cy="14"/>
              </a:xfrm>
              <a:custGeom>
                <a:avLst/>
                <a:gdLst/>
                <a:ahLst/>
                <a:cxnLst>
                  <a:cxn ang="0">
                    <a:pos x="5" y="0"/>
                  </a:cxn>
                  <a:cxn ang="0">
                    <a:pos x="0" y="0"/>
                  </a:cxn>
                  <a:cxn ang="0">
                    <a:pos x="6" y="14"/>
                  </a:cxn>
                  <a:cxn ang="0">
                    <a:pos x="13" y="6"/>
                  </a:cxn>
                  <a:cxn ang="0">
                    <a:pos x="7" y="8"/>
                  </a:cxn>
                  <a:cxn ang="0">
                    <a:pos x="11" y="3"/>
                  </a:cxn>
                  <a:cxn ang="0">
                    <a:pos x="5" y="4"/>
                  </a:cxn>
                  <a:cxn ang="0">
                    <a:pos x="5" y="0"/>
                  </a:cxn>
                </a:cxnLst>
                <a:rect l="0" t="0" r="0" b="0"/>
                <a:pathLst>
                  <a:path w="16" h="16">
                    <a:moveTo>
                      <a:pt x="6" y="0"/>
                    </a:moveTo>
                    <a:cubicBezTo>
                      <a:pt x="1" y="1"/>
                      <a:pt x="1" y="1"/>
                      <a:pt x="1" y="1"/>
                    </a:cubicBezTo>
                    <a:cubicBezTo>
                      <a:pt x="4" y="12"/>
                      <a:pt x="0" y="9"/>
                      <a:pt x="7" y="16"/>
                    </a:cubicBezTo>
                    <a:cubicBezTo>
                      <a:pt x="10" y="15"/>
                      <a:pt x="16" y="11"/>
                      <a:pt x="15" y="7"/>
                    </a:cubicBezTo>
                    <a:cubicBezTo>
                      <a:pt x="13" y="7"/>
                      <a:pt x="10" y="11"/>
                      <a:pt x="8" y="10"/>
                    </a:cubicBezTo>
                    <a:cubicBezTo>
                      <a:pt x="9" y="7"/>
                      <a:pt x="12" y="7"/>
                      <a:pt x="13" y="4"/>
                    </a:cubicBezTo>
                    <a:cubicBezTo>
                      <a:pt x="9" y="0"/>
                      <a:pt x="10" y="6"/>
                      <a:pt x="6" y="5"/>
                    </a:cubicBezTo>
                    <a:lnTo>
                      <a:pt x="6"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9" name="Freeform 1668">
                <a:extLst>
                  <a:ext uri="{FF2B5EF4-FFF2-40B4-BE49-F238E27FC236}">
                    <a16:creationId xmlns:a16="http://schemas.microsoft.com/office/drawing/2014/main" xmlns="" id="{13193C34-C1AE-4830-AC25-1FD8CD9109FD}"/>
                  </a:ext>
                </a:extLst>
              </p:cNvPr>
              <p:cNvSpPr/>
              <p:nvPr/>
            </p:nvSpPr>
            <p:spPr>
              <a:xfrm>
                <a:off x="3102" y="3187"/>
                <a:ext cx="3" cy="5"/>
              </a:xfrm>
              <a:custGeom>
                <a:avLst/>
                <a:gdLst/>
                <a:ahLst/>
                <a:cxnLst>
                  <a:cxn ang="0">
                    <a:pos x="2" y="5"/>
                  </a:cxn>
                  <a:cxn ang="0">
                    <a:pos x="3" y="0"/>
                  </a:cxn>
                  <a:cxn ang="0">
                    <a:pos x="2" y="5"/>
                  </a:cxn>
                </a:cxnLst>
                <a:rect l="0" t="0" r="0" b="0"/>
                <a:pathLst>
                  <a:path w="3" h="5">
                    <a:moveTo>
                      <a:pt x="2" y="5"/>
                    </a:moveTo>
                    <a:cubicBezTo>
                      <a:pt x="3" y="0"/>
                      <a:pt x="3" y="0"/>
                      <a:pt x="3" y="0"/>
                    </a:cubicBezTo>
                    <a:cubicBezTo>
                      <a:pt x="3" y="2"/>
                      <a:pt x="0" y="4"/>
                      <a:pt x="2"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0" name="Freeform 1669">
                <a:extLst>
                  <a:ext uri="{FF2B5EF4-FFF2-40B4-BE49-F238E27FC236}">
                    <a16:creationId xmlns:a16="http://schemas.microsoft.com/office/drawing/2014/main" xmlns="" id="{F62BFBF7-1CCD-4095-BB03-5DDA22EAD6EB}"/>
                  </a:ext>
                </a:extLst>
              </p:cNvPr>
              <p:cNvSpPr/>
              <p:nvPr/>
            </p:nvSpPr>
            <p:spPr>
              <a:xfrm>
                <a:off x="3098" y="3189"/>
                <a:ext cx="4" cy="7"/>
              </a:xfrm>
              <a:custGeom>
                <a:avLst/>
                <a:gdLst/>
                <a:ahLst/>
                <a:cxnLst>
                  <a:cxn ang="0">
                    <a:pos x="3" y="4"/>
                  </a:cxn>
                  <a:cxn ang="0">
                    <a:pos x="3" y="0"/>
                  </a:cxn>
                  <a:cxn ang="0">
                    <a:pos x="0" y="7"/>
                  </a:cxn>
                  <a:cxn ang="0">
                    <a:pos x="3" y="4"/>
                  </a:cxn>
                </a:cxnLst>
                <a:rect l="0" t="0" r="0" b="0"/>
                <a:pathLst>
                  <a:path w="4" h="7">
                    <a:moveTo>
                      <a:pt x="3" y="4"/>
                    </a:moveTo>
                    <a:cubicBezTo>
                      <a:pt x="1" y="4"/>
                      <a:pt x="4" y="1"/>
                      <a:pt x="3" y="0"/>
                    </a:cubicBezTo>
                    <a:cubicBezTo>
                      <a:pt x="0" y="7"/>
                      <a:pt x="0" y="7"/>
                      <a:pt x="0" y="7"/>
                    </a:cubicBezTo>
                    <a:lnTo>
                      <a:pt x="3"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1" name="Freeform 1670">
                <a:extLst>
                  <a:ext uri="{FF2B5EF4-FFF2-40B4-BE49-F238E27FC236}">
                    <a16:creationId xmlns:a16="http://schemas.microsoft.com/office/drawing/2014/main" xmlns="" id="{15EF11E8-7163-43EE-9893-F8502F90AEAA}"/>
                  </a:ext>
                </a:extLst>
              </p:cNvPr>
              <p:cNvSpPr/>
              <p:nvPr/>
            </p:nvSpPr>
            <p:spPr>
              <a:xfrm>
                <a:off x="3089" y="3193"/>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0" y="2"/>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2" name="Freeform 1671">
                <a:extLst>
                  <a:ext uri="{FF2B5EF4-FFF2-40B4-BE49-F238E27FC236}">
                    <a16:creationId xmlns:a16="http://schemas.microsoft.com/office/drawing/2014/main" xmlns="" id="{4F3ED82F-FC83-45FA-886F-C60816B971C0}"/>
                  </a:ext>
                </a:extLst>
              </p:cNvPr>
              <p:cNvSpPr/>
              <p:nvPr/>
            </p:nvSpPr>
            <p:spPr>
              <a:xfrm>
                <a:off x="3085" y="3185"/>
                <a:ext cx="11" cy="11"/>
              </a:xfrm>
              <a:custGeom>
                <a:avLst/>
                <a:gdLst/>
                <a:ahLst/>
                <a:cxnLst>
                  <a:cxn ang="0">
                    <a:pos x="0" y="9"/>
                  </a:cxn>
                  <a:cxn ang="0">
                    <a:pos x="4" y="9"/>
                  </a:cxn>
                  <a:cxn ang="0">
                    <a:pos x="4" y="8"/>
                  </a:cxn>
                  <a:cxn ang="0">
                    <a:pos x="6" y="3"/>
                  </a:cxn>
                  <a:cxn ang="0">
                    <a:pos x="11" y="3"/>
                  </a:cxn>
                  <a:cxn ang="0">
                    <a:pos x="8" y="0"/>
                  </a:cxn>
                  <a:cxn ang="0">
                    <a:pos x="0" y="9"/>
                  </a:cxn>
                </a:cxnLst>
                <a:rect l="0" t="0" r="0" b="0"/>
                <a:pathLst>
                  <a:path w="12" h="12">
                    <a:moveTo>
                      <a:pt x="0" y="10"/>
                    </a:moveTo>
                    <a:cubicBezTo>
                      <a:pt x="2" y="12"/>
                      <a:pt x="3" y="11"/>
                      <a:pt x="5" y="10"/>
                    </a:cubicBezTo>
                    <a:cubicBezTo>
                      <a:pt x="5" y="9"/>
                      <a:pt x="5" y="9"/>
                      <a:pt x="5" y="9"/>
                    </a:cubicBezTo>
                    <a:cubicBezTo>
                      <a:pt x="3" y="7"/>
                      <a:pt x="5" y="2"/>
                      <a:pt x="7" y="4"/>
                    </a:cubicBezTo>
                    <a:cubicBezTo>
                      <a:pt x="10" y="3"/>
                      <a:pt x="10" y="7"/>
                      <a:pt x="12" y="4"/>
                    </a:cubicBezTo>
                    <a:cubicBezTo>
                      <a:pt x="9" y="0"/>
                      <a:pt x="9" y="0"/>
                      <a:pt x="9" y="0"/>
                    </a:cubicBezTo>
                    <a:cubicBezTo>
                      <a:pt x="5" y="1"/>
                      <a:pt x="2" y="8"/>
                      <a:pt x="0" y="1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3" name="Freeform 1672">
                <a:extLst>
                  <a:ext uri="{FF2B5EF4-FFF2-40B4-BE49-F238E27FC236}">
                    <a16:creationId xmlns:a16="http://schemas.microsoft.com/office/drawing/2014/main" xmlns="" id="{633076CA-4E9E-4EA0-9CAB-D4E4526371EF}"/>
                  </a:ext>
                </a:extLst>
              </p:cNvPr>
              <p:cNvSpPr/>
              <p:nvPr/>
            </p:nvSpPr>
            <p:spPr>
              <a:xfrm>
                <a:off x="3090" y="3192"/>
                <a:ext cx="2" cy="1"/>
              </a:xfrm>
              <a:custGeom>
                <a:avLst/>
                <a:gdLst/>
                <a:ahLst/>
                <a:cxnLst>
                  <a:cxn ang="0">
                    <a:pos x="0" y="1"/>
                  </a:cxn>
                  <a:cxn ang="0">
                    <a:pos x="2" y="1"/>
                  </a:cxn>
                  <a:cxn ang="0">
                    <a:pos x="0" y="1"/>
                  </a:cxn>
                </a:cxnLst>
                <a:rect l="0" t="0" r="0" b="0"/>
                <a:pathLst>
                  <a:path w="2" h="1">
                    <a:moveTo>
                      <a:pt x="0" y="1"/>
                    </a:moveTo>
                    <a:cubicBezTo>
                      <a:pt x="2" y="1"/>
                      <a:pt x="2" y="1"/>
                      <a:pt x="2" y="1"/>
                    </a:cubicBezTo>
                    <a:cubicBezTo>
                      <a:pt x="1" y="0"/>
                      <a:pt x="1" y="0"/>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4" name="Freeform 1673">
                <a:extLst>
                  <a:ext uri="{FF2B5EF4-FFF2-40B4-BE49-F238E27FC236}">
                    <a16:creationId xmlns:a16="http://schemas.microsoft.com/office/drawing/2014/main" xmlns="" id="{46D20471-00E1-432D-B901-BF90CB1BE237}"/>
                  </a:ext>
                </a:extLst>
              </p:cNvPr>
              <p:cNvSpPr/>
              <p:nvPr/>
            </p:nvSpPr>
            <p:spPr>
              <a:xfrm>
                <a:off x="3096" y="3190"/>
                <a:ext cx="2" cy="3"/>
              </a:xfrm>
              <a:custGeom>
                <a:avLst/>
                <a:gdLst/>
                <a:ahLst/>
                <a:cxnLst>
                  <a:cxn ang="0">
                    <a:pos x="0" y="3"/>
                  </a:cxn>
                  <a:cxn ang="0">
                    <a:pos x="2" y="2"/>
                  </a:cxn>
                  <a:cxn ang="0">
                    <a:pos x="2" y="0"/>
                  </a:cxn>
                  <a:cxn ang="0">
                    <a:pos x="0" y="3"/>
                  </a:cxn>
                </a:cxnLst>
                <a:rect l="0" t="0" r="0" b="0"/>
                <a:pathLst>
                  <a:path w="2" h="3">
                    <a:moveTo>
                      <a:pt x="0" y="3"/>
                    </a:moveTo>
                    <a:lnTo>
                      <a:pt x="2" y="2"/>
                    </a:lnTo>
                    <a:lnTo>
                      <a:pt x="2" y="0"/>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5" name="Freeform 1674">
                <a:extLst>
                  <a:ext uri="{FF2B5EF4-FFF2-40B4-BE49-F238E27FC236}">
                    <a16:creationId xmlns:a16="http://schemas.microsoft.com/office/drawing/2014/main" xmlns="" id="{165170C2-2FF9-4996-A66E-A7B074E980E3}"/>
                  </a:ext>
                </a:extLst>
              </p:cNvPr>
              <p:cNvSpPr/>
              <p:nvPr/>
            </p:nvSpPr>
            <p:spPr>
              <a:xfrm>
                <a:off x="3072" y="3183"/>
                <a:ext cx="11" cy="12"/>
              </a:xfrm>
              <a:custGeom>
                <a:avLst/>
                <a:gdLst/>
                <a:ahLst/>
                <a:cxnLst>
                  <a:cxn ang="0">
                    <a:pos x="3" y="11"/>
                  </a:cxn>
                  <a:cxn ang="0">
                    <a:pos x="11" y="7"/>
                  </a:cxn>
                  <a:cxn ang="0">
                    <a:pos x="5" y="0"/>
                  </a:cxn>
                  <a:cxn ang="0">
                    <a:pos x="1" y="1"/>
                  </a:cxn>
                  <a:cxn ang="0">
                    <a:pos x="3" y="11"/>
                  </a:cxn>
                </a:cxnLst>
                <a:rect l="0" t="0" r="0" b="0"/>
                <a:pathLst>
                  <a:path w="12" h="13">
                    <a:moveTo>
                      <a:pt x="4" y="12"/>
                    </a:moveTo>
                    <a:cubicBezTo>
                      <a:pt x="5" y="6"/>
                      <a:pt x="12" y="13"/>
                      <a:pt x="12" y="8"/>
                    </a:cubicBezTo>
                    <a:cubicBezTo>
                      <a:pt x="8" y="8"/>
                      <a:pt x="5" y="3"/>
                      <a:pt x="6" y="0"/>
                    </a:cubicBezTo>
                    <a:cubicBezTo>
                      <a:pt x="2" y="2"/>
                      <a:pt x="2" y="2"/>
                      <a:pt x="2" y="2"/>
                    </a:cubicBezTo>
                    <a:cubicBezTo>
                      <a:pt x="0" y="4"/>
                      <a:pt x="2" y="9"/>
                      <a:pt x="4" y="1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6" name="Freeform 1675">
                <a:extLst>
                  <a:ext uri="{FF2B5EF4-FFF2-40B4-BE49-F238E27FC236}">
                    <a16:creationId xmlns:a16="http://schemas.microsoft.com/office/drawing/2014/main" xmlns="" id="{88E5B612-8352-40FE-8B92-6B94790C5A0D}"/>
                  </a:ext>
                </a:extLst>
              </p:cNvPr>
              <p:cNvSpPr/>
              <p:nvPr/>
            </p:nvSpPr>
            <p:spPr>
              <a:xfrm>
                <a:off x="3068" y="3179"/>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7" name="Freeform 1676">
                <a:extLst>
                  <a:ext uri="{FF2B5EF4-FFF2-40B4-BE49-F238E27FC236}">
                    <a16:creationId xmlns:a16="http://schemas.microsoft.com/office/drawing/2014/main" xmlns="" id="{BA1567EF-688E-49FD-9C46-0E62E53ACFA8}"/>
                  </a:ext>
                </a:extLst>
              </p:cNvPr>
              <p:cNvSpPr/>
              <p:nvPr/>
            </p:nvSpPr>
            <p:spPr>
              <a:xfrm>
                <a:off x="3049" y="3176"/>
                <a:ext cx="21" cy="15"/>
              </a:xfrm>
              <a:custGeom>
                <a:avLst/>
                <a:gdLst/>
                <a:ahLst/>
                <a:cxnLst>
                  <a:cxn ang="0">
                    <a:pos x="0" y="13"/>
                  </a:cxn>
                  <a:cxn ang="0">
                    <a:pos x="8" y="7"/>
                  </a:cxn>
                  <a:cxn ang="0">
                    <a:pos x="6" y="11"/>
                  </a:cxn>
                  <a:cxn ang="0">
                    <a:pos x="14" y="9"/>
                  </a:cxn>
                  <a:cxn ang="0">
                    <a:pos x="10" y="14"/>
                  </a:cxn>
                  <a:cxn ang="0">
                    <a:pos x="17" y="9"/>
                  </a:cxn>
                  <a:cxn ang="0">
                    <a:pos x="21" y="13"/>
                  </a:cxn>
                  <a:cxn ang="0">
                    <a:pos x="20" y="7"/>
                  </a:cxn>
                  <a:cxn ang="0">
                    <a:pos x="16" y="7"/>
                  </a:cxn>
                  <a:cxn ang="0">
                    <a:pos x="18" y="4"/>
                  </a:cxn>
                  <a:cxn ang="0">
                    <a:pos x="7" y="0"/>
                  </a:cxn>
                  <a:cxn ang="0">
                    <a:pos x="0" y="13"/>
                  </a:cxn>
                </a:cxnLst>
                <a:rect l="0" t="0" r="0" b="0"/>
                <a:pathLst>
                  <a:path w="24" h="17">
                    <a:moveTo>
                      <a:pt x="0" y="15"/>
                    </a:moveTo>
                    <a:cubicBezTo>
                      <a:pt x="10" y="8"/>
                      <a:pt x="10" y="8"/>
                      <a:pt x="10" y="8"/>
                    </a:cubicBezTo>
                    <a:cubicBezTo>
                      <a:pt x="9" y="10"/>
                      <a:pt x="10" y="12"/>
                      <a:pt x="7" y="13"/>
                    </a:cubicBezTo>
                    <a:cubicBezTo>
                      <a:pt x="12" y="14"/>
                      <a:pt x="12" y="10"/>
                      <a:pt x="16" y="11"/>
                    </a:cubicBezTo>
                    <a:cubicBezTo>
                      <a:pt x="17" y="17"/>
                      <a:pt x="9" y="11"/>
                      <a:pt x="12" y="16"/>
                    </a:cubicBezTo>
                    <a:cubicBezTo>
                      <a:pt x="14" y="16"/>
                      <a:pt x="18" y="16"/>
                      <a:pt x="20" y="11"/>
                    </a:cubicBezTo>
                    <a:cubicBezTo>
                      <a:pt x="24" y="15"/>
                      <a:pt x="24" y="15"/>
                      <a:pt x="24" y="15"/>
                    </a:cubicBezTo>
                    <a:cubicBezTo>
                      <a:pt x="23" y="8"/>
                      <a:pt x="23" y="8"/>
                      <a:pt x="23" y="8"/>
                    </a:cubicBezTo>
                    <a:cubicBezTo>
                      <a:pt x="21" y="6"/>
                      <a:pt x="20" y="14"/>
                      <a:pt x="19" y="9"/>
                    </a:cubicBezTo>
                    <a:cubicBezTo>
                      <a:pt x="18" y="6"/>
                      <a:pt x="20" y="5"/>
                      <a:pt x="21" y="5"/>
                    </a:cubicBezTo>
                    <a:cubicBezTo>
                      <a:pt x="18" y="6"/>
                      <a:pt x="14" y="0"/>
                      <a:pt x="8" y="0"/>
                    </a:cubicBezTo>
                    <a:cubicBezTo>
                      <a:pt x="2" y="1"/>
                      <a:pt x="4" y="12"/>
                      <a:pt x="0" y="1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8" name="Freeform 1677">
                <a:extLst>
                  <a:ext uri="{FF2B5EF4-FFF2-40B4-BE49-F238E27FC236}">
                    <a16:creationId xmlns:a16="http://schemas.microsoft.com/office/drawing/2014/main" xmlns="" id="{CDEBE0C5-ED83-4B4B-9F93-DE02E68141F6}"/>
                  </a:ext>
                </a:extLst>
              </p:cNvPr>
              <p:cNvSpPr/>
              <p:nvPr/>
            </p:nvSpPr>
            <p:spPr>
              <a:xfrm>
                <a:off x="3048" y="3180"/>
                <a:ext cx="1" cy="3"/>
              </a:xfrm>
              <a:custGeom>
                <a:avLst/>
                <a:gdLst/>
                <a:ahLst/>
                <a:cxnLst>
                  <a:cxn ang="0">
                    <a:pos x="1" y="3"/>
                  </a:cxn>
                  <a:cxn ang="0">
                    <a:pos x="0" y="0"/>
                  </a:cxn>
                  <a:cxn ang="0">
                    <a:pos x="0" y="3"/>
                  </a:cxn>
                  <a:cxn ang="0">
                    <a:pos x="1" y="3"/>
                  </a:cxn>
                </a:cxnLst>
                <a:rect l="0" t="0" r="0" b="0"/>
                <a:pathLst>
                  <a:path w="1" h="3">
                    <a:moveTo>
                      <a:pt x="1" y="3"/>
                    </a:moveTo>
                    <a:lnTo>
                      <a:pt x="0" y="0"/>
                    </a:lnTo>
                    <a:lnTo>
                      <a:pt x="0" y="3"/>
                    </a:lnTo>
                    <a:lnTo>
                      <a:pt x="1"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89" name="Freeform 1678">
                <a:extLst>
                  <a:ext uri="{FF2B5EF4-FFF2-40B4-BE49-F238E27FC236}">
                    <a16:creationId xmlns:a16="http://schemas.microsoft.com/office/drawing/2014/main" xmlns="" id="{64E9B199-D744-4AF4-84A5-A2F22E5A15F5}"/>
                  </a:ext>
                </a:extLst>
              </p:cNvPr>
              <p:cNvSpPr/>
              <p:nvPr/>
            </p:nvSpPr>
            <p:spPr>
              <a:xfrm>
                <a:off x="3027" y="3175"/>
                <a:ext cx="18" cy="16"/>
              </a:xfrm>
              <a:custGeom>
                <a:avLst/>
                <a:gdLst/>
                <a:ahLst/>
                <a:cxnLst>
                  <a:cxn ang="0">
                    <a:pos x="10" y="15"/>
                  </a:cxn>
                  <a:cxn ang="0">
                    <a:pos x="16" y="11"/>
                  </a:cxn>
                  <a:cxn ang="0">
                    <a:pos x="17" y="14"/>
                  </a:cxn>
                  <a:cxn ang="0">
                    <a:pos x="18" y="9"/>
                  </a:cxn>
                  <a:cxn ang="0">
                    <a:pos x="9" y="12"/>
                  </a:cxn>
                  <a:cxn ang="0">
                    <a:pos x="7" y="4"/>
                  </a:cxn>
                  <a:cxn ang="0">
                    <a:pos x="11" y="6"/>
                  </a:cxn>
                  <a:cxn ang="0">
                    <a:pos x="0" y="7"/>
                  </a:cxn>
                  <a:cxn ang="0">
                    <a:pos x="2" y="8"/>
                  </a:cxn>
                  <a:cxn ang="0">
                    <a:pos x="0" y="10"/>
                  </a:cxn>
                  <a:cxn ang="0">
                    <a:pos x="10" y="15"/>
                  </a:cxn>
                </a:cxnLst>
                <a:rect l="0" t="0" r="0" b="0"/>
                <a:pathLst>
                  <a:path w="20" h="18">
                    <a:moveTo>
                      <a:pt x="12" y="17"/>
                    </a:moveTo>
                    <a:cubicBezTo>
                      <a:pt x="18" y="13"/>
                      <a:pt x="18" y="13"/>
                      <a:pt x="18" y="13"/>
                    </a:cubicBezTo>
                    <a:cubicBezTo>
                      <a:pt x="18" y="14"/>
                      <a:pt x="19" y="15"/>
                      <a:pt x="19" y="16"/>
                    </a:cubicBezTo>
                    <a:cubicBezTo>
                      <a:pt x="19" y="15"/>
                      <a:pt x="20" y="12"/>
                      <a:pt x="20" y="11"/>
                    </a:cubicBezTo>
                    <a:cubicBezTo>
                      <a:pt x="18" y="5"/>
                      <a:pt x="14" y="13"/>
                      <a:pt x="11" y="14"/>
                    </a:cubicBezTo>
                    <a:cubicBezTo>
                      <a:pt x="3" y="11"/>
                      <a:pt x="11" y="11"/>
                      <a:pt x="8" y="5"/>
                    </a:cubicBezTo>
                    <a:cubicBezTo>
                      <a:pt x="10" y="5"/>
                      <a:pt x="10" y="7"/>
                      <a:pt x="13" y="7"/>
                    </a:cubicBezTo>
                    <a:cubicBezTo>
                      <a:pt x="9" y="0"/>
                      <a:pt x="3" y="6"/>
                      <a:pt x="0" y="8"/>
                    </a:cubicBezTo>
                    <a:cubicBezTo>
                      <a:pt x="1" y="9"/>
                      <a:pt x="1" y="11"/>
                      <a:pt x="3" y="10"/>
                    </a:cubicBezTo>
                    <a:cubicBezTo>
                      <a:pt x="0" y="12"/>
                      <a:pt x="0" y="12"/>
                      <a:pt x="0" y="12"/>
                    </a:cubicBezTo>
                    <a:cubicBezTo>
                      <a:pt x="3" y="17"/>
                      <a:pt x="5" y="18"/>
                      <a:pt x="12" y="1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0" name="Freeform 1679">
                <a:extLst>
                  <a:ext uri="{FF2B5EF4-FFF2-40B4-BE49-F238E27FC236}">
                    <a16:creationId xmlns:a16="http://schemas.microsoft.com/office/drawing/2014/main" xmlns="" id="{0D45C2B8-5C2E-4460-8E74-83DB7BFEDD4A}"/>
                  </a:ext>
                </a:extLst>
              </p:cNvPr>
              <p:cNvSpPr/>
              <p:nvPr/>
            </p:nvSpPr>
            <p:spPr>
              <a:xfrm>
                <a:off x="3044" y="3189"/>
                <a:ext cx="3" cy="3"/>
              </a:xfrm>
              <a:custGeom>
                <a:avLst/>
                <a:gdLst/>
                <a:ahLst/>
                <a:cxnLst>
                  <a:cxn ang="0">
                    <a:pos x="3" y="1"/>
                  </a:cxn>
                  <a:cxn ang="0">
                    <a:pos x="0" y="0"/>
                  </a:cxn>
                  <a:cxn ang="0">
                    <a:pos x="3" y="1"/>
                  </a:cxn>
                </a:cxnLst>
                <a:rect l="0" t="0" r="0" b="0"/>
                <a:pathLst>
                  <a:path w="3" h="3">
                    <a:moveTo>
                      <a:pt x="3" y="1"/>
                    </a:moveTo>
                    <a:cubicBezTo>
                      <a:pt x="1" y="2"/>
                      <a:pt x="0" y="1"/>
                      <a:pt x="0" y="0"/>
                    </a:cubicBezTo>
                    <a:cubicBezTo>
                      <a:pt x="1" y="2"/>
                      <a:pt x="1" y="3"/>
                      <a:pt x="3"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1" name="Freeform 1680">
                <a:extLst>
                  <a:ext uri="{FF2B5EF4-FFF2-40B4-BE49-F238E27FC236}">
                    <a16:creationId xmlns:a16="http://schemas.microsoft.com/office/drawing/2014/main" xmlns="" id="{9F030148-CCE0-4BF8-87FC-CDA515D27D9B}"/>
                  </a:ext>
                </a:extLst>
              </p:cNvPr>
              <p:cNvSpPr/>
              <p:nvPr/>
            </p:nvSpPr>
            <p:spPr>
              <a:xfrm>
                <a:off x="3025" y="3182"/>
                <a:ext cx="2" cy="1"/>
              </a:xfrm>
              <a:custGeom>
                <a:avLst/>
                <a:gdLst/>
                <a:ahLst/>
                <a:cxnLst>
                  <a:cxn ang="0">
                    <a:pos x="0" y="0"/>
                  </a:cxn>
                  <a:cxn ang="0">
                    <a:pos x="2" y="0"/>
                  </a:cxn>
                  <a:cxn ang="0">
                    <a:pos x="0" y="0"/>
                  </a:cxn>
                </a:cxnLst>
                <a:rect l="0" t="0" r="0" b="0"/>
                <a:pathLst>
                  <a:path w="2" h="1">
                    <a:moveTo>
                      <a:pt x="0" y="0"/>
                    </a:moveTo>
                    <a:cubicBezTo>
                      <a:pt x="1" y="1"/>
                      <a:pt x="1" y="0"/>
                      <a:pt x="2" y="0"/>
                    </a:cubicBezTo>
                    <a:cubicBezTo>
                      <a:pt x="2" y="0"/>
                      <a:pt x="1" y="0"/>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2" name="Freeform 1681">
                <a:extLst>
                  <a:ext uri="{FF2B5EF4-FFF2-40B4-BE49-F238E27FC236}">
                    <a16:creationId xmlns:a16="http://schemas.microsoft.com/office/drawing/2014/main" xmlns="" id="{2E38DEBA-2748-418A-B589-B139F3FF24C1}"/>
                  </a:ext>
                </a:extLst>
              </p:cNvPr>
              <p:cNvSpPr/>
              <p:nvPr/>
            </p:nvSpPr>
            <p:spPr>
              <a:xfrm>
                <a:off x="3025" y="3188"/>
                <a:ext cx="3" cy="3"/>
              </a:xfrm>
              <a:custGeom>
                <a:avLst/>
                <a:gdLst/>
                <a:ahLst/>
                <a:cxnLst>
                  <a:cxn ang="0">
                    <a:pos x="3" y="0"/>
                  </a:cxn>
                  <a:cxn ang="0">
                    <a:pos x="0" y="0"/>
                  </a:cxn>
                  <a:cxn ang="0">
                    <a:pos x="1" y="3"/>
                  </a:cxn>
                  <a:cxn ang="0">
                    <a:pos x="3" y="0"/>
                  </a:cxn>
                </a:cxnLst>
                <a:rect l="0" t="0" r="0" b="0"/>
                <a:pathLst>
                  <a:path w="3" h="3">
                    <a:moveTo>
                      <a:pt x="3" y="0"/>
                    </a:moveTo>
                    <a:cubicBezTo>
                      <a:pt x="0" y="0"/>
                      <a:pt x="0" y="0"/>
                      <a:pt x="0" y="0"/>
                    </a:cubicBezTo>
                    <a:cubicBezTo>
                      <a:pt x="1" y="3"/>
                      <a:pt x="1" y="3"/>
                      <a:pt x="1" y="3"/>
                    </a:cubicBezTo>
                    <a:cubicBezTo>
                      <a:pt x="2" y="2"/>
                      <a:pt x="3" y="2"/>
                      <a:pt x="3"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3" name="Freeform 1682">
                <a:extLst>
                  <a:ext uri="{FF2B5EF4-FFF2-40B4-BE49-F238E27FC236}">
                    <a16:creationId xmlns:a16="http://schemas.microsoft.com/office/drawing/2014/main" xmlns="" id="{84FB9037-0CC5-4911-B298-5E0390AA1F85}"/>
                  </a:ext>
                </a:extLst>
              </p:cNvPr>
              <p:cNvSpPr/>
              <p:nvPr/>
            </p:nvSpPr>
            <p:spPr>
              <a:xfrm>
                <a:off x="2899" y="3175"/>
                <a:ext cx="124" cy="20"/>
              </a:xfrm>
              <a:custGeom>
                <a:avLst/>
                <a:gdLst/>
                <a:ahLst/>
                <a:cxnLst>
                  <a:cxn ang="0">
                    <a:pos x="0" y="3"/>
                  </a:cxn>
                  <a:cxn ang="0">
                    <a:pos x="5" y="6"/>
                  </a:cxn>
                  <a:cxn ang="0">
                    <a:pos x="0" y="10"/>
                  </a:cxn>
                  <a:cxn ang="0">
                    <a:pos x="0" y="17"/>
                  </a:cxn>
                  <a:cxn ang="0">
                    <a:pos x="10" y="13"/>
                  </a:cxn>
                  <a:cxn ang="0">
                    <a:pos x="11" y="16"/>
                  </a:cxn>
                  <a:cxn ang="0">
                    <a:pos x="28" y="14"/>
                  </a:cxn>
                  <a:cxn ang="0">
                    <a:pos x="42" y="12"/>
                  </a:cxn>
                  <a:cxn ang="0">
                    <a:pos x="93" y="16"/>
                  </a:cxn>
                  <a:cxn ang="0">
                    <a:pos x="96" y="10"/>
                  </a:cxn>
                  <a:cxn ang="0">
                    <a:pos x="99" y="14"/>
                  </a:cxn>
                  <a:cxn ang="0">
                    <a:pos x="97" y="14"/>
                  </a:cxn>
                  <a:cxn ang="0">
                    <a:pos x="111" y="16"/>
                  </a:cxn>
                  <a:cxn ang="0">
                    <a:pos x="111" y="9"/>
                  </a:cxn>
                  <a:cxn ang="0">
                    <a:pos x="118" y="16"/>
                  </a:cxn>
                  <a:cxn ang="0">
                    <a:pos x="123" y="11"/>
                  </a:cxn>
                  <a:cxn ang="0">
                    <a:pos x="117" y="7"/>
                  </a:cxn>
                  <a:cxn ang="0">
                    <a:pos x="122" y="4"/>
                  </a:cxn>
                  <a:cxn ang="0">
                    <a:pos x="88" y="11"/>
                  </a:cxn>
                  <a:cxn ang="0">
                    <a:pos x="89" y="9"/>
                  </a:cxn>
                  <a:cxn ang="0">
                    <a:pos x="70" y="4"/>
                  </a:cxn>
                  <a:cxn ang="0">
                    <a:pos x="62" y="10"/>
                  </a:cxn>
                  <a:cxn ang="0">
                    <a:pos x="57" y="7"/>
                  </a:cxn>
                  <a:cxn ang="0">
                    <a:pos x="57" y="10"/>
                  </a:cxn>
                  <a:cxn ang="0">
                    <a:pos x="51" y="6"/>
                  </a:cxn>
                  <a:cxn ang="0">
                    <a:pos x="49" y="12"/>
                  </a:cxn>
                  <a:cxn ang="0">
                    <a:pos x="37" y="2"/>
                  </a:cxn>
                  <a:cxn ang="0">
                    <a:pos x="39" y="6"/>
                  </a:cxn>
                  <a:cxn ang="0">
                    <a:pos x="36" y="9"/>
                  </a:cxn>
                  <a:cxn ang="0">
                    <a:pos x="34" y="2"/>
                  </a:cxn>
                  <a:cxn ang="0">
                    <a:pos x="24" y="7"/>
                  </a:cxn>
                  <a:cxn ang="0">
                    <a:pos x="26" y="10"/>
                  </a:cxn>
                  <a:cxn ang="0">
                    <a:pos x="12" y="9"/>
                  </a:cxn>
                  <a:cxn ang="0">
                    <a:pos x="18" y="2"/>
                  </a:cxn>
                  <a:cxn ang="0">
                    <a:pos x="14" y="0"/>
                  </a:cxn>
                  <a:cxn ang="0">
                    <a:pos x="6" y="9"/>
                  </a:cxn>
                  <a:cxn ang="0">
                    <a:pos x="0" y="3"/>
                  </a:cxn>
                </a:cxnLst>
                <a:rect l="0" t="0" r="0" b="0"/>
                <a:pathLst>
                  <a:path w="138" h="22">
                    <a:moveTo>
                      <a:pt x="1" y="4"/>
                    </a:moveTo>
                    <a:cubicBezTo>
                      <a:pt x="1" y="7"/>
                      <a:pt x="3" y="8"/>
                      <a:pt x="6" y="7"/>
                    </a:cubicBezTo>
                    <a:cubicBezTo>
                      <a:pt x="5" y="10"/>
                      <a:pt x="2" y="10"/>
                      <a:pt x="0" y="12"/>
                    </a:cubicBezTo>
                    <a:cubicBezTo>
                      <a:pt x="4" y="14"/>
                      <a:pt x="0" y="16"/>
                      <a:pt x="1" y="19"/>
                    </a:cubicBezTo>
                    <a:cubicBezTo>
                      <a:pt x="6" y="19"/>
                      <a:pt x="7" y="14"/>
                      <a:pt x="12" y="15"/>
                    </a:cubicBezTo>
                    <a:cubicBezTo>
                      <a:pt x="12" y="16"/>
                      <a:pt x="12" y="17"/>
                      <a:pt x="13" y="18"/>
                    </a:cubicBezTo>
                    <a:cubicBezTo>
                      <a:pt x="18" y="16"/>
                      <a:pt x="27" y="13"/>
                      <a:pt x="32" y="16"/>
                    </a:cubicBezTo>
                    <a:cubicBezTo>
                      <a:pt x="37" y="17"/>
                      <a:pt x="41" y="15"/>
                      <a:pt x="47" y="14"/>
                    </a:cubicBezTo>
                    <a:cubicBezTo>
                      <a:pt x="65" y="16"/>
                      <a:pt x="85" y="15"/>
                      <a:pt x="104" y="18"/>
                    </a:cubicBezTo>
                    <a:cubicBezTo>
                      <a:pt x="107" y="12"/>
                      <a:pt x="107" y="12"/>
                      <a:pt x="107" y="12"/>
                    </a:cubicBezTo>
                    <a:cubicBezTo>
                      <a:pt x="108" y="15"/>
                      <a:pt x="112" y="12"/>
                      <a:pt x="111" y="16"/>
                    </a:cubicBezTo>
                    <a:cubicBezTo>
                      <a:pt x="110" y="15"/>
                      <a:pt x="109" y="16"/>
                      <a:pt x="108" y="16"/>
                    </a:cubicBezTo>
                    <a:cubicBezTo>
                      <a:pt x="112" y="22"/>
                      <a:pt x="119" y="16"/>
                      <a:pt x="124" y="18"/>
                    </a:cubicBezTo>
                    <a:cubicBezTo>
                      <a:pt x="124" y="17"/>
                      <a:pt x="123" y="11"/>
                      <a:pt x="124" y="10"/>
                    </a:cubicBezTo>
                    <a:cubicBezTo>
                      <a:pt x="124" y="17"/>
                      <a:pt x="130" y="10"/>
                      <a:pt x="132" y="18"/>
                    </a:cubicBezTo>
                    <a:cubicBezTo>
                      <a:pt x="137" y="20"/>
                      <a:pt x="132" y="12"/>
                      <a:pt x="137" y="13"/>
                    </a:cubicBezTo>
                    <a:cubicBezTo>
                      <a:pt x="138" y="9"/>
                      <a:pt x="132" y="11"/>
                      <a:pt x="131" y="8"/>
                    </a:cubicBezTo>
                    <a:cubicBezTo>
                      <a:pt x="133" y="5"/>
                      <a:pt x="136" y="9"/>
                      <a:pt x="136" y="5"/>
                    </a:cubicBezTo>
                    <a:cubicBezTo>
                      <a:pt x="127" y="3"/>
                      <a:pt x="112" y="12"/>
                      <a:pt x="99" y="13"/>
                    </a:cubicBezTo>
                    <a:cubicBezTo>
                      <a:pt x="100" y="10"/>
                      <a:pt x="100" y="10"/>
                      <a:pt x="100" y="10"/>
                    </a:cubicBezTo>
                    <a:cubicBezTo>
                      <a:pt x="94" y="12"/>
                      <a:pt x="83" y="12"/>
                      <a:pt x="78" y="5"/>
                    </a:cubicBezTo>
                    <a:cubicBezTo>
                      <a:pt x="79" y="9"/>
                      <a:pt x="68" y="2"/>
                      <a:pt x="69" y="11"/>
                    </a:cubicBezTo>
                    <a:cubicBezTo>
                      <a:pt x="67" y="9"/>
                      <a:pt x="67" y="9"/>
                      <a:pt x="64" y="8"/>
                    </a:cubicBezTo>
                    <a:cubicBezTo>
                      <a:pt x="64" y="11"/>
                      <a:pt x="64" y="11"/>
                      <a:pt x="64" y="11"/>
                    </a:cubicBezTo>
                    <a:cubicBezTo>
                      <a:pt x="60" y="11"/>
                      <a:pt x="61" y="7"/>
                      <a:pt x="57" y="7"/>
                    </a:cubicBezTo>
                    <a:cubicBezTo>
                      <a:pt x="59" y="10"/>
                      <a:pt x="56" y="11"/>
                      <a:pt x="55" y="14"/>
                    </a:cubicBezTo>
                    <a:cubicBezTo>
                      <a:pt x="51" y="10"/>
                      <a:pt x="46" y="6"/>
                      <a:pt x="42" y="3"/>
                    </a:cubicBezTo>
                    <a:cubicBezTo>
                      <a:pt x="42" y="4"/>
                      <a:pt x="42" y="5"/>
                      <a:pt x="44" y="7"/>
                    </a:cubicBezTo>
                    <a:cubicBezTo>
                      <a:pt x="41" y="6"/>
                      <a:pt x="41" y="9"/>
                      <a:pt x="41" y="10"/>
                    </a:cubicBezTo>
                    <a:cubicBezTo>
                      <a:pt x="38" y="10"/>
                      <a:pt x="38" y="6"/>
                      <a:pt x="38" y="3"/>
                    </a:cubicBezTo>
                    <a:cubicBezTo>
                      <a:pt x="33" y="2"/>
                      <a:pt x="31" y="11"/>
                      <a:pt x="27" y="8"/>
                    </a:cubicBezTo>
                    <a:cubicBezTo>
                      <a:pt x="29" y="12"/>
                      <a:pt x="29" y="12"/>
                      <a:pt x="29" y="12"/>
                    </a:cubicBezTo>
                    <a:cubicBezTo>
                      <a:pt x="24" y="13"/>
                      <a:pt x="19" y="9"/>
                      <a:pt x="14" y="10"/>
                    </a:cubicBezTo>
                    <a:cubicBezTo>
                      <a:pt x="11" y="5"/>
                      <a:pt x="18" y="6"/>
                      <a:pt x="21" y="3"/>
                    </a:cubicBezTo>
                    <a:cubicBezTo>
                      <a:pt x="19" y="2"/>
                      <a:pt x="17" y="2"/>
                      <a:pt x="16" y="0"/>
                    </a:cubicBezTo>
                    <a:cubicBezTo>
                      <a:pt x="14" y="3"/>
                      <a:pt x="10" y="7"/>
                      <a:pt x="7" y="10"/>
                    </a:cubicBezTo>
                    <a:cubicBezTo>
                      <a:pt x="10" y="3"/>
                      <a:pt x="3" y="4"/>
                      <a:pt x="1"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4" name="Freeform 1683">
                <a:extLst>
                  <a:ext uri="{FF2B5EF4-FFF2-40B4-BE49-F238E27FC236}">
                    <a16:creationId xmlns:a16="http://schemas.microsoft.com/office/drawing/2014/main" xmlns="" id="{A0EC23C2-1357-425A-9023-A16C09C0EE31}"/>
                  </a:ext>
                </a:extLst>
              </p:cNvPr>
              <p:cNvSpPr/>
              <p:nvPr/>
            </p:nvSpPr>
            <p:spPr>
              <a:xfrm>
                <a:off x="2913" y="3173"/>
                <a:ext cx="2" cy="2"/>
              </a:xfrm>
              <a:custGeom>
                <a:avLst/>
                <a:gdLst/>
                <a:ahLst/>
                <a:cxnLst>
                  <a:cxn ang="0">
                    <a:pos x="0" y="2"/>
                  </a:cxn>
                  <a:cxn ang="0">
                    <a:pos x="2" y="0"/>
                  </a:cxn>
                  <a:cxn ang="0">
                    <a:pos x="0" y="1"/>
                  </a:cxn>
                  <a:cxn ang="0">
                    <a:pos x="0" y="2"/>
                  </a:cxn>
                </a:cxnLst>
                <a:rect l="0" t="0" r="0" b="0"/>
                <a:pathLst>
                  <a:path w="2" h="2">
                    <a:moveTo>
                      <a:pt x="0" y="2"/>
                    </a:moveTo>
                    <a:lnTo>
                      <a:pt x="2" y="0"/>
                    </a:lnTo>
                    <a:lnTo>
                      <a:pt x="0" y="1"/>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5" name="Freeform 1684">
                <a:extLst>
                  <a:ext uri="{FF2B5EF4-FFF2-40B4-BE49-F238E27FC236}">
                    <a16:creationId xmlns:a16="http://schemas.microsoft.com/office/drawing/2014/main" xmlns="" id="{71BD6ED5-1E5F-4DE8-B3BD-A19A5CD0EBA7}"/>
                  </a:ext>
                </a:extLst>
              </p:cNvPr>
              <p:cNvSpPr/>
              <p:nvPr/>
            </p:nvSpPr>
            <p:spPr>
              <a:xfrm>
                <a:off x="2899" y="3178"/>
                <a:ext cx="1" cy="0"/>
              </a:xfrm>
              <a:custGeom>
                <a:avLst/>
                <a:gdLst/>
                <a:ahLst/>
                <a:cxnLst>
                  <a:cxn ang="0">
                    <a:pos x="1" y="0"/>
                  </a:cxn>
                  <a:cxn ang="0">
                    <a:pos x="1" y="0"/>
                  </a:cxn>
                  <a:cxn ang="0">
                    <a:pos x="1" y="0"/>
                  </a:cxn>
                </a:cxnLst>
                <a:rect l="0" t="0" r="0" b="0"/>
                <a:pathLst>
                  <a:path w="1" h="1">
                    <a:moveTo>
                      <a:pt x="1" y="0"/>
                    </a:moveTo>
                    <a:cubicBezTo>
                      <a:pt x="1" y="0"/>
                      <a:pt x="1" y="0"/>
                      <a:pt x="1" y="0"/>
                    </a:cubicBezTo>
                    <a:cubicBezTo>
                      <a:pt x="0" y="0"/>
                      <a:pt x="0" y="0"/>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6" name="Freeform 1685">
                <a:extLst>
                  <a:ext uri="{FF2B5EF4-FFF2-40B4-BE49-F238E27FC236}">
                    <a16:creationId xmlns:a16="http://schemas.microsoft.com/office/drawing/2014/main" xmlns="" id="{0E02E884-706D-4AD7-ABE6-096E19076626}"/>
                  </a:ext>
                </a:extLst>
              </p:cNvPr>
              <p:cNvSpPr/>
              <p:nvPr/>
            </p:nvSpPr>
            <p:spPr>
              <a:xfrm>
                <a:off x="2927" y="3188"/>
                <a:ext cx="2" cy="1"/>
              </a:xfrm>
              <a:custGeom>
                <a:avLst/>
                <a:gdLst/>
                <a:ahLst/>
                <a:cxnLst>
                  <a:cxn ang="0">
                    <a:pos x="2" y="1"/>
                  </a:cxn>
                  <a:cxn ang="0">
                    <a:pos x="1" y="1"/>
                  </a:cxn>
                  <a:cxn ang="0">
                    <a:pos x="0" y="0"/>
                  </a:cxn>
                  <a:cxn ang="0">
                    <a:pos x="2" y="1"/>
                  </a:cxn>
                </a:cxnLst>
                <a:rect l="0" t="0" r="0" b="0"/>
                <a:pathLst>
                  <a:path w="2" h="1">
                    <a:moveTo>
                      <a:pt x="2" y="1"/>
                    </a:moveTo>
                    <a:lnTo>
                      <a:pt x="1" y="1"/>
                    </a:lnTo>
                    <a:lnTo>
                      <a:pt x="0" y="0"/>
                    </a:lnTo>
                    <a:lnTo>
                      <a:pt x="2"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7" name="Freeform 1686">
                <a:extLst>
                  <a:ext uri="{FF2B5EF4-FFF2-40B4-BE49-F238E27FC236}">
                    <a16:creationId xmlns:a16="http://schemas.microsoft.com/office/drawing/2014/main" xmlns="" id="{8BFF33E7-1A06-4643-B886-19D4D145E5A3}"/>
                  </a:ext>
                </a:extLst>
              </p:cNvPr>
              <p:cNvSpPr/>
              <p:nvPr/>
            </p:nvSpPr>
            <p:spPr>
              <a:xfrm>
                <a:off x="2932" y="3174"/>
                <a:ext cx="5" cy="4"/>
              </a:xfrm>
              <a:custGeom>
                <a:avLst/>
                <a:gdLst/>
                <a:ahLst/>
                <a:cxnLst>
                  <a:cxn ang="0">
                    <a:pos x="0" y="0"/>
                  </a:cxn>
                  <a:cxn ang="0">
                    <a:pos x="5" y="4"/>
                  </a:cxn>
                  <a:cxn ang="0">
                    <a:pos x="0" y="0"/>
                  </a:cxn>
                </a:cxnLst>
                <a:rect l="0" t="0" r="0" b="0"/>
                <a:pathLst>
                  <a:path w="5" h="4">
                    <a:moveTo>
                      <a:pt x="0" y="0"/>
                    </a:moveTo>
                    <a:cubicBezTo>
                      <a:pt x="5" y="4"/>
                      <a:pt x="5" y="4"/>
                      <a:pt x="5" y="4"/>
                    </a:cubicBezTo>
                    <a:cubicBezTo>
                      <a:pt x="4" y="2"/>
                      <a:pt x="4"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8" name="Freeform 1687">
                <a:extLst>
                  <a:ext uri="{FF2B5EF4-FFF2-40B4-BE49-F238E27FC236}">
                    <a16:creationId xmlns:a16="http://schemas.microsoft.com/office/drawing/2014/main" xmlns="" id="{FD6BBE87-8983-4798-8905-C89C523168DB}"/>
                  </a:ext>
                </a:extLst>
              </p:cNvPr>
              <p:cNvSpPr/>
              <p:nvPr/>
            </p:nvSpPr>
            <p:spPr>
              <a:xfrm>
                <a:off x="2962" y="3176"/>
                <a:ext cx="3" cy="2"/>
              </a:xfrm>
              <a:custGeom>
                <a:avLst/>
                <a:gdLst/>
                <a:ahLst/>
                <a:cxnLst>
                  <a:cxn ang="0">
                    <a:pos x="1" y="2"/>
                  </a:cxn>
                  <a:cxn ang="0">
                    <a:pos x="3" y="0"/>
                  </a:cxn>
                  <a:cxn ang="0">
                    <a:pos x="1" y="2"/>
                  </a:cxn>
                </a:cxnLst>
                <a:rect l="0" t="0" r="0" b="0"/>
                <a:pathLst>
                  <a:path w="3" h="3">
                    <a:moveTo>
                      <a:pt x="1" y="3"/>
                    </a:moveTo>
                    <a:cubicBezTo>
                      <a:pt x="2" y="3"/>
                      <a:pt x="2" y="2"/>
                      <a:pt x="3" y="0"/>
                    </a:cubicBezTo>
                    <a:cubicBezTo>
                      <a:pt x="1" y="0"/>
                      <a:pt x="0" y="1"/>
                      <a:pt x="1" y="3"/>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99" name="Freeform 1688">
                <a:extLst>
                  <a:ext uri="{FF2B5EF4-FFF2-40B4-BE49-F238E27FC236}">
                    <a16:creationId xmlns:a16="http://schemas.microsoft.com/office/drawing/2014/main" xmlns="" id="{27183245-1A55-49C9-BA6A-6EA2B5806CA8}"/>
                  </a:ext>
                </a:extLst>
              </p:cNvPr>
              <p:cNvSpPr/>
              <p:nvPr/>
            </p:nvSpPr>
            <p:spPr>
              <a:xfrm>
                <a:off x="2903" y="3175"/>
                <a:ext cx="5" cy="2"/>
              </a:xfrm>
              <a:custGeom>
                <a:avLst/>
                <a:gdLst/>
                <a:ahLst/>
                <a:cxnLst>
                  <a:cxn ang="0">
                    <a:pos x="5" y="0"/>
                  </a:cxn>
                  <a:cxn ang="0">
                    <a:pos x="1" y="1"/>
                  </a:cxn>
                  <a:cxn ang="0">
                    <a:pos x="0" y="2"/>
                  </a:cxn>
                  <a:cxn ang="0">
                    <a:pos x="5" y="0"/>
                  </a:cxn>
                </a:cxnLst>
                <a:rect l="0" t="0" r="0" b="0"/>
                <a:pathLst>
                  <a:path w="5" h="2">
                    <a:moveTo>
                      <a:pt x="5" y="0"/>
                    </a:moveTo>
                    <a:lnTo>
                      <a:pt x="1" y="1"/>
                    </a:lnTo>
                    <a:lnTo>
                      <a:pt x="0" y="2"/>
                    </a:lnTo>
                    <a:lnTo>
                      <a:pt x="5"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0" name="Freeform 1689">
                <a:extLst>
                  <a:ext uri="{FF2B5EF4-FFF2-40B4-BE49-F238E27FC236}">
                    <a16:creationId xmlns:a16="http://schemas.microsoft.com/office/drawing/2014/main" xmlns="" id="{BB820383-E601-4DD9-A542-EFD8DA3F841C}"/>
                  </a:ext>
                </a:extLst>
              </p:cNvPr>
              <p:cNvSpPr/>
              <p:nvPr/>
            </p:nvSpPr>
            <p:spPr>
              <a:xfrm>
                <a:off x="2829" y="3178"/>
                <a:ext cx="67" cy="24"/>
              </a:xfrm>
              <a:custGeom>
                <a:avLst/>
                <a:gdLst/>
                <a:ahLst/>
                <a:cxnLst>
                  <a:cxn ang="0">
                    <a:pos x="4" y="20"/>
                  </a:cxn>
                  <a:cxn ang="0">
                    <a:pos x="16" y="22"/>
                  </a:cxn>
                  <a:cxn ang="0">
                    <a:pos x="24" y="12"/>
                  </a:cxn>
                  <a:cxn ang="0">
                    <a:pos x="24" y="20"/>
                  </a:cxn>
                  <a:cxn ang="0">
                    <a:pos x="45" y="12"/>
                  </a:cxn>
                  <a:cxn ang="0">
                    <a:pos x="46" y="15"/>
                  </a:cxn>
                  <a:cxn ang="0">
                    <a:pos x="53" y="5"/>
                  </a:cxn>
                  <a:cxn ang="0">
                    <a:pos x="55" y="15"/>
                  </a:cxn>
                  <a:cxn ang="0">
                    <a:pos x="54" y="16"/>
                  </a:cxn>
                  <a:cxn ang="0">
                    <a:pos x="66" y="12"/>
                  </a:cxn>
                  <a:cxn ang="0">
                    <a:pos x="67" y="6"/>
                  </a:cxn>
                  <a:cxn ang="0">
                    <a:pos x="65" y="1"/>
                  </a:cxn>
                  <a:cxn ang="0">
                    <a:pos x="58" y="6"/>
                  </a:cxn>
                  <a:cxn ang="0">
                    <a:pos x="57" y="2"/>
                  </a:cxn>
                  <a:cxn ang="0">
                    <a:pos x="54" y="5"/>
                  </a:cxn>
                  <a:cxn ang="0">
                    <a:pos x="52" y="1"/>
                  </a:cxn>
                  <a:cxn ang="0">
                    <a:pos x="47" y="5"/>
                  </a:cxn>
                  <a:cxn ang="0">
                    <a:pos x="48" y="4"/>
                  </a:cxn>
                  <a:cxn ang="0">
                    <a:pos x="44" y="9"/>
                  </a:cxn>
                  <a:cxn ang="0">
                    <a:pos x="41" y="4"/>
                  </a:cxn>
                  <a:cxn ang="0">
                    <a:pos x="42" y="8"/>
                  </a:cxn>
                  <a:cxn ang="0">
                    <a:pos x="27" y="4"/>
                  </a:cxn>
                  <a:cxn ang="0">
                    <a:pos x="27" y="8"/>
                  </a:cxn>
                  <a:cxn ang="0">
                    <a:pos x="33" y="4"/>
                  </a:cxn>
                  <a:cxn ang="0">
                    <a:pos x="33" y="13"/>
                  </a:cxn>
                  <a:cxn ang="0">
                    <a:pos x="24" y="7"/>
                  </a:cxn>
                  <a:cxn ang="0">
                    <a:pos x="13" y="9"/>
                  </a:cxn>
                  <a:cxn ang="0">
                    <a:pos x="13" y="8"/>
                  </a:cxn>
                  <a:cxn ang="0">
                    <a:pos x="7" y="11"/>
                  </a:cxn>
                  <a:cxn ang="0">
                    <a:pos x="9" y="12"/>
                  </a:cxn>
                  <a:cxn ang="0">
                    <a:pos x="7" y="15"/>
                  </a:cxn>
                  <a:cxn ang="0">
                    <a:pos x="6" y="13"/>
                  </a:cxn>
                  <a:cxn ang="0">
                    <a:pos x="0" y="19"/>
                  </a:cxn>
                  <a:cxn ang="0">
                    <a:pos x="7" y="15"/>
                  </a:cxn>
                  <a:cxn ang="0">
                    <a:pos x="4" y="20"/>
                  </a:cxn>
                </a:cxnLst>
                <a:rect l="0" t="0" r="0" b="0"/>
                <a:pathLst>
                  <a:path w="75" h="26">
                    <a:moveTo>
                      <a:pt x="5" y="22"/>
                    </a:moveTo>
                    <a:cubicBezTo>
                      <a:pt x="9" y="26"/>
                      <a:pt x="14" y="24"/>
                      <a:pt x="19" y="24"/>
                    </a:cubicBezTo>
                    <a:cubicBezTo>
                      <a:pt x="27" y="21"/>
                      <a:pt x="19" y="14"/>
                      <a:pt x="27" y="13"/>
                    </a:cubicBezTo>
                    <a:cubicBezTo>
                      <a:pt x="27" y="22"/>
                      <a:pt x="27" y="22"/>
                      <a:pt x="27" y="22"/>
                    </a:cubicBezTo>
                    <a:cubicBezTo>
                      <a:pt x="34" y="21"/>
                      <a:pt x="46" y="22"/>
                      <a:pt x="51" y="13"/>
                    </a:cubicBezTo>
                    <a:cubicBezTo>
                      <a:pt x="52" y="14"/>
                      <a:pt x="54" y="16"/>
                      <a:pt x="52" y="17"/>
                    </a:cubicBezTo>
                    <a:cubicBezTo>
                      <a:pt x="57" y="16"/>
                      <a:pt x="53" y="4"/>
                      <a:pt x="60" y="6"/>
                    </a:cubicBezTo>
                    <a:cubicBezTo>
                      <a:pt x="54" y="13"/>
                      <a:pt x="63" y="11"/>
                      <a:pt x="62" y="17"/>
                    </a:cubicBezTo>
                    <a:cubicBezTo>
                      <a:pt x="61" y="18"/>
                      <a:pt x="61" y="18"/>
                      <a:pt x="61" y="18"/>
                    </a:cubicBezTo>
                    <a:cubicBezTo>
                      <a:pt x="65" y="17"/>
                      <a:pt x="71" y="14"/>
                      <a:pt x="74" y="14"/>
                    </a:cubicBezTo>
                    <a:cubicBezTo>
                      <a:pt x="74" y="11"/>
                      <a:pt x="71" y="8"/>
                      <a:pt x="75" y="7"/>
                    </a:cubicBezTo>
                    <a:cubicBezTo>
                      <a:pt x="73" y="7"/>
                      <a:pt x="74" y="4"/>
                      <a:pt x="73" y="2"/>
                    </a:cubicBezTo>
                    <a:cubicBezTo>
                      <a:pt x="70" y="5"/>
                      <a:pt x="67" y="3"/>
                      <a:pt x="65" y="7"/>
                    </a:cubicBezTo>
                    <a:cubicBezTo>
                      <a:pt x="62" y="4"/>
                      <a:pt x="66" y="6"/>
                      <a:pt x="64" y="3"/>
                    </a:cubicBezTo>
                    <a:cubicBezTo>
                      <a:pt x="61" y="6"/>
                      <a:pt x="61" y="6"/>
                      <a:pt x="61" y="6"/>
                    </a:cubicBezTo>
                    <a:cubicBezTo>
                      <a:pt x="58" y="5"/>
                      <a:pt x="63" y="3"/>
                      <a:pt x="59" y="2"/>
                    </a:cubicBezTo>
                    <a:cubicBezTo>
                      <a:pt x="59" y="4"/>
                      <a:pt x="56" y="6"/>
                      <a:pt x="53" y="6"/>
                    </a:cubicBezTo>
                    <a:cubicBezTo>
                      <a:pt x="54" y="5"/>
                      <a:pt x="54" y="5"/>
                      <a:pt x="54" y="5"/>
                    </a:cubicBezTo>
                    <a:cubicBezTo>
                      <a:pt x="52" y="7"/>
                      <a:pt x="49" y="5"/>
                      <a:pt x="50" y="10"/>
                    </a:cubicBezTo>
                    <a:cubicBezTo>
                      <a:pt x="47" y="5"/>
                      <a:pt x="47" y="5"/>
                      <a:pt x="47" y="5"/>
                    </a:cubicBezTo>
                    <a:cubicBezTo>
                      <a:pt x="48" y="9"/>
                      <a:pt x="48" y="9"/>
                      <a:pt x="48" y="9"/>
                    </a:cubicBezTo>
                    <a:cubicBezTo>
                      <a:pt x="42" y="8"/>
                      <a:pt x="39" y="0"/>
                      <a:pt x="31" y="5"/>
                    </a:cubicBezTo>
                    <a:cubicBezTo>
                      <a:pt x="33" y="6"/>
                      <a:pt x="32" y="8"/>
                      <a:pt x="31" y="9"/>
                    </a:cubicBezTo>
                    <a:cubicBezTo>
                      <a:pt x="34" y="11"/>
                      <a:pt x="34" y="6"/>
                      <a:pt x="38" y="5"/>
                    </a:cubicBezTo>
                    <a:cubicBezTo>
                      <a:pt x="38" y="8"/>
                      <a:pt x="33" y="13"/>
                      <a:pt x="37" y="15"/>
                    </a:cubicBezTo>
                    <a:cubicBezTo>
                      <a:pt x="33" y="11"/>
                      <a:pt x="30" y="16"/>
                      <a:pt x="27" y="8"/>
                    </a:cubicBezTo>
                    <a:cubicBezTo>
                      <a:pt x="22" y="7"/>
                      <a:pt x="21" y="12"/>
                      <a:pt x="15" y="10"/>
                    </a:cubicBezTo>
                    <a:cubicBezTo>
                      <a:pt x="15" y="9"/>
                      <a:pt x="15" y="9"/>
                      <a:pt x="15" y="9"/>
                    </a:cubicBezTo>
                    <a:cubicBezTo>
                      <a:pt x="15" y="15"/>
                      <a:pt x="11" y="6"/>
                      <a:pt x="8" y="12"/>
                    </a:cubicBezTo>
                    <a:cubicBezTo>
                      <a:pt x="11" y="14"/>
                      <a:pt x="11" y="14"/>
                      <a:pt x="11" y="14"/>
                    </a:cubicBezTo>
                    <a:cubicBezTo>
                      <a:pt x="11" y="16"/>
                      <a:pt x="9" y="16"/>
                      <a:pt x="8" y="17"/>
                    </a:cubicBezTo>
                    <a:cubicBezTo>
                      <a:pt x="8" y="16"/>
                      <a:pt x="8" y="16"/>
                      <a:pt x="7" y="15"/>
                    </a:cubicBezTo>
                    <a:cubicBezTo>
                      <a:pt x="7" y="19"/>
                      <a:pt x="1" y="20"/>
                      <a:pt x="0" y="21"/>
                    </a:cubicBezTo>
                    <a:cubicBezTo>
                      <a:pt x="3" y="22"/>
                      <a:pt x="6" y="18"/>
                      <a:pt x="8" y="17"/>
                    </a:cubicBezTo>
                    <a:cubicBezTo>
                      <a:pt x="7" y="19"/>
                      <a:pt x="8" y="23"/>
                      <a:pt x="5" y="2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1" name="Freeform 1690">
                <a:extLst>
                  <a:ext uri="{FF2B5EF4-FFF2-40B4-BE49-F238E27FC236}">
                    <a16:creationId xmlns:a16="http://schemas.microsoft.com/office/drawing/2014/main" xmlns="" id="{523FD2E4-E493-4930-9CBE-1CA2828530B8}"/>
                  </a:ext>
                </a:extLst>
              </p:cNvPr>
              <p:cNvSpPr/>
              <p:nvPr/>
            </p:nvSpPr>
            <p:spPr>
              <a:xfrm>
                <a:off x="2877" y="3181"/>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1" y="2"/>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2" name="Freeform 1691">
                <a:extLst>
                  <a:ext uri="{FF2B5EF4-FFF2-40B4-BE49-F238E27FC236}">
                    <a16:creationId xmlns:a16="http://schemas.microsoft.com/office/drawing/2014/main" xmlns="" id="{9A30478A-92E5-427B-96CC-2F5ED336CFAC}"/>
                  </a:ext>
                </a:extLst>
              </p:cNvPr>
              <p:cNvSpPr/>
              <p:nvPr/>
            </p:nvSpPr>
            <p:spPr>
              <a:xfrm>
                <a:off x="2774" y="3179"/>
                <a:ext cx="53" cy="25"/>
              </a:xfrm>
              <a:custGeom>
                <a:avLst/>
                <a:gdLst/>
                <a:ahLst/>
                <a:cxnLst>
                  <a:cxn ang="0">
                    <a:pos x="39" y="13"/>
                  </a:cxn>
                  <a:cxn ang="0">
                    <a:pos x="37" y="8"/>
                  </a:cxn>
                  <a:cxn ang="0">
                    <a:pos x="37" y="17"/>
                  </a:cxn>
                  <a:cxn ang="0">
                    <a:pos x="31" y="19"/>
                  </a:cxn>
                  <a:cxn ang="0">
                    <a:pos x="31" y="11"/>
                  </a:cxn>
                  <a:cxn ang="0">
                    <a:pos x="26" y="9"/>
                  </a:cxn>
                  <a:cxn ang="0">
                    <a:pos x="26" y="14"/>
                  </a:cxn>
                  <a:cxn ang="0">
                    <a:pos x="20" y="17"/>
                  </a:cxn>
                  <a:cxn ang="0">
                    <a:pos x="22" y="15"/>
                  </a:cxn>
                  <a:cxn ang="0">
                    <a:pos x="19" y="9"/>
                  </a:cxn>
                  <a:cxn ang="0">
                    <a:pos x="3" y="23"/>
                  </a:cxn>
                  <a:cxn ang="0">
                    <a:pos x="8" y="22"/>
                  </a:cxn>
                  <a:cxn ang="0">
                    <a:pos x="9" y="15"/>
                  </a:cxn>
                  <a:cxn ang="0">
                    <a:pos x="13" y="18"/>
                  </a:cxn>
                  <a:cxn ang="0">
                    <a:pos x="10" y="21"/>
                  </a:cxn>
                  <a:cxn ang="0">
                    <a:pos x="45" y="23"/>
                  </a:cxn>
                  <a:cxn ang="0">
                    <a:pos x="41" y="23"/>
                  </a:cxn>
                  <a:cxn ang="0">
                    <a:pos x="45" y="18"/>
                  </a:cxn>
                  <a:cxn ang="0">
                    <a:pos x="42" y="12"/>
                  </a:cxn>
                  <a:cxn ang="0">
                    <a:pos x="45" y="14"/>
                  </a:cxn>
                  <a:cxn ang="0">
                    <a:pos x="45" y="8"/>
                  </a:cxn>
                  <a:cxn ang="0">
                    <a:pos x="53" y="5"/>
                  </a:cxn>
                  <a:cxn ang="0">
                    <a:pos x="41" y="5"/>
                  </a:cxn>
                  <a:cxn ang="0">
                    <a:pos x="39" y="13"/>
                  </a:cxn>
                </a:cxnLst>
                <a:rect l="0" t="0" r="0" b="0"/>
                <a:pathLst>
                  <a:path w="58" h="27">
                    <a:moveTo>
                      <a:pt x="43" y="15"/>
                    </a:moveTo>
                    <a:cubicBezTo>
                      <a:pt x="39" y="14"/>
                      <a:pt x="43" y="11"/>
                      <a:pt x="41" y="9"/>
                    </a:cubicBezTo>
                    <a:cubicBezTo>
                      <a:pt x="37" y="12"/>
                      <a:pt x="44" y="15"/>
                      <a:pt x="41" y="19"/>
                    </a:cubicBezTo>
                    <a:cubicBezTo>
                      <a:pt x="39" y="17"/>
                      <a:pt x="36" y="21"/>
                      <a:pt x="34" y="21"/>
                    </a:cubicBezTo>
                    <a:cubicBezTo>
                      <a:pt x="36" y="19"/>
                      <a:pt x="35" y="13"/>
                      <a:pt x="35" y="12"/>
                    </a:cubicBezTo>
                    <a:cubicBezTo>
                      <a:pt x="34" y="13"/>
                      <a:pt x="31" y="10"/>
                      <a:pt x="29" y="10"/>
                    </a:cubicBezTo>
                    <a:cubicBezTo>
                      <a:pt x="34" y="14"/>
                      <a:pt x="25" y="12"/>
                      <a:pt x="29" y="16"/>
                    </a:cubicBezTo>
                    <a:cubicBezTo>
                      <a:pt x="28" y="19"/>
                      <a:pt x="23" y="21"/>
                      <a:pt x="22" y="19"/>
                    </a:cubicBezTo>
                    <a:cubicBezTo>
                      <a:pt x="22" y="16"/>
                      <a:pt x="23" y="17"/>
                      <a:pt x="25" y="17"/>
                    </a:cubicBezTo>
                    <a:cubicBezTo>
                      <a:pt x="26" y="12"/>
                      <a:pt x="22" y="14"/>
                      <a:pt x="21" y="10"/>
                    </a:cubicBezTo>
                    <a:cubicBezTo>
                      <a:pt x="16" y="16"/>
                      <a:pt x="0" y="14"/>
                      <a:pt x="4" y="25"/>
                    </a:cubicBezTo>
                    <a:cubicBezTo>
                      <a:pt x="5" y="27"/>
                      <a:pt x="7" y="24"/>
                      <a:pt x="9" y="24"/>
                    </a:cubicBezTo>
                    <a:cubicBezTo>
                      <a:pt x="4" y="22"/>
                      <a:pt x="9" y="19"/>
                      <a:pt x="10" y="17"/>
                    </a:cubicBezTo>
                    <a:cubicBezTo>
                      <a:pt x="12" y="19"/>
                      <a:pt x="16" y="16"/>
                      <a:pt x="15" y="20"/>
                    </a:cubicBezTo>
                    <a:cubicBezTo>
                      <a:pt x="11" y="23"/>
                      <a:pt x="11" y="23"/>
                      <a:pt x="11" y="23"/>
                    </a:cubicBezTo>
                    <a:cubicBezTo>
                      <a:pt x="22" y="25"/>
                      <a:pt x="38" y="26"/>
                      <a:pt x="50" y="25"/>
                    </a:cubicBezTo>
                    <a:cubicBezTo>
                      <a:pt x="45" y="25"/>
                      <a:pt x="45" y="25"/>
                      <a:pt x="45" y="25"/>
                    </a:cubicBezTo>
                    <a:cubicBezTo>
                      <a:pt x="46" y="22"/>
                      <a:pt x="48" y="22"/>
                      <a:pt x="50" y="20"/>
                    </a:cubicBezTo>
                    <a:cubicBezTo>
                      <a:pt x="47" y="14"/>
                      <a:pt x="47" y="14"/>
                      <a:pt x="47" y="14"/>
                    </a:cubicBezTo>
                    <a:cubicBezTo>
                      <a:pt x="49" y="14"/>
                      <a:pt x="50" y="13"/>
                      <a:pt x="50" y="16"/>
                    </a:cubicBezTo>
                    <a:cubicBezTo>
                      <a:pt x="52" y="13"/>
                      <a:pt x="51" y="11"/>
                      <a:pt x="50" y="9"/>
                    </a:cubicBezTo>
                    <a:cubicBezTo>
                      <a:pt x="54" y="7"/>
                      <a:pt x="55" y="10"/>
                      <a:pt x="58" y="6"/>
                    </a:cubicBezTo>
                    <a:cubicBezTo>
                      <a:pt x="51" y="0"/>
                      <a:pt x="52" y="10"/>
                      <a:pt x="45" y="6"/>
                    </a:cubicBezTo>
                    <a:lnTo>
                      <a:pt x="43" y="15"/>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3" name="Freeform 1692">
                <a:extLst>
                  <a:ext uri="{FF2B5EF4-FFF2-40B4-BE49-F238E27FC236}">
                    <a16:creationId xmlns:a16="http://schemas.microsoft.com/office/drawing/2014/main" xmlns="" id="{2750FD3C-F8B6-47D1-AE67-EDCFDDF68CD3}"/>
                  </a:ext>
                </a:extLst>
              </p:cNvPr>
              <p:cNvSpPr/>
              <p:nvPr/>
            </p:nvSpPr>
            <p:spPr>
              <a:xfrm>
                <a:off x="2825" y="3189"/>
                <a:ext cx="2" cy="3"/>
              </a:xfrm>
              <a:custGeom>
                <a:avLst/>
                <a:gdLst/>
                <a:ahLst/>
                <a:cxnLst>
                  <a:cxn ang="0">
                    <a:pos x="1" y="0"/>
                  </a:cxn>
                  <a:cxn ang="0">
                    <a:pos x="0" y="3"/>
                  </a:cxn>
                  <a:cxn ang="0">
                    <a:pos x="2" y="1"/>
                  </a:cxn>
                  <a:cxn ang="0">
                    <a:pos x="1" y="0"/>
                  </a:cxn>
                </a:cxnLst>
                <a:rect l="0" t="0" r="0" b="0"/>
                <a:pathLst>
                  <a:path w="2" h="3">
                    <a:moveTo>
                      <a:pt x="1" y="0"/>
                    </a:moveTo>
                    <a:lnTo>
                      <a:pt x="0" y="3"/>
                    </a:lnTo>
                    <a:lnTo>
                      <a:pt x="2"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4" name="Freeform 1693">
                <a:extLst>
                  <a:ext uri="{FF2B5EF4-FFF2-40B4-BE49-F238E27FC236}">
                    <a16:creationId xmlns:a16="http://schemas.microsoft.com/office/drawing/2014/main" xmlns="" id="{7148582D-DBBD-4E2E-8EE0-42876AE48929}"/>
                  </a:ext>
                </a:extLst>
              </p:cNvPr>
              <p:cNvSpPr/>
              <p:nvPr/>
            </p:nvSpPr>
            <p:spPr>
              <a:xfrm>
                <a:off x="2822" y="3198"/>
                <a:ext cx="3" cy="4"/>
              </a:xfrm>
              <a:custGeom>
                <a:avLst/>
                <a:gdLst/>
                <a:ahLst/>
                <a:cxnLst>
                  <a:cxn ang="0">
                    <a:pos x="2" y="4"/>
                  </a:cxn>
                  <a:cxn ang="0">
                    <a:pos x="3" y="1"/>
                  </a:cxn>
                  <a:cxn ang="0">
                    <a:pos x="2" y="4"/>
                  </a:cxn>
                </a:cxnLst>
                <a:rect l="0" t="0" r="0" b="0"/>
                <a:pathLst>
                  <a:path w="3" h="4">
                    <a:moveTo>
                      <a:pt x="2" y="4"/>
                    </a:moveTo>
                    <a:cubicBezTo>
                      <a:pt x="3" y="1"/>
                      <a:pt x="3" y="1"/>
                      <a:pt x="3" y="1"/>
                    </a:cubicBezTo>
                    <a:cubicBezTo>
                      <a:pt x="0" y="0"/>
                      <a:pt x="0" y="2"/>
                      <a:pt x="2"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5" name="Freeform 1694">
                <a:extLst>
                  <a:ext uri="{FF2B5EF4-FFF2-40B4-BE49-F238E27FC236}">
                    <a16:creationId xmlns:a16="http://schemas.microsoft.com/office/drawing/2014/main" xmlns="" id="{213252FB-587B-4F40-BBE5-32BBEB18F50E}"/>
                  </a:ext>
                </a:extLst>
              </p:cNvPr>
              <p:cNvSpPr/>
              <p:nvPr/>
            </p:nvSpPr>
            <p:spPr>
              <a:xfrm>
                <a:off x="2786" y="3188"/>
                <a:ext cx="4" cy="2"/>
              </a:xfrm>
              <a:custGeom>
                <a:avLst/>
                <a:gdLst/>
                <a:ahLst/>
                <a:cxnLst>
                  <a:cxn ang="0">
                    <a:pos x="4" y="0"/>
                  </a:cxn>
                  <a:cxn ang="0">
                    <a:pos x="0" y="1"/>
                  </a:cxn>
                  <a:cxn ang="0">
                    <a:pos x="3" y="2"/>
                  </a:cxn>
                  <a:cxn ang="0">
                    <a:pos x="4" y="0"/>
                  </a:cxn>
                </a:cxnLst>
                <a:rect l="0" t="0" r="0" b="0"/>
                <a:pathLst>
                  <a:path w="4" h="2">
                    <a:moveTo>
                      <a:pt x="4" y="0"/>
                    </a:moveTo>
                    <a:cubicBezTo>
                      <a:pt x="0" y="1"/>
                      <a:pt x="0" y="1"/>
                      <a:pt x="0" y="1"/>
                    </a:cubicBezTo>
                    <a:cubicBezTo>
                      <a:pt x="3" y="2"/>
                      <a:pt x="3" y="2"/>
                      <a:pt x="3" y="2"/>
                    </a:cubicBezTo>
                    <a:cubicBezTo>
                      <a:pt x="3" y="0"/>
                      <a:pt x="4" y="0"/>
                      <a:pt x="4"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6" name="Freeform 1695">
                <a:extLst>
                  <a:ext uri="{FF2B5EF4-FFF2-40B4-BE49-F238E27FC236}">
                    <a16:creationId xmlns:a16="http://schemas.microsoft.com/office/drawing/2014/main" xmlns="" id="{37D14F53-A86B-4132-895C-10D6F0059DE4}"/>
                  </a:ext>
                </a:extLst>
              </p:cNvPr>
              <p:cNvSpPr/>
              <p:nvPr/>
            </p:nvSpPr>
            <p:spPr>
              <a:xfrm>
                <a:off x="2763" y="3190"/>
                <a:ext cx="16" cy="12"/>
              </a:xfrm>
              <a:custGeom>
                <a:avLst/>
                <a:gdLst/>
                <a:ahLst/>
                <a:cxnLst>
                  <a:cxn ang="0">
                    <a:pos x="0" y="11"/>
                  </a:cxn>
                  <a:cxn ang="0">
                    <a:pos x="12" y="12"/>
                  </a:cxn>
                  <a:cxn ang="0">
                    <a:pos x="14" y="0"/>
                  </a:cxn>
                  <a:cxn ang="0">
                    <a:pos x="7" y="7"/>
                  </a:cxn>
                  <a:cxn ang="0">
                    <a:pos x="0" y="7"/>
                  </a:cxn>
                  <a:cxn ang="0">
                    <a:pos x="0" y="11"/>
                  </a:cxn>
                </a:cxnLst>
                <a:rect l="0" t="0" r="0" b="0"/>
                <a:pathLst>
                  <a:path w="18" h="13">
                    <a:moveTo>
                      <a:pt x="0" y="12"/>
                    </a:moveTo>
                    <a:cubicBezTo>
                      <a:pt x="5" y="12"/>
                      <a:pt x="8" y="9"/>
                      <a:pt x="14" y="13"/>
                    </a:cubicBezTo>
                    <a:cubicBezTo>
                      <a:pt x="18" y="9"/>
                      <a:pt x="14" y="5"/>
                      <a:pt x="16" y="1"/>
                    </a:cubicBezTo>
                    <a:cubicBezTo>
                      <a:pt x="12" y="0"/>
                      <a:pt x="12" y="7"/>
                      <a:pt x="8" y="8"/>
                    </a:cubicBezTo>
                    <a:cubicBezTo>
                      <a:pt x="8" y="5"/>
                      <a:pt x="4" y="9"/>
                      <a:pt x="0" y="8"/>
                    </a:cubicBezTo>
                    <a:cubicBezTo>
                      <a:pt x="1" y="9"/>
                      <a:pt x="0" y="11"/>
                      <a:pt x="0" y="1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7" name="Freeform 1696">
                <a:extLst>
                  <a:ext uri="{FF2B5EF4-FFF2-40B4-BE49-F238E27FC236}">
                    <a16:creationId xmlns:a16="http://schemas.microsoft.com/office/drawing/2014/main" xmlns="" id="{E0BF8F94-59BE-4FEE-AD90-53B7297EB390}"/>
                  </a:ext>
                </a:extLst>
              </p:cNvPr>
              <p:cNvSpPr/>
              <p:nvPr/>
            </p:nvSpPr>
            <p:spPr>
              <a:xfrm>
                <a:off x="2639" y="3178"/>
                <a:ext cx="130" cy="20"/>
              </a:xfrm>
              <a:custGeom>
                <a:avLst/>
                <a:gdLst/>
                <a:ahLst/>
                <a:cxnLst>
                  <a:cxn ang="0">
                    <a:pos x="106" y="9"/>
                  </a:cxn>
                  <a:cxn ang="0">
                    <a:pos x="100" y="9"/>
                  </a:cxn>
                  <a:cxn ang="0">
                    <a:pos x="102" y="7"/>
                  </a:cxn>
                  <a:cxn ang="0">
                    <a:pos x="98" y="4"/>
                  </a:cxn>
                  <a:cxn ang="0">
                    <a:pos x="98" y="6"/>
                  </a:cxn>
                  <a:cxn ang="0">
                    <a:pos x="86" y="6"/>
                  </a:cxn>
                  <a:cxn ang="0">
                    <a:pos x="83" y="10"/>
                  </a:cxn>
                  <a:cxn ang="0">
                    <a:pos x="76" y="3"/>
                  </a:cxn>
                  <a:cxn ang="0">
                    <a:pos x="78" y="13"/>
                  </a:cxn>
                  <a:cxn ang="0">
                    <a:pos x="65" y="10"/>
                  </a:cxn>
                  <a:cxn ang="0">
                    <a:pos x="67" y="9"/>
                  </a:cxn>
                  <a:cxn ang="0">
                    <a:pos x="60" y="9"/>
                  </a:cxn>
                  <a:cxn ang="0">
                    <a:pos x="60" y="4"/>
                  </a:cxn>
                  <a:cxn ang="0">
                    <a:pos x="50" y="4"/>
                  </a:cxn>
                  <a:cxn ang="0">
                    <a:pos x="51" y="1"/>
                  </a:cxn>
                  <a:cxn ang="0">
                    <a:pos x="30" y="5"/>
                  </a:cxn>
                  <a:cxn ang="0">
                    <a:pos x="27" y="2"/>
                  </a:cxn>
                  <a:cxn ang="0">
                    <a:pos x="29" y="11"/>
                  </a:cxn>
                  <a:cxn ang="0">
                    <a:pos x="21" y="10"/>
                  </a:cxn>
                  <a:cxn ang="0">
                    <a:pos x="23" y="4"/>
                  </a:cxn>
                  <a:cxn ang="0">
                    <a:pos x="18" y="7"/>
                  </a:cxn>
                  <a:cxn ang="0">
                    <a:pos x="15" y="1"/>
                  </a:cxn>
                  <a:cxn ang="0">
                    <a:pos x="7" y="10"/>
                  </a:cxn>
                  <a:cxn ang="0">
                    <a:pos x="1" y="9"/>
                  </a:cxn>
                  <a:cxn ang="0">
                    <a:pos x="5" y="17"/>
                  </a:cxn>
                  <a:cxn ang="0">
                    <a:pos x="34" y="15"/>
                  </a:cxn>
                  <a:cxn ang="0">
                    <a:pos x="41" y="10"/>
                  </a:cxn>
                  <a:cxn ang="0">
                    <a:pos x="42" y="16"/>
                  </a:cxn>
                  <a:cxn ang="0">
                    <a:pos x="42" y="10"/>
                  </a:cxn>
                  <a:cxn ang="0">
                    <a:pos x="46" y="16"/>
                  </a:cxn>
                  <a:cxn ang="0">
                    <a:pos x="49" y="11"/>
                  </a:cxn>
                  <a:cxn ang="0">
                    <a:pos x="52" y="18"/>
                  </a:cxn>
                  <a:cxn ang="0">
                    <a:pos x="98" y="17"/>
                  </a:cxn>
                  <a:cxn ang="0">
                    <a:pos x="97" y="12"/>
                  </a:cxn>
                  <a:cxn ang="0">
                    <a:pos x="114" y="13"/>
                  </a:cxn>
                  <a:cxn ang="0">
                    <a:pos x="117" y="10"/>
                  </a:cxn>
                  <a:cxn ang="0">
                    <a:pos x="115" y="19"/>
                  </a:cxn>
                  <a:cxn ang="0">
                    <a:pos x="121" y="19"/>
                  </a:cxn>
                  <a:cxn ang="0">
                    <a:pos x="118" y="16"/>
                  </a:cxn>
                  <a:cxn ang="0">
                    <a:pos x="123" y="19"/>
                  </a:cxn>
                  <a:cxn ang="0">
                    <a:pos x="120" y="8"/>
                  </a:cxn>
                  <a:cxn ang="0">
                    <a:pos x="107" y="2"/>
                  </a:cxn>
                  <a:cxn ang="0">
                    <a:pos x="106" y="9"/>
                  </a:cxn>
                </a:cxnLst>
                <a:rect l="0" t="0" r="0" b="0"/>
                <a:pathLst>
                  <a:path w="144" h="22">
                    <a:moveTo>
                      <a:pt x="118" y="10"/>
                    </a:moveTo>
                    <a:cubicBezTo>
                      <a:pt x="116" y="9"/>
                      <a:pt x="113" y="12"/>
                      <a:pt x="111" y="10"/>
                    </a:cubicBezTo>
                    <a:cubicBezTo>
                      <a:pt x="111" y="8"/>
                      <a:pt x="113" y="7"/>
                      <a:pt x="114" y="8"/>
                    </a:cubicBezTo>
                    <a:cubicBezTo>
                      <a:pt x="114" y="2"/>
                      <a:pt x="111" y="8"/>
                      <a:pt x="109" y="5"/>
                    </a:cubicBezTo>
                    <a:cubicBezTo>
                      <a:pt x="109" y="5"/>
                      <a:pt x="110" y="6"/>
                      <a:pt x="109" y="7"/>
                    </a:cubicBezTo>
                    <a:cubicBezTo>
                      <a:pt x="102" y="5"/>
                      <a:pt x="105" y="11"/>
                      <a:pt x="96" y="7"/>
                    </a:cubicBezTo>
                    <a:cubicBezTo>
                      <a:pt x="94" y="9"/>
                      <a:pt x="93" y="9"/>
                      <a:pt x="93" y="12"/>
                    </a:cubicBezTo>
                    <a:cubicBezTo>
                      <a:pt x="88" y="7"/>
                      <a:pt x="91" y="8"/>
                      <a:pt x="85" y="4"/>
                    </a:cubicBezTo>
                    <a:cubicBezTo>
                      <a:pt x="85" y="6"/>
                      <a:pt x="87" y="10"/>
                      <a:pt x="87" y="15"/>
                    </a:cubicBezTo>
                    <a:cubicBezTo>
                      <a:pt x="78" y="8"/>
                      <a:pt x="78" y="16"/>
                      <a:pt x="72" y="11"/>
                    </a:cubicBezTo>
                    <a:cubicBezTo>
                      <a:pt x="73" y="11"/>
                      <a:pt x="73" y="9"/>
                      <a:pt x="75" y="10"/>
                    </a:cubicBezTo>
                    <a:cubicBezTo>
                      <a:pt x="74" y="4"/>
                      <a:pt x="70" y="11"/>
                      <a:pt x="67" y="10"/>
                    </a:cubicBezTo>
                    <a:cubicBezTo>
                      <a:pt x="67" y="5"/>
                      <a:pt x="67" y="5"/>
                      <a:pt x="67" y="5"/>
                    </a:cubicBezTo>
                    <a:cubicBezTo>
                      <a:pt x="65" y="5"/>
                      <a:pt x="59" y="9"/>
                      <a:pt x="56" y="5"/>
                    </a:cubicBezTo>
                    <a:cubicBezTo>
                      <a:pt x="57" y="2"/>
                      <a:pt x="57" y="2"/>
                      <a:pt x="57" y="2"/>
                    </a:cubicBezTo>
                    <a:cubicBezTo>
                      <a:pt x="49" y="6"/>
                      <a:pt x="41" y="4"/>
                      <a:pt x="34" y="6"/>
                    </a:cubicBezTo>
                    <a:cubicBezTo>
                      <a:pt x="31" y="3"/>
                      <a:pt x="31" y="3"/>
                      <a:pt x="31" y="3"/>
                    </a:cubicBezTo>
                    <a:cubicBezTo>
                      <a:pt x="22" y="7"/>
                      <a:pt x="40" y="5"/>
                      <a:pt x="33" y="13"/>
                    </a:cubicBezTo>
                    <a:cubicBezTo>
                      <a:pt x="32" y="3"/>
                      <a:pt x="29" y="16"/>
                      <a:pt x="24" y="12"/>
                    </a:cubicBezTo>
                    <a:cubicBezTo>
                      <a:pt x="21" y="8"/>
                      <a:pt x="29" y="10"/>
                      <a:pt x="26" y="5"/>
                    </a:cubicBezTo>
                    <a:cubicBezTo>
                      <a:pt x="25" y="10"/>
                      <a:pt x="23" y="7"/>
                      <a:pt x="21" y="8"/>
                    </a:cubicBezTo>
                    <a:cubicBezTo>
                      <a:pt x="21" y="4"/>
                      <a:pt x="15" y="8"/>
                      <a:pt x="17" y="2"/>
                    </a:cubicBezTo>
                    <a:cubicBezTo>
                      <a:pt x="8" y="11"/>
                      <a:pt x="8" y="11"/>
                      <a:pt x="8" y="11"/>
                    </a:cubicBezTo>
                    <a:cubicBezTo>
                      <a:pt x="6" y="9"/>
                      <a:pt x="4" y="9"/>
                      <a:pt x="2" y="10"/>
                    </a:cubicBezTo>
                    <a:cubicBezTo>
                      <a:pt x="7" y="10"/>
                      <a:pt x="0" y="17"/>
                      <a:pt x="6" y="19"/>
                    </a:cubicBezTo>
                    <a:cubicBezTo>
                      <a:pt x="14" y="16"/>
                      <a:pt x="28" y="15"/>
                      <a:pt x="38" y="17"/>
                    </a:cubicBezTo>
                    <a:cubicBezTo>
                      <a:pt x="39" y="11"/>
                      <a:pt x="44" y="18"/>
                      <a:pt x="46" y="12"/>
                    </a:cubicBezTo>
                    <a:cubicBezTo>
                      <a:pt x="47" y="18"/>
                      <a:pt x="47" y="18"/>
                      <a:pt x="47" y="18"/>
                    </a:cubicBezTo>
                    <a:cubicBezTo>
                      <a:pt x="54" y="17"/>
                      <a:pt x="46" y="15"/>
                      <a:pt x="47" y="12"/>
                    </a:cubicBezTo>
                    <a:cubicBezTo>
                      <a:pt x="50" y="12"/>
                      <a:pt x="53" y="15"/>
                      <a:pt x="52" y="18"/>
                    </a:cubicBezTo>
                    <a:cubicBezTo>
                      <a:pt x="57" y="18"/>
                      <a:pt x="53" y="16"/>
                      <a:pt x="55" y="13"/>
                    </a:cubicBezTo>
                    <a:cubicBezTo>
                      <a:pt x="58" y="20"/>
                      <a:pt x="58" y="20"/>
                      <a:pt x="58" y="20"/>
                    </a:cubicBezTo>
                    <a:cubicBezTo>
                      <a:pt x="73" y="18"/>
                      <a:pt x="92" y="13"/>
                      <a:pt x="109" y="19"/>
                    </a:cubicBezTo>
                    <a:cubicBezTo>
                      <a:pt x="108" y="14"/>
                      <a:pt x="108" y="14"/>
                      <a:pt x="108" y="14"/>
                    </a:cubicBezTo>
                    <a:cubicBezTo>
                      <a:pt x="115" y="17"/>
                      <a:pt x="121" y="5"/>
                      <a:pt x="127" y="15"/>
                    </a:cubicBezTo>
                    <a:cubicBezTo>
                      <a:pt x="130" y="12"/>
                      <a:pt x="130" y="12"/>
                      <a:pt x="130" y="12"/>
                    </a:cubicBezTo>
                    <a:cubicBezTo>
                      <a:pt x="128" y="14"/>
                      <a:pt x="131" y="19"/>
                      <a:pt x="128" y="21"/>
                    </a:cubicBezTo>
                    <a:cubicBezTo>
                      <a:pt x="131" y="20"/>
                      <a:pt x="133" y="22"/>
                      <a:pt x="135" y="21"/>
                    </a:cubicBezTo>
                    <a:cubicBezTo>
                      <a:pt x="131" y="18"/>
                      <a:pt x="131" y="18"/>
                      <a:pt x="131" y="18"/>
                    </a:cubicBezTo>
                    <a:cubicBezTo>
                      <a:pt x="134" y="15"/>
                      <a:pt x="137" y="17"/>
                      <a:pt x="137" y="21"/>
                    </a:cubicBezTo>
                    <a:cubicBezTo>
                      <a:pt x="144" y="17"/>
                      <a:pt x="135" y="13"/>
                      <a:pt x="134" y="9"/>
                    </a:cubicBezTo>
                    <a:cubicBezTo>
                      <a:pt x="125" y="16"/>
                      <a:pt x="127" y="0"/>
                      <a:pt x="119" y="3"/>
                    </a:cubicBezTo>
                    <a:cubicBezTo>
                      <a:pt x="114" y="5"/>
                      <a:pt x="119" y="7"/>
                      <a:pt x="118" y="1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8" name="Freeform 1697">
                <a:extLst>
                  <a:ext uri="{FF2B5EF4-FFF2-40B4-BE49-F238E27FC236}">
                    <a16:creationId xmlns:a16="http://schemas.microsoft.com/office/drawing/2014/main" xmlns="" id="{F29EB54C-A4BF-40C9-B915-A26092159732}"/>
                  </a:ext>
                </a:extLst>
              </p:cNvPr>
              <p:cNvSpPr/>
              <p:nvPr/>
            </p:nvSpPr>
            <p:spPr>
              <a:xfrm>
                <a:off x="2754" y="3197"/>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09" name="Freeform 1698">
                <a:extLst>
                  <a:ext uri="{FF2B5EF4-FFF2-40B4-BE49-F238E27FC236}">
                    <a16:creationId xmlns:a16="http://schemas.microsoft.com/office/drawing/2014/main" xmlns="" id="{FE41EB06-73E9-4C2F-8F8E-130BD122C8A5}"/>
                  </a:ext>
                </a:extLst>
              </p:cNvPr>
              <p:cNvSpPr/>
              <p:nvPr/>
            </p:nvSpPr>
            <p:spPr>
              <a:xfrm>
                <a:off x="2638" y="3187"/>
                <a:ext cx="3" cy="1"/>
              </a:xfrm>
              <a:custGeom>
                <a:avLst/>
                <a:gdLst/>
                <a:ahLst/>
                <a:cxnLst>
                  <a:cxn ang="0">
                    <a:pos x="3" y="0"/>
                  </a:cxn>
                  <a:cxn ang="0">
                    <a:pos x="0" y="0"/>
                  </a:cxn>
                  <a:cxn ang="0">
                    <a:pos x="3" y="0"/>
                  </a:cxn>
                </a:cxnLst>
                <a:rect l="0" t="0" r="0" b="0"/>
                <a:pathLst>
                  <a:path w="3" h="1">
                    <a:moveTo>
                      <a:pt x="3" y="0"/>
                    </a:moveTo>
                    <a:cubicBezTo>
                      <a:pt x="0" y="0"/>
                      <a:pt x="0" y="0"/>
                      <a:pt x="0" y="0"/>
                    </a:cubicBezTo>
                    <a:cubicBezTo>
                      <a:pt x="0" y="1"/>
                      <a:pt x="1" y="0"/>
                      <a:pt x="3"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0" name="Rectangle 1699">
                <a:extLst>
                  <a:ext uri="{FF2B5EF4-FFF2-40B4-BE49-F238E27FC236}">
                    <a16:creationId xmlns:a16="http://schemas.microsoft.com/office/drawing/2014/main" xmlns="" id="{0AC490A2-6865-45A2-80BD-9B863F1CAC3F}"/>
                  </a:ext>
                </a:extLst>
              </p:cNvPr>
              <p:cNvSpPr/>
              <p:nvPr/>
            </p:nvSpPr>
            <p:spPr>
              <a:xfrm>
                <a:off x="2763" y="3197"/>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211" name="Freeform 1700">
                <a:extLst>
                  <a:ext uri="{FF2B5EF4-FFF2-40B4-BE49-F238E27FC236}">
                    <a16:creationId xmlns:a16="http://schemas.microsoft.com/office/drawing/2014/main" xmlns="" id="{1CE0F68A-36AA-4E24-9C31-52544FB65795}"/>
                  </a:ext>
                </a:extLst>
              </p:cNvPr>
              <p:cNvSpPr/>
              <p:nvPr/>
            </p:nvSpPr>
            <p:spPr>
              <a:xfrm>
                <a:off x="2765" y="3187"/>
                <a:ext cx="2" cy="2"/>
              </a:xfrm>
              <a:custGeom>
                <a:avLst/>
                <a:gdLst/>
                <a:ahLst/>
                <a:cxnLst>
                  <a:cxn ang="0">
                    <a:pos x="2" y="0"/>
                  </a:cxn>
                  <a:cxn ang="0">
                    <a:pos x="0" y="0"/>
                  </a:cxn>
                  <a:cxn ang="0">
                    <a:pos x="0" y="2"/>
                  </a:cxn>
                  <a:cxn ang="0">
                    <a:pos x="2" y="0"/>
                  </a:cxn>
                </a:cxnLst>
                <a:rect l="0" t="0" r="0" b="0"/>
                <a:pathLst>
                  <a:path w="2" h="2">
                    <a:moveTo>
                      <a:pt x="2" y="0"/>
                    </a:moveTo>
                    <a:lnTo>
                      <a:pt x="0" y="0"/>
                    </a:lnTo>
                    <a:lnTo>
                      <a:pt x="0" y="2"/>
                    </a:lnTo>
                    <a:lnTo>
                      <a:pt x="2"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2" name="Freeform 1701">
                <a:extLst>
                  <a:ext uri="{FF2B5EF4-FFF2-40B4-BE49-F238E27FC236}">
                    <a16:creationId xmlns:a16="http://schemas.microsoft.com/office/drawing/2014/main" xmlns="" id="{75A45B0A-7420-46AC-9B1F-FB372677C877}"/>
                  </a:ext>
                </a:extLst>
              </p:cNvPr>
              <p:cNvSpPr/>
              <p:nvPr/>
            </p:nvSpPr>
            <p:spPr>
              <a:xfrm>
                <a:off x="2620" y="3183"/>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3" name="Freeform 1702">
                <a:extLst>
                  <a:ext uri="{FF2B5EF4-FFF2-40B4-BE49-F238E27FC236}">
                    <a16:creationId xmlns:a16="http://schemas.microsoft.com/office/drawing/2014/main" xmlns="" id="{25BC0793-C510-4A2B-8245-6C17E05CC495}"/>
                  </a:ext>
                </a:extLst>
              </p:cNvPr>
              <p:cNvSpPr/>
              <p:nvPr/>
            </p:nvSpPr>
            <p:spPr>
              <a:xfrm>
                <a:off x="2566" y="3181"/>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4" name="Freeform 1703">
                <a:extLst>
                  <a:ext uri="{FF2B5EF4-FFF2-40B4-BE49-F238E27FC236}">
                    <a16:creationId xmlns:a16="http://schemas.microsoft.com/office/drawing/2014/main" xmlns="" id="{E3411FBE-D410-44A5-81B5-A9E0145060E0}"/>
                  </a:ext>
                </a:extLst>
              </p:cNvPr>
              <p:cNvSpPr/>
              <p:nvPr/>
            </p:nvSpPr>
            <p:spPr>
              <a:xfrm>
                <a:off x="2416" y="3176"/>
                <a:ext cx="220" cy="28"/>
              </a:xfrm>
              <a:custGeom>
                <a:avLst/>
                <a:gdLst/>
                <a:ahLst/>
                <a:cxnLst>
                  <a:cxn ang="0">
                    <a:pos x="7" y="12"/>
                  </a:cxn>
                  <a:cxn ang="0">
                    <a:pos x="3" y="18"/>
                  </a:cxn>
                  <a:cxn ang="0">
                    <a:pos x="11" y="21"/>
                  </a:cxn>
                  <a:cxn ang="0">
                    <a:pos x="22" y="18"/>
                  </a:cxn>
                  <a:cxn ang="0">
                    <a:pos x="47" y="18"/>
                  </a:cxn>
                  <a:cxn ang="0">
                    <a:pos x="64" y="20"/>
                  </a:cxn>
                  <a:cxn ang="0">
                    <a:pos x="84" y="15"/>
                  </a:cxn>
                  <a:cxn ang="0">
                    <a:pos x="90" y="18"/>
                  </a:cxn>
                  <a:cxn ang="0">
                    <a:pos x="101" y="19"/>
                  </a:cxn>
                  <a:cxn ang="0">
                    <a:pos x="106" y="9"/>
                  </a:cxn>
                  <a:cxn ang="0">
                    <a:pos x="118" y="10"/>
                  </a:cxn>
                  <a:cxn ang="0">
                    <a:pos x="126" y="14"/>
                  </a:cxn>
                  <a:cxn ang="0">
                    <a:pos x="140" y="14"/>
                  </a:cxn>
                  <a:cxn ang="0">
                    <a:pos x="155" y="16"/>
                  </a:cxn>
                  <a:cxn ang="0">
                    <a:pos x="168" y="14"/>
                  </a:cxn>
                  <a:cxn ang="0">
                    <a:pos x="177" y="10"/>
                  </a:cxn>
                  <a:cxn ang="0">
                    <a:pos x="180" y="15"/>
                  </a:cxn>
                  <a:cxn ang="0">
                    <a:pos x="188" y="13"/>
                  </a:cxn>
                  <a:cxn ang="0">
                    <a:pos x="219" y="14"/>
                  </a:cxn>
                  <a:cxn ang="0">
                    <a:pos x="203" y="13"/>
                  </a:cxn>
                  <a:cxn ang="0">
                    <a:pos x="201" y="16"/>
                  </a:cxn>
                  <a:cxn ang="0">
                    <a:pos x="197" y="5"/>
                  </a:cxn>
                  <a:cxn ang="0">
                    <a:pos x="193" y="4"/>
                  </a:cxn>
                  <a:cxn ang="0">
                    <a:pos x="183" y="6"/>
                  </a:cxn>
                  <a:cxn ang="0">
                    <a:pos x="174" y="4"/>
                  </a:cxn>
                  <a:cxn ang="0">
                    <a:pos x="159" y="3"/>
                  </a:cxn>
                  <a:cxn ang="0">
                    <a:pos x="147" y="6"/>
                  </a:cxn>
                  <a:cxn ang="0">
                    <a:pos x="147" y="5"/>
                  </a:cxn>
                  <a:cxn ang="0">
                    <a:pos x="144" y="5"/>
                  </a:cxn>
                  <a:cxn ang="0">
                    <a:pos x="134" y="6"/>
                  </a:cxn>
                  <a:cxn ang="0">
                    <a:pos x="125" y="9"/>
                  </a:cxn>
                  <a:cxn ang="0">
                    <a:pos x="121" y="3"/>
                  </a:cxn>
                  <a:cxn ang="0">
                    <a:pos x="110" y="3"/>
                  </a:cxn>
                  <a:cxn ang="0">
                    <a:pos x="104" y="8"/>
                  </a:cxn>
                  <a:cxn ang="0">
                    <a:pos x="90" y="9"/>
                  </a:cxn>
                  <a:cxn ang="0">
                    <a:pos x="69" y="10"/>
                  </a:cxn>
                  <a:cxn ang="0">
                    <a:pos x="64" y="9"/>
                  </a:cxn>
                  <a:cxn ang="0">
                    <a:pos x="40" y="10"/>
                  </a:cxn>
                  <a:cxn ang="0">
                    <a:pos x="49" y="16"/>
                  </a:cxn>
                  <a:cxn ang="0">
                    <a:pos x="39" y="8"/>
                  </a:cxn>
                </a:cxnLst>
                <a:rect l="0" t="0" r="0" b="0"/>
                <a:pathLst>
                  <a:path w="244" h="31">
                    <a:moveTo>
                      <a:pt x="21" y="8"/>
                    </a:moveTo>
                    <a:cubicBezTo>
                      <a:pt x="17" y="9"/>
                      <a:pt x="11" y="11"/>
                      <a:pt x="8" y="14"/>
                    </a:cubicBezTo>
                    <a:cubicBezTo>
                      <a:pt x="9" y="12"/>
                      <a:pt x="9" y="12"/>
                      <a:pt x="9" y="12"/>
                    </a:cubicBezTo>
                    <a:cubicBezTo>
                      <a:pt x="7" y="13"/>
                      <a:pt x="0" y="17"/>
                      <a:pt x="4" y="21"/>
                    </a:cubicBezTo>
                    <a:cubicBezTo>
                      <a:pt x="5" y="19"/>
                      <a:pt x="5" y="19"/>
                      <a:pt x="5" y="19"/>
                    </a:cubicBezTo>
                    <a:cubicBezTo>
                      <a:pt x="10" y="16"/>
                      <a:pt x="9" y="23"/>
                      <a:pt x="13" y="24"/>
                    </a:cubicBezTo>
                    <a:cubicBezTo>
                      <a:pt x="17" y="23"/>
                      <a:pt x="20" y="15"/>
                      <a:pt x="24" y="17"/>
                    </a:cubicBezTo>
                    <a:cubicBezTo>
                      <a:pt x="26" y="16"/>
                      <a:pt x="26" y="19"/>
                      <a:pt x="25" y="21"/>
                    </a:cubicBezTo>
                    <a:cubicBezTo>
                      <a:pt x="29" y="21"/>
                      <a:pt x="31" y="15"/>
                      <a:pt x="34" y="14"/>
                    </a:cubicBezTo>
                    <a:cubicBezTo>
                      <a:pt x="35" y="31"/>
                      <a:pt x="47" y="9"/>
                      <a:pt x="53" y="20"/>
                    </a:cubicBezTo>
                    <a:cubicBezTo>
                      <a:pt x="57" y="19"/>
                      <a:pt x="62" y="21"/>
                      <a:pt x="67" y="17"/>
                    </a:cubicBezTo>
                    <a:cubicBezTo>
                      <a:pt x="64" y="22"/>
                      <a:pt x="72" y="18"/>
                      <a:pt x="71" y="23"/>
                    </a:cubicBezTo>
                    <a:cubicBezTo>
                      <a:pt x="72" y="13"/>
                      <a:pt x="85" y="28"/>
                      <a:pt x="86" y="15"/>
                    </a:cubicBezTo>
                    <a:cubicBezTo>
                      <a:pt x="93" y="19"/>
                      <a:pt x="86" y="14"/>
                      <a:pt x="94" y="17"/>
                    </a:cubicBezTo>
                    <a:cubicBezTo>
                      <a:pt x="94" y="19"/>
                      <a:pt x="93" y="19"/>
                      <a:pt x="92" y="19"/>
                    </a:cubicBezTo>
                    <a:cubicBezTo>
                      <a:pt x="95" y="22"/>
                      <a:pt x="97" y="14"/>
                      <a:pt x="100" y="20"/>
                    </a:cubicBezTo>
                    <a:cubicBezTo>
                      <a:pt x="106" y="21"/>
                      <a:pt x="101" y="16"/>
                      <a:pt x="105" y="13"/>
                    </a:cubicBezTo>
                    <a:cubicBezTo>
                      <a:pt x="111" y="14"/>
                      <a:pt x="109" y="16"/>
                      <a:pt x="113" y="22"/>
                    </a:cubicBezTo>
                    <a:cubicBezTo>
                      <a:pt x="113" y="15"/>
                      <a:pt x="117" y="18"/>
                      <a:pt x="121" y="15"/>
                    </a:cubicBezTo>
                    <a:cubicBezTo>
                      <a:pt x="120" y="15"/>
                      <a:pt x="115" y="14"/>
                      <a:pt x="118" y="11"/>
                    </a:cubicBezTo>
                    <a:cubicBezTo>
                      <a:pt x="126" y="13"/>
                      <a:pt x="125" y="8"/>
                      <a:pt x="132" y="6"/>
                    </a:cubicBezTo>
                    <a:cubicBezTo>
                      <a:pt x="135" y="13"/>
                      <a:pt x="125" y="6"/>
                      <a:pt x="131" y="12"/>
                    </a:cubicBezTo>
                    <a:cubicBezTo>
                      <a:pt x="126" y="15"/>
                      <a:pt x="123" y="14"/>
                      <a:pt x="120" y="19"/>
                    </a:cubicBezTo>
                    <a:cubicBezTo>
                      <a:pt x="126" y="20"/>
                      <a:pt x="133" y="19"/>
                      <a:pt x="140" y="16"/>
                    </a:cubicBezTo>
                    <a:cubicBezTo>
                      <a:pt x="144" y="17"/>
                      <a:pt x="138" y="19"/>
                      <a:pt x="141" y="20"/>
                    </a:cubicBezTo>
                    <a:cubicBezTo>
                      <a:pt x="148" y="23"/>
                      <a:pt x="151" y="13"/>
                      <a:pt x="156" y="16"/>
                    </a:cubicBezTo>
                    <a:cubicBezTo>
                      <a:pt x="155" y="20"/>
                      <a:pt x="155" y="20"/>
                      <a:pt x="155" y="20"/>
                    </a:cubicBezTo>
                    <a:cubicBezTo>
                      <a:pt x="159" y="15"/>
                      <a:pt x="167" y="21"/>
                      <a:pt x="173" y="18"/>
                    </a:cubicBezTo>
                    <a:cubicBezTo>
                      <a:pt x="172" y="17"/>
                      <a:pt x="172" y="15"/>
                      <a:pt x="172" y="14"/>
                    </a:cubicBezTo>
                    <a:cubicBezTo>
                      <a:pt x="172" y="23"/>
                      <a:pt x="181" y="10"/>
                      <a:pt x="187" y="16"/>
                    </a:cubicBezTo>
                    <a:cubicBezTo>
                      <a:pt x="186" y="10"/>
                      <a:pt x="192" y="7"/>
                      <a:pt x="196" y="7"/>
                    </a:cubicBezTo>
                    <a:cubicBezTo>
                      <a:pt x="197" y="8"/>
                      <a:pt x="197" y="11"/>
                      <a:pt x="197" y="12"/>
                    </a:cubicBezTo>
                    <a:cubicBezTo>
                      <a:pt x="191" y="9"/>
                      <a:pt x="191" y="18"/>
                      <a:pt x="186" y="21"/>
                    </a:cubicBezTo>
                    <a:cubicBezTo>
                      <a:pt x="190" y="18"/>
                      <a:pt x="197" y="21"/>
                      <a:pt x="200" y="17"/>
                    </a:cubicBezTo>
                    <a:cubicBezTo>
                      <a:pt x="199" y="21"/>
                      <a:pt x="199" y="21"/>
                      <a:pt x="199" y="21"/>
                    </a:cubicBezTo>
                    <a:cubicBezTo>
                      <a:pt x="204" y="22"/>
                      <a:pt x="204" y="11"/>
                      <a:pt x="209" y="15"/>
                    </a:cubicBezTo>
                    <a:cubicBezTo>
                      <a:pt x="209" y="19"/>
                      <a:pt x="209" y="19"/>
                      <a:pt x="209" y="19"/>
                    </a:cubicBezTo>
                    <a:cubicBezTo>
                      <a:pt x="220" y="18"/>
                      <a:pt x="234" y="24"/>
                      <a:pt x="243" y="16"/>
                    </a:cubicBezTo>
                    <a:cubicBezTo>
                      <a:pt x="244" y="14"/>
                      <a:pt x="239" y="8"/>
                      <a:pt x="239" y="5"/>
                    </a:cubicBezTo>
                    <a:cubicBezTo>
                      <a:pt x="234" y="8"/>
                      <a:pt x="230" y="13"/>
                      <a:pt x="226" y="15"/>
                    </a:cubicBezTo>
                    <a:cubicBezTo>
                      <a:pt x="226" y="10"/>
                      <a:pt x="226" y="10"/>
                      <a:pt x="226" y="10"/>
                    </a:cubicBezTo>
                    <a:cubicBezTo>
                      <a:pt x="225" y="13"/>
                      <a:pt x="220" y="15"/>
                      <a:pt x="223" y="18"/>
                    </a:cubicBezTo>
                    <a:cubicBezTo>
                      <a:pt x="220" y="21"/>
                      <a:pt x="220" y="14"/>
                      <a:pt x="216" y="17"/>
                    </a:cubicBezTo>
                    <a:cubicBezTo>
                      <a:pt x="217" y="11"/>
                      <a:pt x="219" y="11"/>
                      <a:pt x="219" y="6"/>
                    </a:cubicBezTo>
                    <a:cubicBezTo>
                      <a:pt x="216" y="9"/>
                      <a:pt x="216" y="9"/>
                      <a:pt x="216" y="9"/>
                    </a:cubicBezTo>
                    <a:cubicBezTo>
                      <a:pt x="217" y="7"/>
                      <a:pt x="214" y="7"/>
                      <a:pt x="215" y="5"/>
                    </a:cubicBezTo>
                    <a:cubicBezTo>
                      <a:pt x="208" y="12"/>
                      <a:pt x="206" y="3"/>
                      <a:pt x="199" y="6"/>
                    </a:cubicBezTo>
                    <a:cubicBezTo>
                      <a:pt x="203" y="7"/>
                      <a:pt x="203" y="7"/>
                      <a:pt x="203" y="7"/>
                    </a:cubicBezTo>
                    <a:cubicBezTo>
                      <a:pt x="203" y="10"/>
                      <a:pt x="201" y="9"/>
                      <a:pt x="199" y="10"/>
                    </a:cubicBezTo>
                    <a:cubicBezTo>
                      <a:pt x="197" y="6"/>
                      <a:pt x="196" y="7"/>
                      <a:pt x="193" y="5"/>
                    </a:cubicBezTo>
                    <a:cubicBezTo>
                      <a:pt x="190" y="7"/>
                      <a:pt x="188" y="12"/>
                      <a:pt x="185" y="12"/>
                    </a:cubicBezTo>
                    <a:cubicBezTo>
                      <a:pt x="185" y="7"/>
                      <a:pt x="178" y="9"/>
                      <a:pt x="177" y="4"/>
                    </a:cubicBezTo>
                    <a:cubicBezTo>
                      <a:pt x="176" y="10"/>
                      <a:pt x="170" y="6"/>
                      <a:pt x="169" y="9"/>
                    </a:cubicBezTo>
                    <a:cubicBezTo>
                      <a:pt x="167" y="11"/>
                      <a:pt x="164" y="10"/>
                      <a:pt x="164" y="7"/>
                    </a:cubicBezTo>
                    <a:cubicBezTo>
                      <a:pt x="166" y="6"/>
                      <a:pt x="166" y="6"/>
                      <a:pt x="166" y="6"/>
                    </a:cubicBezTo>
                    <a:cubicBezTo>
                      <a:pt x="164" y="6"/>
                      <a:pt x="164" y="6"/>
                      <a:pt x="164" y="6"/>
                    </a:cubicBezTo>
                    <a:cubicBezTo>
                      <a:pt x="164" y="5"/>
                      <a:pt x="164" y="5"/>
                      <a:pt x="164" y="5"/>
                    </a:cubicBezTo>
                    <a:cubicBezTo>
                      <a:pt x="162" y="4"/>
                      <a:pt x="162" y="8"/>
                      <a:pt x="160" y="6"/>
                    </a:cubicBezTo>
                    <a:cubicBezTo>
                      <a:pt x="160" y="4"/>
                      <a:pt x="161" y="4"/>
                      <a:pt x="162" y="4"/>
                    </a:cubicBezTo>
                    <a:cubicBezTo>
                      <a:pt x="157" y="3"/>
                      <a:pt x="153" y="12"/>
                      <a:pt x="149" y="7"/>
                    </a:cubicBezTo>
                    <a:cubicBezTo>
                      <a:pt x="149" y="9"/>
                      <a:pt x="143" y="10"/>
                      <a:pt x="144" y="16"/>
                    </a:cubicBezTo>
                    <a:cubicBezTo>
                      <a:pt x="142" y="13"/>
                      <a:pt x="143" y="9"/>
                      <a:pt x="139" y="10"/>
                    </a:cubicBezTo>
                    <a:cubicBezTo>
                      <a:pt x="136" y="14"/>
                      <a:pt x="134" y="8"/>
                      <a:pt x="131" y="11"/>
                    </a:cubicBezTo>
                    <a:cubicBezTo>
                      <a:pt x="135" y="6"/>
                      <a:pt x="131" y="9"/>
                      <a:pt x="135" y="4"/>
                    </a:cubicBezTo>
                    <a:cubicBezTo>
                      <a:pt x="132" y="2"/>
                      <a:pt x="128" y="9"/>
                      <a:pt x="123" y="8"/>
                    </a:cubicBezTo>
                    <a:cubicBezTo>
                      <a:pt x="122" y="4"/>
                      <a:pt x="122" y="4"/>
                      <a:pt x="122" y="4"/>
                    </a:cubicBezTo>
                    <a:cubicBezTo>
                      <a:pt x="120" y="6"/>
                      <a:pt x="118" y="10"/>
                      <a:pt x="116" y="5"/>
                    </a:cubicBezTo>
                    <a:cubicBezTo>
                      <a:pt x="116" y="9"/>
                      <a:pt x="116" y="9"/>
                      <a:pt x="116" y="9"/>
                    </a:cubicBezTo>
                    <a:cubicBezTo>
                      <a:pt x="113" y="7"/>
                      <a:pt x="108" y="8"/>
                      <a:pt x="104" y="4"/>
                    </a:cubicBezTo>
                    <a:cubicBezTo>
                      <a:pt x="100" y="11"/>
                      <a:pt x="100" y="11"/>
                      <a:pt x="100" y="11"/>
                    </a:cubicBezTo>
                    <a:cubicBezTo>
                      <a:pt x="95" y="3"/>
                      <a:pt x="87" y="10"/>
                      <a:pt x="82" y="16"/>
                    </a:cubicBezTo>
                    <a:cubicBezTo>
                      <a:pt x="80" y="15"/>
                      <a:pt x="77" y="14"/>
                      <a:pt x="77" y="12"/>
                    </a:cubicBezTo>
                    <a:cubicBezTo>
                      <a:pt x="79" y="10"/>
                      <a:pt x="79" y="10"/>
                      <a:pt x="79" y="10"/>
                    </a:cubicBezTo>
                    <a:cubicBezTo>
                      <a:pt x="76" y="10"/>
                      <a:pt x="72" y="6"/>
                      <a:pt x="71" y="11"/>
                    </a:cubicBezTo>
                    <a:cubicBezTo>
                      <a:pt x="67" y="13"/>
                      <a:pt x="68" y="7"/>
                      <a:pt x="66" y="6"/>
                    </a:cubicBezTo>
                    <a:cubicBezTo>
                      <a:pt x="59" y="14"/>
                      <a:pt x="47" y="0"/>
                      <a:pt x="45" y="12"/>
                    </a:cubicBezTo>
                    <a:cubicBezTo>
                      <a:pt x="48" y="12"/>
                      <a:pt x="53" y="15"/>
                      <a:pt x="58" y="14"/>
                    </a:cubicBezTo>
                    <a:cubicBezTo>
                      <a:pt x="56" y="16"/>
                      <a:pt x="57" y="18"/>
                      <a:pt x="55" y="18"/>
                    </a:cubicBezTo>
                    <a:cubicBezTo>
                      <a:pt x="50" y="19"/>
                      <a:pt x="48" y="14"/>
                      <a:pt x="43" y="16"/>
                    </a:cubicBezTo>
                    <a:cubicBezTo>
                      <a:pt x="44" y="9"/>
                      <a:pt x="44" y="9"/>
                      <a:pt x="44" y="9"/>
                    </a:cubicBezTo>
                    <a:cubicBezTo>
                      <a:pt x="35" y="1"/>
                      <a:pt x="27" y="19"/>
                      <a:pt x="21" y="8"/>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5" name="Freeform 1704">
                <a:extLst>
                  <a:ext uri="{FF2B5EF4-FFF2-40B4-BE49-F238E27FC236}">
                    <a16:creationId xmlns:a16="http://schemas.microsoft.com/office/drawing/2014/main" xmlns="" id="{AC8A31B1-4E40-4590-AF6D-7ACF7F2154A9}"/>
                  </a:ext>
                </a:extLst>
              </p:cNvPr>
              <p:cNvSpPr/>
              <p:nvPr/>
            </p:nvSpPr>
            <p:spPr>
              <a:xfrm>
                <a:off x="2489" y="3180"/>
                <a:ext cx="4" cy="4"/>
              </a:xfrm>
              <a:custGeom>
                <a:avLst/>
                <a:gdLst/>
                <a:ahLst/>
                <a:cxnLst>
                  <a:cxn ang="0">
                    <a:pos x="4" y="4"/>
                  </a:cxn>
                  <a:cxn ang="0">
                    <a:pos x="0" y="0"/>
                  </a:cxn>
                  <a:cxn ang="0">
                    <a:pos x="0" y="4"/>
                  </a:cxn>
                  <a:cxn ang="0">
                    <a:pos x="4" y="4"/>
                  </a:cxn>
                </a:cxnLst>
                <a:rect l="0" t="0" r="0" b="0"/>
                <a:pathLst>
                  <a:path w="4" h="4">
                    <a:moveTo>
                      <a:pt x="4" y="4"/>
                    </a:moveTo>
                    <a:cubicBezTo>
                      <a:pt x="0" y="0"/>
                      <a:pt x="0" y="0"/>
                      <a:pt x="0" y="0"/>
                    </a:cubicBezTo>
                    <a:cubicBezTo>
                      <a:pt x="0" y="4"/>
                      <a:pt x="0" y="4"/>
                      <a:pt x="0" y="4"/>
                    </a:cubicBezTo>
                    <a:cubicBezTo>
                      <a:pt x="1" y="3"/>
                      <a:pt x="3" y="3"/>
                      <a:pt x="4"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6" name="Freeform 1705">
                <a:extLst>
                  <a:ext uri="{FF2B5EF4-FFF2-40B4-BE49-F238E27FC236}">
                    <a16:creationId xmlns:a16="http://schemas.microsoft.com/office/drawing/2014/main" xmlns="" id="{1E7DDC56-B33B-4A9D-9FBE-F6A8701E26CF}"/>
                  </a:ext>
                </a:extLst>
              </p:cNvPr>
              <p:cNvSpPr/>
              <p:nvPr/>
            </p:nvSpPr>
            <p:spPr>
              <a:xfrm>
                <a:off x="2487" y="3184"/>
                <a:ext cx="2" cy="1"/>
              </a:xfrm>
              <a:custGeom>
                <a:avLst/>
                <a:gdLst/>
                <a:ahLst/>
                <a:cxnLst>
                  <a:cxn ang="0">
                    <a:pos x="2" y="0"/>
                  </a:cxn>
                  <a:cxn ang="0">
                    <a:pos x="0" y="1"/>
                  </a:cxn>
                  <a:cxn ang="0">
                    <a:pos x="2" y="0"/>
                  </a:cxn>
                </a:cxnLst>
                <a:rect l="0" t="0" r="0" b="0"/>
                <a:pathLst>
                  <a:path w="2" h="1">
                    <a:moveTo>
                      <a:pt x="2" y="0"/>
                    </a:moveTo>
                    <a:cubicBezTo>
                      <a:pt x="0" y="1"/>
                      <a:pt x="0" y="1"/>
                      <a:pt x="0" y="1"/>
                    </a:cubicBezTo>
                    <a:cubicBezTo>
                      <a:pt x="1" y="1"/>
                      <a:pt x="2" y="1"/>
                      <a:pt x="2"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7" name="Freeform 1706">
                <a:extLst>
                  <a:ext uri="{FF2B5EF4-FFF2-40B4-BE49-F238E27FC236}">
                    <a16:creationId xmlns:a16="http://schemas.microsoft.com/office/drawing/2014/main" xmlns="" id="{F93C68F1-1A9A-44D1-ACE1-25EC16481A7C}"/>
                  </a:ext>
                </a:extLst>
              </p:cNvPr>
              <p:cNvSpPr/>
              <p:nvPr/>
            </p:nvSpPr>
            <p:spPr>
              <a:xfrm>
                <a:off x="2418" y="3183"/>
                <a:ext cx="3" cy="2"/>
              </a:xfrm>
              <a:custGeom>
                <a:avLst/>
                <a:gdLst/>
                <a:ahLst/>
                <a:cxnLst>
                  <a:cxn ang="0">
                    <a:pos x="3" y="1"/>
                  </a:cxn>
                  <a:cxn ang="0">
                    <a:pos x="0" y="1"/>
                  </a:cxn>
                  <a:cxn ang="0">
                    <a:pos x="3" y="1"/>
                  </a:cxn>
                </a:cxnLst>
                <a:rect l="0" t="0" r="0" b="0"/>
                <a:pathLst>
                  <a:path w="4" h="2">
                    <a:moveTo>
                      <a:pt x="4" y="1"/>
                    </a:moveTo>
                    <a:cubicBezTo>
                      <a:pt x="3" y="1"/>
                      <a:pt x="2" y="0"/>
                      <a:pt x="0" y="1"/>
                    </a:cubicBezTo>
                    <a:cubicBezTo>
                      <a:pt x="1" y="2"/>
                      <a:pt x="3" y="2"/>
                      <a:pt x="4"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8" name="Freeform 1707">
                <a:extLst>
                  <a:ext uri="{FF2B5EF4-FFF2-40B4-BE49-F238E27FC236}">
                    <a16:creationId xmlns:a16="http://schemas.microsoft.com/office/drawing/2014/main" xmlns="" id="{CE271F5C-67C5-4B47-878B-D7249A8378E2}"/>
                  </a:ext>
                </a:extLst>
              </p:cNvPr>
              <p:cNvSpPr/>
              <p:nvPr/>
            </p:nvSpPr>
            <p:spPr>
              <a:xfrm>
                <a:off x="2418" y="3186"/>
                <a:ext cx="2" cy="1"/>
              </a:xfrm>
              <a:custGeom>
                <a:avLst/>
                <a:gdLst/>
                <a:ahLst/>
                <a:cxnLst>
                  <a:cxn ang="0">
                    <a:pos x="0" y="0"/>
                  </a:cxn>
                  <a:cxn ang="0">
                    <a:pos x="2" y="1"/>
                  </a:cxn>
                  <a:cxn ang="0">
                    <a:pos x="2" y="1"/>
                  </a:cxn>
                  <a:cxn ang="0">
                    <a:pos x="0" y="0"/>
                  </a:cxn>
                </a:cxnLst>
                <a:rect l="0" t="0" r="0" b="0"/>
                <a:pathLst>
                  <a:path w="2" h="1">
                    <a:moveTo>
                      <a:pt x="0" y="0"/>
                    </a:moveTo>
                    <a:lnTo>
                      <a:pt x="2" y="1"/>
                    </a:lnTo>
                    <a:lnTo>
                      <a:pt x="2"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19" name="Freeform 1708">
                <a:extLst>
                  <a:ext uri="{FF2B5EF4-FFF2-40B4-BE49-F238E27FC236}">
                    <a16:creationId xmlns:a16="http://schemas.microsoft.com/office/drawing/2014/main" xmlns="" id="{8840AA80-CA84-4635-860E-37A1C20A34B8}"/>
                  </a:ext>
                </a:extLst>
              </p:cNvPr>
              <p:cNvSpPr/>
              <p:nvPr/>
            </p:nvSpPr>
            <p:spPr>
              <a:xfrm>
                <a:off x="2302" y="3181"/>
                <a:ext cx="116" cy="24"/>
              </a:xfrm>
              <a:custGeom>
                <a:avLst/>
                <a:gdLst/>
                <a:ahLst/>
                <a:cxnLst>
                  <a:cxn ang="0">
                    <a:pos x="19" y="11"/>
                  </a:cxn>
                  <a:cxn ang="0">
                    <a:pos x="14" y="15"/>
                  </a:cxn>
                  <a:cxn ang="0">
                    <a:pos x="9" y="12"/>
                  </a:cxn>
                  <a:cxn ang="0">
                    <a:pos x="1" y="19"/>
                  </a:cxn>
                  <a:cxn ang="0">
                    <a:pos x="57" y="14"/>
                  </a:cxn>
                  <a:cxn ang="0">
                    <a:pos x="54" y="17"/>
                  </a:cxn>
                  <a:cxn ang="0">
                    <a:pos x="74" y="12"/>
                  </a:cxn>
                  <a:cxn ang="0">
                    <a:pos x="73" y="18"/>
                  </a:cxn>
                  <a:cxn ang="0">
                    <a:pos x="86" y="15"/>
                  </a:cxn>
                  <a:cxn ang="0">
                    <a:pos x="85" y="13"/>
                  </a:cxn>
                  <a:cxn ang="0">
                    <a:pos x="87" y="14"/>
                  </a:cxn>
                  <a:cxn ang="0">
                    <a:pos x="87" y="13"/>
                  </a:cxn>
                  <a:cxn ang="0">
                    <a:pos x="96" y="12"/>
                  </a:cxn>
                  <a:cxn ang="0">
                    <a:pos x="93" y="14"/>
                  </a:cxn>
                  <a:cxn ang="0">
                    <a:pos x="99" y="12"/>
                  </a:cxn>
                  <a:cxn ang="0">
                    <a:pos x="99" y="15"/>
                  </a:cxn>
                  <a:cxn ang="0">
                    <a:pos x="115" y="11"/>
                  </a:cxn>
                  <a:cxn ang="0">
                    <a:pos x="116" y="7"/>
                  </a:cxn>
                  <a:cxn ang="0">
                    <a:pos x="102" y="10"/>
                  </a:cxn>
                  <a:cxn ang="0">
                    <a:pos x="104" y="10"/>
                  </a:cxn>
                  <a:cxn ang="0">
                    <a:pos x="96" y="12"/>
                  </a:cxn>
                  <a:cxn ang="0">
                    <a:pos x="100" y="6"/>
                  </a:cxn>
                  <a:cxn ang="0">
                    <a:pos x="87" y="2"/>
                  </a:cxn>
                  <a:cxn ang="0">
                    <a:pos x="87" y="2"/>
                  </a:cxn>
                  <a:cxn ang="0">
                    <a:pos x="83" y="4"/>
                  </a:cxn>
                  <a:cxn ang="0">
                    <a:pos x="87" y="6"/>
                  </a:cxn>
                  <a:cxn ang="0">
                    <a:pos x="84" y="12"/>
                  </a:cxn>
                  <a:cxn ang="0">
                    <a:pos x="78" y="12"/>
                  </a:cxn>
                  <a:cxn ang="0">
                    <a:pos x="82" y="7"/>
                  </a:cxn>
                  <a:cxn ang="0">
                    <a:pos x="78" y="10"/>
                  </a:cxn>
                  <a:cxn ang="0">
                    <a:pos x="75" y="4"/>
                  </a:cxn>
                  <a:cxn ang="0">
                    <a:pos x="74" y="10"/>
                  </a:cxn>
                  <a:cxn ang="0">
                    <a:pos x="52" y="10"/>
                  </a:cxn>
                  <a:cxn ang="0">
                    <a:pos x="55" y="7"/>
                  </a:cxn>
                  <a:cxn ang="0">
                    <a:pos x="50" y="11"/>
                  </a:cxn>
                  <a:cxn ang="0">
                    <a:pos x="37" y="9"/>
                  </a:cxn>
                  <a:cxn ang="0">
                    <a:pos x="38" y="12"/>
                  </a:cxn>
                  <a:cxn ang="0">
                    <a:pos x="24" y="11"/>
                  </a:cxn>
                  <a:cxn ang="0">
                    <a:pos x="24" y="11"/>
                  </a:cxn>
                  <a:cxn ang="0">
                    <a:pos x="17" y="17"/>
                  </a:cxn>
                  <a:cxn ang="0">
                    <a:pos x="19" y="11"/>
                  </a:cxn>
                </a:cxnLst>
                <a:rect l="0" t="0" r="0" b="0"/>
                <a:pathLst>
                  <a:path w="128" h="26">
                    <a:moveTo>
                      <a:pt x="22" y="12"/>
                    </a:moveTo>
                    <a:cubicBezTo>
                      <a:pt x="16" y="17"/>
                      <a:pt x="16" y="17"/>
                      <a:pt x="16" y="17"/>
                    </a:cubicBezTo>
                    <a:cubicBezTo>
                      <a:pt x="15" y="14"/>
                      <a:pt x="8" y="17"/>
                      <a:pt x="11" y="13"/>
                    </a:cubicBezTo>
                    <a:cubicBezTo>
                      <a:pt x="7" y="19"/>
                      <a:pt x="0" y="13"/>
                      <a:pt x="2" y="21"/>
                    </a:cubicBezTo>
                    <a:cubicBezTo>
                      <a:pt x="20" y="18"/>
                      <a:pt x="43" y="23"/>
                      <a:pt x="63" y="16"/>
                    </a:cubicBezTo>
                    <a:cubicBezTo>
                      <a:pt x="60" y="19"/>
                      <a:pt x="60" y="19"/>
                      <a:pt x="60" y="19"/>
                    </a:cubicBezTo>
                    <a:cubicBezTo>
                      <a:pt x="70" y="13"/>
                      <a:pt x="74" y="26"/>
                      <a:pt x="82" y="13"/>
                    </a:cubicBezTo>
                    <a:cubicBezTo>
                      <a:pt x="81" y="20"/>
                      <a:pt x="81" y="20"/>
                      <a:pt x="81" y="20"/>
                    </a:cubicBezTo>
                    <a:cubicBezTo>
                      <a:pt x="85" y="22"/>
                      <a:pt x="90" y="11"/>
                      <a:pt x="95" y="17"/>
                    </a:cubicBezTo>
                    <a:cubicBezTo>
                      <a:pt x="94" y="15"/>
                      <a:pt x="94" y="15"/>
                      <a:pt x="94" y="15"/>
                    </a:cubicBezTo>
                    <a:cubicBezTo>
                      <a:pt x="95" y="15"/>
                      <a:pt x="96" y="16"/>
                      <a:pt x="97" y="16"/>
                    </a:cubicBezTo>
                    <a:cubicBezTo>
                      <a:pt x="97" y="15"/>
                      <a:pt x="97" y="15"/>
                      <a:pt x="97" y="15"/>
                    </a:cubicBezTo>
                    <a:cubicBezTo>
                      <a:pt x="100" y="12"/>
                      <a:pt x="102" y="12"/>
                      <a:pt x="106" y="14"/>
                    </a:cubicBezTo>
                    <a:cubicBezTo>
                      <a:pt x="106" y="16"/>
                      <a:pt x="104" y="15"/>
                      <a:pt x="103" y="16"/>
                    </a:cubicBezTo>
                    <a:cubicBezTo>
                      <a:pt x="105" y="18"/>
                      <a:pt x="107" y="13"/>
                      <a:pt x="110" y="13"/>
                    </a:cubicBezTo>
                    <a:cubicBezTo>
                      <a:pt x="112" y="15"/>
                      <a:pt x="110" y="16"/>
                      <a:pt x="110" y="17"/>
                    </a:cubicBezTo>
                    <a:cubicBezTo>
                      <a:pt x="117" y="15"/>
                      <a:pt x="121" y="21"/>
                      <a:pt x="127" y="12"/>
                    </a:cubicBezTo>
                    <a:cubicBezTo>
                      <a:pt x="127" y="10"/>
                      <a:pt x="125" y="8"/>
                      <a:pt x="128" y="8"/>
                    </a:cubicBezTo>
                    <a:cubicBezTo>
                      <a:pt x="122" y="5"/>
                      <a:pt x="118" y="8"/>
                      <a:pt x="113" y="11"/>
                    </a:cubicBezTo>
                    <a:cubicBezTo>
                      <a:pt x="115" y="11"/>
                      <a:pt x="115" y="11"/>
                      <a:pt x="115" y="11"/>
                    </a:cubicBezTo>
                    <a:cubicBezTo>
                      <a:pt x="111" y="20"/>
                      <a:pt x="112" y="9"/>
                      <a:pt x="106" y="13"/>
                    </a:cubicBezTo>
                    <a:cubicBezTo>
                      <a:pt x="107" y="9"/>
                      <a:pt x="110" y="9"/>
                      <a:pt x="111" y="7"/>
                    </a:cubicBezTo>
                    <a:cubicBezTo>
                      <a:pt x="104" y="0"/>
                      <a:pt x="101" y="12"/>
                      <a:pt x="96" y="3"/>
                    </a:cubicBezTo>
                    <a:cubicBezTo>
                      <a:pt x="97" y="3"/>
                      <a:pt x="97" y="3"/>
                      <a:pt x="97" y="3"/>
                    </a:cubicBezTo>
                    <a:cubicBezTo>
                      <a:pt x="96" y="2"/>
                      <a:pt x="94" y="4"/>
                      <a:pt x="92" y="5"/>
                    </a:cubicBezTo>
                    <a:cubicBezTo>
                      <a:pt x="93" y="6"/>
                      <a:pt x="95" y="6"/>
                      <a:pt x="96" y="7"/>
                    </a:cubicBezTo>
                    <a:cubicBezTo>
                      <a:pt x="94" y="8"/>
                      <a:pt x="93" y="12"/>
                      <a:pt x="93" y="14"/>
                    </a:cubicBezTo>
                    <a:cubicBezTo>
                      <a:pt x="91" y="10"/>
                      <a:pt x="90" y="16"/>
                      <a:pt x="87" y="14"/>
                    </a:cubicBezTo>
                    <a:cubicBezTo>
                      <a:pt x="86" y="10"/>
                      <a:pt x="90" y="11"/>
                      <a:pt x="91" y="8"/>
                    </a:cubicBezTo>
                    <a:cubicBezTo>
                      <a:pt x="87" y="11"/>
                      <a:pt x="87" y="11"/>
                      <a:pt x="87" y="11"/>
                    </a:cubicBezTo>
                    <a:cubicBezTo>
                      <a:pt x="84" y="11"/>
                      <a:pt x="84" y="7"/>
                      <a:pt x="83" y="5"/>
                    </a:cubicBezTo>
                    <a:cubicBezTo>
                      <a:pt x="80" y="8"/>
                      <a:pt x="84" y="7"/>
                      <a:pt x="82" y="11"/>
                    </a:cubicBezTo>
                    <a:cubicBezTo>
                      <a:pt x="79" y="6"/>
                      <a:pt x="64" y="8"/>
                      <a:pt x="58" y="11"/>
                    </a:cubicBezTo>
                    <a:cubicBezTo>
                      <a:pt x="60" y="11"/>
                      <a:pt x="58" y="7"/>
                      <a:pt x="61" y="8"/>
                    </a:cubicBezTo>
                    <a:cubicBezTo>
                      <a:pt x="60" y="7"/>
                      <a:pt x="57" y="9"/>
                      <a:pt x="56" y="12"/>
                    </a:cubicBezTo>
                    <a:cubicBezTo>
                      <a:pt x="52" y="15"/>
                      <a:pt x="46" y="13"/>
                      <a:pt x="41" y="10"/>
                    </a:cubicBezTo>
                    <a:cubicBezTo>
                      <a:pt x="43" y="13"/>
                      <a:pt x="43" y="13"/>
                      <a:pt x="43" y="13"/>
                    </a:cubicBezTo>
                    <a:cubicBezTo>
                      <a:pt x="39" y="18"/>
                      <a:pt x="33" y="9"/>
                      <a:pt x="27" y="12"/>
                    </a:cubicBezTo>
                    <a:cubicBezTo>
                      <a:pt x="27" y="12"/>
                      <a:pt x="27" y="12"/>
                      <a:pt x="27" y="12"/>
                    </a:cubicBezTo>
                    <a:cubicBezTo>
                      <a:pt x="25" y="13"/>
                      <a:pt x="23" y="20"/>
                      <a:pt x="19" y="19"/>
                    </a:cubicBezTo>
                    <a:cubicBezTo>
                      <a:pt x="20" y="15"/>
                      <a:pt x="22" y="16"/>
                      <a:pt x="22" y="1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0" name="Freeform 1709">
                <a:extLst>
                  <a:ext uri="{FF2B5EF4-FFF2-40B4-BE49-F238E27FC236}">
                    <a16:creationId xmlns:a16="http://schemas.microsoft.com/office/drawing/2014/main" xmlns="" id="{1E5EBBE9-C9A8-4CE7-824B-F73A36D9E7EE}"/>
                  </a:ext>
                </a:extLst>
              </p:cNvPr>
              <p:cNvSpPr/>
              <p:nvPr/>
            </p:nvSpPr>
            <p:spPr>
              <a:xfrm>
                <a:off x="2299" y="3194"/>
                <a:ext cx="4" cy="8"/>
              </a:xfrm>
              <a:custGeom>
                <a:avLst/>
                <a:gdLst/>
                <a:ahLst/>
                <a:cxnLst>
                  <a:cxn ang="0">
                    <a:pos x="2" y="4"/>
                  </a:cxn>
                  <a:cxn ang="0">
                    <a:pos x="4" y="0"/>
                  </a:cxn>
                  <a:cxn ang="0">
                    <a:pos x="0" y="7"/>
                  </a:cxn>
                  <a:cxn ang="0">
                    <a:pos x="3" y="5"/>
                  </a:cxn>
                  <a:cxn ang="0">
                    <a:pos x="2" y="4"/>
                  </a:cxn>
                </a:cxnLst>
                <a:rect l="0" t="0" r="0" b="0"/>
                <a:pathLst>
                  <a:path w="5" h="9">
                    <a:moveTo>
                      <a:pt x="3" y="5"/>
                    </a:moveTo>
                    <a:cubicBezTo>
                      <a:pt x="5" y="1"/>
                      <a:pt x="5" y="1"/>
                      <a:pt x="5" y="1"/>
                    </a:cubicBezTo>
                    <a:cubicBezTo>
                      <a:pt x="3" y="0"/>
                      <a:pt x="0" y="5"/>
                      <a:pt x="0" y="8"/>
                    </a:cubicBezTo>
                    <a:cubicBezTo>
                      <a:pt x="2" y="7"/>
                      <a:pt x="4" y="9"/>
                      <a:pt x="4" y="6"/>
                    </a:cubicBezTo>
                    <a:cubicBezTo>
                      <a:pt x="4" y="6"/>
                      <a:pt x="4" y="4"/>
                      <a:pt x="3"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1" name="Freeform 1710">
                <a:extLst>
                  <a:ext uri="{FF2B5EF4-FFF2-40B4-BE49-F238E27FC236}">
                    <a16:creationId xmlns:a16="http://schemas.microsoft.com/office/drawing/2014/main" xmlns="" id="{EC9B14D1-019C-4D5B-AE3C-EBA42D5940AB}"/>
                  </a:ext>
                </a:extLst>
              </p:cNvPr>
              <p:cNvSpPr/>
              <p:nvPr/>
            </p:nvSpPr>
            <p:spPr>
              <a:xfrm>
                <a:off x="2241" y="3190"/>
                <a:ext cx="58" cy="18"/>
              </a:xfrm>
              <a:custGeom>
                <a:avLst/>
                <a:gdLst/>
                <a:ahLst/>
                <a:cxnLst>
                  <a:cxn ang="0">
                    <a:pos x="20" y="9"/>
                  </a:cxn>
                  <a:cxn ang="0">
                    <a:pos x="19" y="11"/>
                  </a:cxn>
                  <a:cxn ang="0">
                    <a:pos x="41" y="12"/>
                  </a:cxn>
                  <a:cxn ang="0">
                    <a:pos x="48" y="7"/>
                  </a:cxn>
                  <a:cxn ang="0">
                    <a:pos x="50" y="10"/>
                  </a:cxn>
                  <a:cxn ang="0">
                    <a:pos x="56" y="6"/>
                  </a:cxn>
                  <a:cxn ang="0">
                    <a:pos x="52" y="8"/>
                  </a:cxn>
                  <a:cxn ang="0">
                    <a:pos x="53" y="6"/>
                  </a:cxn>
                  <a:cxn ang="0">
                    <a:pos x="48" y="7"/>
                  </a:cxn>
                  <a:cxn ang="0">
                    <a:pos x="50" y="4"/>
                  </a:cxn>
                  <a:cxn ang="0">
                    <a:pos x="40" y="9"/>
                  </a:cxn>
                  <a:cxn ang="0">
                    <a:pos x="40" y="4"/>
                  </a:cxn>
                  <a:cxn ang="0">
                    <a:pos x="30" y="2"/>
                  </a:cxn>
                  <a:cxn ang="0">
                    <a:pos x="30" y="4"/>
                  </a:cxn>
                  <a:cxn ang="0">
                    <a:pos x="32" y="8"/>
                  </a:cxn>
                  <a:cxn ang="0">
                    <a:pos x="29" y="2"/>
                  </a:cxn>
                  <a:cxn ang="0">
                    <a:pos x="9" y="5"/>
                  </a:cxn>
                  <a:cxn ang="0">
                    <a:pos x="5" y="11"/>
                  </a:cxn>
                  <a:cxn ang="0">
                    <a:pos x="7" y="7"/>
                  </a:cxn>
                  <a:cxn ang="0">
                    <a:pos x="2" y="6"/>
                  </a:cxn>
                  <a:cxn ang="0">
                    <a:pos x="0" y="14"/>
                  </a:cxn>
                  <a:cxn ang="0">
                    <a:pos x="20" y="9"/>
                  </a:cxn>
                </a:cxnLst>
                <a:rect l="0" t="0" r="0" b="0"/>
                <a:pathLst>
                  <a:path w="64" h="20">
                    <a:moveTo>
                      <a:pt x="23" y="10"/>
                    </a:moveTo>
                    <a:cubicBezTo>
                      <a:pt x="22" y="11"/>
                      <a:pt x="22" y="12"/>
                      <a:pt x="22" y="13"/>
                    </a:cubicBezTo>
                    <a:cubicBezTo>
                      <a:pt x="31" y="13"/>
                      <a:pt x="43" y="11"/>
                      <a:pt x="46" y="14"/>
                    </a:cubicBezTo>
                    <a:cubicBezTo>
                      <a:pt x="49" y="15"/>
                      <a:pt x="50" y="9"/>
                      <a:pt x="54" y="8"/>
                    </a:cubicBezTo>
                    <a:cubicBezTo>
                      <a:pt x="56" y="12"/>
                      <a:pt x="56" y="12"/>
                      <a:pt x="56" y="12"/>
                    </a:cubicBezTo>
                    <a:cubicBezTo>
                      <a:pt x="58" y="9"/>
                      <a:pt x="64" y="14"/>
                      <a:pt x="62" y="7"/>
                    </a:cubicBezTo>
                    <a:cubicBezTo>
                      <a:pt x="62" y="6"/>
                      <a:pt x="60" y="10"/>
                      <a:pt x="58" y="9"/>
                    </a:cubicBezTo>
                    <a:cubicBezTo>
                      <a:pt x="59" y="7"/>
                      <a:pt x="59" y="7"/>
                      <a:pt x="59" y="7"/>
                    </a:cubicBezTo>
                    <a:cubicBezTo>
                      <a:pt x="54" y="8"/>
                      <a:pt x="54" y="8"/>
                      <a:pt x="54" y="8"/>
                    </a:cubicBezTo>
                    <a:cubicBezTo>
                      <a:pt x="56" y="5"/>
                      <a:pt x="56" y="5"/>
                      <a:pt x="56" y="5"/>
                    </a:cubicBezTo>
                    <a:cubicBezTo>
                      <a:pt x="50" y="0"/>
                      <a:pt x="52" y="13"/>
                      <a:pt x="45" y="11"/>
                    </a:cubicBezTo>
                    <a:cubicBezTo>
                      <a:pt x="45" y="5"/>
                      <a:pt x="45" y="5"/>
                      <a:pt x="45" y="5"/>
                    </a:cubicBezTo>
                    <a:cubicBezTo>
                      <a:pt x="40" y="5"/>
                      <a:pt x="38" y="7"/>
                      <a:pt x="34" y="3"/>
                    </a:cubicBezTo>
                    <a:cubicBezTo>
                      <a:pt x="34" y="3"/>
                      <a:pt x="33" y="6"/>
                      <a:pt x="34" y="5"/>
                    </a:cubicBezTo>
                    <a:cubicBezTo>
                      <a:pt x="35" y="5"/>
                      <a:pt x="36" y="7"/>
                      <a:pt x="36" y="9"/>
                    </a:cubicBezTo>
                    <a:cubicBezTo>
                      <a:pt x="28" y="14"/>
                      <a:pt x="37" y="6"/>
                      <a:pt x="32" y="3"/>
                    </a:cubicBezTo>
                    <a:cubicBezTo>
                      <a:pt x="26" y="7"/>
                      <a:pt x="14" y="11"/>
                      <a:pt x="11" y="6"/>
                    </a:cubicBezTo>
                    <a:cubicBezTo>
                      <a:pt x="14" y="10"/>
                      <a:pt x="9" y="13"/>
                      <a:pt x="6" y="13"/>
                    </a:cubicBezTo>
                    <a:cubicBezTo>
                      <a:pt x="4" y="11"/>
                      <a:pt x="7" y="10"/>
                      <a:pt x="8" y="8"/>
                    </a:cubicBezTo>
                    <a:cubicBezTo>
                      <a:pt x="6" y="7"/>
                      <a:pt x="5" y="6"/>
                      <a:pt x="3" y="7"/>
                    </a:cubicBezTo>
                    <a:cubicBezTo>
                      <a:pt x="5" y="10"/>
                      <a:pt x="4" y="14"/>
                      <a:pt x="0" y="16"/>
                    </a:cubicBezTo>
                    <a:cubicBezTo>
                      <a:pt x="8" y="20"/>
                      <a:pt x="15" y="9"/>
                      <a:pt x="23" y="1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2" name="Freeform 1711">
                <a:extLst>
                  <a:ext uri="{FF2B5EF4-FFF2-40B4-BE49-F238E27FC236}">
                    <a16:creationId xmlns:a16="http://schemas.microsoft.com/office/drawing/2014/main" xmlns="" id="{667B5AEB-EB12-462C-8EDE-0A5E41B1CD1D}"/>
                  </a:ext>
                </a:extLst>
              </p:cNvPr>
              <p:cNvSpPr/>
              <p:nvPr/>
            </p:nvSpPr>
            <p:spPr>
              <a:xfrm>
                <a:off x="2257" y="3202"/>
                <a:ext cx="4" cy="2"/>
              </a:xfrm>
              <a:custGeom>
                <a:avLst/>
                <a:gdLst/>
                <a:ahLst/>
                <a:cxnLst>
                  <a:cxn ang="0">
                    <a:pos x="2" y="2"/>
                  </a:cxn>
                  <a:cxn ang="0">
                    <a:pos x="4" y="0"/>
                  </a:cxn>
                  <a:cxn ang="0">
                    <a:pos x="0" y="0"/>
                  </a:cxn>
                  <a:cxn ang="0">
                    <a:pos x="2" y="2"/>
                  </a:cxn>
                </a:cxnLst>
                <a:rect l="0" t="0" r="0" b="0"/>
                <a:pathLst>
                  <a:path w="4" h="2">
                    <a:moveTo>
                      <a:pt x="2" y="2"/>
                    </a:moveTo>
                    <a:lnTo>
                      <a:pt x="4" y="0"/>
                    </a:lnTo>
                    <a:lnTo>
                      <a:pt x="0" y="0"/>
                    </a:lnTo>
                    <a:lnTo>
                      <a:pt x="2"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3" name="Freeform 1712">
                <a:extLst>
                  <a:ext uri="{FF2B5EF4-FFF2-40B4-BE49-F238E27FC236}">
                    <a16:creationId xmlns:a16="http://schemas.microsoft.com/office/drawing/2014/main" xmlns="" id="{156DA067-492D-4E03-AC65-F7A851335AF2}"/>
                  </a:ext>
                </a:extLst>
              </p:cNvPr>
              <p:cNvSpPr/>
              <p:nvPr/>
            </p:nvSpPr>
            <p:spPr>
              <a:xfrm>
                <a:off x="2286" y="3155"/>
                <a:ext cx="1" cy="4"/>
              </a:xfrm>
              <a:custGeom>
                <a:avLst/>
                <a:gdLst/>
                <a:ahLst/>
                <a:cxnLst>
                  <a:cxn ang="0">
                    <a:pos x="0" y="3"/>
                  </a:cxn>
                  <a:cxn ang="0">
                    <a:pos x="0" y="4"/>
                  </a:cxn>
                  <a:cxn ang="0">
                    <a:pos x="1" y="0"/>
                  </a:cxn>
                  <a:cxn ang="0">
                    <a:pos x="0" y="3"/>
                  </a:cxn>
                </a:cxnLst>
                <a:rect l="0" t="0" r="0" b="0"/>
                <a:pathLst>
                  <a:path w="1" h="4">
                    <a:moveTo>
                      <a:pt x="0" y="3"/>
                    </a:moveTo>
                    <a:lnTo>
                      <a:pt x="0" y="4"/>
                    </a:lnTo>
                    <a:lnTo>
                      <a:pt x="1" y="0"/>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4" name="Freeform 1713">
                <a:extLst>
                  <a:ext uri="{FF2B5EF4-FFF2-40B4-BE49-F238E27FC236}">
                    <a16:creationId xmlns:a16="http://schemas.microsoft.com/office/drawing/2014/main" xmlns="" id="{591AA73D-B645-45A2-A922-FB54A076A7CE}"/>
                  </a:ext>
                </a:extLst>
              </p:cNvPr>
              <p:cNvSpPr/>
              <p:nvPr/>
            </p:nvSpPr>
            <p:spPr>
              <a:xfrm>
                <a:off x="2284" y="3154"/>
                <a:ext cx="4" cy="15"/>
              </a:xfrm>
              <a:custGeom>
                <a:avLst/>
                <a:gdLst/>
                <a:ahLst/>
                <a:cxnLst>
                  <a:cxn ang="0">
                    <a:pos x="0" y="15"/>
                  </a:cxn>
                  <a:cxn ang="0">
                    <a:pos x="0" y="14"/>
                  </a:cxn>
                  <a:cxn ang="0">
                    <a:pos x="4" y="0"/>
                  </a:cxn>
                  <a:cxn ang="0">
                    <a:pos x="1" y="8"/>
                  </a:cxn>
                  <a:cxn ang="0">
                    <a:pos x="2" y="5"/>
                  </a:cxn>
                  <a:cxn ang="0">
                    <a:pos x="0" y="12"/>
                  </a:cxn>
                  <a:cxn ang="0">
                    <a:pos x="1" y="11"/>
                  </a:cxn>
                  <a:cxn ang="0">
                    <a:pos x="0" y="15"/>
                  </a:cxn>
                </a:cxnLst>
                <a:rect l="0" t="0" r="0" b="0"/>
                <a:pathLst>
                  <a:path w="4" h="16">
                    <a:moveTo>
                      <a:pt x="0" y="16"/>
                    </a:moveTo>
                    <a:cubicBezTo>
                      <a:pt x="0" y="15"/>
                      <a:pt x="0" y="15"/>
                      <a:pt x="0" y="15"/>
                    </a:cubicBezTo>
                    <a:cubicBezTo>
                      <a:pt x="3" y="5"/>
                      <a:pt x="2" y="8"/>
                      <a:pt x="4" y="0"/>
                    </a:cubicBezTo>
                    <a:cubicBezTo>
                      <a:pt x="3" y="2"/>
                      <a:pt x="2" y="5"/>
                      <a:pt x="1" y="9"/>
                    </a:cubicBezTo>
                    <a:cubicBezTo>
                      <a:pt x="1" y="9"/>
                      <a:pt x="2" y="5"/>
                      <a:pt x="2" y="6"/>
                    </a:cubicBezTo>
                    <a:cubicBezTo>
                      <a:pt x="1" y="9"/>
                      <a:pt x="1" y="9"/>
                      <a:pt x="0" y="13"/>
                    </a:cubicBezTo>
                    <a:cubicBezTo>
                      <a:pt x="0" y="16"/>
                      <a:pt x="1" y="10"/>
                      <a:pt x="1" y="12"/>
                    </a:cubicBezTo>
                    <a:lnTo>
                      <a:pt x="0" y="16"/>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5" name="Freeform 1714">
                <a:extLst>
                  <a:ext uri="{FF2B5EF4-FFF2-40B4-BE49-F238E27FC236}">
                    <a16:creationId xmlns:a16="http://schemas.microsoft.com/office/drawing/2014/main" xmlns="" id="{15A35E42-261F-46D9-971F-4245A038DC81}"/>
                  </a:ext>
                </a:extLst>
              </p:cNvPr>
              <p:cNvSpPr/>
              <p:nvPr/>
            </p:nvSpPr>
            <p:spPr>
              <a:xfrm>
                <a:off x="2285" y="3160"/>
                <a:ext cx="2" cy="4"/>
              </a:xfrm>
              <a:custGeom>
                <a:avLst/>
                <a:gdLst/>
                <a:ahLst/>
                <a:cxnLst>
                  <a:cxn ang="0">
                    <a:pos x="2" y="0"/>
                  </a:cxn>
                  <a:cxn ang="0">
                    <a:pos x="0" y="4"/>
                  </a:cxn>
                  <a:cxn ang="0">
                    <a:pos x="2" y="0"/>
                  </a:cxn>
                </a:cxnLst>
                <a:rect l="0" t="0" r="0" b="0"/>
                <a:pathLst>
                  <a:path w="2" h="5">
                    <a:moveTo>
                      <a:pt x="2" y="0"/>
                    </a:moveTo>
                    <a:cubicBezTo>
                      <a:pt x="0" y="5"/>
                      <a:pt x="0" y="5"/>
                      <a:pt x="0" y="5"/>
                    </a:cubicBezTo>
                    <a:cubicBezTo>
                      <a:pt x="1" y="3"/>
                      <a:pt x="1" y="1"/>
                      <a:pt x="2"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6" name="Freeform 1715">
                <a:extLst>
                  <a:ext uri="{FF2B5EF4-FFF2-40B4-BE49-F238E27FC236}">
                    <a16:creationId xmlns:a16="http://schemas.microsoft.com/office/drawing/2014/main" xmlns="" id="{B0F92205-0D04-45F4-AE31-9D134880C406}"/>
                  </a:ext>
                </a:extLst>
              </p:cNvPr>
              <p:cNvSpPr/>
              <p:nvPr/>
            </p:nvSpPr>
            <p:spPr>
              <a:xfrm>
                <a:off x="2286" y="3157"/>
                <a:ext cx="2" cy="6"/>
              </a:xfrm>
              <a:custGeom>
                <a:avLst/>
                <a:gdLst/>
                <a:ahLst/>
                <a:cxnLst>
                  <a:cxn ang="0">
                    <a:pos x="1" y="1"/>
                  </a:cxn>
                  <a:cxn ang="0">
                    <a:pos x="0" y="6"/>
                  </a:cxn>
                  <a:cxn ang="0">
                    <a:pos x="2" y="0"/>
                  </a:cxn>
                  <a:cxn ang="0">
                    <a:pos x="1" y="1"/>
                  </a:cxn>
                </a:cxnLst>
                <a:rect l="0" t="0" r="0" b="0"/>
                <a:pathLst>
                  <a:path w="2" h="7">
                    <a:moveTo>
                      <a:pt x="1" y="2"/>
                    </a:moveTo>
                    <a:cubicBezTo>
                      <a:pt x="1" y="3"/>
                      <a:pt x="0" y="6"/>
                      <a:pt x="0" y="7"/>
                    </a:cubicBezTo>
                    <a:cubicBezTo>
                      <a:pt x="2" y="0"/>
                      <a:pt x="2" y="0"/>
                      <a:pt x="2" y="0"/>
                    </a:cubicBezTo>
                    <a:lnTo>
                      <a:pt x="1"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7" name="Freeform 1716">
                <a:extLst>
                  <a:ext uri="{FF2B5EF4-FFF2-40B4-BE49-F238E27FC236}">
                    <a16:creationId xmlns:a16="http://schemas.microsoft.com/office/drawing/2014/main" xmlns="" id="{9014107A-DD17-4725-9086-DE02D755AC06}"/>
                  </a:ext>
                </a:extLst>
              </p:cNvPr>
              <p:cNvSpPr/>
              <p:nvPr/>
            </p:nvSpPr>
            <p:spPr>
              <a:xfrm>
                <a:off x="2288" y="3158"/>
                <a:ext cx="0" cy="2"/>
              </a:xfrm>
              <a:custGeom>
                <a:avLst/>
                <a:gdLst/>
                <a:ahLst/>
                <a:cxnLst>
                  <a:cxn ang="0">
                    <a:pos x="0" y="2"/>
                  </a:cxn>
                  <a:cxn ang="0">
                    <a:pos x="0" y="1"/>
                  </a:cxn>
                  <a:cxn ang="0">
                    <a:pos x="0" y="2"/>
                  </a:cxn>
                </a:cxnLst>
                <a:rect l="0" t="0" r="0" b="0"/>
                <a:pathLst>
                  <a:path w="1" h="2">
                    <a:moveTo>
                      <a:pt x="0" y="2"/>
                    </a:moveTo>
                    <a:cubicBezTo>
                      <a:pt x="0" y="1"/>
                      <a:pt x="0" y="1"/>
                      <a:pt x="0" y="1"/>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8" name="Freeform 1717">
                <a:extLst>
                  <a:ext uri="{FF2B5EF4-FFF2-40B4-BE49-F238E27FC236}">
                    <a16:creationId xmlns:a16="http://schemas.microsoft.com/office/drawing/2014/main" xmlns="" id="{6C796F2B-0E56-48CD-A27C-EEB05339C12B}"/>
                  </a:ext>
                </a:extLst>
              </p:cNvPr>
              <p:cNvSpPr/>
              <p:nvPr/>
            </p:nvSpPr>
            <p:spPr>
              <a:xfrm>
                <a:off x="2285" y="3157"/>
                <a:ext cx="4" cy="10"/>
              </a:xfrm>
              <a:custGeom>
                <a:avLst/>
                <a:gdLst/>
                <a:ahLst/>
                <a:cxnLst>
                  <a:cxn ang="0">
                    <a:pos x="3" y="1"/>
                  </a:cxn>
                  <a:cxn ang="0">
                    <a:pos x="3" y="1"/>
                  </a:cxn>
                  <a:cxn ang="0">
                    <a:pos x="3" y="2"/>
                  </a:cxn>
                  <a:cxn ang="0">
                    <a:pos x="1" y="7"/>
                  </a:cxn>
                  <a:cxn ang="0">
                    <a:pos x="1" y="6"/>
                  </a:cxn>
                  <a:cxn ang="0">
                    <a:pos x="0" y="10"/>
                  </a:cxn>
                  <a:cxn ang="0">
                    <a:pos x="3" y="1"/>
                  </a:cxn>
                </a:cxnLst>
                <a:rect l="0" t="0" r="0" b="0"/>
                <a:pathLst>
                  <a:path w="4" h="11">
                    <a:moveTo>
                      <a:pt x="3" y="2"/>
                    </a:moveTo>
                    <a:cubicBezTo>
                      <a:pt x="4" y="0"/>
                      <a:pt x="3" y="1"/>
                      <a:pt x="3" y="2"/>
                    </a:cubicBezTo>
                    <a:cubicBezTo>
                      <a:pt x="3" y="3"/>
                      <a:pt x="3" y="3"/>
                      <a:pt x="3" y="3"/>
                    </a:cubicBezTo>
                    <a:cubicBezTo>
                      <a:pt x="2" y="5"/>
                      <a:pt x="1" y="9"/>
                      <a:pt x="1" y="8"/>
                    </a:cubicBezTo>
                    <a:cubicBezTo>
                      <a:pt x="1" y="9"/>
                      <a:pt x="2" y="4"/>
                      <a:pt x="1" y="7"/>
                    </a:cubicBezTo>
                    <a:cubicBezTo>
                      <a:pt x="0" y="11"/>
                      <a:pt x="0" y="11"/>
                      <a:pt x="0" y="11"/>
                    </a:cubicBezTo>
                    <a:cubicBezTo>
                      <a:pt x="1" y="11"/>
                      <a:pt x="3"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29" name="Freeform 1718">
                <a:extLst>
                  <a:ext uri="{FF2B5EF4-FFF2-40B4-BE49-F238E27FC236}">
                    <a16:creationId xmlns:a16="http://schemas.microsoft.com/office/drawing/2014/main" xmlns="" id="{0AE26775-17B9-4EB7-88EF-E4178D4F6938}"/>
                  </a:ext>
                </a:extLst>
              </p:cNvPr>
              <p:cNvSpPr/>
              <p:nvPr/>
            </p:nvSpPr>
            <p:spPr>
              <a:xfrm>
                <a:off x="2287" y="3160"/>
                <a:ext cx="1" cy="0"/>
              </a:xfrm>
              <a:custGeom>
                <a:avLst/>
                <a:gdLst/>
                <a:ahLst/>
                <a:cxnLst>
                  <a:cxn ang="0">
                    <a:pos x="1" y="0"/>
                  </a:cxn>
                  <a:cxn ang="0">
                    <a:pos x="0" y="0"/>
                  </a:cxn>
                  <a:cxn ang="0">
                    <a:pos x="1" y="0"/>
                  </a:cxn>
                </a:cxnLst>
                <a:rect l="0" t="0" r="0" b="0"/>
                <a:pathLst>
                  <a:path w="1" h="1">
                    <a:moveTo>
                      <a:pt x="1" y="0"/>
                    </a:moveTo>
                    <a:cubicBezTo>
                      <a:pt x="0" y="0"/>
                      <a:pt x="0" y="0"/>
                      <a:pt x="0" y="0"/>
                    </a:cubicBezTo>
                    <a:cubicBezTo>
                      <a:pt x="0" y="1"/>
                      <a:pt x="0" y="0"/>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0" name="Freeform 1719">
                <a:extLst>
                  <a:ext uri="{FF2B5EF4-FFF2-40B4-BE49-F238E27FC236}">
                    <a16:creationId xmlns:a16="http://schemas.microsoft.com/office/drawing/2014/main" xmlns="" id="{786E78AD-8AF1-491F-B057-FDC316A88B58}"/>
                  </a:ext>
                </a:extLst>
              </p:cNvPr>
              <p:cNvSpPr/>
              <p:nvPr/>
            </p:nvSpPr>
            <p:spPr>
              <a:xfrm>
                <a:off x="2287" y="3159"/>
                <a:ext cx="0" cy="2"/>
              </a:xfrm>
              <a:custGeom>
                <a:avLst/>
                <a:gdLst/>
                <a:ahLst/>
                <a:cxnLst>
                  <a:cxn ang="0">
                    <a:pos x="0" y="0"/>
                  </a:cxn>
                  <a:cxn ang="0">
                    <a:pos x="0" y="1"/>
                  </a:cxn>
                  <a:cxn ang="0">
                    <a:pos x="0" y="2"/>
                  </a:cxn>
                  <a:cxn ang="0">
                    <a:pos x="0" y="0"/>
                  </a:cxn>
                </a:cxnLst>
                <a:rect l="0" t="0" r="0" b="0"/>
                <a:pathLst>
                  <a:path w="1" h="2">
                    <a:moveTo>
                      <a:pt x="0" y="0"/>
                    </a:moveTo>
                    <a:lnTo>
                      <a:pt x="0" y="1"/>
                    </a:lnTo>
                    <a:lnTo>
                      <a:pt x="0" y="2"/>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1" name="Freeform 1720">
                <a:extLst>
                  <a:ext uri="{FF2B5EF4-FFF2-40B4-BE49-F238E27FC236}">
                    <a16:creationId xmlns:a16="http://schemas.microsoft.com/office/drawing/2014/main" xmlns="" id="{9B347773-842E-4C9B-9D6F-72E94B61802B}"/>
                  </a:ext>
                </a:extLst>
              </p:cNvPr>
              <p:cNvSpPr/>
              <p:nvPr/>
            </p:nvSpPr>
            <p:spPr>
              <a:xfrm>
                <a:off x="2285" y="3158"/>
                <a:ext cx="4" cy="11"/>
              </a:xfrm>
              <a:custGeom>
                <a:avLst/>
                <a:gdLst/>
                <a:ahLst/>
                <a:cxnLst>
                  <a:cxn ang="0">
                    <a:pos x="4" y="0"/>
                  </a:cxn>
                  <a:cxn ang="0">
                    <a:pos x="2" y="4"/>
                  </a:cxn>
                  <a:cxn ang="0">
                    <a:pos x="0" y="11"/>
                  </a:cxn>
                  <a:cxn ang="0">
                    <a:pos x="1" y="9"/>
                  </a:cxn>
                  <a:cxn ang="0">
                    <a:pos x="4" y="0"/>
                  </a:cxn>
                </a:cxnLst>
                <a:rect l="0" t="0" r="0" b="0"/>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2" name="Freeform 1721">
                <a:extLst>
                  <a:ext uri="{FF2B5EF4-FFF2-40B4-BE49-F238E27FC236}">
                    <a16:creationId xmlns:a16="http://schemas.microsoft.com/office/drawing/2014/main" xmlns="" id="{8F602E29-E246-4A6F-A86E-810A341C631A}"/>
                  </a:ext>
                </a:extLst>
              </p:cNvPr>
              <p:cNvSpPr/>
              <p:nvPr/>
            </p:nvSpPr>
            <p:spPr>
              <a:xfrm>
                <a:off x="2285" y="3172"/>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3" name="Freeform 1722">
                <a:extLst>
                  <a:ext uri="{FF2B5EF4-FFF2-40B4-BE49-F238E27FC236}">
                    <a16:creationId xmlns:a16="http://schemas.microsoft.com/office/drawing/2014/main" xmlns="" id="{CE9FA4CF-1BB0-4700-BD2D-46B25F34C71C}"/>
                  </a:ext>
                </a:extLst>
              </p:cNvPr>
              <p:cNvSpPr/>
              <p:nvPr/>
            </p:nvSpPr>
            <p:spPr>
              <a:xfrm>
                <a:off x="2284" y="3162"/>
                <a:ext cx="5" cy="15"/>
              </a:xfrm>
              <a:custGeom>
                <a:avLst/>
                <a:gdLst/>
                <a:ahLst/>
                <a:cxnLst>
                  <a:cxn ang="0">
                    <a:pos x="5" y="0"/>
                  </a:cxn>
                  <a:cxn ang="0">
                    <a:pos x="3" y="7"/>
                  </a:cxn>
                  <a:cxn ang="0">
                    <a:pos x="4" y="2"/>
                  </a:cxn>
                  <a:cxn ang="0">
                    <a:pos x="3" y="4"/>
                  </a:cxn>
                  <a:cxn ang="0">
                    <a:pos x="5" y="0"/>
                  </a:cxn>
                  <a:cxn ang="0">
                    <a:pos x="3" y="4"/>
                  </a:cxn>
                  <a:cxn ang="0">
                    <a:pos x="4" y="0"/>
                  </a:cxn>
                  <a:cxn ang="0">
                    <a:pos x="2" y="7"/>
                  </a:cxn>
                  <a:cxn ang="0">
                    <a:pos x="3" y="6"/>
                  </a:cxn>
                  <a:cxn ang="0">
                    <a:pos x="1" y="10"/>
                  </a:cxn>
                  <a:cxn ang="0">
                    <a:pos x="1" y="14"/>
                  </a:cxn>
                  <a:cxn ang="0">
                    <a:pos x="5" y="0"/>
                  </a:cxn>
                </a:cxnLst>
                <a:rect l="0" t="0" r="0" b="0"/>
                <a:pathLst>
                  <a:path w="5" h="16">
                    <a:moveTo>
                      <a:pt x="5" y="1"/>
                    </a:moveTo>
                    <a:cubicBezTo>
                      <a:pt x="3" y="8"/>
                      <a:pt x="3" y="8"/>
                      <a:pt x="3" y="8"/>
                    </a:cubicBezTo>
                    <a:cubicBezTo>
                      <a:pt x="3" y="6"/>
                      <a:pt x="4" y="4"/>
                      <a:pt x="4" y="3"/>
                    </a:cubicBezTo>
                    <a:cubicBezTo>
                      <a:pt x="4" y="2"/>
                      <a:pt x="3" y="6"/>
                      <a:pt x="3" y="5"/>
                    </a:cubicBezTo>
                    <a:cubicBezTo>
                      <a:pt x="5" y="0"/>
                      <a:pt x="4" y="5"/>
                      <a:pt x="5" y="0"/>
                    </a:cubicBezTo>
                    <a:cubicBezTo>
                      <a:pt x="5" y="0"/>
                      <a:pt x="4" y="0"/>
                      <a:pt x="3" y="5"/>
                    </a:cubicBezTo>
                    <a:cubicBezTo>
                      <a:pt x="4" y="1"/>
                      <a:pt x="4" y="1"/>
                      <a:pt x="4" y="1"/>
                    </a:cubicBezTo>
                    <a:cubicBezTo>
                      <a:pt x="2" y="8"/>
                      <a:pt x="2" y="8"/>
                      <a:pt x="2" y="8"/>
                    </a:cubicBezTo>
                    <a:cubicBezTo>
                      <a:pt x="2" y="9"/>
                      <a:pt x="4" y="3"/>
                      <a:pt x="3" y="7"/>
                    </a:cubicBezTo>
                    <a:cubicBezTo>
                      <a:pt x="2" y="10"/>
                      <a:pt x="2" y="10"/>
                      <a:pt x="1" y="11"/>
                    </a:cubicBezTo>
                    <a:cubicBezTo>
                      <a:pt x="2" y="10"/>
                      <a:pt x="0" y="16"/>
                      <a:pt x="1" y="15"/>
                    </a:cubicBezTo>
                    <a:cubicBezTo>
                      <a:pt x="1" y="15"/>
                      <a:pt x="4" y="5"/>
                      <a:pt x="5"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4" name="Freeform 1723">
                <a:extLst>
                  <a:ext uri="{FF2B5EF4-FFF2-40B4-BE49-F238E27FC236}">
                    <a16:creationId xmlns:a16="http://schemas.microsoft.com/office/drawing/2014/main" xmlns="" id="{1A62BC0F-72DE-440B-BEE2-E1342A6908BC}"/>
                  </a:ext>
                </a:extLst>
              </p:cNvPr>
              <p:cNvSpPr/>
              <p:nvPr/>
            </p:nvSpPr>
            <p:spPr>
              <a:xfrm>
                <a:off x="2287" y="3169"/>
                <a:ext cx="0" cy="3"/>
              </a:xfrm>
              <a:custGeom>
                <a:avLst/>
                <a:gdLst/>
                <a:ahLst/>
                <a:cxnLst>
                  <a:cxn ang="0">
                    <a:pos x="0" y="1"/>
                  </a:cxn>
                  <a:cxn ang="0">
                    <a:pos x="0" y="3"/>
                  </a:cxn>
                  <a:cxn ang="0">
                    <a:pos x="0" y="0"/>
                  </a:cxn>
                  <a:cxn ang="0">
                    <a:pos x="0" y="1"/>
                  </a:cxn>
                </a:cxnLst>
                <a:rect l="0" t="0" r="0" b="0"/>
                <a:pathLst>
                  <a:path w="1" h="3">
                    <a:moveTo>
                      <a:pt x="0" y="1"/>
                    </a:moveTo>
                    <a:lnTo>
                      <a:pt x="0" y="3"/>
                    </a:ln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5" name="Freeform 1724">
                <a:extLst>
                  <a:ext uri="{FF2B5EF4-FFF2-40B4-BE49-F238E27FC236}">
                    <a16:creationId xmlns:a16="http://schemas.microsoft.com/office/drawing/2014/main" xmlns="" id="{612D1690-3992-447C-B8C0-C35AFE362DA0}"/>
                  </a:ext>
                </a:extLst>
              </p:cNvPr>
              <p:cNvSpPr/>
              <p:nvPr/>
            </p:nvSpPr>
            <p:spPr>
              <a:xfrm>
                <a:off x="2286" y="3162"/>
                <a:ext cx="4" cy="16"/>
              </a:xfrm>
              <a:custGeom>
                <a:avLst/>
                <a:gdLst/>
                <a:ahLst/>
                <a:cxnLst>
                  <a:cxn ang="0">
                    <a:pos x="3" y="0"/>
                  </a:cxn>
                  <a:cxn ang="0">
                    <a:pos x="2" y="3"/>
                  </a:cxn>
                  <a:cxn ang="0">
                    <a:pos x="2" y="0"/>
                  </a:cxn>
                  <a:cxn ang="0">
                    <a:pos x="1" y="5"/>
                  </a:cxn>
                  <a:cxn ang="0">
                    <a:pos x="2" y="3"/>
                  </a:cxn>
                  <a:cxn ang="0">
                    <a:pos x="0" y="11"/>
                  </a:cxn>
                  <a:cxn ang="0">
                    <a:pos x="0" y="9"/>
                  </a:cxn>
                  <a:cxn ang="0">
                    <a:pos x="1" y="8"/>
                  </a:cxn>
                  <a:cxn ang="0">
                    <a:pos x="2" y="6"/>
                  </a:cxn>
                  <a:cxn ang="0">
                    <a:pos x="2" y="5"/>
                  </a:cxn>
                  <a:cxn ang="0">
                    <a:pos x="3" y="0"/>
                  </a:cxn>
                </a:cxnLst>
                <a:rect l="0" t="0" r="0" b="0"/>
                <a:pathLst>
                  <a:path w="5" h="17">
                    <a:moveTo>
                      <a:pt x="4" y="0"/>
                    </a:moveTo>
                    <a:cubicBezTo>
                      <a:pt x="3" y="4"/>
                      <a:pt x="3" y="4"/>
                      <a:pt x="3" y="4"/>
                    </a:cubicBezTo>
                    <a:cubicBezTo>
                      <a:pt x="3" y="4"/>
                      <a:pt x="3" y="2"/>
                      <a:pt x="3" y="1"/>
                    </a:cubicBezTo>
                    <a:cubicBezTo>
                      <a:pt x="3" y="3"/>
                      <a:pt x="2" y="5"/>
                      <a:pt x="2" y="6"/>
                    </a:cubicBezTo>
                    <a:cubicBezTo>
                      <a:pt x="1" y="12"/>
                      <a:pt x="3" y="5"/>
                      <a:pt x="3" y="4"/>
                    </a:cubicBezTo>
                    <a:cubicBezTo>
                      <a:pt x="3" y="6"/>
                      <a:pt x="2" y="7"/>
                      <a:pt x="1" y="12"/>
                    </a:cubicBezTo>
                    <a:cubicBezTo>
                      <a:pt x="1" y="12"/>
                      <a:pt x="1" y="11"/>
                      <a:pt x="1" y="10"/>
                    </a:cubicBezTo>
                    <a:cubicBezTo>
                      <a:pt x="0" y="17"/>
                      <a:pt x="2" y="11"/>
                      <a:pt x="2" y="9"/>
                    </a:cubicBezTo>
                    <a:cubicBezTo>
                      <a:pt x="3" y="9"/>
                      <a:pt x="3" y="7"/>
                      <a:pt x="3" y="7"/>
                    </a:cubicBezTo>
                    <a:cubicBezTo>
                      <a:pt x="3" y="6"/>
                      <a:pt x="3" y="6"/>
                      <a:pt x="3" y="6"/>
                    </a:cubicBezTo>
                    <a:cubicBezTo>
                      <a:pt x="4" y="1"/>
                      <a:pt x="5" y="0"/>
                      <a:pt x="4"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6" name="Freeform 1725">
                <a:extLst>
                  <a:ext uri="{FF2B5EF4-FFF2-40B4-BE49-F238E27FC236}">
                    <a16:creationId xmlns:a16="http://schemas.microsoft.com/office/drawing/2014/main" xmlns="" id="{A76A7785-5D29-4AC6-917F-CE22D4497D4D}"/>
                  </a:ext>
                </a:extLst>
              </p:cNvPr>
              <p:cNvSpPr/>
              <p:nvPr/>
            </p:nvSpPr>
            <p:spPr>
              <a:xfrm>
                <a:off x="2289" y="3160"/>
                <a:ext cx="1" cy="3"/>
              </a:xfrm>
              <a:custGeom>
                <a:avLst/>
                <a:gdLst/>
                <a:ahLst/>
                <a:cxnLst>
                  <a:cxn ang="0">
                    <a:pos x="1" y="2"/>
                  </a:cxn>
                  <a:cxn ang="0">
                    <a:pos x="0" y="3"/>
                  </a:cxn>
                  <a:cxn ang="0">
                    <a:pos x="1" y="2"/>
                  </a:cxn>
                </a:cxnLst>
                <a:rect l="0" t="0" r="0" b="0"/>
                <a:pathLst>
                  <a:path w="1" h="3">
                    <a:moveTo>
                      <a:pt x="1" y="2"/>
                    </a:moveTo>
                    <a:cubicBezTo>
                      <a:pt x="1" y="2"/>
                      <a:pt x="1" y="2"/>
                      <a:pt x="0" y="3"/>
                    </a:cubicBezTo>
                    <a:cubicBezTo>
                      <a:pt x="1" y="2"/>
                      <a:pt x="1" y="0"/>
                      <a:pt x="1"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7" name="Freeform 1726">
                <a:extLst>
                  <a:ext uri="{FF2B5EF4-FFF2-40B4-BE49-F238E27FC236}">
                    <a16:creationId xmlns:a16="http://schemas.microsoft.com/office/drawing/2014/main" xmlns="" id="{4816DF10-D834-405C-813B-33F26B5D437D}"/>
                  </a:ext>
                </a:extLst>
              </p:cNvPr>
              <p:cNvSpPr/>
              <p:nvPr/>
            </p:nvSpPr>
            <p:spPr>
              <a:xfrm>
                <a:off x="2288" y="3170"/>
                <a:ext cx="1" cy="1"/>
              </a:xfrm>
              <a:custGeom>
                <a:avLst/>
                <a:gdLst/>
                <a:ahLst/>
                <a:cxnLst>
                  <a:cxn ang="0">
                    <a:pos x="1" y="0"/>
                  </a:cxn>
                  <a:cxn ang="0">
                    <a:pos x="0" y="0"/>
                  </a:cxn>
                  <a:cxn ang="0">
                    <a:pos x="1" y="0"/>
                  </a:cxn>
                </a:cxnLst>
                <a:rect l="0" t="0" r="0" b="0"/>
                <a:pathLst>
                  <a:path w="1" h="1">
                    <a:moveTo>
                      <a:pt x="1" y="0"/>
                    </a:moveTo>
                    <a:cubicBezTo>
                      <a:pt x="1" y="0"/>
                      <a:pt x="1" y="0"/>
                      <a:pt x="0" y="0"/>
                    </a:cubicBezTo>
                    <a:cubicBezTo>
                      <a:pt x="0" y="1"/>
                      <a:pt x="0"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8" name="Freeform 1727">
                <a:extLst>
                  <a:ext uri="{FF2B5EF4-FFF2-40B4-BE49-F238E27FC236}">
                    <a16:creationId xmlns:a16="http://schemas.microsoft.com/office/drawing/2014/main" xmlns="" id="{7175624F-2A2B-42FF-A4B3-C4BC9CF9D42B}"/>
                  </a:ext>
                </a:extLst>
              </p:cNvPr>
              <p:cNvSpPr/>
              <p:nvPr/>
            </p:nvSpPr>
            <p:spPr>
              <a:xfrm>
                <a:off x="2290" y="3162"/>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39" name="Freeform 1728">
                <a:extLst>
                  <a:ext uri="{FF2B5EF4-FFF2-40B4-BE49-F238E27FC236}">
                    <a16:creationId xmlns:a16="http://schemas.microsoft.com/office/drawing/2014/main" xmlns="" id="{0DD82794-2992-4017-A34C-0990703AFB6B}"/>
                  </a:ext>
                </a:extLst>
              </p:cNvPr>
              <p:cNvSpPr/>
              <p:nvPr/>
            </p:nvSpPr>
            <p:spPr>
              <a:xfrm>
                <a:off x="2288" y="3159"/>
                <a:ext cx="10" cy="17"/>
              </a:xfrm>
              <a:custGeom>
                <a:avLst/>
                <a:gdLst/>
                <a:ahLst/>
                <a:cxnLst>
                  <a:cxn ang="0">
                    <a:pos x="7" y="15"/>
                  </a:cxn>
                  <a:cxn ang="0">
                    <a:pos x="7" y="12"/>
                  </a:cxn>
                  <a:cxn ang="0">
                    <a:pos x="9" y="8"/>
                  </a:cxn>
                  <a:cxn ang="0">
                    <a:pos x="10" y="2"/>
                  </a:cxn>
                  <a:cxn ang="0">
                    <a:pos x="9" y="5"/>
                  </a:cxn>
                  <a:cxn ang="0">
                    <a:pos x="10" y="1"/>
                  </a:cxn>
                  <a:cxn ang="0">
                    <a:pos x="8" y="3"/>
                  </a:cxn>
                  <a:cxn ang="0">
                    <a:pos x="7" y="5"/>
                  </a:cxn>
                  <a:cxn ang="0">
                    <a:pos x="4" y="3"/>
                  </a:cxn>
                  <a:cxn ang="0">
                    <a:pos x="2" y="8"/>
                  </a:cxn>
                  <a:cxn ang="0">
                    <a:pos x="3" y="5"/>
                  </a:cxn>
                  <a:cxn ang="0">
                    <a:pos x="3" y="5"/>
                  </a:cxn>
                  <a:cxn ang="0">
                    <a:pos x="3" y="3"/>
                  </a:cxn>
                  <a:cxn ang="0">
                    <a:pos x="1" y="10"/>
                  </a:cxn>
                  <a:cxn ang="0">
                    <a:pos x="3" y="3"/>
                  </a:cxn>
                  <a:cxn ang="0">
                    <a:pos x="1" y="8"/>
                  </a:cxn>
                  <a:cxn ang="0">
                    <a:pos x="0" y="12"/>
                  </a:cxn>
                  <a:cxn ang="0">
                    <a:pos x="0" y="14"/>
                  </a:cxn>
                  <a:cxn ang="0">
                    <a:pos x="3" y="7"/>
                  </a:cxn>
                  <a:cxn ang="0">
                    <a:pos x="2" y="10"/>
                  </a:cxn>
                  <a:cxn ang="0">
                    <a:pos x="3" y="14"/>
                  </a:cxn>
                  <a:cxn ang="0">
                    <a:pos x="5" y="8"/>
                  </a:cxn>
                  <a:cxn ang="0">
                    <a:pos x="4" y="10"/>
                  </a:cxn>
                  <a:cxn ang="0">
                    <a:pos x="5" y="8"/>
                  </a:cxn>
                  <a:cxn ang="0">
                    <a:pos x="5" y="11"/>
                  </a:cxn>
                  <a:cxn ang="0">
                    <a:pos x="7" y="5"/>
                  </a:cxn>
                  <a:cxn ang="0">
                    <a:pos x="5" y="14"/>
                  </a:cxn>
                  <a:cxn ang="0">
                    <a:pos x="5" y="10"/>
                  </a:cxn>
                  <a:cxn ang="0">
                    <a:pos x="7" y="8"/>
                  </a:cxn>
                  <a:cxn ang="0">
                    <a:pos x="5" y="14"/>
                  </a:cxn>
                  <a:cxn ang="0">
                    <a:pos x="7" y="10"/>
                  </a:cxn>
                  <a:cxn ang="0">
                    <a:pos x="7" y="7"/>
                  </a:cxn>
                  <a:cxn ang="0">
                    <a:pos x="8" y="8"/>
                  </a:cxn>
                  <a:cxn ang="0">
                    <a:pos x="6" y="14"/>
                  </a:cxn>
                  <a:cxn ang="0">
                    <a:pos x="5" y="17"/>
                  </a:cxn>
                  <a:cxn ang="0">
                    <a:pos x="8" y="9"/>
                  </a:cxn>
                  <a:cxn ang="0">
                    <a:pos x="7" y="15"/>
                  </a:cxn>
                </a:cxnLst>
                <a:rect l="0" t="0" r="0" b="0"/>
                <a:pathLst>
                  <a:path w="11" h="19">
                    <a:moveTo>
                      <a:pt x="8" y="17"/>
                    </a:moveTo>
                    <a:cubicBezTo>
                      <a:pt x="8" y="15"/>
                      <a:pt x="9" y="14"/>
                      <a:pt x="8" y="14"/>
                    </a:cubicBezTo>
                    <a:cubicBezTo>
                      <a:pt x="9" y="11"/>
                      <a:pt x="9" y="11"/>
                      <a:pt x="10" y="10"/>
                    </a:cubicBezTo>
                    <a:cubicBezTo>
                      <a:pt x="10" y="8"/>
                      <a:pt x="11" y="6"/>
                      <a:pt x="11" y="3"/>
                    </a:cubicBezTo>
                    <a:cubicBezTo>
                      <a:pt x="11" y="3"/>
                      <a:pt x="10" y="7"/>
                      <a:pt x="10" y="6"/>
                    </a:cubicBezTo>
                    <a:cubicBezTo>
                      <a:pt x="11" y="2"/>
                      <a:pt x="11" y="2"/>
                      <a:pt x="11" y="2"/>
                    </a:cubicBezTo>
                    <a:cubicBezTo>
                      <a:pt x="10" y="4"/>
                      <a:pt x="9" y="7"/>
                      <a:pt x="9" y="4"/>
                    </a:cubicBezTo>
                    <a:cubicBezTo>
                      <a:pt x="9" y="3"/>
                      <a:pt x="9" y="4"/>
                      <a:pt x="8" y="6"/>
                    </a:cubicBezTo>
                    <a:cubicBezTo>
                      <a:pt x="7" y="4"/>
                      <a:pt x="5" y="7"/>
                      <a:pt x="5" y="4"/>
                    </a:cubicBezTo>
                    <a:cubicBezTo>
                      <a:pt x="3" y="10"/>
                      <a:pt x="3" y="10"/>
                      <a:pt x="3" y="10"/>
                    </a:cubicBezTo>
                    <a:cubicBezTo>
                      <a:pt x="4" y="7"/>
                      <a:pt x="3" y="10"/>
                      <a:pt x="4" y="6"/>
                    </a:cubicBezTo>
                    <a:cubicBezTo>
                      <a:pt x="4" y="7"/>
                      <a:pt x="4" y="6"/>
                      <a:pt x="4" y="6"/>
                    </a:cubicBezTo>
                    <a:cubicBezTo>
                      <a:pt x="6" y="0"/>
                      <a:pt x="4" y="6"/>
                      <a:pt x="4" y="4"/>
                    </a:cubicBezTo>
                    <a:cubicBezTo>
                      <a:pt x="4" y="5"/>
                      <a:pt x="2"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4" y="8"/>
                    </a:cubicBezTo>
                    <a:cubicBezTo>
                      <a:pt x="3" y="12"/>
                      <a:pt x="3" y="12"/>
                      <a:pt x="3" y="12"/>
                    </a:cubicBezTo>
                    <a:cubicBezTo>
                      <a:pt x="4" y="9"/>
                      <a:pt x="5" y="9"/>
                      <a:pt x="4" y="16"/>
                    </a:cubicBezTo>
                    <a:cubicBezTo>
                      <a:pt x="5" y="12"/>
                      <a:pt x="4" y="18"/>
                      <a:pt x="6" y="10"/>
                    </a:cubicBezTo>
                    <a:cubicBezTo>
                      <a:pt x="5" y="11"/>
                      <a:pt x="5" y="11"/>
                      <a:pt x="5" y="12"/>
                    </a:cubicBezTo>
                    <a:cubicBezTo>
                      <a:pt x="6" y="9"/>
                      <a:pt x="6" y="9"/>
                      <a:pt x="6" y="9"/>
                    </a:cubicBezTo>
                    <a:cubicBezTo>
                      <a:pt x="6" y="9"/>
                      <a:pt x="5" y="13"/>
                      <a:pt x="6" y="13"/>
                    </a:cubicBezTo>
                    <a:cubicBezTo>
                      <a:pt x="6" y="10"/>
                      <a:pt x="7" y="9"/>
                      <a:pt x="8" y="6"/>
                    </a:cubicBezTo>
                    <a:cubicBezTo>
                      <a:pt x="7" y="10"/>
                      <a:pt x="6" y="13"/>
                      <a:pt x="6" y="16"/>
                    </a:cubicBezTo>
                    <a:cubicBezTo>
                      <a:pt x="6" y="12"/>
                      <a:pt x="6" y="12"/>
                      <a:pt x="6" y="12"/>
                    </a:cubicBezTo>
                    <a:cubicBezTo>
                      <a:pt x="6" y="14"/>
                      <a:pt x="7" y="10"/>
                      <a:pt x="8" y="9"/>
                    </a:cubicBezTo>
                    <a:cubicBezTo>
                      <a:pt x="8" y="9"/>
                      <a:pt x="6" y="14"/>
                      <a:pt x="6" y="16"/>
                    </a:cubicBezTo>
                    <a:cubicBezTo>
                      <a:pt x="6" y="17"/>
                      <a:pt x="8" y="9"/>
                      <a:pt x="8" y="12"/>
                    </a:cubicBezTo>
                    <a:cubicBezTo>
                      <a:pt x="8" y="8"/>
                      <a:pt x="8" y="8"/>
                      <a:pt x="8" y="8"/>
                    </a:cubicBezTo>
                    <a:cubicBezTo>
                      <a:pt x="9" y="7"/>
                      <a:pt x="8" y="11"/>
                      <a:pt x="9" y="10"/>
                    </a:cubicBezTo>
                    <a:cubicBezTo>
                      <a:pt x="8" y="15"/>
                      <a:pt x="7" y="14"/>
                      <a:pt x="7" y="16"/>
                    </a:cubicBezTo>
                    <a:cubicBezTo>
                      <a:pt x="7" y="18"/>
                      <a:pt x="7" y="18"/>
                      <a:pt x="6" y="19"/>
                    </a:cubicBezTo>
                    <a:cubicBezTo>
                      <a:pt x="7" y="17"/>
                      <a:pt x="8" y="14"/>
                      <a:pt x="9" y="11"/>
                    </a:cubicBezTo>
                    <a:cubicBezTo>
                      <a:pt x="7" y="17"/>
                      <a:pt x="8" y="17"/>
                      <a:pt x="8" y="1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40" name="Rectangle 1729">
                <a:extLst>
                  <a:ext uri="{FF2B5EF4-FFF2-40B4-BE49-F238E27FC236}">
                    <a16:creationId xmlns:a16="http://schemas.microsoft.com/office/drawing/2014/main" xmlns="" id="{B439A99C-6FF0-4EA0-83BB-93CD55ACD4A8}"/>
                  </a:ext>
                </a:extLst>
              </p:cNvPr>
              <p:cNvSpPr/>
              <p:nvPr/>
            </p:nvSpPr>
            <p:spPr>
              <a:xfrm>
                <a:off x="2293" y="3176"/>
                <a:ext cx="1" cy="2"/>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241" name="Freeform 1730">
                <a:extLst>
                  <a:ext uri="{FF2B5EF4-FFF2-40B4-BE49-F238E27FC236}">
                    <a16:creationId xmlns:a16="http://schemas.microsoft.com/office/drawing/2014/main" xmlns="" id="{CCBA6F5E-F514-4E78-AC67-741C725872C5}"/>
                  </a:ext>
                </a:extLst>
              </p:cNvPr>
              <p:cNvSpPr/>
              <p:nvPr/>
            </p:nvSpPr>
            <p:spPr>
              <a:xfrm>
                <a:off x="2295" y="317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42" name="Rectangle 1731">
                <a:extLst>
                  <a:ext uri="{FF2B5EF4-FFF2-40B4-BE49-F238E27FC236}">
                    <a16:creationId xmlns:a16="http://schemas.microsoft.com/office/drawing/2014/main" xmlns="" id="{75E4ABB6-BB02-4AD6-B527-038B0534EEE9}"/>
                  </a:ext>
                </a:extLst>
              </p:cNvPr>
              <p:cNvSpPr/>
              <p:nvPr/>
            </p:nvSpPr>
            <p:spPr>
              <a:xfrm>
                <a:off x="2296" y="3162"/>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243" name="Freeform 1732">
                <a:extLst>
                  <a:ext uri="{FF2B5EF4-FFF2-40B4-BE49-F238E27FC236}">
                    <a16:creationId xmlns:a16="http://schemas.microsoft.com/office/drawing/2014/main" xmlns="" id="{16234373-2761-4FE3-864F-AE32B2C5BBCB}"/>
                  </a:ext>
                </a:extLst>
              </p:cNvPr>
              <p:cNvSpPr/>
              <p:nvPr/>
            </p:nvSpPr>
            <p:spPr>
              <a:xfrm>
                <a:off x="2292" y="3173"/>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44" name="Freeform 1733">
                <a:extLst>
                  <a:ext uri="{FF2B5EF4-FFF2-40B4-BE49-F238E27FC236}">
                    <a16:creationId xmlns:a16="http://schemas.microsoft.com/office/drawing/2014/main" xmlns="" id="{06B1F261-E96C-4963-BCB5-3CE5C6BB7683}"/>
                  </a:ext>
                </a:extLst>
              </p:cNvPr>
              <p:cNvSpPr/>
              <p:nvPr/>
            </p:nvSpPr>
            <p:spPr>
              <a:xfrm>
                <a:off x="2290" y="3173"/>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1"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45" name="Freeform 1734">
                <a:extLst>
                  <a:ext uri="{FF2B5EF4-FFF2-40B4-BE49-F238E27FC236}">
                    <a16:creationId xmlns:a16="http://schemas.microsoft.com/office/drawing/2014/main" xmlns="" id="{0A5DDED3-78F4-447D-944B-E73623EDEB17}"/>
                  </a:ext>
                </a:extLst>
              </p:cNvPr>
              <p:cNvSpPr/>
              <p:nvPr/>
            </p:nvSpPr>
            <p:spPr>
              <a:xfrm>
                <a:off x="2293" y="3175"/>
                <a:ext cx="1" cy="2"/>
              </a:xfrm>
              <a:custGeom>
                <a:avLst/>
                <a:gdLst/>
                <a:ahLst/>
                <a:cxnLst>
                  <a:cxn ang="0">
                    <a:pos x="0" y="2"/>
                  </a:cxn>
                  <a:cxn ang="0">
                    <a:pos x="1" y="1"/>
                  </a:cxn>
                  <a:cxn ang="0">
                    <a:pos x="1" y="0"/>
                  </a:cxn>
                  <a:cxn ang="0">
                    <a:pos x="0" y="2"/>
                  </a:cxn>
                </a:cxnLst>
                <a:rect l="0" t="0" r="0" b="0"/>
                <a:pathLst>
                  <a:path w="1" h="2">
                    <a:moveTo>
                      <a:pt x="0" y="2"/>
                    </a:moveTo>
                    <a:lnTo>
                      <a:pt x="1"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46" name="Freeform 1735">
                <a:extLst>
                  <a:ext uri="{FF2B5EF4-FFF2-40B4-BE49-F238E27FC236}">
                    <a16:creationId xmlns:a16="http://schemas.microsoft.com/office/drawing/2014/main" xmlns="" id="{EE29D994-946A-4FAD-AE1A-81BEB272639B}"/>
                  </a:ext>
                </a:extLst>
              </p:cNvPr>
              <p:cNvSpPr/>
              <p:nvPr/>
            </p:nvSpPr>
            <p:spPr>
              <a:xfrm>
                <a:off x="2295" y="3157"/>
                <a:ext cx="8" cy="21"/>
              </a:xfrm>
              <a:custGeom>
                <a:avLst/>
                <a:gdLst/>
                <a:ahLst/>
                <a:cxnLst>
                  <a:cxn ang="0">
                    <a:pos x="7" y="4"/>
                  </a:cxn>
                  <a:cxn ang="0">
                    <a:pos x="7" y="1"/>
                  </a:cxn>
                  <a:cxn ang="0">
                    <a:pos x="4" y="10"/>
                  </a:cxn>
                  <a:cxn ang="0">
                    <a:pos x="6" y="2"/>
                  </a:cxn>
                  <a:cxn ang="0">
                    <a:pos x="3" y="8"/>
                  </a:cxn>
                  <a:cxn ang="0">
                    <a:pos x="4" y="4"/>
                  </a:cxn>
                  <a:cxn ang="0">
                    <a:pos x="1" y="13"/>
                  </a:cxn>
                  <a:cxn ang="0">
                    <a:pos x="4" y="3"/>
                  </a:cxn>
                  <a:cxn ang="0">
                    <a:pos x="4" y="3"/>
                  </a:cxn>
                  <a:cxn ang="0">
                    <a:pos x="2" y="6"/>
                  </a:cxn>
                  <a:cxn ang="0">
                    <a:pos x="1" y="11"/>
                  </a:cxn>
                  <a:cxn ang="0">
                    <a:pos x="0" y="16"/>
                  </a:cxn>
                  <a:cxn ang="0">
                    <a:pos x="1" y="12"/>
                  </a:cxn>
                  <a:cxn ang="0">
                    <a:pos x="0" y="16"/>
                  </a:cxn>
                  <a:cxn ang="0">
                    <a:pos x="1" y="13"/>
                  </a:cxn>
                  <a:cxn ang="0">
                    <a:pos x="0" y="17"/>
                  </a:cxn>
                  <a:cxn ang="0">
                    <a:pos x="1" y="14"/>
                  </a:cxn>
                  <a:cxn ang="0">
                    <a:pos x="1" y="15"/>
                  </a:cxn>
                  <a:cxn ang="0">
                    <a:pos x="2" y="10"/>
                  </a:cxn>
                  <a:cxn ang="0">
                    <a:pos x="1" y="15"/>
                  </a:cxn>
                  <a:cxn ang="0">
                    <a:pos x="2" y="12"/>
                  </a:cxn>
                  <a:cxn ang="0">
                    <a:pos x="2" y="17"/>
                  </a:cxn>
                  <a:cxn ang="0">
                    <a:pos x="2" y="14"/>
                  </a:cxn>
                  <a:cxn ang="0">
                    <a:pos x="1" y="17"/>
                  </a:cxn>
                  <a:cxn ang="0">
                    <a:pos x="4" y="8"/>
                  </a:cxn>
                  <a:cxn ang="0">
                    <a:pos x="2" y="15"/>
                  </a:cxn>
                  <a:cxn ang="0">
                    <a:pos x="3" y="14"/>
                  </a:cxn>
                  <a:cxn ang="0">
                    <a:pos x="3" y="15"/>
                  </a:cxn>
                  <a:cxn ang="0">
                    <a:pos x="4" y="12"/>
                  </a:cxn>
                  <a:cxn ang="0">
                    <a:pos x="4" y="11"/>
                  </a:cxn>
                  <a:cxn ang="0">
                    <a:pos x="5" y="9"/>
                  </a:cxn>
                  <a:cxn ang="0">
                    <a:pos x="5" y="10"/>
                  </a:cxn>
                  <a:cxn ang="0">
                    <a:pos x="7" y="5"/>
                  </a:cxn>
                  <a:cxn ang="0">
                    <a:pos x="5" y="9"/>
                  </a:cxn>
                  <a:cxn ang="0">
                    <a:pos x="7" y="4"/>
                  </a:cxn>
                </a:cxnLst>
                <a:rect l="0" t="0" r="0" b="0"/>
                <a:pathLst>
                  <a:path w="9" h="23">
                    <a:moveTo>
                      <a:pt x="8" y="5"/>
                    </a:moveTo>
                    <a:cubicBezTo>
                      <a:pt x="9" y="0"/>
                      <a:pt x="8" y="3"/>
                      <a:pt x="8" y="2"/>
                    </a:cubicBezTo>
                    <a:cubicBezTo>
                      <a:pt x="7" y="4"/>
                      <a:pt x="5" y="11"/>
                      <a:pt x="5" y="12"/>
                    </a:cubicBezTo>
                    <a:cubicBezTo>
                      <a:pt x="7" y="3"/>
                      <a:pt x="7" y="3"/>
                      <a:pt x="7" y="3"/>
                    </a:cubicBezTo>
                    <a:cubicBezTo>
                      <a:pt x="6" y="3"/>
                      <a:pt x="6" y="1"/>
                      <a:pt x="4" y="9"/>
                    </a:cubicBezTo>
                    <a:cubicBezTo>
                      <a:pt x="5" y="5"/>
                      <a:pt x="5" y="5"/>
                      <a:pt x="5" y="5"/>
                    </a:cubicBezTo>
                    <a:cubicBezTo>
                      <a:pt x="5" y="6"/>
                      <a:pt x="2" y="18"/>
                      <a:pt x="2" y="15"/>
                    </a:cubicBezTo>
                    <a:cubicBezTo>
                      <a:pt x="4" y="10"/>
                      <a:pt x="3" y="10"/>
                      <a:pt x="5" y="4"/>
                    </a:cubicBezTo>
                    <a:cubicBezTo>
                      <a:pt x="5" y="4"/>
                      <a:pt x="5" y="4"/>
                      <a:pt x="5" y="4"/>
                    </a:cubicBezTo>
                    <a:cubicBezTo>
                      <a:pt x="4" y="4"/>
                      <a:pt x="3" y="7"/>
                      <a:pt x="3" y="7"/>
                    </a:cubicBezTo>
                    <a:cubicBezTo>
                      <a:pt x="3" y="9"/>
                      <a:pt x="2" y="12"/>
                      <a:pt x="2" y="13"/>
                    </a:cubicBezTo>
                    <a:cubicBezTo>
                      <a:pt x="2" y="13"/>
                      <a:pt x="1" y="16"/>
                      <a:pt x="0" y="18"/>
                    </a:cubicBezTo>
                    <a:cubicBezTo>
                      <a:pt x="1" y="16"/>
                      <a:pt x="1" y="17"/>
                      <a:pt x="2" y="14"/>
                    </a:cubicBezTo>
                    <a:cubicBezTo>
                      <a:pt x="1" y="17"/>
                      <a:pt x="2" y="15"/>
                      <a:pt x="1" y="18"/>
                    </a:cubicBezTo>
                    <a:cubicBezTo>
                      <a:pt x="2" y="15"/>
                      <a:pt x="2" y="15"/>
                      <a:pt x="2" y="15"/>
                    </a:cubicBezTo>
                    <a:cubicBezTo>
                      <a:pt x="2" y="16"/>
                      <a:pt x="1" y="18"/>
                      <a:pt x="1" y="19"/>
                    </a:cubicBezTo>
                    <a:cubicBezTo>
                      <a:pt x="1" y="17"/>
                      <a:pt x="2" y="15"/>
                      <a:pt x="2" y="16"/>
                    </a:cubicBezTo>
                    <a:cubicBezTo>
                      <a:pt x="2" y="17"/>
                      <a:pt x="2" y="17"/>
                      <a:pt x="2" y="17"/>
                    </a:cubicBezTo>
                    <a:cubicBezTo>
                      <a:pt x="2" y="16"/>
                      <a:pt x="2" y="17"/>
                      <a:pt x="3" y="12"/>
                    </a:cubicBezTo>
                    <a:cubicBezTo>
                      <a:pt x="2" y="17"/>
                      <a:pt x="2" y="17"/>
                      <a:pt x="2" y="17"/>
                    </a:cubicBezTo>
                    <a:cubicBezTo>
                      <a:pt x="3" y="14"/>
                      <a:pt x="3" y="14"/>
                      <a:pt x="3" y="14"/>
                    </a:cubicBezTo>
                    <a:cubicBezTo>
                      <a:pt x="3" y="15"/>
                      <a:pt x="1" y="23"/>
                      <a:pt x="3" y="19"/>
                    </a:cubicBezTo>
                    <a:cubicBezTo>
                      <a:pt x="3" y="18"/>
                      <a:pt x="3" y="16"/>
                      <a:pt x="3" y="16"/>
                    </a:cubicBezTo>
                    <a:cubicBezTo>
                      <a:pt x="4" y="13"/>
                      <a:pt x="3" y="18"/>
                      <a:pt x="2" y="19"/>
                    </a:cubicBezTo>
                    <a:cubicBezTo>
                      <a:pt x="3" y="15"/>
                      <a:pt x="4" y="11"/>
                      <a:pt x="5" y="9"/>
                    </a:cubicBezTo>
                    <a:cubicBezTo>
                      <a:pt x="4" y="13"/>
                      <a:pt x="5" y="9"/>
                      <a:pt x="3" y="17"/>
                    </a:cubicBezTo>
                    <a:cubicBezTo>
                      <a:pt x="3" y="18"/>
                      <a:pt x="5" y="14"/>
                      <a:pt x="4" y="16"/>
                    </a:cubicBezTo>
                    <a:cubicBezTo>
                      <a:pt x="4" y="17"/>
                      <a:pt x="4" y="17"/>
                      <a:pt x="4" y="17"/>
                    </a:cubicBezTo>
                    <a:cubicBezTo>
                      <a:pt x="5" y="12"/>
                      <a:pt x="4" y="20"/>
                      <a:pt x="5" y="14"/>
                    </a:cubicBezTo>
                    <a:cubicBezTo>
                      <a:pt x="5" y="13"/>
                      <a:pt x="5" y="13"/>
                      <a:pt x="5" y="13"/>
                    </a:cubicBezTo>
                    <a:cubicBezTo>
                      <a:pt x="6" y="10"/>
                      <a:pt x="6" y="10"/>
                      <a:pt x="6" y="10"/>
                    </a:cubicBezTo>
                    <a:cubicBezTo>
                      <a:pt x="6" y="11"/>
                      <a:pt x="6" y="11"/>
                      <a:pt x="6" y="12"/>
                    </a:cubicBezTo>
                    <a:cubicBezTo>
                      <a:pt x="7" y="8"/>
                      <a:pt x="7" y="7"/>
                      <a:pt x="8" y="6"/>
                    </a:cubicBezTo>
                    <a:cubicBezTo>
                      <a:pt x="8" y="5"/>
                      <a:pt x="7" y="9"/>
                      <a:pt x="6" y="10"/>
                    </a:cubicBezTo>
                    <a:cubicBezTo>
                      <a:pt x="7" y="7"/>
                      <a:pt x="8" y="4"/>
                      <a:pt x="8"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47" name="Freeform 1736">
                <a:extLst>
                  <a:ext uri="{FF2B5EF4-FFF2-40B4-BE49-F238E27FC236}">
                    <a16:creationId xmlns:a16="http://schemas.microsoft.com/office/drawing/2014/main" xmlns="" id="{7A15DAF8-1BEF-4D5B-89CE-5A433322E6C1}"/>
                  </a:ext>
                </a:extLst>
              </p:cNvPr>
              <p:cNvSpPr/>
              <p:nvPr/>
            </p:nvSpPr>
            <p:spPr>
              <a:xfrm>
                <a:off x="2296" y="3172"/>
                <a:ext cx="1" cy="2"/>
              </a:xfrm>
              <a:custGeom>
                <a:avLst/>
                <a:gdLst/>
                <a:ahLst/>
                <a:cxnLst>
                  <a:cxn ang="0">
                    <a:pos x="0" y="2"/>
                  </a:cxn>
                  <a:cxn ang="0">
                    <a:pos x="1" y="0"/>
                  </a:cxn>
                  <a:cxn ang="0">
                    <a:pos x="0" y="2"/>
                  </a:cxn>
                </a:cxnLst>
                <a:rect l="0" t="0" r="0" b="0"/>
                <a:pathLst>
                  <a:path w="1" h="2">
                    <a:moveTo>
                      <a:pt x="0" y="2"/>
                    </a:moveTo>
                    <a:cubicBezTo>
                      <a:pt x="1" y="0"/>
                      <a:pt x="1" y="0"/>
                      <a:pt x="1" y="0"/>
                    </a:cubicBezTo>
                    <a:cubicBezTo>
                      <a:pt x="1"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48" name="Freeform 1737">
                <a:extLst>
                  <a:ext uri="{FF2B5EF4-FFF2-40B4-BE49-F238E27FC236}">
                    <a16:creationId xmlns:a16="http://schemas.microsoft.com/office/drawing/2014/main" xmlns="" id="{6B6F91B5-13D9-4B9C-ABBF-0D3CD93D787C}"/>
                  </a:ext>
                </a:extLst>
              </p:cNvPr>
              <p:cNvSpPr/>
              <p:nvPr/>
            </p:nvSpPr>
            <p:spPr>
              <a:xfrm>
                <a:off x="2298" y="3156"/>
                <a:ext cx="9" cy="24"/>
              </a:xfrm>
              <a:custGeom>
                <a:avLst/>
                <a:gdLst/>
                <a:ahLst/>
                <a:cxnLst>
                  <a:cxn ang="0">
                    <a:pos x="3" y="11"/>
                  </a:cxn>
                  <a:cxn ang="0">
                    <a:pos x="2" y="16"/>
                  </a:cxn>
                  <a:cxn ang="0">
                    <a:pos x="5" y="7"/>
                  </a:cxn>
                  <a:cxn ang="0">
                    <a:pos x="5" y="6"/>
                  </a:cxn>
                  <a:cxn ang="0">
                    <a:pos x="3" y="14"/>
                  </a:cxn>
                  <a:cxn ang="0">
                    <a:pos x="3" y="15"/>
                  </a:cxn>
                  <a:cxn ang="0">
                    <a:pos x="5" y="9"/>
                  </a:cxn>
                  <a:cxn ang="0">
                    <a:pos x="6" y="7"/>
                  </a:cxn>
                  <a:cxn ang="0">
                    <a:pos x="5" y="8"/>
                  </a:cxn>
                  <a:cxn ang="0">
                    <a:pos x="4" y="15"/>
                  </a:cxn>
                  <a:cxn ang="0">
                    <a:pos x="8" y="0"/>
                  </a:cxn>
                  <a:cxn ang="0">
                    <a:pos x="8" y="1"/>
                  </a:cxn>
                  <a:cxn ang="0">
                    <a:pos x="6" y="8"/>
                  </a:cxn>
                  <a:cxn ang="0">
                    <a:pos x="6" y="6"/>
                  </a:cxn>
                  <a:cxn ang="0">
                    <a:pos x="8" y="2"/>
                  </a:cxn>
                  <a:cxn ang="0">
                    <a:pos x="5" y="2"/>
                  </a:cxn>
                  <a:cxn ang="0">
                    <a:pos x="6" y="3"/>
                  </a:cxn>
                  <a:cxn ang="0">
                    <a:pos x="4" y="6"/>
                  </a:cxn>
                  <a:cxn ang="0">
                    <a:pos x="3" y="12"/>
                  </a:cxn>
                  <a:cxn ang="0">
                    <a:pos x="3" y="10"/>
                  </a:cxn>
                  <a:cxn ang="0">
                    <a:pos x="1" y="16"/>
                  </a:cxn>
                  <a:cxn ang="0">
                    <a:pos x="0" y="18"/>
                  </a:cxn>
                  <a:cxn ang="0">
                    <a:pos x="1" y="19"/>
                  </a:cxn>
                  <a:cxn ang="0">
                    <a:pos x="3" y="11"/>
                  </a:cxn>
                </a:cxnLst>
                <a:rect l="0" t="0" r="0" b="0"/>
                <a:pathLst>
                  <a:path w="10" h="27">
                    <a:moveTo>
                      <a:pt x="4" y="13"/>
                    </a:moveTo>
                    <a:cubicBezTo>
                      <a:pt x="4" y="14"/>
                      <a:pt x="3" y="17"/>
                      <a:pt x="3" y="18"/>
                    </a:cubicBezTo>
                    <a:cubicBezTo>
                      <a:pt x="4" y="16"/>
                      <a:pt x="4" y="13"/>
                      <a:pt x="6" y="8"/>
                    </a:cubicBezTo>
                    <a:cubicBezTo>
                      <a:pt x="5" y="11"/>
                      <a:pt x="6" y="7"/>
                      <a:pt x="6" y="7"/>
                    </a:cubicBezTo>
                    <a:cubicBezTo>
                      <a:pt x="6" y="9"/>
                      <a:pt x="4" y="14"/>
                      <a:pt x="4" y="16"/>
                    </a:cubicBezTo>
                    <a:cubicBezTo>
                      <a:pt x="5" y="14"/>
                      <a:pt x="4" y="17"/>
                      <a:pt x="4" y="17"/>
                    </a:cubicBezTo>
                    <a:cubicBezTo>
                      <a:pt x="5" y="13"/>
                      <a:pt x="5" y="15"/>
                      <a:pt x="6" y="11"/>
                    </a:cubicBezTo>
                    <a:cubicBezTo>
                      <a:pt x="6" y="8"/>
                      <a:pt x="7" y="6"/>
                      <a:pt x="7" y="8"/>
                    </a:cubicBezTo>
                    <a:cubicBezTo>
                      <a:pt x="6" y="11"/>
                      <a:pt x="6" y="10"/>
                      <a:pt x="6" y="10"/>
                    </a:cubicBezTo>
                    <a:cubicBezTo>
                      <a:pt x="5" y="14"/>
                      <a:pt x="6" y="13"/>
                      <a:pt x="5" y="17"/>
                    </a:cubicBezTo>
                    <a:cubicBezTo>
                      <a:pt x="7" y="11"/>
                      <a:pt x="7" y="11"/>
                      <a:pt x="9" y="1"/>
                    </a:cubicBezTo>
                    <a:cubicBezTo>
                      <a:pt x="10" y="0"/>
                      <a:pt x="9" y="2"/>
                      <a:pt x="9" y="2"/>
                    </a:cubicBezTo>
                    <a:cubicBezTo>
                      <a:pt x="9" y="4"/>
                      <a:pt x="8" y="7"/>
                      <a:pt x="7" y="9"/>
                    </a:cubicBezTo>
                    <a:cubicBezTo>
                      <a:pt x="7" y="8"/>
                      <a:pt x="7" y="11"/>
                      <a:pt x="7" y="7"/>
                    </a:cubicBezTo>
                    <a:cubicBezTo>
                      <a:pt x="9" y="3"/>
                      <a:pt x="9" y="3"/>
                      <a:pt x="9" y="3"/>
                    </a:cubicBezTo>
                    <a:cubicBezTo>
                      <a:pt x="8" y="2"/>
                      <a:pt x="7" y="2"/>
                      <a:pt x="6" y="3"/>
                    </a:cubicBezTo>
                    <a:cubicBezTo>
                      <a:pt x="7" y="4"/>
                      <a:pt x="7" y="4"/>
                      <a:pt x="7" y="4"/>
                    </a:cubicBezTo>
                    <a:cubicBezTo>
                      <a:pt x="6" y="6"/>
                      <a:pt x="6" y="6"/>
                      <a:pt x="5" y="7"/>
                    </a:cubicBezTo>
                    <a:cubicBezTo>
                      <a:pt x="4" y="14"/>
                      <a:pt x="4" y="14"/>
                      <a:pt x="4" y="14"/>
                    </a:cubicBezTo>
                    <a:cubicBezTo>
                      <a:pt x="4" y="13"/>
                      <a:pt x="3" y="14"/>
                      <a:pt x="4" y="12"/>
                    </a:cubicBezTo>
                    <a:cubicBezTo>
                      <a:pt x="3" y="15"/>
                      <a:pt x="3" y="16"/>
                      <a:pt x="2" y="19"/>
                    </a:cubicBezTo>
                    <a:cubicBezTo>
                      <a:pt x="2" y="20"/>
                      <a:pt x="3" y="17"/>
                      <a:pt x="1" y="21"/>
                    </a:cubicBezTo>
                    <a:cubicBezTo>
                      <a:pt x="0" y="27"/>
                      <a:pt x="3" y="17"/>
                      <a:pt x="2" y="22"/>
                    </a:cubicBezTo>
                    <a:lnTo>
                      <a:pt x="4" y="1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49" name="Freeform 1738">
                <a:extLst>
                  <a:ext uri="{FF2B5EF4-FFF2-40B4-BE49-F238E27FC236}">
                    <a16:creationId xmlns:a16="http://schemas.microsoft.com/office/drawing/2014/main" xmlns="" id="{F93CB18D-7B92-4006-86FA-1CAD86BAB141}"/>
                  </a:ext>
                </a:extLst>
              </p:cNvPr>
              <p:cNvSpPr/>
              <p:nvPr/>
            </p:nvSpPr>
            <p:spPr>
              <a:xfrm>
                <a:off x="2300" y="3168"/>
                <a:ext cx="0" cy="2"/>
              </a:xfrm>
              <a:custGeom>
                <a:avLst/>
                <a:gdLst/>
                <a:ahLst/>
                <a:cxnLst>
                  <a:cxn ang="0">
                    <a:pos x="0" y="2"/>
                  </a:cxn>
                  <a:cxn ang="0">
                    <a:pos x="0" y="0"/>
                  </a:cxn>
                  <a:cxn ang="0">
                    <a:pos x="0" y="1"/>
                  </a:cxn>
                  <a:cxn ang="0">
                    <a:pos x="0" y="2"/>
                  </a:cxn>
                </a:cxnLst>
                <a:rect l="0" t="0" r="0" b="0"/>
                <a:pathLst>
                  <a:path w="1" h="2">
                    <a:moveTo>
                      <a:pt x="0" y="2"/>
                    </a:moveTo>
                    <a:lnTo>
                      <a:pt x="0" y="0"/>
                    </a:lnTo>
                    <a:lnTo>
                      <a:pt x="0" y="1"/>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0" name="Freeform 1739">
                <a:extLst>
                  <a:ext uri="{FF2B5EF4-FFF2-40B4-BE49-F238E27FC236}">
                    <a16:creationId xmlns:a16="http://schemas.microsoft.com/office/drawing/2014/main" xmlns="" id="{97AE34A4-4BD7-42C9-8333-351054CE4BDE}"/>
                  </a:ext>
                </a:extLst>
              </p:cNvPr>
              <p:cNvSpPr/>
              <p:nvPr/>
            </p:nvSpPr>
            <p:spPr>
              <a:xfrm>
                <a:off x="2302" y="3158"/>
                <a:ext cx="1" cy="4"/>
              </a:xfrm>
              <a:custGeom>
                <a:avLst/>
                <a:gdLst/>
                <a:ahLst/>
                <a:cxnLst>
                  <a:cxn ang="0">
                    <a:pos x="1" y="0"/>
                  </a:cxn>
                  <a:cxn ang="0">
                    <a:pos x="0" y="3"/>
                  </a:cxn>
                  <a:cxn ang="0">
                    <a:pos x="1" y="0"/>
                  </a:cxn>
                </a:cxnLst>
                <a:rect l="0" t="0" r="0" b="0"/>
                <a:pathLst>
                  <a:path w="1" h="5">
                    <a:moveTo>
                      <a:pt x="1" y="0"/>
                    </a:moveTo>
                    <a:cubicBezTo>
                      <a:pt x="0" y="4"/>
                      <a:pt x="0" y="4"/>
                      <a:pt x="0" y="4"/>
                    </a:cubicBezTo>
                    <a:cubicBezTo>
                      <a:pt x="0" y="5"/>
                      <a:pt x="1" y="3"/>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1" name="Freeform 1740">
                <a:extLst>
                  <a:ext uri="{FF2B5EF4-FFF2-40B4-BE49-F238E27FC236}">
                    <a16:creationId xmlns:a16="http://schemas.microsoft.com/office/drawing/2014/main" xmlns="" id="{A9C6FC23-74CB-4BA5-96B3-B04DAA52336E}"/>
                  </a:ext>
                </a:extLst>
              </p:cNvPr>
              <p:cNvSpPr/>
              <p:nvPr/>
            </p:nvSpPr>
            <p:spPr>
              <a:xfrm>
                <a:off x="2302" y="3169"/>
                <a:ext cx="1" cy="2"/>
              </a:xfrm>
              <a:custGeom>
                <a:avLst/>
                <a:gdLst/>
                <a:ahLst/>
                <a:cxnLst>
                  <a:cxn ang="0">
                    <a:pos x="0" y="2"/>
                  </a:cxn>
                  <a:cxn ang="0">
                    <a:pos x="0" y="1"/>
                  </a:cxn>
                  <a:cxn ang="0">
                    <a:pos x="1" y="0"/>
                  </a:cxn>
                  <a:cxn ang="0">
                    <a:pos x="0" y="2"/>
                  </a:cxn>
                </a:cxnLst>
                <a:rect l="0" t="0" r="0" b="0"/>
                <a:pathLst>
                  <a:path w="1" h="3">
                    <a:moveTo>
                      <a:pt x="0" y="3"/>
                    </a:moveTo>
                    <a:cubicBezTo>
                      <a:pt x="0" y="2"/>
                      <a:pt x="0" y="2"/>
                      <a:pt x="0" y="2"/>
                    </a:cubicBezTo>
                    <a:cubicBezTo>
                      <a:pt x="1" y="0"/>
                      <a:pt x="1" y="0"/>
                      <a:pt x="1" y="0"/>
                    </a:cubicBezTo>
                    <a:cubicBezTo>
                      <a:pt x="0" y="2"/>
                      <a:pt x="0" y="3"/>
                      <a:pt x="0" y="3"/>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2" name="Freeform 1741">
                <a:extLst>
                  <a:ext uri="{FF2B5EF4-FFF2-40B4-BE49-F238E27FC236}">
                    <a16:creationId xmlns:a16="http://schemas.microsoft.com/office/drawing/2014/main" xmlns="" id="{7E9F7ADD-D52B-4F58-85C8-E736DF8C84FF}"/>
                  </a:ext>
                </a:extLst>
              </p:cNvPr>
              <p:cNvSpPr/>
              <p:nvPr/>
            </p:nvSpPr>
            <p:spPr>
              <a:xfrm>
                <a:off x="2304" y="3157"/>
                <a:ext cx="4" cy="11"/>
              </a:xfrm>
              <a:custGeom>
                <a:avLst/>
                <a:gdLst/>
                <a:ahLst/>
                <a:cxnLst>
                  <a:cxn ang="0">
                    <a:pos x="4" y="0"/>
                  </a:cxn>
                  <a:cxn ang="0">
                    <a:pos x="3" y="0"/>
                  </a:cxn>
                  <a:cxn ang="0">
                    <a:pos x="0" y="10"/>
                  </a:cxn>
                  <a:cxn ang="0">
                    <a:pos x="2" y="3"/>
                  </a:cxn>
                  <a:cxn ang="0">
                    <a:pos x="3" y="3"/>
                  </a:cxn>
                  <a:cxn ang="0">
                    <a:pos x="4" y="0"/>
                  </a:cxn>
                </a:cxnLst>
                <a:rect l="0" t="0" r="0" b="0"/>
                <a:pathLst>
                  <a:path w="4" h="12">
                    <a:moveTo>
                      <a:pt x="4" y="0"/>
                    </a:moveTo>
                    <a:cubicBezTo>
                      <a:pt x="3" y="0"/>
                      <a:pt x="2" y="3"/>
                      <a:pt x="3" y="0"/>
                    </a:cubicBezTo>
                    <a:cubicBezTo>
                      <a:pt x="0" y="11"/>
                      <a:pt x="0" y="11"/>
                      <a:pt x="0" y="11"/>
                    </a:cubicBezTo>
                    <a:cubicBezTo>
                      <a:pt x="0" y="12"/>
                      <a:pt x="2" y="5"/>
                      <a:pt x="2" y="4"/>
                    </a:cubicBezTo>
                    <a:cubicBezTo>
                      <a:pt x="1" y="8"/>
                      <a:pt x="3" y="3"/>
                      <a:pt x="3" y="4"/>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3" name="Freeform 1742">
                <a:extLst>
                  <a:ext uri="{FF2B5EF4-FFF2-40B4-BE49-F238E27FC236}">
                    <a16:creationId xmlns:a16="http://schemas.microsoft.com/office/drawing/2014/main" xmlns="" id="{29AC8D27-2802-4622-B00A-243EF11F8783}"/>
                  </a:ext>
                </a:extLst>
              </p:cNvPr>
              <p:cNvSpPr/>
              <p:nvPr/>
            </p:nvSpPr>
            <p:spPr>
              <a:xfrm>
                <a:off x="2303" y="3153"/>
                <a:ext cx="9" cy="25"/>
              </a:xfrm>
              <a:custGeom>
                <a:avLst/>
                <a:gdLst/>
                <a:ahLst/>
                <a:cxnLst>
                  <a:cxn ang="0">
                    <a:pos x="1" y="16"/>
                  </a:cxn>
                  <a:cxn ang="0">
                    <a:pos x="2" y="15"/>
                  </a:cxn>
                  <a:cxn ang="0">
                    <a:pos x="1" y="17"/>
                  </a:cxn>
                  <a:cxn ang="0">
                    <a:pos x="1" y="20"/>
                  </a:cxn>
                  <a:cxn ang="0">
                    <a:pos x="1" y="17"/>
                  </a:cxn>
                  <a:cxn ang="0">
                    <a:pos x="2" y="16"/>
                  </a:cxn>
                  <a:cxn ang="0">
                    <a:pos x="4" y="12"/>
                  </a:cxn>
                  <a:cxn ang="0">
                    <a:pos x="2" y="20"/>
                  </a:cxn>
                  <a:cxn ang="0">
                    <a:pos x="5" y="10"/>
                  </a:cxn>
                  <a:cxn ang="0">
                    <a:pos x="6" y="9"/>
                  </a:cxn>
                  <a:cxn ang="0">
                    <a:pos x="6" y="9"/>
                  </a:cxn>
                  <a:cxn ang="0">
                    <a:pos x="5" y="13"/>
                  </a:cxn>
                  <a:cxn ang="0">
                    <a:pos x="4" y="13"/>
                  </a:cxn>
                  <a:cxn ang="0">
                    <a:pos x="7" y="7"/>
                  </a:cxn>
                  <a:cxn ang="0">
                    <a:pos x="6" y="8"/>
                  </a:cxn>
                  <a:cxn ang="0">
                    <a:pos x="8" y="3"/>
                  </a:cxn>
                  <a:cxn ang="0">
                    <a:pos x="8" y="4"/>
                  </a:cxn>
                  <a:cxn ang="0">
                    <a:pos x="9" y="1"/>
                  </a:cxn>
                  <a:cxn ang="0">
                    <a:pos x="6" y="5"/>
                  </a:cxn>
                  <a:cxn ang="0">
                    <a:pos x="7" y="1"/>
                  </a:cxn>
                  <a:cxn ang="0">
                    <a:pos x="3" y="10"/>
                  </a:cxn>
                  <a:cxn ang="0">
                    <a:pos x="3" y="10"/>
                  </a:cxn>
                  <a:cxn ang="0">
                    <a:pos x="5" y="4"/>
                  </a:cxn>
                  <a:cxn ang="0">
                    <a:pos x="4" y="6"/>
                  </a:cxn>
                  <a:cxn ang="0">
                    <a:pos x="6" y="1"/>
                  </a:cxn>
                  <a:cxn ang="0">
                    <a:pos x="2" y="9"/>
                  </a:cxn>
                  <a:cxn ang="0">
                    <a:pos x="2" y="7"/>
                  </a:cxn>
                  <a:cxn ang="0">
                    <a:pos x="0" y="15"/>
                  </a:cxn>
                  <a:cxn ang="0">
                    <a:pos x="2" y="14"/>
                  </a:cxn>
                  <a:cxn ang="0">
                    <a:pos x="4" y="10"/>
                  </a:cxn>
                  <a:cxn ang="0">
                    <a:pos x="2" y="15"/>
                  </a:cxn>
                  <a:cxn ang="0">
                    <a:pos x="4" y="10"/>
                  </a:cxn>
                  <a:cxn ang="0">
                    <a:pos x="2" y="14"/>
                  </a:cxn>
                  <a:cxn ang="0">
                    <a:pos x="5" y="11"/>
                  </a:cxn>
                  <a:cxn ang="0">
                    <a:pos x="2" y="16"/>
                  </a:cxn>
                  <a:cxn ang="0">
                    <a:pos x="3" y="15"/>
                  </a:cxn>
                  <a:cxn ang="0">
                    <a:pos x="5" y="8"/>
                  </a:cxn>
                  <a:cxn ang="0">
                    <a:pos x="4" y="7"/>
                  </a:cxn>
                  <a:cxn ang="0">
                    <a:pos x="3" y="12"/>
                  </a:cxn>
                  <a:cxn ang="0">
                    <a:pos x="2" y="12"/>
                  </a:cxn>
                  <a:cxn ang="0">
                    <a:pos x="1" y="14"/>
                  </a:cxn>
                  <a:cxn ang="0">
                    <a:pos x="3" y="6"/>
                  </a:cxn>
                  <a:cxn ang="0">
                    <a:pos x="3" y="7"/>
                  </a:cxn>
                  <a:cxn ang="0">
                    <a:pos x="2" y="9"/>
                  </a:cxn>
                  <a:cxn ang="0">
                    <a:pos x="2" y="7"/>
                  </a:cxn>
                  <a:cxn ang="0">
                    <a:pos x="0" y="17"/>
                  </a:cxn>
                  <a:cxn ang="0">
                    <a:pos x="0" y="22"/>
                  </a:cxn>
                  <a:cxn ang="0">
                    <a:pos x="1" y="16"/>
                  </a:cxn>
                </a:cxnLst>
                <a:rect l="0" t="0" r="0" b="0"/>
                <a:pathLst>
                  <a:path w="10" h="27">
                    <a:moveTo>
                      <a:pt x="2" y="18"/>
                    </a:moveTo>
                    <a:cubicBezTo>
                      <a:pt x="2" y="18"/>
                      <a:pt x="3" y="15"/>
                      <a:pt x="3" y="17"/>
                    </a:cubicBezTo>
                    <a:cubicBezTo>
                      <a:pt x="2" y="19"/>
                      <a:pt x="2" y="20"/>
                      <a:pt x="2" y="19"/>
                    </a:cubicBezTo>
                    <a:cubicBezTo>
                      <a:pt x="1" y="24"/>
                      <a:pt x="3" y="18"/>
                      <a:pt x="2" y="22"/>
                    </a:cubicBezTo>
                    <a:cubicBezTo>
                      <a:pt x="2" y="19"/>
                      <a:pt x="2" y="19"/>
                      <a:pt x="2" y="19"/>
                    </a:cubicBezTo>
                    <a:cubicBezTo>
                      <a:pt x="3" y="21"/>
                      <a:pt x="4" y="15"/>
                      <a:pt x="3" y="18"/>
                    </a:cubicBezTo>
                    <a:cubicBezTo>
                      <a:pt x="4" y="17"/>
                      <a:pt x="4" y="17"/>
                      <a:pt x="5" y="13"/>
                    </a:cubicBezTo>
                    <a:cubicBezTo>
                      <a:pt x="4" y="18"/>
                      <a:pt x="4" y="18"/>
                      <a:pt x="3" y="22"/>
                    </a:cubicBezTo>
                    <a:cubicBezTo>
                      <a:pt x="4" y="20"/>
                      <a:pt x="5" y="15"/>
                      <a:pt x="6" y="11"/>
                    </a:cubicBezTo>
                    <a:cubicBezTo>
                      <a:pt x="6" y="15"/>
                      <a:pt x="5" y="14"/>
                      <a:pt x="7" y="10"/>
                    </a:cubicBezTo>
                    <a:cubicBezTo>
                      <a:pt x="7" y="10"/>
                      <a:pt x="7" y="10"/>
                      <a:pt x="7" y="10"/>
                    </a:cubicBezTo>
                    <a:cubicBezTo>
                      <a:pt x="4" y="20"/>
                      <a:pt x="6" y="13"/>
                      <a:pt x="6" y="15"/>
                    </a:cubicBezTo>
                    <a:cubicBezTo>
                      <a:pt x="5" y="15"/>
                      <a:pt x="5" y="15"/>
                      <a:pt x="5" y="15"/>
                    </a:cubicBezTo>
                    <a:cubicBezTo>
                      <a:pt x="6" y="14"/>
                      <a:pt x="2" y="27"/>
                      <a:pt x="8" y="8"/>
                    </a:cubicBezTo>
                    <a:cubicBezTo>
                      <a:pt x="8" y="8"/>
                      <a:pt x="7" y="10"/>
                      <a:pt x="7" y="9"/>
                    </a:cubicBezTo>
                    <a:cubicBezTo>
                      <a:pt x="9" y="4"/>
                      <a:pt x="9" y="4"/>
                      <a:pt x="9" y="4"/>
                    </a:cubicBezTo>
                    <a:cubicBezTo>
                      <a:pt x="9" y="5"/>
                      <a:pt x="7" y="8"/>
                      <a:pt x="9" y="5"/>
                    </a:cubicBezTo>
                    <a:cubicBezTo>
                      <a:pt x="10" y="2"/>
                      <a:pt x="10" y="2"/>
                      <a:pt x="10" y="2"/>
                    </a:cubicBezTo>
                    <a:cubicBezTo>
                      <a:pt x="8" y="6"/>
                      <a:pt x="8" y="4"/>
                      <a:pt x="7" y="6"/>
                    </a:cubicBezTo>
                    <a:cubicBezTo>
                      <a:pt x="8" y="2"/>
                      <a:pt x="8" y="2"/>
                      <a:pt x="8" y="2"/>
                    </a:cubicBezTo>
                    <a:cubicBezTo>
                      <a:pt x="6" y="6"/>
                      <a:pt x="7" y="4"/>
                      <a:pt x="4" y="11"/>
                    </a:cubicBezTo>
                    <a:cubicBezTo>
                      <a:pt x="8" y="2"/>
                      <a:pt x="3" y="14"/>
                      <a:pt x="4" y="11"/>
                    </a:cubicBezTo>
                    <a:cubicBezTo>
                      <a:pt x="5" y="7"/>
                      <a:pt x="5" y="9"/>
                      <a:pt x="6" y="5"/>
                    </a:cubicBezTo>
                    <a:cubicBezTo>
                      <a:pt x="5" y="9"/>
                      <a:pt x="6" y="6"/>
                      <a:pt x="5" y="7"/>
                    </a:cubicBezTo>
                    <a:cubicBezTo>
                      <a:pt x="7" y="3"/>
                      <a:pt x="5" y="7"/>
                      <a:pt x="7" y="2"/>
                    </a:cubicBezTo>
                    <a:cubicBezTo>
                      <a:pt x="3" y="10"/>
                      <a:pt x="3" y="10"/>
                      <a:pt x="3" y="10"/>
                    </a:cubicBezTo>
                    <a:cubicBezTo>
                      <a:pt x="4" y="7"/>
                      <a:pt x="4" y="7"/>
                      <a:pt x="3" y="8"/>
                    </a:cubicBezTo>
                    <a:cubicBezTo>
                      <a:pt x="4" y="8"/>
                      <a:pt x="1" y="15"/>
                      <a:pt x="1" y="17"/>
                    </a:cubicBezTo>
                    <a:cubicBezTo>
                      <a:pt x="2" y="15"/>
                      <a:pt x="3" y="14"/>
                      <a:pt x="3" y="16"/>
                    </a:cubicBezTo>
                    <a:cubicBezTo>
                      <a:pt x="5" y="10"/>
                      <a:pt x="3" y="16"/>
                      <a:pt x="5" y="11"/>
                    </a:cubicBezTo>
                    <a:cubicBezTo>
                      <a:pt x="3" y="17"/>
                      <a:pt x="3" y="17"/>
                      <a:pt x="3" y="17"/>
                    </a:cubicBezTo>
                    <a:cubicBezTo>
                      <a:pt x="4" y="16"/>
                      <a:pt x="4" y="14"/>
                      <a:pt x="5" y="11"/>
                    </a:cubicBezTo>
                    <a:cubicBezTo>
                      <a:pt x="6" y="11"/>
                      <a:pt x="4" y="14"/>
                      <a:pt x="3" y="16"/>
                    </a:cubicBezTo>
                    <a:cubicBezTo>
                      <a:pt x="3" y="17"/>
                      <a:pt x="4" y="15"/>
                      <a:pt x="6" y="12"/>
                    </a:cubicBezTo>
                    <a:cubicBezTo>
                      <a:pt x="3" y="18"/>
                      <a:pt x="3" y="18"/>
                      <a:pt x="3" y="18"/>
                    </a:cubicBezTo>
                    <a:cubicBezTo>
                      <a:pt x="4" y="17"/>
                      <a:pt x="4" y="17"/>
                      <a:pt x="4" y="17"/>
                    </a:cubicBezTo>
                    <a:cubicBezTo>
                      <a:pt x="10" y="0"/>
                      <a:pt x="5" y="13"/>
                      <a:pt x="6" y="9"/>
                    </a:cubicBezTo>
                    <a:cubicBezTo>
                      <a:pt x="6" y="10"/>
                      <a:pt x="5" y="10"/>
                      <a:pt x="5" y="8"/>
                    </a:cubicBezTo>
                    <a:cubicBezTo>
                      <a:pt x="4" y="13"/>
                      <a:pt x="4" y="13"/>
                      <a:pt x="4" y="13"/>
                    </a:cubicBezTo>
                    <a:cubicBezTo>
                      <a:pt x="4" y="10"/>
                      <a:pt x="1" y="22"/>
                      <a:pt x="3" y="13"/>
                    </a:cubicBezTo>
                    <a:cubicBezTo>
                      <a:pt x="2" y="16"/>
                      <a:pt x="2" y="16"/>
                      <a:pt x="2" y="16"/>
                    </a:cubicBezTo>
                    <a:cubicBezTo>
                      <a:pt x="3" y="14"/>
                      <a:pt x="3" y="10"/>
                      <a:pt x="4" y="7"/>
                    </a:cubicBezTo>
                    <a:cubicBezTo>
                      <a:pt x="4" y="8"/>
                      <a:pt x="4" y="7"/>
                      <a:pt x="4" y="8"/>
                    </a:cubicBezTo>
                    <a:cubicBezTo>
                      <a:pt x="3" y="10"/>
                      <a:pt x="3" y="10"/>
                      <a:pt x="3" y="10"/>
                    </a:cubicBezTo>
                    <a:cubicBezTo>
                      <a:pt x="2" y="14"/>
                      <a:pt x="3" y="11"/>
                      <a:pt x="3" y="8"/>
                    </a:cubicBezTo>
                    <a:cubicBezTo>
                      <a:pt x="2" y="12"/>
                      <a:pt x="2" y="16"/>
                      <a:pt x="1" y="19"/>
                    </a:cubicBezTo>
                    <a:cubicBezTo>
                      <a:pt x="3" y="11"/>
                      <a:pt x="0" y="27"/>
                      <a:pt x="1" y="24"/>
                    </a:cubicBezTo>
                    <a:lnTo>
                      <a:pt x="2"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4" name="Freeform 1743">
                <a:extLst>
                  <a:ext uri="{FF2B5EF4-FFF2-40B4-BE49-F238E27FC236}">
                    <a16:creationId xmlns:a16="http://schemas.microsoft.com/office/drawing/2014/main" xmlns="" id="{A450ED5F-786A-4145-8053-BF12C920CF99}"/>
                  </a:ext>
                </a:extLst>
              </p:cNvPr>
              <p:cNvSpPr/>
              <p:nvPr/>
            </p:nvSpPr>
            <p:spPr>
              <a:xfrm>
                <a:off x="2307" y="3159"/>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5" name="Freeform 1744">
                <a:extLst>
                  <a:ext uri="{FF2B5EF4-FFF2-40B4-BE49-F238E27FC236}">
                    <a16:creationId xmlns:a16="http://schemas.microsoft.com/office/drawing/2014/main" xmlns="" id="{E2AE2DDF-8F0A-43B8-9F6C-1A6DCDA083C6}"/>
                  </a:ext>
                </a:extLst>
              </p:cNvPr>
              <p:cNvSpPr/>
              <p:nvPr/>
            </p:nvSpPr>
            <p:spPr>
              <a:xfrm>
                <a:off x="2306" y="3160"/>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6" name="Freeform 1745">
                <a:extLst>
                  <a:ext uri="{FF2B5EF4-FFF2-40B4-BE49-F238E27FC236}">
                    <a16:creationId xmlns:a16="http://schemas.microsoft.com/office/drawing/2014/main" xmlns="" id="{B7F60A74-9E9E-4A63-85F7-72F52C4F3F9D}"/>
                  </a:ext>
                </a:extLst>
              </p:cNvPr>
              <p:cNvSpPr/>
              <p:nvPr/>
            </p:nvSpPr>
            <p:spPr>
              <a:xfrm>
                <a:off x="2306" y="3160"/>
                <a:ext cx="1" cy="0"/>
              </a:xfrm>
              <a:custGeom>
                <a:avLst/>
                <a:gdLst/>
                <a:ahLst/>
                <a:cxnLst>
                  <a:cxn ang="0">
                    <a:pos x="1" y="0"/>
                  </a:cxn>
                  <a:cxn ang="0">
                    <a:pos x="0" y="0"/>
                  </a:cxn>
                  <a:cxn ang="0">
                    <a:pos x="1" y="0"/>
                  </a:cxn>
                  <a:cxn ang="0">
                    <a:pos x="1" y="0"/>
                  </a:cxn>
                </a:cxnLst>
                <a:rect l="0" t="0" r="0" b="0"/>
                <a:pathLst>
                  <a:path w="1" h="1">
                    <a:moveTo>
                      <a:pt x="1" y="0"/>
                    </a:moveTo>
                    <a:lnTo>
                      <a:pt x="0" y="0"/>
                    </a:lnTo>
                    <a:lnTo>
                      <a:pt x="1" y="0"/>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7" name="Freeform 1746">
                <a:extLst>
                  <a:ext uri="{FF2B5EF4-FFF2-40B4-BE49-F238E27FC236}">
                    <a16:creationId xmlns:a16="http://schemas.microsoft.com/office/drawing/2014/main" xmlns="" id="{B759F502-A661-49DA-A121-3E36E5AE5F60}"/>
                  </a:ext>
                </a:extLst>
              </p:cNvPr>
              <p:cNvSpPr/>
              <p:nvPr/>
            </p:nvSpPr>
            <p:spPr>
              <a:xfrm>
                <a:off x="2304" y="3169"/>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8" name="Freeform 1747">
                <a:extLst>
                  <a:ext uri="{FF2B5EF4-FFF2-40B4-BE49-F238E27FC236}">
                    <a16:creationId xmlns:a16="http://schemas.microsoft.com/office/drawing/2014/main" xmlns="" id="{10AC53B0-982B-46D3-9648-5591DD5D7F26}"/>
                  </a:ext>
                </a:extLst>
              </p:cNvPr>
              <p:cNvSpPr/>
              <p:nvPr/>
            </p:nvSpPr>
            <p:spPr>
              <a:xfrm>
                <a:off x="2306" y="3155"/>
                <a:ext cx="1" cy="3"/>
              </a:xfrm>
              <a:custGeom>
                <a:avLst/>
                <a:gdLst/>
                <a:ahLst/>
                <a:cxnLst>
                  <a:cxn ang="0">
                    <a:pos x="1" y="0"/>
                  </a:cxn>
                  <a:cxn ang="0">
                    <a:pos x="0" y="3"/>
                  </a:cxn>
                  <a:cxn ang="0">
                    <a:pos x="1" y="0"/>
                  </a:cxn>
                </a:cxnLst>
                <a:rect l="0" t="0" r="0" b="0"/>
                <a:pathLst>
                  <a:path w="1" h="3">
                    <a:moveTo>
                      <a:pt x="1" y="0"/>
                    </a:moveTo>
                    <a:lnTo>
                      <a:pt x="0" y="3"/>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59" name="Freeform 1748">
                <a:extLst>
                  <a:ext uri="{FF2B5EF4-FFF2-40B4-BE49-F238E27FC236}">
                    <a16:creationId xmlns:a16="http://schemas.microsoft.com/office/drawing/2014/main" xmlns="" id="{25294783-8706-4B88-9A05-B7BBDD8C0F76}"/>
                  </a:ext>
                </a:extLst>
              </p:cNvPr>
              <p:cNvSpPr/>
              <p:nvPr/>
            </p:nvSpPr>
            <p:spPr>
              <a:xfrm>
                <a:off x="2303" y="3153"/>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0" name="Freeform 1749">
                <a:extLst>
                  <a:ext uri="{FF2B5EF4-FFF2-40B4-BE49-F238E27FC236}">
                    <a16:creationId xmlns:a16="http://schemas.microsoft.com/office/drawing/2014/main" xmlns="" id="{0821938A-3E40-4CDE-97C6-45E99591A341}"/>
                  </a:ext>
                </a:extLst>
              </p:cNvPr>
              <p:cNvSpPr/>
              <p:nvPr/>
            </p:nvSpPr>
            <p:spPr>
              <a:xfrm>
                <a:off x="2291" y="3149"/>
                <a:ext cx="17" cy="28"/>
              </a:xfrm>
              <a:custGeom>
                <a:avLst/>
                <a:gdLst/>
                <a:ahLst/>
                <a:cxnLst>
                  <a:cxn ang="0">
                    <a:pos x="1" y="12"/>
                  </a:cxn>
                  <a:cxn ang="0">
                    <a:pos x="0" y="18"/>
                  </a:cxn>
                  <a:cxn ang="0">
                    <a:pos x="0" y="21"/>
                  </a:cxn>
                  <a:cxn ang="0">
                    <a:pos x="1" y="18"/>
                  </a:cxn>
                  <a:cxn ang="0">
                    <a:pos x="2" y="18"/>
                  </a:cxn>
                  <a:cxn ang="0">
                    <a:pos x="3" y="19"/>
                  </a:cxn>
                  <a:cxn ang="0">
                    <a:pos x="5" y="14"/>
                  </a:cxn>
                  <a:cxn ang="0">
                    <a:pos x="5" y="16"/>
                  </a:cxn>
                  <a:cxn ang="0">
                    <a:pos x="6" y="18"/>
                  </a:cxn>
                  <a:cxn ang="0">
                    <a:pos x="8" y="9"/>
                  </a:cxn>
                  <a:cxn ang="0">
                    <a:pos x="9" y="9"/>
                  </a:cxn>
                  <a:cxn ang="0">
                    <a:pos x="8" y="13"/>
                  </a:cxn>
                  <a:cxn ang="0">
                    <a:pos x="9" y="13"/>
                  </a:cxn>
                  <a:cxn ang="0">
                    <a:pos x="10" y="15"/>
                  </a:cxn>
                  <a:cxn ang="0">
                    <a:pos x="11" y="13"/>
                  </a:cxn>
                  <a:cxn ang="0">
                    <a:pos x="13" y="9"/>
                  </a:cxn>
                  <a:cxn ang="0">
                    <a:pos x="12" y="14"/>
                  </a:cxn>
                  <a:cxn ang="0">
                    <a:pos x="13" y="12"/>
                  </a:cxn>
                  <a:cxn ang="0">
                    <a:pos x="14" y="14"/>
                  </a:cxn>
                  <a:cxn ang="0">
                    <a:pos x="14" y="12"/>
                  </a:cxn>
                  <a:cxn ang="0">
                    <a:pos x="13" y="15"/>
                  </a:cxn>
                  <a:cxn ang="0">
                    <a:pos x="16" y="5"/>
                  </a:cxn>
                  <a:cxn ang="0">
                    <a:pos x="16" y="4"/>
                  </a:cxn>
                  <a:cxn ang="0">
                    <a:pos x="15" y="5"/>
                  </a:cxn>
                  <a:cxn ang="0">
                    <a:pos x="15" y="3"/>
                  </a:cxn>
                  <a:cxn ang="0">
                    <a:pos x="14" y="2"/>
                  </a:cxn>
                  <a:cxn ang="0">
                    <a:pos x="12" y="5"/>
                  </a:cxn>
                  <a:cxn ang="0">
                    <a:pos x="12" y="4"/>
                  </a:cxn>
                  <a:cxn ang="0">
                    <a:pos x="12" y="4"/>
                  </a:cxn>
                  <a:cxn ang="0">
                    <a:pos x="11" y="5"/>
                  </a:cxn>
                  <a:cxn ang="0">
                    <a:pos x="10" y="7"/>
                  </a:cxn>
                  <a:cxn ang="0">
                    <a:pos x="11" y="2"/>
                  </a:cxn>
                  <a:cxn ang="0">
                    <a:pos x="10" y="2"/>
                  </a:cxn>
                  <a:cxn ang="0">
                    <a:pos x="9" y="7"/>
                  </a:cxn>
                  <a:cxn ang="0">
                    <a:pos x="7" y="9"/>
                  </a:cxn>
                  <a:cxn ang="0">
                    <a:pos x="5" y="10"/>
                  </a:cxn>
                  <a:cxn ang="0">
                    <a:pos x="5" y="9"/>
                  </a:cxn>
                  <a:cxn ang="0">
                    <a:pos x="4" y="10"/>
                  </a:cxn>
                  <a:cxn ang="0">
                    <a:pos x="3" y="16"/>
                  </a:cxn>
                  <a:cxn ang="0">
                    <a:pos x="4" y="8"/>
                  </a:cxn>
                </a:cxnLst>
                <a:rect l="0" t="0" r="0" b="0"/>
                <a:pathLst>
                  <a:path w="18" h="31">
                    <a:moveTo>
                      <a:pt x="4" y="8"/>
                    </a:moveTo>
                    <a:cubicBezTo>
                      <a:pt x="3" y="9"/>
                      <a:pt x="3" y="10"/>
                      <a:pt x="2" y="14"/>
                    </a:cubicBezTo>
                    <a:cubicBezTo>
                      <a:pt x="2" y="12"/>
                      <a:pt x="2" y="12"/>
                      <a:pt x="2" y="12"/>
                    </a:cubicBezTo>
                    <a:cubicBezTo>
                      <a:pt x="2" y="13"/>
                      <a:pt x="1" y="16"/>
                      <a:pt x="1" y="21"/>
                    </a:cubicBezTo>
                    <a:cubicBezTo>
                      <a:pt x="1" y="19"/>
                      <a:pt x="1" y="19"/>
                      <a:pt x="1" y="19"/>
                    </a:cubicBezTo>
                    <a:cubicBezTo>
                      <a:pt x="2" y="15"/>
                      <a:pt x="1" y="22"/>
                      <a:pt x="0" y="24"/>
                    </a:cubicBezTo>
                    <a:cubicBezTo>
                      <a:pt x="1" y="23"/>
                      <a:pt x="3" y="14"/>
                      <a:pt x="2" y="16"/>
                    </a:cubicBezTo>
                    <a:cubicBezTo>
                      <a:pt x="3" y="16"/>
                      <a:pt x="2" y="18"/>
                      <a:pt x="2" y="20"/>
                    </a:cubicBezTo>
                    <a:cubicBezTo>
                      <a:pt x="2" y="21"/>
                      <a:pt x="3" y="14"/>
                      <a:pt x="4" y="13"/>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6"/>
                    </a:cubicBezTo>
                    <a:cubicBezTo>
                      <a:pt x="6" y="18"/>
                      <a:pt x="6" y="18"/>
                      <a:pt x="6" y="18"/>
                    </a:cubicBezTo>
                    <a:cubicBezTo>
                      <a:pt x="6" y="21"/>
                      <a:pt x="7" y="13"/>
                      <a:pt x="6" y="18"/>
                    </a:cubicBezTo>
                    <a:cubicBezTo>
                      <a:pt x="6" y="19"/>
                      <a:pt x="7" y="15"/>
                      <a:pt x="8" y="12"/>
                    </a:cubicBezTo>
                    <a:cubicBezTo>
                      <a:pt x="8" y="13"/>
                      <a:pt x="8" y="15"/>
                      <a:pt x="7" y="20"/>
                    </a:cubicBezTo>
                    <a:cubicBezTo>
                      <a:pt x="8" y="14"/>
                      <a:pt x="8" y="17"/>
                      <a:pt x="8" y="14"/>
                    </a:cubicBezTo>
                    <a:cubicBezTo>
                      <a:pt x="8" y="14"/>
                      <a:pt x="9" y="13"/>
                      <a:pt x="9" y="10"/>
                    </a:cubicBezTo>
                    <a:cubicBezTo>
                      <a:pt x="9" y="11"/>
                      <a:pt x="10" y="6"/>
                      <a:pt x="11" y="5"/>
                    </a:cubicBezTo>
                    <a:cubicBezTo>
                      <a:pt x="10" y="12"/>
                      <a:pt x="11" y="5"/>
                      <a:pt x="10" y="10"/>
                    </a:cubicBezTo>
                    <a:cubicBezTo>
                      <a:pt x="9" y="13"/>
                      <a:pt x="9" y="13"/>
                      <a:pt x="8" y="18"/>
                    </a:cubicBezTo>
                    <a:cubicBezTo>
                      <a:pt x="8" y="18"/>
                      <a:pt x="8" y="17"/>
                      <a:pt x="9" y="15"/>
                    </a:cubicBezTo>
                    <a:cubicBezTo>
                      <a:pt x="9" y="16"/>
                      <a:pt x="9" y="18"/>
                      <a:pt x="9" y="18"/>
                    </a:cubicBezTo>
                    <a:cubicBezTo>
                      <a:pt x="8" y="21"/>
                      <a:pt x="11" y="12"/>
                      <a:pt x="10" y="15"/>
                    </a:cubicBezTo>
                    <a:cubicBezTo>
                      <a:pt x="10" y="18"/>
                      <a:pt x="10" y="18"/>
                      <a:pt x="10" y="18"/>
                    </a:cubicBezTo>
                    <a:cubicBezTo>
                      <a:pt x="11" y="14"/>
                      <a:pt x="10" y="19"/>
                      <a:pt x="11" y="17"/>
                    </a:cubicBezTo>
                    <a:cubicBezTo>
                      <a:pt x="11" y="15"/>
                      <a:pt x="12" y="14"/>
                      <a:pt x="12" y="13"/>
                    </a:cubicBezTo>
                    <a:cubicBezTo>
                      <a:pt x="10" y="21"/>
                      <a:pt x="13" y="8"/>
                      <a:pt x="12" y="15"/>
                    </a:cubicBezTo>
                    <a:cubicBezTo>
                      <a:pt x="14" y="9"/>
                      <a:pt x="15" y="6"/>
                      <a:pt x="15" y="6"/>
                    </a:cubicBezTo>
                    <a:cubicBezTo>
                      <a:pt x="14" y="11"/>
                      <a:pt x="14" y="11"/>
                      <a:pt x="14" y="11"/>
                    </a:cubicBezTo>
                    <a:cubicBezTo>
                      <a:pt x="14" y="8"/>
                      <a:pt x="12" y="17"/>
                      <a:pt x="11" y="19"/>
                    </a:cubicBezTo>
                    <a:cubicBezTo>
                      <a:pt x="12" y="16"/>
                      <a:pt x="11" y="19"/>
                      <a:pt x="13" y="16"/>
                    </a:cubicBezTo>
                    <a:cubicBezTo>
                      <a:pt x="11" y="20"/>
                      <a:pt x="11" y="20"/>
                      <a:pt x="11" y="20"/>
                    </a:cubicBezTo>
                    <a:cubicBezTo>
                      <a:pt x="12" y="20"/>
                      <a:pt x="14" y="10"/>
                      <a:pt x="14" y="14"/>
                    </a:cubicBezTo>
                    <a:cubicBezTo>
                      <a:pt x="13" y="17"/>
                      <a:pt x="13" y="17"/>
                      <a:pt x="13" y="17"/>
                    </a:cubicBezTo>
                    <a:cubicBezTo>
                      <a:pt x="13" y="17"/>
                      <a:pt x="12" y="23"/>
                      <a:pt x="15" y="16"/>
                    </a:cubicBezTo>
                    <a:cubicBezTo>
                      <a:pt x="16" y="14"/>
                      <a:pt x="18" y="8"/>
                      <a:pt x="18"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3"/>
                      <a:pt x="14" y="3"/>
                      <a:pt x="14" y="3"/>
                    </a:cubicBezTo>
                    <a:cubicBezTo>
                      <a:pt x="14" y="3"/>
                      <a:pt x="13" y="7"/>
                      <a:pt x="13" y="5"/>
                    </a:cubicBezTo>
                    <a:cubicBezTo>
                      <a:pt x="14" y="3"/>
                      <a:pt x="14" y="3"/>
                      <a:pt x="14" y="3"/>
                    </a:cubicBezTo>
                    <a:cubicBezTo>
                      <a:pt x="14" y="2"/>
                      <a:pt x="11" y="11"/>
                      <a:pt x="12" y="6"/>
                    </a:cubicBezTo>
                    <a:cubicBezTo>
                      <a:pt x="12" y="8"/>
                      <a:pt x="11" y="8"/>
                      <a:pt x="10" y="14"/>
                    </a:cubicBezTo>
                    <a:cubicBezTo>
                      <a:pt x="10" y="12"/>
                      <a:pt x="11" y="8"/>
                      <a:pt x="11" y="8"/>
                    </a:cubicBezTo>
                    <a:cubicBezTo>
                      <a:pt x="10" y="13"/>
                      <a:pt x="11" y="6"/>
                      <a:pt x="10" y="10"/>
                    </a:cubicBezTo>
                    <a:cubicBezTo>
                      <a:pt x="12" y="4"/>
                      <a:pt x="11"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3"/>
                    </a:cubicBezTo>
                    <a:cubicBezTo>
                      <a:pt x="8" y="10"/>
                      <a:pt x="8" y="10"/>
                      <a:pt x="8" y="10"/>
                    </a:cubicBezTo>
                    <a:cubicBezTo>
                      <a:pt x="9" y="3"/>
                      <a:pt x="8" y="9"/>
                      <a:pt x="6" y="15"/>
                    </a:cubicBezTo>
                    <a:cubicBezTo>
                      <a:pt x="6" y="15"/>
                      <a:pt x="6" y="13"/>
                      <a:pt x="6" y="12"/>
                    </a:cubicBezTo>
                    <a:cubicBezTo>
                      <a:pt x="7" y="10"/>
                      <a:pt x="7" y="10"/>
                      <a:pt x="7" y="10"/>
                    </a:cubicBezTo>
                    <a:cubicBezTo>
                      <a:pt x="7" y="9"/>
                      <a:pt x="8" y="5"/>
                      <a:pt x="6" y="11"/>
                    </a:cubicBezTo>
                    <a:cubicBezTo>
                      <a:pt x="6" y="13"/>
                      <a:pt x="7" y="7"/>
                      <a:pt x="7" y="6"/>
                    </a:cubicBezTo>
                    <a:cubicBezTo>
                      <a:pt x="5" y="14"/>
                      <a:pt x="7" y="0"/>
                      <a:pt x="5" y="12"/>
                    </a:cubicBezTo>
                    <a:cubicBezTo>
                      <a:pt x="5" y="12"/>
                      <a:pt x="4" y="14"/>
                      <a:pt x="5" y="14"/>
                    </a:cubicBezTo>
                    <a:cubicBezTo>
                      <a:pt x="4" y="15"/>
                      <a:pt x="4" y="18"/>
                      <a:pt x="4" y="18"/>
                    </a:cubicBezTo>
                    <a:cubicBezTo>
                      <a:pt x="4" y="18"/>
                      <a:pt x="4" y="14"/>
                      <a:pt x="4" y="16"/>
                    </a:cubicBezTo>
                    <a:cubicBezTo>
                      <a:pt x="5" y="9"/>
                      <a:pt x="5" y="9"/>
                      <a:pt x="5" y="9"/>
                    </a:cubicBezTo>
                    <a:cubicBezTo>
                      <a:pt x="6" y="1"/>
                      <a:pt x="2" y="18"/>
                      <a:pt x="4" y="8"/>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1" name="Freeform 1750">
                <a:extLst>
                  <a:ext uri="{FF2B5EF4-FFF2-40B4-BE49-F238E27FC236}">
                    <a16:creationId xmlns:a16="http://schemas.microsoft.com/office/drawing/2014/main" xmlns="" id="{A8E79727-5D27-4416-8D2A-F4BF6AD2EADD}"/>
                  </a:ext>
                </a:extLst>
              </p:cNvPr>
              <p:cNvSpPr/>
              <p:nvPr/>
            </p:nvSpPr>
            <p:spPr>
              <a:xfrm>
                <a:off x="2298" y="3153"/>
                <a:ext cx="1" cy="4"/>
              </a:xfrm>
              <a:custGeom>
                <a:avLst/>
                <a:gdLst/>
                <a:ahLst/>
                <a:cxnLst>
                  <a:cxn ang="0">
                    <a:pos x="1" y="4"/>
                  </a:cxn>
                  <a:cxn ang="0">
                    <a:pos x="1" y="0"/>
                  </a:cxn>
                  <a:cxn ang="0">
                    <a:pos x="0" y="3"/>
                  </a:cxn>
                  <a:cxn ang="0">
                    <a:pos x="1" y="4"/>
                  </a:cxn>
                </a:cxnLst>
                <a:rect l="0" t="0" r="0" b="0"/>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2" name="Freeform 1751">
                <a:extLst>
                  <a:ext uri="{FF2B5EF4-FFF2-40B4-BE49-F238E27FC236}">
                    <a16:creationId xmlns:a16="http://schemas.microsoft.com/office/drawing/2014/main" xmlns="" id="{FF4C60A6-7C91-4929-87A3-1A797F424933}"/>
                  </a:ext>
                </a:extLst>
              </p:cNvPr>
              <p:cNvSpPr/>
              <p:nvPr/>
            </p:nvSpPr>
            <p:spPr>
              <a:xfrm>
                <a:off x="2298" y="3156"/>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3" name="Freeform 1752">
                <a:extLst>
                  <a:ext uri="{FF2B5EF4-FFF2-40B4-BE49-F238E27FC236}">
                    <a16:creationId xmlns:a16="http://schemas.microsoft.com/office/drawing/2014/main" xmlns="" id="{2A6C8C5F-8132-49F5-90BC-CA3C1F0DCC93}"/>
                  </a:ext>
                </a:extLst>
              </p:cNvPr>
              <p:cNvSpPr/>
              <p:nvPr/>
            </p:nvSpPr>
            <p:spPr>
              <a:xfrm>
                <a:off x="2294" y="3156"/>
                <a:ext cx="0" cy="2"/>
              </a:xfrm>
              <a:custGeom>
                <a:avLst/>
                <a:gdLst/>
                <a:ahLst/>
                <a:cxnLst>
                  <a:cxn ang="0">
                    <a:pos x="0" y="1"/>
                  </a:cxn>
                  <a:cxn ang="0">
                    <a:pos x="0" y="1"/>
                  </a:cxn>
                  <a:cxn ang="0">
                    <a:pos x="0" y="1"/>
                  </a:cxn>
                </a:cxnLst>
                <a:rect l="0" t="0" r="0" b="0"/>
                <a:pathLst>
                  <a:path w="1" h="2">
                    <a:moveTo>
                      <a:pt x="0" y="1"/>
                    </a:moveTo>
                    <a:cubicBezTo>
                      <a:pt x="0" y="0"/>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4" name="Freeform 1753">
                <a:extLst>
                  <a:ext uri="{FF2B5EF4-FFF2-40B4-BE49-F238E27FC236}">
                    <a16:creationId xmlns:a16="http://schemas.microsoft.com/office/drawing/2014/main" xmlns="" id="{8226BFAE-1ED5-4DEE-8160-4BD5BA9E19BA}"/>
                  </a:ext>
                </a:extLst>
              </p:cNvPr>
              <p:cNvSpPr/>
              <p:nvPr/>
            </p:nvSpPr>
            <p:spPr>
              <a:xfrm>
                <a:off x="2293" y="3159"/>
                <a:ext cx="0" cy="1"/>
              </a:xfrm>
              <a:custGeom>
                <a:avLst/>
                <a:gdLst/>
                <a:ahLst/>
                <a:cxnLst>
                  <a:cxn ang="0">
                    <a:pos x="0" y="0"/>
                  </a:cxn>
                  <a:cxn ang="0">
                    <a:pos x="0" y="1"/>
                  </a:cxn>
                  <a:cxn ang="0">
                    <a:pos x="0" y="0"/>
                  </a:cxn>
                  <a:cxn ang="0">
                    <a:pos x="0" y="0"/>
                  </a:cxn>
                </a:cxnLst>
                <a:rect l="0" t="0" r="0" b="0"/>
                <a:pathLst>
                  <a:path w="1" h="1">
                    <a:moveTo>
                      <a:pt x="0" y="0"/>
                    </a:moveTo>
                    <a:lnTo>
                      <a:pt x="0" y="1"/>
                    </a:ln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5" name="Freeform 1754">
                <a:extLst>
                  <a:ext uri="{FF2B5EF4-FFF2-40B4-BE49-F238E27FC236}">
                    <a16:creationId xmlns:a16="http://schemas.microsoft.com/office/drawing/2014/main" xmlns="" id="{02B3F864-B8ED-4620-AA4C-6D97A8023C10}"/>
                  </a:ext>
                </a:extLst>
              </p:cNvPr>
              <p:cNvSpPr/>
              <p:nvPr/>
            </p:nvSpPr>
            <p:spPr>
              <a:xfrm>
                <a:off x="2285" y="3154"/>
                <a:ext cx="8" cy="23"/>
              </a:xfrm>
              <a:custGeom>
                <a:avLst/>
                <a:gdLst/>
                <a:ahLst/>
                <a:cxnLst>
                  <a:cxn ang="0">
                    <a:pos x="1" y="10"/>
                  </a:cxn>
                  <a:cxn ang="0">
                    <a:pos x="0" y="13"/>
                  </a:cxn>
                  <a:cxn ang="0">
                    <a:pos x="1" y="11"/>
                  </a:cxn>
                  <a:cxn ang="0">
                    <a:pos x="0" y="18"/>
                  </a:cxn>
                  <a:cxn ang="0">
                    <a:pos x="3" y="13"/>
                  </a:cxn>
                  <a:cxn ang="0">
                    <a:pos x="2" y="16"/>
                  </a:cxn>
                  <a:cxn ang="0">
                    <a:pos x="4" y="11"/>
                  </a:cxn>
                  <a:cxn ang="0">
                    <a:pos x="3" y="17"/>
                  </a:cxn>
                  <a:cxn ang="0">
                    <a:pos x="4" y="15"/>
                  </a:cxn>
                  <a:cxn ang="0">
                    <a:pos x="5" y="12"/>
                  </a:cxn>
                  <a:cxn ang="0">
                    <a:pos x="5" y="13"/>
                  </a:cxn>
                  <a:cxn ang="0">
                    <a:pos x="5" y="12"/>
                  </a:cxn>
                  <a:cxn ang="0">
                    <a:pos x="5" y="12"/>
                  </a:cxn>
                  <a:cxn ang="0">
                    <a:pos x="5" y="13"/>
                  </a:cxn>
                  <a:cxn ang="0">
                    <a:pos x="6" y="11"/>
                  </a:cxn>
                  <a:cxn ang="0">
                    <a:pos x="5" y="15"/>
                  </a:cxn>
                  <a:cxn ang="0">
                    <a:pos x="7" y="10"/>
                  </a:cxn>
                  <a:cxn ang="0">
                    <a:pos x="8" y="6"/>
                  </a:cxn>
                  <a:cxn ang="0">
                    <a:pos x="6" y="9"/>
                  </a:cxn>
                  <a:cxn ang="0">
                    <a:pos x="6" y="10"/>
                  </a:cxn>
                  <a:cxn ang="0">
                    <a:pos x="6" y="11"/>
                  </a:cxn>
                  <a:cxn ang="0">
                    <a:pos x="7" y="6"/>
                  </a:cxn>
                  <a:cxn ang="0">
                    <a:pos x="7" y="2"/>
                  </a:cxn>
                  <a:cxn ang="0">
                    <a:pos x="7" y="2"/>
                  </a:cxn>
                  <a:cxn ang="0">
                    <a:pos x="6" y="3"/>
                  </a:cxn>
                  <a:cxn ang="0">
                    <a:pos x="6" y="6"/>
                  </a:cxn>
                  <a:cxn ang="0">
                    <a:pos x="5" y="12"/>
                  </a:cxn>
                  <a:cxn ang="0">
                    <a:pos x="4" y="11"/>
                  </a:cxn>
                  <a:cxn ang="0">
                    <a:pos x="6" y="7"/>
                  </a:cxn>
                  <a:cxn ang="0">
                    <a:pos x="5" y="10"/>
                  </a:cxn>
                  <a:cxn ang="0">
                    <a:pos x="6" y="3"/>
                  </a:cxn>
                  <a:cxn ang="0">
                    <a:pos x="5" y="9"/>
                  </a:cxn>
                  <a:cxn ang="0">
                    <a:pos x="3" y="9"/>
                  </a:cxn>
                  <a:cxn ang="0">
                    <a:pos x="4" y="6"/>
                  </a:cxn>
                  <a:cxn ang="0">
                    <a:pos x="3" y="10"/>
                  </a:cxn>
                  <a:cxn ang="0">
                    <a:pos x="3" y="8"/>
                  </a:cxn>
                  <a:cxn ang="0">
                    <a:pos x="2" y="11"/>
                  </a:cxn>
                  <a:cxn ang="0">
                    <a:pos x="1" y="10"/>
                  </a:cxn>
                  <a:cxn ang="0">
                    <a:pos x="1" y="10"/>
                  </a:cxn>
                  <a:cxn ang="0">
                    <a:pos x="0" y="15"/>
                  </a:cxn>
                  <a:cxn ang="0">
                    <a:pos x="1" y="10"/>
                  </a:cxn>
                </a:cxnLst>
                <a:rect l="0" t="0" r="0" b="0"/>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7"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0"/>
                    </a:cubicBezTo>
                    <a:cubicBezTo>
                      <a:pt x="7" y="11"/>
                      <a:pt x="7" y="11"/>
                      <a:pt x="7" y="11"/>
                    </a:cubicBezTo>
                    <a:cubicBezTo>
                      <a:pt x="6" y="20"/>
                      <a:pt x="8" y="8"/>
                      <a:pt x="7" y="12"/>
                    </a:cubicBezTo>
                    <a:cubicBezTo>
                      <a:pt x="7" y="9"/>
                      <a:pt x="8" y="9"/>
                      <a:pt x="8" y="7"/>
                    </a:cubicBezTo>
                    <a:cubicBezTo>
                      <a:pt x="9" y="0"/>
                      <a:pt x="6" y="12"/>
                      <a:pt x="8" y="3"/>
                    </a:cubicBezTo>
                    <a:cubicBezTo>
                      <a:pt x="8" y="3"/>
                      <a:pt x="8" y="3"/>
                      <a:pt x="8" y="3"/>
                    </a:cubicBezTo>
                    <a:cubicBezTo>
                      <a:pt x="8" y="2"/>
                      <a:pt x="7" y="3"/>
                      <a:pt x="7" y="4"/>
                    </a:cubicBezTo>
                    <a:cubicBezTo>
                      <a:pt x="7" y="7"/>
                      <a:pt x="7" y="7"/>
                      <a:pt x="7" y="7"/>
                    </a:cubicBezTo>
                    <a:cubicBezTo>
                      <a:pt x="7" y="8"/>
                      <a:pt x="6" y="12"/>
                      <a:pt x="6" y="14"/>
                    </a:cubicBezTo>
                    <a:cubicBezTo>
                      <a:pt x="6" y="9"/>
                      <a:pt x="5" y="15"/>
                      <a:pt x="5" y="13"/>
                    </a:cubicBezTo>
                    <a:cubicBezTo>
                      <a:pt x="6" y="10"/>
                      <a:pt x="6" y="10"/>
                      <a:pt x="7" y="8"/>
                    </a:cubicBezTo>
                    <a:cubicBezTo>
                      <a:pt x="6" y="11"/>
                      <a:pt x="6" y="11"/>
                      <a:pt x="6" y="11"/>
                    </a:cubicBezTo>
                    <a:cubicBezTo>
                      <a:pt x="6" y="11"/>
                      <a:pt x="6" y="6"/>
                      <a:pt x="7" y="4"/>
                    </a:cubicBezTo>
                    <a:cubicBezTo>
                      <a:pt x="6" y="7"/>
                      <a:pt x="6" y="6"/>
                      <a:pt x="6" y="10"/>
                    </a:cubicBezTo>
                    <a:cubicBezTo>
                      <a:pt x="6" y="6"/>
                      <a:pt x="5" y="7"/>
                      <a:pt x="4" y="10"/>
                    </a:cubicBezTo>
                    <a:cubicBezTo>
                      <a:pt x="4" y="10"/>
                      <a:pt x="5" y="6"/>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6" name="Freeform 1755">
                <a:extLst>
                  <a:ext uri="{FF2B5EF4-FFF2-40B4-BE49-F238E27FC236}">
                    <a16:creationId xmlns:a16="http://schemas.microsoft.com/office/drawing/2014/main" xmlns="" id="{0FB39BB8-21A5-4D1E-A2EC-D861BB69D034}"/>
                  </a:ext>
                </a:extLst>
              </p:cNvPr>
              <p:cNvSpPr/>
              <p:nvPr/>
            </p:nvSpPr>
            <p:spPr>
              <a:xfrm>
                <a:off x="2285" y="3165"/>
                <a:ext cx="1" cy="8"/>
              </a:xfrm>
              <a:custGeom>
                <a:avLst/>
                <a:gdLst/>
                <a:ahLst/>
                <a:cxnLst>
                  <a:cxn ang="0">
                    <a:pos x="0" y="4"/>
                  </a:cxn>
                  <a:cxn ang="0">
                    <a:pos x="1" y="0"/>
                  </a:cxn>
                  <a:cxn ang="0">
                    <a:pos x="0" y="7"/>
                  </a:cxn>
                  <a:cxn ang="0">
                    <a:pos x="0" y="6"/>
                  </a:cxn>
                  <a:cxn ang="0">
                    <a:pos x="0" y="4"/>
                  </a:cxn>
                </a:cxnLst>
                <a:rect l="0" t="0" r="0" b="0"/>
                <a:pathLst>
                  <a:path w="1" h="9">
                    <a:moveTo>
                      <a:pt x="0" y="5"/>
                    </a:moveTo>
                    <a:cubicBezTo>
                      <a:pt x="1" y="1"/>
                      <a:pt x="1" y="1"/>
                      <a:pt x="1" y="1"/>
                    </a:cubicBezTo>
                    <a:cubicBezTo>
                      <a:pt x="1" y="0"/>
                      <a:pt x="0" y="5"/>
                      <a:pt x="0" y="8"/>
                    </a:cubicBezTo>
                    <a:cubicBezTo>
                      <a:pt x="0" y="7"/>
                      <a:pt x="0" y="9"/>
                      <a:pt x="0" y="7"/>
                    </a:cubicBezTo>
                    <a:cubicBezTo>
                      <a:pt x="0" y="6"/>
                      <a:pt x="0" y="5"/>
                      <a:pt x="0"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7" name="Freeform 1756">
                <a:extLst>
                  <a:ext uri="{FF2B5EF4-FFF2-40B4-BE49-F238E27FC236}">
                    <a16:creationId xmlns:a16="http://schemas.microsoft.com/office/drawing/2014/main" xmlns="" id="{906FB8AD-6D63-4D70-9E3B-91D17EF434EE}"/>
                  </a:ext>
                </a:extLst>
              </p:cNvPr>
              <p:cNvSpPr/>
              <p:nvPr/>
            </p:nvSpPr>
            <p:spPr>
              <a:xfrm>
                <a:off x="2283" y="3162"/>
                <a:ext cx="2" cy="17"/>
              </a:xfrm>
              <a:custGeom>
                <a:avLst/>
                <a:gdLst/>
                <a:ahLst/>
                <a:cxnLst>
                  <a:cxn ang="0">
                    <a:pos x="1" y="8"/>
                  </a:cxn>
                  <a:cxn ang="0">
                    <a:pos x="1" y="10"/>
                  </a:cxn>
                  <a:cxn ang="0">
                    <a:pos x="1" y="11"/>
                  </a:cxn>
                  <a:cxn ang="0">
                    <a:pos x="2" y="6"/>
                  </a:cxn>
                  <a:cxn ang="0">
                    <a:pos x="2" y="9"/>
                  </a:cxn>
                  <a:cxn ang="0">
                    <a:pos x="2" y="5"/>
                  </a:cxn>
                  <a:cxn ang="0">
                    <a:pos x="2" y="7"/>
                  </a:cxn>
                  <a:cxn ang="0">
                    <a:pos x="2" y="5"/>
                  </a:cxn>
                  <a:cxn ang="0">
                    <a:pos x="2" y="6"/>
                  </a:cxn>
                  <a:cxn ang="0">
                    <a:pos x="2" y="3"/>
                  </a:cxn>
                  <a:cxn ang="0">
                    <a:pos x="2" y="8"/>
                  </a:cxn>
                  <a:cxn ang="0">
                    <a:pos x="2" y="3"/>
                  </a:cxn>
                  <a:cxn ang="0">
                    <a:pos x="2" y="1"/>
                  </a:cxn>
                  <a:cxn ang="0">
                    <a:pos x="2" y="3"/>
                  </a:cxn>
                  <a:cxn ang="0">
                    <a:pos x="1" y="7"/>
                  </a:cxn>
                  <a:cxn ang="0">
                    <a:pos x="2" y="1"/>
                  </a:cxn>
                  <a:cxn ang="0">
                    <a:pos x="1" y="4"/>
                  </a:cxn>
                  <a:cxn ang="0">
                    <a:pos x="1" y="10"/>
                  </a:cxn>
                  <a:cxn ang="0">
                    <a:pos x="1" y="6"/>
                  </a:cxn>
                  <a:cxn ang="0">
                    <a:pos x="0" y="4"/>
                  </a:cxn>
                  <a:cxn ang="0">
                    <a:pos x="1" y="13"/>
                  </a:cxn>
                  <a:cxn ang="0">
                    <a:pos x="1" y="8"/>
                  </a:cxn>
                </a:cxnLst>
                <a:rect l="0" t="0" r="0" b="0"/>
                <a:pathLst>
                  <a:path w="2" h="19">
                    <a:moveTo>
                      <a:pt x="1" y="9"/>
                    </a:moveTo>
                    <a:cubicBezTo>
                      <a:pt x="1" y="12"/>
                      <a:pt x="1" y="12"/>
                      <a:pt x="1" y="12"/>
                    </a:cubicBezTo>
                    <a:cubicBezTo>
                      <a:pt x="1" y="12"/>
                      <a:pt x="2" y="10"/>
                      <a:pt x="1" y="13"/>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2" y="5"/>
                      <a:pt x="2" y="4"/>
                    </a:cubicBezTo>
                    <a:cubicBezTo>
                      <a:pt x="2" y="4"/>
                      <a:pt x="2" y="7"/>
                      <a:pt x="1" y="8"/>
                    </a:cubicBezTo>
                    <a:cubicBezTo>
                      <a:pt x="1" y="13"/>
                      <a:pt x="2" y="5"/>
                      <a:pt x="2" y="2"/>
                    </a:cubicBezTo>
                    <a:cubicBezTo>
                      <a:pt x="1" y="6"/>
                      <a:pt x="1" y="10"/>
                      <a:pt x="1" y="5"/>
                    </a:cubicBezTo>
                    <a:cubicBezTo>
                      <a:pt x="1" y="8"/>
                      <a:pt x="1" y="12"/>
                      <a:pt x="1" y="12"/>
                    </a:cubicBezTo>
                    <a:cubicBezTo>
                      <a:pt x="1" y="7"/>
                      <a:pt x="1" y="7"/>
                      <a:pt x="1" y="7"/>
                    </a:cubicBezTo>
                    <a:cubicBezTo>
                      <a:pt x="1" y="6"/>
                      <a:pt x="0" y="5"/>
                      <a:pt x="0" y="5"/>
                    </a:cubicBezTo>
                    <a:cubicBezTo>
                      <a:pt x="1" y="9"/>
                      <a:pt x="1" y="13"/>
                      <a:pt x="1" y="15"/>
                    </a:cubicBezTo>
                    <a:cubicBezTo>
                      <a:pt x="1" y="19"/>
                      <a:pt x="1"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68" name="Rectangle 1757">
                <a:extLst>
                  <a:ext uri="{FF2B5EF4-FFF2-40B4-BE49-F238E27FC236}">
                    <a16:creationId xmlns:a16="http://schemas.microsoft.com/office/drawing/2014/main" xmlns="" id="{40B2D69E-4E71-48ED-93D0-8462B79A431E}"/>
                  </a:ext>
                </a:extLst>
              </p:cNvPr>
              <p:cNvSpPr/>
              <p:nvPr/>
            </p:nvSpPr>
            <p:spPr>
              <a:xfrm>
                <a:off x="2284" y="3173"/>
                <a:ext cx="1" cy="2"/>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269" name="Freeform 1758">
                <a:extLst>
                  <a:ext uri="{FF2B5EF4-FFF2-40B4-BE49-F238E27FC236}">
                    <a16:creationId xmlns:a16="http://schemas.microsoft.com/office/drawing/2014/main" xmlns="" id="{2CF03F2A-76D2-4FA0-A839-2FBDC1D52D3F}"/>
                  </a:ext>
                </a:extLst>
              </p:cNvPr>
              <p:cNvSpPr/>
              <p:nvPr/>
            </p:nvSpPr>
            <p:spPr>
              <a:xfrm>
                <a:off x="2349" y="3158"/>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0" name="Freeform 1759">
                <a:extLst>
                  <a:ext uri="{FF2B5EF4-FFF2-40B4-BE49-F238E27FC236}">
                    <a16:creationId xmlns:a16="http://schemas.microsoft.com/office/drawing/2014/main" xmlns="" id="{85BF705C-0E6E-494E-BCA4-9395CEA18239}"/>
                  </a:ext>
                </a:extLst>
              </p:cNvPr>
              <p:cNvSpPr/>
              <p:nvPr/>
            </p:nvSpPr>
            <p:spPr>
              <a:xfrm>
                <a:off x="2347" y="3157"/>
                <a:ext cx="4" cy="14"/>
              </a:xfrm>
              <a:custGeom>
                <a:avLst/>
                <a:gdLst/>
                <a:ahLst/>
                <a:cxnLst>
                  <a:cxn ang="0">
                    <a:pos x="0" y="14"/>
                  </a:cxn>
                  <a:cxn ang="0">
                    <a:pos x="0" y="13"/>
                  </a:cxn>
                  <a:cxn ang="0">
                    <a:pos x="4" y="0"/>
                  </a:cxn>
                  <a:cxn ang="0">
                    <a:pos x="1" y="7"/>
                  </a:cxn>
                  <a:cxn ang="0">
                    <a:pos x="2" y="5"/>
                  </a:cxn>
                  <a:cxn ang="0">
                    <a:pos x="0" y="11"/>
                  </a:cxn>
                  <a:cxn ang="0">
                    <a:pos x="1" y="10"/>
                  </a:cxn>
                  <a:cxn ang="0">
                    <a:pos x="0" y="14"/>
                  </a:cxn>
                </a:cxnLst>
                <a:rect l="0" t="0" r="0" b="0"/>
                <a:pathLst>
                  <a:path w="4" h="16">
                    <a:moveTo>
                      <a:pt x="0" y="16"/>
                    </a:moveTo>
                    <a:cubicBezTo>
                      <a:pt x="0" y="15"/>
                      <a:pt x="0" y="15"/>
                      <a:pt x="0" y="15"/>
                    </a:cubicBezTo>
                    <a:cubicBezTo>
                      <a:pt x="3" y="5"/>
                      <a:pt x="2" y="8"/>
                      <a:pt x="4" y="0"/>
                    </a:cubicBezTo>
                    <a:cubicBezTo>
                      <a:pt x="3" y="2"/>
                      <a:pt x="2" y="5"/>
                      <a:pt x="1" y="9"/>
                    </a:cubicBezTo>
                    <a:cubicBezTo>
                      <a:pt x="1" y="9"/>
                      <a:pt x="3" y="5"/>
                      <a:pt x="2" y="6"/>
                    </a:cubicBezTo>
                    <a:cubicBezTo>
                      <a:pt x="2" y="9"/>
                      <a:pt x="1" y="9"/>
                      <a:pt x="0" y="13"/>
                    </a:cubicBezTo>
                    <a:cubicBezTo>
                      <a:pt x="0" y="16"/>
                      <a:pt x="1" y="10"/>
                      <a:pt x="1" y="12"/>
                    </a:cubicBezTo>
                    <a:lnTo>
                      <a:pt x="0" y="16"/>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1" name="Freeform 1760">
                <a:extLst>
                  <a:ext uri="{FF2B5EF4-FFF2-40B4-BE49-F238E27FC236}">
                    <a16:creationId xmlns:a16="http://schemas.microsoft.com/office/drawing/2014/main" xmlns="" id="{FDF6A6FD-8D5B-4DDF-AB54-9C2B81FCBEC6}"/>
                  </a:ext>
                </a:extLst>
              </p:cNvPr>
              <p:cNvSpPr/>
              <p:nvPr/>
            </p:nvSpPr>
            <p:spPr>
              <a:xfrm>
                <a:off x="2348" y="3162"/>
                <a:ext cx="2" cy="5"/>
              </a:xfrm>
              <a:custGeom>
                <a:avLst/>
                <a:gdLst/>
                <a:ahLst/>
                <a:cxnLst>
                  <a:cxn ang="0">
                    <a:pos x="2" y="0"/>
                  </a:cxn>
                  <a:cxn ang="0">
                    <a:pos x="0" y="5"/>
                  </a:cxn>
                  <a:cxn ang="0">
                    <a:pos x="2" y="0"/>
                  </a:cxn>
                </a:cxnLst>
                <a:rect l="0" t="0" r="0" b="0"/>
                <a:pathLst>
                  <a:path w="2" h="5">
                    <a:moveTo>
                      <a:pt x="2" y="0"/>
                    </a:moveTo>
                    <a:cubicBezTo>
                      <a:pt x="0" y="5"/>
                      <a:pt x="0" y="5"/>
                      <a:pt x="0" y="5"/>
                    </a:cubicBezTo>
                    <a:cubicBezTo>
                      <a:pt x="1" y="3"/>
                      <a:pt x="2" y="1"/>
                      <a:pt x="2"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2" name="Freeform 1761">
                <a:extLst>
                  <a:ext uri="{FF2B5EF4-FFF2-40B4-BE49-F238E27FC236}">
                    <a16:creationId xmlns:a16="http://schemas.microsoft.com/office/drawing/2014/main" xmlns="" id="{83BFFD64-172C-48B5-91CB-BE159505D490}"/>
                  </a:ext>
                </a:extLst>
              </p:cNvPr>
              <p:cNvSpPr/>
              <p:nvPr/>
            </p:nvSpPr>
            <p:spPr>
              <a:xfrm>
                <a:off x="2349" y="3160"/>
                <a:ext cx="2" cy="5"/>
              </a:xfrm>
              <a:custGeom>
                <a:avLst/>
                <a:gdLst/>
                <a:ahLst/>
                <a:cxnLst>
                  <a:cxn ang="0">
                    <a:pos x="1" y="1"/>
                  </a:cxn>
                  <a:cxn ang="0">
                    <a:pos x="0" y="5"/>
                  </a:cxn>
                  <a:cxn ang="0">
                    <a:pos x="2" y="0"/>
                  </a:cxn>
                  <a:cxn ang="0">
                    <a:pos x="1" y="1"/>
                  </a:cxn>
                </a:cxnLst>
                <a:rect l="0" t="0" r="0" b="0"/>
                <a:pathLst>
                  <a:path w="2" h="6">
                    <a:moveTo>
                      <a:pt x="1" y="2"/>
                    </a:moveTo>
                    <a:cubicBezTo>
                      <a:pt x="1" y="3"/>
                      <a:pt x="0" y="6"/>
                      <a:pt x="0" y="6"/>
                    </a:cubicBezTo>
                    <a:cubicBezTo>
                      <a:pt x="2" y="0"/>
                      <a:pt x="2" y="0"/>
                      <a:pt x="2" y="0"/>
                    </a:cubicBezTo>
                    <a:lnTo>
                      <a:pt x="1"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3" name="Freeform 1762">
                <a:extLst>
                  <a:ext uri="{FF2B5EF4-FFF2-40B4-BE49-F238E27FC236}">
                    <a16:creationId xmlns:a16="http://schemas.microsoft.com/office/drawing/2014/main" xmlns="" id="{509AE4C6-1AC9-4EDD-9BC3-7B93CD26071C}"/>
                  </a:ext>
                </a:extLst>
              </p:cNvPr>
              <p:cNvSpPr/>
              <p:nvPr/>
            </p:nvSpPr>
            <p:spPr>
              <a:xfrm>
                <a:off x="2351" y="3160"/>
                <a:ext cx="0" cy="2"/>
              </a:xfrm>
              <a:custGeom>
                <a:avLst/>
                <a:gdLst/>
                <a:ahLst/>
                <a:cxnLst>
                  <a:cxn ang="0">
                    <a:pos x="0" y="2"/>
                  </a:cxn>
                  <a:cxn ang="0">
                    <a:pos x="0" y="1"/>
                  </a:cxn>
                  <a:cxn ang="0">
                    <a:pos x="0" y="2"/>
                  </a:cxn>
                </a:cxnLst>
                <a:rect l="0" t="0" r="0" b="0"/>
                <a:pathLst>
                  <a:path w="1" h="2">
                    <a:moveTo>
                      <a:pt x="0" y="2"/>
                    </a:moveTo>
                    <a:cubicBezTo>
                      <a:pt x="0" y="1"/>
                      <a:pt x="0" y="1"/>
                      <a:pt x="0" y="1"/>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4" name="Freeform 1763">
                <a:extLst>
                  <a:ext uri="{FF2B5EF4-FFF2-40B4-BE49-F238E27FC236}">
                    <a16:creationId xmlns:a16="http://schemas.microsoft.com/office/drawing/2014/main" xmlns="" id="{5D767602-3B13-46C6-BAB9-B7339CA33794}"/>
                  </a:ext>
                </a:extLst>
              </p:cNvPr>
              <p:cNvSpPr/>
              <p:nvPr/>
            </p:nvSpPr>
            <p:spPr>
              <a:xfrm>
                <a:off x="2348" y="3160"/>
                <a:ext cx="4" cy="9"/>
              </a:xfrm>
              <a:custGeom>
                <a:avLst/>
                <a:gdLst/>
                <a:ahLst/>
                <a:cxnLst>
                  <a:cxn ang="0">
                    <a:pos x="3" y="1"/>
                  </a:cxn>
                  <a:cxn ang="0">
                    <a:pos x="3" y="1"/>
                  </a:cxn>
                  <a:cxn ang="0">
                    <a:pos x="3" y="2"/>
                  </a:cxn>
                  <a:cxn ang="0">
                    <a:pos x="1" y="6"/>
                  </a:cxn>
                  <a:cxn ang="0">
                    <a:pos x="1" y="5"/>
                  </a:cxn>
                  <a:cxn ang="0">
                    <a:pos x="0" y="9"/>
                  </a:cxn>
                  <a:cxn ang="0">
                    <a:pos x="3" y="1"/>
                  </a:cxn>
                </a:cxnLst>
                <a:rect l="0" t="0" r="0" b="0"/>
                <a:pathLst>
                  <a:path w="4" h="11">
                    <a:moveTo>
                      <a:pt x="3" y="2"/>
                    </a:moveTo>
                    <a:cubicBezTo>
                      <a:pt x="4" y="0"/>
                      <a:pt x="3" y="1"/>
                      <a:pt x="3" y="2"/>
                    </a:cubicBezTo>
                    <a:cubicBezTo>
                      <a:pt x="3" y="3"/>
                      <a:pt x="3" y="3"/>
                      <a:pt x="3" y="3"/>
                    </a:cubicBezTo>
                    <a:cubicBezTo>
                      <a:pt x="3" y="5"/>
                      <a:pt x="1" y="9"/>
                      <a:pt x="1" y="8"/>
                    </a:cubicBezTo>
                    <a:cubicBezTo>
                      <a:pt x="1" y="9"/>
                      <a:pt x="2" y="4"/>
                      <a:pt x="1" y="7"/>
                    </a:cubicBezTo>
                    <a:cubicBezTo>
                      <a:pt x="0" y="11"/>
                      <a:pt x="0" y="11"/>
                      <a:pt x="0" y="11"/>
                    </a:cubicBezTo>
                    <a:cubicBezTo>
                      <a:pt x="1" y="11"/>
                      <a:pt x="3"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5" name="Freeform 1764">
                <a:extLst>
                  <a:ext uri="{FF2B5EF4-FFF2-40B4-BE49-F238E27FC236}">
                    <a16:creationId xmlns:a16="http://schemas.microsoft.com/office/drawing/2014/main" xmlns="" id="{CD8F6C04-48C0-4ACA-8684-879B601A1B2A}"/>
                  </a:ext>
                </a:extLst>
              </p:cNvPr>
              <p:cNvSpPr/>
              <p:nvPr/>
            </p:nvSpPr>
            <p:spPr>
              <a:xfrm>
                <a:off x="2350" y="3162"/>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0"/>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6" name="Freeform 1765">
                <a:extLst>
                  <a:ext uri="{FF2B5EF4-FFF2-40B4-BE49-F238E27FC236}">
                    <a16:creationId xmlns:a16="http://schemas.microsoft.com/office/drawing/2014/main" xmlns="" id="{3D8F915F-559E-44FA-8B43-258C0B92A6A3}"/>
                  </a:ext>
                </a:extLst>
              </p:cNvPr>
              <p:cNvSpPr/>
              <p:nvPr/>
            </p:nvSpPr>
            <p:spPr>
              <a:xfrm>
                <a:off x="2350" y="3161"/>
                <a:ext cx="1" cy="3"/>
              </a:xfrm>
              <a:custGeom>
                <a:avLst/>
                <a:gdLst/>
                <a:ahLst/>
                <a:cxnLst>
                  <a:cxn ang="0">
                    <a:pos x="1" y="0"/>
                  </a:cxn>
                  <a:cxn ang="0">
                    <a:pos x="0" y="1"/>
                  </a:cxn>
                  <a:cxn ang="0">
                    <a:pos x="0" y="3"/>
                  </a:cxn>
                  <a:cxn ang="0">
                    <a:pos x="1" y="0"/>
                  </a:cxn>
                </a:cxnLst>
                <a:rect l="0" t="0" r="0" b="0"/>
                <a:pathLst>
                  <a:path w="1" h="3">
                    <a:moveTo>
                      <a:pt x="1" y="0"/>
                    </a:moveTo>
                    <a:lnTo>
                      <a:pt x="0" y="1"/>
                    </a:lnTo>
                    <a:lnTo>
                      <a:pt x="0" y="3"/>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7" name="Freeform 1766">
                <a:extLst>
                  <a:ext uri="{FF2B5EF4-FFF2-40B4-BE49-F238E27FC236}">
                    <a16:creationId xmlns:a16="http://schemas.microsoft.com/office/drawing/2014/main" xmlns="" id="{ECF6AFE1-0775-4956-B97B-5A018E58C3C7}"/>
                  </a:ext>
                </a:extLst>
              </p:cNvPr>
              <p:cNvSpPr/>
              <p:nvPr/>
            </p:nvSpPr>
            <p:spPr>
              <a:xfrm>
                <a:off x="2349" y="3160"/>
                <a:ext cx="3" cy="12"/>
              </a:xfrm>
              <a:custGeom>
                <a:avLst/>
                <a:gdLst/>
                <a:ahLst/>
                <a:cxnLst>
                  <a:cxn ang="0">
                    <a:pos x="3" y="0"/>
                  </a:cxn>
                  <a:cxn ang="0">
                    <a:pos x="1" y="4"/>
                  </a:cxn>
                  <a:cxn ang="0">
                    <a:pos x="0" y="12"/>
                  </a:cxn>
                  <a:cxn ang="0">
                    <a:pos x="0" y="10"/>
                  </a:cxn>
                  <a:cxn ang="0">
                    <a:pos x="3" y="0"/>
                  </a:cxn>
                </a:cxnLst>
                <a:rect l="0" t="0" r="0" b="0"/>
                <a:pathLst>
                  <a:path w="3" h="13">
                    <a:moveTo>
                      <a:pt x="3" y="1"/>
                    </a:moveTo>
                    <a:cubicBezTo>
                      <a:pt x="1" y="7"/>
                      <a:pt x="3" y="0"/>
                      <a:pt x="1" y="5"/>
                    </a:cubicBezTo>
                    <a:cubicBezTo>
                      <a:pt x="2" y="5"/>
                      <a:pt x="1" y="9"/>
                      <a:pt x="0" y="13"/>
                    </a:cubicBezTo>
                    <a:cubicBezTo>
                      <a:pt x="0" y="11"/>
                      <a:pt x="0" y="11"/>
                      <a:pt x="0" y="11"/>
                    </a:cubicBezTo>
                    <a:cubicBezTo>
                      <a:pt x="1" y="9"/>
                      <a:pt x="2" y="4"/>
                      <a:pt x="3"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8" name="Freeform 1767">
                <a:extLst>
                  <a:ext uri="{FF2B5EF4-FFF2-40B4-BE49-F238E27FC236}">
                    <a16:creationId xmlns:a16="http://schemas.microsoft.com/office/drawing/2014/main" xmlns="" id="{47E8A82E-0B32-4494-8AE2-29129C87C5D9}"/>
                  </a:ext>
                </a:extLst>
              </p:cNvPr>
              <p:cNvSpPr/>
              <p:nvPr/>
            </p:nvSpPr>
            <p:spPr>
              <a:xfrm>
                <a:off x="2348" y="3175"/>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79" name="Freeform 1768">
                <a:extLst>
                  <a:ext uri="{FF2B5EF4-FFF2-40B4-BE49-F238E27FC236}">
                    <a16:creationId xmlns:a16="http://schemas.microsoft.com/office/drawing/2014/main" xmlns="" id="{2DC4E2B0-34F0-4E9C-BD56-EC4C2739FDD4}"/>
                  </a:ext>
                </a:extLst>
              </p:cNvPr>
              <p:cNvSpPr/>
              <p:nvPr/>
            </p:nvSpPr>
            <p:spPr>
              <a:xfrm>
                <a:off x="2348" y="3164"/>
                <a:ext cx="4" cy="15"/>
              </a:xfrm>
              <a:custGeom>
                <a:avLst/>
                <a:gdLst/>
                <a:ahLst/>
                <a:cxnLst>
                  <a:cxn ang="0">
                    <a:pos x="4" y="1"/>
                  </a:cxn>
                  <a:cxn ang="0">
                    <a:pos x="2" y="7"/>
                  </a:cxn>
                  <a:cxn ang="0">
                    <a:pos x="3" y="3"/>
                  </a:cxn>
                  <a:cxn ang="0">
                    <a:pos x="2" y="5"/>
                  </a:cxn>
                  <a:cxn ang="0">
                    <a:pos x="4" y="0"/>
                  </a:cxn>
                  <a:cxn ang="0">
                    <a:pos x="2" y="5"/>
                  </a:cxn>
                  <a:cxn ang="0">
                    <a:pos x="3" y="1"/>
                  </a:cxn>
                  <a:cxn ang="0">
                    <a:pos x="1" y="7"/>
                  </a:cxn>
                  <a:cxn ang="0">
                    <a:pos x="2" y="7"/>
                  </a:cxn>
                  <a:cxn ang="0">
                    <a:pos x="1" y="10"/>
                  </a:cxn>
                  <a:cxn ang="0">
                    <a:pos x="0" y="14"/>
                  </a:cxn>
                  <a:cxn ang="0">
                    <a:pos x="4" y="1"/>
                  </a:cxn>
                </a:cxnLst>
                <a:rect l="0" t="0" r="0" b="0"/>
                <a:pathLst>
                  <a:path w="4" h="17">
                    <a:moveTo>
                      <a:pt x="4" y="2"/>
                    </a:moveTo>
                    <a:cubicBezTo>
                      <a:pt x="2" y="9"/>
                      <a:pt x="2" y="9"/>
                      <a:pt x="2" y="9"/>
                    </a:cubicBezTo>
                    <a:cubicBezTo>
                      <a:pt x="3" y="7"/>
                      <a:pt x="3" y="5"/>
                      <a:pt x="3" y="4"/>
                    </a:cubicBezTo>
                    <a:cubicBezTo>
                      <a:pt x="3" y="3"/>
                      <a:pt x="2" y="7"/>
                      <a:pt x="2" y="6"/>
                    </a:cubicBezTo>
                    <a:cubicBezTo>
                      <a:pt x="4" y="0"/>
                      <a:pt x="3" y="6"/>
                      <a:pt x="4" y="1"/>
                    </a:cubicBezTo>
                    <a:cubicBezTo>
                      <a:pt x="4" y="1"/>
                      <a:pt x="4" y="1"/>
                      <a:pt x="2" y="6"/>
                    </a:cubicBezTo>
                    <a:cubicBezTo>
                      <a:pt x="3" y="2"/>
                      <a:pt x="3" y="2"/>
                      <a:pt x="3" y="2"/>
                    </a:cubicBezTo>
                    <a:cubicBezTo>
                      <a:pt x="1" y="8"/>
                      <a:pt x="1" y="8"/>
                      <a:pt x="1" y="8"/>
                    </a:cubicBezTo>
                    <a:cubicBezTo>
                      <a:pt x="1" y="10"/>
                      <a:pt x="3" y="3"/>
                      <a:pt x="2" y="8"/>
                    </a:cubicBezTo>
                    <a:cubicBezTo>
                      <a:pt x="1" y="11"/>
                      <a:pt x="1" y="11"/>
                      <a:pt x="1" y="12"/>
                    </a:cubicBezTo>
                    <a:cubicBezTo>
                      <a:pt x="1" y="11"/>
                      <a:pt x="0" y="17"/>
                      <a:pt x="0" y="16"/>
                    </a:cubicBezTo>
                    <a:cubicBezTo>
                      <a:pt x="1" y="16"/>
                      <a:pt x="3" y="5"/>
                      <a:pt x="4"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80" name="Freeform 1769">
                <a:extLst>
                  <a:ext uri="{FF2B5EF4-FFF2-40B4-BE49-F238E27FC236}">
                    <a16:creationId xmlns:a16="http://schemas.microsoft.com/office/drawing/2014/main" xmlns="" id="{E9F60B58-21E7-4CD2-ABCC-3BA21381F9AE}"/>
                  </a:ext>
                </a:extLst>
              </p:cNvPr>
              <p:cNvSpPr/>
              <p:nvPr/>
            </p:nvSpPr>
            <p:spPr>
              <a:xfrm>
                <a:off x="2350" y="3172"/>
                <a:ext cx="1" cy="3"/>
              </a:xfrm>
              <a:custGeom>
                <a:avLst/>
                <a:gdLst/>
                <a:ahLst/>
                <a:cxnLst>
                  <a:cxn ang="0">
                    <a:pos x="0" y="0"/>
                  </a:cxn>
                  <a:cxn ang="0">
                    <a:pos x="0" y="3"/>
                  </a:cxn>
                  <a:cxn ang="0">
                    <a:pos x="1" y="0"/>
                  </a:cxn>
                  <a:cxn ang="0">
                    <a:pos x="0" y="0"/>
                  </a:cxn>
                </a:cxnLst>
                <a:rect l="0" t="0" r="0" b="0"/>
                <a:pathLst>
                  <a:path w="1" h="3">
                    <a:moveTo>
                      <a:pt x="0" y="0"/>
                    </a:moveTo>
                    <a:lnTo>
                      <a:pt x="0" y="3"/>
                    </a:lnTo>
                    <a:lnTo>
                      <a:pt x="1"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81" name="Freeform 1770">
                <a:extLst>
                  <a:ext uri="{FF2B5EF4-FFF2-40B4-BE49-F238E27FC236}">
                    <a16:creationId xmlns:a16="http://schemas.microsoft.com/office/drawing/2014/main" xmlns="" id="{34E00F24-E3DF-4A25-A719-AC56DCB93339}"/>
                  </a:ext>
                </a:extLst>
              </p:cNvPr>
              <p:cNvSpPr/>
              <p:nvPr/>
            </p:nvSpPr>
            <p:spPr>
              <a:xfrm>
                <a:off x="2349" y="3165"/>
                <a:ext cx="5" cy="15"/>
              </a:xfrm>
              <a:custGeom>
                <a:avLst/>
                <a:gdLst/>
                <a:ahLst/>
                <a:cxnLst>
                  <a:cxn ang="0">
                    <a:pos x="4" y="0"/>
                  </a:cxn>
                  <a:cxn ang="0">
                    <a:pos x="3" y="3"/>
                  </a:cxn>
                  <a:cxn ang="0">
                    <a:pos x="4" y="0"/>
                  </a:cxn>
                  <a:cxn ang="0">
                    <a:pos x="2" y="5"/>
                  </a:cxn>
                  <a:cxn ang="0">
                    <a:pos x="4" y="3"/>
                  </a:cxn>
                  <a:cxn ang="0">
                    <a:pos x="1" y="10"/>
                  </a:cxn>
                  <a:cxn ang="0">
                    <a:pos x="2" y="8"/>
                  </a:cxn>
                  <a:cxn ang="0">
                    <a:pos x="3" y="7"/>
                  </a:cxn>
                  <a:cxn ang="0">
                    <a:pos x="3" y="6"/>
                  </a:cxn>
                  <a:cxn ang="0">
                    <a:pos x="4" y="5"/>
                  </a:cxn>
                  <a:cxn ang="0">
                    <a:pos x="4" y="0"/>
                  </a:cxn>
                </a:cxnLst>
                <a:rect l="0" t="0" r="0" b="0"/>
                <a:pathLst>
                  <a:path w="5" h="17">
                    <a:moveTo>
                      <a:pt x="4" y="0"/>
                    </a:moveTo>
                    <a:cubicBezTo>
                      <a:pt x="3" y="4"/>
                      <a:pt x="3" y="4"/>
                      <a:pt x="3" y="4"/>
                    </a:cubicBezTo>
                    <a:cubicBezTo>
                      <a:pt x="3" y="4"/>
                      <a:pt x="3" y="2"/>
                      <a:pt x="4" y="1"/>
                    </a:cubicBezTo>
                    <a:cubicBezTo>
                      <a:pt x="3" y="3"/>
                      <a:pt x="3" y="5"/>
                      <a:pt x="2" y="6"/>
                    </a:cubicBezTo>
                    <a:cubicBezTo>
                      <a:pt x="1" y="12"/>
                      <a:pt x="3" y="5"/>
                      <a:pt x="4" y="4"/>
                    </a:cubicBezTo>
                    <a:cubicBezTo>
                      <a:pt x="3" y="6"/>
                      <a:pt x="3" y="7"/>
                      <a:pt x="1"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82" name="Freeform 1771">
                <a:extLst>
                  <a:ext uri="{FF2B5EF4-FFF2-40B4-BE49-F238E27FC236}">
                    <a16:creationId xmlns:a16="http://schemas.microsoft.com/office/drawing/2014/main" xmlns="" id="{DED475DE-104C-47B2-8B93-F77CC282139E}"/>
                  </a:ext>
                </a:extLst>
              </p:cNvPr>
              <p:cNvSpPr/>
              <p:nvPr/>
            </p:nvSpPr>
            <p:spPr>
              <a:xfrm>
                <a:off x="2353" y="3163"/>
                <a:ext cx="0" cy="3"/>
              </a:xfrm>
              <a:custGeom>
                <a:avLst/>
                <a:gdLst/>
                <a:ahLst/>
                <a:cxnLst>
                  <a:cxn ang="0">
                    <a:pos x="0" y="2"/>
                  </a:cxn>
                  <a:cxn ang="0">
                    <a:pos x="0" y="3"/>
                  </a:cxn>
                  <a:cxn ang="0">
                    <a:pos x="0" y="2"/>
                  </a:cxn>
                </a:cxnLst>
                <a:rect l="0" t="0" r="0" b="0"/>
                <a:pathLst>
                  <a:path w="1" h="3">
                    <a:moveTo>
                      <a:pt x="0" y="2"/>
                    </a:moveTo>
                    <a:cubicBezTo>
                      <a:pt x="0" y="2"/>
                      <a:pt x="0" y="2"/>
                      <a:pt x="0" y="3"/>
                    </a:cubicBezTo>
                    <a:cubicBezTo>
                      <a:pt x="0" y="1"/>
                      <a:pt x="0" y="0"/>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83" name="Freeform 1772">
                <a:extLst>
                  <a:ext uri="{FF2B5EF4-FFF2-40B4-BE49-F238E27FC236}">
                    <a16:creationId xmlns:a16="http://schemas.microsoft.com/office/drawing/2014/main" xmlns="" id="{4A8E598A-DF16-4BED-8A62-692723BB64F9}"/>
                  </a:ext>
                </a:extLst>
              </p:cNvPr>
              <p:cNvSpPr/>
              <p:nvPr/>
            </p:nvSpPr>
            <p:spPr>
              <a:xfrm>
                <a:off x="2352" y="3173"/>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84" name="Freeform 1773">
                <a:extLst>
                  <a:ext uri="{FF2B5EF4-FFF2-40B4-BE49-F238E27FC236}">
                    <a16:creationId xmlns:a16="http://schemas.microsoft.com/office/drawing/2014/main" xmlns="" id="{4AC0BC13-0E60-4E1D-A061-7309C599BF3E}"/>
                  </a:ext>
                </a:extLst>
              </p:cNvPr>
              <p:cNvSpPr/>
              <p:nvPr/>
            </p:nvSpPr>
            <p:spPr>
              <a:xfrm>
                <a:off x="2353" y="3165"/>
                <a:ext cx="1" cy="3"/>
              </a:xfrm>
              <a:custGeom>
                <a:avLst/>
                <a:gdLst/>
                <a:ahLst/>
                <a:cxnLst>
                  <a:cxn ang="0">
                    <a:pos x="0" y="2"/>
                  </a:cxn>
                  <a:cxn ang="0">
                    <a:pos x="0" y="3"/>
                  </a:cxn>
                  <a:cxn ang="0">
                    <a:pos x="1" y="0"/>
                  </a:cxn>
                  <a:cxn ang="0">
                    <a:pos x="0" y="2"/>
                  </a:cxn>
                </a:cxnLst>
                <a:rect l="0" t="0" r="0" b="0"/>
                <a:pathLst>
                  <a:path w="1" h="3">
                    <a:moveTo>
                      <a:pt x="0" y="2"/>
                    </a:moveTo>
                    <a:cubicBezTo>
                      <a:pt x="0" y="3"/>
                      <a:pt x="0" y="3"/>
                      <a:pt x="0" y="3"/>
                    </a:cubicBezTo>
                    <a:cubicBezTo>
                      <a:pt x="1" y="0"/>
                      <a:pt x="1" y="0"/>
                      <a:pt x="1" y="0"/>
                    </a:cubicBezTo>
                    <a:cubicBezTo>
                      <a:pt x="1" y="0"/>
                      <a:pt x="1"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85" name="Freeform 1774">
                <a:extLst>
                  <a:ext uri="{FF2B5EF4-FFF2-40B4-BE49-F238E27FC236}">
                    <a16:creationId xmlns:a16="http://schemas.microsoft.com/office/drawing/2014/main" xmlns="" id="{96A3FABF-E936-4D84-9BEF-493BBAF428BB}"/>
                  </a:ext>
                </a:extLst>
              </p:cNvPr>
              <p:cNvSpPr/>
              <p:nvPr/>
            </p:nvSpPr>
            <p:spPr>
              <a:xfrm>
                <a:off x="2351" y="3161"/>
                <a:ext cx="11" cy="17"/>
              </a:xfrm>
              <a:custGeom>
                <a:avLst/>
                <a:gdLst/>
                <a:ahLst/>
                <a:cxnLst>
                  <a:cxn ang="0">
                    <a:pos x="7" y="15"/>
                  </a:cxn>
                  <a:cxn ang="0">
                    <a:pos x="8" y="12"/>
                  </a:cxn>
                  <a:cxn ang="0">
                    <a:pos x="9" y="8"/>
                  </a:cxn>
                  <a:cxn ang="0">
                    <a:pos x="11" y="2"/>
                  </a:cxn>
                  <a:cxn ang="0">
                    <a:pos x="9" y="5"/>
                  </a:cxn>
                  <a:cxn ang="0">
                    <a:pos x="10" y="1"/>
                  </a:cxn>
                  <a:cxn ang="0">
                    <a:pos x="8" y="3"/>
                  </a:cxn>
                  <a:cxn ang="0">
                    <a:pos x="7" y="5"/>
                  </a:cxn>
                  <a:cxn ang="0">
                    <a:pos x="4" y="3"/>
                  </a:cxn>
                  <a:cxn ang="0">
                    <a:pos x="3" y="8"/>
                  </a:cxn>
                  <a:cxn ang="0">
                    <a:pos x="3" y="5"/>
                  </a:cxn>
                  <a:cxn ang="0">
                    <a:pos x="4" y="5"/>
                  </a:cxn>
                  <a:cxn ang="0">
                    <a:pos x="3" y="3"/>
                  </a:cxn>
                  <a:cxn ang="0">
                    <a:pos x="1" y="10"/>
                  </a:cxn>
                  <a:cxn ang="0">
                    <a:pos x="3" y="3"/>
                  </a:cxn>
                  <a:cxn ang="0">
                    <a:pos x="1" y="7"/>
                  </a:cxn>
                  <a:cxn ang="0">
                    <a:pos x="0" y="12"/>
                  </a:cxn>
                  <a:cxn ang="0">
                    <a:pos x="0" y="14"/>
                  </a:cxn>
                  <a:cxn ang="0">
                    <a:pos x="4" y="7"/>
                  </a:cxn>
                  <a:cxn ang="0">
                    <a:pos x="2" y="10"/>
                  </a:cxn>
                  <a:cxn ang="0">
                    <a:pos x="3" y="14"/>
                  </a:cxn>
                  <a:cxn ang="0">
                    <a:pos x="5" y="8"/>
                  </a:cxn>
                  <a:cxn ang="0">
                    <a:pos x="5" y="10"/>
                  </a:cxn>
                  <a:cxn ang="0">
                    <a:pos x="5" y="8"/>
                  </a:cxn>
                  <a:cxn ang="0">
                    <a:pos x="5" y="11"/>
                  </a:cxn>
                  <a:cxn ang="0">
                    <a:pos x="7" y="5"/>
                  </a:cxn>
                  <a:cxn ang="0">
                    <a:pos x="5" y="14"/>
                  </a:cxn>
                  <a:cxn ang="0">
                    <a:pos x="6" y="10"/>
                  </a:cxn>
                  <a:cxn ang="0">
                    <a:pos x="7" y="8"/>
                  </a:cxn>
                  <a:cxn ang="0">
                    <a:pos x="5" y="14"/>
                  </a:cxn>
                  <a:cxn ang="0">
                    <a:pos x="7" y="10"/>
                  </a:cxn>
                  <a:cxn ang="0">
                    <a:pos x="8" y="7"/>
                  </a:cxn>
                  <a:cxn ang="0">
                    <a:pos x="8" y="8"/>
                  </a:cxn>
                  <a:cxn ang="0">
                    <a:pos x="6" y="14"/>
                  </a:cxn>
                  <a:cxn ang="0">
                    <a:pos x="5" y="17"/>
                  </a:cxn>
                  <a:cxn ang="0">
                    <a:pos x="8" y="9"/>
                  </a:cxn>
                  <a:cxn ang="0">
                    <a:pos x="7" y="15"/>
                  </a:cxn>
                </a:cxnLst>
                <a:rect l="0" t="0" r="0" b="0"/>
                <a:pathLst>
                  <a:path w="12" h="19">
                    <a:moveTo>
                      <a:pt x="8" y="17"/>
                    </a:moveTo>
                    <a:cubicBezTo>
                      <a:pt x="9" y="15"/>
                      <a:pt x="9" y="13"/>
                      <a:pt x="9" y="14"/>
                    </a:cubicBezTo>
                    <a:cubicBezTo>
                      <a:pt x="9" y="11"/>
                      <a:pt x="9" y="11"/>
                      <a:pt x="10" y="10"/>
                    </a:cubicBezTo>
                    <a:cubicBezTo>
                      <a:pt x="10" y="8"/>
                      <a:pt x="11" y="6"/>
                      <a:pt x="12" y="3"/>
                    </a:cubicBezTo>
                    <a:cubicBezTo>
                      <a:pt x="11" y="2"/>
                      <a:pt x="10" y="7"/>
                      <a:pt x="10" y="6"/>
                    </a:cubicBezTo>
                    <a:cubicBezTo>
                      <a:pt x="11" y="2"/>
                      <a:pt x="11" y="2"/>
                      <a:pt x="11" y="2"/>
                    </a:cubicBezTo>
                    <a:cubicBezTo>
                      <a:pt x="10" y="4"/>
                      <a:pt x="9" y="7"/>
                      <a:pt x="9" y="4"/>
                    </a:cubicBezTo>
                    <a:cubicBezTo>
                      <a:pt x="10" y="3"/>
                      <a:pt x="9" y="4"/>
                      <a:pt x="8" y="6"/>
                    </a:cubicBezTo>
                    <a:cubicBezTo>
                      <a:pt x="8" y="4"/>
                      <a:pt x="6" y="7"/>
                      <a:pt x="5" y="4"/>
                    </a:cubicBezTo>
                    <a:cubicBezTo>
                      <a:pt x="4" y="10"/>
                      <a:pt x="4" y="10"/>
                      <a:pt x="4" y="10"/>
                    </a:cubicBezTo>
                    <a:cubicBezTo>
                      <a:pt x="4" y="7"/>
                      <a:pt x="3" y="10"/>
                      <a:pt x="4" y="6"/>
                    </a:cubicBezTo>
                    <a:cubicBezTo>
                      <a:pt x="4" y="6"/>
                      <a:pt x="5" y="6"/>
                      <a:pt x="5" y="6"/>
                    </a:cubicBezTo>
                    <a:cubicBezTo>
                      <a:pt x="6" y="0"/>
                      <a:pt x="4" y="6"/>
                      <a:pt x="4" y="4"/>
                    </a:cubicBezTo>
                    <a:cubicBezTo>
                      <a:pt x="4" y="5"/>
                      <a:pt x="2" y="11"/>
                      <a:pt x="2" y="12"/>
                    </a:cubicBezTo>
                    <a:cubicBezTo>
                      <a:pt x="4" y="5"/>
                      <a:pt x="2" y="12"/>
                      <a:pt x="4" y="4"/>
                    </a:cubicBezTo>
                    <a:cubicBezTo>
                      <a:pt x="4" y="2"/>
                      <a:pt x="2" y="10"/>
                      <a:pt x="2" y="8"/>
                    </a:cubicBezTo>
                    <a:cubicBezTo>
                      <a:pt x="1" y="12"/>
                      <a:pt x="2" y="10"/>
                      <a:pt x="1" y="14"/>
                    </a:cubicBezTo>
                    <a:cubicBezTo>
                      <a:pt x="0" y="17"/>
                      <a:pt x="1" y="12"/>
                      <a:pt x="0" y="16"/>
                    </a:cubicBezTo>
                    <a:cubicBezTo>
                      <a:pt x="0" y="18"/>
                      <a:pt x="3" y="10"/>
                      <a:pt x="5" y="8"/>
                    </a:cubicBezTo>
                    <a:cubicBezTo>
                      <a:pt x="3" y="12"/>
                      <a:pt x="3" y="12"/>
                      <a:pt x="3" y="12"/>
                    </a:cubicBezTo>
                    <a:cubicBezTo>
                      <a:pt x="5" y="9"/>
                      <a:pt x="5" y="9"/>
                      <a:pt x="4" y="16"/>
                    </a:cubicBezTo>
                    <a:cubicBezTo>
                      <a:pt x="5" y="12"/>
                      <a:pt x="4" y="18"/>
                      <a:pt x="6" y="9"/>
                    </a:cubicBezTo>
                    <a:cubicBezTo>
                      <a:pt x="6" y="11"/>
                      <a:pt x="6" y="11"/>
                      <a:pt x="6" y="12"/>
                    </a:cubicBezTo>
                    <a:cubicBezTo>
                      <a:pt x="6" y="9"/>
                      <a:pt x="6" y="9"/>
                      <a:pt x="6" y="9"/>
                    </a:cubicBezTo>
                    <a:cubicBezTo>
                      <a:pt x="7" y="9"/>
                      <a:pt x="5" y="13"/>
                      <a:pt x="6" y="13"/>
                    </a:cubicBezTo>
                    <a:cubicBezTo>
                      <a:pt x="7" y="10"/>
                      <a:pt x="7" y="9"/>
                      <a:pt x="8" y="6"/>
                    </a:cubicBezTo>
                    <a:cubicBezTo>
                      <a:pt x="7" y="10"/>
                      <a:pt x="6" y="13"/>
                      <a:pt x="6" y="16"/>
                    </a:cubicBezTo>
                    <a:cubicBezTo>
                      <a:pt x="7" y="12"/>
                      <a:pt x="7" y="12"/>
                      <a:pt x="7" y="12"/>
                    </a:cubicBezTo>
                    <a:cubicBezTo>
                      <a:pt x="7" y="14"/>
                      <a:pt x="7" y="10"/>
                      <a:pt x="8" y="9"/>
                    </a:cubicBezTo>
                    <a:cubicBezTo>
                      <a:pt x="8" y="9"/>
                      <a:pt x="7" y="14"/>
                      <a:pt x="6" y="16"/>
                    </a:cubicBezTo>
                    <a:cubicBezTo>
                      <a:pt x="6" y="17"/>
                      <a:pt x="8" y="9"/>
                      <a:pt x="8" y="12"/>
                    </a:cubicBezTo>
                    <a:cubicBezTo>
                      <a:pt x="9" y="8"/>
                      <a:pt x="9" y="8"/>
                      <a:pt x="9" y="8"/>
                    </a:cubicBezTo>
                    <a:cubicBezTo>
                      <a:pt x="9" y="7"/>
                      <a:pt x="8" y="11"/>
                      <a:pt x="9" y="10"/>
                    </a:cubicBezTo>
                    <a:cubicBezTo>
                      <a:pt x="8" y="15"/>
                      <a:pt x="8" y="14"/>
                      <a:pt x="7" y="16"/>
                    </a:cubicBezTo>
                    <a:cubicBezTo>
                      <a:pt x="7" y="17"/>
                      <a:pt x="7" y="18"/>
                      <a:pt x="6" y="19"/>
                    </a:cubicBezTo>
                    <a:cubicBezTo>
                      <a:pt x="7" y="17"/>
                      <a:pt x="8" y="13"/>
                      <a:pt x="9" y="11"/>
                    </a:cubicBezTo>
                    <a:cubicBezTo>
                      <a:pt x="7" y="17"/>
                      <a:pt x="8" y="17"/>
                      <a:pt x="8" y="1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86" name="Rectangle 1775">
                <a:extLst>
                  <a:ext uri="{FF2B5EF4-FFF2-40B4-BE49-F238E27FC236}">
                    <a16:creationId xmlns:a16="http://schemas.microsoft.com/office/drawing/2014/main" xmlns="" id="{C0B26EA4-2742-4317-8CB7-17AF70286336}"/>
                  </a:ext>
                </a:extLst>
              </p:cNvPr>
              <p:cNvSpPr/>
              <p:nvPr/>
            </p:nvSpPr>
            <p:spPr>
              <a:xfrm>
                <a:off x="2356" y="3178"/>
                <a:ext cx="1" cy="2"/>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287" name="Freeform 1776">
                <a:extLst>
                  <a:ext uri="{FF2B5EF4-FFF2-40B4-BE49-F238E27FC236}">
                    <a16:creationId xmlns:a16="http://schemas.microsoft.com/office/drawing/2014/main" xmlns="" id="{0A5D945F-ECCF-4C62-B23E-C10296E3A2D7}"/>
                  </a:ext>
                </a:extLst>
              </p:cNvPr>
              <p:cNvSpPr/>
              <p:nvPr/>
            </p:nvSpPr>
            <p:spPr>
              <a:xfrm>
                <a:off x="2358" y="3177"/>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88" name="Rectangle 1777">
                <a:extLst>
                  <a:ext uri="{FF2B5EF4-FFF2-40B4-BE49-F238E27FC236}">
                    <a16:creationId xmlns:a16="http://schemas.microsoft.com/office/drawing/2014/main" xmlns="" id="{E35C77B5-597B-4ED2-8A4B-DF1482C18722}"/>
                  </a:ext>
                </a:extLst>
              </p:cNvPr>
              <p:cNvSpPr/>
              <p:nvPr/>
            </p:nvSpPr>
            <p:spPr>
              <a:xfrm>
                <a:off x="2359" y="3165"/>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289" name="Freeform 1778">
                <a:extLst>
                  <a:ext uri="{FF2B5EF4-FFF2-40B4-BE49-F238E27FC236}">
                    <a16:creationId xmlns:a16="http://schemas.microsoft.com/office/drawing/2014/main" xmlns="" id="{0D37AE9E-D76A-4B14-8028-CF243EA8143A}"/>
                  </a:ext>
                </a:extLst>
              </p:cNvPr>
              <p:cNvSpPr/>
              <p:nvPr/>
            </p:nvSpPr>
            <p:spPr>
              <a:xfrm>
                <a:off x="2355" y="3176"/>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0" name="Freeform 1779">
                <a:extLst>
                  <a:ext uri="{FF2B5EF4-FFF2-40B4-BE49-F238E27FC236}">
                    <a16:creationId xmlns:a16="http://schemas.microsoft.com/office/drawing/2014/main" xmlns="" id="{1DE037C4-0C27-463F-9719-9E88F9A79D82}"/>
                  </a:ext>
                </a:extLst>
              </p:cNvPr>
              <p:cNvSpPr/>
              <p:nvPr/>
            </p:nvSpPr>
            <p:spPr>
              <a:xfrm>
                <a:off x="2354" y="3176"/>
                <a:ext cx="1" cy="2"/>
              </a:xfrm>
              <a:custGeom>
                <a:avLst/>
                <a:gdLst/>
                <a:ahLst/>
                <a:cxnLst>
                  <a:cxn ang="0">
                    <a:pos x="1" y="0"/>
                  </a:cxn>
                  <a:cxn ang="0">
                    <a:pos x="0" y="2"/>
                  </a:cxn>
                  <a:cxn ang="0">
                    <a:pos x="1" y="0"/>
                  </a:cxn>
                </a:cxnLst>
                <a:rect l="0" t="0" r="0" b="0"/>
                <a:pathLst>
                  <a:path w="1" h="3">
                    <a:moveTo>
                      <a:pt x="1" y="0"/>
                    </a:moveTo>
                    <a:cubicBezTo>
                      <a:pt x="0" y="3"/>
                      <a:pt x="0" y="3"/>
                      <a:pt x="0" y="3"/>
                    </a:cubicBezTo>
                    <a:cubicBezTo>
                      <a:pt x="0" y="3"/>
                      <a:pt x="1"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1" name="Rectangle 1780">
                <a:extLst>
                  <a:ext uri="{FF2B5EF4-FFF2-40B4-BE49-F238E27FC236}">
                    <a16:creationId xmlns:a16="http://schemas.microsoft.com/office/drawing/2014/main" xmlns="" id="{7A4DE0E0-3A94-469B-98F7-3ECA465E9860}"/>
                  </a:ext>
                </a:extLst>
              </p:cNvPr>
              <p:cNvSpPr/>
              <p:nvPr/>
            </p:nvSpPr>
            <p:spPr>
              <a:xfrm>
                <a:off x="2357" y="3178"/>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292" name="Freeform 1781">
                <a:extLst>
                  <a:ext uri="{FF2B5EF4-FFF2-40B4-BE49-F238E27FC236}">
                    <a16:creationId xmlns:a16="http://schemas.microsoft.com/office/drawing/2014/main" xmlns="" id="{8F069183-E9B6-498A-91BC-7DC308D6897F}"/>
                  </a:ext>
                </a:extLst>
              </p:cNvPr>
              <p:cNvSpPr/>
              <p:nvPr/>
            </p:nvSpPr>
            <p:spPr>
              <a:xfrm>
                <a:off x="2359" y="3160"/>
                <a:ext cx="7" cy="20"/>
              </a:xfrm>
              <a:custGeom>
                <a:avLst/>
                <a:gdLst/>
                <a:ahLst/>
                <a:cxnLst>
                  <a:cxn ang="0">
                    <a:pos x="6" y="4"/>
                  </a:cxn>
                  <a:cxn ang="0">
                    <a:pos x="6" y="1"/>
                  </a:cxn>
                  <a:cxn ang="0">
                    <a:pos x="3" y="10"/>
                  </a:cxn>
                  <a:cxn ang="0">
                    <a:pos x="5" y="2"/>
                  </a:cxn>
                  <a:cxn ang="0">
                    <a:pos x="2" y="7"/>
                  </a:cxn>
                  <a:cxn ang="0">
                    <a:pos x="3" y="4"/>
                  </a:cxn>
                  <a:cxn ang="0">
                    <a:pos x="0" y="13"/>
                  </a:cxn>
                  <a:cxn ang="0">
                    <a:pos x="3" y="3"/>
                  </a:cxn>
                  <a:cxn ang="0">
                    <a:pos x="3" y="3"/>
                  </a:cxn>
                  <a:cxn ang="0">
                    <a:pos x="2" y="6"/>
                  </a:cxn>
                  <a:cxn ang="0">
                    <a:pos x="0" y="11"/>
                  </a:cxn>
                  <a:cxn ang="0">
                    <a:pos x="0" y="15"/>
                  </a:cxn>
                  <a:cxn ang="0">
                    <a:pos x="0" y="12"/>
                  </a:cxn>
                  <a:cxn ang="0">
                    <a:pos x="0" y="15"/>
                  </a:cxn>
                  <a:cxn ang="0">
                    <a:pos x="0" y="13"/>
                  </a:cxn>
                  <a:cxn ang="0">
                    <a:pos x="0" y="16"/>
                  </a:cxn>
                  <a:cxn ang="0">
                    <a:pos x="0" y="13"/>
                  </a:cxn>
                  <a:cxn ang="0">
                    <a:pos x="0" y="14"/>
                  </a:cxn>
                  <a:cxn ang="0">
                    <a:pos x="1" y="10"/>
                  </a:cxn>
                  <a:cxn ang="0">
                    <a:pos x="0" y="14"/>
                  </a:cxn>
                  <a:cxn ang="0">
                    <a:pos x="1" y="12"/>
                  </a:cxn>
                  <a:cxn ang="0">
                    <a:pos x="1" y="16"/>
                  </a:cxn>
                  <a:cxn ang="0">
                    <a:pos x="2" y="13"/>
                  </a:cxn>
                  <a:cxn ang="0">
                    <a:pos x="1" y="16"/>
                  </a:cxn>
                  <a:cxn ang="0">
                    <a:pos x="3" y="7"/>
                  </a:cxn>
                  <a:cxn ang="0">
                    <a:pos x="2" y="14"/>
                  </a:cxn>
                  <a:cxn ang="0">
                    <a:pos x="3" y="13"/>
                  </a:cxn>
                  <a:cxn ang="0">
                    <a:pos x="2" y="14"/>
                  </a:cxn>
                  <a:cxn ang="0">
                    <a:pos x="4" y="12"/>
                  </a:cxn>
                  <a:cxn ang="0">
                    <a:pos x="4" y="11"/>
                  </a:cxn>
                  <a:cxn ang="0">
                    <a:pos x="5" y="8"/>
                  </a:cxn>
                  <a:cxn ang="0">
                    <a:pos x="4" y="10"/>
                  </a:cxn>
                  <a:cxn ang="0">
                    <a:pos x="6" y="5"/>
                  </a:cxn>
                  <a:cxn ang="0">
                    <a:pos x="5" y="8"/>
                  </a:cxn>
                  <a:cxn ang="0">
                    <a:pos x="6" y="4"/>
                  </a:cxn>
                </a:cxnLst>
                <a:rect l="0" t="0" r="0" b="0"/>
                <a:pathLst>
                  <a:path w="8" h="23">
                    <a:moveTo>
                      <a:pt x="7" y="5"/>
                    </a:moveTo>
                    <a:cubicBezTo>
                      <a:pt x="8" y="0"/>
                      <a:pt x="7" y="3"/>
                      <a:pt x="7" y="2"/>
                    </a:cubicBezTo>
                    <a:cubicBezTo>
                      <a:pt x="6" y="4"/>
                      <a:pt x="4" y="11"/>
                      <a:pt x="4" y="12"/>
                    </a:cubicBezTo>
                    <a:cubicBezTo>
                      <a:pt x="6" y="3"/>
                      <a:pt x="6" y="3"/>
                      <a:pt x="6" y="3"/>
                    </a:cubicBezTo>
                    <a:cubicBezTo>
                      <a:pt x="6" y="3"/>
                      <a:pt x="6" y="1"/>
                      <a:pt x="3" y="9"/>
                    </a:cubicBezTo>
                    <a:cubicBezTo>
                      <a:pt x="4" y="5"/>
                      <a:pt x="4" y="5"/>
                      <a:pt x="4" y="5"/>
                    </a:cubicBezTo>
                    <a:cubicBezTo>
                      <a:pt x="4" y="6"/>
                      <a:pt x="1" y="18"/>
                      <a:pt x="1" y="15"/>
                    </a:cubicBezTo>
                    <a:cubicBezTo>
                      <a:pt x="3" y="10"/>
                      <a:pt x="2" y="10"/>
                      <a:pt x="4" y="4"/>
                    </a:cubicBezTo>
                    <a:cubicBezTo>
                      <a:pt x="4" y="4"/>
                      <a:pt x="4" y="4"/>
                      <a:pt x="4" y="4"/>
                    </a:cubicBezTo>
                    <a:cubicBezTo>
                      <a:pt x="4" y="4"/>
                      <a:pt x="3" y="7"/>
                      <a:pt x="3" y="7"/>
                    </a:cubicBezTo>
                    <a:cubicBezTo>
                      <a:pt x="2" y="9"/>
                      <a:pt x="1" y="12"/>
                      <a:pt x="1" y="13"/>
                    </a:cubicBezTo>
                    <a:cubicBezTo>
                      <a:pt x="1" y="13"/>
                      <a:pt x="0" y="16"/>
                      <a:pt x="0" y="18"/>
                    </a:cubicBezTo>
                    <a:cubicBezTo>
                      <a:pt x="0" y="15"/>
                      <a:pt x="0" y="17"/>
                      <a:pt x="1" y="14"/>
                    </a:cubicBezTo>
                    <a:cubicBezTo>
                      <a:pt x="0"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1" y="16"/>
                      <a:pt x="1" y="17"/>
                      <a:pt x="2" y="12"/>
                    </a:cubicBezTo>
                    <a:cubicBezTo>
                      <a:pt x="1" y="17"/>
                      <a:pt x="1" y="17"/>
                      <a:pt x="1" y="17"/>
                    </a:cubicBezTo>
                    <a:cubicBezTo>
                      <a:pt x="2" y="14"/>
                      <a:pt x="2" y="14"/>
                      <a:pt x="2" y="14"/>
                    </a:cubicBezTo>
                    <a:cubicBezTo>
                      <a:pt x="2" y="15"/>
                      <a:pt x="0" y="23"/>
                      <a:pt x="2" y="19"/>
                    </a:cubicBezTo>
                    <a:cubicBezTo>
                      <a:pt x="2" y="18"/>
                      <a:pt x="2" y="16"/>
                      <a:pt x="3" y="16"/>
                    </a:cubicBezTo>
                    <a:cubicBezTo>
                      <a:pt x="3" y="13"/>
                      <a:pt x="2" y="18"/>
                      <a:pt x="2" y="19"/>
                    </a:cubicBezTo>
                    <a:cubicBezTo>
                      <a:pt x="2" y="15"/>
                      <a:pt x="4" y="11"/>
                      <a:pt x="4" y="9"/>
                    </a:cubicBezTo>
                    <a:cubicBezTo>
                      <a:pt x="3" y="13"/>
                      <a:pt x="5" y="9"/>
                      <a:pt x="3" y="17"/>
                    </a:cubicBezTo>
                    <a:cubicBezTo>
                      <a:pt x="3" y="18"/>
                      <a:pt x="4" y="14"/>
                      <a:pt x="4" y="16"/>
                    </a:cubicBezTo>
                    <a:cubicBezTo>
                      <a:pt x="3" y="17"/>
                      <a:pt x="3" y="17"/>
                      <a:pt x="3" y="17"/>
                    </a:cubicBezTo>
                    <a:cubicBezTo>
                      <a:pt x="5" y="11"/>
                      <a:pt x="3" y="20"/>
                      <a:pt x="5" y="14"/>
                    </a:cubicBezTo>
                    <a:cubicBezTo>
                      <a:pt x="5" y="13"/>
                      <a:pt x="5" y="13"/>
                      <a:pt x="5" y="13"/>
                    </a:cubicBezTo>
                    <a:cubicBezTo>
                      <a:pt x="5" y="10"/>
                      <a:pt x="5"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3" name="Freeform 1782">
                <a:extLst>
                  <a:ext uri="{FF2B5EF4-FFF2-40B4-BE49-F238E27FC236}">
                    <a16:creationId xmlns:a16="http://schemas.microsoft.com/office/drawing/2014/main" xmlns="" id="{653E25CB-E306-4D85-A455-A9CAC18189D0}"/>
                  </a:ext>
                </a:extLst>
              </p:cNvPr>
              <p:cNvSpPr/>
              <p:nvPr/>
            </p:nvSpPr>
            <p:spPr>
              <a:xfrm>
                <a:off x="2359" y="3175"/>
                <a:ext cx="1" cy="2"/>
              </a:xfrm>
              <a:custGeom>
                <a:avLst/>
                <a:gdLst/>
                <a:ahLst/>
                <a:cxnLst>
                  <a:cxn ang="0">
                    <a:pos x="0" y="2"/>
                  </a:cxn>
                  <a:cxn ang="0">
                    <a:pos x="1" y="0"/>
                  </a:cxn>
                  <a:cxn ang="0">
                    <a:pos x="0" y="2"/>
                  </a:cxn>
                </a:cxnLst>
                <a:rect l="0" t="0" r="0" b="0"/>
                <a:pathLst>
                  <a:path w="1" h="2">
                    <a:moveTo>
                      <a:pt x="0" y="2"/>
                    </a:moveTo>
                    <a:cubicBezTo>
                      <a:pt x="1" y="0"/>
                      <a:pt x="1" y="0"/>
                      <a:pt x="1" y="0"/>
                    </a:cubicBezTo>
                    <a:cubicBezTo>
                      <a:pt x="1" y="0"/>
                      <a:pt x="1"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4" name="Freeform 1783">
                <a:extLst>
                  <a:ext uri="{FF2B5EF4-FFF2-40B4-BE49-F238E27FC236}">
                    <a16:creationId xmlns:a16="http://schemas.microsoft.com/office/drawing/2014/main" xmlns="" id="{17C48ADC-39D9-4AAF-A884-6E2ED9D26CFE}"/>
                  </a:ext>
                </a:extLst>
              </p:cNvPr>
              <p:cNvSpPr/>
              <p:nvPr/>
            </p:nvSpPr>
            <p:spPr>
              <a:xfrm>
                <a:off x="2362" y="3158"/>
                <a:ext cx="8" cy="25"/>
              </a:xfrm>
              <a:custGeom>
                <a:avLst/>
                <a:gdLst/>
                <a:ahLst/>
                <a:cxnLst>
                  <a:cxn ang="0">
                    <a:pos x="3" y="12"/>
                  </a:cxn>
                  <a:cxn ang="0">
                    <a:pos x="1" y="16"/>
                  </a:cxn>
                  <a:cxn ang="0">
                    <a:pos x="4" y="8"/>
                  </a:cxn>
                  <a:cxn ang="0">
                    <a:pos x="5" y="7"/>
                  </a:cxn>
                  <a:cxn ang="0">
                    <a:pos x="2" y="14"/>
                  </a:cxn>
                  <a:cxn ang="0">
                    <a:pos x="2" y="16"/>
                  </a:cxn>
                  <a:cxn ang="0">
                    <a:pos x="4" y="10"/>
                  </a:cxn>
                  <a:cxn ang="0">
                    <a:pos x="5" y="8"/>
                  </a:cxn>
                  <a:cxn ang="0">
                    <a:pos x="4" y="9"/>
                  </a:cxn>
                  <a:cxn ang="0">
                    <a:pos x="3" y="15"/>
                  </a:cxn>
                  <a:cxn ang="0">
                    <a:pos x="8" y="1"/>
                  </a:cxn>
                  <a:cxn ang="0">
                    <a:pos x="7" y="2"/>
                  </a:cxn>
                  <a:cxn ang="0">
                    <a:pos x="5" y="8"/>
                  </a:cxn>
                  <a:cxn ang="0">
                    <a:pos x="6" y="7"/>
                  </a:cxn>
                  <a:cxn ang="0">
                    <a:pos x="7" y="3"/>
                  </a:cxn>
                  <a:cxn ang="0">
                    <a:pos x="5" y="3"/>
                  </a:cxn>
                  <a:cxn ang="0">
                    <a:pos x="5" y="3"/>
                  </a:cxn>
                  <a:cxn ang="0">
                    <a:pos x="3" y="7"/>
                  </a:cxn>
                  <a:cxn ang="0">
                    <a:pos x="2" y="13"/>
                  </a:cxn>
                  <a:cxn ang="0">
                    <a:pos x="2" y="11"/>
                  </a:cxn>
                  <a:cxn ang="0">
                    <a:pos x="1" y="17"/>
                  </a:cxn>
                  <a:cxn ang="0">
                    <a:pos x="0" y="19"/>
                  </a:cxn>
                  <a:cxn ang="0">
                    <a:pos x="0" y="20"/>
                  </a:cxn>
                  <a:cxn ang="0">
                    <a:pos x="3" y="12"/>
                  </a:cxn>
                </a:cxnLst>
                <a:rect l="0" t="0" r="0" b="0"/>
                <a:pathLst>
                  <a:path w="9" h="28">
                    <a:moveTo>
                      <a:pt x="4" y="14"/>
                    </a:moveTo>
                    <a:cubicBezTo>
                      <a:pt x="3" y="15"/>
                      <a:pt x="3" y="17"/>
                      <a:pt x="2" y="19"/>
                    </a:cubicBezTo>
                    <a:cubicBezTo>
                      <a:pt x="3" y="17"/>
                      <a:pt x="4" y="14"/>
                      <a:pt x="5" y="9"/>
                    </a:cubicBezTo>
                    <a:cubicBezTo>
                      <a:pt x="4" y="12"/>
                      <a:pt x="6" y="8"/>
                      <a:pt x="6" y="8"/>
                    </a:cubicBezTo>
                    <a:cubicBezTo>
                      <a:pt x="5" y="10"/>
                      <a:pt x="4" y="15"/>
                      <a:pt x="3" y="16"/>
                    </a:cubicBezTo>
                    <a:cubicBezTo>
                      <a:pt x="4" y="15"/>
                      <a:pt x="3" y="18"/>
                      <a:pt x="3" y="18"/>
                    </a:cubicBezTo>
                    <a:cubicBezTo>
                      <a:pt x="4" y="14"/>
                      <a:pt x="4" y="16"/>
                      <a:pt x="5" y="12"/>
                    </a:cubicBezTo>
                    <a:cubicBezTo>
                      <a:pt x="6" y="9"/>
                      <a:pt x="6" y="7"/>
                      <a:pt x="6" y="9"/>
                    </a:cubicBezTo>
                    <a:cubicBezTo>
                      <a:pt x="5" y="12"/>
                      <a:pt x="5" y="11"/>
                      <a:pt x="5" y="11"/>
                    </a:cubicBezTo>
                    <a:cubicBezTo>
                      <a:pt x="4" y="15"/>
                      <a:pt x="5" y="13"/>
                      <a:pt x="4" y="17"/>
                    </a:cubicBezTo>
                    <a:cubicBezTo>
                      <a:pt x="6" y="11"/>
                      <a:pt x="7" y="12"/>
                      <a:pt x="9" y="2"/>
                    </a:cubicBezTo>
                    <a:cubicBezTo>
                      <a:pt x="9" y="0"/>
                      <a:pt x="8" y="3"/>
                      <a:pt x="8" y="3"/>
                    </a:cubicBezTo>
                    <a:cubicBezTo>
                      <a:pt x="8" y="5"/>
                      <a:pt x="7" y="8"/>
                      <a:pt x="6" y="10"/>
                    </a:cubicBezTo>
                    <a:cubicBezTo>
                      <a:pt x="7" y="8"/>
                      <a:pt x="6" y="11"/>
                      <a:pt x="7" y="8"/>
                    </a:cubicBezTo>
                    <a:cubicBezTo>
                      <a:pt x="8" y="4"/>
                      <a:pt x="8" y="4"/>
                      <a:pt x="8" y="4"/>
                    </a:cubicBezTo>
                    <a:cubicBezTo>
                      <a:pt x="8" y="2"/>
                      <a:pt x="7" y="3"/>
                      <a:pt x="6" y="4"/>
                    </a:cubicBezTo>
                    <a:cubicBezTo>
                      <a:pt x="6" y="4"/>
                      <a:pt x="6" y="4"/>
                      <a:pt x="6" y="4"/>
                    </a:cubicBezTo>
                    <a:cubicBezTo>
                      <a:pt x="5" y="7"/>
                      <a:pt x="5" y="7"/>
                      <a:pt x="4" y="8"/>
                    </a:cubicBezTo>
                    <a:cubicBezTo>
                      <a:pt x="3" y="15"/>
                      <a:pt x="3" y="15"/>
                      <a:pt x="3" y="15"/>
                    </a:cubicBezTo>
                    <a:cubicBezTo>
                      <a:pt x="3" y="14"/>
                      <a:pt x="3" y="15"/>
                      <a:pt x="3" y="13"/>
                    </a:cubicBezTo>
                    <a:cubicBezTo>
                      <a:pt x="3" y="16"/>
                      <a:pt x="2" y="17"/>
                      <a:pt x="2" y="20"/>
                    </a:cubicBezTo>
                    <a:cubicBezTo>
                      <a:pt x="1" y="21"/>
                      <a:pt x="2" y="18"/>
                      <a:pt x="1" y="22"/>
                    </a:cubicBezTo>
                    <a:cubicBezTo>
                      <a:pt x="0" y="28"/>
                      <a:pt x="2" y="18"/>
                      <a:pt x="1" y="23"/>
                    </a:cubicBezTo>
                    <a:lnTo>
                      <a:pt x="4" y="1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5" name="Freeform 1784">
                <a:extLst>
                  <a:ext uri="{FF2B5EF4-FFF2-40B4-BE49-F238E27FC236}">
                    <a16:creationId xmlns:a16="http://schemas.microsoft.com/office/drawing/2014/main" xmlns="" id="{12054140-7C78-428E-AFA0-C197E2B35D5C}"/>
                  </a:ext>
                </a:extLst>
              </p:cNvPr>
              <p:cNvSpPr/>
              <p:nvPr/>
            </p:nvSpPr>
            <p:spPr>
              <a:xfrm>
                <a:off x="2364" y="3170"/>
                <a:ext cx="0" cy="3"/>
              </a:xfrm>
              <a:custGeom>
                <a:avLst/>
                <a:gdLst/>
                <a:ahLst/>
                <a:cxnLst>
                  <a:cxn ang="0">
                    <a:pos x="0" y="3"/>
                  </a:cxn>
                  <a:cxn ang="0">
                    <a:pos x="0" y="0"/>
                  </a:cxn>
                  <a:cxn ang="0">
                    <a:pos x="0" y="2"/>
                  </a:cxn>
                  <a:cxn ang="0">
                    <a:pos x="0" y="3"/>
                  </a:cxn>
                </a:cxnLst>
                <a:rect l="0" t="0" r="0" b="0"/>
                <a:pathLst>
                  <a:path w="1" h="3">
                    <a:moveTo>
                      <a:pt x="0" y="3"/>
                    </a:moveTo>
                    <a:lnTo>
                      <a:pt x="0" y="0"/>
                    </a:lnTo>
                    <a:lnTo>
                      <a:pt x="0" y="2"/>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6" name="Freeform 1785">
                <a:extLst>
                  <a:ext uri="{FF2B5EF4-FFF2-40B4-BE49-F238E27FC236}">
                    <a16:creationId xmlns:a16="http://schemas.microsoft.com/office/drawing/2014/main" xmlns="" id="{F4EA76FA-909D-4BF1-A41E-C9ABD6BF55C9}"/>
                  </a:ext>
                </a:extLst>
              </p:cNvPr>
              <p:cNvSpPr/>
              <p:nvPr/>
            </p:nvSpPr>
            <p:spPr>
              <a:xfrm>
                <a:off x="2366" y="3160"/>
                <a:ext cx="1" cy="5"/>
              </a:xfrm>
              <a:custGeom>
                <a:avLst/>
                <a:gdLst/>
                <a:ahLst/>
                <a:cxnLst>
                  <a:cxn ang="0">
                    <a:pos x="1" y="0"/>
                  </a:cxn>
                  <a:cxn ang="0">
                    <a:pos x="0" y="4"/>
                  </a:cxn>
                  <a:cxn ang="0">
                    <a:pos x="1" y="0"/>
                  </a:cxn>
                </a:cxnLst>
                <a:rect l="0" t="0" r="0" b="0"/>
                <a:pathLst>
                  <a:path w="1" h="5">
                    <a:moveTo>
                      <a:pt x="1" y="0"/>
                    </a:moveTo>
                    <a:cubicBezTo>
                      <a:pt x="0" y="4"/>
                      <a:pt x="0" y="4"/>
                      <a:pt x="0" y="4"/>
                    </a:cubicBezTo>
                    <a:cubicBezTo>
                      <a:pt x="0" y="5"/>
                      <a:pt x="0" y="3"/>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7" name="Freeform 1786">
                <a:extLst>
                  <a:ext uri="{FF2B5EF4-FFF2-40B4-BE49-F238E27FC236}">
                    <a16:creationId xmlns:a16="http://schemas.microsoft.com/office/drawing/2014/main" xmlns="" id="{7A6E939F-58E7-4D1C-9EF9-6F025668ACB6}"/>
                  </a:ext>
                </a:extLst>
              </p:cNvPr>
              <p:cNvSpPr/>
              <p:nvPr/>
            </p:nvSpPr>
            <p:spPr>
              <a:xfrm>
                <a:off x="2365" y="3171"/>
                <a:ext cx="1" cy="3"/>
              </a:xfrm>
              <a:custGeom>
                <a:avLst/>
                <a:gdLst/>
                <a:ahLst/>
                <a:cxnLst>
                  <a:cxn ang="0">
                    <a:pos x="0" y="3"/>
                  </a:cxn>
                  <a:cxn ang="0">
                    <a:pos x="1" y="2"/>
                  </a:cxn>
                  <a:cxn ang="0">
                    <a:pos x="1" y="0"/>
                  </a:cxn>
                  <a:cxn ang="0">
                    <a:pos x="0" y="3"/>
                  </a:cxn>
                </a:cxnLst>
                <a:rect l="0" t="0" r="0" b="0"/>
                <a:pathLst>
                  <a:path w="1" h="3">
                    <a:moveTo>
                      <a:pt x="0" y="3"/>
                    </a:moveTo>
                    <a:cubicBezTo>
                      <a:pt x="1" y="2"/>
                      <a:pt x="1" y="2"/>
                      <a:pt x="1" y="2"/>
                    </a:cubicBezTo>
                    <a:cubicBezTo>
                      <a:pt x="1" y="0"/>
                      <a:pt x="1" y="0"/>
                      <a:pt x="1" y="0"/>
                    </a:cubicBezTo>
                    <a:cubicBezTo>
                      <a:pt x="0" y="2"/>
                      <a:pt x="0" y="2"/>
                      <a:pt x="0" y="3"/>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8" name="Freeform 1787">
                <a:extLst>
                  <a:ext uri="{FF2B5EF4-FFF2-40B4-BE49-F238E27FC236}">
                    <a16:creationId xmlns:a16="http://schemas.microsoft.com/office/drawing/2014/main" xmlns="" id="{32C1D827-C21F-48B4-A84C-58E393A9265C}"/>
                  </a:ext>
                </a:extLst>
              </p:cNvPr>
              <p:cNvSpPr/>
              <p:nvPr/>
            </p:nvSpPr>
            <p:spPr>
              <a:xfrm>
                <a:off x="2367" y="3159"/>
                <a:ext cx="4" cy="11"/>
              </a:xfrm>
              <a:custGeom>
                <a:avLst/>
                <a:gdLst/>
                <a:ahLst/>
                <a:cxnLst>
                  <a:cxn ang="0">
                    <a:pos x="4" y="0"/>
                  </a:cxn>
                  <a:cxn ang="0">
                    <a:pos x="3" y="0"/>
                  </a:cxn>
                  <a:cxn ang="0">
                    <a:pos x="0" y="10"/>
                  </a:cxn>
                  <a:cxn ang="0">
                    <a:pos x="2" y="4"/>
                  </a:cxn>
                  <a:cxn ang="0">
                    <a:pos x="3" y="4"/>
                  </a:cxn>
                  <a:cxn ang="0">
                    <a:pos x="4" y="0"/>
                  </a:cxn>
                </a:cxnLst>
                <a:rect l="0" t="0" r="0" b="0"/>
                <a:pathLst>
                  <a:path w="4" h="13">
                    <a:moveTo>
                      <a:pt x="4" y="0"/>
                    </a:moveTo>
                    <a:cubicBezTo>
                      <a:pt x="3" y="1"/>
                      <a:pt x="3" y="4"/>
                      <a:pt x="3" y="1"/>
                    </a:cubicBezTo>
                    <a:cubicBezTo>
                      <a:pt x="0" y="12"/>
                      <a:pt x="0" y="12"/>
                      <a:pt x="0" y="12"/>
                    </a:cubicBezTo>
                    <a:cubicBezTo>
                      <a:pt x="0" y="13"/>
                      <a:pt x="2" y="6"/>
                      <a:pt x="2" y="5"/>
                    </a:cubicBezTo>
                    <a:cubicBezTo>
                      <a:pt x="1" y="8"/>
                      <a:pt x="3" y="4"/>
                      <a:pt x="3" y="5"/>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299" name="Freeform 1788">
                <a:extLst>
                  <a:ext uri="{FF2B5EF4-FFF2-40B4-BE49-F238E27FC236}">
                    <a16:creationId xmlns:a16="http://schemas.microsoft.com/office/drawing/2014/main" xmlns="" id="{098477D5-FB6B-43B0-ABE9-9232A4C44323}"/>
                  </a:ext>
                </a:extLst>
              </p:cNvPr>
              <p:cNvSpPr/>
              <p:nvPr/>
            </p:nvSpPr>
            <p:spPr>
              <a:xfrm>
                <a:off x="2366" y="3156"/>
                <a:ext cx="10" cy="24"/>
              </a:xfrm>
              <a:custGeom>
                <a:avLst/>
                <a:gdLst/>
                <a:ahLst/>
                <a:cxnLst>
                  <a:cxn ang="0">
                    <a:pos x="2" y="16"/>
                  </a:cxn>
                  <a:cxn ang="0">
                    <a:pos x="2" y="15"/>
                  </a:cxn>
                  <a:cxn ang="0">
                    <a:pos x="1" y="16"/>
                  </a:cxn>
                  <a:cxn ang="0">
                    <a:pos x="1" y="19"/>
                  </a:cxn>
                  <a:cxn ang="0">
                    <a:pos x="2" y="16"/>
                  </a:cxn>
                  <a:cxn ang="0">
                    <a:pos x="3" y="16"/>
                  </a:cxn>
                  <a:cxn ang="0">
                    <a:pos x="4" y="11"/>
                  </a:cxn>
                  <a:cxn ang="0">
                    <a:pos x="3" y="19"/>
                  </a:cxn>
                  <a:cxn ang="0">
                    <a:pos x="5" y="9"/>
                  </a:cxn>
                  <a:cxn ang="0">
                    <a:pos x="6" y="8"/>
                  </a:cxn>
                  <a:cxn ang="0">
                    <a:pos x="7" y="8"/>
                  </a:cxn>
                  <a:cxn ang="0">
                    <a:pos x="5" y="13"/>
                  </a:cxn>
                  <a:cxn ang="0">
                    <a:pos x="5" y="13"/>
                  </a:cxn>
                  <a:cxn ang="0">
                    <a:pos x="8" y="7"/>
                  </a:cxn>
                  <a:cxn ang="0">
                    <a:pos x="7" y="8"/>
                  </a:cxn>
                  <a:cxn ang="0">
                    <a:pos x="9" y="3"/>
                  </a:cxn>
                  <a:cxn ang="0">
                    <a:pos x="8" y="4"/>
                  </a:cxn>
                  <a:cxn ang="0">
                    <a:pos x="9" y="1"/>
                  </a:cxn>
                  <a:cxn ang="0">
                    <a:pos x="6" y="4"/>
                  </a:cxn>
                  <a:cxn ang="0">
                    <a:pos x="7" y="1"/>
                  </a:cxn>
                  <a:cxn ang="0">
                    <a:pos x="3" y="9"/>
                  </a:cxn>
                  <a:cxn ang="0">
                    <a:pos x="3" y="9"/>
                  </a:cxn>
                  <a:cxn ang="0">
                    <a:pos x="6" y="4"/>
                  </a:cxn>
                  <a:cxn ang="0">
                    <a:pos x="4" y="6"/>
                  </a:cxn>
                  <a:cxn ang="0">
                    <a:pos x="6" y="1"/>
                  </a:cxn>
                  <a:cxn ang="0">
                    <a:pos x="3" y="8"/>
                  </a:cxn>
                  <a:cxn ang="0">
                    <a:pos x="3" y="7"/>
                  </a:cxn>
                  <a:cxn ang="0">
                    <a:pos x="0" y="15"/>
                  </a:cxn>
                  <a:cxn ang="0">
                    <a:pos x="2" y="14"/>
                  </a:cxn>
                  <a:cxn ang="0">
                    <a:pos x="4" y="9"/>
                  </a:cxn>
                  <a:cxn ang="0">
                    <a:pos x="2" y="15"/>
                  </a:cxn>
                  <a:cxn ang="0">
                    <a:pos x="4" y="9"/>
                  </a:cxn>
                  <a:cxn ang="0">
                    <a:pos x="3" y="14"/>
                  </a:cxn>
                  <a:cxn ang="0">
                    <a:pos x="5" y="10"/>
                  </a:cxn>
                  <a:cxn ang="0">
                    <a:pos x="2" y="16"/>
                  </a:cxn>
                  <a:cxn ang="0">
                    <a:pos x="3" y="14"/>
                  </a:cxn>
                  <a:cxn ang="0">
                    <a:pos x="6" y="8"/>
                  </a:cxn>
                  <a:cxn ang="0">
                    <a:pos x="4" y="7"/>
                  </a:cxn>
                  <a:cxn ang="0">
                    <a:pos x="3" y="10"/>
                  </a:cxn>
                  <a:cxn ang="0">
                    <a:pos x="2" y="10"/>
                  </a:cxn>
                  <a:cxn ang="0">
                    <a:pos x="1" y="14"/>
                  </a:cxn>
                  <a:cxn ang="0">
                    <a:pos x="4" y="6"/>
                  </a:cxn>
                  <a:cxn ang="0">
                    <a:pos x="3" y="7"/>
                  </a:cxn>
                  <a:cxn ang="0">
                    <a:pos x="3" y="8"/>
                  </a:cxn>
                  <a:cxn ang="0">
                    <a:pos x="3" y="7"/>
                  </a:cxn>
                  <a:cxn ang="0">
                    <a:pos x="0" y="16"/>
                  </a:cxn>
                  <a:cxn ang="0">
                    <a:pos x="0" y="21"/>
                  </a:cxn>
                  <a:cxn ang="0">
                    <a:pos x="2" y="16"/>
                  </a:cxn>
                </a:cxnLst>
                <a:rect l="0" t="0" r="0" b="0"/>
                <a:pathLst>
                  <a:path w="11" h="27">
                    <a:moveTo>
                      <a:pt x="3" y="18"/>
                    </a:moveTo>
                    <a:cubicBezTo>
                      <a:pt x="3" y="18"/>
                      <a:pt x="4" y="15"/>
                      <a:pt x="3" y="17"/>
                    </a:cubicBezTo>
                    <a:cubicBezTo>
                      <a:pt x="3" y="19"/>
                      <a:pt x="2" y="20"/>
                      <a:pt x="2"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7" y="10"/>
                    </a:cubicBezTo>
                    <a:cubicBezTo>
                      <a:pt x="8" y="10"/>
                      <a:pt x="8" y="10"/>
                      <a:pt x="8" y="10"/>
                    </a:cubicBezTo>
                    <a:cubicBezTo>
                      <a:pt x="4" y="20"/>
                      <a:pt x="7" y="13"/>
                      <a:pt x="6" y="15"/>
                    </a:cubicBezTo>
                    <a:cubicBezTo>
                      <a:pt x="6" y="15"/>
                      <a:pt x="6" y="15"/>
                      <a:pt x="6" y="15"/>
                    </a:cubicBezTo>
                    <a:cubicBezTo>
                      <a:pt x="6" y="14"/>
                      <a:pt x="2" y="27"/>
                      <a:pt x="9" y="8"/>
                    </a:cubicBezTo>
                    <a:cubicBezTo>
                      <a:pt x="8" y="8"/>
                      <a:pt x="7" y="10"/>
                      <a:pt x="8" y="9"/>
                    </a:cubicBezTo>
                    <a:cubicBezTo>
                      <a:pt x="10" y="4"/>
                      <a:pt x="10" y="4"/>
                      <a:pt x="10" y="4"/>
                    </a:cubicBezTo>
                    <a:cubicBezTo>
                      <a:pt x="9" y="5"/>
                      <a:pt x="7" y="8"/>
                      <a:pt x="9" y="5"/>
                    </a:cubicBezTo>
                    <a:cubicBezTo>
                      <a:pt x="10" y="2"/>
                      <a:pt x="10" y="2"/>
                      <a:pt x="10" y="2"/>
                    </a:cubicBezTo>
                    <a:cubicBezTo>
                      <a:pt x="8" y="6"/>
                      <a:pt x="8" y="4"/>
                      <a:pt x="7" y="5"/>
                    </a:cubicBezTo>
                    <a:cubicBezTo>
                      <a:pt x="8" y="2"/>
                      <a:pt x="8" y="2"/>
                      <a:pt x="8" y="2"/>
                    </a:cubicBezTo>
                    <a:cubicBezTo>
                      <a:pt x="6" y="6"/>
                      <a:pt x="8" y="4"/>
                      <a:pt x="4" y="11"/>
                    </a:cubicBezTo>
                    <a:cubicBezTo>
                      <a:pt x="8" y="2"/>
                      <a:pt x="3" y="14"/>
                      <a:pt x="4" y="11"/>
                    </a:cubicBezTo>
                    <a:cubicBezTo>
                      <a:pt x="5" y="7"/>
                      <a:pt x="5" y="9"/>
                      <a:pt x="7" y="5"/>
                    </a:cubicBezTo>
                    <a:cubicBezTo>
                      <a:pt x="5" y="9"/>
                      <a:pt x="6" y="6"/>
                      <a:pt x="5" y="7"/>
                    </a:cubicBezTo>
                    <a:cubicBezTo>
                      <a:pt x="7" y="3"/>
                      <a:pt x="5" y="7"/>
                      <a:pt x="7" y="2"/>
                    </a:cubicBezTo>
                    <a:cubicBezTo>
                      <a:pt x="4" y="10"/>
                      <a:pt x="4" y="10"/>
                      <a:pt x="4" y="10"/>
                    </a:cubicBezTo>
                    <a:cubicBezTo>
                      <a:pt x="4" y="7"/>
                      <a:pt x="4" y="7"/>
                      <a:pt x="4" y="8"/>
                    </a:cubicBezTo>
                    <a:cubicBezTo>
                      <a:pt x="4" y="8"/>
                      <a:pt x="1" y="15"/>
                      <a:pt x="1" y="17"/>
                    </a:cubicBezTo>
                    <a:cubicBezTo>
                      <a:pt x="2" y="15"/>
                      <a:pt x="3" y="13"/>
                      <a:pt x="3" y="16"/>
                    </a:cubicBezTo>
                    <a:cubicBezTo>
                      <a:pt x="5" y="10"/>
                      <a:pt x="3" y="16"/>
                      <a:pt x="5" y="11"/>
                    </a:cubicBezTo>
                    <a:cubicBezTo>
                      <a:pt x="3" y="17"/>
                      <a:pt x="3" y="17"/>
                      <a:pt x="3" y="17"/>
                    </a:cubicBezTo>
                    <a:cubicBezTo>
                      <a:pt x="4" y="16"/>
                      <a:pt x="4" y="13"/>
                      <a:pt x="5" y="11"/>
                    </a:cubicBezTo>
                    <a:cubicBezTo>
                      <a:pt x="6" y="11"/>
                      <a:pt x="4" y="14"/>
                      <a:pt x="4" y="16"/>
                    </a:cubicBezTo>
                    <a:cubicBezTo>
                      <a:pt x="4" y="17"/>
                      <a:pt x="4" y="15"/>
                      <a:pt x="6" y="12"/>
                    </a:cubicBezTo>
                    <a:cubicBezTo>
                      <a:pt x="3" y="18"/>
                      <a:pt x="3" y="18"/>
                      <a:pt x="3" y="18"/>
                    </a:cubicBezTo>
                    <a:cubicBezTo>
                      <a:pt x="4" y="16"/>
                      <a:pt x="4" y="16"/>
                      <a:pt x="4" y="16"/>
                    </a:cubicBezTo>
                    <a:cubicBezTo>
                      <a:pt x="11" y="0"/>
                      <a:pt x="6" y="13"/>
                      <a:pt x="7" y="9"/>
                    </a:cubicBezTo>
                    <a:cubicBezTo>
                      <a:pt x="6" y="10"/>
                      <a:pt x="5" y="10"/>
                      <a:pt x="5" y="8"/>
                    </a:cubicBezTo>
                    <a:cubicBezTo>
                      <a:pt x="4" y="12"/>
                      <a:pt x="4" y="12"/>
                      <a:pt x="4" y="12"/>
                    </a:cubicBezTo>
                    <a:cubicBezTo>
                      <a:pt x="5" y="10"/>
                      <a:pt x="1" y="22"/>
                      <a:pt x="3" y="12"/>
                    </a:cubicBezTo>
                    <a:cubicBezTo>
                      <a:pt x="2" y="16"/>
                      <a:pt x="2" y="16"/>
                      <a:pt x="2" y="16"/>
                    </a:cubicBezTo>
                    <a:cubicBezTo>
                      <a:pt x="3" y="14"/>
                      <a:pt x="4" y="10"/>
                      <a:pt x="5" y="7"/>
                    </a:cubicBezTo>
                    <a:cubicBezTo>
                      <a:pt x="4" y="8"/>
                      <a:pt x="4"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0" name="Freeform 1789">
                <a:extLst>
                  <a:ext uri="{FF2B5EF4-FFF2-40B4-BE49-F238E27FC236}">
                    <a16:creationId xmlns:a16="http://schemas.microsoft.com/office/drawing/2014/main" xmlns="" id="{105D97EE-3804-4F1B-B6AE-A67C1E7DEA43}"/>
                  </a:ext>
                </a:extLst>
              </p:cNvPr>
              <p:cNvSpPr/>
              <p:nvPr/>
            </p:nvSpPr>
            <p:spPr>
              <a:xfrm>
                <a:off x="2371" y="3161"/>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1" name="Freeform 1790">
                <a:extLst>
                  <a:ext uri="{FF2B5EF4-FFF2-40B4-BE49-F238E27FC236}">
                    <a16:creationId xmlns:a16="http://schemas.microsoft.com/office/drawing/2014/main" xmlns="" id="{CD881154-920E-44B9-88D6-79CFC3232D51}"/>
                  </a:ext>
                </a:extLst>
              </p:cNvPr>
              <p:cNvSpPr/>
              <p:nvPr/>
            </p:nvSpPr>
            <p:spPr>
              <a:xfrm>
                <a:off x="2369" y="3163"/>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0"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2" name="Rectangle 1791">
                <a:extLst>
                  <a:ext uri="{FF2B5EF4-FFF2-40B4-BE49-F238E27FC236}">
                    <a16:creationId xmlns:a16="http://schemas.microsoft.com/office/drawing/2014/main" xmlns="" id="{8BE73A83-9A12-4680-8C84-7486440E4865}"/>
                  </a:ext>
                </a:extLst>
              </p:cNvPr>
              <p:cNvSpPr/>
              <p:nvPr/>
            </p:nvSpPr>
            <p:spPr>
              <a:xfrm>
                <a:off x="2370" y="3163"/>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303" name="Freeform 1792">
                <a:extLst>
                  <a:ext uri="{FF2B5EF4-FFF2-40B4-BE49-F238E27FC236}">
                    <a16:creationId xmlns:a16="http://schemas.microsoft.com/office/drawing/2014/main" xmlns="" id="{27B0FE0D-47EE-45EB-BC2C-060850E79B02}"/>
                  </a:ext>
                </a:extLst>
              </p:cNvPr>
              <p:cNvSpPr/>
              <p:nvPr/>
            </p:nvSpPr>
            <p:spPr>
              <a:xfrm>
                <a:off x="2367" y="3171"/>
                <a:ext cx="0" cy="2"/>
              </a:xfrm>
              <a:custGeom>
                <a:avLst/>
                <a:gdLst/>
                <a:ahLst/>
                <a:cxnLst>
                  <a:cxn ang="0">
                    <a:pos x="0" y="1"/>
                  </a:cxn>
                  <a:cxn ang="0">
                    <a:pos x="0" y="2"/>
                  </a:cxn>
                  <a:cxn ang="0">
                    <a:pos x="0" y="0"/>
                  </a:cxn>
                  <a:cxn ang="0">
                    <a:pos x="0" y="1"/>
                  </a:cxn>
                </a:cxnLst>
                <a:rect l="0" t="0" r="0" b="0"/>
                <a:pathLst>
                  <a:path w="1" h="2">
                    <a:moveTo>
                      <a:pt x="0" y="1"/>
                    </a:moveTo>
                    <a:lnTo>
                      <a:pt x="0" y="2"/>
                    </a:ln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4" name="Freeform 1793">
                <a:extLst>
                  <a:ext uri="{FF2B5EF4-FFF2-40B4-BE49-F238E27FC236}">
                    <a16:creationId xmlns:a16="http://schemas.microsoft.com/office/drawing/2014/main" xmlns="" id="{F30652D2-0759-4B8C-8C50-8257F1B4A0DE}"/>
                  </a:ext>
                </a:extLst>
              </p:cNvPr>
              <p:cNvSpPr/>
              <p:nvPr/>
            </p:nvSpPr>
            <p:spPr>
              <a:xfrm>
                <a:off x="2369" y="3158"/>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5" name="Freeform 1794">
                <a:extLst>
                  <a:ext uri="{FF2B5EF4-FFF2-40B4-BE49-F238E27FC236}">
                    <a16:creationId xmlns:a16="http://schemas.microsoft.com/office/drawing/2014/main" xmlns="" id="{EC2EBB2D-F709-4679-A925-4CD303ACEB55}"/>
                  </a:ext>
                </a:extLst>
              </p:cNvPr>
              <p:cNvSpPr/>
              <p:nvPr/>
            </p:nvSpPr>
            <p:spPr>
              <a:xfrm>
                <a:off x="2367" y="3156"/>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6" name="Freeform 1795">
                <a:extLst>
                  <a:ext uri="{FF2B5EF4-FFF2-40B4-BE49-F238E27FC236}">
                    <a16:creationId xmlns:a16="http://schemas.microsoft.com/office/drawing/2014/main" xmlns="" id="{0DAA91EA-BD7C-4C7E-BD00-FE74C7A32B71}"/>
                  </a:ext>
                </a:extLst>
              </p:cNvPr>
              <p:cNvSpPr/>
              <p:nvPr/>
            </p:nvSpPr>
            <p:spPr>
              <a:xfrm>
                <a:off x="2355" y="3151"/>
                <a:ext cx="17" cy="28"/>
              </a:xfrm>
              <a:custGeom>
                <a:avLst/>
                <a:gdLst/>
                <a:ahLst/>
                <a:cxnLst>
                  <a:cxn ang="0">
                    <a:pos x="1" y="12"/>
                  </a:cxn>
                  <a:cxn ang="0">
                    <a:pos x="0" y="18"/>
                  </a:cxn>
                  <a:cxn ang="0">
                    <a:pos x="0" y="21"/>
                  </a:cxn>
                  <a:cxn ang="0">
                    <a:pos x="1" y="18"/>
                  </a:cxn>
                  <a:cxn ang="0">
                    <a:pos x="3" y="18"/>
                  </a:cxn>
                  <a:cxn ang="0">
                    <a:pos x="3" y="19"/>
                  </a:cxn>
                  <a:cxn ang="0">
                    <a:pos x="6" y="14"/>
                  </a:cxn>
                  <a:cxn ang="0">
                    <a:pos x="6" y="16"/>
                  </a:cxn>
                  <a:cxn ang="0">
                    <a:pos x="6" y="18"/>
                  </a:cxn>
                  <a:cxn ang="0">
                    <a:pos x="8" y="9"/>
                  </a:cxn>
                  <a:cxn ang="0">
                    <a:pos x="8" y="9"/>
                  </a:cxn>
                  <a:cxn ang="0">
                    <a:pos x="8" y="13"/>
                  </a:cxn>
                  <a:cxn ang="0">
                    <a:pos x="9" y="13"/>
                  </a:cxn>
                  <a:cxn ang="0">
                    <a:pos x="9" y="15"/>
                  </a:cxn>
                  <a:cxn ang="0">
                    <a:pos x="10" y="13"/>
                  </a:cxn>
                  <a:cxn ang="0">
                    <a:pos x="12" y="9"/>
                  </a:cxn>
                  <a:cxn ang="0">
                    <a:pos x="11" y="13"/>
                  </a:cxn>
                  <a:cxn ang="0">
                    <a:pos x="12" y="12"/>
                  </a:cxn>
                  <a:cxn ang="0">
                    <a:pos x="13" y="14"/>
                  </a:cxn>
                  <a:cxn ang="0">
                    <a:pos x="13" y="12"/>
                  </a:cxn>
                  <a:cxn ang="0">
                    <a:pos x="12" y="15"/>
                  </a:cxn>
                  <a:cxn ang="0">
                    <a:pos x="15" y="5"/>
                  </a:cxn>
                  <a:cxn ang="0">
                    <a:pos x="15" y="4"/>
                  </a:cxn>
                  <a:cxn ang="0">
                    <a:pos x="14" y="5"/>
                  </a:cxn>
                  <a:cxn ang="0">
                    <a:pos x="14" y="3"/>
                  </a:cxn>
                  <a:cxn ang="0">
                    <a:pos x="13" y="2"/>
                  </a:cxn>
                  <a:cxn ang="0">
                    <a:pos x="11" y="5"/>
                  </a:cxn>
                  <a:cxn ang="0">
                    <a:pos x="12" y="4"/>
                  </a:cxn>
                  <a:cxn ang="0">
                    <a:pos x="11" y="3"/>
                  </a:cxn>
                  <a:cxn ang="0">
                    <a:pos x="10" y="5"/>
                  </a:cxn>
                  <a:cxn ang="0">
                    <a:pos x="9" y="7"/>
                  </a:cxn>
                  <a:cxn ang="0">
                    <a:pos x="10" y="2"/>
                  </a:cxn>
                  <a:cxn ang="0">
                    <a:pos x="9" y="2"/>
                  </a:cxn>
                  <a:cxn ang="0">
                    <a:pos x="8" y="7"/>
                  </a:cxn>
                  <a:cxn ang="0">
                    <a:pos x="7" y="9"/>
                  </a:cxn>
                  <a:cxn ang="0">
                    <a:pos x="6" y="10"/>
                  </a:cxn>
                  <a:cxn ang="0">
                    <a:pos x="5" y="9"/>
                  </a:cxn>
                  <a:cxn ang="0">
                    <a:pos x="4" y="10"/>
                  </a:cxn>
                  <a:cxn ang="0">
                    <a:pos x="3" y="16"/>
                  </a:cxn>
                  <a:cxn ang="0">
                    <a:pos x="4" y="7"/>
                  </a:cxn>
                </a:cxnLst>
                <a:rect l="0" t="0" r="0" b="0"/>
                <a:pathLst>
                  <a:path w="19" h="31">
                    <a:moveTo>
                      <a:pt x="4" y="8"/>
                    </a:moveTo>
                    <a:cubicBezTo>
                      <a:pt x="4" y="9"/>
                      <a:pt x="3" y="10"/>
                      <a:pt x="2" y="14"/>
                    </a:cubicBezTo>
                    <a:cubicBezTo>
                      <a:pt x="3" y="12"/>
                      <a:pt x="3" y="12"/>
                      <a:pt x="3" y="12"/>
                    </a:cubicBezTo>
                    <a:cubicBezTo>
                      <a:pt x="2" y="13"/>
                      <a:pt x="1" y="16"/>
                      <a:pt x="1" y="20"/>
                    </a:cubicBezTo>
                    <a:cubicBezTo>
                      <a:pt x="1" y="18"/>
                      <a:pt x="1" y="18"/>
                      <a:pt x="1" y="18"/>
                    </a:cubicBezTo>
                    <a:cubicBezTo>
                      <a:pt x="2" y="15"/>
                      <a:pt x="1" y="22"/>
                      <a:pt x="1" y="24"/>
                    </a:cubicBezTo>
                    <a:cubicBezTo>
                      <a:pt x="1" y="23"/>
                      <a:pt x="3" y="14"/>
                      <a:pt x="3" y="16"/>
                    </a:cubicBezTo>
                    <a:cubicBezTo>
                      <a:pt x="3" y="16"/>
                      <a:pt x="2" y="18"/>
                      <a:pt x="2" y="20"/>
                    </a:cubicBezTo>
                    <a:cubicBezTo>
                      <a:pt x="2" y="21"/>
                      <a:pt x="4" y="14"/>
                      <a:pt x="4" y="13"/>
                    </a:cubicBezTo>
                    <a:cubicBezTo>
                      <a:pt x="0" y="31"/>
                      <a:pt x="5" y="9"/>
                      <a:pt x="4" y="20"/>
                    </a:cubicBezTo>
                    <a:cubicBezTo>
                      <a:pt x="4" y="19"/>
                      <a:pt x="4" y="20"/>
                      <a:pt x="5" y="17"/>
                    </a:cubicBezTo>
                    <a:cubicBezTo>
                      <a:pt x="4" y="21"/>
                      <a:pt x="5" y="17"/>
                      <a:pt x="4" y="22"/>
                    </a:cubicBezTo>
                    <a:cubicBezTo>
                      <a:pt x="6" y="12"/>
                      <a:pt x="4" y="27"/>
                      <a:pt x="7" y="14"/>
                    </a:cubicBezTo>
                    <a:cubicBezTo>
                      <a:pt x="6" y="18"/>
                      <a:pt x="7" y="13"/>
                      <a:pt x="7" y="16"/>
                    </a:cubicBezTo>
                    <a:cubicBezTo>
                      <a:pt x="6" y="18"/>
                      <a:pt x="6" y="18"/>
                      <a:pt x="6" y="18"/>
                    </a:cubicBezTo>
                    <a:cubicBezTo>
                      <a:pt x="6" y="21"/>
                      <a:pt x="8" y="13"/>
                      <a:pt x="7" y="18"/>
                    </a:cubicBezTo>
                    <a:cubicBezTo>
                      <a:pt x="7" y="19"/>
                      <a:pt x="7" y="15"/>
                      <a:pt x="8" y="12"/>
                    </a:cubicBezTo>
                    <a:cubicBezTo>
                      <a:pt x="8" y="13"/>
                      <a:pt x="8" y="15"/>
                      <a:pt x="7" y="20"/>
                    </a:cubicBezTo>
                    <a:cubicBezTo>
                      <a:pt x="8" y="14"/>
                      <a:pt x="8" y="17"/>
                      <a:pt x="9" y="14"/>
                    </a:cubicBezTo>
                    <a:cubicBezTo>
                      <a:pt x="9" y="14"/>
                      <a:pt x="9" y="12"/>
                      <a:pt x="9" y="10"/>
                    </a:cubicBezTo>
                    <a:cubicBezTo>
                      <a:pt x="10" y="11"/>
                      <a:pt x="11" y="6"/>
                      <a:pt x="12" y="5"/>
                    </a:cubicBezTo>
                    <a:cubicBezTo>
                      <a:pt x="10" y="12"/>
                      <a:pt x="11" y="5"/>
                      <a:pt x="10" y="10"/>
                    </a:cubicBezTo>
                    <a:cubicBezTo>
                      <a:pt x="9" y="13"/>
                      <a:pt x="9" y="13"/>
                      <a:pt x="8" y="18"/>
                    </a:cubicBezTo>
                    <a:cubicBezTo>
                      <a:pt x="8" y="18"/>
                      <a:pt x="9" y="17"/>
                      <a:pt x="10" y="15"/>
                    </a:cubicBezTo>
                    <a:cubicBezTo>
                      <a:pt x="10" y="15"/>
                      <a:pt x="9" y="18"/>
                      <a:pt x="9" y="18"/>
                    </a:cubicBezTo>
                    <a:cubicBezTo>
                      <a:pt x="9" y="21"/>
                      <a:pt x="11" y="12"/>
                      <a:pt x="11" y="15"/>
                    </a:cubicBezTo>
                    <a:cubicBezTo>
                      <a:pt x="10" y="18"/>
                      <a:pt x="10" y="18"/>
                      <a:pt x="10" y="18"/>
                    </a:cubicBezTo>
                    <a:cubicBezTo>
                      <a:pt x="11" y="14"/>
                      <a:pt x="10" y="19"/>
                      <a:pt x="11" y="17"/>
                    </a:cubicBezTo>
                    <a:cubicBezTo>
                      <a:pt x="11" y="15"/>
                      <a:pt x="12" y="14"/>
                      <a:pt x="12" y="13"/>
                    </a:cubicBezTo>
                    <a:cubicBezTo>
                      <a:pt x="10" y="21"/>
                      <a:pt x="14" y="8"/>
                      <a:pt x="12" y="15"/>
                    </a:cubicBezTo>
                    <a:cubicBezTo>
                      <a:pt x="14" y="9"/>
                      <a:pt x="15" y="6"/>
                      <a:pt x="15" y="6"/>
                    </a:cubicBezTo>
                    <a:cubicBezTo>
                      <a:pt x="14" y="11"/>
                      <a:pt x="14" y="11"/>
                      <a:pt x="14" y="11"/>
                    </a:cubicBezTo>
                    <a:cubicBezTo>
                      <a:pt x="15" y="8"/>
                      <a:pt x="12" y="17"/>
                      <a:pt x="11" y="19"/>
                    </a:cubicBezTo>
                    <a:cubicBezTo>
                      <a:pt x="12" y="16"/>
                      <a:pt x="12" y="19"/>
                      <a:pt x="13" y="15"/>
                    </a:cubicBezTo>
                    <a:cubicBezTo>
                      <a:pt x="12" y="20"/>
                      <a:pt x="12" y="20"/>
                      <a:pt x="12" y="20"/>
                    </a:cubicBezTo>
                    <a:cubicBezTo>
                      <a:pt x="12" y="20"/>
                      <a:pt x="15" y="10"/>
                      <a:pt x="14" y="14"/>
                    </a:cubicBezTo>
                    <a:cubicBezTo>
                      <a:pt x="13" y="17"/>
                      <a:pt x="13" y="17"/>
                      <a:pt x="13" y="17"/>
                    </a:cubicBezTo>
                    <a:cubicBezTo>
                      <a:pt x="14" y="17"/>
                      <a:pt x="12" y="23"/>
                      <a:pt x="15" y="16"/>
                    </a:cubicBezTo>
                    <a:cubicBezTo>
                      <a:pt x="16" y="14"/>
                      <a:pt x="18" y="8"/>
                      <a:pt x="19"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6"/>
                      <a:pt x="16" y="7"/>
                      <a:pt x="17" y="5"/>
                    </a:cubicBezTo>
                    <a:cubicBezTo>
                      <a:pt x="15" y="11"/>
                      <a:pt x="17" y="2"/>
                      <a:pt x="16" y="5"/>
                    </a:cubicBezTo>
                    <a:cubicBezTo>
                      <a:pt x="16" y="6"/>
                      <a:pt x="16" y="6"/>
                      <a:pt x="16" y="6"/>
                    </a:cubicBezTo>
                    <a:cubicBezTo>
                      <a:pt x="15" y="9"/>
                      <a:pt x="15" y="8"/>
                      <a:pt x="15" y="9"/>
                    </a:cubicBezTo>
                    <a:cubicBezTo>
                      <a:pt x="16" y="5"/>
                      <a:pt x="16" y="5"/>
                      <a:pt x="16" y="4"/>
                    </a:cubicBezTo>
                    <a:cubicBezTo>
                      <a:pt x="15" y="6"/>
                      <a:pt x="14" y="11"/>
                      <a:pt x="13" y="11"/>
                    </a:cubicBezTo>
                    <a:cubicBezTo>
                      <a:pt x="15" y="5"/>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3"/>
                      <a:pt x="14" y="3"/>
                      <a:pt x="14" y="3"/>
                    </a:cubicBezTo>
                    <a:cubicBezTo>
                      <a:pt x="14" y="3"/>
                      <a:pt x="13" y="7"/>
                      <a:pt x="13" y="4"/>
                    </a:cubicBezTo>
                    <a:cubicBezTo>
                      <a:pt x="14" y="3"/>
                      <a:pt x="14" y="3"/>
                      <a:pt x="14" y="3"/>
                    </a:cubicBezTo>
                    <a:cubicBezTo>
                      <a:pt x="14" y="2"/>
                      <a:pt x="11" y="11"/>
                      <a:pt x="12" y="6"/>
                    </a:cubicBezTo>
                    <a:cubicBezTo>
                      <a:pt x="12" y="8"/>
                      <a:pt x="11" y="8"/>
                      <a:pt x="10" y="14"/>
                    </a:cubicBezTo>
                    <a:cubicBezTo>
                      <a:pt x="10" y="12"/>
                      <a:pt x="12" y="7"/>
                      <a:pt x="11" y="8"/>
                    </a:cubicBezTo>
                    <a:cubicBezTo>
                      <a:pt x="10" y="13"/>
                      <a:pt x="11" y="6"/>
                      <a:pt x="10" y="9"/>
                    </a:cubicBezTo>
                    <a:cubicBezTo>
                      <a:pt x="12" y="4"/>
                      <a:pt x="11" y="8"/>
                      <a:pt x="12" y="3"/>
                    </a:cubicBezTo>
                    <a:cubicBezTo>
                      <a:pt x="12" y="1"/>
                      <a:pt x="11" y="8"/>
                      <a:pt x="11" y="7"/>
                    </a:cubicBezTo>
                    <a:cubicBezTo>
                      <a:pt x="11" y="3"/>
                      <a:pt x="11" y="3"/>
                      <a:pt x="11" y="3"/>
                    </a:cubicBezTo>
                    <a:cubicBezTo>
                      <a:pt x="11" y="5"/>
                      <a:pt x="10" y="9"/>
                      <a:pt x="11" y="4"/>
                    </a:cubicBezTo>
                    <a:cubicBezTo>
                      <a:pt x="10" y="8"/>
                      <a:pt x="10" y="8"/>
                      <a:pt x="10" y="8"/>
                    </a:cubicBezTo>
                    <a:cubicBezTo>
                      <a:pt x="10" y="6"/>
                      <a:pt x="10" y="7"/>
                      <a:pt x="10" y="3"/>
                    </a:cubicBezTo>
                    <a:cubicBezTo>
                      <a:pt x="8" y="10"/>
                      <a:pt x="8" y="10"/>
                      <a:pt x="8" y="10"/>
                    </a:cubicBezTo>
                    <a:cubicBezTo>
                      <a:pt x="10" y="3"/>
                      <a:pt x="8" y="9"/>
                      <a:pt x="6" y="15"/>
                    </a:cubicBezTo>
                    <a:cubicBezTo>
                      <a:pt x="6" y="15"/>
                      <a:pt x="6" y="13"/>
                      <a:pt x="7" y="12"/>
                    </a:cubicBezTo>
                    <a:cubicBezTo>
                      <a:pt x="7" y="9"/>
                      <a:pt x="7" y="9"/>
                      <a:pt x="7" y="9"/>
                    </a:cubicBezTo>
                    <a:cubicBezTo>
                      <a:pt x="7" y="9"/>
                      <a:pt x="8" y="5"/>
                      <a:pt x="6" y="11"/>
                    </a:cubicBezTo>
                    <a:cubicBezTo>
                      <a:pt x="6" y="12"/>
                      <a:pt x="7" y="7"/>
                      <a:pt x="7" y="6"/>
                    </a:cubicBezTo>
                    <a:cubicBezTo>
                      <a:pt x="5" y="14"/>
                      <a:pt x="7" y="0"/>
                      <a:pt x="5" y="12"/>
                    </a:cubicBezTo>
                    <a:cubicBezTo>
                      <a:pt x="5" y="12"/>
                      <a:pt x="5" y="14"/>
                      <a:pt x="5" y="14"/>
                    </a:cubicBezTo>
                    <a:cubicBezTo>
                      <a:pt x="5" y="15"/>
                      <a:pt x="4" y="18"/>
                      <a:pt x="4" y="18"/>
                    </a:cubicBezTo>
                    <a:cubicBezTo>
                      <a:pt x="4" y="18"/>
                      <a:pt x="5" y="14"/>
                      <a:pt x="4" y="16"/>
                    </a:cubicBezTo>
                    <a:cubicBezTo>
                      <a:pt x="5" y="8"/>
                      <a:pt x="5" y="8"/>
                      <a:pt x="5" y="8"/>
                    </a:cubicBezTo>
                    <a:cubicBezTo>
                      <a:pt x="6" y="1"/>
                      <a:pt x="2" y="18"/>
                      <a:pt x="4" y="8"/>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7" name="Freeform 1796">
                <a:extLst>
                  <a:ext uri="{FF2B5EF4-FFF2-40B4-BE49-F238E27FC236}">
                    <a16:creationId xmlns:a16="http://schemas.microsoft.com/office/drawing/2014/main" xmlns="" id="{D7715835-FDA5-430E-9886-5964BCCF37AC}"/>
                  </a:ext>
                </a:extLst>
              </p:cNvPr>
              <p:cNvSpPr/>
              <p:nvPr/>
            </p:nvSpPr>
            <p:spPr>
              <a:xfrm>
                <a:off x="2362" y="3156"/>
                <a:ext cx="0" cy="4"/>
              </a:xfrm>
              <a:custGeom>
                <a:avLst/>
                <a:gdLst/>
                <a:ahLst/>
                <a:cxnLst>
                  <a:cxn ang="0">
                    <a:pos x="0" y="4"/>
                  </a:cxn>
                  <a:cxn ang="0">
                    <a:pos x="0" y="0"/>
                  </a:cxn>
                  <a:cxn ang="0">
                    <a:pos x="0" y="3"/>
                  </a:cxn>
                  <a:cxn ang="0">
                    <a:pos x="0" y="4"/>
                  </a:cxn>
                </a:cxnLst>
                <a:rect l="0" t="0" r="0" b="0"/>
                <a:pathLst>
                  <a:path w="1" h="4">
                    <a:moveTo>
                      <a:pt x="0" y="4"/>
                    </a:moveTo>
                    <a:cubicBezTo>
                      <a:pt x="0" y="0"/>
                      <a:pt x="0" y="0"/>
                      <a:pt x="0" y="0"/>
                    </a:cubicBezTo>
                    <a:cubicBezTo>
                      <a:pt x="0" y="3"/>
                      <a:pt x="0" y="3"/>
                      <a:pt x="0" y="3"/>
                    </a:cubicBezTo>
                    <a:cubicBezTo>
                      <a:pt x="0" y="2"/>
                      <a:pt x="0" y="2"/>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8" name="Freeform 1797">
                <a:extLst>
                  <a:ext uri="{FF2B5EF4-FFF2-40B4-BE49-F238E27FC236}">
                    <a16:creationId xmlns:a16="http://schemas.microsoft.com/office/drawing/2014/main" xmlns="" id="{E741FB50-7E2E-4400-A7A0-7439F0B07FC9}"/>
                  </a:ext>
                </a:extLst>
              </p:cNvPr>
              <p:cNvSpPr/>
              <p:nvPr/>
            </p:nvSpPr>
            <p:spPr>
              <a:xfrm>
                <a:off x="2361" y="3159"/>
                <a:ext cx="1" cy="1"/>
              </a:xfrm>
              <a:custGeom>
                <a:avLst/>
                <a:gdLst/>
                <a:ahLst/>
                <a:cxnLst>
                  <a:cxn ang="0">
                    <a:pos x="1" y="0"/>
                  </a:cxn>
                  <a:cxn ang="0">
                    <a:pos x="0" y="0"/>
                  </a:cxn>
                  <a:cxn ang="0">
                    <a:pos x="1" y="0"/>
                  </a:cxn>
                  <a:cxn ang="0">
                    <a:pos x="1" y="0"/>
                  </a:cxn>
                </a:cxnLst>
                <a:rect l="0" t="0" r="0" b="0"/>
                <a:pathLst>
                  <a:path w="1" h="2">
                    <a:moveTo>
                      <a:pt x="1" y="0"/>
                    </a:moveTo>
                    <a:cubicBezTo>
                      <a:pt x="0" y="1"/>
                      <a:pt x="0" y="1"/>
                      <a:pt x="0" y="1"/>
                    </a:cubicBezTo>
                    <a:cubicBezTo>
                      <a:pt x="0" y="2"/>
                      <a:pt x="0" y="1"/>
                      <a:pt x="1" y="1"/>
                    </a:cubicBez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09" name="Freeform 1798">
                <a:extLst>
                  <a:ext uri="{FF2B5EF4-FFF2-40B4-BE49-F238E27FC236}">
                    <a16:creationId xmlns:a16="http://schemas.microsoft.com/office/drawing/2014/main" xmlns="" id="{02512118-9562-4664-912B-607AE56BFA17}"/>
                  </a:ext>
                </a:extLst>
              </p:cNvPr>
              <p:cNvSpPr/>
              <p:nvPr/>
            </p:nvSpPr>
            <p:spPr>
              <a:xfrm>
                <a:off x="2357" y="3159"/>
                <a:ext cx="0" cy="1"/>
              </a:xfrm>
              <a:custGeom>
                <a:avLst/>
                <a:gdLst/>
                <a:ahLst/>
                <a:cxnLst>
                  <a:cxn ang="0">
                    <a:pos x="0" y="0"/>
                  </a:cxn>
                  <a:cxn ang="0">
                    <a:pos x="0" y="0"/>
                  </a:cxn>
                  <a:cxn ang="0">
                    <a:pos x="0" y="0"/>
                  </a:cxn>
                </a:cxnLst>
                <a:rect l="0" t="0" r="0" b="0"/>
                <a:pathLst>
                  <a:path w="1" h="2">
                    <a:moveTo>
                      <a:pt x="0" y="1"/>
                    </a:moveTo>
                    <a:cubicBezTo>
                      <a:pt x="0" y="0"/>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0" name="Freeform 1799">
                <a:extLst>
                  <a:ext uri="{FF2B5EF4-FFF2-40B4-BE49-F238E27FC236}">
                    <a16:creationId xmlns:a16="http://schemas.microsoft.com/office/drawing/2014/main" xmlns="" id="{8CAA23BC-84DE-43BD-937E-73D71167E9D4}"/>
                  </a:ext>
                </a:extLst>
              </p:cNvPr>
              <p:cNvSpPr/>
              <p:nvPr/>
            </p:nvSpPr>
            <p:spPr>
              <a:xfrm>
                <a:off x="2356" y="3161"/>
                <a:ext cx="0" cy="1"/>
              </a:xfrm>
              <a:custGeom>
                <a:avLst/>
                <a:gdLst/>
                <a:ahLst/>
                <a:cxnLst>
                  <a:cxn ang="0">
                    <a:pos x="0" y="0"/>
                  </a:cxn>
                  <a:cxn ang="0">
                    <a:pos x="0" y="1"/>
                  </a:cxn>
                  <a:cxn ang="0">
                    <a:pos x="0" y="0"/>
                  </a:cxn>
                  <a:cxn ang="0">
                    <a:pos x="0" y="0"/>
                  </a:cxn>
                </a:cxnLst>
                <a:rect l="0" t="0" r="0" b="0"/>
                <a:pathLst>
                  <a:path w="1" h="1">
                    <a:moveTo>
                      <a:pt x="0" y="0"/>
                    </a:moveTo>
                    <a:lnTo>
                      <a:pt x="0" y="1"/>
                    </a:ln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1" name="Freeform 1800">
                <a:extLst>
                  <a:ext uri="{FF2B5EF4-FFF2-40B4-BE49-F238E27FC236}">
                    <a16:creationId xmlns:a16="http://schemas.microsoft.com/office/drawing/2014/main" xmlns="" id="{5775B45B-D97C-4017-90F3-10C03C4FD4BD}"/>
                  </a:ext>
                </a:extLst>
              </p:cNvPr>
              <p:cNvSpPr/>
              <p:nvPr/>
            </p:nvSpPr>
            <p:spPr>
              <a:xfrm>
                <a:off x="2348" y="3157"/>
                <a:ext cx="8" cy="22"/>
              </a:xfrm>
              <a:custGeom>
                <a:avLst/>
                <a:gdLst/>
                <a:ahLst/>
                <a:cxnLst>
                  <a:cxn ang="0">
                    <a:pos x="2" y="9"/>
                  </a:cxn>
                  <a:cxn ang="0">
                    <a:pos x="1" y="13"/>
                  </a:cxn>
                  <a:cxn ang="0">
                    <a:pos x="1" y="9"/>
                  </a:cxn>
                  <a:cxn ang="0">
                    <a:pos x="0" y="16"/>
                  </a:cxn>
                  <a:cxn ang="0">
                    <a:pos x="3" y="13"/>
                  </a:cxn>
                  <a:cxn ang="0">
                    <a:pos x="2" y="15"/>
                  </a:cxn>
                  <a:cxn ang="0">
                    <a:pos x="4" y="11"/>
                  </a:cxn>
                  <a:cxn ang="0">
                    <a:pos x="3" y="16"/>
                  </a:cxn>
                  <a:cxn ang="0">
                    <a:pos x="5" y="14"/>
                  </a:cxn>
                  <a:cxn ang="0">
                    <a:pos x="5" y="12"/>
                  </a:cxn>
                  <a:cxn ang="0">
                    <a:pos x="5" y="13"/>
                  </a:cxn>
                  <a:cxn ang="0">
                    <a:pos x="5" y="12"/>
                  </a:cxn>
                  <a:cxn ang="0">
                    <a:pos x="6" y="12"/>
                  </a:cxn>
                  <a:cxn ang="0">
                    <a:pos x="5" y="13"/>
                  </a:cxn>
                  <a:cxn ang="0">
                    <a:pos x="6" y="11"/>
                  </a:cxn>
                  <a:cxn ang="0">
                    <a:pos x="5" y="14"/>
                  </a:cxn>
                  <a:cxn ang="0">
                    <a:pos x="7" y="9"/>
                  </a:cxn>
                  <a:cxn ang="0">
                    <a:pos x="8" y="6"/>
                  </a:cxn>
                  <a:cxn ang="0">
                    <a:pos x="7" y="8"/>
                  </a:cxn>
                  <a:cxn ang="0">
                    <a:pos x="7" y="8"/>
                  </a:cxn>
                  <a:cxn ang="0">
                    <a:pos x="6" y="10"/>
                  </a:cxn>
                  <a:cxn ang="0">
                    <a:pos x="7" y="6"/>
                  </a:cxn>
                  <a:cxn ang="0">
                    <a:pos x="7" y="2"/>
                  </a:cxn>
                  <a:cxn ang="0">
                    <a:pos x="7" y="2"/>
                  </a:cxn>
                  <a:cxn ang="0">
                    <a:pos x="6" y="3"/>
                  </a:cxn>
                  <a:cxn ang="0">
                    <a:pos x="6" y="6"/>
                  </a:cxn>
                  <a:cxn ang="0">
                    <a:pos x="5" y="11"/>
                  </a:cxn>
                  <a:cxn ang="0">
                    <a:pos x="5" y="11"/>
                  </a:cxn>
                  <a:cxn ang="0">
                    <a:pos x="6" y="7"/>
                  </a:cxn>
                  <a:cxn ang="0">
                    <a:pos x="5" y="8"/>
                  </a:cxn>
                  <a:cxn ang="0">
                    <a:pos x="6" y="3"/>
                  </a:cxn>
                  <a:cxn ang="0">
                    <a:pos x="5" y="8"/>
                  </a:cxn>
                  <a:cxn ang="0">
                    <a:pos x="4" y="8"/>
                  </a:cxn>
                  <a:cxn ang="0">
                    <a:pos x="4" y="6"/>
                  </a:cxn>
                  <a:cxn ang="0">
                    <a:pos x="3" y="9"/>
                  </a:cxn>
                  <a:cxn ang="0">
                    <a:pos x="3" y="7"/>
                  </a:cxn>
                  <a:cxn ang="0">
                    <a:pos x="2" y="10"/>
                  </a:cxn>
                  <a:cxn ang="0">
                    <a:pos x="2" y="9"/>
                  </a:cxn>
                  <a:cxn ang="0">
                    <a:pos x="2" y="9"/>
                  </a:cxn>
                  <a:cxn ang="0">
                    <a:pos x="0" y="14"/>
                  </a:cxn>
                  <a:cxn ang="0">
                    <a:pos x="2" y="9"/>
                  </a:cxn>
                </a:cxnLst>
                <a:rect l="0" t="0" r="0" b="0"/>
                <a:pathLst>
                  <a:path w="9" h="25">
                    <a:moveTo>
                      <a:pt x="3" y="11"/>
                    </a:moveTo>
                    <a:cubicBezTo>
                      <a:pt x="2" y="15"/>
                      <a:pt x="2" y="15"/>
                      <a:pt x="2" y="15"/>
                    </a:cubicBezTo>
                    <a:cubicBezTo>
                      <a:pt x="2" y="13"/>
                      <a:pt x="1" y="15"/>
                      <a:pt x="2" y="11"/>
                    </a:cubicBezTo>
                    <a:cubicBezTo>
                      <a:pt x="1" y="17"/>
                      <a:pt x="1" y="12"/>
                      <a:pt x="0" y="19"/>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6" y="17"/>
                    </a:cubicBezTo>
                    <a:cubicBezTo>
                      <a:pt x="6" y="14"/>
                      <a:pt x="6" y="14"/>
                      <a:pt x="6" y="14"/>
                    </a:cubicBezTo>
                    <a:cubicBezTo>
                      <a:pt x="6" y="15"/>
                      <a:pt x="6" y="15"/>
                      <a:pt x="6" y="15"/>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1"/>
                    </a:cubicBezTo>
                    <a:cubicBezTo>
                      <a:pt x="9" y="10"/>
                      <a:pt x="9" y="8"/>
                      <a:pt x="9" y="7"/>
                    </a:cubicBezTo>
                    <a:cubicBezTo>
                      <a:pt x="9" y="4"/>
                      <a:pt x="8" y="8"/>
                      <a:pt x="8" y="10"/>
                    </a:cubicBezTo>
                    <a:cubicBezTo>
                      <a:pt x="8" y="10"/>
                      <a:pt x="8" y="10"/>
                      <a:pt x="8" y="10"/>
                    </a:cubicBezTo>
                    <a:cubicBezTo>
                      <a:pt x="6" y="20"/>
                      <a:pt x="8" y="8"/>
                      <a:pt x="7" y="12"/>
                    </a:cubicBezTo>
                    <a:cubicBezTo>
                      <a:pt x="8" y="9"/>
                      <a:pt x="8" y="9"/>
                      <a:pt x="8" y="7"/>
                    </a:cubicBezTo>
                    <a:cubicBezTo>
                      <a:pt x="9" y="0"/>
                      <a:pt x="7" y="12"/>
                      <a:pt x="8" y="3"/>
                    </a:cubicBezTo>
                    <a:cubicBezTo>
                      <a:pt x="8" y="3"/>
                      <a:pt x="8" y="3"/>
                      <a:pt x="8" y="3"/>
                    </a:cubicBezTo>
                    <a:cubicBezTo>
                      <a:pt x="8" y="2"/>
                      <a:pt x="8" y="3"/>
                      <a:pt x="7" y="4"/>
                    </a:cubicBezTo>
                    <a:cubicBezTo>
                      <a:pt x="7" y="7"/>
                      <a:pt x="7" y="7"/>
                      <a:pt x="7" y="7"/>
                    </a:cubicBezTo>
                    <a:cubicBezTo>
                      <a:pt x="7" y="8"/>
                      <a:pt x="6" y="12"/>
                      <a:pt x="6" y="13"/>
                    </a:cubicBezTo>
                    <a:cubicBezTo>
                      <a:pt x="7" y="9"/>
                      <a:pt x="5" y="15"/>
                      <a:pt x="6" y="13"/>
                    </a:cubicBezTo>
                    <a:cubicBezTo>
                      <a:pt x="6" y="10"/>
                      <a:pt x="6" y="10"/>
                      <a:pt x="7" y="8"/>
                    </a:cubicBezTo>
                    <a:cubicBezTo>
                      <a:pt x="6" y="10"/>
                      <a:pt x="6" y="10"/>
                      <a:pt x="6" y="10"/>
                    </a:cubicBezTo>
                    <a:cubicBezTo>
                      <a:pt x="6" y="11"/>
                      <a:pt x="7" y="6"/>
                      <a:pt x="7" y="4"/>
                    </a:cubicBezTo>
                    <a:cubicBezTo>
                      <a:pt x="6" y="7"/>
                      <a:pt x="7" y="6"/>
                      <a:pt x="6" y="10"/>
                    </a:cubicBezTo>
                    <a:cubicBezTo>
                      <a:pt x="6" y="6"/>
                      <a:pt x="5" y="7"/>
                      <a:pt x="5" y="10"/>
                    </a:cubicBezTo>
                    <a:cubicBezTo>
                      <a:pt x="5" y="10"/>
                      <a:pt x="5" y="6"/>
                      <a:pt x="5" y="7"/>
                    </a:cubicBezTo>
                    <a:cubicBezTo>
                      <a:pt x="5" y="6"/>
                      <a:pt x="5" y="8"/>
                      <a:pt x="4" y="11"/>
                    </a:cubicBezTo>
                    <a:cubicBezTo>
                      <a:pt x="4" y="13"/>
                      <a:pt x="4" y="12"/>
                      <a:pt x="4" y="9"/>
                    </a:cubicBezTo>
                    <a:cubicBezTo>
                      <a:pt x="3" y="12"/>
                      <a:pt x="3" y="12"/>
                      <a:pt x="3" y="12"/>
                    </a:cubicBezTo>
                    <a:cubicBezTo>
                      <a:pt x="3" y="17"/>
                      <a:pt x="3" y="8"/>
                      <a:pt x="3" y="11"/>
                    </a:cubicBezTo>
                    <a:cubicBezTo>
                      <a:pt x="3" y="11"/>
                      <a:pt x="3" y="11"/>
                      <a:pt x="3" y="11"/>
                    </a:cubicBezTo>
                    <a:cubicBezTo>
                      <a:pt x="3" y="12"/>
                      <a:pt x="1" y="19"/>
                      <a:pt x="1" y="17"/>
                    </a:cubicBezTo>
                    <a:cubicBezTo>
                      <a:pt x="2" y="14"/>
                      <a:pt x="2" y="14"/>
                      <a:pt x="3"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2" name="Freeform 1801">
                <a:extLst>
                  <a:ext uri="{FF2B5EF4-FFF2-40B4-BE49-F238E27FC236}">
                    <a16:creationId xmlns:a16="http://schemas.microsoft.com/office/drawing/2014/main" xmlns="" id="{1B9FE147-A90D-4A27-95D5-8B4C69F5244A}"/>
                  </a:ext>
                </a:extLst>
              </p:cNvPr>
              <p:cNvSpPr/>
              <p:nvPr/>
            </p:nvSpPr>
            <p:spPr>
              <a:xfrm>
                <a:off x="2348" y="3168"/>
                <a:ext cx="1" cy="8"/>
              </a:xfrm>
              <a:custGeom>
                <a:avLst/>
                <a:gdLst/>
                <a:ahLst/>
                <a:cxnLst>
                  <a:cxn ang="0">
                    <a:pos x="1" y="4"/>
                  </a:cxn>
                  <a:cxn ang="0">
                    <a:pos x="1" y="0"/>
                  </a:cxn>
                  <a:cxn ang="0">
                    <a:pos x="0" y="7"/>
                  </a:cxn>
                  <a:cxn ang="0">
                    <a:pos x="0" y="6"/>
                  </a:cxn>
                  <a:cxn ang="0">
                    <a:pos x="1" y="4"/>
                  </a:cxn>
                </a:cxnLst>
                <a:rect l="0" t="0" r="0" b="0"/>
                <a:pathLst>
                  <a:path w="1" h="9">
                    <a:moveTo>
                      <a:pt x="1" y="5"/>
                    </a:moveTo>
                    <a:cubicBezTo>
                      <a:pt x="1" y="1"/>
                      <a:pt x="1" y="1"/>
                      <a:pt x="1" y="1"/>
                    </a:cubicBezTo>
                    <a:cubicBezTo>
                      <a:pt x="1" y="0"/>
                      <a:pt x="0" y="5"/>
                      <a:pt x="0" y="8"/>
                    </a:cubicBezTo>
                    <a:cubicBezTo>
                      <a:pt x="0" y="7"/>
                      <a:pt x="0" y="9"/>
                      <a:pt x="0" y="7"/>
                    </a:cubicBezTo>
                    <a:cubicBezTo>
                      <a:pt x="0" y="6"/>
                      <a:pt x="1" y="5"/>
                      <a:pt x="1"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3" name="Freeform 1802">
                <a:extLst>
                  <a:ext uri="{FF2B5EF4-FFF2-40B4-BE49-F238E27FC236}">
                    <a16:creationId xmlns:a16="http://schemas.microsoft.com/office/drawing/2014/main" xmlns="" id="{0B2C913A-2832-4304-9B4A-B3E93557F399}"/>
                  </a:ext>
                </a:extLst>
              </p:cNvPr>
              <p:cNvSpPr/>
              <p:nvPr/>
            </p:nvSpPr>
            <p:spPr>
              <a:xfrm>
                <a:off x="2347" y="3165"/>
                <a:ext cx="2" cy="17"/>
              </a:xfrm>
              <a:custGeom>
                <a:avLst/>
                <a:gdLst/>
                <a:ahLst/>
                <a:cxnLst>
                  <a:cxn ang="0">
                    <a:pos x="0" y="8"/>
                  </a:cxn>
                  <a:cxn ang="0">
                    <a:pos x="0" y="10"/>
                  </a:cxn>
                  <a:cxn ang="0">
                    <a:pos x="1" y="11"/>
                  </a:cxn>
                  <a:cxn ang="0">
                    <a:pos x="1" y="6"/>
                  </a:cxn>
                  <a:cxn ang="0">
                    <a:pos x="1" y="9"/>
                  </a:cxn>
                  <a:cxn ang="0">
                    <a:pos x="2" y="5"/>
                  </a:cxn>
                  <a:cxn ang="0">
                    <a:pos x="1" y="7"/>
                  </a:cxn>
                  <a:cxn ang="0">
                    <a:pos x="2" y="5"/>
                  </a:cxn>
                  <a:cxn ang="0">
                    <a:pos x="1" y="6"/>
                  </a:cxn>
                  <a:cxn ang="0">
                    <a:pos x="2" y="3"/>
                  </a:cxn>
                  <a:cxn ang="0">
                    <a:pos x="1" y="8"/>
                  </a:cxn>
                  <a:cxn ang="0">
                    <a:pos x="1" y="3"/>
                  </a:cxn>
                  <a:cxn ang="0">
                    <a:pos x="1" y="1"/>
                  </a:cxn>
                  <a:cxn ang="0">
                    <a:pos x="1" y="3"/>
                  </a:cxn>
                  <a:cxn ang="0">
                    <a:pos x="1" y="7"/>
                  </a:cxn>
                  <a:cxn ang="0">
                    <a:pos x="1" y="1"/>
                  </a:cxn>
                  <a:cxn ang="0">
                    <a:pos x="0" y="4"/>
                  </a:cxn>
                  <a:cxn ang="0">
                    <a:pos x="0" y="10"/>
                  </a:cxn>
                  <a:cxn ang="0">
                    <a:pos x="0" y="6"/>
                  </a:cxn>
                  <a:cxn ang="0">
                    <a:pos x="0" y="4"/>
                  </a:cxn>
                  <a:cxn ang="0">
                    <a:pos x="0" y="13"/>
                  </a:cxn>
                  <a:cxn ang="0">
                    <a:pos x="0" y="8"/>
                  </a:cxn>
                </a:cxnLst>
                <a:rect l="0" t="0" r="0" b="0"/>
                <a:pathLst>
                  <a:path w="2" h="19">
                    <a:moveTo>
                      <a:pt x="0" y="9"/>
                    </a:moveTo>
                    <a:cubicBezTo>
                      <a:pt x="0" y="12"/>
                      <a:pt x="0" y="12"/>
                      <a:pt x="0" y="12"/>
                    </a:cubicBezTo>
                    <a:cubicBezTo>
                      <a:pt x="0" y="12"/>
                      <a:pt x="1" y="10"/>
                      <a:pt x="1" y="13"/>
                    </a:cubicBezTo>
                    <a:cubicBezTo>
                      <a:pt x="1" y="15"/>
                      <a:pt x="1" y="8"/>
                      <a:pt x="1" y="7"/>
                    </a:cubicBezTo>
                    <a:cubicBezTo>
                      <a:pt x="1" y="11"/>
                      <a:pt x="1" y="11"/>
                      <a:pt x="1" y="11"/>
                    </a:cubicBezTo>
                    <a:cubicBezTo>
                      <a:pt x="1" y="9"/>
                      <a:pt x="1" y="13"/>
                      <a:pt x="2" y="6"/>
                    </a:cubicBezTo>
                    <a:cubicBezTo>
                      <a:pt x="2" y="6"/>
                      <a:pt x="1" y="9"/>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6"/>
                      <a:pt x="1" y="8"/>
                    </a:cubicBezTo>
                    <a:cubicBezTo>
                      <a:pt x="0" y="13"/>
                      <a:pt x="1" y="5"/>
                      <a:pt x="1" y="2"/>
                    </a:cubicBezTo>
                    <a:cubicBezTo>
                      <a:pt x="0" y="6"/>
                      <a:pt x="0" y="10"/>
                      <a:pt x="0" y="5"/>
                    </a:cubicBezTo>
                    <a:cubicBezTo>
                      <a:pt x="0" y="8"/>
                      <a:pt x="0" y="12"/>
                      <a:pt x="0" y="12"/>
                    </a:cubicBezTo>
                    <a:cubicBezTo>
                      <a:pt x="0" y="7"/>
                      <a:pt x="0" y="7"/>
                      <a:pt x="0" y="7"/>
                    </a:cubicBezTo>
                    <a:cubicBezTo>
                      <a:pt x="0" y="6"/>
                      <a:pt x="0" y="4"/>
                      <a:pt x="0" y="5"/>
                    </a:cubicBezTo>
                    <a:cubicBezTo>
                      <a:pt x="0" y="9"/>
                      <a:pt x="0" y="13"/>
                      <a:pt x="0" y="15"/>
                    </a:cubicBezTo>
                    <a:cubicBezTo>
                      <a:pt x="0" y="19"/>
                      <a:pt x="0" y="8"/>
                      <a:pt x="0"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4" name="Rectangle 1803">
                <a:extLst>
                  <a:ext uri="{FF2B5EF4-FFF2-40B4-BE49-F238E27FC236}">
                    <a16:creationId xmlns:a16="http://schemas.microsoft.com/office/drawing/2014/main" xmlns="" id="{F4C5FCA7-6753-4858-A3E9-B8284BA10E01}"/>
                  </a:ext>
                </a:extLst>
              </p:cNvPr>
              <p:cNvSpPr/>
              <p:nvPr/>
            </p:nvSpPr>
            <p:spPr>
              <a:xfrm>
                <a:off x="2347" y="3176"/>
                <a:ext cx="1" cy="2"/>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315" name="Freeform 1804">
                <a:extLst>
                  <a:ext uri="{FF2B5EF4-FFF2-40B4-BE49-F238E27FC236}">
                    <a16:creationId xmlns:a16="http://schemas.microsoft.com/office/drawing/2014/main" xmlns="" id="{1B17E053-FA89-44A8-BA78-A97A4CF36F5C}"/>
                  </a:ext>
                </a:extLst>
              </p:cNvPr>
              <p:cNvSpPr/>
              <p:nvPr/>
            </p:nvSpPr>
            <p:spPr>
              <a:xfrm>
                <a:off x="2415" y="3155"/>
                <a:ext cx="1" cy="4"/>
              </a:xfrm>
              <a:custGeom>
                <a:avLst/>
                <a:gdLst/>
                <a:ahLst/>
                <a:cxnLst>
                  <a:cxn ang="0">
                    <a:pos x="1" y="3"/>
                  </a:cxn>
                  <a:cxn ang="0">
                    <a:pos x="0" y="4"/>
                  </a:cxn>
                  <a:cxn ang="0">
                    <a:pos x="1" y="0"/>
                  </a:cxn>
                  <a:cxn ang="0">
                    <a:pos x="1" y="3"/>
                  </a:cxn>
                </a:cxnLst>
                <a:rect l="0" t="0" r="0" b="0"/>
                <a:pathLst>
                  <a:path w="1" h="4">
                    <a:moveTo>
                      <a:pt x="1" y="3"/>
                    </a:moveTo>
                    <a:lnTo>
                      <a:pt x="0" y="4"/>
                    </a:lnTo>
                    <a:lnTo>
                      <a:pt x="1" y="0"/>
                    </a:lnTo>
                    <a:lnTo>
                      <a:pt x="1"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6" name="Freeform 1805">
                <a:extLst>
                  <a:ext uri="{FF2B5EF4-FFF2-40B4-BE49-F238E27FC236}">
                    <a16:creationId xmlns:a16="http://schemas.microsoft.com/office/drawing/2014/main" xmlns="" id="{B2B537C1-32B0-4923-B084-A3CA83A6AB18}"/>
                  </a:ext>
                </a:extLst>
              </p:cNvPr>
              <p:cNvSpPr/>
              <p:nvPr/>
            </p:nvSpPr>
            <p:spPr>
              <a:xfrm>
                <a:off x="2413" y="3154"/>
                <a:ext cx="4" cy="15"/>
              </a:xfrm>
              <a:custGeom>
                <a:avLst/>
                <a:gdLst/>
                <a:ahLst/>
                <a:cxnLst>
                  <a:cxn ang="0">
                    <a:pos x="0" y="15"/>
                  </a:cxn>
                  <a:cxn ang="0">
                    <a:pos x="1" y="14"/>
                  </a:cxn>
                  <a:cxn ang="0">
                    <a:pos x="4" y="0"/>
                  </a:cxn>
                  <a:cxn ang="0">
                    <a:pos x="1" y="8"/>
                  </a:cxn>
                  <a:cxn ang="0">
                    <a:pos x="3" y="5"/>
                  </a:cxn>
                  <a:cxn ang="0">
                    <a:pos x="1" y="12"/>
                  </a:cxn>
                  <a:cxn ang="0">
                    <a:pos x="1" y="11"/>
                  </a:cxn>
                  <a:cxn ang="0">
                    <a:pos x="0" y="15"/>
                  </a:cxn>
                </a:cxnLst>
                <a:rect l="0" t="0" r="0" b="0"/>
                <a:pathLst>
                  <a:path w="4" h="16">
                    <a:moveTo>
                      <a:pt x="0" y="16"/>
                    </a:moveTo>
                    <a:cubicBezTo>
                      <a:pt x="1" y="15"/>
                      <a:pt x="1" y="15"/>
                      <a:pt x="1" y="15"/>
                    </a:cubicBezTo>
                    <a:cubicBezTo>
                      <a:pt x="3" y="5"/>
                      <a:pt x="3" y="8"/>
                      <a:pt x="4" y="0"/>
                    </a:cubicBezTo>
                    <a:cubicBezTo>
                      <a:pt x="4" y="2"/>
                      <a:pt x="2" y="5"/>
                      <a:pt x="1" y="9"/>
                    </a:cubicBezTo>
                    <a:cubicBezTo>
                      <a:pt x="2" y="9"/>
                      <a:pt x="3" y="5"/>
                      <a:pt x="3" y="6"/>
                    </a:cubicBezTo>
                    <a:cubicBezTo>
                      <a:pt x="2" y="9"/>
                      <a:pt x="2" y="9"/>
                      <a:pt x="1" y="13"/>
                    </a:cubicBezTo>
                    <a:cubicBezTo>
                      <a:pt x="0" y="16"/>
                      <a:pt x="1" y="10"/>
                      <a:pt x="1" y="12"/>
                    </a:cubicBezTo>
                    <a:lnTo>
                      <a:pt x="0" y="16"/>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7" name="Freeform 1806">
                <a:extLst>
                  <a:ext uri="{FF2B5EF4-FFF2-40B4-BE49-F238E27FC236}">
                    <a16:creationId xmlns:a16="http://schemas.microsoft.com/office/drawing/2014/main" xmlns="" id="{A470DC6A-73CB-4EE1-9D8D-DA63E178BA47}"/>
                  </a:ext>
                </a:extLst>
              </p:cNvPr>
              <p:cNvSpPr/>
              <p:nvPr/>
            </p:nvSpPr>
            <p:spPr>
              <a:xfrm>
                <a:off x="2415" y="3160"/>
                <a:ext cx="1" cy="4"/>
              </a:xfrm>
              <a:custGeom>
                <a:avLst/>
                <a:gdLst/>
                <a:ahLst/>
                <a:cxnLst>
                  <a:cxn ang="0">
                    <a:pos x="1" y="0"/>
                  </a:cxn>
                  <a:cxn ang="0">
                    <a:pos x="0" y="4"/>
                  </a:cxn>
                  <a:cxn ang="0">
                    <a:pos x="1" y="0"/>
                  </a:cxn>
                </a:cxnLst>
                <a:rect l="0" t="0" r="0" b="0"/>
                <a:pathLst>
                  <a:path w="1" h="5">
                    <a:moveTo>
                      <a:pt x="1" y="0"/>
                    </a:moveTo>
                    <a:cubicBezTo>
                      <a:pt x="0" y="5"/>
                      <a:pt x="0" y="5"/>
                      <a:pt x="0" y="5"/>
                    </a:cubicBezTo>
                    <a:cubicBezTo>
                      <a:pt x="0" y="3"/>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8" name="Freeform 1807">
                <a:extLst>
                  <a:ext uri="{FF2B5EF4-FFF2-40B4-BE49-F238E27FC236}">
                    <a16:creationId xmlns:a16="http://schemas.microsoft.com/office/drawing/2014/main" xmlns="" id="{41ABB488-5EB4-477A-BD52-86136E671528}"/>
                  </a:ext>
                </a:extLst>
              </p:cNvPr>
              <p:cNvSpPr/>
              <p:nvPr/>
            </p:nvSpPr>
            <p:spPr>
              <a:xfrm>
                <a:off x="2415" y="3157"/>
                <a:ext cx="2" cy="6"/>
              </a:xfrm>
              <a:custGeom>
                <a:avLst/>
                <a:gdLst/>
                <a:ahLst/>
                <a:cxnLst>
                  <a:cxn ang="0">
                    <a:pos x="1" y="1"/>
                  </a:cxn>
                  <a:cxn ang="0">
                    <a:pos x="0" y="6"/>
                  </a:cxn>
                  <a:cxn ang="0">
                    <a:pos x="2" y="0"/>
                  </a:cxn>
                  <a:cxn ang="0">
                    <a:pos x="1" y="1"/>
                  </a:cxn>
                </a:cxnLst>
                <a:rect l="0" t="0" r="0" b="0"/>
                <a:pathLst>
                  <a:path w="2" h="7">
                    <a:moveTo>
                      <a:pt x="1" y="2"/>
                    </a:moveTo>
                    <a:cubicBezTo>
                      <a:pt x="1" y="3"/>
                      <a:pt x="0" y="6"/>
                      <a:pt x="0" y="7"/>
                    </a:cubicBezTo>
                    <a:cubicBezTo>
                      <a:pt x="2" y="0"/>
                      <a:pt x="2" y="0"/>
                      <a:pt x="2" y="0"/>
                    </a:cubicBezTo>
                    <a:lnTo>
                      <a:pt x="1"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19" name="Freeform 1808">
                <a:extLst>
                  <a:ext uri="{FF2B5EF4-FFF2-40B4-BE49-F238E27FC236}">
                    <a16:creationId xmlns:a16="http://schemas.microsoft.com/office/drawing/2014/main" xmlns="" id="{3E770403-BEBB-4120-A9DE-05F649AB76A9}"/>
                  </a:ext>
                </a:extLst>
              </p:cNvPr>
              <p:cNvSpPr/>
              <p:nvPr/>
            </p:nvSpPr>
            <p:spPr>
              <a:xfrm>
                <a:off x="2417" y="3158"/>
                <a:ext cx="0" cy="2"/>
              </a:xfrm>
              <a:custGeom>
                <a:avLst/>
                <a:gdLst/>
                <a:ahLst/>
                <a:cxnLst>
                  <a:cxn ang="0">
                    <a:pos x="0" y="2"/>
                  </a:cxn>
                  <a:cxn ang="0">
                    <a:pos x="0" y="1"/>
                  </a:cxn>
                  <a:cxn ang="0">
                    <a:pos x="0" y="2"/>
                  </a:cxn>
                </a:cxnLst>
                <a:rect l="0" t="0" r="0" b="0"/>
                <a:pathLst>
                  <a:path w="1" h="2">
                    <a:moveTo>
                      <a:pt x="0" y="2"/>
                    </a:moveTo>
                    <a:cubicBezTo>
                      <a:pt x="0" y="1"/>
                      <a:pt x="0" y="1"/>
                      <a:pt x="0" y="1"/>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0" name="Freeform 1809">
                <a:extLst>
                  <a:ext uri="{FF2B5EF4-FFF2-40B4-BE49-F238E27FC236}">
                    <a16:creationId xmlns:a16="http://schemas.microsoft.com/office/drawing/2014/main" xmlns="" id="{BB6B5ED8-2791-4294-B222-6291B0805CC0}"/>
                  </a:ext>
                </a:extLst>
              </p:cNvPr>
              <p:cNvSpPr/>
              <p:nvPr/>
            </p:nvSpPr>
            <p:spPr>
              <a:xfrm>
                <a:off x="2415" y="3157"/>
                <a:ext cx="3" cy="10"/>
              </a:xfrm>
              <a:custGeom>
                <a:avLst/>
                <a:gdLst/>
                <a:ahLst/>
                <a:cxnLst>
                  <a:cxn ang="0">
                    <a:pos x="3" y="1"/>
                  </a:cxn>
                  <a:cxn ang="0">
                    <a:pos x="2" y="1"/>
                  </a:cxn>
                  <a:cxn ang="0">
                    <a:pos x="2" y="2"/>
                  </a:cxn>
                  <a:cxn ang="0">
                    <a:pos x="1" y="7"/>
                  </a:cxn>
                  <a:cxn ang="0">
                    <a:pos x="0" y="6"/>
                  </a:cxn>
                  <a:cxn ang="0">
                    <a:pos x="0" y="10"/>
                  </a:cxn>
                  <a:cxn ang="0">
                    <a:pos x="3" y="1"/>
                  </a:cxn>
                </a:cxnLst>
                <a:rect l="0" t="0" r="0" b="0"/>
                <a:pathLst>
                  <a:path w="3" h="11">
                    <a:moveTo>
                      <a:pt x="3" y="2"/>
                    </a:moveTo>
                    <a:cubicBezTo>
                      <a:pt x="3" y="0"/>
                      <a:pt x="3" y="1"/>
                      <a:pt x="2" y="2"/>
                    </a:cubicBezTo>
                    <a:cubicBezTo>
                      <a:pt x="2" y="3"/>
                      <a:pt x="2" y="3"/>
                      <a:pt x="2" y="3"/>
                    </a:cubicBezTo>
                    <a:cubicBezTo>
                      <a:pt x="2" y="5"/>
                      <a:pt x="0" y="9"/>
                      <a:pt x="1" y="8"/>
                    </a:cubicBezTo>
                    <a:cubicBezTo>
                      <a:pt x="0" y="9"/>
                      <a:pt x="1" y="4"/>
                      <a:pt x="0" y="7"/>
                    </a:cubicBezTo>
                    <a:cubicBezTo>
                      <a:pt x="0" y="11"/>
                      <a:pt x="0" y="11"/>
                      <a:pt x="0" y="11"/>
                    </a:cubicBezTo>
                    <a:cubicBezTo>
                      <a:pt x="0" y="11"/>
                      <a:pt x="2"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1" name="Freeform 1810">
                <a:extLst>
                  <a:ext uri="{FF2B5EF4-FFF2-40B4-BE49-F238E27FC236}">
                    <a16:creationId xmlns:a16="http://schemas.microsoft.com/office/drawing/2014/main" xmlns="" id="{F9614B88-6D7B-458D-BB7B-A828F0228DBD}"/>
                  </a:ext>
                </a:extLst>
              </p:cNvPr>
              <p:cNvSpPr/>
              <p:nvPr/>
            </p:nvSpPr>
            <p:spPr>
              <a:xfrm>
                <a:off x="2417" y="3160"/>
                <a:ext cx="0" cy="0"/>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0"/>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2" name="Freeform 1811">
                <a:extLst>
                  <a:ext uri="{FF2B5EF4-FFF2-40B4-BE49-F238E27FC236}">
                    <a16:creationId xmlns:a16="http://schemas.microsoft.com/office/drawing/2014/main" xmlns="" id="{DF9B6076-ED37-4AD8-B749-451A72983B38}"/>
                  </a:ext>
                </a:extLst>
              </p:cNvPr>
              <p:cNvSpPr/>
              <p:nvPr/>
            </p:nvSpPr>
            <p:spPr>
              <a:xfrm>
                <a:off x="2416" y="3159"/>
                <a:ext cx="1" cy="2"/>
              </a:xfrm>
              <a:custGeom>
                <a:avLst/>
                <a:gdLst/>
                <a:ahLst/>
                <a:cxnLst>
                  <a:cxn ang="0">
                    <a:pos x="1" y="0"/>
                  </a:cxn>
                  <a:cxn ang="0">
                    <a:pos x="0" y="1"/>
                  </a:cxn>
                  <a:cxn ang="0">
                    <a:pos x="0" y="2"/>
                  </a:cxn>
                  <a:cxn ang="0">
                    <a:pos x="1" y="0"/>
                  </a:cxn>
                </a:cxnLst>
                <a:rect l="0" t="0" r="0" b="0"/>
                <a:pathLst>
                  <a:path w="1" h="2">
                    <a:moveTo>
                      <a:pt x="1" y="0"/>
                    </a:moveTo>
                    <a:lnTo>
                      <a:pt x="0" y="1"/>
                    </a:ln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3" name="Freeform 1812">
                <a:extLst>
                  <a:ext uri="{FF2B5EF4-FFF2-40B4-BE49-F238E27FC236}">
                    <a16:creationId xmlns:a16="http://schemas.microsoft.com/office/drawing/2014/main" xmlns="" id="{4F453889-560D-4156-A129-5E99F8A9D042}"/>
                  </a:ext>
                </a:extLst>
              </p:cNvPr>
              <p:cNvSpPr/>
              <p:nvPr/>
            </p:nvSpPr>
            <p:spPr>
              <a:xfrm>
                <a:off x="2415" y="3158"/>
                <a:ext cx="3" cy="11"/>
              </a:xfrm>
              <a:custGeom>
                <a:avLst/>
                <a:gdLst/>
                <a:ahLst/>
                <a:cxnLst>
                  <a:cxn ang="0">
                    <a:pos x="3" y="0"/>
                  </a:cxn>
                  <a:cxn ang="0">
                    <a:pos x="2" y="4"/>
                  </a:cxn>
                  <a:cxn ang="0">
                    <a:pos x="0" y="11"/>
                  </a:cxn>
                  <a:cxn ang="0">
                    <a:pos x="1" y="9"/>
                  </a:cxn>
                  <a:cxn ang="0">
                    <a:pos x="3" y="0"/>
                  </a:cxn>
                </a:cxnLst>
                <a:rect l="0" t="0" r="0" b="0"/>
                <a:pathLst>
                  <a:path w="3" h="13">
                    <a:moveTo>
                      <a:pt x="3" y="1"/>
                    </a:moveTo>
                    <a:cubicBezTo>
                      <a:pt x="1" y="7"/>
                      <a:pt x="3" y="0"/>
                      <a:pt x="2" y="5"/>
                    </a:cubicBezTo>
                    <a:cubicBezTo>
                      <a:pt x="2" y="5"/>
                      <a:pt x="1" y="10"/>
                      <a:pt x="0" y="13"/>
                    </a:cubicBezTo>
                    <a:cubicBezTo>
                      <a:pt x="1" y="11"/>
                      <a:pt x="1" y="11"/>
                      <a:pt x="1" y="11"/>
                    </a:cubicBezTo>
                    <a:cubicBezTo>
                      <a:pt x="1" y="9"/>
                      <a:pt x="2" y="4"/>
                      <a:pt x="3"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4" name="Freeform 1813">
                <a:extLst>
                  <a:ext uri="{FF2B5EF4-FFF2-40B4-BE49-F238E27FC236}">
                    <a16:creationId xmlns:a16="http://schemas.microsoft.com/office/drawing/2014/main" xmlns="" id="{F5345A09-EE8B-4516-A1EC-0633547F4470}"/>
                  </a:ext>
                </a:extLst>
              </p:cNvPr>
              <p:cNvSpPr/>
              <p:nvPr/>
            </p:nvSpPr>
            <p:spPr>
              <a:xfrm>
                <a:off x="2414" y="3172"/>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5" name="Freeform 1814">
                <a:extLst>
                  <a:ext uri="{FF2B5EF4-FFF2-40B4-BE49-F238E27FC236}">
                    <a16:creationId xmlns:a16="http://schemas.microsoft.com/office/drawing/2014/main" xmlns="" id="{92F0A264-5618-467D-8418-11C2AF83D1AD}"/>
                  </a:ext>
                </a:extLst>
              </p:cNvPr>
              <p:cNvSpPr/>
              <p:nvPr/>
            </p:nvSpPr>
            <p:spPr>
              <a:xfrm>
                <a:off x="2414" y="3162"/>
                <a:ext cx="4" cy="15"/>
              </a:xfrm>
              <a:custGeom>
                <a:avLst/>
                <a:gdLst/>
                <a:ahLst/>
                <a:cxnLst>
                  <a:cxn ang="0">
                    <a:pos x="4" y="0"/>
                  </a:cxn>
                  <a:cxn ang="0">
                    <a:pos x="2" y="7"/>
                  </a:cxn>
                  <a:cxn ang="0">
                    <a:pos x="4" y="2"/>
                  </a:cxn>
                  <a:cxn ang="0">
                    <a:pos x="2" y="4"/>
                  </a:cxn>
                  <a:cxn ang="0">
                    <a:pos x="4" y="0"/>
                  </a:cxn>
                  <a:cxn ang="0">
                    <a:pos x="2" y="4"/>
                  </a:cxn>
                  <a:cxn ang="0">
                    <a:pos x="3" y="0"/>
                  </a:cxn>
                  <a:cxn ang="0">
                    <a:pos x="2" y="7"/>
                  </a:cxn>
                  <a:cxn ang="0">
                    <a:pos x="2" y="6"/>
                  </a:cxn>
                  <a:cxn ang="0">
                    <a:pos x="1" y="10"/>
                  </a:cxn>
                  <a:cxn ang="0">
                    <a:pos x="0" y="14"/>
                  </a:cxn>
                  <a:cxn ang="0">
                    <a:pos x="4" y="0"/>
                  </a:cxn>
                </a:cxnLst>
                <a:rect l="0" t="0" r="0" b="0"/>
                <a:pathLst>
                  <a:path w="4" h="16">
                    <a:moveTo>
                      <a:pt x="4" y="1"/>
                    </a:moveTo>
                    <a:cubicBezTo>
                      <a:pt x="2" y="8"/>
                      <a:pt x="2" y="8"/>
                      <a:pt x="2" y="8"/>
                    </a:cubicBezTo>
                    <a:cubicBezTo>
                      <a:pt x="3" y="6"/>
                      <a:pt x="3" y="4"/>
                      <a:pt x="4" y="3"/>
                    </a:cubicBezTo>
                    <a:cubicBezTo>
                      <a:pt x="4" y="2"/>
                      <a:pt x="3" y="6"/>
                      <a:pt x="2" y="5"/>
                    </a:cubicBezTo>
                    <a:cubicBezTo>
                      <a:pt x="4" y="0"/>
                      <a:pt x="3" y="5"/>
                      <a:pt x="4" y="0"/>
                    </a:cubicBezTo>
                    <a:cubicBezTo>
                      <a:pt x="4" y="0"/>
                      <a:pt x="4" y="0"/>
                      <a:pt x="2" y="5"/>
                    </a:cubicBezTo>
                    <a:cubicBezTo>
                      <a:pt x="3" y="1"/>
                      <a:pt x="3" y="1"/>
                      <a:pt x="3" y="1"/>
                    </a:cubicBezTo>
                    <a:cubicBezTo>
                      <a:pt x="2" y="8"/>
                      <a:pt x="2" y="8"/>
                      <a:pt x="2" y="8"/>
                    </a:cubicBezTo>
                    <a:cubicBezTo>
                      <a:pt x="1" y="9"/>
                      <a:pt x="3" y="3"/>
                      <a:pt x="2" y="7"/>
                    </a:cubicBezTo>
                    <a:cubicBezTo>
                      <a:pt x="1" y="10"/>
                      <a:pt x="1" y="10"/>
                      <a:pt x="1" y="11"/>
                    </a:cubicBezTo>
                    <a:cubicBezTo>
                      <a:pt x="1" y="10"/>
                      <a:pt x="0" y="16"/>
                      <a:pt x="0" y="15"/>
                    </a:cubicBezTo>
                    <a:cubicBezTo>
                      <a:pt x="1" y="15"/>
                      <a:pt x="3" y="5"/>
                      <a:pt x="4"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6" name="Freeform 1815">
                <a:extLst>
                  <a:ext uri="{FF2B5EF4-FFF2-40B4-BE49-F238E27FC236}">
                    <a16:creationId xmlns:a16="http://schemas.microsoft.com/office/drawing/2014/main" xmlns="" id="{0F784C15-FC4D-42EE-9AF8-2601A454FB0E}"/>
                  </a:ext>
                </a:extLst>
              </p:cNvPr>
              <p:cNvSpPr/>
              <p:nvPr/>
            </p:nvSpPr>
            <p:spPr>
              <a:xfrm>
                <a:off x="2416" y="3169"/>
                <a:ext cx="1" cy="3"/>
              </a:xfrm>
              <a:custGeom>
                <a:avLst/>
                <a:gdLst/>
                <a:ahLst/>
                <a:cxnLst>
                  <a:cxn ang="0">
                    <a:pos x="1" y="1"/>
                  </a:cxn>
                  <a:cxn ang="0">
                    <a:pos x="0" y="3"/>
                  </a:cxn>
                  <a:cxn ang="0">
                    <a:pos x="1" y="0"/>
                  </a:cxn>
                  <a:cxn ang="0">
                    <a:pos x="1" y="1"/>
                  </a:cxn>
                </a:cxnLst>
                <a:rect l="0" t="0" r="0" b="0"/>
                <a:pathLst>
                  <a:path w="1" h="3">
                    <a:moveTo>
                      <a:pt x="1" y="1"/>
                    </a:moveTo>
                    <a:lnTo>
                      <a:pt x="0" y="3"/>
                    </a:lnTo>
                    <a:lnTo>
                      <a:pt x="1" y="0"/>
                    </a:lnTo>
                    <a:lnTo>
                      <a:pt x="1"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7" name="Freeform 1816">
                <a:extLst>
                  <a:ext uri="{FF2B5EF4-FFF2-40B4-BE49-F238E27FC236}">
                    <a16:creationId xmlns:a16="http://schemas.microsoft.com/office/drawing/2014/main" xmlns="" id="{67EE8C4B-733C-405B-AF2A-7E9A611C3240}"/>
                  </a:ext>
                </a:extLst>
              </p:cNvPr>
              <p:cNvSpPr/>
              <p:nvPr/>
            </p:nvSpPr>
            <p:spPr>
              <a:xfrm>
                <a:off x="2415" y="3162"/>
                <a:ext cx="5" cy="16"/>
              </a:xfrm>
              <a:custGeom>
                <a:avLst/>
                <a:gdLst/>
                <a:ahLst/>
                <a:cxnLst>
                  <a:cxn ang="0">
                    <a:pos x="4" y="0"/>
                  </a:cxn>
                  <a:cxn ang="0">
                    <a:pos x="3" y="3"/>
                  </a:cxn>
                  <a:cxn ang="0">
                    <a:pos x="4" y="0"/>
                  </a:cxn>
                  <a:cxn ang="0">
                    <a:pos x="2" y="5"/>
                  </a:cxn>
                  <a:cxn ang="0">
                    <a:pos x="4" y="3"/>
                  </a:cxn>
                  <a:cxn ang="0">
                    <a:pos x="2" y="11"/>
                  </a:cxn>
                  <a:cxn ang="0">
                    <a:pos x="2" y="9"/>
                  </a:cxn>
                  <a:cxn ang="0">
                    <a:pos x="3" y="8"/>
                  </a:cxn>
                  <a:cxn ang="0">
                    <a:pos x="3" y="6"/>
                  </a:cxn>
                  <a:cxn ang="0">
                    <a:pos x="4" y="5"/>
                  </a:cxn>
                  <a:cxn ang="0">
                    <a:pos x="4" y="0"/>
                  </a:cxn>
                </a:cxnLst>
                <a:rect l="0" t="0" r="0" b="0"/>
                <a:pathLst>
                  <a:path w="5" h="17">
                    <a:moveTo>
                      <a:pt x="4" y="0"/>
                    </a:moveTo>
                    <a:cubicBezTo>
                      <a:pt x="3" y="4"/>
                      <a:pt x="3" y="4"/>
                      <a:pt x="3" y="4"/>
                    </a:cubicBezTo>
                    <a:cubicBezTo>
                      <a:pt x="3" y="4"/>
                      <a:pt x="4" y="2"/>
                      <a:pt x="4" y="1"/>
                    </a:cubicBezTo>
                    <a:cubicBezTo>
                      <a:pt x="3" y="3"/>
                      <a:pt x="3" y="5"/>
                      <a:pt x="2" y="6"/>
                    </a:cubicBezTo>
                    <a:cubicBezTo>
                      <a:pt x="1" y="12"/>
                      <a:pt x="3" y="5"/>
                      <a:pt x="4" y="4"/>
                    </a:cubicBezTo>
                    <a:cubicBezTo>
                      <a:pt x="3" y="6"/>
                      <a:pt x="3" y="7"/>
                      <a:pt x="2"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8" name="Freeform 1817">
                <a:extLst>
                  <a:ext uri="{FF2B5EF4-FFF2-40B4-BE49-F238E27FC236}">
                    <a16:creationId xmlns:a16="http://schemas.microsoft.com/office/drawing/2014/main" xmlns="" id="{D02160A1-1212-4DEE-BACF-4A8175E7966A}"/>
                  </a:ext>
                </a:extLst>
              </p:cNvPr>
              <p:cNvSpPr/>
              <p:nvPr/>
            </p:nvSpPr>
            <p:spPr>
              <a:xfrm>
                <a:off x="2419" y="3160"/>
                <a:ext cx="1" cy="3"/>
              </a:xfrm>
              <a:custGeom>
                <a:avLst/>
                <a:gdLst/>
                <a:ahLst/>
                <a:cxnLst>
                  <a:cxn ang="0">
                    <a:pos x="0" y="2"/>
                  </a:cxn>
                  <a:cxn ang="0">
                    <a:pos x="0" y="3"/>
                  </a:cxn>
                  <a:cxn ang="0">
                    <a:pos x="0" y="2"/>
                  </a:cxn>
                </a:cxnLst>
                <a:rect l="0" t="0" r="0" b="0"/>
                <a:pathLst>
                  <a:path w="1" h="3">
                    <a:moveTo>
                      <a:pt x="0" y="2"/>
                    </a:moveTo>
                    <a:cubicBezTo>
                      <a:pt x="0" y="2"/>
                      <a:pt x="0" y="2"/>
                      <a:pt x="0" y="3"/>
                    </a:cubicBezTo>
                    <a:cubicBezTo>
                      <a:pt x="0" y="2"/>
                      <a:pt x="1" y="0"/>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29" name="Freeform 1818">
                <a:extLst>
                  <a:ext uri="{FF2B5EF4-FFF2-40B4-BE49-F238E27FC236}">
                    <a16:creationId xmlns:a16="http://schemas.microsoft.com/office/drawing/2014/main" xmlns="" id="{A4F000D2-B3CF-4848-BC51-A13551D42FED}"/>
                  </a:ext>
                </a:extLst>
              </p:cNvPr>
              <p:cNvSpPr/>
              <p:nvPr/>
            </p:nvSpPr>
            <p:spPr>
              <a:xfrm>
                <a:off x="2418" y="3170"/>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0" name="Freeform 1819">
                <a:extLst>
                  <a:ext uri="{FF2B5EF4-FFF2-40B4-BE49-F238E27FC236}">
                    <a16:creationId xmlns:a16="http://schemas.microsoft.com/office/drawing/2014/main" xmlns="" id="{5EDEE4C6-9B7D-4F42-B83B-07639A6D556B}"/>
                  </a:ext>
                </a:extLst>
              </p:cNvPr>
              <p:cNvSpPr/>
              <p:nvPr/>
            </p:nvSpPr>
            <p:spPr>
              <a:xfrm>
                <a:off x="2420" y="3162"/>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0" y="0"/>
                      <a:pt x="0" y="0"/>
                      <a:pt x="0" y="0"/>
                    </a:cubicBezTo>
                    <a:cubicBezTo>
                      <a:pt x="0" y="1"/>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1" name="Freeform 1820">
                <a:extLst>
                  <a:ext uri="{FF2B5EF4-FFF2-40B4-BE49-F238E27FC236}">
                    <a16:creationId xmlns:a16="http://schemas.microsoft.com/office/drawing/2014/main" xmlns="" id="{718B3D1F-FB95-4385-8B42-B6E3EA895D1D}"/>
                  </a:ext>
                </a:extLst>
              </p:cNvPr>
              <p:cNvSpPr/>
              <p:nvPr/>
            </p:nvSpPr>
            <p:spPr>
              <a:xfrm>
                <a:off x="2417" y="3159"/>
                <a:ext cx="11" cy="17"/>
              </a:xfrm>
              <a:custGeom>
                <a:avLst/>
                <a:gdLst/>
                <a:ahLst/>
                <a:cxnLst>
                  <a:cxn ang="0">
                    <a:pos x="7" y="15"/>
                  </a:cxn>
                  <a:cxn ang="0">
                    <a:pos x="8" y="12"/>
                  </a:cxn>
                  <a:cxn ang="0">
                    <a:pos x="9" y="8"/>
                  </a:cxn>
                  <a:cxn ang="0">
                    <a:pos x="11" y="2"/>
                  </a:cxn>
                  <a:cxn ang="0">
                    <a:pos x="9" y="5"/>
                  </a:cxn>
                  <a:cxn ang="0">
                    <a:pos x="10" y="1"/>
                  </a:cxn>
                  <a:cxn ang="0">
                    <a:pos x="9" y="3"/>
                  </a:cxn>
                  <a:cxn ang="0">
                    <a:pos x="7" y="5"/>
                  </a:cxn>
                  <a:cxn ang="0">
                    <a:pos x="5" y="3"/>
                  </a:cxn>
                  <a:cxn ang="0">
                    <a:pos x="3" y="8"/>
                  </a:cxn>
                  <a:cxn ang="0">
                    <a:pos x="4" y="5"/>
                  </a:cxn>
                  <a:cxn ang="0">
                    <a:pos x="4" y="5"/>
                  </a:cxn>
                  <a:cxn ang="0">
                    <a:pos x="3" y="3"/>
                  </a:cxn>
                  <a:cxn ang="0">
                    <a:pos x="1" y="10"/>
                  </a:cxn>
                  <a:cxn ang="0">
                    <a:pos x="3" y="3"/>
                  </a:cxn>
                  <a:cxn ang="0">
                    <a:pos x="1" y="8"/>
                  </a:cxn>
                  <a:cxn ang="0">
                    <a:pos x="0" y="12"/>
                  </a:cxn>
                  <a:cxn ang="0">
                    <a:pos x="0" y="14"/>
                  </a:cxn>
                  <a:cxn ang="0">
                    <a:pos x="4" y="7"/>
                  </a:cxn>
                  <a:cxn ang="0">
                    <a:pos x="3" y="10"/>
                  </a:cxn>
                  <a:cxn ang="0">
                    <a:pos x="3" y="14"/>
                  </a:cxn>
                  <a:cxn ang="0">
                    <a:pos x="5" y="8"/>
                  </a:cxn>
                  <a:cxn ang="0">
                    <a:pos x="5" y="10"/>
                  </a:cxn>
                  <a:cxn ang="0">
                    <a:pos x="6" y="8"/>
                  </a:cxn>
                  <a:cxn ang="0">
                    <a:pos x="5" y="11"/>
                  </a:cxn>
                  <a:cxn ang="0">
                    <a:pos x="7" y="5"/>
                  </a:cxn>
                  <a:cxn ang="0">
                    <a:pos x="5" y="14"/>
                  </a:cxn>
                  <a:cxn ang="0">
                    <a:pos x="6" y="10"/>
                  </a:cxn>
                  <a:cxn ang="0">
                    <a:pos x="7" y="8"/>
                  </a:cxn>
                  <a:cxn ang="0">
                    <a:pos x="5" y="14"/>
                  </a:cxn>
                  <a:cxn ang="0">
                    <a:pos x="7" y="10"/>
                  </a:cxn>
                  <a:cxn ang="0">
                    <a:pos x="8" y="7"/>
                  </a:cxn>
                  <a:cxn ang="0">
                    <a:pos x="8" y="8"/>
                  </a:cxn>
                  <a:cxn ang="0">
                    <a:pos x="6" y="14"/>
                  </a:cxn>
                  <a:cxn ang="0">
                    <a:pos x="6" y="17"/>
                  </a:cxn>
                  <a:cxn ang="0">
                    <a:pos x="8" y="9"/>
                  </a:cxn>
                  <a:cxn ang="0">
                    <a:pos x="7" y="15"/>
                  </a:cxn>
                </a:cxnLst>
                <a:rect l="0" t="0" r="0" b="0"/>
                <a:pathLst>
                  <a:path w="12" h="19">
                    <a:moveTo>
                      <a:pt x="8" y="17"/>
                    </a:moveTo>
                    <a:cubicBezTo>
                      <a:pt x="9" y="15"/>
                      <a:pt x="9" y="14"/>
                      <a:pt x="9" y="14"/>
                    </a:cubicBezTo>
                    <a:cubicBezTo>
                      <a:pt x="10" y="11"/>
                      <a:pt x="10" y="11"/>
                      <a:pt x="10" y="10"/>
                    </a:cubicBezTo>
                    <a:cubicBezTo>
                      <a:pt x="10" y="8"/>
                      <a:pt x="11" y="6"/>
                      <a:pt x="12" y="3"/>
                    </a:cubicBezTo>
                    <a:cubicBezTo>
                      <a:pt x="12" y="3"/>
                      <a:pt x="10" y="7"/>
                      <a:pt x="10" y="6"/>
                    </a:cubicBezTo>
                    <a:cubicBezTo>
                      <a:pt x="11" y="2"/>
                      <a:pt x="11" y="2"/>
                      <a:pt x="11" y="2"/>
                    </a:cubicBezTo>
                    <a:cubicBezTo>
                      <a:pt x="10" y="4"/>
                      <a:pt x="9" y="7"/>
                      <a:pt x="10" y="4"/>
                    </a:cubicBezTo>
                    <a:cubicBezTo>
                      <a:pt x="10" y="3"/>
                      <a:pt x="9" y="4"/>
                      <a:pt x="8" y="6"/>
                    </a:cubicBezTo>
                    <a:cubicBezTo>
                      <a:pt x="8" y="4"/>
                      <a:pt x="6" y="7"/>
                      <a:pt x="6" y="4"/>
                    </a:cubicBezTo>
                    <a:cubicBezTo>
                      <a:pt x="4" y="10"/>
                      <a:pt x="4" y="10"/>
                      <a:pt x="4" y="10"/>
                    </a:cubicBezTo>
                    <a:cubicBezTo>
                      <a:pt x="5" y="7"/>
                      <a:pt x="4" y="10"/>
                      <a:pt x="5" y="6"/>
                    </a:cubicBezTo>
                    <a:cubicBezTo>
                      <a:pt x="4" y="7"/>
                      <a:pt x="5" y="6"/>
                      <a:pt x="5" y="6"/>
                    </a:cubicBezTo>
                    <a:cubicBezTo>
                      <a:pt x="6" y="0"/>
                      <a:pt x="4" y="6"/>
                      <a:pt x="4" y="4"/>
                    </a:cubicBezTo>
                    <a:cubicBezTo>
                      <a:pt x="4" y="5"/>
                      <a:pt x="3"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5" y="8"/>
                    </a:cubicBezTo>
                    <a:cubicBezTo>
                      <a:pt x="4" y="12"/>
                      <a:pt x="4" y="12"/>
                      <a:pt x="4" y="12"/>
                    </a:cubicBezTo>
                    <a:cubicBezTo>
                      <a:pt x="5" y="9"/>
                      <a:pt x="5" y="9"/>
                      <a:pt x="4" y="16"/>
                    </a:cubicBezTo>
                    <a:cubicBezTo>
                      <a:pt x="5" y="12"/>
                      <a:pt x="4" y="18"/>
                      <a:pt x="6" y="10"/>
                    </a:cubicBezTo>
                    <a:cubicBezTo>
                      <a:pt x="6" y="11"/>
                      <a:pt x="6" y="11"/>
                      <a:pt x="6" y="12"/>
                    </a:cubicBezTo>
                    <a:cubicBezTo>
                      <a:pt x="7" y="9"/>
                      <a:pt x="7" y="9"/>
                      <a:pt x="7" y="9"/>
                    </a:cubicBezTo>
                    <a:cubicBezTo>
                      <a:pt x="7" y="9"/>
                      <a:pt x="6" y="13"/>
                      <a:pt x="6" y="13"/>
                    </a:cubicBezTo>
                    <a:cubicBezTo>
                      <a:pt x="7" y="10"/>
                      <a:pt x="7" y="9"/>
                      <a:pt x="8" y="6"/>
                    </a:cubicBezTo>
                    <a:cubicBezTo>
                      <a:pt x="7" y="10"/>
                      <a:pt x="7" y="13"/>
                      <a:pt x="6" y="16"/>
                    </a:cubicBezTo>
                    <a:cubicBezTo>
                      <a:pt x="7" y="12"/>
                      <a:pt x="7" y="12"/>
                      <a:pt x="7" y="12"/>
                    </a:cubicBezTo>
                    <a:cubicBezTo>
                      <a:pt x="7" y="14"/>
                      <a:pt x="8" y="10"/>
                      <a:pt x="8" y="9"/>
                    </a:cubicBezTo>
                    <a:cubicBezTo>
                      <a:pt x="8" y="9"/>
                      <a:pt x="7" y="14"/>
                      <a:pt x="6" y="16"/>
                    </a:cubicBezTo>
                    <a:cubicBezTo>
                      <a:pt x="6" y="17"/>
                      <a:pt x="9" y="9"/>
                      <a:pt x="8" y="12"/>
                    </a:cubicBezTo>
                    <a:cubicBezTo>
                      <a:pt x="9" y="8"/>
                      <a:pt x="9" y="8"/>
                      <a:pt x="9" y="8"/>
                    </a:cubicBezTo>
                    <a:cubicBezTo>
                      <a:pt x="9" y="7"/>
                      <a:pt x="9" y="11"/>
                      <a:pt x="9" y="10"/>
                    </a:cubicBezTo>
                    <a:cubicBezTo>
                      <a:pt x="8" y="15"/>
                      <a:pt x="8" y="14"/>
                      <a:pt x="7" y="16"/>
                    </a:cubicBezTo>
                    <a:cubicBezTo>
                      <a:pt x="7" y="18"/>
                      <a:pt x="7" y="18"/>
                      <a:pt x="7" y="19"/>
                    </a:cubicBezTo>
                    <a:cubicBezTo>
                      <a:pt x="7" y="17"/>
                      <a:pt x="9" y="14"/>
                      <a:pt x="9" y="11"/>
                    </a:cubicBezTo>
                    <a:cubicBezTo>
                      <a:pt x="8" y="17"/>
                      <a:pt x="8" y="17"/>
                      <a:pt x="8" y="1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2" name="Freeform 1821">
                <a:extLst>
                  <a:ext uri="{FF2B5EF4-FFF2-40B4-BE49-F238E27FC236}">
                    <a16:creationId xmlns:a16="http://schemas.microsoft.com/office/drawing/2014/main" xmlns="" id="{125BC89D-38BC-4122-96FF-7757D39B6FAD}"/>
                  </a:ext>
                </a:extLst>
              </p:cNvPr>
              <p:cNvSpPr/>
              <p:nvPr/>
            </p:nvSpPr>
            <p:spPr>
              <a:xfrm>
                <a:off x="2422" y="3176"/>
                <a:ext cx="1" cy="2"/>
              </a:xfrm>
              <a:custGeom>
                <a:avLst/>
                <a:gdLst/>
                <a:ahLst/>
                <a:cxnLst>
                  <a:cxn ang="0">
                    <a:pos x="1" y="0"/>
                  </a:cxn>
                  <a:cxn ang="0">
                    <a:pos x="0" y="2"/>
                  </a:cxn>
                  <a:cxn ang="0">
                    <a:pos x="0" y="2"/>
                  </a:cxn>
                  <a:cxn ang="0">
                    <a:pos x="1" y="0"/>
                  </a:cxn>
                </a:cxnLst>
                <a:rect l="0" t="0" r="0" b="0"/>
                <a:pathLst>
                  <a:path w="1" h="2">
                    <a:moveTo>
                      <a:pt x="1" y="0"/>
                    </a:moveTo>
                    <a:lnTo>
                      <a:pt x="0" y="2"/>
                    </a:ln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3" name="Freeform 1822">
                <a:extLst>
                  <a:ext uri="{FF2B5EF4-FFF2-40B4-BE49-F238E27FC236}">
                    <a16:creationId xmlns:a16="http://schemas.microsoft.com/office/drawing/2014/main" xmlns="" id="{29771D7B-D092-4578-95F4-E8FB8870ECCD}"/>
                  </a:ext>
                </a:extLst>
              </p:cNvPr>
              <p:cNvSpPr/>
              <p:nvPr/>
            </p:nvSpPr>
            <p:spPr>
              <a:xfrm>
                <a:off x="2424" y="317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4" name="Rectangle 1823">
                <a:extLst>
                  <a:ext uri="{FF2B5EF4-FFF2-40B4-BE49-F238E27FC236}">
                    <a16:creationId xmlns:a16="http://schemas.microsoft.com/office/drawing/2014/main" xmlns="" id="{B8183F94-99D0-40F5-BD31-671F9C8E3E5B}"/>
                  </a:ext>
                </a:extLst>
              </p:cNvPr>
              <p:cNvSpPr/>
              <p:nvPr/>
            </p:nvSpPr>
            <p:spPr>
              <a:xfrm>
                <a:off x="2426" y="3162"/>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335" name="Freeform 1824">
                <a:extLst>
                  <a:ext uri="{FF2B5EF4-FFF2-40B4-BE49-F238E27FC236}">
                    <a16:creationId xmlns:a16="http://schemas.microsoft.com/office/drawing/2014/main" xmlns="" id="{C8C6FD37-97B1-42C4-B0FC-36FC70C9435F}"/>
                  </a:ext>
                </a:extLst>
              </p:cNvPr>
              <p:cNvSpPr/>
              <p:nvPr/>
            </p:nvSpPr>
            <p:spPr>
              <a:xfrm>
                <a:off x="2421" y="3173"/>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6" name="Freeform 1825">
                <a:extLst>
                  <a:ext uri="{FF2B5EF4-FFF2-40B4-BE49-F238E27FC236}">
                    <a16:creationId xmlns:a16="http://schemas.microsoft.com/office/drawing/2014/main" xmlns="" id="{D2EA0125-10E0-4B4C-868A-FC6627AF4E35}"/>
                  </a:ext>
                </a:extLst>
              </p:cNvPr>
              <p:cNvSpPr/>
              <p:nvPr/>
            </p:nvSpPr>
            <p:spPr>
              <a:xfrm>
                <a:off x="2420" y="3173"/>
                <a:ext cx="0" cy="3"/>
              </a:xfrm>
              <a:custGeom>
                <a:avLst/>
                <a:gdLst/>
                <a:ahLst/>
                <a:cxnLst>
                  <a:cxn ang="0">
                    <a:pos x="0" y="0"/>
                  </a:cxn>
                  <a:cxn ang="0">
                    <a:pos x="0" y="3"/>
                  </a:cxn>
                  <a:cxn ang="0">
                    <a:pos x="0" y="0"/>
                  </a:cxn>
                </a:cxnLst>
                <a:rect l="0" t="0" r="0" b="0"/>
                <a:pathLst>
                  <a:path w="1" h="3">
                    <a:moveTo>
                      <a:pt x="0" y="0"/>
                    </a:moveTo>
                    <a:cubicBezTo>
                      <a:pt x="0" y="3"/>
                      <a:pt x="0" y="3"/>
                      <a:pt x="0" y="3"/>
                    </a:cubicBezTo>
                    <a:cubicBezTo>
                      <a:pt x="0" y="3"/>
                      <a:pt x="0" y="2"/>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7" name="Freeform 1826">
                <a:extLst>
                  <a:ext uri="{FF2B5EF4-FFF2-40B4-BE49-F238E27FC236}">
                    <a16:creationId xmlns:a16="http://schemas.microsoft.com/office/drawing/2014/main" xmlns="" id="{076C5479-BA6D-4293-85A6-F70870B50297}"/>
                  </a:ext>
                </a:extLst>
              </p:cNvPr>
              <p:cNvSpPr/>
              <p:nvPr/>
            </p:nvSpPr>
            <p:spPr>
              <a:xfrm>
                <a:off x="2423" y="3175"/>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8" name="Freeform 1827">
                <a:extLst>
                  <a:ext uri="{FF2B5EF4-FFF2-40B4-BE49-F238E27FC236}">
                    <a16:creationId xmlns:a16="http://schemas.microsoft.com/office/drawing/2014/main" xmlns="" id="{C8613FE0-5416-454E-9253-999D861C3AA7}"/>
                  </a:ext>
                </a:extLst>
              </p:cNvPr>
              <p:cNvSpPr/>
              <p:nvPr/>
            </p:nvSpPr>
            <p:spPr>
              <a:xfrm>
                <a:off x="2425" y="3157"/>
                <a:ext cx="7" cy="21"/>
              </a:xfrm>
              <a:custGeom>
                <a:avLst/>
                <a:gdLst/>
                <a:ahLst/>
                <a:cxnLst>
                  <a:cxn ang="0">
                    <a:pos x="6" y="4"/>
                  </a:cxn>
                  <a:cxn ang="0">
                    <a:pos x="6" y="1"/>
                  </a:cxn>
                  <a:cxn ang="0">
                    <a:pos x="3" y="10"/>
                  </a:cxn>
                  <a:cxn ang="0">
                    <a:pos x="5" y="2"/>
                  </a:cxn>
                  <a:cxn ang="0">
                    <a:pos x="2" y="8"/>
                  </a:cxn>
                  <a:cxn ang="0">
                    <a:pos x="3" y="4"/>
                  </a:cxn>
                  <a:cxn ang="0">
                    <a:pos x="0" y="13"/>
                  </a:cxn>
                  <a:cxn ang="0">
                    <a:pos x="3" y="3"/>
                  </a:cxn>
                  <a:cxn ang="0">
                    <a:pos x="3" y="3"/>
                  </a:cxn>
                  <a:cxn ang="0">
                    <a:pos x="2" y="6"/>
                  </a:cxn>
                  <a:cxn ang="0">
                    <a:pos x="0" y="11"/>
                  </a:cxn>
                  <a:cxn ang="0">
                    <a:pos x="0" y="16"/>
                  </a:cxn>
                  <a:cxn ang="0">
                    <a:pos x="0" y="12"/>
                  </a:cxn>
                  <a:cxn ang="0">
                    <a:pos x="0" y="16"/>
                  </a:cxn>
                  <a:cxn ang="0">
                    <a:pos x="0" y="13"/>
                  </a:cxn>
                  <a:cxn ang="0">
                    <a:pos x="0" y="17"/>
                  </a:cxn>
                  <a:cxn ang="0">
                    <a:pos x="0" y="14"/>
                  </a:cxn>
                  <a:cxn ang="0">
                    <a:pos x="0" y="15"/>
                  </a:cxn>
                  <a:cxn ang="0">
                    <a:pos x="2" y="10"/>
                  </a:cxn>
                  <a:cxn ang="0">
                    <a:pos x="1" y="15"/>
                  </a:cxn>
                  <a:cxn ang="0">
                    <a:pos x="1" y="12"/>
                  </a:cxn>
                  <a:cxn ang="0">
                    <a:pos x="1" y="17"/>
                  </a:cxn>
                  <a:cxn ang="0">
                    <a:pos x="2" y="14"/>
                  </a:cxn>
                  <a:cxn ang="0">
                    <a:pos x="1" y="17"/>
                  </a:cxn>
                  <a:cxn ang="0">
                    <a:pos x="3" y="8"/>
                  </a:cxn>
                  <a:cxn ang="0">
                    <a:pos x="2" y="15"/>
                  </a:cxn>
                  <a:cxn ang="0">
                    <a:pos x="3" y="14"/>
                  </a:cxn>
                  <a:cxn ang="0">
                    <a:pos x="2" y="15"/>
                  </a:cxn>
                  <a:cxn ang="0">
                    <a:pos x="4" y="12"/>
                  </a:cxn>
                  <a:cxn ang="0">
                    <a:pos x="4" y="11"/>
                  </a:cxn>
                  <a:cxn ang="0">
                    <a:pos x="5" y="9"/>
                  </a:cxn>
                  <a:cxn ang="0">
                    <a:pos x="4" y="10"/>
                  </a:cxn>
                  <a:cxn ang="0">
                    <a:pos x="6" y="5"/>
                  </a:cxn>
                  <a:cxn ang="0">
                    <a:pos x="5" y="9"/>
                  </a:cxn>
                  <a:cxn ang="0">
                    <a:pos x="6" y="4"/>
                  </a:cxn>
                </a:cxnLst>
                <a:rect l="0" t="0" r="0" b="0"/>
                <a:pathLst>
                  <a:path w="8" h="23">
                    <a:moveTo>
                      <a:pt x="7" y="5"/>
                    </a:moveTo>
                    <a:cubicBezTo>
                      <a:pt x="8" y="0"/>
                      <a:pt x="7" y="3"/>
                      <a:pt x="7" y="2"/>
                    </a:cubicBezTo>
                    <a:cubicBezTo>
                      <a:pt x="6" y="4"/>
                      <a:pt x="5" y="11"/>
                      <a:pt x="4" y="12"/>
                    </a:cubicBezTo>
                    <a:cubicBezTo>
                      <a:pt x="6" y="3"/>
                      <a:pt x="6" y="3"/>
                      <a:pt x="6" y="3"/>
                    </a:cubicBezTo>
                    <a:cubicBezTo>
                      <a:pt x="6" y="3"/>
                      <a:pt x="6" y="1"/>
                      <a:pt x="3" y="9"/>
                    </a:cubicBezTo>
                    <a:cubicBezTo>
                      <a:pt x="4" y="5"/>
                      <a:pt x="4" y="5"/>
                      <a:pt x="4" y="5"/>
                    </a:cubicBezTo>
                    <a:cubicBezTo>
                      <a:pt x="4" y="6"/>
                      <a:pt x="1" y="18"/>
                      <a:pt x="1" y="15"/>
                    </a:cubicBezTo>
                    <a:cubicBezTo>
                      <a:pt x="3" y="10"/>
                      <a:pt x="3" y="10"/>
                      <a:pt x="4" y="4"/>
                    </a:cubicBezTo>
                    <a:cubicBezTo>
                      <a:pt x="4" y="4"/>
                      <a:pt x="4" y="4"/>
                      <a:pt x="4" y="4"/>
                    </a:cubicBezTo>
                    <a:cubicBezTo>
                      <a:pt x="4" y="4"/>
                      <a:pt x="3" y="7"/>
                      <a:pt x="3" y="7"/>
                    </a:cubicBezTo>
                    <a:cubicBezTo>
                      <a:pt x="2" y="9"/>
                      <a:pt x="1" y="12"/>
                      <a:pt x="1" y="13"/>
                    </a:cubicBezTo>
                    <a:cubicBezTo>
                      <a:pt x="1" y="13"/>
                      <a:pt x="0" y="16"/>
                      <a:pt x="0" y="18"/>
                    </a:cubicBezTo>
                    <a:cubicBezTo>
                      <a:pt x="1" y="16"/>
                      <a:pt x="0" y="17"/>
                      <a:pt x="1" y="14"/>
                    </a:cubicBezTo>
                    <a:cubicBezTo>
                      <a:pt x="1"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2" y="16"/>
                      <a:pt x="1" y="17"/>
                      <a:pt x="3" y="12"/>
                    </a:cubicBezTo>
                    <a:cubicBezTo>
                      <a:pt x="2" y="17"/>
                      <a:pt x="2" y="17"/>
                      <a:pt x="2" y="17"/>
                    </a:cubicBezTo>
                    <a:cubicBezTo>
                      <a:pt x="2" y="14"/>
                      <a:pt x="2" y="14"/>
                      <a:pt x="2" y="14"/>
                    </a:cubicBezTo>
                    <a:cubicBezTo>
                      <a:pt x="2" y="15"/>
                      <a:pt x="0" y="23"/>
                      <a:pt x="2" y="19"/>
                    </a:cubicBezTo>
                    <a:cubicBezTo>
                      <a:pt x="2" y="18"/>
                      <a:pt x="3" y="16"/>
                      <a:pt x="3" y="16"/>
                    </a:cubicBezTo>
                    <a:cubicBezTo>
                      <a:pt x="3" y="13"/>
                      <a:pt x="2" y="18"/>
                      <a:pt x="2" y="19"/>
                    </a:cubicBezTo>
                    <a:cubicBezTo>
                      <a:pt x="3" y="15"/>
                      <a:pt x="4" y="11"/>
                      <a:pt x="4" y="9"/>
                    </a:cubicBezTo>
                    <a:cubicBezTo>
                      <a:pt x="3" y="13"/>
                      <a:pt x="5" y="9"/>
                      <a:pt x="3" y="17"/>
                    </a:cubicBezTo>
                    <a:cubicBezTo>
                      <a:pt x="3" y="18"/>
                      <a:pt x="4" y="14"/>
                      <a:pt x="4" y="16"/>
                    </a:cubicBezTo>
                    <a:cubicBezTo>
                      <a:pt x="3" y="17"/>
                      <a:pt x="3" y="17"/>
                      <a:pt x="3" y="17"/>
                    </a:cubicBezTo>
                    <a:cubicBezTo>
                      <a:pt x="5" y="12"/>
                      <a:pt x="3" y="20"/>
                      <a:pt x="5" y="14"/>
                    </a:cubicBezTo>
                    <a:cubicBezTo>
                      <a:pt x="5" y="13"/>
                      <a:pt x="5" y="13"/>
                      <a:pt x="5" y="13"/>
                    </a:cubicBezTo>
                    <a:cubicBezTo>
                      <a:pt x="5" y="10"/>
                      <a:pt x="6"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39" name="Freeform 1828">
                <a:extLst>
                  <a:ext uri="{FF2B5EF4-FFF2-40B4-BE49-F238E27FC236}">
                    <a16:creationId xmlns:a16="http://schemas.microsoft.com/office/drawing/2014/main" xmlns="" id="{0E1DC706-7C60-46A8-91B3-0777A440F73F}"/>
                  </a:ext>
                </a:extLst>
              </p:cNvPr>
              <p:cNvSpPr/>
              <p:nvPr/>
            </p:nvSpPr>
            <p:spPr>
              <a:xfrm>
                <a:off x="2426" y="3172"/>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0" name="Freeform 1829">
                <a:extLst>
                  <a:ext uri="{FF2B5EF4-FFF2-40B4-BE49-F238E27FC236}">
                    <a16:creationId xmlns:a16="http://schemas.microsoft.com/office/drawing/2014/main" xmlns="" id="{B38042FE-2509-4CF3-8012-33C8D0DC4657}"/>
                  </a:ext>
                </a:extLst>
              </p:cNvPr>
              <p:cNvSpPr/>
              <p:nvPr/>
            </p:nvSpPr>
            <p:spPr>
              <a:xfrm>
                <a:off x="2428" y="3156"/>
                <a:ext cx="8" cy="24"/>
              </a:xfrm>
              <a:custGeom>
                <a:avLst/>
                <a:gdLst/>
                <a:ahLst/>
                <a:cxnLst>
                  <a:cxn ang="0">
                    <a:pos x="3" y="11"/>
                  </a:cxn>
                  <a:cxn ang="0">
                    <a:pos x="1" y="16"/>
                  </a:cxn>
                  <a:cxn ang="0">
                    <a:pos x="4" y="7"/>
                  </a:cxn>
                  <a:cxn ang="0">
                    <a:pos x="5" y="6"/>
                  </a:cxn>
                  <a:cxn ang="0">
                    <a:pos x="3" y="14"/>
                  </a:cxn>
                  <a:cxn ang="0">
                    <a:pos x="3" y="15"/>
                  </a:cxn>
                  <a:cxn ang="0">
                    <a:pos x="4" y="9"/>
                  </a:cxn>
                  <a:cxn ang="0">
                    <a:pos x="5" y="7"/>
                  </a:cxn>
                  <a:cxn ang="0">
                    <a:pos x="4" y="8"/>
                  </a:cxn>
                  <a:cxn ang="0">
                    <a:pos x="3" y="15"/>
                  </a:cxn>
                  <a:cxn ang="0">
                    <a:pos x="8" y="0"/>
                  </a:cxn>
                  <a:cxn ang="0">
                    <a:pos x="7" y="1"/>
                  </a:cxn>
                  <a:cxn ang="0">
                    <a:pos x="6" y="8"/>
                  </a:cxn>
                  <a:cxn ang="0">
                    <a:pos x="6" y="6"/>
                  </a:cxn>
                  <a:cxn ang="0">
                    <a:pos x="7" y="2"/>
                  </a:cxn>
                  <a:cxn ang="0">
                    <a:pos x="5" y="2"/>
                  </a:cxn>
                  <a:cxn ang="0">
                    <a:pos x="5" y="3"/>
                  </a:cxn>
                  <a:cxn ang="0">
                    <a:pos x="4" y="6"/>
                  </a:cxn>
                  <a:cxn ang="0">
                    <a:pos x="2" y="12"/>
                  </a:cxn>
                  <a:cxn ang="0">
                    <a:pos x="2" y="10"/>
                  </a:cxn>
                  <a:cxn ang="0">
                    <a:pos x="1" y="16"/>
                  </a:cxn>
                  <a:cxn ang="0">
                    <a:pos x="0" y="18"/>
                  </a:cxn>
                  <a:cxn ang="0">
                    <a:pos x="0" y="19"/>
                  </a:cxn>
                  <a:cxn ang="0">
                    <a:pos x="3" y="11"/>
                  </a:cxn>
                </a:cxnLst>
                <a:rect l="0" t="0" r="0" b="0"/>
                <a:pathLst>
                  <a:path w="9" h="27">
                    <a:moveTo>
                      <a:pt x="4" y="13"/>
                    </a:moveTo>
                    <a:cubicBezTo>
                      <a:pt x="4" y="14"/>
                      <a:pt x="3" y="17"/>
                      <a:pt x="2" y="18"/>
                    </a:cubicBezTo>
                    <a:cubicBezTo>
                      <a:pt x="3" y="16"/>
                      <a:pt x="4" y="13"/>
                      <a:pt x="5" y="8"/>
                    </a:cubicBezTo>
                    <a:cubicBezTo>
                      <a:pt x="4" y="11"/>
                      <a:pt x="6" y="7"/>
                      <a:pt x="6" y="7"/>
                    </a:cubicBezTo>
                    <a:cubicBezTo>
                      <a:pt x="5" y="9"/>
                      <a:pt x="4" y="14"/>
                      <a:pt x="4" y="16"/>
                    </a:cubicBezTo>
                    <a:cubicBezTo>
                      <a:pt x="4" y="14"/>
                      <a:pt x="3" y="17"/>
                      <a:pt x="4" y="17"/>
                    </a:cubicBezTo>
                    <a:cubicBezTo>
                      <a:pt x="4" y="13"/>
                      <a:pt x="4" y="15"/>
                      <a:pt x="5" y="11"/>
                    </a:cubicBezTo>
                    <a:cubicBezTo>
                      <a:pt x="6" y="8"/>
                      <a:pt x="7" y="6"/>
                      <a:pt x="6" y="8"/>
                    </a:cubicBezTo>
                    <a:cubicBezTo>
                      <a:pt x="6" y="11"/>
                      <a:pt x="6" y="10"/>
                      <a:pt x="5" y="10"/>
                    </a:cubicBezTo>
                    <a:cubicBezTo>
                      <a:pt x="4" y="14"/>
                      <a:pt x="5" y="13"/>
                      <a:pt x="4" y="17"/>
                    </a:cubicBezTo>
                    <a:cubicBezTo>
                      <a:pt x="6" y="11"/>
                      <a:pt x="7" y="11"/>
                      <a:pt x="9" y="1"/>
                    </a:cubicBezTo>
                    <a:cubicBezTo>
                      <a:pt x="9" y="0"/>
                      <a:pt x="9" y="2"/>
                      <a:pt x="8" y="2"/>
                    </a:cubicBezTo>
                    <a:cubicBezTo>
                      <a:pt x="8" y="4"/>
                      <a:pt x="7" y="7"/>
                      <a:pt x="7" y="9"/>
                    </a:cubicBezTo>
                    <a:cubicBezTo>
                      <a:pt x="7" y="8"/>
                      <a:pt x="6" y="11"/>
                      <a:pt x="7" y="7"/>
                    </a:cubicBezTo>
                    <a:cubicBezTo>
                      <a:pt x="8" y="3"/>
                      <a:pt x="8" y="3"/>
                      <a:pt x="8" y="3"/>
                    </a:cubicBezTo>
                    <a:cubicBezTo>
                      <a:pt x="8" y="2"/>
                      <a:pt x="7" y="2"/>
                      <a:pt x="6" y="3"/>
                    </a:cubicBezTo>
                    <a:cubicBezTo>
                      <a:pt x="6" y="4"/>
                      <a:pt x="6" y="4"/>
                      <a:pt x="6" y="4"/>
                    </a:cubicBezTo>
                    <a:cubicBezTo>
                      <a:pt x="5" y="6"/>
                      <a:pt x="5" y="6"/>
                      <a:pt x="5" y="7"/>
                    </a:cubicBezTo>
                    <a:cubicBezTo>
                      <a:pt x="3" y="14"/>
                      <a:pt x="3" y="14"/>
                      <a:pt x="3" y="14"/>
                    </a:cubicBezTo>
                    <a:cubicBezTo>
                      <a:pt x="3" y="13"/>
                      <a:pt x="3" y="14"/>
                      <a:pt x="3" y="12"/>
                    </a:cubicBezTo>
                    <a:cubicBezTo>
                      <a:pt x="3" y="15"/>
                      <a:pt x="2" y="16"/>
                      <a:pt x="2" y="19"/>
                    </a:cubicBezTo>
                    <a:cubicBezTo>
                      <a:pt x="1" y="20"/>
                      <a:pt x="2" y="17"/>
                      <a:pt x="1" y="21"/>
                    </a:cubicBezTo>
                    <a:cubicBezTo>
                      <a:pt x="0" y="27"/>
                      <a:pt x="2" y="17"/>
                      <a:pt x="1" y="22"/>
                    </a:cubicBezTo>
                    <a:lnTo>
                      <a:pt x="4" y="1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1" name="Freeform 1830">
                <a:extLst>
                  <a:ext uri="{FF2B5EF4-FFF2-40B4-BE49-F238E27FC236}">
                    <a16:creationId xmlns:a16="http://schemas.microsoft.com/office/drawing/2014/main" xmlns="" id="{E9D7385B-AFAC-42A0-9489-16A4CDE9EF80}"/>
                  </a:ext>
                </a:extLst>
              </p:cNvPr>
              <p:cNvSpPr/>
              <p:nvPr/>
            </p:nvSpPr>
            <p:spPr>
              <a:xfrm>
                <a:off x="2429" y="3168"/>
                <a:ext cx="1" cy="2"/>
              </a:xfrm>
              <a:custGeom>
                <a:avLst/>
                <a:gdLst/>
                <a:ahLst/>
                <a:cxnLst>
                  <a:cxn ang="0">
                    <a:pos x="0" y="2"/>
                  </a:cxn>
                  <a:cxn ang="0">
                    <a:pos x="1" y="0"/>
                  </a:cxn>
                  <a:cxn ang="0">
                    <a:pos x="0" y="1"/>
                  </a:cxn>
                  <a:cxn ang="0">
                    <a:pos x="0" y="2"/>
                  </a:cxn>
                </a:cxnLst>
                <a:rect l="0" t="0" r="0" b="0"/>
                <a:pathLst>
                  <a:path w="1" h="2">
                    <a:moveTo>
                      <a:pt x="0" y="2"/>
                    </a:moveTo>
                    <a:lnTo>
                      <a:pt x="1" y="0"/>
                    </a:lnTo>
                    <a:lnTo>
                      <a:pt x="0" y="1"/>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2" name="Freeform 1831">
                <a:extLst>
                  <a:ext uri="{FF2B5EF4-FFF2-40B4-BE49-F238E27FC236}">
                    <a16:creationId xmlns:a16="http://schemas.microsoft.com/office/drawing/2014/main" xmlns="" id="{1F2321ED-3250-4251-8740-1C05270D9948}"/>
                  </a:ext>
                </a:extLst>
              </p:cNvPr>
              <p:cNvSpPr/>
              <p:nvPr/>
            </p:nvSpPr>
            <p:spPr>
              <a:xfrm>
                <a:off x="2432" y="3158"/>
                <a:ext cx="1" cy="4"/>
              </a:xfrm>
              <a:custGeom>
                <a:avLst/>
                <a:gdLst/>
                <a:ahLst/>
                <a:cxnLst>
                  <a:cxn ang="0">
                    <a:pos x="1" y="0"/>
                  </a:cxn>
                  <a:cxn ang="0">
                    <a:pos x="0" y="3"/>
                  </a:cxn>
                  <a:cxn ang="0">
                    <a:pos x="1" y="0"/>
                  </a:cxn>
                </a:cxnLst>
                <a:rect l="0" t="0" r="0" b="0"/>
                <a:pathLst>
                  <a:path w="1" h="5">
                    <a:moveTo>
                      <a:pt x="1" y="0"/>
                    </a:moveTo>
                    <a:cubicBezTo>
                      <a:pt x="0" y="4"/>
                      <a:pt x="0" y="4"/>
                      <a:pt x="0" y="4"/>
                    </a:cubicBezTo>
                    <a:cubicBezTo>
                      <a:pt x="0" y="5"/>
                      <a:pt x="0" y="3"/>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3" name="Freeform 1832">
                <a:extLst>
                  <a:ext uri="{FF2B5EF4-FFF2-40B4-BE49-F238E27FC236}">
                    <a16:creationId xmlns:a16="http://schemas.microsoft.com/office/drawing/2014/main" xmlns="" id="{DAFDDF1A-A298-49C5-8573-C13B79C0673A}"/>
                  </a:ext>
                </a:extLst>
              </p:cNvPr>
              <p:cNvSpPr/>
              <p:nvPr/>
            </p:nvSpPr>
            <p:spPr>
              <a:xfrm>
                <a:off x="2431" y="3169"/>
                <a:ext cx="1" cy="2"/>
              </a:xfrm>
              <a:custGeom>
                <a:avLst/>
                <a:gdLst/>
                <a:ahLst/>
                <a:cxnLst>
                  <a:cxn ang="0">
                    <a:pos x="0" y="2"/>
                  </a:cxn>
                  <a:cxn ang="0">
                    <a:pos x="1" y="1"/>
                  </a:cxn>
                  <a:cxn ang="0">
                    <a:pos x="1" y="0"/>
                  </a:cxn>
                  <a:cxn ang="0">
                    <a:pos x="0" y="2"/>
                  </a:cxn>
                </a:cxnLst>
                <a:rect l="0" t="0" r="0" b="0"/>
                <a:pathLst>
                  <a:path w="1" h="3">
                    <a:moveTo>
                      <a:pt x="0" y="3"/>
                    </a:moveTo>
                    <a:cubicBezTo>
                      <a:pt x="1" y="2"/>
                      <a:pt x="1" y="2"/>
                      <a:pt x="1" y="2"/>
                    </a:cubicBezTo>
                    <a:cubicBezTo>
                      <a:pt x="1" y="0"/>
                      <a:pt x="1" y="0"/>
                      <a:pt x="1" y="0"/>
                    </a:cubicBezTo>
                    <a:cubicBezTo>
                      <a:pt x="1" y="2"/>
                      <a:pt x="0" y="3"/>
                      <a:pt x="0" y="3"/>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4" name="Freeform 1833">
                <a:extLst>
                  <a:ext uri="{FF2B5EF4-FFF2-40B4-BE49-F238E27FC236}">
                    <a16:creationId xmlns:a16="http://schemas.microsoft.com/office/drawing/2014/main" xmlns="" id="{997655FB-532D-404D-8E67-E486DF5294FD}"/>
                  </a:ext>
                </a:extLst>
              </p:cNvPr>
              <p:cNvSpPr/>
              <p:nvPr/>
            </p:nvSpPr>
            <p:spPr>
              <a:xfrm>
                <a:off x="2433" y="3157"/>
                <a:ext cx="4" cy="11"/>
              </a:xfrm>
              <a:custGeom>
                <a:avLst/>
                <a:gdLst/>
                <a:ahLst/>
                <a:cxnLst>
                  <a:cxn ang="0">
                    <a:pos x="4" y="0"/>
                  </a:cxn>
                  <a:cxn ang="0">
                    <a:pos x="3" y="0"/>
                  </a:cxn>
                  <a:cxn ang="0">
                    <a:pos x="0" y="10"/>
                  </a:cxn>
                  <a:cxn ang="0">
                    <a:pos x="2" y="3"/>
                  </a:cxn>
                  <a:cxn ang="0">
                    <a:pos x="3" y="3"/>
                  </a:cxn>
                  <a:cxn ang="0">
                    <a:pos x="4" y="0"/>
                  </a:cxn>
                </a:cxnLst>
                <a:rect l="0" t="0" r="0" b="0"/>
                <a:pathLst>
                  <a:path w="4" h="12">
                    <a:moveTo>
                      <a:pt x="4" y="0"/>
                    </a:moveTo>
                    <a:cubicBezTo>
                      <a:pt x="4" y="0"/>
                      <a:pt x="3" y="3"/>
                      <a:pt x="3" y="0"/>
                    </a:cubicBezTo>
                    <a:cubicBezTo>
                      <a:pt x="0" y="11"/>
                      <a:pt x="0" y="11"/>
                      <a:pt x="0" y="11"/>
                    </a:cubicBezTo>
                    <a:cubicBezTo>
                      <a:pt x="0" y="12"/>
                      <a:pt x="2" y="5"/>
                      <a:pt x="2" y="4"/>
                    </a:cubicBezTo>
                    <a:cubicBezTo>
                      <a:pt x="2" y="8"/>
                      <a:pt x="3" y="3"/>
                      <a:pt x="3" y="4"/>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5" name="Freeform 1834">
                <a:extLst>
                  <a:ext uri="{FF2B5EF4-FFF2-40B4-BE49-F238E27FC236}">
                    <a16:creationId xmlns:a16="http://schemas.microsoft.com/office/drawing/2014/main" xmlns="" id="{2EBF791D-3D3E-4902-9EDE-9828B62B8A6E}"/>
                  </a:ext>
                </a:extLst>
              </p:cNvPr>
              <p:cNvSpPr/>
              <p:nvPr/>
            </p:nvSpPr>
            <p:spPr>
              <a:xfrm>
                <a:off x="2432" y="3153"/>
                <a:ext cx="10" cy="25"/>
              </a:xfrm>
              <a:custGeom>
                <a:avLst/>
                <a:gdLst/>
                <a:ahLst/>
                <a:cxnLst>
                  <a:cxn ang="0">
                    <a:pos x="2" y="16"/>
                  </a:cxn>
                  <a:cxn ang="0">
                    <a:pos x="2" y="15"/>
                  </a:cxn>
                  <a:cxn ang="0">
                    <a:pos x="2" y="17"/>
                  </a:cxn>
                  <a:cxn ang="0">
                    <a:pos x="1" y="20"/>
                  </a:cxn>
                  <a:cxn ang="0">
                    <a:pos x="2" y="17"/>
                  </a:cxn>
                  <a:cxn ang="0">
                    <a:pos x="3" y="16"/>
                  </a:cxn>
                  <a:cxn ang="0">
                    <a:pos x="4" y="12"/>
                  </a:cxn>
                  <a:cxn ang="0">
                    <a:pos x="3" y="20"/>
                  </a:cxn>
                  <a:cxn ang="0">
                    <a:pos x="5" y="10"/>
                  </a:cxn>
                  <a:cxn ang="0">
                    <a:pos x="7" y="9"/>
                  </a:cxn>
                  <a:cxn ang="0">
                    <a:pos x="7" y="9"/>
                  </a:cxn>
                  <a:cxn ang="0">
                    <a:pos x="5" y="13"/>
                  </a:cxn>
                  <a:cxn ang="0">
                    <a:pos x="5" y="13"/>
                  </a:cxn>
                  <a:cxn ang="0">
                    <a:pos x="8" y="7"/>
                  </a:cxn>
                  <a:cxn ang="0">
                    <a:pos x="7" y="8"/>
                  </a:cxn>
                  <a:cxn ang="0">
                    <a:pos x="9" y="3"/>
                  </a:cxn>
                  <a:cxn ang="0">
                    <a:pos x="8" y="4"/>
                  </a:cxn>
                  <a:cxn ang="0">
                    <a:pos x="9" y="1"/>
                  </a:cxn>
                  <a:cxn ang="0">
                    <a:pos x="6" y="5"/>
                  </a:cxn>
                  <a:cxn ang="0">
                    <a:pos x="7" y="1"/>
                  </a:cxn>
                  <a:cxn ang="0">
                    <a:pos x="4" y="10"/>
                  </a:cxn>
                  <a:cxn ang="0">
                    <a:pos x="3" y="10"/>
                  </a:cxn>
                  <a:cxn ang="0">
                    <a:pos x="6" y="4"/>
                  </a:cxn>
                  <a:cxn ang="0">
                    <a:pos x="4" y="6"/>
                  </a:cxn>
                  <a:cxn ang="0">
                    <a:pos x="6" y="1"/>
                  </a:cxn>
                  <a:cxn ang="0">
                    <a:pos x="3" y="9"/>
                  </a:cxn>
                  <a:cxn ang="0">
                    <a:pos x="3" y="7"/>
                  </a:cxn>
                  <a:cxn ang="0">
                    <a:pos x="0" y="15"/>
                  </a:cxn>
                  <a:cxn ang="0">
                    <a:pos x="2" y="14"/>
                  </a:cxn>
                  <a:cxn ang="0">
                    <a:pos x="4" y="10"/>
                  </a:cxn>
                  <a:cxn ang="0">
                    <a:pos x="2" y="15"/>
                  </a:cxn>
                  <a:cxn ang="0">
                    <a:pos x="5" y="10"/>
                  </a:cxn>
                  <a:cxn ang="0">
                    <a:pos x="3" y="14"/>
                  </a:cxn>
                  <a:cxn ang="0">
                    <a:pos x="5" y="11"/>
                  </a:cxn>
                  <a:cxn ang="0">
                    <a:pos x="2" y="16"/>
                  </a:cxn>
                  <a:cxn ang="0">
                    <a:pos x="4" y="15"/>
                  </a:cxn>
                  <a:cxn ang="0">
                    <a:pos x="6" y="8"/>
                  </a:cxn>
                  <a:cxn ang="0">
                    <a:pos x="5" y="7"/>
                  </a:cxn>
                  <a:cxn ang="0">
                    <a:pos x="4" y="12"/>
                  </a:cxn>
                  <a:cxn ang="0">
                    <a:pos x="2" y="12"/>
                  </a:cxn>
                  <a:cxn ang="0">
                    <a:pos x="1" y="14"/>
                  </a:cxn>
                  <a:cxn ang="0">
                    <a:pos x="4" y="6"/>
                  </a:cxn>
                  <a:cxn ang="0">
                    <a:pos x="3" y="7"/>
                  </a:cxn>
                  <a:cxn ang="0">
                    <a:pos x="3" y="9"/>
                  </a:cxn>
                  <a:cxn ang="0">
                    <a:pos x="3" y="7"/>
                  </a:cxn>
                  <a:cxn ang="0">
                    <a:pos x="0" y="17"/>
                  </a:cxn>
                  <a:cxn ang="0">
                    <a:pos x="0" y="22"/>
                  </a:cxn>
                  <a:cxn ang="0">
                    <a:pos x="2" y="16"/>
                  </a:cxn>
                </a:cxnLst>
                <a:rect l="0" t="0" r="0" b="0"/>
                <a:pathLst>
                  <a:path w="11" h="27">
                    <a:moveTo>
                      <a:pt x="3" y="18"/>
                    </a:moveTo>
                    <a:cubicBezTo>
                      <a:pt x="3" y="18"/>
                      <a:pt x="4" y="15"/>
                      <a:pt x="3" y="17"/>
                    </a:cubicBezTo>
                    <a:cubicBezTo>
                      <a:pt x="3" y="19"/>
                      <a:pt x="2" y="20"/>
                      <a:pt x="3"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8" y="10"/>
                    </a:cubicBezTo>
                    <a:cubicBezTo>
                      <a:pt x="8" y="10"/>
                      <a:pt x="8" y="10"/>
                      <a:pt x="8" y="10"/>
                    </a:cubicBezTo>
                    <a:cubicBezTo>
                      <a:pt x="4" y="20"/>
                      <a:pt x="7" y="13"/>
                      <a:pt x="6" y="15"/>
                    </a:cubicBezTo>
                    <a:cubicBezTo>
                      <a:pt x="6" y="15"/>
                      <a:pt x="6" y="15"/>
                      <a:pt x="6" y="15"/>
                    </a:cubicBezTo>
                    <a:cubicBezTo>
                      <a:pt x="7" y="14"/>
                      <a:pt x="2" y="27"/>
                      <a:pt x="9" y="8"/>
                    </a:cubicBezTo>
                    <a:cubicBezTo>
                      <a:pt x="8" y="8"/>
                      <a:pt x="8" y="10"/>
                      <a:pt x="8" y="9"/>
                    </a:cubicBezTo>
                    <a:cubicBezTo>
                      <a:pt x="10" y="4"/>
                      <a:pt x="10" y="4"/>
                      <a:pt x="10" y="4"/>
                    </a:cubicBezTo>
                    <a:cubicBezTo>
                      <a:pt x="9" y="5"/>
                      <a:pt x="8" y="8"/>
                      <a:pt x="9" y="5"/>
                    </a:cubicBezTo>
                    <a:cubicBezTo>
                      <a:pt x="10" y="2"/>
                      <a:pt x="10" y="2"/>
                      <a:pt x="10" y="2"/>
                    </a:cubicBezTo>
                    <a:cubicBezTo>
                      <a:pt x="8" y="6"/>
                      <a:pt x="8" y="4"/>
                      <a:pt x="7" y="6"/>
                    </a:cubicBezTo>
                    <a:cubicBezTo>
                      <a:pt x="8" y="2"/>
                      <a:pt x="8" y="2"/>
                      <a:pt x="8" y="2"/>
                    </a:cubicBezTo>
                    <a:cubicBezTo>
                      <a:pt x="6" y="6"/>
                      <a:pt x="8" y="4"/>
                      <a:pt x="5" y="11"/>
                    </a:cubicBezTo>
                    <a:cubicBezTo>
                      <a:pt x="8" y="2"/>
                      <a:pt x="3" y="14"/>
                      <a:pt x="4" y="11"/>
                    </a:cubicBezTo>
                    <a:cubicBezTo>
                      <a:pt x="6" y="7"/>
                      <a:pt x="5" y="9"/>
                      <a:pt x="7" y="5"/>
                    </a:cubicBezTo>
                    <a:cubicBezTo>
                      <a:pt x="5" y="9"/>
                      <a:pt x="6" y="6"/>
                      <a:pt x="5" y="7"/>
                    </a:cubicBezTo>
                    <a:cubicBezTo>
                      <a:pt x="7" y="3"/>
                      <a:pt x="5" y="7"/>
                      <a:pt x="7" y="2"/>
                    </a:cubicBezTo>
                    <a:cubicBezTo>
                      <a:pt x="4" y="10"/>
                      <a:pt x="4" y="10"/>
                      <a:pt x="4" y="10"/>
                    </a:cubicBezTo>
                    <a:cubicBezTo>
                      <a:pt x="5" y="7"/>
                      <a:pt x="4" y="7"/>
                      <a:pt x="4" y="8"/>
                    </a:cubicBezTo>
                    <a:cubicBezTo>
                      <a:pt x="4" y="8"/>
                      <a:pt x="1" y="15"/>
                      <a:pt x="1" y="17"/>
                    </a:cubicBezTo>
                    <a:cubicBezTo>
                      <a:pt x="2" y="15"/>
                      <a:pt x="3" y="14"/>
                      <a:pt x="3" y="16"/>
                    </a:cubicBezTo>
                    <a:cubicBezTo>
                      <a:pt x="6" y="10"/>
                      <a:pt x="3" y="16"/>
                      <a:pt x="5" y="11"/>
                    </a:cubicBezTo>
                    <a:cubicBezTo>
                      <a:pt x="3" y="17"/>
                      <a:pt x="3" y="17"/>
                      <a:pt x="3" y="17"/>
                    </a:cubicBezTo>
                    <a:cubicBezTo>
                      <a:pt x="4" y="16"/>
                      <a:pt x="5" y="14"/>
                      <a:pt x="6" y="11"/>
                    </a:cubicBezTo>
                    <a:cubicBezTo>
                      <a:pt x="6" y="11"/>
                      <a:pt x="5" y="14"/>
                      <a:pt x="4" y="16"/>
                    </a:cubicBezTo>
                    <a:cubicBezTo>
                      <a:pt x="4" y="17"/>
                      <a:pt x="4" y="15"/>
                      <a:pt x="6" y="12"/>
                    </a:cubicBezTo>
                    <a:cubicBezTo>
                      <a:pt x="3" y="18"/>
                      <a:pt x="3" y="18"/>
                      <a:pt x="3" y="18"/>
                    </a:cubicBezTo>
                    <a:cubicBezTo>
                      <a:pt x="5" y="17"/>
                      <a:pt x="5" y="17"/>
                      <a:pt x="5" y="17"/>
                    </a:cubicBezTo>
                    <a:cubicBezTo>
                      <a:pt x="11" y="0"/>
                      <a:pt x="6" y="13"/>
                      <a:pt x="7" y="9"/>
                    </a:cubicBezTo>
                    <a:cubicBezTo>
                      <a:pt x="6" y="10"/>
                      <a:pt x="6" y="10"/>
                      <a:pt x="6" y="8"/>
                    </a:cubicBezTo>
                    <a:cubicBezTo>
                      <a:pt x="5" y="13"/>
                      <a:pt x="5" y="13"/>
                      <a:pt x="5" y="13"/>
                    </a:cubicBezTo>
                    <a:cubicBezTo>
                      <a:pt x="5" y="10"/>
                      <a:pt x="1"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6" name="Freeform 1835">
                <a:extLst>
                  <a:ext uri="{FF2B5EF4-FFF2-40B4-BE49-F238E27FC236}">
                    <a16:creationId xmlns:a16="http://schemas.microsoft.com/office/drawing/2014/main" xmlns="" id="{AFDC1406-8632-47D8-AC3F-9AD2EC0B4625}"/>
                  </a:ext>
                </a:extLst>
              </p:cNvPr>
              <p:cNvSpPr/>
              <p:nvPr/>
            </p:nvSpPr>
            <p:spPr>
              <a:xfrm>
                <a:off x="2437" y="3159"/>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7" name="Freeform 1836">
                <a:extLst>
                  <a:ext uri="{FF2B5EF4-FFF2-40B4-BE49-F238E27FC236}">
                    <a16:creationId xmlns:a16="http://schemas.microsoft.com/office/drawing/2014/main" xmlns="" id="{526D2289-8670-40A6-B6B0-F6712DAFFC44}"/>
                  </a:ext>
                </a:extLst>
              </p:cNvPr>
              <p:cNvSpPr/>
              <p:nvPr/>
            </p:nvSpPr>
            <p:spPr>
              <a:xfrm>
                <a:off x="2435" y="3160"/>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48" name="Rectangle 1837">
                <a:extLst>
                  <a:ext uri="{FF2B5EF4-FFF2-40B4-BE49-F238E27FC236}">
                    <a16:creationId xmlns:a16="http://schemas.microsoft.com/office/drawing/2014/main" xmlns="" id="{8B8AF765-8EEB-41CB-84DE-BC60D9C32B8A}"/>
                  </a:ext>
                </a:extLst>
              </p:cNvPr>
              <p:cNvSpPr/>
              <p:nvPr/>
            </p:nvSpPr>
            <p:spPr>
              <a:xfrm>
                <a:off x="2436" y="3160"/>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349" name="Freeform 1838">
                <a:extLst>
                  <a:ext uri="{FF2B5EF4-FFF2-40B4-BE49-F238E27FC236}">
                    <a16:creationId xmlns:a16="http://schemas.microsoft.com/office/drawing/2014/main" xmlns="" id="{C56A6E5F-540E-4F1D-B504-D4B00F24432B}"/>
                  </a:ext>
                </a:extLst>
              </p:cNvPr>
              <p:cNvSpPr/>
              <p:nvPr/>
            </p:nvSpPr>
            <p:spPr>
              <a:xfrm>
                <a:off x="2433" y="3169"/>
                <a:ext cx="1" cy="1"/>
              </a:xfrm>
              <a:custGeom>
                <a:avLst/>
                <a:gdLst/>
                <a:ahLst/>
                <a:cxnLst>
                  <a:cxn ang="0">
                    <a:pos x="0" y="1"/>
                  </a:cxn>
                  <a:cxn ang="0">
                    <a:pos x="0" y="1"/>
                  </a:cxn>
                  <a:cxn ang="0">
                    <a:pos x="1" y="0"/>
                  </a:cxn>
                  <a:cxn ang="0">
                    <a:pos x="0" y="1"/>
                  </a:cxn>
                </a:cxnLst>
                <a:rect l="0" t="0" r="0" b="0"/>
                <a:pathLst>
                  <a:path w="1" h="1">
                    <a:moveTo>
                      <a:pt x="0" y="1"/>
                    </a:moveTo>
                    <a:lnTo>
                      <a:pt x="0" y="1"/>
                    </a:lnTo>
                    <a:lnTo>
                      <a:pt x="1"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0" name="Freeform 1839">
                <a:extLst>
                  <a:ext uri="{FF2B5EF4-FFF2-40B4-BE49-F238E27FC236}">
                    <a16:creationId xmlns:a16="http://schemas.microsoft.com/office/drawing/2014/main" xmlns="" id="{CBB3ECCE-DB95-4738-92EB-041C86FEA112}"/>
                  </a:ext>
                </a:extLst>
              </p:cNvPr>
              <p:cNvSpPr/>
              <p:nvPr/>
            </p:nvSpPr>
            <p:spPr>
              <a:xfrm>
                <a:off x="2436" y="3155"/>
                <a:ext cx="0" cy="3"/>
              </a:xfrm>
              <a:custGeom>
                <a:avLst/>
                <a:gdLst/>
                <a:ahLst/>
                <a:cxnLst>
                  <a:cxn ang="0">
                    <a:pos x="0" y="0"/>
                  </a:cxn>
                  <a:cxn ang="0">
                    <a:pos x="0" y="3"/>
                  </a:cxn>
                  <a:cxn ang="0">
                    <a:pos x="0" y="0"/>
                  </a:cxn>
                </a:cxnLst>
                <a:rect l="0" t="0" r="0" b="0"/>
                <a:pathLst>
                  <a:path w="1" h="3">
                    <a:moveTo>
                      <a:pt x="0" y="0"/>
                    </a:moveTo>
                    <a:lnTo>
                      <a:pt x="0" y="3"/>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1" name="Freeform 1840">
                <a:extLst>
                  <a:ext uri="{FF2B5EF4-FFF2-40B4-BE49-F238E27FC236}">
                    <a16:creationId xmlns:a16="http://schemas.microsoft.com/office/drawing/2014/main" xmlns="" id="{CC8A9969-96AC-418B-AD94-01C49DFD4354}"/>
                  </a:ext>
                </a:extLst>
              </p:cNvPr>
              <p:cNvSpPr/>
              <p:nvPr/>
            </p:nvSpPr>
            <p:spPr>
              <a:xfrm>
                <a:off x="2433" y="315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2" name="Freeform 1841">
                <a:extLst>
                  <a:ext uri="{FF2B5EF4-FFF2-40B4-BE49-F238E27FC236}">
                    <a16:creationId xmlns:a16="http://schemas.microsoft.com/office/drawing/2014/main" xmlns="" id="{7CF55F93-255F-4B7D-B93A-34F31CF4E2E6}"/>
                  </a:ext>
                </a:extLst>
              </p:cNvPr>
              <p:cNvSpPr/>
              <p:nvPr/>
            </p:nvSpPr>
            <p:spPr>
              <a:xfrm>
                <a:off x="2421" y="3149"/>
                <a:ext cx="17" cy="28"/>
              </a:xfrm>
              <a:custGeom>
                <a:avLst/>
                <a:gdLst/>
                <a:ahLst/>
                <a:cxnLst>
                  <a:cxn ang="0">
                    <a:pos x="0" y="12"/>
                  </a:cxn>
                  <a:cxn ang="0">
                    <a:pos x="0" y="18"/>
                  </a:cxn>
                  <a:cxn ang="0">
                    <a:pos x="0" y="21"/>
                  </a:cxn>
                  <a:cxn ang="0">
                    <a:pos x="0" y="18"/>
                  </a:cxn>
                  <a:cxn ang="0">
                    <a:pos x="2" y="18"/>
                  </a:cxn>
                  <a:cxn ang="0">
                    <a:pos x="2" y="19"/>
                  </a:cxn>
                  <a:cxn ang="0">
                    <a:pos x="5" y="14"/>
                  </a:cxn>
                  <a:cxn ang="0">
                    <a:pos x="5" y="16"/>
                  </a:cxn>
                  <a:cxn ang="0">
                    <a:pos x="5" y="18"/>
                  </a:cxn>
                  <a:cxn ang="0">
                    <a:pos x="8" y="9"/>
                  </a:cxn>
                  <a:cxn ang="0">
                    <a:pos x="8" y="9"/>
                  </a:cxn>
                  <a:cxn ang="0">
                    <a:pos x="8" y="13"/>
                  </a:cxn>
                  <a:cxn ang="0">
                    <a:pos x="9" y="13"/>
                  </a:cxn>
                  <a:cxn ang="0">
                    <a:pos x="9" y="15"/>
                  </a:cxn>
                  <a:cxn ang="0">
                    <a:pos x="11" y="13"/>
                  </a:cxn>
                  <a:cxn ang="0">
                    <a:pos x="12" y="9"/>
                  </a:cxn>
                  <a:cxn ang="0">
                    <a:pos x="11" y="14"/>
                  </a:cxn>
                  <a:cxn ang="0">
                    <a:pos x="12" y="12"/>
                  </a:cxn>
                  <a:cxn ang="0">
                    <a:pos x="13" y="14"/>
                  </a:cxn>
                  <a:cxn ang="0">
                    <a:pos x="13" y="12"/>
                  </a:cxn>
                  <a:cxn ang="0">
                    <a:pos x="12" y="15"/>
                  </a:cxn>
                  <a:cxn ang="0">
                    <a:pos x="15" y="5"/>
                  </a:cxn>
                  <a:cxn ang="0">
                    <a:pos x="15" y="4"/>
                  </a:cxn>
                  <a:cxn ang="0">
                    <a:pos x="14" y="5"/>
                  </a:cxn>
                  <a:cxn ang="0">
                    <a:pos x="14" y="3"/>
                  </a:cxn>
                  <a:cxn ang="0">
                    <a:pos x="13" y="2"/>
                  </a:cxn>
                  <a:cxn ang="0">
                    <a:pos x="12" y="5"/>
                  </a:cxn>
                  <a:cxn ang="0">
                    <a:pos x="12" y="4"/>
                  </a:cxn>
                  <a:cxn ang="0">
                    <a:pos x="12" y="4"/>
                  </a:cxn>
                  <a:cxn ang="0">
                    <a:pos x="11" y="5"/>
                  </a:cxn>
                  <a:cxn ang="0">
                    <a:pos x="9" y="7"/>
                  </a:cxn>
                  <a:cxn ang="0">
                    <a:pos x="10" y="2"/>
                  </a:cxn>
                  <a:cxn ang="0">
                    <a:pos x="10" y="2"/>
                  </a:cxn>
                  <a:cxn ang="0">
                    <a:pos x="8" y="7"/>
                  </a:cxn>
                  <a:cxn ang="0">
                    <a:pos x="7" y="9"/>
                  </a:cxn>
                  <a:cxn ang="0">
                    <a:pos x="5" y="10"/>
                  </a:cxn>
                  <a:cxn ang="0">
                    <a:pos x="5" y="9"/>
                  </a:cxn>
                  <a:cxn ang="0">
                    <a:pos x="3" y="10"/>
                  </a:cxn>
                  <a:cxn ang="0">
                    <a:pos x="2" y="16"/>
                  </a:cxn>
                  <a:cxn ang="0">
                    <a:pos x="4" y="8"/>
                  </a:cxn>
                </a:cxnLst>
                <a:rect l="0" t="0" r="0" b="0"/>
                <a:pathLst>
                  <a:path w="18" h="31">
                    <a:moveTo>
                      <a:pt x="3" y="8"/>
                    </a:moveTo>
                    <a:cubicBezTo>
                      <a:pt x="3" y="9"/>
                      <a:pt x="2" y="10"/>
                      <a:pt x="1" y="14"/>
                    </a:cubicBezTo>
                    <a:cubicBezTo>
                      <a:pt x="2" y="12"/>
                      <a:pt x="2" y="12"/>
                      <a:pt x="2" y="12"/>
                    </a:cubicBezTo>
                    <a:cubicBezTo>
                      <a:pt x="2" y="13"/>
                      <a:pt x="0" y="16"/>
                      <a:pt x="0" y="21"/>
                    </a:cubicBezTo>
                    <a:cubicBezTo>
                      <a:pt x="0" y="19"/>
                      <a:pt x="0" y="19"/>
                      <a:pt x="0" y="19"/>
                    </a:cubicBezTo>
                    <a:cubicBezTo>
                      <a:pt x="1" y="15"/>
                      <a:pt x="0" y="22"/>
                      <a:pt x="0" y="24"/>
                    </a:cubicBezTo>
                    <a:cubicBezTo>
                      <a:pt x="0" y="23"/>
                      <a:pt x="2" y="14"/>
                      <a:pt x="2" y="16"/>
                    </a:cubicBezTo>
                    <a:cubicBezTo>
                      <a:pt x="2" y="16"/>
                      <a:pt x="2" y="18"/>
                      <a:pt x="1" y="20"/>
                    </a:cubicBezTo>
                    <a:cubicBezTo>
                      <a:pt x="1" y="21"/>
                      <a:pt x="3" y="14"/>
                      <a:pt x="3" y="13"/>
                    </a:cubicBezTo>
                    <a:cubicBezTo>
                      <a:pt x="0" y="31"/>
                      <a:pt x="5" y="9"/>
                      <a:pt x="3" y="20"/>
                    </a:cubicBezTo>
                    <a:cubicBezTo>
                      <a:pt x="3" y="19"/>
                      <a:pt x="3" y="20"/>
                      <a:pt x="4" y="17"/>
                    </a:cubicBezTo>
                    <a:cubicBezTo>
                      <a:pt x="3" y="21"/>
                      <a:pt x="4" y="17"/>
                      <a:pt x="3" y="22"/>
                    </a:cubicBezTo>
                    <a:cubicBezTo>
                      <a:pt x="6" y="12"/>
                      <a:pt x="3" y="27"/>
                      <a:pt x="6" y="14"/>
                    </a:cubicBezTo>
                    <a:cubicBezTo>
                      <a:pt x="5" y="18"/>
                      <a:pt x="6" y="13"/>
                      <a:pt x="6" y="16"/>
                    </a:cubicBezTo>
                    <a:cubicBezTo>
                      <a:pt x="6" y="18"/>
                      <a:pt x="5" y="18"/>
                      <a:pt x="5" y="18"/>
                    </a:cubicBezTo>
                    <a:cubicBezTo>
                      <a:pt x="5" y="21"/>
                      <a:pt x="7" y="13"/>
                      <a:pt x="6" y="18"/>
                    </a:cubicBezTo>
                    <a:cubicBezTo>
                      <a:pt x="6" y="19"/>
                      <a:pt x="6" y="15"/>
                      <a:pt x="7" y="12"/>
                    </a:cubicBezTo>
                    <a:cubicBezTo>
                      <a:pt x="8" y="13"/>
                      <a:pt x="7" y="15"/>
                      <a:pt x="6" y="20"/>
                    </a:cubicBezTo>
                    <a:cubicBezTo>
                      <a:pt x="7" y="14"/>
                      <a:pt x="7" y="17"/>
                      <a:pt x="8" y="14"/>
                    </a:cubicBezTo>
                    <a:cubicBezTo>
                      <a:pt x="8" y="14"/>
                      <a:pt x="8" y="13"/>
                      <a:pt x="9" y="10"/>
                    </a:cubicBezTo>
                    <a:cubicBezTo>
                      <a:pt x="9" y="11"/>
                      <a:pt x="10" y="6"/>
                      <a:pt x="11" y="5"/>
                    </a:cubicBezTo>
                    <a:cubicBezTo>
                      <a:pt x="9" y="12"/>
                      <a:pt x="10" y="5"/>
                      <a:pt x="9" y="10"/>
                    </a:cubicBezTo>
                    <a:cubicBezTo>
                      <a:pt x="8" y="13"/>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8"/>
                      <a:pt x="12" y="15"/>
                    </a:cubicBezTo>
                    <a:cubicBezTo>
                      <a:pt x="13" y="9"/>
                      <a:pt x="14" y="6"/>
                      <a:pt x="15" y="6"/>
                    </a:cubicBezTo>
                    <a:cubicBezTo>
                      <a:pt x="13" y="11"/>
                      <a:pt x="13" y="11"/>
                      <a:pt x="13" y="11"/>
                    </a:cubicBezTo>
                    <a:cubicBezTo>
                      <a:pt x="14" y="8"/>
                      <a:pt x="11" y="17"/>
                      <a:pt x="10" y="19"/>
                    </a:cubicBezTo>
                    <a:cubicBezTo>
                      <a:pt x="11" y="16"/>
                      <a:pt x="11" y="19"/>
                      <a:pt x="12" y="16"/>
                    </a:cubicBezTo>
                    <a:cubicBezTo>
                      <a:pt x="11" y="20"/>
                      <a:pt x="11" y="20"/>
                      <a:pt x="11" y="20"/>
                    </a:cubicBezTo>
                    <a:cubicBezTo>
                      <a:pt x="11" y="20"/>
                      <a:pt x="14" y="10"/>
                      <a:pt x="13" y="14"/>
                    </a:cubicBezTo>
                    <a:cubicBezTo>
                      <a:pt x="12" y="17"/>
                      <a:pt x="12" y="17"/>
                      <a:pt x="12" y="17"/>
                    </a:cubicBezTo>
                    <a:cubicBezTo>
                      <a:pt x="13" y="17"/>
                      <a:pt x="12" y="23"/>
                      <a:pt x="14" y="16"/>
                    </a:cubicBezTo>
                    <a:cubicBezTo>
                      <a:pt x="15" y="14"/>
                      <a:pt x="17" y="8"/>
                      <a:pt x="18" y="6"/>
                    </a:cubicBezTo>
                    <a:cubicBezTo>
                      <a:pt x="17" y="8"/>
                      <a:pt x="15" y="12"/>
                      <a:pt x="14" y="14"/>
                    </a:cubicBezTo>
                    <a:cubicBezTo>
                      <a:pt x="16" y="10"/>
                      <a:pt x="16" y="10"/>
                      <a:pt x="16" y="10"/>
                    </a:cubicBezTo>
                    <a:cubicBezTo>
                      <a:pt x="14" y="13"/>
                      <a:pt x="14" y="15"/>
                      <a:pt x="13" y="17"/>
                    </a:cubicBezTo>
                    <a:cubicBezTo>
                      <a:pt x="12" y="20"/>
                      <a:pt x="14" y="13"/>
                      <a:pt x="13" y="16"/>
                    </a:cubicBezTo>
                    <a:cubicBezTo>
                      <a:pt x="15" y="11"/>
                      <a:pt x="15" y="10"/>
                      <a:pt x="16" y="6"/>
                    </a:cubicBezTo>
                    <a:cubicBezTo>
                      <a:pt x="15" y="8"/>
                      <a:pt x="15" y="8"/>
                      <a:pt x="15" y="8"/>
                    </a:cubicBezTo>
                    <a:cubicBezTo>
                      <a:pt x="16" y="7"/>
                      <a:pt x="16" y="7"/>
                      <a:pt x="16" y="5"/>
                    </a:cubicBezTo>
                    <a:cubicBezTo>
                      <a:pt x="14" y="11"/>
                      <a:pt x="16" y="2"/>
                      <a:pt x="15" y="5"/>
                    </a:cubicBezTo>
                    <a:cubicBezTo>
                      <a:pt x="15" y="6"/>
                      <a:pt x="15" y="6"/>
                      <a:pt x="15" y="6"/>
                    </a:cubicBezTo>
                    <a:cubicBezTo>
                      <a:pt x="14" y="9"/>
                      <a:pt x="14" y="8"/>
                      <a:pt x="14" y="9"/>
                    </a:cubicBezTo>
                    <a:cubicBezTo>
                      <a:pt x="15" y="5"/>
                      <a:pt x="15" y="6"/>
                      <a:pt x="15" y="4"/>
                    </a:cubicBezTo>
                    <a:cubicBezTo>
                      <a:pt x="14" y="6"/>
                      <a:pt x="13" y="11"/>
                      <a:pt x="12"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3"/>
                      <a:pt x="13" y="3"/>
                      <a:pt x="13" y="3"/>
                    </a:cubicBezTo>
                    <a:cubicBezTo>
                      <a:pt x="13" y="3"/>
                      <a:pt x="12" y="7"/>
                      <a:pt x="13" y="5"/>
                    </a:cubicBezTo>
                    <a:cubicBezTo>
                      <a:pt x="13" y="3"/>
                      <a:pt x="13" y="3"/>
                      <a:pt x="13" y="3"/>
                    </a:cubicBezTo>
                    <a:cubicBezTo>
                      <a:pt x="13" y="2"/>
                      <a:pt x="11" y="11"/>
                      <a:pt x="12" y="6"/>
                    </a:cubicBezTo>
                    <a:cubicBezTo>
                      <a:pt x="11" y="8"/>
                      <a:pt x="11" y="8"/>
                      <a:pt x="9" y="14"/>
                    </a:cubicBezTo>
                    <a:cubicBezTo>
                      <a:pt x="10" y="12"/>
                      <a:pt x="11" y="8"/>
                      <a:pt x="10" y="8"/>
                    </a:cubicBezTo>
                    <a:cubicBezTo>
                      <a:pt x="9" y="13"/>
                      <a:pt x="11" y="6"/>
                      <a:pt x="10" y="10"/>
                    </a:cubicBezTo>
                    <a:cubicBezTo>
                      <a:pt x="11" y="4"/>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3"/>
                    </a:cubicBezTo>
                    <a:cubicBezTo>
                      <a:pt x="8" y="10"/>
                      <a:pt x="8" y="10"/>
                      <a:pt x="8" y="10"/>
                    </a:cubicBezTo>
                    <a:cubicBezTo>
                      <a:pt x="9" y="3"/>
                      <a:pt x="7" y="9"/>
                      <a:pt x="5" y="15"/>
                    </a:cubicBezTo>
                    <a:cubicBezTo>
                      <a:pt x="5" y="15"/>
                      <a:pt x="5" y="13"/>
                      <a:pt x="6" y="12"/>
                    </a:cubicBezTo>
                    <a:cubicBezTo>
                      <a:pt x="6" y="10"/>
                      <a:pt x="6" y="10"/>
                      <a:pt x="6" y="10"/>
                    </a:cubicBezTo>
                    <a:cubicBezTo>
                      <a:pt x="6" y="9"/>
                      <a:pt x="7" y="5"/>
                      <a:pt x="6" y="11"/>
                    </a:cubicBezTo>
                    <a:cubicBezTo>
                      <a:pt x="5" y="13"/>
                      <a:pt x="6" y="7"/>
                      <a:pt x="6" y="6"/>
                    </a:cubicBezTo>
                    <a:cubicBezTo>
                      <a:pt x="4" y="14"/>
                      <a:pt x="6" y="0"/>
                      <a:pt x="4" y="12"/>
                    </a:cubicBezTo>
                    <a:cubicBezTo>
                      <a:pt x="4" y="12"/>
                      <a:pt x="4" y="14"/>
                      <a:pt x="4" y="14"/>
                    </a:cubicBezTo>
                    <a:cubicBezTo>
                      <a:pt x="4" y="15"/>
                      <a:pt x="3" y="18"/>
                      <a:pt x="3" y="18"/>
                    </a:cubicBezTo>
                    <a:cubicBezTo>
                      <a:pt x="3" y="18"/>
                      <a:pt x="4" y="14"/>
                      <a:pt x="3" y="16"/>
                    </a:cubicBezTo>
                    <a:cubicBezTo>
                      <a:pt x="5" y="9"/>
                      <a:pt x="5" y="9"/>
                      <a:pt x="5" y="9"/>
                    </a:cubicBezTo>
                    <a:cubicBezTo>
                      <a:pt x="6" y="1"/>
                      <a:pt x="2" y="18"/>
                      <a:pt x="3" y="8"/>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3" name="Freeform 1842">
                <a:extLst>
                  <a:ext uri="{FF2B5EF4-FFF2-40B4-BE49-F238E27FC236}">
                    <a16:creationId xmlns:a16="http://schemas.microsoft.com/office/drawing/2014/main" xmlns="" id="{DB763E4A-A147-4627-BD63-277DCDF6CA48}"/>
                  </a:ext>
                </a:extLst>
              </p:cNvPr>
              <p:cNvSpPr/>
              <p:nvPr/>
            </p:nvSpPr>
            <p:spPr>
              <a:xfrm>
                <a:off x="2428" y="3153"/>
                <a:ext cx="1" cy="4"/>
              </a:xfrm>
              <a:custGeom>
                <a:avLst/>
                <a:gdLst/>
                <a:ahLst/>
                <a:cxnLst>
                  <a:cxn ang="0">
                    <a:pos x="0" y="4"/>
                  </a:cxn>
                  <a:cxn ang="0">
                    <a:pos x="1" y="0"/>
                  </a:cxn>
                  <a:cxn ang="0">
                    <a:pos x="0" y="3"/>
                  </a:cxn>
                  <a:cxn ang="0">
                    <a:pos x="0" y="4"/>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4" name="Freeform 1843">
                <a:extLst>
                  <a:ext uri="{FF2B5EF4-FFF2-40B4-BE49-F238E27FC236}">
                    <a16:creationId xmlns:a16="http://schemas.microsoft.com/office/drawing/2014/main" xmlns="" id="{F7F620CD-1A82-4CD2-998C-D018F05C85CB}"/>
                  </a:ext>
                </a:extLst>
              </p:cNvPr>
              <p:cNvSpPr/>
              <p:nvPr/>
            </p:nvSpPr>
            <p:spPr>
              <a:xfrm>
                <a:off x="2427" y="3156"/>
                <a:ext cx="1" cy="2"/>
              </a:xfrm>
              <a:custGeom>
                <a:avLst/>
                <a:gdLst/>
                <a:ahLst/>
                <a:cxnLst>
                  <a:cxn ang="0">
                    <a:pos x="1" y="0"/>
                  </a:cxn>
                  <a:cxn ang="0">
                    <a:pos x="0" y="2"/>
                  </a:cxn>
                  <a:cxn ang="0">
                    <a:pos x="1" y="1"/>
                  </a:cxn>
                  <a:cxn ang="0">
                    <a:pos x="1" y="0"/>
                  </a:cxn>
                </a:cxnLst>
                <a:rect l="0" t="0" r="0" b="0"/>
                <a:pathLst>
                  <a:path w="1" h="2">
                    <a:moveTo>
                      <a:pt x="1" y="0"/>
                    </a:moveTo>
                    <a:cubicBezTo>
                      <a:pt x="0" y="2"/>
                      <a:pt x="0" y="2"/>
                      <a:pt x="0" y="2"/>
                    </a:cubicBezTo>
                    <a:cubicBezTo>
                      <a:pt x="0" y="2"/>
                      <a:pt x="1" y="2"/>
                      <a:pt x="1" y="1"/>
                    </a:cubicBez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5" name="Freeform 1844">
                <a:extLst>
                  <a:ext uri="{FF2B5EF4-FFF2-40B4-BE49-F238E27FC236}">
                    <a16:creationId xmlns:a16="http://schemas.microsoft.com/office/drawing/2014/main" xmlns="" id="{3355EBAB-4424-4179-8CCF-9BE1CC064CD9}"/>
                  </a:ext>
                </a:extLst>
              </p:cNvPr>
              <p:cNvSpPr/>
              <p:nvPr/>
            </p:nvSpPr>
            <p:spPr>
              <a:xfrm>
                <a:off x="2423" y="3156"/>
                <a:ext cx="0" cy="2"/>
              </a:xfrm>
              <a:custGeom>
                <a:avLst/>
                <a:gdLst/>
                <a:ahLst/>
                <a:cxnLst>
                  <a:cxn ang="0">
                    <a:pos x="0" y="1"/>
                  </a:cxn>
                  <a:cxn ang="0">
                    <a:pos x="0" y="1"/>
                  </a:cxn>
                  <a:cxn ang="0">
                    <a:pos x="0" y="1"/>
                  </a:cxn>
                </a:cxnLst>
                <a:rect l="0" t="0" r="0" b="0"/>
                <a:pathLst>
                  <a:path w="1" h="2">
                    <a:moveTo>
                      <a:pt x="0" y="1"/>
                    </a:moveTo>
                    <a:cubicBezTo>
                      <a:pt x="0" y="0"/>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6" name="Freeform 1845">
                <a:extLst>
                  <a:ext uri="{FF2B5EF4-FFF2-40B4-BE49-F238E27FC236}">
                    <a16:creationId xmlns:a16="http://schemas.microsoft.com/office/drawing/2014/main" xmlns="" id="{AE1ADFE3-ADD8-43DF-ABD6-F64DC6F227CD}"/>
                  </a:ext>
                </a:extLst>
              </p:cNvPr>
              <p:cNvSpPr/>
              <p:nvPr/>
            </p:nvSpPr>
            <p:spPr>
              <a:xfrm>
                <a:off x="2422" y="3159"/>
                <a:ext cx="1" cy="1"/>
              </a:xfrm>
              <a:custGeom>
                <a:avLst/>
                <a:gdLst/>
                <a:ahLst/>
                <a:cxnLst>
                  <a:cxn ang="0">
                    <a:pos x="1" y="0"/>
                  </a:cxn>
                  <a:cxn ang="0">
                    <a:pos x="0" y="1"/>
                  </a:cxn>
                  <a:cxn ang="0">
                    <a:pos x="1" y="0"/>
                  </a:cxn>
                  <a:cxn ang="0">
                    <a:pos x="1" y="0"/>
                  </a:cxn>
                </a:cxnLst>
                <a:rect l="0" t="0" r="0" b="0"/>
                <a:pathLst>
                  <a:path w="1" h="1">
                    <a:moveTo>
                      <a:pt x="1" y="0"/>
                    </a:moveTo>
                    <a:lnTo>
                      <a:pt x="0" y="1"/>
                    </a:lnTo>
                    <a:lnTo>
                      <a:pt x="1" y="0"/>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7" name="Freeform 1846">
                <a:extLst>
                  <a:ext uri="{FF2B5EF4-FFF2-40B4-BE49-F238E27FC236}">
                    <a16:creationId xmlns:a16="http://schemas.microsoft.com/office/drawing/2014/main" xmlns="" id="{26F8F9D7-83B1-4886-8666-5DEC14960F53}"/>
                  </a:ext>
                </a:extLst>
              </p:cNvPr>
              <p:cNvSpPr/>
              <p:nvPr/>
            </p:nvSpPr>
            <p:spPr>
              <a:xfrm>
                <a:off x="2415" y="3154"/>
                <a:ext cx="7" cy="23"/>
              </a:xfrm>
              <a:custGeom>
                <a:avLst/>
                <a:gdLst/>
                <a:ahLst/>
                <a:cxnLst>
                  <a:cxn ang="0">
                    <a:pos x="1" y="10"/>
                  </a:cxn>
                  <a:cxn ang="0">
                    <a:pos x="0" y="13"/>
                  </a:cxn>
                  <a:cxn ang="0">
                    <a:pos x="0" y="11"/>
                  </a:cxn>
                  <a:cxn ang="0">
                    <a:pos x="0" y="18"/>
                  </a:cxn>
                  <a:cxn ang="0">
                    <a:pos x="2" y="13"/>
                  </a:cxn>
                  <a:cxn ang="0">
                    <a:pos x="2" y="16"/>
                  </a:cxn>
                  <a:cxn ang="0">
                    <a:pos x="4" y="11"/>
                  </a:cxn>
                  <a:cxn ang="0">
                    <a:pos x="3" y="17"/>
                  </a:cxn>
                  <a:cxn ang="0">
                    <a:pos x="4" y="15"/>
                  </a:cxn>
                  <a:cxn ang="0">
                    <a:pos x="4" y="12"/>
                  </a:cxn>
                  <a:cxn ang="0">
                    <a:pos x="4" y="13"/>
                  </a:cxn>
                  <a:cxn ang="0">
                    <a:pos x="4" y="12"/>
                  </a:cxn>
                  <a:cxn ang="0">
                    <a:pos x="5" y="12"/>
                  </a:cxn>
                  <a:cxn ang="0">
                    <a:pos x="4" y="13"/>
                  </a:cxn>
                  <a:cxn ang="0">
                    <a:pos x="5" y="11"/>
                  </a:cxn>
                  <a:cxn ang="0">
                    <a:pos x="4" y="15"/>
                  </a:cxn>
                  <a:cxn ang="0">
                    <a:pos x="6" y="10"/>
                  </a:cxn>
                  <a:cxn ang="0">
                    <a:pos x="7" y="6"/>
                  </a:cxn>
                  <a:cxn ang="0">
                    <a:pos x="6" y="9"/>
                  </a:cxn>
                  <a:cxn ang="0">
                    <a:pos x="6" y="10"/>
                  </a:cxn>
                  <a:cxn ang="0">
                    <a:pos x="5" y="11"/>
                  </a:cxn>
                  <a:cxn ang="0">
                    <a:pos x="6" y="6"/>
                  </a:cxn>
                  <a:cxn ang="0">
                    <a:pos x="6" y="2"/>
                  </a:cxn>
                  <a:cxn ang="0">
                    <a:pos x="6" y="2"/>
                  </a:cxn>
                  <a:cxn ang="0">
                    <a:pos x="6" y="3"/>
                  </a:cxn>
                  <a:cxn ang="0">
                    <a:pos x="5" y="6"/>
                  </a:cxn>
                  <a:cxn ang="0">
                    <a:pos x="4" y="12"/>
                  </a:cxn>
                  <a:cxn ang="0">
                    <a:pos x="4" y="11"/>
                  </a:cxn>
                  <a:cxn ang="0">
                    <a:pos x="5" y="7"/>
                  </a:cxn>
                  <a:cxn ang="0">
                    <a:pos x="4" y="10"/>
                  </a:cxn>
                  <a:cxn ang="0">
                    <a:pos x="5" y="3"/>
                  </a:cxn>
                  <a:cxn ang="0">
                    <a:pos x="4" y="9"/>
                  </a:cxn>
                  <a:cxn ang="0">
                    <a:pos x="3" y="9"/>
                  </a:cxn>
                  <a:cxn ang="0">
                    <a:pos x="3" y="6"/>
                  </a:cxn>
                  <a:cxn ang="0">
                    <a:pos x="3" y="10"/>
                  </a:cxn>
                  <a:cxn ang="0">
                    <a:pos x="2" y="8"/>
                  </a:cxn>
                  <a:cxn ang="0">
                    <a:pos x="2" y="11"/>
                  </a:cxn>
                  <a:cxn ang="0">
                    <a:pos x="1" y="10"/>
                  </a:cxn>
                  <a:cxn ang="0">
                    <a:pos x="1" y="10"/>
                  </a:cxn>
                  <a:cxn ang="0">
                    <a:pos x="0" y="15"/>
                  </a:cxn>
                  <a:cxn ang="0">
                    <a:pos x="1" y="10"/>
                  </a:cxn>
                </a:cxnLst>
                <a:rect l="0" t="0" r="0" b="0"/>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3"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5" y="16"/>
                      <a:pt x="6" y="15"/>
                      <a:pt x="5" y="15"/>
                    </a:cubicBezTo>
                    <a:cubicBezTo>
                      <a:pt x="5" y="17"/>
                      <a:pt x="6" y="13"/>
                      <a:pt x="6" y="13"/>
                    </a:cubicBezTo>
                    <a:cubicBezTo>
                      <a:pt x="6" y="15"/>
                      <a:pt x="6" y="16"/>
                      <a:pt x="5" y="17"/>
                    </a:cubicBezTo>
                    <a:cubicBezTo>
                      <a:pt x="6" y="14"/>
                      <a:pt x="5" y="21"/>
                      <a:pt x="7" y="11"/>
                    </a:cubicBezTo>
                    <a:cubicBezTo>
                      <a:pt x="8" y="10"/>
                      <a:pt x="8" y="8"/>
                      <a:pt x="8" y="7"/>
                    </a:cubicBezTo>
                    <a:cubicBezTo>
                      <a:pt x="8" y="4"/>
                      <a:pt x="7" y="8"/>
                      <a:pt x="7" y="10"/>
                    </a:cubicBezTo>
                    <a:cubicBezTo>
                      <a:pt x="7" y="11"/>
                      <a:pt x="7" y="11"/>
                      <a:pt x="7" y="11"/>
                    </a:cubicBezTo>
                    <a:cubicBezTo>
                      <a:pt x="5" y="20"/>
                      <a:pt x="7" y="8"/>
                      <a:pt x="6" y="12"/>
                    </a:cubicBezTo>
                    <a:cubicBezTo>
                      <a:pt x="7" y="9"/>
                      <a:pt x="7" y="9"/>
                      <a:pt x="7" y="7"/>
                    </a:cubicBezTo>
                    <a:cubicBezTo>
                      <a:pt x="8" y="0"/>
                      <a:pt x="6" y="12"/>
                      <a:pt x="7" y="3"/>
                    </a:cubicBezTo>
                    <a:cubicBezTo>
                      <a:pt x="7" y="3"/>
                      <a:pt x="7" y="3"/>
                      <a:pt x="7" y="3"/>
                    </a:cubicBezTo>
                    <a:cubicBezTo>
                      <a:pt x="7" y="2"/>
                      <a:pt x="7" y="3"/>
                      <a:pt x="7" y="4"/>
                    </a:cubicBezTo>
                    <a:cubicBezTo>
                      <a:pt x="6" y="7"/>
                      <a:pt x="6" y="7"/>
                      <a:pt x="6" y="7"/>
                    </a:cubicBezTo>
                    <a:cubicBezTo>
                      <a:pt x="6" y="8"/>
                      <a:pt x="5" y="12"/>
                      <a:pt x="5" y="14"/>
                    </a:cubicBezTo>
                    <a:cubicBezTo>
                      <a:pt x="6" y="9"/>
                      <a:pt x="5" y="15"/>
                      <a:pt x="5" y="13"/>
                    </a:cubicBezTo>
                    <a:cubicBezTo>
                      <a:pt x="5" y="10"/>
                      <a:pt x="6" y="10"/>
                      <a:pt x="6" y="8"/>
                    </a:cubicBezTo>
                    <a:cubicBezTo>
                      <a:pt x="5" y="11"/>
                      <a:pt x="5" y="11"/>
                      <a:pt x="5" y="11"/>
                    </a:cubicBezTo>
                    <a:cubicBezTo>
                      <a:pt x="5" y="11"/>
                      <a:pt x="6" y="6"/>
                      <a:pt x="6" y="4"/>
                    </a:cubicBezTo>
                    <a:cubicBezTo>
                      <a:pt x="5" y="7"/>
                      <a:pt x="6" y="6"/>
                      <a:pt x="5" y="10"/>
                    </a:cubicBezTo>
                    <a:cubicBezTo>
                      <a:pt x="6" y="6"/>
                      <a:pt x="5" y="7"/>
                      <a:pt x="4" y="10"/>
                    </a:cubicBezTo>
                    <a:cubicBezTo>
                      <a:pt x="4" y="10"/>
                      <a:pt x="4" y="6"/>
                      <a:pt x="4" y="7"/>
                    </a:cubicBezTo>
                    <a:cubicBezTo>
                      <a:pt x="4"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8" name="Freeform 1847">
                <a:extLst>
                  <a:ext uri="{FF2B5EF4-FFF2-40B4-BE49-F238E27FC236}">
                    <a16:creationId xmlns:a16="http://schemas.microsoft.com/office/drawing/2014/main" xmlns="" id="{4AAFCB9D-7157-49BA-82E1-037B5715175F}"/>
                  </a:ext>
                </a:extLst>
              </p:cNvPr>
              <p:cNvSpPr/>
              <p:nvPr/>
            </p:nvSpPr>
            <p:spPr>
              <a:xfrm>
                <a:off x="2414" y="3165"/>
                <a:ext cx="1" cy="8"/>
              </a:xfrm>
              <a:custGeom>
                <a:avLst/>
                <a:gdLst/>
                <a:ahLst/>
                <a:cxnLst>
                  <a:cxn ang="0">
                    <a:pos x="1" y="4"/>
                  </a:cxn>
                  <a:cxn ang="0">
                    <a:pos x="1" y="0"/>
                  </a:cxn>
                  <a:cxn ang="0">
                    <a:pos x="0" y="7"/>
                  </a:cxn>
                  <a:cxn ang="0">
                    <a:pos x="1" y="6"/>
                  </a:cxn>
                  <a:cxn ang="0">
                    <a:pos x="1" y="4"/>
                  </a:cxn>
                </a:cxnLst>
                <a:rect l="0" t="0" r="0" b="0"/>
                <a:pathLst>
                  <a:path w="1" h="9">
                    <a:moveTo>
                      <a:pt x="1" y="5"/>
                    </a:moveTo>
                    <a:cubicBezTo>
                      <a:pt x="1" y="1"/>
                      <a:pt x="1" y="1"/>
                      <a:pt x="1" y="1"/>
                    </a:cubicBezTo>
                    <a:cubicBezTo>
                      <a:pt x="1" y="0"/>
                      <a:pt x="1" y="5"/>
                      <a:pt x="0" y="8"/>
                    </a:cubicBezTo>
                    <a:cubicBezTo>
                      <a:pt x="0" y="7"/>
                      <a:pt x="0" y="9"/>
                      <a:pt x="1" y="7"/>
                    </a:cubicBezTo>
                    <a:cubicBezTo>
                      <a:pt x="1" y="6"/>
                      <a:pt x="1" y="5"/>
                      <a:pt x="1"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59" name="Freeform 1848">
                <a:extLst>
                  <a:ext uri="{FF2B5EF4-FFF2-40B4-BE49-F238E27FC236}">
                    <a16:creationId xmlns:a16="http://schemas.microsoft.com/office/drawing/2014/main" xmlns="" id="{F3DBFF54-BB0C-49AE-B7EA-3CF67AE3CABE}"/>
                  </a:ext>
                </a:extLst>
              </p:cNvPr>
              <p:cNvSpPr/>
              <p:nvPr/>
            </p:nvSpPr>
            <p:spPr>
              <a:xfrm>
                <a:off x="2413" y="3162"/>
                <a:ext cx="2" cy="17"/>
              </a:xfrm>
              <a:custGeom>
                <a:avLst/>
                <a:gdLst/>
                <a:ahLst/>
                <a:cxnLst>
                  <a:cxn ang="0">
                    <a:pos x="1" y="8"/>
                  </a:cxn>
                  <a:cxn ang="0">
                    <a:pos x="0" y="10"/>
                  </a:cxn>
                  <a:cxn ang="0">
                    <a:pos x="1" y="11"/>
                  </a:cxn>
                  <a:cxn ang="0">
                    <a:pos x="1" y="6"/>
                  </a:cxn>
                  <a:cxn ang="0">
                    <a:pos x="1" y="9"/>
                  </a:cxn>
                  <a:cxn ang="0">
                    <a:pos x="2" y="5"/>
                  </a:cxn>
                  <a:cxn ang="0">
                    <a:pos x="1" y="7"/>
                  </a:cxn>
                  <a:cxn ang="0">
                    <a:pos x="2" y="5"/>
                  </a:cxn>
                  <a:cxn ang="0">
                    <a:pos x="1" y="6"/>
                  </a:cxn>
                  <a:cxn ang="0">
                    <a:pos x="2" y="3"/>
                  </a:cxn>
                  <a:cxn ang="0">
                    <a:pos x="1" y="8"/>
                  </a:cxn>
                  <a:cxn ang="0">
                    <a:pos x="1" y="3"/>
                  </a:cxn>
                  <a:cxn ang="0">
                    <a:pos x="1" y="1"/>
                  </a:cxn>
                  <a:cxn ang="0">
                    <a:pos x="1" y="3"/>
                  </a:cxn>
                  <a:cxn ang="0">
                    <a:pos x="1" y="7"/>
                  </a:cxn>
                  <a:cxn ang="0">
                    <a:pos x="1" y="1"/>
                  </a:cxn>
                  <a:cxn ang="0">
                    <a:pos x="0" y="4"/>
                  </a:cxn>
                  <a:cxn ang="0">
                    <a:pos x="0" y="10"/>
                  </a:cxn>
                  <a:cxn ang="0">
                    <a:pos x="0" y="6"/>
                  </a:cxn>
                  <a:cxn ang="0">
                    <a:pos x="0" y="4"/>
                  </a:cxn>
                  <a:cxn ang="0">
                    <a:pos x="0" y="13"/>
                  </a:cxn>
                  <a:cxn ang="0">
                    <a:pos x="1" y="8"/>
                  </a:cxn>
                </a:cxnLst>
                <a:rect l="0" t="0" r="0" b="0"/>
                <a:pathLst>
                  <a:path w="2" h="19">
                    <a:moveTo>
                      <a:pt x="1" y="9"/>
                    </a:moveTo>
                    <a:cubicBezTo>
                      <a:pt x="0" y="12"/>
                      <a:pt x="0" y="12"/>
                      <a:pt x="0" y="12"/>
                    </a:cubicBezTo>
                    <a:cubicBezTo>
                      <a:pt x="1" y="12"/>
                      <a:pt x="1" y="10"/>
                      <a:pt x="1" y="13"/>
                    </a:cubicBezTo>
                    <a:cubicBezTo>
                      <a:pt x="1" y="15"/>
                      <a:pt x="1" y="9"/>
                      <a:pt x="1" y="7"/>
                    </a:cubicBezTo>
                    <a:cubicBezTo>
                      <a:pt x="1" y="11"/>
                      <a:pt x="1" y="11"/>
                      <a:pt x="1" y="11"/>
                    </a:cubicBezTo>
                    <a:cubicBezTo>
                      <a:pt x="1" y="9"/>
                      <a:pt x="1" y="13"/>
                      <a:pt x="2" y="6"/>
                    </a:cubicBezTo>
                    <a:cubicBezTo>
                      <a:pt x="2" y="6"/>
                      <a:pt x="1" y="10"/>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2"/>
                    </a:cubicBezTo>
                    <a:cubicBezTo>
                      <a:pt x="1" y="6"/>
                      <a:pt x="0" y="10"/>
                      <a:pt x="0" y="5"/>
                    </a:cubicBezTo>
                    <a:cubicBezTo>
                      <a:pt x="0" y="8"/>
                      <a:pt x="0" y="12"/>
                      <a:pt x="0" y="12"/>
                    </a:cubicBezTo>
                    <a:cubicBezTo>
                      <a:pt x="0" y="7"/>
                      <a:pt x="0" y="7"/>
                      <a:pt x="0" y="7"/>
                    </a:cubicBezTo>
                    <a:cubicBezTo>
                      <a:pt x="0" y="6"/>
                      <a:pt x="0" y="5"/>
                      <a:pt x="0" y="5"/>
                    </a:cubicBezTo>
                    <a:cubicBezTo>
                      <a:pt x="0" y="9"/>
                      <a:pt x="0" y="13"/>
                      <a:pt x="0" y="15"/>
                    </a:cubicBezTo>
                    <a:cubicBezTo>
                      <a:pt x="0" y="19"/>
                      <a:pt x="0"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0" name="Rectangle 1849">
                <a:extLst>
                  <a:ext uri="{FF2B5EF4-FFF2-40B4-BE49-F238E27FC236}">
                    <a16:creationId xmlns:a16="http://schemas.microsoft.com/office/drawing/2014/main" xmlns="" id="{6D7DECD8-A770-4D11-BC5F-72FFE95B6BEF}"/>
                  </a:ext>
                </a:extLst>
              </p:cNvPr>
              <p:cNvSpPr/>
              <p:nvPr/>
            </p:nvSpPr>
            <p:spPr>
              <a:xfrm>
                <a:off x="2413" y="3173"/>
                <a:ext cx="1" cy="2"/>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361" name="Freeform 1850">
                <a:extLst>
                  <a:ext uri="{FF2B5EF4-FFF2-40B4-BE49-F238E27FC236}">
                    <a16:creationId xmlns:a16="http://schemas.microsoft.com/office/drawing/2014/main" xmlns="" id="{7D4A496E-CF02-4ED3-9E5C-1F853E28CADB}"/>
                  </a:ext>
                </a:extLst>
              </p:cNvPr>
              <p:cNvSpPr/>
              <p:nvPr/>
            </p:nvSpPr>
            <p:spPr>
              <a:xfrm>
                <a:off x="2503" y="3150"/>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2" name="Freeform 1851">
                <a:extLst>
                  <a:ext uri="{FF2B5EF4-FFF2-40B4-BE49-F238E27FC236}">
                    <a16:creationId xmlns:a16="http://schemas.microsoft.com/office/drawing/2014/main" xmlns="" id="{EB90B863-C436-4652-866A-09D7D97BFD60}"/>
                  </a:ext>
                </a:extLst>
              </p:cNvPr>
              <p:cNvSpPr/>
              <p:nvPr/>
            </p:nvSpPr>
            <p:spPr>
              <a:xfrm>
                <a:off x="2500" y="3150"/>
                <a:ext cx="4" cy="13"/>
              </a:xfrm>
              <a:custGeom>
                <a:avLst/>
                <a:gdLst/>
                <a:ahLst/>
                <a:cxnLst>
                  <a:cxn ang="0">
                    <a:pos x="0" y="13"/>
                  </a:cxn>
                  <a:cxn ang="0">
                    <a:pos x="0" y="12"/>
                  </a:cxn>
                  <a:cxn ang="0">
                    <a:pos x="4" y="0"/>
                  </a:cxn>
                  <a:cxn ang="0">
                    <a:pos x="1" y="6"/>
                  </a:cxn>
                  <a:cxn ang="0">
                    <a:pos x="2" y="5"/>
                  </a:cxn>
                  <a:cxn ang="0">
                    <a:pos x="0" y="10"/>
                  </a:cxn>
                  <a:cxn ang="0">
                    <a:pos x="1" y="9"/>
                  </a:cxn>
                  <a:cxn ang="0">
                    <a:pos x="0" y="13"/>
                  </a:cxn>
                </a:cxnLst>
                <a:rect l="0" t="0" r="0" b="0"/>
                <a:pathLst>
                  <a:path w="5" h="15">
                    <a:moveTo>
                      <a:pt x="1" y="15"/>
                    </a:moveTo>
                    <a:cubicBezTo>
                      <a:pt x="1" y="14"/>
                      <a:pt x="1" y="14"/>
                      <a:pt x="1" y="14"/>
                    </a:cubicBezTo>
                    <a:cubicBezTo>
                      <a:pt x="4" y="4"/>
                      <a:pt x="3" y="7"/>
                      <a:pt x="5" y="0"/>
                    </a:cubicBezTo>
                    <a:cubicBezTo>
                      <a:pt x="4" y="1"/>
                      <a:pt x="3" y="5"/>
                      <a:pt x="2" y="8"/>
                    </a:cubicBezTo>
                    <a:cubicBezTo>
                      <a:pt x="2" y="8"/>
                      <a:pt x="3" y="4"/>
                      <a:pt x="3" y="6"/>
                    </a:cubicBezTo>
                    <a:cubicBezTo>
                      <a:pt x="2" y="8"/>
                      <a:pt x="2" y="8"/>
                      <a:pt x="1" y="12"/>
                    </a:cubicBezTo>
                    <a:cubicBezTo>
                      <a:pt x="0" y="15"/>
                      <a:pt x="2" y="9"/>
                      <a:pt x="2" y="11"/>
                    </a:cubicBezTo>
                    <a:lnTo>
                      <a:pt x="1" y="15"/>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3" name="Freeform 1852">
                <a:extLst>
                  <a:ext uri="{FF2B5EF4-FFF2-40B4-BE49-F238E27FC236}">
                    <a16:creationId xmlns:a16="http://schemas.microsoft.com/office/drawing/2014/main" xmlns="" id="{17674D9B-010E-4BD6-B022-176A1E425A90}"/>
                  </a:ext>
                </a:extLst>
              </p:cNvPr>
              <p:cNvSpPr/>
              <p:nvPr/>
            </p:nvSpPr>
            <p:spPr>
              <a:xfrm>
                <a:off x="2502" y="3154"/>
                <a:ext cx="2" cy="5"/>
              </a:xfrm>
              <a:custGeom>
                <a:avLst/>
                <a:gdLst/>
                <a:ahLst/>
                <a:cxnLst>
                  <a:cxn ang="0">
                    <a:pos x="2" y="0"/>
                  </a:cxn>
                  <a:cxn ang="0">
                    <a:pos x="0" y="5"/>
                  </a:cxn>
                  <a:cxn ang="0">
                    <a:pos x="2" y="0"/>
                  </a:cxn>
                </a:cxnLst>
                <a:rect l="0" t="0" r="0" b="0"/>
                <a:pathLst>
                  <a:path w="2" h="5">
                    <a:moveTo>
                      <a:pt x="2" y="0"/>
                    </a:moveTo>
                    <a:cubicBezTo>
                      <a:pt x="0" y="5"/>
                      <a:pt x="0" y="5"/>
                      <a:pt x="0" y="5"/>
                    </a:cubicBezTo>
                    <a:cubicBezTo>
                      <a:pt x="1" y="4"/>
                      <a:pt x="1" y="1"/>
                      <a:pt x="2"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4" name="Freeform 1853">
                <a:extLst>
                  <a:ext uri="{FF2B5EF4-FFF2-40B4-BE49-F238E27FC236}">
                    <a16:creationId xmlns:a16="http://schemas.microsoft.com/office/drawing/2014/main" xmlns="" id="{ED15C59E-8AEC-496D-9B99-40C3345DB5F4}"/>
                  </a:ext>
                </a:extLst>
              </p:cNvPr>
              <p:cNvSpPr/>
              <p:nvPr/>
            </p:nvSpPr>
            <p:spPr>
              <a:xfrm>
                <a:off x="2503" y="3151"/>
                <a:ext cx="1" cy="7"/>
              </a:xfrm>
              <a:custGeom>
                <a:avLst/>
                <a:gdLst/>
                <a:ahLst/>
                <a:cxnLst>
                  <a:cxn ang="0">
                    <a:pos x="0" y="2"/>
                  </a:cxn>
                  <a:cxn ang="0">
                    <a:pos x="0" y="7"/>
                  </a:cxn>
                  <a:cxn ang="0">
                    <a:pos x="1" y="0"/>
                  </a:cxn>
                  <a:cxn ang="0">
                    <a:pos x="0" y="2"/>
                  </a:cxn>
                </a:cxnLst>
                <a:rect l="0" t="0" r="0" b="0"/>
                <a:pathLst>
                  <a:path w="2" h="7">
                    <a:moveTo>
                      <a:pt x="1" y="2"/>
                    </a:moveTo>
                    <a:cubicBezTo>
                      <a:pt x="1" y="3"/>
                      <a:pt x="0" y="6"/>
                      <a:pt x="0" y="7"/>
                    </a:cubicBezTo>
                    <a:cubicBezTo>
                      <a:pt x="2" y="0"/>
                      <a:pt x="2" y="0"/>
                      <a:pt x="2" y="0"/>
                    </a:cubicBezTo>
                    <a:lnTo>
                      <a:pt x="1"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5" name="Freeform 1854">
                <a:extLst>
                  <a:ext uri="{FF2B5EF4-FFF2-40B4-BE49-F238E27FC236}">
                    <a16:creationId xmlns:a16="http://schemas.microsoft.com/office/drawing/2014/main" xmlns="" id="{4AF2DA7D-87A2-4A95-B30D-EFC06878498C}"/>
                  </a:ext>
                </a:extLst>
              </p:cNvPr>
              <p:cNvSpPr/>
              <p:nvPr/>
            </p:nvSpPr>
            <p:spPr>
              <a:xfrm>
                <a:off x="2504" y="3152"/>
                <a:ext cx="0" cy="2"/>
              </a:xfrm>
              <a:custGeom>
                <a:avLst/>
                <a:gdLst/>
                <a:ahLst/>
                <a:cxnLst>
                  <a:cxn ang="0">
                    <a:pos x="0" y="2"/>
                  </a:cxn>
                  <a:cxn ang="0">
                    <a:pos x="0" y="1"/>
                  </a:cxn>
                  <a:cxn ang="0">
                    <a:pos x="0" y="2"/>
                  </a:cxn>
                </a:cxnLst>
                <a:rect l="0" t="0" r="0" b="0"/>
                <a:pathLst>
                  <a:path w="1" h="2">
                    <a:moveTo>
                      <a:pt x="0" y="2"/>
                    </a:moveTo>
                    <a:cubicBezTo>
                      <a:pt x="0" y="1"/>
                      <a:pt x="0" y="1"/>
                      <a:pt x="0" y="1"/>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6" name="Freeform 1855">
                <a:extLst>
                  <a:ext uri="{FF2B5EF4-FFF2-40B4-BE49-F238E27FC236}">
                    <a16:creationId xmlns:a16="http://schemas.microsoft.com/office/drawing/2014/main" xmlns="" id="{8AB705CD-BEE1-4A0F-9098-DB5FC1B62117}"/>
                  </a:ext>
                </a:extLst>
              </p:cNvPr>
              <p:cNvSpPr/>
              <p:nvPr/>
            </p:nvSpPr>
            <p:spPr>
              <a:xfrm>
                <a:off x="2502" y="3151"/>
                <a:ext cx="3" cy="10"/>
              </a:xfrm>
              <a:custGeom>
                <a:avLst/>
                <a:gdLst/>
                <a:ahLst/>
                <a:cxnLst>
                  <a:cxn ang="0">
                    <a:pos x="2" y="1"/>
                  </a:cxn>
                  <a:cxn ang="0">
                    <a:pos x="2" y="1"/>
                  </a:cxn>
                  <a:cxn ang="0">
                    <a:pos x="2" y="2"/>
                  </a:cxn>
                  <a:cxn ang="0">
                    <a:pos x="0" y="7"/>
                  </a:cxn>
                  <a:cxn ang="0">
                    <a:pos x="0" y="7"/>
                  </a:cxn>
                  <a:cxn ang="0">
                    <a:pos x="0" y="10"/>
                  </a:cxn>
                  <a:cxn ang="0">
                    <a:pos x="2" y="1"/>
                  </a:cxn>
                </a:cxnLst>
                <a:rect l="0" t="0" r="0" b="0"/>
                <a:pathLst>
                  <a:path w="4" h="11">
                    <a:moveTo>
                      <a:pt x="3" y="2"/>
                    </a:moveTo>
                    <a:cubicBezTo>
                      <a:pt x="4" y="0"/>
                      <a:pt x="3" y="1"/>
                      <a:pt x="3" y="2"/>
                    </a:cubicBezTo>
                    <a:cubicBezTo>
                      <a:pt x="3" y="3"/>
                      <a:pt x="3" y="3"/>
                      <a:pt x="3" y="3"/>
                    </a:cubicBezTo>
                    <a:cubicBezTo>
                      <a:pt x="2" y="5"/>
                      <a:pt x="1" y="9"/>
                      <a:pt x="1" y="8"/>
                    </a:cubicBezTo>
                    <a:cubicBezTo>
                      <a:pt x="1" y="9"/>
                      <a:pt x="2" y="5"/>
                      <a:pt x="1" y="8"/>
                    </a:cubicBezTo>
                    <a:cubicBezTo>
                      <a:pt x="0" y="11"/>
                      <a:pt x="0" y="11"/>
                      <a:pt x="0" y="11"/>
                    </a:cubicBezTo>
                    <a:cubicBezTo>
                      <a:pt x="1" y="11"/>
                      <a:pt x="2"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7" name="Freeform 1856">
                <a:extLst>
                  <a:ext uri="{FF2B5EF4-FFF2-40B4-BE49-F238E27FC236}">
                    <a16:creationId xmlns:a16="http://schemas.microsoft.com/office/drawing/2014/main" xmlns="" id="{5F799AF6-00C3-409F-BC35-F5BC46329133}"/>
                  </a:ext>
                </a:extLst>
              </p:cNvPr>
              <p:cNvSpPr/>
              <p:nvPr/>
            </p:nvSpPr>
            <p:spPr>
              <a:xfrm>
                <a:off x="2504" y="3154"/>
                <a:ext cx="0" cy="1"/>
              </a:xfrm>
              <a:custGeom>
                <a:avLst/>
                <a:gdLst/>
                <a:ahLst/>
                <a:cxnLst>
                  <a:cxn ang="0">
                    <a:pos x="0" y="0"/>
                  </a:cxn>
                  <a:cxn ang="0">
                    <a:pos x="0" y="0"/>
                  </a:cxn>
                  <a:cxn ang="0">
                    <a:pos x="0" y="0"/>
                  </a:cxn>
                </a:cxnLst>
                <a:rect l="0" t="0" r="0" b="0"/>
                <a:pathLst>
                  <a:path w="1" h="1">
                    <a:moveTo>
                      <a:pt x="1" y="0"/>
                    </a:moveTo>
                    <a:cubicBezTo>
                      <a:pt x="0" y="0"/>
                      <a:pt x="0" y="0"/>
                      <a:pt x="0" y="0"/>
                    </a:cubicBezTo>
                    <a:cubicBezTo>
                      <a:pt x="0" y="1"/>
                      <a:pt x="0"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8" name="Freeform 1857">
                <a:extLst>
                  <a:ext uri="{FF2B5EF4-FFF2-40B4-BE49-F238E27FC236}">
                    <a16:creationId xmlns:a16="http://schemas.microsoft.com/office/drawing/2014/main" xmlns="" id="{72E9699D-BBB4-44D4-88BF-87C891CB7B28}"/>
                  </a:ext>
                </a:extLst>
              </p:cNvPr>
              <p:cNvSpPr/>
              <p:nvPr/>
            </p:nvSpPr>
            <p:spPr>
              <a:xfrm>
                <a:off x="2504" y="3153"/>
                <a:ext cx="0" cy="3"/>
              </a:xfrm>
              <a:custGeom>
                <a:avLst/>
                <a:gdLst/>
                <a:ahLst/>
                <a:cxnLst>
                  <a:cxn ang="0">
                    <a:pos x="0" y="0"/>
                  </a:cxn>
                  <a:cxn ang="0">
                    <a:pos x="0" y="1"/>
                  </a:cxn>
                  <a:cxn ang="0">
                    <a:pos x="0" y="3"/>
                  </a:cxn>
                  <a:cxn ang="0">
                    <a:pos x="0" y="0"/>
                  </a:cxn>
                </a:cxnLst>
                <a:rect l="0" t="0" r="0" b="0"/>
                <a:pathLst>
                  <a:path w="1" h="3">
                    <a:moveTo>
                      <a:pt x="0" y="0"/>
                    </a:moveTo>
                    <a:lnTo>
                      <a:pt x="0" y="1"/>
                    </a:lnTo>
                    <a:lnTo>
                      <a:pt x="0" y="3"/>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69" name="Freeform 1858">
                <a:extLst>
                  <a:ext uri="{FF2B5EF4-FFF2-40B4-BE49-F238E27FC236}">
                    <a16:creationId xmlns:a16="http://schemas.microsoft.com/office/drawing/2014/main" xmlns="" id="{9DE216F9-5FFD-49AE-8D59-64A825D20033}"/>
                  </a:ext>
                </a:extLst>
              </p:cNvPr>
              <p:cNvSpPr/>
              <p:nvPr/>
            </p:nvSpPr>
            <p:spPr>
              <a:xfrm>
                <a:off x="2502" y="3152"/>
                <a:ext cx="3" cy="12"/>
              </a:xfrm>
              <a:custGeom>
                <a:avLst/>
                <a:gdLst/>
                <a:ahLst/>
                <a:cxnLst>
                  <a:cxn ang="0">
                    <a:pos x="3" y="0"/>
                  </a:cxn>
                  <a:cxn ang="0">
                    <a:pos x="1" y="4"/>
                  </a:cxn>
                  <a:cxn ang="0">
                    <a:pos x="0" y="12"/>
                  </a:cxn>
                  <a:cxn ang="0">
                    <a:pos x="0" y="10"/>
                  </a:cxn>
                  <a:cxn ang="0">
                    <a:pos x="3" y="0"/>
                  </a:cxn>
                </a:cxnLst>
                <a:rect l="0" t="0" r="0" b="0"/>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70" name="Freeform 1859">
                <a:extLst>
                  <a:ext uri="{FF2B5EF4-FFF2-40B4-BE49-F238E27FC236}">
                    <a16:creationId xmlns:a16="http://schemas.microsoft.com/office/drawing/2014/main" xmlns="" id="{C9EDA9E7-658C-4B6E-9732-7077AA43A2FC}"/>
                  </a:ext>
                </a:extLst>
              </p:cNvPr>
              <p:cNvSpPr/>
              <p:nvPr/>
            </p:nvSpPr>
            <p:spPr>
              <a:xfrm>
                <a:off x="2502" y="3167"/>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71" name="Freeform 1860">
                <a:extLst>
                  <a:ext uri="{FF2B5EF4-FFF2-40B4-BE49-F238E27FC236}">
                    <a16:creationId xmlns:a16="http://schemas.microsoft.com/office/drawing/2014/main" xmlns="" id="{769BCF0A-1645-4960-858D-9AE064C5DA5F}"/>
                  </a:ext>
                </a:extLst>
              </p:cNvPr>
              <p:cNvSpPr/>
              <p:nvPr/>
            </p:nvSpPr>
            <p:spPr>
              <a:xfrm>
                <a:off x="2501" y="3157"/>
                <a:ext cx="4" cy="14"/>
              </a:xfrm>
              <a:custGeom>
                <a:avLst/>
                <a:gdLst/>
                <a:ahLst/>
                <a:cxnLst>
                  <a:cxn ang="0">
                    <a:pos x="4" y="1"/>
                  </a:cxn>
                  <a:cxn ang="0">
                    <a:pos x="2" y="7"/>
                  </a:cxn>
                  <a:cxn ang="0">
                    <a:pos x="3" y="2"/>
                  </a:cxn>
                  <a:cxn ang="0">
                    <a:pos x="2" y="5"/>
                  </a:cxn>
                  <a:cxn ang="0">
                    <a:pos x="4" y="0"/>
                  </a:cxn>
                  <a:cxn ang="0">
                    <a:pos x="2" y="4"/>
                  </a:cxn>
                  <a:cxn ang="0">
                    <a:pos x="3" y="0"/>
                  </a:cxn>
                  <a:cxn ang="0">
                    <a:pos x="1" y="7"/>
                  </a:cxn>
                  <a:cxn ang="0">
                    <a:pos x="1" y="6"/>
                  </a:cxn>
                  <a:cxn ang="0">
                    <a:pos x="0" y="9"/>
                  </a:cxn>
                  <a:cxn ang="0">
                    <a:pos x="0" y="13"/>
                  </a:cxn>
                  <a:cxn ang="0">
                    <a:pos x="4" y="1"/>
                  </a:cxn>
                </a:cxnLst>
                <a:rect l="0" t="0" r="0" b="0"/>
                <a:pathLst>
                  <a:path w="5" h="16">
                    <a:moveTo>
                      <a:pt x="5" y="2"/>
                    </a:moveTo>
                    <a:cubicBezTo>
                      <a:pt x="3" y="8"/>
                      <a:pt x="3" y="8"/>
                      <a:pt x="3" y="8"/>
                    </a:cubicBezTo>
                    <a:cubicBezTo>
                      <a:pt x="3" y="6"/>
                      <a:pt x="4" y="4"/>
                      <a:pt x="4" y="3"/>
                    </a:cubicBezTo>
                    <a:cubicBezTo>
                      <a:pt x="4" y="2"/>
                      <a:pt x="3" y="6"/>
                      <a:pt x="3" y="6"/>
                    </a:cubicBezTo>
                    <a:cubicBezTo>
                      <a:pt x="5" y="0"/>
                      <a:pt x="4" y="5"/>
                      <a:pt x="5" y="0"/>
                    </a:cubicBezTo>
                    <a:cubicBezTo>
                      <a:pt x="5" y="0"/>
                      <a:pt x="4" y="0"/>
                      <a:pt x="3" y="5"/>
                    </a:cubicBezTo>
                    <a:cubicBezTo>
                      <a:pt x="4" y="1"/>
                      <a:pt x="4" y="1"/>
                      <a:pt x="4" y="1"/>
                    </a:cubicBezTo>
                    <a:cubicBezTo>
                      <a:pt x="2" y="8"/>
                      <a:pt x="2" y="8"/>
                      <a:pt x="2" y="8"/>
                    </a:cubicBezTo>
                    <a:cubicBezTo>
                      <a:pt x="2" y="10"/>
                      <a:pt x="4" y="3"/>
                      <a:pt x="2" y="7"/>
                    </a:cubicBezTo>
                    <a:cubicBezTo>
                      <a:pt x="2" y="10"/>
                      <a:pt x="2" y="10"/>
                      <a:pt x="1" y="11"/>
                    </a:cubicBezTo>
                    <a:cubicBezTo>
                      <a:pt x="2" y="10"/>
                      <a:pt x="0" y="16"/>
                      <a:pt x="1" y="15"/>
                    </a:cubicBezTo>
                    <a:cubicBezTo>
                      <a:pt x="1" y="15"/>
                      <a:pt x="4" y="5"/>
                      <a:pt x="5"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72" name="Freeform 1861">
                <a:extLst>
                  <a:ext uri="{FF2B5EF4-FFF2-40B4-BE49-F238E27FC236}">
                    <a16:creationId xmlns:a16="http://schemas.microsoft.com/office/drawing/2014/main" xmlns="" id="{7F4E2331-46A6-47D0-8543-2AFC136A17FB}"/>
                  </a:ext>
                </a:extLst>
              </p:cNvPr>
              <p:cNvSpPr/>
              <p:nvPr/>
            </p:nvSpPr>
            <p:spPr>
              <a:xfrm>
                <a:off x="2504" y="3164"/>
                <a:ext cx="0" cy="3"/>
              </a:xfrm>
              <a:custGeom>
                <a:avLst/>
                <a:gdLst/>
                <a:ahLst/>
                <a:cxnLst>
                  <a:cxn ang="0">
                    <a:pos x="0" y="1"/>
                  </a:cxn>
                  <a:cxn ang="0">
                    <a:pos x="0" y="3"/>
                  </a:cxn>
                  <a:cxn ang="0">
                    <a:pos x="0" y="0"/>
                  </a:cxn>
                  <a:cxn ang="0">
                    <a:pos x="0" y="1"/>
                  </a:cxn>
                </a:cxnLst>
                <a:rect l="0" t="0" r="0" b="0"/>
                <a:pathLst>
                  <a:path w="1" h="3">
                    <a:moveTo>
                      <a:pt x="0" y="1"/>
                    </a:moveTo>
                    <a:lnTo>
                      <a:pt x="0" y="3"/>
                    </a:ln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73" name="Freeform 1862">
                <a:extLst>
                  <a:ext uri="{FF2B5EF4-FFF2-40B4-BE49-F238E27FC236}">
                    <a16:creationId xmlns:a16="http://schemas.microsoft.com/office/drawing/2014/main" xmlns="" id="{9E649062-52DB-4C63-8689-8CF33F175FB5}"/>
                  </a:ext>
                </a:extLst>
              </p:cNvPr>
              <p:cNvSpPr/>
              <p:nvPr/>
            </p:nvSpPr>
            <p:spPr>
              <a:xfrm>
                <a:off x="2503" y="3157"/>
                <a:ext cx="4" cy="15"/>
              </a:xfrm>
              <a:custGeom>
                <a:avLst/>
                <a:gdLst/>
                <a:ahLst/>
                <a:cxnLst>
                  <a:cxn ang="0">
                    <a:pos x="3" y="0"/>
                  </a:cxn>
                  <a:cxn ang="0">
                    <a:pos x="2" y="3"/>
                  </a:cxn>
                  <a:cxn ang="0">
                    <a:pos x="2" y="0"/>
                  </a:cxn>
                  <a:cxn ang="0">
                    <a:pos x="1" y="6"/>
                  </a:cxn>
                  <a:cxn ang="0">
                    <a:pos x="2" y="3"/>
                  </a:cxn>
                  <a:cxn ang="0">
                    <a:pos x="0" y="10"/>
                  </a:cxn>
                  <a:cxn ang="0">
                    <a:pos x="0" y="8"/>
                  </a:cxn>
                  <a:cxn ang="0">
                    <a:pos x="1" y="8"/>
                  </a:cxn>
                  <a:cxn ang="0">
                    <a:pos x="2" y="7"/>
                  </a:cxn>
                  <a:cxn ang="0">
                    <a:pos x="2" y="5"/>
                  </a:cxn>
                  <a:cxn ang="0">
                    <a:pos x="3" y="0"/>
                  </a:cxn>
                </a:cxnLst>
                <a:rect l="0" t="0" r="0" b="0"/>
                <a:pathLst>
                  <a:path w="5" h="17">
                    <a:moveTo>
                      <a:pt x="4" y="0"/>
                    </a:moveTo>
                    <a:cubicBezTo>
                      <a:pt x="3" y="4"/>
                      <a:pt x="3" y="4"/>
                      <a:pt x="3" y="4"/>
                    </a:cubicBezTo>
                    <a:cubicBezTo>
                      <a:pt x="3" y="4"/>
                      <a:pt x="3" y="3"/>
                      <a:pt x="3" y="1"/>
                    </a:cubicBezTo>
                    <a:cubicBezTo>
                      <a:pt x="3" y="3"/>
                      <a:pt x="2" y="5"/>
                      <a:pt x="2" y="7"/>
                    </a:cubicBezTo>
                    <a:cubicBezTo>
                      <a:pt x="1" y="12"/>
                      <a:pt x="3" y="5"/>
                      <a:pt x="3" y="4"/>
                    </a:cubicBezTo>
                    <a:cubicBezTo>
                      <a:pt x="3" y="7"/>
                      <a:pt x="2" y="7"/>
                      <a:pt x="1" y="12"/>
                    </a:cubicBezTo>
                    <a:cubicBezTo>
                      <a:pt x="1" y="12"/>
                      <a:pt x="1" y="11"/>
                      <a:pt x="1" y="10"/>
                    </a:cubicBezTo>
                    <a:cubicBezTo>
                      <a:pt x="0" y="17"/>
                      <a:pt x="2" y="11"/>
                      <a:pt x="2" y="10"/>
                    </a:cubicBezTo>
                    <a:cubicBezTo>
                      <a:pt x="2" y="9"/>
                      <a:pt x="3" y="7"/>
                      <a:pt x="3" y="8"/>
                    </a:cubicBezTo>
                    <a:cubicBezTo>
                      <a:pt x="3" y="6"/>
                      <a:pt x="3" y="6"/>
                      <a:pt x="3" y="6"/>
                    </a:cubicBezTo>
                    <a:cubicBezTo>
                      <a:pt x="4" y="1"/>
                      <a:pt x="5" y="0"/>
                      <a:pt x="4"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74" name="Freeform 1863">
                <a:extLst>
                  <a:ext uri="{FF2B5EF4-FFF2-40B4-BE49-F238E27FC236}">
                    <a16:creationId xmlns:a16="http://schemas.microsoft.com/office/drawing/2014/main" xmlns="" id="{90CDB2D1-2A79-455A-99F0-00BC39D08930}"/>
                  </a:ext>
                </a:extLst>
              </p:cNvPr>
              <p:cNvSpPr/>
              <p:nvPr/>
            </p:nvSpPr>
            <p:spPr>
              <a:xfrm>
                <a:off x="2505" y="3156"/>
                <a:ext cx="1" cy="2"/>
              </a:xfrm>
              <a:custGeom>
                <a:avLst/>
                <a:gdLst/>
                <a:ahLst/>
                <a:cxnLst>
                  <a:cxn ang="0">
                    <a:pos x="0" y="1"/>
                  </a:cxn>
                  <a:cxn ang="0">
                    <a:pos x="0" y="2"/>
                  </a:cxn>
                  <a:cxn ang="0">
                    <a:pos x="0" y="1"/>
                  </a:cxn>
                </a:cxnLst>
                <a:rect l="0" t="0" r="0" b="0"/>
                <a:pathLst>
                  <a:path w="1" h="2">
                    <a:moveTo>
                      <a:pt x="0" y="1"/>
                    </a:moveTo>
                    <a:cubicBezTo>
                      <a:pt x="1" y="1"/>
                      <a:pt x="1" y="1"/>
                      <a:pt x="0" y="2"/>
                    </a:cubicBezTo>
                    <a:cubicBezTo>
                      <a:pt x="1" y="1"/>
                      <a:pt x="1" y="0"/>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375" name="Freeform 1864">
                <a:extLst>
                  <a:ext uri="{FF2B5EF4-FFF2-40B4-BE49-F238E27FC236}">
                    <a16:creationId xmlns:a16="http://schemas.microsoft.com/office/drawing/2014/main" xmlns="" id="{84BD04C0-EF65-41AB-AF6D-0502CC44CAD6}"/>
                  </a:ext>
                </a:extLst>
              </p:cNvPr>
              <p:cNvSpPr/>
              <p:nvPr/>
            </p:nvSpPr>
            <p:spPr>
              <a:xfrm>
                <a:off x="2504" y="3165"/>
                <a:ext cx="1" cy="1"/>
              </a:xfrm>
              <a:custGeom>
                <a:avLst/>
                <a:gdLst/>
                <a:ahLst/>
                <a:cxnLst>
                  <a:cxn ang="0">
                    <a:pos x="0" y="0"/>
                  </a:cxn>
                  <a:cxn ang="0">
                    <a:pos x="0" y="1"/>
                  </a:cxn>
                  <a:cxn ang="0">
                    <a:pos x="0" y="0"/>
                  </a:cxn>
                </a:cxnLst>
                <a:rect l="0" t="0" r="0" b="0"/>
                <a:pathLst>
                  <a:path w="1" h="1">
                    <a:moveTo>
                      <a:pt x="0" y="0"/>
                    </a:moveTo>
                    <a:cubicBezTo>
                      <a:pt x="1" y="0"/>
                      <a:pt x="1" y="0"/>
                      <a:pt x="0" y="1"/>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1731" name="Group 2066">
              <a:extLst>
                <a:ext uri="{FF2B5EF4-FFF2-40B4-BE49-F238E27FC236}">
                  <a16:creationId xmlns:a16="http://schemas.microsoft.com/office/drawing/2014/main" xmlns="" id="{27702D92-D18A-4FA4-92E0-5E1641803E4F}"/>
                </a:ext>
              </a:extLst>
            </p:cNvPr>
            <p:cNvGrpSpPr/>
            <p:nvPr/>
          </p:nvGrpSpPr>
          <p:grpSpPr>
            <a:xfrm>
              <a:off x="2500" y="3139"/>
              <a:ext cx="330" cy="36"/>
              <a:chOff x="2500" y="3139"/>
              <a:chExt cx="330" cy="36"/>
            </a:xfrm>
          </p:grpSpPr>
          <p:sp>
            <p:nvSpPr>
              <p:cNvPr id="1976" name="Freeform 1866">
                <a:extLst>
                  <a:ext uri="{FF2B5EF4-FFF2-40B4-BE49-F238E27FC236}">
                    <a16:creationId xmlns:a16="http://schemas.microsoft.com/office/drawing/2014/main" xmlns="" id="{6766B3D6-E461-4905-9FEE-D01D032AA651}"/>
                  </a:ext>
                </a:extLst>
              </p:cNvPr>
              <p:cNvSpPr/>
              <p:nvPr/>
            </p:nvSpPr>
            <p:spPr>
              <a:xfrm>
                <a:off x="2506" y="3157"/>
                <a:ext cx="1" cy="3"/>
              </a:xfrm>
              <a:custGeom>
                <a:avLst/>
                <a:gdLst/>
                <a:ahLst/>
                <a:cxnLst>
                  <a:cxn ang="0">
                    <a:pos x="0" y="2"/>
                  </a:cxn>
                  <a:cxn ang="0">
                    <a:pos x="0" y="3"/>
                  </a:cxn>
                  <a:cxn ang="0">
                    <a:pos x="1" y="0"/>
                  </a:cxn>
                  <a:cxn ang="0">
                    <a:pos x="0" y="2"/>
                  </a:cxn>
                </a:cxnLst>
                <a:rect l="0" t="0" r="0" b="0"/>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77" name="Freeform 1867">
                <a:extLst>
                  <a:ext uri="{FF2B5EF4-FFF2-40B4-BE49-F238E27FC236}">
                    <a16:creationId xmlns:a16="http://schemas.microsoft.com/office/drawing/2014/main" xmlns="" id="{66E629B0-7E50-4025-962B-BD687DA39B25}"/>
                  </a:ext>
                </a:extLst>
              </p:cNvPr>
              <p:cNvSpPr/>
              <p:nvPr/>
            </p:nvSpPr>
            <p:spPr>
              <a:xfrm>
                <a:off x="2504" y="3154"/>
                <a:ext cx="10" cy="17"/>
              </a:xfrm>
              <a:custGeom>
                <a:avLst/>
                <a:gdLst/>
                <a:ahLst/>
                <a:cxnLst>
                  <a:cxn ang="0">
                    <a:pos x="7" y="14"/>
                  </a:cxn>
                  <a:cxn ang="0">
                    <a:pos x="7" y="11"/>
                  </a:cxn>
                  <a:cxn ang="0">
                    <a:pos x="9" y="8"/>
                  </a:cxn>
                  <a:cxn ang="0">
                    <a:pos x="10" y="1"/>
                  </a:cxn>
                  <a:cxn ang="0">
                    <a:pos x="9" y="4"/>
                  </a:cxn>
                  <a:cxn ang="0">
                    <a:pos x="10" y="0"/>
                  </a:cxn>
                  <a:cxn ang="0">
                    <a:pos x="8" y="2"/>
                  </a:cxn>
                  <a:cxn ang="0">
                    <a:pos x="7" y="4"/>
                  </a:cxn>
                  <a:cxn ang="0">
                    <a:pos x="4" y="2"/>
                  </a:cxn>
                  <a:cxn ang="0">
                    <a:pos x="2" y="8"/>
                  </a:cxn>
                  <a:cxn ang="0">
                    <a:pos x="3" y="4"/>
                  </a:cxn>
                  <a:cxn ang="0">
                    <a:pos x="3" y="4"/>
                  </a:cxn>
                  <a:cxn ang="0">
                    <a:pos x="3" y="2"/>
                  </a:cxn>
                  <a:cxn ang="0">
                    <a:pos x="1" y="9"/>
                  </a:cxn>
                  <a:cxn ang="0">
                    <a:pos x="3" y="2"/>
                  </a:cxn>
                  <a:cxn ang="0">
                    <a:pos x="1" y="7"/>
                  </a:cxn>
                  <a:cxn ang="0">
                    <a:pos x="0" y="11"/>
                  </a:cxn>
                  <a:cxn ang="0">
                    <a:pos x="0" y="14"/>
                  </a:cxn>
                  <a:cxn ang="0">
                    <a:pos x="3" y="6"/>
                  </a:cxn>
                  <a:cxn ang="0">
                    <a:pos x="2" y="9"/>
                  </a:cxn>
                  <a:cxn ang="0">
                    <a:pos x="3" y="13"/>
                  </a:cxn>
                  <a:cxn ang="0">
                    <a:pos x="5" y="8"/>
                  </a:cxn>
                  <a:cxn ang="0">
                    <a:pos x="4" y="9"/>
                  </a:cxn>
                  <a:cxn ang="0">
                    <a:pos x="5" y="7"/>
                  </a:cxn>
                  <a:cxn ang="0">
                    <a:pos x="4" y="10"/>
                  </a:cxn>
                  <a:cxn ang="0">
                    <a:pos x="7" y="4"/>
                  </a:cxn>
                  <a:cxn ang="0">
                    <a:pos x="5" y="14"/>
                  </a:cxn>
                  <a:cxn ang="0">
                    <a:pos x="5" y="10"/>
                  </a:cxn>
                  <a:cxn ang="0">
                    <a:pos x="6" y="7"/>
                  </a:cxn>
                  <a:cxn ang="0">
                    <a:pos x="5" y="13"/>
                  </a:cxn>
                  <a:cxn ang="0">
                    <a:pos x="7" y="9"/>
                  </a:cxn>
                  <a:cxn ang="0">
                    <a:pos x="7" y="6"/>
                  </a:cxn>
                  <a:cxn ang="0">
                    <a:pos x="8" y="8"/>
                  </a:cxn>
                  <a:cxn ang="0">
                    <a:pos x="6" y="14"/>
                  </a:cxn>
                  <a:cxn ang="0">
                    <a:pos x="5" y="17"/>
                  </a:cxn>
                  <a:cxn ang="0">
                    <a:pos x="8" y="8"/>
                  </a:cxn>
                  <a:cxn ang="0">
                    <a:pos x="7" y="14"/>
                  </a:cxn>
                </a:cxnLst>
                <a:rect l="0" t="0" r="0" b="0"/>
                <a:pathLst>
                  <a:path w="11" h="19">
                    <a:moveTo>
                      <a:pt x="8" y="16"/>
                    </a:moveTo>
                    <a:cubicBezTo>
                      <a:pt x="8" y="14"/>
                      <a:pt x="9" y="13"/>
                      <a:pt x="8" y="13"/>
                    </a:cubicBezTo>
                    <a:cubicBezTo>
                      <a:pt x="9" y="10"/>
                      <a:pt x="9" y="11"/>
                      <a:pt x="10" y="9"/>
                    </a:cubicBezTo>
                    <a:cubicBezTo>
                      <a:pt x="10" y="7"/>
                      <a:pt x="11" y="5"/>
                      <a:pt x="11" y="2"/>
                    </a:cubicBezTo>
                    <a:cubicBezTo>
                      <a:pt x="11" y="2"/>
                      <a:pt x="10" y="6"/>
                      <a:pt x="10" y="5"/>
                    </a:cubicBezTo>
                    <a:cubicBezTo>
                      <a:pt x="11" y="1"/>
                      <a:pt x="11" y="1"/>
                      <a:pt x="11" y="1"/>
                    </a:cubicBezTo>
                    <a:cubicBezTo>
                      <a:pt x="10" y="3"/>
                      <a:pt x="9" y="6"/>
                      <a:pt x="9" y="3"/>
                    </a:cubicBezTo>
                    <a:cubicBezTo>
                      <a:pt x="9" y="2"/>
                      <a:pt x="9" y="4"/>
                      <a:pt x="8" y="5"/>
                    </a:cubicBezTo>
                    <a:cubicBezTo>
                      <a:pt x="7" y="3"/>
                      <a:pt x="5" y="6"/>
                      <a:pt x="5" y="3"/>
                    </a:cubicBezTo>
                    <a:cubicBezTo>
                      <a:pt x="3" y="9"/>
                      <a:pt x="3" y="9"/>
                      <a:pt x="3" y="9"/>
                    </a:cubicBezTo>
                    <a:cubicBezTo>
                      <a:pt x="4" y="6"/>
                      <a:pt x="3" y="9"/>
                      <a:pt x="4" y="5"/>
                    </a:cubicBezTo>
                    <a:cubicBezTo>
                      <a:pt x="4" y="6"/>
                      <a:pt x="4" y="5"/>
                      <a:pt x="4"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9"/>
                      <a:pt x="4" y="7"/>
                    </a:cubicBezTo>
                    <a:cubicBezTo>
                      <a:pt x="3" y="11"/>
                      <a:pt x="3" y="11"/>
                      <a:pt x="3" y="11"/>
                    </a:cubicBezTo>
                    <a:cubicBezTo>
                      <a:pt x="4" y="9"/>
                      <a:pt x="5" y="9"/>
                      <a:pt x="4" y="15"/>
                    </a:cubicBezTo>
                    <a:cubicBezTo>
                      <a:pt x="4" y="11"/>
                      <a:pt x="4" y="17"/>
                      <a:pt x="6" y="9"/>
                    </a:cubicBezTo>
                    <a:cubicBezTo>
                      <a:pt x="5" y="11"/>
                      <a:pt x="5" y="10"/>
                      <a:pt x="5" y="11"/>
                    </a:cubicBezTo>
                    <a:cubicBezTo>
                      <a:pt x="6" y="8"/>
                      <a:pt x="6" y="8"/>
                      <a:pt x="6" y="8"/>
                    </a:cubicBezTo>
                    <a:cubicBezTo>
                      <a:pt x="6" y="9"/>
                      <a:pt x="5" y="13"/>
                      <a:pt x="5" y="12"/>
                    </a:cubicBezTo>
                    <a:cubicBezTo>
                      <a:pt x="6" y="9"/>
                      <a:pt x="7" y="8"/>
                      <a:pt x="8" y="5"/>
                    </a:cubicBezTo>
                    <a:cubicBezTo>
                      <a:pt x="7" y="9"/>
                      <a:pt x="6" y="12"/>
                      <a:pt x="6" y="16"/>
                    </a:cubicBezTo>
                    <a:cubicBezTo>
                      <a:pt x="6" y="12"/>
                      <a:pt x="6" y="12"/>
                      <a:pt x="6" y="12"/>
                    </a:cubicBezTo>
                    <a:cubicBezTo>
                      <a:pt x="6" y="13"/>
                      <a:pt x="7" y="10"/>
                      <a:pt x="7" y="8"/>
                    </a:cubicBezTo>
                    <a:cubicBezTo>
                      <a:pt x="8" y="8"/>
                      <a:pt x="6" y="13"/>
                      <a:pt x="6" y="15"/>
                    </a:cubicBezTo>
                    <a:cubicBezTo>
                      <a:pt x="6" y="17"/>
                      <a:pt x="8" y="8"/>
                      <a:pt x="8" y="11"/>
                    </a:cubicBezTo>
                    <a:cubicBezTo>
                      <a:pt x="8" y="7"/>
                      <a:pt x="8" y="7"/>
                      <a:pt x="8" y="7"/>
                    </a:cubicBezTo>
                    <a:cubicBezTo>
                      <a:pt x="9" y="6"/>
                      <a:pt x="8" y="10"/>
                      <a:pt x="9" y="9"/>
                    </a:cubicBezTo>
                    <a:cubicBezTo>
                      <a:pt x="8" y="14"/>
                      <a:pt x="7" y="13"/>
                      <a:pt x="7" y="16"/>
                    </a:cubicBezTo>
                    <a:cubicBezTo>
                      <a:pt x="7" y="17"/>
                      <a:pt x="7" y="17"/>
                      <a:pt x="6" y="19"/>
                    </a:cubicBezTo>
                    <a:cubicBezTo>
                      <a:pt x="7" y="16"/>
                      <a:pt x="8" y="13"/>
                      <a:pt x="9" y="10"/>
                    </a:cubicBezTo>
                    <a:cubicBezTo>
                      <a:pt x="7" y="16"/>
                      <a:pt x="8" y="16"/>
                      <a:pt x="8" y="16"/>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78" name="Freeform 1868">
                <a:extLst>
                  <a:ext uri="{FF2B5EF4-FFF2-40B4-BE49-F238E27FC236}">
                    <a16:creationId xmlns:a16="http://schemas.microsoft.com/office/drawing/2014/main" xmlns="" id="{FAD73A03-FC0D-45C3-A56F-51EF1BB5D295}"/>
                  </a:ext>
                </a:extLst>
              </p:cNvPr>
              <p:cNvSpPr/>
              <p:nvPr/>
            </p:nvSpPr>
            <p:spPr>
              <a:xfrm>
                <a:off x="2510" y="3171"/>
                <a:ext cx="0" cy="2"/>
              </a:xfrm>
              <a:custGeom>
                <a:avLst/>
                <a:gdLst/>
                <a:ahLst/>
                <a:cxnLst>
                  <a:cxn ang="0">
                    <a:pos x="0" y="0"/>
                  </a:cxn>
                  <a:cxn ang="0">
                    <a:pos x="0" y="2"/>
                  </a:cxn>
                  <a:cxn ang="0">
                    <a:pos x="0" y="1"/>
                  </a:cxn>
                  <a:cxn ang="0">
                    <a:pos x="0" y="0"/>
                  </a:cxn>
                </a:cxnLst>
                <a:rect l="0" t="0" r="0" b="0"/>
                <a:pathLst>
                  <a:path w="1" h="2">
                    <a:moveTo>
                      <a:pt x="0" y="0"/>
                    </a:moveTo>
                    <a:lnTo>
                      <a:pt x="0" y="2"/>
                    </a:ln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79" name="Freeform 1869">
                <a:extLst>
                  <a:ext uri="{FF2B5EF4-FFF2-40B4-BE49-F238E27FC236}">
                    <a16:creationId xmlns:a16="http://schemas.microsoft.com/office/drawing/2014/main" xmlns="" id="{4D7B63F8-E800-4269-9F2D-F8360507B585}"/>
                  </a:ext>
                </a:extLst>
              </p:cNvPr>
              <p:cNvSpPr/>
              <p:nvPr/>
            </p:nvSpPr>
            <p:spPr>
              <a:xfrm>
                <a:off x="2512" y="316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0" name="Freeform 1870">
                <a:extLst>
                  <a:ext uri="{FF2B5EF4-FFF2-40B4-BE49-F238E27FC236}">
                    <a16:creationId xmlns:a16="http://schemas.microsoft.com/office/drawing/2014/main" xmlns="" id="{9C2A1D4C-C5FC-442C-81BA-7F0AE21E20A2}"/>
                  </a:ext>
                </a:extLst>
              </p:cNvPr>
              <p:cNvSpPr/>
              <p:nvPr/>
            </p:nvSpPr>
            <p:spPr>
              <a:xfrm>
                <a:off x="2513" y="3157"/>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1" name="Freeform 1871">
                <a:extLst>
                  <a:ext uri="{FF2B5EF4-FFF2-40B4-BE49-F238E27FC236}">
                    <a16:creationId xmlns:a16="http://schemas.microsoft.com/office/drawing/2014/main" xmlns="" id="{CD26E50C-EEF6-4E3C-9E8A-33A8443C98B3}"/>
                  </a:ext>
                </a:extLst>
              </p:cNvPr>
              <p:cNvSpPr/>
              <p:nvPr/>
            </p:nvSpPr>
            <p:spPr>
              <a:xfrm>
                <a:off x="2509" y="3169"/>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2" name="Freeform 1872">
                <a:extLst>
                  <a:ext uri="{FF2B5EF4-FFF2-40B4-BE49-F238E27FC236}">
                    <a16:creationId xmlns:a16="http://schemas.microsoft.com/office/drawing/2014/main" xmlns="" id="{61B02E7F-D1F5-4E2F-A64D-18E0A20C8250}"/>
                  </a:ext>
                </a:extLst>
              </p:cNvPr>
              <p:cNvSpPr/>
              <p:nvPr/>
            </p:nvSpPr>
            <p:spPr>
              <a:xfrm>
                <a:off x="2507" y="3168"/>
                <a:ext cx="1" cy="2"/>
              </a:xfrm>
              <a:custGeom>
                <a:avLst/>
                <a:gdLst/>
                <a:ahLst/>
                <a:cxnLst>
                  <a:cxn ang="0">
                    <a:pos x="1" y="0"/>
                  </a:cxn>
                  <a:cxn ang="0">
                    <a:pos x="0" y="2"/>
                  </a:cxn>
                  <a:cxn ang="0">
                    <a:pos x="1" y="0"/>
                  </a:cxn>
                </a:cxnLst>
                <a:rect l="0" t="0" r="0" b="0"/>
                <a:pathLst>
                  <a:path w="1" h="3">
                    <a:moveTo>
                      <a:pt x="1" y="0"/>
                    </a:moveTo>
                    <a:cubicBezTo>
                      <a:pt x="0" y="3"/>
                      <a:pt x="0" y="3"/>
                      <a:pt x="0" y="3"/>
                    </a:cubicBezTo>
                    <a:cubicBezTo>
                      <a:pt x="0" y="3"/>
                      <a:pt x="1"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3" name="Freeform 1873">
                <a:extLst>
                  <a:ext uri="{FF2B5EF4-FFF2-40B4-BE49-F238E27FC236}">
                    <a16:creationId xmlns:a16="http://schemas.microsoft.com/office/drawing/2014/main" xmlns="" id="{9578DB87-1769-4A56-AEAE-71B1028B492E}"/>
                  </a:ext>
                </a:extLst>
              </p:cNvPr>
              <p:cNvSpPr/>
              <p:nvPr/>
            </p:nvSpPr>
            <p:spPr>
              <a:xfrm>
                <a:off x="2510" y="3170"/>
                <a:ext cx="1" cy="2"/>
              </a:xfrm>
              <a:custGeom>
                <a:avLst/>
                <a:gdLst/>
                <a:ahLst/>
                <a:cxnLst>
                  <a:cxn ang="0">
                    <a:pos x="0" y="2"/>
                  </a:cxn>
                  <a:cxn ang="0">
                    <a:pos x="1" y="1"/>
                  </a:cxn>
                  <a:cxn ang="0">
                    <a:pos x="1" y="0"/>
                  </a:cxn>
                  <a:cxn ang="0">
                    <a:pos x="0" y="2"/>
                  </a:cxn>
                </a:cxnLst>
                <a:rect l="0" t="0" r="0" b="0"/>
                <a:pathLst>
                  <a:path w="1" h="2">
                    <a:moveTo>
                      <a:pt x="0" y="2"/>
                    </a:moveTo>
                    <a:lnTo>
                      <a:pt x="1"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4" name="Freeform 1874">
                <a:extLst>
                  <a:ext uri="{FF2B5EF4-FFF2-40B4-BE49-F238E27FC236}">
                    <a16:creationId xmlns:a16="http://schemas.microsoft.com/office/drawing/2014/main" xmlns="" id="{7572D534-D99E-421D-A383-AB30AE33A138}"/>
                  </a:ext>
                </a:extLst>
              </p:cNvPr>
              <p:cNvSpPr/>
              <p:nvPr/>
            </p:nvSpPr>
            <p:spPr>
              <a:xfrm>
                <a:off x="2512" y="3152"/>
                <a:ext cx="8" cy="20"/>
              </a:xfrm>
              <a:custGeom>
                <a:avLst/>
                <a:gdLst/>
                <a:ahLst/>
                <a:cxnLst>
                  <a:cxn ang="0">
                    <a:pos x="7" y="3"/>
                  </a:cxn>
                  <a:cxn ang="0">
                    <a:pos x="7" y="0"/>
                  </a:cxn>
                  <a:cxn ang="0">
                    <a:pos x="4" y="10"/>
                  </a:cxn>
                  <a:cxn ang="0">
                    <a:pos x="6" y="1"/>
                  </a:cxn>
                  <a:cxn ang="0">
                    <a:pos x="3" y="7"/>
                  </a:cxn>
                  <a:cxn ang="0">
                    <a:pos x="4" y="4"/>
                  </a:cxn>
                  <a:cxn ang="0">
                    <a:pos x="1" y="12"/>
                  </a:cxn>
                  <a:cxn ang="0">
                    <a:pos x="4" y="2"/>
                  </a:cxn>
                  <a:cxn ang="0">
                    <a:pos x="4" y="2"/>
                  </a:cxn>
                  <a:cxn ang="0">
                    <a:pos x="2" y="5"/>
                  </a:cxn>
                  <a:cxn ang="0">
                    <a:pos x="1" y="10"/>
                  </a:cxn>
                  <a:cxn ang="0">
                    <a:pos x="0" y="15"/>
                  </a:cxn>
                  <a:cxn ang="0">
                    <a:pos x="1" y="11"/>
                  </a:cxn>
                  <a:cxn ang="0">
                    <a:pos x="0" y="15"/>
                  </a:cxn>
                  <a:cxn ang="0">
                    <a:pos x="1" y="13"/>
                  </a:cxn>
                  <a:cxn ang="0">
                    <a:pos x="0" y="16"/>
                  </a:cxn>
                  <a:cxn ang="0">
                    <a:pos x="1" y="13"/>
                  </a:cxn>
                  <a:cxn ang="0">
                    <a:pos x="1" y="14"/>
                  </a:cxn>
                  <a:cxn ang="0">
                    <a:pos x="2" y="10"/>
                  </a:cxn>
                  <a:cxn ang="0">
                    <a:pos x="1" y="14"/>
                  </a:cxn>
                  <a:cxn ang="0">
                    <a:pos x="2" y="11"/>
                  </a:cxn>
                  <a:cxn ang="0">
                    <a:pos x="1" y="16"/>
                  </a:cxn>
                  <a:cxn ang="0">
                    <a:pos x="2" y="13"/>
                  </a:cxn>
                  <a:cxn ang="0">
                    <a:pos x="1" y="16"/>
                  </a:cxn>
                  <a:cxn ang="0">
                    <a:pos x="4" y="7"/>
                  </a:cxn>
                  <a:cxn ang="0">
                    <a:pos x="2" y="14"/>
                  </a:cxn>
                  <a:cxn ang="0">
                    <a:pos x="3" y="13"/>
                  </a:cxn>
                  <a:cxn ang="0">
                    <a:pos x="3" y="14"/>
                  </a:cxn>
                  <a:cxn ang="0">
                    <a:pos x="4" y="11"/>
                  </a:cxn>
                  <a:cxn ang="0">
                    <a:pos x="4" y="10"/>
                  </a:cxn>
                  <a:cxn ang="0">
                    <a:pos x="5" y="8"/>
                  </a:cxn>
                  <a:cxn ang="0">
                    <a:pos x="5" y="10"/>
                  </a:cxn>
                  <a:cxn ang="0">
                    <a:pos x="7" y="4"/>
                  </a:cxn>
                  <a:cxn ang="0">
                    <a:pos x="5" y="8"/>
                  </a:cxn>
                  <a:cxn ang="0">
                    <a:pos x="7" y="3"/>
                  </a:cxn>
                </a:cxnLst>
                <a:rect l="0" t="0" r="0" b="0"/>
                <a:pathLst>
                  <a:path w="9" h="22">
                    <a:moveTo>
                      <a:pt x="8" y="4"/>
                    </a:moveTo>
                    <a:cubicBezTo>
                      <a:pt x="9" y="0"/>
                      <a:pt x="8" y="2"/>
                      <a:pt x="8" y="1"/>
                    </a:cubicBezTo>
                    <a:cubicBezTo>
                      <a:pt x="7" y="3"/>
                      <a:pt x="5" y="11"/>
                      <a:pt x="5" y="11"/>
                    </a:cubicBezTo>
                    <a:cubicBezTo>
                      <a:pt x="7" y="2"/>
                      <a:pt x="7" y="2"/>
                      <a:pt x="7" y="2"/>
                    </a:cubicBezTo>
                    <a:cubicBezTo>
                      <a:pt x="6" y="3"/>
                      <a:pt x="6" y="1"/>
                      <a:pt x="4" y="8"/>
                    </a:cubicBezTo>
                    <a:cubicBezTo>
                      <a:pt x="5" y="5"/>
                      <a:pt x="5" y="5"/>
                      <a:pt x="5" y="5"/>
                    </a:cubicBezTo>
                    <a:cubicBezTo>
                      <a:pt x="4" y="5"/>
                      <a:pt x="1" y="17"/>
                      <a:pt x="2" y="14"/>
                    </a:cubicBezTo>
                    <a:cubicBezTo>
                      <a:pt x="4" y="9"/>
                      <a:pt x="3" y="9"/>
                      <a:pt x="5" y="3"/>
                    </a:cubicBezTo>
                    <a:cubicBezTo>
                      <a:pt x="5" y="3"/>
                      <a:pt x="5" y="3"/>
                      <a:pt x="5" y="3"/>
                    </a:cubicBezTo>
                    <a:cubicBezTo>
                      <a:pt x="4" y="3"/>
                      <a:pt x="3" y="6"/>
                      <a:pt x="3" y="6"/>
                    </a:cubicBezTo>
                    <a:cubicBezTo>
                      <a:pt x="3" y="8"/>
                      <a:pt x="2" y="12"/>
                      <a:pt x="2" y="12"/>
                    </a:cubicBezTo>
                    <a:cubicBezTo>
                      <a:pt x="2" y="12"/>
                      <a:pt x="1" y="15"/>
                      <a:pt x="0" y="17"/>
                    </a:cubicBezTo>
                    <a:cubicBezTo>
                      <a:pt x="1" y="15"/>
                      <a:pt x="1" y="16"/>
                      <a:pt x="2" y="13"/>
                    </a:cubicBezTo>
                    <a:cubicBezTo>
                      <a:pt x="1" y="16"/>
                      <a:pt x="1" y="14"/>
                      <a:pt x="1" y="17"/>
                    </a:cubicBezTo>
                    <a:cubicBezTo>
                      <a:pt x="2" y="15"/>
                      <a:pt x="2" y="15"/>
                      <a:pt x="2" y="15"/>
                    </a:cubicBezTo>
                    <a:cubicBezTo>
                      <a:pt x="2" y="15"/>
                      <a:pt x="1" y="17"/>
                      <a:pt x="1" y="18"/>
                    </a:cubicBezTo>
                    <a:cubicBezTo>
                      <a:pt x="1"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2"/>
                      <a:pt x="2" y="18"/>
                    </a:cubicBezTo>
                    <a:cubicBezTo>
                      <a:pt x="3" y="17"/>
                      <a:pt x="3" y="16"/>
                      <a:pt x="3" y="15"/>
                    </a:cubicBezTo>
                    <a:cubicBezTo>
                      <a:pt x="4" y="13"/>
                      <a:pt x="3" y="17"/>
                      <a:pt x="2" y="18"/>
                    </a:cubicBezTo>
                    <a:cubicBezTo>
                      <a:pt x="3" y="14"/>
                      <a:pt x="4" y="10"/>
                      <a:pt x="5" y="8"/>
                    </a:cubicBezTo>
                    <a:cubicBezTo>
                      <a:pt x="4" y="12"/>
                      <a:pt x="5" y="8"/>
                      <a:pt x="3" y="16"/>
                    </a:cubicBezTo>
                    <a:cubicBezTo>
                      <a:pt x="3" y="17"/>
                      <a:pt x="5" y="13"/>
                      <a:pt x="4" y="15"/>
                    </a:cubicBezTo>
                    <a:cubicBezTo>
                      <a:pt x="4" y="16"/>
                      <a:pt x="4" y="16"/>
                      <a:pt x="4" y="16"/>
                    </a:cubicBezTo>
                    <a:cubicBezTo>
                      <a:pt x="5" y="11"/>
                      <a:pt x="4" y="19"/>
                      <a:pt x="5" y="13"/>
                    </a:cubicBezTo>
                    <a:cubicBezTo>
                      <a:pt x="5" y="12"/>
                      <a:pt x="5" y="12"/>
                      <a:pt x="5" y="12"/>
                    </a:cubicBezTo>
                    <a:cubicBezTo>
                      <a:pt x="6" y="10"/>
                      <a:pt x="6" y="10"/>
                      <a:pt x="6" y="9"/>
                    </a:cubicBezTo>
                    <a:cubicBezTo>
                      <a:pt x="6" y="10"/>
                      <a:pt x="6" y="10"/>
                      <a:pt x="6" y="11"/>
                    </a:cubicBezTo>
                    <a:cubicBezTo>
                      <a:pt x="7" y="7"/>
                      <a:pt x="7" y="7"/>
                      <a:pt x="8" y="5"/>
                    </a:cubicBezTo>
                    <a:cubicBezTo>
                      <a:pt x="8" y="5"/>
                      <a:pt x="7" y="8"/>
                      <a:pt x="6" y="9"/>
                    </a:cubicBezTo>
                    <a:cubicBezTo>
                      <a:pt x="7" y="7"/>
                      <a:pt x="8" y="3"/>
                      <a:pt x="8"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5" name="Freeform 1875">
                <a:extLst>
                  <a:ext uri="{FF2B5EF4-FFF2-40B4-BE49-F238E27FC236}">
                    <a16:creationId xmlns:a16="http://schemas.microsoft.com/office/drawing/2014/main" xmlns="" id="{E3DF52DB-2B8E-46AD-BE5D-3167F703BCA2}"/>
                  </a:ext>
                </a:extLst>
              </p:cNvPr>
              <p:cNvSpPr/>
              <p:nvPr/>
            </p:nvSpPr>
            <p:spPr>
              <a:xfrm>
                <a:off x="2513" y="3167"/>
                <a:ext cx="0" cy="2"/>
              </a:xfrm>
              <a:custGeom>
                <a:avLst/>
                <a:gdLst/>
                <a:ahLst/>
                <a:cxnLst>
                  <a:cxn ang="0">
                    <a:pos x="0" y="2"/>
                  </a:cxn>
                  <a:cxn ang="0">
                    <a:pos x="0" y="0"/>
                  </a:cxn>
                  <a:cxn ang="0">
                    <a:pos x="0" y="2"/>
                  </a:cxn>
                </a:cxnLst>
                <a:rect l="0" t="0" r="0" b="0"/>
                <a:pathLst>
                  <a:path w="1" h="2">
                    <a:moveTo>
                      <a:pt x="0" y="2"/>
                    </a:moveTo>
                    <a:cubicBezTo>
                      <a:pt x="1" y="0"/>
                      <a:pt x="1" y="0"/>
                      <a:pt x="1" y="0"/>
                    </a:cubicBezTo>
                    <a:cubicBezTo>
                      <a:pt x="1"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6" name="Freeform 1876">
                <a:extLst>
                  <a:ext uri="{FF2B5EF4-FFF2-40B4-BE49-F238E27FC236}">
                    <a16:creationId xmlns:a16="http://schemas.microsoft.com/office/drawing/2014/main" xmlns="" id="{BDBF6891-09C0-42F3-A8A7-6D8AA1452DF7}"/>
                  </a:ext>
                </a:extLst>
              </p:cNvPr>
              <p:cNvSpPr/>
              <p:nvPr/>
            </p:nvSpPr>
            <p:spPr>
              <a:xfrm>
                <a:off x="2514" y="3150"/>
                <a:ext cx="9" cy="25"/>
              </a:xfrm>
              <a:custGeom>
                <a:avLst/>
                <a:gdLst/>
                <a:ahLst/>
                <a:cxnLst>
                  <a:cxn ang="0">
                    <a:pos x="3" y="12"/>
                  </a:cxn>
                  <a:cxn ang="0">
                    <a:pos x="2" y="17"/>
                  </a:cxn>
                  <a:cxn ang="0">
                    <a:pos x="5" y="8"/>
                  </a:cxn>
                  <a:cxn ang="0">
                    <a:pos x="5" y="6"/>
                  </a:cxn>
                  <a:cxn ang="0">
                    <a:pos x="3" y="14"/>
                  </a:cxn>
                  <a:cxn ang="0">
                    <a:pos x="3" y="15"/>
                  </a:cxn>
                  <a:cxn ang="0">
                    <a:pos x="5" y="10"/>
                  </a:cxn>
                  <a:cxn ang="0">
                    <a:pos x="6" y="7"/>
                  </a:cxn>
                  <a:cxn ang="0">
                    <a:pos x="5" y="9"/>
                  </a:cxn>
                  <a:cxn ang="0">
                    <a:pos x="4" y="15"/>
                  </a:cxn>
                  <a:cxn ang="0">
                    <a:pos x="8" y="1"/>
                  </a:cxn>
                  <a:cxn ang="0">
                    <a:pos x="8" y="1"/>
                  </a:cxn>
                  <a:cxn ang="0">
                    <a:pos x="6" y="8"/>
                  </a:cxn>
                  <a:cxn ang="0">
                    <a:pos x="6" y="6"/>
                  </a:cxn>
                  <a:cxn ang="0">
                    <a:pos x="7" y="3"/>
                  </a:cxn>
                  <a:cxn ang="0">
                    <a:pos x="5" y="2"/>
                  </a:cxn>
                  <a:cxn ang="0">
                    <a:pos x="6" y="3"/>
                  </a:cxn>
                  <a:cxn ang="0">
                    <a:pos x="4" y="7"/>
                  </a:cxn>
                  <a:cxn ang="0">
                    <a:pos x="3" y="12"/>
                  </a:cxn>
                  <a:cxn ang="0">
                    <a:pos x="3" y="11"/>
                  </a:cxn>
                  <a:cxn ang="0">
                    <a:pos x="1" y="17"/>
                  </a:cxn>
                  <a:cxn ang="0">
                    <a:pos x="0" y="19"/>
                  </a:cxn>
                  <a:cxn ang="0">
                    <a:pos x="1" y="20"/>
                  </a:cxn>
                  <a:cxn ang="0">
                    <a:pos x="3" y="12"/>
                  </a:cxn>
                </a:cxnLst>
                <a:rect l="0" t="0" r="0" b="0"/>
                <a:pathLst>
                  <a:path w="10" h="27">
                    <a:moveTo>
                      <a:pt x="4" y="13"/>
                    </a:moveTo>
                    <a:cubicBezTo>
                      <a:pt x="4" y="14"/>
                      <a:pt x="3" y="17"/>
                      <a:pt x="3" y="19"/>
                    </a:cubicBezTo>
                    <a:cubicBezTo>
                      <a:pt x="4" y="16"/>
                      <a:pt x="4" y="13"/>
                      <a:pt x="6" y="9"/>
                    </a:cubicBezTo>
                    <a:cubicBezTo>
                      <a:pt x="5" y="11"/>
                      <a:pt x="6" y="7"/>
                      <a:pt x="6" y="7"/>
                    </a:cubicBezTo>
                    <a:cubicBezTo>
                      <a:pt x="6" y="9"/>
                      <a:pt x="4" y="15"/>
                      <a:pt x="4" y="16"/>
                    </a:cubicBezTo>
                    <a:cubicBezTo>
                      <a:pt x="5" y="14"/>
                      <a:pt x="4" y="17"/>
                      <a:pt x="4" y="17"/>
                    </a:cubicBezTo>
                    <a:cubicBezTo>
                      <a:pt x="5" y="14"/>
                      <a:pt x="5" y="15"/>
                      <a:pt x="6" y="11"/>
                    </a:cubicBezTo>
                    <a:cubicBezTo>
                      <a:pt x="6" y="8"/>
                      <a:pt x="7" y="6"/>
                      <a:pt x="7" y="8"/>
                    </a:cubicBezTo>
                    <a:cubicBezTo>
                      <a:pt x="6" y="11"/>
                      <a:pt x="6" y="10"/>
                      <a:pt x="6" y="10"/>
                    </a:cubicBezTo>
                    <a:cubicBezTo>
                      <a:pt x="5" y="15"/>
                      <a:pt x="6" y="13"/>
                      <a:pt x="5" y="17"/>
                    </a:cubicBezTo>
                    <a:cubicBezTo>
                      <a:pt x="6" y="11"/>
                      <a:pt x="7" y="11"/>
                      <a:pt x="9" y="2"/>
                    </a:cubicBezTo>
                    <a:cubicBezTo>
                      <a:pt x="10" y="0"/>
                      <a:pt x="9" y="2"/>
                      <a:pt x="9" y="2"/>
                    </a:cubicBezTo>
                    <a:cubicBezTo>
                      <a:pt x="9" y="4"/>
                      <a:pt x="8" y="8"/>
                      <a:pt x="7" y="9"/>
                    </a:cubicBezTo>
                    <a:cubicBezTo>
                      <a:pt x="7" y="8"/>
                      <a:pt x="6" y="11"/>
                      <a:pt x="7" y="7"/>
                    </a:cubicBezTo>
                    <a:cubicBezTo>
                      <a:pt x="8" y="4"/>
                      <a:pt x="8" y="4"/>
                      <a:pt x="8" y="4"/>
                    </a:cubicBezTo>
                    <a:cubicBezTo>
                      <a:pt x="8" y="2"/>
                      <a:pt x="7" y="2"/>
                      <a:pt x="6" y="3"/>
                    </a:cubicBezTo>
                    <a:cubicBezTo>
                      <a:pt x="7" y="4"/>
                      <a:pt x="7" y="4"/>
                      <a:pt x="7" y="4"/>
                    </a:cubicBezTo>
                    <a:cubicBezTo>
                      <a:pt x="6" y="6"/>
                      <a:pt x="6" y="6"/>
                      <a:pt x="5" y="8"/>
                    </a:cubicBezTo>
                    <a:cubicBezTo>
                      <a:pt x="4" y="14"/>
                      <a:pt x="4" y="14"/>
                      <a:pt x="4" y="14"/>
                    </a:cubicBezTo>
                    <a:cubicBezTo>
                      <a:pt x="4" y="14"/>
                      <a:pt x="3" y="15"/>
                      <a:pt x="4" y="12"/>
                    </a:cubicBezTo>
                    <a:cubicBezTo>
                      <a:pt x="3" y="15"/>
                      <a:pt x="3" y="17"/>
                      <a:pt x="2" y="19"/>
                    </a:cubicBezTo>
                    <a:cubicBezTo>
                      <a:pt x="2" y="20"/>
                      <a:pt x="2" y="17"/>
                      <a:pt x="1" y="21"/>
                    </a:cubicBezTo>
                    <a:cubicBezTo>
                      <a:pt x="0" y="27"/>
                      <a:pt x="3" y="17"/>
                      <a:pt x="2" y="22"/>
                    </a:cubicBezTo>
                    <a:lnTo>
                      <a:pt x="4" y="1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7" name="Freeform 1877">
                <a:extLst>
                  <a:ext uri="{FF2B5EF4-FFF2-40B4-BE49-F238E27FC236}">
                    <a16:creationId xmlns:a16="http://schemas.microsoft.com/office/drawing/2014/main" xmlns="" id="{E67BEB14-6246-48D5-A57B-8DB86F21551F}"/>
                  </a:ext>
                </a:extLst>
              </p:cNvPr>
              <p:cNvSpPr/>
              <p:nvPr/>
            </p:nvSpPr>
            <p:spPr>
              <a:xfrm>
                <a:off x="2517" y="3162"/>
                <a:ext cx="0" cy="4"/>
              </a:xfrm>
              <a:custGeom>
                <a:avLst/>
                <a:gdLst/>
                <a:ahLst/>
                <a:cxnLst>
                  <a:cxn ang="0">
                    <a:pos x="0" y="4"/>
                  </a:cxn>
                  <a:cxn ang="0">
                    <a:pos x="0" y="0"/>
                  </a:cxn>
                  <a:cxn ang="0">
                    <a:pos x="0" y="2"/>
                  </a:cxn>
                  <a:cxn ang="0">
                    <a:pos x="0" y="4"/>
                  </a:cxn>
                </a:cxnLst>
                <a:rect l="0" t="0" r="0" b="0"/>
                <a:pathLst>
                  <a:path w="1" h="4">
                    <a:moveTo>
                      <a:pt x="0" y="4"/>
                    </a:moveTo>
                    <a:lnTo>
                      <a:pt x="0" y="0"/>
                    </a:lnTo>
                    <a:lnTo>
                      <a:pt x="0" y="2"/>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8" name="Freeform 1878">
                <a:extLst>
                  <a:ext uri="{FF2B5EF4-FFF2-40B4-BE49-F238E27FC236}">
                    <a16:creationId xmlns:a16="http://schemas.microsoft.com/office/drawing/2014/main" xmlns="" id="{978587EA-5DBD-4A8A-AC62-81E70FFD75F1}"/>
                  </a:ext>
                </a:extLst>
              </p:cNvPr>
              <p:cNvSpPr/>
              <p:nvPr/>
            </p:nvSpPr>
            <p:spPr>
              <a:xfrm>
                <a:off x="2519" y="3153"/>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1"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89" name="Freeform 1879">
                <a:extLst>
                  <a:ext uri="{FF2B5EF4-FFF2-40B4-BE49-F238E27FC236}">
                    <a16:creationId xmlns:a16="http://schemas.microsoft.com/office/drawing/2014/main" xmlns="" id="{52473BA8-2A21-4307-BBE4-2264602F60D9}"/>
                  </a:ext>
                </a:extLst>
              </p:cNvPr>
              <p:cNvSpPr/>
              <p:nvPr/>
            </p:nvSpPr>
            <p:spPr>
              <a:xfrm>
                <a:off x="2519" y="3164"/>
                <a:ext cx="1" cy="2"/>
              </a:xfrm>
              <a:custGeom>
                <a:avLst/>
                <a:gdLst/>
                <a:ahLst/>
                <a:cxnLst>
                  <a:cxn ang="0">
                    <a:pos x="0" y="2"/>
                  </a:cxn>
                  <a:cxn ang="0">
                    <a:pos x="0" y="1"/>
                  </a:cxn>
                  <a:cxn ang="0">
                    <a:pos x="1" y="0"/>
                  </a:cxn>
                  <a:cxn ang="0">
                    <a:pos x="0" y="2"/>
                  </a:cxn>
                </a:cxnLst>
                <a:rect l="0" t="0" r="0" b="0"/>
                <a:pathLst>
                  <a:path w="1" h="2">
                    <a:moveTo>
                      <a:pt x="0" y="2"/>
                    </a:moveTo>
                    <a:cubicBezTo>
                      <a:pt x="0" y="1"/>
                      <a:pt x="0" y="1"/>
                      <a:pt x="0" y="1"/>
                    </a:cubicBezTo>
                    <a:cubicBezTo>
                      <a:pt x="1" y="0"/>
                      <a:pt x="1" y="0"/>
                      <a:pt x="1" y="0"/>
                    </a:cubicBezTo>
                    <a:cubicBezTo>
                      <a:pt x="0" y="1"/>
                      <a:pt x="0" y="2"/>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90" name="Freeform 1880">
                <a:extLst>
                  <a:ext uri="{FF2B5EF4-FFF2-40B4-BE49-F238E27FC236}">
                    <a16:creationId xmlns:a16="http://schemas.microsoft.com/office/drawing/2014/main" xmlns="" id="{6C3ACF16-4120-4D7A-8ECC-5E628DA0071E}"/>
                  </a:ext>
                </a:extLst>
              </p:cNvPr>
              <p:cNvSpPr/>
              <p:nvPr/>
            </p:nvSpPr>
            <p:spPr>
              <a:xfrm>
                <a:off x="2521" y="3151"/>
                <a:ext cx="3" cy="12"/>
              </a:xfrm>
              <a:custGeom>
                <a:avLst/>
                <a:gdLst/>
                <a:ahLst/>
                <a:cxnLst>
                  <a:cxn ang="0">
                    <a:pos x="3" y="0"/>
                  </a:cxn>
                  <a:cxn ang="0">
                    <a:pos x="2" y="0"/>
                  </a:cxn>
                  <a:cxn ang="0">
                    <a:pos x="0" y="11"/>
                  </a:cxn>
                  <a:cxn ang="0">
                    <a:pos x="1" y="3"/>
                  </a:cxn>
                  <a:cxn ang="0">
                    <a:pos x="1" y="3"/>
                  </a:cxn>
                  <a:cxn ang="0">
                    <a:pos x="3" y="0"/>
                  </a:cxn>
                </a:cxnLst>
                <a:rect l="0" t="0" r="0" b="0"/>
                <a:pathLst>
                  <a:path w="4" h="13">
                    <a:moveTo>
                      <a:pt x="4" y="0"/>
                    </a:moveTo>
                    <a:cubicBezTo>
                      <a:pt x="3" y="0"/>
                      <a:pt x="2" y="3"/>
                      <a:pt x="3" y="0"/>
                    </a:cubicBezTo>
                    <a:cubicBezTo>
                      <a:pt x="0" y="12"/>
                      <a:pt x="0" y="12"/>
                      <a:pt x="0" y="12"/>
                    </a:cubicBezTo>
                    <a:cubicBezTo>
                      <a:pt x="0" y="13"/>
                      <a:pt x="2" y="5"/>
                      <a:pt x="2" y="4"/>
                    </a:cubicBezTo>
                    <a:cubicBezTo>
                      <a:pt x="1" y="8"/>
                      <a:pt x="3" y="3"/>
                      <a:pt x="2" y="4"/>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91" name="Freeform 1881">
                <a:extLst>
                  <a:ext uri="{FF2B5EF4-FFF2-40B4-BE49-F238E27FC236}">
                    <a16:creationId xmlns:a16="http://schemas.microsoft.com/office/drawing/2014/main" xmlns="" id="{A65F839D-487B-4E53-8FD7-277E981B2181}"/>
                  </a:ext>
                </a:extLst>
              </p:cNvPr>
              <p:cNvSpPr/>
              <p:nvPr/>
            </p:nvSpPr>
            <p:spPr>
              <a:xfrm>
                <a:off x="2519" y="3148"/>
                <a:ext cx="10" cy="25"/>
              </a:xfrm>
              <a:custGeom>
                <a:avLst/>
                <a:gdLst/>
                <a:ahLst/>
                <a:cxnLst>
                  <a:cxn ang="0">
                    <a:pos x="2" y="16"/>
                  </a:cxn>
                  <a:cxn ang="0">
                    <a:pos x="3" y="15"/>
                  </a:cxn>
                  <a:cxn ang="0">
                    <a:pos x="2" y="16"/>
                  </a:cxn>
                  <a:cxn ang="0">
                    <a:pos x="2" y="19"/>
                  </a:cxn>
                  <a:cxn ang="0">
                    <a:pos x="2" y="16"/>
                  </a:cxn>
                  <a:cxn ang="0">
                    <a:pos x="3" y="16"/>
                  </a:cxn>
                  <a:cxn ang="0">
                    <a:pos x="5" y="12"/>
                  </a:cxn>
                  <a:cxn ang="0">
                    <a:pos x="3" y="19"/>
                  </a:cxn>
                  <a:cxn ang="0">
                    <a:pos x="6" y="9"/>
                  </a:cxn>
                  <a:cxn ang="0">
                    <a:pos x="7" y="8"/>
                  </a:cxn>
                  <a:cxn ang="0">
                    <a:pos x="7" y="8"/>
                  </a:cxn>
                  <a:cxn ang="0">
                    <a:pos x="5" y="13"/>
                  </a:cxn>
                  <a:cxn ang="0">
                    <a:pos x="5" y="13"/>
                  </a:cxn>
                  <a:cxn ang="0">
                    <a:pos x="8" y="7"/>
                  </a:cxn>
                  <a:cxn ang="0">
                    <a:pos x="7" y="8"/>
                  </a:cxn>
                  <a:cxn ang="0">
                    <a:pos x="9" y="4"/>
                  </a:cxn>
                  <a:cxn ang="0">
                    <a:pos x="8" y="4"/>
                  </a:cxn>
                  <a:cxn ang="0">
                    <a:pos x="10" y="1"/>
                  </a:cxn>
                  <a:cxn ang="0">
                    <a:pos x="7" y="5"/>
                  </a:cxn>
                  <a:cxn ang="0">
                    <a:pos x="8" y="2"/>
                  </a:cxn>
                  <a:cxn ang="0">
                    <a:pos x="4" y="10"/>
                  </a:cxn>
                  <a:cxn ang="0">
                    <a:pos x="4" y="9"/>
                  </a:cxn>
                  <a:cxn ang="0">
                    <a:pos x="6" y="4"/>
                  </a:cxn>
                  <a:cxn ang="0">
                    <a:pos x="5" y="6"/>
                  </a:cxn>
                  <a:cxn ang="0">
                    <a:pos x="7" y="1"/>
                  </a:cxn>
                  <a:cxn ang="0">
                    <a:pos x="3" y="8"/>
                  </a:cxn>
                  <a:cxn ang="0">
                    <a:pos x="3" y="7"/>
                  </a:cxn>
                  <a:cxn ang="0">
                    <a:pos x="1" y="15"/>
                  </a:cxn>
                  <a:cxn ang="0">
                    <a:pos x="3" y="14"/>
                  </a:cxn>
                  <a:cxn ang="0">
                    <a:pos x="5" y="9"/>
                  </a:cxn>
                  <a:cxn ang="0">
                    <a:pos x="3" y="15"/>
                  </a:cxn>
                  <a:cxn ang="0">
                    <a:pos x="5" y="10"/>
                  </a:cxn>
                  <a:cxn ang="0">
                    <a:pos x="3" y="15"/>
                  </a:cxn>
                  <a:cxn ang="0">
                    <a:pos x="5" y="10"/>
                  </a:cxn>
                  <a:cxn ang="0">
                    <a:pos x="3" y="16"/>
                  </a:cxn>
                  <a:cxn ang="0">
                    <a:pos x="4" y="15"/>
                  </a:cxn>
                  <a:cxn ang="0">
                    <a:pos x="6" y="8"/>
                  </a:cxn>
                  <a:cxn ang="0">
                    <a:pos x="5" y="7"/>
                  </a:cxn>
                  <a:cxn ang="0">
                    <a:pos x="4" y="11"/>
                  </a:cxn>
                  <a:cxn ang="0">
                    <a:pos x="3" y="11"/>
                  </a:cxn>
                  <a:cxn ang="0">
                    <a:pos x="2" y="14"/>
                  </a:cxn>
                  <a:cxn ang="0">
                    <a:pos x="4" y="6"/>
                  </a:cxn>
                  <a:cxn ang="0">
                    <a:pos x="4" y="7"/>
                  </a:cxn>
                  <a:cxn ang="0">
                    <a:pos x="3" y="8"/>
                  </a:cxn>
                  <a:cxn ang="0">
                    <a:pos x="3" y="7"/>
                  </a:cxn>
                  <a:cxn ang="0">
                    <a:pos x="1" y="16"/>
                  </a:cxn>
                  <a:cxn ang="0">
                    <a:pos x="1" y="21"/>
                  </a:cxn>
                  <a:cxn ang="0">
                    <a:pos x="2" y="16"/>
                  </a:cxn>
                </a:cxnLst>
                <a:rect l="0" t="0" r="0" b="0"/>
                <a:pathLst>
                  <a:path w="11" h="28">
                    <a:moveTo>
                      <a:pt x="3" y="18"/>
                    </a:moveTo>
                    <a:cubicBezTo>
                      <a:pt x="3" y="18"/>
                      <a:pt x="4" y="15"/>
                      <a:pt x="4" y="17"/>
                    </a:cubicBezTo>
                    <a:cubicBezTo>
                      <a:pt x="3" y="19"/>
                      <a:pt x="3" y="20"/>
                      <a:pt x="3" y="19"/>
                    </a:cubicBezTo>
                    <a:cubicBezTo>
                      <a:pt x="2" y="24"/>
                      <a:pt x="3" y="19"/>
                      <a:pt x="3" y="22"/>
                    </a:cubicBezTo>
                    <a:cubicBezTo>
                      <a:pt x="3" y="19"/>
                      <a:pt x="3" y="19"/>
                      <a:pt x="3" y="19"/>
                    </a:cubicBezTo>
                    <a:cubicBezTo>
                      <a:pt x="3" y="21"/>
                      <a:pt x="5" y="15"/>
                      <a:pt x="4" y="18"/>
                    </a:cubicBezTo>
                    <a:cubicBezTo>
                      <a:pt x="5" y="17"/>
                      <a:pt x="5" y="17"/>
                      <a:pt x="6" y="14"/>
                    </a:cubicBezTo>
                    <a:cubicBezTo>
                      <a:pt x="5" y="18"/>
                      <a:pt x="5" y="18"/>
                      <a:pt x="4" y="22"/>
                    </a:cubicBezTo>
                    <a:cubicBezTo>
                      <a:pt x="5" y="20"/>
                      <a:pt x="6" y="15"/>
                      <a:pt x="7" y="11"/>
                    </a:cubicBezTo>
                    <a:cubicBezTo>
                      <a:pt x="6" y="15"/>
                      <a:pt x="6" y="15"/>
                      <a:pt x="8" y="10"/>
                    </a:cubicBezTo>
                    <a:cubicBezTo>
                      <a:pt x="8" y="10"/>
                      <a:pt x="8" y="10"/>
                      <a:pt x="8" y="10"/>
                    </a:cubicBezTo>
                    <a:cubicBezTo>
                      <a:pt x="5" y="20"/>
                      <a:pt x="7" y="13"/>
                      <a:pt x="6" y="15"/>
                    </a:cubicBezTo>
                    <a:cubicBezTo>
                      <a:pt x="6" y="15"/>
                      <a:pt x="6" y="15"/>
                      <a:pt x="6" y="15"/>
                    </a:cubicBezTo>
                    <a:cubicBezTo>
                      <a:pt x="7" y="14"/>
                      <a:pt x="3" y="28"/>
                      <a:pt x="9" y="8"/>
                    </a:cubicBezTo>
                    <a:cubicBezTo>
                      <a:pt x="9" y="9"/>
                      <a:pt x="8" y="10"/>
                      <a:pt x="8" y="9"/>
                    </a:cubicBezTo>
                    <a:cubicBezTo>
                      <a:pt x="10" y="5"/>
                      <a:pt x="10" y="5"/>
                      <a:pt x="10" y="5"/>
                    </a:cubicBezTo>
                    <a:cubicBezTo>
                      <a:pt x="10" y="5"/>
                      <a:pt x="8" y="8"/>
                      <a:pt x="9" y="5"/>
                    </a:cubicBezTo>
                    <a:cubicBezTo>
                      <a:pt x="11" y="2"/>
                      <a:pt x="11" y="2"/>
                      <a:pt x="11" y="2"/>
                    </a:cubicBezTo>
                    <a:cubicBezTo>
                      <a:pt x="9" y="6"/>
                      <a:pt x="9" y="4"/>
                      <a:pt x="8" y="6"/>
                    </a:cubicBezTo>
                    <a:cubicBezTo>
                      <a:pt x="9" y="3"/>
                      <a:pt x="9" y="3"/>
                      <a:pt x="9" y="3"/>
                    </a:cubicBezTo>
                    <a:cubicBezTo>
                      <a:pt x="7" y="6"/>
                      <a:pt x="8" y="5"/>
                      <a:pt x="5" y="12"/>
                    </a:cubicBezTo>
                    <a:cubicBezTo>
                      <a:pt x="9" y="3"/>
                      <a:pt x="4" y="15"/>
                      <a:pt x="5" y="11"/>
                    </a:cubicBezTo>
                    <a:cubicBezTo>
                      <a:pt x="6" y="7"/>
                      <a:pt x="6" y="9"/>
                      <a:pt x="7" y="5"/>
                    </a:cubicBezTo>
                    <a:cubicBezTo>
                      <a:pt x="5" y="9"/>
                      <a:pt x="7" y="6"/>
                      <a:pt x="6" y="7"/>
                    </a:cubicBezTo>
                    <a:cubicBezTo>
                      <a:pt x="8" y="3"/>
                      <a:pt x="6" y="7"/>
                      <a:pt x="8" y="2"/>
                    </a:cubicBezTo>
                    <a:cubicBezTo>
                      <a:pt x="4" y="10"/>
                      <a:pt x="4" y="10"/>
                      <a:pt x="4" y="10"/>
                    </a:cubicBezTo>
                    <a:cubicBezTo>
                      <a:pt x="5" y="7"/>
                      <a:pt x="5" y="8"/>
                      <a:pt x="4" y="8"/>
                    </a:cubicBezTo>
                    <a:cubicBezTo>
                      <a:pt x="5" y="8"/>
                      <a:pt x="2" y="15"/>
                      <a:pt x="2" y="17"/>
                    </a:cubicBezTo>
                    <a:cubicBezTo>
                      <a:pt x="3" y="15"/>
                      <a:pt x="4" y="14"/>
                      <a:pt x="4" y="16"/>
                    </a:cubicBezTo>
                    <a:cubicBezTo>
                      <a:pt x="6" y="10"/>
                      <a:pt x="4" y="16"/>
                      <a:pt x="6" y="11"/>
                    </a:cubicBezTo>
                    <a:cubicBezTo>
                      <a:pt x="4" y="17"/>
                      <a:pt x="4" y="17"/>
                      <a:pt x="4" y="17"/>
                    </a:cubicBezTo>
                    <a:cubicBezTo>
                      <a:pt x="5" y="16"/>
                      <a:pt x="5" y="14"/>
                      <a:pt x="6" y="12"/>
                    </a:cubicBezTo>
                    <a:cubicBezTo>
                      <a:pt x="7" y="11"/>
                      <a:pt x="5" y="14"/>
                      <a:pt x="4" y="17"/>
                    </a:cubicBezTo>
                    <a:cubicBezTo>
                      <a:pt x="4" y="17"/>
                      <a:pt x="5" y="15"/>
                      <a:pt x="6" y="12"/>
                    </a:cubicBezTo>
                    <a:cubicBezTo>
                      <a:pt x="4" y="18"/>
                      <a:pt x="4" y="18"/>
                      <a:pt x="4" y="18"/>
                    </a:cubicBezTo>
                    <a:cubicBezTo>
                      <a:pt x="5" y="17"/>
                      <a:pt x="5" y="17"/>
                      <a:pt x="5" y="17"/>
                    </a:cubicBezTo>
                    <a:cubicBezTo>
                      <a:pt x="11" y="0"/>
                      <a:pt x="6" y="13"/>
                      <a:pt x="7" y="10"/>
                    </a:cubicBezTo>
                    <a:cubicBezTo>
                      <a:pt x="7" y="10"/>
                      <a:pt x="6" y="10"/>
                      <a:pt x="6" y="8"/>
                    </a:cubicBezTo>
                    <a:cubicBezTo>
                      <a:pt x="5" y="13"/>
                      <a:pt x="5" y="13"/>
                      <a:pt x="5" y="13"/>
                    </a:cubicBezTo>
                    <a:cubicBezTo>
                      <a:pt x="5" y="10"/>
                      <a:pt x="2" y="22"/>
                      <a:pt x="4" y="13"/>
                    </a:cubicBezTo>
                    <a:cubicBezTo>
                      <a:pt x="3" y="16"/>
                      <a:pt x="3" y="16"/>
                      <a:pt x="3" y="16"/>
                    </a:cubicBezTo>
                    <a:cubicBezTo>
                      <a:pt x="4" y="14"/>
                      <a:pt x="4" y="10"/>
                      <a:pt x="5" y="7"/>
                    </a:cubicBezTo>
                    <a:cubicBezTo>
                      <a:pt x="5" y="8"/>
                      <a:pt x="5" y="7"/>
                      <a:pt x="5" y="8"/>
                    </a:cubicBezTo>
                    <a:cubicBezTo>
                      <a:pt x="4" y="10"/>
                      <a:pt x="4" y="10"/>
                      <a:pt x="4" y="10"/>
                    </a:cubicBezTo>
                    <a:cubicBezTo>
                      <a:pt x="3" y="14"/>
                      <a:pt x="4" y="12"/>
                      <a:pt x="4" y="8"/>
                    </a:cubicBezTo>
                    <a:cubicBezTo>
                      <a:pt x="3" y="13"/>
                      <a:pt x="3" y="16"/>
                      <a:pt x="2" y="19"/>
                    </a:cubicBezTo>
                    <a:cubicBezTo>
                      <a:pt x="4" y="12"/>
                      <a:pt x="0" y="27"/>
                      <a:pt x="2"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92" name="Freeform 1882">
                <a:extLst>
                  <a:ext uri="{FF2B5EF4-FFF2-40B4-BE49-F238E27FC236}">
                    <a16:creationId xmlns:a16="http://schemas.microsoft.com/office/drawing/2014/main" xmlns="" id="{8BEA0E24-91C3-41CB-8C53-92CBCA38125B}"/>
                  </a:ext>
                </a:extLst>
              </p:cNvPr>
              <p:cNvSpPr/>
              <p:nvPr/>
            </p:nvSpPr>
            <p:spPr>
              <a:xfrm>
                <a:off x="2523" y="3153"/>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93" name="Freeform 1883">
                <a:extLst>
                  <a:ext uri="{FF2B5EF4-FFF2-40B4-BE49-F238E27FC236}">
                    <a16:creationId xmlns:a16="http://schemas.microsoft.com/office/drawing/2014/main" xmlns="" id="{AA235F9D-8D70-4A30-A925-05C6DB435AE0}"/>
                  </a:ext>
                </a:extLst>
              </p:cNvPr>
              <p:cNvSpPr/>
              <p:nvPr/>
            </p:nvSpPr>
            <p:spPr>
              <a:xfrm>
                <a:off x="2522" y="3155"/>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94" name="Rectangle 1884">
                <a:extLst>
                  <a:ext uri="{FF2B5EF4-FFF2-40B4-BE49-F238E27FC236}">
                    <a16:creationId xmlns:a16="http://schemas.microsoft.com/office/drawing/2014/main" xmlns="" id="{8F5A0A1D-8696-4FBB-893F-235D32E1688D}"/>
                  </a:ext>
                </a:extLst>
              </p:cNvPr>
              <p:cNvSpPr/>
              <p:nvPr/>
            </p:nvSpPr>
            <p:spPr>
              <a:xfrm>
                <a:off x="2522" y="3155"/>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995" name="Freeform 1885">
                <a:extLst>
                  <a:ext uri="{FF2B5EF4-FFF2-40B4-BE49-F238E27FC236}">
                    <a16:creationId xmlns:a16="http://schemas.microsoft.com/office/drawing/2014/main" xmlns="" id="{872ED826-B57E-4B33-8817-D6D02692FB02}"/>
                  </a:ext>
                </a:extLst>
              </p:cNvPr>
              <p:cNvSpPr/>
              <p:nvPr/>
            </p:nvSpPr>
            <p:spPr>
              <a:xfrm>
                <a:off x="2521" y="3163"/>
                <a:ext cx="0" cy="2"/>
              </a:xfrm>
              <a:custGeom>
                <a:avLst/>
                <a:gdLst/>
                <a:ahLst/>
                <a:cxnLst>
                  <a:cxn ang="0">
                    <a:pos x="0" y="2"/>
                  </a:cxn>
                  <a:cxn ang="0">
                    <a:pos x="0" y="2"/>
                  </a:cxn>
                  <a:cxn ang="0">
                    <a:pos x="0" y="0"/>
                  </a:cxn>
                  <a:cxn ang="0">
                    <a:pos x="0" y="2"/>
                  </a:cxn>
                </a:cxnLst>
                <a:rect l="0" t="0" r="0" b="0"/>
                <a:pathLst>
                  <a:path w="1" h="2">
                    <a:moveTo>
                      <a:pt x="0" y="2"/>
                    </a:moveTo>
                    <a:lnTo>
                      <a:pt x="0" y="2"/>
                    </a:lnTo>
                    <a:lnTo>
                      <a:pt x="0"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96" name="Freeform 1886">
                <a:extLst>
                  <a:ext uri="{FF2B5EF4-FFF2-40B4-BE49-F238E27FC236}">
                    <a16:creationId xmlns:a16="http://schemas.microsoft.com/office/drawing/2014/main" xmlns="" id="{50AC591C-F96A-419E-A21A-4B5B87A03C14}"/>
                  </a:ext>
                </a:extLst>
              </p:cNvPr>
              <p:cNvSpPr/>
              <p:nvPr/>
            </p:nvSpPr>
            <p:spPr>
              <a:xfrm>
                <a:off x="2522" y="3150"/>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97" name="Freeform 1887">
                <a:extLst>
                  <a:ext uri="{FF2B5EF4-FFF2-40B4-BE49-F238E27FC236}">
                    <a16:creationId xmlns:a16="http://schemas.microsoft.com/office/drawing/2014/main" xmlns="" id="{7CD86231-42D4-49C5-AD49-C42E515F34C7}"/>
                  </a:ext>
                </a:extLst>
              </p:cNvPr>
              <p:cNvSpPr/>
              <p:nvPr/>
            </p:nvSpPr>
            <p:spPr>
              <a:xfrm>
                <a:off x="2520"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98" name="Freeform 1888">
                <a:extLst>
                  <a:ext uri="{FF2B5EF4-FFF2-40B4-BE49-F238E27FC236}">
                    <a16:creationId xmlns:a16="http://schemas.microsoft.com/office/drawing/2014/main" xmlns="" id="{0369E782-BAC7-4776-9EB2-3FA3FB224301}"/>
                  </a:ext>
                </a:extLst>
              </p:cNvPr>
              <p:cNvSpPr/>
              <p:nvPr/>
            </p:nvSpPr>
            <p:spPr>
              <a:xfrm>
                <a:off x="2508" y="3143"/>
                <a:ext cx="16" cy="28"/>
              </a:xfrm>
              <a:custGeom>
                <a:avLst/>
                <a:gdLst/>
                <a:ahLst/>
                <a:cxnLst>
                  <a:cxn ang="0">
                    <a:pos x="1" y="12"/>
                  </a:cxn>
                  <a:cxn ang="0">
                    <a:pos x="0" y="18"/>
                  </a:cxn>
                  <a:cxn ang="0">
                    <a:pos x="0" y="21"/>
                  </a:cxn>
                  <a:cxn ang="0">
                    <a:pos x="1" y="18"/>
                  </a:cxn>
                  <a:cxn ang="0">
                    <a:pos x="2" y="18"/>
                  </a:cxn>
                  <a:cxn ang="0">
                    <a:pos x="3" y="19"/>
                  </a:cxn>
                  <a:cxn ang="0">
                    <a:pos x="5" y="15"/>
                  </a:cxn>
                  <a:cxn ang="0">
                    <a:pos x="5" y="17"/>
                  </a:cxn>
                  <a:cxn ang="0">
                    <a:pos x="6" y="18"/>
                  </a:cxn>
                  <a:cxn ang="0">
                    <a:pos x="8" y="9"/>
                  </a:cxn>
                  <a:cxn ang="0">
                    <a:pos x="8" y="9"/>
                  </a:cxn>
                  <a:cxn ang="0">
                    <a:pos x="8" y="13"/>
                  </a:cxn>
                  <a:cxn ang="0">
                    <a:pos x="8" y="13"/>
                  </a:cxn>
                  <a:cxn ang="0">
                    <a:pos x="9" y="15"/>
                  </a:cxn>
                  <a:cxn ang="0">
                    <a:pos x="10" y="13"/>
                  </a:cxn>
                  <a:cxn ang="0">
                    <a:pos x="12" y="9"/>
                  </a:cxn>
                  <a:cxn ang="0">
                    <a:pos x="11" y="14"/>
                  </a:cxn>
                  <a:cxn ang="0">
                    <a:pos x="12" y="13"/>
                  </a:cxn>
                  <a:cxn ang="0">
                    <a:pos x="13" y="14"/>
                  </a:cxn>
                  <a:cxn ang="0">
                    <a:pos x="13" y="13"/>
                  </a:cxn>
                  <a:cxn ang="0">
                    <a:pos x="11" y="15"/>
                  </a:cxn>
                  <a:cxn ang="0">
                    <a:pos x="15" y="5"/>
                  </a:cxn>
                  <a:cxn ang="0">
                    <a:pos x="15" y="4"/>
                  </a:cxn>
                  <a:cxn ang="0">
                    <a:pos x="14" y="5"/>
                  </a:cxn>
                  <a:cxn ang="0">
                    <a:pos x="14" y="3"/>
                  </a:cxn>
                  <a:cxn ang="0">
                    <a:pos x="13" y="2"/>
                  </a:cxn>
                  <a:cxn ang="0">
                    <a:pos x="11" y="5"/>
                  </a:cxn>
                  <a:cxn ang="0">
                    <a:pos x="11" y="4"/>
                  </a:cxn>
                  <a:cxn ang="0">
                    <a:pos x="11" y="4"/>
                  </a:cxn>
                  <a:cxn ang="0">
                    <a:pos x="10" y="5"/>
                  </a:cxn>
                  <a:cxn ang="0">
                    <a:pos x="9" y="7"/>
                  </a:cxn>
                  <a:cxn ang="0">
                    <a:pos x="10" y="2"/>
                  </a:cxn>
                  <a:cxn ang="0">
                    <a:pos x="9" y="2"/>
                  </a:cxn>
                  <a:cxn ang="0">
                    <a:pos x="8" y="7"/>
                  </a:cxn>
                  <a:cxn ang="0">
                    <a:pos x="7" y="9"/>
                  </a:cxn>
                  <a:cxn ang="0">
                    <a:pos x="5" y="10"/>
                  </a:cxn>
                  <a:cxn ang="0">
                    <a:pos x="5" y="9"/>
                  </a:cxn>
                  <a:cxn ang="0">
                    <a:pos x="3" y="10"/>
                  </a:cxn>
                  <a:cxn ang="0">
                    <a:pos x="3" y="16"/>
                  </a:cxn>
                  <a:cxn ang="0">
                    <a:pos x="4" y="8"/>
                  </a:cxn>
                </a:cxnLst>
                <a:rect l="0" t="0" r="0" b="0"/>
                <a:pathLst>
                  <a:path w="18" h="31">
                    <a:moveTo>
                      <a:pt x="4" y="8"/>
                    </a:moveTo>
                    <a:cubicBezTo>
                      <a:pt x="3" y="9"/>
                      <a:pt x="3" y="11"/>
                      <a:pt x="2" y="14"/>
                    </a:cubicBezTo>
                    <a:cubicBezTo>
                      <a:pt x="2" y="12"/>
                      <a:pt x="2" y="12"/>
                      <a:pt x="2" y="12"/>
                    </a:cubicBezTo>
                    <a:cubicBezTo>
                      <a:pt x="2" y="13"/>
                      <a:pt x="1" y="17"/>
                      <a:pt x="1" y="21"/>
                    </a:cubicBezTo>
                    <a:cubicBezTo>
                      <a:pt x="1" y="19"/>
                      <a:pt x="1" y="19"/>
                      <a:pt x="1" y="19"/>
                    </a:cubicBezTo>
                    <a:cubicBezTo>
                      <a:pt x="2" y="15"/>
                      <a:pt x="0" y="23"/>
                      <a:pt x="0" y="24"/>
                    </a:cubicBezTo>
                    <a:cubicBezTo>
                      <a:pt x="1" y="23"/>
                      <a:pt x="3" y="14"/>
                      <a:pt x="2" y="17"/>
                    </a:cubicBezTo>
                    <a:cubicBezTo>
                      <a:pt x="3" y="16"/>
                      <a:pt x="2" y="19"/>
                      <a:pt x="2" y="20"/>
                    </a:cubicBezTo>
                    <a:cubicBezTo>
                      <a:pt x="2" y="21"/>
                      <a:pt x="3" y="14"/>
                      <a:pt x="4" y="14"/>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7"/>
                    </a:cubicBezTo>
                    <a:cubicBezTo>
                      <a:pt x="6" y="18"/>
                      <a:pt x="6" y="18"/>
                      <a:pt x="6" y="18"/>
                    </a:cubicBezTo>
                    <a:cubicBezTo>
                      <a:pt x="6" y="21"/>
                      <a:pt x="7" y="13"/>
                      <a:pt x="6" y="19"/>
                    </a:cubicBezTo>
                    <a:cubicBezTo>
                      <a:pt x="6" y="20"/>
                      <a:pt x="7" y="15"/>
                      <a:pt x="8" y="12"/>
                    </a:cubicBezTo>
                    <a:cubicBezTo>
                      <a:pt x="8" y="13"/>
                      <a:pt x="8" y="15"/>
                      <a:pt x="7" y="20"/>
                    </a:cubicBezTo>
                    <a:cubicBezTo>
                      <a:pt x="8" y="14"/>
                      <a:pt x="8" y="17"/>
                      <a:pt x="8" y="14"/>
                    </a:cubicBezTo>
                    <a:cubicBezTo>
                      <a:pt x="8" y="14"/>
                      <a:pt x="8" y="13"/>
                      <a:pt x="9" y="10"/>
                    </a:cubicBezTo>
                    <a:cubicBezTo>
                      <a:pt x="9" y="12"/>
                      <a:pt x="10" y="7"/>
                      <a:pt x="11" y="5"/>
                    </a:cubicBezTo>
                    <a:cubicBezTo>
                      <a:pt x="10" y="12"/>
                      <a:pt x="11" y="5"/>
                      <a:pt x="10" y="11"/>
                    </a:cubicBezTo>
                    <a:cubicBezTo>
                      <a:pt x="9" y="14"/>
                      <a:pt x="9" y="13"/>
                      <a:pt x="8" y="18"/>
                    </a:cubicBezTo>
                    <a:cubicBezTo>
                      <a:pt x="8" y="18"/>
                      <a:pt x="8" y="17"/>
                      <a:pt x="9" y="15"/>
                    </a:cubicBezTo>
                    <a:cubicBezTo>
                      <a:pt x="9" y="16"/>
                      <a:pt x="9" y="18"/>
                      <a:pt x="9" y="18"/>
                    </a:cubicBezTo>
                    <a:cubicBezTo>
                      <a:pt x="8" y="21"/>
                      <a:pt x="11" y="12"/>
                      <a:pt x="10" y="15"/>
                    </a:cubicBezTo>
                    <a:cubicBezTo>
                      <a:pt x="9" y="18"/>
                      <a:pt x="9" y="18"/>
                      <a:pt x="9" y="18"/>
                    </a:cubicBezTo>
                    <a:cubicBezTo>
                      <a:pt x="11" y="14"/>
                      <a:pt x="10" y="19"/>
                      <a:pt x="11" y="17"/>
                    </a:cubicBezTo>
                    <a:cubicBezTo>
                      <a:pt x="11" y="15"/>
                      <a:pt x="11" y="14"/>
                      <a:pt x="12" y="13"/>
                    </a:cubicBezTo>
                    <a:cubicBezTo>
                      <a:pt x="10" y="21"/>
                      <a:pt x="13" y="9"/>
                      <a:pt x="12" y="15"/>
                    </a:cubicBezTo>
                    <a:cubicBezTo>
                      <a:pt x="14" y="9"/>
                      <a:pt x="15" y="6"/>
                      <a:pt x="15" y="6"/>
                    </a:cubicBezTo>
                    <a:cubicBezTo>
                      <a:pt x="14" y="11"/>
                      <a:pt x="14" y="11"/>
                      <a:pt x="14" y="11"/>
                    </a:cubicBezTo>
                    <a:cubicBezTo>
                      <a:pt x="14" y="8"/>
                      <a:pt x="12" y="17"/>
                      <a:pt x="11" y="19"/>
                    </a:cubicBezTo>
                    <a:cubicBezTo>
                      <a:pt x="12" y="17"/>
                      <a:pt x="11" y="20"/>
                      <a:pt x="13" y="16"/>
                    </a:cubicBezTo>
                    <a:cubicBezTo>
                      <a:pt x="11" y="20"/>
                      <a:pt x="11" y="20"/>
                      <a:pt x="11" y="20"/>
                    </a:cubicBezTo>
                    <a:cubicBezTo>
                      <a:pt x="11" y="21"/>
                      <a:pt x="14" y="10"/>
                      <a:pt x="14" y="15"/>
                    </a:cubicBezTo>
                    <a:cubicBezTo>
                      <a:pt x="13" y="18"/>
                      <a:pt x="13" y="18"/>
                      <a:pt x="13" y="18"/>
                    </a:cubicBezTo>
                    <a:cubicBezTo>
                      <a:pt x="13" y="17"/>
                      <a:pt x="12" y="23"/>
                      <a:pt x="15" y="16"/>
                    </a:cubicBezTo>
                    <a:cubicBezTo>
                      <a:pt x="16" y="14"/>
                      <a:pt x="18" y="8"/>
                      <a:pt x="18" y="6"/>
                    </a:cubicBezTo>
                    <a:cubicBezTo>
                      <a:pt x="17" y="8"/>
                      <a:pt x="16" y="12"/>
                      <a:pt x="15" y="15"/>
                    </a:cubicBezTo>
                    <a:cubicBezTo>
                      <a:pt x="16" y="10"/>
                      <a:pt x="16" y="10"/>
                      <a:pt x="16" y="10"/>
                    </a:cubicBezTo>
                    <a:cubicBezTo>
                      <a:pt x="15" y="13"/>
                      <a:pt x="14" y="15"/>
                      <a:pt x="13" y="17"/>
                    </a:cubicBezTo>
                    <a:cubicBezTo>
                      <a:pt x="13" y="20"/>
                      <a:pt x="15" y="13"/>
                      <a:pt x="14" y="16"/>
                    </a:cubicBezTo>
                    <a:cubicBezTo>
                      <a:pt x="15" y="11"/>
                      <a:pt x="15" y="10"/>
                      <a:pt x="17" y="6"/>
                    </a:cubicBezTo>
                    <a:cubicBezTo>
                      <a:pt x="16" y="9"/>
                      <a:pt x="16" y="9"/>
                      <a:pt x="16" y="9"/>
                    </a:cubicBezTo>
                    <a:cubicBezTo>
                      <a:pt x="16"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4"/>
                      <a:pt x="14" y="4"/>
                      <a:pt x="14" y="4"/>
                    </a:cubicBezTo>
                    <a:cubicBezTo>
                      <a:pt x="14" y="3"/>
                      <a:pt x="13" y="7"/>
                      <a:pt x="13" y="5"/>
                    </a:cubicBezTo>
                    <a:cubicBezTo>
                      <a:pt x="14" y="3"/>
                      <a:pt x="14" y="3"/>
                      <a:pt x="14" y="3"/>
                    </a:cubicBezTo>
                    <a:cubicBezTo>
                      <a:pt x="14" y="2"/>
                      <a:pt x="11" y="11"/>
                      <a:pt x="12" y="6"/>
                    </a:cubicBezTo>
                    <a:cubicBezTo>
                      <a:pt x="12" y="8"/>
                      <a:pt x="11" y="9"/>
                      <a:pt x="10" y="14"/>
                    </a:cubicBezTo>
                    <a:cubicBezTo>
                      <a:pt x="10" y="12"/>
                      <a:pt x="11" y="8"/>
                      <a:pt x="11" y="8"/>
                    </a:cubicBezTo>
                    <a:cubicBezTo>
                      <a:pt x="10" y="13"/>
                      <a:pt x="11" y="7"/>
                      <a:pt x="10" y="10"/>
                    </a:cubicBezTo>
                    <a:cubicBezTo>
                      <a:pt x="12" y="5"/>
                      <a:pt x="10"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4"/>
                    </a:cubicBezTo>
                    <a:cubicBezTo>
                      <a:pt x="8" y="10"/>
                      <a:pt x="8" y="10"/>
                      <a:pt x="8" y="10"/>
                    </a:cubicBezTo>
                    <a:cubicBezTo>
                      <a:pt x="9" y="3"/>
                      <a:pt x="8" y="9"/>
                      <a:pt x="6" y="15"/>
                    </a:cubicBezTo>
                    <a:cubicBezTo>
                      <a:pt x="6" y="15"/>
                      <a:pt x="6" y="13"/>
                      <a:pt x="6" y="12"/>
                    </a:cubicBezTo>
                    <a:cubicBezTo>
                      <a:pt x="7" y="10"/>
                      <a:pt x="7" y="10"/>
                      <a:pt x="7" y="10"/>
                    </a:cubicBezTo>
                    <a:cubicBezTo>
                      <a:pt x="7" y="9"/>
                      <a:pt x="7" y="6"/>
                      <a:pt x="6" y="11"/>
                    </a:cubicBezTo>
                    <a:cubicBezTo>
                      <a:pt x="6" y="13"/>
                      <a:pt x="7" y="7"/>
                      <a:pt x="7" y="6"/>
                    </a:cubicBezTo>
                    <a:cubicBezTo>
                      <a:pt x="5" y="14"/>
                      <a:pt x="7" y="0"/>
                      <a:pt x="4" y="12"/>
                    </a:cubicBezTo>
                    <a:cubicBezTo>
                      <a:pt x="5" y="12"/>
                      <a:pt x="4" y="15"/>
                      <a:pt x="5" y="14"/>
                    </a:cubicBezTo>
                    <a:cubicBezTo>
                      <a:pt x="4"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99" name="Freeform 1889">
                <a:extLst>
                  <a:ext uri="{FF2B5EF4-FFF2-40B4-BE49-F238E27FC236}">
                    <a16:creationId xmlns:a16="http://schemas.microsoft.com/office/drawing/2014/main" xmlns="" id="{8B137579-507F-4ECC-B7E2-A325AC0455AD}"/>
                  </a:ext>
                </a:extLst>
              </p:cNvPr>
              <p:cNvSpPr/>
              <p:nvPr/>
            </p:nvSpPr>
            <p:spPr>
              <a:xfrm>
                <a:off x="2514" y="3148"/>
                <a:ext cx="1" cy="3"/>
              </a:xfrm>
              <a:custGeom>
                <a:avLst/>
                <a:gdLst/>
                <a:ahLst/>
                <a:cxnLst>
                  <a:cxn ang="0">
                    <a:pos x="1" y="3"/>
                  </a:cxn>
                  <a:cxn ang="0">
                    <a:pos x="1" y="0"/>
                  </a:cxn>
                  <a:cxn ang="0">
                    <a:pos x="0" y="2"/>
                  </a:cxn>
                  <a:cxn ang="0">
                    <a:pos x="1" y="3"/>
                  </a:cxn>
                </a:cxnLst>
                <a:rect l="0" t="0" r="0" b="0"/>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0" name="Freeform 1890">
                <a:extLst>
                  <a:ext uri="{FF2B5EF4-FFF2-40B4-BE49-F238E27FC236}">
                    <a16:creationId xmlns:a16="http://schemas.microsoft.com/office/drawing/2014/main" xmlns="" id="{C0DF8A4C-DFA1-4503-B177-86E87757876A}"/>
                  </a:ext>
                </a:extLst>
              </p:cNvPr>
              <p:cNvSpPr/>
              <p:nvPr/>
            </p:nvSpPr>
            <p:spPr>
              <a:xfrm>
                <a:off x="2514" y="3150"/>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1" name="Freeform 1891">
                <a:extLst>
                  <a:ext uri="{FF2B5EF4-FFF2-40B4-BE49-F238E27FC236}">
                    <a16:creationId xmlns:a16="http://schemas.microsoft.com/office/drawing/2014/main" xmlns="" id="{3AB2E789-7053-4EBA-BF96-F670B0AB70BC}"/>
                  </a:ext>
                </a:extLst>
              </p:cNvPr>
              <p:cNvSpPr/>
              <p:nvPr/>
            </p:nvSpPr>
            <p:spPr>
              <a:xfrm>
                <a:off x="2510" y="3150"/>
                <a:ext cx="1" cy="2"/>
              </a:xfrm>
              <a:custGeom>
                <a:avLst/>
                <a:gdLst/>
                <a:ahLst/>
                <a:cxnLst>
                  <a:cxn ang="0">
                    <a:pos x="1" y="1"/>
                  </a:cxn>
                  <a:cxn ang="0">
                    <a:pos x="1" y="1"/>
                  </a:cxn>
                  <a:cxn ang="0">
                    <a:pos x="1" y="1"/>
                  </a:cxn>
                </a:cxnLst>
                <a:rect l="0" t="0" r="0" b="0"/>
                <a:pathLst>
                  <a:path w="1" h="2">
                    <a:moveTo>
                      <a:pt x="1" y="1"/>
                    </a:moveTo>
                    <a:cubicBezTo>
                      <a:pt x="1" y="1"/>
                      <a:pt x="1" y="0"/>
                      <a:pt x="1" y="1"/>
                    </a:cubicBezTo>
                    <a:cubicBezTo>
                      <a:pt x="0" y="2"/>
                      <a:pt x="1" y="2"/>
                      <a:pt x="1"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2" name="Rectangle 1892">
                <a:extLst>
                  <a:ext uri="{FF2B5EF4-FFF2-40B4-BE49-F238E27FC236}">
                    <a16:creationId xmlns:a16="http://schemas.microsoft.com/office/drawing/2014/main" xmlns="" id="{86A21A2E-341E-4D6E-8975-A0ACF411AF4A}"/>
                  </a:ext>
                </a:extLst>
              </p:cNvPr>
              <p:cNvSpPr/>
              <p:nvPr/>
            </p:nvSpPr>
            <p:spPr>
              <a:xfrm>
                <a:off x="2510" y="3153"/>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003" name="Freeform 1893">
                <a:extLst>
                  <a:ext uri="{FF2B5EF4-FFF2-40B4-BE49-F238E27FC236}">
                    <a16:creationId xmlns:a16="http://schemas.microsoft.com/office/drawing/2014/main" xmlns="" id="{F7F26C78-A7D0-470F-A2D3-C89463898BE9}"/>
                  </a:ext>
                </a:extLst>
              </p:cNvPr>
              <p:cNvSpPr/>
              <p:nvPr/>
            </p:nvSpPr>
            <p:spPr>
              <a:xfrm>
                <a:off x="2502" y="3149"/>
                <a:ext cx="8" cy="22"/>
              </a:xfrm>
              <a:custGeom>
                <a:avLst/>
                <a:gdLst/>
                <a:ahLst/>
                <a:cxnLst>
                  <a:cxn ang="0">
                    <a:pos x="1" y="9"/>
                  </a:cxn>
                  <a:cxn ang="0">
                    <a:pos x="0" y="13"/>
                  </a:cxn>
                  <a:cxn ang="0">
                    <a:pos x="0" y="10"/>
                  </a:cxn>
                  <a:cxn ang="0">
                    <a:pos x="0" y="17"/>
                  </a:cxn>
                  <a:cxn ang="0">
                    <a:pos x="3" y="13"/>
                  </a:cxn>
                  <a:cxn ang="0">
                    <a:pos x="2" y="15"/>
                  </a:cxn>
                  <a:cxn ang="0">
                    <a:pos x="4" y="11"/>
                  </a:cxn>
                  <a:cxn ang="0">
                    <a:pos x="3" y="16"/>
                  </a:cxn>
                  <a:cxn ang="0">
                    <a:pos x="4" y="14"/>
                  </a:cxn>
                  <a:cxn ang="0">
                    <a:pos x="5" y="12"/>
                  </a:cxn>
                  <a:cxn ang="0">
                    <a:pos x="5" y="13"/>
                  </a:cxn>
                  <a:cxn ang="0">
                    <a:pos x="5" y="12"/>
                  </a:cxn>
                  <a:cxn ang="0">
                    <a:pos x="5" y="12"/>
                  </a:cxn>
                  <a:cxn ang="0">
                    <a:pos x="5" y="13"/>
                  </a:cxn>
                  <a:cxn ang="0">
                    <a:pos x="6" y="11"/>
                  </a:cxn>
                  <a:cxn ang="0">
                    <a:pos x="5" y="14"/>
                  </a:cxn>
                  <a:cxn ang="0">
                    <a:pos x="7" y="9"/>
                  </a:cxn>
                  <a:cxn ang="0">
                    <a:pos x="8" y="6"/>
                  </a:cxn>
                  <a:cxn ang="0">
                    <a:pos x="6" y="9"/>
                  </a:cxn>
                  <a:cxn ang="0">
                    <a:pos x="6" y="9"/>
                  </a:cxn>
                  <a:cxn ang="0">
                    <a:pos x="6" y="10"/>
                  </a:cxn>
                  <a:cxn ang="0">
                    <a:pos x="7" y="6"/>
                  </a:cxn>
                  <a:cxn ang="0">
                    <a:pos x="7" y="2"/>
                  </a:cxn>
                  <a:cxn ang="0">
                    <a:pos x="7" y="2"/>
                  </a:cxn>
                  <a:cxn ang="0">
                    <a:pos x="6" y="3"/>
                  </a:cxn>
                  <a:cxn ang="0">
                    <a:pos x="6" y="6"/>
                  </a:cxn>
                  <a:cxn ang="0">
                    <a:pos x="5" y="12"/>
                  </a:cxn>
                  <a:cxn ang="0">
                    <a:pos x="4" y="12"/>
                  </a:cxn>
                  <a:cxn ang="0">
                    <a:pos x="6" y="7"/>
                  </a:cxn>
                  <a:cxn ang="0">
                    <a:pos x="5" y="9"/>
                  </a:cxn>
                  <a:cxn ang="0">
                    <a:pos x="6" y="4"/>
                  </a:cxn>
                  <a:cxn ang="0">
                    <a:pos x="5" y="9"/>
                  </a:cxn>
                  <a:cxn ang="0">
                    <a:pos x="3" y="9"/>
                  </a:cxn>
                  <a:cxn ang="0">
                    <a:pos x="4" y="6"/>
                  </a:cxn>
                  <a:cxn ang="0">
                    <a:pos x="3" y="9"/>
                  </a:cxn>
                  <a:cxn ang="0">
                    <a:pos x="3" y="7"/>
                  </a:cxn>
                  <a:cxn ang="0">
                    <a:pos x="2" y="10"/>
                  </a:cxn>
                  <a:cxn ang="0">
                    <a:pos x="1" y="9"/>
                  </a:cxn>
                  <a:cxn ang="0">
                    <a:pos x="1" y="9"/>
                  </a:cxn>
                  <a:cxn ang="0">
                    <a:pos x="0" y="14"/>
                  </a:cxn>
                  <a:cxn ang="0">
                    <a:pos x="1" y="9"/>
                  </a:cxn>
                </a:cxnLst>
                <a:rect l="0" t="0" r="0" b="0"/>
                <a:pathLst>
                  <a:path w="9" h="25">
                    <a:moveTo>
                      <a:pt x="2" y="11"/>
                    </a:moveTo>
                    <a:cubicBezTo>
                      <a:pt x="1" y="15"/>
                      <a:pt x="1" y="15"/>
                      <a:pt x="1" y="15"/>
                    </a:cubicBezTo>
                    <a:cubicBezTo>
                      <a:pt x="2" y="13"/>
                      <a:pt x="1" y="16"/>
                      <a:pt x="1"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6"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1"/>
                    </a:cubicBezTo>
                    <a:cubicBezTo>
                      <a:pt x="7" y="11"/>
                      <a:pt x="7" y="11"/>
                      <a:pt x="7" y="11"/>
                    </a:cubicBezTo>
                    <a:cubicBezTo>
                      <a:pt x="6" y="20"/>
                      <a:pt x="8" y="9"/>
                      <a:pt x="7" y="12"/>
                    </a:cubicBezTo>
                    <a:cubicBezTo>
                      <a:pt x="7" y="9"/>
                      <a:pt x="7" y="9"/>
                      <a:pt x="8" y="7"/>
                    </a:cubicBezTo>
                    <a:cubicBezTo>
                      <a:pt x="9" y="0"/>
                      <a:pt x="6" y="12"/>
                      <a:pt x="8" y="3"/>
                    </a:cubicBezTo>
                    <a:cubicBezTo>
                      <a:pt x="8" y="3"/>
                      <a:pt x="8" y="3"/>
                      <a:pt x="8" y="3"/>
                    </a:cubicBezTo>
                    <a:cubicBezTo>
                      <a:pt x="8" y="2"/>
                      <a:pt x="7" y="4"/>
                      <a:pt x="7" y="4"/>
                    </a:cubicBezTo>
                    <a:cubicBezTo>
                      <a:pt x="7" y="7"/>
                      <a:pt x="7" y="7"/>
                      <a:pt x="7" y="7"/>
                    </a:cubicBezTo>
                    <a:cubicBezTo>
                      <a:pt x="7" y="8"/>
                      <a:pt x="6" y="12"/>
                      <a:pt x="6" y="14"/>
                    </a:cubicBezTo>
                    <a:cubicBezTo>
                      <a:pt x="6" y="10"/>
                      <a:pt x="5" y="16"/>
                      <a:pt x="5" y="14"/>
                    </a:cubicBezTo>
                    <a:cubicBezTo>
                      <a:pt x="6" y="10"/>
                      <a:pt x="6" y="10"/>
                      <a:pt x="7" y="8"/>
                    </a:cubicBezTo>
                    <a:cubicBezTo>
                      <a:pt x="6" y="11"/>
                      <a:pt x="6" y="11"/>
                      <a:pt x="6" y="11"/>
                    </a:cubicBezTo>
                    <a:cubicBezTo>
                      <a:pt x="6" y="11"/>
                      <a:pt x="6" y="7"/>
                      <a:pt x="7" y="5"/>
                    </a:cubicBezTo>
                    <a:cubicBezTo>
                      <a:pt x="6" y="7"/>
                      <a:pt x="6" y="7"/>
                      <a:pt x="6" y="11"/>
                    </a:cubicBezTo>
                    <a:cubicBezTo>
                      <a:pt x="6" y="6"/>
                      <a:pt x="5" y="7"/>
                      <a:pt x="4" y="11"/>
                    </a:cubicBezTo>
                    <a:cubicBezTo>
                      <a:pt x="4" y="10"/>
                      <a:pt x="5" y="7"/>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4" name="Freeform 1894">
                <a:extLst>
                  <a:ext uri="{FF2B5EF4-FFF2-40B4-BE49-F238E27FC236}">
                    <a16:creationId xmlns:a16="http://schemas.microsoft.com/office/drawing/2014/main" xmlns="" id="{50730BBE-8F84-4B7D-8DE9-27542A2E5BA1}"/>
                  </a:ext>
                </a:extLst>
              </p:cNvPr>
              <p:cNvSpPr/>
              <p:nvPr/>
            </p:nvSpPr>
            <p:spPr>
              <a:xfrm>
                <a:off x="2502" y="3160"/>
                <a:ext cx="1" cy="8"/>
              </a:xfrm>
              <a:custGeom>
                <a:avLst/>
                <a:gdLst/>
                <a:ahLst/>
                <a:cxnLst>
                  <a:cxn ang="0">
                    <a:pos x="0" y="4"/>
                  </a:cxn>
                  <a:cxn ang="0">
                    <a:pos x="1" y="0"/>
                  </a:cxn>
                  <a:cxn ang="0">
                    <a:pos x="0" y="7"/>
                  </a:cxn>
                  <a:cxn ang="0">
                    <a:pos x="0" y="6"/>
                  </a:cxn>
                  <a:cxn ang="0">
                    <a:pos x="0" y="4"/>
                  </a:cxn>
                </a:cxnLst>
                <a:rect l="0" t="0" r="0" b="0"/>
                <a:pathLst>
                  <a:path w="1" h="9">
                    <a:moveTo>
                      <a:pt x="0" y="5"/>
                    </a:moveTo>
                    <a:cubicBezTo>
                      <a:pt x="1" y="1"/>
                      <a:pt x="1" y="1"/>
                      <a:pt x="1" y="1"/>
                    </a:cubicBezTo>
                    <a:cubicBezTo>
                      <a:pt x="1" y="0"/>
                      <a:pt x="0" y="6"/>
                      <a:pt x="0" y="8"/>
                    </a:cubicBezTo>
                    <a:cubicBezTo>
                      <a:pt x="0" y="7"/>
                      <a:pt x="0" y="9"/>
                      <a:pt x="0" y="7"/>
                    </a:cubicBezTo>
                    <a:cubicBezTo>
                      <a:pt x="0" y="6"/>
                      <a:pt x="0" y="5"/>
                      <a:pt x="0"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5" name="Freeform 1895">
                <a:extLst>
                  <a:ext uri="{FF2B5EF4-FFF2-40B4-BE49-F238E27FC236}">
                    <a16:creationId xmlns:a16="http://schemas.microsoft.com/office/drawing/2014/main" xmlns="" id="{E340A672-6A5D-4DE1-81C6-E13BAB660DFD}"/>
                  </a:ext>
                </a:extLst>
              </p:cNvPr>
              <p:cNvSpPr/>
              <p:nvPr/>
            </p:nvSpPr>
            <p:spPr>
              <a:xfrm>
                <a:off x="2500" y="3157"/>
                <a:ext cx="2" cy="17"/>
              </a:xfrm>
              <a:custGeom>
                <a:avLst/>
                <a:gdLst/>
                <a:ahLst/>
                <a:cxnLst>
                  <a:cxn ang="0">
                    <a:pos x="1" y="8"/>
                  </a:cxn>
                  <a:cxn ang="0">
                    <a:pos x="1" y="10"/>
                  </a:cxn>
                  <a:cxn ang="0">
                    <a:pos x="1" y="12"/>
                  </a:cxn>
                  <a:cxn ang="0">
                    <a:pos x="2" y="6"/>
                  </a:cxn>
                  <a:cxn ang="0">
                    <a:pos x="2" y="9"/>
                  </a:cxn>
                  <a:cxn ang="0">
                    <a:pos x="2" y="5"/>
                  </a:cxn>
                  <a:cxn ang="0">
                    <a:pos x="2" y="7"/>
                  </a:cxn>
                  <a:cxn ang="0">
                    <a:pos x="2" y="5"/>
                  </a:cxn>
                  <a:cxn ang="0">
                    <a:pos x="2" y="6"/>
                  </a:cxn>
                  <a:cxn ang="0">
                    <a:pos x="2" y="3"/>
                  </a:cxn>
                  <a:cxn ang="0">
                    <a:pos x="2" y="8"/>
                  </a:cxn>
                  <a:cxn ang="0">
                    <a:pos x="2" y="3"/>
                  </a:cxn>
                  <a:cxn ang="0">
                    <a:pos x="2" y="1"/>
                  </a:cxn>
                  <a:cxn ang="0">
                    <a:pos x="2" y="3"/>
                  </a:cxn>
                  <a:cxn ang="0">
                    <a:pos x="1" y="7"/>
                  </a:cxn>
                  <a:cxn ang="0">
                    <a:pos x="1" y="2"/>
                  </a:cxn>
                  <a:cxn ang="0">
                    <a:pos x="1" y="4"/>
                  </a:cxn>
                  <a:cxn ang="0">
                    <a:pos x="1" y="10"/>
                  </a:cxn>
                  <a:cxn ang="0">
                    <a:pos x="1" y="6"/>
                  </a:cxn>
                  <a:cxn ang="0">
                    <a:pos x="0" y="5"/>
                  </a:cxn>
                  <a:cxn ang="0">
                    <a:pos x="1" y="13"/>
                  </a:cxn>
                  <a:cxn ang="0">
                    <a:pos x="1" y="8"/>
                  </a:cxn>
                </a:cxnLst>
                <a:rect l="0" t="0" r="0" b="0"/>
                <a:pathLst>
                  <a:path w="2" h="19">
                    <a:moveTo>
                      <a:pt x="1" y="9"/>
                    </a:moveTo>
                    <a:cubicBezTo>
                      <a:pt x="1" y="12"/>
                      <a:pt x="1" y="12"/>
                      <a:pt x="1" y="12"/>
                    </a:cubicBezTo>
                    <a:cubicBezTo>
                      <a:pt x="1" y="12"/>
                      <a:pt x="2" y="10"/>
                      <a:pt x="1" y="14"/>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1" y="5"/>
                      <a:pt x="2" y="4"/>
                    </a:cubicBezTo>
                    <a:cubicBezTo>
                      <a:pt x="2" y="4"/>
                      <a:pt x="2" y="7"/>
                      <a:pt x="1" y="8"/>
                    </a:cubicBezTo>
                    <a:cubicBezTo>
                      <a:pt x="1" y="13"/>
                      <a:pt x="2" y="5"/>
                      <a:pt x="1" y="3"/>
                    </a:cubicBezTo>
                    <a:cubicBezTo>
                      <a:pt x="1" y="6"/>
                      <a:pt x="1" y="10"/>
                      <a:pt x="1" y="5"/>
                    </a:cubicBezTo>
                    <a:cubicBezTo>
                      <a:pt x="1" y="9"/>
                      <a:pt x="1" y="12"/>
                      <a:pt x="1" y="12"/>
                    </a:cubicBezTo>
                    <a:cubicBezTo>
                      <a:pt x="1" y="7"/>
                      <a:pt x="1" y="7"/>
                      <a:pt x="1" y="7"/>
                    </a:cubicBezTo>
                    <a:cubicBezTo>
                      <a:pt x="1" y="6"/>
                      <a:pt x="0" y="5"/>
                      <a:pt x="0" y="6"/>
                    </a:cubicBezTo>
                    <a:cubicBezTo>
                      <a:pt x="1" y="9"/>
                      <a:pt x="1" y="13"/>
                      <a:pt x="1" y="15"/>
                    </a:cubicBezTo>
                    <a:cubicBezTo>
                      <a:pt x="1" y="19"/>
                      <a:pt x="1"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6" name="Freeform 1896">
                <a:extLst>
                  <a:ext uri="{FF2B5EF4-FFF2-40B4-BE49-F238E27FC236}">
                    <a16:creationId xmlns:a16="http://schemas.microsoft.com/office/drawing/2014/main" xmlns="" id="{96BE064C-FE15-41DB-AA0C-610CBF8D1D8F}"/>
                  </a:ext>
                </a:extLst>
              </p:cNvPr>
              <p:cNvSpPr/>
              <p:nvPr/>
            </p:nvSpPr>
            <p:spPr>
              <a:xfrm>
                <a:off x="2501" y="3168"/>
                <a:ext cx="0" cy="1"/>
              </a:xfrm>
              <a:custGeom>
                <a:avLst/>
                <a:gdLst/>
                <a:ahLst/>
                <a:cxnLst>
                  <a:cxn ang="0">
                    <a:pos x="0" y="1"/>
                  </a:cxn>
                  <a:cxn ang="0">
                    <a:pos x="0" y="0"/>
                  </a:cxn>
                  <a:cxn ang="0">
                    <a:pos x="0" y="1"/>
                  </a:cxn>
                  <a:cxn ang="0">
                    <a:pos x="0" y="1"/>
                  </a:cxn>
                </a:cxnLst>
                <a:rect l="0" t="0" r="0" b="0"/>
                <a:pathLst>
                  <a:path w="1" h="1">
                    <a:moveTo>
                      <a:pt x="0" y="1"/>
                    </a:moveTo>
                    <a:lnTo>
                      <a:pt x="0" y="0"/>
                    </a:lnTo>
                    <a:lnTo>
                      <a:pt x="0" y="1"/>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7" name="Freeform 1897">
                <a:extLst>
                  <a:ext uri="{FF2B5EF4-FFF2-40B4-BE49-F238E27FC236}">
                    <a16:creationId xmlns:a16="http://schemas.microsoft.com/office/drawing/2014/main" xmlns="" id="{9022C634-B235-43EA-97FF-1EFB728C8C2D}"/>
                  </a:ext>
                </a:extLst>
              </p:cNvPr>
              <p:cNvSpPr/>
              <p:nvPr/>
            </p:nvSpPr>
            <p:spPr>
              <a:xfrm>
                <a:off x="2587" y="3150"/>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8" name="Freeform 1898">
                <a:extLst>
                  <a:ext uri="{FF2B5EF4-FFF2-40B4-BE49-F238E27FC236}">
                    <a16:creationId xmlns:a16="http://schemas.microsoft.com/office/drawing/2014/main" xmlns="" id="{0602B359-F2D2-48ED-8637-15A955504D00}"/>
                  </a:ext>
                </a:extLst>
              </p:cNvPr>
              <p:cNvSpPr/>
              <p:nvPr/>
            </p:nvSpPr>
            <p:spPr>
              <a:xfrm>
                <a:off x="2585" y="3150"/>
                <a:ext cx="3" cy="13"/>
              </a:xfrm>
              <a:custGeom>
                <a:avLst/>
                <a:gdLst/>
                <a:ahLst/>
                <a:cxnLst>
                  <a:cxn ang="0">
                    <a:pos x="0" y="13"/>
                  </a:cxn>
                  <a:cxn ang="0">
                    <a:pos x="0" y="12"/>
                  </a:cxn>
                  <a:cxn ang="0">
                    <a:pos x="3" y="0"/>
                  </a:cxn>
                  <a:cxn ang="0">
                    <a:pos x="1" y="6"/>
                  </a:cxn>
                  <a:cxn ang="0">
                    <a:pos x="2" y="5"/>
                  </a:cxn>
                  <a:cxn ang="0">
                    <a:pos x="0" y="10"/>
                  </a:cxn>
                  <a:cxn ang="0">
                    <a:pos x="0" y="9"/>
                  </a:cxn>
                  <a:cxn ang="0">
                    <a:pos x="0" y="13"/>
                  </a:cxn>
                </a:cxnLst>
                <a:rect l="0" t="0" r="0" b="0"/>
                <a:pathLst>
                  <a:path w="4" h="15">
                    <a:moveTo>
                      <a:pt x="0" y="15"/>
                    </a:moveTo>
                    <a:cubicBezTo>
                      <a:pt x="1" y="14"/>
                      <a:pt x="1" y="14"/>
                      <a:pt x="1" y="14"/>
                    </a:cubicBezTo>
                    <a:cubicBezTo>
                      <a:pt x="3" y="4"/>
                      <a:pt x="3" y="7"/>
                      <a:pt x="4" y="0"/>
                    </a:cubicBezTo>
                    <a:cubicBezTo>
                      <a:pt x="4" y="1"/>
                      <a:pt x="3" y="5"/>
                      <a:pt x="2" y="8"/>
                    </a:cubicBezTo>
                    <a:cubicBezTo>
                      <a:pt x="2" y="8"/>
                      <a:pt x="3" y="4"/>
                      <a:pt x="3" y="6"/>
                    </a:cubicBezTo>
                    <a:cubicBezTo>
                      <a:pt x="2" y="8"/>
                      <a:pt x="2" y="8"/>
                      <a:pt x="1" y="12"/>
                    </a:cubicBezTo>
                    <a:cubicBezTo>
                      <a:pt x="0" y="15"/>
                      <a:pt x="2" y="9"/>
                      <a:pt x="1" y="11"/>
                    </a:cubicBezTo>
                    <a:lnTo>
                      <a:pt x="0" y="15"/>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09" name="Freeform 1899">
                <a:extLst>
                  <a:ext uri="{FF2B5EF4-FFF2-40B4-BE49-F238E27FC236}">
                    <a16:creationId xmlns:a16="http://schemas.microsoft.com/office/drawing/2014/main" xmlns="" id="{331DA596-D565-41B6-9FA8-D5F3155C57BE}"/>
                  </a:ext>
                </a:extLst>
              </p:cNvPr>
              <p:cNvSpPr/>
              <p:nvPr/>
            </p:nvSpPr>
            <p:spPr>
              <a:xfrm>
                <a:off x="2587" y="3154"/>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4"/>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0" name="Freeform 1900">
                <a:extLst>
                  <a:ext uri="{FF2B5EF4-FFF2-40B4-BE49-F238E27FC236}">
                    <a16:creationId xmlns:a16="http://schemas.microsoft.com/office/drawing/2014/main" xmlns="" id="{16982A10-E69B-41EF-A202-7E714F993F74}"/>
                  </a:ext>
                </a:extLst>
              </p:cNvPr>
              <p:cNvSpPr/>
              <p:nvPr/>
            </p:nvSpPr>
            <p:spPr>
              <a:xfrm>
                <a:off x="2587" y="3151"/>
                <a:ext cx="1" cy="7"/>
              </a:xfrm>
              <a:custGeom>
                <a:avLst/>
                <a:gdLst/>
                <a:ahLst/>
                <a:cxnLst>
                  <a:cxn ang="0">
                    <a:pos x="1" y="2"/>
                  </a:cxn>
                  <a:cxn ang="0">
                    <a:pos x="0" y="7"/>
                  </a:cxn>
                  <a:cxn ang="0">
                    <a:pos x="1" y="0"/>
                  </a:cxn>
                  <a:cxn ang="0">
                    <a:pos x="1" y="2"/>
                  </a:cxn>
                </a:cxnLst>
                <a:rect l="0" t="0" r="0" b="0"/>
                <a:pathLst>
                  <a:path w="1" h="7">
                    <a:moveTo>
                      <a:pt x="1" y="2"/>
                    </a:moveTo>
                    <a:cubicBezTo>
                      <a:pt x="1" y="3"/>
                      <a:pt x="0" y="6"/>
                      <a:pt x="0" y="7"/>
                    </a:cubicBezTo>
                    <a:cubicBezTo>
                      <a:pt x="1" y="0"/>
                      <a:pt x="1" y="0"/>
                      <a:pt x="1" y="0"/>
                    </a:cubicBezTo>
                    <a:lnTo>
                      <a:pt x="1"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1" name="Freeform 1901">
                <a:extLst>
                  <a:ext uri="{FF2B5EF4-FFF2-40B4-BE49-F238E27FC236}">
                    <a16:creationId xmlns:a16="http://schemas.microsoft.com/office/drawing/2014/main" xmlns="" id="{F70FD5BA-6EA7-4210-ACD5-659AD39ED169}"/>
                  </a:ext>
                </a:extLst>
              </p:cNvPr>
              <p:cNvSpPr/>
              <p:nvPr/>
            </p:nvSpPr>
            <p:spPr>
              <a:xfrm>
                <a:off x="2588" y="3152"/>
                <a:ext cx="1" cy="2"/>
              </a:xfrm>
              <a:custGeom>
                <a:avLst/>
                <a:gdLst/>
                <a:ahLst/>
                <a:cxnLst>
                  <a:cxn ang="0">
                    <a:pos x="0" y="2"/>
                  </a:cxn>
                  <a:cxn ang="0">
                    <a:pos x="0" y="1"/>
                  </a:cxn>
                  <a:cxn ang="0">
                    <a:pos x="0" y="2"/>
                  </a:cxn>
                </a:cxnLst>
                <a:rect l="0" t="0" r="0" b="0"/>
                <a:pathLst>
                  <a:path w="1" h="2">
                    <a:moveTo>
                      <a:pt x="0" y="2"/>
                    </a:moveTo>
                    <a:cubicBezTo>
                      <a:pt x="0" y="1"/>
                      <a:pt x="0" y="1"/>
                      <a:pt x="0" y="1"/>
                    </a:cubicBezTo>
                    <a:cubicBezTo>
                      <a:pt x="1"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2" name="Freeform 1902">
                <a:extLst>
                  <a:ext uri="{FF2B5EF4-FFF2-40B4-BE49-F238E27FC236}">
                    <a16:creationId xmlns:a16="http://schemas.microsoft.com/office/drawing/2014/main" xmlns="" id="{307C8FA2-82A2-467D-9D54-D14DE5D64FAF}"/>
                  </a:ext>
                </a:extLst>
              </p:cNvPr>
              <p:cNvSpPr/>
              <p:nvPr/>
            </p:nvSpPr>
            <p:spPr>
              <a:xfrm>
                <a:off x="2587" y="3151"/>
                <a:ext cx="2" cy="10"/>
              </a:xfrm>
              <a:custGeom>
                <a:avLst/>
                <a:gdLst/>
                <a:ahLst/>
                <a:cxnLst>
                  <a:cxn ang="0">
                    <a:pos x="2" y="1"/>
                  </a:cxn>
                  <a:cxn ang="0">
                    <a:pos x="1" y="1"/>
                  </a:cxn>
                  <a:cxn ang="0">
                    <a:pos x="1" y="2"/>
                  </a:cxn>
                  <a:cxn ang="0">
                    <a:pos x="0" y="7"/>
                  </a:cxn>
                  <a:cxn ang="0">
                    <a:pos x="0" y="7"/>
                  </a:cxn>
                  <a:cxn ang="0">
                    <a:pos x="0" y="10"/>
                  </a:cxn>
                  <a:cxn ang="0">
                    <a:pos x="2" y="1"/>
                  </a:cxn>
                </a:cxnLst>
                <a:rect l="0" t="0" r="0" b="0"/>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3" name="Freeform 1903">
                <a:extLst>
                  <a:ext uri="{FF2B5EF4-FFF2-40B4-BE49-F238E27FC236}">
                    <a16:creationId xmlns:a16="http://schemas.microsoft.com/office/drawing/2014/main" xmlns="" id="{FED35249-0B90-4BBB-A62C-FB9FD56A310F}"/>
                  </a:ext>
                </a:extLst>
              </p:cNvPr>
              <p:cNvSpPr/>
              <p:nvPr/>
            </p:nvSpPr>
            <p:spPr>
              <a:xfrm>
                <a:off x="2588" y="3154"/>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4" name="Freeform 1904">
                <a:extLst>
                  <a:ext uri="{FF2B5EF4-FFF2-40B4-BE49-F238E27FC236}">
                    <a16:creationId xmlns:a16="http://schemas.microsoft.com/office/drawing/2014/main" xmlns="" id="{F69BF89E-E1B1-4FFD-ACA3-F37A9C476131}"/>
                  </a:ext>
                </a:extLst>
              </p:cNvPr>
              <p:cNvSpPr/>
              <p:nvPr/>
            </p:nvSpPr>
            <p:spPr>
              <a:xfrm>
                <a:off x="2587" y="3153"/>
                <a:ext cx="1" cy="3"/>
              </a:xfrm>
              <a:custGeom>
                <a:avLst/>
                <a:gdLst/>
                <a:ahLst/>
                <a:cxnLst>
                  <a:cxn ang="0">
                    <a:pos x="1" y="0"/>
                  </a:cxn>
                  <a:cxn ang="0">
                    <a:pos x="1" y="1"/>
                  </a:cxn>
                  <a:cxn ang="0">
                    <a:pos x="0" y="3"/>
                  </a:cxn>
                  <a:cxn ang="0">
                    <a:pos x="1" y="0"/>
                  </a:cxn>
                </a:cxnLst>
                <a:rect l="0" t="0" r="0" b="0"/>
                <a:pathLst>
                  <a:path w="1" h="3">
                    <a:moveTo>
                      <a:pt x="1" y="0"/>
                    </a:moveTo>
                    <a:lnTo>
                      <a:pt x="1" y="1"/>
                    </a:lnTo>
                    <a:lnTo>
                      <a:pt x="0" y="3"/>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5" name="Freeform 1905">
                <a:extLst>
                  <a:ext uri="{FF2B5EF4-FFF2-40B4-BE49-F238E27FC236}">
                    <a16:creationId xmlns:a16="http://schemas.microsoft.com/office/drawing/2014/main" xmlns="" id="{5077CA3D-3C3C-46F3-91F7-ADE30D89407F}"/>
                  </a:ext>
                </a:extLst>
              </p:cNvPr>
              <p:cNvSpPr/>
              <p:nvPr/>
            </p:nvSpPr>
            <p:spPr>
              <a:xfrm>
                <a:off x="2587" y="3152"/>
                <a:ext cx="2" cy="12"/>
              </a:xfrm>
              <a:custGeom>
                <a:avLst/>
                <a:gdLst/>
                <a:ahLst/>
                <a:cxnLst>
                  <a:cxn ang="0">
                    <a:pos x="2" y="0"/>
                  </a:cxn>
                  <a:cxn ang="0">
                    <a:pos x="1" y="4"/>
                  </a:cxn>
                  <a:cxn ang="0">
                    <a:pos x="0" y="12"/>
                  </a:cxn>
                  <a:cxn ang="0">
                    <a:pos x="0" y="10"/>
                  </a:cxn>
                  <a:cxn ang="0">
                    <a:pos x="2" y="0"/>
                  </a:cxn>
                </a:cxnLst>
                <a:rect l="0" t="0" r="0" b="0"/>
                <a:pathLst>
                  <a:path w="3" h="13">
                    <a:moveTo>
                      <a:pt x="3" y="1"/>
                    </a:moveTo>
                    <a:cubicBezTo>
                      <a:pt x="2" y="7"/>
                      <a:pt x="3" y="0"/>
                      <a:pt x="2" y="5"/>
                    </a:cubicBezTo>
                    <a:cubicBezTo>
                      <a:pt x="2" y="5"/>
                      <a:pt x="1" y="10"/>
                      <a:pt x="0" y="13"/>
                    </a:cubicBezTo>
                    <a:cubicBezTo>
                      <a:pt x="1" y="11"/>
                      <a:pt x="1" y="11"/>
                      <a:pt x="1" y="11"/>
                    </a:cubicBezTo>
                    <a:cubicBezTo>
                      <a:pt x="2" y="9"/>
                      <a:pt x="3" y="4"/>
                      <a:pt x="3"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6" name="Freeform 1906">
                <a:extLst>
                  <a:ext uri="{FF2B5EF4-FFF2-40B4-BE49-F238E27FC236}">
                    <a16:creationId xmlns:a16="http://schemas.microsoft.com/office/drawing/2014/main" xmlns="" id="{ED43BD8D-B4C9-4B6A-AE20-2D92E37827D9}"/>
                  </a:ext>
                </a:extLst>
              </p:cNvPr>
              <p:cNvSpPr/>
              <p:nvPr/>
            </p:nvSpPr>
            <p:spPr>
              <a:xfrm>
                <a:off x="2587" y="3167"/>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7" name="Freeform 1907">
                <a:extLst>
                  <a:ext uri="{FF2B5EF4-FFF2-40B4-BE49-F238E27FC236}">
                    <a16:creationId xmlns:a16="http://schemas.microsoft.com/office/drawing/2014/main" xmlns="" id="{62790CD0-2CC0-480E-B652-C3A23BC65381}"/>
                  </a:ext>
                </a:extLst>
              </p:cNvPr>
              <p:cNvSpPr/>
              <p:nvPr/>
            </p:nvSpPr>
            <p:spPr>
              <a:xfrm>
                <a:off x="2586" y="3157"/>
                <a:ext cx="4" cy="14"/>
              </a:xfrm>
              <a:custGeom>
                <a:avLst/>
                <a:gdLst/>
                <a:ahLst/>
                <a:cxnLst>
                  <a:cxn ang="0">
                    <a:pos x="4" y="1"/>
                  </a:cxn>
                  <a:cxn ang="0">
                    <a:pos x="1" y="7"/>
                  </a:cxn>
                  <a:cxn ang="0">
                    <a:pos x="3" y="2"/>
                  </a:cxn>
                  <a:cxn ang="0">
                    <a:pos x="2" y="5"/>
                  </a:cxn>
                  <a:cxn ang="0">
                    <a:pos x="3" y="0"/>
                  </a:cxn>
                  <a:cxn ang="0">
                    <a:pos x="2" y="4"/>
                  </a:cxn>
                  <a:cxn ang="0">
                    <a:pos x="2" y="0"/>
                  </a:cxn>
                  <a:cxn ang="0">
                    <a:pos x="1" y="7"/>
                  </a:cxn>
                  <a:cxn ang="0">
                    <a:pos x="1" y="6"/>
                  </a:cxn>
                  <a:cxn ang="0">
                    <a:pos x="0" y="9"/>
                  </a:cxn>
                  <a:cxn ang="0">
                    <a:pos x="0" y="13"/>
                  </a:cxn>
                  <a:cxn ang="0">
                    <a:pos x="4" y="1"/>
                  </a:cxn>
                </a:cxnLst>
                <a:rect l="0" t="0" r="0" b="0"/>
                <a:pathLst>
                  <a:path w="5" h="16">
                    <a:moveTo>
                      <a:pt x="5" y="2"/>
                    </a:moveTo>
                    <a:cubicBezTo>
                      <a:pt x="2" y="8"/>
                      <a:pt x="2" y="8"/>
                      <a:pt x="2" y="8"/>
                    </a:cubicBezTo>
                    <a:cubicBezTo>
                      <a:pt x="3" y="6"/>
                      <a:pt x="4" y="4"/>
                      <a:pt x="4" y="3"/>
                    </a:cubicBezTo>
                    <a:cubicBezTo>
                      <a:pt x="4" y="2"/>
                      <a:pt x="3" y="6"/>
                      <a:pt x="3" y="6"/>
                    </a:cubicBezTo>
                    <a:cubicBezTo>
                      <a:pt x="4" y="0"/>
                      <a:pt x="3" y="5"/>
                      <a:pt x="4" y="0"/>
                    </a:cubicBezTo>
                    <a:cubicBezTo>
                      <a:pt x="4" y="0"/>
                      <a:pt x="4" y="0"/>
                      <a:pt x="3" y="5"/>
                    </a:cubicBezTo>
                    <a:cubicBezTo>
                      <a:pt x="3" y="1"/>
                      <a:pt x="3" y="1"/>
                      <a:pt x="3" y="1"/>
                    </a:cubicBezTo>
                    <a:cubicBezTo>
                      <a:pt x="2" y="8"/>
                      <a:pt x="2" y="8"/>
                      <a:pt x="2" y="8"/>
                    </a:cubicBezTo>
                    <a:cubicBezTo>
                      <a:pt x="1" y="10"/>
                      <a:pt x="3" y="3"/>
                      <a:pt x="2" y="7"/>
                    </a:cubicBezTo>
                    <a:cubicBezTo>
                      <a:pt x="1" y="10"/>
                      <a:pt x="1" y="10"/>
                      <a:pt x="1" y="11"/>
                    </a:cubicBezTo>
                    <a:cubicBezTo>
                      <a:pt x="1" y="10"/>
                      <a:pt x="0" y="16"/>
                      <a:pt x="1" y="15"/>
                    </a:cubicBezTo>
                    <a:cubicBezTo>
                      <a:pt x="1" y="15"/>
                      <a:pt x="4" y="5"/>
                      <a:pt x="5"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8" name="Freeform 1908">
                <a:extLst>
                  <a:ext uri="{FF2B5EF4-FFF2-40B4-BE49-F238E27FC236}">
                    <a16:creationId xmlns:a16="http://schemas.microsoft.com/office/drawing/2014/main" xmlns="" id="{9EB37CC2-563D-4F7C-A209-96DB3BD1E3AB}"/>
                  </a:ext>
                </a:extLst>
              </p:cNvPr>
              <p:cNvSpPr/>
              <p:nvPr/>
            </p:nvSpPr>
            <p:spPr>
              <a:xfrm>
                <a:off x="2587" y="3164"/>
                <a:ext cx="1" cy="3"/>
              </a:xfrm>
              <a:custGeom>
                <a:avLst/>
                <a:gdLst/>
                <a:ahLst/>
                <a:cxnLst>
                  <a:cxn ang="0">
                    <a:pos x="1" y="1"/>
                  </a:cxn>
                  <a:cxn ang="0">
                    <a:pos x="0" y="3"/>
                  </a:cxn>
                  <a:cxn ang="0">
                    <a:pos x="1" y="0"/>
                  </a:cxn>
                  <a:cxn ang="0">
                    <a:pos x="1" y="1"/>
                  </a:cxn>
                </a:cxnLst>
                <a:rect l="0" t="0" r="0" b="0"/>
                <a:pathLst>
                  <a:path w="1" h="3">
                    <a:moveTo>
                      <a:pt x="1" y="1"/>
                    </a:moveTo>
                    <a:lnTo>
                      <a:pt x="0" y="3"/>
                    </a:lnTo>
                    <a:lnTo>
                      <a:pt x="1" y="0"/>
                    </a:lnTo>
                    <a:lnTo>
                      <a:pt x="1"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19" name="Freeform 1909">
                <a:extLst>
                  <a:ext uri="{FF2B5EF4-FFF2-40B4-BE49-F238E27FC236}">
                    <a16:creationId xmlns:a16="http://schemas.microsoft.com/office/drawing/2014/main" xmlns="" id="{24BA2CAE-FD27-4299-98A8-807FDC4ED2EF}"/>
                  </a:ext>
                </a:extLst>
              </p:cNvPr>
              <p:cNvSpPr/>
              <p:nvPr/>
            </p:nvSpPr>
            <p:spPr>
              <a:xfrm>
                <a:off x="2587" y="3157"/>
                <a:ext cx="4" cy="15"/>
              </a:xfrm>
              <a:custGeom>
                <a:avLst/>
                <a:gdLst/>
                <a:ahLst/>
                <a:cxnLst>
                  <a:cxn ang="0">
                    <a:pos x="4" y="0"/>
                  </a:cxn>
                  <a:cxn ang="0">
                    <a:pos x="2" y="3"/>
                  </a:cxn>
                  <a:cxn ang="0">
                    <a:pos x="3" y="0"/>
                  </a:cxn>
                  <a:cxn ang="0">
                    <a:pos x="2" y="6"/>
                  </a:cxn>
                  <a:cxn ang="0">
                    <a:pos x="3" y="3"/>
                  </a:cxn>
                  <a:cxn ang="0">
                    <a:pos x="1" y="10"/>
                  </a:cxn>
                  <a:cxn ang="0">
                    <a:pos x="1" y="8"/>
                  </a:cxn>
                  <a:cxn ang="0">
                    <a:pos x="2" y="8"/>
                  </a:cxn>
                  <a:cxn ang="0">
                    <a:pos x="2" y="7"/>
                  </a:cxn>
                  <a:cxn ang="0">
                    <a:pos x="3" y="5"/>
                  </a:cxn>
                  <a:cxn ang="0">
                    <a:pos x="4" y="0"/>
                  </a:cxn>
                </a:cxnLst>
                <a:rect l="0" t="0" r="0" b="0"/>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0" name="Freeform 1910">
                <a:extLst>
                  <a:ext uri="{FF2B5EF4-FFF2-40B4-BE49-F238E27FC236}">
                    <a16:creationId xmlns:a16="http://schemas.microsoft.com/office/drawing/2014/main" xmlns="" id="{F4EAB674-8EF2-48D2-A99E-817024ADC060}"/>
                  </a:ext>
                </a:extLst>
              </p:cNvPr>
              <p:cNvSpPr/>
              <p:nvPr/>
            </p:nvSpPr>
            <p:spPr>
              <a:xfrm>
                <a:off x="2590" y="3156"/>
                <a:ext cx="1" cy="2"/>
              </a:xfrm>
              <a:custGeom>
                <a:avLst/>
                <a:gdLst/>
                <a:ahLst/>
                <a:cxnLst>
                  <a:cxn ang="0">
                    <a:pos x="0" y="1"/>
                  </a:cxn>
                  <a:cxn ang="0">
                    <a:pos x="0" y="2"/>
                  </a:cxn>
                  <a:cxn ang="0">
                    <a:pos x="0" y="1"/>
                  </a:cxn>
                </a:cxnLst>
                <a:rect l="0" t="0" r="0" b="0"/>
                <a:pathLst>
                  <a:path w="1" h="2">
                    <a:moveTo>
                      <a:pt x="0" y="1"/>
                    </a:moveTo>
                    <a:cubicBezTo>
                      <a:pt x="0" y="1"/>
                      <a:pt x="0" y="1"/>
                      <a:pt x="0" y="2"/>
                    </a:cubicBezTo>
                    <a:cubicBezTo>
                      <a:pt x="0" y="1"/>
                      <a:pt x="1" y="0"/>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1" name="Freeform 1911">
                <a:extLst>
                  <a:ext uri="{FF2B5EF4-FFF2-40B4-BE49-F238E27FC236}">
                    <a16:creationId xmlns:a16="http://schemas.microsoft.com/office/drawing/2014/main" xmlns="" id="{049FFDCD-3EC7-41CB-BF47-259B664C6380}"/>
                  </a:ext>
                </a:extLst>
              </p:cNvPr>
              <p:cNvSpPr/>
              <p:nvPr/>
            </p:nvSpPr>
            <p:spPr>
              <a:xfrm>
                <a:off x="2589" y="3165"/>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2" name="Freeform 1912">
                <a:extLst>
                  <a:ext uri="{FF2B5EF4-FFF2-40B4-BE49-F238E27FC236}">
                    <a16:creationId xmlns:a16="http://schemas.microsoft.com/office/drawing/2014/main" xmlns="" id="{E00231E4-1B3B-4620-90EB-BE27086FE094}"/>
                  </a:ext>
                </a:extLst>
              </p:cNvPr>
              <p:cNvSpPr/>
              <p:nvPr/>
            </p:nvSpPr>
            <p:spPr>
              <a:xfrm>
                <a:off x="2591" y="3157"/>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0" y="0"/>
                      <a:pt x="0" y="0"/>
                      <a:pt x="0" y="0"/>
                    </a:cubicBezTo>
                    <a:cubicBezTo>
                      <a:pt x="0" y="1"/>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3" name="Freeform 1913">
                <a:extLst>
                  <a:ext uri="{FF2B5EF4-FFF2-40B4-BE49-F238E27FC236}">
                    <a16:creationId xmlns:a16="http://schemas.microsoft.com/office/drawing/2014/main" xmlns="" id="{6B3A31A5-3180-479E-8E4A-C09DEA7EB0DC}"/>
                  </a:ext>
                </a:extLst>
              </p:cNvPr>
              <p:cNvSpPr/>
              <p:nvPr/>
            </p:nvSpPr>
            <p:spPr>
              <a:xfrm>
                <a:off x="2589" y="3154"/>
                <a:ext cx="10" cy="17"/>
              </a:xfrm>
              <a:custGeom>
                <a:avLst/>
                <a:gdLst/>
                <a:ahLst/>
                <a:cxnLst>
                  <a:cxn ang="0">
                    <a:pos x="6" y="14"/>
                  </a:cxn>
                  <a:cxn ang="0">
                    <a:pos x="7" y="11"/>
                  </a:cxn>
                  <a:cxn ang="0">
                    <a:pos x="8" y="8"/>
                  </a:cxn>
                  <a:cxn ang="0">
                    <a:pos x="10" y="1"/>
                  </a:cxn>
                  <a:cxn ang="0">
                    <a:pos x="9" y="4"/>
                  </a:cxn>
                  <a:cxn ang="0">
                    <a:pos x="10" y="0"/>
                  </a:cxn>
                  <a:cxn ang="0">
                    <a:pos x="8" y="2"/>
                  </a:cxn>
                  <a:cxn ang="0">
                    <a:pos x="7" y="4"/>
                  </a:cxn>
                  <a:cxn ang="0">
                    <a:pos x="4" y="2"/>
                  </a:cxn>
                  <a:cxn ang="0">
                    <a:pos x="2" y="8"/>
                  </a:cxn>
                  <a:cxn ang="0">
                    <a:pos x="3" y="4"/>
                  </a:cxn>
                  <a:cxn ang="0">
                    <a:pos x="3" y="4"/>
                  </a:cxn>
                  <a:cxn ang="0">
                    <a:pos x="2" y="2"/>
                  </a:cxn>
                  <a:cxn ang="0">
                    <a:pos x="1" y="9"/>
                  </a:cxn>
                  <a:cxn ang="0">
                    <a:pos x="2" y="2"/>
                  </a:cxn>
                  <a:cxn ang="0">
                    <a:pos x="1" y="7"/>
                  </a:cxn>
                  <a:cxn ang="0">
                    <a:pos x="0" y="11"/>
                  </a:cxn>
                  <a:cxn ang="0">
                    <a:pos x="0" y="14"/>
                  </a:cxn>
                  <a:cxn ang="0">
                    <a:pos x="3" y="6"/>
                  </a:cxn>
                  <a:cxn ang="0">
                    <a:pos x="2" y="9"/>
                  </a:cxn>
                  <a:cxn ang="0">
                    <a:pos x="2" y="13"/>
                  </a:cxn>
                  <a:cxn ang="0">
                    <a:pos x="4" y="8"/>
                  </a:cxn>
                  <a:cxn ang="0">
                    <a:pos x="4" y="9"/>
                  </a:cxn>
                  <a:cxn ang="0">
                    <a:pos x="5" y="7"/>
                  </a:cxn>
                  <a:cxn ang="0">
                    <a:pos x="4" y="10"/>
                  </a:cxn>
                  <a:cxn ang="0">
                    <a:pos x="6" y="4"/>
                  </a:cxn>
                  <a:cxn ang="0">
                    <a:pos x="4" y="14"/>
                  </a:cxn>
                  <a:cxn ang="0">
                    <a:pos x="5" y="10"/>
                  </a:cxn>
                  <a:cxn ang="0">
                    <a:pos x="6" y="7"/>
                  </a:cxn>
                  <a:cxn ang="0">
                    <a:pos x="5" y="13"/>
                  </a:cxn>
                  <a:cxn ang="0">
                    <a:pos x="6" y="9"/>
                  </a:cxn>
                  <a:cxn ang="0">
                    <a:pos x="7" y="6"/>
                  </a:cxn>
                  <a:cxn ang="0">
                    <a:pos x="7" y="8"/>
                  </a:cxn>
                  <a:cxn ang="0">
                    <a:pos x="5" y="14"/>
                  </a:cxn>
                  <a:cxn ang="0">
                    <a:pos x="5" y="17"/>
                  </a:cxn>
                  <a:cxn ang="0">
                    <a:pos x="8" y="8"/>
                  </a:cxn>
                  <a:cxn ang="0">
                    <a:pos x="6" y="14"/>
                  </a:cxn>
                </a:cxnLst>
                <a:rect l="0" t="0" r="0" b="0"/>
                <a:pathLst>
                  <a:path w="11" h="19">
                    <a:moveTo>
                      <a:pt x="7" y="16"/>
                    </a:moveTo>
                    <a:cubicBezTo>
                      <a:pt x="8" y="14"/>
                      <a:pt x="8" y="13"/>
                      <a:pt x="8" y="13"/>
                    </a:cubicBezTo>
                    <a:cubicBezTo>
                      <a:pt x="9" y="10"/>
                      <a:pt x="9" y="11"/>
                      <a:pt x="9" y="9"/>
                    </a:cubicBezTo>
                    <a:cubicBezTo>
                      <a:pt x="10" y="7"/>
                      <a:pt x="10" y="5"/>
                      <a:pt x="11" y="2"/>
                    </a:cubicBezTo>
                    <a:cubicBezTo>
                      <a:pt x="11" y="2"/>
                      <a:pt x="10" y="6"/>
                      <a:pt x="10" y="5"/>
                    </a:cubicBezTo>
                    <a:cubicBezTo>
                      <a:pt x="11" y="1"/>
                      <a:pt x="11" y="1"/>
                      <a:pt x="11" y="1"/>
                    </a:cubicBezTo>
                    <a:cubicBezTo>
                      <a:pt x="10" y="3"/>
                      <a:pt x="8" y="6"/>
                      <a:pt x="9" y="3"/>
                    </a:cubicBezTo>
                    <a:cubicBezTo>
                      <a:pt x="9" y="2"/>
                      <a:pt x="8" y="4"/>
                      <a:pt x="8" y="5"/>
                    </a:cubicBezTo>
                    <a:cubicBezTo>
                      <a:pt x="7" y="3"/>
                      <a:pt x="5" y="6"/>
                      <a:pt x="5" y="3"/>
                    </a:cubicBezTo>
                    <a:cubicBezTo>
                      <a:pt x="3" y="9"/>
                      <a:pt x="3" y="9"/>
                      <a:pt x="3" y="9"/>
                    </a:cubicBezTo>
                    <a:cubicBezTo>
                      <a:pt x="4" y="6"/>
                      <a:pt x="3" y="9"/>
                      <a:pt x="4" y="5"/>
                    </a:cubicBezTo>
                    <a:cubicBezTo>
                      <a:pt x="4" y="6"/>
                      <a:pt x="4" y="5"/>
                      <a:pt x="4" y="5"/>
                    </a:cubicBezTo>
                    <a:cubicBezTo>
                      <a:pt x="5" y="0"/>
                      <a:pt x="3" y="5"/>
                      <a:pt x="3" y="3"/>
                    </a:cubicBezTo>
                    <a:cubicBezTo>
                      <a:pt x="3" y="4"/>
                      <a:pt x="2" y="10"/>
                      <a:pt x="2" y="11"/>
                    </a:cubicBezTo>
                    <a:cubicBezTo>
                      <a:pt x="3" y="4"/>
                      <a:pt x="1" y="11"/>
                      <a:pt x="3" y="3"/>
                    </a:cubicBezTo>
                    <a:cubicBezTo>
                      <a:pt x="3" y="1"/>
                      <a:pt x="2" y="9"/>
                      <a:pt x="2" y="8"/>
                    </a:cubicBezTo>
                    <a:cubicBezTo>
                      <a:pt x="0" y="12"/>
                      <a:pt x="1" y="10"/>
                      <a:pt x="1" y="13"/>
                    </a:cubicBezTo>
                    <a:cubicBezTo>
                      <a:pt x="0" y="16"/>
                      <a:pt x="1" y="11"/>
                      <a:pt x="0" y="16"/>
                    </a:cubicBezTo>
                    <a:cubicBezTo>
                      <a:pt x="0" y="18"/>
                      <a:pt x="3" y="9"/>
                      <a:pt x="4" y="7"/>
                    </a:cubicBezTo>
                    <a:cubicBezTo>
                      <a:pt x="3" y="11"/>
                      <a:pt x="3" y="11"/>
                      <a:pt x="3" y="11"/>
                    </a:cubicBezTo>
                    <a:cubicBezTo>
                      <a:pt x="4" y="9"/>
                      <a:pt x="5" y="9"/>
                      <a:pt x="3" y="15"/>
                    </a:cubicBezTo>
                    <a:cubicBezTo>
                      <a:pt x="4" y="11"/>
                      <a:pt x="3" y="17"/>
                      <a:pt x="5" y="9"/>
                    </a:cubicBezTo>
                    <a:cubicBezTo>
                      <a:pt x="5" y="11"/>
                      <a:pt x="5" y="10"/>
                      <a:pt x="5" y="11"/>
                    </a:cubicBezTo>
                    <a:cubicBezTo>
                      <a:pt x="6" y="8"/>
                      <a:pt x="6" y="8"/>
                      <a:pt x="6" y="8"/>
                    </a:cubicBezTo>
                    <a:cubicBezTo>
                      <a:pt x="6" y="9"/>
                      <a:pt x="5" y="13"/>
                      <a:pt x="5" y="12"/>
                    </a:cubicBezTo>
                    <a:cubicBezTo>
                      <a:pt x="6" y="9"/>
                      <a:pt x="6" y="8"/>
                      <a:pt x="7" y="5"/>
                    </a:cubicBezTo>
                    <a:cubicBezTo>
                      <a:pt x="6" y="9"/>
                      <a:pt x="6" y="12"/>
                      <a:pt x="5" y="16"/>
                    </a:cubicBezTo>
                    <a:cubicBezTo>
                      <a:pt x="6" y="12"/>
                      <a:pt x="6" y="12"/>
                      <a:pt x="6" y="12"/>
                    </a:cubicBezTo>
                    <a:cubicBezTo>
                      <a:pt x="6" y="13"/>
                      <a:pt x="7" y="10"/>
                      <a:pt x="7" y="8"/>
                    </a:cubicBezTo>
                    <a:cubicBezTo>
                      <a:pt x="7" y="8"/>
                      <a:pt x="6" y="13"/>
                      <a:pt x="6" y="15"/>
                    </a:cubicBezTo>
                    <a:cubicBezTo>
                      <a:pt x="5" y="17"/>
                      <a:pt x="8" y="8"/>
                      <a:pt x="7" y="11"/>
                    </a:cubicBezTo>
                    <a:cubicBezTo>
                      <a:pt x="8" y="7"/>
                      <a:pt x="8" y="7"/>
                      <a:pt x="8" y="7"/>
                    </a:cubicBezTo>
                    <a:cubicBezTo>
                      <a:pt x="9" y="6"/>
                      <a:pt x="8" y="10"/>
                      <a:pt x="8" y="9"/>
                    </a:cubicBezTo>
                    <a:cubicBezTo>
                      <a:pt x="7" y="14"/>
                      <a:pt x="7" y="13"/>
                      <a:pt x="6" y="16"/>
                    </a:cubicBezTo>
                    <a:cubicBezTo>
                      <a:pt x="6" y="17"/>
                      <a:pt x="6" y="17"/>
                      <a:pt x="6" y="19"/>
                    </a:cubicBezTo>
                    <a:cubicBezTo>
                      <a:pt x="7" y="16"/>
                      <a:pt x="8" y="13"/>
                      <a:pt x="9" y="10"/>
                    </a:cubicBezTo>
                    <a:cubicBezTo>
                      <a:pt x="7" y="16"/>
                      <a:pt x="7" y="16"/>
                      <a:pt x="7" y="16"/>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4" name="Freeform 1914">
                <a:extLst>
                  <a:ext uri="{FF2B5EF4-FFF2-40B4-BE49-F238E27FC236}">
                    <a16:creationId xmlns:a16="http://schemas.microsoft.com/office/drawing/2014/main" xmlns="" id="{40FA7918-D947-4A56-8CDD-C5CD6FD2FD42}"/>
                  </a:ext>
                </a:extLst>
              </p:cNvPr>
              <p:cNvSpPr/>
              <p:nvPr/>
            </p:nvSpPr>
            <p:spPr>
              <a:xfrm>
                <a:off x="2594" y="3171"/>
                <a:ext cx="1" cy="2"/>
              </a:xfrm>
              <a:custGeom>
                <a:avLst/>
                <a:gdLst/>
                <a:ahLst/>
                <a:cxnLst>
                  <a:cxn ang="0">
                    <a:pos x="1" y="0"/>
                  </a:cxn>
                  <a:cxn ang="0">
                    <a:pos x="0" y="2"/>
                  </a:cxn>
                  <a:cxn ang="0">
                    <a:pos x="0" y="1"/>
                  </a:cxn>
                  <a:cxn ang="0">
                    <a:pos x="1" y="0"/>
                  </a:cxn>
                </a:cxnLst>
                <a:rect l="0" t="0" r="0" b="0"/>
                <a:pathLst>
                  <a:path w="1" h="2">
                    <a:moveTo>
                      <a:pt x="1" y="0"/>
                    </a:moveTo>
                    <a:lnTo>
                      <a:pt x="0" y="2"/>
                    </a:ln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5" name="Freeform 1915">
                <a:extLst>
                  <a:ext uri="{FF2B5EF4-FFF2-40B4-BE49-F238E27FC236}">
                    <a16:creationId xmlns:a16="http://schemas.microsoft.com/office/drawing/2014/main" xmlns="" id="{9C5822D9-E21E-4085-8206-70087832B50D}"/>
                  </a:ext>
                </a:extLst>
              </p:cNvPr>
              <p:cNvSpPr/>
              <p:nvPr/>
            </p:nvSpPr>
            <p:spPr>
              <a:xfrm>
                <a:off x="2596" y="316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6" name="Freeform 1916">
                <a:extLst>
                  <a:ext uri="{FF2B5EF4-FFF2-40B4-BE49-F238E27FC236}">
                    <a16:creationId xmlns:a16="http://schemas.microsoft.com/office/drawing/2014/main" xmlns="" id="{CEEE8BE7-D5C5-408F-9FEE-3D8CA799340E}"/>
                  </a:ext>
                </a:extLst>
              </p:cNvPr>
              <p:cNvSpPr/>
              <p:nvPr/>
            </p:nvSpPr>
            <p:spPr>
              <a:xfrm>
                <a:off x="2597" y="3157"/>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7" name="Freeform 1917">
                <a:extLst>
                  <a:ext uri="{FF2B5EF4-FFF2-40B4-BE49-F238E27FC236}">
                    <a16:creationId xmlns:a16="http://schemas.microsoft.com/office/drawing/2014/main" xmlns="" id="{28D539C5-8B62-4E17-B77D-F018D187A5F0}"/>
                  </a:ext>
                </a:extLst>
              </p:cNvPr>
              <p:cNvSpPr/>
              <p:nvPr/>
            </p:nvSpPr>
            <p:spPr>
              <a:xfrm>
                <a:off x="2593" y="3169"/>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8" name="Freeform 1918">
                <a:extLst>
                  <a:ext uri="{FF2B5EF4-FFF2-40B4-BE49-F238E27FC236}">
                    <a16:creationId xmlns:a16="http://schemas.microsoft.com/office/drawing/2014/main" xmlns="" id="{1C121716-1907-4B69-92B3-ADF48D106741}"/>
                  </a:ext>
                </a:extLst>
              </p:cNvPr>
              <p:cNvSpPr/>
              <p:nvPr/>
            </p:nvSpPr>
            <p:spPr>
              <a:xfrm>
                <a:off x="2592" y="3168"/>
                <a:ext cx="1" cy="2"/>
              </a:xfrm>
              <a:custGeom>
                <a:avLst/>
                <a:gdLst/>
                <a:ahLst/>
                <a:cxnLst>
                  <a:cxn ang="0">
                    <a:pos x="1" y="0"/>
                  </a:cxn>
                  <a:cxn ang="0">
                    <a:pos x="0" y="2"/>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29" name="Freeform 1919">
                <a:extLst>
                  <a:ext uri="{FF2B5EF4-FFF2-40B4-BE49-F238E27FC236}">
                    <a16:creationId xmlns:a16="http://schemas.microsoft.com/office/drawing/2014/main" xmlns="" id="{55D537B1-9CEB-42B9-8E84-95AA6CAE2401}"/>
                  </a:ext>
                </a:extLst>
              </p:cNvPr>
              <p:cNvSpPr/>
              <p:nvPr/>
            </p:nvSpPr>
            <p:spPr>
              <a:xfrm>
                <a:off x="2595" y="3170"/>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0" name="Freeform 1920">
                <a:extLst>
                  <a:ext uri="{FF2B5EF4-FFF2-40B4-BE49-F238E27FC236}">
                    <a16:creationId xmlns:a16="http://schemas.microsoft.com/office/drawing/2014/main" xmlns="" id="{48199918-6AFF-460C-8BB6-11C51724188D}"/>
                  </a:ext>
                </a:extLst>
              </p:cNvPr>
              <p:cNvSpPr/>
              <p:nvPr/>
            </p:nvSpPr>
            <p:spPr>
              <a:xfrm>
                <a:off x="2596" y="3152"/>
                <a:ext cx="8" cy="20"/>
              </a:xfrm>
              <a:custGeom>
                <a:avLst/>
                <a:gdLst/>
                <a:ahLst/>
                <a:cxnLst>
                  <a:cxn ang="0">
                    <a:pos x="7" y="3"/>
                  </a:cxn>
                  <a:cxn ang="0">
                    <a:pos x="7" y="0"/>
                  </a:cxn>
                  <a:cxn ang="0">
                    <a:pos x="4" y="10"/>
                  </a:cxn>
                  <a:cxn ang="0">
                    <a:pos x="7" y="1"/>
                  </a:cxn>
                  <a:cxn ang="0">
                    <a:pos x="4" y="7"/>
                  </a:cxn>
                  <a:cxn ang="0">
                    <a:pos x="5" y="4"/>
                  </a:cxn>
                  <a:cxn ang="0">
                    <a:pos x="1" y="12"/>
                  </a:cxn>
                  <a:cxn ang="0">
                    <a:pos x="4" y="2"/>
                  </a:cxn>
                  <a:cxn ang="0">
                    <a:pos x="4" y="2"/>
                  </a:cxn>
                  <a:cxn ang="0">
                    <a:pos x="3" y="5"/>
                  </a:cxn>
                  <a:cxn ang="0">
                    <a:pos x="1" y="10"/>
                  </a:cxn>
                  <a:cxn ang="0">
                    <a:pos x="0" y="15"/>
                  </a:cxn>
                  <a:cxn ang="0">
                    <a:pos x="1" y="11"/>
                  </a:cxn>
                  <a:cxn ang="0">
                    <a:pos x="0" y="15"/>
                  </a:cxn>
                  <a:cxn ang="0">
                    <a:pos x="1" y="13"/>
                  </a:cxn>
                  <a:cxn ang="0">
                    <a:pos x="1" y="16"/>
                  </a:cxn>
                  <a:cxn ang="0">
                    <a:pos x="2" y="13"/>
                  </a:cxn>
                  <a:cxn ang="0">
                    <a:pos x="1" y="14"/>
                  </a:cxn>
                  <a:cxn ang="0">
                    <a:pos x="3" y="10"/>
                  </a:cxn>
                  <a:cxn ang="0">
                    <a:pos x="2" y="14"/>
                  </a:cxn>
                  <a:cxn ang="0">
                    <a:pos x="3" y="11"/>
                  </a:cxn>
                  <a:cxn ang="0">
                    <a:pos x="2" y="16"/>
                  </a:cxn>
                  <a:cxn ang="0">
                    <a:pos x="3" y="13"/>
                  </a:cxn>
                  <a:cxn ang="0">
                    <a:pos x="2" y="16"/>
                  </a:cxn>
                  <a:cxn ang="0">
                    <a:pos x="4" y="7"/>
                  </a:cxn>
                  <a:cxn ang="0">
                    <a:pos x="3" y="14"/>
                  </a:cxn>
                  <a:cxn ang="0">
                    <a:pos x="4" y="13"/>
                  </a:cxn>
                  <a:cxn ang="0">
                    <a:pos x="4" y="14"/>
                  </a:cxn>
                  <a:cxn ang="0">
                    <a:pos x="5" y="11"/>
                  </a:cxn>
                  <a:cxn ang="0">
                    <a:pos x="5" y="10"/>
                  </a:cxn>
                  <a:cxn ang="0">
                    <a:pos x="6" y="8"/>
                  </a:cxn>
                  <a:cxn ang="0">
                    <a:pos x="5" y="10"/>
                  </a:cxn>
                  <a:cxn ang="0">
                    <a:pos x="7" y="4"/>
                  </a:cxn>
                  <a:cxn ang="0">
                    <a:pos x="6" y="8"/>
                  </a:cxn>
                  <a:cxn ang="0">
                    <a:pos x="7" y="3"/>
                  </a:cxn>
                </a:cxnLst>
                <a:rect l="0" t="0" r="0" b="0"/>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5" y="5"/>
                      <a:pt x="5" y="5"/>
                      <a:pt x="5"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7"/>
                      <a:pt x="1" y="18"/>
                    </a:cubicBezTo>
                    <a:cubicBezTo>
                      <a:pt x="1" y="16"/>
                      <a:pt x="2" y="15"/>
                      <a:pt x="2" y="15"/>
                    </a:cubicBezTo>
                    <a:cubicBezTo>
                      <a:pt x="1" y="16"/>
                      <a:pt x="1" y="16"/>
                      <a:pt x="1" y="16"/>
                    </a:cubicBezTo>
                    <a:cubicBezTo>
                      <a:pt x="2" y="15"/>
                      <a:pt x="2" y="16"/>
                      <a:pt x="3" y="11"/>
                    </a:cubicBezTo>
                    <a:cubicBezTo>
                      <a:pt x="2" y="16"/>
                      <a:pt x="2" y="16"/>
                      <a:pt x="2" y="16"/>
                    </a:cubicBezTo>
                    <a:cubicBezTo>
                      <a:pt x="3" y="13"/>
                      <a:pt x="3" y="13"/>
                      <a:pt x="3" y="13"/>
                    </a:cubicBezTo>
                    <a:cubicBezTo>
                      <a:pt x="3"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7" y="7"/>
                      <a:pt x="7" y="7"/>
                      <a:pt x="7" y="5"/>
                    </a:cubicBezTo>
                    <a:cubicBezTo>
                      <a:pt x="7" y="5"/>
                      <a:pt x="6" y="8"/>
                      <a:pt x="6" y="9"/>
                    </a:cubicBezTo>
                    <a:cubicBezTo>
                      <a:pt x="7" y="7"/>
                      <a:pt x="7" y="3"/>
                      <a:pt x="7"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1" name="Freeform 1921">
                <a:extLst>
                  <a:ext uri="{FF2B5EF4-FFF2-40B4-BE49-F238E27FC236}">
                    <a16:creationId xmlns:a16="http://schemas.microsoft.com/office/drawing/2014/main" xmlns="" id="{C466BB12-B12D-4C82-BB67-E9B656E3FAA8}"/>
                  </a:ext>
                </a:extLst>
              </p:cNvPr>
              <p:cNvSpPr/>
              <p:nvPr/>
            </p:nvSpPr>
            <p:spPr>
              <a:xfrm>
                <a:off x="2597" y="3167"/>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2" name="Freeform 1922">
                <a:extLst>
                  <a:ext uri="{FF2B5EF4-FFF2-40B4-BE49-F238E27FC236}">
                    <a16:creationId xmlns:a16="http://schemas.microsoft.com/office/drawing/2014/main" xmlns="" id="{286209EF-E8B7-4703-A8C1-A069BB627030}"/>
                  </a:ext>
                </a:extLst>
              </p:cNvPr>
              <p:cNvSpPr/>
              <p:nvPr/>
            </p:nvSpPr>
            <p:spPr>
              <a:xfrm>
                <a:off x="2599" y="3150"/>
                <a:ext cx="8" cy="25"/>
              </a:xfrm>
              <a:custGeom>
                <a:avLst/>
                <a:gdLst/>
                <a:ahLst/>
                <a:cxnLst>
                  <a:cxn ang="0">
                    <a:pos x="3" y="12"/>
                  </a:cxn>
                  <a:cxn ang="0">
                    <a:pos x="2" y="17"/>
                  </a:cxn>
                  <a:cxn ang="0">
                    <a:pos x="4" y="8"/>
                  </a:cxn>
                  <a:cxn ang="0">
                    <a:pos x="5" y="6"/>
                  </a:cxn>
                  <a:cxn ang="0">
                    <a:pos x="3" y="14"/>
                  </a:cxn>
                  <a:cxn ang="0">
                    <a:pos x="3" y="15"/>
                  </a:cxn>
                  <a:cxn ang="0">
                    <a:pos x="4" y="10"/>
                  </a:cxn>
                  <a:cxn ang="0">
                    <a:pos x="5" y="7"/>
                  </a:cxn>
                  <a:cxn ang="0">
                    <a:pos x="5" y="9"/>
                  </a:cxn>
                  <a:cxn ang="0">
                    <a:pos x="3" y="15"/>
                  </a:cxn>
                  <a:cxn ang="0">
                    <a:pos x="8" y="1"/>
                  </a:cxn>
                  <a:cxn ang="0">
                    <a:pos x="8" y="1"/>
                  </a:cxn>
                  <a:cxn ang="0">
                    <a:pos x="6" y="8"/>
                  </a:cxn>
                  <a:cxn ang="0">
                    <a:pos x="6" y="6"/>
                  </a:cxn>
                  <a:cxn ang="0">
                    <a:pos x="7" y="3"/>
                  </a:cxn>
                  <a:cxn ang="0">
                    <a:pos x="5" y="2"/>
                  </a:cxn>
                  <a:cxn ang="0">
                    <a:pos x="5" y="3"/>
                  </a:cxn>
                  <a:cxn ang="0">
                    <a:pos x="4" y="7"/>
                  </a:cxn>
                  <a:cxn ang="0">
                    <a:pos x="2" y="12"/>
                  </a:cxn>
                  <a:cxn ang="0">
                    <a:pos x="3" y="11"/>
                  </a:cxn>
                  <a:cxn ang="0">
                    <a:pos x="1" y="17"/>
                  </a:cxn>
                  <a:cxn ang="0">
                    <a:pos x="0" y="19"/>
                  </a:cxn>
                  <a:cxn ang="0">
                    <a:pos x="1" y="20"/>
                  </a:cxn>
                  <a:cxn ang="0">
                    <a:pos x="3" y="12"/>
                  </a:cxn>
                </a:cxnLst>
                <a:rect l="0" t="0" r="0" b="0"/>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5" y="15"/>
                      <a:pt x="5" y="11"/>
                    </a:cubicBezTo>
                    <a:cubicBezTo>
                      <a:pt x="6" y="8"/>
                      <a:pt x="7" y="6"/>
                      <a:pt x="6" y="8"/>
                    </a:cubicBezTo>
                    <a:cubicBezTo>
                      <a:pt x="6" y="11"/>
                      <a:pt x="6" y="10"/>
                      <a:pt x="6" y="10"/>
                    </a:cubicBezTo>
                    <a:cubicBezTo>
                      <a:pt x="5"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3" y="17"/>
                      <a:pt x="2" y="19"/>
                    </a:cubicBezTo>
                    <a:cubicBezTo>
                      <a:pt x="2" y="20"/>
                      <a:pt x="2" y="17"/>
                      <a:pt x="1" y="21"/>
                    </a:cubicBezTo>
                    <a:cubicBezTo>
                      <a:pt x="0" y="27"/>
                      <a:pt x="2" y="17"/>
                      <a:pt x="2" y="22"/>
                    </a:cubicBezTo>
                    <a:lnTo>
                      <a:pt x="4" y="1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3" name="Freeform 1923">
                <a:extLst>
                  <a:ext uri="{FF2B5EF4-FFF2-40B4-BE49-F238E27FC236}">
                    <a16:creationId xmlns:a16="http://schemas.microsoft.com/office/drawing/2014/main" xmlns="" id="{061F2358-F3FE-4C14-B214-8417F25CD786}"/>
                  </a:ext>
                </a:extLst>
              </p:cNvPr>
              <p:cNvSpPr/>
              <p:nvPr/>
            </p:nvSpPr>
            <p:spPr>
              <a:xfrm>
                <a:off x="2601" y="3162"/>
                <a:ext cx="1" cy="4"/>
              </a:xfrm>
              <a:custGeom>
                <a:avLst/>
                <a:gdLst/>
                <a:ahLst/>
                <a:cxnLst>
                  <a:cxn ang="0">
                    <a:pos x="0" y="4"/>
                  </a:cxn>
                  <a:cxn ang="0">
                    <a:pos x="1" y="0"/>
                  </a:cxn>
                  <a:cxn ang="0">
                    <a:pos x="1" y="2"/>
                  </a:cxn>
                  <a:cxn ang="0">
                    <a:pos x="0" y="4"/>
                  </a:cxn>
                </a:cxnLst>
                <a:rect l="0" t="0" r="0" b="0"/>
                <a:pathLst>
                  <a:path w="1" h="4">
                    <a:moveTo>
                      <a:pt x="0" y="4"/>
                    </a:moveTo>
                    <a:lnTo>
                      <a:pt x="1" y="0"/>
                    </a:lnTo>
                    <a:lnTo>
                      <a:pt x="1" y="2"/>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4" name="Freeform 1924">
                <a:extLst>
                  <a:ext uri="{FF2B5EF4-FFF2-40B4-BE49-F238E27FC236}">
                    <a16:creationId xmlns:a16="http://schemas.microsoft.com/office/drawing/2014/main" xmlns="" id="{BF46CE2C-A745-4C14-A628-8391F0BDB32D}"/>
                  </a:ext>
                </a:extLst>
              </p:cNvPr>
              <p:cNvSpPr/>
              <p:nvPr/>
            </p:nvSpPr>
            <p:spPr>
              <a:xfrm>
                <a:off x="2604" y="3153"/>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5" name="Freeform 1925">
                <a:extLst>
                  <a:ext uri="{FF2B5EF4-FFF2-40B4-BE49-F238E27FC236}">
                    <a16:creationId xmlns:a16="http://schemas.microsoft.com/office/drawing/2014/main" xmlns="" id="{2C3D783C-017E-40A2-9FC6-4EAA09BE77A0}"/>
                  </a:ext>
                </a:extLst>
              </p:cNvPr>
              <p:cNvSpPr/>
              <p:nvPr/>
            </p:nvSpPr>
            <p:spPr>
              <a:xfrm>
                <a:off x="2604" y="3164"/>
                <a:ext cx="0" cy="2"/>
              </a:xfrm>
              <a:custGeom>
                <a:avLst/>
                <a:gdLst/>
                <a:ahLst/>
                <a:cxnLst>
                  <a:cxn ang="0">
                    <a:pos x="0" y="2"/>
                  </a:cxn>
                  <a:cxn ang="0">
                    <a:pos x="0" y="1"/>
                  </a:cxn>
                  <a:cxn ang="0">
                    <a:pos x="0" y="0"/>
                  </a:cxn>
                  <a:cxn ang="0">
                    <a:pos x="0" y="2"/>
                  </a:cxn>
                </a:cxnLst>
                <a:rect l="0" t="0" r="0" b="0"/>
                <a:pathLst>
                  <a:path w="1" h="2">
                    <a:moveTo>
                      <a:pt x="0" y="2"/>
                    </a:moveTo>
                    <a:cubicBezTo>
                      <a:pt x="0" y="1"/>
                      <a:pt x="0" y="1"/>
                      <a:pt x="0" y="1"/>
                    </a:cubicBezTo>
                    <a:cubicBezTo>
                      <a:pt x="0" y="0"/>
                      <a:pt x="0" y="0"/>
                      <a:pt x="0" y="0"/>
                    </a:cubicBezTo>
                    <a:cubicBezTo>
                      <a:pt x="0" y="1"/>
                      <a:pt x="0" y="2"/>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6" name="Freeform 1926">
                <a:extLst>
                  <a:ext uri="{FF2B5EF4-FFF2-40B4-BE49-F238E27FC236}">
                    <a16:creationId xmlns:a16="http://schemas.microsoft.com/office/drawing/2014/main" xmlns="" id="{4ACA2602-A3D5-4897-BBAB-613A076D7081}"/>
                  </a:ext>
                </a:extLst>
              </p:cNvPr>
              <p:cNvSpPr/>
              <p:nvPr/>
            </p:nvSpPr>
            <p:spPr>
              <a:xfrm>
                <a:off x="2605" y="3151"/>
                <a:ext cx="3" cy="12"/>
              </a:xfrm>
              <a:custGeom>
                <a:avLst/>
                <a:gdLst/>
                <a:ahLst/>
                <a:cxnLst>
                  <a:cxn ang="0">
                    <a:pos x="3" y="0"/>
                  </a:cxn>
                  <a:cxn ang="0">
                    <a:pos x="2" y="0"/>
                  </a:cxn>
                  <a:cxn ang="0">
                    <a:pos x="0" y="11"/>
                  </a:cxn>
                  <a:cxn ang="0">
                    <a:pos x="2" y="3"/>
                  </a:cxn>
                  <a:cxn ang="0">
                    <a:pos x="2" y="3"/>
                  </a:cxn>
                  <a:cxn ang="0">
                    <a:pos x="3" y="0"/>
                  </a:cxn>
                </a:cxnLst>
                <a:rect l="0" t="0" r="0" b="0"/>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7" name="Freeform 1927">
                <a:extLst>
                  <a:ext uri="{FF2B5EF4-FFF2-40B4-BE49-F238E27FC236}">
                    <a16:creationId xmlns:a16="http://schemas.microsoft.com/office/drawing/2014/main" xmlns="" id="{143F5198-5429-42C9-B498-C78A8AB916BE}"/>
                  </a:ext>
                </a:extLst>
              </p:cNvPr>
              <p:cNvSpPr/>
              <p:nvPr/>
            </p:nvSpPr>
            <p:spPr>
              <a:xfrm>
                <a:off x="2604" y="3148"/>
                <a:ext cx="10" cy="25"/>
              </a:xfrm>
              <a:custGeom>
                <a:avLst/>
                <a:gdLst/>
                <a:ahLst/>
                <a:cxnLst>
                  <a:cxn ang="0">
                    <a:pos x="2" y="16"/>
                  </a:cxn>
                  <a:cxn ang="0">
                    <a:pos x="3" y="15"/>
                  </a:cxn>
                  <a:cxn ang="0">
                    <a:pos x="2" y="16"/>
                  </a:cxn>
                  <a:cxn ang="0">
                    <a:pos x="1" y="19"/>
                  </a:cxn>
                  <a:cxn ang="0">
                    <a:pos x="2" y="16"/>
                  </a:cxn>
                  <a:cxn ang="0">
                    <a:pos x="3" y="16"/>
                  </a:cxn>
                  <a:cxn ang="0">
                    <a:pos x="4" y="12"/>
                  </a:cxn>
                  <a:cxn ang="0">
                    <a:pos x="3" y="19"/>
                  </a:cxn>
                  <a:cxn ang="0">
                    <a:pos x="5" y="9"/>
                  </a:cxn>
                  <a:cxn ang="0">
                    <a:pos x="7" y="8"/>
                  </a:cxn>
                  <a:cxn ang="0">
                    <a:pos x="7" y="8"/>
                  </a:cxn>
                  <a:cxn ang="0">
                    <a:pos x="5" y="13"/>
                  </a:cxn>
                  <a:cxn ang="0">
                    <a:pos x="5" y="13"/>
                  </a:cxn>
                  <a:cxn ang="0">
                    <a:pos x="8" y="7"/>
                  </a:cxn>
                  <a:cxn ang="0">
                    <a:pos x="7" y="8"/>
                  </a:cxn>
                  <a:cxn ang="0">
                    <a:pos x="9" y="4"/>
                  </a:cxn>
                  <a:cxn ang="0">
                    <a:pos x="8" y="4"/>
                  </a:cxn>
                  <a:cxn ang="0">
                    <a:pos x="9" y="1"/>
                  </a:cxn>
                  <a:cxn ang="0">
                    <a:pos x="6" y="5"/>
                  </a:cxn>
                  <a:cxn ang="0">
                    <a:pos x="7" y="2"/>
                  </a:cxn>
                  <a:cxn ang="0">
                    <a:pos x="4" y="10"/>
                  </a:cxn>
                  <a:cxn ang="0">
                    <a:pos x="4" y="9"/>
                  </a:cxn>
                  <a:cxn ang="0">
                    <a:pos x="6" y="4"/>
                  </a:cxn>
                  <a:cxn ang="0">
                    <a:pos x="5" y="6"/>
                  </a:cxn>
                  <a:cxn ang="0">
                    <a:pos x="6" y="1"/>
                  </a:cxn>
                  <a:cxn ang="0">
                    <a:pos x="3" y="8"/>
                  </a:cxn>
                  <a:cxn ang="0">
                    <a:pos x="3" y="7"/>
                  </a:cxn>
                  <a:cxn ang="0">
                    <a:pos x="0" y="15"/>
                  </a:cxn>
                  <a:cxn ang="0">
                    <a:pos x="2" y="14"/>
                  </a:cxn>
                  <a:cxn ang="0">
                    <a:pos x="5" y="9"/>
                  </a:cxn>
                  <a:cxn ang="0">
                    <a:pos x="2" y="15"/>
                  </a:cxn>
                  <a:cxn ang="0">
                    <a:pos x="5" y="10"/>
                  </a:cxn>
                  <a:cxn ang="0">
                    <a:pos x="3" y="15"/>
                  </a:cxn>
                  <a:cxn ang="0">
                    <a:pos x="5" y="10"/>
                  </a:cxn>
                  <a:cxn ang="0">
                    <a:pos x="2" y="16"/>
                  </a:cxn>
                  <a:cxn ang="0">
                    <a:pos x="4" y="15"/>
                  </a:cxn>
                  <a:cxn ang="0">
                    <a:pos x="6" y="8"/>
                  </a:cxn>
                  <a:cxn ang="0">
                    <a:pos x="5" y="7"/>
                  </a:cxn>
                  <a:cxn ang="0">
                    <a:pos x="4" y="11"/>
                  </a:cxn>
                  <a:cxn ang="0">
                    <a:pos x="3" y="11"/>
                  </a:cxn>
                  <a:cxn ang="0">
                    <a:pos x="2" y="14"/>
                  </a:cxn>
                  <a:cxn ang="0">
                    <a:pos x="4" y="6"/>
                  </a:cxn>
                  <a:cxn ang="0">
                    <a:pos x="3" y="7"/>
                  </a:cxn>
                  <a:cxn ang="0">
                    <a:pos x="3" y="8"/>
                  </a:cxn>
                  <a:cxn ang="0">
                    <a:pos x="3" y="7"/>
                  </a:cxn>
                  <a:cxn ang="0">
                    <a:pos x="1" y="16"/>
                  </a:cxn>
                  <a:cxn ang="0">
                    <a:pos x="0" y="21"/>
                  </a:cxn>
                  <a:cxn ang="0">
                    <a:pos x="2" y="16"/>
                  </a:cxn>
                </a:cxnLst>
                <a:rect l="0" t="0" r="0" b="0"/>
                <a:pathLst>
                  <a:path w="11" h="28">
                    <a:moveTo>
                      <a:pt x="3" y="18"/>
                    </a:moveTo>
                    <a:cubicBezTo>
                      <a:pt x="3" y="18"/>
                      <a:pt x="4" y="15"/>
                      <a:pt x="4" y="17"/>
                    </a:cubicBezTo>
                    <a:cubicBezTo>
                      <a:pt x="3" y="19"/>
                      <a:pt x="3" y="20"/>
                      <a:pt x="3" y="19"/>
                    </a:cubicBezTo>
                    <a:cubicBezTo>
                      <a:pt x="2" y="24"/>
                      <a:pt x="3" y="19"/>
                      <a:pt x="2" y="22"/>
                    </a:cubicBezTo>
                    <a:cubicBezTo>
                      <a:pt x="3" y="19"/>
                      <a:pt x="3" y="19"/>
                      <a:pt x="3" y="19"/>
                    </a:cubicBezTo>
                    <a:cubicBezTo>
                      <a:pt x="3" y="21"/>
                      <a:pt x="4" y="15"/>
                      <a:pt x="4" y="18"/>
                    </a:cubicBezTo>
                    <a:cubicBezTo>
                      <a:pt x="5"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5"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10"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9"/>
                      <a:pt x="6" y="6"/>
                      <a:pt x="6" y="7"/>
                    </a:cubicBezTo>
                    <a:cubicBezTo>
                      <a:pt x="7" y="3"/>
                      <a:pt x="6"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8" name="Freeform 1928">
                <a:extLst>
                  <a:ext uri="{FF2B5EF4-FFF2-40B4-BE49-F238E27FC236}">
                    <a16:creationId xmlns:a16="http://schemas.microsoft.com/office/drawing/2014/main" xmlns="" id="{658A4770-A5AC-4CE5-9373-C30523286852}"/>
                  </a:ext>
                </a:extLst>
              </p:cNvPr>
              <p:cNvSpPr/>
              <p:nvPr/>
            </p:nvSpPr>
            <p:spPr>
              <a:xfrm>
                <a:off x="2608" y="315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39" name="Freeform 1929">
                <a:extLst>
                  <a:ext uri="{FF2B5EF4-FFF2-40B4-BE49-F238E27FC236}">
                    <a16:creationId xmlns:a16="http://schemas.microsoft.com/office/drawing/2014/main" xmlns="" id="{26FC6C6E-9856-4603-912E-6E99AD8408ED}"/>
                  </a:ext>
                </a:extLst>
              </p:cNvPr>
              <p:cNvSpPr/>
              <p:nvPr/>
            </p:nvSpPr>
            <p:spPr>
              <a:xfrm>
                <a:off x="2606" y="3155"/>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40" name="Rectangle 1930">
                <a:extLst>
                  <a:ext uri="{FF2B5EF4-FFF2-40B4-BE49-F238E27FC236}">
                    <a16:creationId xmlns:a16="http://schemas.microsoft.com/office/drawing/2014/main" xmlns="" id="{A2DDFBD0-5341-4723-9D38-CD97E44B63D8}"/>
                  </a:ext>
                </a:extLst>
              </p:cNvPr>
              <p:cNvSpPr/>
              <p:nvPr/>
            </p:nvSpPr>
            <p:spPr>
              <a:xfrm>
                <a:off x="2607" y="3155"/>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041" name="Freeform 1931">
                <a:extLst>
                  <a:ext uri="{FF2B5EF4-FFF2-40B4-BE49-F238E27FC236}">
                    <a16:creationId xmlns:a16="http://schemas.microsoft.com/office/drawing/2014/main" xmlns="" id="{94EFE087-DBD1-433E-9B7F-B874DA74F857}"/>
                  </a:ext>
                </a:extLst>
              </p:cNvPr>
              <p:cNvSpPr/>
              <p:nvPr/>
            </p:nvSpPr>
            <p:spPr>
              <a:xfrm>
                <a:off x="2605" y="3163"/>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42" name="Freeform 1932">
                <a:extLst>
                  <a:ext uri="{FF2B5EF4-FFF2-40B4-BE49-F238E27FC236}">
                    <a16:creationId xmlns:a16="http://schemas.microsoft.com/office/drawing/2014/main" xmlns="" id="{C073F180-4EB8-43DE-86BE-856EBC31D634}"/>
                  </a:ext>
                </a:extLst>
              </p:cNvPr>
              <p:cNvSpPr/>
              <p:nvPr/>
            </p:nvSpPr>
            <p:spPr>
              <a:xfrm>
                <a:off x="2607" y="3150"/>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43" name="Freeform 1933">
                <a:extLst>
                  <a:ext uri="{FF2B5EF4-FFF2-40B4-BE49-F238E27FC236}">
                    <a16:creationId xmlns:a16="http://schemas.microsoft.com/office/drawing/2014/main" xmlns="" id="{B2152BA2-5AB8-4C0A-96A1-7E509B6AA451}"/>
                  </a:ext>
                </a:extLst>
              </p:cNvPr>
              <p:cNvSpPr/>
              <p:nvPr/>
            </p:nvSpPr>
            <p:spPr>
              <a:xfrm>
                <a:off x="2605"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44" name="Freeform 1934">
                <a:extLst>
                  <a:ext uri="{FF2B5EF4-FFF2-40B4-BE49-F238E27FC236}">
                    <a16:creationId xmlns:a16="http://schemas.microsoft.com/office/drawing/2014/main" xmlns="" id="{B594DAB6-9D23-4FCE-B9A0-3AC2EB0536D5}"/>
                  </a:ext>
                </a:extLst>
              </p:cNvPr>
              <p:cNvSpPr/>
              <p:nvPr/>
            </p:nvSpPr>
            <p:spPr>
              <a:xfrm>
                <a:off x="2593" y="3143"/>
                <a:ext cx="16" cy="28"/>
              </a:xfrm>
              <a:custGeom>
                <a:avLst/>
                <a:gdLst/>
                <a:ahLst/>
                <a:cxnLst>
                  <a:cxn ang="0">
                    <a:pos x="1" y="12"/>
                  </a:cxn>
                  <a:cxn ang="0">
                    <a:pos x="0" y="18"/>
                  </a:cxn>
                  <a:cxn ang="0">
                    <a:pos x="0" y="21"/>
                  </a:cxn>
                  <a:cxn ang="0">
                    <a:pos x="0" y="18"/>
                  </a:cxn>
                  <a:cxn ang="0">
                    <a:pos x="2" y="18"/>
                  </a:cxn>
                  <a:cxn ang="0">
                    <a:pos x="3" y="19"/>
                  </a:cxn>
                  <a:cxn ang="0">
                    <a:pos x="5" y="15"/>
                  </a:cxn>
                  <a:cxn ang="0">
                    <a:pos x="5" y="17"/>
                  </a:cxn>
                  <a:cxn ang="0">
                    <a:pos x="5" y="18"/>
                  </a:cxn>
                  <a:cxn ang="0">
                    <a:pos x="8" y="9"/>
                  </a:cxn>
                  <a:cxn ang="0">
                    <a:pos x="8" y="9"/>
                  </a:cxn>
                  <a:cxn ang="0">
                    <a:pos x="8" y="13"/>
                  </a:cxn>
                  <a:cxn ang="0">
                    <a:pos x="8" y="13"/>
                  </a:cxn>
                  <a:cxn ang="0">
                    <a:pos x="8" y="15"/>
                  </a:cxn>
                  <a:cxn ang="0">
                    <a:pos x="10" y="13"/>
                  </a:cxn>
                  <a:cxn ang="0">
                    <a:pos x="11" y="9"/>
                  </a:cxn>
                  <a:cxn ang="0">
                    <a:pos x="10" y="14"/>
                  </a:cxn>
                  <a:cxn ang="0">
                    <a:pos x="11" y="13"/>
                  </a:cxn>
                  <a:cxn ang="0">
                    <a:pos x="13" y="14"/>
                  </a:cxn>
                  <a:cxn ang="0">
                    <a:pos x="12" y="13"/>
                  </a:cxn>
                  <a:cxn ang="0">
                    <a:pos x="11" y="15"/>
                  </a:cxn>
                  <a:cxn ang="0">
                    <a:pos x="14" y="5"/>
                  </a:cxn>
                  <a:cxn ang="0">
                    <a:pos x="15" y="4"/>
                  </a:cxn>
                  <a:cxn ang="0">
                    <a:pos x="13" y="5"/>
                  </a:cxn>
                  <a:cxn ang="0">
                    <a:pos x="13" y="3"/>
                  </a:cxn>
                  <a:cxn ang="0">
                    <a:pos x="12" y="2"/>
                  </a:cxn>
                  <a:cxn ang="0">
                    <a:pos x="11" y="5"/>
                  </a:cxn>
                  <a:cxn ang="0">
                    <a:pos x="11" y="4"/>
                  </a:cxn>
                  <a:cxn ang="0">
                    <a:pos x="11" y="4"/>
                  </a:cxn>
                  <a:cxn ang="0">
                    <a:pos x="10" y="5"/>
                  </a:cxn>
                  <a:cxn ang="0">
                    <a:pos x="9" y="7"/>
                  </a:cxn>
                  <a:cxn ang="0">
                    <a:pos x="10" y="2"/>
                  </a:cxn>
                  <a:cxn ang="0">
                    <a:pos x="9" y="2"/>
                  </a:cxn>
                  <a:cxn ang="0">
                    <a:pos x="8" y="7"/>
                  </a:cxn>
                  <a:cxn ang="0">
                    <a:pos x="7" y="9"/>
                  </a:cxn>
                  <a:cxn ang="0">
                    <a:pos x="5" y="10"/>
                  </a:cxn>
                  <a:cxn ang="0">
                    <a:pos x="5" y="9"/>
                  </a:cxn>
                  <a:cxn ang="0">
                    <a:pos x="3" y="10"/>
                  </a:cxn>
                  <a:cxn ang="0">
                    <a:pos x="3" y="16"/>
                  </a:cxn>
                  <a:cxn ang="0">
                    <a:pos x="4" y="8"/>
                  </a:cxn>
                </a:cxnLst>
                <a:rect l="0" t="0" r="0" b="0"/>
                <a:pathLst>
                  <a:path w="18" h="31">
                    <a:moveTo>
                      <a:pt x="4" y="8"/>
                    </a:moveTo>
                    <a:cubicBezTo>
                      <a:pt x="3" y="9"/>
                      <a:pt x="2" y="11"/>
                      <a:pt x="2" y="14"/>
                    </a:cubicBezTo>
                    <a:cubicBezTo>
                      <a:pt x="2" y="12"/>
                      <a:pt x="2" y="12"/>
                      <a:pt x="2" y="12"/>
                    </a:cubicBezTo>
                    <a:cubicBezTo>
                      <a:pt x="2" y="13"/>
                      <a:pt x="1" y="17"/>
                      <a:pt x="0" y="21"/>
                    </a:cubicBezTo>
                    <a:cubicBezTo>
                      <a:pt x="1" y="19"/>
                      <a:pt x="1" y="19"/>
                      <a:pt x="1" y="19"/>
                    </a:cubicBezTo>
                    <a:cubicBezTo>
                      <a:pt x="2" y="15"/>
                      <a:pt x="0" y="23"/>
                      <a:pt x="0" y="24"/>
                    </a:cubicBezTo>
                    <a:cubicBezTo>
                      <a:pt x="0" y="23"/>
                      <a:pt x="2" y="14"/>
                      <a:pt x="2" y="17"/>
                    </a:cubicBezTo>
                    <a:cubicBezTo>
                      <a:pt x="2" y="16"/>
                      <a:pt x="2" y="19"/>
                      <a:pt x="1" y="20"/>
                    </a:cubicBezTo>
                    <a:cubicBezTo>
                      <a:pt x="2" y="21"/>
                      <a:pt x="3" y="14"/>
                      <a:pt x="3" y="14"/>
                    </a:cubicBezTo>
                    <a:cubicBezTo>
                      <a:pt x="0" y="31"/>
                      <a:pt x="5" y="9"/>
                      <a:pt x="3" y="20"/>
                    </a:cubicBezTo>
                    <a:cubicBezTo>
                      <a:pt x="3" y="19"/>
                      <a:pt x="3" y="20"/>
                      <a:pt x="4" y="17"/>
                    </a:cubicBezTo>
                    <a:cubicBezTo>
                      <a:pt x="3" y="21"/>
                      <a:pt x="5" y="17"/>
                      <a:pt x="4"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10" y="12"/>
                      <a:pt x="10" y="5"/>
                      <a:pt x="10"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2"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7" y="5"/>
                    </a:cubicBezTo>
                    <a:cubicBezTo>
                      <a:pt x="14" y="11"/>
                      <a:pt x="17" y="2"/>
                      <a:pt x="15" y="5"/>
                    </a:cubicBezTo>
                    <a:cubicBezTo>
                      <a:pt x="15" y="6"/>
                      <a:pt x="15" y="6"/>
                      <a:pt x="15" y="6"/>
                    </a:cubicBezTo>
                    <a:cubicBezTo>
                      <a:pt x="15" y="9"/>
                      <a:pt x="15"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1" y="8"/>
                    </a:cubicBezTo>
                    <a:cubicBezTo>
                      <a:pt x="9" y="13"/>
                      <a:pt x="11" y="7"/>
                      <a:pt x="10" y="10"/>
                    </a:cubicBezTo>
                    <a:cubicBezTo>
                      <a:pt x="11" y="5"/>
                      <a:pt x="10" y="8"/>
                      <a:pt x="12" y="3"/>
                    </a:cubicBezTo>
                    <a:cubicBezTo>
                      <a:pt x="12" y="1"/>
                      <a:pt x="10" y="8"/>
                      <a:pt x="10" y="7"/>
                    </a:cubicBezTo>
                    <a:cubicBezTo>
                      <a:pt x="11" y="3"/>
                      <a:pt x="11" y="3"/>
                      <a:pt x="11" y="3"/>
                    </a:cubicBezTo>
                    <a:cubicBezTo>
                      <a:pt x="10" y="5"/>
                      <a:pt x="9" y="9"/>
                      <a:pt x="10" y="5"/>
                    </a:cubicBezTo>
                    <a:cubicBezTo>
                      <a:pt x="9" y="8"/>
                      <a:pt x="9" y="8"/>
                      <a:pt x="9" y="8"/>
                    </a:cubicBezTo>
                    <a:cubicBezTo>
                      <a:pt x="9" y="6"/>
                      <a:pt x="9" y="7"/>
                      <a:pt x="10" y="4"/>
                    </a:cubicBezTo>
                    <a:cubicBezTo>
                      <a:pt x="8" y="10"/>
                      <a:pt x="8" y="10"/>
                      <a:pt x="8" y="10"/>
                    </a:cubicBezTo>
                    <a:cubicBezTo>
                      <a:pt x="9" y="3"/>
                      <a:pt x="7" y="9"/>
                      <a:pt x="6" y="15"/>
                    </a:cubicBezTo>
                    <a:cubicBezTo>
                      <a:pt x="6" y="15"/>
                      <a:pt x="6" y="13"/>
                      <a:pt x="6" y="12"/>
                    </a:cubicBezTo>
                    <a:cubicBezTo>
                      <a:pt x="7" y="10"/>
                      <a:pt x="7" y="10"/>
                      <a:pt x="7" y="10"/>
                    </a:cubicBezTo>
                    <a:cubicBezTo>
                      <a:pt x="7" y="9"/>
                      <a:pt x="7" y="6"/>
                      <a:pt x="6" y="11"/>
                    </a:cubicBezTo>
                    <a:cubicBezTo>
                      <a:pt x="5" y="13"/>
                      <a:pt x="7" y="7"/>
                      <a:pt x="7" y="6"/>
                    </a:cubicBezTo>
                    <a:cubicBezTo>
                      <a:pt x="5" y="14"/>
                      <a:pt x="7" y="0"/>
                      <a:pt x="4" y="12"/>
                    </a:cubicBezTo>
                    <a:cubicBezTo>
                      <a:pt x="4" y="12"/>
                      <a:pt x="4" y="15"/>
                      <a:pt x="4" y="14"/>
                    </a:cubicBezTo>
                    <a:cubicBezTo>
                      <a:pt x="4" y="16"/>
                      <a:pt x="4" y="18"/>
                      <a:pt x="4" y="18"/>
                    </a:cubicBezTo>
                    <a:cubicBezTo>
                      <a:pt x="3" y="19"/>
                      <a:pt x="4" y="14"/>
                      <a:pt x="3" y="16"/>
                    </a:cubicBezTo>
                    <a:cubicBezTo>
                      <a:pt x="5" y="9"/>
                      <a:pt x="5" y="9"/>
                      <a:pt x="5" y="9"/>
                    </a:cubicBezTo>
                    <a:cubicBezTo>
                      <a:pt x="6" y="1"/>
                      <a:pt x="2" y="19"/>
                      <a:pt x="4" y="8"/>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45" name="Freeform 1935">
                <a:extLst>
                  <a:ext uri="{FF2B5EF4-FFF2-40B4-BE49-F238E27FC236}">
                    <a16:creationId xmlns:a16="http://schemas.microsoft.com/office/drawing/2014/main" xmlns="" id="{8A8A8504-6306-49A4-93FC-031D16F80D93}"/>
                  </a:ext>
                </a:extLst>
              </p:cNvPr>
              <p:cNvSpPr/>
              <p:nvPr/>
            </p:nvSpPr>
            <p:spPr>
              <a:xfrm>
                <a:off x="2599" y="3148"/>
                <a:ext cx="1" cy="3"/>
              </a:xfrm>
              <a:custGeom>
                <a:avLst/>
                <a:gdLst/>
                <a:ahLst/>
                <a:cxnLst>
                  <a:cxn ang="0">
                    <a:pos x="0" y="3"/>
                  </a:cxn>
                  <a:cxn ang="0">
                    <a:pos x="1" y="0"/>
                  </a:cxn>
                  <a:cxn ang="0">
                    <a:pos x="0" y="2"/>
                  </a:cxn>
                  <a:cxn ang="0">
                    <a:pos x="0" y="3"/>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46" name="Freeform 1936">
                <a:extLst>
                  <a:ext uri="{FF2B5EF4-FFF2-40B4-BE49-F238E27FC236}">
                    <a16:creationId xmlns:a16="http://schemas.microsoft.com/office/drawing/2014/main" xmlns="" id="{C5A6F36A-5469-486E-B64E-0AE813CE8180}"/>
                  </a:ext>
                </a:extLst>
              </p:cNvPr>
              <p:cNvSpPr/>
              <p:nvPr/>
            </p:nvSpPr>
            <p:spPr>
              <a:xfrm>
                <a:off x="2599" y="3150"/>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47" name="Freeform 1937">
                <a:extLst>
                  <a:ext uri="{FF2B5EF4-FFF2-40B4-BE49-F238E27FC236}">
                    <a16:creationId xmlns:a16="http://schemas.microsoft.com/office/drawing/2014/main" xmlns="" id="{280A1ADD-07E3-454B-B182-9C460B04251F}"/>
                  </a:ext>
                </a:extLst>
              </p:cNvPr>
              <p:cNvSpPr/>
              <p:nvPr/>
            </p:nvSpPr>
            <p:spPr>
              <a:xfrm>
                <a:off x="2595" y="3150"/>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48" name="Rectangle 1938">
                <a:extLst>
                  <a:ext uri="{FF2B5EF4-FFF2-40B4-BE49-F238E27FC236}">
                    <a16:creationId xmlns:a16="http://schemas.microsoft.com/office/drawing/2014/main" xmlns="" id="{12A475BF-EDE3-4521-A549-1270E9EC3380}"/>
                  </a:ext>
                </a:extLst>
              </p:cNvPr>
              <p:cNvSpPr/>
              <p:nvPr/>
            </p:nvSpPr>
            <p:spPr>
              <a:xfrm>
                <a:off x="2595" y="3153"/>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049" name="Freeform 1939">
                <a:extLst>
                  <a:ext uri="{FF2B5EF4-FFF2-40B4-BE49-F238E27FC236}">
                    <a16:creationId xmlns:a16="http://schemas.microsoft.com/office/drawing/2014/main" xmlns="" id="{C7007C81-4585-4134-AC25-7713A774A9BC}"/>
                  </a:ext>
                </a:extLst>
              </p:cNvPr>
              <p:cNvSpPr/>
              <p:nvPr/>
            </p:nvSpPr>
            <p:spPr>
              <a:xfrm>
                <a:off x="2587" y="3149"/>
                <a:ext cx="8" cy="22"/>
              </a:xfrm>
              <a:custGeom>
                <a:avLst/>
                <a:gdLst/>
                <a:ahLst/>
                <a:cxnLst>
                  <a:cxn ang="0">
                    <a:pos x="1" y="9"/>
                  </a:cxn>
                  <a:cxn ang="0">
                    <a:pos x="0" y="13"/>
                  </a:cxn>
                  <a:cxn ang="0">
                    <a:pos x="0" y="10"/>
                  </a:cxn>
                  <a:cxn ang="0">
                    <a:pos x="0" y="17"/>
                  </a:cxn>
                  <a:cxn ang="0">
                    <a:pos x="2" y="13"/>
                  </a:cxn>
                  <a:cxn ang="0">
                    <a:pos x="2" y="15"/>
                  </a:cxn>
                  <a:cxn ang="0">
                    <a:pos x="4" y="11"/>
                  </a:cxn>
                  <a:cxn ang="0">
                    <a:pos x="3" y="16"/>
                  </a:cxn>
                  <a:cxn ang="0">
                    <a:pos x="4" y="14"/>
                  </a:cxn>
                  <a:cxn ang="0">
                    <a:pos x="4" y="12"/>
                  </a:cxn>
                  <a:cxn ang="0">
                    <a:pos x="4" y="13"/>
                  </a:cxn>
                  <a:cxn ang="0">
                    <a:pos x="4" y="12"/>
                  </a:cxn>
                  <a:cxn ang="0">
                    <a:pos x="5" y="12"/>
                  </a:cxn>
                  <a:cxn ang="0">
                    <a:pos x="5" y="13"/>
                  </a:cxn>
                  <a:cxn ang="0">
                    <a:pos x="5" y="11"/>
                  </a:cxn>
                  <a:cxn ang="0">
                    <a:pos x="5" y="14"/>
                  </a:cxn>
                  <a:cxn ang="0">
                    <a:pos x="7" y="9"/>
                  </a:cxn>
                  <a:cxn ang="0">
                    <a:pos x="7" y="6"/>
                  </a:cxn>
                  <a:cxn ang="0">
                    <a:pos x="6" y="9"/>
                  </a:cxn>
                  <a:cxn ang="0">
                    <a:pos x="6" y="9"/>
                  </a:cxn>
                  <a:cxn ang="0">
                    <a:pos x="5" y="10"/>
                  </a:cxn>
                  <a:cxn ang="0">
                    <a:pos x="7" y="6"/>
                  </a:cxn>
                  <a:cxn ang="0">
                    <a:pos x="6" y="2"/>
                  </a:cxn>
                  <a:cxn ang="0">
                    <a:pos x="6" y="2"/>
                  </a:cxn>
                  <a:cxn ang="0">
                    <a:pos x="6" y="3"/>
                  </a:cxn>
                  <a:cxn ang="0">
                    <a:pos x="6" y="6"/>
                  </a:cxn>
                  <a:cxn ang="0">
                    <a:pos x="4" y="12"/>
                  </a:cxn>
                  <a:cxn ang="0">
                    <a:pos x="4" y="12"/>
                  </a:cxn>
                  <a:cxn ang="0">
                    <a:pos x="5" y="7"/>
                  </a:cxn>
                  <a:cxn ang="0">
                    <a:pos x="5" y="9"/>
                  </a:cxn>
                  <a:cxn ang="0">
                    <a:pos x="5" y="4"/>
                  </a:cxn>
                  <a:cxn ang="0">
                    <a:pos x="4" y="9"/>
                  </a:cxn>
                  <a:cxn ang="0">
                    <a:pos x="3" y="9"/>
                  </a:cxn>
                  <a:cxn ang="0">
                    <a:pos x="4" y="6"/>
                  </a:cxn>
                  <a:cxn ang="0">
                    <a:pos x="3" y="9"/>
                  </a:cxn>
                  <a:cxn ang="0">
                    <a:pos x="2" y="7"/>
                  </a:cxn>
                  <a:cxn ang="0">
                    <a:pos x="2" y="10"/>
                  </a:cxn>
                  <a:cxn ang="0">
                    <a:pos x="1" y="9"/>
                  </a:cxn>
                  <a:cxn ang="0">
                    <a:pos x="1" y="9"/>
                  </a:cxn>
                  <a:cxn ang="0">
                    <a:pos x="0" y="14"/>
                  </a:cxn>
                  <a:cxn ang="0">
                    <a:pos x="1" y="9"/>
                  </a:cxn>
                </a:cxnLst>
                <a:rect l="0" t="0" r="0" b="0"/>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8"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0" name="Freeform 1940">
                <a:extLst>
                  <a:ext uri="{FF2B5EF4-FFF2-40B4-BE49-F238E27FC236}">
                    <a16:creationId xmlns:a16="http://schemas.microsoft.com/office/drawing/2014/main" xmlns="" id="{493420DD-7731-4515-A197-73203B8D0666}"/>
                  </a:ext>
                </a:extLst>
              </p:cNvPr>
              <p:cNvSpPr/>
              <p:nvPr/>
            </p:nvSpPr>
            <p:spPr>
              <a:xfrm>
                <a:off x="2587" y="3160"/>
                <a:ext cx="0" cy="8"/>
              </a:xfrm>
              <a:custGeom>
                <a:avLst/>
                <a:gdLst/>
                <a:ahLst/>
                <a:cxnLst>
                  <a:cxn ang="0">
                    <a:pos x="0" y="4"/>
                  </a:cxn>
                  <a:cxn ang="0">
                    <a:pos x="0" y="0"/>
                  </a:cxn>
                  <a:cxn ang="0">
                    <a:pos x="0" y="7"/>
                  </a:cxn>
                  <a:cxn ang="0">
                    <a:pos x="0" y="6"/>
                  </a:cxn>
                  <a:cxn ang="0">
                    <a:pos x="0" y="4"/>
                  </a:cxn>
                </a:cxnLst>
                <a:rect l="0" t="0" r="0" b="0"/>
                <a:pathLst>
                  <a:path w="1" h="9">
                    <a:moveTo>
                      <a:pt x="0" y="5"/>
                    </a:moveTo>
                    <a:cubicBezTo>
                      <a:pt x="0" y="1"/>
                      <a:pt x="0" y="1"/>
                      <a:pt x="0" y="1"/>
                    </a:cubicBezTo>
                    <a:cubicBezTo>
                      <a:pt x="0" y="0"/>
                      <a:pt x="0" y="6"/>
                      <a:pt x="0" y="8"/>
                    </a:cubicBezTo>
                    <a:cubicBezTo>
                      <a:pt x="0" y="7"/>
                      <a:pt x="0" y="9"/>
                      <a:pt x="0" y="7"/>
                    </a:cubicBezTo>
                    <a:cubicBezTo>
                      <a:pt x="0" y="6"/>
                      <a:pt x="0" y="5"/>
                      <a:pt x="0"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1" name="Freeform 1941">
                <a:extLst>
                  <a:ext uri="{FF2B5EF4-FFF2-40B4-BE49-F238E27FC236}">
                    <a16:creationId xmlns:a16="http://schemas.microsoft.com/office/drawing/2014/main" xmlns="" id="{10964D50-72EC-46AB-9965-6E70BFE2E69C}"/>
                  </a:ext>
                </a:extLst>
              </p:cNvPr>
              <p:cNvSpPr/>
              <p:nvPr/>
            </p:nvSpPr>
            <p:spPr>
              <a:xfrm>
                <a:off x="2585" y="3157"/>
                <a:ext cx="2" cy="17"/>
              </a:xfrm>
              <a:custGeom>
                <a:avLst/>
                <a:gdLst/>
                <a:ahLst/>
                <a:cxnLst>
                  <a:cxn ang="0">
                    <a:pos x="1" y="8"/>
                  </a:cxn>
                  <a:cxn ang="0">
                    <a:pos x="1" y="10"/>
                  </a:cxn>
                  <a:cxn ang="0">
                    <a:pos x="1" y="12"/>
                  </a:cxn>
                  <a:cxn ang="0">
                    <a:pos x="2" y="6"/>
                  </a:cxn>
                  <a:cxn ang="0">
                    <a:pos x="1" y="9"/>
                  </a:cxn>
                  <a:cxn ang="0">
                    <a:pos x="2" y="5"/>
                  </a:cxn>
                  <a:cxn ang="0">
                    <a:pos x="2" y="7"/>
                  </a:cxn>
                  <a:cxn ang="0">
                    <a:pos x="2" y="5"/>
                  </a:cxn>
                  <a:cxn ang="0">
                    <a:pos x="2" y="6"/>
                  </a:cxn>
                  <a:cxn ang="0">
                    <a:pos x="2" y="3"/>
                  </a:cxn>
                  <a:cxn ang="0">
                    <a:pos x="1" y="8"/>
                  </a:cxn>
                  <a:cxn ang="0">
                    <a:pos x="2" y="3"/>
                  </a:cxn>
                  <a:cxn ang="0">
                    <a:pos x="1" y="1"/>
                  </a:cxn>
                  <a:cxn ang="0">
                    <a:pos x="1" y="3"/>
                  </a:cxn>
                  <a:cxn ang="0">
                    <a:pos x="1" y="7"/>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2" name="Freeform 1942">
                <a:extLst>
                  <a:ext uri="{FF2B5EF4-FFF2-40B4-BE49-F238E27FC236}">
                    <a16:creationId xmlns:a16="http://schemas.microsoft.com/office/drawing/2014/main" xmlns="" id="{00225D38-E33E-419F-8EF4-33ED348CDA23}"/>
                  </a:ext>
                </a:extLst>
              </p:cNvPr>
              <p:cNvSpPr/>
              <p:nvPr/>
            </p:nvSpPr>
            <p:spPr>
              <a:xfrm>
                <a:off x="2586" y="3168"/>
                <a:ext cx="0" cy="1"/>
              </a:xfrm>
              <a:custGeom>
                <a:avLst/>
                <a:gdLst/>
                <a:ahLst/>
                <a:cxnLst>
                  <a:cxn ang="0">
                    <a:pos x="0" y="1"/>
                  </a:cxn>
                  <a:cxn ang="0">
                    <a:pos x="0" y="0"/>
                  </a:cxn>
                  <a:cxn ang="0">
                    <a:pos x="0" y="1"/>
                  </a:cxn>
                  <a:cxn ang="0">
                    <a:pos x="0" y="1"/>
                  </a:cxn>
                </a:cxnLst>
                <a:rect l="0" t="0" r="0" b="0"/>
                <a:pathLst>
                  <a:path w="1" h="1">
                    <a:moveTo>
                      <a:pt x="0" y="1"/>
                    </a:moveTo>
                    <a:lnTo>
                      <a:pt x="0" y="0"/>
                    </a:lnTo>
                    <a:lnTo>
                      <a:pt x="0" y="1"/>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3" name="Freeform 1943">
                <a:extLst>
                  <a:ext uri="{FF2B5EF4-FFF2-40B4-BE49-F238E27FC236}">
                    <a16:creationId xmlns:a16="http://schemas.microsoft.com/office/drawing/2014/main" xmlns="" id="{7EFC53DC-BA12-454C-A8AA-D3425C59AB0B}"/>
                  </a:ext>
                </a:extLst>
              </p:cNvPr>
              <p:cNvSpPr/>
              <p:nvPr/>
            </p:nvSpPr>
            <p:spPr>
              <a:xfrm>
                <a:off x="2661" y="3150"/>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4" name="Freeform 1944">
                <a:extLst>
                  <a:ext uri="{FF2B5EF4-FFF2-40B4-BE49-F238E27FC236}">
                    <a16:creationId xmlns:a16="http://schemas.microsoft.com/office/drawing/2014/main" xmlns="" id="{F1A4083A-FA3D-4975-8013-011AF0E856E2}"/>
                  </a:ext>
                </a:extLst>
              </p:cNvPr>
              <p:cNvSpPr/>
              <p:nvPr/>
            </p:nvSpPr>
            <p:spPr>
              <a:xfrm>
                <a:off x="2659" y="3150"/>
                <a:ext cx="3" cy="13"/>
              </a:xfrm>
              <a:custGeom>
                <a:avLst/>
                <a:gdLst/>
                <a:ahLst/>
                <a:cxnLst>
                  <a:cxn ang="0">
                    <a:pos x="0" y="13"/>
                  </a:cxn>
                  <a:cxn ang="0">
                    <a:pos x="0" y="12"/>
                  </a:cxn>
                  <a:cxn ang="0">
                    <a:pos x="3" y="0"/>
                  </a:cxn>
                  <a:cxn ang="0">
                    <a:pos x="0" y="6"/>
                  </a:cxn>
                  <a:cxn ang="0">
                    <a:pos x="2" y="5"/>
                  </a:cxn>
                  <a:cxn ang="0">
                    <a:pos x="0" y="10"/>
                  </a:cxn>
                  <a:cxn ang="0">
                    <a:pos x="0" y="9"/>
                  </a:cxn>
                  <a:cxn ang="0">
                    <a:pos x="0" y="13"/>
                  </a:cxn>
                </a:cxnLst>
                <a:rect l="0" t="0" r="0" b="0"/>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5" name="Freeform 1945">
                <a:extLst>
                  <a:ext uri="{FF2B5EF4-FFF2-40B4-BE49-F238E27FC236}">
                    <a16:creationId xmlns:a16="http://schemas.microsoft.com/office/drawing/2014/main" xmlns="" id="{686E4B0D-6A52-41FB-B654-40EC21EE519B}"/>
                  </a:ext>
                </a:extLst>
              </p:cNvPr>
              <p:cNvSpPr/>
              <p:nvPr/>
            </p:nvSpPr>
            <p:spPr>
              <a:xfrm>
                <a:off x="2661" y="3154"/>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4"/>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6" name="Freeform 1946">
                <a:extLst>
                  <a:ext uri="{FF2B5EF4-FFF2-40B4-BE49-F238E27FC236}">
                    <a16:creationId xmlns:a16="http://schemas.microsoft.com/office/drawing/2014/main" xmlns="" id="{B995094F-390F-4F23-B056-4DABABAE9AF4}"/>
                  </a:ext>
                </a:extLst>
              </p:cNvPr>
              <p:cNvSpPr/>
              <p:nvPr/>
            </p:nvSpPr>
            <p:spPr>
              <a:xfrm>
                <a:off x="2661" y="3151"/>
                <a:ext cx="1" cy="7"/>
              </a:xfrm>
              <a:custGeom>
                <a:avLst/>
                <a:gdLst/>
                <a:ahLst/>
                <a:cxnLst>
                  <a:cxn ang="0">
                    <a:pos x="1" y="2"/>
                  </a:cxn>
                  <a:cxn ang="0">
                    <a:pos x="0" y="7"/>
                  </a:cxn>
                  <a:cxn ang="0">
                    <a:pos x="1" y="0"/>
                  </a:cxn>
                  <a:cxn ang="0">
                    <a:pos x="1" y="2"/>
                  </a:cxn>
                </a:cxnLst>
                <a:rect l="0" t="0" r="0" b="0"/>
                <a:pathLst>
                  <a:path w="2" h="7">
                    <a:moveTo>
                      <a:pt x="2" y="2"/>
                    </a:moveTo>
                    <a:cubicBezTo>
                      <a:pt x="2" y="3"/>
                      <a:pt x="1" y="6"/>
                      <a:pt x="0" y="7"/>
                    </a:cubicBezTo>
                    <a:cubicBezTo>
                      <a:pt x="2" y="0"/>
                      <a:pt x="2" y="0"/>
                      <a:pt x="2" y="0"/>
                    </a:cubicBezTo>
                    <a:lnTo>
                      <a:pt x="2"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7" name="Freeform 1947">
                <a:extLst>
                  <a:ext uri="{FF2B5EF4-FFF2-40B4-BE49-F238E27FC236}">
                    <a16:creationId xmlns:a16="http://schemas.microsoft.com/office/drawing/2014/main" xmlns="" id="{AFD7F5DF-A1E7-4B12-9A9B-39445F9B5569}"/>
                  </a:ext>
                </a:extLst>
              </p:cNvPr>
              <p:cNvSpPr/>
              <p:nvPr/>
            </p:nvSpPr>
            <p:spPr>
              <a:xfrm>
                <a:off x="2662" y="3152"/>
                <a:ext cx="1" cy="2"/>
              </a:xfrm>
              <a:custGeom>
                <a:avLst/>
                <a:gdLst/>
                <a:ahLst/>
                <a:cxnLst>
                  <a:cxn ang="0">
                    <a:pos x="0" y="2"/>
                  </a:cxn>
                  <a:cxn ang="0">
                    <a:pos x="0" y="1"/>
                  </a:cxn>
                  <a:cxn ang="0">
                    <a:pos x="0" y="2"/>
                  </a:cxn>
                </a:cxnLst>
                <a:rect l="0" t="0" r="0" b="0"/>
                <a:pathLst>
                  <a:path w="1" h="2">
                    <a:moveTo>
                      <a:pt x="0" y="2"/>
                    </a:moveTo>
                    <a:cubicBezTo>
                      <a:pt x="0" y="1"/>
                      <a:pt x="0" y="1"/>
                      <a:pt x="0" y="1"/>
                    </a:cubicBezTo>
                    <a:cubicBezTo>
                      <a:pt x="1"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8" name="Freeform 1948">
                <a:extLst>
                  <a:ext uri="{FF2B5EF4-FFF2-40B4-BE49-F238E27FC236}">
                    <a16:creationId xmlns:a16="http://schemas.microsoft.com/office/drawing/2014/main" xmlns="" id="{30F2BD98-086B-4F92-A7AA-7B8267B92B5F}"/>
                  </a:ext>
                </a:extLst>
              </p:cNvPr>
              <p:cNvSpPr/>
              <p:nvPr/>
            </p:nvSpPr>
            <p:spPr>
              <a:xfrm>
                <a:off x="2661" y="3151"/>
                <a:ext cx="2" cy="10"/>
              </a:xfrm>
              <a:custGeom>
                <a:avLst/>
                <a:gdLst/>
                <a:ahLst/>
                <a:cxnLst>
                  <a:cxn ang="0">
                    <a:pos x="2" y="1"/>
                  </a:cxn>
                  <a:cxn ang="0">
                    <a:pos x="1" y="1"/>
                  </a:cxn>
                  <a:cxn ang="0">
                    <a:pos x="1" y="2"/>
                  </a:cxn>
                  <a:cxn ang="0">
                    <a:pos x="0" y="7"/>
                  </a:cxn>
                  <a:cxn ang="0">
                    <a:pos x="0" y="7"/>
                  </a:cxn>
                  <a:cxn ang="0">
                    <a:pos x="0" y="10"/>
                  </a:cxn>
                  <a:cxn ang="0">
                    <a:pos x="2" y="1"/>
                  </a:cxn>
                </a:cxnLst>
                <a:rect l="0" t="0" r="0" b="0"/>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59" name="Freeform 1949">
                <a:extLst>
                  <a:ext uri="{FF2B5EF4-FFF2-40B4-BE49-F238E27FC236}">
                    <a16:creationId xmlns:a16="http://schemas.microsoft.com/office/drawing/2014/main" xmlns="" id="{E2E0ACDA-D412-4660-99BE-9EE80C02156B}"/>
                  </a:ext>
                </a:extLst>
              </p:cNvPr>
              <p:cNvSpPr/>
              <p:nvPr/>
            </p:nvSpPr>
            <p:spPr>
              <a:xfrm>
                <a:off x="2662" y="3154"/>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0" name="Freeform 1950">
                <a:extLst>
                  <a:ext uri="{FF2B5EF4-FFF2-40B4-BE49-F238E27FC236}">
                    <a16:creationId xmlns:a16="http://schemas.microsoft.com/office/drawing/2014/main" xmlns="" id="{CEC0D822-5BB9-4394-A144-57DE9C8817DD}"/>
                  </a:ext>
                </a:extLst>
              </p:cNvPr>
              <p:cNvSpPr/>
              <p:nvPr/>
            </p:nvSpPr>
            <p:spPr>
              <a:xfrm>
                <a:off x="2661" y="3153"/>
                <a:ext cx="1" cy="3"/>
              </a:xfrm>
              <a:custGeom>
                <a:avLst/>
                <a:gdLst/>
                <a:ahLst/>
                <a:cxnLst>
                  <a:cxn ang="0">
                    <a:pos x="1" y="0"/>
                  </a:cxn>
                  <a:cxn ang="0">
                    <a:pos x="1" y="1"/>
                  </a:cxn>
                  <a:cxn ang="0">
                    <a:pos x="0" y="3"/>
                  </a:cxn>
                  <a:cxn ang="0">
                    <a:pos x="1" y="0"/>
                  </a:cxn>
                </a:cxnLst>
                <a:rect l="0" t="0" r="0" b="0"/>
                <a:pathLst>
                  <a:path w="1" h="3">
                    <a:moveTo>
                      <a:pt x="1" y="0"/>
                    </a:moveTo>
                    <a:lnTo>
                      <a:pt x="1" y="1"/>
                    </a:lnTo>
                    <a:lnTo>
                      <a:pt x="0" y="3"/>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1" name="Freeform 1951">
                <a:extLst>
                  <a:ext uri="{FF2B5EF4-FFF2-40B4-BE49-F238E27FC236}">
                    <a16:creationId xmlns:a16="http://schemas.microsoft.com/office/drawing/2014/main" xmlns="" id="{43599A9E-EA22-45F3-A014-E3986E3639D8}"/>
                  </a:ext>
                </a:extLst>
              </p:cNvPr>
              <p:cNvSpPr/>
              <p:nvPr/>
            </p:nvSpPr>
            <p:spPr>
              <a:xfrm>
                <a:off x="2661" y="3152"/>
                <a:ext cx="2" cy="12"/>
              </a:xfrm>
              <a:custGeom>
                <a:avLst/>
                <a:gdLst/>
                <a:ahLst/>
                <a:cxnLst>
                  <a:cxn ang="0">
                    <a:pos x="2" y="0"/>
                  </a:cxn>
                  <a:cxn ang="0">
                    <a:pos x="1" y="4"/>
                  </a:cxn>
                  <a:cxn ang="0">
                    <a:pos x="0" y="12"/>
                  </a:cxn>
                  <a:cxn ang="0">
                    <a:pos x="0" y="10"/>
                  </a:cxn>
                  <a:cxn ang="0">
                    <a:pos x="2" y="0"/>
                  </a:cxn>
                </a:cxnLst>
                <a:rect l="0" t="0" r="0" b="0"/>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2" name="Freeform 1952">
                <a:extLst>
                  <a:ext uri="{FF2B5EF4-FFF2-40B4-BE49-F238E27FC236}">
                    <a16:creationId xmlns:a16="http://schemas.microsoft.com/office/drawing/2014/main" xmlns="" id="{35D1DC06-BBB2-43C8-8C16-A4DA2850197B}"/>
                  </a:ext>
                </a:extLst>
              </p:cNvPr>
              <p:cNvSpPr/>
              <p:nvPr/>
            </p:nvSpPr>
            <p:spPr>
              <a:xfrm>
                <a:off x="2661" y="3167"/>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3" name="Freeform 1953">
                <a:extLst>
                  <a:ext uri="{FF2B5EF4-FFF2-40B4-BE49-F238E27FC236}">
                    <a16:creationId xmlns:a16="http://schemas.microsoft.com/office/drawing/2014/main" xmlns="" id="{3A5F7099-3BA2-4232-A964-C341D0864D57}"/>
                  </a:ext>
                </a:extLst>
              </p:cNvPr>
              <p:cNvSpPr/>
              <p:nvPr/>
            </p:nvSpPr>
            <p:spPr>
              <a:xfrm>
                <a:off x="2660" y="3157"/>
                <a:ext cx="4" cy="14"/>
              </a:xfrm>
              <a:custGeom>
                <a:avLst/>
                <a:gdLst/>
                <a:ahLst/>
                <a:cxnLst>
                  <a:cxn ang="0">
                    <a:pos x="4" y="1"/>
                  </a:cxn>
                  <a:cxn ang="0">
                    <a:pos x="1" y="7"/>
                  </a:cxn>
                  <a:cxn ang="0">
                    <a:pos x="3" y="2"/>
                  </a:cxn>
                  <a:cxn ang="0">
                    <a:pos x="2" y="5"/>
                  </a:cxn>
                  <a:cxn ang="0">
                    <a:pos x="3" y="0"/>
                  </a:cxn>
                  <a:cxn ang="0">
                    <a:pos x="1" y="4"/>
                  </a:cxn>
                  <a:cxn ang="0">
                    <a:pos x="2" y="0"/>
                  </a:cxn>
                  <a:cxn ang="0">
                    <a:pos x="1" y="7"/>
                  </a:cxn>
                  <a:cxn ang="0">
                    <a:pos x="1" y="6"/>
                  </a:cxn>
                  <a:cxn ang="0">
                    <a:pos x="0" y="9"/>
                  </a:cxn>
                  <a:cxn ang="0">
                    <a:pos x="0" y="13"/>
                  </a:cxn>
                  <a:cxn ang="0">
                    <a:pos x="4" y="1"/>
                  </a:cxn>
                </a:cxnLst>
                <a:rect l="0" t="0" r="0" b="0"/>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4" name="Freeform 1954">
                <a:extLst>
                  <a:ext uri="{FF2B5EF4-FFF2-40B4-BE49-F238E27FC236}">
                    <a16:creationId xmlns:a16="http://schemas.microsoft.com/office/drawing/2014/main" xmlns="" id="{BDC75D76-210A-4823-B695-00E740903FDE}"/>
                  </a:ext>
                </a:extLst>
              </p:cNvPr>
              <p:cNvSpPr/>
              <p:nvPr/>
            </p:nvSpPr>
            <p:spPr>
              <a:xfrm>
                <a:off x="2661" y="3164"/>
                <a:ext cx="1" cy="3"/>
              </a:xfrm>
              <a:custGeom>
                <a:avLst/>
                <a:gdLst/>
                <a:ahLst/>
                <a:cxnLst>
                  <a:cxn ang="0">
                    <a:pos x="1" y="1"/>
                  </a:cxn>
                  <a:cxn ang="0">
                    <a:pos x="0" y="3"/>
                  </a:cxn>
                  <a:cxn ang="0">
                    <a:pos x="1" y="0"/>
                  </a:cxn>
                  <a:cxn ang="0">
                    <a:pos x="1" y="1"/>
                  </a:cxn>
                </a:cxnLst>
                <a:rect l="0" t="0" r="0" b="0"/>
                <a:pathLst>
                  <a:path w="1" h="3">
                    <a:moveTo>
                      <a:pt x="1" y="1"/>
                    </a:moveTo>
                    <a:lnTo>
                      <a:pt x="0" y="3"/>
                    </a:lnTo>
                    <a:lnTo>
                      <a:pt x="1" y="0"/>
                    </a:lnTo>
                    <a:lnTo>
                      <a:pt x="1"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5" name="Freeform 1955">
                <a:extLst>
                  <a:ext uri="{FF2B5EF4-FFF2-40B4-BE49-F238E27FC236}">
                    <a16:creationId xmlns:a16="http://schemas.microsoft.com/office/drawing/2014/main" xmlns="" id="{23993B0E-2BDA-4F22-906A-FFF6502D8E4C}"/>
                  </a:ext>
                </a:extLst>
              </p:cNvPr>
              <p:cNvSpPr/>
              <p:nvPr/>
            </p:nvSpPr>
            <p:spPr>
              <a:xfrm>
                <a:off x="2661" y="3157"/>
                <a:ext cx="4" cy="15"/>
              </a:xfrm>
              <a:custGeom>
                <a:avLst/>
                <a:gdLst/>
                <a:ahLst/>
                <a:cxnLst>
                  <a:cxn ang="0">
                    <a:pos x="4" y="0"/>
                  </a:cxn>
                  <a:cxn ang="0">
                    <a:pos x="2" y="3"/>
                  </a:cxn>
                  <a:cxn ang="0">
                    <a:pos x="3" y="0"/>
                  </a:cxn>
                  <a:cxn ang="0">
                    <a:pos x="2" y="6"/>
                  </a:cxn>
                  <a:cxn ang="0">
                    <a:pos x="3" y="3"/>
                  </a:cxn>
                  <a:cxn ang="0">
                    <a:pos x="1" y="10"/>
                  </a:cxn>
                  <a:cxn ang="0">
                    <a:pos x="1" y="8"/>
                  </a:cxn>
                  <a:cxn ang="0">
                    <a:pos x="2" y="8"/>
                  </a:cxn>
                  <a:cxn ang="0">
                    <a:pos x="2" y="7"/>
                  </a:cxn>
                  <a:cxn ang="0">
                    <a:pos x="3" y="5"/>
                  </a:cxn>
                  <a:cxn ang="0">
                    <a:pos x="4" y="0"/>
                  </a:cxn>
                </a:cxnLst>
                <a:rect l="0" t="0" r="0" b="0"/>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6" name="Freeform 1956">
                <a:extLst>
                  <a:ext uri="{FF2B5EF4-FFF2-40B4-BE49-F238E27FC236}">
                    <a16:creationId xmlns:a16="http://schemas.microsoft.com/office/drawing/2014/main" xmlns="" id="{E5554D49-8B85-440E-AFEC-6C24DA034D27}"/>
                  </a:ext>
                </a:extLst>
              </p:cNvPr>
              <p:cNvSpPr/>
              <p:nvPr/>
            </p:nvSpPr>
            <p:spPr>
              <a:xfrm>
                <a:off x="2664" y="3156"/>
                <a:ext cx="1" cy="2"/>
              </a:xfrm>
              <a:custGeom>
                <a:avLst/>
                <a:gdLst/>
                <a:ahLst/>
                <a:cxnLst>
                  <a:cxn ang="0">
                    <a:pos x="0" y="1"/>
                  </a:cxn>
                  <a:cxn ang="0">
                    <a:pos x="0" y="2"/>
                  </a:cxn>
                  <a:cxn ang="0">
                    <a:pos x="0" y="1"/>
                  </a:cxn>
                </a:cxnLst>
                <a:rect l="0" t="0" r="0" b="0"/>
                <a:pathLst>
                  <a:path w="1" h="2">
                    <a:moveTo>
                      <a:pt x="0" y="1"/>
                    </a:moveTo>
                    <a:cubicBezTo>
                      <a:pt x="0" y="1"/>
                      <a:pt x="0" y="1"/>
                      <a:pt x="0" y="2"/>
                    </a:cubicBezTo>
                    <a:cubicBezTo>
                      <a:pt x="0" y="1"/>
                      <a:pt x="1" y="0"/>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7" name="Freeform 1957">
                <a:extLst>
                  <a:ext uri="{FF2B5EF4-FFF2-40B4-BE49-F238E27FC236}">
                    <a16:creationId xmlns:a16="http://schemas.microsoft.com/office/drawing/2014/main" xmlns="" id="{A2FC97FB-60C9-4084-95B2-4A46A14145B9}"/>
                  </a:ext>
                </a:extLst>
              </p:cNvPr>
              <p:cNvSpPr/>
              <p:nvPr/>
            </p:nvSpPr>
            <p:spPr>
              <a:xfrm>
                <a:off x="2663" y="3165"/>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8" name="Freeform 1958">
                <a:extLst>
                  <a:ext uri="{FF2B5EF4-FFF2-40B4-BE49-F238E27FC236}">
                    <a16:creationId xmlns:a16="http://schemas.microsoft.com/office/drawing/2014/main" xmlns="" id="{A3AB0AB0-5961-4572-AA5E-F1867A4ADE8C}"/>
                  </a:ext>
                </a:extLst>
              </p:cNvPr>
              <p:cNvSpPr/>
              <p:nvPr/>
            </p:nvSpPr>
            <p:spPr>
              <a:xfrm>
                <a:off x="2665" y="3157"/>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0" y="0"/>
                      <a:pt x="0" y="0"/>
                      <a:pt x="0" y="0"/>
                    </a:cubicBezTo>
                    <a:cubicBezTo>
                      <a:pt x="0" y="1"/>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69" name="Freeform 1959">
                <a:extLst>
                  <a:ext uri="{FF2B5EF4-FFF2-40B4-BE49-F238E27FC236}">
                    <a16:creationId xmlns:a16="http://schemas.microsoft.com/office/drawing/2014/main" xmlns="" id="{6EE9496D-2E67-475F-A7DF-3454A3DBA05B}"/>
                  </a:ext>
                </a:extLst>
              </p:cNvPr>
              <p:cNvSpPr/>
              <p:nvPr/>
            </p:nvSpPr>
            <p:spPr>
              <a:xfrm>
                <a:off x="2662" y="3154"/>
                <a:ext cx="11" cy="17"/>
              </a:xfrm>
              <a:custGeom>
                <a:avLst/>
                <a:gdLst/>
                <a:ahLst/>
                <a:cxnLst>
                  <a:cxn ang="0">
                    <a:pos x="7" y="14"/>
                  </a:cxn>
                  <a:cxn ang="0">
                    <a:pos x="8" y="11"/>
                  </a:cxn>
                  <a:cxn ang="0">
                    <a:pos x="9" y="8"/>
                  </a:cxn>
                  <a:cxn ang="0">
                    <a:pos x="11" y="1"/>
                  </a:cxn>
                  <a:cxn ang="0">
                    <a:pos x="10" y="4"/>
                  </a:cxn>
                  <a:cxn ang="0">
                    <a:pos x="10" y="0"/>
                  </a:cxn>
                  <a:cxn ang="0">
                    <a:pos x="9" y="2"/>
                  </a:cxn>
                  <a:cxn ang="0">
                    <a:pos x="8" y="4"/>
                  </a:cxn>
                  <a:cxn ang="0">
                    <a:pos x="5" y="2"/>
                  </a:cxn>
                  <a:cxn ang="0">
                    <a:pos x="3" y="8"/>
                  </a:cxn>
                  <a:cxn ang="0">
                    <a:pos x="4" y="4"/>
                  </a:cxn>
                  <a:cxn ang="0">
                    <a:pos x="4" y="4"/>
                  </a:cxn>
                  <a:cxn ang="0">
                    <a:pos x="3" y="2"/>
                  </a:cxn>
                  <a:cxn ang="0">
                    <a:pos x="1" y="9"/>
                  </a:cxn>
                  <a:cxn ang="0">
                    <a:pos x="3" y="2"/>
                  </a:cxn>
                  <a:cxn ang="0">
                    <a:pos x="1" y="7"/>
                  </a:cxn>
                  <a:cxn ang="0">
                    <a:pos x="1" y="11"/>
                  </a:cxn>
                  <a:cxn ang="0">
                    <a:pos x="0" y="14"/>
                  </a:cxn>
                  <a:cxn ang="0">
                    <a:pos x="4" y="6"/>
                  </a:cxn>
                  <a:cxn ang="0">
                    <a:pos x="3" y="9"/>
                  </a:cxn>
                  <a:cxn ang="0">
                    <a:pos x="3" y="13"/>
                  </a:cxn>
                  <a:cxn ang="0">
                    <a:pos x="5" y="8"/>
                  </a:cxn>
                  <a:cxn ang="0">
                    <a:pos x="5" y="9"/>
                  </a:cxn>
                  <a:cxn ang="0">
                    <a:pos x="6" y="7"/>
                  </a:cxn>
                  <a:cxn ang="0">
                    <a:pos x="5" y="10"/>
                  </a:cxn>
                  <a:cxn ang="0">
                    <a:pos x="7" y="4"/>
                  </a:cxn>
                  <a:cxn ang="0">
                    <a:pos x="5" y="14"/>
                  </a:cxn>
                  <a:cxn ang="0">
                    <a:pos x="6" y="10"/>
                  </a:cxn>
                  <a:cxn ang="0">
                    <a:pos x="7" y="7"/>
                  </a:cxn>
                  <a:cxn ang="0">
                    <a:pos x="5" y="13"/>
                  </a:cxn>
                  <a:cxn ang="0">
                    <a:pos x="7" y="9"/>
                  </a:cxn>
                  <a:cxn ang="0">
                    <a:pos x="8" y="6"/>
                  </a:cxn>
                  <a:cxn ang="0">
                    <a:pos x="8" y="8"/>
                  </a:cxn>
                  <a:cxn ang="0">
                    <a:pos x="6" y="14"/>
                  </a:cxn>
                  <a:cxn ang="0">
                    <a:pos x="6" y="17"/>
                  </a:cxn>
                  <a:cxn ang="0">
                    <a:pos x="8" y="8"/>
                  </a:cxn>
                  <a:cxn ang="0">
                    <a:pos x="7" y="14"/>
                  </a:cxn>
                </a:cxnLst>
                <a:rect l="0" t="0" r="0" b="0"/>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3" y="9"/>
                      <a:pt x="2" y="8"/>
                    </a:cubicBezTo>
                    <a:cubicBezTo>
                      <a:pt x="1" y="12"/>
                      <a:pt x="2" y="10"/>
                      <a:pt x="2" y="13"/>
                    </a:cubicBezTo>
                    <a:cubicBezTo>
                      <a:pt x="1" y="16"/>
                      <a:pt x="2" y="11"/>
                      <a:pt x="0" y="16"/>
                    </a:cubicBezTo>
                    <a:cubicBezTo>
                      <a:pt x="0" y="18"/>
                      <a:pt x="4" y="9"/>
                      <a:pt x="5" y="7"/>
                    </a:cubicBezTo>
                    <a:cubicBezTo>
                      <a:pt x="4" y="11"/>
                      <a:pt x="4" y="11"/>
                      <a:pt x="4" y="11"/>
                    </a:cubicBezTo>
                    <a:cubicBezTo>
                      <a:pt x="5" y="9"/>
                      <a:pt x="6" y="9"/>
                      <a:pt x="4" y="15"/>
                    </a:cubicBezTo>
                    <a:cubicBezTo>
                      <a:pt x="5" y="11"/>
                      <a:pt x="4" y="17"/>
                      <a:pt x="6" y="9"/>
                    </a:cubicBezTo>
                    <a:cubicBezTo>
                      <a:pt x="6" y="11"/>
                      <a:pt x="6" y="10"/>
                      <a:pt x="6" y="11"/>
                    </a:cubicBezTo>
                    <a:cubicBezTo>
                      <a:pt x="7" y="8"/>
                      <a:pt x="7" y="8"/>
                      <a:pt x="7" y="8"/>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0"/>
                      <a:pt x="9" y="9"/>
                    </a:cubicBezTo>
                    <a:cubicBezTo>
                      <a:pt x="8" y="14"/>
                      <a:pt x="8" y="13"/>
                      <a:pt x="7" y="16"/>
                    </a:cubicBezTo>
                    <a:cubicBezTo>
                      <a:pt x="7" y="17"/>
                      <a:pt x="7" y="17"/>
                      <a:pt x="7" y="19"/>
                    </a:cubicBezTo>
                    <a:cubicBezTo>
                      <a:pt x="8" y="16"/>
                      <a:pt x="9" y="13"/>
                      <a:pt x="9" y="10"/>
                    </a:cubicBezTo>
                    <a:cubicBezTo>
                      <a:pt x="8" y="16"/>
                      <a:pt x="8" y="16"/>
                      <a:pt x="8" y="16"/>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0" name="Freeform 1960">
                <a:extLst>
                  <a:ext uri="{FF2B5EF4-FFF2-40B4-BE49-F238E27FC236}">
                    <a16:creationId xmlns:a16="http://schemas.microsoft.com/office/drawing/2014/main" xmlns="" id="{40BC2182-DF29-4C36-91BB-F6D632028E69}"/>
                  </a:ext>
                </a:extLst>
              </p:cNvPr>
              <p:cNvSpPr/>
              <p:nvPr/>
            </p:nvSpPr>
            <p:spPr>
              <a:xfrm>
                <a:off x="2668" y="3171"/>
                <a:ext cx="1" cy="2"/>
              </a:xfrm>
              <a:custGeom>
                <a:avLst/>
                <a:gdLst/>
                <a:ahLst/>
                <a:cxnLst>
                  <a:cxn ang="0">
                    <a:pos x="1" y="0"/>
                  </a:cxn>
                  <a:cxn ang="0">
                    <a:pos x="0" y="2"/>
                  </a:cxn>
                  <a:cxn ang="0">
                    <a:pos x="0" y="1"/>
                  </a:cxn>
                  <a:cxn ang="0">
                    <a:pos x="1" y="0"/>
                  </a:cxn>
                </a:cxnLst>
                <a:rect l="0" t="0" r="0" b="0"/>
                <a:pathLst>
                  <a:path w="1" h="2">
                    <a:moveTo>
                      <a:pt x="1" y="0"/>
                    </a:moveTo>
                    <a:lnTo>
                      <a:pt x="0" y="2"/>
                    </a:ln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1" name="Freeform 1961">
                <a:extLst>
                  <a:ext uri="{FF2B5EF4-FFF2-40B4-BE49-F238E27FC236}">
                    <a16:creationId xmlns:a16="http://schemas.microsoft.com/office/drawing/2014/main" xmlns="" id="{7FA82D33-27AB-484D-9BA5-EAF4D7A1AA90}"/>
                  </a:ext>
                </a:extLst>
              </p:cNvPr>
              <p:cNvSpPr/>
              <p:nvPr/>
            </p:nvSpPr>
            <p:spPr>
              <a:xfrm>
                <a:off x="2670" y="316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2" name="Freeform 1962">
                <a:extLst>
                  <a:ext uri="{FF2B5EF4-FFF2-40B4-BE49-F238E27FC236}">
                    <a16:creationId xmlns:a16="http://schemas.microsoft.com/office/drawing/2014/main" xmlns="" id="{BCC225AD-D698-47AE-AE46-A17A6D7A99CF}"/>
                  </a:ext>
                </a:extLst>
              </p:cNvPr>
              <p:cNvSpPr/>
              <p:nvPr/>
            </p:nvSpPr>
            <p:spPr>
              <a:xfrm>
                <a:off x="2671" y="3157"/>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3" name="Freeform 1963">
                <a:extLst>
                  <a:ext uri="{FF2B5EF4-FFF2-40B4-BE49-F238E27FC236}">
                    <a16:creationId xmlns:a16="http://schemas.microsoft.com/office/drawing/2014/main" xmlns="" id="{26AD76C2-A6A2-4422-B267-C14E5F24A1ED}"/>
                  </a:ext>
                </a:extLst>
              </p:cNvPr>
              <p:cNvSpPr/>
              <p:nvPr/>
            </p:nvSpPr>
            <p:spPr>
              <a:xfrm>
                <a:off x="2667" y="3169"/>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4" name="Freeform 1964">
                <a:extLst>
                  <a:ext uri="{FF2B5EF4-FFF2-40B4-BE49-F238E27FC236}">
                    <a16:creationId xmlns:a16="http://schemas.microsoft.com/office/drawing/2014/main" xmlns="" id="{83B2B40C-FDB2-4543-B726-31B00ABB04E1}"/>
                  </a:ext>
                </a:extLst>
              </p:cNvPr>
              <p:cNvSpPr/>
              <p:nvPr/>
            </p:nvSpPr>
            <p:spPr>
              <a:xfrm>
                <a:off x="2666" y="3168"/>
                <a:ext cx="1" cy="2"/>
              </a:xfrm>
              <a:custGeom>
                <a:avLst/>
                <a:gdLst/>
                <a:ahLst/>
                <a:cxnLst>
                  <a:cxn ang="0">
                    <a:pos x="1" y="0"/>
                  </a:cxn>
                  <a:cxn ang="0">
                    <a:pos x="0" y="2"/>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5" name="Freeform 1965">
                <a:extLst>
                  <a:ext uri="{FF2B5EF4-FFF2-40B4-BE49-F238E27FC236}">
                    <a16:creationId xmlns:a16="http://schemas.microsoft.com/office/drawing/2014/main" xmlns="" id="{08B305D3-A6BE-455F-ABCA-4FC48ED0253A}"/>
                  </a:ext>
                </a:extLst>
              </p:cNvPr>
              <p:cNvSpPr/>
              <p:nvPr/>
            </p:nvSpPr>
            <p:spPr>
              <a:xfrm>
                <a:off x="2669" y="3170"/>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6" name="Freeform 1966">
                <a:extLst>
                  <a:ext uri="{FF2B5EF4-FFF2-40B4-BE49-F238E27FC236}">
                    <a16:creationId xmlns:a16="http://schemas.microsoft.com/office/drawing/2014/main" xmlns="" id="{BB335F81-5667-4D34-A9EB-3501ACF3285C}"/>
                  </a:ext>
                </a:extLst>
              </p:cNvPr>
              <p:cNvSpPr/>
              <p:nvPr/>
            </p:nvSpPr>
            <p:spPr>
              <a:xfrm>
                <a:off x="2671" y="3152"/>
                <a:ext cx="7" cy="20"/>
              </a:xfrm>
              <a:custGeom>
                <a:avLst/>
                <a:gdLst/>
                <a:ahLst/>
                <a:cxnLst>
                  <a:cxn ang="0">
                    <a:pos x="6" y="3"/>
                  </a:cxn>
                  <a:cxn ang="0">
                    <a:pos x="6" y="0"/>
                  </a:cxn>
                  <a:cxn ang="0">
                    <a:pos x="3" y="10"/>
                  </a:cxn>
                  <a:cxn ang="0">
                    <a:pos x="6" y="1"/>
                  </a:cxn>
                  <a:cxn ang="0">
                    <a:pos x="3" y="7"/>
                  </a:cxn>
                  <a:cxn ang="0">
                    <a:pos x="3" y="4"/>
                  </a:cxn>
                  <a:cxn ang="0">
                    <a:pos x="0" y="12"/>
                  </a:cxn>
                  <a:cxn ang="0">
                    <a:pos x="3" y="2"/>
                  </a:cxn>
                  <a:cxn ang="0">
                    <a:pos x="3" y="2"/>
                  </a:cxn>
                  <a:cxn ang="0">
                    <a:pos x="2" y="5"/>
                  </a:cxn>
                  <a:cxn ang="0">
                    <a:pos x="0" y="10"/>
                  </a:cxn>
                  <a:cxn ang="0">
                    <a:pos x="0" y="15"/>
                  </a:cxn>
                  <a:cxn ang="0">
                    <a:pos x="0" y="11"/>
                  </a:cxn>
                  <a:cxn ang="0">
                    <a:pos x="0" y="15"/>
                  </a:cxn>
                  <a:cxn ang="0">
                    <a:pos x="0" y="13"/>
                  </a:cxn>
                  <a:cxn ang="0">
                    <a:pos x="0" y="16"/>
                  </a:cxn>
                  <a:cxn ang="0">
                    <a:pos x="1" y="13"/>
                  </a:cxn>
                  <a:cxn ang="0">
                    <a:pos x="0" y="14"/>
                  </a:cxn>
                  <a:cxn ang="0">
                    <a:pos x="2" y="10"/>
                  </a:cxn>
                  <a:cxn ang="0">
                    <a:pos x="1" y="14"/>
                  </a:cxn>
                  <a:cxn ang="0">
                    <a:pos x="1" y="11"/>
                  </a:cxn>
                  <a:cxn ang="0">
                    <a:pos x="1" y="16"/>
                  </a:cxn>
                  <a:cxn ang="0">
                    <a:pos x="2" y="13"/>
                  </a:cxn>
                  <a:cxn ang="0">
                    <a:pos x="1" y="16"/>
                  </a:cxn>
                  <a:cxn ang="0">
                    <a:pos x="3" y="7"/>
                  </a:cxn>
                  <a:cxn ang="0">
                    <a:pos x="2" y="14"/>
                  </a:cxn>
                  <a:cxn ang="0">
                    <a:pos x="3" y="13"/>
                  </a:cxn>
                  <a:cxn ang="0">
                    <a:pos x="3" y="14"/>
                  </a:cxn>
                  <a:cxn ang="0">
                    <a:pos x="4" y="11"/>
                  </a:cxn>
                  <a:cxn ang="0">
                    <a:pos x="4" y="10"/>
                  </a:cxn>
                  <a:cxn ang="0">
                    <a:pos x="5" y="8"/>
                  </a:cxn>
                  <a:cxn ang="0">
                    <a:pos x="4" y="10"/>
                  </a:cxn>
                  <a:cxn ang="0">
                    <a:pos x="6" y="4"/>
                  </a:cxn>
                  <a:cxn ang="0">
                    <a:pos x="5" y="8"/>
                  </a:cxn>
                  <a:cxn ang="0">
                    <a:pos x="6" y="3"/>
                  </a:cxn>
                </a:cxnLst>
                <a:rect l="0" t="0" r="0" b="0"/>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2" y="16"/>
                      <a:pt x="3" y="11"/>
                    </a:cubicBezTo>
                    <a:cubicBezTo>
                      <a:pt x="2" y="16"/>
                      <a:pt x="2" y="16"/>
                      <a:pt x="2" y="16"/>
                    </a:cubicBezTo>
                    <a:cubicBezTo>
                      <a:pt x="2" y="13"/>
                      <a:pt x="2" y="13"/>
                      <a:pt x="2" y="13"/>
                    </a:cubicBezTo>
                    <a:cubicBezTo>
                      <a:pt x="2"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7" name="Freeform 1967">
                <a:extLst>
                  <a:ext uri="{FF2B5EF4-FFF2-40B4-BE49-F238E27FC236}">
                    <a16:creationId xmlns:a16="http://schemas.microsoft.com/office/drawing/2014/main" xmlns="" id="{005BB0F7-9115-4B2F-9849-3CF662775396}"/>
                  </a:ext>
                </a:extLst>
              </p:cNvPr>
              <p:cNvSpPr/>
              <p:nvPr/>
            </p:nvSpPr>
            <p:spPr>
              <a:xfrm>
                <a:off x="2671" y="3167"/>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8" name="Freeform 1968">
                <a:extLst>
                  <a:ext uri="{FF2B5EF4-FFF2-40B4-BE49-F238E27FC236}">
                    <a16:creationId xmlns:a16="http://schemas.microsoft.com/office/drawing/2014/main" xmlns="" id="{0DAB59F7-66D5-4806-B50C-CF6DDD095F50}"/>
                  </a:ext>
                </a:extLst>
              </p:cNvPr>
              <p:cNvSpPr/>
              <p:nvPr/>
            </p:nvSpPr>
            <p:spPr>
              <a:xfrm>
                <a:off x="2673" y="3150"/>
                <a:ext cx="8" cy="25"/>
              </a:xfrm>
              <a:custGeom>
                <a:avLst/>
                <a:gdLst/>
                <a:ahLst/>
                <a:cxnLst>
                  <a:cxn ang="0">
                    <a:pos x="3" y="12"/>
                  </a:cxn>
                  <a:cxn ang="0">
                    <a:pos x="2" y="17"/>
                  </a:cxn>
                  <a:cxn ang="0">
                    <a:pos x="4" y="8"/>
                  </a:cxn>
                  <a:cxn ang="0">
                    <a:pos x="5" y="6"/>
                  </a:cxn>
                  <a:cxn ang="0">
                    <a:pos x="3" y="14"/>
                  </a:cxn>
                  <a:cxn ang="0">
                    <a:pos x="3" y="15"/>
                  </a:cxn>
                  <a:cxn ang="0">
                    <a:pos x="4" y="10"/>
                  </a:cxn>
                  <a:cxn ang="0">
                    <a:pos x="5" y="7"/>
                  </a:cxn>
                  <a:cxn ang="0">
                    <a:pos x="5" y="9"/>
                  </a:cxn>
                  <a:cxn ang="0">
                    <a:pos x="3" y="15"/>
                  </a:cxn>
                  <a:cxn ang="0">
                    <a:pos x="8" y="1"/>
                  </a:cxn>
                  <a:cxn ang="0">
                    <a:pos x="8" y="1"/>
                  </a:cxn>
                  <a:cxn ang="0">
                    <a:pos x="6" y="8"/>
                  </a:cxn>
                  <a:cxn ang="0">
                    <a:pos x="6" y="6"/>
                  </a:cxn>
                  <a:cxn ang="0">
                    <a:pos x="7" y="3"/>
                  </a:cxn>
                  <a:cxn ang="0">
                    <a:pos x="5" y="2"/>
                  </a:cxn>
                  <a:cxn ang="0">
                    <a:pos x="5" y="3"/>
                  </a:cxn>
                  <a:cxn ang="0">
                    <a:pos x="4" y="7"/>
                  </a:cxn>
                  <a:cxn ang="0">
                    <a:pos x="2" y="12"/>
                  </a:cxn>
                  <a:cxn ang="0">
                    <a:pos x="3" y="11"/>
                  </a:cxn>
                  <a:cxn ang="0">
                    <a:pos x="1" y="17"/>
                  </a:cxn>
                  <a:cxn ang="0">
                    <a:pos x="0" y="19"/>
                  </a:cxn>
                  <a:cxn ang="0">
                    <a:pos x="1" y="20"/>
                  </a:cxn>
                  <a:cxn ang="0">
                    <a:pos x="3" y="12"/>
                  </a:cxn>
                </a:cxnLst>
                <a:rect l="0" t="0" r="0" b="0"/>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2" y="17"/>
                      <a:pt x="2" y="19"/>
                    </a:cubicBezTo>
                    <a:cubicBezTo>
                      <a:pt x="1" y="20"/>
                      <a:pt x="2" y="17"/>
                      <a:pt x="1" y="21"/>
                    </a:cubicBezTo>
                    <a:cubicBezTo>
                      <a:pt x="0" y="27"/>
                      <a:pt x="2" y="17"/>
                      <a:pt x="2" y="22"/>
                    </a:cubicBezTo>
                    <a:lnTo>
                      <a:pt x="4" y="1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79" name="Freeform 1969">
                <a:extLst>
                  <a:ext uri="{FF2B5EF4-FFF2-40B4-BE49-F238E27FC236}">
                    <a16:creationId xmlns:a16="http://schemas.microsoft.com/office/drawing/2014/main" xmlns="" id="{2C06D4F2-8544-40BD-B440-DE58FB28C52E}"/>
                  </a:ext>
                </a:extLst>
              </p:cNvPr>
              <p:cNvSpPr/>
              <p:nvPr/>
            </p:nvSpPr>
            <p:spPr>
              <a:xfrm>
                <a:off x="2675" y="3162"/>
                <a:ext cx="1" cy="4"/>
              </a:xfrm>
              <a:custGeom>
                <a:avLst/>
                <a:gdLst/>
                <a:ahLst/>
                <a:cxnLst>
                  <a:cxn ang="0">
                    <a:pos x="0" y="4"/>
                  </a:cxn>
                  <a:cxn ang="0">
                    <a:pos x="1" y="0"/>
                  </a:cxn>
                  <a:cxn ang="0">
                    <a:pos x="0" y="2"/>
                  </a:cxn>
                  <a:cxn ang="0">
                    <a:pos x="0" y="4"/>
                  </a:cxn>
                </a:cxnLst>
                <a:rect l="0" t="0" r="0" b="0"/>
                <a:pathLst>
                  <a:path w="1" h="4">
                    <a:moveTo>
                      <a:pt x="0" y="4"/>
                    </a:moveTo>
                    <a:lnTo>
                      <a:pt x="1" y="0"/>
                    </a:lnTo>
                    <a:lnTo>
                      <a:pt x="0" y="2"/>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0" name="Freeform 1970">
                <a:extLst>
                  <a:ext uri="{FF2B5EF4-FFF2-40B4-BE49-F238E27FC236}">
                    <a16:creationId xmlns:a16="http://schemas.microsoft.com/office/drawing/2014/main" xmlns="" id="{1449000A-606A-4765-B955-3B873246EBCA}"/>
                  </a:ext>
                </a:extLst>
              </p:cNvPr>
              <p:cNvSpPr/>
              <p:nvPr/>
            </p:nvSpPr>
            <p:spPr>
              <a:xfrm>
                <a:off x="2678" y="3153"/>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1" name="Freeform 1971">
                <a:extLst>
                  <a:ext uri="{FF2B5EF4-FFF2-40B4-BE49-F238E27FC236}">
                    <a16:creationId xmlns:a16="http://schemas.microsoft.com/office/drawing/2014/main" xmlns="" id="{6800C3C6-8A0E-48BA-AD92-E19B9A713C60}"/>
                  </a:ext>
                </a:extLst>
              </p:cNvPr>
              <p:cNvSpPr/>
              <p:nvPr/>
            </p:nvSpPr>
            <p:spPr>
              <a:xfrm>
                <a:off x="2677" y="3164"/>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2" name="Freeform 1972">
                <a:extLst>
                  <a:ext uri="{FF2B5EF4-FFF2-40B4-BE49-F238E27FC236}">
                    <a16:creationId xmlns:a16="http://schemas.microsoft.com/office/drawing/2014/main" xmlns="" id="{9A704546-1805-40BB-B9EF-91888E70B702}"/>
                  </a:ext>
                </a:extLst>
              </p:cNvPr>
              <p:cNvSpPr/>
              <p:nvPr/>
            </p:nvSpPr>
            <p:spPr>
              <a:xfrm>
                <a:off x="2679" y="3151"/>
                <a:ext cx="3" cy="12"/>
              </a:xfrm>
              <a:custGeom>
                <a:avLst/>
                <a:gdLst/>
                <a:ahLst/>
                <a:cxnLst>
                  <a:cxn ang="0">
                    <a:pos x="3" y="0"/>
                  </a:cxn>
                  <a:cxn ang="0">
                    <a:pos x="2" y="0"/>
                  </a:cxn>
                  <a:cxn ang="0">
                    <a:pos x="0" y="11"/>
                  </a:cxn>
                  <a:cxn ang="0">
                    <a:pos x="2" y="3"/>
                  </a:cxn>
                  <a:cxn ang="0">
                    <a:pos x="2" y="3"/>
                  </a:cxn>
                  <a:cxn ang="0">
                    <a:pos x="3" y="0"/>
                  </a:cxn>
                </a:cxnLst>
                <a:rect l="0" t="0" r="0" b="0"/>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3" name="Freeform 1973">
                <a:extLst>
                  <a:ext uri="{FF2B5EF4-FFF2-40B4-BE49-F238E27FC236}">
                    <a16:creationId xmlns:a16="http://schemas.microsoft.com/office/drawing/2014/main" xmlns="" id="{A61DCCC5-2690-4DE5-B655-513E19F9F74F}"/>
                  </a:ext>
                </a:extLst>
              </p:cNvPr>
              <p:cNvSpPr/>
              <p:nvPr/>
            </p:nvSpPr>
            <p:spPr>
              <a:xfrm>
                <a:off x="2678" y="3148"/>
                <a:ext cx="10" cy="25"/>
              </a:xfrm>
              <a:custGeom>
                <a:avLst/>
                <a:gdLst/>
                <a:ahLst/>
                <a:cxnLst>
                  <a:cxn ang="0">
                    <a:pos x="2" y="16"/>
                  </a:cxn>
                  <a:cxn ang="0">
                    <a:pos x="3" y="15"/>
                  </a:cxn>
                  <a:cxn ang="0">
                    <a:pos x="2" y="16"/>
                  </a:cxn>
                  <a:cxn ang="0">
                    <a:pos x="1" y="19"/>
                  </a:cxn>
                  <a:cxn ang="0">
                    <a:pos x="2" y="16"/>
                  </a:cxn>
                  <a:cxn ang="0">
                    <a:pos x="3" y="16"/>
                  </a:cxn>
                  <a:cxn ang="0">
                    <a:pos x="4" y="12"/>
                  </a:cxn>
                  <a:cxn ang="0">
                    <a:pos x="3" y="19"/>
                  </a:cxn>
                  <a:cxn ang="0">
                    <a:pos x="5" y="9"/>
                  </a:cxn>
                  <a:cxn ang="0">
                    <a:pos x="7" y="8"/>
                  </a:cxn>
                  <a:cxn ang="0">
                    <a:pos x="7" y="8"/>
                  </a:cxn>
                  <a:cxn ang="0">
                    <a:pos x="5" y="13"/>
                  </a:cxn>
                  <a:cxn ang="0">
                    <a:pos x="5" y="13"/>
                  </a:cxn>
                  <a:cxn ang="0">
                    <a:pos x="8" y="7"/>
                  </a:cxn>
                  <a:cxn ang="0">
                    <a:pos x="7" y="8"/>
                  </a:cxn>
                  <a:cxn ang="0">
                    <a:pos x="9" y="4"/>
                  </a:cxn>
                  <a:cxn ang="0">
                    <a:pos x="8" y="4"/>
                  </a:cxn>
                  <a:cxn ang="0">
                    <a:pos x="9" y="1"/>
                  </a:cxn>
                  <a:cxn ang="0">
                    <a:pos x="6" y="5"/>
                  </a:cxn>
                  <a:cxn ang="0">
                    <a:pos x="7" y="2"/>
                  </a:cxn>
                  <a:cxn ang="0">
                    <a:pos x="4" y="10"/>
                  </a:cxn>
                  <a:cxn ang="0">
                    <a:pos x="3" y="9"/>
                  </a:cxn>
                  <a:cxn ang="0">
                    <a:pos x="6" y="4"/>
                  </a:cxn>
                  <a:cxn ang="0">
                    <a:pos x="5" y="6"/>
                  </a:cxn>
                  <a:cxn ang="0">
                    <a:pos x="6" y="1"/>
                  </a:cxn>
                  <a:cxn ang="0">
                    <a:pos x="3" y="8"/>
                  </a:cxn>
                  <a:cxn ang="0">
                    <a:pos x="3" y="7"/>
                  </a:cxn>
                  <a:cxn ang="0">
                    <a:pos x="0" y="15"/>
                  </a:cxn>
                  <a:cxn ang="0">
                    <a:pos x="2" y="14"/>
                  </a:cxn>
                  <a:cxn ang="0">
                    <a:pos x="5" y="9"/>
                  </a:cxn>
                  <a:cxn ang="0">
                    <a:pos x="2" y="15"/>
                  </a:cxn>
                  <a:cxn ang="0">
                    <a:pos x="5" y="10"/>
                  </a:cxn>
                  <a:cxn ang="0">
                    <a:pos x="3" y="15"/>
                  </a:cxn>
                  <a:cxn ang="0">
                    <a:pos x="5" y="10"/>
                  </a:cxn>
                  <a:cxn ang="0">
                    <a:pos x="2" y="16"/>
                  </a:cxn>
                  <a:cxn ang="0">
                    <a:pos x="4" y="15"/>
                  </a:cxn>
                  <a:cxn ang="0">
                    <a:pos x="6" y="8"/>
                  </a:cxn>
                  <a:cxn ang="0">
                    <a:pos x="5" y="7"/>
                  </a:cxn>
                  <a:cxn ang="0">
                    <a:pos x="4" y="11"/>
                  </a:cxn>
                  <a:cxn ang="0">
                    <a:pos x="3" y="11"/>
                  </a:cxn>
                  <a:cxn ang="0">
                    <a:pos x="2" y="14"/>
                  </a:cxn>
                  <a:cxn ang="0">
                    <a:pos x="4" y="6"/>
                  </a:cxn>
                  <a:cxn ang="0">
                    <a:pos x="3" y="7"/>
                  </a:cxn>
                  <a:cxn ang="0">
                    <a:pos x="3" y="8"/>
                  </a:cxn>
                  <a:cxn ang="0">
                    <a:pos x="3" y="7"/>
                  </a:cxn>
                  <a:cxn ang="0">
                    <a:pos x="1" y="16"/>
                  </a:cxn>
                  <a:cxn ang="0">
                    <a:pos x="0" y="21"/>
                  </a:cxn>
                  <a:cxn ang="0">
                    <a:pos x="2" y="16"/>
                  </a:cxn>
                </a:cxnLst>
                <a:rect l="0" t="0" r="0" b="0"/>
                <a:pathLst>
                  <a:path w="11" h="28">
                    <a:moveTo>
                      <a:pt x="3" y="18"/>
                    </a:moveTo>
                    <a:cubicBezTo>
                      <a:pt x="3" y="18"/>
                      <a:pt x="4" y="15"/>
                      <a:pt x="4" y="17"/>
                    </a:cubicBezTo>
                    <a:cubicBezTo>
                      <a:pt x="3" y="19"/>
                      <a:pt x="3" y="20"/>
                      <a:pt x="3" y="19"/>
                    </a:cubicBezTo>
                    <a:cubicBezTo>
                      <a:pt x="1" y="24"/>
                      <a:pt x="3" y="19"/>
                      <a:pt x="2" y="22"/>
                    </a:cubicBezTo>
                    <a:cubicBezTo>
                      <a:pt x="3" y="19"/>
                      <a:pt x="3" y="19"/>
                      <a:pt x="3" y="19"/>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4" name="Freeform 1974">
                <a:extLst>
                  <a:ext uri="{FF2B5EF4-FFF2-40B4-BE49-F238E27FC236}">
                    <a16:creationId xmlns:a16="http://schemas.microsoft.com/office/drawing/2014/main" xmlns="" id="{ADEBBFB8-02ED-46DC-904C-75553D433B20}"/>
                  </a:ext>
                </a:extLst>
              </p:cNvPr>
              <p:cNvSpPr/>
              <p:nvPr/>
            </p:nvSpPr>
            <p:spPr>
              <a:xfrm>
                <a:off x="2682" y="315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5" name="Freeform 1975">
                <a:extLst>
                  <a:ext uri="{FF2B5EF4-FFF2-40B4-BE49-F238E27FC236}">
                    <a16:creationId xmlns:a16="http://schemas.microsoft.com/office/drawing/2014/main" xmlns="" id="{CF831FD1-1FED-4CB6-9D72-6077A1F82ACB}"/>
                  </a:ext>
                </a:extLst>
              </p:cNvPr>
              <p:cNvSpPr/>
              <p:nvPr/>
            </p:nvSpPr>
            <p:spPr>
              <a:xfrm>
                <a:off x="2680" y="3155"/>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6" name="Rectangle 1976">
                <a:extLst>
                  <a:ext uri="{FF2B5EF4-FFF2-40B4-BE49-F238E27FC236}">
                    <a16:creationId xmlns:a16="http://schemas.microsoft.com/office/drawing/2014/main" xmlns="" id="{E68CBC38-73F7-42E6-9626-C72BCD57C455}"/>
                  </a:ext>
                </a:extLst>
              </p:cNvPr>
              <p:cNvSpPr/>
              <p:nvPr/>
            </p:nvSpPr>
            <p:spPr>
              <a:xfrm>
                <a:off x="2681" y="3155"/>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087" name="Freeform 1977">
                <a:extLst>
                  <a:ext uri="{FF2B5EF4-FFF2-40B4-BE49-F238E27FC236}">
                    <a16:creationId xmlns:a16="http://schemas.microsoft.com/office/drawing/2014/main" xmlns="" id="{1BE0C838-6E06-4F86-8C8D-B2D6BB183BF8}"/>
                  </a:ext>
                </a:extLst>
              </p:cNvPr>
              <p:cNvSpPr/>
              <p:nvPr/>
            </p:nvSpPr>
            <p:spPr>
              <a:xfrm>
                <a:off x="2679" y="3163"/>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8" name="Freeform 1978">
                <a:extLst>
                  <a:ext uri="{FF2B5EF4-FFF2-40B4-BE49-F238E27FC236}">
                    <a16:creationId xmlns:a16="http://schemas.microsoft.com/office/drawing/2014/main" xmlns="" id="{053C2D03-6E91-4567-8147-F181EDBF85B9}"/>
                  </a:ext>
                </a:extLst>
              </p:cNvPr>
              <p:cNvSpPr/>
              <p:nvPr/>
            </p:nvSpPr>
            <p:spPr>
              <a:xfrm>
                <a:off x="2681" y="3150"/>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89" name="Freeform 1979">
                <a:extLst>
                  <a:ext uri="{FF2B5EF4-FFF2-40B4-BE49-F238E27FC236}">
                    <a16:creationId xmlns:a16="http://schemas.microsoft.com/office/drawing/2014/main" xmlns="" id="{DF22C7D4-12FB-46BF-BF43-1265F2CCE8BE}"/>
                  </a:ext>
                </a:extLst>
              </p:cNvPr>
              <p:cNvSpPr/>
              <p:nvPr/>
            </p:nvSpPr>
            <p:spPr>
              <a:xfrm>
                <a:off x="2679"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0" name="Freeform 1980">
                <a:extLst>
                  <a:ext uri="{FF2B5EF4-FFF2-40B4-BE49-F238E27FC236}">
                    <a16:creationId xmlns:a16="http://schemas.microsoft.com/office/drawing/2014/main" xmlns="" id="{C51CE4F2-37BE-4EFF-B240-739C733FB41F}"/>
                  </a:ext>
                </a:extLst>
              </p:cNvPr>
              <p:cNvSpPr/>
              <p:nvPr/>
            </p:nvSpPr>
            <p:spPr>
              <a:xfrm>
                <a:off x="2667" y="3143"/>
                <a:ext cx="16" cy="28"/>
              </a:xfrm>
              <a:custGeom>
                <a:avLst/>
                <a:gdLst/>
                <a:ahLst/>
                <a:cxnLst>
                  <a:cxn ang="0">
                    <a:pos x="1" y="12"/>
                  </a:cxn>
                  <a:cxn ang="0">
                    <a:pos x="0" y="18"/>
                  </a:cxn>
                  <a:cxn ang="0">
                    <a:pos x="0" y="21"/>
                  </a:cxn>
                  <a:cxn ang="0">
                    <a:pos x="0" y="18"/>
                  </a:cxn>
                  <a:cxn ang="0">
                    <a:pos x="2" y="18"/>
                  </a:cxn>
                  <a:cxn ang="0">
                    <a:pos x="2" y="19"/>
                  </a:cxn>
                  <a:cxn ang="0">
                    <a:pos x="5" y="15"/>
                  </a:cxn>
                  <a:cxn ang="0">
                    <a:pos x="5" y="17"/>
                  </a:cxn>
                  <a:cxn ang="0">
                    <a:pos x="5" y="18"/>
                  </a:cxn>
                  <a:cxn ang="0">
                    <a:pos x="8" y="9"/>
                  </a:cxn>
                  <a:cxn ang="0">
                    <a:pos x="8" y="9"/>
                  </a:cxn>
                  <a:cxn ang="0">
                    <a:pos x="8" y="13"/>
                  </a:cxn>
                  <a:cxn ang="0">
                    <a:pos x="8" y="13"/>
                  </a:cxn>
                  <a:cxn ang="0">
                    <a:pos x="8" y="15"/>
                  </a:cxn>
                  <a:cxn ang="0">
                    <a:pos x="10" y="13"/>
                  </a:cxn>
                  <a:cxn ang="0">
                    <a:pos x="11" y="9"/>
                  </a:cxn>
                  <a:cxn ang="0">
                    <a:pos x="10" y="14"/>
                  </a:cxn>
                  <a:cxn ang="0">
                    <a:pos x="11" y="13"/>
                  </a:cxn>
                  <a:cxn ang="0">
                    <a:pos x="13" y="14"/>
                  </a:cxn>
                  <a:cxn ang="0">
                    <a:pos x="12" y="13"/>
                  </a:cxn>
                  <a:cxn ang="0">
                    <a:pos x="11" y="15"/>
                  </a:cxn>
                  <a:cxn ang="0">
                    <a:pos x="14" y="5"/>
                  </a:cxn>
                  <a:cxn ang="0">
                    <a:pos x="14" y="4"/>
                  </a:cxn>
                  <a:cxn ang="0">
                    <a:pos x="13" y="5"/>
                  </a:cxn>
                  <a:cxn ang="0">
                    <a:pos x="13" y="3"/>
                  </a:cxn>
                  <a:cxn ang="0">
                    <a:pos x="12" y="2"/>
                  </a:cxn>
                  <a:cxn ang="0">
                    <a:pos x="11" y="5"/>
                  </a:cxn>
                  <a:cxn ang="0">
                    <a:pos x="11" y="4"/>
                  </a:cxn>
                  <a:cxn ang="0">
                    <a:pos x="11" y="4"/>
                  </a:cxn>
                  <a:cxn ang="0">
                    <a:pos x="10" y="5"/>
                  </a:cxn>
                  <a:cxn ang="0">
                    <a:pos x="8" y="7"/>
                  </a:cxn>
                  <a:cxn ang="0">
                    <a:pos x="9" y="2"/>
                  </a:cxn>
                  <a:cxn ang="0">
                    <a:pos x="9" y="2"/>
                  </a:cxn>
                  <a:cxn ang="0">
                    <a:pos x="8" y="7"/>
                  </a:cxn>
                  <a:cxn ang="0">
                    <a:pos x="7" y="9"/>
                  </a:cxn>
                  <a:cxn ang="0">
                    <a:pos x="5" y="10"/>
                  </a:cxn>
                  <a:cxn ang="0">
                    <a:pos x="5" y="9"/>
                  </a:cxn>
                  <a:cxn ang="0">
                    <a:pos x="3" y="10"/>
                  </a:cxn>
                  <a:cxn ang="0">
                    <a:pos x="2" y="16"/>
                  </a:cxn>
                  <a:cxn ang="0">
                    <a:pos x="4" y="8"/>
                  </a:cxn>
                </a:cxnLst>
                <a:rect l="0" t="0" r="0" b="0"/>
                <a:pathLst>
                  <a:path w="18" h="31">
                    <a:moveTo>
                      <a:pt x="3" y="8"/>
                    </a:moveTo>
                    <a:cubicBezTo>
                      <a:pt x="3" y="9"/>
                      <a:pt x="2" y="11"/>
                      <a:pt x="2" y="14"/>
                    </a:cubicBezTo>
                    <a:cubicBezTo>
                      <a:pt x="2" y="12"/>
                      <a:pt x="2" y="12"/>
                      <a:pt x="2" y="12"/>
                    </a:cubicBezTo>
                    <a:cubicBezTo>
                      <a:pt x="2" y="13"/>
                      <a:pt x="1" y="17"/>
                      <a:pt x="0" y="21"/>
                    </a:cubicBezTo>
                    <a:cubicBezTo>
                      <a:pt x="1" y="19"/>
                      <a:pt x="1" y="19"/>
                      <a:pt x="1"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5" y="17"/>
                      <a:pt x="3"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6" y="15"/>
                      <a:pt x="6" y="13"/>
                      <a:pt x="6" y="12"/>
                    </a:cubicBezTo>
                    <a:cubicBezTo>
                      <a:pt x="7" y="10"/>
                      <a:pt x="7" y="10"/>
                      <a:pt x="7" y="10"/>
                    </a:cubicBezTo>
                    <a:cubicBezTo>
                      <a:pt x="6" y="9"/>
                      <a:pt x="7" y="6"/>
                      <a:pt x="6" y="11"/>
                    </a:cubicBezTo>
                    <a:cubicBezTo>
                      <a:pt x="5" y="13"/>
                      <a:pt x="6" y="7"/>
                      <a:pt x="7" y="6"/>
                    </a:cubicBezTo>
                    <a:cubicBezTo>
                      <a:pt x="5" y="14"/>
                      <a:pt x="7"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1" name="Freeform 1981">
                <a:extLst>
                  <a:ext uri="{FF2B5EF4-FFF2-40B4-BE49-F238E27FC236}">
                    <a16:creationId xmlns:a16="http://schemas.microsoft.com/office/drawing/2014/main" xmlns="" id="{ADC15EC8-E17E-4560-B3C3-73910C7F5DE4}"/>
                  </a:ext>
                </a:extLst>
              </p:cNvPr>
              <p:cNvSpPr/>
              <p:nvPr/>
            </p:nvSpPr>
            <p:spPr>
              <a:xfrm>
                <a:off x="2673" y="3148"/>
                <a:ext cx="1" cy="3"/>
              </a:xfrm>
              <a:custGeom>
                <a:avLst/>
                <a:gdLst/>
                <a:ahLst/>
                <a:cxnLst>
                  <a:cxn ang="0">
                    <a:pos x="0" y="3"/>
                  </a:cxn>
                  <a:cxn ang="0">
                    <a:pos x="1" y="0"/>
                  </a:cxn>
                  <a:cxn ang="0">
                    <a:pos x="0" y="2"/>
                  </a:cxn>
                  <a:cxn ang="0">
                    <a:pos x="0" y="3"/>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2" name="Freeform 1982">
                <a:extLst>
                  <a:ext uri="{FF2B5EF4-FFF2-40B4-BE49-F238E27FC236}">
                    <a16:creationId xmlns:a16="http://schemas.microsoft.com/office/drawing/2014/main" xmlns="" id="{3122D444-A4CB-465D-B07F-310C121DFA6A}"/>
                  </a:ext>
                </a:extLst>
              </p:cNvPr>
              <p:cNvSpPr/>
              <p:nvPr/>
            </p:nvSpPr>
            <p:spPr>
              <a:xfrm>
                <a:off x="2673" y="3150"/>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3" name="Freeform 1983">
                <a:extLst>
                  <a:ext uri="{FF2B5EF4-FFF2-40B4-BE49-F238E27FC236}">
                    <a16:creationId xmlns:a16="http://schemas.microsoft.com/office/drawing/2014/main" xmlns="" id="{C25C29FC-A931-4CAE-BAEB-E8CF04E81595}"/>
                  </a:ext>
                </a:extLst>
              </p:cNvPr>
              <p:cNvSpPr/>
              <p:nvPr/>
            </p:nvSpPr>
            <p:spPr>
              <a:xfrm>
                <a:off x="2669" y="3150"/>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4" name="Rectangle 1984">
                <a:extLst>
                  <a:ext uri="{FF2B5EF4-FFF2-40B4-BE49-F238E27FC236}">
                    <a16:creationId xmlns:a16="http://schemas.microsoft.com/office/drawing/2014/main" xmlns="" id="{4DA0D87A-E1CB-40BD-8325-505EC8C52F42}"/>
                  </a:ext>
                </a:extLst>
              </p:cNvPr>
              <p:cNvSpPr/>
              <p:nvPr/>
            </p:nvSpPr>
            <p:spPr>
              <a:xfrm>
                <a:off x="2669" y="3153"/>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095" name="Freeform 1985">
                <a:extLst>
                  <a:ext uri="{FF2B5EF4-FFF2-40B4-BE49-F238E27FC236}">
                    <a16:creationId xmlns:a16="http://schemas.microsoft.com/office/drawing/2014/main" xmlns="" id="{71C11DBA-1625-43D5-B70D-911741BEFBEF}"/>
                  </a:ext>
                </a:extLst>
              </p:cNvPr>
              <p:cNvSpPr/>
              <p:nvPr/>
            </p:nvSpPr>
            <p:spPr>
              <a:xfrm>
                <a:off x="2661" y="3149"/>
                <a:ext cx="8" cy="22"/>
              </a:xfrm>
              <a:custGeom>
                <a:avLst/>
                <a:gdLst/>
                <a:ahLst/>
                <a:cxnLst>
                  <a:cxn ang="0">
                    <a:pos x="1" y="9"/>
                  </a:cxn>
                  <a:cxn ang="0">
                    <a:pos x="0" y="13"/>
                  </a:cxn>
                  <a:cxn ang="0">
                    <a:pos x="0" y="10"/>
                  </a:cxn>
                  <a:cxn ang="0">
                    <a:pos x="0" y="17"/>
                  </a:cxn>
                  <a:cxn ang="0">
                    <a:pos x="2" y="13"/>
                  </a:cxn>
                  <a:cxn ang="0">
                    <a:pos x="2" y="15"/>
                  </a:cxn>
                  <a:cxn ang="0">
                    <a:pos x="4" y="11"/>
                  </a:cxn>
                  <a:cxn ang="0">
                    <a:pos x="3" y="16"/>
                  </a:cxn>
                  <a:cxn ang="0">
                    <a:pos x="4" y="14"/>
                  </a:cxn>
                  <a:cxn ang="0">
                    <a:pos x="4" y="12"/>
                  </a:cxn>
                  <a:cxn ang="0">
                    <a:pos x="4" y="13"/>
                  </a:cxn>
                  <a:cxn ang="0">
                    <a:pos x="4" y="12"/>
                  </a:cxn>
                  <a:cxn ang="0">
                    <a:pos x="5" y="12"/>
                  </a:cxn>
                  <a:cxn ang="0">
                    <a:pos x="5" y="13"/>
                  </a:cxn>
                  <a:cxn ang="0">
                    <a:pos x="5" y="11"/>
                  </a:cxn>
                  <a:cxn ang="0">
                    <a:pos x="5" y="14"/>
                  </a:cxn>
                  <a:cxn ang="0">
                    <a:pos x="7" y="9"/>
                  </a:cxn>
                  <a:cxn ang="0">
                    <a:pos x="7" y="6"/>
                  </a:cxn>
                  <a:cxn ang="0">
                    <a:pos x="6" y="9"/>
                  </a:cxn>
                  <a:cxn ang="0">
                    <a:pos x="6" y="9"/>
                  </a:cxn>
                  <a:cxn ang="0">
                    <a:pos x="5" y="10"/>
                  </a:cxn>
                  <a:cxn ang="0">
                    <a:pos x="6" y="6"/>
                  </a:cxn>
                  <a:cxn ang="0">
                    <a:pos x="6" y="2"/>
                  </a:cxn>
                  <a:cxn ang="0">
                    <a:pos x="6" y="2"/>
                  </a:cxn>
                  <a:cxn ang="0">
                    <a:pos x="6" y="3"/>
                  </a:cxn>
                  <a:cxn ang="0">
                    <a:pos x="6" y="6"/>
                  </a:cxn>
                  <a:cxn ang="0">
                    <a:pos x="4" y="12"/>
                  </a:cxn>
                  <a:cxn ang="0">
                    <a:pos x="4" y="12"/>
                  </a:cxn>
                  <a:cxn ang="0">
                    <a:pos x="5" y="7"/>
                  </a:cxn>
                  <a:cxn ang="0">
                    <a:pos x="4" y="9"/>
                  </a:cxn>
                  <a:cxn ang="0">
                    <a:pos x="5" y="4"/>
                  </a:cxn>
                  <a:cxn ang="0">
                    <a:pos x="4" y="9"/>
                  </a:cxn>
                  <a:cxn ang="0">
                    <a:pos x="3" y="9"/>
                  </a:cxn>
                  <a:cxn ang="0">
                    <a:pos x="4" y="6"/>
                  </a:cxn>
                  <a:cxn ang="0">
                    <a:pos x="3" y="9"/>
                  </a:cxn>
                  <a:cxn ang="0">
                    <a:pos x="2" y="7"/>
                  </a:cxn>
                  <a:cxn ang="0">
                    <a:pos x="2" y="10"/>
                  </a:cxn>
                  <a:cxn ang="0">
                    <a:pos x="1" y="9"/>
                  </a:cxn>
                  <a:cxn ang="0">
                    <a:pos x="1" y="9"/>
                  </a:cxn>
                  <a:cxn ang="0">
                    <a:pos x="0" y="14"/>
                  </a:cxn>
                  <a:cxn ang="0">
                    <a:pos x="1" y="9"/>
                  </a:cxn>
                </a:cxnLst>
                <a:rect l="0" t="0" r="0" b="0"/>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6" name="Freeform 1986">
                <a:extLst>
                  <a:ext uri="{FF2B5EF4-FFF2-40B4-BE49-F238E27FC236}">
                    <a16:creationId xmlns:a16="http://schemas.microsoft.com/office/drawing/2014/main" xmlns="" id="{9CD67305-0A2F-41D5-BA7D-82275977AFF7}"/>
                  </a:ext>
                </a:extLst>
              </p:cNvPr>
              <p:cNvSpPr/>
              <p:nvPr/>
            </p:nvSpPr>
            <p:spPr>
              <a:xfrm>
                <a:off x="2660" y="3160"/>
                <a:ext cx="1" cy="8"/>
              </a:xfrm>
              <a:custGeom>
                <a:avLst/>
                <a:gdLst/>
                <a:ahLst/>
                <a:cxnLst>
                  <a:cxn ang="0">
                    <a:pos x="1" y="4"/>
                  </a:cxn>
                  <a:cxn ang="0">
                    <a:pos x="1" y="0"/>
                  </a:cxn>
                  <a:cxn ang="0">
                    <a:pos x="0" y="7"/>
                  </a:cxn>
                  <a:cxn ang="0">
                    <a:pos x="1" y="6"/>
                  </a:cxn>
                  <a:cxn ang="0">
                    <a:pos x="1" y="4"/>
                  </a:cxn>
                </a:cxnLst>
                <a:rect l="0" t="0" r="0" b="0"/>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7" name="Freeform 1987">
                <a:extLst>
                  <a:ext uri="{FF2B5EF4-FFF2-40B4-BE49-F238E27FC236}">
                    <a16:creationId xmlns:a16="http://schemas.microsoft.com/office/drawing/2014/main" xmlns="" id="{7EAD4F8E-1154-4FD4-BECE-5FF8D53EBCC4}"/>
                  </a:ext>
                </a:extLst>
              </p:cNvPr>
              <p:cNvSpPr/>
              <p:nvPr/>
            </p:nvSpPr>
            <p:spPr>
              <a:xfrm>
                <a:off x="2659" y="3157"/>
                <a:ext cx="2" cy="17"/>
              </a:xfrm>
              <a:custGeom>
                <a:avLst/>
                <a:gdLst/>
                <a:ahLst/>
                <a:cxnLst>
                  <a:cxn ang="0">
                    <a:pos x="1" y="8"/>
                  </a:cxn>
                  <a:cxn ang="0">
                    <a:pos x="1" y="10"/>
                  </a:cxn>
                  <a:cxn ang="0">
                    <a:pos x="1" y="12"/>
                  </a:cxn>
                  <a:cxn ang="0">
                    <a:pos x="2" y="6"/>
                  </a:cxn>
                  <a:cxn ang="0">
                    <a:pos x="1" y="9"/>
                  </a:cxn>
                  <a:cxn ang="0">
                    <a:pos x="2" y="5"/>
                  </a:cxn>
                  <a:cxn ang="0">
                    <a:pos x="2" y="7"/>
                  </a:cxn>
                  <a:cxn ang="0">
                    <a:pos x="2" y="5"/>
                  </a:cxn>
                  <a:cxn ang="0">
                    <a:pos x="2" y="6"/>
                  </a:cxn>
                  <a:cxn ang="0">
                    <a:pos x="2" y="3"/>
                  </a:cxn>
                  <a:cxn ang="0">
                    <a:pos x="1" y="8"/>
                  </a:cxn>
                  <a:cxn ang="0">
                    <a:pos x="2" y="3"/>
                  </a:cxn>
                  <a:cxn ang="0">
                    <a:pos x="1" y="1"/>
                  </a:cxn>
                  <a:cxn ang="0">
                    <a:pos x="1" y="3"/>
                  </a:cxn>
                  <a:cxn ang="0">
                    <a:pos x="1" y="7"/>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8" name="Freeform 1988">
                <a:extLst>
                  <a:ext uri="{FF2B5EF4-FFF2-40B4-BE49-F238E27FC236}">
                    <a16:creationId xmlns:a16="http://schemas.microsoft.com/office/drawing/2014/main" xmlns="" id="{78799531-0876-418D-98D4-AFEDE81AF8FF}"/>
                  </a:ext>
                </a:extLst>
              </p:cNvPr>
              <p:cNvSpPr/>
              <p:nvPr/>
            </p:nvSpPr>
            <p:spPr>
              <a:xfrm>
                <a:off x="2660" y="3168"/>
                <a:ext cx="0" cy="1"/>
              </a:xfrm>
              <a:custGeom>
                <a:avLst/>
                <a:gdLst/>
                <a:ahLst/>
                <a:cxnLst>
                  <a:cxn ang="0">
                    <a:pos x="0" y="1"/>
                  </a:cxn>
                  <a:cxn ang="0">
                    <a:pos x="0" y="0"/>
                  </a:cxn>
                  <a:cxn ang="0">
                    <a:pos x="0" y="1"/>
                  </a:cxn>
                  <a:cxn ang="0">
                    <a:pos x="0" y="1"/>
                  </a:cxn>
                </a:cxnLst>
                <a:rect l="0" t="0" r="0" b="0"/>
                <a:pathLst>
                  <a:path w="1" h="1">
                    <a:moveTo>
                      <a:pt x="0" y="1"/>
                    </a:moveTo>
                    <a:lnTo>
                      <a:pt x="0" y="0"/>
                    </a:lnTo>
                    <a:lnTo>
                      <a:pt x="0" y="1"/>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099" name="Freeform 1989">
                <a:extLst>
                  <a:ext uri="{FF2B5EF4-FFF2-40B4-BE49-F238E27FC236}">
                    <a16:creationId xmlns:a16="http://schemas.microsoft.com/office/drawing/2014/main" xmlns="" id="{3DD6F2E8-25DE-4EFB-8058-D1B4B5CB9897}"/>
                  </a:ext>
                </a:extLst>
              </p:cNvPr>
              <p:cNvSpPr/>
              <p:nvPr/>
            </p:nvSpPr>
            <p:spPr>
              <a:xfrm>
                <a:off x="2737" y="3145"/>
                <a:ext cx="1" cy="3"/>
              </a:xfrm>
              <a:custGeom>
                <a:avLst/>
                <a:gdLst/>
                <a:ahLst/>
                <a:cxnLst>
                  <a:cxn ang="0">
                    <a:pos x="1" y="2"/>
                  </a:cxn>
                  <a:cxn ang="0">
                    <a:pos x="0" y="3"/>
                  </a:cxn>
                  <a:cxn ang="0">
                    <a:pos x="1" y="0"/>
                  </a:cxn>
                  <a:cxn ang="0">
                    <a:pos x="1" y="2"/>
                  </a:cxn>
                </a:cxnLst>
                <a:rect l="0" t="0" r="0" b="0"/>
                <a:pathLst>
                  <a:path w="1" h="3">
                    <a:moveTo>
                      <a:pt x="1" y="2"/>
                    </a:moveTo>
                    <a:lnTo>
                      <a:pt x="0" y="3"/>
                    </a:lnTo>
                    <a:lnTo>
                      <a:pt x="1" y="0"/>
                    </a:lnTo>
                    <a:lnTo>
                      <a:pt x="1"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0" name="Freeform 1990">
                <a:extLst>
                  <a:ext uri="{FF2B5EF4-FFF2-40B4-BE49-F238E27FC236}">
                    <a16:creationId xmlns:a16="http://schemas.microsoft.com/office/drawing/2014/main" xmlns="" id="{22806C0B-C161-473D-9F6C-0BDE458E853F}"/>
                  </a:ext>
                </a:extLst>
              </p:cNvPr>
              <p:cNvSpPr/>
              <p:nvPr/>
            </p:nvSpPr>
            <p:spPr>
              <a:xfrm>
                <a:off x="2736" y="3144"/>
                <a:ext cx="3" cy="15"/>
              </a:xfrm>
              <a:custGeom>
                <a:avLst/>
                <a:gdLst/>
                <a:ahLst/>
                <a:cxnLst>
                  <a:cxn ang="0">
                    <a:pos x="0" y="15"/>
                  </a:cxn>
                  <a:cxn ang="0">
                    <a:pos x="0" y="13"/>
                  </a:cxn>
                  <a:cxn ang="0">
                    <a:pos x="3" y="0"/>
                  </a:cxn>
                  <a:cxn ang="0">
                    <a:pos x="0" y="8"/>
                  </a:cxn>
                  <a:cxn ang="0">
                    <a:pos x="2" y="5"/>
                  </a:cxn>
                  <a:cxn ang="0">
                    <a:pos x="0" y="11"/>
                  </a:cxn>
                  <a:cxn ang="0">
                    <a:pos x="0" y="10"/>
                  </a:cxn>
                  <a:cxn ang="0">
                    <a:pos x="0" y="15"/>
                  </a:cxn>
                </a:cxnLst>
                <a:rect l="0" t="0" r="0" b="0"/>
                <a:pathLst>
                  <a:path w="4" h="16">
                    <a:moveTo>
                      <a:pt x="0" y="16"/>
                    </a:moveTo>
                    <a:cubicBezTo>
                      <a:pt x="1" y="14"/>
                      <a:pt x="1" y="14"/>
                      <a:pt x="1" y="14"/>
                    </a:cubicBezTo>
                    <a:cubicBezTo>
                      <a:pt x="3" y="4"/>
                      <a:pt x="3" y="7"/>
                      <a:pt x="4" y="0"/>
                    </a:cubicBezTo>
                    <a:cubicBezTo>
                      <a:pt x="4" y="1"/>
                      <a:pt x="2" y="5"/>
                      <a:pt x="1" y="9"/>
                    </a:cubicBezTo>
                    <a:cubicBezTo>
                      <a:pt x="2" y="8"/>
                      <a:pt x="3" y="4"/>
                      <a:pt x="3" y="6"/>
                    </a:cubicBezTo>
                    <a:cubicBezTo>
                      <a:pt x="2" y="9"/>
                      <a:pt x="2" y="8"/>
                      <a:pt x="1" y="12"/>
                    </a:cubicBezTo>
                    <a:cubicBezTo>
                      <a:pt x="0" y="15"/>
                      <a:pt x="1" y="10"/>
                      <a:pt x="1" y="11"/>
                    </a:cubicBezTo>
                    <a:lnTo>
                      <a:pt x="0" y="16"/>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1" name="Freeform 1991">
                <a:extLst>
                  <a:ext uri="{FF2B5EF4-FFF2-40B4-BE49-F238E27FC236}">
                    <a16:creationId xmlns:a16="http://schemas.microsoft.com/office/drawing/2014/main" xmlns="" id="{00B0062D-5C53-40E7-B63C-B7C2DA106FB4}"/>
                  </a:ext>
                </a:extLst>
              </p:cNvPr>
              <p:cNvSpPr/>
              <p:nvPr/>
            </p:nvSpPr>
            <p:spPr>
              <a:xfrm>
                <a:off x="2737" y="3150"/>
                <a:ext cx="1" cy="3"/>
              </a:xfrm>
              <a:custGeom>
                <a:avLst/>
                <a:gdLst/>
                <a:ahLst/>
                <a:cxnLst>
                  <a:cxn ang="0">
                    <a:pos x="1" y="0"/>
                  </a:cxn>
                  <a:cxn ang="0">
                    <a:pos x="0" y="3"/>
                  </a:cxn>
                  <a:cxn ang="0">
                    <a:pos x="1" y="0"/>
                  </a:cxn>
                </a:cxnLst>
                <a:rect l="0" t="0" r="0" b="0"/>
                <a:pathLst>
                  <a:path w="1" h="4">
                    <a:moveTo>
                      <a:pt x="1" y="0"/>
                    </a:moveTo>
                    <a:cubicBezTo>
                      <a:pt x="0" y="4"/>
                      <a:pt x="0" y="4"/>
                      <a:pt x="0" y="4"/>
                    </a:cubicBezTo>
                    <a:cubicBezTo>
                      <a:pt x="0" y="3"/>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2" name="Freeform 1992">
                <a:extLst>
                  <a:ext uri="{FF2B5EF4-FFF2-40B4-BE49-F238E27FC236}">
                    <a16:creationId xmlns:a16="http://schemas.microsoft.com/office/drawing/2014/main" xmlns="" id="{4BC2E003-A25E-48A6-8E59-10EAB78CA56F}"/>
                  </a:ext>
                </a:extLst>
              </p:cNvPr>
              <p:cNvSpPr/>
              <p:nvPr/>
            </p:nvSpPr>
            <p:spPr>
              <a:xfrm>
                <a:off x="2737" y="3146"/>
                <a:ext cx="2" cy="6"/>
              </a:xfrm>
              <a:custGeom>
                <a:avLst/>
                <a:gdLst/>
                <a:ahLst/>
                <a:cxnLst>
                  <a:cxn ang="0">
                    <a:pos x="1" y="2"/>
                  </a:cxn>
                  <a:cxn ang="0">
                    <a:pos x="0" y="6"/>
                  </a:cxn>
                  <a:cxn ang="0">
                    <a:pos x="2" y="0"/>
                  </a:cxn>
                  <a:cxn ang="0">
                    <a:pos x="1" y="2"/>
                  </a:cxn>
                </a:cxnLst>
                <a:rect l="0" t="0" r="0" b="0"/>
                <a:pathLst>
                  <a:path w="2" h="7">
                    <a:moveTo>
                      <a:pt x="1" y="3"/>
                    </a:moveTo>
                    <a:cubicBezTo>
                      <a:pt x="1" y="3"/>
                      <a:pt x="0" y="6"/>
                      <a:pt x="0" y="7"/>
                    </a:cubicBezTo>
                    <a:cubicBezTo>
                      <a:pt x="2" y="0"/>
                      <a:pt x="2" y="0"/>
                      <a:pt x="2" y="0"/>
                    </a:cubicBezTo>
                    <a:lnTo>
                      <a:pt x="1"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3" name="Freeform 1993">
                <a:extLst>
                  <a:ext uri="{FF2B5EF4-FFF2-40B4-BE49-F238E27FC236}">
                    <a16:creationId xmlns:a16="http://schemas.microsoft.com/office/drawing/2014/main" xmlns="" id="{B21C7E12-7F41-4124-A5B0-0DD018938C2C}"/>
                  </a:ext>
                </a:extLst>
              </p:cNvPr>
              <p:cNvSpPr/>
              <p:nvPr/>
            </p:nvSpPr>
            <p:spPr>
              <a:xfrm>
                <a:off x="2739" y="3148"/>
                <a:ext cx="0" cy="1"/>
              </a:xfrm>
              <a:custGeom>
                <a:avLst/>
                <a:gdLst/>
                <a:ahLst/>
                <a:cxnLst>
                  <a:cxn ang="0">
                    <a:pos x="0" y="1"/>
                  </a:cxn>
                  <a:cxn ang="0">
                    <a:pos x="0" y="1"/>
                  </a:cxn>
                  <a:cxn ang="0">
                    <a:pos x="0" y="1"/>
                  </a:cxn>
                </a:cxnLst>
                <a:rect l="0" t="0" r="0" b="0"/>
                <a:pathLst>
                  <a:path w="1" h="1">
                    <a:moveTo>
                      <a:pt x="0" y="1"/>
                    </a:moveTo>
                    <a:cubicBezTo>
                      <a:pt x="0" y="1"/>
                      <a:pt x="0" y="1"/>
                      <a:pt x="0" y="1"/>
                    </a:cubicBezTo>
                    <a:cubicBezTo>
                      <a:pt x="0" y="0"/>
                      <a:pt x="0" y="0"/>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4" name="Freeform 1994">
                <a:extLst>
                  <a:ext uri="{FF2B5EF4-FFF2-40B4-BE49-F238E27FC236}">
                    <a16:creationId xmlns:a16="http://schemas.microsoft.com/office/drawing/2014/main" xmlns="" id="{81178C46-C2BB-4204-B49F-3BA6BDEFCE25}"/>
                  </a:ext>
                </a:extLst>
              </p:cNvPr>
              <p:cNvSpPr/>
              <p:nvPr/>
            </p:nvSpPr>
            <p:spPr>
              <a:xfrm>
                <a:off x="2737" y="3146"/>
                <a:ext cx="3" cy="10"/>
              </a:xfrm>
              <a:custGeom>
                <a:avLst/>
                <a:gdLst/>
                <a:ahLst/>
                <a:cxnLst>
                  <a:cxn ang="0">
                    <a:pos x="3" y="1"/>
                  </a:cxn>
                  <a:cxn ang="0">
                    <a:pos x="2" y="2"/>
                  </a:cxn>
                  <a:cxn ang="0">
                    <a:pos x="2" y="2"/>
                  </a:cxn>
                  <a:cxn ang="0">
                    <a:pos x="1" y="7"/>
                  </a:cxn>
                  <a:cxn ang="0">
                    <a:pos x="0" y="7"/>
                  </a:cxn>
                  <a:cxn ang="0">
                    <a:pos x="0" y="10"/>
                  </a:cxn>
                  <a:cxn ang="0">
                    <a:pos x="3" y="1"/>
                  </a:cxn>
                </a:cxnLst>
                <a:rect l="0" t="0" r="0" b="0"/>
                <a:pathLst>
                  <a:path w="3" h="11">
                    <a:moveTo>
                      <a:pt x="3" y="2"/>
                    </a:moveTo>
                    <a:cubicBezTo>
                      <a:pt x="3" y="0"/>
                      <a:pt x="3" y="2"/>
                      <a:pt x="2" y="3"/>
                    </a:cubicBezTo>
                    <a:cubicBezTo>
                      <a:pt x="2" y="3"/>
                      <a:pt x="2" y="3"/>
                      <a:pt x="2" y="3"/>
                    </a:cubicBezTo>
                    <a:cubicBezTo>
                      <a:pt x="2" y="5"/>
                      <a:pt x="0" y="10"/>
                      <a:pt x="1" y="8"/>
                    </a:cubicBezTo>
                    <a:cubicBezTo>
                      <a:pt x="0" y="9"/>
                      <a:pt x="1" y="5"/>
                      <a:pt x="0" y="8"/>
                    </a:cubicBezTo>
                    <a:cubicBezTo>
                      <a:pt x="0" y="11"/>
                      <a:pt x="0" y="11"/>
                      <a:pt x="0" y="11"/>
                    </a:cubicBezTo>
                    <a:cubicBezTo>
                      <a:pt x="0" y="11"/>
                      <a:pt x="2"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5" name="Freeform 1995">
                <a:extLst>
                  <a:ext uri="{FF2B5EF4-FFF2-40B4-BE49-F238E27FC236}">
                    <a16:creationId xmlns:a16="http://schemas.microsoft.com/office/drawing/2014/main" xmlns="" id="{8A40D962-7D98-4E8D-8F26-0ACCFFE139C5}"/>
                  </a:ext>
                </a:extLst>
              </p:cNvPr>
              <p:cNvSpPr/>
              <p:nvPr/>
            </p:nvSpPr>
            <p:spPr>
              <a:xfrm>
                <a:off x="2739" y="3149"/>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6" name="Freeform 1996">
                <a:extLst>
                  <a:ext uri="{FF2B5EF4-FFF2-40B4-BE49-F238E27FC236}">
                    <a16:creationId xmlns:a16="http://schemas.microsoft.com/office/drawing/2014/main" xmlns="" id="{12C5F03B-1E9A-4A67-8CB3-41D431A2814D}"/>
                  </a:ext>
                </a:extLst>
              </p:cNvPr>
              <p:cNvSpPr/>
              <p:nvPr/>
            </p:nvSpPr>
            <p:spPr>
              <a:xfrm>
                <a:off x="2738" y="3149"/>
                <a:ext cx="1" cy="1"/>
              </a:xfrm>
              <a:custGeom>
                <a:avLst/>
                <a:gdLst/>
                <a:ahLst/>
                <a:cxnLst>
                  <a:cxn ang="0">
                    <a:pos x="1" y="0"/>
                  </a:cxn>
                  <a:cxn ang="0">
                    <a:pos x="0" y="1"/>
                  </a:cxn>
                  <a:cxn ang="0">
                    <a:pos x="0" y="1"/>
                  </a:cxn>
                  <a:cxn ang="0">
                    <a:pos x="1" y="0"/>
                  </a:cxn>
                </a:cxnLst>
                <a:rect l="0" t="0" r="0" b="0"/>
                <a:pathLst>
                  <a:path w="1" h="1">
                    <a:moveTo>
                      <a:pt x="1" y="0"/>
                    </a:moveTo>
                    <a:lnTo>
                      <a:pt x="0" y="1"/>
                    </a:ln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7" name="Freeform 1997">
                <a:extLst>
                  <a:ext uri="{FF2B5EF4-FFF2-40B4-BE49-F238E27FC236}">
                    <a16:creationId xmlns:a16="http://schemas.microsoft.com/office/drawing/2014/main" xmlns="" id="{0C6FAD43-FA80-4C16-87A6-81F65A4C6AA8}"/>
                  </a:ext>
                </a:extLst>
              </p:cNvPr>
              <p:cNvSpPr/>
              <p:nvPr/>
            </p:nvSpPr>
            <p:spPr>
              <a:xfrm>
                <a:off x="2737" y="3148"/>
                <a:ext cx="3" cy="11"/>
              </a:xfrm>
              <a:custGeom>
                <a:avLst/>
                <a:gdLst/>
                <a:ahLst/>
                <a:cxnLst>
                  <a:cxn ang="0">
                    <a:pos x="3" y="0"/>
                  </a:cxn>
                  <a:cxn ang="0">
                    <a:pos x="2" y="3"/>
                  </a:cxn>
                  <a:cxn ang="0">
                    <a:pos x="0" y="11"/>
                  </a:cxn>
                  <a:cxn ang="0">
                    <a:pos x="1" y="9"/>
                  </a:cxn>
                  <a:cxn ang="0">
                    <a:pos x="3" y="0"/>
                  </a:cxn>
                </a:cxnLst>
                <a:rect l="0" t="0" r="0" b="0"/>
                <a:pathLst>
                  <a:path w="3" h="12">
                    <a:moveTo>
                      <a:pt x="3" y="0"/>
                    </a:moveTo>
                    <a:cubicBezTo>
                      <a:pt x="1" y="7"/>
                      <a:pt x="3" y="0"/>
                      <a:pt x="2" y="4"/>
                    </a:cubicBezTo>
                    <a:cubicBezTo>
                      <a:pt x="2" y="4"/>
                      <a:pt x="1" y="9"/>
                      <a:pt x="0" y="12"/>
                    </a:cubicBezTo>
                    <a:cubicBezTo>
                      <a:pt x="1" y="10"/>
                      <a:pt x="1" y="10"/>
                      <a:pt x="1" y="10"/>
                    </a:cubicBezTo>
                    <a:cubicBezTo>
                      <a:pt x="1" y="8"/>
                      <a:pt x="2" y="3"/>
                      <a:pt x="3"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8" name="Freeform 1998">
                <a:extLst>
                  <a:ext uri="{FF2B5EF4-FFF2-40B4-BE49-F238E27FC236}">
                    <a16:creationId xmlns:a16="http://schemas.microsoft.com/office/drawing/2014/main" xmlns="" id="{C9FFCCB2-5B7B-4C87-BEEE-D969938560BE}"/>
                  </a:ext>
                </a:extLst>
              </p:cNvPr>
              <p:cNvSpPr/>
              <p:nvPr/>
            </p:nvSpPr>
            <p:spPr>
              <a:xfrm>
                <a:off x="2736" y="3161"/>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09" name="Freeform 1999">
                <a:extLst>
                  <a:ext uri="{FF2B5EF4-FFF2-40B4-BE49-F238E27FC236}">
                    <a16:creationId xmlns:a16="http://schemas.microsoft.com/office/drawing/2014/main" xmlns="" id="{C0AEE329-F78D-4DD8-93CF-F78FC5F27557}"/>
                  </a:ext>
                </a:extLst>
              </p:cNvPr>
              <p:cNvSpPr/>
              <p:nvPr/>
            </p:nvSpPr>
            <p:spPr>
              <a:xfrm>
                <a:off x="2736" y="3151"/>
                <a:ext cx="4" cy="15"/>
              </a:xfrm>
              <a:custGeom>
                <a:avLst/>
                <a:gdLst/>
                <a:ahLst/>
                <a:cxnLst>
                  <a:cxn ang="0">
                    <a:pos x="4" y="1"/>
                  </a:cxn>
                  <a:cxn ang="0">
                    <a:pos x="2" y="7"/>
                  </a:cxn>
                  <a:cxn ang="0">
                    <a:pos x="4" y="2"/>
                  </a:cxn>
                  <a:cxn ang="0">
                    <a:pos x="2" y="5"/>
                  </a:cxn>
                  <a:cxn ang="0">
                    <a:pos x="4" y="0"/>
                  </a:cxn>
                  <a:cxn ang="0">
                    <a:pos x="2" y="4"/>
                  </a:cxn>
                  <a:cxn ang="0">
                    <a:pos x="3" y="0"/>
                  </a:cxn>
                  <a:cxn ang="0">
                    <a:pos x="2" y="7"/>
                  </a:cxn>
                  <a:cxn ang="0">
                    <a:pos x="2" y="6"/>
                  </a:cxn>
                  <a:cxn ang="0">
                    <a:pos x="1" y="10"/>
                  </a:cxn>
                  <a:cxn ang="0">
                    <a:pos x="0" y="15"/>
                  </a:cxn>
                  <a:cxn ang="0">
                    <a:pos x="4" y="1"/>
                  </a:cxn>
                </a:cxnLst>
                <a:rect l="0" t="0" r="0" b="0"/>
                <a:pathLst>
                  <a:path w="4" h="16">
                    <a:moveTo>
                      <a:pt x="4" y="2"/>
                    </a:moveTo>
                    <a:cubicBezTo>
                      <a:pt x="2" y="8"/>
                      <a:pt x="2" y="8"/>
                      <a:pt x="2" y="8"/>
                    </a:cubicBezTo>
                    <a:cubicBezTo>
                      <a:pt x="3" y="6"/>
                      <a:pt x="3" y="4"/>
                      <a:pt x="4" y="3"/>
                    </a:cubicBezTo>
                    <a:cubicBezTo>
                      <a:pt x="4" y="2"/>
                      <a:pt x="3" y="6"/>
                      <a:pt x="2"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0" y="16"/>
                    </a:cubicBezTo>
                    <a:cubicBezTo>
                      <a:pt x="1" y="15"/>
                      <a:pt x="3" y="5"/>
                      <a:pt x="4"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0" name="Freeform 2000">
                <a:extLst>
                  <a:ext uri="{FF2B5EF4-FFF2-40B4-BE49-F238E27FC236}">
                    <a16:creationId xmlns:a16="http://schemas.microsoft.com/office/drawing/2014/main" xmlns="" id="{F9147029-82C8-4E3E-B126-BC4AA788DB88}"/>
                  </a:ext>
                </a:extLst>
              </p:cNvPr>
              <p:cNvSpPr/>
              <p:nvPr/>
            </p:nvSpPr>
            <p:spPr>
              <a:xfrm>
                <a:off x="2738" y="3159"/>
                <a:ext cx="1" cy="2"/>
              </a:xfrm>
              <a:custGeom>
                <a:avLst/>
                <a:gdLst/>
                <a:ahLst/>
                <a:cxnLst>
                  <a:cxn ang="0">
                    <a:pos x="1" y="1"/>
                  </a:cxn>
                  <a:cxn ang="0">
                    <a:pos x="0" y="2"/>
                  </a:cxn>
                  <a:cxn ang="0">
                    <a:pos x="1" y="0"/>
                  </a:cxn>
                  <a:cxn ang="0">
                    <a:pos x="1" y="1"/>
                  </a:cxn>
                </a:cxnLst>
                <a:rect l="0" t="0" r="0" b="0"/>
                <a:pathLst>
                  <a:path w="1" h="2">
                    <a:moveTo>
                      <a:pt x="1" y="1"/>
                    </a:moveTo>
                    <a:lnTo>
                      <a:pt x="0" y="2"/>
                    </a:lnTo>
                    <a:lnTo>
                      <a:pt x="1" y="0"/>
                    </a:lnTo>
                    <a:lnTo>
                      <a:pt x="1"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1" name="Freeform 2001">
                <a:extLst>
                  <a:ext uri="{FF2B5EF4-FFF2-40B4-BE49-F238E27FC236}">
                    <a16:creationId xmlns:a16="http://schemas.microsoft.com/office/drawing/2014/main" xmlns="" id="{B1613A81-3A1E-4EAB-9E3D-816445FB87F9}"/>
                  </a:ext>
                </a:extLst>
              </p:cNvPr>
              <p:cNvSpPr/>
              <p:nvPr/>
            </p:nvSpPr>
            <p:spPr>
              <a:xfrm>
                <a:off x="2737" y="3151"/>
                <a:ext cx="5" cy="16"/>
              </a:xfrm>
              <a:custGeom>
                <a:avLst/>
                <a:gdLst/>
                <a:ahLst/>
                <a:cxnLst>
                  <a:cxn ang="0">
                    <a:pos x="4" y="0"/>
                  </a:cxn>
                  <a:cxn ang="0">
                    <a:pos x="3" y="4"/>
                  </a:cxn>
                  <a:cxn ang="0">
                    <a:pos x="4" y="1"/>
                  </a:cxn>
                  <a:cxn ang="0">
                    <a:pos x="2" y="6"/>
                  </a:cxn>
                  <a:cxn ang="0">
                    <a:pos x="4" y="3"/>
                  </a:cxn>
                  <a:cxn ang="0">
                    <a:pos x="2" y="12"/>
                  </a:cxn>
                  <a:cxn ang="0">
                    <a:pos x="2" y="10"/>
                  </a:cxn>
                  <a:cxn ang="0">
                    <a:pos x="3" y="9"/>
                  </a:cxn>
                  <a:cxn ang="0">
                    <a:pos x="3" y="7"/>
                  </a:cxn>
                  <a:cxn ang="0">
                    <a:pos x="4" y="5"/>
                  </a:cxn>
                  <a:cxn ang="0">
                    <a:pos x="4" y="0"/>
                  </a:cxn>
                </a:cxnLst>
                <a:rect l="0" t="0" r="0" b="0"/>
                <a:pathLst>
                  <a:path w="5" h="17">
                    <a:moveTo>
                      <a:pt x="4" y="1"/>
                    </a:moveTo>
                    <a:cubicBezTo>
                      <a:pt x="3" y="5"/>
                      <a:pt x="3" y="5"/>
                      <a:pt x="3" y="5"/>
                    </a:cubicBezTo>
                    <a:cubicBezTo>
                      <a:pt x="3" y="4"/>
                      <a:pt x="4" y="3"/>
                      <a:pt x="4" y="2"/>
                    </a:cubicBezTo>
                    <a:cubicBezTo>
                      <a:pt x="3" y="3"/>
                      <a:pt x="3" y="5"/>
                      <a:pt x="2" y="7"/>
                    </a:cubicBezTo>
                    <a:cubicBezTo>
                      <a:pt x="1" y="13"/>
                      <a:pt x="3" y="5"/>
                      <a:pt x="4" y="4"/>
                    </a:cubicBezTo>
                    <a:cubicBezTo>
                      <a:pt x="3" y="7"/>
                      <a:pt x="3" y="7"/>
                      <a:pt x="2"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2" name="Freeform 2002">
                <a:extLst>
                  <a:ext uri="{FF2B5EF4-FFF2-40B4-BE49-F238E27FC236}">
                    <a16:creationId xmlns:a16="http://schemas.microsoft.com/office/drawing/2014/main" xmlns="" id="{0031F759-866D-439C-9FD8-C6CBB8FC19D7}"/>
                  </a:ext>
                </a:extLst>
              </p:cNvPr>
              <p:cNvSpPr/>
              <p:nvPr/>
            </p:nvSpPr>
            <p:spPr>
              <a:xfrm>
                <a:off x="2741" y="3150"/>
                <a:ext cx="1" cy="2"/>
              </a:xfrm>
              <a:custGeom>
                <a:avLst/>
                <a:gdLst/>
                <a:ahLst/>
                <a:cxnLst>
                  <a:cxn ang="0">
                    <a:pos x="0" y="2"/>
                  </a:cxn>
                  <a:cxn ang="0">
                    <a:pos x="0" y="2"/>
                  </a:cxn>
                  <a:cxn ang="0">
                    <a:pos x="0" y="2"/>
                  </a:cxn>
                </a:cxnLst>
                <a:rect l="0" t="0" r="0" b="0"/>
                <a:pathLst>
                  <a:path w="1" h="2">
                    <a:moveTo>
                      <a:pt x="0" y="2"/>
                    </a:moveTo>
                    <a:cubicBezTo>
                      <a:pt x="0" y="1"/>
                      <a:pt x="0" y="2"/>
                      <a:pt x="0" y="2"/>
                    </a:cubicBezTo>
                    <a:cubicBezTo>
                      <a:pt x="0" y="1"/>
                      <a:pt x="1" y="0"/>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3" name="Freeform 2003">
                <a:extLst>
                  <a:ext uri="{FF2B5EF4-FFF2-40B4-BE49-F238E27FC236}">
                    <a16:creationId xmlns:a16="http://schemas.microsoft.com/office/drawing/2014/main" xmlns="" id="{72DA24DB-5098-4FA6-A33B-63AB0208EA93}"/>
                  </a:ext>
                </a:extLst>
              </p:cNvPr>
              <p:cNvSpPr/>
              <p:nvPr/>
            </p:nvSpPr>
            <p:spPr>
              <a:xfrm>
                <a:off x="2740" y="3160"/>
                <a:ext cx="0" cy="0"/>
              </a:xfrm>
              <a:custGeom>
                <a:avLst/>
                <a:gdLst/>
                <a:ahLst/>
                <a:cxnLst>
                  <a:cxn ang="0">
                    <a:pos x="0" y="0"/>
                  </a:cxn>
                  <a:cxn ang="0">
                    <a:pos x="0" y="0"/>
                  </a:cxn>
                  <a:cxn ang="0">
                    <a:pos x="0" y="0"/>
                  </a:cxn>
                </a:cxnLst>
                <a:rect l="0" t="0" r="0" b="0"/>
                <a:pathLst>
                  <a:path w="1" h="1">
                    <a:moveTo>
                      <a:pt x="0" y="1"/>
                    </a:moveTo>
                    <a:cubicBezTo>
                      <a:pt x="0" y="0"/>
                      <a:pt x="0" y="0"/>
                      <a:pt x="0" y="1"/>
                    </a:cubicBezTo>
                    <a:cubicBezTo>
                      <a:pt x="0" y="1"/>
                      <a:pt x="0" y="1"/>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4" name="Freeform 2004">
                <a:extLst>
                  <a:ext uri="{FF2B5EF4-FFF2-40B4-BE49-F238E27FC236}">
                    <a16:creationId xmlns:a16="http://schemas.microsoft.com/office/drawing/2014/main" xmlns="" id="{771B7FE4-4963-4D03-8103-E431FA65BA16}"/>
                  </a:ext>
                </a:extLst>
              </p:cNvPr>
              <p:cNvSpPr/>
              <p:nvPr/>
            </p:nvSpPr>
            <p:spPr>
              <a:xfrm>
                <a:off x="2742" y="3151"/>
                <a:ext cx="0" cy="3"/>
              </a:xfrm>
              <a:custGeom>
                <a:avLst/>
                <a:gdLst/>
                <a:ahLst/>
                <a:cxnLst>
                  <a:cxn ang="0">
                    <a:pos x="0" y="3"/>
                  </a:cxn>
                  <a:cxn ang="0">
                    <a:pos x="0" y="3"/>
                  </a:cxn>
                  <a:cxn ang="0">
                    <a:pos x="0" y="0"/>
                  </a:cxn>
                  <a:cxn ang="0">
                    <a:pos x="0" y="3"/>
                  </a:cxn>
                </a:cxnLst>
                <a:rect l="0" t="0" r="0" b="0"/>
                <a:pathLst>
                  <a:path w="1" h="3">
                    <a:moveTo>
                      <a:pt x="0" y="3"/>
                    </a:moveTo>
                    <a:cubicBezTo>
                      <a:pt x="0" y="3"/>
                      <a:pt x="0" y="3"/>
                      <a:pt x="0" y="3"/>
                    </a:cubicBezTo>
                    <a:cubicBezTo>
                      <a:pt x="0" y="0"/>
                      <a:pt x="0" y="0"/>
                      <a:pt x="0" y="0"/>
                    </a:cubicBezTo>
                    <a:cubicBezTo>
                      <a:pt x="0" y="1"/>
                      <a:pt x="0" y="1"/>
                      <a:pt x="0" y="3"/>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5" name="Freeform 2005">
                <a:extLst>
                  <a:ext uri="{FF2B5EF4-FFF2-40B4-BE49-F238E27FC236}">
                    <a16:creationId xmlns:a16="http://schemas.microsoft.com/office/drawing/2014/main" xmlns="" id="{115539BD-2FD3-429E-A538-7D19EDF7228D}"/>
                  </a:ext>
                </a:extLst>
              </p:cNvPr>
              <p:cNvSpPr/>
              <p:nvPr/>
            </p:nvSpPr>
            <p:spPr>
              <a:xfrm>
                <a:off x="2739" y="3149"/>
                <a:ext cx="11" cy="17"/>
              </a:xfrm>
              <a:custGeom>
                <a:avLst/>
                <a:gdLst/>
                <a:ahLst/>
                <a:cxnLst>
                  <a:cxn ang="0">
                    <a:pos x="7" y="14"/>
                  </a:cxn>
                  <a:cxn ang="0">
                    <a:pos x="8" y="11"/>
                  </a:cxn>
                  <a:cxn ang="0">
                    <a:pos x="9" y="8"/>
                  </a:cxn>
                  <a:cxn ang="0">
                    <a:pos x="11" y="1"/>
                  </a:cxn>
                  <a:cxn ang="0">
                    <a:pos x="9" y="4"/>
                  </a:cxn>
                  <a:cxn ang="0">
                    <a:pos x="10" y="1"/>
                  </a:cxn>
                  <a:cxn ang="0">
                    <a:pos x="9" y="3"/>
                  </a:cxn>
                  <a:cxn ang="0">
                    <a:pos x="7" y="4"/>
                  </a:cxn>
                  <a:cxn ang="0">
                    <a:pos x="5" y="2"/>
                  </a:cxn>
                  <a:cxn ang="0">
                    <a:pos x="3" y="8"/>
                  </a:cxn>
                  <a:cxn ang="0">
                    <a:pos x="4" y="4"/>
                  </a:cxn>
                  <a:cxn ang="0">
                    <a:pos x="4" y="4"/>
                  </a:cxn>
                  <a:cxn ang="0">
                    <a:pos x="3" y="2"/>
                  </a:cxn>
                  <a:cxn ang="0">
                    <a:pos x="1" y="9"/>
                  </a:cxn>
                  <a:cxn ang="0">
                    <a:pos x="3" y="2"/>
                  </a:cxn>
                  <a:cxn ang="0">
                    <a:pos x="1" y="7"/>
                  </a:cxn>
                  <a:cxn ang="0">
                    <a:pos x="0" y="11"/>
                  </a:cxn>
                  <a:cxn ang="0">
                    <a:pos x="0" y="14"/>
                  </a:cxn>
                  <a:cxn ang="0">
                    <a:pos x="4" y="7"/>
                  </a:cxn>
                  <a:cxn ang="0">
                    <a:pos x="3" y="9"/>
                  </a:cxn>
                  <a:cxn ang="0">
                    <a:pos x="3" y="13"/>
                  </a:cxn>
                  <a:cxn ang="0">
                    <a:pos x="5" y="8"/>
                  </a:cxn>
                  <a:cxn ang="0">
                    <a:pos x="5" y="9"/>
                  </a:cxn>
                  <a:cxn ang="0">
                    <a:pos x="6" y="8"/>
                  </a:cxn>
                  <a:cxn ang="0">
                    <a:pos x="5" y="10"/>
                  </a:cxn>
                  <a:cxn ang="0">
                    <a:pos x="7" y="4"/>
                  </a:cxn>
                  <a:cxn ang="0">
                    <a:pos x="5" y="14"/>
                  </a:cxn>
                  <a:cxn ang="0">
                    <a:pos x="6" y="10"/>
                  </a:cxn>
                  <a:cxn ang="0">
                    <a:pos x="7" y="7"/>
                  </a:cxn>
                  <a:cxn ang="0">
                    <a:pos x="5" y="13"/>
                  </a:cxn>
                  <a:cxn ang="0">
                    <a:pos x="7" y="9"/>
                  </a:cxn>
                  <a:cxn ang="0">
                    <a:pos x="8" y="6"/>
                  </a:cxn>
                  <a:cxn ang="0">
                    <a:pos x="8" y="8"/>
                  </a:cxn>
                  <a:cxn ang="0">
                    <a:pos x="6" y="14"/>
                  </a:cxn>
                  <a:cxn ang="0">
                    <a:pos x="6" y="17"/>
                  </a:cxn>
                  <a:cxn ang="0">
                    <a:pos x="8" y="9"/>
                  </a:cxn>
                  <a:cxn ang="0">
                    <a:pos x="7" y="14"/>
                  </a:cxn>
                </a:cxnLst>
                <a:rect l="0" t="0" r="0" b="0"/>
                <a:pathLst>
                  <a:path w="12" h="19">
                    <a:moveTo>
                      <a:pt x="8" y="16"/>
                    </a:moveTo>
                    <a:cubicBezTo>
                      <a:pt x="9" y="14"/>
                      <a:pt x="9" y="13"/>
                      <a:pt x="9" y="13"/>
                    </a:cubicBezTo>
                    <a:cubicBezTo>
                      <a:pt x="10" y="10"/>
                      <a:pt x="10" y="11"/>
                      <a:pt x="10" y="9"/>
                    </a:cubicBezTo>
                    <a:cubicBezTo>
                      <a:pt x="10" y="7"/>
                      <a:pt x="11" y="5"/>
                      <a:pt x="12" y="2"/>
                    </a:cubicBezTo>
                    <a:cubicBezTo>
                      <a:pt x="12" y="2"/>
                      <a:pt x="11" y="6"/>
                      <a:pt x="10" y="5"/>
                    </a:cubicBezTo>
                    <a:cubicBezTo>
                      <a:pt x="11" y="2"/>
                      <a:pt x="11" y="2"/>
                      <a:pt x="11" y="2"/>
                    </a:cubicBezTo>
                    <a:cubicBezTo>
                      <a:pt x="11" y="4"/>
                      <a:pt x="9" y="6"/>
                      <a:pt x="10" y="4"/>
                    </a:cubicBezTo>
                    <a:cubicBezTo>
                      <a:pt x="10" y="2"/>
                      <a:pt x="9" y="4"/>
                      <a:pt x="8" y="5"/>
                    </a:cubicBezTo>
                    <a:cubicBezTo>
                      <a:pt x="8" y="3"/>
                      <a:pt x="6" y="6"/>
                      <a:pt x="6" y="3"/>
                    </a:cubicBezTo>
                    <a:cubicBezTo>
                      <a:pt x="4" y="9"/>
                      <a:pt x="4" y="9"/>
                      <a:pt x="4" y="9"/>
                    </a:cubicBezTo>
                    <a:cubicBezTo>
                      <a:pt x="5" y="6"/>
                      <a:pt x="4" y="9"/>
                      <a:pt x="5" y="5"/>
                    </a:cubicBezTo>
                    <a:cubicBezTo>
                      <a:pt x="4" y="6"/>
                      <a:pt x="5" y="5"/>
                      <a:pt x="5" y="5"/>
                    </a:cubicBezTo>
                    <a:cubicBezTo>
                      <a:pt x="6" y="0"/>
                      <a:pt x="4" y="5"/>
                      <a:pt x="4" y="3"/>
                    </a:cubicBezTo>
                    <a:cubicBezTo>
                      <a:pt x="4" y="5"/>
                      <a:pt x="3"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5" y="8"/>
                    </a:cubicBezTo>
                    <a:cubicBezTo>
                      <a:pt x="4" y="11"/>
                      <a:pt x="4" y="11"/>
                      <a:pt x="4" y="11"/>
                    </a:cubicBezTo>
                    <a:cubicBezTo>
                      <a:pt x="5" y="9"/>
                      <a:pt x="5"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9" y="6"/>
                      <a:pt x="9" y="11"/>
                      <a:pt x="9" y="9"/>
                    </a:cubicBezTo>
                    <a:cubicBezTo>
                      <a:pt x="8" y="14"/>
                      <a:pt x="8" y="14"/>
                      <a:pt x="7" y="16"/>
                    </a:cubicBezTo>
                    <a:cubicBezTo>
                      <a:pt x="7" y="17"/>
                      <a:pt x="7" y="17"/>
                      <a:pt x="7" y="19"/>
                    </a:cubicBezTo>
                    <a:cubicBezTo>
                      <a:pt x="7" y="16"/>
                      <a:pt x="9" y="13"/>
                      <a:pt x="9" y="11"/>
                    </a:cubicBezTo>
                    <a:cubicBezTo>
                      <a:pt x="8" y="16"/>
                      <a:pt x="8" y="16"/>
                      <a:pt x="8" y="16"/>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6" name="Freeform 2006">
                <a:extLst>
                  <a:ext uri="{FF2B5EF4-FFF2-40B4-BE49-F238E27FC236}">
                    <a16:creationId xmlns:a16="http://schemas.microsoft.com/office/drawing/2014/main" xmlns="" id="{A0A05451-ED80-4569-9DDA-BB834B3D7AB5}"/>
                  </a:ext>
                </a:extLst>
              </p:cNvPr>
              <p:cNvSpPr/>
              <p:nvPr/>
            </p:nvSpPr>
            <p:spPr>
              <a:xfrm>
                <a:off x="2745" y="3166"/>
                <a:ext cx="0" cy="2"/>
              </a:xfrm>
              <a:custGeom>
                <a:avLst/>
                <a:gdLst/>
                <a:ahLst/>
                <a:cxnLst>
                  <a:cxn ang="0">
                    <a:pos x="0" y="0"/>
                  </a:cxn>
                  <a:cxn ang="0">
                    <a:pos x="0" y="2"/>
                  </a:cxn>
                  <a:cxn ang="0">
                    <a:pos x="0" y="1"/>
                  </a:cxn>
                  <a:cxn ang="0">
                    <a:pos x="0" y="0"/>
                  </a:cxn>
                </a:cxnLst>
                <a:rect l="0" t="0" r="0" b="0"/>
                <a:pathLst>
                  <a:path w="1" h="2">
                    <a:moveTo>
                      <a:pt x="0" y="0"/>
                    </a:moveTo>
                    <a:lnTo>
                      <a:pt x="0" y="2"/>
                    </a:ln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7" name="Freeform 2007">
                <a:extLst>
                  <a:ext uri="{FF2B5EF4-FFF2-40B4-BE49-F238E27FC236}">
                    <a16:creationId xmlns:a16="http://schemas.microsoft.com/office/drawing/2014/main" xmlns="" id="{4926474C-B893-4630-B4C4-EA004D58BA83}"/>
                  </a:ext>
                </a:extLst>
              </p:cNvPr>
              <p:cNvSpPr/>
              <p:nvPr/>
            </p:nvSpPr>
            <p:spPr>
              <a:xfrm>
                <a:off x="2746" y="316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18" name="Rectangle 2008">
                <a:extLst>
                  <a:ext uri="{FF2B5EF4-FFF2-40B4-BE49-F238E27FC236}">
                    <a16:creationId xmlns:a16="http://schemas.microsoft.com/office/drawing/2014/main" xmlns="" id="{3E71DF99-835C-458F-89C2-694D786EB6A5}"/>
                  </a:ext>
                </a:extLst>
              </p:cNvPr>
              <p:cNvSpPr/>
              <p:nvPr/>
            </p:nvSpPr>
            <p:spPr>
              <a:xfrm>
                <a:off x="2748" y="3151"/>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119" name="Freeform 2009">
                <a:extLst>
                  <a:ext uri="{FF2B5EF4-FFF2-40B4-BE49-F238E27FC236}">
                    <a16:creationId xmlns:a16="http://schemas.microsoft.com/office/drawing/2014/main" xmlns="" id="{E48CE832-FDEF-4195-811E-FE9FD9B6DC14}"/>
                  </a:ext>
                </a:extLst>
              </p:cNvPr>
              <p:cNvSpPr/>
              <p:nvPr/>
            </p:nvSpPr>
            <p:spPr>
              <a:xfrm>
                <a:off x="2744" y="3163"/>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0" name="Freeform 2010">
                <a:extLst>
                  <a:ext uri="{FF2B5EF4-FFF2-40B4-BE49-F238E27FC236}">
                    <a16:creationId xmlns:a16="http://schemas.microsoft.com/office/drawing/2014/main" xmlns="" id="{86B09D5F-9094-48DC-92EA-3DC846A9F186}"/>
                  </a:ext>
                </a:extLst>
              </p:cNvPr>
              <p:cNvSpPr/>
              <p:nvPr/>
            </p:nvSpPr>
            <p:spPr>
              <a:xfrm>
                <a:off x="2743" y="3162"/>
                <a:ext cx="0" cy="3"/>
              </a:xfrm>
              <a:custGeom>
                <a:avLst/>
                <a:gdLst/>
                <a:ahLst/>
                <a:cxnLst>
                  <a:cxn ang="0">
                    <a:pos x="0" y="0"/>
                  </a:cxn>
                  <a:cxn ang="0">
                    <a:pos x="0" y="3"/>
                  </a:cxn>
                  <a:cxn ang="0">
                    <a:pos x="0" y="0"/>
                  </a:cxn>
                </a:cxnLst>
                <a:rect l="0" t="0" r="0" b="0"/>
                <a:pathLst>
                  <a:path w="1" h="3">
                    <a:moveTo>
                      <a:pt x="0" y="0"/>
                    </a:moveTo>
                    <a:cubicBezTo>
                      <a:pt x="0" y="3"/>
                      <a:pt x="0" y="3"/>
                      <a:pt x="0" y="3"/>
                    </a:cubicBezTo>
                    <a:cubicBezTo>
                      <a:pt x="0" y="3"/>
                      <a:pt x="0" y="2"/>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1" name="Freeform 2011">
                <a:extLst>
                  <a:ext uri="{FF2B5EF4-FFF2-40B4-BE49-F238E27FC236}">
                    <a16:creationId xmlns:a16="http://schemas.microsoft.com/office/drawing/2014/main" xmlns="" id="{1B8D7CE9-6A93-40A7-97CE-526F3B792A93}"/>
                  </a:ext>
                </a:extLst>
              </p:cNvPr>
              <p:cNvSpPr/>
              <p:nvPr/>
            </p:nvSpPr>
            <p:spPr>
              <a:xfrm>
                <a:off x="2745" y="3165"/>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2" name="Freeform 2012">
                <a:extLst>
                  <a:ext uri="{FF2B5EF4-FFF2-40B4-BE49-F238E27FC236}">
                    <a16:creationId xmlns:a16="http://schemas.microsoft.com/office/drawing/2014/main" xmlns="" id="{DE909CD4-6466-41FF-B3F8-1C399BB456EB}"/>
                  </a:ext>
                </a:extLst>
              </p:cNvPr>
              <p:cNvSpPr/>
              <p:nvPr/>
            </p:nvSpPr>
            <p:spPr>
              <a:xfrm>
                <a:off x="2747" y="3147"/>
                <a:ext cx="7" cy="21"/>
              </a:xfrm>
              <a:custGeom>
                <a:avLst/>
                <a:gdLst/>
                <a:ahLst/>
                <a:cxnLst>
                  <a:cxn ang="0">
                    <a:pos x="6" y="3"/>
                  </a:cxn>
                  <a:cxn ang="0">
                    <a:pos x="6" y="0"/>
                  </a:cxn>
                  <a:cxn ang="0">
                    <a:pos x="3" y="10"/>
                  </a:cxn>
                  <a:cxn ang="0">
                    <a:pos x="5" y="1"/>
                  </a:cxn>
                  <a:cxn ang="0">
                    <a:pos x="2" y="7"/>
                  </a:cxn>
                  <a:cxn ang="0">
                    <a:pos x="3" y="4"/>
                  </a:cxn>
                  <a:cxn ang="0">
                    <a:pos x="0" y="12"/>
                  </a:cxn>
                  <a:cxn ang="0">
                    <a:pos x="3" y="3"/>
                  </a:cxn>
                  <a:cxn ang="0">
                    <a:pos x="3" y="2"/>
                  </a:cxn>
                  <a:cxn ang="0">
                    <a:pos x="2" y="5"/>
                  </a:cxn>
                  <a:cxn ang="0">
                    <a:pos x="0" y="10"/>
                  </a:cxn>
                  <a:cxn ang="0">
                    <a:pos x="0" y="15"/>
                  </a:cxn>
                  <a:cxn ang="0">
                    <a:pos x="0" y="11"/>
                  </a:cxn>
                  <a:cxn ang="0">
                    <a:pos x="0" y="15"/>
                  </a:cxn>
                  <a:cxn ang="0">
                    <a:pos x="0" y="13"/>
                  </a:cxn>
                  <a:cxn ang="0">
                    <a:pos x="0" y="16"/>
                  </a:cxn>
                  <a:cxn ang="0">
                    <a:pos x="1" y="13"/>
                  </a:cxn>
                  <a:cxn ang="0">
                    <a:pos x="0" y="14"/>
                  </a:cxn>
                  <a:cxn ang="0">
                    <a:pos x="2" y="10"/>
                  </a:cxn>
                  <a:cxn ang="0">
                    <a:pos x="1" y="15"/>
                  </a:cxn>
                  <a:cxn ang="0">
                    <a:pos x="1" y="11"/>
                  </a:cxn>
                  <a:cxn ang="0">
                    <a:pos x="1" y="17"/>
                  </a:cxn>
                  <a:cxn ang="0">
                    <a:pos x="2" y="13"/>
                  </a:cxn>
                  <a:cxn ang="0">
                    <a:pos x="1" y="16"/>
                  </a:cxn>
                  <a:cxn ang="0">
                    <a:pos x="3" y="8"/>
                  </a:cxn>
                  <a:cxn ang="0">
                    <a:pos x="2" y="15"/>
                  </a:cxn>
                  <a:cxn ang="0">
                    <a:pos x="3" y="13"/>
                  </a:cxn>
                  <a:cxn ang="0">
                    <a:pos x="2" y="14"/>
                  </a:cxn>
                  <a:cxn ang="0">
                    <a:pos x="4" y="11"/>
                  </a:cxn>
                  <a:cxn ang="0">
                    <a:pos x="4" y="10"/>
                  </a:cxn>
                  <a:cxn ang="0">
                    <a:pos x="5" y="8"/>
                  </a:cxn>
                  <a:cxn ang="0">
                    <a:pos x="4" y="10"/>
                  </a:cxn>
                  <a:cxn ang="0">
                    <a:pos x="6" y="4"/>
                  </a:cxn>
                  <a:cxn ang="0">
                    <a:pos x="5" y="8"/>
                  </a:cxn>
                  <a:cxn ang="0">
                    <a:pos x="6" y="3"/>
                  </a:cxn>
                </a:cxnLst>
                <a:rect l="0" t="0" r="0" b="0"/>
                <a:pathLst>
                  <a:path w="8" h="23">
                    <a:moveTo>
                      <a:pt x="7" y="4"/>
                    </a:moveTo>
                    <a:cubicBezTo>
                      <a:pt x="8" y="0"/>
                      <a:pt x="7" y="2"/>
                      <a:pt x="7" y="1"/>
                    </a:cubicBezTo>
                    <a:cubicBezTo>
                      <a:pt x="6" y="3"/>
                      <a:pt x="5" y="11"/>
                      <a:pt x="4" y="11"/>
                    </a:cubicBezTo>
                    <a:cubicBezTo>
                      <a:pt x="6" y="2"/>
                      <a:pt x="6" y="2"/>
                      <a:pt x="6" y="2"/>
                    </a:cubicBezTo>
                    <a:cubicBezTo>
                      <a:pt x="6" y="3"/>
                      <a:pt x="6" y="1"/>
                      <a:pt x="3"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8"/>
                      <a:pt x="0" y="18"/>
                    </a:cubicBezTo>
                    <a:cubicBezTo>
                      <a:pt x="1" y="17"/>
                      <a:pt x="1" y="15"/>
                      <a:pt x="2" y="15"/>
                    </a:cubicBezTo>
                    <a:cubicBezTo>
                      <a:pt x="1" y="16"/>
                      <a:pt x="1" y="16"/>
                      <a:pt x="1" y="16"/>
                    </a:cubicBezTo>
                    <a:cubicBezTo>
                      <a:pt x="2" y="15"/>
                      <a:pt x="1" y="17"/>
                      <a:pt x="3" y="12"/>
                    </a:cubicBezTo>
                    <a:cubicBezTo>
                      <a:pt x="2" y="17"/>
                      <a:pt x="2" y="17"/>
                      <a:pt x="2" y="17"/>
                    </a:cubicBezTo>
                    <a:cubicBezTo>
                      <a:pt x="2" y="13"/>
                      <a:pt x="2" y="13"/>
                      <a:pt x="2" y="13"/>
                    </a:cubicBezTo>
                    <a:cubicBezTo>
                      <a:pt x="2" y="15"/>
                      <a:pt x="0" y="23"/>
                      <a:pt x="2" y="19"/>
                    </a:cubicBezTo>
                    <a:cubicBezTo>
                      <a:pt x="2" y="17"/>
                      <a:pt x="3" y="16"/>
                      <a:pt x="3" y="15"/>
                    </a:cubicBezTo>
                    <a:cubicBezTo>
                      <a:pt x="3" y="13"/>
                      <a:pt x="2" y="18"/>
                      <a:pt x="2" y="18"/>
                    </a:cubicBezTo>
                    <a:cubicBezTo>
                      <a:pt x="3" y="15"/>
                      <a:pt x="4" y="11"/>
                      <a:pt x="4" y="9"/>
                    </a:cubicBezTo>
                    <a:cubicBezTo>
                      <a:pt x="3" y="13"/>
                      <a:pt x="5" y="8"/>
                      <a:pt x="3" y="17"/>
                    </a:cubicBezTo>
                    <a:cubicBezTo>
                      <a:pt x="3" y="17"/>
                      <a:pt x="4" y="13"/>
                      <a:pt x="4" y="15"/>
                    </a:cubicBezTo>
                    <a:cubicBezTo>
                      <a:pt x="3" y="16"/>
                      <a:pt x="3" y="16"/>
                      <a:pt x="3" y="16"/>
                    </a:cubicBezTo>
                    <a:cubicBezTo>
                      <a:pt x="5" y="11"/>
                      <a:pt x="3" y="19"/>
                      <a:pt x="5" y="13"/>
                    </a:cubicBezTo>
                    <a:cubicBezTo>
                      <a:pt x="5" y="12"/>
                      <a:pt x="5" y="12"/>
                      <a:pt x="5" y="12"/>
                    </a:cubicBezTo>
                    <a:cubicBezTo>
                      <a:pt x="5" y="10"/>
                      <a:pt x="6" y="10"/>
                      <a:pt x="6" y="9"/>
                    </a:cubicBezTo>
                    <a:cubicBezTo>
                      <a:pt x="6" y="10"/>
                      <a:pt x="6" y="10"/>
                      <a:pt x="5" y="11"/>
                    </a:cubicBezTo>
                    <a:cubicBezTo>
                      <a:pt x="6" y="7"/>
                      <a:pt x="7" y="7"/>
                      <a:pt x="7" y="5"/>
                    </a:cubicBezTo>
                    <a:cubicBezTo>
                      <a:pt x="7" y="5"/>
                      <a:pt x="6" y="8"/>
                      <a:pt x="6" y="9"/>
                    </a:cubicBezTo>
                    <a:cubicBezTo>
                      <a:pt x="6" y="7"/>
                      <a:pt x="7" y="3"/>
                      <a:pt x="7"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3" name="Freeform 2013">
                <a:extLst>
                  <a:ext uri="{FF2B5EF4-FFF2-40B4-BE49-F238E27FC236}">
                    <a16:creationId xmlns:a16="http://schemas.microsoft.com/office/drawing/2014/main" xmlns="" id="{35FAFAA1-12B5-4365-95E1-C77398F31436}"/>
                  </a:ext>
                </a:extLst>
              </p:cNvPr>
              <p:cNvSpPr/>
              <p:nvPr/>
            </p:nvSpPr>
            <p:spPr>
              <a:xfrm>
                <a:off x="2748" y="3161"/>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4" name="Freeform 2014">
                <a:extLst>
                  <a:ext uri="{FF2B5EF4-FFF2-40B4-BE49-F238E27FC236}">
                    <a16:creationId xmlns:a16="http://schemas.microsoft.com/office/drawing/2014/main" xmlns="" id="{318E1266-6414-4157-8D43-DF16874D1BC5}"/>
                  </a:ext>
                </a:extLst>
              </p:cNvPr>
              <p:cNvSpPr/>
              <p:nvPr/>
            </p:nvSpPr>
            <p:spPr>
              <a:xfrm>
                <a:off x="2750" y="3145"/>
                <a:ext cx="8" cy="24"/>
              </a:xfrm>
              <a:custGeom>
                <a:avLst/>
                <a:gdLst/>
                <a:ahLst/>
                <a:cxnLst>
                  <a:cxn ang="0">
                    <a:pos x="3" y="11"/>
                  </a:cxn>
                  <a:cxn ang="0">
                    <a:pos x="1" y="16"/>
                  </a:cxn>
                  <a:cxn ang="0">
                    <a:pos x="4" y="8"/>
                  </a:cxn>
                  <a:cxn ang="0">
                    <a:pos x="5" y="6"/>
                  </a:cxn>
                  <a:cxn ang="0">
                    <a:pos x="3" y="14"/>
                  </a:cxn>
                  <a:cxn ang="0">
                    <a:pos x="3" y="15"/>
                  </a:cxn>
                  <a:cxn ang="0">
                    <a:pos x="4" y="10"/>
                  </a:cxn>
                  <a:cxn ang="0">
                    <a:pos x="5" y="8"/>
                  </a:cxn>
                  <a:cxn ang="0">
                    <a:pos x="4" y="8"/>
                  </a:cxn>
                  <a:cxn ang="0">
                    <a:pos x="3" y="15"/>
                  </a:cxn>
                  <a:cxn ang="0">
                    <a:pos x="8" y="1"/>
                  </a:cxn>
                  <a:cxn ang="0">
                    <a:pos x="7" y="2"/>
                  </a:cxn>
                  <a:cxn ang="0">
                    <a:pos x="6" y="8"/>
                  </a:cxn>
                  <a:cxn ang="0">
                    <a:pos x="6" y="6"/>
                  </a:cxn>
                  <a:cxn ang="0">
                    <a:pos x="7" y="3"/>
                  </a:cxn>
                  <a:cxn ang="0">
                    <a:pos x="5" y="3"/>
                  </a:cxn>
                  <a:cxn ang="0">
                    <a:pos x="5" y="3"/>
                  </a:cxn>
                  <a:cxn ang="0">
                    <a:pos x="4" y="7"/>
                  </a:cxn>
                  <a:cxn ang="0">
                    <a:pos x="2" y="12"/>
                  </a:cxn>
                  <a:cxn ang="0">
                    <a:pos x="2" y="10"/>
                  </a:cxn>
                  <a:cxn ang="0">
                    <a:pos x="1" y="16"/>
                  </a:cxn>
                  <a:cxn ang="0">
                    <a:pos x="0" y="19"/>
                  </a:cxn>
                  <a:cxn ang="0">
                    <a:pos x="0" y="19"/>
                  </a:cxn>
                  <a:cxn ang="0">
                    <a:pos x="3" y="11"/>
                  </a:cxn>
                </a:cxnLst>
                <a:rect l="0" t="0" r="0" b="0"/>
                <a:pathLst>
                  <a:path w="9" h="27">
                    <a:moveTo>
                      <a:pt x="4" y="13"/>
                    </a:moveTo>
                    <a:cubicBezTo>
                      <a:pt x="4" y="14"/>
                      <a:pt x="3" y="17"/>
                      <a:pt x="2" y="19"/>
                    </a:cubicBezTo>
                    <a:cubicBezTo>
                      <a:pt x="3" y="16"/>
                      <a:pt x="4" y="13"/>
                      <a:pt x="5" y="9"/>
                    </a:cubicBezTo>
                    <a:cubicBezTo>
                      <a:pt x="4" y="11"/>
                      <a:pt x="6" y="7"/>
                      <a:pt x="6" y="7"/>
                    </a:cubicBezTo>
                    <a:cubicBezTo>
                      <a:pt x="5" y="9"/>
                      <a:pt x="4" y="15"/>
                      <a:pt x="4" y="16"/>
                    </a:cubicBezTo>
                    <a:cubicBezTo>
                      <a:pt x="4" y="14"/>
                      <a:pt x="3" y="17"/>
                      <a:pt x="4" y="17"/>
                    </a:cubicBezTo>
                    <a:cubicBezTo>
                      <a:pt x="4" y="14"/>
                      <a:pt x="4" y="15"/>
                      <a:pt x="5" y="12"/>
                    </a:cubicBezTo>
                    <a:cubicBezTo>
                      <a:pt x="6" y="8"/>
                      <a:pt x="7" y="6"/>
                      <a:pt x="6" y="9"/>
                    </a:cubicBezTo>
                    <a:cubicBezTo>
                      <a:pt x="6" y="11"/>
                      <a:pt x="6" y="10"/>
                      <a:pt x="5" y="10"/>
                    </a:cubicBezTo>
                    <a:cubicBezTo>
                      <a:pt x="4" y="15"/>
                      <a:pt x="5" y="13"/>
                      <a:pt x="4" y="17"/>
                    </a:cubicBezTo>
                    <a:cubicBezTo>
                      <a:pt x="6" y="11"/>
                      <a:pt x="7" y="11"/>
                      <a:pt x="9" y="2"/>
                    </a:cubicBezTo>
                    <a:cubicBezTo>
                      <a:pt x="9" y="0"/>
                      <a:pt x="9" y="2"/>
                      <a:pt x="8"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3" y="12"/>
                    </a:cubicBezTo>
                    <a:cubicBezTo>
                      <a:pt x="3" y="15"/>
                      <a:pt x="2" y="17"/>
                      <a:pt x="2" y="19"/>
                    </a:cubicBezTo>
                    <a:cubicBezTo>
                      <a:pt x="1" y="20"/>
                      <a:pt x="2" y="17"/>
                      <a:pt x="1" y="22"/>
                    </a:cubicBezTo>
                    <a:cubicBezTo>
                      <a:pt x="0" y="27"/>
                      <a:pt x="2" y="17"/>
                      <a:pt x="1" y="22"/>
                    </a:cubicBezTo>
                    <a:lnTo>
                      <a:pt x="4" y="1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5" name="Freeform 2015">
                <a:extLst>
                  <a:ext uri="{FF2B5EF4-FFF2-40B4-BE49-F238E27FC236}">
                    <a16:creationId xmlns:a16="http://schemas.microsoft.com/office/drawing/2014/main" xmlns="" id="{B6143EFC-4656-4BA3-8A6E-90FF73D64CDE}"/>
                  </a:ext>
                </a:extLst>
              </p:cNvPr>
              <p:cNvSpPr/>
              <p:nvPr/>
            </p:nvSpPr>
            <p:spPr>
              <a:xfrm>
                <a:off x="2752" y="3158"/>
                <a:ext cx="1" cy="2"/>
              </a:xfrm>
              <a:custGeom>
                <a:avLst/>
                <a:gdLst/>
                <a:ahLst/>
                <a:cxnLst>
                  <a:cxn ang="0">
                    <a:pos x="0" y="2"/>
                  </a:cxn>
                  <a:cxn ang="0">
                    <a:pos x="1" y="0"/>
                  </a:cxn>
                  <a:cxn ang="0">
                    <a:pos x="0" y="1"/>
                  </a:cxn>
                  <a:cxn ang="0">
                    <a:pos x="0" y="2"/>
                  </a:cxn>
                </a:cxnLst>
                <a:rect l="0" t="0" r="0" b="0"/>
                <a:pathLst>
                  <a:path w="1" h="2">
                    <a:moveTo>
                      <a:pt x="0" y="2"/>
                    </a:moveTo>
                    <a:lnTo>
                      <a:pt x="1" y="0"/>
                    </a:lnTo>
                    <a:lnTo>
                      <a:pt x="0" y="1"/>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6" name="Freeform 2016">
                <a:extLst>
                  <a:ext uri="{FF2B5EF4-FFF2-40B4-BE49-F238E27FC236}">
                    <a16:creationId xmlns:a16="http://schemas.microsoft.com/office/drawing/2014/main" xmlns="" id="{E10817A4-8EDB-4C18-9151-FC5B9A426710}"/>
                  </a:ext>
                </a:extLst>
              </p:cNvPr>
              <p:cNvSpPr/>
              <p:nvPr/>
            </p:nvSpPr>
            <p:spPr>
              <a:xfrm>
                <a:off x="2754" y="3148"/>
                <a:ext cx="1" cy="3"/>
              </a:xfrm>
              <a:custGeom>
                <a:avLst/>
                <a:gdLst/>
                <a:ahLst/>
                <a:cxnLst>
                  <a:cxn ang="0">
                    <a:pos x="1" y="0"/>
                  </a:cxn>
                  <a:cxn ang="0">
                    <a:pos x="0" y="2"/>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7" name="Freeform 2017">
                <a:extLst>
                  <a:ext uri="{FF2B5EF4-FFF2-40B4-BE49-F238E27FC236}">
                    <a16:creationId xmlns:a16="http://schemas.microsoft.com/office/drawing/2014/main" xmlns="" id="{E93B6263-3EB0-4424-A094-69081CBFBF45}"/>
                  </a:ext>
                </a:extLst>
              </p:cNvPr>
              <p:cNvSpPr/>
              <p:nvPr/>
            </p:nvSpPr>
            <p:spPr>
              <a:xfrm>
                <a:off x="2754" y="3159"/>
                <a:ext cx="0" cy="1"/>
              </a:xfrm>
              <a:custGeom>
                <a:avLst/>
                <a:gdLst/>
                <a:ahLst/>
                <a:cxnLst>
                  <a:cxn ang="0">
                    <a:pos x="0" y="1"/>
                  </a:cxn>
                  <a:cxn ang="0">
                    <a:pos x="0" y="0"/>
                  </a:cxn>
                  <a:cxn ang="0">
                    <a:pos x="0" y="0"/>
                  </a:cxn>
                  <a:cxn ang="0">
                    <a:pos x="0" y="1"/>
                  </a:cxn>
                </a:cxnLst>
                <a:rect l="0" t="0" r="0" b="0"/>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8" name="Freeform 2018">
                <a:extLst>
                  <a:ext uri="{FF2B5EF4-FFF2-40B4-BE49-F238E27FC236}">
                    <a16:creationId xmlns:a16="http://schemas.microsoft.com/office/drawing/2014/main" xmlns="" id="{594E9FF9-E89F-4A6E-8B43-C40756E5F743}"/>
                  </a:ext>
                </a:extLst>
              </p:cNvPr>
              <p:cNvSpPr/>
              <p:nvPr/>
            </p:nvSpPr>
            <p:spPr>
              <a:xfrm>
                <a:off x="2755" y="3146"/>
                <a:ext cx="4" cy="12"/>
              </a:xfrm>
              <a:custGeom>
                <a:avLst/>
                <a:gdLst/>
                <a:ahLst/>
                <a:cxnLst>
                  <a:cxn ang="0">
                    <a:pos x="4" y="0"/>
                  </a:cxn>
                  <a:cxn ang="0">
                    <a:pos x="3" y="0"/>
                  </a:cxn>
                  <a:cxn ang="0">
                    <a:pos x="0" y="11"/>
                  </a:cxn>
                  <a:cxn ang="0">
                    <a:pos x="2" y="3"/>
                  </a:cxn>
                  <a:cxn ang="0">
                    <a:pos x="3" y="3"/>
                  </a:cxn>
                  <a:cxn ang="0">
                    <a:pos x="4" y="0"/>
                  </a:cxn>
                </a:cxnLst>
                <a:rect l="0" t="0" r="0" b="0"/>
                <a:pathLst>
                  <a:path w="4" h="13">
                    <a:moveTo>
                      <a:pt x="4" y="0"/>
                    </a:moveTo>
                    <a:cubicBezTo>
                      <a:pt x="4" y="0"/>
                      <a:pt x="3" y="3"/>
                      <a:pt x="3" y="0"/>
                    </a:cubicBezTo>
                    <a:cubicBezTo>
                      <a:pt x="0" y="12"/>
                      <a:pt x="0" y="12"/>
                      <a:pt x="0" y="12"/>
                    </a:cubicBezTo>
                    <a:cubicBezTo>
                      <a:pt x="0" y="13"/>
                      <a:pt x="2" y="6"/>
                      <a:pt x="2" y="4"/>
                    </a:cubicBezTo>
                    <a:cubicBezTo>
                      <a:pt x="2" y="8"/>
                      <a:pt x="3" y="4"/>
                      <a:pt x="3" y="4"/>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29" name="Freeform 2019">
                <a:extLst>
                  <a:ext uri="{FF2B5EF4-FFF2-40B4-BE49-F238E27FC236}">
                    <a16:creationId xmlns:a16="http://schemas.microsoft.com/office/drawing/2014/main" xmlns="" id="{54DEAA38-417D-4378-8787-A1E5399B8310}"/>
                  </a:ext>
                </a:extLst>
              </p:cNvPr>
              <p:cNvSpPr/>
              <p:nvPr/>
            </p:nvSpPr>
            <p:spPr>
              <a:xfrm>
                <a:off x="2754" y="3142"/>
                <a:ext cx="10" cy="26"/>
              </a:xfrm>
              <a:custGeom>
                <a:avLst/>
                <a:gdLst/>
                <a:ahLst/>
                <a:cxnLst>
                  <a:cxn ang="0">
                    <a:pos x="2" y="16"/>
                  </a:cxn>
                  <a:cxn ang="0">
                    <a:pos x="2" y="15"/>
                  </a:cxn>
                  <a:cxn ang="0">
                    <a:pos x="2" y="17"/>
                  </a:cxn>
                  <a:cxn ang="0">
                    <a:pos x="1" y="20"/>
                  </a:cxn>
                  <a:cxn ang="0">
                    <a:pos x="2" y="18"/>
                  </a:cxn>
                  <a:cxn ang="0">
                    <a:pos x="3" y="16"/>
                  </a:cxn>
                  <a:cxn ang="0">
                    <a:pos x="4" y="13"/>
                  </a:cxn>
                  <a:cxn ang="0">
                    <a:pos x="3" y="20"/>
                  </a:cxn>
                  <a:cxn ang="0">
                    <a:pos x="5" y="10"/>
                  </a:cxn>
                  <a:cxn ang="0">
                    <a:pos x="7" y="9"/>
                  </a:cxn>
                  <a:cxn ang="0">
                    <a:pos x="7" y="9"/>
                  </a:cxn>
                  <a:cxn ang="0">
                    <a:pos x="5" y="14"/>
                  </a:cxn>
                  <a:cxn ang="0">
                    <a:pos x="5" y="14"/>
                  </a:cxn>
                  <a:cxn ang="0">
                    <a:pos x="8" y="7"/>
                  </a:cxn>
                  <a:cxn ang="0">
                    <a:pos x="7" y="9"/>
                  </a:cxn>
                  <a:cxn ang="0">
                    <a:pos x="9" y="4"/>
                  </a:cxn>
                  <a:cxn ang="0">
                    <a:pos x="8" y="4"/>
                  </a:cxn>
                  <a:cxn ang="0">
                    <a:pos x="9" y="2"/>
                  </a:cxn>
                  <a:cxn ang="0">
                    <a:pos x="6" y="5"/>
                  </a:cxn>
                  <a:cxn ang="0">
                    <a:pos x="7" y="2"/>
                  </a:cxn>
                  <a:cxn ang="0">
                    <a:pos x="4" y="11"/>
                  </a:cxn>
                  <a:cxn ang="0">
                    <a:pos x="3" y="10"/>
                  </a:cxn>
                  <a:cxn ang="0">
                    <a:pos x="6" y="4"/>
                  </a:cxn>
                  <a:cxn ang="0">
                    <a:pos x="4" y="7"/>
                  </a:cxn>
                  <a:cxn ang="0">
                    <a:pos x="6" y="1"/>
                  </a:cxn>
                  <a:cxn ang="0">
                    <a:pos x="3" y="9"/>
                  </a:cxn>
                  <a:cxn ang="0">
                    <a:pos x="3" y="7"/>
                  </a:cxn>
                  <a:cxn ang="0">
                    <a:pos x="0" y="15"/>
                  </a:cxn>
                  <a:cxn ang="0">
                    <a:pos x="2" y="14"/>
                  </a:cxn>
                  <a:cxn ang="0">
                    <a:pos x="4" y="11"/>
                  </a:cxn>
                  <a:cxn ang="0">
                    <a:pos x="2" y="15"/>
                  </a:cxn>
                  <a:cxn ang="0">
                    <a:pos x="5" y="11"/>
                  </a:cxn>
                  <a:cxn ang="0">
                    <a:pos x="3" y="15"/>
                  </a:cxn>
                  <a:cxn ang="0">
                    <a:pos x="5" y="11"/>
                  </a:cxn>
                  <a:cxn ang="0">
                    <a:pos x="2" y="16"/>
                  </a:cxn>
                  <a:cxn ang="0">
                    <a:pos x="4" y="15"/>
                  </a:cxn>
                  <a:cxn ang="0">
                    <a:pos x="6" y="9"/>
                  </a:cxn>
                  <a:cxn ang="0">
                    <a:pos x="5" y="7"/>
                  </a:cxn>
                  <a:cxn ang="0">
                    <a:pos x="4" y="12"/>
                  </a:cxn>
                  <a:cxn ang="0">
                    <a:pos x="2" y="12"/>
                  </a:cxn>
                  <a:cxn ang="0">
                    <a:pos x="1" y="15"/>
                  </a:cxn>
                  <a:cxn ang="0">
                    <a:pos x="4" y="6"/>
                  </a:cxn>
                  <a:cxn ang="0">
                    <a:pos x="3" y="7"/>
                  </a:cxn>
                  <a:cxn ang="0">
                    <a:pos x="3" y="9"/>
                  </a:cxn>
                  <a:cxn ang="0">
                    <a:pos x="3" y="7"/>
                  </a:cxn>
                  <a:cxn ang="0">
                    <a:pos x="0" y="18"/>
                  </a:cxn>
                  <a:cxn ang="0">
                    <a:pos x="0" y="22"/>
                  </a:cxn>
                  <a:cxn ang="0">
                    <a:pos x="2" y="16"/>
                  </a:cxn>
                </a:cxnLst>
                <a:rect l="0" t="0" r="0" b="0"/>
                <a:pathLst>
                  <a:path w="11" h="28">
                    <a:moveTo>
                      <a:pt x="3" y="18"/>
                    </a:moveTo>
                    <a:cubicBezTo>
                      <a:pt x="3" y="18"/>
                      <a:pt x="4" y="15"/>
                      <a:pt x="3" y="17"/>
                    </a:cubicBezTo>
                    <a:cubicBezTo>
                      <a:pt x="3" y="19"/>
                      <a:pt x="3" y="20"/>
                      <a:pt x="3"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4" y="22"/>
                    </a:cubicBezTo>
                    <a:cubicBezTo>
                      <a:pt x="4" y="20"/>
                      <a:pt x="5" y="15"/>
                      <a:pt x="6" y="11"/>
                    </a:cubicBezTo>
                    <a:cubicBezTo>
                      <a:pt x="6" y="15"/>
                      <a:pt x="5"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10"/>
                      <a:pt x="6" y="6"/>
                      <a:pt x="5" y="8"/>
                    </a:cubicBezTo>
                    <a:cubicBezTo>
                      <a:pt x="7" y="3"/>
                      <a:pt x="5" y="7"/>
                      <a:pt x="7" y="2"/>
                    </a:cubicBezTo>
                    <a:cubicBezTo>
                      <a:pt x="4" y="10"/>
                      <a:pt x="4" y="10"/>
                      <a:pt x="4" y="10"/>
                    </a:cubicBezTo>
                    <a:cubicBezTo>
                      <a:pt x="5" y="7"/>
                      <a:pt x="4" y="8"/>
                      <a:pt x="4" y="8"/>
                    </a:cubicBezTo>
                    <a:cubicBezTo>
                      <a:pt x="4" y="9"/>
                      <a:pt x="2" y="15"/>
                      <a:pt x="1" y="17"/>
                    </a:cubicBezTo>
                    <a:cubicBezTo>
                      <a:pt x="2" y="15"/>
                      <a:pt x="3" y="14"/>
                      <a:pt x="3" y="16"/>
                    </a:cubicBezTo>
                    <a:cubicBezTo>
                      <a:pt x="6" y="10"/>
                      <a:pt x="3" y="16"/>
                      <a:pt x="5" y="12"/>
                    </a:cubicBezTo>
                    <a:cubicBezTo>
                      <a:pt x="3" y="17"/>
                      <a:pt x="3" y="17"/>
                      <a:pt x="3" y="17"/>
                    </a:cubicBezTo>
                    <a:cubicBezTo>
                      <a:pt x="4" y="16"/>
                      <a:pt x="5" y="14"/>
                      <a:pt x="6" y="12"/>
                    </a:cubicBezTo>
                    <a:cubicBezTo>
                      <a:pt x="6" y="11"/>
                      <a:pt x="5" y="15"/>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3" y="13"/>
                    </a:cubicBezTo>
                    <a:cubicBezTo>
                      <a:pt x="2" y="17"/>
                      <a:pt x="2" y="17"/>
                      <a:pt x="2" y="17"/>
                    </a:cubicBezTo>
                    <a:cubicBezTo>
                      <a:pt x="3" y="14"/>
                      <a:pt x="4" y="10"/>
                      <a:pt x="5" y="7"/>
                    </a:cubicBezTo>
                    <a:cubicBezTo>
                      <a:pt x="4" y="9"/>
                      <a:pt x="5" y="7"/>
                      <a:pt x="4" y="8"/>
                    </a:cubicBezTo>
                    <a:cubicBezTo>
                      <a:pt x="4" y="10"/>
                      <a:pt x="4" y="10"/>
                      <a:pt x="4" y="10"/>
                    </a:cubicBezTo>
                    <a:cubicBezTo>
                      <a:pt x="3" y="14"/>
                      <a:pt x="3" y="12"/>
                      <a:pt x="4" y="8"/>
                    </a:cubicBezTo>
                    <a:cubicBezTo>
                      <a:pt x="3" y="13"/>
                      <a:pt x="2" y="16"/>
                      <a:pt x="1" y="20"/>
                    </a:cubicBezTo>
                    <a:cubicBezTo>
                      <a:pt x="4" y="12"/>
                      <a:pt x="0" y="27"/>
                      <a:pt x="1"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30" name="Freeform 2020">
                <a:extLst>
                  <a:ext uri="{FF2B5EF4-FFF2-40B4-BE49-F238E27FC236}">
                    <a16:creationId xmlns:a16="http://schemas.microsoft.com/office/drawing/2014/main" xmlns="" id="{FC5C567C-9371-4584-98EA-B7B3F5615C24}"/>
                  </a:ext>
                </a:extLst>
              </p:cNvPr>
              <p:cNvSpPr/>
              <p:nvPr/>
            </p:nvSpPr>
            <p:spPr>
              <a:xfrm>
                <a:off x="2759" y="314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31" name="Freeform 2021">
                <a:extLst>
                  <a:ext uri="{FF2B5EF4-FFF2-40B4-BE49-F238E27FC236}">
                    <a16:creationId xmlns:a16="http://schemas.microsoft.com/office/drawing/2014/main" xmlns="" id="{72A0E289-1F2C-4DEB-8991-7E67EE7A7C49}"/>
                  </a:ext>
                </a:extLst>
              </p:cNvPr>
              <p:cNvSpPr/>
              <p:nvPr/>
            </p:nvSpPr>
            <p:spPr>
              <a:xfrm>
                <a:off x="2757" y="3150"/>
                <a:ext cx="1" cy="1"/>
              </a:xfrm>
              <a:custGeom>
                <a:avLst/>
                <a:gdLst/>
                <a:ahLst/>
                <a:cxnLst>
                  <a:cxn ang="0">
                    <a:pos x="1" y="0"/>
                  </a:cxn>
                  <a:cxn ang="0">
                    <a:pos x="1" y="0"/>
                  </a:cxn>
                  <a:cxn ang="0">
                    <a:pos x="1" y="0"/>
                  </a:cxn>
                </a:cxnLst>
                <a:rect l="0" t="0" r="0" b="0"/>
                <a:pathLst>
                  <a:path w="1" h="2">
                    <a:moveTo>
                      <a:pt x="1" y="0"/>
                    </a:moveTo>
                    <a:cubicBezTo>
                      <a:pt x="1" y="1"/>
                      <a:pt x="1" y="1"/>
                      <a:pt x="1" y="1"/>
                    </a:cubicBezTo>
                    <a:cubicBezTo>
                      <a:pt x="0" y="2"/>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32" name="Rectangle 2022">
                <a:extLst>
                  <a:ext uri="{FF2B5EF4-FFF2-40B4-BE49-F238E27FC236}">
                    <a16:creationId xmlns:a16="http://schemas.microsoft.com/office/drawing/2014/main" xmlns="" id="{391C64FE-D218-4AE9-AA3A-21B72C24F10D}"/>
                  </a:ext>
                </a:extLst>
              </p:cNvPr>
              <p:cNvSpPr/>
              <p:nvPr/>
            </p:nvSpPr>
            <p:spPr>
              <a:xfrm>
                <a:off x="2758" y="3150"/>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133" name="Freeform 2023">
                <a:extLst>
                  <a:ext uri="{FF2B5EF4-FFF2-40B4-BE49-F238E27FC236}">
                    <a16:creationId xmlns:a16="http://schemas.microsoft.com/office/drawing/2014/main" xmlns="" id="{72D2473B-96DD-424E-8BC6-A546C9AB7A1B}"/>
                  </a:ext>
                </a:extLst>
              </p:cNvPr>
              <p:cNvSpPr/>
              <p:nvPr/>
            </p:nvSpPr>
            <p:spPr>
              <a:xfrm>
                <a:off x="2755" y="3158"/>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34" name="Freeform 2024">
                <a:extLst>
                  <a:ext uri="{FF2B5EF4-FFF2-40B4-BE49-F238E27FC236}">
                    <a16:creationId xmlns:a16="http://schemas.microsoft.com/office/drawing/2014/main" xmlns="" id="{6AB014A5-F5E9-415A-91A9-71674C23028B}"/>
                  </a:ext>
                </a:extLst>
              </p:cNvPr>
              <p:cNvSpPr/>
              <p:nvPr/>
            </p:nvSpPr>
            <p:spPr>
              <a:xfrm>
                <a:off x="2758" y="3145"/>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35" name="Freeform 2025">
                <a:extLst>
                  <a:ext uri="{FF2B5EF4-FFF2-40B4-BE49-F238E27FC236}">
                    <a16:creationId xmlns:a16="http://schemas.microsoft.com/office/drawing/2014/main" xmlns="" id="{3B709213-F33D-485A-9CA1-86304175DB16}"/>
                  </a:ext>
                </a:extLst>
              </p:cNvPr>
              <p:cNvSpPr/>
              <p:nvPr/>
            </p:nvSpPr>
            <p:spPr>
              <a:xfrm>
                <a:off x="2755" y="314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36" name="Freeform 2026">
                <a:extLst>
                  <a:ext uri="{FF2B5EF4-FFF2-40B4-BE49-F238E27FC236}">
                    <a16:creationId xmlns:a16="http://schemas.microsoft.com/office/drawing/2014/main" xmlns="" id="{D2974ECF-DBB7-4082-841F-A962A0EEF550}"/>
                  </a:ext>
                </a:extLst>
              </p:cNvPr>
              <p:cNvSpPr/>
              <p:nvPr/>
            </p:nvSpPr>
            <p:spPr>
              <a:xfrm>
                <a:off x="2744" y="3139"/>
                <a:ext cx="16" cy="27"/>
              </a:xfrm>
              <a:custGeom>
                <a:avLst/>
                <a:gdLst/>
                <a:ahLst/>
                <a:cxnLst>
                  <a:cxn ang="0">
                    <a:pos x="0" y="11"/>
                  </a:cxn>
                  <a:cxn ang="0">
                    <a:pos x="0" y="18"/>
                  </a:cxn>
                  <a:cxn ang="0">
                    <a:pos x="0" y="20"/>
                  </a:cxn>
                  <a:cxn ang="0">
                    <a:pos x="0" y="17"/>
                  </a:cxn>
                  <a:cxn ang="0">
                    <a:pos x="2" y="17"/>
                  </a:cxn>
                  <a:cxn ang="0">
                    <a:pos x="2" y="18"/>
                  </a:cxn>
                  <a:cxn ang="0">
                    <a:pos x="5" y="14"/>
                  </a:cxn>
                  <a:cxn ang="0">
                    <a:pos x="5" y="16"/>
                  </a:cxn>
                  <a:cxn ang="0">
                    <a:pos x="5" y="17"/>
                  </a:cxn>
                  <a:cxn ang="0">
                    <a:pos x="8" y="9"/>
                  </a:cxn>
                  <a:cxn ang="0">
                    <a:pos x="8" y="9"/>
                  </a:cxn>
                  <a:cxn ang="0">
                    <a:pos x="8" y="12"/>
                  </a:cxn>
                  <a:cxn ang="0">
                    <a:pos x="8" y="12"/>
                  </a:cxn>
                  <a:cxn ang="0">
                    <a:pos x="8" y="14"/>
                  </a:cxn>
                  <a:cxn ang="0">
                    <a:pos x="10" y="12"/>
                  </a:cxn>
                  <a:cxn ang="0">
                    <a:pos x="11" y="9"/>
                  </a:cxn>
                  <a:cxn ang="0">
                    <a:pos x="10" y="13"/>
                  </a:cxn>
                  <a:cxn ang="0">
                    <a:pos x="11" y="12"/>
                  </a:cxn>
                  <a:cxn ang="0">
                    <a:pos x="12" y="14"/>
                  </a:cxn>
                  <a:cxn ang="0">
                    <a:pos x="12" y="12"/>
                  </a:cxn>
                  <a:cxn ang="0">
                    <a:pos x="11" y="15"/>
                  </a:cxn>
                  <a:cxn ang="0">
                    <a:pos x="14" y="4"/>
                  </a:cxn>
                  <a:cxn ang="0">
                    <a:pos x="14" y="3"/>
                  </a:cxn>
                  <a:cxn ang="0">
                    <a:pos x="13" y="4"/>
                  </a:cxn>
                  <a:cxn ang="0">
                    <a:pos x="13" y="2"/>
                  </a:cxn>
                  <a:cxn ang="0">
                    <a:pos x="12" y="2"/>
                  </a:cxn>
                  <a:cxn ang="0">
                    <a:pos x="11" y="4"/>
                  </a:cxn>
                  <a:cxn ang="0">
                    <a:pos x="11" y="3"/>
                  </a:cxn>
                  <a:cxn ang="0">
                    <a:pos x="11" y="3"/>
                  </a:cxn>
                  <a:cxn ang="0">
                    <a:pos x="10" y="4"/>
                  </a:cxn>
                  <a:cxn ang="0">
                    <a:pos x="8" y="7"/>
                  </a:cxn>
                  <a:cxn ang="0">
                    <a:pos x="9" y="2"/>
                  </a:cxn>
                  <a:cxn ang="0">
                    <a:pos x="9" y="1"/>
                  </a:cxn>
                  <a:cxn ang="0">
                    <a:pos x="8" y="6"/>
                  </a:cxn>
                  <a:cxn ang="0">
                    <a:pos x="7" y="8"/>
                  </a:cxn>
                  <a:cxn ang="0">
                    <a:pos x="5" y="9"/>
                  </a:cxn>
                  <a:cxn ang="0">
                    <a:pos x="5" y="9"/>
                  </a:cxn>
                  <a:cxn ang="0">
                    <a:pos x="3" y="9"/>
                  </a:cxn>
                  <a:cxn ang="0">
                    <a:pos x="2" y="15"/>
                  </a:cxn>
                  <a:cxn ang="0">
                    <a:pos x="4" y="7"/>
                  </a:cxn>
                </a:cxnLst>
                <a:rect l="0" t="0" r="0" b="0"/>
                <a:pathLst>
                  <a:path w="18" h="30">
                    <a:moveTo>
                      <a:pt x="3" y="7"/>
                    </a:moveTo>
                    <a:cubicBezTo>
                      <a:pt x="3" y="8"/>
                      <a:pt x="2" y="10"/>
                      <a:pt x="1" y="13"/>
                    </a:cubicBezTo>
                    <a:cubicBezTo>
                      <a:pt x="2" y="11"/>
                      <a:pt x="2" y="11"/>
                      <a:pt x="2" y="11"/>
                    </a:cubicBezTo>
                    <a:cubicBezTo>
                      <a:pt x="2" y="12"/>
                      <a:pt x="1" y="16"/>
                      <a:pt x="0" y="20"/>
                    </a:cubicBezTo>
                    <a:cubicBezTo>
                      <a:pt x="0" y="18"/>
                      <a:pt x="0" y="18"/>
                      <a:pt x="0"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4" y="17"/>
                      <a:pt x="3" y="21"/>
                    </a:cubicBezTo>
                    <a:cubicBezTo>
                      <a:pt x="6" y="11"/>
                      <a:pt x="3" y="26"/>
                      <a:pt x="6" y="13"/>
                    </a:cubicBezTo>
                    <a:cubicBezTo>
                      <a:pt x="5" y="17"/>
                      <a:pt x="6" y="13"/>
                      <a:pt x="6" y="16"/>
                    </a:cubicBezTo>
                    <a:cubicBezTo>
                      <a:pt x="6" y="17"/>
                      <a:pt x="5" y="17"/>
                      <a:pt x="5" y="17"/>
                    </a:cubicBezTo>
                    <a:cubicBezTo>
                      <a:pt x="5" y="20"/>
                      <a:pt x="7" y="12"/>
                      <a:pt x="6" y="18"/>
                    </a:cubicBezTo>
                    <a:cubicBezTo>
                      <a:pt x="6" y="19"/>
                      <a:pt x="7" y="14"/>
                      <a:pt x="7" y="11"/>
                    </a:cubicBezTo>
                    <a:cubicBezTo>
                      <a:pt x="8" y="13"/>
                      <a:pt x="7" y="14"/>
                      <a:pt x="6" y="19"/>
                    </a:cubicBezTo>
                    <a:cubicBezTo>
                      <a:pt x="7" y="14"/>
                      <a:pt x="7" y="16"/>
                      <a:pt x="8" y="13"/>
                    </a:cubicBezTo>
                    <a:cubicBezTo>
                      <a:pt x="8" y="13"/>
                      <a:pt x="8" y="12"/>
                      <a:pt x="9" y="10"/>
                    </a:cubicBezTo>
                    <a:cubicBezTo>
                      <a:pt x="9" y="11"/>
                      <a:pt x="10" y="6"/>
                      <a:pt x="11" y="4"/>
                    </a:cubicBezTo>
                    <a:cubicBezTo>
                      <a:pt x="9" y="11"/>
                      <a:pt x="10" y="4"/>
                      <a:pt x="9" y="10"/>
                    </a:cubicBezTo>
                    <a:cubicBezTo>
                      <a:pt x="8"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0" y="18"/>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4" y="16"/>
                    </a:cubicBezTo>
                    <a:cubicBezTo>
                      <a:pt x="15" y="13"/>
                      <a:pt x="17" y="7"/>
                      <a:pt x="18" y="5"/>
                    </a:cubicBezTo>
                    <a:cubicBezTo>
                      <a:pt x="17" y="7"/>
                      <a:pt x="15" y="12"/>
                      <a:pt x="14" y="14"/>
                    </a:cubicBezTo>
                    <a:cubicBezTo>
                      <a:pt x="16" y="9"/>
                      <a:pt x="16" y="9"/>
                      <a:pt x="16" y="9"/>
                    </a:cubicBezTo>
                    <a:cubicBezTo>
                      <a:pt x="14"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6" y="2"/>
                      <a:pt x="15" y="4"/>
                    </a:cubicBezTo>
                    <a:cubicBezTo>
                      <a:pt x="15" y="5"/>
                      <a:pt x="15" y="5"/>
                      <a:pt x="15" y="5"/>
                    </a:cubicBezTo>
                    <a:cubicBezTo>
                      <a:pt x="14"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0"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9" y="3"/>
                    </a:cubicBezTo>
                    <a:cubicBezTo>
                      <a:pt x="8" y="9"/>
                      <a:pt x="8" y="9"/>
                      <a:pt x="8" y="9"/>
                    </a:cubicBezTo>
                    <a:cubicBezTo>
                      <a:pt x="9" y="2"/>
                      <a:pt x="7" y="8"/>
                      <a:pt x="5" y="14"/>
                    </a:cubicBezTo>
                    <a:cubicBezTo>
                      <a:pt x="5" y="14"/>
                      <a:pt x="6" y="13"/>
                      <a:pt x="6" y="11"/>
                    </a:cubicBezTo>
                    <a:cubicBezTo>
                      <a:pt x="6" y="9"/>
                      <a:pt x="6" y="9"/>
                      <a:pt x="6" y="9"/>
                    </a:cubicBezTo>
                    <a:cubicBezTo>
                      <a:pt x="6" y="9"/>
                      <a:pt x="7" y="5"/>
                      <a:pt x="6" y="10"/>
                    </a:cubicBezTo>
                    <a:cubicBezTo>
                      <a:pt x="5" y="12"/>
                      <a:pt x="6" y="6"/>
                      <a:pt x="6" y="5"/>
                    </a:cubicBezTo>
                    <a:cubicBezTo>
                      <a:pt x="4" y="13"/>
                      <a:pt x="6" y="0"/>
                      <a:pt x="4" y="11"/>
                    </a:cubicBezTo>
                    <a:cubicBezTo>
                      <a:pt x="4" y="11"/>
                      <a:pt x="4" y="14"/>
                      <a:pt x="4" y="13"/>
                    </a:cubicBezTo>
                    <a:cubicBezTo>
                      <a:pt x="4" y="15"/>
                      <a:pt x="3" y="17"/>
                      <a:pt x="3" y="17"/>
                    </a:cubicBezTo>
                    <a:cubicBezTo>
                      <a:pt x="3" y="18"/>
                      <a:pt x="4" y="13"/>
                      <a:pt x="3" y="15"/>
                    </a:cubicBezTo>
                    <a:cubicBezTo>
                      <a:pt x="5" y="8"/>
                      <a:pt x="5" y="8"/>
                      <a:pt x="5" y="8"/>
                    </a:cubicBezTo>
                    <a:cubicBezTo>
                      <a:pt x="6" y="0"/>
                      <a:pt x="2" y="18"/>
                      <a:pt x="3" y="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37" name="Freeform 2027">
                <a:extLst>
                  <a:ext uri="{FF2B5EF4-FFF2-40B4-BE49-F238E27FC236}">
                    <a16:creationId xmlns:a16="http://schemas.microsoft.com/office/drawing/2014/main" xmlns="" id="{5415C580-AD6C-43D9-BA3F-B3DDE52BEC6E}"/>
                  </a:ext>
                </a:extLst>
              </p:cNvPr>
              <p:cNvSpPr/>
              <p:nvPr/>
            </p:nvSpPr>
            <p:spPr>
              <a:xfrm>
                <a:off x="2750" y="3142"/>
                <a:ext cx="1" cy="4"/>
              </a:xfrm>
              <a:custGeom>
                <a:avLst/>
                <a:gdLst/>
                <a:ahLst/>
                <a:cxnLst>
                  <a:cxn ang="0">
                    <a:pos x="0" y="4"/>
                  </a:cxn>
                  <a:cxn ang="0">
                    <a:pos x="1" y="0"/>
                  </a:cxn>
                  <a:cxn ang="0">
                    <a:pos x="0" y="3"/>
                  </a:cxn>
                  <a:cxn ang="0">
                    <a:pos x="0" y="4"/>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38" name="Freeform 2028">
                <a:extLst>
                  <a:ext uri="{FF2B5EF4-FFF2-40B4-BE49-F238E27FC236}">
                    <a16:creationId xmlns:a16="http://schemas.microsoft.com/office/drawing/2014/main" xmlns="" id="{ED4FAF04-49F5-43FC-8E1E-5AB098684491}"/>
                  </a:ext>
                </a:extLst>
              </p:cNvPr>
              <p:cNvSpPr/>
              <p:nvPr/>
            </p:nvSpPr>
            <p:spPr>
              <a:xfrm>
                <a:off x="2749" y="3145"/>
                <a:ext cx="1" cy="2"/>
              </a:xfrm>
              <a:custGeom>
                <a:avLst/>
                <a:gdLst/>
                <a:ahLst/>
                <a:cxnLst>
                  <a:cxn ang="0">
                    <a:pos x="1" y="0"/>
                  </a:cxn>
                  <a:cxn ang="0">
                    <a:pos x="0" y="2"/>
                  </a:cxn>
                  <a:cxn ang="0">
                    <a:pos x="1" y="1"/>
                  </a:cxn>
                  <a:cxn ang="0">
                    <a:pos x="1" y="0"/>
                  </a:cxn>
                </a:cxnLst>
                <a:rect l="0" t="0" r="0" b="0"/>
                <a:pathLst>
                  <a:path w="1" h="2">
                    <a:moveTo>
                      <a:pt x="1" y="0"/>
                    </a:moveTo>
                    <a:cubicBezTo>
                      <a:pt x="0" y="2"/>
                      <a:pt x="0" y="2"/>
                      <a:pt x="0" y="2"/>
                    </a:cubicBezTo>
                    <a:cubicBezTo>
                      <a:pt x="0" y="2"/>
                      <a:pt x="1" y="2"/>
                      <a:pt x="1" y="1"/>
                    </a:cubicBez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39" name="Freeform 2029">
                <a:extLst>
                  <a:ext uri="{FF2B5EF4-FFF2-40B4-BE49-F238E27FC236}">
                    <a16:creationId xmlns:a16="http://schemas.microsoft.com/office/drawing/2014/main" xmlns="" id="{EB251313-6B4E-4ED1-8C17-C4094A5AC2E5}"/>
                  </a:ext>
                </a:extLst>
              </p:cNvPr>
              <p:cNvSpPr/>
              <p:nvPr/>
            </p:nvSpPr>
            <p:spPr>
              <a:xfrm>
                <a:off x="2745" y="3145"/>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0" name="Freeform 2030">
                <a:extLst>
                  <a:ext uri="{FF2B5EF4-FFF2-40B4-BE49-F238E27FC236}">
                    <a16:creationId xmlns:a16="http://schemas.microsoft.com/office/drawing/2014/main" xmlns="" id="{25396017-CD25-4A8A-B7A0-394117EAD146}"/>
                  </a:ext>
                </a:extLst>
              </p:cNvPr>
              <p:cNvSpPr/>
              <p:nvPr/>
            </p:nvSpPr>
            <p:spPr>
              <a:xfrm>
                <a:off x="2745" y="3148"/>
                <a:ext cx="0" cy="2"/>
              </a:xfrm>
              <a:custGeom>
                <a:avLst/>
                <a:gdLst/>
                <a:ahLst/>
                <a:cxnLst>
                  <a:cxn ang="0">
                    <a:pos x="0" y="0"/>
                  </a:cxn>
                  <a:cxn ang="0">
                    <a:pos x="0" y="2"/>
                  </a:cxn>
                  <a:cxn ang="0">
                    <a:pos x="0" y="1"/>
                  </a:cxn>
                  <a:cxn ang="0">
                    <a:pos x="0" y="0"/>
                  </a:cxn>
                </a:cxnLst>
                <a:rect l="0" t="0" r="0" b="0"/>
                <a:pathLst>
                  <a:path w="1" h="2">
                    <a:moveTo>
                      <a:pt x="0" y="0"/>
                    </a:moveTo>
                    <a:lnTo>
                      <a:pt x="0" y="2"/>
                    </a:ln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1" name="Freeform 2031">
                <a:extLst>
                  <a:ext uri="{FF2B5EF4-FFF2-40B4-BE49-F238E27FC236}">
                    <a16:creationId xmlns:a16="http://schemas.microsoft.com/office/drawing/2014/main" xmlns="" id="{64E559CE-6DA1-46B7-A84C-167EC2D1F198}"/>
                  </a:ext>
                </a:extLst>
              </p:cNvPr>
              <p:cNvSpPr/>
              <p:nvPr/>
            </p:nvSpPr>
            <p:spPr>
              <a:xfrm>
                <a:off x="2737" y="3143"/>
                <a:ext cx="8" cy="23"/>
              </a:xfrm>
              <a:custGeom>
                <a:avLst/>
                <a:gdLst/>
                <a:ahLst/>
                <a:cxnLst>
                  <a:cxn ang="0">
                    <a:pos x="2" y="10"/>
                  </a:cxn>
                  <a:cxn ang="0">
                    <a:pos x="1" y="13"/>
                  </a:cxn>
                  <a:cxn ang="0">
                    <a:pos x="1" y="11"/>
                  </a:cxn>
                  <a:cxn ang="0">
                    <a:pos x="0" y="18"/>
                  </a:cxn>
                  <a:cxn ang="0">
                    <a:pos x="3" y="13"/>
                  </a:cxn>
                  <a:cxn ang="0">
                    <a:pos x="3" y="16"/>
                  </a:cxn>
                  <a:cxn ang="0">
                    <a:pos x="5" y="11"/>
                  </a:cxn>
                  <a:cxn ang="0">
                    <a:pos x="4" y="17"/>
                  </a:cxn>
                  <a:cxn ang="0">
                    <a:pos x="5" y="15"/>
                  </a:cxn>
                  <a:cxn ang="0">
                    <a:pos x="5" y="12"/>
                  </a:cxn>
                  <a:cxn ang="0">
                    <a:pos x="5" y="14"/>
                  </a:cxn>
                  <a:cxn ang="0">
                    <a:pos x="5" y="12"/>
                  </a:cxn>
                  <a:cxn ang="0">
                    <a:pos x="6" y="12"/>
                  </a:cxn>
                  <a:cxn ang="0">
                    <a:pos x="5" y="13"/>
                  </a:cxn>
                  <a:cxn ang="0">
                    <a:pos x="6" y="11"/>
                  </a:cxn>
                  <a:cxn ang="0">
                    <a:pos x="5" y="15"/>
                  </a:cxn>
                  <a:cxn ang="0">
                    <a:pos x="7" y="11"/>
                  </a:cxn>
                  <a:cxn ang="0">
                    <a:pos x="8" y="7"/>
                  </a:cxn>
                  <a:cxn ang="0">
                    <a:pos x="7" y="10"/>
                  </a:cxn>
                  <a:cxn ang="0">
                    <a:pos x="7" y="10"/>
                  </a:cxn>
                  <a:cxn ang="0">
                    <a:pos x="6" y="11"/>
                  </a:cxn>
                  <a:cxn ang="0">
                    <a:pos x="7" y="6"/>
                  </a:cxn>
                  <a:cxn ang="0">
                    <a:pos x="7" y="2"/>
                  </a:cxn>
                  <a:cxn ang="0">
                    <a:pos x="7" y="2"/>
                  </a:cxn>
                  <a:cxn ang="0">
                    <a:pos x="7" y="4"/>
                  </a:cxn>
                  <a:cxn ang="0">
                    <a:pos x="6" y="6"/>
                  </a:cxn>
                  <a:cxn ang="0">
                    <a:pos x="5" y="12"/>
                  </a:cxn>
                  <a:cxn ang="0">
                    <a:pos x="5" y="12"/>
                  </a:cxn>
                  <a:cxn ang="0">
                    <a:pos x="6" y="7"/>
                  </a:cxn>
                  <a:cxn ang="0">
                    <a:pos x="5" y="10"/>
                  </a:cxn>
                  <a:cxn ang="0">
                    <a:pos x="6" y="4"/>
                  </a:cxn>
                  <a:cxn ang="0">
                    <a:pos x="5" y="10"/>
                  </a:cxn>
                  <a:cxn ang="0">
                    <a:pos x="4" y="10"/>
                  </a:cxn>
                  <a:cxn ang="0">
                    <a:pos x="4" y="6"/>
                  </a:cxn>
                  <a:cxn ang="0">
                    <a:pos x="4" y="10"/>
                  </a:cxn>
                  <a:cxn ang="0">
                    <a:pos x="3" y="8"/>
                  </a:cxn>
                  <a:cxn ang="0">
                    <a:pos x="3" y="11"/>
                  </a:cxn>
                  <a:cxn ang="0">
                    <a:pos x="2" y="10"/>
                  </a:cxn>
                  <a:cxn ang="0">
                    <a:pos x="2" y="10"/>
                  </a:cxn>
                  <a:cxn ang="0">
                    <a:pos x="1" y="16"/>
                  </a:cxn>
                  <a:cxn ang="0">
                    <a:pos x="2" y="10"/>
                  </a:cxn>
                </a:cxnLst>
                <a:rect l="0" t="0" r="0" b="0"/>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5" y="16"/>
                      <a:pt x="6" y="15"/>
                      <a:pt x="5" y="15"/>
                    </a:cubicBezTo>
                    <a:cubicBezTo>
                      <a:pt x="5" y="18"/>
                      <a:pt x="6" y="13"/>
                      <a:pt x="6" y="13"/>
                    </a:cubicBezTo>
                    <a:cubicBezTo>
                      <a:pt x="6" y="15"/>
                      <a:pt x="6" y="16"/>
                      <a:pt x="5" y="17"/>
                    </a:cubicBezTo>
                    <a:cubicBezTo>
                      <a:pt x="6" y="14"/>
                      <a:pt x="5" y="21"/>
                      <a:pt x="7" y="12"/>
                    </a:cubicBezTo>
                    <a:cubicBezTo>
                      <a:pt x="8" y="10"/>
                      <a:pt x="8" y="8"/>
                      <a:pt x="8" y="8"/>
                    </a:cubicBezTo>
                    <a:cubicBezTo>
                      <a:pt x="8"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6" y="7"/>
                      <a:pt x="6" y="7"/>
                      <a:pt x="6" y="7"/>
                    </a:cubicBezTo>
                    <a:cubicBezTo>
                      <a:pt x="6" y="8"/>
                      <a:pt x="5" y="12"/>
                      <a:pt x="5" y="14"/>
                    </a:cubicBezTo>
                    <a:cubicBezTo>
                      <a:pt x="6" y="10"/>
                      <a:pt x="5" y="16"/>
                      <a:pt x="5" y="14"/>
                    </a:cubicBezTo>
                    <a:cubicBezTo>
                      <a:pt x="5" y="10"/>
                      <a:pt x="6" y="10"/>
                      <a:pt x="6" y="8"/>
                    </a:cubicBezTo>
                    <a:cubicBezTo>
                      <a:pt x="5" y="11"/>
                      <a:pt x="5" y="11"/>
                      <a:pt x="5" y="11"/>
                    </a:cubicBezTo>
                    <a:cubicBezTo>
                      <a:pt x="5" y="11"/>
                      <a:pt x="6" y="7"/>
                      <a:pt x="6" y="5"/>
                    </a:cubicBezTo>
                    <a:cubicBezTo>
                      <a:pt x="5" y="7"/>
                      <a:pt x="6" y="7"/>
                      <a:pt x="5" y="11"/>
                    </a:cubicBezTo>
                    <a:cubicBezTo>
                      <a:pt x="6" y="6"/>
                      <a:pt x="5" y="7"/>
                      <a:pt x="4" y="11"/>
                    </a:cubicBezTo>
                    <a:cubicBezTo>
                      <a:pt x="4" y="10"/>
                      <a:pt x="4" y="7"/>
                      <a:pt x="4" y="7"/>
                    </a:cubicBezTo>
                    <a:cubicBezTo>
                      <a:pt x="4"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2" name="Freeform 2032">
                <a:extLst>
                  <a:ext uri="{FF2B5EF4-FFF2-40B4-BE49-F238E27FC236}">
                    <a16:creationId xmlns:a16="http://schemas.microsoft.com/office/drawing/2014/main" xmlns="" id="{5B1BD968-EBC4-4723-93AF-E2A529376583}"/>
                  </a:ext>
                </a:extLst>
              </p:cNvPr>
              <p:cNvSpPr/>
              <p:nvPr/>
            </p:nvSpPr>
            <p:spPr>
              <a:xfrm>
                <a:off x="2736" y="3154"/>
                <a:ext cx="1" cy="8"/>
              </a:xfrm>
              <a:custGeom>
                <a:avLst/>
                <a:gdLst/>
                <a:ahLst/>
                <a:cxnLst>
                  <a:cxn ang="0">
                    <a:pos x="1" y="4"/>
                  </a:cxn>
                  <a:cxn ang="0">
                    <a:pos x="1" y="0"/>
                  </a:cxn>
                  <a:cxn ang="0">
                    <a:pos x="0" y="7"/>
                  </a:cxn>
                  <a:cxn ang="0">
                    <a:pos x="1" y="6"/>
                  </a:cxn>
                  <a:cxn ang="0">
                    <a:pos x="1" y="4"/>
                  </a:cxn>
                </a:cxnLst>
                <a:rect l="0" t="0" r="0" b="0"/>
                <a:pathLst>
                  <a:path w="1" h="9">
                    <a:moveTo>
                      <a:pt x="1" y="5"/>
                    </a:moveTo>
                    <a:cubicBezTo>
                      <a:pt x="1" y="1"/>
                      <a:pt x="1" y="1"/>
                      <a:pt x="1" y="1"/>
                    </a:cubicBezTo>
                    <a:cubicBezTo>
                      <a:pt x="1" y="0"/>
                      <a:pt x="1" y="6"/>
                      <a:pt x="0" y="8"/>
                    </a:cubicBezTo>
                    <a:cubicBezTo>
                      <a:pt x="0" y="7"/>
                      <a:pt x="0" y="9"/>
                      <a:pt x="1" y="7"/>
                    </a:cubicBezTo>
                    <a:cubicBezTo>
                      <a:pt x="1" y="6"/>
                      <a:pt x="1" y="5"/>
                      <a:pt x="1"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3" name="Freeform 2033">
                <a:extLst>
                  <a:ext uri="{FF2B5EF4-FFF2-40B4-BE49-F238E27FC236}">
                    <a16:creationId xmlns:a16="http://schemas.microsoft.com/office/drawing/2014/main" xmlns="" id="{B73C61A1-B06D-4BBA-B87D-7733DADD1F0D}"/>
                  </a:ext>
                </a:extLst>
              </p:cNvPr>
              <p:cNvSpPr/>
              <p:nvPr/>
            </p:nvSpPr>
            <p:spPr>
              <a:xfrm>
                <a:off x="2736" y="3151"/>
                <a:ext cx="1" cy="18"/>
              </a:xfrm>
              <a:custGeom>
                <a:avLst/>
                <a:gdLst/>
                <a:ahLst/>
                <a:cxnLst>
                  <a:cxn ang="0">
                    <a:pos x="0" y="8"/>
                  </a:cxn>
                  <a:cxn ang="0">
                    <a:pos x="0" y="12"/>
                  </a:cxn>
                  <a:cxn ang="0">
                    <a:pos x="0" y="13"/>
                  </a:cxn>
                  <a:cxn ang="0">
                    <a:pos x="0" y="6"/>
                  </a:cxn>
                  <a:cxn ang="0">
                    <a:pos x="0" y="10"/>
                  </a:cxn>
                  <a:cxn ang="0">
                    <a:pos x="1" y="6"/>
                  </a:cxn>
                  <a:cxn ang="0">
                    <a:pos x="0" y="8"/>
                  </a:cxn>
                  <a:cxn ang="0">
                    <a:pos x="1" y="5"/>
                  </a:cxn>
                  <a:cxn ang="0">
                    <a:pos x="1" y="6"/>
                  </a:cxn>
                  <a:cxn ang="0">
                    <a:pos x="1" y="3"/>
                  </a:cxn>
                  <a:cxn ang="0">
                    <a:pos x="0" y="9"/>
                  </a:cxn>
                  <a:cxn ang="0">
                    <a:pos x="0" y="3"/>
                  </a:cxn>
                  <a:cxn ang="0">
                    <a:pos x="0" y="1"/>
                  </a:cxn>
                  <a:cxn ang="0">
                    <a:pos x="0" y="3"/>
                  </a:cxn>
                  <a:cxn ang="0">
                    <a:pos x="0" y="8"/>
                  </a:cxn>
                  <a:cxn ang="0">
                    <a:pos x="0" y="2"/>
                  </a:cxn>
                  <a:cxn ang="0">
                    <a:pos x="0" y="4"/>
                  </a:cxn>
                  <a:cxn ang="0">
                    <a:pos x="0" y="11"/>
                  </a:cxn>
                  <a:cxn ang="0">
                    <a:pos x="0" y="6"/>
                  </a:cxn>
                  <a:cxn ang="0">
                    <a:pos x="0" y="5"/>
                  </a:cxn>
                  <a:cxn ang="0">
                    <a:pos x="0" y="14"/>
                  </a:cxn>
                  <a:cxn ang="0">
                    <a:pos x="0" y="8"/>
                  </a:cxn>
                </a:cxnLst>
                <a:rect l="0" t="0" r="0" b="0"/>
                <a:pathLst>
                  <a:path w="2" h="19">
                    <a:moveTo>
                      <a:pt x="1" y="9"/>
                    </a:moveTo>
                    <a:cubicBezTo>
                      <a:pt x="0" y="13"/>
                      <a:pt x="0" y="13"/>
                      <a:pt x="0" y="13"/>
                    </a:cubicBezTo>
                    <a:cubicBezTo>
                      <a:pt x="1" y="12"/>
                      <a:pt x="1" y="11"/>
                      <a:pt x="1" y="14"/>
                    </a:cubicBezTo>
                    <a:cubicBezTo>
                      <a:pt x="1" y="15"/>
                      <a:pt x="1" y="9"/>
                      <a:pt x="1" y="7"/>
                    </a:cubicBezTo>
                    <a:cubicBezTo>
                      <a:pt x="1" y="11"/>
                      <a:pt x="1" y="11"/>
                      <a:pt x="1" y="11"/>
                    </a:cubicBezTo>
                    <a:cubicBezTo>
                      <a:pt x="1" y="9"/>
                      <a:pt x="1" y="13"/>
                      <a:pt x="2" y="7"/>
                    </a:cubicBezTo>
                    <a:cubicBezTo>
                      <a:pt x="2" y="6"/>
                      <a:pt x="1" y="10"/>
                      <a:pt x="1" y="9"/>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9"/>
                    </a:cubicBezTo>
                    <a:cubicBezTo>
                      <a:pt x="1" y="13"/>
                      <a:pt x="1" y="5"/>
                      <a:pt x="1" y="3"/>
                    </a:cubicBezTo>
                    <a:cubicBezTo>
                      <a:pt x="1"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4" name="Rectangle 2034">
                <a:extLst>
                  <a:ext uri="{FF2B5EF4-FFF2-40B4-BE49-F238E27FC236}">
                    <a16:creationId xmlns:a16="http://schemas.microsoft.com/office/drawing/2014/main" xmlns="" id="{F8407410-D27C-432D-A2D4-584BC5A15A3B}"/>
                  </a:ext>
                </a:extLst>
              </p:cNvPr>
              <p:cNvSpPr/>
              <p:nvPr/>
            </p:nvSpPr>
            <p:spPr>
              <a:xfrm>
                <a:off x="2736" y="3163"/>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145" name="Freeform 2035">
                <a:extLst>
                  <a:ext uri="{FF2B5EF4-FFF2-40B4-BE49-F238E27FC236}">
                    <a16:creationId xmlns:a16="http://schemas.microsoft.com/office/drawing/2014/main" xmlns="" id="{E3764996-153A-4FAB-B694-69600A8EF373}"/>
                  </a:ext>
                </a:extLst>
              </p:cNvPr>
              <p:cNvSpPr/>
              <p:nvPr/>
            </p:nvSpPr>
            <p:spPr>
              <a:xfrm>
                <a:off x="2804" y="3145"/>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6" name="Freeform 2036">
                <a:extLst>
                  <a:ext uri="{FF2B5EF4-FFF2-40B4-BE49-F238E27FC236}">
                    <a16:creationId xmlns:a16="http://schemas.microsoft.com/office/drawing/2014/main" xmlns="" id="{F1822EFF-8E44-427F-8F54-4C476E2105E1}"/>
                  </a:ext>
                </a:extLst>
              </p:cNvPr>
              <p:cNvSpPr/>
              <p:nvPr/>
            </p:nvSpPr>
            <p:spPr>
              <a:xfrm>
                <a:off x="2801" y="3144"/>
                <a:ext cx="4" cy="15"/>
              </a:xfrm>
              <a:custGeom>
                <a:avLst/>
                <a:gdLst/>
                <a:ahLst/>
                <a:cxnLst>
                  <a:cxn ang="0">
                    <a:pos x="0" y="15"/>
                  </a:cxn>
                  <a:cxn ang="0">
                    <a:pos x="1" y="13"/>
                  </a:cxn>
                  <a:cxn ang="0">
                    <a:pos x="4" y="0"/>
                  </a:cxn>
                  <a:cxn ang="0">
                    <a:pos x="1" y="8"/>
                  </a:cxn>
                  <a:cxn ang="0">
                    <a:pos x="3" y="5"/>
                  </a:cxn>
                  <a:cxn ang="0">
                    <a:pos x="1" y="11"/>
                  </a:cxn>
                  <a:cxn ang="0">
                    <a:pos x="1" y="10"/>
                  </a:cxn>
                  <a:cxn ang="0">
                    <a:pos x="0" y="15"/>
                  </a:cxn>
                </a:cxnLst>
                <a:rect l="0" t="0" r="0" b="0"/>
                <a:pathLst>
                  <a:path w="4" h="16">
                    <a:moveTo>
                      <a:pt x="0" y="16"/>
                    </a:moveTo>
                    <a:cubicBezTo>
                      <a:pt x="1" y="14"/>
                      <a:pt x="1" y="14"/>
                      <a:pt x="1" y="14"/>
                    </a:cubicBezTo>
                    <a:cubicBezTo>
                      <a:pt x="3" y="4"/>
                      <a:pt x="3" y="7"/>
                      <a:pt x="4" y="0"/>
                    </a:cubicBezTo>
                    <a:cubicBezTo>
                      <a:pt x="4" y="1"/>
                      <a:pt x="3" y="5"/>
                      <a:pt x="1" y="9"/>
                    </a:cubicBezTo>
                    <a:cubicBezTo>
                      <a:pt x="2" y="8"/>
                      <a:pt x="3" y="4"/>
                      <a:pt x="3" y="6"/>
                    </a:cubicBezTo>
                    <a:cubicBezTo>
                      <a:pt x="2" y="9"/>
                      <a:pt x="2" y="8"/>
                      <a:pt x="1" y="12"/>
                    </a:cubicBezTo>
                    <a:cubicBezTo>
                      <a:pt x="0" y="15"/>
                      <a:pt x="2" y="10"/>
                      <a:pt x="1" y="11"/>
                    </a:cubicBezTo>
                    <a:lnTo>
                      <a:pt x="0" y="16"/>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7" name="Freeform 2037">
                <a:extLst>
                  <a:ext uri="{FF2B5EF4-FFF2-40B4-BE49-F238E27FC236}">
                    <a16:creationId xmlns:a16="http://schemas.microsoft.com/office/drawing/2014/main" xmlns="" id="{FEACC131-E2D5-4997-9668-9F83030C9BC2}"/>
                  </a:ext>
                </a:extLst>
              </p:cNvPr>
              <p:cNvSpPr/>
              <p:nvPr/>
            </p:nvSpPr>
            <p:spPr>
              <a:xfrm>
                <a:off x="2803" y="3150"/>
                <a:ext cx="1" cy="3"/>
              </a:xfrm>
              <a:custGeom>
                <a:avLst/>
                <a:gdLst/>
                <a:ahLst/>
                <a:cxnLst>
                  <a:cxn ang="0">
                    <a:pos x="1" y="0"/>
                  </a:cxn>
                  <a:cxn ang="0">
                    <a:pos x="0" y="3"/>
                  </a:cxn>
                  <a:cxn ang="0">
                    <a:pos x="1" y="0"/>
                  </a:cxn>
                </a:cxnLst>
                <a:rect l="0" t="0" r="0" b="0"/>
                <a:pathLst>
                  <a:path w="1" h="4">
                    <a:moveTo>
                      <a:pt x="1" y="0"/>
                    </a:moveTo>
                    <a:cubicBezTo>
                      <a:pt x="0" y="4"/>
                      <a:pt x="0" y="4"/>
                      <a:pt x="0" y="4"/>
                    </a:cubicBezTo>
                    <a:cubicBezTo>
                      <a:pt x="0" y="3"/>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8" name="Freeform 2038">
                <a:extLst>
                  <a:ext uri="{FF2B5EF4-FFF2-40B4-BE49-F238E27FC236}">
                    <a16:creationId xmlns:a16="http://schemas.microsoft.com/office/drawing/2014/main" xmlns="" id="{F9EC3422-FA63-4BB2-A068-4252C196EB8A}"/>
                  </a:ext>
                </a:extLst>
              </p:cNvPr>
              <p:cNvSpPr/>
              <p:nvPr/>
            </p:nvSpPr>
            <p:spPr>
              <a:xfrm>
                <a:off x="2803" y="3146"/>
                <a:ext cx="2" cy="6"/>
              </a:xfrm>
              <a:custGeom>
                <a:avLst/>
                <a:gdLst/>
                <a:ahLst/>
                <a:cxnLst>
                  <a:cxn ang="0">
                    <a:pos x="2" y="2"/>
                  </a:cxn>
                  <a:cxn ang="0">
                    <a:pos x="0" y="6"/>
                  </a:cxn>
                  <a:cxn ang="0">
                    <a:pos x="2" y="0"/>
                  </a:cxn>
                  <a:cxn ang="0">
                    <a:pos x="2" y="2"/>
                  </a:cxn>
                </a:cxnLst>
                <a:rect l="0" t="0" r="0" b="0"/>
                <a:pathLst>
                  <a:path w="2" h="7">
                    <a:moveTo>
                      <a:pt x="2" y="3"/>
                    </a:moveTo>
                    <a:cubicBezTo>
                      <a:pt x="2" y="3"/>
                      <a:pt x="1" y="6"/>
                      <a:pt x="0" y="7"/>
                    </a:cubicBezTo>
                    <a:cubicBezTo>
                      <a:pt x="2" y="0"/>
                      <a:pt x="2" y="0"/>
                      <a:pt x="2" y="0"/>
                    </a:cubicBezTo>
                    <a:lnTo>
                      <a:pt x="2"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49" name="Freeform 2039">
                <a:extLst>
                  <a:ext uri="{FF2B5EF4-FFF2-40B4-BE49-F238E27FC236}">
                    <a16:creationId xmlns:a16="http://schemas.microsoft.com/office/drawing/2014/main" xmlns="" id="{C0C9A1EE-ECF6-4EA8-B455-E0AFD07D8F31}"/>
                  </a:ext>
                </a:extLst>
              </p:cNvPr>
              <p:cNvSpPr/>
              <p:nvPr/>
            </p:nvSpPr>
            <p:spPr>
              <a:xfrm>
                <a:off x="2805" y="3148"/>
                <a:ext cx="1" cy="1"/>
              </a:xfrm>
              <a:custGeom>
                <a:avLst/>
                <a:gdLst/>
                <a:ahLst/>
                <a:cxnLst>
                  <a:cxn ang="0">
                    <a:pos x="0" y="1"/>
                  </a:cxn>
                  <a:cxn ang="0">
                    <a:pos x="0" y="1"/>
                  </a:cxn>
                  <a:cxn ang="0">
                    <a:pos x="0" y="1"/>
                  </a:cxn>
                </a:cxnLst>
                <a:rect l="0" t="0" r="0" b="0"/>
                <a:pathLst>
                  <a:path w="1" h="1">
                    <a:moveTo>
                      <a:pt x="0" y="1"/>
                    </a:moveTo>
                    <a:cubicBezTo>
                      <a:pt x="0" y="1"/>
                      <a:pt x="0" y="1"/>
                      <a:pt x="0" y="1"/>
                    </a:cubicBezTo>
                    <a:cubicBezTo>
                      <a:pt x="1" y="0"/>
                      <a:pt x="0" y="0"/>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0" name="Freeform 2040">
                <a:extLst>
                  <a:ext uri="{FF2B5EF4-FFF2-40B4-BE49-F238E27FC236}">
                    <a16:creationId xmlns:a16="http://schemas.microsoft.com/office/drawing/2014/main" xmlns="" id="{F1EF2F5B-D163-43B1-979A-03E24497D821}"/>
                  </a:ext>
                </a:extLst>
              </p:cNvPr>
              <p:cNvSpPr/>
              <p:nvPr/>
            </p:nvSpPr>
            <p:spPr>
              <a:xfrm>
                <a:off x="2803" y="3146"/>
                <a:ext cx="3" cy="10"/>
              </a:xfrm>
              <a:custGeom>
                <a:avLst/>
                <a:gdLst/>
                <a:ahLst/>
                <a:cxnLst>
                  <a:cxn ang="0">
                    <a:pos x="3" y="1"/>
                  </a:cxn>
                  <a:cxn ang="0">
                    <a:pos x="2" y="2"/>
                  </a:cxn>
                  <a:cxn ang="0">
                    <a:pos x="2" y="2"/>
                  </a:cxn>
                  <a:cxn ang="0">
                    <a:pos x="1" y="7"/>
                  </a:cxn>
                  <a:cxn ang="0">
                    <a:pos x="1" y="7"/>
                  </a:cxn>
                  <a:cxn ang="0">
                    <a:pos x="0" y="10"/>
                  </a:cxn>
                  <a:cxn ang="0">
                    <a:pos x="3" y="1"/>
                  </a:cxn>
                </a:cxnLst>
                <a:rect l="0" t="0" r="0" b="0"/>
                <a:pathLst>
                  <a:path w="3" h="11">
                    <a:moveTo>
                      <a:pt x="3" y="2"/>
                    </a:moveTo>
                    <a:cubicBezTo>
                      <a:pt x="3" y="0"/>
                      <a:pt x="3" y="2"/>
                      <a:pt x="2" y="3"/>
                    </a:cubicBezTo>
                    <a:cubicBezTo>
                      <a:pt x="2" y="3"/>
                      <a:pt x="2" y="3"/>
                      <a:pt x="2" y="3"/>
                    </a:cubicBezTo>
                    <a:cubicBezTo>
                      <a:pt x="2" y="5"/>
                      <a:pt x="1" y="10"/>
                      <a:pt x="1" y="8"/>
                    </a:cubicBezTo>
                    <a:cubicBezTo>
                      <a:pt x="0" y="9"/>
                      <a:pt x="2" y="5"/>
                      <a:pt x="1" y="8"/>
                    </a:cubicBezTo>
                    <a:cubicBezTo>
                      <a:pt x="0" y="11"/>
                      <a:pt x="0" y="11"/>
                      <a:pt x="0" y="11"/>
                    </a:cubicBezTo>
                    <a:cubicBezTo>
                      <a:pt x="0" y="11"/>
                      <a:pt x="2"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1" name="Freeform 2041">
                <a:extLst>
                  <a:ext uri="{FF2B5EF4-FFF2-40B4-BE49-F238E27FC236}">
                    <a16:creationId xmlns:a16="http://schemas.microsoft.com/office/drawing/2014/main" xmlns="" id="{0782C76B-8C01-4EA0-B6FB-A2A8C5EFD89F}"/>
                  </a:ext>
                </a:extLst>
              </p:cNvPr>
              <p:cNvSpPr/>
              <p:nvPr/>
            </p:nvSpPr>
            <p:spPr>
              <a:xfrm>
                <a:off x="2805" y="3149"/>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2" name="Freeform 2042">
                <a:extLst>
                  <a:ext uri="{FF2B5EF4-FFF2-40B4-BE49-F238E27FC236}">
                    <a16:creationId xmlns:a16="http://schemas.microsoft.com/office/drawing/2014/main" xmlns="" id="{D7391176-D598-4BEC-949D-544FE5D4FB1A}"/>
                  </a:ext>
                </a:extLst>
              </p:cNvPr>
              <p:cNvSpPr/>
              <p:nvPr/>
            </p:nvSpPr>
            <p:spPr>
              <a:xfrm>
                <a:off x="2804" y="3149"/>
                <a:ext cx="1" cy="1"/>
              </a:xfrm>
              <a:custGeom>
                <a:avLst/>
                <a:gdLst/>
                <a:ahLst/>
                <a:cxnLst>
                  <a:cxn ang="0">
                    <a:pos x="1" y="0"/>
                  </a:cxn>
                  <a:cxn ang="0">
                    <a:pos x="1" y="1"/>
                  </a:cxn>
                  <a:cxn ang="0">
                    <a:pos x="0" y="1"/>
                  </a:cxn>
                  <a:cxn ang="0">
                    <a:pos x="1" y="0"/>
                  </a:cxn>
                </a:cxnLst>
                <a:rect l="0" t="0" r="0" b="0"/>
                <a:pathLst>
                  <a:path w="1" h="1">
                    <a:moveTo>
                      <a:pt x="1" y="0"/>
                    </a:moveTo>
                    <a:lnTo>
                      <a:pt x="1" y="1"/>
                    </a:ln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3" name="Freeform 2043">
                <a:extLst>
                  <a:ext uri="{FF2B5EF4-FFF2-40B4-BE49-F238E27FC236}">
                    <a16:creationId xmlns:a16="http://schemas.microsoft.com/office/drawing/2014/main" xmlns="" id="{D9C60F8B-6D26-443C-BF98-972430736BF9}"/>
                  </a:ext>
                </a:extLst>
              </p:cNvPr>
              <p:cNvSpPr/>
              <p:nvPr/>
            </p:nvSpPr>
            <p:spPr>
              <a:xfrm>
                <a:off x="2803" y="3148"/>
                <a:ext cx="3" cy="11"/>
              </a:xfrm>
              <a:custGeom>
                <a:avLst/>
                <a:gdLst/>
                <a:ahLst/>
                <a:cxnLst>
                  <a:cxn ang="0">
                    <a:pos x="3" y="0"/>
                  </a:cxn>
                  <a:cxn ang="0">
                    <a:pos x="2" y="3"/>
                  </a:cxn>
                  <a:cxn ang="0">
                    <a:pos x="0" y="11"/>
                  </a:cxn>
                  <a:cxn ang="0">
                    <a:pos x="1" y="9"/>
                  </a:cxn>
                  <a:cxn ang="0">
                    <a:pos x="3" y="0"/>
                  </a:cxn>
                </a:cxnLst>
                <a:rect l="0" t="0" r="0" b="0"/>
                <a:pathLst>
                  <a:path w="3" h="12">
                    <a:moveTo>
                      <a:pt x="3" y="0"/>
                    </a:moveTo>
                    <a:cubicBezTo>
                      <a:pt x="2" y="7"/>
                      <a:pt x="3" y="0"/>
                      <a:pt x="2" y="4"/>
                    </a:cubicBezTo>
                    <a:cubicBezTo>
                      <a:pt x="2" y="4"/>
                      <a:pt x="1" y="9"/>
                      <a:pt x="0" y="12"/>
                    </a:cubicBezTo>
                    <a:cubicBezTo>
                      <a:pt x="1" y="10"/>
                      <a:pt x="1" y="10"/>
                      <a:pt x="1" y="10"/>
                    </a:cubicBezTo>
                    <a:cubicBezTo>
                      <a:pt x="2" y="8"/>
                      <a:pt x="3" y="3"/>
                      <a:pt x="3"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4" name="Freeform 2044">
                <a:extLst>
                  <a:ext uri="{FF2B5EF4-FFF2-40B4-BE49-F238E27FC236}">
                    <a16:creationId xmlns:a16="http://schemas.microsoft.com/office/drawing/2014/main" xmlns="" id="{26F0810D-BDC5-4F75-A7F2-1F8F7C914BDA}"/>
                  </a:ext>
                </a:extLst>
              </p:cNvPr>
              <p:cNvSpPr/>
              <p:nvPr/>
            </p:nvSpPr>
            <p:spPr>
              <a:xfrm>
                <a:off x="2803" y="3161"/>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5" name="Freeform 2045">
                <a:extLst>
                  <a:ext uri="{FF2B5EF4-FFF2-40B4-BE49-F238E27FC236}">
                    <a16:creationId xmlns:a16="http://schemas.microsoft.com/office/drawing/2014/main" xmlns="" id="{1FFF9417-3E26-40CA-AA33-4FF4AD27F66D}"/>
                  </a:ext>
                </a:extLst>
              </p:cNvPr>
              <p:cNvSpPr/>
              <p:nvPr/>
            </p:nvSpPr>
            <p:spPr>
              <a:xfrm>
                <a:off x="2802" y="3151"/>
                <a:ext cx="5" cy="15"/>
              </a:xfrm>
              <a:custGeom>
                <a:avLst/>
                <a:gdLst/>
                <a:ahLst/>
                <a:cxnLst>
                  <a:cxn ang="0">
                    <a:pos x="5" y="1"/>
                  </a:cxn>
                  <a:cxn ang="0">
                    <a:pos x="2" y="7"/>
                  </a:cxn>
                  <a:cxn ang="0">
                    <a:pos x="4" y="2"/>
                  </a:cxn>
                  <a:cxn ang="0">
                    <a:pos x="3" y="5"/>
                  </a:cxn>
                  <a:cxn ang="0">
                    <a:pos x="4" y="0"/>
                  </a:cxn>
                  <a:cxn ang="0">
                    <a:pos x="2" y="4"/>
                  </a:cxn>
                  <a:cxn ang="0">
                    <a:pos x="3" y="0"/>
                  </a:cxn>
                  <a:cxn ang="0">
                    <a:pos x="2" y="7"/>
                  </a:cxn>
                  <a:cxn ang="0">
                    <a:pos x="2" y="6"/>
                  </a:cxn>
                  <a:cxn ang="0">
                    <a:pos x="1" y="10"/>
                  </a:cxn>
                  <a:cxn ang="0">
                    <a:pos x="1" y="15"/>
                  </a:cxn>
                  <a:cxn ang="0">
                    <a:pos x="5" y="1"/>
                  </a:cxn>
                </a:cxnLst>
                <a:rect l="0" t="0" r="0" b="0"/>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1" y="16"/>
                    </a:cubicBezTo>
                    <a:cubicBezTo>
                      <a:pt x="1" y="15"/>
                      <a:pt x="4" y="5"/>
                      <a:pt x="5"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6" name="Freeform 2046">
                <a:extLst>
                  <a:ext uri="{FF2B5EF4-FFF2-40B4-BE49-F238E27FC236}">
                    <a16:creationId xmlns:a16="http://schemas.microsoft.com/office/drawing/2014/main" xmlns="" id="{62E80104-6971-4685-9B54-EDF24AE8BF0F}"/>
                  </a:ext>
                </a:extLst>
              </p:cNvPr>
              <p:cNvSpPr/>
              <p:nvPr/>
            </p:nvSpPr>
            <p:spPr>
              <a:xfrm>
                <a:off x="2804" y="3159"/>
                <a:ext cx="1" cy="2"/>
              </a:xfrm>
              <a:custGeom>
                <a:avLst/>
                <a:gdLst/>
                <a:ahLst/>
                <a:cxnLst>
                  <a:cxn ang="0">
                    <a:pos x="1" y="1"/>
                  </a:cxn>
                  <a:cxn ang="0">
                    <a:pos x="0" y="2"/>
                  </a:cxn>
                  <a:cxn ang="0">
                    <a:pos x="1" y="0"/>
                  </a:cxn>
                  <a:cxn ang="0">
                    <a:pos x="1" y="1"/>
                  </a:cxn>
                </a:cxnLst>
                <a:rect l="0" t="0" r="0" b="0"/>
                <a:pathLst>
                  <a:path w="1" h="2">
                    <a:moveTo>
                      <a:pt x="1" y="1"/>
                    </a:moveTo>
                    <a:lnTo>
                      <a:pt x="0" y="2"/>
                    </a:lnTo>
                    <a:lnTo>
                      <a:pt x="1" y="0"/>
                    </a:lnTo>
                    <a:lnTo>
                      <a:pt x="1"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7" name="Freeform 2047">
                <a:extLst>
                  <a:ext uri="{FF2B5EF4-FFF2-40B4-BE49-F238E27FC236}">
                    <a16:creationId xmlns:a16="http://schemas.microsoft.com/office/drawing/2014/main" xmlns="" id="{28927A3A-528A-461E-B083-1070B08FAEE1}"/>
                  </a:ext>
                </a:extLst>
              </p:cNvPr>
              <p:cNvSpPr/>
              <p:nvPr/>
            </p:nvSpPr>
            <p:spPr>
              <a:xfrm>
                <a:off x="2803" y="3151"/>
                <a:ext cx="5" cy="16"/>
              </a:xfrm>
              <a:custGeom>
                <a:avLst/>
                <a:gdLst/>
                <a:ahLst/>
                <a:cxnLst>
                  <a:cxn ang="0">
                    <a:pos x="5" y="0"/>
                  </a:cxn>
                  <a:cxn ang="0">
                    <a:pos x="3" y="4"/>
                  </a:cxn>
                  <a:cxn ang="0">
                    <a:pos x="4" y="1"/>
                  </a:cxn>
                  <a:cxn ang="0">
                    <a:pos x="3" y="6"/>
                  </a:cxn>
                  <a:cxn ang="0">
                    <a:pos x="4" y="3"/>
                  </a:cxn>
                  <a:cxn ang="0">
                    <a:pos x="2" y="12"/>
                  </a:cxn>
                  <a:cxn ang="0">
                    <a:pos x="2" y="10"/>
                  </a:cxn>
                  <a:cxn ang="0">
                    <a:pos x="3" y="9"/>
                  </a:cxn>
                  <a:cxn ang="0">
                    <a:pos x="3" y="7"/>
                  </a:cxn>
                  <a:cxn ang="0">
                    <a:pos x="4" y="5"/>
                  </a:cxn>
                  <a:cxn ang="0">
                    <a:pos x="5" y="0"/>
                  </a:cxn>
                </a:cxnLst>
                <a:rect l="0" t="0" r="0" b="0"/>
                <a:pathLst>
                  <a:path w="5" h="17">
                    <a:moveTo>
                      <a:pt x="5" y="1"/>
                    </a:moveTo>
                    <a:cubicBezTo>
                      <a:pt x="3" y="5"/>
                      <a:pt x="3" y="5"/>
                      <a:pt x="3" y="5"/>
                    </a:cubicBezTo>
                    <a:cubicBezTo>
                      <a:pt x="3" y="4"/>
                      <a:pt x="4" y="3"/>
                      <a:pt x="4" y="2"/>
                    </a:cubicBezTo>
                    <a:cubicBezTo>
                      <a:pt x="4" y="3"/>
                      <a:pt x="3" y="5"/>
                      <a:pt x="3" y="7"/>
                    </a:cubicBezTo>
                    <a:cubicBezTo>
                      <a:pt x="1" y="13"/>
                      <a:pt x="3" y="5"/>
                      <a:pt x="4" y="4"/>
                    </a:cubicBezTo>
                    <a:cubicBezTo>
                      <a:pt x="4" y="7"/>
                      <a:pt x="3" y="7"/>
                      <a:pt x="2" y="13"/>
                    </a:cubicBezTo>
                    <a:cubicBezTo>
                      <a:pt x="2" y="12"/>
                      <a:pt x="2" y="11"/>
                      <a:pt x="2" y="11"/>
                    </a:cubicBezTo>
                    <a:cubicBezTo>
                      <a:pt x="0" y="17"/>
                      <a:pt x="2" y="11"/>
                      <a:pt x="3" y="10"/>
                    </a:cubicBezTo>
                    <a:cubicBezTo>
                      <a:pt x="3" y="9"/>
                      <a:pt x="4" y="7"/>
                      <a:pt x="3" y="8"/>
                    </a:cubicBezTo>
                    <a:cubicBezTo>
                      <a:pt x="4" y="6"/>
                      <a:pt x="4" y="6"/>
                      <a:pt x="4" y="6"/>
                    </a:cubicBezTo>
                    <a:cubicBezTo>
                      <a:pt x="5" y="1"/>
                      <a:pt x="5" y="0"/>
                      <a:pt x="5"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8" name="Freeform 2048">
                <a:extLst>
                  <a:ext uri="{FF2B5EF4-FFF2-40B4-BE49-F238E27FC236}">
                    <a16:creationId xmlns:a16="http://schemas.microsoft.com/office/drawing/2014/main" xmlns="" id="{F25E30B2-134F-46CB-938C-237B0FE55EAE}"/>
                  </a:ext>
                </a:extLst>
              </p:cNvPr>
              <p:cNvSpPr/>
              <p:nvPr/>
            </p:nvSpPr>
            <p:spPr>
              <a:xfrm>
                <a:off x="2807" y="3150"/>
                <a:ext cx="1" cy="2"/>
              </a:xfrm>
              <a:custGeom>
                <a:avLst/>
                <a:gdLst/>
                <a:ahLst/>
                <a:cxnLst>
                  <a:cxn ang="0">
                    <a:pos x="0" y="2"/>
                  </a:cxn>
                  <a:cxn ang="0">
                    <a:pos x="0" y="2"/>
                  </a:cxn>
                  <a:cxn ang="0">
                    <a:pos x="0" y="2"/>
                  </a:cxn>
                </a:cxnLst>
                <a:rect l="0" t="0" r="0" b="0"/>
                <a:pathLst>
                  <a:path w="1" h="2">
                    <a:moveTo>
                      <a:pt x="0" y="2"/>
                    </a:moveTo>
                    <a:cubicBezTo>
                      <a:pt x="0" y="1"/>
                      <a:pt x="0" y="2"/>
                      <a:pt x="0" y="2"/>
                    </a:cubicBezTo>
                    <a:cubicBezTo>
                      <a:pt x="0" y="1"/>
                      <a:pt x="1" y="0"/>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59" name="Freeform 2049">
                <a:extLst>
                  <a:ext uri="{FF2B5EF4-FFF2-40B4-BE49-F238E27FC236}">
                    <a16:creationId xmlns:a16="http://schemas.microsoft.com/office/drawing/2014/main" xmlns="" id="{089C62D0-2A7E-47E4-8E4D-098AF5858634}"/>
                  </a:ext>
                </a:extLst>
              </p:cNvPr>
              <p:cNvSpPr/>
              <p:nvPr/>
            </p:nvSpPr>
            <p:spPr>
              <a:xfrm>
                <a:off x="2806" y="3160"/>
                <a:ext cx="0" cy="0"/>
              </a:xfrm>
              <a:custGeom>
                <a:avLst/>
                <a:gdLst/>
                <a:ahLst/>
                <a:cxnLst>
                  <a:cxn ang="0">
                    <a:pos x="0" y="0"/>
                  </a:cxn>
                  <a:cxn ang="0">
                    <a:pos x="0" y="0"/>
                  </a:cxn>
                  <a:cxn ang="0">
                    <a:pos x="0" y="0"/>
                  </a:cxn>
                </a:cxnLst>
                <a:rect l="0" t="0" r="0" b="0"/>
                <a:pathLst>
                  <a:path w="1" h="1">
                    <a:moveTo>
                      <a:pt x="0" y="1"/>
                    </a:moveTo>
                    <a:cubicBezTo>
                      <a:pt x="0" y="0"/>
                      <a:pt x="0" y="0"/>
                      <a:pt x="0" y="1"/>
                    </a:cubicBezTo>
                    <a:cubicBezTo>
                      <a:pt x="0" y="1"/>
                      <a:pt x="0" y="1"/>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0" name="Freeform 2050">
                <a:extLst>
                  <a:ext uri="{FF2B5EF4-FFF2-40B4-BE49-F238E27FC236}">
                    <a16:creationId xmlns:a16="http://schemas.microsoft.com/office/drawing/2014/main" xmlns="" id="{06C06D69-394F-4548-B6F9-BBF9CF877B6C}"/>
                  </a:ext>
                </a:extLst>
              </p:cNvPr>
              <p:cNvSpPr/>
              <p:nvPr/>
            </p:nvSpPr>
            <p:spPr>
              <a:xfrm>
                <a:off x="2808" y="3151"/>
                <a:ext cx="0" cy="3"/>
              </a:xfrm>
              <a:custGeom>
                <a:avLst/>
                <a:gdLst/>
                <a:ahLst/>
                <a:cxnLst>
                  <a:cxn ang="0">
                    <a:pos x="0" y="3"/>
                  </a:cxn>
                  <a:cxn ang="0">
                    <a:pos x="0" y="3"/>
                  </a:cxn>
                  <a:cxn ang="0">
                    <a:pos x="0" y="0"/>
                  </a:cxn>
                  <a:cxn ang="0">
                    <a:pos x="0" y="3"/>
                  </a:cxn>
                </a:cxnLst>
                <a:rect l="0" t="0" r="0" b="0"/>
                <a:pathLst>
                  <a:path w="1" h="3">
                    <a:moveTo>
                      <a:pt x="0" y="3"/>
                    </a:moveTo>
                    <a:cubicBezTo>
                      <a:pt x="0" y="3"/>
                      <a:pt x="0" y="3"/>
                      <a:pt x="0" y="3"/>
                    </a:cubicBezTo>
                    <a:cubicBezTo>
                      <a:pt x="0" y="0"/>
                      <a:pt x="0" y="0"/>
                      <a:pt x="0" y="0"/>
                    </a:cubicBezTo>
                    <a:cubicBezTo>
                      <a:pt x="0" y="1"/>
                      <a:pt x="0" y="1"/>
                      <a:pt x="0" y="3"/>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1" name="Freeform 2051">
                <a:extLst>
                  <a:ext uri="{FF2B5EF4-FFF2-40B4-BE49-F238E27FC236}">
                    <a16:creationId xmlns:a16="http://schemas.microsoft.com/office/drawing/2014/main" xmlns="" id="{4F2CC3F4-C888-4565-871C-EA4BDB248B90}"/>
                  </a:ext>
                </a:extLst>
              </p:cNvPr>
              <p:cNvSpPr/>
              <p:nvPr/>
            </p:nvSpPr>
            <p:spPr>
              <a:xfrm>
                <a:off x="2805" y="3149"/>
                <a:ext cx="11" cy="17"/>
              </a:xfrm>
              <a:custGeom>
                <a:avLst/>
                <a:gdLst/>
                <a:ahLst/>
                <a:cxnLst>
                  <a:cxn ang="0">
                    <a:pos x="7" y="14"/>
                  </a:cxn>
                  <a:cxn ang="0">
                    <a:pos x="8" y="11"/>
                  </a:cxn>
                  <a:cxn ang="0">
                    <a:pos x="9" y="8"/>
                  </a:cxn>
                  <a:cxn ang="0">
                    <a:pos x="11" y="1"/>
                  </a:cxn>
                  <a:cxn ang="0">
                    <a:pos x="10" y="4"/>
                  </a:cxn>
                  <a:cxn ang="0">
                    <a:pos x="10" y="1"/>
                  </a:cxn>
                  <a:cxn ang="0">
                    <a:pos x="9" y="3"/>
                  </a:cxn>
                  <a:cxn ang="0">
                    <a:pos x="8" y="4"/>
                  </a:cxn>
                  <a:cxn ang="0">
                    <a:pos x="5" y="2"/>
                  </a:cxn>
                  <a:cxn ang="0">
                    <a:pos x="3" y="8"/>
                  </a:cxn>
                  <a:cxn ang="0">
                    <a:pos x="4" y="4"/>
                  </a:cxn>
                  <a:cxn ang="0">
                    <a:pos x="4" y="4"/>
                  </a:cxn>
                  <a:cxn ang="0">
                    <a:pos x="3" y="2"/>
                  </a:cxn>
                  <a:cxn ang="0">
                    <a:pos x="1" y="9"/>
                  </a:cxn>
                  <a:cxn ang="0">
                    <a:pos x="3" y="2"/>
                  </a:cxn>
                  <a:cxn ang="0">
                    <a:pos x="2" y="7"/>
                  </a:cxn>
                  <a:cxn ang="0">
                    <a:pos x="1" y="11"/>
                  </a:cxn>
                  <a:cxn ang="0">
                    <a:pos x="0" y="14"/>
                  </a:cxn>
                  <a:cxn ang="0">
                    <a:pos x="4" y="7"/>
                  </a:cxn>
                  <a:cxn ang="0">
                    <a:pos x="3" y="9"/>
                  </a:cxn>
                  <a:cxn ang="0">
                    <a:pos x="3" y="13"/>
                  </a:cxn>
                  <a:cxn ang="0">
                    <a:pos x="5" y="8"/>
                  </a:cxn>
                  <a:cxn ang="0">
                    <a:pos x="5" y="9"/>
                  </a:cxn>
                  <a:cxn ang="0">
                    <a:pos x="6" y="8"/>
                  </a:cxn>
                  <a:cxn ang="0">
                    <a:pos x="5" y="10"/>
                  </a:cxn>
                  <a:cxn ang="0">
                    <a:pos x="7" y="4"/>
                  </a:cxn>
                  <a:cxn ang="0">
                    <a:pos x="5" y="14"/>
                  </a:cxn>
                  <a:cxn ang="0">
                    <a:pos x="6" y="10"/>
                  </a:cxn>
                  <a:cxn ang="0">
                    <a:pos x="7" y="7"/>
                  </a:cxn>
                  <a:cxn ang="0">
                    <a:pos x="5" y="13"/>
                  </a:cxn>
                  <a:cxn ang="0">
                    <a:pos x="7" y="9"/>
                  </a:cxn>
                  <a:cxn ang="0">
                    <a:pos x="8" y="6"/>
                  </a:cxn>
                  <a:cxn ang="0">
                    <a:pos x="8" y="8"/>
                  </a:cxn>
                  <a:cxn ang="0">
                    <a:pos x="6" y="14"/>
                  </a:cxn>
                  <a:cxn ang="0">
                    <a:pos x="6" y="17"/>
                  </a:cxn>
                  <a:cxn ang="0">
                    <a:pos x="8" y="9"/>
                  </a:cxn>
                  <a:cxn ang="0">
                    <a:pos x="7" y="14"/>
                  </a:cxn>
                </a:cxnLst>
                <a:rect l="0" t="0" r="0" b="0"/>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2"/>
                      <a:pt x="11" y="2"/>
                      <a:pt x="11" y="2"/>
                    </a:cubicBezTo>
                    <a:cubicBezTo>
                      <a:pt x="11" y="4"/>
                      <a:pt x="9" y="6"/>
                      <a:pt x="10" y="4"/>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5"/>
                      <a:pt x="3" y="10"/>
                      <a:pt x="2" y="11"/>
                    </a:cubicBezTo>
                    <a:cubicBezTo>
                      <a:pt x="4" y="4"/>
                      <a:pt x="2" y="11"/>
                      <a:pt x="4" y="3"/>
                    </a:cubicBezTo>
                    <a:cubicBezTo>
                      <a:pt x="4" y="1"/>
                      <a:pt x="3" y="9"/>
                      <a:pt x="3" y="8"/>
                    </a:cubicBezTo>
                    <a:cubicBezTo>
                      <a:pt x="1" y="12"/>
                      <a:pt x="2" y="10"/>
                      <a:pt x="2" y="13"/>
                    </a:cubicBezTo>
                    <a:cubicBezTo>
                      <a:pt x="1" y="16"/>
                      <a:pt x="2" y="11"/>
                      <a:pt x="1" y="16"/>
                    </a:cubicBezTo>
                    <a:cubicBezTo>
                      <a:pt x="0" y="18"/>
                      <a:pt x="4" y="10"/>
                      <a:pt x="5" y="8"/>
                    </a:cubicBezTo>
                    <a:cubicBezTo>
                      <a:pt x="4" y="11"/>
                      <a:pt x="4" y="11"/>
                      <a:pt x="4" y="11"/>
                    </a:cubicBezTo>
                    <a:cubicBezTo>
                      <a:pt x="5" y="9"/>
                      <a:pt x="6"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1"/>
                      <a:pt x="9" y="9"/>
                    </a:cubicBezTo>
                    <a:cubicBezTo>
                      <a:pt x="8" y="14"/>
                      <a:pt x="8" y="14"/>
                      <a:pt x="7" y="16"/>
                    </a:cubicBezTo>
                    <a:cubicBezTo>
                      <a:pt x="7" y="17"/>
                      <a:pt x="7" y="17"/>
                      <a:pt x="7" y="19"/>
                    </a:cubicBezTo>
                    <a:cubicBezTo>
                      <a:pt x="8" y="16"/>
                      <a:pt x="9" y="13"/>
                      <a:pt x="9" y="11"/>
                    </a:cubicBezTo>
                    <a:cubicBezTo>
                      <a:pt x="8" y="16"/>
                      <a:pt x="8" y="16"/>
                      <a:pt x="8" y="16"/>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2" name="Freeform 2052">
                <a:extLst>
                  <a:ext uri="{FF2B5EF4-FFF2-40B4-BE49-F238E27FC236}">
                    <a16:creationId xmlns:a16="http://schemas.microsoft.com/office/drawing/2014/main" xmlns="" id="{75330228-2646-47EA-8F14-1187AD328EEB}"/>
                  </a:ext>
                </a:extLst>
              </p:cNvPr>
              <p:cNvSpPr/>
              <p:nvPr/>
            </p:nvSpPr>
            <p:spPr>
              <a:xfrm>
                <a:off x="2810" y="3166"/>
                <a:ext cx="1" cy="2"/>
              </a:xfrm>
              <a:custGeom>
                <a:avLst/>
                <a:gdLst/>
                <a:ahLst/>
                <a:cxnLst>
                  <a:cxn ang="0">
                    <a:pos x="1" y="0"/>
                  </a:cxn>
                  <a:cxn ang="0">
                    <a:pos x="0" y="2"/>
                  </a:cxn>
                  <a:cxn ang="0">
                    <a:pos x="0" y="1"/>
                  </a:cxn>
                  <a:cxn ang="0">
                    <a:pos x="1" y="0"/>
                  </a:cxn>
                </a:cxnLst>
                <a:rect l="0" t="0" r="0" b="0"/>
                <a:pathLst>
                  <a:path w="1" h="2">
                    <a:moveTo>
                      <a:pt x="1" y="0"/>
                    </a:moveTo>
                    <a:lnTo>
                      <a:pt x="0" y="2"/>
                    </a:ln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3" name="Freeform 2053">
                <a:extLst>
                  <a:ext uri="{FF2B5EF4-FFF2-40B4-BE49-F238E27FC236}">
                    <a16:creationId xmlns:a16="http://schemas.microsoft.com/office/drawing/2014/main" xmlns="" id="{9755C02B-2284-4127-8FCB-E7892617D2EC}"/>
                  </a:ext>
                </a:extLst>
              </p:cNvPr>
              <p:cNvSpPr/>
              <p:nvPr/>
            </p:nvSpPr>
            <p:spPr>
              <a:xfrm>
                <a:off x="2812" y="316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4" name="Rectangle 2054">
                <a:extLst>
                  <a:ext uri="{FF2B5EF4-FFF2-40B4-BE49-F238E27FC236}">
                    <a16:creationId xmlns:a16="http://schemas.microsoft.com/office/drawing/2014/main" xmlns="" id="{5ACFDF64-95B2-4B7D-8A20-9A53894F6EAA}"/>
                  </a:ext>
                </a:extLst>
              </p:cNvPr>
              <p:cNvSpPr/>
              <p:nvPr/>
            </p:nvSpPr>
            <p:spPr>
              <a:xfrm>
                <a:off x="2814" y="3151"/>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2165" name="Freeform 2055">
                <a:extLst>
                  <a:ext uri="{FF2B5EF4-FFF2-40B4-BE49-F238E27FC236}">
                    <a16:creationId xmlns:a16="http://schemas.microsoft.com/office/drawing/2014/main" xmlns="" id="{FE637C6E-0752-4B1D-B494-A74222144658}"/>
                  </a:ext>
                </a:extLst>
              </p:cNvPr>
              <p:cNvSpPr/>
              <p:nvPr/>
            </p:nvSpPr>
            <p:spPr>
              <a:xfrm>
                <a:off x="2810" y="3163"/>
                <a:ext cx="0" cy="4"/>
              </a:xfrm>
              <a:custGeom>
                <a:avLst/>
                <a:gdLst/>
                <a:ahLst/>
                <a:cxnLst>
                  <a:cxn ang="0">
                    <a:pos x="0" y="4"/>
                  </a:cxn>
                  <a:cxn ang="0">
                    <a:pos x="0" y="0"/>
                  </a:cxn>
                  <a:cxn ang="0">
                    <a:pos x="0" y="4"/>
                  </a:cxn>
                </a:cxnLst>
                <a:rect l="0" t="0" r="0" b="0"/>
                <a:pathLst>
                  <a:path w="1" h="4">
                    <a:moveTo>
                      <a:pt x="0" y="4"/>
                    </a:moveTo>
                    <a:lnTo>
                      <a:pt x="0" y="0"/>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6" name="Freeform 2056">
                <a:extLst>
                  <a:ext uri="{FF2B5EF4-FFF2-40B4-BE49-F238E27FC236}">
                    <a16:creationId xmlns:a16="http://schemas.microsoft.com/office/drawing/2014/main" xmlns="" id="{D92CBA68-2FDD-4A10-AFEA-EF5639A90DED}"/>
                  </a:ext>
                </a:extLst>
              </p:cNvPr>
              <p:cNvSpPr/>
              <p:nvPr/>
            </p:nvSpPr>
            <p:spPr>
              <a:xfrm>
                <a:off x="2809" y="3162"/>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7" name="Freeform 2057">
                <a:extLst>
                  <a:ext uri="{FF2B5EF4-FFF2-40B4-BE49-F238E27FC236}">
                    <a16:creationId xmlns:a16="http://schemas.microsoft.com/office/drawing/2014/main" xmlns="" id="{7AE67795-E803-4FDC-80DE-30CFAFAF14F8}"/>
                  </a:ext>
                </a:extLst>
              </p:cNvPr>
              <p:cNvSpPr/>
              <p:nvPr/>
            </p:nvSpPr>
            <p:spPr>
              <a:xfrm>
                <a:off x="2811" y="3165"/>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8" name="Freeform 2058">
                <a:extLst>
                  <a:ext uri="{FF2B5EF4-FFF2-40B4-BE49-F238E27FC236}">
                    <a16:creationId xmlns:a16="http://schemas.microsoft.com/office/drawing/2014/main" xmlns="" id="{D0EF7131-9C7E-4259-A6FF-B44333D3BACF}"/>
                  </a:ext>
                </a:extLst>
              </p:cNvPr>
              <p:cNvSpPr/>
              <p:nvPr/>
            </p:nvSpPr>
            <p:spPr>
              <a:xfrm>
                <a:off x="2813" y="3147"/>
                <a:ext cx="7" cy="21"/>
              </a:xfrm>
              <a:custGeom>
                <a:avLst/>
                <a:gdLst/>
                <a:ahLst/>
                <a:cxnLst>
                  <a:cxn ang="0">
                    <a:pos x="6" y="3"/>
                  </a:cxn>
                  <a:cxn ang="0">
                    <a:pos x="6" y="0"/>
                  </a:cxn>
                  <a:cxn ang="0">
                    <a:pos x="3" y="10"/>
                  </a:cxn>
                  <a:cxn ang="0">
                    <a:pos x="6" y="1"/>
                  </a:cxn>
                  <a:cxn ang="0">
                    <a:pos x="3" y="7"/>
                  </a:cxn>
                  <a:cxn ang="0">
                    <a:pos x="3" y="4"/>
                  </a:cxn>
                  <a:cxn ang="0">
                    <a:pos x="0" y="12"/>
                  </a:cxn>
                  <a:cxn ang="0">
                    <a:pos x="3" y="3"/>
                  </a:cxn>
                  <a:cxn ang="0">
                    <a:pos x="3" y="2"/>
                  </a:cxn>
                  <a:cxn ang="0">
                    <a:pos x="2" y="5"/>
                  </a:cxn>
                  <a:cxn ang="0">
                    <a:pos x="0" y="10"/>
                  </a:cxn>
                  <a:cxn ang="0">
                    <a:pos x="0" y="15"/>
                  </a:cxn>
                  <a:cxn ang="0">
                    <a:pos x="0" y="11"/>
                  </a:cxn>
                  <a:cxn ang="0">
                    <a:pos x="0" y="15"/>
                  </a:cxn>
                  <a:cxn ang="0">
                    <a:pos x="0" y="13"/>
                  </a:cxn>
                  <a:cxn ang="0">
                    <a:pos x="0" y="16"/>
                  </a:cxn>
                  <a:cxn ang="0">
                    <a:pos x="1" y="13"/>
                  </a:cxn>
                  <a:cxn ang="0">
                    <a:pos x="0" y="14"/>
                  </a:cxn>
                  <a:cxn ang="0">
                    <a:pos x="2" y="10"/>
                  </a:cxn>
                  <a:cxn ang="0">
                    <a:pos x="1" y="15"/>
                  </a:cxn>
                  <a:cxn ang="0">
                    <a:pos x="2" y="11"/>
                  </a:cxn>
                  <a:cxn ang="0">
                    <a:pos x="1" y="17"/>
                  </a:cxn>
                  <a:cxn ang="0">
                    <a:pos x="2" y="13"/>
                  </a:cxn>
                  <a:cxn ang="0">
                    <a:pos x="1" y="16"/>
                  </a:cxn>
                  <a:cxn ang="0">
                    <a:pos x="3" y="8"/>
                  </a:cxn>
                  <a:cxn ang="0">
                    <a:pos x="2" y="15"/>
                  </a:cxn>
                  <a:cxn ang="0">
                    <a:pos x="3" y="13"/>
                  </a:cxn>
                  <a:cxn ang="0">
                    <a:pos x="3" y="14"/>
                  </a:cxn>
                  <a:cxn ang="0">
                    <a:pos x="4" y="11"/>
                  </a:cxn>
                  <a:cxn ang="0">
                    <a:pos x="4" y="10"/>
                  </a:cxn>
                  <a:cxn ang="0">
                    <a:pos x="5" y="8"/>
                  </a:cxn>
                  <a:cxn ang="0">
                    <a:pos x="4" y="10"/>
                  </a:cxn>
                  <a:cxn ang="0">
                    <a:pos x="6" y="4"/>
                  </a:cxn>
                  <a:cxn ang="0">
                    <a:pos x="5" y="8"/>
                  </a:cxn>
                  <a:cxn ang="0">
                    <a:pos x="6" y="3"/>
                  </a:cxn>
                </a:cxnLst>
                <a:rect l="0" t="0" r="0" b="0"/>
                <a:pathLst>
                  <a:path w="8" h="23">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7"/>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69" name="Freeform 2059">
                <a:extLst>
                  <a:ext uri="{FF2B5EF4-FFF2-40B4-BE49-F238E27FC236}">
                    <a16:creationId xmlns:a16="http://schemas.microsoft.com/office/drawing/2014/main" xmlns="" id="{95549B24-7208-4DD1-A64B-DCA84809697E}"/>
                  </a:ext>
                </a:extLst>
              </p:cNvPr>
              <p:cNvSpPr/>
              <p:nvPr/>
            </p:nvSpPr>
            <p:spPr>
              <a:xfrm>
                <a:off x="2814" y="3161"/>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0" name="Freeform 2060">
                <a:extLst>
                  <a:ext uri="{FF2B5EF4-FFF2-40B4-BE49-F238E27FC236}">
                    <a16:creationId xmlns:a16="http://schemas.microsoft.com/office/drawing/2014/main" xmlns="" id="{A0550BE8-B6BF-433C-97B9-F23D2CB02A2E}"/>
                  </a:ext>
                </a:extLst>
              </p:cNvPr>
              <p:cNvSpPr/>
              <p:nvPr/>
            </p:nvSpPr>
            <p:spPr>
              <a:xfrm>
                <a:off x="2816" y="3145"/>
                <a:ext cx="8" cy="24"/>
              </a:xfrm>
              <a:custGeom>
                <a:avLst/>
                <a:gdLst/>
                <a:ahLst/>
                <a:cxnLst>
                  <a:cxn ang="0">
                    <a:pos x="3" y="11"/>
                  </a:cxn>
                  <a:cxn ang="0">
                    <a:pos x="2" y="16"/>
                  </a:cxn>
                  <a:cxn ang="0">
                    <a:pos x="4" y="8"/>
                  </a:cxn>
                  <a:cxn ang="0">
                    <a:pos x="5" y="6"/>
                  </a:cxn>
                  <a:cxn ang="0">
                    <a:pos x="3" y="14"/>
                  </a:cxn>
                  <a:cxn ang="0">
                    <a:pos x="3" y="15"/>
                  </a:cxn>
                  <a:cxn ang="0">
                    <a:pos x="4" y="10"/>
                  </a:cxn>
                  <a:cxn ang="0">
                    <a:pos x="5" y="8"/>
                  </a:cxn>
                  <a:cxn ang="0">
                    <a:pos x="5" y="8"/>
                  </a:cxn>
                  <a:cxn ang="0">
                    <a:pos x="3" y="15"/>
                  </a:cxn>
                  <a:cxn ang="0">
                    <a:pos x="8" y="1"/>
                  </a:cxn>
                  <a:cxn ang="0">
                    <a:pos x="8" y="2"/>
                  </a:cxn>
                  <a:cxn ang="0">
                    <a:pos x="6" y="8"/>
                  </a:cxn>
                  <a:cxn ang="0">
                    <a:pos x="6" y="6"/>
                  </a:cxn>
                  <a:cxn ang="0">
                    <a:pos x="7" y="3"/>
                  </a:cxn>
                  <a:cxn ang="0">
                    <a:pos x="5" y="3"/>
                  </a:cxn>
                  <a:cxn ang="0">
                    <a:pos x="5" y="3"/>
                  </a:cxn>
                  <a:cxn ang="0">
                    <a:pos x="4" y="7"/>
                  </a:cxn>
                  <a:cxn ang="0">
                    <a:pos x="2" y="12"/>
                  </a:cxn>
                  <a:cxn ang="0">
                    <a:pos x="3" y="10"/>
                  </a:cxn>
                  <a:cxn ang="0">
                    <a:pos x="1" y="16"/>
                  </a:cxn>
                  <a:cxn ang="0">
                    <a:pos x="0" y="19"/>
                  </a:cxn>
                  <a:cxn ang="0">
                    <a:pos x="1" y="19"/>
                  </a:cxn>
                  <a:cxn ang="0">
                    <a:pos x="3" y="11"/>
                  </a:cxn>
                </a:cxnLst>
                <a:rect l="0" t="0" r="0" b="0"/>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2"/>
                    </a:cubicBezTo>
                    <a:cubicBezTo>
                      <a:pt x="6" y="8"/>
                      <a:pt x="7" y="6"/>
                      <a:pt x="6" y="9"/>
                    </a:cubicBezTo>
                    <a:cubicBezTo>
                      <a:pt x="6" y="11"/>
                      <a:pt x="6" y="10"/>
                      <a:pt x="6" y="10"/>
                    </a:cubicBezTo>
                    <a:cubicBezTo>
                      <a:pt x="5" y="15"/>
                      <a:pt x="5" y="13"/>
                      <a:pt x="4" y="17"/>
                    </a:cubicBezTo>
                    <a:cubicBezTo>
                      <a:pt x="6" y="11"/>
                      <a:pt x="7" y="11"/>
                      <a:pt x="9" y="2"/>
                    </a:cubicBezTo>
                    <a:cubicBezTo>
                      <a:pt x="9" y="0"/>
                      <a:pt x="9" y="2"/>
                      <a:pt x="9"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4" y="12"/>
                    </a:cubicBezTo>
                    <a:cubicBezTo>
                      <a:pt x="3" y="15"/>
                      <a:pt x="2" y="17"/>
                      <a:pt x="2" y="19"/>
                    </a:cubicBezTo>
                    <a:cubicBezTo>
                      <a:pt x="2" y="20"/>
                      <a:pt x="2" y="17"/>
                      <a:pt x="1" y="22"/>
                    </a:cubicBezTo>
                    <a:cubicBezTo>
                      <a:pt x="0" y="27"/>
                      <a:pt x="2" y="17"/>
                      <a:pt x="2" y="22"/>
                    </a:cubicBezTo>
                    <a:lnTo>
                      <a:pt x="4" y="1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1" name="Freeform 2061">
                <a:extLst>
                  <a:ext uri="{FF2B5EF4-FFF2-40B4-BE49-F238E27FC236}">
                    <a16:creationId xmlns:a16="http://schemas.microsoft.com/office/drawing/2014/main" xmlns="" id="{70BFD180-D718-4DB1-9901-16D7A3BCC7B9}"/>
                  </a:ext>
                </a:extLst>
              </p:cNvPr>
              <p:cNvSpPr/>
              <p:nvPr/>
            </p:nvSpPr>
            <p:spPr>
              <a:xfrm>
                <a:off x="2818" y="3158"/>
                <a:ext cx="1" cy="2"/>
              </a:xfrm>
              <a:custGeom>
                <a:avLst/>
                <a:gdLst/>
                <a:ahLst/>
                <a:cxnLst>
                  <a:cxn ang="0">
                    <a:pos x="0" y="2"/>
                  </a:cxn>
                  <a:cxn ang="0">
                    <a:pos x="1" y="0"/>
                  </a:cxn>
                  <a:cxn ang="0">
                    <a:pos x="1" y="1"/>
                  </a:cxn>
                  <a:cxn ang="0">
                    <a:pos x="0" y="2"/>
                  </a:cxn>
                </a:cxnLst>
                <a:rect l="0" t="0" r="0" b="0"/>
                <a:pathLst>
                  <a:path w="1" h="2">
                    <a:moveTo>
                      <a:pt x="0" y="2"/>
                    </a:moveTo>
                    <a:lnTo>
                      <a:pt x="1" y="0"/>
                    </a:lnTo>
                    <a:lnTo>
                      <a:pt x="1" y="1"/>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2" name="Freeform 2062">
                <a:extLst>
                  <a:ext uri="{FF2B5EF4-FFF2-40B4-BE49-F238E27FC236}">
                    <a16:creationId xmlns:a16="http://schemas.microsoft.com/office/drawing/2014/main" xmlns="" id="{7F6E9420-D06C-4D57-A88C-09FD55A40CF7}"/>
                  </a:ext>
                </a:extLst>
              </p:cNvPr>
              <p:cNvSpPr/>
              <p:nvPr/>
            </p:nvSpPr>
            <p:spPr>
              <a:xfrm>
                <a:off x="2820" y="3148"/>
                <a:ext cx="1" cy="3"/>
              </a:xfrm>
              <a:custGeom>
                <a:avLst/>
                <a:gdLst/>
                <a:ahLst/>
                <a:cxnLst>
                  <a:cxn ang="0">
                    <a:pos x="1" y="0"/>
                  </a:cxn>
                  <a:cxn ang="0">
                    <a:pos x="0" y="2"/>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3" name="Freeform 2063">
                <a:extLst>
                  <a:ext uri="{FF2B5EF4-FFF2-40B4-BE49-F238E27FC236}">
                    <a16:creationId xmlns:a16="http://schemas.microsoft.com/office/drawing/2014/main" xmlns="" id="{21F69141-40C1-4D88-9C5E-11EEEF54E066}"/>
                  </a:ext>
                </a:extLst>
              </p:cNvPr>
              <p:cNvSpPr/>
              <p:nvPr/>
            </p:nvSpPr>
            <p:spPr>
              <a:xfrm>
                <a:off x="2819" y="3159"/>
                <a:ext cx="1" cy="1"/>
              </a:xfrm>
              <a:custGeom>
                <a:avLst/>
                <a:gdLst/>
                <a:ahLst/>
                <a:cxnLst>
                  <a:cxn ang="0">
                    <a:pos x="0" y="1"/>
                  </a:cxn>
                  <a:cxn ang="0">
                    <a:pos x="1" y="0"/>
                  </a:cxn>
                  <a:cxn ang="0">
                    <a:pos x="1" y="0"/>
                  </a:cxn>
                  <a:cxn ang="0">
                    <a:pos x="0" y="1"/>
                  </a:cxn>
                </a:cxnLst>
                <a:rect l="0" t="0" r="0" b="0"/>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4" name="Freeform 2064">
                <a:extLst>
                  <a:ext uri="{FF2B5EF4-FFF2-40B4-BE49-F238E27FC236}">
                    <a16:creationId xmlns:a16="http://schemas.microsoft.com/office/drawing/2014/main" xmlns="" id="{CFF364A4-6204-43ED-9F01-E393009B093A}"/>
                  </a:ext>
                </a:extLst>
              </p:cNvPr>
              <p:cNvSpPr/>
              <p:nvPr/>
            </p:nvSpPr>
            <p:spPr>
              <a:xfrm>
                <a:off x="2821" y="3146"/>
                <a:ext cx="4" cy="12"/>
              </a:xfrm>
              <a:custGeom>
                <a:avLst/>
                <a:gdLst/>
                <a:ahLst/>
                <a:cxnLst>
                  <a:cxn ang="0">
                    <a:pos x="4" y="0"/>
                  </a:cxn>
                  <a:cxn ang="0">
                    <a:pos x="3" y="0"/>
                  </a:cxn>
                  <a:cxn ang="0">
                    <a:pos x="0" y="11"/>
                  </a:cxn>
                  <a:cxn ang="0">
                    <a:pos x="3" y="3"/>
                  </a:cxn>
                  <a:cxn ang="0">
                    <a:pos x="3" y="3"/>
                  </a:cxn>
                  <a:cxn ang="0">
                    <a:pos x="4" y="0"/>
                  </a:cxn>
                </a:cxnLst>
                <a:rect l="0" t="0" r="0" b="0"/>
                <a:pathLst>
                  <a:path w="4" h="13">
                    <a:moveTo>
                      <a:pt x="4" y="0"/>
                    </a:moveTo>
                    <a:cubicBezTo>
                      <a:pt x="4" y="0"/>
                      <a:pt x="3" y="3"/>
                      <a:pt x="3" y="0"/>
                    </a:cubicBezTo>
                    <a:cubicBezTo>
                      <a:pt x="0" y="12"/>
                      <a:pt x="0" y="12"/>
                      <a:pt x="0" y="12"/>
                    </a:cubicBezTo>
                    <a:cubicBezTo>
                      <a:pt x="0" y="13"/>
                      <a:pt x="2" y="6"/>
                      <a:pt x="3" y="4"/>
                    </a:cubicBezTo>
                    <a:cubicBezTo>
                      <a:pt x="2" y="8"/>
                      <a:pt x="3" y="4"/>
                      <a:pt x="3" y="4"/>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2175" name="Freeform 2065">
                <a:extLst>
                  <a:ext uri="{FF2B5EF4-FFF2-40B4-BE49-F238E27FC236}">
                    <a16:creationId xmlns:a16="http://schemas.microsoft.com/office/drawing/2014/main" xmlns="" id="{67468F5C-783C-48A5-A146-9EA6607D2D49}"/>
                  </a:ext>
                </a:extLst>
              </p:cNvPr>
              <p:cNvSpPr/>
              <p:nvPr/>
            </p:nvSpPr>
            <p:spPr>
              <a:xfrm>
                <a:off x="2820" y="3142"/>
                <a:ext cx="10" cy="26"/>
              </a:xfrm>
              <a:custGeom>
                <a:avLst/>
                <a:gdLst/>
                <a:ahLst/>
                <a:cxnLst>
                  <a:cxn ang="0">
                    <a:pos x="2" y="16"/>
                  </a:cxn>
                  <a:cxn ang="0">
                    <a:pos x="3" y="15"/>
                  </a:cxn>
                  <a:cxn ang="0">
                    <a:pos x="2" y="17"/>
                  </a:cxn>
                  <a:cxn ang="0">
                    <a:pos x="1" y="20"/>
                  </a:cxn>
                  <a:cxn ang="0">
                    <a:pos x="2" y="18"/>
                  </a:cxn>
                  <a:cxn ang="0">
                    <a:pos x="3" y="16"/>
                  </a:cxn>
                  <a:cxn ang="0">
                    <a:pos x="4" y="13"/>
                  </a:cxn>
                  <a:cxn ang="0">
                    <a:pos x="3" y="20"/>
                  </a:cxn>
                  <a:cxn ang="0">
                    <a:pos x="5" y="10"/>
                  </a:cxn>
                  <a:cxn ang="0">
                    <a:pos x="7" y="9"/>
                  </a:cxn>
                  <a:cxn ang="0">
                    <a:pos x="7" y="9"/>
                  </a:cxn>
                  <a:cxn ang="0">
                    <a:pos x="5" y="14"/>
                  </a:cxn>
                  <a:cxn ang="0">
                    <a:pos x="5" y="14"/>
                  </a:cxn>
                  <a:cxn ang="0">
                    <a:pos x="8" y="7"/>
                  </a:cxn>
                  <a:cxn ang="0">
                    <a:pos x="7" y="9"/>
                  </a:cxn>
                  <a:cxn ang="0">
                    <a:pos x="9" y="4"/>
                  </a:cxn>
                  <a:cxn ang="0">
                    <a:pos x="8" y="4"/>
                  </a:cxn>
                  <a:cxn ang="0">
                    <a:pos x="9" y="2"/>
                  </a:cxn>
                  <a:cxn ang="0">
                    <a:pos x="6" y="5"/>
                  </a:cxn>
                  <a:cxn ang="0">
                    <a:pos x="7" y="2"/>
                  </a:cxn>
                  <a:cxn ang="0">
                    <a:pos x="4" y="11"/>
                  </a:cxn>
                  <a:cxn ang="0">
                    <a:pos x="4" y="10"/>
                  </a:cxn>
                  <a:cxn ang="0">
                    <a:pos x="6" y="4"/>
                  </a:cxn>
                  <a:cxn ang="0">
                    <a:pos x="5" y="7"/>
                  </a:cxn>
                  <a:cxn ang="0">
                    <a:pos x="6" y="1"/>
                  </a:cxn>
                  <a:cxn ang="0">
                    <a:pos x="3" y="9"/>
                  </a:cxn>
                  <a:cxn ang="0">
                    <a:pos x="3" y="7"/>
                  </a:cxn>
                  <a:cxn ang="0">
                    <a:pos x="0" y="15"/>
                  </a:cxn>
                  <a:cxn ang="0">
                    <a:pos x="2" y="14"/>
                  </a:cxn>
                  <a:cxn ang="0">
                    <a:pos x="5" y="11"/>
                  </a:cxn>
                  <a:cxn ang="0">
                    <a:pos x="2" y="15"/>
                  </a:cxn>
                  <a:cxn ang="0">
                    <a:pos x="5" y="11"/>
                  </a:cxn>
                  <a:cxn ang="0">
                    <a:pos x="3" y="15"/>
                  </a:cxn>
                  <a:cxn ang="0">
                    <a:pos x="5" y="11"/>
                  </a:cxn>
                  <a:cxn ang="0">
                    <a:pos x="2" y="16"/>
                  </a:cxn>
                  <a:cxn ang="0">
                    <a:pos x="4" y="15"/>
                  </a:cxn>
                  <a:cxn ang="0">
                    <a:pos x="6" y="9"/>
                  </a:cxn>
                  <a:cxn ang="0">
                    <a:pos x="5" y="7"/>
                  </a:cxn>
                  <a:cxn ang="0">
                    <a:pos x="4" y="12"/>
                  </a:cxn>
                  <a:cxn ang="0">
                    <a:pos x="3" y="12"/>
                  </a:cxn>
                  <a:cxn ang="0">
                    <a:pos x="2" y="15"/>
                  </a:cxn>
                  <a:cxn ang="0">
                    <a:pos x="4" y="6"/>
                  </a:cxn>
                  <a:cxn ang="0">
                    <a:pos x="3" y="7"/>
                  </a:cxn>
                  <a:cxn ang="0">
                    <a:pos x="3" y="9"/>
                  </a:cxn>
                  <a:cxn ang="0">
                    <a:pos x="3" y="7"/>
                  </a:cxn>
                  <a:cxn ang="0">
                    <a:pos x="1" y="18"/>
                  </a:cxn>
                  <a:cxn ang="0">
                    <a:pos x="0" y="22"/>
                  </a:cxn>
                  <a:cxn ang="0">
                    <a:pos x="2" y="16"/>
                  </a:cxn>
                </a:cxnLst>
                <a:rect l="0" t="0" r="0" b="0"/>
                <a:pathLst>
                  <a:path w="11" h="28">
                    <a:moveTo>
                      <a:pt x="3" y="18"/>
                    </a:moveTo>
                    <a:cubicBezTo>
                      <a:pt x="3" y="18"/>
                      <a:pt x="4" y="15"/>
                      <a:pt x="4" y="17"/>
                    </a:cubicBezTo>
                    <a:cubicBezTo>
                      <a:pt x="3" y="19"/>
                      <a:pt x="3" y="20"/>
                      <a:pt x="3" y="19"/>
                    </a:cubicBezTo>
                    <a:cubicBezTo>
                      <a:pt x="2" y="25"/>
                      <a:pt x="3" y="19"/>
                      <a:pt x="2" y="22"/>
                    </a:cubicBezTo>
                    <a:cubicBezTo>
                      <a:pt x="3" y="20"/>
                      <a:pt x="3" y="20"/>
                      <a:pt x="3" y="20"/>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10"/>
                      <a:pt x="6" y="6"/>
                      <a:pt x="6" y="8"/>
                    </a:cubicBezTo>
                    <a:cubicBezTo>
                      <a:pt x="7" y="3"/>
                      <a:pt x="6" y="7"/>
                      <a:pt x="7" y="2"/>
                    </a:cubicBezTo>
                    <a:cubicBezTo>
                      <a:pt x="4" y="10"/>
                      <a:pt x="4" y="10"/>
                      <a:pt x="4" y="10"/>
                    </a:cubicBezTo>
                    <a:cubicBezTo>
                      <a:pt x="5" y="7"/>
                      <a:pt x="4" y="8"/>
                      <a:pt x="4" y="8"/>
                    </a:cubicBezTo>
                    <a:cubicBezTo>
                      <a:pt x="4" y="9"/>
                      <a:pt x="2" y="15"/>
                      <a:pt x="1" y="17"/>
                    </a:cubicBezTo>
                    <a:cubicBezTo>
                      <a:pt x="2" y="15"/>
                      <a:pt x="4" y="14"/>
                      <a:pt x="3" y="16"/>
                    </a:cubicBezTo>
                    <a:cubicBezTo>
                      <a:pt x="6" y="10"/>
                      <a:pt x="4" y="16"/>
                      <a:pt x="6" y="12"/>
                    </a:cubicBezTo>
                    <a:cubicBezTo>
                      <a:pt x="3" y="17"/>
                      <a:pt x="3" y="17"/>
                      <a:pt x="3" y="17"/>
                    </a:cubicBezTo>
                    <a:cubicBezTo>
                      <a:pt x="4" y="16"/>
                      <a:pt x="5" y="14"/>
                      <a:pt x="6" y="12"/>
                    </a:cubicBezTo>
                    <a:cubicBezTo>
                      <a:pt x="6" y="11"/>
                      <a:pt x="5" y="15"/>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4" y="13"/>
                    </a:cubicBezTo>
                    <a:cubicBezTo>
                      <a:pt x="3" y="17"/>
                      <a:pt x="3" y="17"/>
                      <a:pt x="3" y="17"/>
                    </a:cubicBezTo>
                    <a:cubicBezTo>
                      <a:pt x="3" y="14"/>
                      <a:pt x="4" y="10"/>
                      <a:pt x="5" y="7"/>
                    </a:cubicBezTo>
                    <a:cubicBezTo>
                      <a:pt x="4" y="9"/>
                      <a:pt x="5" y="7"/>
                      <a:pt x="4" y="8"/>
                    </a:cubicBezTo>
                    <a:cubicBezTo>
                      <a:pt x="4" y="10"/>
                      <a:pt x="4" y="10"/>
                      <a:pt x="4" y="10"/>
                    </a:cubicBezTo>
                    <a:cubicBezTo>
                      <a:pt x="3" y="14"/>
                      <a:pt x="3" y="12"/>
                      <a:pt x="4" y="8"/>
                    </a:cubicBezTo>
                    <a:cubicBezTo>
                      <a:pt x="3" y="13"/>
                      <a:pt x="2" y="16"/>
                      <a:pt x="2" y="20"/>
                    </a:cubicBezTo>
                    <a:cubicBezTo>
                      <a:pt x="4" y="12"/>
                      <a:pt x="0" y="27"/>
                      <a:pt x="1"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grpSp>
          <p:nvGrpSpPr>
            <p:cNvPr id="1732" name="Group 2267">
              <a:extLst>
                <a:ext uri="{FF2B5EF4-FFF2-40B4-BE49-F238E27FC236}">
                  <a16:creationId xmlns:a16="http://schemas.microsoft.com/office/drawing/2014/main" xmlns="" id="{694D44C2-3EE7-4E62-9B4A-D8947BDFC3D7}"/>
                </a:ext>
              </a:extLst>
            </p:cNvPr>
            <p:cNvGrpSpPr/>
            <p:nvPr/>
          </p:nvGrpSpPr>
          <p:grpSpPr>
            <a:xfrm>
              <a:off x="2393" y="2584"/>
              <a:ext cx="705" cy="591"/>
              <a:chOff x="2393" y="2584"/>
              <a:chExt cx="705" cy="591"/>
            </a:xfrm>
          </p:grpSpPr>
          <p:sp>
            <p:nvSpPr>
              <p:cNvPr id="1776" name="Freeform 2067">
                <a:extLst>
                  <a:ext uri="{FF2B5EF4-FFF2-40B4-BE49-F238E27FC236}">
                    <a16:creationId xmlns:a16="http://schemas.microsoft.com/office/drawing/2014/main" xmlns="" id="{597D041B-BD51-4BD3-B093-262D8CAA30C1}"/>
                  </a:ext>
                </a:extLst>
              </p:cNvPr>
              <p:cNvSpPr/>
              <p:nvPr/>
            </p:nvSpPr>
            <p:spPr>
              <a:xfrm>
                <a:off x="2825" y="314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77" name="Freeform 2068">
                <a:extLst>
                  <a:ext uri="{FF2B5EF4-FFF2-40B4-BE49-F238E27FC236}">
                    <a16:creationId xmlns:a16="http://schemas.microsoft.com/office/drawing/2014/main" xmlns="" id="{15612887-44A9-49C6-9A05-64D3FF38CC00}"/>
                  </a:ext>
                </a:extLst>
              </p:cNvPr>
              <p:cNvSpPr/>
              <p:nvPr/>
            </p:nvSpPr>
            <p:spPr>
              <a:xfrm>
                <a:off x="2823" y="3150"/>
                <a:ext cx="1" cy="1"/>
              </a:xfrm>
              <a:custGeom>
                <a:avLst/>
                <a:gdLst/>
                <a:ahLst/>
                <a:cxnLst>
                  <a:cxn ang="0">
                    <a:pos x="1" y="0"/>
                  </a:cxn>
                  <a:cxn ang="0">
                    <a:pos x="1" y="0"/>
                  </a:cxn>
                  <a:cxn ang="0">
                    <a:pos x="1" y="0"/>
                  </a:cxn>
                </a:cxnLst>
                <a:rect l="0" t="0" r="0" b="0"/>
                <a:pathLst>
                  <a:path w="1" h="2">
                    <a:moveTo>
                      <a:pt x="1" y="0"/>
                    </a:moveTo>
                    <a:cubicBezTo>
                      <a:pt x="1" y="1"/>
                      <a:pt x="1" y="1"/>
                      <a:pt x="1" y="1"/>
                    </a:cubicBezTo>
                    <a:cubicBezTo>
                      <a:pt x="0" y="2"/>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78" name="Rectangle 2069">
                <a:extLst>
                  <a:ext uri="{FF2B5EF4-FFF2-40B4-BE49-F238E27FC236}">
                    <a16:creationId xmlns:a16="http://schemas.microsoft.com/office/drawing/2014/main" xmlns="" id="{E5454C8A-FACF-4196-A7EE-935F5EC8537E}"/>
                  </a:ext>
                </a:extLst>
              </p:cNvPr>
              <p:cNvSpPr/>
              <p:nvPr/>
            </p:nvSpPr>
            <p:spPr>
              <a:xfrm>
                <a:off x="2824" y="3150"/>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779" name="Freeform 2070">
                <a:extLst>
                  <a:ext uri="{FF2B5EF4-FFF2-40B4-BE49-F238E27FC236}">
                    <a16:creationId xmlns:a16="http://schemas.microsoft.com/office/drawing/2014/main" xmlns="" id="{54C1B98F-02A9-45A5-9070-526BB494744A}"/>
                  </a:ext>
                </a:extLst>
              </p:cNvPr>
              <p:cNvSpPr/>
              <p:nvPr/>
            </p:nvSpPr>
            <p:spPr>
              <a:xfrm>
                <a:off x="2821" y="3158"/>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0" name="Freeform 2071">
                <a:extLst>
                  <a:ext uri="{FF2B5EF4-FFF2-40B4-BE49-F238E27FC236}">
                    <a16:creationId xmlns:a16="http://schemas.microsoft.com/office/drawing/2014/main" xmlns="" id="{929FE8C5-D99E-4EB5-8173-D972E15811FE}"/>
                  </a:ext>
                </a:extLst>
              </p:cNvPr>
              <p:cNvSpPr/>
              <p:nvPr/>
            </p:nvSpPr>
            <p:spPr>
              <a:xfrm>
                <a:off x="2824" y="3145"/>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1" name="Freeform 2072">
                <a:extLst>
                  <a:ext uri="{FF2B5EF4-FFF2-40B4-BE49-F238E27FC236}">
                    <a16:creationId xmlns:a16="http://schemas.microsoft.com/office/drawing/2014/main" xmlns="" id="{BC517019-9F01-4559-BB20-FDEB9F21BBB1}"/>
                  </a:ext>
                </a:extLst>
              </p:cNvPr>
              <p:cNvSpPr/>
              <p:nvPr/>
            </p:nvSpPr>
            <p:spPr>
              <a:xfrm>
                <a:off x="2821" y="314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2" name="Freeform 2073">
                <a:extLst>
                  <a:ext uri="{FF2B5EF4-FFF2-40B4-BE49-F238E27FC236}">
                    <a16:creationId xmlns:a16="http://schemas.microsoft.com/office/drawing/2014/main" xmlns="" id="{397445F2-272D-406B-8098-CC8C5D6F675D}"/>
                  </a:ext>
                </a:extLst>
              </p:cNvPr>
              <p:cNvSpPr/>
              <p:nvPr/>
            </p:nvSpPr>
            <p:spPr>
              <a:xfrm>
                <a:off x="2810" y="3139"/>
                <a:ext cx="16" cy="27"/>
              </a:xfrm>
              <a:custGeom>
                <a:avLst/>
                <a:gdLst/>
                <a:ahLst/>
                <a:cxnLst>
                  <a:cxn ang="0">
                    <a:pos x="1" y="11"/>
                  </a:cxn>
                  <a:cxn ang="0">
                    <a:pos x="0" y="18"/>
                  </a:cxn>
                  <a:cxn ang="0">
                    <a:pos x="0" y="20"/>
                  </a:cxn>
                  <a:cxn ang="0">
                    <a:pos x="0" y="17"/>
                  </a:cxn>
                  <a:cxn ang="0">
                    <a:pos x="2" y="17"/>
                  </a:cxn>
                  <a:cxn ang="0">
                    <a:pos x="2" y="18"/>
                  </a:cxn>
                  <a:cxn ang="0">
                    <a:pos x="5" y="14"/>
                  </a:cxn>
                  <a:cxn ang="0">
                    <a:pos x="5" y="16"/>
                  </a:cxn>
                  <a:cxn ang="0">
                    <a:pos x="5" y="17"/>
                  </a:cxn>
                  <a:cxn ang="0">
                    <a:pos x="8" y="9"/>
                  </a:cxn>
                  <a:cxn ang="0">
                    <a:pos x="8" y="9"/>
                  </a:cxn>
                  <a:cxn ang="0">
                    <a:pos x="8" y="12"/>
                  </a:cxn>
                  <a:cxn ang="0">
                    <a:pos x="8" y="12"/>
                  </a:cxn>
                  <a:cxn ang="0">
                    <a:pos x="8" y="14"/>
                  </a:cxn>
                  <a:cxn ang="0">
                    <a:pos x="10" y="12"/>
                  </a:cxn>
                  <a:cxn ang="0">
                    <a:pos x="11" y="9"/>
                  </a:cxn>
                  <a:cxn ang="0">
                    <a:pos x="10" y="13"/>
                  </a:cxn>
                  <a:cxn ang="0">
                    <a:pos x="11" y="12"/>
                  </a:cxn>
                  <a:cxn ang="0">
                    <a:pos x="13" y="14"/>
                  </a:cxn>
                  <a:cxn ang="0">
                    <a:pos x="12" y="12"/>
                  </a:cxn>
                  <a:cxn ang="0">
                    <a:pos x="11" y="15"/>
                  </a:cxn>
                  <a:cxn ang="0">
                    <a:pos x="14" y="4"/>
                  </a:cxn>
                  <a:cxn ang="0">
                    <a:pos x="14" y="3"/>
                  </a:cxn>
                  <a:cxn ang="0">
                    <a:pos x="13" y="4"/>
                  </a:cxn>
                  <a:cxn ang="0">
                    <a:pos x="13" y="2"/>
                  </a:cxn>
                  <a:cxn ang="0">
                    <a:pos x="12" y="2"/>
                  </a:cxn>
                  <a:cxn ang="0">
                    <a:pos x="11" y="4"/>
                  </a:cxn>
                  <a:cxn ang="0">
                    <a:pos x="11" y="3"/>
                  </a:cxn>
                  <a:cxn ang="0">
                    <a:pos x="11" y="3"/>
                  </a:cxn>
                  <a:cxn ang="0">
                    <a:pos x="10" y="4"/>
                  </a:cxn>
                  <a:cxn ang="0">
                    <a:pos x="9" y="7"/>
                  </a:cxn>
                  <a:cxn ang="0">
                    <a:pos x="9" y="2"/>
                  </a:cxn>
                  <a:cxn ang="0">
                    <a:pos x="9" y="1"/>
                  </a:cxn>
                  <a:cxn ang="0">
                    <a:pos x="8" y="6"/>
                  </a:cxn>
                  <a:cxn ang="0">
                    <a:pos x="7" y="8"/>
                  </a:cxn>
                  <a:cxn ang="0">
                    <a:pos x="5" y="9"/>
                  </a:cxn>
                  <a:cxn ang="0">
                    <a:pos x="5" y="9"/>
                  </a:cxn>
                  <a:cxn ang="0">
                    <a:pos x="3" y="9"/>
                  </a:cxn>
                  <a:cxn ang="0">
                    <a:pos x="2" y="15"/>
                  </a:cxn>
                  <a:cxn ang="0">
                    <a:pos x="4" y="7"/>
                  </a:cxn>
                </a:cxnLst>
                <a:rect l="0" t="0" r="0" b="0"/>
                <a:pathLst>
                  <a:path w="18" h="30">
                    <a:moveTo>
                      <a:pt x="3" y="7"/>
                    </a:moveTo>
                    <a:cubicBezTo>
                      <a:pt x="3" y="8"/>
                      <a:pt x="2" y="10"/>
                      <a:pt x="2" y="13"/>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5" y="17"/>
                      <a:pt x="3" y="21"/>
                    </a:cubicBezTo>
                    <a:cubicBezTo>
                      <a:pt x="6" y="11"/>
                      <a:pt x="3" y="26"/>
                      <a:pt x="6" y="13"/>
                    </a:cubicBezTo>
                    <a:cubicBezTo>
                      <a:pt x="6" y="17"/>
                      <a:pt x="6" y="13"/>
                      <a:pt x="6" y="16"/>
                    </a:cubicBezTo>
                    <a:cubicBezTo>
                      <a:pt x="6" y="17"/>
                      <a:pt x="6" y="17"/>
                      <a:pt x="6" y="17"/>
                    </a:cubicBezTo>
                    <a:cubicBezTo>
                      <a:pt x="5" y="20"/>
                      <a:pt x="7" y="12"/>
                      <a:pt x="6" y="18"/>
                    </a:cubicBezTo>
                    <a:cubicBezTo>
                      <a:pt x="6" y="19"/>
                      <a:pt x="7" y="14"/>
                      <a:pt x="8" y="11"/>
                    </a:cubicBezTo>
                    <a:cubicBezTo>
                      <a:pt x="8" y="13"/>
                      <a:pt x="7" y="14"/>
                      <a:pt x="6" y="19"/>
                    </a:cubicBezTo>
                    <a:cubicBezTo>
                      <a:pt x="8" y="14"/>
                      <a:pt x="7" y="16"/>
                      <a:pt x="8" y="13"/>
                    </a:cubicBezTo>
                    <a:cubicBezTo>
                      <a:pt x="8" y="13"/>
                      <a:pt x="8" y="12"/>
                      <a:pt x="9" y="10"/>
                    </a:cubicBezTo>
                    <a:cubicBezTo>
                      <a:pt x="9" y="11"/>
                      <a:pt x="10" y="6"/>
                      <a:pt x="11" y="4"/>
                    </a:cubicBezTo>
                    <a:cubicBezTo>
                      <a:pt x="9" y="11"/>
                      <a:pt x="10" y="4"/>
                      <a:pt x="10" y="10"/>
                    </a:cubicBezTo>
                    <a:cubicBezTo>
                      <a:pt x="9"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1" y="18"/>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7" y="2"/>
                      <a:pt x="15" y="4"/>
                    </a:cubicBezTo>
                    <a:cubicBezTo>
                      <a:pt x="15" y="5"/>
                      <a:pt x="15" y="5"/>
                      <a:pt x="15" y="5"/>
                    </a:cubicBezTo>
                    <a:cubicBezTo>
                      <a:pt x="15"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1"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10" y="3"/>
                    </a:cubicBezTo>
                    <a:cubicBezTo>
                      <a:pt x="8" y="9"/>
                      <a:pt x="8" y="9"/>
                      <a:pt x="8" y="9"/>
                    </a:cubicBezTo>
                    <a:cubicBezTo>
                      <a:pt x="9" y="2"/>
                      <a:pt x="7" y="8"/>
                      <a:pt x="6" y="14"/>
                    </a:cubicBezTo>
                    <a:cubicBezTo>
                      <a:pt x="6" y="14"/>
                      <a:pt x="6" y="13"/>
                      <a:pt x="6" y="11"/>
                    </a:cubicBezTo>
                    <a:cubicBezTo>
                      <a:pt x="7" y="9"/>
                      <a:pt x="7" y="9"/>
                      <a:pt x="7" y="9"/>
                    </a:cubicBezTo>
                    <a:cubicBezTo>
                      <a:pt x="6" y="9"/>
                      <a:pt x="7" y="5"/>
                      <a:pt x="6" y="10"/>
                    </a:cubicBezTo>
                    <a:cubicBezTo>
                      <a:pt x="5" y="12"/>
                      <a:pt x="6" y="6"/>
                      <a:pt x="7" y="5"/>
                    </a:cubicBezTo>
                    <a:cubicBezTo>
                      <a:pt x="5" y="13"/>
                      <a:pt x="7" y="0"/>
                      <a:pt x="4" y="11"/>
                    </a:cubicBezTo>
                    <a:cubicBezTo>
                      <a:pt x="4" y="11"/>
                      <a:pt x="4" y="14"/>
                      <a:pt x="4" y="13"/>
                    </a:cubicBezTo>
                    <a:cubicBezTo>
                      <a:pt x="4" y="15"/>
                      <a:pt x="4" y="17"/>
                      <a:pt x="3" y="17"/>
                    </a:cubicBezTo>
                    <a:cubicBezTo>
                      <a:pt x="3" y="18"/>
                      <a:pt x="4" y="13"/>
                      <a:pt x="3" y="15"/>
                    </a:cubicBezTo>
                    <a:cubicBezTo>
                      <a:pt x="5" y="8"/>
                      <a:pt x="5" y="8"/>
                      <a:pt x="5" y="8"/>
                    </a:cubicBezTo>
                    <a:cubicBezTo>
                      <a:pt x="6" y="0"/>
                      <a:pt x="2" y="18"/>
                      <a:pt x="3" y="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3" name="Freeform 2074">
                <a:extLst>
                  <a:ext uri="{FF2B5EF4-FFF2-40B4-BE49-F238E27FC236}">
                    <a16:creationId xmlns:a16="http://schemas.microsoft.com/office/drawing/2014/main" xmlns="" id="{570E6BDB-29A4-4F9C-9CC2-75FE01E1856F}"/>
                  </a:ext>
                </a:extLst>
              </p:cNvPr>
              <p:cNvSpPr/>
              <p:nvPr/>
            </p:nvSpPr>
            <p:spPr>
              <a:xfrm>
                <a:off x="2816" y="3142"/>
                <a:ext cx="1" cy="4"/>
              </a:xfrm>
              <a:custGeom>
                <a:avLst/>
                <a:gdLst/>
                <a:ahLst/>
                <a:cxnLst>
                  <a:cxn ang="0">
                    <a:pos x="0" y="4"/>
                  </a:cxn>
                  <a:cxn ang="0">
                    <a:pos x="1" y="0"/>
                  </a:cxn>
                  <a:cxn ang="0">
                    <a:pos x="0" y="3"/>
                  </a:cxn>
                  <a:cxn ang="0">
                    <a:pos x="0" y="4"/>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4" name="Freeform 2075">
                <a:extLst>
                  <a:ext uri="{FF2B5EF4-FFF2-40B4-BE49-F238E27FC236}">
                    <a16:creationId xmlns:a16="http://schemas.microsoft.com/office/drawing/2014/main" xmlns="" id="{ADAE6A99-08E1-466F-BBF3-4D4DD662B7AE}"/>
                  </a:ext>
                </a:extLst>
              </p:cNvPr>
              <p:cNvSpPr/>
              <p:nvPr/>
            </p:nvSpPr>
            <p:spPr>
              <a:xfrm>
                <a:off x="2816" y="3145"/>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5" name="Freeform 2076">
                <a:extLst>
                  <a:ext uri="{FF2B5EF4-FFF2-40B4-BE49-F238E27FC236}">
                    <a16:creationId xmlns:a16="http://schemas.microsoft.com/office/drawing/2014/main" xmlns="" id="{D81BA118-AA56-4758-AC2C-457B915A5AF1}"/>
                  </a:ext>
                </a:extLst>
              </p:cNvPr>
              <p:cNvSpPr/>
              <p:nvPr/>
            </p:nvSpPr>
            <p:spPr>
              <a:xfrm>
                <a:off x="2811" y="3145"/>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6" name="Freeform 2077">
                <a:extLst>
                  <a:ext uri="{FF2B5EF4-FFF2-40B4-BE49-F238E27FC236}">
                    <a16:creationId xmlns:a16="http://schemas.microsoft.com/office/drawing/2014/main" xmlns="" id="{5919E27D-4977-4EBC-B374-BBC323F2AD35}"/>
                  </a:ext>
                </a:extLst>
              </p:cNvPr>
              <p:cNvSpPr/>
              <p:nvPr/>
            </p:nvSpPr>
            <p:spPr>
              <a:xfrm>
                <a:off x="2811" y="3148"/>
                <a:ext cx="0" cy="2"/>
              </a:xfrm>
              <a:custGeom>
                <a:avLst/>
                <a:gdLst/>
                <a:ahLst/>
                <a:cxnLst>
                  <a:cxn ang="0">
                    <a:pos x="0" y="0"/>
                  </a:cxn>
                  <a:cxn ang="0">
                    <a:pos x="0" y="2"/>
                  </a:cxn>
                  <a:cxn ang="0">
                    <a:pos x="0" y="1"/>
                  </a:cxn>
                  <a:cxn ang="0">
                    <a:pos x="0" y="0"/>
                  </a:cxn>
                </a:cxnLst>
                <a:rect l="0" t="0" r="0" b="0"/>
                <a:pathLst>
                  <a:path w="1" h="2">
                    <a:moveTo>
                      <a:pt x="0" y="0"/>
                    </a:moveTo>
                    <a:lnTo>
                      <a:pt x="0" y="2"/>
                    </a:ln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7" name="Freeform 2078">
                <a:extLst>
                  <a:ext uri="{FF2B5EF4-FFF2-40B4-BE49-F238E27FC236}">
                    <a16:creationId xmlns:a16="http://schemas.microsoft.com/office/drawing/2014/main" xmlns="" id="{A69F97CC-08EF-4D8B-99EC-79157C12C789}"/>
                  </a:ext>
                </a:extLst>
              </p:cNvPr>
              <p:cNvSpPr/>
              <p:nvPr/>
            </p:nvSpPr>
            <p:spPr>
              <a:xfrm>
                <a:off x="2803" y="3143"/>
                <a:ext cx="8" cy="23"/>
              </a:xfrm>
              <a:custGeom>
                <a:avLst/>
                <a:gdLst/>
                <a:ahLst/>
                <a:cxnLst>
                  <a:cxn ang="0">
                    <a:pos x="1" y="10"/>
                  </a:cxn>
                  <a:cxn ang="0">
                    <a:pos x="0" y="13"/>
                  </a:cxn>
                  <a:cxn ang="0">
                    <a:pos x="0" y="11"/>
                  </a:cxn>
                  <a:cxn ang="0">
                    <a:pos x="0" y="18"/>
                  </a:cxn>
                  <a:cxn ang="0">
                    <a:pos x="2" y="13"/>
                  </a:cxn>
                  <a:cxn ang="0">
                    <a:pos x="2" y="16"/>
                  </a:cxn>
                  <a:cxn ang="0">
                    <a:pos x="4" y="11"/>
                  </a:cxn>
                  <a:cxn ang="0">
                    <a:pos x="3" y="17"/>
                  </a:cxn>
                  <a:cxn ang="0">
                    <a:pos x="4" y="15"/>
                  </a:cxn>
                  <a:cxn ang="0">
                    <a:pos x="4" y="12"/>
                  </a:cxn>
                  <a:cxn ang="0">
                    <a:pos x="4" y="14"/>
                  </a:cxn>
                  <a:cxn ang="0">
                    <a:pos x="4" y="12"/>
                  </a:cxn>
                  <a:cxn ang="0">
                    <a:pos x="5" y="12"/>
                  </a:cxn>
                  <a:cxn ang="0">
                    <a:pos x="5" y="13"/>
                  </a:cxn>
                  <a:cxn ang="0">
                    <a:pos x="5" y="11"/>
                  </a:cxn>
                  <a:cxn ang="0">
                    <a:pos x="5" y="15"/>
                  </a:cxn>
                  <a:cxn ang="0">
                    <a:pos x="7" y="11"/>
                  </a:cxn>
                  <a:cxn ang="0">
                    <a:pos x="7" y="7"/>
                  </a:cxn>
                  <a:cxn ang="0">
                    <a:pos x="6" y="10"/>
                  </a:cxn>
                  <a:cxn ang="0">
                    <a:pos x="6" y="10"/>
                  </a:cxn>
                  <a:cxn ang="0">
                    <a:pos x="5" y="11"/>
                  </a:cxn>
                  <a:cxn ang="0">
                    <a:pos x="6" y="6"/>
                  </a:cxn>
                  <a:cxn ang="0">
                    <a:pos x="6" y="2"/>
                  </a:cxn>
                  <a:cxn ang="0">
                    <a:pos x="6" y="2"/>
                  </a:cxn>
                  <a:cxn ang="0">
                    <a:pos x="6" y="4"/>
                  </a:cxn>
                  <a:cxn ang="0">
                    <a:pos x="6" y="6"/>
                  </a:cxn>
                  <a:cxn ang="0">
                    <a:pos x="4" y="12"/>
                  </a:cxn>
                  <a:cxn ang="0">
                    <a:pos x="4" y="12"/>
                  </a:cxn>
                  <a:cxn ang="0">
                    <a:pos x="5" y="7"/>
                  </a:cxn>
                  <a:cxn ang="0">
                    <a:pos x="5" y="10"/>
                  </a:cxn>
                  <a:cxn ang="0">
                    <a:pos x="5" y="4"/>
                  </a:cxn>
                  <a:cxn ang="0">
                    <a:pos x="4" y="10"/>
                  </a:cxn>
                  <a:cxn ang="0">
                    <a:pos x="3" y="10"/>
                  </a:cxn>
                  <a:cxn ang="0">
                    <a:pos x="4" y="6"/>
                  </a:cxn>
                  <a:cxn ang="0">
                    <a:pos x="3" y="10"/>
                  </a:cxn>
                  <a:cxn ang="0">
                    <a:pos x="2" y="8"/>
                  </a:cxn>
                  <a:cxn ang="0">
                    <a:pos x="2" y="11"/>
                  </a:cxn>
                  <a:cxn ang="0">
                    <a:pos x="1" y="10"/>
                  </a:cxn>
                  <a:cxn ang="0">
                    <a:pos x="1" y="10"/>
                  </a:cxn>
                  <a:cxn ang="0">
                    <a:pos x="0" y="16"/>
                  </a:cxn>
                  <a:cxn ang="0">
                    <a:pos x="1" y="10"/>
                  </a:cxn>
                </a:cxnLst>
                <a:rect l="0" t="0" r="0" b="0"/>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6" y="16"/>
                      <a:pt x="6" y="15"/>
                      <a:pt x="6" y="15"/>
                    </a:cubicBezTo>
                    <a:cubicBezTo>
                      <a:pt x="5" y="18"/>
                      <a:pt x="6" y="13"/>
                      <a:pt x="6" y="13"/>
                    </a:cubicBezTo>
                    <a:cubicBezTo>
                      <a:pt x="6" y="15"/>
                      <a:pt x="6" y="16"/>
                      <a:pt x="6" y="17"/>
                    </a:cubicBezTo>
                    <a:cubicBezTo>
                      <a:pt x="7" y="14"/>
                      <a:pt x="6" y="21"/>
                      <a:pt x="8" y="12"/>
                    </a:cubicBezTo>
                    <a:cubicBezTo>
                      <a:pt x="8" y="10"/>
                      <a:pt x="8" y="8"/>
                      <a:pt x="8" y="8"/>
                    </a:cubicBezTo>
                    <a:cubicBezTo>
                      <a:pt x="9"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8" name="Freeform 2079">
                <a:extLst>
                  <a:ext uri="{FF2B5EF4-FFF2-40B4-BE49-F238E27FC236}">
                    <a16:creationId xmlns:a16="http://schemas.microsoft.com/office/drawing/2014/main" xmlns="" id="{854806E5-F330-4773-AEF8-C886CEB258D2}"/>
                  </a:ext>
                </a:extLst>
              </p:cNvPr>
              <p:cNvSpPr/>
              <p:nvPr/>
            </p:nvSpPr>
            <p:spPr>
              <a:xfrm>
                <a:off x="2802" y="3154"/>
                <a:ext cx="1" cy="8"/>
              </a:xfrm>
              <a:custGeom>
                <a:avLst/>
                <a:gdLst/>
                <a:ahLst/>
                <a:cxnLst>
                  <a:cxn ang="0">
                    <a:pos x="1" y="4"/>
                  </a:cxn>
                  <a:cxn ang="0">
                    <a:pos x="1" y="0"/>
                  </a:cxn>
                  <a:cxn ang="0">
                    <a:pos x="1" y="7"/>
                  </a:cxn>
                  <a:cxn ang="0">
                    <a:pos x="1" y="6"/>
                  </a:cxn>
                  <a:cxn ang="0">
                    <a:pos x="1" y="4"/>
                  </a:cxn>
                </a:cxnLst>
                <a:rect l="0" t="0" r="0" b="0"/>
                <a:pathLst>
                  <a:path w="1" h="9">
                    <a:moveTo>
                      <a:pt x="1" y="5"/>
                    </a:moveTo>
                    <a:cubicBezTo>
                      <a:pt x="1" y="1"/>
                      <a:pt x="1" y="1"/>
                      <a:pt x="1" y="1"/>
                    </a:cubicBezTo>
                    <a:cubicBezTo>
                      <a:pt x="1" y="0"/>
                      <a:pt x="1" y="6"/>
                      <a:pt x="1" y="8"/>
                    </a:cubicBezTo>
                    <a:cubicBezTo>
                      <a:pt x="1" y="7"/>
                      <a:pt x="0" y="9"/>
                      <a:pt x="1" y="7"/>
                    </a:cubicBezTo>
                    <a:cubicBezTo>
                      <a:pt x="1" y="6"/>
                      <a:pt x="1" y="5"/>
                      <a:pt x="1"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89" name="Freeform 2080">
                <a:extLst>
                  <a:ext uri="{FF2B5EF4-FFF2-40B4-BE49-F238E27FC236}">
                    <a16:creationId xmlns:a16="http://schemas.microsoft.com/office/drawing/2014/main" xmlns="" id="{259CF69A-D5FE-4711-8E76-C71B6F2E1A55}"/>
                  </a:ext>
                </a:extLst>
              </p:cNvPr>
              <p:cNvSpPr/>
              <p:nvPr/>
            </p:nvSpPr>
            <p:spPr>
              <a:xfrm>
                <a:off x="2801" y="3151"/>
                <a:ext cx="2" cy="18"/>
              </a:xfrm>
              <a:custGeom>
                <a:avLst/>
                <a:gdLst/>
                <a:ahLst/>
                <a:cxnLst>
                  <a:cxn ang="0">
                    <a:pos x="1" y="8"/>
                  </a:cxn>
                  <a:cxn ang="0">
                    <a:pos x="1" y="12"/>
                  </a:cxn>
                  <a:cxn ang="0">
                    <a:pos x="1" y="13"/>
                  </a:cxn>
                  <a:cxn ang="0">
                    <a:pos x="2" y="6"/>
                  </a:cxn>
                  <a:cxn ang="0">
                    <a:pos x="1" y="10"/>
                  </a:cxn>
                  <a:cxn ang="0">
                    <a:pos x="2" y="6"/>
                  </a:cxn>
                  <a:cxn ang="0">
                    <a:pos x="2" y="8"/>
                  </a:cxn>
                  <a:cxn ang="0">
                    <a:pos x="2" y="5"/>
                  </a:cxn>
                  <a:cxn ang="0">
                    <a:pos x="2" y="6"/>
                  </a:cxn>
                  <a:cxn ang="0">
                    <a:pos x="2" y="3"/>
                  </a:cxn>
                  <a:cxn ang="0">
                    <a:pos x="1" y="9"/>
                  </a:cxn>
                  <a:cxn ang="0">
                    <a:pos x="2" y="3"/>
                  </a:cxn>
                  <a:cxn ang="0">
                    <a:pos x="1" y="1"/>
                  </a:cxn>
                  <a:cxn ang="0">
                    <a:pos x="1" y="3"/>
                  </a:cxn>
                  <a:cxn ang="0">
                    <a:pos x="1" y="8"/>
                  </a:cxn>
                  <a:cxn ang="0">
                    <a:pos x="1" y="2"/>
                  </a:cxn>
                  <a:cxn ang="0">
                    <a:pos x="0" y="4"/>
                  </a:cxn>
                  <a:cxn ang="0">
                    <a:pos x="0" y="11"/>
                  </a:cxn>
                  <a:cxn ang="0">
                    <a:pos x="0" y="6"/>
                  </a:cxn>
                  <a:cxn ang="0">
                    <a:pos x="0" y="5"/>
                  </a:cxn>
                  <a:cxn ang="0">
                    <a:pos x="0" y="14"/>
                  </a:cxn>
                  <a:cxn ang="0">
                    <a:pos x="1" y="8"/>
                  </a:cxn>
                </a:cxnLst>
                <a:rect l="0" t="0" r="0" b="0"/>
                <a:pathLst>
                  <a:path w="2" h="19">
                    <a:moveTo>
                      <a:pt x="1" y="9"/>
                    </a:moveTo>
                    <a:cubicBezTo>
                      <a:pt x="1" y="13"/>
                      <a:pt x="1" y="13"/>
                      <a:pt x="1" y="13"/>
                    </a:cubicBezTo>
                    <a:cubicBezTo>
                      <a:pt x="1" y="12"/>
                      <a:pt x="1" y="11"/>
                      <a:pt x="1" y="14"/>
                    </a:cubicBezTo>
                    <a:cubicBezTo>
                      <a:pt x="1" y="15"/>
                      <a:pt x="1" y="9"/>
                      <a:pt x="2" y="7"/>
                    </a:cubicBezTo>
                    <a:cubicBezTo>
                      <a:pt x="1" y="11"/>
                      <a:pt x="1" y="11"/>
                      <a:pt x="1" y="11"/>
                    </a:cubicBezTo>
                    <a:cubicBezTo>
                      <a:pt x="2" y="9"/>
                      <a:pt x="1" y="13"/>
                      <a:pt x="2" y="7"/>
                    </a:cubicBezTo>
                    <a:cubicBezTo>
                      <a:pt x="2" y="6"/>
                      <a:pt x="2" y="10"/>
                      <a:pt x="2" y="9"/>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9"/>
                    </a:cubicBezTo>
                    <a:cubicBezTo>
                      <a:pt x="1" y="13"/>
                      <a:pt x="1" y="5"/>
                      <a:pt x="1" y="3"/>
                    </a:cubicBezTo>
                    <a:cubicBezTo>
                      <a:pt x="1" y="7"/>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0" name="Rectangle 2081">
                <a:extLst>
                  <a:ext uri="{FF2B5EF4-FFF2-40B4-BE49-F238E27FC236}">
                    <a16:creationId xmlns:a16="http://schemas.microsoft.com/office/drawing/2014/main" xmlns="" id="{167C31AC-6F74-4E5A-9BAD-1F81C990ABDB}"/>
                  </a:ext>
                </a:extLst>
              </p:cNvPr>
              <p:cNvSpPr/>
              <p:nvPr/>
            </p:nvSpPr>
            <p:spPr>
              <a:xfrm>
                <a:off x="2802" y="3163"/>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791" name="Freeform 2082">
                <a:extLst>
                  <a:ext uri="{FF2B5EF4-FFF2-40B4-BE49-F238E27FC236}">
                    <a16:creationId xmlns:a16="http://schemas.microsoft.com/office/drawing/2014/main" xmlns="" id="{C8909E1C-E537-46D9-B416-CB40D83B6CF2}"/>
                  </a:ext>
                </a:extLst>
              </p:cNvPr>
              <p:cNvSpPr/>
              <p:nvPr/>
            </p:nvSpPr>
            <p:spPr>
              <a:xfrm>
                <a:off x="2875" y="3137"/>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2" name="Freeform 2083">
                <a:extLst>
                  <a:ext uri="{FF2B5EF4-FFF2-40B4-BE49-F238E27FC236}">
                    <a16:creationId xmlns:a16="http://schemas.microsoft.com/office/drawing/2014/main" xmlns="" id="{A442E53C-7B70-4CA3-8C67-2F1273616666}"/>
                  </a:ext>
                </a:extLst>
              </p:cNvPr>
              <p:cNvSpPr/>
              <p:nvPr/>
            </p:nvSpPr>
            <p:spPr>
              <a:xfrm>
                <a:off x="2873" y="3136"/>
                <a:ext cx="3" cy="14"/>
              </a:xfrm>
              <a:custGeom>
                <a:avLst/>
                <a:gdLst/>
                <a:ahLst/>
                <a:cxnLst>
                  <a:cxn ang="0">
                    <a:pos x="0" y="14"/>
                  </a:cxn>
                  <a:cxn ang="0">
                    <a:pos x="0" y="12"/>
                  </a:cxn>
                  <a:cxn ang="0">
                    <a:pos x="3" y="0"/>
                  </a:cxn>
                  <a:cxn ang="0">
                    <a:pos x="1" y="7"/>
                  </a:cxn>
                  <a:cxn ang="0">
                    <a:pos x="2" y="5"/>
                  </a:cxn>
                  <a:cxn ang="0">
                    <a:pos x="0" y="10"/>
                  </a:cxn>
                  <a:cxn ang="0">
                    <a:pos x="0" y="9"/>
                  </a:cxn>
                  <a:cxn ang="0">
                    <a:pos x="0" y="14"/>
                  </a:cxn>
                </a:cxnLst>
                <a:rect l="0" t="0" r="0" b="0"/>
                <a:pathLst>
                  <a:path w="4" h="16">
                    <a:moveTo>
                      <a:pt x="0" y="16"/>
                    </a:moveTo>
                    <a:cubicBezTo>
                      <a:pt x="1" y="14"/>
                      <a:pt x="1" y="14"/>
                      <a:pt x="1" y="14"/>
                    </a:cubicBezTo>
                    <a:cubicBezTo>
                      <a:pt x="3" y="4"/>
                      <a:pt x="3" y="7"/>
                      <a:pt x="4" y="0"/>
                    </a:cubicBezTo>
                    <a:cubicBezTo>
                      <a:pt x="4" y="1"/>
                      <a:pt x="3" y="5"/>
                      <a:pt x="2" y="9"/>
                    </a:cubicBezTo>
                    <a:cubicBezTo>
                      <a:pt x="2" y="8"/>
                      <a:pt x="3" y="5"/>
                      <a:pt x="3" y="6"/>
                    </a:cubicBezTo>
                    <a:cubicBezTo>
                      <a:pt x="2" y="9"/>
                      <a:pt x="2" y="8"/>
                      <a:pt x="1" y="12"/>
                    </a:cubicBezTo>
                    <a:cubicBezTo>
                      <a:pt x="0" y="15"/>
                      <a:pt x="2" y="10"/>
                      <a:pt x="1" y="11"/>
                    </a:cubicBezTo>
                    <a:lnTo>
                      <a:pt x="0" y="16"/>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3" name="Freeform 2084">
                <a:extLst>
                  <a:ext uri="{FF2B5EF4-FFF2-40B4-BE49-F238E27FC236}">
                    <a16:creationId xmlns:a16="http://schemas.microsoft.com/office/drawing/2014/main" xmlns="" id="{06714FB4-D196-43F9-A242-70E1035275D3}"/>
                  </a:ext>
                </a:extLst>
              </p:cNvPr>
              <p:cNvSpPr/>
              <p:nvPr/>
            </p:nvSpPr>
            <p:spPr>
              <a:xfrm>
                <a:off x="2875" y="3141"/>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3"/>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4" name="Freeform 2085">
                <a:extLst>
                  <a:ext uri="{FF2B5EF4-FFF2-40B4-BE49-F238E27FC236}">
                    <a16:creationId xmlns:a16="http://schemas.microsoft.com/office/drawing/2014/main" xmlns="" id="{95EDC4E0-A271-4133-BEC4-B6A8C81BB75F}"/>
                  </a:ext>
                </a:extLst>
              </p:cNvPr>
              <p:cNvSpPr/>
              <p:nvPr/>
            </p:nvSpPr>
            <p:spPr>
              <a:xfrm>
                <a:off x="2875" y="3139"/>
                <a:ext cx="1" cy="5"/>
              </a:xfrm>
              <a:custGeom>
                <a:avLst/>
                <a:gdLst/>
                <a:ahLst/>
                <a:cxnLst>
                  <a:cxn ang="0">
                    <a:pos x="1" y="1"/>
                  </a:cxn>
                  <a:cxn ang="0">
                    <a:pos x="0" y="5"/>
                  </a:cxn>
                  <a:cxn ang="0">
                    <a:pos x="1" y="0"/>
                  </a:cxn>
                  <a:cxn ang="0">
                    <a:pos x="1" y="1"/>
                  </a:cxn>
                </a:cxnLst>
                <a:rect l="0" t="0" r="0" b="0"/>
                <a:pathLst>
                  <a:path w="2" h="6">
                    <a:moveTo>
                      <a:pt x="2" y="2"/>
                    </a:moveTo>
                    <a:cubicBezTo>
                      <a:pt x="2" y="2"/>
                      <a:pt x="1" y="6"/>
                      <a:pt x="0" y="6"/>
                    </a:cubicBezTo>
                    <a:cubicBezTo>
                      <a:pt x="2" y="0"/>
                      <a:pt x="2" y="0"/>
                      <a:pt x="2" y="0"/>
                    </a:cubicBezTo>
                    <a:lnTo>
                      <a:pt x="2"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5" name="Freeform 2086">
                <a:extLst>
                  <a:ext uri="{FF2B5EF4-FFF2-40B4-BE49-F238E27FC236}">
                    <a16:creationId xmlns:a16="http://schemas.microsoft.com/office/drawing/2014/main" xmlns="" id="{3AFA8096-ABDE-4E18-BC04-783DAC70BC67}"/>
                  </a:ext>
                </a:extLst>
              </p:cNvPr>
              <p:cNvSpPr/>
              <p:nvPr/>
            </p:nvSpPr>
            <p:spPr>
              <a:xfrm>
                <a:off x="2876" y="3140"/>
                <a:ext cx="1" cy="1"/>
              </a:xfrm>
              <a:custGeom>
                <a:avLst/>
                <a:gdLst/>
                <a:ahLst/>
                <a:cxnLst>
                  <a:cxn ang="0">
                    <a:pos x="0" y="1"/>
                  </a:cxn>
                  <a:cxn ang="0">
                    <a:pos x="0" y="1"/>
                  </a:cxn>
                  <a:cxn ang="0">
                    <a:pos x="0" y="1"/>
                  </a:cxn>
                </a:cxnLst>
                <a:rect l="0" t="0" r="0" b="0"/>
                <a:pathLst>
                  <a:path w="1" h="1">
                    <a:moveTo>
                      <a:pt x="0" y="1"/>
                    </a:moveTo>
                    <a:cubicBezTo>
                      <a:pt x="0" y="1"/>
                      <a:pt x="0" y="1"/>
                      <a:pt x="0" y="1"/>
                    </a:cubicBezTo>
                    <a:cubicBezTo>
                      <a:pt x="1" y="0"/>
                      <a:pt x="0" y="1"/>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6" name="Freeform 2087">
                <a:extLst>
                  <a:ext uri="{FF2B5EF4-FFF2-40B4-BE49-F238E27FC236}">
                    <a16:creationId xmlns:a16="http://schemas.microsoft.com/office/drawing/2014/main" xmlns="" id="{2F7F36EE-C37A-4031-B172-2F1F7DCD7305}"/>
                  </a:ext>
                </a:extLst>
              </p:cNvPr>
              <p:cNvSpPr/>
              <p:nvPr/>
            </p:nvSpPr>
            <p:spPr>
              <a:xfrm>
                <a:off x="2875" y="3138"/>
                <a:ext cx="2" cy="11"/>
              </a:xfrm>
              <a:custGeom>
                <a:avLst/>
                <a:gdLst/>
                <a:ahLst/>
                <a:cxnLst>
                  <a:cxn ang="0">
                    <a:pos x="2" y="2"/>
                  </a:cxn>
                  <a:cxn ang="0">
                    <a:pos x="1" y="2"/>
                  </a:cxn>
                  <a:cxn ang="0">
                    <a:pos x="1" y="2"/>
                  </a:cxn>
                  <a:cxn ang="0">
                    <a:pos x="0" y="7"/>
                  </a:cxn>
                  <a:cxn ang="0">
                    <a:pos x="0" y="7"/>
                  </a:cxn>
                  <a:cxn ang="0">
                    <a:pos x="0" y="11"/>
                  </a:cxn>
                  <a:cxn ang="0">
                    <a:pos x="2" y="2"/>
                  </a:cxn>
                </a:cxnLst>
                <a:rect l="0" t="0" r="0" b="0"/>
                <a:pathLst>
                  <a:path w="3" h="12">
                    <a:moveTo>
                      <a:pt x="3" y="3"/>
                    </a:moveTo>
                    <a:cubicBezTo>
                      <a:pt x="3" y="0"/>
                      <a:pt x="3" y="2"/>
                      <a:pt x="2" y="3"/>
                    </a:cubicBezTo>
                    <a:cubicBezTo>
                      <a:pt x="2" y="3"/>
                      <a:pt x="2" y="3"/>
                      <a:pt x="2" y="3"/>
                    </a:cubicBezTo>
                    <a:cubicBezTo>
                      <a:pt x="2" y="5"/>
                      <a:pt x="1" y="10"/>
                      <a:pt x="1" y="8"/>
                    </a:cubicBezTo>
                    <a:cubicBezTo>
                      <a:pt x="0" y="9"/>
                      <a:pt x="2" y="5"/>
                      <a:pt x="1" y="8"/>
                    </a:cubicBezTo>
                    <a:cubicBezTo>
                      <a:pt x="0" y="12"/>
                      <a:pt x="0" y="12"/>
                      <a:pt x="0" y="12"/>
                    </a:cubicBezTo>
                    <a:cubicBezTo>
                      <a:pt x="0" y="11"/>
                      <a:pt x="2" y="5"/>
                      <a:pt x="3" y="3"/>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7" name="Freeform 2088">
                <a:extLst>
                  <a:ext uri="{FF2B5EF4-FFF2-40B4-BE49-F238E27FC236}">
                    <a16:creationId xmlns:a16="http://schemas.microsoft.com/office/drawing/2014/main" xmlns="" id="{08347BB8-1CFD-4923-AA00-849130174D24}"/>
                  </a:ext>
                </a:extLst>
              </p:cNvPr>
              <p:cNvSpPr/>
              <p:nvPr/>
            </p:nvSpPr>
            <p:spPr>
              <a:xfrm>
                <a:off x="2876" y="3141"/>
                <a:ext cx="0" cy="0"/>
              </a:xfrm>
              <a:custGeom>
                <a:avLst/>
                <a:gdLst/>
                <a:ahLst/>
                <a:cxnLst>
                  <a:cxn ang="0">
                    <a:pos x="0" y="0"/>
                  </a:cxn>
                  <a:cxn ang="0">
                    <a:pos x="0" y="0"/>
                  </a:cxn>
                  <a:cxn ang="0">
                    <a:pos x="0" y="0"/>
                  </a:cxn>
                </a:cxnLst>
                <a:rect l="0" t="0" r="0" b="0"/>
                <a:pathLst>
                  <a:path w="1" h="1">
                    <a:moveTo>
                      <a:pt x="0" y="0"/>
                    </a:moveTo>
                    <a:cubicBezTo>
                      <a:pt x="0" y="1"/>
                      <a:pt x="0" y="1"/>
                      <a:pt x="0" y="1"/>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8" name="Freeform 2089">
                <a:extLst>
                  <a:ext uri="{FF2B5EF4-FFF2-40B4-BE49-F238E27FC236}">
                    <a16:creationId xmlns:a16="http://schemas.microsoft.com/office/drawing/2014/main" xmlns="" id="{633AD6F9-07EA-4F1C-A01C-94EDD13A465D}"/>
                  </a:ext>
                </a:extLst>
              </p:cNvPr>
              <p:cNvSpPr/>
              <p:nvPr/>
            </p:nvSpPr>
            <p:spPr>
              <a:xfrm>
                <a:off x="2875" y="3141"/>
                <a:ext cx="1" cy="2"/>
              </a:xfrm>
              <a:custGeom>
                <a:avLst/>
                <a:gdLst/>
                <a:ahLst/>
                <a:cxnLst>
                  <a:cxn ang="0">
                    <a:pos x="1" y="0"/>
                  </a:cxn>
                  <a:cxn ang="0">
                    <a:pos x="1" y="0"/>
                  </a:cxn>
                  <a:cxn ang="0">
                    <a:pos x="0" y="2"/>
                  </a:cxn>
                  <a:cxn ang="0">
                    <a:pos x="1" y="0"/>
                  </a:cxn>
                </a:cxnLst>
                <a:rect l="0" t="0" r="0" b="0"/>
                <a:pathLst>
                  <a:path w="1" h="2">
                    <a:moveTo>
                      <a:pt x="1" y="0"/>
                    </a:moveTo>
                    <a:lnTo>
                      <a:pt x="1" y="0"/>
                    </a:ln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99" name="Freeform 2090">
                <a:extLst>
                  <a:ext uri="{FF2B5EF4-FFF2-40B4-BE49-F238E27FC236}">
                    <a16:creationId xmlns:a16="http://schemas.microsoft.com/office/drawing/2014/main" xmlns="" id="{1CF1859E-01B2-4984-968A-7DCE2712C482}"/>
                  </a:ext>
                </a:extLst>
              </p:cNvPr>
              <p:cNvSpPr/>
              <p:nvPr/>
            </p:nvSpPr>
            <p:spPr>
              <a:xfrm>
                <a:off x="2875" y="3140"/>
                <a:ext cx="2" cy="10"/>
              </a:xfrm>
              <a:custGeom>
                <a:avLst/>
                <a:gdLst/>
                <a:ahLst/>
                <a:cxnLst>
                  <a:cxn ang="0">
                    <a:pos x="2" y="0"/>
                  </a:cxn>
                  <a:cxn ang="0">
                    <a:pos x="1" y="4"/>
                  </a:cxn>
                  <a:cxn ang="0">
                    <a:pos x="0" y="10"/>
                  </a:cxn>
                  <a:cxn ang="0">
                    <a:pos x="0" y="9"/>
                  </a:cxn>
                  <a:cxn ang="0">
                    <a:pos x="2" y="0"/>
                  </a:cxn>
                </a:cxnLst>
                <a:rect l="0" t="0" r="0" b="0"/>
                <a:pathLst>
                  <a:path w="3" h="12">
                    <a:moveTo>
                      <a:pt x="3" y="0"/>
                    </a:moveTo>
                    <a:cubicBezTo>
                      <a:pt x="2" y="7"/>
                      <a:pt x="3" y="0"/>
                      <a:pt x="2" y="5"/>
                    </a:cubicBezTo>
                    <a:cubicBezTo>
                      <a:pt x="2" y="4"/>
                      <a:pt x="1" y="9"/>
                      <a:pt x="0" y="12"/>
                    </a:cubicBezTo>
                    <a:cubicBezTo>
                      <a:pt x="1" y="11"/>
                      <a:pt x="1" y="11"/>
                      <a:pt x="1" y="11"/>
                    </a:cubicBezTo>
                    <a:cubicBezTo>
                      <a:pt x="2" y="8"/>
                      <a:pt x="3" y="3"/>
                      <a:pt x="3"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0" name="Freeform 2091">
                <a:extLst>
                  <a:ext uri="{FF2B5EF4-FFF2-40B4-BE49-F238E27FC236}">
                    <a16:creationId xmlns:a16="http://schemas.microsoft.com/office/drawing/2014/main" xmlns="" id="{232DA62B-7CFF-43F0-AA56-7FBACEF91EF5}"/>
                  </a:ext>
                </a:extLst>
              </p:cNvPr>
              <p:cNvSpPr/>
              <p:nvPr/>
            </p:nvSpPr>
            <p:spPr>
              <a:xfrm>
                <a:off x="2875" y="3153"/>
                <a:ext cx="0" cy="2"/>
              </a:xfrm>
              <a:custGeom>
                <a:avLst/>
                <a:gdLst/>
                <a:ahLst/>
                <a:cxnLst>
                  <a:cxn ang="0">
                    <a:pos x="0" y="2"/>
                  </a:cxn>
                  <a:cxn ang="0">
                    <a:pos x="0" y="0"/>
                  </a:cxn>
                  <a:cxn ang="0">
                    <a:pos x="0" y="2"/>
                  </a:cxn>
                </a:cxnLst>
                <a:rect l="0" t="0" r="0" b="0"/>
                <a:pathLst>
                  <a:path w="1" h="2">
                    <a:moveTo>
                      <a:pt x="0" y="2"/>
                    </a:moveTo>
                    <a:lnTo>
                      <a:pt x="0"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1" name="Freeform 2092">
                <a:extLst>
                  <a:ext uri="{FF2B5EF4-FFF2-40B4-BE49-F238E27FC236}">
                    <a16:creationId xmlns:a16="http://schemas.microsoft.com/office/drawing/2014/main" xmlns="" id="{D573E20C-8526-4469-B5D4-4EC1F9F9C6BE}"/>
                  </a:ext>
                </a:extLst>
              </p:cNvPr>
              <p:cNvSpPr/>
              <p:nvPr/>
            </p:nvSpPr>
            <p:spPr>
              <a:xfrm>
                <a:off x="2874" y="3143"/>
                <a:ext cx="4" cy="16"/>
              </a:xfrm>
              <a:custGeom>
                <a:avLst/>
                <a:gdLst/>
                <a:ahLst/>
                <a:cxnLst>
                  <a:cxn ang="0">
                    <a:pos x="4" y="1"/>
                  </a:cxn>
                  <a:cxn ang="0">
                    <a:pos x="1" y="7"/>
                  </a:cxn>
                  <a:cxn ang="0">
                    <a:pos x="3" y="3"/>
                  </a:cxn>
                  <a:cxn ang="0">
                    <a:pos x="2" y="5"/>
                  </a:cxn>
                  <a:cxn ang="0">
                    <a:pos x="3" y="0"/>
                  </a:cxn>
                  <a:cxn ang="0">
                    <a:pos x="2" y="5"/>
                  </a:cxn>
                  <a:cxn ang="0">
                    <a:pos x="2" y="1"/>
                  </a:cxn>
                  <a:cxn ang="0">
                    <a:pos x="1" y="7"/>
                  </a:cxn>
                  <a:cxn ang="0">
                    <a:pos x="1" y="7"/>
                  </a:cxn>
                  <a:cxn ang="0">
                    <a:pos x="0" y="10"/>
                  </a:cxn>
                  <a:cxn ang="0">
                    <a:pos x="0" y="15"/>
                  </a:cxn>
                  <a:cxn ang="0">
                    <a:pos x="4" y="1"/>
                  </a:cxn>
                </a:cxnLst>
                <a:rect l="0" t="0" r="0" b="0"/>
                <a:pathLst>
                  <a:path w="5" h="17">
                    <a:moveTo>
                      <a:pt x="5" y="2"/>
                    </a:moveTo>
                    <a:cubicBezTo>
                      <a:pt x="2" y="8"/>
                      <a:pt x="2" y="8"/>
                      <a:pt x="2" y="8"/>
                    </a:cubicBezTo>
                    <a:cubicBezTo>
                      <a:pt x="3" y="6"/>
                      <a:pt x="4" y="4"/>
                      <a:pt x="4" y="4"/>
                    </a:cubicBezTo>
                    <a:cubicBezTo>
                      <a:pt x="4" y="3"/>
                      <a:pt x="3" y="7"/>
                      <a:pt x="3" y="6"/>
                    </a:cubicBezTo>
                    <a:cubicBezTo>
                      <a:pt x="4" y="0"/>
                      <a:pt x="3" y="6"/>
                      <a:pt x="4" y="0"/>
                    </a:cubicBezTo>
                    <a:cubicBezTo>
                      <a:pt x="4" y="0"/>
                      <a:pt x="4" y="1"/>
                      <a:pt x="3" y="6"/>
                    </a:cubicBezTo>
                    <a:cubicBezTo>
                      <a:pt x="3" y="2"/>
                      <a:pt x="3" y="2"/>
                      <a:pt x="3" y="2"/>
                    </a:cubicBezTo>
                    <a:cubicBezTo>
                      <a:pt x="2" y="8"/>
                      <a:pt x="2" y="8"/>
                      <a:pt x="2" y="8"/>
                    </a:cubicBezTo>
                    <a:cubicBezTo>
                      <a:pt x="1" y="10"/>
                      <a:pt x="3" y="3"/>
                      <a:pt x="2" y="8"/>
                    </a:cubicBezTo>
                    <a:cubicBezTo>
                      <a:pt x="1" y="10"/>
                      <a:pt x="1" y="11"/>
                      <a:pt x="1" y="11"/>
                    </a:cubicBezTo>
                    <a:cubicBezTo>
                      <a:pt x="1" y="10"/>
                      <a:pt x="0" y="17"/>
                      <a:pt x="1" y="16"/>
                    </a:cubicBezTo>
                    <a:cubicBezTo>
                      <a:pt x="1" y="15"/>
                      <a:pt x="4" y="5"/>
                      <a:pt x="5"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2" name="Freeform 2093">
                <a:extLst>
                  <a:ext uri="{FF2B5EF4-FFF2-40B4-BE49-F238E27FC236}">
                    <a16:creationId xmlns:a16="http://schemas.microsoft.com/office/drawing/2014/main" xmlns="" id="{18C574B4-B6AB-4D3D-B7FF-E20EC391C728}"/>
                  </a:ext>
                </a:extLst>
              </p:cNvPr>
              <p:cNvSpPr/>
              <p:nvPr/>
            </p:nvSpPr>
            <p:spPr>
              <a:xfrm>
                <a:off x="2875" y="3150"/>
                <a:ext cx="1" cy="4"/>
              </a:xfrm>
              <a:custGeom>
                <a:avLst/>
                <a:gdLst/>
                <a:ahLst/>
                <a:cxnLst>
                  <a:cxn ang="0">
                    <a:pos x="1" y="1"/>
                  </a:cxn>
                  <a:cxn ang="0">
                    <a:pos x="0" y="4"/>
                  </a:cxn>
                  <a:cxn ang="0">
                    <a:pos x="1" y="0"/>
                  </a:cxn>
                  <a:cxn ang="0">
                    <a:pos x="1" y="1"/>
                  </a:cxn>
                </a:cxnLst>
                <a:rect l="0" t="0" r="0" b="0"/>
                <a:pathLst>
                  <a:path w="1" h="4">
                    <a:moveTo>
                      <a:pt x="1" y="1"/>
                    </a:moveTo>
                    <a:lnTo>
                      <a:pt x="0" y="4"/>
                    </a:lnTo>
                    <a:lnTo>
                      <a:pt x="1" y="0"/>
                    </a:lnTo>
                    <a:lnTo>
                      <a:pt x="1"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3" name="Freeform 2094">
                <a:extLst>
                  <a:ext uri="{FF2B5EF4-FFF2-40B4-BE49-F238E27FC236}">
                    <a16:creationId xmlns:a16="http://schemas.microsoft.com/office/drawing/2014/main" xmlns="" id="{5C62B441-A3A8-41A3-B08F-70394BBCA37B}"/>
                  </a:ext>
                </a:extLst>
              </p:cNvPr>
              <p:cNvSpPr/>
              <p:nvPr/>
            </p:nvSpPr>
            <p:spPr>
              <a:xfrm>
                <a:off x="2875" y="3143"/>
                <a:ext cx="4" cy="16"/>
              </a:xfrm>
              <a:custGeom>
                <a:avLst/>
                <a:gdLst/>
                <a:ahLst/>
                <a:cxnLst>
                  <a:cxn ang="0">
                    <a:pos x="4" y="0"/>
                  </a:cxn>
                  <a:cxn ang="0">
                    <a:pos x="2" y="4"/>
                  </a:cxn>
                  <a:cxn ang="0">
                    <a:pos x="3" y="1"/>
                  </a:cxn>
                  <a:cxn ang="0">
                    <a:pos x="2" y="6"/>
                  </a:cxn>
                  <a:cxn ang="0">
                    <a:pos x="3" y="3"/>
                  </a:cxn>
                  <a:cxn ang="0">
                    <a:pos x="1" y="12"/>
                  </a:cxn>
                  <a:cxn ang="0">
                    <a:pos x="1" y="10"/>
                  </a:cxn>
                  <a:cxn ang="0">
                    <a:pos x="2" y="9"/>
                  </a:cxn>
                  <a:cxn ang="0">
                    <a:pos x="2" y="7"/>
                  </a:cxn>
                  <a:cxn ang="0">
                    <a:pos x="3" y="5"/>
                  </a:cxn>
                  <a:cxn ang="0">
                    <a:pos x="4" y="0"/>
                  </a:cxn>
                </a:cxnLst>
                <a:rect l="0" t="0" r="0" b="0"/>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4" y="8"/>
                      <a:pt x="3" y="8"/>
                    </a:cubicBezTo>
                    <a:cubicBezTo>
                      <a:pt x="4" y="6"/>
                      <a:pt x="4" y="6"/>
                      <a:pt x="4" y="6"/>
                    </a:cubicBezTo>
                    <a:cubicBezTo>
                      <a:pt x="5" y="1"/>
                      <a:pt x="5" y="0"/>
                      <a:pt x="5"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4" name="Freeform 2095">
                <a:extLst>
                  <a:ext uri="{FF2B5EF4-FFF2-40B4-BE49-F238E27FC236}">
                    <a16:creationId xmlns:a16="http://schemas.microsoft.com/office/drawing/2014/main" xmlns="" id="{BBC37CE5-6F2F-44D0-BA36-B217496A182F}"/>
                  </a:ext>
                </a:extLst>
              </p:cNvPr>
              <p:cNvSpPr/>
              <p:nvPr/>
            </p:nvSpPr>
            <p:spPr>
              <a:xfrm>
                <a:off x="2878" y="3142"/>
                <a:ext cx="1" cy="3"/>
              </a:xfrm>
              <a:custGeom>
                <a:avLst/>
                <a:gdLst/>
                <a:ahLst/>
                <a:cxnLst>
                  <a:cxn ang="0">
                    <a:pos x="0" y="2"/>
                  </a:cxn>
                  <a:cxn ang="0">
                    <a:pos x="0" y="3"/>
                  </a:cxn>
                  <a:cxn ang="0">
                    <a:pos x="0" y="2"/>
                  </a:cxn>
                </a:cxnLst>
                <a:rect l="0" t="0" r="0" b="0"/>
                <a:pathLst>
                  <a:path w="1" h="3">
                    <a:moveTo>
                      <a:pt x="0" y="2"/>
                    </a:moveTo>
                    <a:cubicBezTo>
                      <a:pt x="0" y="1"/>
                      <a:pt x="0" y="2"/>
                      <a:pt x="0" y="3"/>
                    </a:cubicBezTo>
                    <a:cubicBezTo>
                      <a:pt x="0" y="1"/>
                      <a:pt x="1" y="0"/>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5" name="Freeform 2096">
                <a:extLst>
                  <a:ext uri="{FF2B5EF4-FFF2-40B4-BE49-F238E27FC236}">
                    <a16:creationId xmlns:a16="http://schemas.microsoft.com/office/drawing/2014/main" xmlns="" id="{AA16DF19-675F-4474-A923-3A48BA673CE0}"/>
                  </a:ext>
                </a:extLst>
              </p:cNvPr>
              <p:cNvSpPr/>
              <p:nvPr/>
            </p:nvSpPr>
            <p:spPr>
              <a:xfrm>
                <a:off x="2877" y="3151"/>
                <a:ext cx="0" cy="1"/>
              </a:xfrm>
              <a:custGeom>
                <a:avLst/>
                <a:gdLst/>
                <a:ahLst/>
                <a:cxnLst>
                  <a:cxn ang="0">
                    <a:pos x="0" y="1"/>
                  </a:cxn>
                  <a:cxn ang="0">
                    <a:pos x="0" y="1"/>
                  </a:cxn>
                  <a:cxn ang="0">
                    <a:pos x="0" y="1"/>
                  </a:cxn>
                </a:cxnLst>
                <a:rect l="0" t="0" r="0" b="0"/>
                <a:pathLst>
                  <a:path w="1" h="1">
                    <a:moveTo>
                      <a:pt x="0" y="1"/>
                    </a:moveTo>
                    <a:cubicBezTo>
                      <a:pt x="0" y="0"/>
                      <a:pt x="0" y="1"/>
                      <a:pt x="0" y="1"/>
                    </a:cubicBezTo>
                    <a:cubicBezTo>
                      <a:pt x="0" y="1"/>
                      <a:pt x="0" y="1"/>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6" name="Freeform 2097">
                <a:extLst>
                  <a:ext uri="{FF2B5EF4-FFF2-40B4-BE49-F238E27FC236}">
                    <a16:creationId xmlns:a16="http://schemas.microsoft.com/office/drawing/2014/main" xmlns="" id="{60F56415-3464-4427-9FB4-2BAA7ABEE61E}"/>
                  </a:ext>
                </a:extLst>
              </p:cNvPr>
              <p:cNvSpPr/>
              <p:nvPr/>
            </p:nvSpPr>
            <p:spPr>
              <a:xfrm>
                <a:off x="2879" y="3144"/>
                <a:ext cx="0" cy="2"/>
              </a:xfrm>
              <a:custGeom>
                <a:avLst/>
                <a:gdLst/>
                <a:ahLst/>
                <a:cxnLst>
                  <a:cxn ang="0">
                    <a:pos x="0" y="2"/>
                  </a:cxn>
                  <a:cxn ang="0">
                    <a:pos x="0" y="2"/>
                  </a:cxn>
                  <a:cxn ang="0">
                    <a:pos x="0" y="0"/>
                  </a:cxn>
                  <a:cxn ang="0">
                    <a:pos x="0" y="2"/>
                  </a:cxn>
                </a:cxnLst>
                <a:rect l="0" t="0" r="0" b="0"/>
                <a:pathLst>
                  <a:path w="1" h="2">
                    <a:moveTo>
                      <a:pt x="0" y="2"/>
                    </a:moveTo>
                    <a:cubicBezTo>
                      <a:pt x="0" y="2"/>
                      <a:pt x="0" y="2"/>
                      <a:pt x="0" y="2"/>
                    </a:cubicBezTo>
                    <a:cubicBezTo>
                      <a:pt x="0" y="0"/>
                      <a:pt x="0" y="0"/>
                      <a:pt x="0" y="0"/>
                    </a:cubicBezTo>
                    <a:cubicBezTo>
                      <a:pt x="0" y="0"/>
                      <a:pt x="0" y="0"/>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7" name="Freeform 2098">
                <a:extLst>
                  <a:ext uri="{FF2B5EF4-FFF2-40B4-BE49-F238E27FC236}">
                    <a16:creationId xmlns:a16="http://schemas.microsoft.com/office/drawing/2014/main" xmlns="" id="{43B62663-8C2B-44E3-B4FA-76FCA25B03B8}"/>
                  </a:ext>
                </a:extLst>
              </p:cNvPr>
              <p:cNvSpPr/>
              <p:nvPr/>
            </p:nvSpPr>
            <p:spPr>
              <a:xfrm>
                <a:off x="2876" y="3141"/>
                <a:ext cx="11" cy="17"/>
              </a:xfrm>
              <a:custGeom>
                <a:avLst/>
                <a:gdLst/>
                <a:ahLst/>
                <a:cxnLst>
                  <a:cxn ang="0">
                    <a:pos x="7" y="15"/>
                  </a:cxn>
                  <a:cxn ang="0">
                    <a:pos x="8" y="11"/>
                  </a:cxn>
                  <a:cxn ang="0">
                    <a:pos x="9" y="8"/>
                  </a:cxn>
                  <a:cxn ang="0">
                    <a:pos x="11" y="1"/>
                  </a:cxn>
                  <a:cxn ang="0">
                    <a:pos x="10" y="4"/>
                  </a:cxn>
                  <a:cxn ang="0">
                    <a:pos x="11" y="1"/>
                  </a:cxn>
                  <a:cxn ang="0">
                    <a:pos x="9" y="3"/>
                  </a:cxn>
                  <a:cxn ang="0">
                    <a:pos x="8" y="4"/>
                  </a:cxn>
                  <a:cxn ang="0">
                    <a:pos x="5" y="2"/>
                  </a:cxn>
                  <a:cxn ang="0">
                    <a:pos x="3" y="8"/>
                  </a:cxn>
                  <a:cxn ang="0">
                    <a:pos x="4" y="4"/>
                  </a:cxn>
                  <a:cxn ang="0">
                    <a:pos x="4" y="4"/>
                  </a:cxn>
                  <a:cxn ang="0">
                    <a:pos x="3" y="3"/>
                  </a:cxn>
                  <a:cxn ang="0">
                    <a:pos x="2" y="9"/>
                  </a:cxn>
                  <a:cxn ang="0">
                    <a:pos x="3" y="2"/>
                  </a:cxn>
                  <a:cxn ang="0">
                    <a:pos x="2" y="7"/>
                  </a:cxn>
                  <a:cxn ang="0">
                    <a:pos x="1" y="11"/>
                  </a:cxn>
                  <a:cxn ang="0">
                    <a:pos x="0" y="14"/>
                  </a:cxn>
                  <a:cxn ang="0">
                    <a:pos x="4" y="7"/>
                  </a:cxn>
                  <a:cxn ang="0">
                    <a:pos x="3" y="10"/>
                  </a:cxn>
                  <a:cxn ang="0">
                    <a:pos x="3" y="13"/>
                  </a:cxn>
                  <a:cxn ang="0">
                    <a:pos x="5" y="8"/>
                  </a:cxn>
                  <a:cxn ang="0">
                    <a:pos x="5" y="9"/>
                  </a:cxn>
                  <a:cxn ang="0">
                    <a:pos x="6" y="8"/>
                  </a:cxn>
                  <a:cxn ang="0">
                    <a:pos x="5" y="11"/>
                  </a:cxn>
                  <a:cxn ang="0">
                    <a:pos x="7" y="4"/>
                  </a:cxn>
                  <a:cxn ang="0">
                    <a:pos x="5" y="14"/>
                  </a:cxn>
                  <a:cxn ang="0">
                    <a:pos x="6" y="10"/>
                  </a:cxn>
                  <a:cxn ang="0">
                    <a:pos x="7" y="8"/>
                  </a:cxn>
                  <a:cxn ang="0">
                    <a:pos x="5" y="13"/>
                  </a:cxn>
                  <a:cxn ang="0">
                    <a:pos x="7" y="9"/>
                  </a:cxn>
                  <a:cxn ang="0">
                    <a:pos x="8" y="7"/>
                  </a:cxn>
                  <a:cxn ang="0">
                    <a:pos x="8" y="8"/>
                  </a:cxn>
                  <a:cxn ang="0">
                    <a:pos x="6" y="14"/>
                  </a:cxn>
                  <a:cxn ang="0">
                    <a:pos x="6" y="17"/>
                  </a:cxn>
                  <a:cxn ang="0">
                    <a:pos x="8" y="9"/>
                  </a:cxn>
                  <a:cxn ang="0">
                    <a:pos x="7" y="15"/>
                  </a:cxn>
                </a:cxnLst>
                <a:rect l="0" t="0" r="0" b="0"/>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2" y="2"/>
                      <a:pt x="12" y="2"/>
                      <a:pt x="12"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3" y="11"/>
                    </a:cubicBezTo>
                    <a:cubicBezTo>
                      <a:pt x="4" y="4"/>
                      <a:pt x="2" y="11"/>
                      <a:pt x="4" y="3"/>
                    </a:cubicBezTo>
                    <a:cubicBezTo>
                      <a:pt x="4" y="1"/>
                      <a:pt x="3" y="9"/>
                      <a:pt x="3" y="8"/>
                    </a:cubicBezTo>
                    <a:cubicBezTo>
                      <a:pt x="1" y="12"/>
                      <a:pt x="2" y="10"/>
                      <a:pt x="2" y="13"/>
                    </a:cubicBezTo>
                    <a:cubicBezTo>
                      <a:pt x="1" y="16"/>
                      <a:pt x="2" y="12"/>
                      <a:pt x="1" y="16"/>
                    </a:cubicBezTo>
                    <a:cubicBezTo>
                      <a:pt x="0" y="18"/>
                      <a:pt x="4" y="10"/>
                      <a:pt x="5" y="8"/>
                    </a:cubicBezTo>
                    <a:cubicBezTo>
                      <a:pt x="4" y="12"/>
                      <a:pt x="4" y="12"/>
                      <a:pt x="4" y="12"/>
                    </a:cubicBezTo>
                    <a:cubicBezTo>
                      <a:pt x="5" y="9"/>
                      <a:pt x="6"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8" name="Freeform 2099">
                <a:extLst>
                  <a:ext uri="{FF2B5EF4-FFF2-40B4-BE49-F238E27FC236}">
                    <a16:creationId xmlns:a16="http://schemas.microsoft.com/office/drawing/2014/main" xmlns="" id="{6A3CF844-6017-4387-A2AA-A9DA3BF990A6}"/>
                  </a:ext>
                </a:extLst>
              </p:cNvPr>
              <p:cNvSpPr/>
              <p:nvPr/>
            </p:nvSpPr>
            <p:spPr>
              <a:xfrm>
                <a:off x="2882" y="3158"/>
                <a:ext cx="1" cy="2"/>
              </a:xfrm>
              <a:custGeom>
                <a:avLst/>
                <a:gdLst/>
                <a:ahLst/>
                <a:cxnLst>
                  <a:cxn ang="0">
                    <a:pos x="1" y="0"/>
                  </a:cxn>
                  <a:cxn ang="0">
                    <a:pos x="0" y="2"/>
                  </a:cxn>
                  <a:cxn ang="0">
                    <a:pos x="0" y="2"/>
                  </a:cxn>
                  <a:cxn ang="0">
                    <a:pos x="1" y="0"/>
                  </a:cxn>
                </a:cxnLst>
                <a:rect l="0" t="0" r="0" b="0"/>
                <a:pathLst>
                  <a:path w="1" h="2">
                    <a:moveTo>
                      <a:pt x="1" y="0"/>
                    </a:moveTo>
                    <a:lnTo>
                      <a:pt x="0" y="2"/>
                    </a:ln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09" name="Freeform 2100">
                <a:extLst>
                  <a:ext uri="{FF2B5EF4-FFF2-40B4-BE49-F238E27FC236}">
                    <a16:creationId xmlns:a16="http://schemas.microsoft.com/office/drawing/2014/main" xmlns="" id="{14DE1965-6E99-4DFF-B3CA-8998EA29FC9F}"/>
                  </a:ext>
                </a:extLst>
              </p:cNvPr>
              <p:cNvSpPr/>
              <p:nvPr/>
            </p:nvSpPr>
            <p:spPr>
              <a:xfrm>
                <a:off x="2884" y="3156"/>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0" name="Rectangle 2101">
                <a:extLst>
                  <a:ext uri="{FF2B5EF4-FFF2-40B4-BE49-F238E27FC236}">
                    <a16:creationId xmlns:a16="http://schemas.microsoft.com/office/drawing/2014/main" xmlns="" id="{1C00F67D-DE4E-4FF6-9463-5937F8117835}"/>
                  </a:ext>
                </a:extLst>
              </p:cNvPr>
              <p:cNvSpPr/>
              <p:nvPr/>
            </p:nvSpPr>
            <p:spPr>
              <a:xfrm>
                <a:off x="2885" y="3144"/>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811" name="Freeform 2102">
                <a:extLst>
                  <a:ext uri="{FF2B5EF4-FFF2-40B4-BE49-F238E27FC236}">
                    <a16:creationId xmlns:a16="http://schemas.microsoft.com/office/drawing/2014/main" xmlns="" id="{5CFE3165-B5C4-494A-A51F-59305A9CC261}"/>
                  </a:ext>
                </a:extLst>
              </p:cNvPr>
              <p:cNvSpPr/>
              <p:nvPr/>
            </p:nvSpPr>
            <p:spPr>
              <a:xfrm>
                <a:off x="2881" y="3155"/>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2" name="Freeform 2103">
                <a:extLst>
                  <a:ext uri="{FF2B5EF4-FFF2-40B4-BE49-F238E27FC236}">
                    <a16:creationId xmlns:a16="http://schemas.microsoft.com/office/drawing/2014/main" xmlns="" id="{6EFB64B3-C966-4474-A591-738A38E09116}"/>
                  </a:ext>
                </a:extLst>
              </p:cNvPr>
              <p:cNvSpPr/>
              <p:nvPr/>
            </p:nvSpPr>
            <p:spPr>
              <a:xfrm>
                <a:off x="2880" y="3154"/>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3" name="Freeform 2104">
                <a:extLst>
                  <a:ext uri="{FF2B5EF4-FFF2-40B4-BE49-F238E27FC236}">
                    <a16:creationId xmlns:a16="http://schemas.microsoft.com/office/drawing/2014/main" xmlns="" id="{C4B4026C-611E-43E7-AADB-629B5231CB62}"/>
                  </a:ext>
                </a:extLst>
              </p:cNvPr>
              <p:cNvSpPr/>
              <p:nvPr/>
            </p:nvSpPr>
            <p:spPr>
              <a:xfrm>
                <a:off x="2883" y="3157"/>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4" name="Freeform 2105">
                <a:extLst>
                  <a:ext uri="{FF2B5EF4-FFF2-40B4-BE49-F238E27FC236}">
                    <a16:creationId xmlns:a16="http://schemas.microsoft.com/office/drawing/2014/main" xmlns="" id="{C94DA16E-6291-46FA-A63B-A95092895859}"/>
                  </a:ext>
                </a:extLst>
              </p:cNvPr>
              <p:cNvSpPr/>
              <p:nvPr/>
            </p:nvSpPr>
            <p:spPr>
              <a:xfrm>
                <a:off x="2884" y="3139"/>
                <a:ext cx="8" cy="21"/>
              </a:xfrm>
              <a:custGeom>
                <a:avLst/>
                <a:gdLst/>
                <a:ahLst/>
                <a:cxnLst>
                  <a:cxn ang="0">
                    <a:pos x="7" y="3"/>
                  </a:cxn>
                  <a:cxn ang="0">
                    <a:pos x="7" y="1"/>
                  </a:cxn>
                  <a:cxn ang="0">
                    <a:pos x="4" y="10"/>
                  </a:cxn>
                  <a:cxn ang="0">
                    <a:pos x="7" y="1"/>
                  </a:cxn>
                  <a:cxn ang="0">
                    <a:pos x="4" y="8"/>
                  </a:cxn>
                  <a:cxn ang="0">
                    <a:pos x="4" y="4"/>
                  </a:cxn>
                  <a:cxn ang="0">
                    <a:pos x="1" y="13"/>
                  </a:cxn>
                  <a:cxn ang="0">
                    <a:pos x="4" y="3"/>
                  </a:cxn>
                  <a:cxn ang="0">
                    <a:pos x="4" y="2"/>
                  </a:cxn>
                  <a:cxn ang="0">
                    <a:pos x="3" y="5"/>
                  </a:cxn>
                  <a:cxn ang="0">
                    <a:pos x="1" y="10"/>
                  </a:cxn>
                  <a:cxn ang="0">
                    <a:pos x="0" y="16"/>
                  </a:cxn>
                  <a:cxn ang="0">
                    <a:pos x="1" y="12"/>
                  </a:cxn>
                  <a:cxn ang="0">
                    <a:pos x="0" y="16"/>
                  </a:cxn>
                  <a:cxn ang="0">
                    <a:pos x="1" y="13"/>
                  </a:cxn>
                  <a:cxn ang="0">
                    <a:pos x="1" y="16"/>
                  </a:cxn>
                  <a:cxn ang="0">
                    <a:pos x="2" y="13"/>
                  </a:cxn>
                  <a:cxn ang="0">
                    <a:pos x="1" y="14"/>
                  </a:cxn>
                  <a:cxn ang="0">
                    <a:pos x="3" y="10"/>
                  </a:cxn>
                  <a:cxn ang="0">
                    <a:pos x="2" y="15"/>
                  </a:cxn>
                  <a:cxn ang="0">
                    <a:pos x="3" y="11"/>
                  </a:cxn>
                  <a:cxn ang="0">
                    <a:pos x="2" y="17"/>
                  </a:cxn>
                  <a:cxn ang="0">
                    <a:pos x="3" y="13"/>
                  </a:cxn>
                  <a:cxn ang="0">
                    <a:pos x="2" y="16"/>
                  </a:cxn>
                  <a:cxn ang="0">
                    <a:pos x="4" y="8"/>
                  </a:cxn>
                  <a:cxn ang="0">
                    <a:pos x="3" y="15"/>
                  </a:cxn>
                  <a:cxn ang="0">
                    <a:pos x="4" y="13"/>
                  </a:cxn>
                  <a:cxn ang="0">
                    <a:pos x="4" y="15"/>
                  </a:cxn>
                  <a:cxn ang="0">
                    <a:pos x="5" y="12"/>
                  </a:cxn>
                  <a:cxn ang="0">
                    <a:pos x="5" y="10"/>
                  </a:cxn>
                  <a:cxn ang="0">
                    <a:pos x="6" y="9"/>
                  </a:cxn>
                  <a:cxn ang="0">
                    <a:pos x="5" y="10"/>
                  </a:cxn>
                  <a:cxn ang="0">
                    <a:pos x="7" y="5"/>
                  </a:cxn>
                  <a:cxn ang="0">
                    <a:pos x="6" y="8"/>
                  </a:cxn>
                  <a:cxn ang="0">
                    <a:pos x="7" y="3"/>
                  </a:cxn>
                </a:cxnLst>
                <a:rect l="0" t="0" r="0" b="0"/>
                <a:pathLst>
                  <a:path w="8" h="23">
                    <a:moveTo>
                      <a:pt x="7" y="4"/>
                    </a:moveTo>
                    <a:cubicBezTo>
                      <a:pt x="8" y="0"/>
                      <a:pt x="7" y="2"/>
                      <a:pt x="7" y="2"/>
                    </a:cubicBezTo>
                    <a:cubicBezTo>
                      <a:pt x="6" y="4"/>
                      <a:pt x="5" y="11"/>
                      <a:pt x="4" y="11"/>
                    </a:cubicBezTo>
                    <a:cubicBezTo>
                      <a:pt x="7" y="2"/>
                      <a:pt x="7" y="2"/>
                      <a:pt x="7" y="2"/>
                    </a:cubicBezTo>
                    <a:cubicBezTo>
                      <a:pt x="6" y="3"/>
                      <a:pt x="6" y="1"/>
                      <a:pt x="4"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2" y="12"/>
                      <a:pt x="1" y="12"/>
                    </a:cubicBezTo>
                    <a:cubicBezTo>
                      <a:pt x="1" y="13"/>
                      <a:pt x="1" y="15"/>
                      <a:pt x="0" y="18"/>
                    </a:cubicBezTo>
                    <a:cubicBezTo>
                      <a:pt x="1" y="15"/>
                      <a:pt x="1" y="17"/>
                      <a:pt x="1" y="14"/>
                    </a:cubicBezTo>
                    <a:cubicBezTo>
                      <a:pt x="1" y="17"/>
                      <a:pt x="1" y="15"/>
                      <a:pt x="0" y="18"/>
                    </a:cubicBezTo>
                    <a:cubicBezTo>
                      <a:pt x="1" y="15"/>
                      <a:pt x="1" y="15"/>
                      <a:pt x="1" y="15"/>
                    </a:cubicBezTo>
                    <a:cubicBezTo>
                      <a:pt x="1" y="16"/>
                      <a:pt x="0" y="18"/>
                      <a:pt x="1"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5" name="Freeform 2106">
                <a:extLst>
                  <a:ext uri="{FF2B5EF4-FFF2-40B4-BE49-F238E27FC236}">
                    <a16:creationId xmlns:a16="http://schemas.microsoft.com/office/drawing/2014/main" xmlns="" id="{1CED39EE-3247-4529-A5C8-890F21871500}"/>
                  </a:ext>
                </a:extLst>
              </p:cNvPr>
              <p:cNvSpPr/>
              <p:nvPr/>
            </p:nvSpPr>
            <p:spPr>
              <a:xfrm>
                <a:off x="2885" y="3153"/>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1"/>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6" name="Freeform 2107">
                <a:extLst>
                  <a:ext uri="{FF2B5EF4-FFF2-40B4-BE49-F238E27FC236}">
                    <a16:creationId xmlns:a16="http://schemas.microsoft.com/office/drawing/2014/main" xmlns="" id="{005A6166-D6E1-4F8D-8E07-E2A370CEC585}"/>
                  </a:ext>
                </a:extLst>
              </p:cNvPr>
              <p:cNvSpPr/>
              <p:nvPr/>
            </p:nvSpPr>
            <p:spPr>
              <a:xfrm>
                <a:off x="2887" y="3137"/>
                <a:ext cx="8" cy="24"/>
              </a:xfrm>
              <a:custGeom>
                <a:avLst/>
                <a:gdLst/>
                <a:ahLst/>
                <a:cxnLst>
                  <a:cxn ang="0">
                    <a:pos x="3" y="12"/>
                  </a:cxn>
                  <a:cxn ang="0">
                    <a:pos x="2" y="16"/>
                  </a:cxn>
                  <a:cxn ang="0">
                    <a:pos x="4" y="8"/>
                  </a:cxn>
                  <a:cxn ang="0">
                    <a:pos x="5" y="6"/>
                  </a:cxn>
                  <a:cxn ang="0">
                    <a:pos x="3" y="14"/>
                  </a:cxn>
                  <a:cxn ang="0">
                    <a:pos x="3" y="15"/>
                  </a:cxn>
                  <a:cxn ang="0">
                    <a:pos x="4" y="10"/>
                  </a:cxn>
                  <a:cxn ang="0">
                    <a:pos x="5" y="8"/>
                  </a:cxn>
                  <a:cxn ang="0">
                    <a:pos x="5" y="9"/>
                  </a:cxn>
                  <a:cxn ang="0">
                    <a:pos x="3" y="15"/>
                  </a:cxn>
                  <a:cxn ang="0">
                    <a:pos x="8" y="1"/>
                  </a:cxn>
                  <a:cxn ang="0">
                    <a:pos x="8" y="2"/>
                  </a:cxn>
                  <a:cxn ang="0">
                    <a:pos x="6" y="8"/>
                  </a:cxn>
                  <a:cxn ang="0">
                    <a:pos x="6" y="7"/>
                  </a:cxn>
                  <a:cxn ang="0">
                    <a:pos x="7" y="3"/>
                  </a:cxn>
                  <a:cxn ang="0">
                    <a:pos x="5" y="3"/>
                  </a:cxn>
                  <a:cxn ang="0">
                    <a:pos x="5" y="3"/>
                  </a:cxn>
                  <a:cxn ang="0">
                    <a:pos x="4" y="7"/>
                  </a:cxn>
                  <a:cxn ang="0">
                    <a:pos x="2" y="12"/>
                  </a:cxn>
                  <a:cxn ang="0">
                    <a:pos x="3" y="11"/>
                  </a:cxn>
                  <a:cxn ang="0">
                    <a:pos x="1" y="16"/>
                  </a:cxn>
                  <a:cxn ang="0">
                    <a:pos x="0" y="19"/>
                  </a:cxn>
                  <a:cxn ang="0">
                    <a:pos x="1" y="19"/>
                  </a:cxn>
                  <a:cxn ang="0">
                    <a:pos x="3" y="12"/>
                  </a:cxn>
                </a:cxnLst>
                <a:rect l="0" t="0" r="0" b="0"/>
                <a:pathLst>
                  <a:path w="9" h="27">
                    <a:moveTo>
                      <a:pt x="4" y="14"/>
                    </a:moveTo>
                    <a:cubicBezTo>
                      <a:pt x="4" y="15"/>
                      <a:pt x="3" y="17"/>
                      <a:pt x="3" y="19"/>
                    </a:cubicBezTo>
                    <a:cubicBezTo>
                      <a:pt x="4"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5" y="15"/>
                      <a:pt x="5" y="13"/>
                      <a:pt x="4" y="17"/>
                    </a:cubicBezTo>
                    <a:cubicBezTo>
                      <a:pt x="6" y="11"/>
                      <a:pt x="7" y="12"/>
                      <a:pt x="9" y="2"/>
                    </a:cubicBezTo>
                    <a:cubicBezTo>
                      <a:pt x="9" y="0"/>
                      <a:pt x="9" y="2"/>
                      <a:pt x="9"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3" y="17"/>
                      <a:pt x="2" y="19"/>
                    </a:cubicBezTo>
                    <a:cubicBezTo>
                      <a:pt x="2" y="20"/>
                      <a:pt x="2" y="18"/>
                      <a:pt x="1" y="22"/>
                    </a:cubicBezTo>
                    <a:cubicBezTo>
                      <a:pt x="0" y="27"/>
                      <a:pt x="2" y="18"/>
                      <a:pt x="2" y="22"/>
                    </a:cubicBezTo>
                    <a:lnTo>
                      <a:pt x="4" y="1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7" name="Freeform 2108">
                <a:extLst>
                  <a:ext uri="{FF2B5EF4-FFF2-40B4-BE49-F238E27FC236}">
                    <a16:creationId xmlns:a16="http://schemas.microsoft.com/office/drawing/2014/main" xmlns="" id="{24B9A0B1-B1FF-4D68-AAD5-AD435D8013BC}"/>
                  </a:ext>
                </a:extLst>
              </p:cNvPr>
              <p:cNvSpPr/>
              <p:nvPr/>
            </p:nvSpPr>
            <p:spPr>
              <a:xfrm>
                <a:off x="2889" y="3150"/>
                <a:ext cx="1" cy="2"/>
              </a:xfrm>
              <a:custGeom>
                <a:avLst/>
                <a:gdLst/>
                <a:ahLst/>
                <a:cxnLst>
                  <a:cxn ang="0">
                    <a:pos x="0" y="2"/>
                  </a:cxn>
                  <a:cxn ang="0">
                    <a:pos x="1" y="0"/>
                  </a:cxn>
                  <a:cxn ang="0">
                    <a:pos x="1" y="0"/>
                  </a:cxn>
                  <a:cxn ang="0">
                    <a:pos x="0" y="2"/>
                  </a:cxn>
                </a:cxnLst>
                <a:rect l="0" t="0" r="0" b="0"/>
                <a:pathLst>
                  <a:path w="1" h="2">
                    <a:moveTo>
                      <a:pt x="0" y="2"/>
                    </a:moveTo>
                    <a:lnTo>
                      <a:pt x="1" y="0"/>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8" name="Freeform 2109">
                <a:extLst>
                  <a:ext uri="{FF2B5EF4-FFF2-40B4-BE49-F238E27FC236}">
                    <a16:creationId xmlns:a16="http://schemas.microsoft.com/office/drawing/2014/main" xmlns="" id="{56FD908B-E672-4AE9-AA43-76440AD7637C}"/>
                  </a:ext>
                </a:extLst>
              </p:cNvPr>
              <p:cNvSpPr/>
              <p:nvPr/>
            </p:nvSpPr>
            <p:spPr>
              <a:xfrm>
                <a:off x="2892" y="3140"/>
                <a:ext cx="1" cy="3"/>
              </a:xfrm>
              <a:custGeom>
                <a:avLst/>
                <a:gdLst/>
                <a:ahLst/>
                <a:cxnLst>
                  <a:cxn ang="0">
                    <a:pos x="1" y="0"/>
                  </a:cxn>
                  <a:cxn ang="0">
                    <a:pos x="0" y="2"/>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19" name="Freeform 2110">
                <a:extLst>
                  <a:ext uri="{FF2B5EF4-FFF2-40B4-BE49-F238E27FC236}">
                    <a16:creationId xmlns:a16="http://schemas.microsoft.com/office/drawing/2014/main" xmlns="" id="{A5F5EDA3-902F-4953-98FB-92A9A916B13A}"/>
                  </a:ext>
                </a:extLst>
              </p:cNvPr>
              <p:cNvSpPr/>
              <p:nvPr/>
            </p:nvSpPr>
            <p:spPr>
              <a:xfrm>
                <a:off x="2891" y="3150"/>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0" name="Freeform 2111">
                <a:extLst>
                  <a:ext uri="{FF2B5EF4-FFF2-40B4-BE49-F238E27FC236}">
                    <a16:creationId xmlns:a16="http://schemas.microsoft.com/office/drawing/2014/main" xmlns="" id="{304D58F4-C71C-4C55-B05C-BBB230B5108B}"/>
                  </a:ext>
                </a:extLst>
              </p:cNvPr>
              <p:cNvSpPr/>
              <p:nvPr/>
            </p:nvSpPr>
            <p:spPr>
              <a:xfrm>
                <a:off x="2893" y="3138"/>
                <a:ext cx="3" cy="12"/>
              </a:xfrm>
              <a:custGeom>
                <a:avLst/>
                <a:gdLst/>
                <a:ahLst/>
                <a:cxnLst>
                  <a:cxn ang="0">
                    <a:pos x="3" y="0"/>
                  </a:cxn>
                  <a:cxn ang="0">
                    <a:pos x="2" y="0"/>
                  </a:cxn>
                  <a:cxn ang="0">
                    <a:pos x="0" y="11"/>
                  </a:cxn>
                  <a:cxn ang="0">
                    <a:pos x="2" y="3"/>
                  </a:cxn>
                  <a:cxn ang="0">
                    <a:pos x="2" y="4"/>
                  </a:cxn>
                  <a:cxn ang="0">
                    <a:pos x="3" y="0"/>
                  </a:cxn>
                </a:cxnLst>
                <a:rect l="0" t="0" r="0" b="0"/>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1" name="Freeform 2112">
                <a:extLst>
                  <a:ext uri="{FF2B5EF4-FFF2-40B4-BE49-F238E27FC236}">
                    <a16:creationId xmlns:a16="http://schemas.microsoft.com/office/drawing/2014/main" xmlns="" id="{F272764B-D612-44B9-9B9F-4E3C880EE363}"/>
                  </a:ext>
                </a:extLst>
              </p:cNvPr>
              <p:cNvSpPr/>
              <p:nvPr/>
            </p:nvSpPr>
            <p:spPr>
              <a:xfrm>
                <a:off x="2892" y="3134"/>
                <a:ext cx="10" cy="26"/>
              </a:xfrm>
              <a:custGeom>
                <a:avLst/>
                <a:gdLst/>
                <a:ahLst/>
                <a:cxnLst>
                  <a:cxn ang="0">
                    <a:pos x="2" y="16"/>
                  </a:cxn>
                  <a:cxn ang="0">
                    <a:pos x="3" y="15"/>
                  </a:cxn>
                  <a:cxn ang="0">
                    <a:pos x="2" y="18"/>
                  </a:cxn>
                  <a:cxn ang="0">
                    <a:pos x="1" y="20"/>
                  </a:cxn>
                  <a:cxn ang="0">
                    <a:pos x="2" y="18"/>
                  </a:cxn>
                  <a:cxn ang="0">
                    <a:pos x="3" y="17"/>
                  </a:cxn>
                  <a:cxn ang="0">
                    <a:pos x="4" y="13"/>
                  </a:cxn>
                  <a:cxn ang="0">
                    <a:pos x="3" y="20"/>
                  </a:cxn>
                  <a:cxn ang="0">
                    <a:pos x="5" y="10"/>
                  </a:cxn>
                  <a:cxn ang="0">
                    <a:pos x="7" y="10"/>
                  </a:cxn>
                  <a:cxn ang="0">
                    <a:pos x="7" y="9"/>
                  </a:cxn>
                  <a:cxn ang="0">
                    <a:pos x="5" y="14"/>
                  </a:cxn>
                  <a:cxn ang="0">
                    <a:pos x="5" y="14"/>
                  </a:cxn>
                  <a:cxn ang="0">
                    <a:pos x="8" y="7"/>
                  </a:cxn>
                  <a:cxn ang="0">
                    <a:pos x="7" y="9"/>
                  </a:cxn>
                  <a:cxn ang="0">
                    <a:pos x="9" y="4"/>
                  </a:cxn>
                  <a:cxn ang="0">
                    <a:pos x="8" y="4"/>
                  </a:cxn>
                  <a:cxn ang="0">
                    <a:pos x="9" y="2"/>
                  </a:cxn>
                  <a:cxn ang="0">
                    <a:pos x="6" y="5"/>
                  </a:cxn>
                  <a:cxn ang="0">
                    <a:pos x="7" y="2"/>
                  </a:cxn>
                  <a:cxn ang="0">
                    <a:pos x="4" y="11"/>
                  </a:cxn>
                  <a:cxn ang="0">
                    <a:pos x="4" y="10"/>
                  </a:cxn>
                  <a:cxn ang="0">
                    <a:pos x="6" y="4"/>
                  </a:cxn>
                  <a:cxn ang="0">
                    <a:pos x="5" y="7"/>
                  </a:cxn>
                  <a:cxn ang="0">
                    <a:pos x="6" y="1"/>
                  </a:cxn>
                  <a:cxn ang="0">
                    <a:pos x="3" y="9"/>
                  </a:cxn>
                  <a:cxn ang="0">
                    <a:pos x="3" y="8"/>
                  </a:cxn>
                  <a:cxn ang="0">
                    <a:pos x="0" y="15"/>
                  </a:cxn>
                  <a:cxn ang="0">
                    <a:pos x="2" y="14"/>
                  </a:cxn>
                  <a:cxn ang="0">
                    <a:pos x="5" y="11"/>
                  </a:cxn>
                  <a:cxn ang="0">
                    <a:pos x="2" y="15"/>
                  </a:cxn>
                  <a:cxn ang="0">
                    <a:pos x="5" y="11"/>
                  </a:cxn>
                  <a:cxn ang="0">
                    <a:pos x="3" y="15"/>
                  </a:cxn>
                  <a:cxn ang="0">
                    <a:pos x="5" y="11"/>
                  </a:cxn>
                  <a:cxn ang="0">
                    <a:pos x="2" y="17"/>
                  </a:cxn>
                  <a:cxn ang="0">
                    <a:pos x="4" y="15"/>
                  </a:cxn>
                  <a:cxn ang="0">
                    <a:pos x="6" y="9"/>
                  </a:cxn>
                  <a:cxn ang="0">
                    <a:pos x="5" y="8"/>
                  </a:cxn>
                  <a:cxn ang="0">
                    <a:pos x="4" y="12"/>
                  </a:cxn>
                  <a:cxn ang="0">
                    <a:pos x="3" y="12"/>
                  </a:cxn>
                  <a:cxn ang="0">
                    <a:pos x="2" y="15"/>
                  </a:cxn>
                  <a:cxn ang="0">
                    <a:pos x="4" y="6"/>
                  </a:cxn>
                  <a:cxn ang="0">
                    <a:pos x="3" y="7"/>
                  </a:cxn>
                  <a:cxn ang="0">
                    <a:pos x="3" y="10"/>
                  </a:cxn>
                  <a:cxn ang="0">
                    <a:pos x="3" y="8"/>
                  </a:cxn>
                  <a:cxn ang="0">
                    <a:pos x="1" y="18"/>
                  </a:cxn>
                  <a:cxn ang="0">
                    <a:pos x="0" y="22"/>
                  </a:cxn>
                  <a:cxn ang="0">
                    <a:pos x="2" y="16"/>
                  </a:cxn>
                </a:cxnLst>
                <a:rect l="0" t="0" r="0" b="0"/>
                <a:pathLst>
                  <a:path w="11" h="28">
                    <a:moveTo>
                      <a:pt x="3" y="18"/>
                    </a:moveTo>
                    <a:cubicBezTo>
                      <a:pt x="3" y="18"/>
                      <a:pt x="4" y="15"/>
                      <a:pt x="4" y="17"/>
                    </a:cubicBezTo>
                    <a:cubicBezTo>
                      <a:pt x="3" y="19"/>
                      <a:pt x="3" y="20"/>
                      <a:pt x="3" y="20"/>
                    </a:cubicBezTo>
                    <a:cubicBezTo>
                      <a:pt x="2" y="25"/>
                      <a:pt x="3" y="19"/>
                      <a:pt x="2" y="22"/>
                    </a:cubicBezTo>
                    <a:cubicBezTo>
                      <a:pt x="3" y="20"/>
                      <a:pt x="3" y="20"/>
                      <a:pt x="3" y="20"/>
                    </a:cubicBezTo>
                    <a:cubicBezTo>
                      <a:pt x="3" y="21"/>
                      <a:pt x="4" y="16"/>
                      <a:pt x="4" y="19"/>
                    </a:cubicBezTo>
                    <a:cubicBezTo>
                      <a:pt x="4" y="17"/>
                      <a:pt x="5"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8"/>
                      <a:pt x="6" y="9"/>
                      <a:pt x="7" y="5"/>
                    </a:cubicBezTo>
                    <a:cubicBezTo>
                      <a:pt x="5" y="10"/>
                      <a:pt x="6" y="7"/>
                      <a:pt x="6" y="8"/>
                    </a:cubicBezTo>
                    <a:cubicBezTo>
                      <a:pt x="7" y="3"/>
                      <a:pt x="6"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2" name="Freeform 2113">
                <a:extLst>
                  <a:ext uri="{FF2B5EF4-FFF2-40B4-BE49-F238E27FC236}">
                    <a16:creationId xmlns:a16="http://schemas.microsoft.com/office/drawing/2014/main" xmlns="" id="{BBAFBFC1-7956-4C59-979B-BD2760A56926}"/>
                  </a:ext>
                </a:extLst>
              </p:cNvPr>
              <p:cNvSpPr/>
              <p:nvPr/>
            </p:nvSpPr>
            <p:spPr>
              <a:xfrm>
                <a:off x="2896" y="3140"/>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3" name="Freeform 2114">
                <a:extLst>
                  <a:ext uri="{FF2B5EF4-FFF2-40B4-BE49-F238E27FC236}">
                    <a16:creationId xmlns:a16="http://schemas.microsoft.com/office/drawing/2014/main" xmlns="" id="{FE7207EA-E95E-47B4-9455-6D7359458B97}"/>
                  </a:ext>
                </a:extLst>
              </p:cNvPr>
              <p:cNvSpPr/>
              <p:nvPr/>
            </p:nvSpPr>
            <p:spPr>
              <a:xfrm>
                <a:off x="2894" y="3142"/>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0"/>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4" name="Rectangle 2115">
                <a:extLst>
                  <a:ext uri="{FF2B5EF4-FFF2-40B4-BE49-F238E27FC236}">
                    <a16:creationId xmlns:a16="http://schemas.microsoft.com/office/drawing/2014/main" xmlns="" id="{78385B38-F17B-4A0D-9372-D696313A5DC2}"/>
                  </a:ext>
                </a:extLst>
              </p:cNvPr>
              <p:cNvSpPr/>
              <p:nvPr/>
            </p:nvSpPr>
            <p:spPr>
              <a:xfrm>
                <a:off x="2895" y="3142"/>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825" name="Freeform 2116">
                <a:extLst>
                  <a:ext uri="{FF2B5EF4-FFF2-40B4-BE49-F238E27FC236}">
                    <a16:creationId xmlns:a16="http://schemas.microsoft.com/office/drawing/2014/main" xmlns="" id="{CA9EF74C-D3CE-4498-8E1B-4D3B84777720}"/>
                  </a:ext>
                </a:extLst>
              </p:cNvPr>
              <p:cNvSpPr/>
              <p:nvPr/>
            </p:nvSpPr>
            <p:spPr>
              <a:xfrm>
                <a:off x="2893" y="3150"/>
                <a:ext cx="1" cy="1"/>
              </a:xfrm>
              <a:custGeom>
                <a:avLst/>
                <a:gdLst/>
                <a:ahLst/>
                <a:cxnLst>
                  <a:cxn ang="0">
                    <a:pos x="0" y="1"/>
                  </a:cxn>
                  <a:cxn ang="0">
                    <a:pos x="0" y="1"/>
                  </a:cxn>
                  <a:cxn ang="0">
                    <a:pos x="1" y="0"/>
                  </a:cxn>
                  <a:cxn ang="0">
                    <a:pos x="0" y="1"/>
                  </a:cxn>
                </a:cxnLst>
                <a:rect l="0" t="0" r="0" b="0"/>
                <a:pathLst>
                  <a:path w="1" h="1">
                    <a:moveTo>
                      <a:pt x="0" y="1"/>
                    </a:moveTo>
                    <a:lnTo>
                      <a:pt x="0" y="1"/>
                    </a:lnTo>
                    <a:lnTo>
                      <a:pt x="1"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6" name="Freeform 2117">
                <a:extLst>
                  <a:ext uri="{FF2B5EF4-FFF2-40B4-BE49-F238E27FC236}">
                    <a16:creationId xmlns:a16="http://schemas.microsoft.com/office/drawing/2014/main" xmlns="" id="{0EB01AB2-09E4-4739-88F1-7047A857315B}"/>
                  </a:ext>
                </a:extLst>
              </p:cNvPr>
              <p:cNvSpPr/>
              <p:nvPr/>
            </p:nvSpPr>
            <p:spPr>
              <a:xfrm>
                <a:off x="2895" y="3137"/>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7" name="Freeform 2118">
                <a:extLst>
                  <a:ext uri="{FF2B5EF4-FFF2-40B4-BE49-F238E27FC236}">
                    <a16:creationId xmlns:a16="http://schemas.microsoft.com/office/drawing/2014/main" xmlns="" id="{FD7CD06B-5B74-4DE6-919F-EAA53A8E3A23}"/>
                  </a:ext>
                </a:extLst>
              </p:cNvPr>
              <p:cNvSpPr/>
              <p:nvPr/>
            </p:nvSpPr>
            <p:spPr>
              <a:xfrm>
                <a:off x="2893" y="313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8" name="Freeform 2119">
                <a:extLst>
                  <a:ext uri="{FF2B5EF4-FFF2-40B4-BE49-F238E27FC236}">
                    <a16:creationId xmlns:a16="http://schemas.microsoft.com/office/drawing/2014/main" xmlns="" id="{208C6F96-CAD0-45D6-9E71-447E20E88858}"/>
                  </a:ext>
                </a:extLst>
              </p:cNvPr>
              <p:cNvSpPr/>
              <p:nvPr/>
            </p:nvSpPr>
            <p:spPr>
              <a:xfrm>
                <a:off x="2881" y="3131"/>
                <a:ext cx="16" cy="27"/>
              </a:xfrm>
              <a:custGeom>
                <a:avLst/>
                <a:gdLst/>
                <a:ahLst/>
                <a:cxnLst>
                  <a:cxn ang="0">
                    <a:pos x="1" y="12"/>
                  </a:cxn>
                  <a:cxn ang="0">
                    <a:pos x="0" y="18"/>
                  </a:cxn>
                  <a:cxn ang="0">
                    <a:pos x="0" y="20"/>
                  </a:cxn>
                  <a:cxn ang="0">
                    <a:pos x="0" y="18"/>
                  </a:cxn>
                  <a:cxn ang="0">
                    <a:pos x="2" y="17"/>
                  </a:cxn>
                  <a:cxn ang="0">
                    <a:pos x="2" y="19"/>
                  </a:cxn>
                  <a:cxn ang="0">
                    <a:pos x="5" y="14"/>
                  </a:cxn>
                  <a:cxn ang="0">
                    <a:pos x="5" y="16"/>
                  </a:cxn>
                  <a:cxn ang="0">
                    <a:pos x="5" y="18"/>
                  </a:cxn>
                  <a:cxn ang="0">
                    <a:pos x="8" y="9"/>
                  </a:cxn>
                  <a:cxn ang="0">
                    <a:pos x="8" y="9"/>
                  </a:cxn>
                  <a:cxn ang="0">
                    <a:pos x="8" y="12"/>
                  </a:cxn>
                  <a:cxn ang="0">
                    <a:pos x="8" y="12"/>
                  </a:cxn>
                  <a:cxn ang="0">
                    <a:pos x="8" y="14"/>
                  </a:cxn>
                  <a:cxn ang="0">
                    <a:pos x="10" y="12"/>
                  </a:cxn>
                  <a:cxn ang="0">
                    <a:pos x="11" y="9"/>
                  </a:cxn>
                  <a:cxn ang="0">
                    <a:pos x="10" y="13"/>
                  </a:cxn>
                  <a:cxn ang="0">
                    <a:pos x="11" y="12"/>
                  </a:cxn>
                  <a:cxn ang="0">
                    <a:pos x="13" y="14"/>
                  </a:cxn>
                  <a:cxn ang="0">
                    <a:pos x="12" y="12"/>
                  </a:cxn>
                  <a:cxn ang="0">
                    <a:pos x="11" y="15"/>
                  </a:cxn>
                  <a:cxn ang="0">
                    <a:pos x="14" y="5"/>
                  </a:cxn>
                  <a:cxn ang="0">
                    <a:pos x="15" y="3"/>
                  </a:cxn>
                  <a:cxn ang="0">
                    <a:pos x="13" y="4"/>
                  </a:cxn>
                  <a:cxn ang="0">
                    <a:pos x="13" y="2"/>
                  </a:cxn>
                  <a:cxn ang="0">
                    <a:pos x="12" y="2"/>
                  </a:cxn>
                  <a:cxn ang="0">
                    <a:pos x="11" y="4"/>
                  </a:cxn>
                  <a:cxn ang="0">
                    <a:pos x="11" y="3"/>
                  </a:cxn>
                  <a:cxn ang="0">
                    <a:pos x="11" y="3"/>
                  </a:cxn>
                  <a:cxn ang="0">
                    <a:pos x="10" y="4"/>
                  </a:cxn>
                  <a:cxn ang="0">
                    <a:pos x="9" y="7"/>
                  </a:cxn>
                  <a:cxn ang="0">
                    <a:pos x="9" y="2"/>
                  </a:cxn>
                  <a:cxn ang="0">
                    <a:pos x="9" y="2"/>
                  </a:cxn>
                  <a:cxn ang="0">
                    <a:pos x="8" y="7"/>
                  </a:cxn>
                  <a:cxn ang="0">
                    <a:pos x="7" y="8"/>
                  </a:cxn>
                  <a:cxn ang="0">
                    <a:pos x="5" y="9"/>
                  </a:cxn>
                  <a:cxn ang="0">
                    <a:pos x="5" y="9"/>
                  </a:cxn>
                  <a:cxn ang="0">
                    <a:pos x="3" y="10"/>
                  </a:cxn>
                  <a:cxn ang="0">
                    <a:pos x="2" y="16"/>
                  </a:cxn>
                  <a:cxn ang="0">
                    <a:pos x="4" y="7"/>
                  </a:cxn>
                </a:cxnLst>
                <a:rect l="0" t="0" r="0" b="0"/>
                <a:pathLst>
                  <a:path w="18" h="30">
                    <a:moveTo>
                      <a:pt x="4"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2"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10" y="11"/>
                      <a:pt x="10" y="5"/>
                      <a:pt x="10" y="10"/>
                    </a:cubicBezTo>
                    <a:cubicBezTo>
                      <a:pt x="9"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1" y="19"/>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7" y="4"/>
                    </a:cubicBezTo>
                    <a:cubicBezTo>
                      <a:pt x="14" y="10"/>
                      <a:pt x="17" y="2"/>
                      <a:pt x="15" y="4"/>
                    </a:cubicBezTo>
                    <a:cubicBezTo>
                      <a:pt x="15" y="5"/>
                      <a:pt x="15" y="5"/>
                      <a:pt x="15" y="5"/>
                    </a:cubicBezTo>
                    <a:cubicBezTo>
                      <a:pt x="15"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1"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10" y="3"/>
                    </a:cubicBezTo>
                    <a:cubicBezTo>
                      <a:pt x="8" y="9"/>
                      <a:pt x="8" y="9"/>
                      <a:pt x="8" y="9"/>
                    </a:cubicBezTo>
                    <a:cubicBezTo>
                      <a:pt x="9" y="2"/>
                      <a:pt x="7" y="9"/>
                      <a:pt x="6" y="14"/>
                    </a:cubicBezTo>
                    <a:cubicBezTo>
                      <a:pt x="6" y="14"/>
                      <a:pt x="6" y="13"/>
                      <a:pt x="6" y="11"/>
                    </a:cubicBezTo>
                    <a:cubicBezTo>
                      <a:pt x="7" y="9"/>
                      <a:pt x="7" y="9"/>
                      <a:pt x="7" y="9"/>
                    </a:cubicBezTo>
                    <a:cubicBezTo>
                      <a:pt x="7" y="9"/>
                      <a:pt x="7" y="5"/>
                      <a:pt x="6" y="10"/>
                    </a:cubicBezTo>
                    <a:cubicBezTo>
                      <a:pt x="5" y="12"/>
                      <a:pt x="6" y="7"/>
                      <a:pt x="7"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4" y="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29" name="Freeform 2120">
                <a:extLst>
                  <a:ext uri="{FF2B5EF4-FFF2-40B4-BE49-F238E27FC236}">
                    <a16:creationId xmlns:a16="http://schemas.microsoft.com/office/drawing/2014/main" xmlns="" id="{6BC2D451-3C62-4C96-9404-CEFD118DE16D}"/>
                  </a:ext>
                </a:extLst>
              </p:cNvPr>
              <p:cNvSpPr/>
              <p:nvPr/>
            </p:nvSpPr>
            <p:spPr>
              <a:xfrm>
                <a:off x="2887" y="3134"/>
                <a:ext cx="1" cy="4"/>
              </a:xfrm>
              <a:custGeom>
                <a:avLst/>
                <a:gdLst/>
                <a:ahLst/>
                <a:cxnLst>
                  <a:cxn ang="0">
                    <a:pos x="0" y="4"/>
                  </a:cxn>
                  <a:cxn ang="0">
                    <a:pos x="1" y="0"/>
                  </a:cxn>
                  <a:cxn ang="0">
                    <a:pos x="0" y="4"/>
                  </a:cxn>
                  <a:cxn ang="0">
                    <a:pos x="0" y="4"/>
                  </a:cxn>
                </a:cxnLst>
                <a:rect l="0" t="0" r="0" b="0"/>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30" name="Freeform 2121">
                <a:extLst>
                  <a:ext uri="{FF2B5EF4-FFF2-40B4-BE49-F238E27FC236}">
                    <a16:creationId xmlns:a16="http://schemas.microsoft.com/office/drawing/2014/main" xmlns="" id="{4ADFB024-95CF-4D8B-9242-376065DEC424}"/>
                  </a:ext>
                </a:extLst>
              </p:cNvPr>
              <p:cNvSpPr/>
              <p:nvPr/>
            </p:nvSpPr>
            <p:spPr>
              <a:xfrm>
                <a:off x="2887" y="3138"/>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31" name="Freeform 2122">
                <a:extLst>
                  <a:ext uri="{FF2B5EF4-FFF2-40B4-BE49-F238E27FC236}">
                    <a16:creationId xmlns:a16="http://schemas.microsoft.com/office/drawing/2014/main" xmlns="" id="{F46AB808-20D2-4D30-8A1F-1A6C4E87FA8B}"/>
                  </a:ext>
                </a:extLst>
              </p:cNvPr>
              <p:cNvSpPr/>
              <p:nvPr/>
            </p:nvSpPr>
            <p:spPr>
              <a:xfrm>
                <a:off x="2883" y="3137"/>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32" name="Rectangle 2123">
                <a:extLst>
                  <a:ext uri="{FF2B5EF4-FFF2-40B4-BE49-F238E27FC236}">
                    <a16:creationId xmlns:a16="http://schemas.microsoft.com/office/drawing/2014/main" xmlns="" id="{B70E783E-963E-4136-865B-578EC5FB3983}"/>
                  </a:ext>
                </a:extLst>
              </p:cNvPr>
              <p:cNvSpPr/>
              <p:nvPr/>
            </p:nvSpPr>
            <p:spPr>
              <a:xfrm>
                <a:off x="2883" y="3141"/>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833" name="Freeform 2124">
                <a:extLst>
                  <a:ext uri="{FF2B5EF4-FFF2-40B4-BE49-F238E27FC236}">
                    <a16:creationId xmlns:a16="http://schemas.microsoft.com/office/drawing/2014/main" xmlns="" id="{9E9338FE-4ECC-4CDF-8062-6DEB29703921}"/>
                  </a:ext>
                </a:extLst>
              </p:cNvPr>
              <p:cNvSpPr/>
              <p:nvPr/>
            </p:nvSpPr>
            <p:spPr>
              <a:xfrm>
                <a:off x="2875" y="3135"/>
                <a:ext cx="8" cy="24"/>
              </a:xfrm>
              <a:custGeom>
                <a:avLst/>
                <a:gdLst/>
                <a:ahLst/>
                <a:cxnLst>
                  <a:cxn ang="0">
                    <a:pos x="1" y="10"/>
                  </a:cxn>
                  <a:cxn ang="0">
                    <a:pos x="0" y="14"/>
                  </a:cxn>
                  <a:cxn ang="0">
                    <a:pos x="0" y="11"/>
                  </a:cxn>
                  <a:cxn ang="0">
                    <a:pos x="0" y="18"/>
                  </a:cxn>
                  <a:cxn ang="0">
                    <a:pos x="2" y="13"/>
                  </a:cxn>
                  <a:cxn ang="0">
                    <a:pos x="2" y="17"/>
                  </a:cxn>
                  <a:cxn ang="0">
                    <a:pos x="4" y="12"/>
                  </a:cxn>
                  <a:cxn ang="0">
                    <a:pos x="3" y="18"/>
                  </a:cxn>
                  <a:cxn ang="0">
                    <a:pos x="4" y="15"/>
                  </a:cxn>
                  <a:cxn ang="0">
                    <a:pos x="4" y="13"/>
                  </a:cxn>
                  <a:cxn ang="0">
                    <a:pos x="4" y="14"/>
                  </a:cxn>
                  <a:cxn ang="0">
                    <a:pos x="4" y="13"/>
                  </a:cxn>
                  <a:cxn ang="0">
                    <a:pos x="5" y="12"/>
                  </a:cxn>
                  <a:cxn ang="0">
                    <a:pos x="5" y="14"/>
                  </a:cxn>
                  <a:cxn ang="0">
                    <a:pos x="5" y="12"/>
                  </a:cxn>
                  <a:cxn ang="0">
                    <a:pos x="5" y="15"/>
                  </a:cxn>
                  <a:cxn ang="0">
                    <a:pos x="7" y="11"/>
                  </a:cxn>
                  <a:cxn ang="0">
                    <a:pos x="7" y="7"/>
                  </a:cxn>
                  <a:cxn ang="0">
                    <a:pos x="6" y="10"/>
                  </a:cxn>
                  <a:cxn ang="0">
                    <a:pos x="6" y="10"/>
                  </a:cxn>
                  <a:cxn ang="0">
                    <a:pos x="5" y="12"/>
                  </a:cxn>
                  <a:cxn ang="0">
                    <a:pos x="7" y="6"/>
                  </a:cxn>
                  <a:cxn ang="0">
                    <a:pos x="6" y="2"/>
                  </a:cxn>
                  <a:cxn ang="0">
                    <a:pos x="6" y="2"/>
                  </a:cxn>
                  <a:cxn ang="0">
                    <a:pos x="6" y="4"/>
                  </a:cxn>
                  <a:cxn ang="0">
                    <a:pos x="6" y="6"/>
                  </a:cxn>
                  <a:cxn ang="0">
                    <a:pos x="4" y="12"/>
                  </a:cxn>
                  <a:cxn ang="0">
                    <a:pos x="4" y="12"/>
                  </a:cxn>
                  <a:cxn ang="0">
                    <a:pos x="5" y="8"/>
                  </a:cxn>
                  <a:cxn ang="0">
                    <a:pos x="5" y="10"/>
                  </a:cxn>
                  <a:cxn ang="0">
                    <a:pos x="5" y="4"/>
                  </a:cxn>
                  <a:cxn ang="0">
                    <a:pos x="4" y="10"/>
                  </a:cxn>
                  <a:cxn ang="0">
                    <a:pos x="3" y="10"/>
                  </a:cxn>
                  <a:cxn ang="0">
                    <a:pos x="4" y="7"/>
                  </a:cxn>
                  <a:cxn ang="0">
                    <a:pos x="3" y="11"/>
                  </a:cxn>
                  <a:cxn ang="0">
                    <a:pos x="2" y="9"/>
                  </a:cxn>
                  <a:cxn ang="0">
                    <a:pos x="2" y="11"/>
                  </a:cxn>
                  <a:cxn ang="0">
                    <a:pos x="1" y="11"/>
                  </a:cxn>
                  <a:cxn ang="0">
                    <a:pos x="1" y="11"/>
                  </a:cxn>
                  <a:cxn ang="0">
                    <a:pos x="0" y="16"/>
                  </a:cxn>
                  <a:cxn ang="0">
                    <a:pos x="1" y="10"/>
                  </a:cxn>
                </a:cxnLst>
                <a:rect l="0" t="0" r="0" b="0"/>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8"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6" y="11"/>
                      <a:pt x="6" y="11"/>
                      <a:pt x="6" y="11"/>
                    </a:cubicBezTo>
                    <a:cubicBezTo>
                      <a:pt x="5" y="11"/>
                      <a:pt x="6" y="7"/>
                      <a:pt x="6" y="5"/>
                    </a:cubicBezTo>
                    <a:cubicBezTo>
                      <a:pt x="6" y="8"/>
                      <a:pt x="6" y="7"/>
                      <a:pt x="5" y="11"/>
                    </a:cubicBezTo>
                    <a:cubicBezTo>
                      <a:pt x="6" y="6"/>
                      <a:pt x="5" y="7"/>
                      <a:pt x="4" y="11"/>
                    </a:cubicBezTo>
                    <a:cubicBezTo>
                      <a:pt x="4" y="10"/>
                      <a:pt x="5"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34" name="Freeform 2125">
                <a:extLst>
                  <a:ext uri="{FF2B5EF4-FFF2-40B4-BE49-F238E27FC236}">
                    <a16:creationId xmlns:a16="http://schemas.microsoft.com/office/drawing/2014/main" xmlns="" id="{B0AFB38C-3D69-4753-AB7E-C8E856867C39}"/>
                  </a:ext>
                </a:extLst>
              </p:cNvPr>
              <p:cNvSpPr/>
              <p:nvPr/>
            </p:nvSpPr>
            <p:spPr>
              <a:xfrm>
                <a:off x="2874" y="3147"/>
                <a:ext cx="1" cy="7"/>
              </a:xfrm>
              <a:custGeom>
                <a:avLst/>
                <a:gdLst/>
                <a:ahLst/>
                <a:cxnLst>
                  <a:cxn ang="0">
                    <a:pos x="1" y="4"/>
                  </a:cxn>
                  <a:cxn ang="0">
                    <a:pos x="1" y="0"/>
                  </a:cxn>
                  <a:cxn ang="0">
                    <a:pos x="1" y="7"/>
                  </a:cxn>
                  <a:cxn ang="0">
                    <a:pos x="1" y="5"/>
                  </a:cxn>
                  <a:cxn ang="0">
                    <a:pos x="1" y="4"/>
                  </a:cxn>
                </a:cxnLst>
                <a:rect l="0" t="0" r="0" b="0"/>
                <a:pathLst>
                  <a:path w="1" h="8">
                    <a:moveTo>
                      <a:pt x="1" y="5"/>
                    </a:moveTo>
                    <a:cubicBezTo>
                      <a:pt x="1" y="1"/>
                      <a:pt x="1" y="1"/>
                      <a:pt x="1" y="1"/>
                    </a:cubicBezTo>
                    <a:cubicBezTo>
                      <a:pt x="1" y="0"/>
                      <a:pt x="1" y="5"/>
                      <a:pt x="1" y="8"/>
                    </a:cubicBezTo>
                    <a:cubicBezTo>
                      <a:pt x="1" y="7"/>
                      <a:pt x="0" y="8"/>
                      <a:pt x="1" y="6"/>
                    </a:cubicBezTo>
                    <a:cubicBezTo>
                      <a:pt x="1" y="6"/>
                      <a:pt x="1" y="4"/>
                      <a:pt x="1"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35" name="Freeform 2126">
                <a:extLst>
                  <a:ext uri="{FF2B5EF4-FFF2-40B4-BE49-F238E27FC236}">
                    <a16:creationId xmlns:a16="http://schemas.microsoft.com/office/drawing/2014/main" xmlns="" id="{3DCB9360-3DE4-40CD-8F21-0A5C064E2FD6}"/>
                  </a:ext>
                </a:extLst>
              </p:cNvPr>
              <p:cNvSpPr/>
              <p:nvPr/>
            </p:nvSpPr>
            <p:spPr>
              <a:xfrm>
                <a:off x="2873" y="3143"/>
                <a:ext cx="2" cy="17"/>
              </a:xfrm>
              <a:custGeom>
                <a:avLst/>
                <a:gdLst/>
                <a:ahLst/>
                <a:cxnLst>
                  <a:cxn ang="0">
                    <a:pos x="1" y="8"/>
                  </a:cxn>
                  <a:cxn ang="0">
                    <a:pos x="1" y="11"/>
                  </a:cxn>
                  <a:cxn ang="0">
                    <a:pos x="1" y="12"/>
                  </a:cxn>
                  <a:cxn ang="0">
                    <a:pos x="2" y="7"/>
                  </a:cxn>
                  <a:cxn ang="0">
                    <a:pos x="1" y="10"/>
                  </a:cxn>
                  <a:cxn ang="0">
                    <a:pos x="2" y="6"/>
                  </a:cxn>
                  <a:cxn ang="0">
                    <a:pos x="2" y="8"/>
                  </a:cxn>
                  <a:cxn ang="0">
                    <a:pos x="2" y="6"/>
                  </a:cxn>
                  <a:cxn ang="0">
                    <a:pos x="2" y="6"/>
                  </a:cxn>
                  <a:cxn ang="0">
                    <a:pos x="2" y="3"/>
                  </a:cxn>
                  <a:cxn ang="0">
                    <a:pos x="1" y="8"/>
                  </a:cxn>
                  <a:cxn ang="0">
                    <a:pos x="2" y="4"/>
                  </a:cxn>
                  <a:cxn ang="0">
                    <a:pos x="1" y="2"/>
                  </a:cxn>
                  <a:cxn ang="0">
                    <a:pos x="1" y="3"/>
                  </a:cxn>
                  <a:cxn ang="0">
                    <a:pos x="1" y="8"/>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2" y="5"/>
                      <a:pt x="2" y="5"/>
                      <a:pt x="2" y="5"/>
                    </a:cubicBezTo>
                    <a:cubicBezTo>
                      <a:pt x="1" y="4"/>
                      <a:pt x="1" y="6"/>
                      <a:pt x="1" y="3"/>
                    </a:cubicBezTo>
                    <a:cubicBezTo>
                      <a:pt x="1" y="3"/>
                      <a:pt x="1" y="6"/>
                      <a:pt x="1" y="4"/>
                    </a:cubicBezTo>
                    <a:cubicBezTo>
                      <a:pt x="1" y="5"/>
                      <a:pt x="1" y="7"/>
                      <a:pt x="1" y="9"/>
                    </a:cubicBezTo>
                    <a:cubicBezTo>
                      <a:pt x="1" y="13"/>
                      <a:pt x="1" y="5"/>
                      <a:pt x="1" y="3"/>
                    </a:cubicBezTo>
                    <a:cubicBezTo>
                      <a:pt x="1" y="7"/>
                      <a:pt x="1"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36" name="Rectangle 2127">
                <a:extLst>
                  <a:ext uri="{FF2B5EF4-FFF2-40B4-BE49-F238E27FC236}">
                    <a16:creationId xmlns:a16="http://schemas.microsoft.com/office/drawing/2014/main" xmlns="" id="{6CEC29E2-BD0A-4C25-AC21-77B4A1EFF02F}"/>
                  </a:ext>
                </a:extLst>
              </p:cNvPr>
              <p:cNvSpPr/>
              <p:nvPr/>
            </p:nvSpPr>
            <p:spPr>
              <a:xfrm>
                <a:off x="2874" y="3155"/>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837" name="Freeform 2128">
                <a:extLst>
                  <a:ext uri="{FF2B5EF4-FFF2-40B4-BE49-F238E27FC236}">
                    <a16:creationId xmlns:a16="http://schemas.microsoft.com/office/drawing/2014/main" xmlns="" id="{D8E38C6B-7E66-454B-8AD3-134DA7513B35}"/>
                  </a:ext>
                </a:extLst>
              </p:cNvPr>
              <p:cNvSpPr/>
              <p:nvPr/>
            </p:nvSpPr>
            <p:spPr>
              <a:xfrm>
                <a:off x="2949" y="3137"/>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38" name="Freeform 2129">
                <a:extLst>
                  <a:ext uri="{FF2B5EF4-FFF2-40B4-BE49-F238E27FC236}">
                    <a16:creationId xmlns:a16="http://schemas.microsoft.com/office/drawing/2014/main" xmlns="" id="{179DE161-B55C-4F54-AD35-1B26D75AE166}"/>
                  </a:ext>
                </a:extLst>
              </p:cNvPr>
              <p:cNvSpPr/>
              <p:nvPr/>
            </p:nvSpPr>
            <p:spPr>
              <a:xfrm>
                <a:off x="2947" y="3136"/>
                <a:ext cx="3" cy="14"/>
              </a:xfrm>
              <a:custGeom>
                <a:avLst/>
                <a:gdLst/>
                <a:ahLst/>
                <a:cxnLst>
                  <a:cxn ang="0">
                    <a:pos x="0" y="14"/>
                  </a:cxn>
                  <a:cxn ang="0">
                    <a:pos x="0" y="12"/>
                  </a:cxn>
                  <a:cxn ang="0">
                    <a:pos x="3" y="0"/>
                  </a:cxn>
                  <a:cxn ang="0">
                    <a:pos x="0" y="7"/>
                  </a:cxn>
                  <a:cxn ang="0">
                    <a:pos x="2" y="5"/>
                  </a:cxn>
                  <a:cxn ang="0">
                    <a:pos x="0" y="10"/>
                  </a:cxn>
                  <a:cxn ang="0">
                    <a:pos x="0" y="9"/>
                  </a:cxn>
                  <a:cxn ang="0">
                    <a:pos x="0" y="14"/>
                  </a:cxn>
                </a:cxnLst>
                <a:rect l="0" t="0" r="0" b="0"/>
                <a:pathLst>
                  <a:path w="4" h="16">
                    <a:moveTo>
                      <a:pt x="0" y="16"/>
                    </a:moveTo>
                    <a:cubicBezTo>
                      <a:pt x="1" y="14"/>
                      <a:pt x="1" y="14"/>
                      <a:pt x="1" y="14"/>
                    </a:cubicBezTo>
                    <a:cubicBezTo>
                      <a:pt x="3" y="4"/>
                      <a:pt x="3" y="7"/>
                      <a:pt x="4" y="0"/>
                    </a:cubicBezTo>
                    <a:cubicBezTo>
                      <a:pt x="4" y="1"/>
                      <a:pt x="2" y="5"/>
                      <a:pt x="1" y="9"/>
                    </a:cubicBezTo>
                    <a:cubicBezTo>
                      <a:pt x="2" y="8"/>
                      <a:pt x="3" y="5"/>
                      <a:pt x="3" y="6"/>
                    </a:cubicBezTo>
                    <a:cubicBezTo>
                      <a:pt x="2" y="9"/>
                      <a:pt x="2" y="8"/>
                      <a:pt x="1" y="12"/>
                    </a:cubicBezTo>
                    <a:cubicBezTo>
                      <a:pt x="0" y="15"/>
                      <a:pt x="1" y="10"/>
                      <a:pt x="1" y="11"/>
                    </a:cubicBezTo>
                    <a:lnTo>
                      <a:pt x="0" y="16"/>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39" name="Freeform 2130">
                <a:extLst>
                  <a:ext uri="{FF2B5EF4-FFF2-40B4-BE49-F238E27FC236}">
                    <a16:creationId xmlns:a16="http://schemas.microsoft.com/office/drawing/2014/main" xmlns="" id="{F883CFF2-78A8-4B85-9F66-715353043254}"/>
                  </a:ext>
                </a:extLst>
              </p:cNvPr>
              <p:cNvSpPr/>
              <p:nvPr/>
            </p:nvSpPr>
            <p:spPr>
              <a:xfrm>
                <a:off x="2949" y="3141"/>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3"/>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0" name="Freeform 2131">
                <a:extLst>
                  <a:ext uri="{FF2B5EF4-FFF2-40B4-BE49-F238E27FC236}">
                    <a16:creationId xmlns:a16="http://schemas.microsoft.com/office/drawing/2014/main" xmlns="" id="{FAE6FBB1-2EB0-4CAA-BD5D-4039149FB2B1}"/>
                  </a:ext>
                </a:extLst>
              </p:cNvPr>
              <p:cNvSpPr/>
              <p:nvPr/>
            </p:nvSpPr>
            <p:spPr>
              <a:xfrm>
                <a:off x="2949" y="3139"/>
                <a:ext cx="1" cy="5"/>
              </a:xfrm>
              <a:custGeom>
                <a:avLst/>
                <a:gdLst/>
                <a:ahLst/>
                <a:cxnLst>
                  <a:cxn ang="0">
                    <a:pos x="1" y="1"/>
                  </a:cxn>
                  <a:cxn ang="0">
                    <a:pos x="0" y="5"/>
                  </a:cxn>
                  <a:cxn ang="0">
                    <a:pos x="1" y="0"/>
                  </a:cxn>
                  <a:cxn ang="0">
                    <a:pos x="1" y="1"/>
                  </a:cxn>
                </a:cxnLst>
                <a:rect l="0" t="0" r="0" b="0"/>
                <a:pathLst>
                  <a:path w="2" h="6">
                    <a:moveTo>
                      <a:pt x="2" y="2"/>
                    </a:moveTo>
                    <a:cubicBezTo>
                      <a:pt x="2" y="2"/>
                      <a:pt x="1" y="6"/>
                      <a:pt x="0" y="6"/>
                    </a:cubicBezTo>
                    <a:cubicBezTo>
                      <a:pt x="2" y="0"/>
                      <a:pt x="2" y="0"/>
                      <a:pt x="2" y="0"/>
                    </a:cubicBezTo>
                    <a:lnTo>
                      <a:pt x="2"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1" name="Freeform 2132">
                <a:extLst>
                  <a:ext uri="{FF2B5EF4-FFF2-40B4-BE49-F238E27FC236}">
                    <a16:creationId xmlns:a16="http://schemas.microsoft.com/office/drawing/2014/main" xmlns="" id="{745B758C-625F-406C-8BC3-B35F8F7371B4}"/>
                  </a:ext>
                </a:extLst>
              </p:cNvPr>
              <p:cNvSpPr/>
              <p:nvPr/>
            </p:nvSpPr>
            <p:spPr>
              <a:xfrm>
                <a:off x="2950" y="3140"/>
                <a:ext cx="1" cy="1"/>
              </a:xfrm>
              <a:custGeom>
                <a:avLst/>
                <a:gdLst/>
                <a:ahLst/>
                <a:cxnLst>
                  <a:cxn ang="0">
                    <a:pos x="0" y="1"/>
                  </a:cxn>
                  <a:cxn ang="0">
                    <a:pos x="0" y="1"/>
                  </a:cxn>
                  <a:cxn ang="0">
                    <a:pos x="0" y="1"/>
                  </a:cxn>
                </a:cxnLst>
                <a:rect l="0" t="0" r="0" b="0"/>
                <a:pathLst>
                  <a:path w="1" h="1">
                    <a:moveTo>
                      <a:pt x="0" y="1"/>
                    </a:moveTo>
                    <a:cubicBezTo>
                      <a:pt x="0" y="1"/>
                      <a:pt x="0" y="1"/>
                      <a:pt x="0" y="1"/>
                    </a:cubicBezTo>
                    <a:cubicBezTo>
                      <a:pt x="1" y="0"/>
                      <a:pt x="0" y="1"/>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2" name="Freeform 2133">
                <a:extLst>
                  <a:ext uri="{FF2B5EF4-FFF2-40B4-BE49-F238E27FC236}">
                    <a16:creationId xmlns:a16="http://schemas.microsoft.com/office/drawing/2014/main" xmlns="" id="{31A29C7B-20D6-4F0C-A926-D2557867E353}"/>
                  </a:ext>
                </a:extLst>
              </p:cNvPr>
              <p:cNvSpPr/>
              <p:nvPr/>
            </p:nvSpPr>
            <p:spPr>
              <a:xfrm>
                <a:off x="2949" y="3138"/>
                <a:ext cx="2" cy="11"/>
              </a:xfrm>
              <a:custGeom>
                <a:avLst/>
                <a:gdLst/>
                <a:ahLst/>
                <a:cxnLst>
                  <a:cxn ang="0">
                    <a:pos x="2" y="2"/>
                  </a:cxn>
                  <a:cxn ang="0">
                    <a:pos x="1" y="2"/>
                  </a:cxn>
                  <a:cxn ang="0">
                    <a:pos x="1" y="2"/>
                  </a:cxn>
                  <a:cxn ang="0">
                    <a:pos x="0" y="7"/>
                  </a:cxn>
                  <a:cxn ang="0">
                    <a:pos x="0" y="7"/>
                  </a:cxn>
                  <a:cxn ang="0">
                    <a:pos x="0" y="11"/>
                  </a:cxn>
                  <a:cxn ang="0">
                    <a:pos x="2" y="2"/>
                  </a:cxn>
                </a:cxnLst>
                <a:rect l="0" t="0" r="0" b="0"/>
                <a:pathLst>
                  <a:path w="3" h="12">
                    <a:moveTo>
                      <a:pt x="3" y="3"/>
                    </a:moveTo>
                    <a:cubicBezTo>
                      <a:pt x="3" y="0"/>
                      <a:pt x="3" y="2"/>
                      <a:pt x="2" y="3"/>
                    </a:cubicBezTo>
                    <a:cubicBezTo>
                      <a:pt x="2" y="3"/>
                      <a:pt x="2" y="3"/>
                      <a:pt x="2" y="3"/>
                    </a:cubicBezTo>
                    <a:cubicBezTo>
                      <a:pt x="2" y="5"/>
                      <a:pt x="0" y="10"/>
                      <a:pt x="1" y="8"/>
                    </a:cubicBezTo>
                    <a:cubicBezTo>
                      <a:pt x="0" y="9"/>
                      <a:pt x="1" y="5"/>
                      <a:pt x="1" y="8"/>
                    </a:cubicBezTo>
                    <a:cubicBezTo>
                      <a:pt x="0" y="12"/>
                      <a:pt x="0" y="12"/>
                      <a:pt x="0" y="12"/>
                    </a:cubicBezTo>
                    <a:cubicBezTo>
                      <a:pt x="0" y="11"/>
                      <a:pt x="2" y="5"/>
                      <a:pt x="3" y="3"/>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3" name="Freeform 2134">
                <a:extLst>
                  <a:ext uri="{FF2B5EF4-FFF2-40B4-BE49-F238E27FC236}">
                    <a16:creationId xmlns:a16="http://schemas.microsoft.com/office/drawing/2014/main" xmlns="" id="{78695E9C-FD42-4FC6-B7DF-3983EFC3F50C}"/>
                  </a:ext>
                </a:extLst>
              </p:cNvPr>
              <p:cNvSpPr/>
              <p:nvPr/>
            </p:nvSpPr>
            <p:spPr>
              <a:xfrm>
                <a:off x="2950" y="3141"/>
                <a:ext cx="0" cy="0"/>
              </a:xfrm>
              <a:custGeom>
                <a:avLst/>
                <a:gdLst/>
                <a:ahLst/>
                <a:cxnLst>
                  <a:cxn ang="0">
                    <a:pos x="0" y="0"/>
                  </a:cxn>
                  <a:cxn ang="0">
                    <a:pos x="0" y="0"/>
                  </a:cxn>
                  <a:cxn ang="0">
                    <a:pos x="0" y="0"/>
                  </a:cxn>
                </a:cxnLst>
                <a:rect l="0" t="0" r="0" b="0"/>
                <a:pathLst>
                  <a:path w="1" h="1">
                    <a:moveTo>
                      <a:pt x="0" y="0"/>
                    </a:moveTo>
                    <a:cubicBezTo>
                      <a:pt x="0" y="1"/>
                      <a:pt x="0" y="1"/>
                      <a:pt x="0" y="1"/>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4" name="Freeform 2135">
                <a:extLst>
                  <a:ext uri="{FF2B5EF4-FFF2-40B4-BE49-F238E27FC236}">
                    <a16:creationId xmlns:a16="http://schemas.microsoft.com/office/drawing/2014/main" xmlns="" id="{44B7BA56-4EC1-4996-8BE8-8D5CAD87ACF7}"/>
                  </a:ext>
                </a:extLst>
              </p:cNvPr>
              <p:cNvSpPr/>
              <p:nvPr/>
            </p:nvSpPr>
            <p:spPr>
              <a:xfrm>
                <a:off x="2949" y="3141"/>
                <a:ext cx="1" cy="2"/>
              </a:xfrm>
              <a:custGeom>
                <a:avLst/>
                <a:gdLst/>
                <a:ahLst/>
                <a:cxnLst>
                  <a:cxn ang="0">
                    <a:pos x="1" y="0"/>
                  </a:cxn>
                  <a:cxn ang="0">
                    <a:pos x="1" y="0"/>
                  </a:cxn>
                  <a:cxn ang="0">
                    <a:pos x="0" y="2"/>
                  </a:cxn>
                  <a:cxn ang="0">
                    <a:pos x="1" y="0"/>
                  </a:cxn>
                </a:cxnLst>
                <a:rect l="0" t="0" r="0" b="0"/>
                <a:pathLst>
                  <a:path w="1" h="2">
                    <a:moveTo>
                      <a:pt x="1" y="0"/>
                    </a:moveTo>
                    <a:lnTo>
                      <a:pt x="1" y="0"/>
                    </a:ln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5" name="Freeform 2136">
                <a:extLst>
                  <a:ext uri="{FF2B5EF4-FFF2-40B4-BE49-F238E27FC236}">
                    <a16:creationId xmlns:a16="http://schemas.microsoft.com/office/drawing/2014/main" xmlns="" id="{DC34AF63-2440-41B7-911A-A23C12A85DDD}"/>
                  </a:ext>
                </a:extLst>
              </p:cNvPr>
              <p:cNvSpPr/>
              <p:nvPr/>
            </p:nvSpPr>
            <p:spPr>
              <a:xfrm>
                <a:off x="2949" y="3140"/>
                <a:ext cx="2" cy="10"/>
              </a:xfrm>
              <a:custGeom>
                <a:avLst/>
                <a:gdLst/>
                <a:ahLst/>
                <a:cxnLst>
                  <a:cxn ang="0">
                    <a:pos x="2" y="0"/>
                  </a:cxn>
                  <a:cxn ang="0">
                    <a:pos x="1" y="4"/>
                  </a:cxn>
                  <a:cxn ang="0">
                    <a:pos x="0" y="10"/>
                  </a:cxn>
                  <a:cxn ang="0">
                    <a:pos x="0" y="9"/>
                  </a:cxn>
                  <a:cxn ang="0">
                    <a:pos x="2" y="0"/>
                  </a:cxn>
                </a:cxnLst>
                <a:rect l="0" t="0" r="0" b="0"/>
                <a:pathLst>
                  <a:path w="3" h="12">
                    <a:moveTo>
                      <a:pt x="3" y="0"/>
                    </a:moveTo>
                    <a:cubicBezTo>
                      <a:pt x="2" y="7"/>
                      <a:pt x="3" y="0"/>
                      <a:pt x="2" y="5"/>
                    </a:cubicBezTo>
                    <a:cubicBezTo>
                      <a:pt x="2" y="4"/>
                      <a:pt x="1" y="9"/>
                      <a:pt x="0" y="12"/>
                    </a:cubicBezTo>
                    <a:cubicBezTo>
                      <a:pt x="1" y="11"/>
                      <a:pt x="1" y="11"/>
                      <a:pt x="1" y="11"/>
                    </a:cubicBezTo>
                    <a:cubicBezTo>
                      <a:pt x="1" y="8"/>
                      <a:pt x="3" y="3"/>
                      <a:pt x="3"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6" name="Freeform 2137">
                <a:extLst>
                  <a:ext uri="{FF2B5EF4-FFF2-40B4-BE49-F238E27FC236}">
                    <a16:creationId xmlns:a16="http://schemas.microsoft.com/office/drawing/2014/main" xmlns="" id="{860D8641-B99E-491B-AD01-9F29CF34B157}"/>
                  </a:ext>
                </a:extLst>
              </p:cNvPr>
              <p:cNvSpPr/>
              <p:nvPr/>
            </p:nvSpPr>
            <p:spPr>
              <a:xfrm>
                <a:off x="2948" y="3153"/>
                <a:ext cx="1" cy="2"/>
              </a:xfrm>
              <a:custGeom>
                <a:avLst/>
                <a:gdLst/>
                <a:ahLst/>
                <a:cxnLst>
                  <a:cxn ang="0">
                    <a:pos x="0" y="2"/>
                  </a:cxn>
                  <a:cxn ang="0">
                    <a:pos x="1" y="0"/>
                  </a:cxn>
                  <a:cxn ang="0">
                    <a:pos x="0" y="2"/>
                  </a:cxn>
                </a:cxnLst>
                <a:rect l="0" t="0" r="0" b="0"/>
                <a:pathLst>
                  <a:path w="1" h="2">
                    <a:moveTo>
                      <a:pt x="0" y="2"/>
                    </a:move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7" name="Freeform 2138">
                <a:extLst>
                  <a:ext uri="{FF2B5EF4-FFF2-40B4-BE49-F238E27FC236}">
                    <a16:creationId xmlns:a16="http://schemas.microsoft.com/office/drawing/2014/main" xmlns="" id="{2954F55C-9A32-462F-95C0-6BFCFEFF369F}"/>
                  </a:ext>
                </a:extLst>
              </p:cNvPr>
              <p:cNvSpPr/>
              <p:nvPr/>
            </p:nvSpPr>
            <p:spPr>
              <a:xfrm>
                <a:off x="2948" y="3143"/>
                <a:ext cx="4" cy="16"/>
              </a:xfrm>
              <a:custGeom>
                <a:avLst/>
                <a:gdLst/>
                <a:ahLst/>
                <a:cxnLst>
                  <a:cxn ang="0">
                    <a:pos x="4" y="1"/>
                  </a:cxn>
                  <a:cxn ang="0">
                    <a:pos x="1" y="7"/>
                  </a:cxn>
                  <a:cxn ang="0">
                    <a:pos x="3" y="3"/>
                  </a:cxn>
                  <a:cxn ang="0">
                    <a:pos x="2" y="5"/>
                  </a:cxn>
                  <a:cxn ang="0">
                    <a:pos x="3" y="0"/>
                  </a:cxn>
                  <a:cxn ang="0">
                    <a:pos x="1" y="5"/>
                  </a:cxn>
                  <a:cxn ang="0">
                    <a:pos x="2" y="1"/>
                  </a:cxn>
                  <a:cxn ang="0">
                    <a:pos x="1" y="7"/>
                  </a:cxn>
                  <a:cxn ang="0">
                    <a:pos x="1" y="7"/>
                  </a:cxn>
                  <a:cxn ang="0">
                    <a:pos x="0" y="10"/>
                  </a:cxn>
                  <a:cxn ang="0">
                    <a:pos x="0" y="15"/>
                  </a:cxn>
                  <a:cxn ang="0">
                    <a:pos x="4" y="1"/>
                  </a:cxn>
                </a:cxnLst>
                <a:rect l="0" t="0" r="0" b="0"/>
                <a:pathLst>
                  <a:path w="5" h="17">
                    <a:moveTo>
                      <a:pt x="5" y="2"/>
                    </a:moveTo>
                    <a:cubicBezTo>
                      <a:pt x="2" y="8"/>
                      <a:pt x="2" y="8"/>
                      <a:pt x="2" y="8"/>
                    </a:cubicBezTo>
                    <a:cubicBezTo>
                      <a:pt x="3" y="6"/>
                      <a:pt x="3" y="4"/>
                      <a:pt x="4" y="4"/>
                    </a:cubicBezTo>
                    <a:cubicBezTo>
                      <a:pt x="4" y="3"/>
                      <a:pt x="3" y="7"/>
                      <a:pt x="3" y="6"/>
                    </a:cubicBezTo>
                    <a:cubicBezTo>
                      <a:pt x="4" y="0"/>
                      <a:pt x="3" y="6"/>
                      <a:pt x="4" y="0"/>
                    </a:cubicBezTo>
                    <a:cubicBezTo>
                      <a:pt x="4" y="0"/>
                      <a:pt x="4" y="1"/>
                      <a:pt x="2" y="6"/>
                    </a:cubicBezTo>
                    <a:cubicBezTo>
                      <a:pt x="3" y="2"/>
                      <a:pt x="3" y="2"/>
                      <a:pt x="3" y="2"/>
                    </a:cubicBezTo>
                    <a:cubicBezTo>
                      <a:pt x="2" y="8"/>
                      <a:pt x="2" y="8"/>
                      <a:pt x="2" y="8"/>
                    </a:cubicBezTo>
                    <a:cubicBezTo>
                      <a:pt x="1" y="10"/>
                      <a:pt x="3" y="3"/>
                      <a:pt x="2" y="8"/>
                    </a:cubicBezTo>
                    <a:cubicBezTo>
                      <a:pt x="1" y="10"/>
                      <a:pt x="1" y="11"/>
                      <a:pt x="1" y="11"/>
                    </a:cubicBezTo>
                    <a:cubicBezTo>
                      <a:pt x="1" y="10"/>
                      <a:pt x="0" y="17"/>
                      <a:pt x="0" y="16"/>
                    </a:cubicBezTo>
                    <a:cubicBezTo>
                      <a:pt x="1" y="15"/>
                      <a:pt x="4" y="5"/>
                      <a:pt x="5"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8" name="Freeform 2139">
                <a:extLst>
                  <a:ext uri="{FF2B5EF4-FFF2-40B4-BE49-F238E27FC236}">
                    <a16:creationId xmlns:a16="http://schemas.microsoft.com/office/drawing/2014/main" xmlns="" id="{03E7ABA6-0469-4237-9354-9A48B69B63E4}"/>
                  </a:ext>
                </a:extLst>
              </p:cNvPr>
              <p:cNvSpPr/>
              <p:nvPr/>
            </p:nvSpPr>
            <p:spPr>
              <a:xfrm>
                <a:off x="2949" y="3150"/>
                <a:ext cx="1" cy="4"/>
              </a:xfrm>
              <a:custGeom>
                <a:avLst/>
                <a:gdLst/>
                <a:ahLst/>
                <a:cxnLst>
                  <a:cxn ang="0">
                    <a:pos x="1" y="1"/>
                  </a:cxn>
                  <a:cxn ang="0">
                    <a:pos x="0" y="4"/>
                  </a:cxn>
                  <a:cxn ang="0">
                    <a:pos x="1" y="0"/>
                  </a:cxn>
                  <a:cxn ang="0">
                    <a:pos x="1" y="1"/>
                  </a:cxn>
                </a:cxnLst>
                <a:rect l="0" t="0" r="0" b="0"/>
                <a:pathLst>
                  <a:path w="1" h="4">
                    <a:moveTo>
                      <a:pt x="1" y="1"/>
                    </a:moveTo>
                    <a:lnTo>
                      <a:pt x="0" y="4"/>
                    </a:lnTo>
                    <a:lnTo>
                      <a:pt x="1" y="0"/>
                    </a:lnTo>
                    <a:lnTo>
                      <a:pt x="1"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49" name="Freeform 2140">
                <a:extLst>
                  <a:ext uri="{FF2B5EF4-FFF2-40B4-BE49-F238E27FC236}">
                    <a16:creationId xmlns:a16="http://schemas.microsoft.com/office/drawing/2014/main" xmlns="" id="{B399DC32-BC10-4844-BFC9-168F6C342EA6}"/>
                  </a:ext>
                </a:extLst>
              </p:cNvPr>
              <p:cNvSpPr/>
              <p:nvPr/>
            </p:nvSpPr>
            <p:spPr>
              <a:xfrm>
                <a:off x="2949" y="3143"/>
                <a:ext cx="4" cy="16"/>
              </a:xfrm>
              <a:custGeom>
                <a:avLst/>
                <a:gdLst/>
                <a:ahLst/>
                <a:cxnLst>
                  <a:cxn ang="0">
                    <a:pos x="4" y="0"/>
                  </a:cxn>
                  <a:cxn ang="0">
                    <a:pos x="2" y="4"/>
                  </a:cxn>
                  <a:cxn ang="0">
                    <a:pos x="3" y="1"/>
                  </a:cxn>
                  <a:cxn ang="0">
                    <a:pos x="2" y="6"/>
                  </a:cxn>
                  <a:cxn ang="0">
                    <a:pos x="3" y="3"/>
                  </a:cxn>
                  <a:cxn ang="0">
                    <a:pos x="1" y="12"/>
                  </a:cxn>
                  <a:cxn ang="0">
                    <a:pos x="1" y="10"/>
                  </a:cxn>
                  <a:cxn ang="0">
                    <a:pos x="2" y="9"/>
                  </a:cxn>
                  <a:cxn ang="0">
                    <a:pos x="2" y="7"/>
                  </a:cxn>
                  <a:cxn ang="0">
                    <a:pos x="3" y="5"/>
                  </a:cxn>
                  <a:cxn ang="0">
                    <a:pos x="4" y="0"/>
                  </a:cxn>
                </a:cxnLst>
                <a:rect l="0" t="0" r="0" b="0"/>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3" y="8"/>
                      <a:pt x="3" y="8"/>
                    </a:cubicBezTo>
                    <a:cubicBezTo>
                      <a:pt x="4" y="6"/>
                      <a:pt x="4" y="6"/>
                      <a:pt x="4" y="6"/>
                    </a:cubicBezTo>
                    <a:cubicBezTo>
                      <a:pt x="5" y="1"/>
                      <a:pt x="5" y="0"/>
                      <a:pt x="5"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0" name="Freeform 2141">
                <a:extLst>
                  <a:ext uri="{FF2B5EF4-FFF2-40B4-BE49-F238E27FC236}">
                    <a16:creationId xmlns:a16="http://schemas.microsoft.com/office/drawing/2014/main" xmlns="" id="{C6766634-E36D-4C4E-8487-00F4E57BC1D6}"/>
                  </a:ext>
                </a:extLst>
              </p:cNvPr>
              <p:cNvSpPr/>
              <p:nvPr/>
            </p:nvSpPr>
            <p:spPr>
              <a:xfrm>
                <a:off x="2952" y="3142"/>
                <a:ext cx="1" cy="3"/>
              </a:xfrm>
              <a:custGeom>
                <a:avLst/>
                <a:gdLst/>
                <a:ahLst/>
                <a:cxnLst>
                  <a:cxn ang="0">
                    <a:pos x="0" y="2"/>
                  </a:cxn>
                  <a:cxn ang="0">
                    <a:pos x="0" y="3"/>
                  </a:cxn>
                  <a:cxn ang="0">
                    <a:pos x="0" y="2"/>
                  </a:cxn>
                </a:cxnLst>
                <a:rect l="0" t="0" r="0" b="0"/>
                <a:pathLst>
                  <a:path w="1" h="3">
                    <a:moveTo>
                      <a:pt x="0" y="2"/>
                    </a:moveTo>
                    <a:cubicBezTo>
                      <a:pt x="0" y="1"/>
                      <a:pt x="0" y="2"/>
                      <a:pt x="0" y="3"/>
                    </a:cubicBezTo>
                    <a:cubicBezTo>
                      <a:pt x="0" y="1"/>
                      <a:pt x="1" y="0"/>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1" name="Freeform 2142">
                <a:extLst>
                  <a:ext uri="{FF2B5EF4-FFF2-40B4-BE49-F238E27FC236}">
                    <a16:creationId xmlns:a16="http://schemas.microsoft.com/office/drawing/2014/main" xmlns="" id="{C01F1126-581A-43F3-9A6C-72DDAAB26009}"/>
                  </a:ext>
                </a:extLst>
              </p:cNvPr>
              <p:cNvSpPr/>
              <p:nvPr/>
            </p:nvSpPr>
            <p:spPr>
              <a:xfrm>
                <a:off x="2951" y="3151"/>
                <a:ext cx="0" cy="1"/>
              </a:xfrm>
              <a:custGeom>
                <a:avLst/>
                <a:gdLst/>
                <a:ahLst/>
                <a:cxnLst>
                  <a:cxn ang="0">
                    <a:pos x="0" y="1"/>
                  </a:cxn>
                  <a:cxn ang="0">
                    <a:pos x="0" y="1"/>
                  </a:cxn>
                  <a:cxn ang="0">
                    <a:pos x="0" y="1"/>
                  </a:cxn>
                </a:cxnLst>
                <a:rect l="0" t="0" r="0" b="0"/>
                <a:pathLst>
                  <a:path w="1" h="1">
                    <a:moveTo>
                      <a:pt x="0" y="1"/>
                    </a:moveTo>
                    <a:cubicBezTo>
                      <a:pt x="0" y="0"/>
                      <a:pt x="0" y="1"/>
                      <a:pt x="0" y="1"/>
                    </a:cubicBezTo>
                    <a:cubicBezTo>
                      <a:pt x="0" y="1"/>
                      <a:pt x="0" y="1"/>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2" name="Freeform 2143">
                <a:extLst>
                  <a:ext uri="{FF2B5EF4-FFF2-40B4-BE49-F238E27FC236}">
                    <a16:creationId xmlns:a16="http://schemas.microsoft.com/office/drawing/2014/main" xmlns="" id="{2501D3DF-1613-4D9D-B798-30A59AF958DE}"/>
                  </a:ext>
                </a:extLst>
              </p:cNvPr>
              <p:cNvSpPr/>
              <p:nvPr/>
            </p:nvSpPr>
            <p:spPr>
              <a:xfrm>
                <a:off x="2953" y="3144"/>
                <a:ext cx="0" cy="2"/>
              </a:xfrm>
              <a:custGeom>
                <a:avLst/>
                <a:gdLst/>
                <a:ahLst/>
                <a:cxnLst>
                  <a:cxn ang="0">
                    <a:pos x="0" y="2"/>
                  </a:cxn>
                  <a:cxn ang="0">
                    <a:pos x="0" y="2"/>
                  </a:cxn>
                  <a:cxn ang="0">
                    <a:pos x="0" y="0"/>
                  </a:cxn>
                  <a:cxn ang="0">
                    <a:pos x="0" y="2"/>
                  </a:cxn>
                </a:cxnLst>
                <a:rect l="0" t="0" r="0" b="0"/>
                <a:pathLst>
                  <a:path w="1" h="2">
                    <a:moveTo>
                      <a:pt x="0" y="2"/>
                    </a:moveTo>
                    <a:cubicBezTo>
                      <a:pt x="0" y="2"/>
                      <a:pt x="0" y="2"/>
                      <a:pt x="0" y="2"/>
                    </a:cubicBezTo>
                    <a:cubicBezTo>
                      <a:pt x="0" y="0"/>
                      <a:pt x="0" y="0"/>
                      <a:pt x="0" y="0"/>
                    </a:cubicBezTo>
                    <a:cubicBezTo>
                      <a:pt x="0" y="0"/>
                      <a:pt x="0" y="0"/>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3" name="Freeform 2144">
                <a:extLst>
                  <a:ext uri="{FF2B5EF4-FFF2-40B4-BE49-F238E27FC236}">
                    <a16:creationId xmlns:a16="http://schemas.microsoft.com/office/drawing/2014/main" xmlns="" id="{3577BC4C-BEC5-41BC-9E09-4F391B347A4E}"/>
                  </a:ext>
                </a:extLst>
              </p:cNvPr>
              <p:cNvSpPr/>
              <p:nvPr/>
            </p:nvSpPr>
            <p:spPr>
              <a:xfrm>
                <a:off x="2950" y="3141"/>
                <a:ext cx="11" cy="17"/>
              </a:xfrm>
              <a:custGeom>
                <a:avLst/>
                <a:gdLst/>
                <a:ahLst/>
                <a:cxnLst>
                  <a:cxn ang="0">
                    <a:pos x="7" y="15"/>
                  </a:cxn>
                  <a:cxn ang="0">
                    <a:pos x="8" y="11"/>
                  </a:cxn>
                  <a:cxn ang="0">
                    <a:pos x="9" y="8"/>
                  </a:cxn>
                  <a:cxn ang="0">
                    <a:pos x="11" y="1"/>
                  </a:cxn>
                  <a:cxn ang="0">
                    <a:pos x="10" y="4"/>
                  </a:cxn>
                  <a:cxn ang="0">
                    <a:pos x="10" y="1"/>
                  </a:cxn>
                  <a:cxn ang="0">
                    <a:pos x="9" y="3"/>
                  </a:cxn>
                  <a:cxn ang="0">
                    <a:pos x="8" y="4"/>
                  </a:cxn>
                  <a:cxn ang="0">
                    <a:pos x="5" y="2"/>
                  </a:cxn>
                  <a:cxn ang="0">
                    <a:pos x="3" y="8"/>
                  </a:cxn>
                  <a:cxn ang="0">
                    <a:pos x="4" y="4"/>
                  </a:cxn>
                  <a:cxn ang="0">
                    <a:pos x="4" y="4"/>
                  </a:cxn>
                  <a:cxn ang="0">
                    <a:pos x="3" y="3"/>
                  </a:cxn>
                  <a:cxn ang="0">
                    <a:pos x="1" y="9"/>
                  </a:cxn>
                  <a:cxn ang="0">
                    <a:pos x="3" y="2"/>
                  </a:cxn>
                  <a:cxn ang="0">
                    <a:pos x="1" y="7"/>
                  </a:cxn>
                  <a:cxn ang="0">
                    <a:pos x="0" y="11"/>
                  </a:cxn>
                  <a:cxn ang="0">
                    <a:pos x="0" y="14"/>
                  </a:cxn>
                  <a:cxn ang="0">
                    <a:pos x="4" y="7"/>
                  </a:cxn>
                  <a:cxn ang="0">
                    <a:pos x="3" y="10"/>
                  </a:cxn>
                  <a:cxn ang="0">
                    <a:pos x="3" y="13"/>
                  </a:cxn>
                  <a:cxn ang="0">
                    <a:pos x="5" y="8"/>
                  </a:cxn>
                  <a:cxn ang="0">
                    <a:pos x="5" y="9"/>
                  </a:cxn>
                  <a:cxn ang="0">
                    <a:pos x="6" y="8"/>
                  </a:cxn>
                  <a:cxn ang="0">
                    <a:pos x="5" y="11"/>
                  </a:cxn>
                  <a:cxn ang="0">
                    <a:pos x="7" y="4"/>
                  </a:cxn>
                  <a:cxn ang="0">
                    <a:pos x="5" y="14"/>
                  </a:cxn>
                  <a:cxn ang="0">
                    <a:pos x="6" y="10"/>
                  </a:cxn>
                  <a:cxn ang="0">
                    <a:pos x="7" y="8"/>
                  </a:cxn>
                  <a:cxn ang="0">
                    <a:pos x="5" y="13"/>
                  </a:cxn>
                  <a:cxn ang="0">
                    <a:pos x="7" y="9"/>
                  </a:cxn>
                  <a:cxn ang="0">
                    <a:pos x="8" y="7"/>
                  </a:cxn>
                  <a:cxn ang="0">
                    <a:pos x="8" y="8"/>
                  </a:cxn>
                  <a:cxn ang="0">
                    <a:pos x="6" y="14"/>
                  </a:cxn>
                  <a:cxn ang="0">
                    <a:pos x="6" y="17"/>
                  </a:cxn>
                  <a:cxn ang="0">
                    <a:pos x="8" y="9"/>
                  </a:cxn>
                  <a:cxn ang="0">
                    <a:pos x="7" y="15"/>
                  </a:cxn>
                </a:cxnLst>
                <a:rect l="0" t="0" r="0" b="0"/>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1" y="2"/>
                      <a:pt x="11" y="2"/>
                      <a:pt x="11"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2" y="11"/>
                    </a:cubicBezTo>
                    <a:cubicBezTo>
                      <a:pt x="4" y="4"/>
                      <a:pt x="2" y="11"/>
                      <a:pt x="4" y="3"/>
                    </a:cubicBezTo>
                    <a:cubicBezTo>
                      <a:pt x="4" y="1"/>
                      <a:pt x="2" y="9"/>
                      <a:pt x="2" y="8"/>
                    </a:cubicBezTo>
                    <a:cubicBezTo>
                      <a:pt x="1" y="12"/>
                      <a:pt x="2" y="10"/>
                      <a:pt x="1" y="13"/>
                    </a:cubicBezTo>
                    <a:cubicBezTo>
                      <a:pt x="1" y="16"/>
                      <a:pt x="2" y="12"/>
                      <a:pt x="0" y="16"/>
                    </a:cubicBezTo>
                    <a:cubicBezTo>
                      <a:pt x="0" y="18"/>
                      <a:pt x="4" y="10"/>
                      <a:pt x="5" y="8"/>
                    </a:cubicBezTo>
                    <a:cubicBezTo>
                      <a:pt x="4" y="12"/>
                      <a:pt x="4" y="12"/>
                      <a:pt x="4" y="12"/>
                    </a:cubicBezTo>
                    <a:cubicBezTo>
                      <a:pt x="5" y="9"/>
                      <a:pt x="5"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4" name="Freeform 2145">
                <a:extLst>
                  <a:ext uri="{FF2B5EF4-FFF2-40B4-BE49-F238E27FC236}">
                    <a16:creationId xmlns:a16="http://schemas.microsoft.com/office/drawing/2014/main" xmlns="" id="{0EFF2335-FA3A-4654-BD52-4CA48C2DE0F8}"/>
                  </a:ext>
                </a:extLst>
              </p:cNvPr>
              <p:cNvSpPr/>
              <p:nvPr/>
            </p:nvSpPr>
            <p:spPr>
              <a:xfrm>
                <a:off x="2956" y="3158"/>
                <a:ext cx="1" cy="2"/>
              </a:xfrm>
              <a:custGeom>
                <a:avLst/>
                <a:gdLst/>
                <a:ahLst/>
                <a:cxnLst>
                  <a:cxn ang="0">
                    <a:pos x="1" y="0"/>
                  </a:cxn>
                  <a:cxn ang="0">
                    <a:pos x="0" y="2"/>
                  </a:cxn>
                  <a:cxn ang="0">
                    <a:pos x="0" y="2"/>
                  </a:cxn>
                  <a:cxn ang="0">
                    <a:pos x="1" y="0"/>
                  </a:cxn>
                </a:cxnLst>
                <a:rect l="0" t="0" r="0" b="0"/>
                <a:pathLst>
                  <a:path w="1" h="2">
                    <a:moveTo>
                      <a:pt x="1" y="0"/>
                    </a:moveTo>
                    <a:lnTo>
                      <a:pt x="0" y="2"/>
                    </a:ln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5" name="Freeform 2146">
                <a:extLst>
                  <a:ext uri="{FF2B5EF4-FFF2-40B4-BE49-F238E27FC236}">
                    <a16:creationId xmlns:a16="http://schemas.microsoft.com/office/drawing/2014/main" xmlns="" id="{9F8DF4ED-6AC5-4847-82B3-8FD08305F20A}"/>
                  </a:ext>
                </a:extLst>
              </p:cNvPr>
              <p:cNvSpPr/>
              <p:nvPr/>
            </p:nvSpPr>
            <p:spPr>
              <a:xfrm>
                <a:off x="2958" y="3156"/>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6" name="Rectangle 2147">
                <a:extLst>
                  <a:ext uri="{FF2B5EF4-FFF2-40B4-BE49-F238E27FC236}">
                    <a16:creationId xmlns:a16="http://schemas.microsoft.com/office/drawing/2014/main" xmlns="" id="{81ED38F8-EEF9-47C8-B6F7-E647B2534BF9}"/>
                  </a:ext>
                </a:extLst>
              </p:cNvPr>
              <p:cNvSpPr/>
              <p:nvPr/>
            </p:nvSpPr>
            <p:spPr>
              <a:xfrm>
                <a:off x="2959" y="3144"/>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857" name="Freeform 2148">
                <a:extLst>
                  <a:ext uri="{FF2B5EF4-FFF2-40B4-BE49-F238E27FC236}">
                    <a16:creationId xmlns:a16="http://schemas.microsoft.com/office/drawing/2014/main" xmlns="" id="{F7DE03E3-2B96-4F04-8023-DD8C14AE5941}"/>
                  </a:ext>
                </a:extLst>
              </p:cNvPr>
              <p:cNvSpPr/>
              <p:nvPr/>
            </p:nvSpPr>
            <p:spPr>
              <a:xfrm>
                <a:off x="2955" y="3155"/>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8" name="Freeform 2149">
                <a:extLst>
                  <a:ext uri="{FF2B5EF4-FFF2-40B4-BE49-F238E27FC236}">
                    <a16:creationId xmlns:a16="http://schemas.microsoft.com/office/drawing/2014/main" xmlns="" id="{3F4D6BA8-DE3D-4CC9-BDCE-D5025217784C}"/>
                  </a:ext>
                </a:extLst>
              </p:cNvPr>
              <p:cNvSpPr/>
              <p:nvPr/>
            </p:nvSpPr>
            <p:spPr>
              <a:xfrm>
                <a:off x="2954" y="3154"/>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59" name="Freeform 2150">
                <a:extLst>
                  <a:ext uri="{FF2B5EF4-FFF2-40B4-BE49-F238E27FC236}">
                    <a16:creationId xmlns:a16="http://schemas.microsoft.com/office/drawing/2014/main" xmlns="" id="{147F3DD9-2C48-46CB-BD99-C01F20FB7626}"/>
                  </a:ext>
                </a:extLst>
              </p:cNvPr>
              <p:cNvSpPr/>
              <p:nvPr/>
            </p:nvSpPr>
            <p:spPr>
              <a:xfrm>
                <a:off x="2957" y="3157"/>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0" name="Freeform 2151">
                <a:extLst>
                  <a:ext uri="{FF2B5EF4-FFF2-40B4-BE49-F238E27FC236}">
                    <a16:creationId xmlns:a16="http://schemas.microsoft.com/office/drawing/2014/main" xmlns="" id="{0A76AE10-F949-452A-8BB2-D2181A39C706}"/>
                  </a:ext>
                </a:extLst>
              </p:cNvPr>
              <p:cNvSpPr/>
              <p:nvPr/>
            </p:nvSpPr>
            <p:spPr>
              <a:xfrm>
                <a:off x="2959" y="3139"/>
                <a:ext cx="7" cy="21"/>
              </a:xfrm>
              <a:custGeom>
                <a:avLst/>
                <a:gdLst/>
                <a:ahLst/>
                <a:cxnLst>
                  <a:cxn ang="0">
                    <a:pos x="6" y="3"/>
                  </a:cxn>
                  <a:cxn ang="0">
                    <a:pos x="6" y="1"/>
                  </a:cxn>
                  <a:cxn ang="0">
                    <a:pos x="3" y="10"/>
                  </a:cxn>
                  <a:cxn ang="0">
                    <a:pos x="6" y="1"/>
                  </a:cxn>
                  <a:cxn ang="0">
                    <a:pos x="2" y="8"/>
                  </a:cxn>
                  <a:cxn ang="0">
                    <a:pos x="3" y="4"/>
                  </a:cxn>
                  <a:cxn ang="0">
                    <a:pos x="0" y="13"/>
                  </a:cxn>
                  <a:cxn ang="0">
                    <a:pos x="3" y="3"/>
                  </a:cxn>
                  <a:cxn ang="0">
                    <a:pos x="3" y="2"/>
                  </a:cxn>
                  <a:cxn ang="0">
                    <a:pos x="2" y="5"/>
                  </a:cxn>
                  <a:cxn ang="0">
                    <a:pos x="0" y="10"/>
                  </a:cxn>
                  <a:cxn ang="0">
                    <a:pos x="0" y="16"/>
                  </a:cxn>
                  <a:cxn ang="0">
                    <a:pos x="0" y="12"/>
                  </a:cxn>
                  <a:cxn ang="0">
                    <a:pos x="0" y="16"/>
                  </a:cxn>
                  <a:cxn ang="0">
                    <a:pos x="0" y="13"/>
                  </a:cxn>
                  <a:cxn ang="0">
                    <a:pos x="0" y="16"/>
                  </a:cxn>
                  <a:cxn ang="0">
                    <a:pos x="1" y="13"/>
                  </a:cxn>
                  <a:cxn ang="0">
                    <a:pos x="0" y="14"/>
                  </a:cxn>
                  <a:cxn ang="0">
                    <a:pos x="2" y="10"/>
                  </a:cxn>
                  <a:cxn ang="0">
                    <a:pos x="1" y="15"/>
                  </a:cxn>
                  <a:cxn ang="0">
                    <a:pos x="1" y="11"/>
                  </a:cxn>
                  <a:cxn ang="0">
                    <a:pos x="1" y="17"/>
                  </a:cxn>
                  <a:cxn ang="0">
                    <a:pos x="2" y="13"/>
                  </a:cxn>
                  <a:cxn ang="0">
                    <a:pos x="1" y="16"/>
                  </a:cxn>
                  <a:cxn ang="0">
                    <a:pos x="3" y="8"/>
                  </a:cxn>
                  <a:cxn ang="0">
                    <a:pos x="2" y="15"/>
                  </a:cxn>
                  <a:cxn ang="0">
                    <a:pos x="3" y="13"/>
                  </a:cxn>
                  <a:cxn ang="0">
                    <a:pos x="3" y="15"/>
                  </a:cxn>
                  <a:cxn ang="0">
                    <a:pos x="4" y="12"/>
                  </a:cxn>
                  <a:cxn ang="0">
                    <a:pos x="4" y="10"/>
                  </a:cxn>
                  <a:cxn ang="0">
                    <a:pos x="5" y="9"/>
                  </a:cxn>
                  <a:cxn ang="0">
                    <a:pos x="4" y="10"/>
                  </a:cxn>
                  <a:cxn ang="0">
                    <a:pos x="6" y="5"/>
                  </a:cxn>
                  <a:cxn ang="0">
                    <a:pos x="5" y="8"/>
                  </a:cxn>
                  <a:cxn ang="0">
                    <a:pos x="6" y="3"/>
                  </a:cxn>
                </a:cxnLst>
                <a:rect l="0" t="0" r="0" b="0"/>
                <a:pathLst>
                  <a:path w="8" h="23">
                    <a:moveTo>
                      <a:pt x="7" y="4"/>
                    </a:moveTo>
                    <a:cubicBezTo>
                      <a:pt x="8" y="0"/>
                      <a:pt x="7" y="2"/>
                      <a:pt x="7" y="2"/>
                    </a:cubicBezTo>
                    <a:cubicBezTo>
                      <a:pt x="6" y="4"/>
                      <a:pt x="5" y="11"/>
                      <a:pt x="4" y="11"/>
                    </a:cubicBezTo>
                    <a:cubicBezTo>
                      <a:pt x="7" y="2"/>
                      <a:pt x="7" y="2"/>
                      <a:pt x="7" y="2"/>
                    </a:cubicBezTo>
                    <a:cubicBezTo>
                      <a:pt x="6" y="3"/>
                      <a:pt x="6" y="1"/>
                      <a:pt x="3"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1" y="12"/>
                      <a:pt x="1" y="12"/>
                    </a:cubicBezTo>
                    <a:cubicBezTo>
                      <a:pt x="1" y="13"/>
                      <a:pt x="0" y="15"/>
                      <a:pt x="0" y="18"/>
                    </a:cubicBezTo>
                    <a:cubicBezTo>
                      <a:pt x="1" y="15"/>
                      <a:pt x="0" y="17"/>
                      <a:pt x="1" y="14"/>
                    </a:cubicBezTo>
                    <a:cubicBezTo>
                      <a:pt x="1" y="17"/>
                      <a:pt x="1" y="15"/>
                      <a:pt x="0" y="18"/>
                    </a:cubicBezTo>
                    <a:cubicBezTo>
                      <a:pt x="1" y="15"/>
                      <a:pt x="1" y="15"/>
                      <a:pt x="1" y="15"/>
                    </a:cubicBezTo>
                    <a:cubicBezTo>
                      <a:pt x="1" y="16"/>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2" y="13"/>
                      <a:pt x="2" y="13"/>
                      <a:pt x="2" y="13"/>
                    </a:cubicBezTo>
                    <a:cubicBezTo>
                      <a:pt x="2"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1" name="Freeform 2152">
                <a:extLst>
                  <a:ext uri="{FF2B5EF4-FFF2-40B4-BE49-F238E27FC236}">
                    <a16:creationId xmlns:a16="http://schemas.microsoft.com/office/drawing/2014/main" xmlns="" id="{DCF45375-5449-48E1-AA09-3EB6403B65B2}"/>
                  </a:ext>
                </a:extLst>
              </p:cNvPr>
              <p:cNvSpPr/>
              <p:nvPr/>
            </p:nvSpPr>
            <p:spPr>
              <a:xfrm>
                <a:off x="2959" y="3153"/>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1"/>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2" name="Freeform 2153">
                <a:extLst>
                  <a:ext uri="{FF2B5EF4-FFF2-40B4-BE49-F238E27FC236}">
                    <a16:creationId xmlns:a16="http://schemas.microsoft.com/office/drawing/2014/main" xmlns="" id="{968EAD28-2053-4F54-BC87-D2A2E7A82B45}"/>
                  </a:ext>
                </a:extLst>
              </p:cNvPr>
              <p:cNvSpPr/>
              <p:nvPr/>
            </p:nvSpPr>
            <p:spPr>
              <a:xfrm>
                <a:off x="2961" y="3137"/>
                <a:ext cx="8" cy="24"/>
              </a:xfrm>
              <a:custGeom>
                <a:avLst/>
                <a:gdLst/>
                <a:ahLst/>
                <a:cxnLst>
                  <a:cxn ang="0">
                    <a:pos x="3" y="12"/>
                  </a:cxn>
                  <a:cxn ang="0">
                    <a:pos x="2" y="16"/>
                  </a:cxn>
                  <a:cxn ang="0">
                    <a:pos x="4" y="8"/>
                  </a:cxn>
                  <a:cxn ang="0">
                    <a:pos x="5" y="6"/>
                  </a:cxn>
                  <a:cxn ang="0">
                    <a:pos x="3" y="14"/>
                  </a:cxn>
                  <a:cxn ang="0">
                    <a:pos x="3" y="15"/>
                  </a:cxn>
                  <a:cxn ang="0">
                    <a:pos x="4" y="10"/>
                  </a:cxn>
                  <a:cxn ang="0">
                    <a:pos x="5" y="8"/>
                  </a:cxn>
                  <a:cxn ang="0">
                    <a:pos x="5" y="9"/>
                  </a:cxn>
                  <a:cxn ang="0">
                    <a:pos x="3" y="15"/>
                  </a:cxn>
                  <a:cxn ang="0">
                    <a:pos x="8" y="1"/>
                  </a:cxn>
                  <a:cxn ang="0">
                    <a:pos x="7" y="2"/>
                  </a:cxn>
                  <a:cxn ang="0">
                    <a:pos x="6" y="8"/>
                  </a:cxn>
                  <a:cxn ang="0">
                    <a:pos x="6" y="7"/>
                  </a:cxn>
                  <a:cxn ang="0">
                    <a:pos x="7" y="3"/>
                  </a:cxn>
                  <a:cxn ang="0">
                    <a:pos x="5" y="3"/>
                  </a:cxn>
                  <a:cxn ang="0">
                    <a:pos x="5" y="3"/>
                  </a:cxn>
                  <a:cxn ang="0">
                    <a:pos x="4" y="7"/>
                  </a:cxn>
                  <a:cxn ang="0">
                    <a:pos x="2" y="12"/>
                  </a:cxn>
                  <a:cxn ang="0">
                    <a:pos x="3" y="11"/>
                  </a:cxn>
                  <a:cxn ang="0">
                    <a:pos x="1" y="16"/>
                  </a:cxn>
                  <a:cxn ang="0">
                    <a:pos x="0" y="19"/>
                  </a:cxn>
                  <a:cxn ang="0">
                    <a:pos x="1" y="19"/>
                  </a:cxn>
                  <a:cxn ang="0">
                    <a:pos x="3" y="12"/>
                  </a:cxn>
                </a:cxnLst>
                <a:rect l="0" t="0" r="0" b="0"/>
                <a:pathLst>
                  <a:path w="9" h="27">
                    <a:moveTo>
                      <a:pt x="4" y="14"/>
                    </a:moveTo>
                    <a:cubicBezTo>
                      <a:pt x="4" y="15"/>
                      <a:pt x="3" y="17"/>
                      <a:pt x="3" y="19"/>
                    </a:cubicBezTo>
                    <a:cubicBezTo>
                      <a:pt x="3"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4" y="15"/>
                      <a:pt x="5" y="13"/>
                      <a:pt x="4" y="17"/>
                    </a:cubicBezTo>
                    <a:cubicBezTo>
                      <a:pt x="6" y="11"/>
                      <a:pt x="7" y="12"/>
                      <a:pt x="9" y="2"/>
                    </a:cubicBezTo>
                    <a:cubicBezTo>
                      <a:pt x="9" y="0"/>
                      <a:pt x="9" y="2"/>
                      <a:pt x="8"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2" y="17"/>
                      <a:pt x="2" y="19"/>
                    </a:cubicBezTo>
                    <a:cubicBezTo>
                      <a:pt x="1" y="20"/>
                      <a:pt x="2" y="18"/>
                      <a:pt x="1" y="22"/>
                    </a:cubicBezTo>
                    <a:cubicBezTo>
                      <a:pt x="0" y="27"/>
                      <a:pt x="2" y="18"/>
                      <a:pt x="2" y="22"/>
                    </a:cubicBezTo>
                    <a:lnTo>
                      <a:pt x="4" y="1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3" name="Freeform 2154">
                <a:extLst>
                  <a:ext uri="{FF2B5EF4-FFF2-40B4-BE49-F238E27FC236}">
                    <a16:creationId xmlns:a16="http://schemas.microsoft.com/office/drawing/2014/main" xmlns="" id="{D8D2157E-8804-4AA3-9229-2D9014B8983C}"/>
                  </a:ext>
                </a:extLst>
              </p:cNvPr>
              <p:cNvSpPr/>
              <p:nvPr/>
            </p:nvSpPr>
            <p:spPr>
              <a:xfrm>
                <a:off x="2963" y="3150"/>
                <a:ext cx="1" cy="2"/>
              </a:xfrm>
              <a:custGeom>
                <a:avLst/>
                <a:gdLst/>
                <a:ahLst/>
                <a:cxnLst>
                  <a:cxn ang="0">
                    <a:pos x="0" y="2"/>
                  </a:cxn>
                  <a:cxn ang="0">
                    <a:pos x="1" y="0"/>
                  </a:cxn>
                  <a:cxn ang="0">
                    <a:pos x="0" y="0"/>
                  </a:cxn>
                  <a:cxn ang="0">
                    <a:pos x="0" y="2"/>
                  </a:cxn>
                </a:cxnLst>
                <a:rect l="0" t="0" r="0" b="0"/>
                <a:pathLst>
                  <a:path w="1" h="2">
                    <a:moveTo>
                      <a:pt x="0" y="2"/>
                    </a:moveTo>
                    <a:lnTo>
                      <a:pt x="1" y="0"/>
                    </a:lnTo>
                    <a:lnTo>
                      <a:pt x="0"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4" name="Freeform 2155">
                <a:extLst>
                  <a:ext uri="{FF2B5EF4-FFF2-40B4-BE49-F238E27FC236}">
                    <a16:creationId xmlns:a16="http://schemas.microsoft.com/office/drawing/2014/main" xmlns="" id="{887C4940-73FA-4F96-888E-8247905751E8}"/>
                  </a:ext>
                </a:extLst>
              </p:cNvPr>
              <p:cNvSpPr/>
              <p:nvPr/>
            </p:nvSpPr>
            <p:spPr>
              <a:xfrm>
                <a:off x="2966" y="3140"/>
                <a:ext cx="1" cy="3"/>
              </a:xfrm>
              <a:custGeom>
                <a:avLst/>
                <a:gdLst/>
                <a:ahLst/>
                <a:cxnLst>
                  <a:cxn ang="0">
                    <a:pos x="1" y="0"/>
                  </a:cxn>
                  <a:cxn ang="0">
                    <a:pos x="0" y="2"/>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5" name="Freeform 2156">
                <a:extLst>
                  <a:ext uri="{FF2B5EF4-FFF2-40B4-BE49-F238E27FC236}">
                    <a16:creationId xmlns:a16="http://schemas.microsoft.com/office/drawing/2014/main" xmlns="" id="{5097CC4E-21ED-4DD8-9149-88DCCA71AFEF}"/>
                  </a:ext>
                </a:extLst>
              </p:cNvPr>
              <p:cNvSpPr/>
              <p:nvPr/>
            </p:nvSpPr>
            <p:spPr>
              <a:xfrm>
                <a:off x="2965" y="3150"/>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6" name="Freeform 2157">
                <a:extLst>
                  <a:ext uri="{FF2B5EF4-FFF2-40B4-BE49-F238E27FC236}">
                    <a16:creationId xmlns:a16="http://schemas.microsoft.com/office/drawing/2014/main" xmlns="" id="{D08FF200-D113-4A81-AF7D-D2DD047B221B}"/>
                  </a:ext>
                </a:extLst>
              </p:cNvPr>
              <p:cNvSpPr/>
              <p:nvPr/>
            </p:nvSpPr>
            <p:spPr>
              <a:xfrm>
                <a:off x="2967" y="3138"/>
                <a:ext cx="3" cy="12"/>
              </a:xfrm>
              <a:custGeom>
                <a:avLst/>
                <a:gdLst/>
                <a:ahLst/>
                <a:cxnLst>
                  <a:cxn ang="0">
                    <a:pos x="3" y="0"/>
                  </a:cxn>
                  <a:cxn ang="0">
                    <a:pos x="2" y="0"/>
                  </a:cxn>
                  <a:cxn ang="0">
                    <a:pos x="0" y="11"/>
                  </a:cxn>
                  <a:cxn ang="0">
                    <a:pos x="2" y="3"/>
                  </a:cxn>
                  <a:cxn ang="0">
                    <a:pos x="2" y="4"/>
                  </a:cxn>
                  <a:cxn ang="0">
                    <a:pos x="3" y="0"/>
                  </a:cxn>
                </a:cxnLst>
                <a:rect l="0" t="0" r="0" b="0"/>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7" name="Freeform 2158">
                <a:extLst>
                  <a:ext uri="{FF2B5EF4-FFF2-40B4-BE49-F238E27FC236}">
                    <a16:creationId xmlns:a16="http://schemas.microsoft.com/office/drawing/2014/main" xmlns="" id="{37538962-81EF-48A8-8B71-E130C5244658}"/>
                  </a:ext>
                </a:extLst>
              </p:cNvPr>
              <p:cNvSpPr/>
              <p:nvPr/>
            </p:nvSpPr>
            <p:spPr>
              <a:xfrm>
                <a:off x="2966" y="3134"/>
                <a:ext cx="10" cy="26"/>
              </a:xfrm>
              <a:custGeom>
                <a:avLst/>
                <a:gdLst/>
                <a:ahLst/>
                <a:cxnLst>
                  <a:cxn ang="0">
                    <a:pos x="2" y="16"/>
                  </a:cxn>
                  <a:cxn ang="0">
                    <a:pos x="3" y="15"/>
                  </a:cxn>
                  <a:cxn ang="0">
                    <a:pos x="2" y="18"/>
                  </a:cxn>
                  <a:cxn ang="0">
                    <a:pos x="1" y="20"/>
                  </a:cxn>
                  <a:cxn ang="0">
                    <a:pos x="2" y="18"/>
                  </a:cxn>
                  <a:cxn ang="0">
                    <a:pos x="3" y="17"/>
                  </a:cxn>
                  <a:cxn ang="0">
                    <a:pos x="4" y="13"/>
                  </a:cxn>
                  <a:cxn ang="0">
                    <a:pos x="3" y="20"/>
                  </a:cxn>
                  <a:cxn ang="0">
                    <a:pos x="5" y="10"/>
                  </a:cxn>
                  <a:cxn ang="0">
                    <a:pos x="7" y="10"/>
                  </a:cxn>
                  <a:cxn ang="0">
                    <a:pos x="7" y="9"/>
                  </a:cxn>
                  <a:cxn ang="0">
                    <a:pos x="5" y="14"/>
                  </a:cxn>
                  <a:cxn ang="0">
                    <a:pos x="5" y="14"/>
                  </a:cxn>
                  <a:cxn ang="0">
                    <a:pos x="8" y="7"/>
                  </a:cxn>
                  <a:cxn ang="0">
                    <a:pos x="7" y="9"/>
                  </a:cxn>
                  <a:cxn ang="0">
                    <a:pos x="9" y="4"/>
                  </a:cxn>
                  <a:cxn ang="0">
                    <a:pos x="8" y="4"/>
                  </a:cxn>
                  <a:cxn ang="0">
                    <a:pos x="9" y="2"/>
                  </a:cxn>
                  <a:cxn ang="0">
                    <a:pos x="6" y="5"/>
                  </a:cxn>
                  <a:cxn ang="0">
                    <a:pos x="7" y="2"/>
                  </a:cxn>
                  <a:cxn ang="0">
                    <a:pos x="4" y="11"/>
                  </a:cxn>
                  <a:cxn ang="0">
                    <a:pos x="3" y="10"/>
                  </a:cxn>
                  <a:cxn ang="0">
                    <a:pos x="6" y="4"/>
                  </a:cxn>
                  <a:cxn ang="0">
                    <a:pos x="5" y="7"/>
                  </a:cxn>
                  <a:cxn ang="0">
                    <a:pos x="6" y="1"/>
                  </a:cxn>
                  <a:cxn ang="0">
                    <a:pos x="3" y="9"/>
                  </a:cxn>
                  <a:cxn ang="0">
                    <a:pos x="3" y="8"/>
                  </a:cxn>
                  <a:cxn ang="0">
                    <a:pos x="0" y="15"/>
                  </a:cxn>
                  <a:cxn ang="0">
                    <a:pos x="2" y="14"/>
                  </a:cxn>
                  <a:cxn ang="0">
                    <a:pos x="5" y="11"/>
                  </a:cxn>
                  <a:cxn ang="0">
                    <a:pos x="2" y="15"/>
                  </a:cxn>
                  <a:cxn ang="0">
                    <a:pos x="5" y="11"/>
                  </a:cxn>
                  <a:cxn ang="0">
                    <a:pos x="3" y="15"/>
                  </a:cxn>
                  <a:cxn ang="0">
                    <a:pos x="5" y="11"/>
                  </a:cxn>
                  <a:cxn ang="0">
                    <a:pos x="2" y="17"/>
                  </a:cxn>
                  <a:cxn ang="0">
                    <a:pos x="4" y="15"/>
                  </a:cxn>
                  <a:cxn ang="0">
                    <a:pos x="6" y="9"/>
                  </a:cxn>
                  <a:cxn ang="0">
                    <a:pos x="5" y="8"/>
                  </a:cxn>
                  <a:cxn ang="0">
                    <a:pos x="4" y="12"/>
                  </a:cxn>
                  <a:cxn ang="0">
                    <a:pos x="3" y="12"/>
                  </a:cxn>
                  <a:cxn ang="0">
                    <a:pos x="2" y="15"/>
                  </a:cxn>
                  <a:cxn ang="0">
                    <a:pos x="4" y="6"/>
                  </a:cxn>
                  <a:cxn ang="0">
                    <a:pos x="3" y="7"/>
                  </a:cxn>
                  <a:cxn ang="0">
                    <a:pos x="3" y="10"/>
                  </a:cxn>
                  <a:cxn ang="0">
                    <a:pos x="3" y="8"/>
                  </a:cxn>
                  <a:cxn ang="0">
                    <a:pos x="1" y="18"/>
                  </a:cxn>
                  <a:cxn ang="0">
                    <a:pos x="0" y="22"/>
                  </a:cxn>
                  <a:cxn ang="0">
                    <a:pos x="2" y="16"/>
                  </a:cxn>
                </a:cxnLst>
                <a:rect l="0" t="0" r="0" b="0"/>
                <a:pathLst>
                  <a:path w="11" h="28">
                    <a:moveTo>
                      <a:pt x="3" y="18"/>
                    </a:moveTo>
                    <a:cubicBezTo>
                      <a:pt x="3" y="18"/>
                      <a:pt x="4" y="15"/>
                      <a:pt x="4" y="17"/>
                    </a:cubicBezTo>
                    <a:cubicBezTo>
                      <a:pt x="3" y="19"/>
                      <a:pt x="3" y="20"/>
                      <a:pt x="3" y="20"/>
                    </a:cubicBezTo>
                    <a:cubicBezTo>
                      <a:pt x="1" y="25"/>
                      <a:pt x="3" y="19"/>
                      <a:pt x="2" y="22"/>
                    </a:cubicBezTo>
                    <a:cubicBezTo>
                      <a:pt x="3" y="20"/>
                      <a:pt x="3" y="20"/>
                      <a:pt x="3" y="20"/>
                    </a:cubicBezTo>
                    <a:cubicBezTo>
                      <a:pt x="3" y="21"/>
                      <a:pt x="4" y="16"/>
                      <a:pt x="4" y="19"/>
                    </a:cubicBezTo>
                    <a:cubicBezTo>
                      <a:pt x="4" y="17"/>
                      <a:pt x="4"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8"/>
                      <a:pt x="5" y="9"/>
                      <a:pt x="7" y="5"/>
                    </a:cubicBezTo>
                    <a:cubicBezTo>
                      <a:pt x="5" y="10"/>
                      <a:pt x="6" y="7"/>
                      <a:pt x="6" y="8"/>
                    </a:cubicBezTo>
                    <a:cubicBezTo>
                      <a:pt x="7" y="3"/>
                      <a:pt x="5"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8" name="Freeform 2159">
                <a:extLst>
                  <a:ext uri="{FF2B5EF4-FFF2-40B4-BE49-F238E27FC236}">
                    <a16:creationId xmlns:a16="http://schemas.microsoft.com/office/drawing/2014/main" xmlns="" id="{2CEBF090-7BB5-4B5D-8956-60667383AEC3}"/>
                  </a:ext>
                </a:extLst>
              </p:cNvPr>
              <p:cNvSpPr/>
              <p:nvPr/>
            </p:nvSpPr>
            <p:spPr>
              <a:xfrm>
                <a:off x="2970" y="3140"/>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69" name="Freeform 2160">
                <a:extLst>
                  <a:ext uri="{FF2B5EF4-FFF2-40B4-BE49-F238E27FC236}">
                    <a16:creationId xmlns:a16="http://schemas.microsoft.com/office/drawing/2014/main" xmlns="" id="{269862AF-07C7-41EB-B47A-7EAFF067D5E8}"/>
                  </a:ext>
                </a:extLst>
              </p:cNvPr>
              <p:cNvSpPr/>
              <p:nvPr/>
            </p:nvSpPr>
            <p:spPr>
              <a:xfrm>
                <a:off x="2968" y="3142"/>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0"/>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70" name="Rectangle 2161">
                <a:extLst>
                  <a:ext uri="{FF2B5EF4-FFF2-40B4-BE49-F238E27FC236}">
                    <a16:creationId xmlns:a16="http://schemas.microsoft.com/office/drawing/2014/main" xmlns="" id="{EF23FD78-FFA5-42CC-A50B-D040B113B43C}"/>
                  </a:ext>
                </a:extLst>
              </p:cNvPr>
              <p:cNvSpPr/>
              <p:nvPr/>
            </p:nvSpPr>
            <p:spPr>
              <a:xfrm>
                <a:off x="2969" y="3142"/>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871" name="Freeform 2162">
                <a:extLst>
                  <a:ext uri="{FF2B5EF4-FFF2-40B4-BE49-F238E27FC236}">
                    <a16:creationId xmlns:a16="http://schemas.microsoft.com/office/drawing/2014/main" xmlns="" id="{D12AFA64-4BB7-4085-8B46-7BC55D999128}"/>
                  </a:ext>
                </a:extLst>
              </p:cNvPr>
              <p:cNvSpPr/>
              <p:nvPr/>
            </p:nvSpPr>
            <p:spPr>
              <a:xfrm>
                <a:off x="2967" y="3150"/>
                <a:ext cx="1" cy="1"/>
              </a:xfrm>
              <a:custGeom>
                <a:avLst/>
                <a:gdLst/>
                <a:ahLst/>
                <a:cxnLst>
                  <a:cxn ang="0">
                    <a:pos x="0" y="1"/>
                  </a:cxn>
                  <a:cxn ang="0">
                    <a:pos x="0" y="1"/>
                  </a:cxn>
                  <a:cxn ang="0">
                    <a:pos x="1" y="0"/>
                  </a:cxn>
                  <a:cxn ang="0">
                    <a:pos x="0" y="1"/>
                  </a:cxn>
                </a:cxnLst>
                <a:rect l="0" t="0" r="0" b="0"/>
                <a:pathLst>
                  <a:path w="1" h="1">
                    <a:moveTo>
                      <a:pt x="0" y="1"/>
                    </a:moveTo>
                    <a:lnTo>
                      <a:pt x="0" y="1"/>
                    </a:lnTo>
                    <a:lnTo>
                      <a:pt x="1"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72" name="Freeform 2163">
                <a:extLst>
                  <a:ext uri="{FF2B5EF4-FFF2-40B4-BE49-F238E27FC236}">
                    <a16:creationId xmlns:a16="http://schemas.microsoft.com/office/drawing/2014/main" xmlns="" id="{19C01F3A-EB1C-4415-B18D-49EB726B031C}"/>
                  </a:ext>
                </a:extLst>
              </p:cNvPr>
              <p:cNvSpPr/>
              <p:nvPr/>
            </p:nvSpPr>
            <p:spPr>
              <a:xfrm>
                <a:off x="2969" y="3137"/>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73" name="Freeform 2164">
                <a:extLst>
                  <a:ext uri="{FF2B5EF4-FFF2-40B4-BE49-F238E27FC236}">
                    <a16:creationId xmlns:a16="http://schemas.microsoft.com/office/drawing/2014/main" xmlns="" id="{8330EDFB-2B77-4ACB-9DBE-7DF8B4FAA150}"/>
                  </a:ext>
                </a:extLst>
              </p:cNvPr>
              <p:cNvSpPr/>
              <p:nvPr/>
            </p:nvSpPr>
            <p:spPr>
              <a:xfrm>
                <a:off x="2967" y="313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74" name="Freeform 2165">
                <a:extLst>
                  <a:ext uri="{FF2B5EF4-FFF2-40B4-BE49-F238E27FC236}">
                    <a16:creationId xmlns:a16="http://schemas.microsoft.com/office/drawing/2014/main" xmlns="" id="{6B285FDD-46CA-47E7-ADA5-86167CC0B29C}"/>
                  </a:ext>
                </a:extLst>
              </p:cNvPr>
              <p:cNvSpPr/>
              <p:nvPr/>
            </p:nvSpPr>
            <p:spPr>
              <a:xfrm>
                <a:off x="2955" y="3131"/>
                <a:ext cx="16" cy="27"/>
              </a:xfrm>
              <a:custGeom>
                <a:avLst/>
                <a:gdLst/>
                <a:ahLst/>
                <a:cxnLst>
                  <a:cxn ang="0">
                    <a:pos x="1" y="12"/>
                  </a:cxn>
                  <a:cxn ang="0">
                    <a:pos x="0" y="18"/>
                  </a:cxn>
                  <a:cxn ang="0">
                    <a:pos x="0" y="20"/>
                  </a:cxn>
                  <a:cxn ang="0">
                    <a:pos x="0" y="18"/>
                  </a:cxn>
                  <a:cxn ang="0">
                    <a:pos x="2" y="17"/>
                  </a:cxn>
                  <a:cxn ang="0">
                    <a:pos x="2" y="19"/>
                  </a:cxn>
                  <a:cxn ang="0">
                    <a:pos x="5" y="14"/>
                  </a:cxn>
                  <a:cxn ang="0">
                    <a:pos x="5" y="16"/>
                  </a:cxn>
                  <a:cxn ang="0">
                    <a:pos x="5" y="18"/>
                  </a:cxn>
                  <a:cxn ang="0">
                    <a:pos x="8" y="9"/>
                  </a:cxn>
                  <a:cxn ang="0">
                    <a:pos x="8" y="9"/>
                  </a:cxn>
                  <a:cxn ang="0">
                    <a:pos x="8" y="12"/>
                  </a:cxn>
                  <a:cxn ang="0">
                    <a:pos x="8" y="12"/>
                  </a:cxn>
                  <a:cxn ang="0">
                    <a:pos x="8" y="14"/>
                  </a:cxn>
                  <a:cxn ang="0">
                    <a:pos x="10" y="12"/>
                  </a:cxn>
                  <a:cxn ang="0">
                    <a:pos x="11" y="9"/>
                  </a:cxn>
                  <a:cxn ang="0">
                    <a:pos x="10" y="13"/>
                  </a:cxn>
                  <a:cxn ang="0">
                    <a:pos x="11" y="12"/>
                  </a:cxn>
                  <a:cxn ang="0">
                    <a:pos x="13" y="14"/>
                  </a:cxn>
                  <a:cxn ang="0">
                    <a:pos x="12" y="12"/>
                  </a:cxn>
                  <a:cxn ang="0">
                    <a:pos x="11" y="15"/>
                  </a:cxn>
                  <a:cxn ang="0">
                    <a:pos x="14" y="5"/>
                  </a:cxn>
                  <a:cxn ang="0">
                    <a:pos x="14" y="3"/>
                  </a:cxn>
                  <a:cxn ang="0">
                    <a:pos x="13" y="4"/>
                  </a:cxn>
                  <a:cxn ang="0">
                    <a:pos x="13" y="2"/>
                  </a:cxn>
                  <a:cxn ang="0">
                    <a:pos x="12" y="2"/>
                  </a:cxn>
                  <a:cxn ang="0">
                    <a:pos x="11" y="4"/>
                  </a:cxn>
                  <a:cxn ang="0">
                    <a:pos x="11" y="3"/>
                  </a:cxn>
                  <a:cxn ang="0">
                    <a:pos x="11" y="3"/>
                  </a:cxn>
                  <a:cxn ang="0">
                    <a:pos x="10" y="4"/>
                  </a:cxn>
                  <a:cxn ang="0">
                    <a:pos x="8" y="7"/>
                  </a:cxn>
                  <a:cxn ang="0">
                    <a:pos x="9" y="2"/>
                  </a:cxn>
                  <a:cxn ang="0">
                    <a:pos x="9" y="2"/>
                  </a:cxn>
                  <a:cxn ang="0">
                    <a:pos x="8" y="7"/>
                  </a:cxn>
                  <a:cxn ang="0">
                    <a:pos x="7" y="8"/>
                  </a:cxn>
                  <a:cxn ang="0">
                    <a:pos x="5" y="9"/>
                  </a:cxn>
                  <a:cxn ang="0">
                    <a:pos x="5" y="9"/>
                  </a:cxn>
                  <a:cxn ang="0">
                    <a:pos x="3" y="10"/>
                  </a:cxn>
                  <a:cxn ang="0">
                    <a:pos x="2" y="16"/>
                  </a:cxn>
                  <a:cxn ang="0">
                    <a:pos x="4" y="7"/>
                  </a:cxn>
                </a:cxnLst>
                <a:rect l="0" t="0" r="0" b="0"/>
                <a:pathLst>
                  <a:path w="18" h="30">
                    <a:moveTo>
                      <a:pt x="3"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1"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9" y="11"/>
                      <a:pt x="10" y="5"/>
                      <a:pt x="9" y="10"/>
                    </a:cubicBezTo>
                    <a:cubicBezTo>
                      <a:pt x="8"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0" y="19"/>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6" y="4"/>
                    </a:cubicBezTo>
                    <a:cubicBezTo>
                      <a:pt x="14" y="10"/>
                      <a:pt x="17" y="2"/>
                      <a:pt x="15" y="4"/>
                    </a:cubicBezTo>
                    <a:cubicBezTo>
                      <a:pt x="15" y="5"/>
                      <a:pt x="15" y="5"/>
                      <a:pt x="15" y="5"/>
                    </a:cubicBezTo>
                    <a:cubicBezTo>
                      <a:pt x="14"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0"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9" y="3"/>
                    </a:cubicBezTo>
                    <a:cubicBezTo>
                      <a:pt x="8" y="9"/>
                      <a:pt x="8" y="9"/>
                      <a:pt x="8" y="9"/>
                    </a:cubicBezTo>
                    <a:cubicBezTo>
                      <a:pt x="9" y="2"/>
                      <a:pt x="7" y="9"/>
                      <a:pt x="6" y="14"/>
                    </a:cubicBezTo>
                    <a:cubicBezTo>
                      <a:pt x="6" y="14"/>
                      <a:pt x="6" y="13"/>
                      <a:pt x="6" y="11"/>
                    </a:cubicBezTo>
                    <a:cubicBezTo>
                      <a:pt x="7" y="9"/>
                      <a:pt x="7" y="9"/>
                      <a:pt x="7" y="9"/>
                    </a:cubicBezTo>
                    <a:cubicBezTo>
                      <a:pt x="6" y="9"/>
                      <a:pt x="7" y="5"/>
                      <a:pt x="6" y="10"/>
                    </a:cubicBezTo>
                    <a:cubicBezTo>
                      <a:pt x="5" y="12"/>
                      <a:pt x="6" y="7"/>
                      <a:pt x="6"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3" y="7"/>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75" name="Freeform 2166">
                <a:extLst>
                  <a:ext uri="{FF2B5EF4-FFF2-40B4-BE49-F238E27FC236}">
                    <a16:creationId xmlns:a16="http://schemas.microsoft.com/office/drawing/2014/main" xmlns="" id="{175B78BF-4468-41B9-AA9D-891B166105F8}"/>
                  </a:ext>
                </a:extLst>
              </p:cNvPr>
              <p:cNvSpPr/>
              <p:nvPr/>
            </p:nvSpPr>
            <p:spPr>
              <a:xfrm>
                <a:off x="2961" y="3134"/>
                <a:ext cx="1" cy="4"/>
              </a:xfrm>
              <a:custGeom>
                <a:avLst/>
                <a:gdLst/>
                <a:ahLst/>
                <a:cxnLst>
                  <a:cxn ang="0">
                    <a:pos x="0" y="4"/>
                  </a:cxn>
                  <a:cxn ang="0">
                    <a:pos x="1" y="0"/>
                  </a:cxn>
                  <a:cxn ang="0">
                    <a:pos x="0" y="4"/>
                  </a:cxn>
                  <a:cxn ang="0">
                    <a:pos x="0" y="4"/>
                  </a:cxn>
                </a:cxnLst>
                <a:rect l="0" t="0" r="0" b="0"/>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76" name="Freeform 2167">
                <a:extLst>
                  <a:ext uri="{FF2B5EF4-FFF2-40B4-BE49-F238E27FC236}">
                    <a16:creationId xmlns:a16="http://schemas.microsoft.com/office/drawing/2014/main" xmlns="" id="{3D1EBB8F-CF8F-4A9B-9B0B-CCF3872FE4D7}"/>
                  </a:ext>
                </a:extLst>
              </p:cNvPr>
              <p:cNvSpPr/>
              <p:nvPr/>
            </p:nvSpPr>
            <p:spPr>
              <a:xfrm>
                <a:off x="2961" y="3138"/>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77" name="Freeform 2168">
                <a:extLst>
                  <a:ext uri="{FF2B5EF4-FFF2-40B4-BE49-F238E27FC236}">
                    <a16:creationId xmlns:a16="http://schemas.microsoft.com/office/drawing/2014/main" xmlns="" id="{761E55E1-1379-44E0-B59F-AB6F962B3558}"/>
                  </a:ext>
                </a:extLst>
              </p:cNvPr>
              <p:cNvSpPr/>
              <p:nvPr/>
            </p:nvSpPr>
            <p:spPr>
              <a:xfrm>
                <a:off x="2957" y="3137"/>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78" name="Rectangle 2169">
                <a:extLst>
                  <a:ext uri="{FF2B5EF4-FFF2-40B4-BE49-F238E27FC236}">
                    <a16:creationId xmlns:a16="http://schemas.microsoft.com/office/drawing/2014/main" xmlns="" id="{D70D1D8E-461C-4862-8AB9-BDB190B6EAEF}"/>
                  </a:ext>
                </a:extLst>
              </p:cNvPr>
              <p:cNvSpPr/>
              <p:nvPr/>
            </p:nvSpPr>
            <p:spPr>
              <a:xfrm>
                <a:off x="2957" y="3141"/>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879" name="Freeform 2170">
                <a:extLst>
                  <a:ext uri="{FF2B5EF4-FFF2-40B4-BE49-F238E27FC236}">
                    <a16:creationId xmlns:a16="http://schemas.microsoft.com/office/drawing/2014/main" xmlns="" id="{7CE6A0DE-49E5-44BD-8980-B36D3ABFB0ED}"/>
                  </a:ext>
                </a:extLst>
              </p:cNvPr>
              <p:cNvSpPr/>
              <p:nvPr/>
            </p:nvSpPr>
            <p:spPr>
              <a:xfrm>
                <a:off x="2949" y="3135"/>
                <a:ext cx="8" cy="24"/>
              </a:xfrm>
              <a:custGeom>
                <a:avLst/>
                <a:gdLst/>
                <a:ahLst/>
                <a:cxnLst>
                  <a:cxn ang="0">
                    <a:pos x="1" y="10"/>
                  </a:cxn>
                  <a:cxn ang="0">
                    <a:pos x="0" y="14"/>
                  </a:cxn>
                  <a:cxn ang="0">
                    <a:pos x="0" y="11"/>
                  </a:cxn>
                  <a:cxn ang="0">
                    <a:pos x="0" y="18"/>
                  </a:cxn>
                  <a:cxn ang="0">
                    <a:pos x="2" y="13"/>
                  </a:cxn>
                  <a:cxn ang="0">
                    <a:pos x="2" y="17"/>
                  </a:cxn>
                  <a:cxn ang="0">
                    <a:pos x="4" y="12"/>
                  </a:cxn>
                  <a:cxn ang="0">
                    <a:pos x="3" y="18"/>
                  </a:cxn>
                  <a:cxn ang="0">
                    <a:pos x="4" y="15"/>
                  </a:cxn>
                  <a:cxn ang="0">
                    <a:pos x="4" y="13"/>
                  </a:cxn>
                  <a:cxn ang="0">
                    <a:pos x="4" y="14"/>
                  </a:cxn>
                  <a:cxn ang="0">
                    <a:pos x="4" y="13"/>
                  </a:cxn>
                  <a:cxn ang="0">
                    <a:pos x="5" y="12"/>
                  </a:cxn>
                  <a:cxn ang="0">
                    <a:pos x="5" y="14"/>
                  </a:cxn>
                  <a:cxn ang="0">
                    <a:pos x="5" y="12"/>
                  </a:cxn>
                  <a:cxn ang="0">
                    <a:pos x="5" y="15"/>
                  </a:cxn>
                  <a:cxn ang="0">
                    <a:pos x="7" y="11"/>
                  </a:cxn>
                  <a:cxn ang="0">
                    <a:pos x="7" y="7"/>
                  </a:cxn>
                  <a:cxn ang="0">
                    <a:pos x="6" y="10"/>
                  </a:cxn>
                  <a:cxn ang="0">
                    <a:pos x="6" y="10"/>
                  </a:cxn>
                  <a:cxn ang="0">
                    <a:pos x="5" y="12"/>
                  </a:cxn>
                  <a:cxn ang="0">
                    <a:pos x="6" y="6"/>
                  </a:cxn>
                  <a:cxn ang="0">
                    <a:pos x="6" y="2"/>
                  </a:cxn>
                  <a:cxn ang="0">
                    <a:pos x="6" y="2"/>
                  </a:cxn>
                  <a:cxn ang="0">
                    <a:pos x="6" y="4"/>
                  </a:cxn>
                  <a:cxn ang="0">
                    <a:pos x="6" y="6"/>
                  </a:cxn>
                  <a:cxn ang="0">
                    <a:pos x="4" y="12"/>
                  </a:cxn>
                  <a:cxn ang="0">
                    <a:pos x="4" y="12"/>
                  </a:cxn>
                  <a:cxn ang="0">
                    <a:pos x="5" y="8"/>
                  </a:cxn>
                  <a:cxn ang="0">
                    <a:pos x="4" y="10"/>
                  </a:cxn>
                  <a:cxn ang="0">
                    <a:pos x="5" y="4"/>
                  </a:cxn>
                  <a:cxn ang="0">
                    <a:pos x="4" y="10"/>
                  </a:cxn>
                  <a:cxn ang="0">
                    <a:pos x="3" y="10"/>
                  </a:cxn>
                  <a:cxn ang="0">
                    <a:pos x="4" y="7"/>
                  </a:cxn>
                  <a:cxn ang="0">
                    <a:pos x="3" y="11"/>
                  </a:cxn>
                  <a:cxn ang="0">
                    <a:pos x="2" y="9"/>
                  </a:cxn>
                  <a:cxn ang="0">
                    <a:pos x="2" y="11"/>
                  </a:cxn>
                  <a:cxn ang="0">
                    <a:pos x="1" y="11"/>
                  </a:cxn>
                  <a:cxn ang="0">
                    <a:pos x="1" y="11"/>
                  </a:cxn>
                  <a:cxn ang="0">
                    <a:pos x="0" y="16"/>
                  </a:cxn>
                  <a:cxn ang="0">
                    <a:pos x="1" y="10"/>
                  </a:cxn>
                </a:cxnLst>
                <a:rect l="0" t="0" r="0" b="0"/>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5" y="11"/>
                      <a:pt x="5" y="11"/>
                      <a:pt x="5" y="11"/>
                    </a:cubicBezTo>
                    <a:cubicBezTo>
                      <a:pt x="5" y="11"/>
                      <a:pt x="6" y="7"/>
                      <a:pt x="6" y="5"/>
                    </a:cubicBezTo>
                    <a:cubicBezTo>
                      <a:pt x="6" y="8"/>
                      <a:pt x="6" y="7"/>
                      <a:pt x="5" y="11"/>
                    </a:cubicBezTo>
                    <a:cubicBezTo>
                      <a:pt x="6" y="6"/>
                      <a:pt x="5" y="7"/>
                      <a:pt x="4" y="11"/>
                    </a:cubicBezTo>
                    <a:cubicBezTo>
                      <a:pt x="4" y="10"/>
                      <a:pt x="4"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0" name="Freeform 2171">
                <a:extLst>
                  <a:ext uri="{FF2B5EF4-FFF2-40B4-BE49-F238E27FC236}">
                    <a16:creationId xmlns:a16="http://schemas.microsoft.com/office/drawing/2014/main" xmlns="" id="{C65E322D-DD04-4712-B01E-F3BFF07E5177}"/>
                  </a:ext>
                </a:extLst>
              </p:cNvPr>
              <p:cNvSpPr/>
              <p:nvPr/>
            </p:nvSpPr>
            <p:spPr>
              <a:xfrm>
                <a:off x="2948" y="3147"/>
                <a:ext cx="1" cy="7"/>
              </a:xfrm>
              <a:custGeom>
                <a:avLst/>
                <a:gdLst/>
                <a:ahLst/>
                <a:cxnLst>
                  <a:cxn ang="0">
                    <a:pos x="1" y="4"/>
                  </a:cxn>
                  <a:cxn ang="0">
                    <a:pos x="1" y="0"/>
                  </a:cxn>
                  <a:cxn ang="0">
                    <a:pos x="0" y="7"/>
                  </a:cxn>
                  <a:cxn ang="0">
                    <a:pos x="1" y="5"/>
                  </a:cxn>
                  <a:cxn ang="0">
                    <a:pos x="1" y="4"/>
                  </a:cxn>
                </a:cxnLst>
                <a:rect l="0" t="0" r="0" b="0"/>
                <a:pathLst>
                  <a:path w="1" h="8">
                    <a:moveTo>
                      <a:pt x="1" y="5"/>
                    </a:moveTo>
                    <a:cubicBezTo>
                      <a:pt x="1" y="1"/>
                      <a:pt x="1" y="1"/>
                      <a:pt x="1" y="1"/>
                    </a:cubicBezTo>
                    <a:cubicBezTo>
                      <a:pt x="1" y="0"/>
                      <a:pt x="1" y="5"/>
                      <a:pt x="0" y="8"/>
                    </a:cubicBezTo>
                    <a:cubicBezTo>
                      <a:pt x="1" y="7"/>
                      <a:pt x="0" y="8"/>
                      <a:pt x="1" y="6"/>
                    </a:cubicBezTo>
                    <a:cubicBezTo>
                      <a:pt x="1" y="6"/>
                      <a:pt x="1" y="4"/>
                      <a:pt x="1"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1" name="Freeform 2172">
                <a:extLst>
                  <a:ext uri="{FF2B5EF4-FFF2-40B4-BE49-F238E27FC236}">
                    <a16:creationId xmlns:a16="http://schemas.microsoft.com/office/drawing/2014/main" xmlns="" id="{16FE4060-E423-423F-89E1-4733F1C8E3F4}"/>
                  </a:ext>
                </a:extLst>
              </p:cNvPr>
              <p:cNvSpPr/>
              <p:nvPr/>
            </p:nvSpPr>
            <p:spPr>
              <a:xfrm>
                <a:off x="2947" y="3143"/>
                <a:ext cx="2" cy="17"/>
              </a:xfrm>
              <a:custGeom>
                <a:avLst/>
                <a:gdLst/>
                <a:ahLst/>
                <a:cxnLst>
                  <a:cxn ang="0">
                    <a:pos x="1" y="8"/>
                  </a:cxn>
                  <a:cxn ang="0">
                    <a:pos x="1" y="11"/>
                  </a:cxn>
                  <a:cxn ang="0">
                    <a:pos x="1" y="12"/>
                  </a:cxn>
                  <a:cxn ang="0">
                    <a:pos x="2" y="7"/>
                  </a:cxn>
                  <a:cxn ang="0">
                    <a:pos x="1" y="10"/>
                  </a:cxn>
                  <a:cxn ang="0">
                    <a:pos x="2" y="6"/>
                  </a:cxn>
                  <a:cxn ang="0">
                    <a:pos x="2" y="8"/>
                  </a:cxn>
                  <a:cxn ang="0">
                    <a:pos x="2" y="6"/>
                  </a:cxn>
                  <a:cxn ang="0">
                    <a:pos x="2" y="6"/>
                  </a:cxn>
                  <a:cxn ang="0">
                    <a:pos x="2" y="3"/>
                  </a:cxn>
                  <a:cxn ang="0">
                    <a:pos x="1" y="8"/>
                  </a:cxn>
                  <a:cxn ang="0">
                    <a:pos x="1" y="4"/>
                  </a:cxn>
                  <a:cxn ang="0">
                    <a:pos x="1" y="2"/>
                  </a:cxn>
                  <a:cxn ang="0">
                    <a:pos x="1" y="3"/>
                  </a:cxn>
                  <a:cxn ang="0">
                    <a:pos x="1" y="8"/>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1" y="5"/>
                      <a:pt x="1" y="5"/>
                      <a:pt x="1" y="5"/>
                    </a:cubicBezTo>
                    <a:cubicBezTo>
                      <a:pt x="1" y="4"/>
                      <a:pt x="1" y="6"/>
                      <a:pt x="1" y="3"/>
                    </a:cubicBezTo>
                    <a:cubicBezTo>
                      <a:pt x="1" y="3"/>
                      <a:pt x="1" y="6"/>
                      <a:pt x="1" y="4"/>
                    </a:cubicBezTo>
                    <a:cubicBezTo>
                      <a:pt x="1" y="5"/>
                      <a:pt x="1" y="7"/>
                      <a:pt x="1" y="9"/>
                    </a:cubicBezTo>
                    <a:cubicBezTo>
                      <a:pt x="1" y="13"/>
                      <a:pt x="1" y="5"/>
                      <a:pt x="1" y="3"/>
                    </a:cubicBezTo>
                    <a:cubicBezTo>
                      <a:pt x="1" y="7"/>
                      <a:pt x="0"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2" name="Rectangle 2173">
                <a:extLst>
                  <a:ext uri="{FF2B5EF4-FFF2-40B4-BE49-F238E27FC236}">
                    <a16:creationId xmlns:a16="http://schemas.microsoft.com/office/drawing/2014/main" xmlns="" id="{8BFA29C3-2B04-46A2-B332-7510219AA0B4}"/>
                  </a:ext>
                </a:extLst>
              </p:cNvPr>
              <p:cNvSpPr/>
              <p:nvPr/>
            </p:nvSpPr>
            <p:spPr>
              <a:xfrm>
                <a:off x="2948" y="3155"/>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883" name="Freeform 2174">
                <a:extLst>
                  <a:ext uri="{FF2B5EF4-FFF2-40B4-BE49-F238E27FC236}">
                    <a16:creationId xmlns:a16="http://schemas.microsoft.com/office/drawing/2014/main" xmlns="" id="{C520CC69-8332-4947-A4AA-2C2421AC0231}"/>
                  </a:ext>
                </a:extLst>
              </p:cNvPr>
              <p:cNvSpPr/>
              <p:nvPr/>
            </p:nvSpPr>
            <p:spPr>
              <a:xfrm>
                <a:off x="3023" y="3150"/>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4" name="Freeform 2175">
                <a:extLst>
                  <a:ext uri="{FF2B5EF4-FFF2-40B4-BE49-F238E27FC236}">
                    <a16:creationId xmlns:a16="http://schemas.microsoft.com/office/drawing/2014/main" xmlns="" id="{2DBF2F3C-EBF6-4CCA-A500-5463ED8A36FB}"/>
                  </a:ext>
                </a:extLst>
              </p:cNvPr>
              <p:cNvSpPr/>
              <p:nvPr/>
            </p:nvSpPr>
            <p:spPr>
              <a:xfrm>
                <a:off x="3021" y="3150"/>
                <a:ext cx="3" cy="13"/>
              </a:xfrm>
              <a:custGeom>
                <a:avLst/>
                <a:gdLst/>
                <a:ahLst/>
                <a:cxnLst>
                  <a:cxn ang="0">
                    <a:pos x="0" y="13"/>
                  </a:cxn>
                  <a:cxn ang="0">
                    <a:pos x="0" y="12"/>
                  </a:cxn>
                  <a:cxn ang="0">
                    <a:pos x="3" y="0"/>
                  </a:cxn>
                  <a:cxn ang="0">
                    <a:pos x="0" y="6"/>
                  </a:cxn>
                  <a:cxn ang="0">
                    <a:pos x="2" y="5"/>
                  </a:cxn>
                  <a:cxn ang="0">
                    <a:pos x="0" y="10"/>
                  </a:cxn>
                  <a:cxn ang="0">
                    <a:pos x="0" y="9"/>
                  </a:cxn>
                  <a:cxn ang="0">
                    <a:pos x="0" y="13"/>
                  </a:cxn>
                </a:cxnLst>
                <a:rect l="0" t="0" r="0" b="0"/>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5" name="Freeform 2176">
                <a:extLst>
                  <a:ext uri="{FF2B5EF4-FFF2-40B4-BE49-F238E27FC236}">
                    <a16:creationId xmlns:a16="http://schemas.microsoft.com/office/drawing/2014/main" xmlns="" id="{AAED433C-51A0-4303-9061-E6B8E6454063}"/>
                  </a:ext>
                </a:extLst>
              </p:cNvPr>
              <p:cNvSpPr/>
              <p:nvPr/>
            </p:nvSpPr>
            <p:spPr>
              <a:xfrm>
                <a:off x="3023" y="3154"/>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4"/>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6" name="Freeform 2177">
                <a:extLst>
                  <a:ext uri="{FF2B5EF4-FFF2-40B4-BE49-F238E27FC236}">
                    <a16:creationId xmlns:a16="http://schemas.microsoft.com/office/drawing/2014/main" xmlns="" id="{6819E71F-497C-4625-99A6-BA39F1AE0918}"/>
                  </a:ext>
                </a:extLst>
              </p:cNvPr>
              <p:cNvSpPr/>
              <p:nvPr/>
            </p:nvSpPr>
            <p:spPr>
              <a:xfrm>
                <a:off x="3023" y="3151"/>
                <a:ext cx="1" cy="7"/>
              </a:xfrm>
              <a:custGeom>
                <a:avLst/>
                <a:gdLst/>
                <a:ahLst/>
                <a:cxnLst>
                  <a:cxn ang="0">
                    <a:pos x="0" y="2"/>
                  </a:cxn>
                  <a:cxn ang="0">
                    <a:pos x="0" y="7"/>
                  </a:cxn>
                  <a:cxn ang="0">
                    <a:pos x="1" y="0"/>
                  </a:cxn>
                  <a:cxn ang="0">
                    <a:pos x="0" y="2"/>
                  </a:cxn>
                </a:cxnLst>
                <a:rect l="0" t="0" r="0" b="0"/>
                <a:pathLst>
                  <a:path w="2" h="7">
                    <a:moveTo>
                      <a:pt x="1" y="2"/>
                    </a:moveTo>
                    <a:cubicBezTo>
                      <a:pt x="2" y="3"/>
                      <a:pt x="0" y="6"/>
                      <a:pt x="0" y="7"/>
                    </a:cubicBezTo>
                    <a:cubicBezTo>
                      <a:pt x="2" y="0"/>
                      <a:pt x="2" y="0"/>
                      <a:pt x="2" y="0"/>
                    </a:cubicBezTo>
                    <a:lnTo>
                      <a:pt x="1"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7" name="Freeform 2178">
                <a:extLst>
                  <a:ext uri="{FF2B5EF4-FFF2-40B4-BE49-F238E27FC236}">
                    <a16:creationId xmlns:a16="http://schemas.microsoft.com/office/drawing/2014/main" xmlns="" id="{260899B9-E5F2-4472-A430-A32B40C97EF9}"/>
                  </a:ext>
                </a:extLst>
              </p:cNvPr>
              <p:cNvSpPr/>
              <p:nvPr/>
            </p:nvSpPr>
            <p:spPr>
              <a:xfrm>
                <a:off x="3024" y="3152"/>
                <a:ext cx="1" cy="2"/>
              </a:xfrm>
              <a:custGeom>
                <a:avLst/>
                <a:gdLst/>
                <a:ahLst/>
                <a:cxnLst>
                  <a:cxn ang="0">
                    <a:pos x="0" y="2"/>
                  </a:cxn>
                  <a:cxn ang="0">
                    <a:pos x="0" y="1"/>
                  </a:cxn>
                  <a:cxn ang="0">
                    <a:pos x="0" y="2"/>
                  </a:cxn>
                </a:cxnLst>
                <a:rect l="0" t="0" r="0" b="0"/>
                <a:pathLst>
                  <a:path w="1" h="2">
                    <a:moveTo>
                      <a:pt x="0" y="2"/>
                    </a:moveTo>
                    <a:cubicBezTo>
                      <a:pt x="0" y="1"/>
                      <a:pt x="0" y="1"/>
                      <a:pt x="0" y="1"/>
                    </a:cubicBezTo>
                    <a:cubicBezTo>
                      <a:pt x="1"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8" name="Freeform 2179">
                <a:extLst>
                  <a:ext uri="{FF2B5EF4-FFF2-40B4-BE49-F238E27FC236}">
                    <a16:creationId xmlns:a16="http://schemas.microsoft.com/office/drawing/2014/main" xmlns="" id="{C9C0E64C-B2B6-48D9-885F-596AEA64665E}"/>
                  </a:ext>
                </a:extLst>
              </p:cNvPr>
              <p:cNvSpPr/>
              <p:nvPr/>
            </p:nvSpPr>
            <p:spPr>
              <a:xfrm>
                <a:off x="3023" y="3151"/>
                <a:ext cx="2" cy="10"/>
              </a:xfrm>
              <a:custGeom>
                <a:avLst/>
                <a:gdLst/>
                <a:ahLst/>
                <a:cxnLst>
                  <a:cxn ang="0">
                    <a:pos x="2" y="1"/>
                  </a:cxn>
                  <a:cxn ang="0">
                    <a:pos x="1" y="1"/>
                  </a:cxn>
                  <a:cxn ang="0">
                    <a:pos x="1" y="2"/>
                  </a:cxn>
                  <a:cxn ang="0">
                    <a:pos x="0" y="7"/>
                  </a:cxn>
                  <a:cxn ang="0">
                    <a:pos x="0" y="7"/>
                  </a:cxn>
                  <a:cxn ang="0">
                    <a:pos x="0" y="10"/>
                  </a:cxn>
                  <a:cxn ang="0">
                    <a:pos x="2" y="1"/>
                  </a:cxn>
                </a:cxnLst>
                <a:rect l="0" t="0" r="0" b="0"/>
                <a:pathLst>
                  <a:path w="3" h="11">
                    <a:moveTo>
                      <a:pt x="3" y="2"/>
                    </a:moveTo>
                    <a:cubicBezTo>
                      <a:pt x="3" y="0"/>
                      <a:pt x="3" y="1"/>
                      <a:pt x="2" y="2"/>
                    </a:cubicBezTo>
                    <a:cubicBezTo>
                      <a:pt x="2" y="3"/>
                      <a:pt x="2" y="3"/>
                      <a:pt x="2" y="3"/>
                    </a:cubicBezTo>
                    <a:cubicBezTo>
                      <a:pt x="2" y="5"/>
                      <a:pt x="0" y="9"/>
                      <a:pt x="1" y="8"/>
                    </a:cubicBezTo>
                    <a:cubicBezTo>
                      <a:pt x="0" y="9"/>
                      <a:pt x="1" y="5"/>
                      <a:pt x="0" y="8"/>
                    </a:cubicBezTo>
                    <a:cubicBezTo>
                      <a:pt x="0" y="11"/>
                      <a:pt x="0" y="11"/>
                      <a:pt x="0" y="11"/>
                    </a:cubicBezTo>
                    <a:cubicBezTo>
                      <a:pt x="0" y="11"/>
                      <a:pt x="2"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89" name="Freeform 2180">
                <a:extLst>
                  <a:ext uri="{FF2B5EF4-FFF2-40B4-BE49-F238E27FC236}">
                    <a16:creationId xmlns:a16="http://schemas.microsoft.com/office/drawing/2014/main" xmlns="" id="{201D8A67-B19D-40E9-BA3C-D133547AE732}"/>
                  </a:ext>
                </a:extLst>
              </p:cNvPr>
              <p:cNvSpPr/>
              <p:nvPr/>
            </p:nvSpPr>
            <p:spPr>
              <a:xfrm>
                <a:off x="3024" y="3154"/>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0" name="Freeform 2181">
                <a:extLst>
                  <a:ext uri="{FF2B5EF4-FFF2-40B4-BE49-F238E27FC236}">
                    <a16:creationId xmlns:a16="http://schemas.microsoft.com/office/drawing/2014/main" xmlns="" id="{17E1F9E7-65A5-4B9B-BAB0-58DF0BB47CBB}"/>
                  </a:ext>
                </a:extLst>
              </p:cNvPr>
              <p:cNvSpPr/>
              <p:nvPr/>
            </p:nvSpPr>
            <p:spPr>
              <a:xfrm>
                <a:off x="3023" y="3153"/>
                <a:ext cx="1" cy="3"/>
              </a:xfrm>
              <a:custGeom>
                <a:avLst/>
                <a:gdLst/>
                <a:ahLst/>
                <a:cxnLst>
                  <a:cxn ang="0">
                    <a:pos x="1" y="0"/>
                  </a:cxn>
                  <a:cxn ang="0">
                    <a:pos x="1" y="1"/>
                  </a:cxn>
                  <a:cxn ang="0">
                    <a:pos x="0" y="3"/>
                  </a:cxn>
                  <a:cxn ang="0">
                    <a:pos x="1" y="0"/>
                  </a:cxn>
                </a:cxnLst>
                <a:rect l="0" t="0" r="0" b="0"/>
                <a:pathLst>
                  <a:path w="1" h="3">
                    <a:moveTo>
                      <a:pt x="1" y="0"/>
                    </a:moveTo>
                    <a:lnTo>
                      <a:pt x="1" y="1"/>
                    </a:lnTo>
                    <a:lnTo>
                      <a:pt x="0" y="3"/>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1" name="Freeform 2182">
                <a:extLst>
                  <a:ext uri="{FF2B5EF4-FFF2-40B4-BE49-F238E27FC236}">
                    <a16:creationId xmlns:a16="http://schemas.microsoft.com/office/drawing/2014/main" xmlns="" id="{AE98C349-4560-45C8-8315-6B12ABADBFB6}"/>
                  </a:ext>
                </a:extLst>
              </p:cNvPr>
              <p:cNvSpPr/>
              <p:nvPr/>
            </p:nvSpPr>
            <p:spPr>
              <a:xfrm>
                <a:off x="3023" y="3152"/>
                <a:ext cx="2" cy="12"/>
              </a:xfrm>
              <a:custGeom>
                <a:avLst/>
                <a:gdLst/>
                <a:ahLst/>
                <a:cxnLst>
                  <a:cxn ang="0">
                    <a:pos x="2" y="0"/>
                  </a:cxn>
                  <a:cxn ang="0">
                    <a:pos x="1" y="4"/>
                  </a:cxn>
                  <a:cxn ang="0">
                    <a:pos x="0" y="12"/>
                  </a:cxn>
                  <a:cxn ang="0">
                    <a:pos x="0" y="10"/>
                  </a:cxn>
                  <a:cxn ang="0">
                    <a:pos x="2" y="0"/>
                  </a:cxn>
                </a:cxnLst>
                <a:rect l="0" t="0" r="0" b="0"/>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2" name="Freeform 2183">
                <a:extLst>
                  <a:ext uri="{FF2B5EF4-FFF2-40B4-BE49-F238E27FC236}">
                    <a16:creationId xmlns:a16="http://schemas.microsoft.com/office/drawing/2014/main" xmlns="" id="{452014F3-19C4-445C-A8FD-DBF6790784F1}"/>
                  </a:ext>
                </a:extLst>
              </p:cNvPr>
              <p:cNvSpPr/>
              <p:nvPr/>
            </p:nvSpPr>
            <p:spPr>
              <a:xfrm>
                <a:off x="3022" y="3167"/>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3" name="Freeform 2184">
                <a:extLst>
                  <a:ext uri="{FF2B5EF4-FFF2-40B4-BE49-F238E27FC236}">
                    <a16:creationId xmlns:a16="http://schemas.microsoft.com/office/drawing/2014/main" xmlns="" id="{515FD146-8A7E-4A69-96C4-3E103F8007F0}"/>
                  </a:ext>
                </a:extLst>
              </p:cNvPr>
              <p:cNvSpPr/>
              <p:nvPr/>
            </p:nvSpPr>
            <p:spPr>
              <a:xfrm>
                <a:off x="3022" y="3157"/>
                <a:ext cx="4" cy="14"/>
              </a:xfrm>
              <a:custGeom>
                <a:avLst/>
                <a:gdLst/>
                <a:ahLst/>
                <a:cxnLst>
                  <a:cxn ang="0">
                    <a:pos x="4" y="1"/>
                  </a:cxn>
                  <a:cxn ang="0">
                    <a:pos x="1" y="7"/>
                  </a:cxn>
                  <a:cxn ang="0">
                    <a:pos x="3" y="2"/>
                  </a:cxn>
                  <a:cxn ang="0">
                    <a:pos x="2" y="5"/>
                  </a:cxn>
                  <a:cxn ang="0">
                    <a:pos x="3" y="0"/>
                  </a:cxn>
                  <a:cxn ang="0">
                    <a:pos x="1" y="4"/>
                  </a:cxn>
                  <a:cxn ang="0">
                    <a:pos x="2" y="0"/>
                  </a:cxn>
                  <a:cxn ang="0">
                    <a:pos x="1" y="7"/>
                  </a:cxn>
                  <a:cxn ang="0">
                    <a:pos x="1" y="6"/>
                  </a:cxn>
                  <a:cxn ang="0">
                    <a:pos x="0" y="9"/>
                  </a:cxn>
                  <a:cxn ang="0">
                    <a:pos x="0" y="13"/>
                  </a:cxn>
                  <a:cxn ang="0">
                    <a:pos x="4" y="1"/>
                  </a:cxn>
                </a:cxnLst>
                <a:rect l="0" t="0" r="0" b="0"/>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4" name="Freeform 2185">
                <a:extLst>
                  <a:ext uri="{FF2B5EF4-FFF2-40B4-BE49-F238E27FC236}">
                    <a16:creationId xmlns:a16="http://schemas.microsoft.com/office/drawing/2014/main" xmlns="" id="{72EB435A-D5DD-4727-AB45-C096868FE07B}"/>
                  </a:ext>
                </a:extLst>
              </p:cNvPr>
              <p:cNvSpPr/>
              <p:nvPr/>
            </p:nvSpPr>
            <p:spPr>
              <a:xfrm>
                <a:off x="3023" y="3164"/>
                <a:ext cx="1" cy="3"/>
              </a:xfrm>
              <a:custGeom>
                <a:avLst/>
                <a:gdLst/>
                <a:ahLst/>
                <a:cxnLst>
                  <a:cxn ang="0">
                    <a:pos x="1" y="1"/>
                  </a:cxn>
                  <a:cxn ang="0">
                    <a:pos x="0" y="3"/>
                  </a:cxn>
                  <a:cxn ang="0">
                    <a:pos x="1" y="0"/>
                  </a:cxn>
                  <a:cxn ang="0">
                    <a:pos x="1" y="1"/>
                  </a:cxn>
                </a:cxnLst>
                <a:rect l="0" t="0" r="0" b="0"/>
                <a:pathLst>
                  <a:path w="1" h="3">
                    <a:moveTo>
                      <a:pt x="1" y="1"/>
                    </a:moveTo>
                    <a:lnTo>
                      <a:pt x="0" y="3"/>
                    </a:lnTo>
                    <a:lnTo>
                      <a:pt x="1" y="0"/>
                    </a:lnTo>
                    <a:lnTo>
                      <a:pt x="1"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5" name="Freeform 2186">
                <a:extLst>
                  <a:ext uri="{FF2B5EF4-FFF2-40B4-BE49-F238E27FC236}">
                    <a16:creationId xmlns:a16="http://schemas.microsoft.com/office/drawing/2014/main" xmlns="" id="{2DF2AF31-F817-49A5-83B9-AFEBBC5DEB80}"/>
                  </a:ext>
                </a:extLst>
              </p:cNvPr>
              <p:cNvSpPr/>
              <p:nvPr/>
            </p:nvSpPr>
            <p:spPr>
              <a:xfrm>
                <a:off x="3023" y="3157"/>
                <a:ext cx="4" cy="15"/>
              </a:xfrm>
              <a:custGeom>
                <a:avLst/>
                <a:gdLst/>
                <a:ahLst/>
                <a:cxnLst>
                  <a:cxn ang="0">
                    <a:pos x="4" y="0"/>
                  </a:cxn>
                  <a:cxn ang="0">
                    <a:pos x="2" y="3"/>
                  </a:cxn>
                  <a:cxn ang="0">
                    <a:pos x="3" y="0"/>
                  </a:cxn>
                  <a:cxn ang="0">
                    <a:pos x="1" y="6"/>
                  </a:cxn>
                  <a:cxn ang="0">
                    <a:pos x="3" y="3"/>
                  </a:cxn>
                  <a:cxn ang="0">
                    <a:pos x="1" y="10"/>
                  </a:cxn>
                  <a:cxn ang="0">
                    <a:pos x="1" y="8"/>
                  </a:cxn>
                  <a:cxn ang="0">
                    <a:pos x="2" y="8"/>
                  </a:cxn>
                  <a:cxn ang="0">
                    <a:pos x="2" y="7"/>
                  </a:cxn>
                  <a:cxn ang="0">
                    <a:pos x="3" y="5"/>
                  </a:cxn>
                  <a:cxn ang="0">
                    <a:pos x="4" y="0"/>
                  </a:cxn>
                </a:cxnLst>
                <a:rect l="0" t="0" r="0" b="0"/>
                <a:pathLst>
                  <a:path w="5" h="17">
                    <a:moveTo>
                      <a:pt x="5" y="0"/>
                    </a:moveTo>
                    <a:cubicBezTo>
                      <a:pt x="3" y="4"/>
                      <a:pt x="3" y="4"/>
                      <a:pt x="3" y="4"/>
                    </a:cubicBezTo>
                    <a:cubicBezTo>
                      <a:pt x="3" y="4"/>
                      <a:pt x="4" y="3"/>
                      <a:pt x="4" y="1"/>
                    </a:cubicBezTo>
                    <a:cubicBezTo>
                      <a:pt x="4" y="3"/>
                      <a:pt x="3" y="5"/>
                      <a:pt x="2" y="7"/>
                    </a:cubicBezTo>
                    <a:cubicBezTo>
                      <a:pt x="1" y="12"/>
                      <a:pt x="3" y="5"/>
                      <a:pt x="4" y="4"/>
                    </a:cubicBezTo>
                    <a:cubicBezTo>
                      <a:pt x="3" y="7"/>
                      <a:pt x="3" y="7"/>
                      <a:pt x="2" y="12"/>
                    </a:cubicBezTo>
                    <a:cubicBezTo>
                      <a:pt x="2" y="12"/>
                      <a:pt x="2" y="11"/>
                      <a:pt x="2" y="10"/>
                    </a:cubicBezTo>
                    <a:cubicBezTo>
                      <a:pt x="0" y="17"/>
                      <a:pt x="2" y="11"/>
                      <a:pt x="3" y="10"/>
                    </a:cubicBezTo>
                    <a:cubicBezTo>
                      <a:pt x="3" y="9"/>
                      <a:pt x="3" y="7"/>
                      <a:pt x="3" y="8"/>
                    </a:cubicBezTo>
                    <a:cubicBezTo>
                      <a:pt x="4" y="6"/>
                      <a:pt x="4" y="6"/>
                      <a:pt x="4" y="6"/>
                    </a:cubicBezTo>
                    <a:cubicBezTo>
                      <a:pt x="5" y="1"/>
                      <a:pt x="5" y="0"/>
                      <a:pt x="5"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6" name="Freeform 2187">
                <a:extLst>
                  <a:ext uri="{FF2B5EF4-FFF2-40B4-BE49-F238E27FC236}">
                    <a16:creationId xmlns:a16="http://schemas.microsoft.com/office/drawing/2014/main" xmlns="" id="{B4F03FA7-03F4-4474-B1AF-4FCF6FDA850E}"/>
                  </a:ext>
                </a:extLst>
              </p:cNvPr>
              <p:cNvSpPr/>
              <p:nvPr/>
            </p:nvSpPr>
            <p:spPr>
              <a:xfrm>
                <a:off x="3026" y="3156"/>
                <a:ext cx="1" cy="2"/>
              </a:xfrm>
              <a:custGeom>
                <a:avLst/>
                <a:gdLst/>
                <a:ahLst/>
                <a:cxnLst>
                  <a:cxn ang="0">
                    <a:pos x="0" y="1"/>
                  </a:cxn>
                  <a:cxn ang="0">
                    <a:pos x="0" y="2"/>
                  </a:cxn>
                  <a:cxn ang="0">
                    <a:pos x="0" y="1"/>
                  </a:cxn>
                </a:cxnLst>
                <a:rect l="0" t="0" r="0" b="0"/>
                <a:pathLst>
                  <a:path w="1" h="2">
                    <a:moveTo>
                      <a:pt x="0" y="1"/>
                    </a:moveTo>
                    <a:cubicBezTo>
                      <a:pt x="0" y="1"/>
                      <a:pt x="0" y="1"/>
                      <a:pt x="0" y="2"/>
                    </a:cubicBezTo>
                    <a:cubicBezTo>
                      <a:pt x="0" y="1"/>
                      <a:pt x="1" y="0"/>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7" name="Freeform 2188">
                <a:extLst>
                  <a:ext uri="{FF2B5EF4-FFF2-40B4-BE49-F238E27FC236}">
                    <a16:creationId xmlns:a16="http://schemas.microsoft.com/office/drawing/2014/main" xmlns="" id="{5943AED7-8435-4FDA-885C-C8D23BB2F546}"/>
                  </a:ext>
                </a:extLst>
              </p:cNvPr>
              <p:cNvSpPr/>
              <p:nvPr/>
            </p:nvSpPr>
            <p:spPr>
              <a:xfrm>
                <a:off x="3025" y="3165"/>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1"/>
                      <a:pt x="0" y="1"/>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8" name="Freeform 2189">
                <a:extLst>
                  <a:ext uri="{FF2B5EF4-FFF2-40B4-BE49-F238E27FC236}">
                    <a16:creationId xmlns:a16="http://schemas.microsoft.com/office/drawing/2014/main" xmlns="" id="{855226FF-83E9-43CD-9761-1436A3E1F95B}"/>
                  </a:ext>
                </a:extLst>
              </p:cNvPr>
              <p:cNvSpPr/>
              <p:nvPr/>
            </p:nvSpPr>
            <p:spPr>
              <a:xfrm>
                <a:off x="3027" y="3157"/>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0" y="0"/>
                      <a:pt x="0" y="0"/>
                      <a:pt x="0" y="0"/>
                    </a:cubicBezTo>
                    <a:cubicBezTo>
                      <a:pt x="0" y="1"/>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899" name="Freeform 2190">
                <a:extLst>
                  <a:ext uri="{FF2B5EF4-FFF2-40B4-BE49-F238E27FC236}">
                    <a16:creationId xmlns:a16="http://schemas.microsoft.com/office/drawing/2014/main" xmlns="" id="{0313810A-13D5-4431-8FB9-FE70AF6C20DB}"/>
                  </a:ext>
                </a:extLst>
              </p:cNvPr>
              <p:cNvSpPr/>
              <p:nvPr/>
            </p:nvSpPr>
            <p:spPr>
              <a:xfrm>
                <a:off x="3024" y="3154"/>
                <a:ext cx="11" cy="17"/>
              </a:xfrm>
              <a:custGeom>
                <a:avLst/>
                <a:gdLst/>
                <a:ahLst/>
                <a:cxnLst>
                  <a:cxn ang="0">
                    <a:pos x="7" y="14"/>
                  </a:cxn>
                  <a:cxn ang="0">
                    <a:pos x="8" y="11"/>
                  </a:cxn>
                  <a:cxn ang="0">
                    <a:pos x="9" y="8"/>
                  </a:cxn>
                  <a:cxn ang="0">
                    <a:pos x="11" y="1"/>
                  </a:cxn>
                  <a:cxn ang="0">
                    <a:pos x="10" y="4"/>
                  </a:cxn>
                  <a:cxn ang="0">
                    <a:pos x="10" y="0"/>
                  </a:cxn>
                  <a:cxn ang="0">
                    <a:pos x="9" y="2"/>
                  </a:cxn>
                  <a:cxn ang="0">
                    <a:pos x="7" y="4"/>
                  </a:cxn>
                  <a:cxn ang="0">
                    <a:pos x="5" y="2"/>
                  </a:cxn>
                  <a:cxn ang="0">
                    <a:pos x="3" y="8"/>
                  </a:cxn>
                  <a:cxn ang="0">
                    <a:pos x="4" y="4"/>
                  </a:cxn>
                  <a:cxn ang="0">
                    <a:pos x="4" y="4"/>
                  </a:cxn>
                  <a:cxn ang="0">
                    <a:pos x="3" y="2"/>
                  </a:cxn>
                  <a:cxn ang="0">
                    <a:pos x="1" y="9"/>
                  </a:cxn>
                  <a:cxn ang="0">
                    <a:pos x="3" y="2"/>
                  </a:cxn>
                  <a:cxn ang="0">
                    <a:pos x="1" y="7"/>
                  </a:cxn>
                  <a:cxn ang="0">
                    <a:pos x="0" y="11"/>
                  </a:cxn>
                  <a:cxn ang="0">
                    <a:pos x="0" y="14"/>
                  </a:cxn>
                  <a:cxn ang="0">
                    <a:pos x="4" y="6"/>
                  </a:cxn>
                  <a:cxn ang="0">
                    <a:pos x="3" y="9"/>
                  </a:cxn>
                  <a:cxn ang="0">
                    <a:pos x="3" y="13"/>
                  </a:cxn>
                  <a:cxn ang="0">
                    <a:pos x="5" y="8"/>
                  </a:cxn>
                  <a:cxn ang="0">
                    <a:pos x="5" y="9"/>
                  </a:cxn>
                  <a:cxn ang="0">
                    <a:pos x="6" y="7"/>
                  </a:cxn>
                  <a:cxn ang="0">
                    <a:pos x="5" y="10"/>
                  </a:cxn>
                  <a:cxn ang="0">
                    <a:pos x="7" y="4"/>
                  </a:cxn>
                  <a:cxn ang="0">
                    <a:pos x="5" y="14"/>
                  </a:cxn>
                  <a:cxn ang="0">
                    <a:pos x="6" y="10"/>
                  </a:cxn>
                  <a:cxn ang="0">
                    <a:pos x="7" y="7"/>
                  </a:cxn>
                  <a:cxn ang="0">
                    <a:pos x="5" y="13"/>
                  </a:cxn>
                  <a:cxn ang="0">
                    <a:pos x="7" y="9"/>
                  </a:cxn>
                  <a:cxn ang="0">
                    <a:pos x="8" y="6"/>
                  </a:cxn>
                  <a:cxn ang="0">
                    <a:pos x="8" y="8"/>
                  </a:cxn>
                  <a:cxn ang="0">
                    <a:pos x="6" y="14"/>
                  </a:cxn>
                  <a:cxn ang="0">
                    <a:pos x="6" y="17"/>
                  </a:cxn>
                  <a:cxn ang="0">
                    <a:pos x="8" y="8"/>
                  </a:cxn>
                  <a:cxn ang="0">
                    <a:pos x="7" y="14"/>
                  </a:cxn>
                </a:cxnLst>
                <a:rect l="0" t="0" r="0" b="0"/>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8"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2" y="9"/>
                      <a:pt x="2" y="8"/>
                    </a:cubicBezTo>
                    <a:cubicBezTo>
                      <a:pt x="1" y="12"/>
                      <a:pt x="2" y="10"/>
                      <a:pt x="1" y="13"/>
                    </a:cubicBezTo>
                    <a:cubicBezTo>
                      <a:pt x="0" y="16"/>
                      <a:pt x="2" y="11"/>
                      <a:pt x="0" y="16"/>
                    </a:cubicBezTo>
                    <a:cubicBezTo>
                      <a:pt x="0" y="18"/>
                      <a:pt x="3" y="9"/>
                      <a:pt x="5" y="7"/>
                    </a:cubicBezTo>
                    <a:cubicBezTo>
                      <a:pt x="4" y="11"/>
                      <a:pt x="4" y="11"/>
                      <a:pt x="4" y="11"/>
                    </a:cubicBezTo>
                    <a:cubicBezTo>
                      <a:pt x="5" y="9"/>
                      <a:pt x="5" y="9"/>
                      <a:pt x="4" y="15"/>
                    </a:cubicBezTo>
                    <a:cubicBezTo>
                      <a:pt x="5" y="11"/>
                      <a:pt x="4" y="17"/>
                      <a:pt x="6" y="9"/>
                    </a:cubicBezTo>
                    <a:cubicBezTo>
                      <a:pt x="6" y="11"/>
                      <a:pt x="6" y="10"/>
                      <a:pt x="6" y="11"/>
                    </a:cubicBezTo>
                    <a:cubicBezTo>
                      <a:pt x="7" y="8"/>
                      <a:pt x="7" y="8"/>
                      <a:pt x="7" y="8"/>
                    </a:cubicBezTo>
                    <a:cubicBezTo>
                      <a:pt x="7" y="8"/>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6"/>
                      <a:pt x="9" y="8"/>
                      <a:pt x="8" y="11"/>
                    </a:cubicBezTo>
                    <a:cubicBezTo>
                      <a:pt x="9" y="7"/>
                      <a:pt x="9" y="7"/>
                      <a:pt x="9" y="7"/>
                    </a:cubicBezTo>
                    <a:cubicBezTo>
                      <a:pt x="9" y="6"/>
                      <a:pt x="9" y="10"/>
                      <a:pt x="9" y="9"/>
                    </a:cubicBezTo>
                    <a:cubicBezTo>
                      <a:pt x="8" y="14"/>
                      <a:pt x="8" y="13"/>
                      <a:pt x="7" y="16"/>
                    </a:cubicBezTo>
                    <a:cubicBezTo>
                      <a:pt x="7" y="17"/>
                      <a:pt x="7" y="17"/>
                      <a:pt x="7" y="19"/>
                    </a:cubicBezTo>
                    <a:cubicBezTo>
                      <a:pt x="7" y="16"/>
                      <a:pt x="9" y="13"/>
                      <a:pt x="9" y="10"/>
                    </a:cubicBezTo>
                    <a:cubicBezTo>
                      <a:pt x="8" y="16"/>
                      <a:pt x="8" y="16"/>
                      <a:pt x="8" y="16"/>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0" name="Freeform 2191">
                <a:extLst>
                  <a:ext uri="{FF2B5EF4-FFF2-40B4-BE49-F238E27FC236}">
                    <a16:creationId xmlns:a16="http://schemas.microsoft.com/office/drawing/2014/main" xmlns="" id="{BECC3F99-3426-4917-B4A4-3BCC66D45D16}"/>
                  </a:ext>
                </a:extLst>
              </p:cNvPr>
              <p:cNvSpPr/>
              <p:nvPr/>
            </p:nvSpPr>
            <p:spPr>
              <a:xfrm>
                <a:off x="3030" y="3171"/>
                <a:ext cx="1" cy="2"/>
              </a:xfrm>
              <a:custGeom>
                <a:avLst/>
                <a:gdLst/>
                <a:ahLst/>
                <a:cxnLst>
                  <a:cxn ang="0">
                    <a:pos x="1" y="0"/>
                  </a:cxn>
                  <a:cxn ang="0">
                    <a:pos x="0" y="2"/>
                  </a:cxn>
                  <a:cxn ang="0">
                    <a:pos x="0" y="1"/>
                  </a:cxn>
                  <a:cxn ang="0">
                    <a:pos x="1" y="0"/>
                  </a:cxn>
                </a:cxnLst>
                <a:rect l="0" t="0" r="0" b="0"/>
                <a:pathLst>
                  <a:path w="1" h="2">
                    <a:moveTo>
                      <a:pt x="1" y="0"/>
                    </a:moveTo>
                    <a:lnTo>
                      <a:pt x="0" y="2"/>
                    </a:ln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1" name="Freeform 2192">
                <a:extLst>
                  <a:ext uri="{FF2B5EF4-FFF2-40B4-BE49-F238E27FC236}">
                    <a16:creationId xmlns:a16="http://schemas.microsoft.com/office/drawing/2014/main" xmlns="" id="{0FD773D2-9019-4BF2-9D5D-F416D9D228B7}"/>
                  </a:ext>
                </a:extLst>
              </p:cNvPr>
              <p:cNvSpPr/>
              <p:nvPr/>
            </p:nvSpPr>
            <p:spPr>
              <a:xfrm>
                <a:off x="3032" y="316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2" name="Freeform 2193">
                <a:extLst>
                  <a:ext uri="{FF2B5EF4-FFF2-40B4-BE49-F238E27FC236}">
                    <a16:creationId xmlns:a16="http://schemas.microsoft.com/office/drawing/2014/main" xmlns="" id="{4D322080-5BB2-49E6-85A1-985D3F79E7AC}"/>
                  </a:ext>
                </a:extLst>
              </p:cNvPr>
              <p:cNvSpPr/>
              <p:nvPr/>
            </p:nvSpPr>
            <p:spPr>
              <a:xfrm>
                <a:off x="3033" y="3157"/>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3" name="Freeform 2194">
                <a:extLst>
                  <a:ext uri="{FF2B5EF4-FFF2-40B4-BE49-F238E27FC236}">
                    <a16:creationId xmlns:a16="http://schemas.microsoft.com/office/drawing/2014/main" xmlns="" id="{5EE5A23E-6291-4104-8171-A11A1A4B2C10}"/>
                  </a:ext>
                </a:extLst>
              </p:cNvPr>
              <p:cNvSpPr/>
              <p:nvPr/>
            </p:nvSpPr>
            <p:spPr>
              <a:xfrm>
                <a:off x="3029" y="3169"/>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4" name="Freeform 2195">
                <a:extLst>
                  <a:ext uri="{FF2B5EF4-FFF2-40B4-BE49-F238E27FC236}">
                    <a16:creationId xmlns:a16="http://schemas.microsoft.com/office/drawing/2014/main" xmlns="" id="{B367C2CB-B12B-49A9-8852-2EDEC0F5A5D3}"/>
                  </a:ext>
                </a:extLst>
              </p:cNvPr>
              <p:cNvSpPr/>
              <p:nvPr/>
            </p:nvSpPr>
            <p:spPr>
              <a:xfrm>
                <a:off x="3028" y="3168"/>
                <a:ext cx="0" cy="2"/>
              </a:xfrm>
              <a:custGeom>
                <a:avLst/>
                <a:gdLst/>
                <a:ahLst/>
                <a:cxnLst>
                  <a:cxn ang="0">
                    <a:pos x="0" y="0"/>
                  </a:cxn>
                  <a:cxn ang="0">
                    <a:pos x="0" y="2"/>
                  </a:cxn>
                  <a:cxn ang="0">
                    <a:pos x="0" y="0"/>
                  </a:cxn>
                </a:cxnLst>
                <a:rect l="0" t="0" r="0" b="0"/>
                <a:pathLst>
                  <a:path w="1" h="3">
                    <a:moveTo>
                      <a:pt x="0" y="0"/>
                    </a:moveTo>
                    <a:cubicBezTo>
                      <a:pt x="0" y="3"/>
                      <a:pt x="0" y="3"/>
                      <a:pt x="0" y="3"/>
                    </a:cubicBezTo>
                    <a:cubicBezTo>
                      <a:pt x="0" y="3"/>
                      <a:pt x="0" y="2"/>
                      <a:pt x="0"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5" name="Freeform 2196">
                <a:extLst>
                  <a:ext uri="{FF2B5EF4-FFF2-40B4-BE49-F238E27FC236}">
                    <a16:creationId xmlns:a16="http://schemas.microsoft.com/office/drawing/2014/main" xmlns="" id="{FDE0F328-E55B-4317-99F4-F82FAABFF685}"/>
                  </a:ext>
                </a:extLst>
              </p:cNvPr>
              <p:cNvSpPr/>
              <p:nvPr/>
            </p:nvSpPr>
            <p:spPr>
              <a:xfrm>
                <a:off x="3031" y="3170"/>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6" name="Freeform 2197">
                <a:extLst>
                  <a:ext uri="{FF2B5EF4-FFF2-40B4-BE49-F238E27FC236}">
                    <a16:creationId xmlns:a16="http://schemas.microsoft.com/office/drawing/2014/main" xmlns="" id="{73781CC8-8257-4DEE-91A0-3CF6F68959AC}"/>
                  </a:ext>
                </a:extLst>
              </p:cNvPr>
              <p:cNvSpPr/>
              <p:nvPr/>
            </p:nvSpPr>
            <p:spPr>
              <a:xfrm>
                <a:off x="3033" y="3152"/>
                <a:ext cx="7" cy="20"/>
              </a:xfrm>
              <a:custGeom>
                <a:avLst/>
                <a:gdLst/>
                <a:ahLst/>
                <a:cxnLst>
                  <a:cxn ang="0">
                    <a:pos x="6" y="3"/>
                  </a:cxn>
                  <a:cxn ang="0">
                    <a:pos x="6" y="0"/>
                  </a:cxn>
                  <a:cxn ang="0">
                    <a:pos x="3" y="10"/>
                  </a:cxn>
                  <a:cxn ang="0">
                    <a:pos x="6" y="1"/>
                  </a:cxn>
                  <a:cxn ang="0">
                    <a:pos x="2" y="7"/>
                  </a:cxn>
                  <a:cxn ang="0">
                    <a:pos x="3" y="4"/>
                  </a:cxn>
                  <a:cxn ang="0">
                    <a:pos x="0" y="12"/>
                  </a:cxn>
                  <a:cxn ang="0">
                    <a:pos x="3" y="2"/>
                  </a:cxn>
                  <a:cxn ang="0">
                    <a:pos x="3" y="2"/>
                  </a:cxn>
                  <a:cxn ang="0">
                    <a:pos x="2" y="5"/>
                  </a:cxn>
                  <a:cxn ang="0">
                    <a:pos x="0" y="10"/>
                  </a:cxn>
                  <a:cxn ang="0">
                    <a:pos x="0" y="15"/>
                  </a:cxn>
                  <a:cxn ang="0">
                    <a:pos x="0" y="11"/>
                  </a:cxn>
                  <a:cxn ang="0">
                    <a:pos x="0" y="15"/>
                  </a:cxn>
                  <a:cxn ang="0">
                    <a:pos x="0" y="13"/>
                  </a:cxn>
                  <a:cxn ang="0">
                    <a:pos x="0" y="16"/>
                  </a:cxn>
                  <a:cxn ang="0">
                    <a:pos x="1" y="13"/>
                  </a:cxn>
                  <a:cxn ang="0">
                    <a:pos x="0" y="14"/>
                  </a:cxn>
                  <a:cxn ang="0">
                    <a:pos x="2" y="10"/>
                  </a:cxn>
                  <a:cxn ang="0">
                    <a:pos x="1" y="14"/>
                  </a:cxn>
                  <a:cxn ang="0">
                    <a:pos x="1" y="11"/>
                  </a:cxn>
                  <a:cxn ang="0">
                    <a:pos x="1" y="16"/>
                  </a:cxn>
                  <a:cxn ang="0">
                    <a:pos x="2" y="13"/>
                  </a:cxn>
                  <a:cxn ang="0">
                    <a:pos x="1" y="16"/>
                  </a:cxn>
                  <a:cxn ang="0">
                    <a:pos x="3" y="7"/>
                  </a:cxn>
                  <a:cxn ang="0">
                    <a:pos x="2" y="14"/>
                  </a:cxn>
                  <a:cxn ang="0">
                    <a:pos x="3" y="13"/>
                  </a:cxn>
                  <a:cxn ang="0">
                    <a:pos x="3" y="14"/>
                  </a:cxn>
                  <a:cxn ang="0">
                    <a:pos x="4" y="11"/>
                  </a:cxn>
                  <a:cxn ang="0">
                    <a:pos x="4" y="10"/>
                  </a:cxn>
                  <a:cxn ang="0">
                    <a:pos x="5" y="8"/>
                  </a:cxn>
                  <a:cxn ang="0">
                    <a:pos x="4" y="10"/>
                  </a:cxn>
                  <a:cxn ang="0">
                    <a:pos x="6" y="4"/>
                  </a:cxn>
                  <a:cxn ang="0">
                    <a:pos x="5" y="8"/>
                  </a:cxn>
                  <a:cxn ang="0">
                    <a:pos x="6" y="3"/>
                  </a:cxn>
                </a:cxnLst>
                <a:rect l="0" t="0" r="0" b="0"/>
                <a:pathLst>
                  <a:path w="8" h="22">
                    <a:moveTo>
                      <a:pt x="7" y="4"/>
                    </a:moveTo>
                    <a:cubicBezTo>
                      <a:pt x="8" y="0"/>
                      <a:pt x="7" y="2"/>
                      <a:pt x="7" y="1"/>
                    </a:cubicBezTo>
                    <a:cubicBezTo>
                      <a:pt x="6" y="3"/>
                      <a:pt x="5" y="11"/>
                      <a:pt x="4" y="11"/>
                    </a:cubicBezTo>
                    <a:cubicBezTo>
                      <a:pt x="7" y="2"/>
                      <a:pt x="7" y="2"/>
                      <a:pt x="7" y="2"/>
                    </a:cubicBezTo>
                    <a:cubicBezTo>
                      <a:pt x="6" y="3"/>
                      <a:pt x="6" y="1"/>
                      <a:pt x="3"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1" y="16"/>
                      <a:pt x="3" y="11"/>
                    </a:cubicBezTo>
                    <a:cubicBezTo>
                      <a:pt x="2" y="16"/>
                      <a:pt x="2" y="16"/>
                      <a:pt x="2" y="16"/>
                    </a:cubicBezTo>
                    <a:cubicBezTo>
                      <a:pt x="2" y="13"/>
                      <a:pt x="2" y="13"/>
                      <a:pt x="2" y="13"/>
                    </a:cubicBezTo>
                    <a:cubicBezTo>
                      <a:pt x="2" y="14"/>
                      <a:pt x="0" y="22"/>
                      <a:pt x="2" y="18"/>
                    </a:cubicBezTo>
                    <a:cubicBezTo>
                      <a:pt x="2" y="17"/>
                      <a:pt x="3" y="16"/>
                      <a:pt x="3" y="15"/>
                    </a:cubicBezTo>
                    <a:cubicBezTo>
                      <a:pt x="3" y="13"/>
                      <a:pt x="2" y="17"/>
                      <a:pt x="2" y="18"/>
                    </a:cubicBezTo>
                    <a:cubicBezTo>
                      <a:pt x="3" y="14"/>
                      <a:pt x="4" y="10"/>
                      <a:pt x="4" y="8"/>
                    </a:cubicBezTo>
                    <a:cubicBezTo>
                      <a:pt x="3"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7" name="Freeform 2198">
                <a:extLst>
                  <a:ext uri="{FF2B5EF4-FFF2-40B4-BE49-F238E27FC236}">
                    <a16:creationId xmlns:a16="http://schemas.microsoft.com/office/drawing/2014/main" xmlns="" id="{42F83E19-D5F6-45C8-956A-4AB21AD848D5}"/>
                  </a:ext>
                </a:extLst>
              </p:cNvPr>
              <p:cNvSpPr/>
              <p:nvPr/>
            </p:nvSpPr>
            <p:spPr>
              <a:xfrm>
                <a:off x="3033" y="3167"/>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8" name="Freeform 2199">
                <a:extLst>
                  <a:ext uri="{FF2B5EF4-FFF2-40B4-BE49-F238E27FC236}">
                    <a16:creationId xmlns:a16="http://schemas.microsoft.com/office/drawing/2014/main" xmlns="" id="{8253B993-E3C2-41AF-B671-0A29216086B9}"/>
                  </a:ext>
                </a:extLst>
              </p:cNvPr>
              <p:cNvSpPr/>
              <p:nvPr/>
            </p:nvSpPr>
            <p:spPr>
              <a:xfrm>
                <a:off x="3035" y="3150"/>
                <a:ext cx="8" cy="25"/>
              </a:xfrm>
              <a:custGeom>
                <a:avLst/>
                <a:gdLst/>
                <a:ahLst/>
                <a:cxnLst>
                  <a:cxn ang="0">
                    <a:pos x="3" y="12"/>
                  </a:cxn>
                  <a:cxn ang="0">
                    <a:pos x="2" y="17"/>
                  </a:cxn>
                  <a:cxn ang="0">
                    <a:pos x="4" y="8"/>
                  </a:cxn>
                  <a:cxn ang="0">
                    <a:pos x="5" y="6"/>
                  </a:cxn>
                  <a:cxn ang="0">
                    <a:pos x="3" y="14"/>
                  </a:cxn>
                  <a:cxn ang="0">
                    <a:pos x="3" y="15"/>
                  </a:cxn>
                  <a:cxn ang="0">
                    <a:pos x="4" y="10"/>
                  </a:cxn>
                  <a:cxn ang="0">
                    <a:pos x="5" y="7"/>
                  </a:cxn>
                  <a:cxn ang="0">
                    <a:pos x="5" y="9"/>
                  </a:cxn>
                  <a:cxn ang="0">
                    <a:pos x="3" y="15"/>
                  </a:cxn>
                  <a:cxn ang="0">
                    <a:pos x="8" y="1"/>
                  </a:cxn>
                  <a:cxn ang="0">
                    <a:pos x="7" y="1"/>
                  </a:cxn>
                  <a:cxn ang="0">
                    <a:pos x="6" y="8"/>
                  </a:cxn>
                  <a:cxn ang="0">
                    <a:pos x="6" y="6"/>
                  </a:cxn>
                  <a:cxn ang="0">
                    <a:pos x="7" y="3"/>
                  </a:cxn>
                  <a:cxn ang="0">
                    <a:pos x="5" y="2"/>
                  </a:cxn>
                  <a:cxn ang="0">
                    <a:pos x="5" y="3"/>
                  </a:cxn>
                  <a:cxn ang="0">
                    <a:pos x="4" y="7"/>
                  </a:cxn>
                  <a:cxn ang="0">
                    <a:pos x="2" y="12"/>
                  </a:cxn>
                  <a:cxn ang="0">
                    <a:pos x="3" y="11"/>
                  </a:cxn>
                  <a:cxn ang="0">
                    <a:pos x="1" y="17"/>
                  </a:cxn>
                  <a:cxn ang="0">
                    <a:pos x="0" y="19"/>
                  </a:cxn>
                  <a:cxn ang="0">
                    <a:pos x="0" y="20"/>
                  </a:cxn>
                  <a:cxn ang="0">
                    <a:pos x="3" y="12"/>
                  </a:cxn>
                </a:cxnLst>
                <a:rect l="0" t="0" r="0" b="0"/>
                <a:pathLst>
                  <a:path w="9" h="27">
                    <a:moveTo>
                      <a:pt x="4" y="13"/>
                    </a:moveTo>
                    <a:cubicBezTo>
                      <a:pt x="4" y="14"/>
                      <a:pt x="3" y="17"/>
                      <a:pt x="3" y="19"/>
                    </a:cubicBezTo>
                    <a:cubicBezTo>
                      <a:pt x="3"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8"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4"/>
                      <a:pt x="4" y="12"/>
                    </a:cubicBezTo>
                    <a:cubicBezTo>
                      <a:pt x="3" y="15"/>
                      <a:pt x="2" y="17"/>
                      <a:pt x="2" y="19"/>
                    </a:cubicBezTo>
                    <a:cubicBezTo>
                      <a:pt x="1" y="20"/>
                      <a:pt x="2" y="17"/>
                      <a:pt x="1" y="21"/>
                    </a:cubicBezTo>
                    <a:cubicBezTo>
                      <a:pt x="0" y="27"/>
                      <a:pt x="2" y="17"/>
                      <a:pt x="1" y="22"/>
                    </a:cubicBezTo>
                    <a:lnTo>
                      <a:pt x="4" y="1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09" name="Freeform 2200">
                <a:extLst>
                  <a:ext uri="{FF2B5EF4-FFF2-40B4-BE49-F238E27FC236}">
                    <a16:creationId xmlns:a16="http://schemas.microsoft.com/office/drawing/2014/main" xmlns="" id="{96DA774A-21DD-4C0E-8CCD-F59502509ED9}"/>
                  </a:ext>
                </a:extLst>
              </p:cNvPr>
              <p:cNvSpPr/>
              <p:nvPr/>
            </p:nvSpPr>
            <p:spPr>
              <a:xfrm>
                <a:off x="3037" y="3162"/>
                <a:ext cx="1" cy="4"/>
              </a:xfrm>
              <a:custGeom>
                <a:avLst/>
                <a:gdLst/>
                <a:ahLst/>
                <a:cxnLst>
                  <a:cxn ang="0">
                    <a:pos x="0" y="4"/>
                  </a:cxn>
                  <a:cxn ang="0">
                    <a:pos x="1" y="0"/>
                  </a:cxn>
                  <a:cxn ang="0">
                    <a:pos x="0" y="2"/>
                  </a:cxn>
                  <a:cxn ang="0">
                    <a:pos x="0" y="4"/>
                  </a:cxn>
                </a:cxnLst>
                <a:rect l="0" t="0" r="0" b="0"/>
                <a:pathLst>
                  <a:path w="1" h="4">
                    <a:moveTo>
                      <a:pt x="0" y="4"/>
                    </a:moveTo>
                    <a:lnTo>
                      <a:pt x="1" y="0"/>
                    </a:lnTo>
                    <a:lnTo>
                      <a:pt x="0" y="2"/>
                    </a:lnTo>
                    <a:lnTo>
                      <a:pt x="0" y="4"/>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0" name="Freeform 2201">
                <a:extLst>
                  <a:ext uri="{FF2B5EF4-FFF2-40B4-BE49-F238E27FC236}">
                    <a16:creationId xmlns:a16="http://schemas.microsoft.com/office/drawing/2014/main" xmlns="" id="{C2A8871D-9817-4B73-93FB-9770BEFE04D0}"/>
                  </a:ext>
                </a:extLst>
              </p:cNvPr>
              <p:cNvSpPr/>
              <p:nvPr/>
            </p:nvSpPr>
            <p:spPr>
              <a:xfrm>
                <a:off x="3040" y="3153"/>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1" name="Freeform 2202">
                <a:extLst>
                  <a:ext uri="{FF2B5EF4-FFF2-40B4-BE49-F238E27FC236}">
                    <a16:creationId xmlns:a16="http://schemas.microsoft.com/office/drawing/2014/main" xmlns="" id="{F16442B1-FFBD-4EED-910A-CC430564A157}"/>
                  </a:ext>
                </a:extLst>
              </p:cNvPr>
              <p:cNvSpPr/>
              <p:nvPr/>
            </p:nvSpPr>
            <p:spPr>
              <a:xfrm>
                <a:off x="3039" y="3164"/>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2" name="Freeform 2203">
                <a:extLst>
                  <a:ext uri="{FF2B5EF4-FFF2-40B4-BE49-F238E27FC236}">
                    <a16:creationId xmlns:a16="http://schemas.microsoft.com/office/drawing/2014/main" xmlns="" id="{3088706B-A544-4473-8F84-6F390B2374D0}"/>
                  </a:ext>
                </a:extLst>
              </p:cNvPr>
              <p:cNvSpPr/>
              <p:nvPr/>
            </p:nvSpPr>
            <p:spPr>
              <a:xfrm>
                <a:off x="3041" y="3151"/>
                <a:ext cx="3" cy="11"/>
              </a:xfrm>
              <a:custGeom>
                <a:avLst/>
                <a:gdLst/>
                <a:ahLst/>
                <a:cxnLst>
                  <a:cxn ang="0">
                    <a:pos x="3" y="0"/>
                  </a:cxn>
                  <a:cxn ang="0">
                    <a:pos x="2" y="0"/>
                  </a:cxn>
                  <a:cxn ang="0">
                    <a:pos x="0" y="11"/>
                  </a:cxn>
                  <a:cxn ang="0">
                    <a:pos x="2" y="3"/>
                  </a:cxn>
                  <a:cxn ang="0">
                    <a:pos x="2" y="3"/>
                  </a:cxn>
                  <a:cxn ang="0">
                    <a:pos x="3" y="0"/>
                  </a:cxn>
                </a:cxnLst>
                <a:rect l="0" t="0" r="0" b="0"/>
                <a:pathLst>
                  <a:path w="4" h="12">
                    <a:moveTo>
                      <a:pt x="4" y="0"/>
                    </a:moveTo>
                    <a:cubicBezTo>
                      <a:pt x="4" y="0"/>
                      <a:pt x="3" y="3"/>
                      <a:pt x="3" y="0"/>
                    </a:cubicBezTo>
                    <a:cubicBezTo>
                      <a:pt x="0" y="12"/>
                      <a:pt x="0" y="12"/>
                      <a:pt x="0" y="12"/>
                    </a:cubicBezTo>
                    <a:cubicBezTo>
                      <a:pt x="0" y="12"/>
                      <a:pt x="2" y="5"/>
                      <a:pt x="3" y="4"/>
                    </a:cubicBezTo>
                    <a:cubicBezTo>
                      <a:pt x="2" y="8"/>
                      <a:pt x="3" y="3"/>
                      <a:pt x="3" y="4"/>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3" name="Freeform 2204">
                <a:extLst>
                  <a:ext uri="{FF2B5EF4-FFF2-40B4-BE49-F238E27FC236}">
                    <a16:creationId xmlns:a16="http://schemas.microsoft.com/office/drawing/2014/main" xmlns="" id="{8A5D50ED-2F31-4E29-95BB-33A55F2E683E}"/>
                  </a:ext>
                </a:extLst>
              </p:cNvPr>
              <p:cNvSpPr/>
              <p:nvPr/>
            </p:nvSpPr>
            <p:spPr>
              <a:xfrm>
                <a:off x="3040" y="3148"/>
                <a:ext cx="10" cy="25"/>
              </a:xfrm>
              <a:custGeom>
                <a:avLst/>
                <a:gdLst/>
                <a:ahLst/>
                <a:cxnLst>
                  <a:cxn ang="0">
                    <a:pos x="2" y="16"/>
                  </a:cxn>
                  <a:cxn ang="0">
                    <a:pos x="2" y="15"/>
                  </a:cxn>
                  <a:cxn ang="0">
                    <a:pos x="2" y="16"/>
                  </a:cxn>
                  <a:cxn ang="0">
                    <a:pos x="1" y="19"/>
                  </a:cxn>
                  <a:cxn ang="0">
                    <a:pos x="2" y="16"/>
                  </a:cxn>
                  <a:cxn ang="0">
                    <a:pos x="3" y="16"/>
                  </a:cxn>
                  <a:cxn ang="0">
                    <a:pos x="4" y="12"/>
                  </a:cxn>
                  <a:cxn ang="0">
                    <a:pos x="3" y="19"/>
                  </a:cxn>
                  <a:cxn ang="0">
                    <a:pos x="5" y="9"/>
                  </a:cxn>
                  <a:cxn ang="0">
                    <a:pos x="7" y="8"/>
                  </a:cxn>
                  <a:cxn ang="0">
                    <a:pos x="7" y="8"/>
                  </a:cxn>
                  <a:cxn ang="0">
                    <a:pos x="5" y="13"/>
                  </a:cxn>
                  <a:cxn ang="0">
                    <a:pos x="5" y="13"/>
                  </a:cxn>
                  <a:cxn ang="0">
                    <a:pos x="8" y="7"/>
                  </a:cxn>
                  <a:cxn ang="0">
                    <a:pos x="7" y="8"/>
                  </a:cxn>
                  <a:cxn ang="0">
                    <a:pos x="9" y="4"/>
                  </a:cxn>
                  <a:cxn ang="0">
                    <a:pos x="8" y="4"/>
                  </a:cxn>
                  <a:cxn ang="0">
                    <a:pos x="9" y="1"/>
                  </a:cxn>
                  <a:cxn ang="0">
                    <a:pos x="6" y="5"/>
                  </a:cxn>
                  <a:cxn ang="0">
                    <a:pos x="7" y="2"/>
                  </a:cxn>
                  <a:cxn ang="0">
                    <a:pos x="4" y="10"/>
                  </a:cxn>
                  <a:cxn ang="0">
                    <a:pos x="3" y="9"/>
                  </a:cxn>
                  <a:cxn ang="0">
                    <a:pos x="6" y="4"/>
                  </a:cxn>
                  <a:cxn ang="0">
                    <a:pos x="5" y="6"/>
                  </a:cxn>
                  <a:cxn ang="0">
                    <a:pos x="6" y="1"/>
                  </a:cxn>
                  <a:cxn ang="0">
                    <a:pos x="3" y="8"/>
                  </a:cxn>
                  <a:cxn ang="0">
                    <a:pos x="3" y="7"/>
                  </a:cxn>
                  <a:cxn ang="0">
                    <a:pos x="0" y="15"/>
                  </a:cxn>
                  <a:cxn ang="0">
                    <a:pos x="2" y="14"/>
                  </a:cxn>
                  <a:cxn ang="0">
                    <a:pos x="5" y="9"/>
                  </a:cxn>
                  <a:cxn ang="0">
                    <a:pos x="2" y="15"/>
                  </a:cxn>
                  <a:cxn ang="0">
                    <a:pos x="5" y="10"/>
                  </a:cxn>
                  <a:cxn ang="0">
                    <a:pos x="3" y="15"/>
                  </a:cxn>
                  <a:cxn ang="0">
                    <a:pos x="5" y="10"/>
                  </a:cxn>
                  <a:cxn ang="0">
                    <a:pos x="2" y="16"/>
                  </a:cxn>
                  <a:cxn ang="0">
                    <a:pos x="4" y="15"/>
                  </a:cxn>
                  <a:cxn ang="0">
                    <a:pos x="6" y="8"/>
                  </a:cxn>
                  <a:cxn ang="0">
                    <a:pos x="5" y="7"/>
                  </a:cxn>
                  <a:cxn ang="0">
                    <a:pos x="4" y="11"/>
                  </a:cxn>
                  <a:cxn ang="0">
                    <a:pos x="2" y="11"/>
                  </a:cxn>
                  <a:cxn ang="0">
                    <a:pos x="1" y="14"/>
                  </a:cxn>
                  <a:cxn ang="0">
                    <a:pos x="4" y="6"/>
                  </a:cxn>
                  <a:cxn ang="0">
                    <a:pos x="3" y="7"/>
                  </a:cxn>
                  <a:cxn ang="0">
                    <a:pos x="3" y="8"/>
                  </a:cxn>
                  <a:cxn ang="0">
                    <a:pos x="3" y="7"/>
                  </a:cxn>
                  <a:cxn ang="0">
                    <a:pos x="0" y="16"/>
                  </a:cxn>
                  <a:cxn ang="0">
                    <a:pos x="0" y="21"/>
                  </a:cxn>
                  <a:cxn ang="0">
                    <a:pos x="2" y="16"/>
                  </a:cxn>
                </a:cxnLst>
                <a:rect l="0" t="0" r="0" b="0"/>
                <a:pathLst>
                  <a:path w="11" h="28">
                    <a:moveTo>
                      <a:pt x="3" y="18"/>
                    </a:moveTo>
                    <a:cubicBezTo>
                      <a:pt x="3" y="18"/>
                      <a:pt x="4" y="15"/>
                      <a:pt x="3" y="17"/>
                    </a:cubicBezTo>
                    <a:cubicBezTo>
                      <a:pt x="3" y="19"/>
                      <a:pt x="3" y="20"/>
                      <a:pt x="3" y="19"/>
                    </a:cubicBezTo>
                    <a:cubicBezTo>
                      <a:pt x="1" y="24"/>
                      <a:pt x="3" y="19"/>
                      <a:pt x="2" y="22"/>
                    </a:cubicBezTo>
                    <a:cubicBezTo>
                      <a:pt x="3" y="19"/>
                      <a:pt x="3" y="19"/>
                      <a:pt x="3" y="19"/>
                    </a:cubicBezTo>
                    <a:cubicBezTo>
                      <a:pt x="3" y="21"/>
                      <a:pt x="4" y="15"/>
                      <a:pt x="4" y="18"/>
                    </a:cubicBezTo>
                    <a:cubicBezTo>
                      <a:pt x="4" y="17"/>
                      <a:pt x="4" y="17"/>
                      <a:pt x="5" y="14"/>
                    </a:cubicBezTo>
                    <a:cubicBezTo>
                      <a:pt x="4"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4"/>
                      <a:pt x="5" y="12"/>
                    </a:cubicBezTo>
                    <a:cubicBezTo>
                      <a:pt x="8" y="3"/>
                      <a:pt x="3" y="14"/>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3" y="16"/>
                      <a:pt x="6" y="11"/>
                    </a:cubicBezTo>
                    <a:cubicBezTo>
                      <a:pt x="3" y="17"/>
                      <a:pt x="3" y="17"/>
                      <a:pt x="3" y="17"/>
                    </a:cubicBezTo>
                    <a:cubicBezTo>
                      <a:pt x="4" y="16"/>
                      <a:pt x="5" y="14"/>
                      <a:pt x="6" y="12"/>
                    </a:cubicBezTo>
                    <a:cubicBezTo>
                      <a:pt x="6" y="11"/>
                      <a:pt x="5" y="14"/>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2"/>
                      <a:pt x="4" y="8"/>
                    </a:cubicBezTo>
                    <a:cubicBezTo>
                      <a:pt x="3" y="13"/>
                      <a:pt x="2" y="16"/>
                      <a:pt x="1" y="19"/>
                    </a:cubicBezTo>
                    <a:cubicBezTo>
                      <a:pt x="4" y="12"/>
                      <a:pt x="0" y="27"/>
                      <a:pt x="1" y="24"/>
                    </a:cubicBezTo>
                    <a:lnTo>
                      <a:pt x="3"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4" name="Freeform 2205">
                <a:extLst>
                  <a:ext uri="{FF2B5EF4-FFF2-40B4-BE49-F238E27FC236}">
                    <a16:creationId xmlns:a16="http://schemas.microsoft.com/office/drawing/2014/main" xmlns="" id="{6FFFFD96-808F-4359-B585-92B2810FBF0D}"/>
                  </a:ext>
                </a:extLst>
              </p:cNvPr>
              <p:cNvSpPr/>
              <p:nvPr/>
            </p:nvSpPr>
            <p:spPr>
              <a:xfrm>
                <a:off x="3044" y="315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5" name="Freeform 2206">
                <a:extLst>
                  <a:ext uri="{FF2B5EF4-FFF2-40B4-BE49-F238E27FC236}">
                    <a16:creationId xmlns:a16="http://schemas.microsoft.com/office/drawing/2014/main" xmlns="" id="{8EA8F972-670B-454B-A59E-10F8FE20AEDD}"/>
                  </a:ext>
                </a:extLst>
              </p:cNvPr>
              <p:cNvSpPr/>
              <p:nvPr/>
            </p:nvSpPr>
            <p:spPr>
              <a:xfrm>
                <a:off x="3042" y="3155"/>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6" name="Rectangle 2207">
                <a:extLst>
                  <a:ext uri="{FF2B5EF4-FFF2-40B4-BE49-F238E27FC236}">
                    <a16:creationId xmlns:a16="http://schemas.microsoft.com/office/drawing/2014/main" xmlns="" id="{46E1E02C-2F55-46D5-B92C-03C5785ABC30}"/>
                  </a:ext>
                </a:extLst>
              </p:cNvPr>
              <p:cNvSpPr/>
              <p:nvPr/>
            </p:nvSpPr>
            <p:spPr>
              <a:xfrm>
                <a:off x="3043" y="3155"/>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917" name="Freeform 2208">
                <a:extLst>
                  <a:ext uri="{FF2B5EF4-FFF2-40B4-BE49-F238E27FC236}">
                    <a16:creationId xmlns:a16="http://schemas.microsoft.com/office/drawing/2014/main" xmlns="" id="{C764DEB3-3202-48BA-ADC3-473CC757C849}"/>
                  </a:ext>
                </a:extLst>
              </p:cNvPr>
              <p:cNvSpPr/>
              <p:nvPr/>
            </p:nvSpPr>
            <p:spPr>
              <a:xfrm>
                <a:off x="3041" y="3163"/>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8" name="Freeform 2209">
                <a:extLst>
                  <a:ext uri="{FF2B5EF4-FFF2-40B4-BE49-F238E27FC236}">
                    <a16:creationId xmlns:a16="http://schemas.microsoft.com/office/drawing/2014/main" xmlns="" id="{3A37EC73-27D8-4762-9468-AECBD058C98F}"/>
                  </a:ext>
                </a:extLst>
              </p:cNvPr>
              <p:cNvSpPr/>
              <p:nvPr/>
            </p:nvSpPr>
            <p:spPr>
              <a:xfrm>
                <a:off x="3043" y="3150"/>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19" name="Freeform 2210">
                <a:extLst>
                  <a:ext uri="{FF2B5EF4-FFF2-40B4-BE49-F238E27FC236}">
                    <a16:creationId xmlns:a16="http://schemas.microsoft.com/office/drawing/2014/main" xmlns="" id="{A8180080-D60D-4AD1-82FC-A4F58512FB96}"/>
                  </a:ext>
                </a:extLst>
              </p:cNvPr>
              <p:cNvSpPr/>
              <p:nvPr/>
            </p:nvSpPr>
            <p:spPr>
              <a:xfrm>
                <a:off x="3041"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0" name="Freeform 2211">
                <a:extLst>
                  <a:ext uri="{FF2B5EF4-FFF2-40B4-BE49-F238E27FC236}">
                    <a16:creationId xmlns:a16="http://schemas.microsoft.com/office/drawing/2014/main" xmlns="" id="{5C3EF0D3-C686-44C4-9BE8-20ADB9CC2F82}"/>
                  </a:ext>
                </a:extLst>
              </p:cNvPr>
              <p:cNvSpPr/>
              <p:nvPr/>
            </p:nvSpPr>
            <p:spPr>
              <a:xfrm>
                <a:off x="3029" y="3143"/>
                <a:ext cx="16" cy="28"/>
              </a:xfrm>
              <a:custGeom>
                <a:avLst/>
                <a:gdLst/>
                <a:ahLst/>
                <a:cxnLst>
                  <a:cxn ang="0">
                    <a:pos x="0" y="12"/>
                  </a:cxn>
                  <a:cxn ang="0">
                    <a:pos x="0" y="18"/>
                  </a:cxn>
                  <a:cxn ang="0">
                    <a:pos x="0" y="21"/>
                  </a:cxn>
                  <a:cxn ang="0">
                    <a:pos x="0" y="18"/>
                  </a:cxn>
                  <a:cxn ang="0">
                    <a:pos x="2" y="18"/>
                  </a:cxn>
                  <a:cxn ang="0">
                    <a:pos x="2" y="19"/>
                  </a:cxn>
                  <a:cxn ang="0">
                    <a:pos x="5" y="14"/>
                  </a:cxn>
                  <a:cxn ang="0">
                    <a:pos x="5" y="17"/>
                  </a:cxn>
                  <a:cxn ang="0">
                    <a:pos x="5" y="18"/>
                  </a:cxn>
                  <a:cxn ang="0">
                    <a:pos x="8" y="9"/>
                  </a:cxn>
                  <a:cxn ang="0">
                    <a:pos x="8" y="9"/>
                  </a:cxn>
                  <a:cxn ang="0">
                    <a:pos x="8" y="13"/>
                  </a:cxn>
                  <a:cxn ang="0">
                    <a:pos x="8" y="13"/>
                  </a:cxn>
                  <a:cxn ang="0">
                    <a:pos x="8" y="15"/>
                  </a:cxn>
                  <a:cxn ang="0">
                    <a:pos x="10" y="13"/>
                  </a:cxn>
                  <a:cxn ang="0">
                    <a:pos x="11" y="9"/>
                  </a:cxn>
                  <a:cxn ang="0">
                    <a:pos x="10" y="14"/>
                  </a:cxn>
                  <a:cxn ang="0">
                    <a:pos x="11" y="13"/>
                  </a:cxn>
                  <a:cxn ang="0">
                    <a:pos x="13" y="14"/>
                  </a:cxn>
                  <a:cxn ang="0">
                    <a:pos x="12" y="13"/>
                  </a:cxn>
                  <a:cxn ang="0">
                    <a:pos x="11" y="15"/>
                  </a:cxn>
                  <a:cxn ang="0">
                    <a:pos x="14" y="5"/>
                  </a:cxn>
                  <a:cxn ang="0">
                    <a:pos x="14" y="4"/>
                  </a:cxn>
                  <a:cxn ang="0">
                    <a:pos x="13" y="5"/>
                  </a:cxn>
                  <a:cxn ang="0">
                    <a:pos x="13" y="3"/>
                  </a:cxn>
                  <a:cxn ang="0">
                    <a:pos x="12" y="2"/>
                  </a:cxn>
                  <a:cxn ang="0">
                    <a:pos x="11" y="5"/>
                  </a:cxn>
                  <a:cxn ang="0">
                    <a:pos x="11" y="4"/>
                  </a:cxn>
                  <a:cxn ang="0">
                    <a:pos x="11" y="4"/>
                  </a:cxn>
                  <a:cxn ang="0">
                    <a:pos x="10" y="5"/>
                  </a:cxn>
                  <a:cxn ang="0">
                    <a:pos x="8" y="7"/>
                  </a:cxn>
                  <a:cxn ang="0">
                    <a:pos x="9" y="2"/>
                  </a:cxn>
                  <a:cxn ang="0">
                    <a:pos x="9" y="2"/>
                  </a:cxn>
                  <a:cxn ang="0">
                    <a:pos x="8" y="7"/>
                  </a:cxn>
                  <a:cxn ang="0">
                    <a:pos x="7" y="9"/>
                  </a:cxn>
                  <a:cxn ang="0">
                    <a:pos x="5" y="10"/>
                  </a:cxn>
                  <a:cxn ang="0">
                    <a:pos x="5" y="9"/>
                  </a:cxn>
                  <a:cxn ang="0">
                    <a:pos x="3" y="10"/>
                  </a:cxn>
                  <a:cxn ang="0">
                    <a:pos x="2" y="16"/>
                  </a:cxn>
                  <a:cxn ang="0">
                    <a:pos x="4" y="8"/>
                  </a:cxn>
                </a:cxnLst>
                <a:rect l="0" t="0" r="0" b="0"/>
                <a:pathLst>
                  <a:path w="18" h="31">
                    <a:moveTo>
                      <a:pt x="3" y="8"/>
                    </a:moveTo>
                    <a:cubicBezTo>
                      <a:pt x="3" y="9"/>
                      <a:pt x="2" y="11"/>
                      <a:pt x="1" y="14"/>
                    </a:cubicBezTo>
                    <a:cubicBezTo>
                      <a:pt x="2" y="12"/>
                      <a:pt x="2" y="12"/>
                      <a:pt x="2" y="12"/>
                    </a:cubicBezTo>
                    <a:cubicBezTo>
                      <a:pt x="2" y="13"/>
                      <a:pt x="1" y="17"/>
                      <a:pt x="0" y="21"/>
                    </a:cubicBezTo>
                    <a:cubicBezTo>
                      <a:pt x="0" y="19"/>
                      <a:pt x="0" y="19"/>
                      <a:pt x="0"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4" y="17"/>
                      <a:pt x="3" y="22"/>
                    </a:cubicBezTo>
                    <a:cubicBezTo>
                      <a:pt x="6" y="12"/>
                      <a:pt x="3" y="27"/>
                      <a:pt x="6" y="14"/>
                    </a:cubicBezTo>
                    <a:cubicBezTo>
                      <a:pt x="6" y="18"/>
                      <a:pt x="6" y="13"/>
                      <a:pt x="6" y="16"/>
                    </a:cubicBezTo>
                    <a:cubicBezTo>
                      <a:pt x="6" y="18"/>
                      <a:pt x="6" y="18"/>
                      <a:pt x="5"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8"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0"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5"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5" y="15"/>
                      <a:pt x="6" y="13"/>
                      <a:pt x="6" y="12"/>
                    </a:cubicBezTo>
                    <a:cubicBezTo>
                      <a:pt x="7" y="10"/>
                      <a:pt x="7" y="10"/>
                      <a:pt x="7" y="10"/>
                    </a:cubicBezTo>
                    <a:cubicBezTo>
                      <a:pt x="6" y="9"/>
                      <a:pt x="7" y="6"/>
                      <a:pt x="6" y="11"/>
                    </a:cubicBezTo>
                    <a:cubicBezTo>
                      <a:pt x="5" y="13"/>
                      <a:pt x="6" y="7"/>
                      <a:pt x="6" y="6"/>
                    </a:cubicBezTo>
                    <a:cubicBezTo>
                      <a:pt x="4" y="14"/>
                      <a:pt x="6"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1" name="Freeform 2212">
                <a:extLst>
                  <a:ext uri="{FF2B5EF4-FFF2-40B4-BE49-F238E27FC236}">
                    <a16:creationId xmlns:a16="http://schemas.microsoft.com/office/drawing/2014/main" xmlns="" id="{E69576EE-EE3D-4FDC-951F-877333862871}"/>
                  </a:ext>
                </a:extLst>
              </p:cNvPr>
              <p:cNvSpPr/>
              <p:nvPr/>
            </p:nvSpPr>
            <p:spPr>
              <a:xfrm>
                <a:off x="3035" y="3148"/>
                <a:ext cx="1" cy="3"/>
              </a:xfrm>
              <a:custGeom>
                <a:avLst/>
                <a:gdLst/>
                <a:ahLst/>
                <a:cxnLst>
                  <a:cxn ang="0">
                    <a:pos x="0" y="3"/>
                  </a:cxn>
                  <a:cxn ang="0">
                    <a:pos x="1" y="0"/>
                  </a:cxn>
                  <a:cxn ang="0">
                    <a:pos x="0" y="2"/>
                  </a:cxn>
                  <a:cxn ang="0">
                    <a:pos x="0" y="3"/>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2" name="Freeform 2213">
                <a:extLst>
                  <a:ext uri="{FF2B5EF4-FFF2-40B4-BE49-F238E27FC236}">
                    <a16:creationId xmlns:a16="http://schemas.microsoft.com/office/drawing/2014/main" xmlns="" id="{3238F528-0E5A-41DD-9DCB-D430D4F12A51}"/>
                  </a:ext>
                </a:extLst>
              </p:cNvPr>
              <p:cNvSpPr/>
              <p:nvPr/>
            </p:nvSpPr>
            <p:spPr>
              <a:xfrm>
                <a:off x="3035" y="3150"/>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3" name="Freeform 2214">
                <a:extLst>
                  <a:ext uri="{FF2B5EF4-FFF2-40B4-BE49-F238E27FC236}">
                    <a16:creationId xmlns:a16="http://schemas.microsoft.com/office/drawing/2014/main" xmlns="" id="{0BFD8F4F-8FFB-4A04-A46C-0DB0C4766504}"/>
                  </a:ext>
                </a:extLst>
              </p:cNvPr>
              <p:cNvSpPr/>
              <p:nvPr/>
            </p:nvSpPr>
            <p:spPr>
              <a:xfrm>
                <a:off x="3031" y="3150"/>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4" name="Freeform 2215">
                <a:extLst>
                  <a:ext uri="{FF2B5EF4-FFF2-40B4-BE49-F238E27FC236}">
                    <a16:creationId xmlns:a16="http://schemas.microsoft.com/office/drawing/2014/main" xmlns="" id="{3E5C7621-0315-4D7A-BAF6-52780551189A}"/>
                  </a:ext>
                </a:extLst>
              </p:cNvPr>
              <p:cNvSpPr/>
              <p:nvPr/>
            </p:nvSpPr>
            <p:spPr>
              <a:xfrm>
                <a:off x="3031" y="3153"/>
                <a:ext cx="0" cy="1"/>
              </a:xfrm>
              <a:custGeom>
                <a:avLst/>
                <a:gdLst/>
                <a:ahLst/>
                <a:cxnLst>
                  <a:cxn ang="0">
                    <a:pos x="0" y="0"/>
                  </a:cxn>
                  <a:cxn ang="0">
                    <a:pos x="0" y="1"/>
                  </a:cxn>
                  <a:cxn ang="0">
                    <a:pos x="0" y="0"/>
                  </a:cxn>
                  <a:cxn ang="0">
                    <a:pos x="0" y="0"/>
                  </a:cxn>
                </a:cxnLst>
                <a:rect l="0" t="0" r="0" b="0"/>
                <a:pathLst>
                  <a:path w="1" h="1">
                    <a:moveTo>
                      <a:pt x="0" y="0"/>
                    </a:moveTo>
                    <a:lnTo>
                      <a:pt x="0" y="1"/>
                    </a:ln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5" name="Freeform 2216">
                <a:extLst>
                  <a:ext uri="{FF2B5EF4-FFF2-40B4-BE49-F238E27FC236}">
                    <a16:creationId xmlns:a16="http://schemas.microsoft.com/office/drawing/2014/main" xmlns="" id="{3EACA776-630A-4218-8E36-4871FF01E80B}"/>
                  </a:ext>
                </a:extLst>
              </p:cNvPr>
              <p:cNvSpPr/>
              <p:nvPr/>
            </p:nvSpPr>
            <p:spPr>
              <a:xfrm>
                <a:off x="3023" y="3149"/>
                <a:ext cx="7" cy="22"/>
              </a:xfrm>
              <a:custGeom>
                <a:avLst/>
                <a:gdLst/>
                <a:ahLst/>
                <a:cxnLst>
                  <a:cxn ang="0">
                    <a:pos x="1" y="9"/>
                  </a:cxn>
                  <a:cxn ang="0">
                    <a:pos x="0" y="13"/>
                  </a:cxn>
                  <a:cxn ang="0">
                    <a:pos x="0" y="10"/>
                  </a:cxn>
                  <a:cxn ang="0">
                    <a:pos x="0" y="17"/>
                  </a:cxn>
                  <a:cxn ang="0">
                    <a:pos x="2" y="13"/>
                  </a:cxn>
                  <a:cxn ang="0">
                    <a:pos x="2" y="15"/>
                  </a:cxn>
                  <a:cxn ang="0">
                    <a:pos x="4" y="11"/>
                  </a:cxn>
                  <a:cxn ang="0">
                    <a:pos x="3" y="16"/>
                  </a:cxn>
                  <a:cxn ang="0">
                    <a:pos x="4" y="14"/>
                  </a:cxn>
                  <a:cxn ang="0">
                    <a:pos x="4" y="12"/>
                  </a:cxn>
                  <a:cxn ang="0">
                    <a:pos x="4" y="13"/>
                  </a:cxn>
                  <a:cxn ang="0">
                    <a:pos x="4" y="12"/>
                  </a:cxn>
                  <a:cxn ang="0">
                    <a:pos x="5" y="12"/>
                  </a:cxn>
                  <a:cxn ang="0">
                    <a:pos x="4" y="13"/>
                  </a:cxn>
                  <a:cxn ang="0">
                    <a:pos x="5" y="11"/>
                  </a:cxn>
                  <a:cxn ang="0">
                    <a:pos x="5" y="14"/>
                  </a:cxn>
                  <a:cxn ang="0">
                    <a:pos x="6" y="9"/>
                  </a:cxn>
                  <a:cxn ang="0">
                    <a:pos x="7" y="6"/>
                  </a:cxn>
                  <a:cxn ang="0">
                    <a:pos x="6" y="9"/>
                  </a:cxn>
                  <a:cxn ang="0">
                    <a:pos x="6" y="9"/>
                  </a:cxn>
                  <a:cxn ang="0">
                    <a:pos x="5" y="10"/>
                  </a:cxn>
                  <a:cxn ang="0">
                    <a:pos x="6" y="6"/>
                  </a:cxn>
                  <a:cxn ang="0">
                    <a:pos x="6" y="2"/>
                  </a:cxn>
                  <a:cxn ang="0">
                    <a:pos x="6" y="2"/>
                  </a:cxn>
                  <a:cxn ang="0">
                    <a:pos x="6" y="3"/>
                  </a:cxn>
                  <a:cxn ang="0">
                    <a:pos x="5" y="6"/>
                  </a:cxn>
                  <a:cxn ang="0">
                    <a:pos x="4" y="12"/>
                  </a:cxn>
                  <a:cxn ang="0">
                    <a:pos x="4" y="12"/>
                  </a:cxn>
                  <a:cxn ang="0">
                    <a:pos x="5" y="7"/>
                  </a:cxn>
                  <a:cxn ang="0">
                    <a:pos x="4" y="9"/>
                  </a:cxn>
                  <a:cxn ang="0">
                    <a:pos x="5" y="4"/>
                  </a:cxn>
                  <a:cxn ang="0">
                    <a:pos x="4" y="9"/>
                  </a:cxn>
                  <a:cxn ang="0">
                    <a:pos x="3" y="9"/>
                  </a:cxn>
                  <a:cxn ang="0">
                    <a:pos x="3" y="6"/>
                  </a:cxn>
                  <a:cxn ang="0">
                    <a:pos x="3" y="9"/>
                  </a:cxn>
                  <a:cxn ang="0">
                    <a:pos x="2" y="7"/>
                  </a:cxn>
                  <a:cxn ang="0">
                    <a:pos x="2" y="10"/>
                  </a:cxn>
                  <a:cxn ang="0">
                    <a:pos x="1" y="9"/>
                  </a:cxn>
                  <a:cxn ang="0">
                    <a:pos x="1" y="9"/>
                  </a:cxn>
                  <a:cxn ang="0">
                    <a:pos x="0" y="14"/>
                  </a:cxn>
                  <a:cxn ang="0">
                    <a:pos x="1" y="9"/>
                  </a:cxn>
                </a:cxnLst>
                <a:rect l="0" t="0" r="0" b="0"/>
                <a:pathLst>
                  <a:path w="8"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5" y="15"/>
                    </a:cubicBezTo>
                    <a:cubicBezTo>
                      <a:pt x="5" y="17"/>
                      <a:pt x="6" y="13"/>
                      <a:pt x="6" y="13"/>
                    </a:cubicBezTo>
                    <a:cubicBezTo>
                      <a:pt x="6" y="15"/>
                      <a:pt x="6" y="16"/>
                      <a:pt x="6" y="17"/>
                    </a:cubicBezTo>
                    <a:cubicBezTo>
                      <a:pt x="6" y="14"/>
                      <a:pt x="5" y="21"/>
                      <a:pt x="7" y="11"/>
                    </a:cubicBezTo>
                    <a:cubicBezTo>
                      <a:pt x="8" y="10"/>
                      <a:pt x="8" y="8"/>
                      <a:pt x="8" y="7"/>
                    </a:cubicBezTo>
                    <a:cubicBezTo>
                      <a:pt x="8"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6" y="7"/>
                      <a:pt x="6" y="7"/>
                      <a:pt x="6" y="7"/>
                    </a:cubicBezTo>
                    <a:cubicBezTo>
                      <a:pt x="6" y="8"/>
                      <a:pt x="6" y="12"/>
                      <a:pt x="5" y="14"/>
                    </a:cubicBezTo>
                    <a:cubicBezTo>
                      <a:pt x="6" y="10"/>
                      <a:pt x="5" y="16"/>
                      <a:pt x="5" y="14"/>
                    </a:cubicBezTo>
                    <a:cubicBezTo>
                      <a:pt x="5"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4"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6" name="Freeform 2217">
                <a:extLst>
                  <a:ext uri="{FF2B5EF4-FFF2-40B4-BE49-F238E27FC236}">
                    <a16:creationId xmlns:a16="http://schemas.microsoft.com/office/drawing/2014/main" xmlns="" id="{8685BB6A-007E-426B-A040-9F79C17B0443}"/>
                  </a:ext>
                </a:extLst>
              </p:cNvPr>
              <p:cNvSpPr/>
              <p:nvPr/>
            </p:nvSpPr>
            <p:spPr>
              <a:xfrm>
                <a:off x="3022" y="3160"/>
                <a:ext cx="1" cy="8"/>
              </a:xfrm>
              <a:custGeom>
                <a:avLst/>
                <a:gdLst/>
                <a:ahLst/>
                <a:cxnLst>
                  <a:cxn ang="0">
                    <a:pos x="1" y="4"/>
                  </a:cxn>
                  <a:cxn ang="0">
                    <a:pos x="1" y="0"/>
                  </a:cxn>
                  <a:cxn ang="0">
                    <a:pos x="0" y="7"/>
                  </a:cxn>
                  <a:cxn ang="0">
                    <a:pos x="1" y="6"/>
                  </a:cxn>
                  <a:cxn ang="0">
                    <a:pos x="1" y="4"/>
                  </a:cxn>
                </a:cxnLst>
                <a:rect l="0" t="0" r="0" b="0"/>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7" name="Freeform 2218">
                <a:extLst>
                  <a:ext uri="{FF2B5EF4-FFF2-40B4-BE49-F238E27FC236}">
                    <a16:creationId xmlns:a16="http://schemas.microsoft.com/office/drawing/2014/main" xmlns="" id="{C3DAC0FE-C5C3-4C2D-B729-9E3D9DCC6DFD}"/>
                  </a:ext>
                </a:extLst>
              </p:cNvPr>
              <p:cNvSpPr/>
              <p:nvPr/>
            </p:nvSpPr>
            <p:spPr>
              <a:xfrm>
                <a:off x="3021" y="3157"/>
                <a:ext cx="2" cy="17"/>
              </a:xfrm>
              <a:custGeom>
                <a:avLst/>
                <a:gdLst/>
                <a:ahLst/>
                <a:cxnLst>
                  <a:cxn ang="0">
                    <a:pos x="1" y="8"/>
                  </a:cxn>
                  <a:cxn ang="0">
                    <a:pos x="1" y="10"/>
                  </a:cxn>
                  <a:cxn ang="0">
                    <a:pos x="1" y="12"/>
                  </a:cxn>
                  <a:cxn ang="0">
                    <a:pos x="2" y="6"/>
                  </a:cxn>
                  <a:cxn ang="0">
                    <a:pos x="1" y="9"/>
                  </a:cxn>
                  <a:cxn ang="0">
                    <a:pos x="2" y="5"/>
                  </a:cxn>
                  <a:cxn ang="0">
                    <a:pos x="2" y="7"/>
                  </a:cxn>
                  <a:cxn ang="0">
                    <a:pos x="2" y="5"/>
                  </a:cxn>
                  <a:cxn ang="0">
                    <a:pos x="2" y="6"/>
                  </a:cxn>
                  <a:cxn ang="0">
                    <a:pos x="2" y="3"/>
                  </a:cxn>
                  <a:cxn ang="0">
                    <a:pos x="1" y="8"/>
                  </a:cxn>
                  <a:cxn ang="0">
                    <a:pos x="1" y="3"/>
                  </a:cxn>
                  <a:cxn ang="0">
                    <a:pos x="1" y="1"/>
                  </a:cxn>
                  <a:cxn ang="0">
                    <a:pos x="1" y="3"/>
                  </a:cxn>
                  <a:cxn ang="0">
                    <a:pos x="1" y="7"/>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1" y="10"/>
                      <a:pt x="2" y="8"/>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8" name="Freeform 2219">
                <a:extLst>
                  <a:ext uri="{FF2B5EF4-FFF2-40B4-BE49-F238E27FC236}">
                    <a16:creationId xmlns:a16="http://schemas.microsoft.com/office/drawing/2014/main" xmlns="" id="{34F12EDD-EF78-4952-9CA5-0F39C93AB693}"/>
                  </a:ext>
                </a:extLst>
              </p:cNvPr>
              <p:cNvSpPr/>
              <p:nvPr/>
            </p:nvSpPr>
            <p:spPr>
              <a:xfrm>
                <a:off x="3021" y="3168"/>
                <a:ext cx="1" cy="1"/>
              </a:xfrm>
              <a:custGeom>
                <a:avLst/>
                <a:gdLst/>
                <a:ahLst/>
                <a:cxnLst>
                  <a:cxn ang="0">
                    <a:pos x="1" y="1"/>
                  </a:cxn>
                  <a:cxn ang="0">
                    <a:pos x="1" y="0"/>
                  </a:cxn>
                  <a:cxn ang="0">
                    <a:pos x="0" y="1"/>
                  </a:cxn>
                  <a:cxn ang="0">
                    <a:pos x="1" y="1"/>
                  </a:cxn>
                </a:cxnLst>
                <a:rect l="0" t="0" r="0" b="0"/>
                <a:pathLst>
                  <a:path w="1" h="1">
                    <a:moveTo>
                      <a:pt x="1" y="1"/>
                    </a:moveTo>
                    <a:lnTo>
                      <a:pt x="1" y="0"/>
                    </a:lnTo>
                    <a:lnTo>
                      <a:pt x="0" y="1"/>
                    </a:lnTo>
                    <a:lnTo>
                      <a:pt x="1"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29" name="Freeform 2220">
                <a:extLst>
                  <a:ext uri="{FF2B5EF4-FFF2-40B4-BE49-F238E27FC236}">
                    <a16:creationId xmlns:a16="http://schemas.microsoft.com/office/drawing/2014/main" xmlns="" id="{C5090443-3488-4F08-BABE-397120B56669}"/>
                  </a:ext>
                </a:extLst>
              </p:cNvPr>
              <p:cNvSpPr/>
              <p:nvPr/>
            </p:nvSpPr>
            <p:spPr>
              <a:xfrm>
                <a:off x="3070" y="3148"/>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0" name="Freeform 2221">
                <a:extLst>
                  <a:ext uri="{FF2B5EF4-FFF2-40B4-BE49-F238E27FC236}">
                    <a16:creationId xmlns:a16="http://schemas.microsoft.com/office/drawing/2014/main" xmlns="" id="{668A002A-D5F7-472A-9A35-4C5760FBE71D}"/>
                  </a:ext>
                </a:extLst>
              </p:cNvPr>
              <p:cNvSpPr/>
              <p:nvPr/>
            </p:nvSpPr>
            <p:spPr>
              <a:xfrm>
                <a:off x="3069" y="3147"/>
                <a:ext cx="3" cy="13"/>
              </a:xfrm>
              <a:custGeom>
                <a:avLst/>
                <a:gdLst/>
                <a:ahLst/>
                <a:cxnLst>
                  <a:cxn ang="0">
                    <a:pos x="0" y="13"/>
                  </a:cxn>
                  <a:cxn ang="0">
                    <a:pos x="0" y="12"/>
                  </a:cxn>
                  <a:cxn ang="0">
                    <a:pos x="3" y="0"/>
                  </a:cxn>
                  <a:cxn ang="0">
                    <a:pos x="0" y="7"/>
                  </a:cxn>
                  <a:cxn ang="0">
                    <a:pos x="1" y="5"/>
                  </a:cxn>
                  <a:cxn ang="0">
                    <a:pos x="0" y="10"/>
                  </a:cxn>
                  <a:cxn ang="0">
                    <a:pos x="0" y="9"/>
                  </a:cxn>
                  <a:cxn ang="0">
                    <a:pos x="0" y="13"/>
                  </a:cxn>
                </a:cxnLst>
                <a:rect l="0" t="0" r="0" b="0"/>
                <a:pathLst>
                  <a:path w="4" h="15">
                    <a:moveTo>
                      <a:pt x="0" y="15"/>
                    </a:moveTo>
                    <a:cubicBezTo>
                      <a:pt x="0" y="14"/>
                      <a:pt x="0" y="14"/>
                      <a:pt x="0" y="14"/>
                    </a:cubicBezTo>
                    <a:cubicBezTo>
                      <a:pt x="3" y="4"/>
                      <a:pt x="2" y="7"/>
                      <a:pt x="4" y="0"/>
                    </a:cubicBezTo>
                    <a:cubicBezTo>
                      <a:pt x="3" y="1"/>
                      <a:pt x="2" y="5"/>
                      <a:pt x="1" y="9"/>
                    </a:cubicBezTo>
                    <a:cubicBezTo>
                      <a:pt x="1" y="8"/>
                      <a:pt x="2" y="4"/>
                      <a:pt x="2" y="6"/>
                    </a:cubicBezTo>
                    <a:cubicBezTo>
                      <a:pt x="1" y="8"/>
                      <a:pt x="1" y="8"/>
                      <a:pt x="0" y="12"/>
                    </a:cubicBezTo>
                    <a:cubicBezTo>
                      <a:pt x="0" y="15"/>
                      <a:pt x="1" y="9"/>
                      <a:pt x="1" y="11"/>
                    </a:cubicBezTo>
                    <a:lnTo>
                      <a:pt x="0" y="15"/>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1" name="Freeform 2222">
                <a:extLst>
                  <a:ext uri="{FF2B5EF4-FFF2-40B4-BE49-F238E27FC236}">
                    <a16:creationId xmlns:a16="http://schemas.microsoft.com/office/drawing/2014/main" xmlns="" id="{D6707CDD-5F7D-49FF-B4E3-40E488CD311B}"/>
                  </a:ext>
                </a:extLst>
              </p:cNvPr>
              <p:cNvSpPr/>
              <p:nvPr/>
            </p:nvSpPr>
            <p:spPr>
              <a:xfrm>
                <a:off x="3070" y="3152"/>
                <a:ext cx="1" cy="4"/>
              </a:xfrm>
              <a:custGeom>
                <a:avLst/>
                <a:gdLst/>
                <a:ahLst/>
                <a:cxnLst>
                  <a:cxn ang="0">
                    <a:pos x="1" y="0"/>
                  </a:cxn>
                  <a:cxn ang="0">
                    <a:pos x="0" y="4"/>
                  </a:cxn>
                  <a:cxn ang="0">
                    <a:pos x="1" y="0"/>
                  </a:cxn>
                </a:cxnLst>
                <a:rect l="0" t="0" r="0" b="0"/>
                <a:pathLst>
                  <a:path w="2" h="4">
                    <a:moveTo>
                      <a:pt x="2" y="0"/>
                    </a:moveTo>
                    <a:cubicBezTo>
                      <a:pt x="0" y="4"/>
                      <a:pt x="0" y="4"/>
                      <a:pt x="0" y="4"/>
                    </a:cubicBezTo>
                    <a:cubicBezTo>
                      <a:pt x="1" y="3"/>
                      <a:pt x="2" y="1"/>
                      <a:pt x="2"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2" name="Freeform 2223">
                <a:extLst>
                  <a:ext uri="{FF2B5EF4-FFF2-40B4-BE49-F238E27FC236}">
                    <a16:creationId xmlns:a16="http://schemas.microsoft.com/office/drawing/2014/main" xmlns="" id="{19AC54CB-D1CD-47AB-86B4-E7F354F517FC}"/>
                  </a:ext>
                </a:extLst>
              </p:cNvPr>
              <p:cNvSpPr/>
              <p:nvPr/>
            </p:nvSpPr>
            <p:spPr>
              <a:xfrm>
                <a:off x="3070" y="3149"/>
                <a:ext cx="2" cy="6"/>
              </a:xfrm>
              <a:custGeom>
                <a:avLst/>
                <a:gdLst/>
                <a:ahLst/>
                <a:cxnLst>
                  <a:cxn ang="0">
                    <a:pos x="1" y="2"/>
                  </a:cxn>
                  <a:cxn ang="0">
                    <a:pos x="0" y="6"/>
                  </a:cxn>
                  <a:cxn ang="0">
                    <a:pos x="2" y="0"/>
                  </a:cxn>
                  <a:cxn ang="0">
                    <a:pos x="1" y="2"/>
                  </a:cxn>
                </a:cxnLst>
                <a:rect l="0" t="0" r="0" b="0"/>
                <a:pathLst>
                  <a:path w="2" h="7">
                    <a:moveTo>
                      <a:pt x="1" y="3"/>
                    </a:moveTo>
                    <a:cubicBezTo>
                      <a:pt x="1" y="3"/>
                      <a:pt x="0" y="6"/>
                      <a:pt x="0" y="7"/>
                    </a:cubicBezTo>
                    <a:cubicBezTo>
                      <a:pt x="2" y="0"/>
                      <a:pt x="2" y="0"/>
                      <a:pt x="2" y="0"/>
                    </a:cubicBezTo>
                    <a:lnTo>
                      <a:pt x="1"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3" name="Freeform 2224">
                <a:extLst>
                  <a:ext uri="{FF2B5EF4-FFF2-40B4-BE49-F238E27FC236}">
                    <a16:creationId xmlns:a16="http://schemas.microsoft.com/office/drawing/2014/main" xmlns="" id="{CF7AC600-D264-4C56-9994-E9AC64F1441C}"/>
                  </a:ext>
                </a:extLst>
              </p:cNvPr>
              <p:cNvSpPr/>
              <p:nvPr/>
            </p:nvSpPr>
            <p:spPr>
              <a:xfrm>
                <a:off x="3072" y="3150"/>
                <a:ext cx="0" cy="1"/>
              </a:xfrm>
              <a:custGeom>
                <a:avLst/>
                <a:gdLst/>
                <a:ahLst/>
                <a:cxnLst>
                  <a:cxn ang="0">
                    <a:pos x="0" y="1"/>
                  </a:cxn>
                  <a:cxn ang="0">
                    <a:pos x="0" y="1"/>
                  </a:cxn>
                  <a:cxn ang="0">
                    <a:pos x="0" y="1"/>
                  </a:cxn>
                </a:cxnLst>
                <a:rect l="0" t="0" r="0" b="0"/>
                <a:pathLst>
                  <a:path w="1" h="2">
                    <a:moveTo>
                      <a:pt x="0" y="2"/>
                    </a:moveTo>
                    <a:cubicBezTo>
                      <a:pt x="0" y="2"/>
                      <a:pt x="0" y="2"/>
                      <a:pt x="0" y="2"/>
                    </a:cubicBezTo>
                    <a:cubicBezTo>
                      <a:pt x="0" y="0"/>
                      <a:pt x="0"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4" name="Freeform 2225">
                <a:extLst>
                  <a:ext uri="{FF2B5EF4-FFF2-40B4-BE49-F238E27FC236}">
                    <a16:creationId xmlns:a16="http://schemas.microsoft.com/office/drawing/2014/main" xmlns="" id="{4447FD26-A978-4023-A987-A7190832E340}"/>
                  </a:ext>
                </a:extLst>
              </p:cNvPr>
              <p:cNvSpPr/>
              <p:nvPr/>
            </p:nvSpPr>
            <p:spPr>
              <a:xfrm>
                <a:off x="3070" y="3149"/>
                <a:ext cx="3" cy="10"/>
              </a:xfrm>
              <a:custGeom>
                <a:avLst/>
                <a:gdLst/>
                <a:ahLst/>
                <a:cxnLst>
                  <a:cxn ang="0">
                    <a:pos x="2" y="1"/>
                  </a:cxn>
                  <a:cxn ang="0">
                    <a:pos x="2" y="2"/>
                  </a:cxn>
                  <a:cxn ang="0">
                    <a:pos x="2" y="2"/>
                  </a:cxn>
                  <a:cxn ang="0">
                    <a:pos x="0" y="7"/>
                  </a:cxn>
                  <a:cxn ang="0">
                    <a:pos x="0" y="7"/>
                  </a:cxn>
                  <a:cxn ang="0">
                    <a:pos x="0" y="10"/>
                  </a:cxn>
                  <a:cxn ang="0">
                    <a:pos x="2" y="1"/>
                  </a:cxn>
                </a:cxnLst>
                <a:rect l="0" t="0" r="0" b="0"/>
                <a:pathLst>
                  <a:path w="4" h="11">
                    <a:moveTo>
                      <a:pt x="3" y="2"/>
                    </a:moveTo>
                    <a:cubicBezTo>
                      <a:pt x="4" y="0"/>
                      <a:pt x="3" y="1"/>
                      <a:pt x="3" y="3"/>
                    </a:cubicBezTo>
                    <a:cubicBezTo>
                      <a:pt x="3" y="3"/>
                      <a:pt x="3" y="3"/>
                      <a:pt x="3" y="3"/>
                    </a:cubicBezTo>
                    <a:cubicBezTo>
                      <a:pt x="2" y="5"/>
                      <a:pt x="1" y="9"/>
                      <a:pt x="1" y="8"/>
                    </a:cubicBezTo>
                    <a:cubicBezTo>
                      <a:pt x="1" y="9"/>
                      <a:pt x="2" y="5"/>
                      <a:pt x="1" y="8"/>
                    </a:cubicBezTo>
                    <a:cubicBezTo>
                      <a:pt x="0" y="11"/>
                      <a:pt x="0" y="11"/>
                      <a:pt x="0" y="11"/>
                    </a:cubicBezTo>
                    <a:cubicBezTo>
                      <a:pt x="1" y="11"/>
                      <a:pt x="3" y="4"/>
                      <a:pt x="3"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5" name="Freeform 2226">
                <a:extLst>
                  <a:ext uri="{FF2B5EF4-FFF2-40B4-BE49-F238E27FC236}">
                    <a16:creationId xmlns:a16="http://schemas.microsoft.com/office/drawing/2014/main" xmlns="" id="{73D0989D-1073-4977-97C4-6CE83C7E6902}"/>
                  </a:ext>
                </a:extLst>
              </p:cNvPr>
              <p:cNvSpPr/>
              <p:nvPr/>
            </p:nvSpPr>
            <p:spPr>
              <a:xfrm>
                <a:off x="3071" y="3151"/>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6" name="Freeform 2227">
                <a:extLst>
                  <a:ext uri="{FF2B5EF4-FFF2-40B4-BE49-F238E27FC236}">
                    <a16:creationId xmlns:a16="http://schemas.microsoft.com/office/drawing/2014/main" xmlns="" id="{9030CA5F-E7A2-4F45-B3FD-EA9F31C87A60}"/>
                  </a:ext>
                </a:extLst>
              </p:cNvPr>
              <p:cNvSpPr/>
              <p:nvPr/>
            </p:nvSpPr>
            <p:spPr>
              <a:xfrm>
                <a:off x="3071" y="3151"/>
                <a:ext cx="1" cy="2"/>
              </a:xfrm>
              <a:custGeom>
                <a:avLst/>
                <a:gdLst/>
                <a:ahLst/>
                <a:cxnLst>
                  <a:cxn ang="0">
                    <a:pos x="1" y="0"/>
                  </a:cxn>
                  <a:cxn ang="0">
                    <a:pos x="0" y="0"/>
                  </a:cxn>
                  <a:cxn ang="0">
                    <a:pos x="0" y="2"/>
                  </a:cxn>
                  <a:cxn ang="0">
                    <a:pos x="1" y="0"/>
                  </a:cxn>
                </a:cxnLst>
                <a:rect l="0" t="0" r="0" b="0"/>
                <a:pathLst>
                  <a:path w="1" h="2">
                    <a:moveTo>
                      <a:pt x="1" y="0"/>
                    </a:moveTo>
                    <a:lnTo>
                      <a:pt x="0" y="0"/>
                    </a:ln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7" name="Freeform 2228">
                <a:extLst>
                  <a:ext uri="{FF2B5EF4-FFF2-40B4-BE49-F238E27FC236}">
                    <a16:creationId xmlns:a16="http://schemas.microsoft.com/office/drawing/2014/main" xmlns="" id="{5EB8F36E-331E-4F93-85D6-06A555E9B63B}"/>
                  </a:ext>
                </a:extLst>
              </p:cNvPr>
              <p:cNvSpPr/>
              <p:nvPr/>
            </p:nvSpPr>
            <p:spPr>
              <a:xfrm>
                <a:off x="3070" y="3150"/>
                <a:ext cx="3" cy="11"/>
              </a:xfrm>
              <a:custGeom>
                <a:avLst/>
                <a:gdLst/>
                <a:ahLst/>
                <a:cxnLst>
                  <a:cxn ang="0">
                    <a:pos x="3" y="0"/>
                  </a:cxn>
                  <a:cxn ang="0">
                    <a:pos x="1" y="4"/>
                  </a:cxn>
                  <a:cxn ang="0">
                    <a:pos x="0" y="11"/>
                  </a:cxn>
                  <a:cxn ang="0">
                    <a:pos x="0" y="9"/>
                  </a:cxn>
                  <a:cxn ang="0">
                    <a:pos x="3" y="0"/>
                  </a:cxn>
                </a:cxnLst>
                <a:rect l="0" t="0" r="0" b="0"/>
                <a:pathLst>
                  <a:path w="3" h="13">
                    <a:moveTo>
                      <a:pt x="3" y="1"/>
                    </a:moveTo>
                    <a:cubicBezTo>
                      <a:pt x="1" y="7"/>
                      <a:pt x="3" y="0"/>
                      <a:pt x="1" y="5"/>
                    </a:cubicBezTo>
                    <a:cubicBezTo>
                      <a:pt x="2" y="5"/>
                      <a:pt x="1" y="10"/>
                      <a:pt x="0" y="13"/>
                    </a:cubicBezTo>
                    <a:cubicBezTo>
                      <a:pt x="0" y="11"/>
                      <a:pt x="0" y="11"/>
                      <a:pt x="0" y="11"/>
                    </a:cubicBezTo>
                    <a:cubicBezTo>
                      <a:pt x="1" y="9"/>
                      <a:pt x="2" y="4"/>
                      <a:pt x="3"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8" name="Freeform 2229">
                <a:extLst>
                  <a:ext uri="{FF2B5EF4-FFF2-40B4-BE49-F238E27FC236}">
                    <a16:creationId xmlns:a16="http://schemas.microsoft.com/office/drawing/2014/main" xmlns="" id="{BEFD5AC9-8174-41D4-A42E-2F4D3938DD63}"/>
                  </a:ext>
                </a:extLst>
              </p:cNvPr>
              <p:cNvSpPr/>
              <p:nvPr/>
            </p:nvSpPr>
            <p:spPr>
              <a:xfrm>
                <a:off x="3070" y="3164"/>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39" name="Freeform 2230">
                <a:extLst>
                  <a:ext uri="{FF2B5EF4-FFF2-40B4-BE49-F238E27FC236}">
                    <a16:creationId xmlns:a16="http://schemas.microsoft.com/office/drawing/2014/main" xmlns="" id="{57FCCBE1-B032-4FE4-BB68-5DD85103D6F4}"/>
                  </a:ext>
                </a:extLst>
              </p:cNvPr>
              <p:cNvSpPr/>
              <p:nvPr/>
            </p:nvSpPr>
            <p:spPr>
              <a:xfrm>
                <a:off x="3070" y="3154"/>
                <a:ext cx="3" cy="15"/>
              </a:xfrm>
              <a:custGeom>
                <a:avLst/>
                <a:gdLst/>
                <a:ahLst/>
                <a:cxnLst>
                  <a:cxn ang="0">
                    <a:pos x="3" y="1"/>
                  </a:cxn>
                  <a:cxn ang="0">
                    <a:pos x="1" y="7"/>
                  </a:cxn>
                  <a:cxn ang="0">
                    <a:pos x="2" y="2"/>
                  </a:cxn>
                  <a:cxn ang="0">
                    <a:pos x="1" y="5"/>
                  </a:cxn>
                  <a:cxn ang="0">
                    <a:pos x="3" y="0"/>
                  </a:cxn>
                  <a:cxn ang="0">
                    <a:pos x="1" y="4"/>
                  </a:cxn>
                  <a:cxn ang="0">
                    <a:pos x="2" y="0"/>
                  </a:cxn>
                  <a:cxn ang="0">
                    <a:pos x="0" y="7"/>
                  </a:cxn>
                  <a:cxn ang="0">
                    <a:pos x="1" y="6"/>
                  </a:cxn>
                  <a:cxn ang="0">
                    <a:pos x="0" y="10"/>
                  </a:cxn>
                  <a:cxn ang="0">
                    <a:pos x="0" y="14"/>
                  </a:cxn>
                  <a:cxn ang="0">
                    <a:pos x="3" y="1"/>
                  </a:cxn>
                </a:cxnLst>
                <a:rect l="0" t="0" r="0" b="0"/>
                <a:pathLst>
                  <a:path w="4" h="16">
                    <a:moveTo>
                      <a:pt x="4" y="2"/>
                    </a:moveTo>
                    <a:cubicBezTo>
                      <a:pt x="2" y="8"/>
                      <a:pt x="2" y="8"/>
                      <a:pt x="2" y="8"/>
                    </a:cubicBezTo>
                    <a:cubicBezTo>
                      <a:pt x="3" y="6"/>
                      <a:pt x="3" y="4"/>
                      <a:pt x="3" y="3"/>
                    </a:cubicBezTo>
                    <a:cubicBezTo>
                      <a:pt x="3" y="2"/>
                      <a:pt x="2" y="6"/>
                      <a:pt x="2" y="6"/>
                    </a:cubicBezTo>
                    <a:cubicBezTo>
                      <a:pt x="4" y="0"/>
                      <a:pt x="3" y="5"/>
                      <a:pt x="4" y="0"/>
                    </a:cubicBezTo>
                    <a:cubicBezTo>
                      <a:pt x="4" y="0"/>
                      <a:pt x="4" y="0"/>
                      <a:pt x="2" y="5"/>
                    </a:cubicBezTo>
                    <a:cubicBezTo>
                      <a:pt x="3" y="1"/>
                      <a:pt x="3" y="1"/>
                      <a:pt x="3" y="1"/>
                    </a:cubicBezTo>
                    <a:cubicBezTo>
                      <a:pt x="1" y="8"/>
                      <a:pt x="1" y="8"/>
                      <a:pt x="1" y="8"/>
                    </a:cubicBezTo>
                    <a:cubicBezTo>
                      <a:pt x="1" y="10"/>
                      <a:pt x="3" y="3"/>
                      <a:pt x="2" y="7"/>
                    </a:cubicBezTo>
                    <a:cubicBezTo>
                      <a:pt x="1" y="10"/>
                      <a:pt x="1" y="10"/>
                      <a:pt x="0" y="11"/>
                    </a:cubicBezTo>
                    <a:cubicBezTo>
                      <a:pt x="1" y="10"/>
                      <a:pt x="0" y="16"/>
                      <a:pt x="0" y="15"/>
                    </a:cubicBezTo>
                    <a:cubicBezTo>
                      <a:pt x="1" y="15"/>
                      <a:pt x="3" y="5"/>
                      <a:pt x="4"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0" name="Freeform 2231">
                <a:extLst>
                  <a:ext uri="{FF2B5EF4-FFF2-40B4-BE49-F238E27FC236}">
                    <a16:creationId xmlns:a16="http://schemas.microsoft.com/office/drawing/2014/main" xmlns="" id="{4C3DD348-0232-48D6-86EF-8A9CCD6E2BE3}"/>
                  </a:ext>
                </a:extLst>
              </p:cNvPr>
              <p:cNvSpPr/>
              <p:nvPr/>
            </p:nvSpPr>
            <p:spPr>
              <a:xfrm>
                <a:off x="3071" y="3161"/>
                <a:ext cx="1" cy="3"/>
              </a:xfrm>
              <a:custGeom>
                <a:avLst/>
                <a:gdLst/>
                <a:ahLst/>
                <a:cxnLst>
                  <a:cxn ang="0">
                    <a:pos x="0" y="1"/>
                  </a:cxn>
                  <a:cxn ang="0">
                    <a:pos x="0" y="3"/>
                  </a:cxn>
                  <a:cxn ang="0">
                    <a:pos x="1" y="0"/>
                  </a:cxn>
                  <a:cxn ang="0">
                    <a:pos x="0" y="1"/>
                  </a:cxn>
                </a:cxnLst>
                <a:rect l="0" t="0" r="0" b="0"/>
                <a:pathLst>
                  <a:path w="1" h="3">
                    <a:moveTo>
                      <a:pt x="0" y="1"/>
                    </a:moveTo>
                    <a:lnTo>
                      <a:pt x="0" y="3"/>
                    </a:lnTo>
                    <a:lnTo>
                      <a:pt x="1"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1" name="Freeform 2232">
                <a:extLst>
                  <a:ext uri="{FF2B5EF4-FFF2-40B4-BE49-F238E27FC236}">
                    <a16:creationId xmlns:a16="http://schemas.microsoft.com/office/drawing/2014/main" xmlns="" id="{DD2EB0A6-76F5-4F52-B255-79D492AE1389}"/>
                  </a:ext>
                </a:extLst>
              </p:cNvPr>
              <p:cNvSpPr/>
              <p:nvPr/>
            </p:nvSpPr>
            <p:spPr>
              <a:xfrm>
                <a:off x="3070" y="3154"/>
                <a:ext cx="5" cy="15"/>
              </a:xfrm>
              <a:custGeom>
                <a:avLst/>
                <a:gdLst/>
                <a:ahLst/>
                <a:cxnLst>
                  <a:cxn ang="0">
                    <a:pos x="4" y="0"/>
                  </a:cxn>
                  <a:cxn ang="0">
                    <a:pos x="3" y="4"/>
                  </a:cxn>
                  <a:cxn ang="0">
                    <a:pos x="4" y="0"/>
                  </a:cxn>
                  <a:cxn ang="0">
                    <a:pos x="2" y="6"/>
                  </a:cxn>
                  <a:cxn ang="0">
                    <a:pos x="3" y="3"/>
                  </a:cxn>
                  <a:cxn ang="0">
                    <a:pos x="1" y="11"/>
                  </a:cxn>
                  <a:cxn ang="0">
                    <a:pos x="2" y="9"/>
                  </a:cxn>
                  <a:cxn ang="0">
                    <a:pos x="3" y="8"/>
                  </a:cxn>
                  <a:cxn ang="0">
                    <a:pos x="3" y="7"/>
                  </a:cxn>
                  <a:cxn ang="0">
                    <a:pos x="4" y="5"/>
                  </a:cxn>
                  <a:cxn ang="0">
                    <a:pos x="4" y="0"/>
                  </a:cxn>
                </a:cxnLst>
                <a:rect l="0" t="0" r="0" b="0"/>
                <a:pathLst>
                  <a:path w="5" h="17">
                    <a:moveTo>
                      <a:pt x="4" y="1"/>
                    </a:moveTo>
                    <a:cubicBezTo>
                      <a:pt x="3" y="5"/>
                      <a:pt x="3" y="5"/>
                      <a:pt x="3" y="5"/>
                    </a:cubicBezTo>
                    <a:cubicBezTo>
                      <a:pt x="3" y="4"/>
                      <a:pt x="3" y="3"/>
                      <a:pt x="4" y="1"/>
                    </a:cubicBezTo>
                    <a:cubicBezTo>
                      <a:pt x="3" y="3"/>
                      <a:pt x="2" y="5"/>
                      <a:pt x="2" y="7"/>
                    </a:cubicBezTo>
                    <a:cubicBezTo>
                      <a:pt x="1" y="12"/>
                      <a:pt x="3" y="5"/>
                      <a:pt x="3" y="4"/>
                    </a:cubicBezTo>
                    <a:cubicBezTo>
                      <a:pt x="3" y="7"/>
                      <a:pt x="3" y="7"/>
                      <a:pt x="1"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2" name="Freeform 2233">
                <a:extLst>
                  <a:ext uri="{FF2B5EF4-FFF2-40B4-BE49-F238E27FC236}">
                    <a16:creationId xmlns:a16="http://schemas.microsoft.com/office/drawing/2014/main" xmlns="" id="{89312ADC-4E64-4F97-93F5-31E8240AFA51}"/>
                  </a:ext>
                </a:extLst>
              </p:cNvPr>
              <p:cNvSpPr/>
              <p:nvPr/>
            </p:nvSpPr>
            <p:spPr>
              <a:xfrm>
                <a:off x="3074" y="3153"/>
                <a:ext cx="0" cy="2"/>
              </a:xfrm>
              <a:custGeom>
                <a:avLst/>
                <a:gdLst/>
                <a:ahLst/>
                <a:cxnLst>
                  <a:cxn ang="0">
                    <a:pos x="0" y="1"/>
                  </a:cxn>
                  <a:cxn ang="0">
                    <a:pos x="0" y="2"/>
                  </a:cxn>
                  <a:cxn ang="0">
                    <a:pos x="0" y="1"/>
                  </a:cxn>
                </a:cxnLst>
                <a:rect l="0" t="0" r="0" b="0"/>
                <a:pathLst>
                  <a:path w="1" h="2">
                    <a:moveTo>
                      <a:pt x="0" y="1"/>
                    </a:moveTo>
                    <a:cubicBezTo>
                      <a:pt x="0" y="1"/>
                      <a:pt x="0" y="1"/>
                      <a:pt x="0" y="2"/>
                    </a:cubicBezTo>
                    <a:cubicBezTo>
                      <a:pt x="0" y="1"/>
                      <a:pt x="0" y="0"/>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3" name="Freeform 2234">
                <a:extLst>
                  <a:ext uri="{FF2B5EF4-FFF2-40B4-BE49-F238E27FC236}">
                    <a16:creationId xmlns:a16="http://schemas.microsoft.com/office/drawing/2014/main" xmlns="" id="{A22F03CC-D0C7-4CA2-AD1C-D612C6A9B5ED}"/>
                  </a:ext>
                </a:extLst>
              </p:cNvPr>
              <p:cNvSpPr/>
              <p:nvPr/>
            </p:nvSpPr>
            <p:spPr>
              <a:xfrm>
                <a:off x="3072" y="3162"/>
                <a:ext cx="1" cy="1"/>
              </a:xfrm>
              <a:custGeom>
                <a:avLst/>
                <a:gdLst/>
                <a:ahLst/>
                <a:cxnLst>
                  <a:cxn ang="0">
                    <a:pos x="1" y="0"/>
                  </a:cxn>
                  <a:cxn ang="0">
                    <a:pos x="1" y="1"/>
                  </a:cxn>
                  <a:cxn ang="0">
                    <a:pos x="1" y="0"/>
                  </a:cxn>
                </a:cxnLst>
                <a:rect l="0" t="0" r="0" b="0"/>
                <a:pathLst>
                  <a:path w="1" h="1">
                    <a:moveTo>
                      <a:pt x="1" y="0"/>
                    </a:moveTo>
                    <a:cubicBezTo>
                      <a:pt x="1" y="0"/>
                      <a:pt x="1" y="0"/>
                      <a:pt x="1" y="1"/>
                    </a:cubicBezTo>
                    <a:cubicBezTo>
                      <a:pt x="0" y="1"/>
                      <a:pt x="1"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4" name="Freeform 2235">
                <a:extLst>
                  <a:ext uri="{FF2B5EF4-FFF2-40B4-BE49-F238E27FC236}">
                    <a16:creationId xmlns:a16="http://schemas.microsoft.com/office/drawing/2014/main" xmlns="" id="{04627F80-751F-4C90-A02E-8B34CDFAEB73}"/>
                  </a:ext>
                </a:extLst>
              </p:cNvPr>
              <p:cNvSpPr/>
              <p:nvPr/>
            </p:nvSpPr>
            <p:spPr>
              <a:xfrm>
                <a:off x="3074" y="3154"/>
                <a:ext cx="1" cy="3"/>
              </a:xfrm>
              <a:custGeom>
                <a:avLst/>
                <a:gdLst/>
                <a:ahLst/>
                <a:cxnLst>
                  <a:cxn ang="0">
                    <a:pos x="0" y="3"/>
                  </a:cxn>
                  <a:cxn ang="0">
                    <a:pos x="0" y="3"/>
                  </a:cxn>
                  <a:cxn ang="0">
                    <a:pos x="1" y="0"/>
                  </a:cxn>
                  <a:cxn ang="0">
                    <a:pos x="0" y="3"/>
                  </a:cxn>
                </a:cxnLst>
                <a:rect l="0" t="0" r="0" b="0"/>
                <a:pathLst>
                  <a:path w="1" h="3">
                    <a:moveTo>
                      <a:pt x="0" y="3"/>
                    </a:moveTo>
                    <a:cubicBezTo>
                      <a:pt x="0" y="3"/>
                      <a:pt x="0" y="3"/>
                      <a:pt x="0" y="3"/>
                    </a:cubicBezTo>
                    <a:cubicBezTo>
                      <a:pt x="1" y="0"/>
                      <a:pt x="1" y="0"/>
                      <a:pt x="1" y="0"/>
                    </a:cubicBezTo>
                    <a:cubicBezTo>
                      <a:pt x="1" y="1"/>
                      <a:pt x="1" y="1"/>
                      <a:pt x="0" y="3"/>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5" name="Freeform 2236">
                <a:extLst>
                  <a:ext uri="{FF2B5EF4-FFF2-40B4-BE49-F238E27FC236}">
                    <a16:creationId xmlns:a16="http://schemas.microsoft.com/office/drawing/2014/main" xmlns="" id="{BFB51CCC-FA3A-4B30-8958-72A8137A2A92}"/>
                  </a:ext>
                </a:extLst>
              </p:cNvPr>
              <p:cNvSpPr/>
              <p:nvPr/>
            </p:nvSpPr>
            <p:spPr>
              <a:xfrm>
                <a:off x="3072" y="3151"/>
                <a:ext cx="11" cy="18"/>
              </a:xfrm>
              <a:custGeom>
                <a:avLst/>
                <a:gdLst/>
                <a:ahLst/>
                <a:cxnLst>
                  <a:cxn ang="0">
                    <a:pos x="7" y="15"/>
                  </a:cxn>
                  <a:cxn ang="0">
                    <a:pos x="7" y="12"/>
                  </a:cxn>
                  <a:cxn ang="0">
                    <a:pos x="9" y="8"/>
                  </a:cxn>
                  <a:cxn ang="0">
                    <a:pos x="11" y="1"/>
                  </a:cxn>
                  <a:cxn ang="0">
                    <a:pos x="9" y="4"/>
                  </a:cxn>
                  <a:cxn ang="0">
                    <a:pos x="10" y="1"/>
                  </a:cxn>
                  <a:cxn ang="0">
                    <a:pos x="8" y="3"/>
                  </a:cxn>
                  <a:cxn ang="0">
                    <a:pos x="7" y="4"/>
                  </a:cxn>
                  <a:cxn ang="0">
                    <a:pos x="4" y="2"/>
                  </a:cxn>
                  <a:cxn ang="0">
                    <a:pos x="3" y="8"/>
                  </a:cxn>
                  <a:cxn ang="0">
                    <a:pos x="3" y="4"/>
                  </a:cxn>
                  <a:cxn ang="0">
                    <a:pos x="4" y="4"/>
                  </a:cxn>
                  <a:cxn ang="0">
                    <a:pos x="3" y="2"/>
                  </a:cxn>
                  <a:cxn ang="0">
                    <a:pos x="1" y="10"/>
                  </a:cxn>
                  <a:cxn ang="0">
                    <a:pos x="3" y="2"/>
                  </a:cxn>
                  <a:cxn ang="0">
                    <a:pos x="1" y="7"/>
                  </a:cxn>
                  <a:cxn ang="0">
                    <a:pos x="0" y="12"/>
                  </a:cxn>
                  <a:cxn ang="0">
                    <a:pos x="0" y="15"/>
                  </a:cxn>
                  <a:cxn ang="0">
                    <a:pos x="3" y="6"/>
                  </a:cxn>
                  <a:cxn ang="0">
                    <a:pos x="2" y="10"/>
                  </a:cxn>
                  <a:cxn ang="0">
                    <a:pos x="3" y="14"/>
                  </a:cxn>
                  <a:cxn ang="0">
                    <a:pos x="5" y="8"/>
                  </a:cxn>
                  <a:cxn ang="0">
                    <a:pos x="5" y="10"/>
                  </a:cxn>
                  <a:cxn ang="0">
                    <a:pos x="5" y="7"/>
                  </a:cxn>
                  <a:cxn ang="0">
                    <a:pos x="5" y="11"/>
                  </a:cxn>
                  <a:cxn ang="0">
                    <a:pos x="7" y="4"/>
                  </a:cxn>
                  <a:cxn ang="0">
                    <a:pos x="5" y="15"/>
                  </a:cxn>
                  <a:cxn ang="0">
                    <a:pos x="6" y="11"/>
                  </a:cxn>
                  <a:cxn ang="0">
                    <a:pos x="7" y="7"/>
                  </a:cxn>
                  <a:cxn ang="0">
                    <a:pos x="5" y="14"/>
                  </a:cxn>
                  <a:cxn ang="0">
                    <a:pos x="7" y="10"/>
                  </a:cxn>
                  <a:cxn ang="0">
                    <a:pos x="8" y="6"/>
                  </a:cxn>
                  <a:cxn ang="0">
                    <a:pos x="8" y="8"/>
                  </a:cxn>
                  <a:cxn ang="0">
                    <a:pos x="6" y="15"/>
                  </a:cxn>
                  <a:cxn ang="0">
                    <a:pos x="5" y="18"/>
                  </a:cxn>
                  <a:cxn ang="0">
                    <a:pos x="8" y="9"/>
                  </a:cxn>
                  <a:cxn ang="0">
                    <a:pos x="7" y="15"/>
                  </a:cxn>
                </a:cxnLst>
                <a:rect l="0" t="0" r="0" b="0"/>
                <a:pathLst>
                  <a:path w="12" h="19">
                    <a:moveTo>
                      <a:pt x="8" y="16"/>
                    </a:moveTo>
                    <a:cubicBezTo>
                      <a:pt x="8" y="14"/>
                      <a:pt x="9" y="13"/>
                      <a:pt x="8" y="13"/>
                    </a:cubicBezTo>
                    <a:cubicBezTo>
                      <a:pt x="9" y="10"/>
                      <a:pt x="9" y="11"/>
                      <a:pt x="10" y="9"/>
                    </a:cubicBezTo>
                    <a:cubicBezTo>
                      <a:pt x="10" y="7"/>
                      <a:pt x="11" y="5"/>
                      <a:pt x="12" y="2"/>
                    </a:cubicBezTo>
                    <a:cubicBezTo>
                      <a:pt x="11" y="2"/>
                      <a:pt x="10" y="6"/>
                      <a:pt x="10" y="5"/>
                    </a:cubicBezTo>
                    <a:cubicBezTo>
                      <a:pt x="11" y="2"/>
                      <a:pt x="11" y="2"/>
                      <a:pt x="11" y="2"/>
                    </a:cubicBezTo>
                    <a:cubicBezTo>
                      <a:pt x="10" y="3"/>
                      <a:pt x="9" y="6"/>
                      <a:pt x="9" y="4"/>
                    </a:cubicBezTo>
                    <a:cubicBezTo>
                      <a:pt x="9" y="2"/>
                      <a:pt x="9" y="4"/>
                      <a:pt x="8" y="5"/>
                    </a:cubicBezTo>
                    <a:cubicBezTo>
                      <a:pt x="8" y="3"/>
                      <a:pt x="6" y="6"/>
                      <a:pt x="5" y="3"/>
                    </a:cubicBezTo>
                    <a:cubicBezTo>
                      <a:pt x="4" y="9"/>
                      <a:pt x="4" y="9"/>
                      <a:pt x="4" y="9"/>
                    </a:cubicBezTo>
                    <a:cubicBezTo>
                      <a:pt x="4" y="6"/>
                      <a:pt x="3" y="9"/>
                      <a:pt x="4" y="5"/>
                    </a:cubicBezTo>
                    <a:cubicBezTo>
                      <a:pt x="4" y="6"/>
                      <a:pt x="4" y="5"/>
                      <a:pt x="5"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4" y="7"/>
                    </a:cubicBezTo>
                    <a:cubicBezTo>
                      <a:pt x="3" y="11"/>
                      <a:pt x="3" y="11"/>
                      <a:pt x="3" y="11"/>
                    </a:cubicBezTo>
                    <a:cubicBezTo>
                      <a:pt x="4" y="9"/>
                      <a:pt x="5" y="9"/>
                      <a:pt x="4" y="15"/>
                    </a:cubicBezTo>
                    <a:cubicBezTo>
                      <a:pt x="5" y="11"/>
                      <a:pt x="4" y="17"/>
                      <a:pt x="6" y="9"/>
                    </a:cubicBezTo>
                    <a:cubicBezTo>
                      <a:pt x="6" y="11"/>
                      <a:pt x="6" y="10"/>
                      <a:pt x="6" y="11"/>
                    </a:cubicBezTo>
                    <a:cubicBezTo>
                      <a:pt x="6" y="8"/>
                      <a:pt x="6" y="8"/>
                      <a:pt x="6" y="8"/>
                    </a:cubicBezTo>
                    <a:cubicBezTo>
                      <a:pt x="6" y="9"/>
                      <a:pt x="5" y="13"/>
                      <a:pt x="6" y="12"/>
                    </a:cubicBezTo>
                    <a:cubicBezTo>
                      <a:pt x="6" y="9"/>
                      <a:pt x="7" y="8"/>
                      <a:pt x="8" y="5"/>
                    </a:cubicBezTo>
                    <a:cubicBezTo>
                      <a:pt x="7" y="9"/>
                      <a:pt x="6" y="12"/>
                      <a:pt x="6" y="16"/>
                    </a:cubicBezTo>
                    <a:cubicBezTo>
                      <a:pt x="7" y="12"/>
                      <a:pt x="7" y="12"/>
                      <a:pt x="7" y="12"/>
                    </a:cubicBezTo>
                    <a:cubicBezTo>
                      <a:pt x="6" y="13"/>
                      <a:pt x="7" y="10"/>
                      <a:pt x="8" y="8"/>
                    </a:cubicBezTo>
                    <a:cubicBezTo>
                      <a:pt x="8" y="8"/>
                      <a:pt x="7" y="13"/>
                      <a:pt x="6" y="15"/>
                    </a:cubicBezTo>
                    <a:cubicBezTo>
                      <a:pt x="6" y="17"/>
                      <a:pt x="8" y="8"/>
                      <a:pt x="8" y="11"/>
                    </a:cubicBezTo>
                    <a:cubicBezTo>
                      <a:pt x="9" y="7"/>
                      <a:pt x="9" y="7"/>
                      <a:pt x="9" y="7"/>
                    </a:cubicBezTo>
                    <a:cubicBezTo>
                      <a:pt x="9" y="6"/>
                      <a:pt x="8" y="10"/>
                      <a:pt x="9" y="9"/>
                    </a:cubicBezTo>
                    <a:cubicBezTo>
                      <a:pt x="8" y="14"/>
                      <a:pt x="8" y="14"/>
                      <a:pt x="7" y="16"/>
                    </a:cubicBezTo>
                    <a:cubicBezTo>
                      <a:pt x="7" y="17"/>
                      <a:pt x="7" y="17"/>
                      <a:pt x="6" y="19"/>
                    </a:cubicBezTo>
                    <a:cubicBezTo>
                      <a:pt x="7" y="16"/>
                      <a:pt x="8" y="13"/>
                      <a:pt x="9" y="10"/>
                    </a:cubicBezTo>
                    <a:cubicBezTo>
                      <a:pt x="7" y="16"/>
                      <a:pt x="8" y="16"/>
                      <a:pt x="8" y="16"/>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6" name="Freeform 2237">
                <a:extLst>
                  <a:ext uri="{FF2B5EF4-FFF2-40B4-BE49-F238E27FC236}">
                    <a16:creationId xmlns:a16="http://schemas.microsoft.com/office/drawing/2014/main" xmlns="" id="{352DBC9C-D73E-4826-8DFB-88C9C6E8F305}"/>
                  </a:ext>
                </a:extLst>
              </p:cNvPr>
              <p:cNvSpPr/>
              <p:nvPr/>
            </p:nvSpPr>
            <p:spPr>
              <a:xfrm>
                <a:off x="3078" y="3169"/>
                <a:ext cx="0" cy="1"/>
              </a:xfrm>
              <a:custGeom>
                <a:avLst/>
                <a:gdLst/>
                <a:ahLst/>
                <a:cxnLst>
                  <a:cxn ang="0">
                    <a:pos x="0" y="0"/>
                  </a:cxn>
                  <a:cxn ang="0">
                    <a:pos x="0" y="1"/>
                  </a:cxn>
                  <a:cxn ang="0">
                    <a:pos x="0" y="0"/>
                  </a:cxn>
                  <a:cxn ang="0">
                    <a:pos x="0" y="0"/>
                  </a:cxn>
                </a:cxnLst>
                <a:rect l="0" t="0" r="0" b="0"/>
                <a:pathLst>
                  <a:path w="1" h="1">
                    <a:moveTo>
                      <a:pt x="0" y="0"/>
                    </a:moveTo>
                    <a:lnTo>
                      <a:pt x="0" y="1"/>
                    </a:ln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7" name="Freeform 2238">
                <a:extLst>
                  <a:ext uri="{FF2B5EF4-FFF2-40B4-BE49-F238E27FC236}">
                    <a16:creationId xmlns:a16="http://schemas.microsoft.com/office/drawing/2014/main" xmlns="" id="{0B5381A1-4B39-4FF0-8060-F4B05A13BB44}"/>
                  </a:ext>
                </a:extLst>
              </p:cNvPr>
              <p:cNvSpPr/>
              <p:nvPr/>
            </p:nvSpPr>
            <p:spPr>
              <a:xfrm>
                <a:off x="3079" y="316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48" name="Rectangle 2239">
                <a:extLst>
                  <a:ext uri="{FF2B5EF4-FFF2-40B4-BE49-F238E27FC236}">
                    <a16:creationId xmlns:a16="http://schemas.microsoft.com/office/drawing/2014/main" xmlns="" id="{07560A9D-A9A3-4AA1-BB3F-A32B191B5F99}"/>
                  </a:ext>
                </a:extLst>
              </p:cNvPr>
              <p:cNvSpPr/>
              <p:nvPr/>
            </p:nvSpPr>
            <p:spPr>
              <a:xfrm>
                <a:off x="3080" y="3154"/>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949" name="Freeform 2240">
                <a:extLst>
                  <a:ext uri="{FF2B5EF4-FFF2-40B4-BE49-F238E27FC236}">
                    <a16:creationId xmlns:a16="http://schemas.microsoft.com/office/drawing/2014/main" xmlns="" id="{CBEE0749-788E-4ED2-9181-73C7328C3C71}"/>
                  </a:ext>
                </a:extLst>
              </p:cNvPr>
              <p:cNvSpPr/>
              <p:nvPr/>
            </p:nvSpPr>
            <p:spPr>
              <a:xfrm>
                <a:off x="3077" y="3166"/>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0" name="Freeform 2241">
                <a:extLst>
                  <a:ext uri="{FF2B5EF4-FFF2-40B4-BE49-F238E27FC236}">
                    <a16:creationId xmlns:a16="http://schemas.microsoft.com/office/drawing/2014/main" xmlns="" id="{C0F78CC0-228F-4884-8C37-A244C0737E6E}"/>
                  </a:ext>
                </a:extLst>
              </p:cNvPr>
              <p:cNvSpPr/>
              <p:nvPr/>
            </p:nvSpPr>
            <p:spPr>
              <a:xfrm>
                <a:off x="3075" y="3165"/>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1"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1" name="Freeform 2242">
                <a:extLst>
                  <a:ext uri="{FF2B5EF4-FFF2-40B4-BE49-F238E27FC236}">
                    <a16:creationId xmlns:a16="http://schemas.microsoft.com/office/drawing/2014/main" xmlns="" id="{8E2F2825-320B-4382-A8A0-97A738C4AF3B}"/>
                  </a:ext>
                </a:extLst>
              </p:cNvPr>
              <p:cNvSpPr/>
              <p:nvPr/>
            </p:nvSpPr>
            <p:spPr>
              <a:xfrm>
                <a:off x="3078" y="3168"/>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2" name="Freeform 2243">
                <a:extLst>
                  <a:ext uri="{FF2B5EF4-FFF2-40B4-BE49-F238E27FC236}">
                    <a16:creationId xmlns:a16="http://schemas.microsoft.com/office/drawing/2014/main" xmlns="" id="{A256E30B-3CAE-4AD7-95B8-B3A6831218A0}"/>
                  </a:ext>
                </a:extLst>
              </p:cNvPr>
              <p:cNvSpPr/>
              <p:nvPr/>
            </p:nvSpPr>
            <p:spPr>
              <a:xfrm>
                <a:off x="3079" y="3150"/>
                <a:ext cx="9" cy="20"/>
              </a:xfrm>
              <a:custGeom>
                <a:avLst/>
                <a:gdLst/>
                <a:ahLst/>
                <a:cxnLst>
                  <a:cxn ang="0">
                    <a:pos x="8" y="3"/>
                  </a:cxn>
                  <a:cxn ang="0">
                    <a:pos x="8" y="0"/>
                  </a:cxn>
                  <a:cxn ang="0">
                    <a:pos x="5" y="9"/>
                  </a:cxn>
                  <a:cxn ang="0">
                    <a:pos x="7" y="1"/>
                  </a:cxn>
                  <a:cxn ang="0">
                    <a:pos x="4" y="6"/>
                  </a:cxn>
                  <a:cxn ang="0">
                    <a:pos x="5" y="4"/>
                  </a:cxn>
                  <a:cxn ang="0">
                    <a:pos x="2" y="12"/>
                  </a:cxn>
                  <a:cxn ang="0">
                    <a:pos x="5" y="2"/>
                  </a:cxn>
                  <a:cxn ang="0">
                    <a:pos x="5" y="2"/>
                  </a:cxn>
                  <a:cxn ang="0">
                    <a:pos x="3" y="5"/>
                  </a:cxn>
                  <a:cxn ang="0">
                    <a:pos x="2" y="10"/>
                  </a:cxn>
                  <a:cxn ang="0">
                    <a:pos x="0" y="14"/>
                  </a:cxn>
                  <a:cxn ang="0">
                    <a:pos x="2" y="11"/>
                  </a:cxn>
                  <a:cxn ang="0">
                    <a:pos x="1" y="14"/>
                  </a:cxn>
                  <a:cxn ang="0">
                    <a:pos x="2" y="13"/>
                  </a:cxn>
                  <a:cxn ang="0">
                    <a:pos x="1" y="15"/>
                  </a:cxn>
                  <a:cxn ang="0">
                    <a:pos x="2" y="13"/>
                  </a:cxn>
                  <a:cxn ang="0">
                    <a:pos x="2" y="13"/>
                  </a:cxn>
                  <a:cxn ang="0">
                    <a:pos x="3" y="9"/>
                  </a:cxn>
                  <a:cxn ang="0">
                    <a:pos x="2" y="13"/>
                  </a:cxn>
                  <a:cxn ang="0">
                    <a:pos x="3" y="11"/>
                  </a:cxn>
                  <a:cxn ang="0">
                    <a:pos x="3" y="15"/>
                  </a:cxn>
                  <a:cxn ang="0">
                    <a:pos x="4" y="13"/>
                  </a:cxn>
                  <a:cxn ang="0">
                    <a:pos x="2" y="15"/>
                  </a:cxn>
                  <a:cxn ang="0">
                    <a:pos x="5" y="6"/>
                  </a:cxn>
                  <a:cxn ang="0">
                    <a:pos x="3" y="14"/>
                  </a:cxn>
                  <a:cxn ang="0">
                    <a:pos x="5" y="13"/>
                  </a:cxn>
                  <a:cxn ang="0">
                    <a:pos x="4" y="13"/>
                  </a:cxn>
                  <a:cxn ang="0">
                    <a:pos x="5" y="11"/>
                  </a:cxn>
                  <a:cxn ang="0">
                    <a:pos x="6" y="10"/>
                  </a:cxn>
                  <a:cxn ang="0">
                    <a:pos x="6" y="7"/>
                  </a:cxn>
                  <a:cxn ang="0">
                    <a:pos x="6" y="9"/>
                  </a:cxn>
                  <a:cxn ang="0">
                    <a:pos x="8" y="4"/>
                  </a:cxn>
                  <a:cxn ang="0">
                    <a:pos x="6" y="7"/>
                  </a:cxn>
                  <a:cxn ang="0">
                    <a:pos x="8" y="3"/>
                  </a:cxn>
                </a:cxnLst>
                <a:rect l="0" t="0" r="0" b="0"/>
                <a:pathLst>
                  <a:path w="9" h="23">
                    <a:moveTo>
                      <a:pt x="8" y="4"/>
                    </a:moveTo>
                    <a:cubicBezTo>
                      <a:pt x="9" y="0"/>
                      <a:pt x="8" y="2"/>
                      <a:pt x="8" y="1"/>
                    </a:cubicBezTo>
                    <a:cubicBezTo>
                      <a:pt x="7" y="3"/>
                      <a:pt x="5" y="11"/>
                      <a:pt x="5" y="11"/>
                    </a:cubicBezTo>
                    <a:cubicBezTo>
                      <a:pt x="7" y="2"/>
                      <a:pt x="7" y="2"/>
                      <a:pt x="7" y="2"/>
                    </a:cubicBezTo>
                    <a:cubicBezTo>
                      <a:pt x="7" y="3"/>
                      <a:pt x="6" y="1"/>
                      <a:pt x="4" y="8"/>
                    </a:cubicBezTo>
                    <a:cubicBezTo>
                      <a:pt x="5" y="5"/>
                      <a:pt x="5" y="5"/>
                      <a:pt x="5" y="5"/>
                    </a:cubicBezTo>
                    <a:cubicBezTo>
                      <a:pt x="5" y="5"/>
                      <a:pt x="2" y="17"/>
                      <a:pt x="2" y="14"/>
                    </a:cubicBezTo>
                    <a:cubicBezTo>
                      <a:pt x="4" y="9"/>
                      <a:pt x="3" y="9"/>
                      <a:pt x="5" y="3"/>
                    </a:cubicBezTo>
                    <a:cubicBezTo>
                      <a:pt x="5" y="3"/>
                      <a:pt x="5" y="3"/>
                      <a:pt x="5" y="3"/>
                    </a:cubicBezTo>
                    <a:cubicBezTo>
                      <a:pt x="5" y="3"/>
                      <a:pt x="4" y="6"/>
                      <a:pt x="3" y="6"/>
                    </a:cubicBezTo>
                    <a:cubicBezTo>
                      <a:pt x="3" y="8"/>
                      <a:pt x="2" y="12"/>
                      <a:pt x="2" y="12"/>
                    </a:cubicBezTo>
                    <a:cubicBezTo>
                      <a:pt x="2" y="12"/>
                      <a:pt x="1" y="15"/>
                      <a:pt x="0" y="17"/>
                    </a:cubicBezTo>
                    <a:cubicBezTo>
                      <a:pt x="1" y="15"/>
                      <a:pt x="1" y="16"/>
                      <a:pt x="2" y="13"/>
                    </a:cubicBezTo>
                    <a:cubicBezTo>
                      <a:pt x="1" y="16"/>
                      <a:pt x="2" y="14"/>
                      <a:pt x="1" y="17"/>
                    </a:cubicBezTo>
                    <a:cubicBezTo>
                      <a:pt x="2" y="15"/>
                      <a:pt x="2" y="15"/>
                      <a:pt x="2" y="15"/>
                    </a:cubicBezTo>
                    <a:cubicBezTo>
                      <a:pt x="2" y="15"/>
                      <a:pt x="1" y="18"/>
                      <a:pt x="1" y="18"/>
                    </a:cubicBezTo>
                    <a:cubicBezTo>
                      <a:pt x="2"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3"/>
                      <a:pt x="3" y="18"/>
                    </a:cubicBezTo>
                    <a:cubicBezTo>
                      <a:pt x="3" y="17"/>
                      <a:pt x="3" y="16"/>
                      <a:pt x="4" y="15"/>
                    </a:cubicBezTo>
                    <a:cubicBezTo>
                      <a:pt x="4" y="13"/>
                      <a:pt x="3" y="17"/>
                      <a:pt x="2" y="18"/>
                    </a:cubicBezTo>
                    <a:cubicBezTo>
                      <a:pt x="3" y="15"/>
                      <a:pt x="5" y="11"/>
                      <a:pt x="5" y="8"/>
                    </a:cubicBezTo>
                    <a:cubicBezTo>
                      <a:pt x="4" y="13"/>
                      <a:pt x="5" y="8"/>
                      <a:pt x="3" y="17"/>
                    </a:cubicBezTo>
                    <a:cubicBezTo>
                      <a:pt x="4" y="17"/>
                      <a:pt x="5" y="13"/>
                      <a:pt x="5" y="15"/>
                    </a:cubicBezTo>
                    <a:cubicBezTo>
                      <a:pt x="4" y="16"/>
                      <a:pt x="4" y="16"/>
                      <a:pt x="4" y="16"/>
                    </a:cubicBezTo>
                    <a:cubicBezTo>
                      <a:pt x="6" y="11"/>
                      <a:pt x="4" y="19"/>
                      <a:pt x="5" y="13"/>
                    </a:cubicBezTo>
                    <a:cubicBezTo>
                      <a:pt x="6" y="12"/>
                      <a:pt x="6" y="12"/>
                      <a:pt x="6" y="12"/>
                    </a:cubicBezTo>
                    <a:cubicBezTo>
                      <a:pt x="6" y="10"/>
                      <a:pt x="6" y="10"/>
                      <a:pt x="6" y="9"/>
                    </a:cubicBezTo>
                    <a:cubicBezTo>
                      <a:pt x="6" y="10"/>
                      <a:pt x="6" y="10"/>
                      <a:pt x="6" y="11"/>
                    </a:cubicBezTo>
                    <a:cubicBezTo>
                      <a:pt x="7" y="7"/>
                      <a:pt x="8" y="7"/>
                      <a:pt x="8" y="5"/>
                    </a:cubicBezTo>
                    <a:cubicBezTo>
                      <a:pt x="8" y="5"/>
                      <a:pt x="7" y="8"/>
                      <a:pt x="6" y="9"/>
                    </a:cubicBezTo>
                    <a:cubicBezTo>
                      <a:pt x="7" y="7"/>
                      <a:pt x="8" y="3"/>
                      <a:pt x="8"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3" name="Freeform 2244">
                <a:extLst>
                  <a:ext uri="{FF2B5EF4-FFF2-40B4-BE49-F238E27FC236}">
                    <a16:creationId xmlns:a16="http://schemas.microsoft.com/office/drawing/2014/main" xmlns="" id="{1648183C-F3E5-4E0F-8AA3-CC8440309E03}"/>
                  </a:ext>
                </a:extLst>
              </p:cNvPr>
              <p:cNvSpPr/>
              <p:nvPr/>
            </p:nvSpPr>
            <p:spPr>
              <a:xfrm>
                <a:off x="3080" y="3164"/>
                <a:ext cx="1" cy="2"/>
              </a:xfrm>
              <a:custGeom>
                <a:avLst/>
                <a:gdLst/>
                <a:ahLst/>
                <a:cxnLst>
                  <a:cxn ang="0">
                    <a:pos x="0" y="2"/>
                  </a:cxn>
                  <a:cxn ang="0">
                    <a:pos x="1" y="0"/>
                  </a:cxn>
                  <a:cxn ang="0">
                    <a:pos x="0" y="2"/>
                  </a:cxn>
                </a:cxnLst>
                <a:rect l="0" t="0" r="0" b="0"/>
                <a:pathLst>
                  <a:path w="1" h="2">
                    <a:moveTo>
                      <a:pt x="0" y="2"/>
                    </a:moveTo>
                    <a:cubicBezTo>
                      <a:pt x="1" y="0"/>
                      <a:pt x="1" y="0"/>
                      <a:pt x="1" y="0"/>
                    </a:cubicBezTo>
                    <a:cubicBezTo>
                      <a:pt x="1" y="0"/>
                      <a:pt x="1" y="1"/>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4" name="Freeform 2245">
                <a:extLst>
                  <a:ext uri="{FF2B5EF4-FFF2-40B4-BE49-F238E27FC236}">
                    <a16:creationId xmlns:a16="http://schemas.microsoft.com/office/drawing/2014/main" xmlns="" id="{B04AEB69-472D-4F37-8CFA-8137E053C8F6}"/>
                  </a:ext>
                </a:extLst>
              </p:cNvPr>
              <p:cNvSpPr/>
              <p:nvPr/>
            </p:nvSpPr>
            <p:spPr>
              <a:xfrm>
                <a:off x="3082" y="3148"/>
                <a:ext cx="9" cy="24"/>
              </a:xfrm>
              <a:custGeom>
                <a:avLst/>
                <a:gdLst/>
                <a:ahLst/>
                <a:cxnLst>
                  <a:cxn ang="0">
                    <a:pos x="3" y="11"/>
                  </a:cxn>
                  <a:cxn ang="0">
                    <a:pos x="2" y="16"/>
                  </a:cxn>
                  <a:cxn ang="0">
                    <a:pos x="5" y="8"/>
                  </a:cxn>
                  <a:cxn ang="0">
                    <a:pos x="6" y="6"/>
                  </a:cxn>
                  <a:cxn ang="0">
                    <a:pos x="3" y="14"/>
                  </a:cxn>
                  <a:cxn ang="0">
                    <a:pos x="3" y="15"/>
                  </a:cxn>
                  <a:cxn ang="0">
                    <a:pos x="5" y="9"/>
                  </a:cxn>
                  <a:cxn ang="0">
                    <a:pos x="6" y="7"/>
                  </a:cxn>
                  <a:cxn ang="0">
                    <a:pos x="5" y="8"/>
                  </a:cxn>
                  <a:cxn ang="0">
                    <a:pos x="4" y="15"/>
                  </a:cxn>
                  <a:cxn ang="0">
                    <a:pos x="9" y="1"/>
                  </a:cxn>
                  <a:cxn ang="0">
                    <a:pos x="8" y="1"/>
                  </a:cxn>
                  <a:cxn ang="0">
                    <a:pos x="6" y="8"/>
                  </a:cxn>
                  <a:cxn ang="0">
                    <a:pos x="7" y="6"/>
                  </a:cxn>
                  <a:cxn ang="0">
                    <a:pos x="8" y="3"/>
                  </a:cxn>
                  <a:cxn ang="0">
                    <a:pos x="5" y="2"/>
                  </a:cxn>
                  <a:cxn ang="0">
                    <a:pos x="6" y="3"/>
                  </a:cxn>
                  <a:cxn ang="0">
                    <a:pos x="4" y="7"/>
                  </a:cxn>
                  <a:cxn ang="0">
                    <a:pos x="3" y="12"/>
                  </a:cxn>
                  <a:cxn ang="0">
                    <a:pos x="3" y="10"/>
                  </a:cxn>
                  <a:cxn ang="0">
                    <a:pos x="2" y="16"/>
                  </a:cxn>
                  <a:cxn ang="0">
                    <a:pos x="0" y="19"/>
                  </a:cxn>
                  <a:cxn ang="0">
                    <a:pos x="1" y="19"/>
                  </a:cxn>
                  <a:cxn ang="0">
                    <a:pos x="3" y="11"/>
                  </a:cxn>
                </a:cxnLst>
                <a:rect l="0" t="0" r="0" b="0"/>
                <a:pathLst>
                  <a:path w="10" h="27">
                    <a:moveTo>
                      <a:pt x="4" y="13"/>
                    </a:moveTo>
                    <a:cubicBezTo>
                      <a:pt x="4" y="14"/>
                      <a:pt x="4" y="17"/>
                      <a:pt x="3" y="19"/>
                    </a:cubicBezTo>
                    <a:cubicBezTo>
                      <a:pt x="4" y="16"/>
                      <a:pt x="4" y="13"/>
                      <a:pt x="6" y="9"/>
                    </a:cubicBezTo>
                    <a:cubicBezTo>
                      <a:pt x="5" y="11"/>
                      <a:pt x="6" y="7"/>
                      <a:pt x="7" y="7"/>
                    </a:cubicBezTo>
                    <a:cubicBezTo>
                      <a:pt x="6" y="9"/>
                      <a:pt x="5" y="15"/>
                      <a:pt x="4" y="16"/>
                    </a:cubicBezTo>
                    <a:cubicBezTo>
                      <a:pt x="5" y="14"/>
                      <a:pt x="4" y="17"/>
                      <a:pt x="4" y="17"/>
                    </a:cubicBezTo>
                    <a:cubicBezTo>
                      <a:pt x="5" y="14"/>
                      <a:pt x="5" y="15"/>
                      <a:pt x="6" y="11"/>
                    </a:cubicBezTo>
                    <a:cubicBezTo>
                      <a:pt x="7" y="8"/>
                      <a:pt x="7" y="6"/>
                      <a:pt x="7" y="8"/>
                    </a:cubicBezTo>
                    <a:cubicBezTo>
                      <a:pt x="6" y="11"/>
                      <a:pt x="6" y="10"/>
                      <a:pt x="6" y="10"/>
                    </a:cubicBezTo>
                    <a:cubicBezTo>
                      <a:pt x="5" y="15"/>
                      <a:pt x="6" y="13"/>
                      <a:pt x="5" y="17"/>
                    </a:cubicBezTo>
                    <a:cubicBezTo>
                      <a:pt x="7" y="11"/>
                      <a:pt x="7" y="11"/>
                      <a:pt x="10" y="2"/>
                    </a:cubicBezTo>
                    <a:cubicBezTo>
                      <a:pt x="10" y="0"/>
                      <a:pt x="9" y="2"/>
                      <a:pt x="9" y="2"/>
                    </a:cubicBezTo>
                    <a:cubicBezTo>
                      <a:pt x="9" y="4"/>
                      <a:pt x="8" y="8"/>
                      <a:pt x="7" y="9"/>
                    </a:cubicBezTo>
                    <a:cubicBezTo>
                      <a:pt x="8" y="8"/>
                      <a:pt x="7" y="11"/>
                      <a:pt x="8" y="7"/>
                    </a:cubicBezTo>
                    <a:cubicBezTo>
                      <a:pt x="9" y="4"/>
                      <a:pt x="9" y="4"/>
                      <a:pt x="9" y="4"/>
                    </a:cubicBezTo>
                    <a:cubicBezTo>
                      <a:pt x="9" y="2"/>
                      <a:pt x="8" y="2"/>
                      <a:pt x="6" y="3"/>
                    </a:cubicBezTo>
                    <a:cubicBezTo>
                      <a:pt x="7" y="4"/>
                      <a:pt x="7" y="4"/>
                      <a:pt x="7" y="4"/>
                    </a:cubicBezTo>
                    <a:cubicBezTo>
                      <a:pt x="6" y="6"/>
                      <a:pt x="6" y="6"/>
                      <a:pt x="5" y="8"/>
                    </a:cubicBezTo>
                    <a:cubicBezTo>
                      <a:pt x="4" y="14"/>
                      <a:pt x="4" y="14"/>
                      <a:pt x="4" y="14"/>
                    </a:cubicBezTo>
                    <a:cubicBezTo>
                      <a:pt x="4" y="14"/>
                      <a:pt x="4" y="15"/>
                      <a:pt x="4" y="12"/>
                    </a:cubicBezTo>
                    <a:cubicBezTo>
                      <a:pt x="3" y="15"/>
                      <a:pt x="3" y="17"/>
                      <a:pt x="3" y="19"/>
                    </a:cubicBezTo>
                    <a:cubicBezTo>
                      <a:pt x="2" y="20"/>
                      <a:pt x="3" y="17"/>
                      <a:pt x="1" y="22"/>
                    </a:cubicBezTo>
                    <a:cubicBezTo>
                      <a:pt x="0" y="27"/>
                      <a:pt x="3" y="17"/>
                      <a:pt x="2" y="22"/>
                    </a:cubicBezTo>
                    <a:lnTo>
                      <a:pt x="4" y="1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5" name="Freeform 2246">
                <a:extLst>
                  <a:ext uri="{FF2B5EF4-FFF2-40B4-BE49-F238E27FC236}">
                    <a16:creationId xmlns:a16="http://schemas.microsoft.com/office/drawing/2014/main" xmlns="" id="{B917932D-A722-4DB1-BEF8-E5C445FA3554}"/>
                  </a:ext>
                </a:extLst>
              </p:cNvPr>
              <p:cNvSpPr/>
              <p:nvPr/>
            </p:nvSpPr>
            <p:spPr>
              <a:xfrm>
                <a:off x="3085" y="3160"/>
                <a:ext cx="1" cy="3"/>
              </a:xfrm>
              <a:custGeom>
                <a:avLst/>
                <a:gdLst/>
                <a:ahLst/>
                <a:cxnLst>
                  <a:cxn ang="0">
                    <a:pos x="0" y="3"/>
                  </a:cxn>
                  <a:cxn ang="0">
                    <a:pos x="1" y="0"/>
                  </a:cxn>
                  <a:cxn ang="0">
                    <a:pos x="0" y="1"/>
                  </a:cxn>
                  <a:cxn ang="0">
                    <a:pos x="0" y="3"/>
                  </a:cxn>
                </a:cxnLst>
                <a:rect l="0" t="0" r="0" b="0"/>
                <a:pathLst>
                  <a:path w="1" h="3">
                    <a:moveTo>
                      <a:pt x="0" y="3"/>
                    </a:moveTo>
                    <a:lnTo>
                      <a:pt x="1" y="0"/>
                    </a:lnTo>
                    <a:lnTo>
                      <a:pt x="0" y="1"/>
                    </a:lnTo>
                    <a:lnTo>
                      <a:pt x="0" y="3"/>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6" name="Freeform 2247">
                <a:extLst>
                  <a:ext uri="{FF2B5EF4-FFF2-40B4-BE49-F238E27FC236}">
                    <a16:creationId xmlns:a16="http://schemas.microsoft.com/office/drawing/2014/main" xmlns="" id="{29E805C6-918C-4A98-9FF4-608CF52B17DC}"/>
                  </a:ext>
                </a:extLst>
              </p:cNvPr>
              <p:cNvSpPr/>
              <p:nvPr/>
            </p:nvSpPr>
            <p:spPr>
              <a:xfrm>
                <a:off x="3087" y="3150"/>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1" y="2"/>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7" name="Freeform 2248">
                <a:extLst>
                  <a:ext uri="{FF2B5EF4-FFF2-40B4-BE49-F238E27FC236}">
                    <a16:creationId xmlns:a16="http://schemas.microsoft.com/office/drawing/2014/main" xmlns="" id="{E5A2BC98-88E6-4765-AF7F-AA53207B9929}"/>
                  </a:ext>
                </a:extLst>
              </p:cNvPr>
              <p:cNvSpPr/>
              <p:nvPr/>
            </p:nvSpPr>
            <p:spPr>
              <a:xfrm>
                <a:off x="3087" y="3161"/>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0" y="1"/>
                      <a:pt x="0" y="2"/>
                      <a:pt x="0" y="2"/>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8" name="Freeform 2249">
                <a:extLst>
                  <a:ext uri="{FF2B5EF4-FFF2-40B4-BE49-F238E27FC236}">
                    <a16:creationId xmlns:a16="http://schemas.microsoft.com/office/drawing/2014/main" xmlns="" id="{E1E690FF-4122-4BD7-812F-398F93AC1160}"/>
                  </a:ext>
                </a:extLst>
              </p:cNvPr>
              <p:cNvSpPr/>
              <p:nvPr/>
            </p:nvSpPr>
            <p:spPr>
              <a:xfrm>
                <a:off x="3088" y="3149"/>
                <a:ext cx="4" cy="11"/>
              </a:xfrm>
              <a:custGeom>
                <a:avLst/>
                <a:gdLst/>
                <a:ahLst/>
                <a:cxnLst>
                  <a:cxn ang="0">
                    <a:pos x="4" y="0"/>
                  </a:cxn>
                  <a:cxn ang="0">
                    <a:pos x="3" y="0"/>
                  </a:cxn>
                  <a:cxn ang="0">
                    <a:pos x="0" y="10"/>
                  </a:cxn>
                  <a:cxn ang="0">
                    <a:pos x="2" y="3"/>
                  </a:cxn>
                  <a:cxn ang="0">
                    <a:pos x="3" y="3"/>
                  </a:cxn>
                  <a:cxn ang="0">
                    <a:pos x="4" y="0"/>
                  </a:cxn>
                </a:cxnLst>
                <a:rect l="0" t="0" r="0" b="0"/>
                <a:pathLst>
                  <a:path w="4" h="13">
                    <a:moveTo>
                      <a:pt x="4" y="0"/>
                    </a:moveTo>
                    <a:cubicBezTo>
                      <a:pt x="3" y="0"/>
                      <a:pt x="2" y="3"/>
                      <a:pt x="3" y="0"/>
                    </a:cubicBezTo>
                    <a:cubicBezTo>
                      <a:pt x="0" y="12"/>
                      <a:pt x="0" y="12"/>
                      <a:pt x="0" y="12"/>
                    </a:cubicBezTo>
                    <a:cubicBezTo>
                      <a:pt x="0" y="13"/>
                      <a:pt x="2" y="5"/>
                      <a:pt x="2" y="4"/>
                    </a:cubicBezTo>
                    <a:cubicBezTo>
                      <a:pt x="1" y="8"/>
                      <a:pt x="3" y="3"/>
                      <a:pt x="3" y="4"/>
                    </a:cubicBezTo>
                    <a:lnTo>
                      <a:pt x="4"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59" name="Freeform 2250">
                <a:extLst>
                  <a:ext uri="{FF2B5EF4-FFF2-40B4-BE49-F238E27FC236}">
                    <a16:creationId xmlns:a16="http://schemas.microsoft.com/office/drawing/2014/main" xmlns="" id="{4588774F-58FD-42AA-96B9-2FC8E0B99558}"/>
                  </a:ext>
                </a:extLst>
              </p:cNvPr>
              <p:cNvSpPr/>
              <p:nvPr/>
            </p:nvSpPr>
            <p:spPr>
              <a:xfrm>
                <a:off x="3088" y="3145"/>
                <a:ext cx="10" cy="25"/>
              </a:xfrm>
              <a:custGeom>
                <a:avLst/>
                <a:gdLst/>
                <a:ahLst/>
                <a:cxnLst>
                  <a:cxn ang="0">
                    <a:pos x="1" y="16"/>
                  </a:cxn>
                  <a:cxn ang="0">
                    <a:pos x="2" y="15"/>
                  </a:cxn>
                  <a:cxn ang="0">
                    <a:pos x="1" y="16"/>
                  </a:cxn>
                  <a:cxn ang="0">
                    <a:pos x="1" y="19"/>
                  </a:cxn>
                  <a:cxn ang="0">
                    <a:pos x="2" y="17"/>
                  </a:cxn>
                  <a:cxn ang="0">
                    <a:pos x="3" y="16"/>
                  </a:cxn>
                  <a:cxn ang="0">
                    <a:pos x="4" y="12"/>
                  </a:cxn>
                  <a:cxn ang="0">
                    <a:pos x="2" y="19"/>
                  </a:cxn>
                  <a:cxn ang="0">
                    <a:pos x="5" y="9"/>
                  </a:cxn>
                  <a:cxn ang="0">
                    <a:pos x="6" y="8"/>
                  </a:cxn>
                  <a:cxn ang="0">
                    <a:pos x="7" y="8"/>
                  </a:cxn>
                  <a:cxn ang="0">
                    <a:pos x="5" y="13"/>
                  </a:cxn>
                  <a:cxn ang="0">
                    <a:pos x="5" y="14"/>
                  </a:cxn>
                  <a:cxn ang="0">
                    <a:pos x="7" y="7"/>
                  </a:cxn>
                  <a:cxn ang="0">
                    <a:pos x="6" y="8"/>
                  </a:cxn>
                  <a:cxn ang="0">
                    <a:pos x="9" y="4"/>
                  </a:cxn>
                  <a:cxn ang="0">
                    <a:pos x="8" y="4"/>
                  </a:cxn>
                  <a:cxn ang="0">
                    <a:pos x="9" y="1"/>
                  </a:cxn>
                  <a:cxn ang="0">
                    <a:pos x="6" y="5"/>
                  </a:cxn>
                  <a:cxn ang="0">
                    <a:pos x="7" y="2"/>
                  </a:cxn>
                  <a:cxn ang="0">
                    <a:pos x="3" y="10"/>
                  </a:cxn>
                  <a:cxn ang="0">
                    <a:pos x="3" y="9"/>
                  </a:cxn>
                  <a:cxn ang="0">
                    <a:pos x="6" y="4"/>
                  </a:cxn>
                  <a:cxn ang="0">
                    <a:pos x="4" y="7"/>
                  </a:cxn>
                  <a:cxn ang="0">
                    <a:pos x="6" y="1"/>
                  </a:cxn>
                  <a:cxn ang="0">
                    <a:pos x="2" y="8"/>
                  </a:cxn>
                  <a:cxn ang="0">
                    <a:pos x="3" y="7"/>
                  </a:cxn>
                  <a:cxn ang="0">
                    <a:pos x="0" y="15"/>
                  </a:cxn>
                  <a:cxn ang="0">
                    <a:pos x="2" y="14"/>
                  </a:cxn>
                  <a:cxn ang="0">
                    <a:pos x="4" y="10"/>
                  </a:cxn>
                  <a:cxn ang="0">
                    <a:pos x="2" y="15"/>
                  </a:cxn>
                  <a:cxn ang="0">
                    <a:pos x="4" y="10"/>
                  </a:cxn>
                  <a:cxn ang="0">
                    <a:pos x="2" y="15"/>
                  </a:cxn>
                  <a:cxn ang="0">
                    <a:pos x="5" y="10"/>
                  </a:cxn>
                  <a:cxn ang="0">
                    <a:pos x="2" y="16"/>
                  </a:cxn>
                  <a:cxn ang="0">
                    <a:pos x="3" y="15"/>
                  </a:cxn>
                  <a:cxn ang="0">
                    <a:pos x="6" y="8"/>
                  </a:cxn>
                  <a:cxn ang="0">
                    <a:pos x="4" y="7"/>
                  </a:cxn>
                  <a:cxn ang="0">
                    <a:pos x="3" y="11"/>
                  </a:cxn>
                  <a:cxn ang="0">
                    <a:pos x="2" y="11"/>
                  </a:cxn>
                  <a:cxn ang="0">
                    <a:pos x="1" y="14"/>
                  </a:cxn>
                  <a:cxn ang="0">
                    <a:pos x="3" y="6"/>
                  </a:cxn>
                  <a:cxn ang="0">
                    <a:pos x="3" y="7"/>
                  </a:cxn>
                  <a:cxn ang="0">
                    <a:pos x="3" y="8"/>
                  </a:cxn>
                  <a:cxn ang="0">
                    <a:pos x="3" y="7"/>
                  </a:cxn>
                  <a:cxn ang="0">
                    <a:pos x="0" y="16"/>
                  </a:cxn>
                  <a:cxn ang="0">
                    <a:pos x="0" y="21"/>
                  </a:cxn>
                  <a:cxn ang="0">
                    <a:pos x="1" y="16"/>
                  </a:cxn>
                </a:cxnLst>
                <a:rect l="0" t="0" r="0" b="0"/>
                <a:pathLst>
                  <a:path w="11" h="28">
                    <a:moveTo>
                      <a:pt x="2" y="18"/>
                    </a:moveTo>
                    <a:cubicBezTo>
                      <a:pt x="3" y="18"/>
                      <a:pt x="3" y="15"/>
                      <a:pt x="3" y="17"/>
                    </a:cubicBezTo>
                    <a:cubicBezTo>
                      <a:pt x="3" y="19"/>
                      <a:pt x="2" y="20"/>
                      <a:pt x="2"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3" y="22"/>
                    </a:cubicBezTo>
                    <a:cubicBezTo>
                      <a:pt x="4" y="20"/>
                      <a:pt x="5" y="15"/>
                      <a:pt x="6" y="11"/>
                    </a:cubicBezTo>
                    <a:cubicBezTo>
                      <a:pt x="6" y="15"/>
                      <a:pt x="5" y="15"/>
                      <a:pt x="7" y="10"/>
                    </a:cubicBezTo>
                    <a:cubicBezTo>
                      <a:pt x="8" y="10"/>
                      <a:pt x="8" y="10"/>
                      <a:pt x="8" y="10"/>
                    </a:cubicBezTo>
                    <a:cubicBezTo>
                      <a:pt x="4" y="20"/>
                      <a:pt x="6" y="13"/>
                      <a:pt x="6" y="15"/>
                    </a:cubicBezTo>
                    <a:cubicBezTo>
                      <a:pt x="6" y="16"/>
                      <a:pt x="6" y="16"/>
                      <a:pt x="6" y="16"/>
                    </a:cubicBezTo>
                    <a:cubicBezTo>
                      <a:pt x="6" y="14"/>
                      <a:pt x="2" y="28"/>
                      <a:pt x="8" y="8"/>
                    </a:cubicBezTo>
                    <a:cubicBezTo>
                      <a:pt x="8" y="9"/>
                      <a:pt x="7" y="10"/>
                      <a:pt x="7" y="9"/>
                    </a:cubicBezTo>
                    <a:cubicBezTo>
                      <a:pt x="10" y="5"/>
                      <a:pt x="10" y="5"/>
                      <a:pt x="10" y="5"/>
                    </a:cubicBezTo>
                    <a:cubicBezTo>
                      <a:pt x="9" y="5"/>
                      <a:pt x="7" y="8"/>
                      <a:pt x="9" y="5"/>
                    </a:cubicBezTo>
                    <a:cubicBezTo>
                      <a:pt x="10" y="2"/>
                      <a:pt x="10" y="2"/>
                      <a:pt x="10" y="2"/>
                    </a:cubicBezTo>
                    <a:cubicBezTo>
                      <a:pt x="8" y="6"/>
                      <a:pt x="8" y="4"/>
                      <a:pt x="7" y="6"/>
                    </a:cubicBezTo>
                    <a:cubicBezTo>
                      <a:pt x="8" y="3"/>
                      <a:pt x="8" y="3"/>
                      <a:pt x="8" y="3"/>
                    </a:cubicBezTo>
                    <a:cubicBezTo>
                      <a:pt x="6" y="6"/>
                      <a:pt x="8" y="5"/>
                      <a:pt x="4" y="12"/>
                    </a:cubicBezTo>
                    <a:cubicBezTo>
                      <a:pt x="8" y="3"/>
                      <a:pt x="3" y="15"/>
                      <a:pt x="4" y="11"/>
                    </a:cubicBezTo>
                    <a:cubicBezTo>
                      <a:pt x="5" y="7"/>
                      <a:pt x="5" y="9"/>
                      <a:pt x="7" y="5"/>
                    </a:cubicBezTo>
                    <a:cubicBezTo>
                      <a:pt x="5" y="10"/>
                      <a:pt x="6" y="6"/>
                      <a:pt x="5" y="8"/>
                    </a:cubicBezTo>
                    <a:cubicBezTo>
                      <a:pt x="7" y="3"/>
                      <a:pt x="5" y="7"/>
                      <a:pt x="7" y="2"/>
                    </a:cubicBezTo>
                    <a:cubicBezTo>
                      <a:pt x="3" y="10"/>
                      <a:pt x="3" y="10"/>
                      <a:pt x="3" y="10"/>
                    </a:cubicBezTo>
                    <a:cubicBezTo>
                      <a:pt x="4" y="7"/>
                      <a:pt x="4" y="8"/>
                      <a:pt x="4" y="8"/>
                    </a:cubicBezTo>
                    <a:cubicBezTo>
                      <a:pt x="4" y="8"/>
                      <a:pt x="1" y="15"/>
                      <a:pt x="1" y="17"/>
                    </a:cubicBezTo>
                    <a:cubicBezTo>
                      <a:pt x="2" y="15"/>
                      <a:pt x="3" y="14"/>
                      <a:pt x="3" y="16"/>
                    </a:cubicBezTo>
                    <a:cubicBezTo>
                      <a:pt x="5" y="10"/>
                      <a:pt x="3" y="16"/>
                      <a:pt x="5" y="12"/>
                    </a:cubicBezTo>
                    <a:cubicBezTo>
                      <a:pt x="3" y="17"/>
                      <a:pt x="3" y="17"/>
                      <a:pt x="3" y="17"/>
                    </a:cubicBezTo>
                    <a:cubicBezTo>
                      <a:pt x="4" y="16"/>
                      <a:pt x="4" y="14"/>
                      <a:pt x="5" y="12"/>
                    </a:cubicBezTo>
                    <a:cubicBezTo>
                      <a:pt x="6" y="11"/>
                      <a:pt x="4" y="14"/>
                      <a:pt x="3" y="17"/>
                    </a:cubicBezTo>
                    <a:cubicBezTo>
                      <a:pt x="4" y="17"/>
                      <a:pt x="4" y="15"/>
                      <a:pt x="6" y="12"/>
                    </a:cubicBezTo>
                    <a:cubicBezTo>
                      <a:pt x="3" y="18"/>
                      <a:pt x="3" y="18"/>
                      <a:pt x="3" y="18"/>
                    </a:cubicBezTo>
                    <a:cubicBezTo>
                      <a:pt x="4" y="17"/>
                      <a:pt x="4" y="17"/>
                      <a:pt x="4" y="17"/>
                    </a:cubicBezTo>
                    <a:cubicBezTo>
                      <a:pt x="11" y="0"/>
                      <a:pt x="5" y="13"/>
                      <a:pt x="7" y="10"/>
                    </a:cubicBezTo>
                    <a:cubicBezTo>
                      <a:pt x="6" y="10"/>
                      <a:pt x="5" y="10"/>
                      <a:pt x="5" y="8"/>
                    </a:cubicBezTo>
                    <a:cubicBezTo>
                      <a:pt x="4" y="13"/>
                      <a:pt x="4" y="13"/>
                      <a:pt x="4" y="13"/>
                    </a:cubicBezTo>
                    <a:cubicBezTo>
                      <a:pt x="4" y="10"/>
                      <a:pt x="1" y="22"/>
                      <a:pt x="3" y="13"/>
                    </a:cubicBezTo>
                    <a:cubicBezTo>
                      <a:pt x="2" y="16"/>
                      <a:pt x="2" y="16"/>
                      <a:pt x="2" y="16"/>
                    </a:cubicBezTo>
                    <a:cubicBezTo>
                      <a:pt x="3" y="14"/>
                      <a:pt x="4" y="10"/>
                      <a:pt x="4" y="7"/>
                    </a:cubicBezTo>
                    <a:cubicBezTo>
                      <a:pt x="4" y="9"/>
                      <a:pt x="4" y="7"/>
                      <a:pt x="4" y="8"/>
                    </a:cubicBezTo>
                    <a:cubicBezTo>
                      <a:pt x="4" y="10"/>
                      <a:pt x="4" y="10"/>
                      <a:pt x="4" y="10"/>
                    </a:cubicBezTo>
                    <a:cubicBezTo>
                      <a:pt x="2" y="14"/>
                      <a:pt x="3" y="12"/>
                      <a:pt x="4" y="8"/>
                    </a:cubicBezTo>
                    <a:cubicBezTo>
                      <a:pt x="2" y="13"/>
                      <a:pt x="2" y="16"/>
                      <a:pt x="1" y="19"/>
                    </a:cubicBezTo>
                    <a:cubicBezTo>
                      <a:pt x="4" y="12"/>
                      <a:pt x="0" y="27"/>
                      <a:pt x="1" y="24"/>
                    </a:cubicBezTo>
                    <a:lnTo>
                      <a:pt x="2" y="18"/>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0" name="Freeform 2251">
                <a:extLst>
                  <a:ext uri="{FF2B5EF4-FFF2-40B4-BE49-F238E27FC236}">
                    <a16:creationId xmlns:a16="http://schemas.microsoft.com/office/drawing/2014/main" xmlns="" id="{158E4C7B-A485-4A7D-B48D-55E9F184FCD4}"/>
                  </a:ext>
                </a:extLst>
              </p:cNvPr>
              <p:cNvSpPr/>
              <p:nvPr/>
            </p:nvSpPr>
            <p:spPr>
              <a:xfrm>
                <a:off x="3091" y="3150"/>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1" name="Freeform 2252">
                <a:extLst>
                  <a:ext uri="{FF2B5EF4-FFF2-40B4-BE49-F238E27FC236}">
                    <a16:creationId xmlns:a16="http://schemas.microsoft.com/office/drawing/2014/main" xmlns="" id="{D8C9C409-143D-40D3-B550-1B2ABF53FC9D}"/>
                  </a:ext>
                </a:extLst>
              </p:cNvPr>
              <p:cNvSpPr/>
              <p:nvPr/>
            </p:nvSpPr>
            <p:spPr>
              <a:xfrm>
                <a:off x="3090" y="3152"/>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0" y="2"/>
                      <a:pt x="0" y="1"/>
                      <a:pt x="1" y="0"/>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2" name="Rectangle 2253">
                <a:extLst>
                  <a:ext uri="{FF2B5EF4-FFF2-40B4-BE49-F238E27FC236}">
                    <a16:creationId xmlns:a16="http://schemas.microsoft.com/office/drawing/2014/main" xmlns="" id="{55CFCF7A-41F7-4A3D-9984-8E93FC03F152}"/>
                  </a:ext>
                </a:extLst>
              </p:cNvPr>
              <p:cNvSpPr/>
              <p:nvPr/>
            </p:nvSpPr>
            <p:spPr>
              <a:xfrm>
                <a:off x="3091" y="3152"/>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963" name="Freeform 2254">
                <a:extLst>
                  <a:ext uri="{FF2B5EF4-FFF2-40B4-BE49-F238E27FC236}">
                    <a16:creationId xmlns:a16="http://schemas.microsoft.com/office/drawing/2014/main" xmlns="" id="{A842BFE7-0A3F-454F-97A9-9086969F228E}"/>
                  </a:ext>
                </a:extLst>
              </p:cNvPr>
              <p:cNvSpPr/>
              <p:nvPr/>
            </p:nvSpPr>
            <p:spPr>
              <a:xfrm>
                <a:off x="3088" y="3160"/>
                <a:ext cx="0" cy="2"/>
              </a:xfrm>
              <a:custGeom>
                <a:avLst/>
                <a:gdLst/>
                <a:ahLst/>
                <a:cxnLst>
                  <a:cxn ang="0">
                    <a:pos x="0" y="2"/>
                  </a:cxn>
                  <a:cxn ang="0">
                    <a:pos x="0" y="2"/>
                  </a:cxn>
                  <a:cxn ang="0">
                    <a:pos x="0" y="0"/>
                  </a:cxn>
                  <a:cxn ang="0">
                    <a:pos x="0" y="2"/>
                  </a:cxn>
                </a:cxnLst>
                <a:rect l="0" t="0" r="0" b="0"/>
                <a:pathLst>
                  <a:path w="1" h="2">
                    <a:moveTo>
                      <a:pt x="0" y="2"/>
                    </a:moveTo>
                    <a:lnTo>
                      <a:pt x="0" y="2"/>
                    </a:lnTo>
                    <a:lnTo>
                      <a:pt x="0" y="0"/>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4" name="Freeform 2255">
                <a:extLst>
                  <a:ext uri="{FF2B5EF4-FFF2-40B4-BE49-F238E27FC236}">
                    <a16:creationId xmlns:a16="http://schemas.microsoft.com/office/drawing/2014/main" xmlns="" id="{EFBB0E7F-0E3C-4B30-BA5A-777DABB54F2A}"/>
                  </a:ext>
                </a:extLst>
              </p:cNvPr>
              <p:cNvSpPr/>
              <p:nvPr/>
            </p:nvSpPr>
            <p:spPr>
              <a:xfrm>
                <a:off x="3090" y="3148"/>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5" name="Freeform 2256">
                <a:extLst>
                  <a:ext uri="{FF2B5EF4-FFF2-40B4-BE49-F238E27FC236}">
                    <a16:creationId xmlns:a16="http://schemas.microsoft.com/office/drawing/2014/main" xmlns="" id="{69C41A50-FEF5-4CFD-860C-0258B8A3B6FD}"/>
                  </a:ext>
                </a:extLst>
              </p:cNvPr>
              <p:cNvSpPr/>
              <p:nvPr/>
            </p:nvSpPr>
            <p:spPr>
              <a:xfrm>
                <a:off x="3088" y="3145"/>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6" name="Freeform 2257">
                <a:extLst>
                  <a:ext uri="{FF2B5EF4-FFF2-40B4-BE49-F238E27FC236}">
                    <a16:creationId xmlns:a16="http://schemas.microsoft.com/office/drawing/2014/main" xmlns="" id="{998A4F88-DE24-45CE-BA8B-2F3DB9AEB703}"/>
                  </a:ext>
                </a:extLst>
              </p:cNvPr>
              <p:cNvSpPr/>
              <p:nvPr/>
            </p:nvSpPr>
            <p:spPr>
              <a:xfrm>
                <a:off x="3076" y="3141"/>
                <a:ext cx="16" cy="28"/>
              </a:xfrm>
              <a:custGeom>
                <a:avLst/>
                <a:gdLst/>
                <a:ahLst/>
                <a:cxnLst>
                  <a:cxn ang="0">
                    <a:pos x="1" y="12"/>
                  </a:cxn>
                  <a:cxn ang="0">
                    <a:pos x="0" y="18"/>
                  </a:cxn>
                  <a:cxn ang="0">
                    <a:pos x="0" y="21"/>
                  </a:cxn>
                  <a:cxn ang="0">
                    <a:pos x="1" y="18"/>
                  </a:cxn>
                  <a:cxn ang="0">
                    <a:pos x="3" y="18"/>
                  </a:cxn>
                  <a:cxn ang="0">
                    <a:pos x="3" y="19"/>
                  </a:cxn>
                  <a:cxn ang="0">
                    <a:pos x="6" y="15"/>
                  </a:cxn>
                  <a:cxn ang="0">
                    <a:pos x="5" y="17"/>
                  </a:cxn>
                  <a:cxn ang="0">
                    <a:pos x="6" y="18"/>
                  </a:cxn>
                  <a:cxn ang="0">
                    <a:pos x="8" y="9"/>
                  </a:cxn>
                  <a:cxn ang="0">
                    <a:pos x="8" y="9"/>
                  </a:cxn>
                  <a:cxn ang="0">
                    <a:pos x="8" y="13"/>
                  </a:cxn>
                  <a:cxn ang="0">
                    <a:pos x="9" y="13"/>
                  </a:cxn>
                  <a:cxn ang="0">
                    <a:pos x="9" y="15"/>
                  </a:cxn>
                  <a:cxn ang="0">
                    <a:pos x="10" y="13"/>
                  </a:cxn>
                  <a:cxn ang="0">
                    <a:pos x="12" y="9"/>
                  </a:cxn>
                  <a:cxn ang="0">
                    <a:pos x="11" y="14"/>
                  </a:cxn>
                  <a:cxn ang="0">
                    <a:pos x="12" y="13"/>
                  </a:cxn>
                  <a:cxn ang="0">
                    <a:pos x="13" y="14"/>
                  </a:cxn>
                  <a:cxn ang="0">
                    <a:pos x="13" y="13"/>
                  </a:cxn>
                  <a:cxn ang="0">
                    <a:pos x="12" y="16"/>
                  </a:cxn>
                  <a:cxn ang="0">
                    <a:pos x="15" y="5"/>
                  </a:cxn>
                  <a:cxn ang="0">
                    <a:pos x="15" y="4"/>
                  </a:cxn>
                  <a:cxn ang="0">
                    <a:pos x="14" y="5"/>
                  </a:cxn>
                  <a:cxn ang="0">
                    <a:pos x="14" y="3"/>
                  </a:cxn>
                  <a:cxn ang="0">
                    <a:pos x="13" y="2"/>
                  </a:cxn>
                  <a:cxn ang="0">
                    <a:pos x="11" y="5"/>
                  </a:cxn>
                  <a:cxn ang="0">
                    <a:pos x="12" y="4"/>
                  </a:cxn>
                  <a:cxn ang="0">
                    <a:pos x="11" y="4"/>
                  </a:cxn>
                  <a:cxn ang="0">
                    <a:pos x="10" y="5"/>
                  </a:cxn>
                  <a:cxn ang="0">
                    <a:pos x="9" y="7"/>
                  </a:cxn>
                  <a:cxn ang="0">
                    <a:pos x="10" y="3"/>
                  </a:cxn>
                  <a:cxn ang="0">
                    <a:pos x="9" y="2"/>
                  </a:cxn>
                  <a:cxn ang="0">
                    <a:pos x="8" y="7"/>
                  </a:cxn>
                  <a:cxn ang="0">
                    <a:pos x="7" y="9"/>
                  </a:cxn>
                  <a:cxn ang="0">
                    <a:pos x="6" y="10"/>
                  </a:cxn>
                  <a:cxn ang="0">
                    <a:pos x="5" y="9"/>
                  </a:cxn>
                  <a:cxn ang="0">
                    <a:pos x="4" y="10"/>
                  </a:cxn>
                  <a:cxn ang="0">
                    <a:pos x="3" y="16"/>
                  </a:cxn>
                  <a:cxn ang="0">
                    <a:pos x="4" y="8"/>
                  </a:cxn>
                </a:cxnLst>
                <a:rect l="0" t="0" r="0" b="0"/>
                <a:pathLst>
                  <a:path w="18" h="31">
                    <a:moveTo>
                      <a:pt x="4" y="8"/>
                    </a:moveTo>
                    <a:cubicBezTo>
                      <a:pt x="4" y="9"/>
                      <a:pt x="3" y="11"/>
                      <a:pt x="2" y="14"/>
                    </a:cubicBezTo>
                    <a:cubicBezTo>
                      <a:pt x="3" y="12"/>
                      <a:pt x="3" y="12"/>
                      <a:pt x="3" y="12"/>
                    </a:cubicBezTo>
                    <a:cubicBezTo>
                      <a:pt x="2" y="13"/>
                      <a:pt x="1" y="17"/>
                      <a:pt x="1" y="21"/>
                    </a:cubicBezTo>
                    <a:cubicBezTo>
                      <a:pt x="1" y="19"/>
                      <a:pt x="1" y="19"/>
                      <a:pt x="1" y="19"/>
                    </a:cubicBezTo>
                    <a:cubicBezTo>
                      <a:pt x="2" y="15"/>
                      <a:pt x="1" y="23"/>
                      <a:pt x="1" y="24"/>
                    </a:cubicBezTo>
                    <a:cubicBezTo>
                      <a:pt x="1" y="23"/>
                      <a:pt x="3" y="15"/>
                      <a:pt x="3" y="17"/>
                    </a:cubicBezTo>
                    <a:cubicBezTo>
                      <a:pt x="3" y="16"/>
                      <a:pt x="2" y="19"/>
                      <a:pt x="2" y="20"/>
                    </a:cubicBezTo>
                    <a:cubicBezTo>
                      <a:pt x="2" y="21"/>
                      <a:pt x="3" y="14"/>
                      <a:pt x="4" y="14"/>
                    </a:cubicBezTo>
                    <a:cubicBezTo>
                      <a:pt x="0" y="31"/>
                      <a:pt x="5" y="9"/>
                      <a:pt x="4" y="20"/>
                    </a:cubicBezTo>
                    <a:cubicBezTo>
                      <a:pt x="4" y="19"/>
                      <a:pt x="4" y="20"/>
                      <a:pt x="5" y="17"/>
                    </a:cubicBezTo>
                    <a:cubicBezTo>
                      <a:pt x="4" y="21"/>
                      <a:pt x="5" y="17"/>
                      <a:pt x="4" y="22"/>
                    </a:cubicBezTo>
                    <a:cubicBezTo>
                      <a:pt x="6" y="12"/>
                      <a:pt x="4" y="27"/>
                      <a:pt x="7" y="14"/>
                    </a:cubicBezTo>
                    <a:cubicBezTo>
                      <a:pt x="6" y="18"/>
                      <a:pt x="7" y="14"/>
                      <a:pt x="7" y="17"/>
                    </a:cubicBezTo>
                    <a:cubicBezTo>
                      <a:pt x="6" y="18"/>
                      <a:pt x="6" y="18"/>
                      <a:pt x="6" y="18"/>
                    </a:cubicBezTo>
                    <a:cubicBezTo>
                      <a:pt x="6" y="21"/>
                      <a:pt x="8" y="13"/>
                      <a:pt x="6" y="19"/>
                    </a:cubicBezTo>
                    <a:cubicBezTo>
                      <a:pt x="7" y="20"/>
                      <a:pt x="7" y="15"/>
                      <a:pt x="8" y="12"/>
                    </a:cubicBezTo>
                    <a:cubicBezTo>
                      <a:pt x="8" y="14"/>
                      <a:pt x="8" y="15"/>
                      <a:pt x="7" y="20"/>
                    </a:cubicBezTo>
                    <a:cubicBezTo>
                      <a:pt x="8" y="14"/>
                      <a:pt x="8" y="17"/>
                      <a:pt x="9" y="14"/>
                    </a:cubicBezTo>
                    <a:cubicBezTo>
                      <a:pt x="9" y="14"/>
                      <a:pt x="9" y="13"/>
                      <a:pt x="9" y="11"/>
                    </a:cubicBezTo>
                    <a:cubicBezTo>
                      <a:pt x="10" y="12"/>
                      <a:pt x="11" y="7"/>
                      <a:pt x="11" y="5"/>
                    </a:cubicBezTo>
                    <a:cubicBezTo>
                      <a:pt x="10" y="12"/>
                      <a:pt x="11" y="5"/>
                      <a:pt x="10" y="11"/>
                    </a:cubicBezTo>
                    <a:cubicBezTo>
                      <a:pt x="9" y="14"/>
                      <a:pt x="9" y="13"/>
                      <a:pt x="8" y="18"/>
                    </a:cubicBezTo>
                    <a:cubicBezTo>
                      <a:pt x="8" y="18"/>
                      <a:pt x="9" y="17"/>
                      <a:pt x="10" y="15"/>
                    </a:cubicBezTo>
                    <a:cubicBezTo>
                      <a:pt x="10" y="16"/>
                      <a:pt x="9" y="18"/>
                      <a:pt x="9" y="19"/>
                    </a:cubicBezTo>
                    <a:cubicBezTo>
                      <a:pt x="8" y="21"/>
                      <a:pt x="11" y="12"/>
                      <a:pt x="11" y="15"/>
                    </a:cubicBezTo>
                    <a:cubicBezTo>
                      <a:pt x="10" y="18"/>
                      <a:pt x="10" y="18"/>
                      <a:pt x="10" y="18"/>
                    </a:cubicBezTo>
                    <a:cubicBezTo>
                      <a:pt x="11" y="14"/>
                      <a:pt x="10" y="19"/>
                      <a:pt x="11" y="17"/>
                    </a:cubicBezTo>
                    <a:cubicBezTo>
                      <a:pt x="11" y="15"/>
                      <a:pt x="12" y="14"/>
                      <a:pt x="12" y="13"/>
                    </a:cubicBezTo>
                    <a:cubicBezTo>
                      <a:pt x="10" y="22"/>
                      <a:pt x="14" y="9"/>
                      <a:pt x="12" y="15"/>
                    </a:cubicBezTo>
                    <a:cubicBezTo>
                      <a:pt x="14" y="9"/>
                      <a:pt x="15" y="7"/>
                      <a:pt x="15" y="6"/>
                    </a:cubicBezTo>
                    <a:cubicBezTo>
                      <a:pt x="14" y="11"/>
                      <a:pt x="14" y="11"/>
                      <a:pt x="14" y="11"/>
                    </a:cubicBezTo>
                    <a:cubicBezTo>
                      <a:pt x="15" y="8"/>
                      <a:pt x="12" y="17"/>
                      <a:pt x="11" y="19"/>
                    </a:cubicBezTo>
                    <a:cubicBezTo>
                      <a:pt x="12" y="17"/>
                      <a:pt x="12" y="20"/>
                      <a:pt x="13" y="16"/>
                    </a:cubicBezTo>
                    <a:cubicBezTo>
                      <a:pt x="12" y="20"/>
                      <a:pt x="12" y="20"/>
                      <a:pt x="12" y="20"/>
                    </a:cubicBezTo>
                    <a:cubicBezTo>
                      <a:pt x="12" y="21"/>
                      <a:pt x="15" y="11"/>
                      <a:pt x="14" y="15"/>
                    </a:cubicBezTo>
                    <a:cubicBezTo>
                      <a:pt x="13" y="18"/>
                      <a:pt x="13" y="18"/>
                      <a:pt x="13" y="18"/>
                    </a:cubicBezTo>
                    <a:cubicBezTo>
                      <a:pt x="14" y="17"/>
                      <a:pt x="12" y="23"/>
                      <a:pt x="15" y="16"/>
                    </a:cubicBezTo>
                    <a:cubicBezTo>
                      <a:pt x="16" y="14"/>
                      <a:pt x="18" y="8"/>
                      <a:pt x="18" y="6"/>
                    </a:cubicBezTo>
                    <a:cubicBezTo>
                      <a:pt x="17" y="8"/>
                      <a:pt x="16" y="12"/>
                      <a:pt x="15" y="15"/>
                    </a:cubicBezTo>
                    <a:cubicBezTo>
                      <a:pt x="16" y="10"/>
                      <a:pt x="16" y="10"/>
                      <a:pt x="16" y="10"/>
                    </a:cubicBezTo>
                    <a:cubicBezTo>
                      <a:pt x="15" y="13"/>
                      <a:pt x="14" y="15"/>
                      <a:pt x="14" y="18"/>
                    </a:cubicBezTo>
                    <a:cubicBezTo>
                      <a:pt x="13" y="20"/>
                      <a:pt x="15" y="13"/>
                      <a:pt x="14" y="16"/>
                    </a:cubicBezTo>
                    <a:cubicBezTo>
                      <a:pt x="15" y="11"/>
                      <a:pt x="16" y="10"/>
                      <a:pt x="17" y="6"/>
                    </a:cubicBezTo>
                    <a:cubicBezTo>
                      <a:pt x="16" y="9"/>
                      <a:pt x="16" y="9"/>
                      <a:pt x="16" y="9"/>
                    </a:cubicBezTo>
                    <a:cubicBezTo>
                      <a:pt x="17" y="7"/>
                      <a:pt x="16" y="7"/>
                      <a:pt x="17" y="5"/>
                    </a:cubicBezTo>
                    <a:cubicBezTo>
                      <a:pt x="15" y="11"/>
                      <a:pt x="17" y="2"/>
                      <a:pt x="16" y="5"/>
                    </a:cubicBezTo>
                    <a:cubicBezTo>
                      <a:pt x="16" y="6"/>
                      <a:pt x="16" y="6"/>
                      <a:pt x="16" y="6"/>
                    </a:cubicBezTo>
                    <a:cubicBezTo>
                      <a:pt x="15" y="9"/>
                      <a:pt x="15" y="8"/>
                      <a:pt x="15" y="9"/>
                    </a:cubicBezTo>
                    <a:cubicBezTo>
                      <a:pt x="16" y="5"/>
                      <a:pt x="16" y="6"/>
                      <a:pt x="16" y="4"/>
                    </a:cubicBezTo>
                    <a:cubicBezTo>
                      <a:pt x="15" y="6"/>
                      <a:pt x="13" y="11"/>
                      <a:pt x="13" y="11"/>
                    </a:cubicBezTo>
                    <a:cubicBezTo>
                      <a:pt x="15" y="6"/>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4"/>
                      <a:pt x="14" y="4"/>
                      <a:pt x="14" y="4"/>
                    </a:cubicBezTo>
                    <a:cubicBezTo>
                      <a:pt x="14" y="4"/>
                      <a:pt x="13" y="7"/>
                      <a:pt x="13" y="5"/>
                    </a:cubicBezTo>
                    <a:cubicBezTo>
                      <a:pt x="14" y="3"/>
                      <a:pt x="14" y="3"/>
                      <a:pt x="14" y="3"/>
                    </a:cubicBezTo>
                    <a:cubicBezTo>
                      <a:pt x="14" y="2"/>
                      <a:pt x="11" y="11"/>
                      <a:pt x="12" y="6"/>
                    </a:cubicBezTo>
                    <a:cubicBezTo>
                      <a:pt x="12" y="8"/>
                      <a:pt x="11" y="9"/>
                      <a:pt x="10" y="14"/>
                    </a:cubicBezTo>
                    <a:cubicBezTo>
                      <a:pt x="10" y="12"/>
                      <a:pt x="12" y="8"/>
                      <a:pt x="11" y="8"/>
                    </a:cubicBezTo>
                    <a:cubicBezTo>
                      <a:pt x="10" y="13"/>
                      <a:pt x="11" y="7"/>
                      <a:pt x="10" y="10"/>
                    </a:cubicBezTo>
                    <a:cubicBezTo>
                      <a:pt x="12" y="5"/>
                      <a:pt x="11" y="8"/>
                      <a:pt x="12" y="4"/>
                    </a:cubicBezTo>
                    <a:cubicBezTo>
                      <a:pt x="12" y="1"/>
                      <a:pt x="11" y="8"/>
                      <a:pt x="10" y="7"/>
                    </a:cubicBezTo>
                    <a:cubicBezTo>
                      <a:pt x="11" y="3"/>
                      <a:pt x="11" y="3"/>
                      <a:pt x="11" y="3"/>
                    </a:cubicBezTo>
                    <a:cubicBezTo>
                      <a:pt x="11" y="5"/>
                      <a:pt x="10" y="9"/>
                      <a:pt x="11" y="5"/>
                    </a:cubicBezTo>
                    <a:cubicBezTo>
                      <a:pt x="10" y="8"/>
                      <a:pt x="10" y="8"/>
                      <a:pt x="10" y="8"/>
                    </a:cubicBezTo>
                    <a:cubicBezTo>
                      <a:pt x="10" y="6"/>
                      <a:pt x="9" y="7"/>
                      <a:pt x="10" y="4"/>
                    </a:cubicBezTo>
                    <a:cubicBezTo>
                      <a:pt x="8" y="10"/>
                      <a:pt x="8" y="10"/>
                      <a:pt x="8" y="10"/>
                    </a:cubicBezTo>
                    <a:cubicBezTo>
                      <a:pt x="10" y="3"/>
                      <a:pt x="8" y="9"/>
                      <a:pt x="6" y="15"/>
                    </a:cubicBezTo>
                    <a:cubicBezTo>
                      <a:pt x="6" y="15"/>
                      <a:pt x="6" y="14"/>
                      <a:pt x="7" y="12"/>
                    </a:cubicBezTo>
                    <a:cubicBezTo>
                      <a:pt x="7" y="10"/>
                      <a:pt x="7" y="10"/>
                      <a:pt x="7" y="10"/>
                    </a:cubicBezTo>
                    <a:cubicBezTo>
                      <a:pt x="7" y="9"/>
                      <a:pt x="8" y="6"/>
                      <a:pt x="6" y="11"/>
                    </a:cubicBezTo>
                    <a:cubicBezTo>
                      <a:pt x="6" y="13"/>
                      <a:pt x="7" y="7"/>
                      <a:pt x="7" y="6"/>
                    </a:cubicBezTo>
                    <a:cubicBezTo>
                      <a:pt x="5" y="14"/>
                      <a:pt x="7" y="0"/>
                      <a:pt x="5" y="12"/>
                    </a:cubicBezTo>
                    <a:cubicBezTo>
                      <a:pt x="5" y="12"/>
                      <a:pt x="5" y="15"/>
                      <a:pt x="5" y="14"/>
                    </a:cubicBezTo>
                    <a:cubicBezTo>
                      <a:pt x="5"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7" name="Freeform 2258">
                <a:extLst>
                  <a:ext uri="{FF2B5EF4-FFF2-40B4-BE49-F238E27FC236}">
                    <a16:creationId xmlns:a16="http://schemas.microsoft.com/office/drawing/2014/main" xmlns="" id="{082A746F-908B-4461-8E0D-BD0D31BFD37E}"/>
                  </a:ext>
                </a:extLst>
              </p:cNvPr>
              <p:cNvSpPr/>
              <p:nvPr/>
            </p:nvSpPr>
            <p:spPr>
              <a:xfrm>
                <a:off x="3083" y="3145"/>
                <a:ext cx="0" cy="4"/>
              </a:xfrm>
              <a:custGeom>
                <a:avLst/>
                <a:gdLst/>
                <a:ahLst/>
                <a:cxnLst>
                  <a:cxn ang="0">
                    <a:pos x="0" y="4"/>
                  </a:cxn>
                  <a:cxn ang="0">
                    <a:pos x="0" y="0"/>
                  </a:cxn>
                  <a:cxn ang="0">
                    <a:pos x="0" y="3"/>
                  </a:cxn>
                  <a:cxn ang="0">
                    <a:pos x="0" y="4"/>
                  </a:cxn>
                </a:cxnLst>
                <a:rect l="0" t="0" r="0" b="0"/>
                <a:pathLst>
                  <a:path w="1" h="4">
                    <a:moveTo>
                      <a:pt x="0" y="4"/>
                    </a:moveTo>
                    <a:cubicBezTo>
                      <a:pt x="0" y="0"/>
                      <a:pt x="0" y="0"/>
                      <a:pt x="0" y="0"/>
                    </a:cubicBezTo>
                    <a:cubicBezTo>
                      <a:pt x="0" y="3"/>
                      <a:pt x="0" y="3"/>
                      <a:pt x="0" y="3"/>
                    </a:cubicBezTo>
                    <a:cubicBezTo>
                      <a:pt x="0" y="3"/>
                      <a:pt x="0" y="3"/>
                      <a:pt x="0" y="4"/>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8" name="Freeform 2259">
                <a:extLst>
                  <a:ext uri="{FF2B5EF4-FFF2-40B4-BE49-F238E27FC236}">
                    <a16:creationId xmlns:a16="http://schemas.microsoft.com/office/drawing/2014/main" xmlns="" id="{22DB4D1C-3898-4423-9597-B5C00540DEBD}"/>
                  </a:ext>
                </a:extLst>
              </p:cNvPr>
              <p:cNvSpPr/>
              <p:nvPr/>
            </p:nvSpPr>
            <p:spPr>
              <a:xfrm>
                <a:off x="3082" y="3148"/>
                <a:ext cx="1" cy="2"/>
              </a:xfrm>
              <a:custGeom>
                <a:avLst/>
                <a:gdLst/>
                <a:ahLst/>
                <a:cxnLst>
                  <a:cxn ang="0">
                    <a:pos x="1" y="0"/>
                  </a:cxn>
                  <a:cxn ang="0">
                    <a:pos x="0" y="2"/>
                  </a:cxn>
                  <a:cxn ang="0">
                    <a:pos x="0" y="1"/>
                  </a:cxn>
                  <a:cxn ang="0">
                    <a:pos x="1" y="0"/>
                  </a:cxn>
                </a:cxnLst>
                <a:rect l="0" t="0" r="0" b="0"/>
                <a:pathLst>
                  <a:path w="1" h="2">
                    <a:moveTo>
                      <a:pt x="1" y="0"/>
                    </a:moveTo>
                    <a:cubicBezTo>
                      <a:pt x="0" y="2"/>
                      <a:pt x="0" y="2"/>
                      <a:pt x="0" y="2"/>
                    </a:cubicBezTo>
                    <a:cubicBezTo>
                      <a:pt x="0" y="2"/>
                      <a:pt x="0" y="2"/>
                      <a:pt x="0" y="1"/>
                    </a:cubicBezTo>
                    <a:lnTo>
                      <a:pt x="1" y="0"/>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69" name="Freeform 2260">
                <a:extLst>
                  <a:ext uri="{FF2B5EF4-FFF2-40B4-BE49-F238E27FC236}">
                    <a16:creationId xmlns:a16="http://schemas.microsoft.com/office/drawing/2014/main" xmlns="" id="{FAA17A10-5466-4FBA-839C-0F99E5CF3787}"/>
                  </a:ext>
                </a:extLst>
              </p:cNvPr>
              <p:cNvSpPr/>
              <p:nvPr/>
            </p:nvSpPr>
            <p:spPr>
              <a:xfrm>
                <a:off x="3079" y="3148"/>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70" name="Rectangle 2261">
                <a:extLst>
                  <a:ext uri="{FF2B5EF4-FFF2-40B4-BE49-F238E27FC236}">
                    <a16:creationId xmlns:a16="http://schemas.microsoft.com/office/drawing/2014/main" xmlns="" id="{333063E8-96A4-4DB1-9F3F-B9B3736BCF0F}"/>
                  </a:ext>
                </a:extLst>
              </p:cNvPr>
              <p:cNvSpPr/>
              <p:nvPr/>
            </p:nvSpPr>
            <p:spPr>
              <a:xfrm>
                <a:off x="3078" y="3150"/>
                <a:ext cx="1" cy="1"/>
              </a:xfrm>
              <a:prstGeom prst="rect">
                <a:avLst/>
              </a:prstGeom>
              <a:solidFill>
                <a:srgbClr val="C8EFBF"/>
              </a:solidFill>
              <a:ln w="9525">
                <a:noFill/>
              </a:ln>
            </p:spPr>
            <p:txBody>
              <a:bodyPr wrap="square" lIns="91440" tIns="45720" rIns="91440" bIns="45720" anchor="t"/>
              <a:lstStyle/>
              <a:p>
                <a:pPr eaLnBrk="0" fontAlgn="base" hangingPunct="0">
                  <a:spcBef>
                    <a:spcPct val="0"/>
                  </a:spcBef>
                  <a:spcAft>
                    <a:spcPct val="0"/>
                  </a:spcAft>
                </a:pPr>
                <a:endParaRPr lang="zh-CN" altLang="en-US" sz="100" i="1">
                  <a:solidFill>
                    <a:prstClr val="black"/>
                  </a:solidFill>
                  <a:latin typeface="Arial" panose="020B0604020202090204" pitchFamily="34" charset="0"/>
                  <a:ea typeface="SimSun" pitchFamily="2" charset="-122"/>
                </a:endParaRPr>
              </a:p>
            </p:txBody>
          </p:sp>
          <p:sp>
            <p:nvSpPr>
              <p:cNvPr id="1971" name="Freeform 2262">
                <a:extLst>
                  <a:ext uri="{FF2B5EF4-FFF2-40B4-BE49-F238E27FC236}">
                    <a16:creationId xmlns:a16="http://schemas.microsoft.com/office/drawing/2014/main" xmlns="" id="{A84EBB44-86A0-4567-933B-2784CB4C379A}"/>
                  </a:ext>
                </a:extLst>
              </p:cNvPr>
              <p:cNvSpPr/>
              <p:nvPr/>
            </p:nvSpPr>
            <p:spPr>
              <a:xfrm>
                <a:off x="3070" y="3146"/>
                <a:ext cx="8" cy="23"/>
              </a:xfrm>
              <a:custGeom>
                <a:avLst/>
                <a:gdLst/>
                <a:ahLst/>
                <a:cxnLst>
                  <a:cxn ang="0">
                    <a:pos x="1" y="10"/>
                  </a:cxn>
                  <a:cxn ang="0">
                    <a:pos x="0" y="13"/>
                  </a:cxn>
                  <a:cxn ang="0">
                    <a:pos x="1" y="11"/>
                  </a:cxn>
                  <a:cxn ang="0">
                    <a:pos x="0" y="18"/>
                  </a:cxn>
                  <a:cxn ang="0">
                    <a:pos x="3" y="13"/>
                  </a:cxn>
                  <a:cxn ang="0">
                    <a:pos x="2" y="16"/>
                  </a:cxn>
                  <a:cxn ang="0">
                    <a:pos x="4" y="11"/>
                  </a:cxn>
                  <a:cxn ang="0">
                    <a:pos x="3" y="17"/>
                  </a:cxn>
                  <a:cxn ang="0">
                    <a:pos x="4" y="15"/>
                  </a:cxn>
                  <a:cxn ang="0">
                    <a:pos x="5" y="12"/>
                  </a:cxn>
                  <a:cxn ang="0">
                    <a:pos x="5" y="14"/>
                  </a:cxn>
                  <a:cxn ang="0">
                    <a:pos x="5" y="12"/>
                  </a:cxn>
                  <a:cxn ang="0">
                    <a:pos x="6" y="12"/>
                  </a:cxn>
                  <a:cxn ang="0">
                    <a:pos x="5" y="13"/>
                  </a:cxn>
                  <a:cxn ang="0">
                    <a:pos x="6" y="11"/>
                  </a:cxn>
                  <a:cxn ang="0">
                    <a:pos x="5" y="15"/>
                  </a:cxn>
                  <a:cxn ang="0">
                    <a:pos x="7" y="11"/>
                  </a:cxn>
                  <a:cxn ang="0">
                    <a:pos x="8" y="7"/>
                  </a:cxn>
                  <a:cxn ang="0">
                    <a:pos x="7" y="10"/>
                  </a:cxn>
                  <a:cxn ang="0">
                    <a:pos x="7" y="10"/>
                  </a:cxn>
                  <a:cxn ang="0">
                    <a:pos x="6" y="11"/>
                  </a:cxn>
                  <a:cxn ang="0">
                    <a:pos x="7" y="6"/>
                  </a:cxn>
                  <a:cxn ang="0">
                    <a:pos x="7" y="2"/>
                  </a:cxn>
                  <a:cxn ang="0">
                    <a:pos x="7" y="2"/>
                  </a:cxn>
                  <a:cxn ang="0">
                    <a:pos x="6" y="3"/>
                  </a:cxn>
                  <a:cxn ang="0">
                    <a:pos x="6" y="6"/>
                  </a:cxn>
                  <a:cxn ang="0">
                    <a:pos x="5" y="12"/>
                  </a:cxn>
                  <a:cxn ang="0">
                    <a:pos x="5" y="12"/>
                  </a:cxn>
                  <a:cxn ang="0">
                    <a:pos x="6" y="7"/>
                  </a:cxn>
                  <a:cxn ang="0">
                    <a:pos x="5" y="10"/>
                  </a:cxn>
                  <a:cxn ang="0">
                    <a:pos x="6" y="4"/>
                  </a:cxn>
                  <a:cxn ang="0">
                    <a:pos x="5" y="10"/>
                  </a:cxn>
                  <a:cxn ang="0">
                    <a:pos x="3" y="10"/>
                  </a:cxn>
                  <a:cxn ang="0">
                    <a:pos x="4" y="6"/>
                  </a:cxn>
                  <a:cxn ang="0">
                    <a:pos x="3" y="10"/>
                  </a:cxn>
                  <a:cxn ang="0">
                    <a:pos x="3" y="8"/>
                  </a:cxn>
                  <a:cxn ang="0">
                    <a:pos x="2" y="11"/>
                  </a:cxn>
                  <a:cxn ang="0">
                    <a:pos x="2" y="10"/>
                  </a:cxn>
                  <a:cxn ang="0">
                    <a:pos x="2" y="10"/>
                  </a:cxn>
                  <a:cxn ang="0">
                    <a:pos x="0" y="15"/>
                  </a:cxn>
                  <a:cxn ang="0">
                    <a:pos x="1" y="10"/>
                  </a:cxn>
                </a:cxnLst>
                <a:rect l="0" t="0" r="0" b="0"/>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6"/>
                      <a:pt x="6" y="16"/>
                      <a:pt x="6" y="16"/>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2"/>
                    </a:cubicBezTo>
                    <a:cubicBezTo>
                      <a:pt x="8" y="10"/>
                      <a:pt x="9" y="8"/>
                      <a:pt x="9" y="8"/>
                    </a:cubicBezTo>
                    <a:cubicBezTo>
                      <a:pt x="9" y="5"/>
                      <a:pt x="8" y="8"/>
                      <a:pt x="8" y="11"/>
                    </a:cubicBezTo>
                    <a:cubicBezTo>
                      <a:pt x="8" y="11"/>
                      <a:pt x="8" y="11"/>
                      <a:pt x="8" y="11"/>
                    </a:cubicBezTo>
                    <a:cubicBezTo>
                      <a:pt x="6" y="20"/>
                      <a:pt x="8" y="9"/>
                      <a:pt x="7" y="13"/>
                    </a:cubicBezTo>
                    <a:cubicBezTo>
                      <a:pt x="8" y="9"/>
                      <a:pt x="8" y="9"/>
                      <a:pt x="8" y="7"/>
                    </a:cubicBezTo>
                    <a:cubicBezTo>
                      <a:pt x="9" y="0"/>
                      <a:pt x="7" y="12"/>
                      <a:pt x="8" y="3"/>
                    </a:cubicBezTo>
                    <a:cubicBezTo>
                      <a:pt x="8" y="3"/>
                      <a:pt x="8" y="3"/>
                      <a:pt x="8" y="3"/>
                    </a:cubicBezTo>
                    <a:cubicBezTo>
                      <a:pt x="8" y="2"/>
                      <a:pt x="8" y="4"/>
                      <a:pt x="7" y="4"/>
                    </a:cubicBezTo>
                    <a:cubicBezTo>
                      <a:pt x="7" y="7"/>
                      <a:pt x="7" y="7"/>
                      <a:pt x="7" y="7"/>
                    </a:cubicBezTo>
                    <a:cubicBezTo>
                      <a:pt x="7" y="8"/>
                      <a:pt x="6" y="12"/>
                      <a:pt x="6" y="14"/>
                    </a:cubicBezTo>
                    <a:cubicBezTo>
                      <a:pt x="6" y="10"/>
                      <a:pt x="5" y="16"/>
                      <a:pt x="6" y="14"/>
                    </a:cubicBezTo>
                    <a:cubicBezTo>
                      <a:pt x="6" y="10"/>
                      <a:pt x="6" y="10"/>
                      <a:pt x="7" y="8"/>
                    </a:cubicBezTo>
                    <a:cubicBezTo>
                      <a:pt x="6" y="11"/>
                      <a:pt x="6" y="11"/>
                      <a:pt x="6" y="11"/>
                    </a:cubicBezTo>
                    <a:cubicBezTo>
                      <a:pt x="6" y="11"/>
                      <a:pt x="7" y="7"/>
                      <a:pt x="7" y="5"/>
                    </a:cubicBezTo>
                    <a:cubicBezTo>
                      <a:pt x="6" y="7"/>
                      <a:pt x="7" y="7"/>
                      <a:pt x="6" y="11"/>
                    </a:cubicBezTo>
                    <a:cubicBezTo>
                      <a:pt x="6" y="6"/>
                      <a:pt x="5" y="7"/>
                      <a:pt x="4" y="11"/>
                    </a:cubicBezTo>
                    <a:cubicBezTo>
                      <a:pt x="5" y="10"/>
                      <a:pt x="5" y="7"/>
                      <a:pt x="5" y="7"/>
                    </a:cubicBezTo>
                    <a:cubicBezTo>
                      <a:pt x="5" y="6"/>
                      <a:pt x="5" y="8"/>
                      <a:pt x="4" y="11"/>
                    </a:cubicBezTo>
                    <a:cubicBezTo>
                      <a:pt x="4" y="14"/>
                      <a:pt x="4" y="12"/>
                      <a:pt x="4" y="9"/>
                    </a:cubicBezTo>
                    <a:cubicBezTo>
                      <a:pt x="3" y="12"/>
                      <a:pt x="3" y="12"/>
                      <a:pt x="3" y="12"/>
                    </a:cubicBezTo>
                    <a:cubicBezTo>
                      <a:pt x="2" y="17"/>
                      <a:pt x="3" y="8"/>
                      <a:pt x="3" y="11"/>
                    </a:cubicBezTo>
                    <a:cubicBezTo>
                      <a:pt x="3" y="11"/>
                      <a:pt x="3" y="11"/>
                      <a:pt x="3" y="11"/>
                    </a:cubicBezTo>
                    <a:cubicBezTo>
                      <a:pt x="2" y="12"/>
                      <a:pt x="1" y="19"/>
                      <a:pt x="1" y="17"/>
                    </a:cubicBezTo>
                    <a:cubicBezTo>
                      <a:pt x="2" y="14"/>
                      <a:pt x="2" y="14"/>
                      <a:pt x="2" y="11"/>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72" name="Freeform 2263">
                <a:extLst>
                  <a:ext uri="{FF2B5EF4-FFF2-40B4-BE49-F238E27FC236}">
                    <a16:creationId xmlns:a16="http://schemas.microsoft.com/office/drawing/2014/main" xmlns="" id="{92283E2E-79FA-4889-BC1F-B80B970E9919}"/>
                  </a:ext>
                </a:extLst>
              </p:cNvPr>
              <p:cNvSpPr/>
              <p:nvPr/>
            </p:nvSpPr>
            <p:spPr>
              <a:xfrm>
                <a:off x="3070" y="3157"/>
                <a:ext cx="0" cy="8"/>
              </a:xfrm>
              <a:custGeom>
                <a:avLst/>
                <a:gdLst/>
                <a:ahLst/>
                <a:cxnLst>
                  <a:cxn ang="0">
                    <a:pos x="0" y="4"/>
                  </a:cxn>
                  <a:cxn ang="0">
                    <a:pos x="0" y="0"/>
                  </a:cxn>
                  <a:cxn ang="0">
                    <a:pos x="0" y="7"/>
                  </a:cxn>
                  <a:cxn ang="0">
                    <a:pos x="0" y="6"/>
                  </a:cxn>
                  <a:cxn ang="0">
                    <a:pos x="0" y="4"/>
                  </a:cxn>
                </a:cxnLst>
                <a:rect l="0" t="0" r="0" b="0"/>
                <a:pathLst>
                  <a:path w="1" h="9">
                    <a:moveTo>
                      <a:pt x="0" y="5"/>
                    </a:moveTo>
                    <a:cubicBezTo>
                      <a:pt x="1" y="1"/>
                      <a:pt x="1" y="1"/>
                      <a:pt x="1" y="1"/>
                    </a:cubicBezTo>
                    <a:cubicBezTo>
                      <a:pt x="1" y="0"/>
                      <a:pt x="0" y="6"/>
                      <a:pt x="0" y="8"/>
                    </a:cubicBezTo>
                    <a:cubicBezTo>
                      <a:pt x="0" y="7"/>
                      <a:pt x="0" y="9"/>
                      <a:pt x="0" y="7"/>
                    </a:cubicBezTo>
                    <a:cubicBezTo>
                      <a:pt x="0" y="6"/>
                      <a:pt x="1" y="5"/>
                      <a:pt x="0" y="5"/>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73" name="Freeform 2264">
                <a:extLst>
                  <a:ext uri="{FF2B5EF4-FFF2-40B4-BE49-F238E27FC236}">
                    <a16:creationId xmlns:a16="http://schemas.microsoft.com/office/drawing/2014/main" xmlns="" id="{EE610229-EE09-4457-BBC7-7BAB9B0F4B58}"/>
                  </a:ext>
                </a:extLst>
              </p:cNvPr>
              <p:cNvSpPr/>
              <p:nvPr/>
            </p:nvSpPr>
            <p:spPr>
              <a:xfrm>
                <a:off x="3069" y="3154"/>
                <a:ext cx="1" cy="17"/>
              </a:xfrm>
              <a:custGeom>
                <a:avLst/>
                <a:gdLst/>
                <a:ahLst/>
                <a:cxnLst>
                  <a:cxn ang="0">
                    <a:pos x="0" y="8"/>
                  </a:cxn>
                  <a:cxn ang="0">
                    <a:pos x="0" y="10"/>
                  </a:cxn>
                  <a:cxn ang="0">
                    <a:pos x="0" y="12"/>
                  </a:cxn>
                  <a:cxn ang="0">
                    <a:pos x="0" y="6"/>
                  </a:cxn>
                  <a:cxn ang="0">
                    <a:pos x="0" y="9"/>
                  </a:cxn>
                  <a:cxn ang="0">
                    <a:pos x="1" y="6"/>
                  </a:cxn>
                  <a:cxn ang="0">
                    <a:pos x="0" y="8"/>
                  </a:cxn>
                  <a:cxn ang="0">
                    <a:pos x="0" y="5"/>
                  </a:cxn>
                  <a:cxn ang="0">
                    <a:pos x="0" y="6"/>
                  </a:cxn>
                  <a:cxn ang="0">
                    <a:pos x="1" y="3"/>
                  </a:cxn>
                  <a:cxn ang="0">
                    <a:pos x="0" y="8"/>
                  </a:cxn>
                  <a:cxn ang="0">
                    <a:pos x="0" y="3"/>
                  </a:cxn>
                  <a:cxn ang="0">
                    <a:pos x="0" y="1"/>
                  </a:cxn>
                  <a:cxn ang="0">
                    <a:pos x="0" y="3"/>
                  </a:cxn>
                  <a:cxn ang="0">
                    <a:pos x="0" y="7"/>
                  </a:cxn>
                  <a:cxn ang="0">
                    <a:pos x="0" y="2"/>
                  </a:cxn>
                  <a:cxn ang="0">
                    <a:pos x="0" y="4"/>
                  </a:cxn>
                  <a:cxn ang="0">
                    <a:pos x="0" y="10"/>
                  </a:cxn>
                  <a:cxn ang="0">
                    <a:pos x="0" y="6"/>
                  </a:cxn>
                  <a:cxn ang="0">
                    <a:pos x="0" y="5"/>
                  </a:cxn>
                  <a:cxn ang="0">
                    <a:pos x="0" y="13"/>
                  </a:cxn>
                  <a:cxn ang="0">
                    <a:pos x="0" y="8"/>
                  </a:cxn>
                </a:cxnLst>
                <a:rect l="0" t="0" r="0" b="0"/>
                <a:pathLst>
                  <a:path w="2" h="19">
                    <a:moveTo>
                      <a:pt x="0" y="9"/>
                    </a:moveTo>
                    <a:cubicBezTo>
                      <a:pt x="0" y="12"/>
                      <a:pt x="0" y="12"/>
                      <a:pt x="0" y="12"/>
                    </a:cubicBezTo>
                    <a:cubicBezTo>
                      <a:pt x="0" y="12"/>
                      <a:pt x="1" y="10"/>
                      <a:pt x="1" y="14"/>
                    </a:cubicBezTo>
                    <a:cubicBezTo>
                      <a:pt x="1" y="15"/>
                      <a:pt x="1" y="9"/>
                      <a:pt x="1" y="7"/>
                    </a:cubicBezTo>
                    <a:cubicBezTo>
                      <a:pt x="1" y="11"/>
                      <a:pt x="1" y="11"/>
                      <a:pt x="1" y="11"/>
                    </a:cubicBezTo>
                    <a:cubicBezTo>
                      <a:pt x="1" y="9"/>
                      <a:pt x="1" y="13"/>
                      <a:pt x="2" y="7"/>
                    </a:cubicBezTo>
                    <a:cubicBezTo>
                      <a:pt x="2" y="6"/>
                      <a:pt x="1" y="10"/>
                      <a:pt x="1" y="9"/>
                    </a:cubicBezTo>
                    <a:cubicBezTo>
                      <a:pt x="1" y="6"/>
                      <a:pt x="1" y="6"/>
                      <a:pt x="1"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0" y="13"/>
                      <a:pt x="1" y="5"/>
                      <a:pt x="1" y="3"/>
                    </a:cubicBezTo>
                    <a:cubicBezTo>
                      <a:pt x="0"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0" y="9"/>
                    </a:cubicBez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74" name="Freeform 2265">
                <a:extLst>
                  <a:ext uri="{FF2B5EF4-FFF2-40B4-BE49-F238E27FC236}">
                    <a16:creationId xmlns:a16="http://schemas.microsoft.com/office/drawing/2014/main" xmlns="" id="{72EABF04-B6CA-4E19-9052-5368031EC768}"/>
                  </a:ext>
                </a:extLst>
              </p:cNvPr>
              <p:cNvSpPr/>
              <p:nvPr/>
            </p:nvSpPr>
            <p:spPr>
              <a:xfrm>
                <a:off x="3069" y="3165"/>
                <a:ext cx="0" cy="2"/>
              </a:xfrm>
              <a:custGeom>
                <a:avLst/>
                <a:gdLst/>
                <a:ahLst/>
                <a:cxnLst>
                  <a:cxn ang="0">
                    <a:pos x="0" y="2"/>
                  </a:cxn>
                  <a:cxn ang="0">
                    <a:pos x="0" y="0"/>
                  </a:cxn>
                  <a:cxn ang="0">
                    <a:pos x="0" y="1"/>
                  </a:cxn>
                  <a:cxn ang="0">
                    <a:pos x="0" y="2"/>
                  </a:cxn>
                </a:cxnLst>
                <a:rect l="0" t="0" r="0" b="0"/>
                <a:pathLst>
                  <a:path w="1" h="2">
                    <a:moveTo>
                      <a:pt x="0" y="2"/>
                    </a:moveTo>
                    <a:lnTo>
                      <a:pt x="0" y="0"/>
                    </a:lnTo>
                    <a:lnTo>
                      <a:pt x="0" y="1"/>
                    </a:lnTo>
                    <a:lnTo>
                      <a:pt x="0" y="2"/>
                    </a:lnTo>
                    <a:close/>
                  </a:path>
                </a:pathLst>
              </a:custGeom>
              <a:solidFill>
                <a:srgbClr val="C8EFB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975" name="Freeform 2266">
                <a:extLst>
                  <a:ext uri="{FF2B5EF4-FFF2-40B4-BE49-F238E27FC236}">
                    <a16:creationId xmlns:a16="http://schemas.microsoft.com/office/drawing/2014/main" xmlns="" id="{BDBC98B2-B757-4017-8327-13B57C656ED9}"/>
                  </a:ext>
                </a:extLst>
              </p:cNvPr>
              <p:cNvSpPr/>
              <p:nvPr/>
            </p:nvSpPr>
            <p:spPr>
              <a:xfrm>
                <a:off x="2393" y="2584"/>
                <a:ext cx="627" cy="76"/>
              </a:xfrm>
              <a:custGeom>
                <a:avLst/>
                <a:gdLst/>
                <a:ahLst/>
                <a:cxnLst>
                  <a:cxn ang="0">
                    <a:pos x="34" y="23"/>
                  </a:cxn>
                  <a:cxn ang="0">
                    <a:pos x="0" y="64"/>
                  </a:cxn>
                  <a:cxn ang="0">
                    <a:pos x="92" y="66"/>
                  </a:cxn>
                  <a:cxn ang="0">
                    <a:pos x="174" y="66"/>
                  </a:cxn>
                  <a:cxn ang="0">
                    <a:pos x="350" y="64"/>
                  </a:cxn>
                  <a:cxn ang="0">
                    <a:pos x="488" y="66"/>
                  </a:cxn>
                  <a:cxn ang="0">
                    <a:pos x="627" y="54"/>
                  </a:cxn>
                  <a:cxn ang="0">
                    <a:pos x="598" y="37"/>
                  </a:cxn>
                  <a:cxn ang="0">
                    <a:pos x="559" y="26"/>
                  </a:cxn>
                  <a:cxn ang="0">
                    <a:pos x="363" y="18"/>
                  </a:cxn>
                  <a:cxn ang="0">
                    <a:pos x="164" y="3"/>
                  </a:cxn>
                  <a:cxn ang="0">
                    <a:pos x="93" y="1"/>
                  </a:cxn>
                  <a:cxn ang="0">
                    <a:pos x="42" y="5"/>
                  </a:cxn>
                </a:cxnLst>
                <a:rect l="0" t="0" r="0" b="0"/>
                <a:pathLst>
                  <a:path w="694" h="84">
                    <a:moveTo>
                      <a:pt x="38" y="26"/>
                    </a:moveTo>
                    <a:cubicBezTo>
                      <a:pt x="27" y="42"/>
                      <a:pt x="10" y="54"/>
                      <a:pt x="0" y="71"/>
                    </a:cubicBezTo>
                    <a:cubicBezTo>
                      <a:pt x="25" y="84"/>
                      <a:pt x="74" y="73"/>
                      <a:pt x="102" y="73"/>
                    </a:cubicBezTo>
                    <a:cubicBezTo>
                      <a:pt x="131" y="73"/>
                      <a:pt x="162" y="73"/>
                      <a:pt x="193" y="73"/>
                    </a:cubicBezTo>
                    <a:cubicBezTo>
                      <a:pt x="258" y="73"/>
                      <a:pt x="324" y="71"/>
                      <a:pt x="388" y="71"/>
                    </a:cubicBezTo>
                    <a:cubicBezTo>
                      <a:pt x="439" y="71"/>
                      <a:pt x="490" y="78"/>
                      <a:pt x="541" y="73"/>
                    </a:cubicBezTo>
                    <a:cubicBezTo>
                      <a:pt x="592" y="68"/>
                      <a:pt x="642" y="64"/>
                      <a:pt x="694" y="60"/>
                    </a:cubicBezTo>
                    <a:cubicBezTo>
                      <a:pt x="683" y="54"/>
                      <a:pt x="673" y="49"/>
                      <a:pt x="663" y="41"/>
                    </a:cubicBezTo>
                    <a:cubicBezTo>
                      <a:pt x="647" y="29"/>
                      <a:pt x="643" y="29"/>
                      <a:pt x="619" y="29"/>
                    </a:cubicBezTo>
                    <a:cubicBezTo>
                      <a:pt x="546" y="29"/>
                      <a:pt x="475" y="23"/>
                      <a:pt x="402" y="20"/>
                    </a:cubicBezTo>
                    <a:cubicBezTo>
                      <a:pt x="329" y="18"/>
                      <a:pt x="254" y="11"/>
                      <a:pt x="182" y="4"/>
                    </a:cubicBezTo>
                    <a:cubicBezTo>
                      <a:pt x="156" y="1"/>
                      <a:pt x="129" y="0"/>
                      <a:pt x="104" y="2"/>
                    </a:cubicBezTo>
                    <a:cubicBezTo>
                      <a:pt x="87" y="4"/>
                      <a:pt x="62" y="16"/>
                      <a:pt x="47" y="6"/>
                    </a:cubicBezTo>
                  </a:path>
                </a:pathLst>
              </a:custGeom>
              <a:solidFill>
                <a:srgbClr val="67BF58"/>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sp>
          <p:nvSpPr>
            <p:cNvPr id="1733" name="Freeform 2268">
              <a:extLst>
                <a:ext uri="{FF2B5EF4-FFF2-40B4-BE49-F238E27FC236}">
                  <a16:creationId xmlns:a16="http://schemas.microsoft.com/office/drawing/2014/main" xmlns="" id="{FAD266CC-C22C-40DB-BCD2-99C8252C3CF8}"/>
                </a:ext>
              </a:extLst>
            </p:cNvPr>
            <p:cNvSpPr/>
            <p:nvPr/>
          </p:nvSpPr>
          <p:spPr>
            <a:xfrm>
              <a:off x="1936" y="1924"/>
              <a:ext cx="1241" cy="702"/>
            </a:xfrm>
            <a:custGeom>
              <a:avLst/>
              <a:gdLst/>
              <a:ahLst/>
              <a:cxnLst>
                <a:cxn ang="0">
                  <a:pos x="1227" y="334"/>
                </a:cxn>
                <a:cxn ang="0">
                  <a:pos x="1190" y="242"/>
                </a:cxn>
                <a:cxn ang="0">
                  <a:pos x="1156" y="208"/>
                </a:cxn>
                <a:cxn ang="0">
                  <a:pos x="1123" y="159"/>
                </a:cxn>
                <a:cxn ang="0">
                  <a:pos x="1036" y="94"/>
                </a:cxn>
                <a:cxn ang="0">
                  <a:pos x="929" y="42"/>
                </a:cxn>
                <a:cxn ang="0">
                  <a:pos x="686" y="29"/>
                </a:cxn>
                <a:cxn ang="0">
                  <a:pos x="510" y="138"/>
                </a:cxn>
                <a:cxn ang="0">
                  <a:pos x="374" y="309"/>
                </a:cxn>
                <a:cxn ang="0">
                  <a:pos x="171" y="376"/>
                </a:cxn>
                <a:cxn ang="0">
                  <a:pos x="111" y="278"/>
                </a:cxn>
                <a:cxn ang="0">
                  <a:pos x="133" y="140"/>
                </a:cxn>
                <a:cxn ang="0">
                  <a:pos x="130" y="143"/>
                </a:cxn>
                <a:cxn ang="0">
                  <a:pos x="49" y="123"/>
                </a:cxn>
                <a:cxn ang="0">
                  <a:pos x="7" y="245"/>
                </a:cxn>
                <a:cxn ang="0">
                  <a:pos x="13" y="360"/>
                </a:cxn>
                <a:cxn ang="0">
                  <a:pos x="181" y="503"/>
                </a:cxn>
                <a:cxn ang="0">
                  <a:pos x="386" y="524"/>
                </a:cxn>
                <a:cxn ang="0">
                  <a:pos x="452" y="622"/>
                </a:cxn>
                <a:cxn ang="0">
                  <a:pos x="454" y="625"/>
                </a:cxn>
                <a:cxn ang="0">
                  <a:pos x="500" y="689"/>
                </a:cxn>
                <a:cxn ang="0">
                  <a:pos x="565" y="692"/>
                </a:cxn>
                <a:cxn ang="0">
                  <a:pos x="710" y="694"/>
                </a:cxn>
                <a:cxn ang="0">
                  <a:pos x="973" y="692"/>
                </a:cxn>
                <a:cxn ang="0">
                  <a:pos x="1067" y="689"/>
                </a:cxn>
                <a:cxn ang="0">
                  <a:pos x="1074" y="675"/>
                </a:cxn>
                <a:cxn ang="0">
                  <a:pos x="1185" y="660"/>
                </a:cxn>
                <a:cxn ang="0">
                  <a:pos x="1231" y="567"/>
                </a:cxn>
                <a:cxn ang="0">
                  <a:pos x="1227" y="334"/>
                </a:cxn>
              </a:cxnLst>
              <a:rect l="0" t="0" r="0" b="0"/>
              <a:pathLst>
                <a:path w="1375" h="779">
                  <a:moveTo>
                    <a:pt x="1360" y="371"/>
                  </a:moveTo>
                  <a:cubicBezTo>
                    <a:pt x="1354" y="333"/>
                    <a:pt x="1347" y="301"/>
                    <a:pt x="1319" y="269"/>
                  </a:cubicBezTo>
                  <a:cubicBezTo>
                    <a:pt x="1307" y="256"/>
                    <a:pt x="1292" y="245"/>
                    <a:pt x="1281" y="231"/>
                  </a:cubicBezTo>
                  <a:cubicBezTo>
                    <a:pt x="1268" y="214"/>
                    <a:pt x="1262" y="193"/>
                    <a:pt x="1245" y="177"/>
                  </a:cubicBezTo>
                  <a:cubicBezTo>
                    <a:pt x="1218" y="151"/>
                    <a:pt x="1179" y="129"/>
                    <a:pt x="1148" y="105"/>
                  </a:cubicBezTo>
                  <a:cubicBezTo>
                    <a:pt x="1115" y="80"/>
                    <a:pt x="1069" y="59"/>
                    <a:pt x="1030" y="47"/>
                  </a:cubicBezTo>
                  <a:cubicBezTo>
                    <a:pt x="952" y="21"/>
                    <a:pt x="840" y="0"/>
                    <a:pt x="761" y="33"/>
                  </a:cubicBezTo>
                  <a:cubicBezTo>
                    <a:pt x="689" y="63"/>
                    <a:pt x="621" y="97"/>
                    <a:pt x="566" y="154"/>
                  </a:cubicBezTo>
                  <a:cubicBezTo>
                    <a:pt x="508" y="213"/>
                    <a:pt x="467" y="282"/>
                    <a:pt x="415" y="343"/>
                  </a:cubicBezTo>
                  <a:cubicBezTo>
                    <a:pt x="363" y="405"/>
                    <a:pt x="268" y="458"/>
                    <a:pt x="190" y="418"/>
                  </a:cubicBezTo>
                  <a:cubicBezTo>
                    <a:pt x="143" y="394"/>
                    <a:pt x="118" y="364"/>
                    <a:pt x="124" y="309"/>
                  </a:cubicBezTo>
                  <a:cubicBezTo>
                    <a:pt x="131" y="254"/>
                    <a:pt x="131" y="206"/>
                    <a:pt x="148" y="156"/>
                  </a:cubicBezTo>
                  <a:cubicBezTo>
                    <a:pt x="149" y="153"/>
                    <a:pt x="146" y="159"/>
                    <a:pt x="145" y="159"/>
                  </a:cubicBezTo>
                  <a:cubicBezTo>
                    <a:pt x="55" y="137"/>
                    <a:pt x="55" y="137"/>
                    <a:pt x="55" y="137"/>
                  </a:cubicBezTo>
                  <a:cubicBezTo>
                    <a:pt x="46" y="182"/>
                    <a:pt x="16" y="224"/>
                    <a:pt x="8" y="272"/>
                  </a:cubicBezTo>
                  <a:cubicBezTo>
                    <a:pt x="0" y="317"/>
                    <a:pt x="4" y="358"/>
                    <a:pt x="15" y="400"/>
                  </a:cubicBezTo>
                  <a:cubicBezTo>
                    <a:pt x="36" y="484"/>
                    <a:pt x="129" y="532"/>
                    <a:pt x="201" y="559"/>
                  </a:cubicBezTo>
                  <a:cubicBezTo>
                    <a:pt x="275" y="588"/>
                    <a:pt x="352" y="604"/>
                    <a:pt x="428" y="582"/>
                  </a:cubicBezTo>
                  <a:cubicBezTo>
                    <a:pt x="434" y="616"/>
                    <a:pt x="475" y="667"/>
                    <a:pt x="501" y="691"/>
                  </a:cubicBezTo>
                  <a:cubicBezTo>
                    <a:pt x="502" y="692"/>
                    <a:pt x="503" y="693"/>
                    <a:pt x="504" y="694"/>
                  </a:cubicBezTo>
                  <a:cubicBezTo>
                    <a:pt x="522" y="715"/>
                    <a:pt x="533" y="752"/>
                    <a:pt x="554" y="765"/>
                  </a:cubicBezTo>
                  <a:cubicBezTo>
                    <a:pt x="575" y="779"/>
                    <a:pt x="603" y="768"/>
                    <a:pt x="627" y="768"/>
                  </a:cubicBezTo>
                  <a:cubicBezTo>
                    <a:pt x="679" y="768"/>
                    <a:pt x="734" y="771"/>
                    <a:pt x="787" y="771"/>
                  </a:cubicBezTo>
                  <a:cubicBezTo>
                    <a:pt x="884" y="771"/>
                    <a:pt x="981" y="774"/>
                    <a:pt x="1079" y="769"/>
                  </a:cubicBezTo>
                  <a:cubicBezTo>
                    <a:pt x="1114" y="772"/>
                    <a:pt x="1151" y="772"/>
                    <a:pt x="1183" y="765"/>
                  </a:cubicBezTo>
                  <a:cubicBezTo>
                    <a:pt x="1184" y="755"/>
                    <a:pt x="1185" y="758"/>
                    <a:pt x="1191" y="750"/>
                  </a:cubicBezTo>
                  <a:cubicBezTo>
                    <a:pt x="1224" y="754"/>
                    <a:pt x="1283" y="747"/>
                    <a:pt x="1313" y="733"/>
                  </a:cubicBezTo>
                  <a:cubicBezTo>
                    <a:pt x="1357" y="711"/>
                    <a:pt x="1362" y="675"/>
                    <a:pt x="1365" y="630"/>
                  </a:cubicBezTo>
                  <a:cubicBezTo>
                    <a:pt x="1371" y="543"/>
                    <a:pt x="1375" y="454"/>
                    <a:pt x="1360" y="371"/>
                  </a:cubicBezTo>
                  <a:close/>
                </a:path>
              </a:pathLst>
            </a:custGeom>
            <a:solidFill>
              <a:srgbClr val="E2CABA"/>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34" name="Freeform 2269">
              <a:extLst>
                <a:ext uri="{FF2B5EF4-FFF2-40B4-BE49-F238E27FC236}">
                  <a16:creationId xmlns:a16="http://schemas.microsoft.com/office/drawing/2014/main" xmlns="" id="{86AD80CE-3391-4446-8902-AC9A6CF2D857}"/>
                </a:ext>
              </a:extLst>
            </p:cNvPr>
            <p:cNvSpPr/>
            <p:nvPr/>
          </p:nvSpPr>
          <p:spPr>
            <a:xfrm>
              <a:off x="2100" y="2637"/>
              <a:ext cx="1092" cy="470"/>
            </a:xfrm>
            <a:custGeom>
              <a:avLst/>
              <a:gdLst/>
              <a:ahLst/>
              <a:cxnLst>
                <a:cxn ang="0">
                  <a:pos x="0" y="13"/>
                </a:cxn>
                <a:cxn ang="0">
                  <a:pos x="208" y="16"/>
                </a:cxn>
                <a:cxn ang="0">
                  <a:pos x="493" y="16"/>
                </a:cxn>
                <a:cxn ang="0">
                  <a:pos x="982" y="3"/>
                </a:cxn>
                <a:cxn ang="0">
                  <a:pos x="1076" y="7"/>
                </a:cxn>
                <a:cxn ang="0">
                  <a:pos x="1092" y="453"/>
                </a:cxn>
                <a:cxn ang="0">
                  <a:pos x="629" y="460"/>
                </a:cxn>
                <a:cxn ang="0">
                  <a:pos x="361" y="451"/>
                </a:cxn>
                <a:cxn ang="0">
                  <a:pos x="152" y="463"/>
                </a:cxn>
                <a:cxn ang="0">
                  <a:pos x="18" y="463"/>
                </a:cxn>
                <a:cxn ang="0">
                  <a:pos x="20" y="297"/>
                </a:cxn>
                <a:cxn ang="0">
                  <a:pos x="0" y="13"/>
                </a:cxn>
              </a:cxnLst>
              <a:rect l="0" t="0" r="0" b="0"/>
              <a:pathLst>
                <a:path w="1210" h="521">
                  <a:moveTo>
                    <a:pt x="0" y="15"/>
                  </a:moveTo>
                  <a:cubicBezTo>
                    <a:pt x="65" y="34"/>
                    <a:pt x="160" y="21"/>
                    <a:pt x="231" y="18"/>
                  </a:cubicBezTo>
                  <a:cubicBezTo>
                    <a:pt x="334" y="13"/>
                    <a:pt x="442" y="18"/>
                    <a:pt x="547" y="18"/>
                  </a:cubicBezTo>
                  <a:cubicBezTo>
                    <a:pt x="727" y="18"/>
                    <a:pt x="907" y="4"/>
                    <a:pt x="1089" y="4"/>
                  </a:cubicBezTo>
                  <a:cubicBezTo>
                    <a:pt x="1123" y="4"/>
                    <a:pt x="1161" y="0"/>
                    <a:pt x="1193" y="8"/>
                  </a:cubicBezTo>
                  <a:cubicBezTo>
                    <a:pt x="1201" y="172"/>
                    <a:pt x="1189" y="340"/>
                    <a:pt x="1210" y="503"/>
                  </a:cubicBezTo>
                  <a:cubicBezTo>
                    <a:pt x="1038" y="512"/>
                    <a:pt x="869" y="511"/>
                    <a:pt x="697" y="511"/>
                  </a:cubicBezTo>
                  <a:cubicBezTo>
                    <a:pt x="598" y="511"/>
                    <a:pt x="500" y="501"/>
                    <a:pt x="401" y="501"/>
                  </a:cubicBezTo>
                  <a:cubicBezTo>
                    <a:pt x="322" y="501"/>
                    <a:pt x="247" y="511"/>
                    <a:pt x="169" y="514"/>
                  </a:cubicBezTo>
                  <a:cubicBezTo>
                    <a:pt x="126" y="517"/>
                    <a:pt x="63" y="521"/>
                    <a:pt x="21" y="514"/>
                  </a:cubicBezTo>
                  <a:cubicBezTo>
                    <a:pt x="45" y="466"/>
                    <a:pt x="28" y="383"/>
                    <a:pt x="23" y="330"/>
                  </a:cubicBezTo>
                  <a:cubicBezTo>
                    <a:pt x="21" y="302"/>
                    <a:pt x="8" y="17"/>
                    <a:pt x="0" y="15"/>
                  </a:cubicBezTo>
                  <a:close/>
                </a:path>
              </a:pathLst>
            </a:custGeom>
            <a:solidFill>
              <a:srgbClr val="DEFCF6"/>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35" name="Freeform 2270">
              <a:extLst>
                <a:ext uri="{FF2B5EF4-FFF2-40B4-BE49-F238E27FC236}">
                  <a16:creationId xmlns:a16="http://schemas.microsoft.com/office/drawing/2014/main" xmlns="" id="{5C78F812-5A79-44FB-94AD-F5D1A216CD82}"/>
                </a:ext>
              </a:extLst>
            </p:cNvPr>
            <p:cNvSpPr>
              <a:spLocks noEditPoints="1"/>
            </p:cNvSpPr>
            <p:nvPr/>
          </p:nvSpPr>
          <p:spPr>
            <a:xfrm>
              <a:off x="2095" y="2634"/>
              <a:ext cx="1102" cy="477"/>
            </a:xfrm>
            <a:custGeom>
              <a:avLst/>
              <a:gdLst/>
              <a:ahLst/>
              <a:cxnLst>
                <a:cxn ang="0">
                  <a:pos x="1010" y="1"/>
                </a:cxn>
                <a:cxn ang="0">
                  <a:pos x="988" y="1"/>
                </a:cxn>
                <a:cxn ang="0">
                  <a:pos x="742" y="8"/>
                </a:cxn>
                <a:cxn ang="0">
                  <a:pos x="499" y="14"/>
                </a:cxn>
                <a:cxn ang="0">
                  <a:pos x="403" y="13"/>
                </a:cxn>
                <a:cxn ang="0">
                  <a:pos x="212" y="14"/>
                </a:cxn>
                <a:cxn ang="0">
                  <a:pos x="172" y="17"/>
                </a:cxn>
                <a:cxn ang="0">
                  <a:pos x="6" y="11"/>
                </a:cxn>
                <a:cxn ang="0">
                  <a:pos x="6" y="11"/>
                </a:cxn>
                <a:cxn ang="0">
                  <a:pos x="5" y="11"/>
                </a:cxn>
                <a:cxn ang="0">
                  <a:pos x="3" y="12"/>
                </a:cxn>
                <a:cxn ang="0">
                  <a:pos x="1" y="13"/>
                </a:cxn>
                <a:cxn ang="0">
                  <a:pos x="1" y="14"/>
                </a:cxn>
                <a:cxn ang="0">
                  <a:pos x="0" y="14"/>
                </a:cxn>
                <a:cxn ang="0">
                  <a:pos x="0" y="16"/>
                </a:cxn>
                <a:cxn ang="0">
                  <a:pos x="0" y="17"/>
                </a:cxn>
                <a:cxn ang="0">
                  <a:pos x="1" y="18"/>
                </a:cxn>
                <a:cxn ang="0">
                  <a:pos x="18" y="238"/>
                </a:cxn>
                <a:cxn ang="0">
                  <a:pos x="21" y="301"/>
                </a:cxn>
                <a:cxn ang="0">
                  <a:pos x="25" y="327"/>
                </a:cxn>
                <a:cxn ang="0">
                  <a:pos x="30" y="403"/>
                </a:cxn>
                <a:cxn ang="0">
                  <a:pos x="19" y="465"/>
                </a:cxn>
                <a:cxn ang="0">
                  <a:pos x="19" y="467"/>
                </a:cxn>
                <a:cxn ang="0">
                  <a:pos x="19" y="468"/>
                </a:cxn>
                <a:cxn ang="0">
                  <a:pos x="23" y="471"/>
                </a:cxn>
                <a:cxn ang="0">
                  <a:pos x="143" y="472"/>
                </a:cxn>
                <a:cxn ang="0">
                  <a:pos x="157" y="472"/>
                </a:cxn>
                <a:cxn ang="0">
                  <a:pos x="239" y="466"/>
                </a:cxn>
                <a:cxn ang="0">
                  <a:pos x="367" y="459"/>
                </a:cxn>
                <a:cxn ang="0">
                  <a:pos x="500" y="464"/>
                </a:cxn>
                <a:cxn ang="0">
                  <a:pos x="634" y="468"/>
                </a:cxn>
                <a:cxn ang="0">
                  <a:pos x="715" y="468"/>
                </a:cxn>
                <a:cxn ang="0">
                  <a:pos x="1097" y="462"/>
                </a:cxn>
                <a:cxn ang="0">
                  <a:pos x="1101" y="460"/>
                </a:cxn>
                <a:cxn ang="0">
                  <a:pos x="1102" y="457"/>
                </a:cxn>
                <a:cxn ang="0">
                  <a:pos x="1089" y="180"/>
                </a:cxn>
                <a:cxn ang="0">
                  <a:pos x="1086" y="9"/>
                </a:cxn>
                <a:cxn ang="0">
                  <a:pos x="1083" y="5"/>
                </a:cxn>
                <a:cxn ang="0">
                  <a:pos x="1010" y="1"/>
                </a:cxn>
                <a:cxn ang="0">
                  <a:pos x="742" y="17"/>
                </a:cxn>
                <a:cxn ang="0">
                  <a:pos x="988" y="10"/>
                </a:cxn>
                <a:cxn ang="0">
                  <a:pos x="1010" y="10"/>
                </a:cxn>
                <a:cxn ang="0">
                  <a:pos x="1077" y="13"/>
                </a:cxn>
                <a:cxn ang="0">
                  <a:pos x="1080" y="180"/>
                </a:cxn>
                <a:cxn ang="0">
                  <a:pos x="1092" y="453"/>
                </a:cxn>
                <a:cxn ang="0">
                  <a:pos x="715" y="459"/>
                </a:cxn>
                <a:cxn ang="0">
                  <a:pos x="634" y="459"/>
                </a:cxn>
                <a:cxn ang="0">
                  <a:pos x="500" y="455"/>
                </a:cxn>
                <a:cxn ang="0">
                  <a:pos x="367" y="449"/>
                </a:cxn>
                <a:cxn ang="0">
                  <a:pos x="238" y="457"/>
                </a:cxn>
                <a:cxn ang="0">
                  <a:pos x="157" y="462"/>
                </a:cxn>
                <a:cxn ang="0">
                  <a:pos x="142" y="463"/>
                </a:cxn>
                <a:cxn ang="0">
                  <a:pos x="30" y="462"/>
                </a:cxn>
                <a:cxn ang="0">
                  <a:pos x="40" y="403"/>
                </a:cxn>
                <a:cxn ang="0">
                  <a:pos x="34" y="327"/>
                </a:cxn>
                <a:cxn ang="0">
                  <a:pos x="30" y="300"/>
                </a:cxn>
                <a:cxn ang="0">
                  <a:pos x="27" y="238"/>
                </a:cxn>
                <a:cxn ang="0">
                  <a:pos x="11" y="22"/>
                </a:cxn>
                <a:cxn ang="0">
                  <a:pos x="172" y="26"/>
                </a:cxn>
                <a:cxn ang="0">
                  <a:pos x="213" y="23"/>
                </a:cxn>
                <a:cxn ang="0">
                  <a:pos x="403" y="22"/>
                </a:cxn>
                <a:cxn ang="0">
                  <a:pos x="499" y="23"/>
                </a:cxn>
                <a:cxn ang="0">
                  <a:pos x="742" y="17"/>
                </a:cxn>
              </a:cxnLst>
              <a:rect l="0" t="0" r="0" b="0"/>
              <a:pathLst>
                <a:path w="1221" h="528">
                  <a:moveTo>
                    <a:pt x="1120" y="2"/>
                  </a:moveTo>
                  <a:cubicBezTo>
                    <a:pt x="1095" y="2"/>
                    <a:pt x="1095" y="2"/>
                    <a:pt x="1095" y="2"/>
                  </a:cubicBezTo>
                  <a:cubicBezTo>
                    <a:pt x="1004" y="2"/>
                    <a:pt x="912" y="5"/>
                    <a:pt x="823" y="9"/>
                  </a:cubicBezTo>
                  <a:cubicBezTo>
                    <a:pt x="735" y="12"/>
                    <a:pt x="643" y="16"/>
                    <a:pt x="553" y="16"/>
                  </a:cubicBezTo>
                  <a:cubicBezTo>
                    <a:pt x="447" y="15"/>
                    <a:pt x="447" y="15"/>
                    <a:pt x="447" y="15"/>
                  </a:cubicBezTo>
                  <a:cubicBezTo>
                    <a:pt x="378" y="14"/>
                    <a:pt x="306" y="12"/>
                    <a:pt x="236" y="16"/>
                  </a:cubicBezTo>
                  <a:cubicBezTo>
                    <a:pt x="191" y="19"/>
                    <a:pt x="191" y="19"/>
                    <a:pt x="191" y="19"/>
                  </a:cubicBezTo>
                  <a:cubicBezTo>
                    <a:pt x="129" y="23"/>
                    <a:pt x="58" y="28"/>
                    <a:pt x="7" y="13"/>
                  </a:cubicBezTo>
                  <a:cubicBezTo>
                    <a:pt x="7" y="13"/>
                    <a:pt x="7" y="13"/>
                    <a:pt x="7" y="13"/>
                  </a:cubicBezTo>
                  <a:cubicBezTo>
                    <a:pt x="7" y="13"/>
                    <a:pt x="6" y="13"/>
                    <a:pt x="6" y="13"/>
                  </a:cubicBezTo>
                  <a:cubicBezTo>
                    <a:pt x="5" y="13"/>
                    <a:pt x="5" y="14"/>
                    <a:pt x="4" y="14"/>
                  </a:cubicBezTo>
                  <a:cubicBezTo>
                    <a:pt x="3" y="14"/>
                    <a:pt x="3" y="14"/>
                    <a:pt x="2" y="15"/>
                  </a:cubicBezTo>
                  <a:cubicBezTo>
                    <a:pt x="2" y="15"/>
                    <a:pt x="2" y="15"/>
                    <a:pt x="2" y="16"/>
                  </a:cubicBezTo>
                  <a:cubicBezTo>
                    <a:pt x="1" y="16"/>
                    <a:pt x="1" y="16"/>
                    <a:pt x="1" y="16"/>
                  </a:cubicBezTo>
                  <a:cubicBezTo>
                    <a:pt x="0" y="17"/>
                    <a:pt x="0" y="17"/>
                    <a:pt x="0" y="18"/>
                  </a:cubicBezTo>
                  <a:cubicBezTo>
                    <a:pt x="0" y="18"/>
                    <a:pt x="1" y="18"/>
                    <a:pt x="1" y="19"/>
                  </a:cubicBezTo>
                  <a:cubicBezTo>
                    <a:pt x="1" y="20"/>
                    <a:pt x="1" y="20"/>
                    <a:pt x="2" y="21"/>
                  </a:cubicBezTo>
                  <a:cubicBezTo>
                    <a:pt x="7" y="32"/>
                    <a:pt x="16" y="183"/>
                    <a:pt x="20" y="264"/>
                  </a:cubicBezTo>
                  <a:cubicBezTo>
                    <a:pt x="24" y="334"/>
                    <a:pt x="24" y="334"/>
                    <a:pt x="24" y="334"/>
                  </a:cubicBezTo>
                  <a:cubicBezTo>
                    <a:pt x="24" y="334"/>
                    <a:pt x="28" y="363"/>
                    <a:pt x="28" y="363"/>
                  </a:cubicBezTo>
                  <a:cubicBezTo>
                    <a:pt x="31" y="390"/>
                    <a:pt x="34" y="420"/>
                    <a:pt x="34" y="447"/>
                  </a:cubicBezTo>
                  <a:cubicBezTo>
                    <a:pt x="34" y="473"/>
                    <a:pt x="31" y="496"/>
                    <a:pt x="22" y="515"/>
                  </a:cubicBezTo>
                  <a:cubicBezTo>
                    <a:pt x="22" y="515"/>
                    <a:pt x="22" y="516"/>
                    <a:pt x="22" y="517"/>
                  </a:cubicBezTo>
                  <a:cubicBezTo>
                    <a:pt x="22" y="518"/>
                    <a:pt x="22" y="518"/>
                    <a:pt x="22" y="519"/>
                  </a:cubicBezTo>
                  <a:cubicBezTo>
                    <a:pt x="23" y="521"/>
                    <a:pt x="24" y="522"/>
                    <a:pt x="26" y="522"/>
                  </a:cubicBezTo>
                  <a:cubicBezTo>
                    <a:pt x="64" y="528"/>
                    <a:pt x="116" y="526"/>
                    <a:pt x="159" y="523"/>
                  </a:cubicBezTo>
                  <a:cubicBezTo>
                    <a:pt x="175" y="523"/>
                    <a:pt x="175" y="523"/>
                    <a:pt x="175" y="523"/>
                  </a:cubicBezTo>
                  <a:cubicBezTo>
                    <a:pt x="265" y="516"/>
                    <a:pt x="265" y="516"/>
                    <a:pt x="265" y="516"/>
                  </a:cubicBezTo>
                  <a:cubicBezTo>
                    <a:pt x="311" y="512"/>
                    <a:pt x="359" y="509"/>
                    <a:pt x="407" y="509"/>
                  </a:cubicBezTo>
                  <a:cubicBezTo>
                    <a:pt x="456" y="509"/>
                    <a:pt x="506" y="511"/>
                    <a:pt x="554" y="514"/>
                  </a:cubicBezTo>
                  <a:cubicBezTo>
                    <a:pt x="602" y="516"/>
                    <a:pt x="653" y="519"/>
                    <a:pt x="703" y="519"/>
                  </a:cubicBezTo>
                  <a:cubicBezTo>
                    <a:pt x="793" y="519"/>
                    <a:pt x="793" y="519"/>
                    <a:pt x="793" y="519"/>
                  </a:cubicBezTo>
                  <a:cubicBezTo>
                    <a:pt x="931" y="519"/>
                    <a:pt x="1074" y="519"/>
                    <a:pt x="1216" y="512"/>
                  </a:cubicBezTo>
                  <a:cubicBezTo>
                    <a:pt x="1218" y="512"/>
                    <a:pt x="1219" y="511"/>
                    <a:pt x="1220" y="510"/>
                  </a:cubicBezTo>
                  <a:cubicBezTo>
                    <a:pt x="1221" y="509"/>
                    <a:pt x="1221" y="507"/>
                    <a:pt x="1221" y="506"/>
                  </a:cubicBezTo>
                  <a:cubicBezTo>
                    <a:pt x="1208" y="405"/>
                    <a:pt x="1208" y="301"/>
                    <a:pt x="1207" y="200"/>
                  </a:cubicBezTo>
                  <a:cubicBezTo>
                    <a:pt x="1207" y="138"/>
                    <a:pt x="1207" y="74"/>
                    <a:pt x="1204" y="11"/>
                  </a:cubicBezTo>
                  <a:cubicBezTo>
                    <a:pt x="1204" y="9"/>
                    <a:pt x="1202" y="7"/>
                    <a:pt x="1200" y="6"/>
                  </a:cubicBezTo>
                  <a:cubicBezTo>
                    <a:pt x="1175" y="0"/>
                    <a:pt x="1147" y="1"/>
                    <a:pt x="1120" y="2"/>
                  </a:cubicBezTo>
                  <a:close/>
                  <a:moveTo>
                    <a:pt x="823" y="19"/>
                  </a:moveTo>
                  <a:cubicBezTo>
                    <a:pt x="912" y="16"/>
                    <a:pt x="1004" y="12"/>
                    <a:pt x="1095" y="12"/>
                  </a:cubicBezTo>
                  <a:cubicBezTo>
                    <a:pt x="1120" y="12"/>
                    <a:pt x="1120" y="12"/>
                    <a:pt x="1120" y="12"/>
                  </a:cubicBezTo>
                  <a:cubicBezTo>
                    <a:pt x="1145" y="11"/>
                    <a:pt x="1171" y="11"/>
                    <a:pt x="1194" y="15"/>
                  </a:cubicBezTo>
                  <a:cubicBezTo>
                    <a:pt x="1197" y="77"/>
                    <a:pt x="1197" y="140"/>
                    <a:pt x="1197" y="200"/>
                  </a:cubicBezTo>
                  <a:cubicBezTo>
                    <a:pt x="1198" y="299"/>
                    <a:pt x="1198" y="402"/>
                    <a:pt x="1210" y="502"/>
                  </a:cubicBezTo>
                  <a:cubicBezTo>
                    <a:pt x="1070" y="509"/>
                    <a:pt x="929" y="509"/>
                    <a:pt x="793" y="509"/>
                  </a:cubicBezTo>
                  <a:cubicBezTo>
                    <a:pt x="703" y="509"/>
                    <a:pt x="703" y="509"/>
                    <a:pt x="703" y="509"/>
                  </a:cubicBezTo>
                  <a:cubicBezTo>
                    <a:pt x="653" y="509"/>
                    <a:pt x="603" y="506"/>
                    <a:pt x="554" y="504"/>
                  </a:cubicBezTo>
                  <a:cubicBezTo>
                    <a:pt x="506" y="501"/>
                    <a:pt x="456" y="498"/>
                    <a:pt x="407" y="498"/>
                  </a:cubicBezTo>
                  <a:cubicBezTo>
                    <a:pt x="358" y="498"/>
                    <a:pt x="310" y="502"/>
                    <a:pt x="264" y="506"/>
                  </a:cubicBezTo>
                  <a:cubicBezTo>
                    <a:pt x="175" y="512"/>
                    <a:pt x="175" y="512"/>
                    <a:pt x="175" y="512"/>
                  </a:cubicBezTo>
                  <a:cubicBezTo>
                    <a:pt x="158" y="513"/>
                    <a:pt x="158" y="513"/>
                    <a:pt x="158" y="513"/>
                  </a:cubicBezTo>
                  <a:cubicBezTo>
                    <a:pt x="118" y="515"/>
                    <a:pt x="70" y="518"/>
                    <a:pt x="34" y="512"/>
                  </a:cubicBezTo>
                  <a:cubicBezTo>
                    <a:pt x="42" y="494"/>
                    <a:pt x="45" y="471"/>
                    <a:pt x="45" y="447"/>
                  </a:cubicBezTo>
                  <a:cubicBezTo>
                    <a:pt x="45" y="419"/>
                    <a:pt x="41" y="389"/>
                    <a:pt x="38" y="362"/>
                  </a:cubicBezTo>
                  <a:cubicBezTo>
                    <a:pt x="34" y="333"/>
                    <a:pt x="34" y="333"/>
                    <a:pt x="34" y="333"/>
                  </a:cubicBezTo>
                  <a:cubicBezTo>
                    <a:pt x="30" y="264"/>
                    <a:pt x="30" y="264"/>
                    <a:pt x="30" y="264"/>
                  </a:cubicBezTo>
                  <a:cubicBezTo>
                    <a:pt x="21" y="101"/>
                    <a:pt x="17" y="45"/>
                    <a:pt x="13" y="25"/>
                  </a:cubicBezTo>
                  <a:cubicBezTo>
                    <a:pt x="65" y="38"/>
                    <a:pt x="132" y="33"/>
                    <a:pt x="191" y="29"/>
                  </a:cubicBezTo>
                  <a:cubicBezTo>
                    <a:pt x="237" y="26"/>
                    <a:pt x="237" y="26"/>
                    <a:pt x="237" y="26"/>
                  </a:cubicBezTo>
                  <a:cubicBezTo>
                    <a:pt x="306" y="23"/>
                    <a:pt x="378" y="24"/>
                    <a:pt x="447" y="25"/>
                  </a:cubicBezTo>
                  <a:cubicBezTo>
                    <a:pt x="553" y="26"/>
                    <a:pt x="553" y="26"/>
                    <a:pt x="553" y="26"/>
                  </a:cubicBezTo>
                  <a:cubicBezTo>
                    <a:pt x="643" y="26"/>
                    <a:pt x="735" y="23"/>
                    <a:pt x="823" y="19"/>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36" name="Freeform 2271">
              <a:extLst>
                <a:ext uri="{FF2B5EF4-FFF2-40B4-BE49-F238E27FC236}">
                  <a16:creationId xmlns:a16="http://schemas.microsoft.com/office/drawing/2014/main" xmlns="" id="{FAF06D68-87CD-4CA1-A56F-2BC98BF86066}"/>
                </a:ext>
              </a:extLst>
            </p:cNvPr>
            <p:cNvSpPr/>
            <p:nvPr/>
          </p:nvSpPr>
          <p:spPr>
            <a:xfrm>
              <a:off x="1976" y="1993"/>
              <a:ext cx="101" cy="78"/>
            </a:xfrm>
            <a:custGeom>
              <a:avLst/>
              <a:gdLst/>
              <a:ahLst/>
              <a:cxnLst>
                <a:cxn ang="0">
                  <a:pos x="4" y="48"/>
                </a:cxn>
                <a:cxn ang="0">
                  <a:pos x="36" y="0"/>
                </a:cxn>
                <a:cxn ang="0">
                  <a:pos x="62" y="32"/>
                </a:cxn>
                <a:cxn ang="0">
                  <a:pos x="101" y="9"/>
                </a:cxn>
                <a:cxn ang="0">
                  <a:pos x="88" y="71"/>
                </a:cxn>
                <a:cxn ang="0">
                  <a:pos x="0" y="66"/>
                </a:cxn>
              </a:cxnLst>
              <a:rect l="0" t="0" r="0" b="0"/>
              <a:pathLst>
                <a:path w="111" h="86">
                  <a:moveTo>
                    <a:pt x="5" y="54"/>
                  </a:moveTo>
                  <a:cubicBezTo>
                    <a:pt x="14" y="43"/>
                    <a:pt x="23" y="12"/>
                    <a:pt x="40" y="0"/>
                  </a:cubicBezTo>
                  <a:cubicBezTo>
                    <a:pt x="46" y="15"/>
                    <a:pt x="54" y="29"/>
                    <a:pt x="69" y="36"/>
                  </a:cubicBezTo>
                  <a:cubicBezTo>
                    <a:pt x="82" y="25"/>
                    <a:pt x="94" y="13"/>
                    <a:pt x="111" y="11"/>
                  </a:cubicBezTo>
                  <a:cubicBezTo>
                    <a:pt x="110" y="35"/>
                    <a:pt x="105" y="57"/>
                    <a:pt x="97" y="79"/>
                  </a:cubicBezTo>
                  <a:cubicBezTo>
                    <a:pt x="70" y="74"/>
                    <a:pt x="23" y="86"/>
                    <a:pt x="0" y="73"/>
                  </a:cubicBezTo>
                </a:path>
              </a:pathLst>
            </a:custGeom>
            <a:solidFill>
              <a:srgbClr val="EAADBC"/>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37" name="Freeform 2272">
              <a:extLst>
                <a:ext uri="{FF2B5EF4-FFF2-40B4-BE49-F238E27FC236}">
                  <a16:creationId xmlns:a16="http://schemas.microsoft.com/office/drawing/2014/main" xmlns="" id="{9072CC98-73DD-473E-A3FE-0E39FB034446}"/>
                </a:ext>
              </a:extLst>
            </p:cNvPr>
            <p:cNvSpPr/>
            <p:nvPr/>
          </p:nvSpPr>
          <p:spPr>
            <a:xfrm>
              <a:off x="2402" y="2198"/>
              <a:ext cx="101" cy="78"/>
            </a:xfrm>
            <a:custGeom>
              <a:avLst/>
              <a:gdLst/>
              <a:ahLst/>
              <a:cxnLst>
                <a:cxn ang="0">
                  <a:pos x="24" y="10"/>
                </a:cxn>
                <a:cxn ang="0">
                  <a:pos x="3" y="52"/>
                </a:cxn>
                <a:cxn ang="0">
                  <a:pos x="45" y="77"/>
                </a:cxn>
                <a:cxn ang="0">
                  <a:pos x="66" y="7"/>
                </a:cxn>
                <a:cxn ang="0">
                  <a:pos x="22" y="11"/>
                </a:cxn>
              </a:cxnLst>
              <a:rect l="0" t="0" r="0" b="0"/>
              <a:pathLst>
                <a:path w="112" h="87">
                  <a:moveTo>
                    <a:pt x="27" y="12"/>
                  </a:moveTo>
                  <a:cubicBezTo>
                    <a:pt x="15" y="27"/>
                    <a:pt x="0" y="37"/>
                    <a:pt x="4" y="59"/>
                  </a:cubicBezTo>
                  <a:cubicBezTo>
                    <a:pt x="9" y="81"/>
                    <a:pt x="31" y="87"/>
                    <a:pt x="50" y="86"/>
                  </a:cubicBezTo>
                  <a:cubicBezTo>
                    <a:pt x="88" y="83"/>
                    <a:pt x="112" y="28"/>
                    <a:pt x="74" y="8"/>
                  </a:cubicBezTo>
                  <a:cubicBezTo>
                    <a:pt x="59" y="0"/>
                    <a:pt x="38" y="1"/>
                    <a:pt x="25" y="13"/>
                  </a:cubicBezTo>
                </a:path>
              </a:pathLst>
            </a:custGeom>
            <a:solidFill>
              <a:srgbClr val="FFFFFF"/>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38" name="Freeform 2273">
              <a:extLst>
                <a:ext uri="{FF2B5EF4-FFF2-40B4-BE49-F238E27FC236}">
                  <a16:creationId xmlns:a16="http://schemas.microsoft.com/office/drawing/2014/main" xmlns="" id="{6C6DC629-7678-49D7-BF2E-BCF842532A18}"/>
                </a:ext>
              </a:extLst>
            </p:cNvPr>
            <p:cNvSpPr/>
            <p:nvPr/>
          </p:nvSpPr>
          <p:spPr>
            <a:xfrm>
              <a:off x="1920" y="1942"/>
              <a:ext cx="1175" cy="517"/>
            </a:xfrm>
            <a:custGeom>
              <a:avLst/>
              <a:gdLst/>
              <a:ahLst/>
              <a:cxnLst>
                <a:cxn ang="0">
                  <a:pos x="813" y="1"/>
                </a:cxn>
                <a:cxn ang="0">
                  <a:pos x="784" y="1"/>
                </a:cxn>
                <a:cxn ang="0">
                  <a:pos x="716" y="8"/>
                </a:cxn>
                <a:cxn ang="0">
                  <a:pos x="613" y="52"/>
                </a:cxn>
                <a:cxn ang="0">
                  <a:pos x="485" y="163"/>
                </a:cxn>
                <a:cxn ang="0">
                  <a:pos x="439" y="224"/>
                </a:cxn>
                <a:cxn ang="0">
                  <a:pos x="276" y="362"/>
                </a:cxn>
                <a:cxn ang="0">
                  <a:pos x="131" y="301"/>
                </a:cxn>
                <a:cxn ang="0">
                  <a:pos x="141" y="157"/>
                </a:cxn>
                <a:cxn ang="0">
                  <a:pos x="149" y="121"/>
                </a:cxn>
                <a:cxn ang="0">
                  <a:pos x="149" y="118"/>
                </a:cxn>
                <a:cxn ang="0">
                  <a:pos x="147" y="117"/>
                </a:cxn>
                <a:cxn ang="0">
                  <a:pos x="118" y="110"/>
                </a:cxn>
                <a:cxn ang="0">
                  <a:pos x="87" y="105"/>
                </a:cxn>
                <a:cxn ang="0">
                  <a:pos x="45" y="132"/>
                </a:cxn>
                <a:cxn ang="0">
                  <a:pos x="20" y="333"/>
                </a:cxn>
                <a:cxn ang="0">
                  <a:pos x="307" y="510"/>
                </a:cxn>
                <a:cxn ang="0">
                  <a:pos x="538" y="478"/>
                </a:cxn>
                <a:cxn ang="0">
                  <a:pos x="568" y="475"/>
                </a:cxn>
                <a:cxn ang="0">
                  <a:pos x="568" y="470"/>
                </a:cxn>
                <a:cxn ang="0">
                  <a:pos x="537" y="471"/>
                </a:cxn>
                <a:cxn ang="0">
                  <a:pos x="307" y="503"/>
                </a:cxn>
                <a:cxn ang="0">
                  <a:pos x="27" y="330"/>
                </a:cxn>
                <a:cxn ang="0">
                  <a:pos x="51" y="135"/>
                </a:cxn>
                <a:cxn ang="0">
                  <a:pos x="86" y="112"/>
                </a:cxn>
                <a:cxn ang="0">
                  <a:pos x="116" y="118"/>
                </a:cxn>
                <a:cxn ang="0">
                  <a:pos x="141" y="123"/>
                </a:cxn>
                <a:cxn ang="0">
                  <a:pos x="134" y="155"/>
                </a:cxn>
                <a:cxn ang="0">
                  <a:pos x="120" y="227"/>
                </a:cxn>
                <a:cxn ang="0">
                  <a:pos x="124" y="304"/>
                </a:cxn>
                <a:cxn ang="0">
                  <a:pos x="278" y="370"/>
                </a:cxn>
                <a:cxn ang="0">
                  <a:pos x="446" y="228"/>
                </a:cxn>
                <a:cxn ang="0">
                  <a:pos x="491" y="169"/>
                </a:cxn>
                <a:cxn ang="0">
                  <a:pos x="616" y="59"/>
                </a:cxn>
                <a:cxn ang="0">
                  <a:pos x="718" y="15"/>
                </a:cxn>
                <a:cxn ang="0">
                  <a:pos x="784" y="9"/>
                </a:cxn>
                <a:cxn ang="0">
                  <a:pos x="813" y="9"/>
                </a:cxn>
                <a:cxn ang="0">
                  <a:pos x="951" y="33"/>
                </a:cxn>
                <a:cxn ang="0">
                  <a:pos x="1166" y="187"/>
                </a:cxn>
                <a:cxn ang="0">
                  <a:pos x="1172" y="189"/>
                </a:cxn>
                <a:cxn ang="0">
                  <a:pos x="1174" y="183"/>
                </a:cxn>
                <a:cxn ang="0">
                  <a:pos x="953" y="26"/>
                </a:cxn>
                <a:cxn ang="0">
                  <a:pos x="813" y="1"/>
                </a:cxn>
              </a:cxnLst>
              <a:rect l="0" t="0" r="0" b="0"/>
              <a:pathLst>
                <a:path w="1301" h="574">
                  <a:moveTo>
                    <a:pt x="901" y="2"/>
                  </a:moveTo>
                  <a:cubicBezTo>
                    <a:pt x="869" y="2"/>
                    <a:pt x="869" y="2"/>
                    <a:pt x="869" y="2"/>
                  </a:cubicBezTo>
                  <a:cubicBezTo>
                    <a:pt x="843" y="2"/>
                    <a:pt x="819" y="2"/>
                    <a:pt x="793" y="9"/>
                  </a:cubicBezTo>
                  <a:cubicBezTo>
                    <a:pt x="755" y="20"/>
                    <a:pt x="716" y="36"/>
                    <a:pt x="679" y="58"/>
                  </a:cubicBezTo>
                  <a:cubicBezTo>
                    <a:pt x="632" y="86"/>
                    <a:pt x="586" y="127"/>
                    <a:pt x="538" y="182"/>
                  </a:cubicBezTo>
                  <a:cubicBezTo>
                    <a:pt x="521" y="203"/>
                    <a:pt x="504" y="226"/>
                    <a:pt x="487" y="249"/>
                  </a:cubicBezTo>
                  <a:cubicBezTo>
                    <a:pt x="439" y="317"/>
                    <a:pt x="389" y="387"/>
                    <a:pt x="306" y="403"/>
                  </a:cubicBezTo>
                  <a:cubicBezTo>
                    <a:pt x="275" y="409"/>
                    <a:pt x="172" y="422"/>
                    <a:pt x="146" y="335"/>
                  </a:cubicBezTo>
                  <a:cubicBezTo>
                    <a:pt x="130" y="283"/>
                    <a:pt x="144" y="228"/>
                    <a:pt x="157" y="175"/>
                  </a:cubicBezTo>
                  <a:cubicBezTo>
                    <a:pt x="166" y="135"/>
                    <a:pt x="166" y="135"/>
                    <a:pt x="166" y="135"/>
                  </a:cubicBezTo>
                  <a:cubicBezTo>
                    <a:pt x="167" y="134"/>
                    <a:pt x="166" y="133"/>
                    <a:pt x="166" y="132"/>
                  </a:cubicBezTo>
                  <a:cubicBezTo>
                    <a:pt x="165" y="131"/>
                    <a:pt x="164" y="130"/>
                    <a:pt x="163" y="130"/>
                  </a:cubicBezTo>
                  <a:cubicBezTo>
                    <a:pt x="131" y="123"/>
                    <a:pt x="131" y="123"/>
                    <a:pt x="131" y="123"/>
                  </a:cubicBezTo>
                  <a:cubicBezTo>
                    <a:pt x="97" y="117"/>
                    <a:pt x="97" y="117"/>
                    <a:pt x="97" y="117"/>
                  </a:cubicBezTo>
                  <a:cubicBezTo>
                    <a:pt x="68" y="112"/>
                    <a:pt x="63" y="120"/>
                    <a:pt x="50" y="147"/>
                  </a:cubicBezTo>
                  <a:cubicBezTo>
                    <a:pt x="20" y="209"/>
                    <a:pt x="0" y="302"/>
                    <a:pt x="23" y="370"/>
                  </a:cubicBezTo>
                  <a:cubicBezTo>
                    <a:pt x="61" y="481"/>
                    <a:pt x="180" y="555"/>
                    <a:pt x="341" y="567"/>
                  </a:cubicBezTo>
                  <a:cubicBezTo>
                    <a:pt x="437" y="574"/>
                    <a:pt x="521" y="554"/>
                    <a:pt x="596" y="531"/>
                  </a:cubicBezTo>
                  <a:cubicBezTo>
                    <a:pt x="612" y="535"/>
                    <a:pt x="626" y="534"/>
                    <a:pt x="629" y="528"/>
                  </a:cubicBezTo>
                  <a:cubicBezTo>
                    <a:pt x="631" y="526"/>
                    <a:pt x="630" y="524"/>
                    <a:pt x="629" y="522"/>
                  </a:cubicBezTo>
                  <a:cubicBezTo>
                    <a:pt x="624" y="515"/>
                    <a:pt x="604" y="520"/>
                    <a:pt x="595" y="523"/>
                  </a:cubicBezTo>
                  <a:cubicBezTo>
                    <a:pt x="520" y="546"/>
                    <a:pt x="437" y="566"/>
                    <a:pt x="341" y="559"/>
                  </a:cubicBezTo>
                  <a:cubicBezTo>
                    <a:pt x="282" y="554"/>
                    <a:pt x="85" y="527"/>
                    <a:pt x="31" y="367"/>
                  </a:cubicBezTo>
                  <a:cubicBezTo>
                    <a:pt x="9" y="301"/>
                    <a:pt x="28" y="211"/>
                    <a:pt x="57" y="150"/>
                  </a:cubicBezTo>
                  <a:cubicBezTo>
                    <a:pt x="70" y="125"/>
                    <a:pt x="72" y="121"/>
                    <a:pt x="96" y="125"/>
                  </a:cubicBezTo>
                  <a:cubicBezTo>
                    <a:pt x="129" y="132"/>
                    <a:pt x="129" y="132"/>
                    <a:pt x="129" y="132"/>
                  </a:cubicBezTo>
                  <a:cubicBezTo>
                    <a:pt x="129" y="132"/>
                    <a:pt x="151" y="136"/>
                    <a:pt x="157" y="137"/>
                  </a:cubicBezTo>
                  <a:cubicBezTo>
                    <a:pt x="156" y="144"/>
                    <a:pt x="149" y="173"/>
                    <a:pt x="149" y="173"/>
                  </a:cubicBezTo>
                  <a:cubicBezTo>
                    <a:pt x="143" y="199"/>
                    <a:pt x="136" y="226"/>
                    <a:pt x="133" y="253"/>
                  </a:cubicBezTo>
                  <a:cubicBezTo>
                    <a:pt x="129" y="281"/>
                    <a:pt x="129" y="310"/>
                    <a:pt x="138" y="338"/>
                  </a:cubicBezTo>
                  <a:cubicBezTo>
                    <a:pt x="157" y="401"/>
                    <a:pt x="220" y="428"/>
                    <a:pt x="308" y="411"/>
                  </a:cubicBezTo>
                  <a:cubicBezTo>
                    <a:pt x="394" y="394"/>
                    <a:pt x="445" y="323"/>
                    <a:pt x="494" y="254"/>
                  </a:cubicBezTo>
                  <a:cubicBezTo>
                    <a:pt x="511" y="230"/>
                    <a:pt x="527" y="208"/>
                    <a:pt x="544" y="188"/>
                  </a:cubicBezTo>
                  <a:cubicBezTo>
                    <a:pt x="591" y="133"/>
                    <a:pt x="637" y="93"/>
                    <a:pt x="683" y="66"/>
                  </a:cubicBezTo>
                  <a:cubicBezTo>
                    <a:pt x="720" y="44"/>
                    <a:pt x="758" y="28"/>
                    <a:pt x="795" y="17"/>
                  </a:cubicBezTo>
                  <a:cubicBezTo>
                    <a:pt x="820" y="10"/>
                    <a:pt x="844" y="10"/>
                    <a:pt x="869" y="11"/>
                  </a:cubicBezTo>
                  <a:cubicBezTo>
                    <a:pt x="901" y="11"/>
                    <a:pt x="901" y="11"/>
                    <a:pt x="901" y="11"/>
                  </a:cubicBezTo>
                  <a:cubicBezTo>
                    <a:pt x="958" y="8"/>
                    <a:pt x="1005" y="22"/>
                    <a:pt x="1054" y="37"/>
                  </a:cubicBezTo>
                  <a:cubicBezTo>
                    <a:pt x="1128" y="60"/>
                    <a:pt x="1251" y="127"/>
                    <a:pt x="1292" y="208"/>
                  </a:cubicBezTo>
                  <a:cubicBezTo>
                    <a:pt x="1293" y="210"/>
                    <a:pt x="1296" y="211"/>
                    <a:pt x="1298" y="210"/>
                  </a:cubicBezTo>
                  <a:cubicBezTo>
                    <a:pt x="1300" y="208"/>
                    <a:pt x="1301" y="206"/>
                    <a:pt x="1300" y="204"/>
                  </a:cubicBezTo>
                  <a:cubicBezTo>
                    <a:pt x="1257" y="121"/>
                    <a:pt x="1132" y="52"/>
                    <a:pt x="1056" y="29"/>
                  </a:cubicBezTo>
                  <a:cubicBezTo>
                    <a:pt x="1006" y="14"/>
                    <a:pt x="959" y="0"/>
                    <a:pt x="901"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39" name="Freeform 2274">
              <a:extLst>
                <a:ext uri="{FF2B5EF4-FFF2-40B4-BE49-F238E27FC236}">
                  <a16:creationId xmlns:a16="http://schemas.microsoft.com/office/drawing/2014/main" xmlns="" id="{F8AA2192-621E-4533-9E0E-AE597DB08348}"/>
                </a:ext>
              </a:extLst>
            </p:cNvPr>
            <p:cNvSpPr/>
            <p:nvPr/>
          </p:nvSpPr>
          <p:spPr>
            <a:xfrm>
              <a:off x="2810" y="2085"/>
              <a:ext cx="378" cy="546"/>
            </a:xfrm>
            <a:custGeom>
              <a:avLst/>
              <a:gdLst/>
              <a:ahLst/>
              <a:cxnLst>
                <a:cxn ang="0">
                  <a:pos x="197" y="5"/>
                </a:cxn>
                <a:cxn ang="0">
                  <a:pos x="193" y="9"/>
                </a:cxn>
                <a:cxn ang="0">
                  <a:pos x="198" y="13"/>
                </a:cxn>
                <a:cxn ang="0">
                  <a:pos x="304" y="68"/>
                </a:cxn>
                <a:cxn ang="0">
                  <a:pos x="356" y="196"/>
                </a:cxn>
                <a:cxn ang="0">
                  <a:pos x="349" y="453"/>
                </a:cxn>
                <a:cxn ang="0">
                  <a:pos x="134" y="490"/>
                </a:cxn>
                <a:cxn ang="0">
                  <a:pos x="108" y="484"/>
                </a:cxn>
                <a:cxn ang="0">
                  <a:pos x="103" y="483"/>
                </a:cxn>
                <a:cxn ang="0">
                  <a:pos x="16" y="434"/>
                </a:cxn>
                <a:cxn ang="0">
                  <a:pos x="21" y="335"/>
                </a:cxn>
                <a:cxn ang="0">
                  <a:pos x="26" y="314"/>
                </a:cxn>
                <a:cxn ang="0">
                  <a:pos x="30" y="288"/>
                </a:cxn>
                <a:cxn ang="0">
                  <a:pos x="38" y="222"/>
                </a:cxn>
                <a:cxn ang="0">
                  <a:pos x="35" y="219"/>
                </a:cxn>
                <a:cxn ang="0">
                  <a:pos x="31" y="222"/>
                </a:cxn>
                <a:cxn ang="0">
                  <a:pos x="23" y="286"/>
                </a:cxn>
                <a:cxn ang="0">
                  <a:pos x="18" y="312"/>
                </a:cxn>
                <a:cxn ang="0">
                  <a:pos x="14" y="333"/>
                </a:cxn>
                <a:cxn ang="0">
                  <a:pos x="9" y="436"/>
                </a:cxn>
                <a:cxn ang="0">
                  <a:pos x="101" y="490"/>
                </a:cxn>
                <a:cxn ang="0">
                  <a:pos x="106" y="491"/>
                </a:cxn>
                <a:cxn ang="0">
                  <a:pos x="132" y="498"/>
                </a:cxn>
                <a:cxn ang="0">
                  <a:pos x="356" y="455"/>
                </a:cxn>
                <a:cxn ang="0">
                  <a:pos x="363" y="195"/>
                </a:cxn>
                <a:cxn ang="0">
                  <a:pos x="310" y="64"/>
                </a:cxn>
                <a:cxn ang="0">
                  <a:pos x="197" y="5"/>
                </a:cxn>
              </a:cxnLst>
              <a:rect l="0" t="0" r="0" b="0"/>
              <a:pathLst>
                <a:path w="419" h="605">
                  <a:moveTo>
                    <a:pt x="219" y="6"/>
                  </a:moveTo>
                  <a:cubicBezTo>
                    <a:pt x="217" y="7"/>
                    <a:pt x="215" y="9"/>
                    <a:pt x="215" y="11"/>
                  </a:cubicBezTo>
                  <a:cubicBezTo>
                    <a:pt x="216" y="13"/>
                    <a:pt x="218" y="15"/>
                    <a:pt x="220" y="15"/>
                  </a:cubicBezTo>
                  <a:cubicBezTo>
                    <a:pt x="259" y="9"/>
                    <a:pt x="312" y="47"/>
                    <a:pt x="338" y="76"/>
                  </a:cubicBezTo>
                  <a:cubicBezTo>
                    <a:pt x="369" y="112"/>
                    <a:pt x="390" y="162"/>
                    <a:pt x="395" y="218"/>
                  </a:cubicBezTo>
                  <a:cubicBezTo>
                    <a:pt x="404" y="306"/>
                    <a:pt x="411" y="408"/>
                    <a:pt x="387" y="502"/>
                  </a:cubicBezTo>
                  <a:cubicBezTo>
                    <a:pt x="363" y="595"/>
                    <a:pt x="234" y="564"/>
                    <a:pt x="149" y="544"/>
                  </a:cubicBezTo>
                  <a:cubicBezTo>
                    <a:pt x="120" y="537"/>
                    <a:pt x="120" y="537"/>
                    <a:pt x="120" y="537"/>
                  </a:cubicBezTo>
                  <a:cubicBezTo>
                    <a:pt x="120" y="537"/>
                    <a:pt x="115" y="536"/>
                    <a:pt x="115" y="536"/>
                  </a:cubicBezTo>
                  <a:cubicBezTo>
                    <a:pt x="81" y="529"/>
                    <a:pt x="30" y="518"/>
                    <a:pt x="18" y="481"/>
                  </a:cubicBezTo>
                  <a:cubicBezTo>
                    <a:pt x="9" y="452"/>
                    <a:pt x="17" y="408"/>
                    <a:pt x="24" y="372"/>
                  </a:cubicBezTo>
                  <a:cubicBezTo>
                    <a:pt x="29" y="348"/>
                    <a:pt x="29" y="348"/>
                    <a:pt x="29" y="348"/>
                  </a:cubicBezTo>
                  <a:cubicBezTo>
                    <a:pt x="34" y="320"/>
                    <a:pt x="34" y="320"/>
                    <a:pt x="34" y="320"/>
                  </a:cubicBezTo>
                  <a:cubicBezTo>
                    <a:pt x="38" y="296"/>
                    <a:pt x="44" y="269"/>
                    <a:pt x="43" y="247"/>
                  </a:cubicBezTo>
                  <a:cubicBezTo>
                    <a:pt x="43" y="245"/>
                    <a:pt x="41" y="243"/>
                    <a:pt x="39" y="243"/>
                  </a:cubicBezTo>
                  <a:cubicBezTo>
                    <a:pt x="37" y="243"/>
                    <a:pt x="35" y="245"/>
                    <a:pt x="35" y="247"/>
                  </a:cubicBezTo>
                  <a:cubicBezTo>
                    <a:pt x="35" y="269"/>
                    <a:pt x="30" y="294"/>
                    <a:pt x="26" y="318"/>
                  </a:cubicBezTo>
                  <a:cubicBezTo>
                    <a:pt x="20" y="346"/>
                    <a:pt x="20" y="346"/>
                    <a:pt x="20" y="346"/>
                  </a:cubicBezTo>
                  <a:cubicBezTo>
                    <a:pt x="16" y="370"/>
                    <a:pt x="16" y="370"/>
                    <a:pt x="16" y="370"/>
                  </a:cubicBezTo>
                  <a:cubicBezTo>
                    <a:pt x="9" y="407"/>
                    <a:pt x="0" y="453"/>
                    <a:pt x="10" y="484"/>
                  </a:cubicBezTo>
                  <a:cubicBezTo>
                    <a:pt x="23" y="525"/>
                    <a:pt x="77" y="536"/>
                    <a:pt x="113" y="544"/>
                  </a:cubicBezTo>
                  <a:cubicBezTo>
                    <a:pt x="118" y="545"/>
                    <a:pt x="118" y="545"/>
                    <a:pt x="118" y="545"/>
                  </a:cubicBezTo>
                  <a:cubicBezTo>
                    <a:pt x="147" y="552"/>
                    <a:pt x="147" y="552"/>
                    <a:pt x="147" y="552"/>
                  </a:cubicBezTo>
                  <a:cubicBezTo>
                    <a:pt x="230" y="572"/>
                    <a:pt x="369" y="605"/>
                    <a:pt x="395" y="505"/>
                  </a:cubicBezTo>
                  <a:cubicBezTo>
                    <a:pt x="419" y="408"/>
                    <a:pt x="412" y="306"/>
                    <a:pt x="403" y="217"/>
                  </a:cubicBezTo>
                  <a:cubicBezTo>
                    <a:pt x="398" y="160"/>
                    <a:pt x="377" y="107"/>
                    <a:pt x="344" y="71"/>
                  </a:cubicBezTo>
                  <a:cubicBezTo>
                    <a:pt x="319" y="42"/>
                    <a:pt x="263" y="0"/>
                    <a:pt x="219" y="6"/>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0" name="Freeform 2275">
              <a:extLst>
                <a:ext uri="{FF2B5EF4-FFF2-40B4-BE49-F238E27FC236}">
                  <a16:creationId xmlns:a16="http://schemas.microsoft.com/office/drawing/2014/main" xmlns="" id="{F654FC88-3273-4446-B7D9-01D484BE92EA}"/>
                </a:ext>
              </a:extLst>
            </p:cNvPr>
            <p:cNvSpPr/>
            <p:nvPr/>
          </p:nvSpPr>
          <p:spPr>
            <a:xfrm>
              <a:off x="2321" y="2441"/>
              <a:ext cx="77" cy="119"/>
            </a:xfrm>
            <a:custGeom>
              <a:avLst/>
              <a:gdLst/>
              <a:ahLst/>
              <a:cxnLst>
                <a:cxn ang="0">
                  <a:pos x="3" y="0"/>
                </a:cxn>
                <a:cxn ang="0">
                  <a:pos x="0" y="5"/>
                </a:cxn>
                <a:cxn ang="0">
                  <a:pos x="52" y="93"/>
                </a:cxn>
                <a:cxn ang="0">
                  <a:pos x="69" y="117"/>
                </a:cxn>
                <a:cxn ang="0">
                  <a:pos x="75" y="118"/>
                </a:cxn>
                <a:cxn ang="0">
                  <a:pos x="76" y="112"/>
                </a:cxn>
                <a:cxn ang="0">
                  <a:pos x="58" y="89"/>
                </a:cxn>
                <a:cxn ang="0">
                  <a:pos x="8" y="3"/>
                </a:cxn>
                <a:cxn ang="0">
                  <a:pos x="3" y="0"/>
                </a:cxn>
              </a:cxnLst>
              <a:rect l="0" t="0" r="0" b="0"/>
              <a:pathLst>
                <a:path w="85" h="131">
                  <a:moveTo>
                    <a:pt x="4" y="1"/>
                  </a:moveTo>
                  <a:cubicBezTo>
                    <a:pt x="2" y="2"/>
                    <a:pt x="0" y="4"/>
                    <a:pt x="1" y="6"/>
                  </a:cubicBezTo>
                  <a:cubicBezTo>
                    <a:pt x="9" y="35"/>
                    <a:pt x="35" y="71"/>
                    <a:pt x="58" y="103"/>
                  </a:cubicBezTo>
                  <a:cubicBezTo>
                    <a:pt x="77" y="129"/>
                    <a:pt x="77" y="129"/>
                    <a:pt x="77" y="129"/>
                  </a:cubicBezTo>
                  <a:cubicBezTo>
                    <a:pt x="78" y="131"/>
                    <a:pt x="81" y="131"/>
                    <a:pt x="83" y="130"/>
                  </a:cubicBezTo>
                  <a:cubicBezTo>
                    <a:pt x="85" y="129"/>
                    <a:pt x="85" y="126"/>
                    <a:pt x="84" y="124"/>
                  </a:cubicBezTo>
                  <a:cubicBezTo>
                    <a:pt x="65" y="98"/>
                    <a:pt x="65" y="98"/>
                    <a:pt x="65" y="98"/>
                  </a:cubicBezTo>
                  <a:cubicBezTo>
                    <a:pt x="42" y="67"/>
                    <a:pt x="17" y="31"/>
                    <a:pt x="9" y="4"/>
                  </a:cubicBezTo>
                  <a:cubicBezTo>
                    <a:pt x="8" y="2"/>
                    <a:pt x="6" y="0"/>
                    <a:pt x="4"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1" name="Freeform 2276">
              <a:extLst>
                <a:ext uri="{FF2B5EF4-FFF2-40B4-BE49-F238E27FC236}">
                  <a16:creationId xmlns:a16="http://schemas.microsoft.com/office/drawing/2014/main" xmlns="" id="{0B7E4253-E162-493A-A0C9-D7D7B6001A95}"/>
                </a:ext>
              </a:extLst>
            </p:cNvPr>
            <p:cNvSpPr/>
            <p:nvPr/>
          </p:nvSpPr>
          <p:spPr>
            <a:xfrm>
              <a:off x="2999" y="2593"/>
              <a:ext cx="18" cy="25"/>
            </a:xfrm>
            <a:custGeom>
              <a:avLst/>
              <a:gdLst/>
              <a:ahLst/>
              <a:cxnLst>
                <a:cxn ang="0">
                  <a:pos x="11" y="1"/>
                </a:cxn>
                <a:cxn ang="0">
                  <a:pos x="0" y="20"/>
                </a:cxn>
                <a:cxn ang="0">
                  <a:pos x="3" y="25"/>
                </a:cxn>
                <a:cxn ang="0">
                  <a:pos x="8" y="21"/>
                </a:cxn>
                <a:cxn ang="0">
                  <a:pos x="16" y="7"/>
                </a:cxn>
                <a:cxn ang="0">
                  <a:pos x="17" y="1"/>
                </a:cxn>
                <a:cxn ang="0">
                  <a:pos x="11" y="1"/>
                </a:cxn>
              </a:cxnLst>
              <a:rect l="0" t="0" r="0" b="0"/>
              <a:pathLst>
                <a:path w="20" h="28">
                  <a:moveTo>
                    <a:pt x="13" y="2"/>
                  </a:moveTo>
                  <a:cubicBezTo>
                    <a:pt x="6" y="7"/>
                    <a:pt x="1" y="16"/>
                    <a:pt x="1" y="23"/>
                  </a:cubicBezTo>
                  <a:cubicBezTo>
                    <a:pt x="0" y="25"/>
                    <a:pt x="2" y="27"/>
                    <a:pt x="4" y="28"/>
                  </a:cubicBezTo>
                  <a:cubicBezTo>
                    <a:pt x="7" y="28"/>
                    <a:pt x="9" y="26"/>
                    <a:pt x="9" y="24"/>
                  </a:cubicBezTo>
                  <a:cubicBezTo>
                    <a:pt x="9" y="19"/>
                    <a:pt x="14" y="12"/>
                    <a:pt x="18" y="8"/>
                  </a:cubicBezTo>
                  <a:cubicBezTo>
                    <a:pt x="20" y="7"/>
                    <a:pt x="20" y="4"/>
                    <a:pt x="19" y="2"/>
                  </a:cubicBezTo>
                  <a:cubicBezTo>
                    <a:pt x="17" y="0"/>
                    <a:pt x="15" y="0"/>
                    <a:pt x="13"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2" name="Freeform 2277">
              <a:extLst>
                <a:ext uri="{FF2B5EF4-FFF2-40B4-BE49-F238E27FC236}">
                  <a16:creationId xmlns:a16="http://schemas.microsoft.com/office/drawing/2014/main" xmlns="" id="{93C8DE58-3335-476F-9FBB-A6202844AED6}"/>
                </a:ext>
              </a:extLst>
            </p:cNvPr>
            <p:cNvSpPr/>
            <p:nvPr/>
          </p:nvSpPr>
          <p:spPr>
            <a:xfrm>
              <a:off x="2032" y="2270"/>
              <a:ext cx="32" cy="33"/>
            </a:xfrm>
            <a:custGeom>
              <a:avLst/>
              <a:gdLst/>
              <a:ahLst/>
              <a:cxnLst>
                <a:cxn ang="0">
                  <a:pos x="24" y="1"/>
                </a:cxn>
                <a:cxn ang="0">
                  <a:pos x="0" y="26"/>
                </a:cxn>
                <a:cxn ang="0">
                  <a:pos x="1" y="32"/>
                </a:cxn>
                <a:cxn ang="0">
                  <a:pos x="7" y="31"/>
                </a:cxn>
                <a:cxn ang="0">
                  <a:pos x="30" y="7"/>
                </a:cxn>
                <a:cxn ang="0">
                  <a:pos x="30" y="1"/>
                </a:cxn>
                <a:cxn ang="0">
                  <a:pos x="24" y="1"/>
                </a:cxn>
              </a:cxnLst>
              <a:rect l="0" t="0" r="0" b="0"/>
              <a:pathLst>
                <a:path w="35" h="37">
                  <a:moveTo>
                    <a:pt x="27" y="2"/>
                  </a:moveTo>
                  <a:cubicBezTo>
                    <a:pt x="19" y="9"/>
                    <a:pt x="10" y="18"/>
                    <a:pt x="1" y="30"/>
                  </a:cubicBezTo>
                  <a:cubicBezTo>
                    <a:pt x="0" y="32"/>
                    <a:pt x="0" y="34"/>
                    <a:pt x="2" y="36"/>
                  </a:cubicBezTo>
                  <a:cubicBezTo>
                    <a:pt x="3" y="37"/>
                    <a:pt x="6" y="37"/>
                    <a:pt x="8" y="35"/>
                  </a:cubicBezTo>
                  <a:cubicBezTo>
                    <a:pt x="17" y="24"/>
                    <a:pt x="25" y="15"/>
                    <a:pt x="33" y="8"/>
                  </a:cubicBezTo>
                  <a:cubicBezTo>
                    <a:pt x="35" y="6"/>
                    <a:pt x="35" y="4"/>
                    <a:pt x="33" y="2"/>
                  </a:cubicBezTo>
                  <a:cubicBezTo>
                    <a:pt x="32" y="0"/>
                    <a:pt x="29" y="0"/>
                    <a:pt x="27"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3" name="Freeform 2278">
              <a:extLst>
                <a:ext uri="{FF2B5EF4-FFF2-40B4-BE49-F238E27FC236}">
                  <a16:creationId xmlns:a16="http://schemas.microsoft.com/office/drawing/2014/main" xmlns="" id="{AA0AD85D-B5F2-4FCF-AAA8-0BE7C7F321CB}"/>
                </a:ext>
              </a:extLst>
            </p:cNvPr>
            <p:cNvSpPr/>
            <p:nvPr/>
          </p:nvSpPr>
          <p:spPr>
            <a:xfrm>
              <a:off x="2132" y="2311"/>
              <a:ext cx="10" cy="45"/>
            </a:xfrm>
            <a:custGeom>
              <a:avLst/>
              <a:gdLst/>
              <a:ahLst/>
              <a:cxnLst>
                <a:cxn ang="0">
                  <a:pos x="2" y="2"/>
                </a:cxn>
                <a:cxn ang="0">
                  <a:pos x="0" y="37"/>
                </a:cxn>
                <a:cxn ang="0">
                  <a:pos x="0" y="41"/>
                </a:cxn>
                <a:cxn ang="0">
                  <a:pos x="3" y="45"/>
                </a:cxn>
                <a:cxn ang="0">
                  <a:pos x="8" y="41"/>
                </a:cxn>
                <a:cxn ang="0">
                  <a:pos x="8" y="37"/>
                </a:cxn>
                <a:cxn ang="0">
                  <a:pos x="10" y="4"/>
                </a:cxn>
                <a:cxn ang="0">
                  <a:pos x="6" y="0"/>
                </a:cxn>
                <a:cxn ang="0">
                  <a:pos x="2" y="2"/>
                </a:cxn>
              </a:cxnLst>
              <a:rect l="0" t="0" r="0" b="0"/>
              <a:pathLst>
                <a:path w="11" h="50">
                  <a:moveTo>
                    <a:pt x="3" y="3"/>
                  </a:moveTo>
                  <a:cubicBezTo>
                    <a:pt x="0" y="15"/>
                    <a:pt x="0" y="33"/>
                    <a:pt x="0" y="42"/>
                  </a:cubicBezTo>
                  <a:cubicBezTo>
                    <a:pt x="0" y="46"/>
                    <a:pt x="0" y="46"/>
                    <a:pt x="0" y="46"/>
                  </a:cubicBezTo>
                  <a:cubicBezTo>
                    <a:pt x="0" y="48"/>
                    <a:pt x="2" y="50"/>
                    <a:pt x="4" y="50"/>
                  </a:cubicBezTo>
                  <a:cubicBezTo>
                    <a:pt x="7" y="50"/>
                    <a:pt x="9" y="48"/>
                    <a:pt x="9" y="46"/>
                  </a:cubicBezTo>
                  <a:cubicBezTo>
                    <a:pt x="9" y="42"/>
                    <a:pt x="9" y="42"/>
                    <a:pt x="9" y="42"/>
                  </a:cubicBezTo>
                  <a:cubicBezTo>
                    <a:pt x="9" y="34"/>
                    <a:pt x="9" y="15"/>
                    <a:pt x="11" y="5"/>
                  </a:cubicBezTo>
                  <a:cubicBezTo>
                    <a:pt x="11" y="3"/>
                    <a:pt x="10" y="1"/>
                    <a:pt x="7" y="0"/>
                  </a:cubicBezTo>
                  <a:cubicBezTo>
                    <a:pt x="5" y="0"/>
                    <a:pt x="3" y="1"/>
                    <a:pt x="3" y="3"/>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4" name="Freeform 2279">
              <a:extLst>
                <a:ext uri="{FF2B5EF4-FFF2-40B4-BE49-F238E27FC236}">
                  <a16:creationId xmlns:a16="http://schemas.microsoft.com/office/drawing/2014/main" xmlns="" id="{EFC3010E-050C-41E0-A6E4-0CFA58BAE468}"/>
                </a:ext>
              </a:extLst>
            </p:cNvPr>
            <p:cNvSpPr/>
            <p:nvPr/>
          </p:nvSpPr>
          <p:spPr>
            <a:xfrm>
              <a:off x="2241" y="2287"/>
              <a:ext cx="24" cy="46"/>
            </a:xfrm>
            <a:custGeom>
              <a:avLst/>
              <a:gdLst/>
              <a:ahLst/>
              <a:cxnLst>
                <a:cxn ang="0">
                  <a:pos x="2" y="0"/>
                </a:cxn>
                <a:cxn ang="0">
                  <a:pos x="0" y="6"/>
                </a:cxn>
                <a:cxn ang="0">
                  <a:pos x="8" y="24"/>
                </a:cxn>
                <a:cxn ang="0">
                  <a:pos x="17" y="45"/>
                </a:cxn>
                <a:cxn ang="0">
                  <a:pos x="22" y="45"/>
                </a:cxn>
                <a:cxn ang="0">
                  <a:pos x="23" y="39"/>
                </a:cxn>
                <a:cxn ang="0">
                  <a:pos x="15" y="21"/>
                </a:cxn>
                <a:cxn ang="0">
                  <a:pos x="8" y="2"/>
                </a:cxn>
                <a:cxn ang="0">
                  <a:pos x="2" y="0"/>
                </a:cxn>
              </a:cxnLst>
              <a:rect l="0" t="0" r="0" b="0"/>
              <a:pathLst>
                <a:path w="27" h="51">
                  <a:moveTo>
                    <a:pt x="3" y="1"/>
                  </a:moveTo>
                  <a:cubicBezTo>
                    <a:pt x="1" y="2"/>
                    <a:pt x="0" y="5"/>
                    <a:pt x="1" y="7"/>
                  </a:cubicBezTo>
                  <a:cubicBezTo>
                    <a:pt x="10" y="27"/>
                    <a:pt x="10" y="27"/>
                    <a:pt x="10" y="27"/>
                  </a:cubicBezTo>
                  <a:cubicBezTo>
                    <a:pt x="18" y="47"/>
                    <a:pt x="18" y="49"/>
                    <a:pt x="20" y="50"/>
                  </a:cubicBezTo>
                  <a:cubicBezTo>
                    <a:pt x="21" y="51"/>
                    <a:pt x="23" y="51"/>
                    <a:pt x="25" y="50"/>
                  </a:cubicBezTo>
                  <a:cubicBezTo>
                    <a:pt x="27" y="48"/>
                    <a:pt x="27" y="46"/>
                    <a:pt x="26" y="44"/>
                  </a:cubicBezTo>
                  <a:cubicBezTo>
                    <a:pt x="25" y="42"/>
                    <a:pt x="21" y="32"/>
                    <a:pt x="17" y="24"/>
                  </a:cubicBezTo>
                  <a:cubicBezTo>
                    <a:pt x="9" y="3"/>
                    <a:pt x="9" y="3"/>
                    <a:pt x="9" y="3"/>
                  </a:cubicBezTo>
                  <a:cubicBezTo>
                    <a:pt x="8" y="1"/>
                    <a:pt x="5" y="0"/>
                    <a:pt x="3"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5" name="Freeform 2280">
              <a:extLst>
                <a:ext uri="{FF2B5EF4-FFF2-40B4-BE49-F238E27FC236}">
                  <a16:creationId xmlns:a16="http://schemas.microsoft.com/office/drawing/2014/main" xmlns="" id="{BD053620-8933-432D-846B-5A4387368AC1}"/>
                </a:ext>
              </a:extLst>
            </p:cNvPr>
            <p:cNvSpPr/>
            <p:nvPr/>
          </p:nvSpPr>
          <p:spPr>
            <a:xfrm>
              <a:off x="2346" y="2183"/>
              <a:ext cx="72" cy="45"/>
            </a:xfrm>
            <a:custGeom>
              <a:avLst/>
              <a:gdLst/>
              <a:ahLst/>
              <a:cxnLst>
                <a:cxn ang="0">
                  <a:pos x="0" y="3"/>
                </a:cxn>
                <a:cxn ang="0">
                  <a:pos x="3" y="8"/>
                </a:cxn>
                <a:cxn ang="0">
                  <a:pos x="64" y="42"/>
                </a:cxn>
                <a:cxn ang="0">
                  <a:pos x="70" y="44"/>
                </a:cxn>
                <a:cxn ang="0">
                  <a:pos x="71" y="38"/>
                </a:cxn>
                <a:cxn ang="0">
                  <a:pos x="4" y="0"/>
                </a:cxn>
                <a:cxn ang="0">
                  <a:pos x="0" y="3"/>
                </a:cxn>
              </a:cxnLst>
              <a:rect l="0" t="0" r="0" b="0"/>
              <a:pathLst>
                <a:path w="80" h="49">
                  <a:moveTo>
                    <a:pt x="0" y="4"/>
                  </a:moveTo>
                  <a:cubicBezTo>
                    <a:pt x="0" y="6"/>
                    <a:pt x="1" y="8"/>
                    <a:pt x="4" y="9"/>
                  </a:cubicBezTo>
                  <a:cubicBezTo>
                    <a:pt x="41" y="14"/>
                    <a:pt x="53" y="18"/>
                    <a:pt x="72" y="46"/>
                  </a:cubicBezTo>
                  <a:cubicBezTo>
                    <a:pt x="73" y="48"/>
                    <a:pt x="76" y="49"/>
                    <a:pt x="78" y="48"/>
                  </a:cubicBezTo>
                  <a:cubicBezTo>
                    <a:pt x="79" y="46"/>
                    <a:pt x="80" y="44"/>
                    <a:pt x="79" y="42"/>
                  </a:cubicBezTo>
                  <a:cubicBezTo>
                    <a:pt x="58" y="11"/>
                    <a:pt x="45" y="6"/>
                    <a:pt x="5" y="0"/>
                  </a:cubicBezTo>
                  <a:cubicBezTo>
                    <a:pt x="2" y="0"/>
                    <a:pt x="0" y="2"/>
                    <a:pt x="0" y="4"/>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6" name="Freeform 2281">
              <a:extLst>
                <a:ext uri="{FF2B5EF4-FFF2-40B4-BE49-F238E27FC236}">
                  <a16:creationId xmlns:a16="http://schemas.microsoft.com/office/drawing/2014/main" xmlns="" id="{96F2B01E-898D-43A1-96EA-3AF0F45D6167}"/>
                </a:ext>
              </a:extLst>
            </p:cNvPr>
            <p:cNvSpPr>
              <a:spLocks noEditPoints="1"/>
            </p:cNvSpPr>
            <p:nvPr/>
          </p:nvSpPr>
          <p:spPr>
            <a:xfrm>
              <a:off x="2402" y="2196"/>
              <a:ext cx="88" cy="86"/>
            </a:xfrm>
            <a:custGeom>
              <a:avLst/>
              <a:gdLst/>
              <a:ahLst/>
              <a:cxnLst>
                <a:cxn ang="0">
                  <a:pos x="16" y="19"/>
                </a:cxn>
                <a:cxn ang="0">
                  <a:pos x="3" y="58"/>
                </a:cxn>
                <a:cxn ang="0">
                  <a:pos x="34" y="82"/>
                </a:cxn>
                <a:cxn ang="0">
                  <a:pos x="75" y="68"/>
                </a:cxn>
                <a:cxn ang="0">
                  <a:pos x="87" y="41"/>
                </a:cxn>
                <a:cxn ang="0">
                  <a:pos x="84" y="21"/>
                </a:cxn>
                <a:cxn ang="0">
                  <a:pos x="66" y="5"/>
                </a:cxn>
                <a:cxn ang="0">
                  <a:pos x="65" y="4"/>
                </a:cxn>
                <a:cxn ang="0">
                  <a:pos x="16" y="19"/>
                </a:cxn>
                <a:cxn ang="0">
                  <a:pos x="36" y="75"/>
                </a:cxn>
                <a:cxn ang="0">
                  <a:pos x="10" y="56"/>
                </a:cxn>
                <a:cxn ang="0">
                  <a:pos x="21" y="24"/>
                </a:cxn>
                <a:cxn ang="0">
                  <a:pos x="58" y="10"/>
                </a:cxn>
                <a:cxn ang="0">
                  <a:pos x="58" y="11"/>
                </a:cxn>
                <a:cxn ang="0">
                  <a:pos x="78" y="24"/>
                </a:cxn>
                <a:cxn ang="0">
                  <a:pos x="69" y="63"/>
                </a:cxn>
                <a:cxn ang="0">
                  <a:pos x="36" y="75"/>
                </a:cxn>
              </a:cxnLst>
              <a:rect l="0" t="0" r="0" b="0"/>
              <a:pathLst>
                <a:path w="97" h="95">
                  <a:moveTo>
                    <a:pt x="18" y="21"/>
                  </a:moveTo>
                  <a:cubicBezTo>
                    <a:pt x="5" y="34"/>
                    <a:pt x="0" y="51"/>
                    <a:pt x="4" y="65"/>
                  </a:cubicBezTo>
                  <a:cubicBezTo>
                    <a:pt x="7" y="74"/>
                    <a:pt x="15" y="86"/>
                    <a:pt x="38" y="91"/>
                  </a:cubicBezTo>
                  <a:cubicBezTo>
                    <a:pt x="56" y="95"/>
                    <a:pt x="72" y="89"/>
                    <a:pt x="83" y="76"/>
                  </a:cubicBezTo>
                  <a:cubicBezTo>
                    <a:pt x="90" y="67"/>
                    <a:pt x="95" y="57"/>
                    <a:pt x="96" y="46"/>
                  </a:cubicBezTo>
                  <a:cubicBezTo>
                    <a:pt x="97" y="39"/>
                    <a:pt x="96" y="31"/>
                    <a:pt x="93" y="24"/>
                  </a:cubicBezTo>
                  <a:cubicBezTo>
                    <a:pt x="90" y="15"/>
                    <a:pt x="83" y="9"/>
                    <a:pt x="73" y="6"/>
                  </a:cubicBezTo>
                  <a:cubicBezTo>
                    <a:pt x="73" y="6"/>
                    <a:pt x="73" y="5"/>
                    <a:pt x="72" y="5"/>
                  </a:cubicBezTo>
                  <a:cubicBezTo>
                    <a:pt x="53" y="0"/>
                    <a:pt x="33" y="6"/>
                    <a:pt x="18" y="21"/>
                  </a:cubicBezTo>
                  <a:close/>
                  <a:moveTo>
                    <a:pt x="40" y="83"/>
                  </a:moveTo>
                  <a:cubicBezTo>
                    <a:pt x="25" y="79"/>
                    <a:pt x="15" y="72"/>
                    <a:pt x="12" y="62"/>
                  </a:cubicBezTo>
                  <a:cubicBezTo>
                    <a:pt x="9" y="51"/>
                    <a:pt x="14" y="38"/>
                    <a:pt x="24" y="27"/>
                  </a:cubicBezTo>
                  <a:cubicBezTo>
                    <a:pt x="35" y="15"/>
                    <a:pt x="50" y="10"/>
                    <a:pt x="64" y="12"/>
                  </a:cubicBezTo>
                  <a:cubicBezTo>
                    <a:pt x="64" y="12"/>
                    <a:pt x="65" y="13"/>
                    <a:pt x="65" y="13"/>
                  </a:cubicBezTo>
                  <a:cubicBezTo>
                    <a:pt x="78" y="14"/>
                    <a:pt x="83" y="21"/>
                    <a:pt x="86" y="27"/>
                  </a:cubicBezTo>
                  <a:cubicBezTo>
                    <a:pt x="91" y="40"/>
                    <a:pt x="87" y="58"/>
                    <a:pt x="77" y="70"/>
                  </a:cubicBezTo>
                  <a:cubicBezTo>
                    <a:pt x="71" y="77"/>
                    <a:pt x="59" y="87"/>
                    <a:pt x="40" y="83"/>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7" name="Freeform 2282">
              <a:extLst>
                <a:ext uri="{FF2B5EF4-FFF2-40B4-BE49-F238E27FC236}">
                  <a16:creationId xmlns:a16="http://schemas.microsoft.com/office/drawing/2014/main" xmlns="" id="{E4C16604-6609-426C-A12A-6EBF7C8461E0}"/>
                </a:ext>
              </a:extLst>
            </p:cNvPr>
            <p:cNvSpPr>
              <a:spLocks noEditPoints="1"/>
            </p:cNvSpPr>
            <p:nvPr/>
          </p:nvSpPr>
          <p:spPr>
            <a:xfrm>
              <a:off x="2420" y="2211"/>
              <a:ext cx="58" cy="58"/>
            </a:xfrm>
            <a:custGeom>
              <a:avLst/>
              <a:gdLst/>
              <a:ahLst/>
              <a:cxnLst>
                <a:cxn ang="0">
                  <a:pos x="32" y="0"/>
                </a:cxn>
                <a:cxn ang="0">
                  <a:pos x="29" y="1"/>
                </a:cxn>
                <a:cxn ang="0">
                  <a:pos x="11" y="8"/>
                </a:cxn>
                <a:cxn ang="0">
                  <a:pos x="0" y="30"/>
                </a:cxn>
                <a:cxn ang="0">
                  <a:pos x="1" y="43"/>
                </a:cxn>
                <a:cxn ang="0">
                  <a:pos x="24" y="58"/>
                </a:cxn>
                <a:cxn ang="0">
                  <a:pos x="50" y="41"/>
                </a:cxn>
                <a:cxn ang="0">
                  <a:pos x="52" y="9"/>
                </a:cxn>
                <a:cxn ang="0">
                  <a:pos x="32" y="0"/>
                </a:cxn>
                <a:cxn ang="0">
                  <a:pos x="38" y="8"/>
                </a:cxn>
                <a:cxn ang="0">
                  <a:pos x="46" y="14"/>
                </a:cxn>
                <a:cxn ang="0">
                  <a:pos x="48" y="26"/>
                </a:cxn>
                <a:cxn ang="0">
                  <a:pos x="44" y="38"/>
                </a:cxn>
                <a:cxn ang="0">
                  <a:pos x="24" y="49"/>
                </a:cxn>
                <a:cxn ang="0">
                  <a:pos x="8" y="40"/>
                </a:cxn>
                <a:cxn ang="0">
                  <a:pos x="16" y="13"/>
                </a:cxn>
                <a:cxn ang="0">
                  <a:pos x="33" y="9"/>
                </a:cxn>
                <a:cxn ang="0">
                  <a:pos x="38" y="8"/>
                </a:cxn>
              </a:cxnLst>
              <a:rect l="0" t="0" r="0" b="0"/>
              <a:pathLst>
                <a:path w="65" h="64">
                  <a:moveTo>
                    <a:pt x="36" y="0"/>
                  </a:moveTo>
                  <a:cubicBezTo>
                    <a:pt x="35" y="0"/>
                    <a:pt x="34" y="1"/>
                    <a:pt x="33" y="2"/>
                  </a:cubicBezTo>
                  <a:cubicBezTo>
                    <a:pt x="27" y="1"/>
                    <a:pt x="20" y="3"/>
                    <a:pt x="13" y="9"/>
                  </a:cubicBezTo>
                  <a:cubicBezTo>
                    <a:pt x="6" y="16"/>
                    <a:pt x="1" y="25"/>
                    <a:pt x="0" y="34"/>
                  </a:cubicBezTo>
                  <a:cubicBezTo>
                    <a:pt x="0" y="39"/>
                    <a:pt x="0" y="44"/>
                    <a:pt x="2" y="48"/>
                  </a:cubicBezTo>
                  <a:cubicBezTo>
                    <a:pt x="4" y="54"/>
                    <a:pt x="10" y="63"/>
                    <a:pt x="27" y="64"/>
                  </a:cubicBezTo>
                  <a:cubicBezTo>
                    <a:pt x="39" y="64"/>
                    <a:pt x="50" y="58"/>
                    <a:pt x="57" y="46"/>
                  </a:cubicBezTo>
                  <a:cubicBezTo>
                    <a:pt x="64" y="35"/>
                    <a:pt x="65" y="21"/>
                    <a:pt x="59" y="11"/>
                  </a:cubicBezTo>
                  <a:cubicBezTo>
                    <a:pt x="55" y="4"/>
                    <a:pt x="47" y="0"/>
                    <a:pt x="36" y="0"/>
                  </a:cubicBezTo>
                  <a:close/>
                  <a:moveTo>
                    <a:pt x="43" y="9"/>
                  </a:moveTo>
                  <a:cubicBezTo>
                    <a:pt x="47" y="10"/>
                    <a:pt x="50" y="12"/>
                    <a:pt x="52" y="16"/>
                  </a:cubicBezTo>
                  <a:cubicBezTo>
                    <a:pt x="54" y="19"/>
                    <a:pt x="55" y="24"/>
                    <a:pt x="54" y="29"/>
                  </a:cubicBezTo>
                  <a:cubicBezTo>
                    <a:pt x="54" y="34"/>
                    <a:pt x="52" y="38"/>
                    <a:pt x="50" y="42"/>
                  </a:cubicBezTo>
                  <a:cubicBezTo>
                    <a:pt x="45" y="51"/>
                    <a:pt x="36" y="56"/>
                    <a:pt x="27" y="55"/>
                  </a:cubicBezTo>
                  <a:cubicBezTo>
                    <a:pt x="18" y="55"/>
                    <a:pt x="12" y="52"/>
                    <a:pt x="9" y="45"/>
                  </a:cubicBezTo>
                  <a:cubicBezTo>
                    <a:pt x="6" y="36"/>
                    <a:pt x="11" y="23"/>
                    <a:pt x="19" y="15"/>
                  </a:cubicBezTo>
                  <a:cubicBezTo>
                    <a:pt x="22" y="12"/>
                    <a:pt x="29" y="7"/>
                    <a:pt x="37" y="11"/>
                  </a:cubicBezTo>
                  <a:cubicBezTo>
                    <a:pt x="39" y="12"/>
                    <a:pt x="42" y="11"/>
                    <a:pt x="43" y="9"/>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8" name="Freeform 2283">
              <a:extLst>
                <a:ext uri="{FF2B5EF4-FFF2-40B4-BE49-F238E27FC236}">
                  <a16:creationId xmlns:a16="http://schemas.microsoft.com/office/drawing/2014/main" xmlns="" id="{70CF4739-D77F-44B7-A9DF-B786CC548746}"/>
                </a:ext>
              </a:extLst>
            </p:cNvPr>
            <p:cNvSpPr/>
            <p:nvPr/>
          </p:nvSpPr>
          <p:spPr>
            <a:xfrm>
              <a:off x="1975" y="1990"/>
              <a:ext cx="109" cy="84"/>
            </a:xfrm>
            <a:custGeom>
              <a:avLst/>
              <a:gdLst/>
              <a:ahLst/>
              <a:cxnLst>
                <a:cxn ang="0">
                  <a:pos x="40" y="0"/>
                </a:cxn>
                <a:cxn ang="0">
                  <a:pos x="3" y="66"/>
                </a:cxn>
                <a:cxn ang="0">
                  <a:pos x="8" y="69"/>
                </a:cxn>
                <a:cxn ang="0">
                  <a:pos x="10" y="66"/>
                </a:cxn>
                <a:cxn ang="0">
                  <a:pos x="10" y="65"/>
                </a:cxn>
                <a:cxn ang="0">
                  <a:pos x="10" y="62"/>
                </a:cxn>
                <a:cxn ang="0">
                  <a:pos x="40" y="10"/>
                </a:cxn>
                <a:cxn ang="0">
                  <a:pos x="64" y="38"/>
                </a:cxn>
                <a:cxn ang="0">
                  <a:pos x="83" y="28"/>
                </a:cxn>
                <a:cxn ang="0">
                  <a:pos x="99" y="20"/>
                </a:cxn>
                <a:cxn ang="0">
                  <a:pos x="91" y="55"/>
                </a:cxn>
                <a:cxn ang="0">
                  <a:pos x="86" y="79"/>
                </a:cxn>
                <a:cxn ang="0">
                  <a:pos x="86" y="79"/>
                </a:cxn>
                <a:cxn ang="0">
                  <a:pos x="89" y="84"/>
                </a:cxn>
                <a:cxn ang="0">
                  <a:pos x="93" y="80"/>
                </a:cxn>
                <a:cxn ang="0">
                  <a:pos x="99" y="56"/>
                </a:cxn>
                <a:cxn ang="0">
                  <a:pos x="108" y="18"/>
                </a:cxn>
                <a:cxn ang="0">
                  <a:pos x="105" y="13"/>
                </a:cxn>
                <a:cxn ang="0">
                  <a:pos x="78" y="23"/>
                </a:cxn>
                <a:cxn ang="0">
                  <a:pos x="64" y="31"/>
                </a:cxn>
                <a:cxn ang="0">
                  <a:pos x="46" y="3"/>
                </a:cxn>
                <a:cxn ang="0">
                  <a:pos x="44" y="0"/>
                </a:cxn>
                <a:cxn ang="0">
                  <a:pos x="40" y="0"/>
                </a:cxn>
              </a:cxnLst>
              <a:rect l="0" t="0" r="0" b="0"/>
              <a:pathLst>
                <a:path w="120" h="93">
                  <a:moveTo>
                    <a:pt x="45" y="1"/>
                  </a:moveTo>
                  <a:cubicBezTo>
                    <a:pt x="29" y="12"/>
                    <a:pt x="0" y="57"/>
                    <a:pt x="4" y="74"/>
                  </a:cubicBezTo>
                  <a:cubicBezTo>
                    <a:pt x="4" y="76"/>
                    <a:pt x="6" y="78"/>
                    <a:pt x="9" y="77"/>
                  </a:cubicBezTo>
                  <a:cubicBezTo>
                    <a:pt x="10" y="77"/>
                    <a:pt x="12" y="76"/>
                    <a:pt x="12" y="74"/>
                  </a:cubicBezTo>
                  <a:cubicBezTo>
                    <a:pt x="12" y="73"/>
                    <a:pt x="12" y="73"/>
                    <a:pt x="12" y="72"/>
                  </a:cubicBezTo>
                  <a:cubicBezTo>
                    <a:pt x="12" y="71"/>
                    <a:pt x="12" y="70"/>
                    <a:pt x="12" y="69"/>
                  </a:cubicBezTo>
                  <a:cubicBezTo>
                    <a:pt x="13" y="55"/>
                    <a:pt x="32" y="25"/>
                    <a:pt x="45" y="12"/>
                  </a:cubicBezTo>
                  <a:cubicBezTo>
                    <a:pt x="50" y="33"/>
                    <a:pt x="59" y="44"/>
                    <a:pt x="71" y="43"/>
                  </a:cubicBezTo>
                  <a:cubicBezTo>
                    <a:pt x="80" y="43"/>
                    <a:pt x="86" y="38"/>
                    <a:pt x="92" y="32"/>
                  </a:cubicBezTo>
                  <a:cubicBezTo>
                    <a:pt x="98" y="27"/>
                    <a:pt x="103" y="23"/>
                    <a:pt x="110" y="23"/>
                  </a:cubicBezTo>
                  <a:cubicBezTo>
                    <a:pt x="108" y="36"/>
                    <a:pt x="104" y="49"/>
                    <a:pt x="101" y="61"/>
                  </a:cubicBezTo>
                  <a:cubicBezTo>
                    <a:pt x="95" y="88"/>
                    <a:pt x="95" y="88"/>
                    <a:pt x="95" y="88"/>
                  </a:cubicBezTo>
                  <a:cubicBezTo>
                    <a:pt x="95" y="88"/>
                    <a:pt x="95" y="88"/>
                    <a:pt x="95" y="88"/>
                  </a:cubicBezTo>
                  <a:cubicBezTo>
                    <a:pt x="94" y="90"/>
                    <a:pt x="96" y="92"/>
                    <a:pt x="98" y="93"/>
                  </a:cubicBezTo>
                  <a:cubicBezTo>
                    <a:pt x="100" y="93"/>
                    <a:pt x="102" y="92"/>
                    <a:pt x="103" y="89"/>
                  </a:cubicBezTo>
                  <a:cubicBezTo>
                    <a:pt x="109" y="63"/>
                    <a:pt x="109" y="63"/>
                    <a:pt x="109" y="63"/>
                  </a:cubicBezTo>
                  <a:cubicBezTo>
                    <a:pt x="113" y="49"/>
                    <a:pt x="117" y="34"/>
                    <a:pt x="119" y="20"/>
                  </a:cubicBezTo>
                  <a:cubicBezTo>
                    <a:pt x="120" y="18"/>
                    <a:pt x="118" y="15"/>
                    <a:pt x="116" y="15"/>
                  </a:cubicBezTo>
                  <a:cubicBezTo>
                    <a:pt x="102" y="12"/>
                    <a:pt x="93" y="20"/>
                    <a:pt x="86" y="26"/>
                  </a:cubicBezTo>
                  <a:cubicBezTo>
                    <a:pt x="81" y="31"/>
                    <a:pt x="76" y="35"/>
                    <a:pt x="71" y="35"/>
                  </a:cubicBezTo>
                  <a:cubicBezTo>
                    <a:pt x="59" y="35"/>
                    <a:pt x="53" y="13"/>
                    <a:pt x="51" y="4"/>
                  </a:cubicBezTo>
                  <a:cubicBezTo>
                    <a:pt x="51" y="2"/>
                    <a:pt x="50" y="1"/>
                    <a:pt x="49" y="1"/>
                  </a:cubicBezTo>
                  <a:cubicBezTo>
                    <a:pt x="47" y="0"/>
                    <a:pt x="46" y="0"/>
                    <a:pt x="45"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49" name="Freeform 2284">
              <a:extLst>
                <a:ext uri="{FF2B5EF4-FFF2-40B4-BE49-F238E27FC236}">
                  <a16:creationId xmlns:a16="http://schemas.microsoft.com/office/drawing/2014/main" xmlns="" id="{8FCBA8A3-A48C-4922-83F5-9ADA0AC366B4}"/>
                </a:ext>
              </a:extLst>
            </p:cNvPr>
            <p:cNvSpPr/>
            <p:nvPr/>
          </p:nvSpPr>
          <p:spPr>
            <a:xfrm>
              <a:off x="2616" y="2292"/>
              <a:ext cx="224" cy="146"/>
            </a:xfrm>
            <a:custGeom>
              <a:avLst/>
              <a:gdLst/>
              <a:ahLst/>
              <a:cxnLst>
                <a:cxn ang="0">
                  <a:pos x="131" y="15"/>
                </a:cxn>
                <a:cxn ang="0">
                  <a:pos x="30" y="96"/>
                </a:cxn>
                <a:cxn ang="0">
                  <a:pos x="159" y="121"/>
                </a:cxn>
                <a:cxn ang="0">
                  <a:pos x="122" y="11"/>
                </a:cxn>
              </a:cxnLst>
              <a:rect l="0" t="0" r="0" b="0"/>
              <a:pathLst>
                <a:path w="248" h="162">
                  <a:moveTo>
                    <a:pt x="146" y="17"/>
                  </a:moveTo>
                  <a:cubicBezTo>
                    <a:pt x="92" y="0"/>
                    <a:pt x="0" y="37"/>
                    <a:pt x="34" y="107"/>
                  </a:cubicBezTo>
                  <a:cubicBezTo>
                    <a:pt x="59" y="156"/>
                    <a:pt x="134" y="162"/>
                    <a:pt x="177" y="135"/>
                  </a:cubicBezTo>
                  <a:cubicBezTo>
                    <a:pt x="248" y="90"/>
                    <a:pt x="184" y="32"/>
                    <a:pt x="136" y="13"/>
                  </a:cubicBezTo>
                </a:path>
              </a:pathLst>
            </a:custGeom>
            <a:solidFill>
              <a:srgbClr val="F9AAAA"/>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0" name="Freeform 2285">
              <a:extLst>
                <a:ext uri="{FF2B5EF4-FFF2-40B4-BE49-F238E27FC236}">
                  <a16:creationId xmlns:a16="http://schemas.microsoft.com/office/drawing/2014/main" xmlns="" id="{1E0D40E2-26B1-4C5F-A9AA-B543F5C9C0C1}"/>
                </a:ext>
              </a:extLst>
            </p:cNvPr>
            <p:cNvSpPr/>
            <p:nvPr/>
          </p:nvSpPr>
          <p:spPr>
            <a:xfrm>
              <a:off x="2657" y="2314"/>
              <a:ext cx="134" cy="82"/>
            </a:xfrm>
            <a:custGeom>
              <a:avLst/>
              <a:gdLst/>
              <a:ahLst/>
              <a:cxnLst>
                <a:cxn ang="0">
                  <a:pos x="75" y="20"/>
                </a:cxn>
                <a:cxn ang="0">
                  <a:pos x="55" y="74"/>
                </a:cxn>
                <a:cxn ang="0">
                  <a:pos x="88" y="17"/>
                </a:cxn>
              </a:cxnLst>
              <a:rect l="0" t="0" r="0" b="0"/>
              <a:pathLst>
                <a:path w="149" h="91">
                  <a:moveTo>
                    <a:pt x="84" y="23"/>
                  </a:moveTo>
                  <a:cubicBezTo>
                    <a:pt x="47" y="0"/>
                    <a:pt x="0" y="71"/>
                    <a:pt x="62" y="83"/>
                  </a:cubicBezTo>
                  <a:cubicBezTo>
                    <a:pt x="105" y="91"/>
                    <a:pt x="149" y="48"/>
                    <a:pt x="98" y="19"/>
                  </a:cubicBezTo>
                </a:path>
              </a:pathLst>
            </a:custGeom>
            <a:solidFill>
              <a:srgbClr val="F4848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1" name="Freeform 2286">
              <a:extLst>
                <a:ext uri="{FF2B5EF4-FFF2-40B4-BE49-F238E27FC236}">
                  <a16:creationId xmlns:a16="http://schemas.microsoft.com/office/drawing/2014/main" xmlns="" id="{A4F5A8F2-4C93-4232-A4FD-16AFB426C3D4}"/>
                </a:ext>
              </a:extLst>
            </p:cNvPr>
            <p:cNvSpPr/>
            <p:nvPr/>
          </p:nvSpPr>
          <p:spPr>
            <a:xfrm>
              <a:off x="2379" y="2537"/>
              <a:ext cx="57" cy="76"/>
            </a:xfrm>
            <a:custGeom>
              <a:avLst/>
              <a:gdLst/>
              <a:ahLst/>
              <a:cxnLst>
                <a:cxn ang="0">
                  <a:pos x="3" y="0"/>
                </a:cxn>
                <a:cxn ang="0">
                  <a:pos x="1" y="8"/>
                </a:cxn>
                <a:cxn ang="0">
                  <a:pos x="13" y="28"/>
                </a:cxn>
                <a:cxn ang="0">
                  <a:pos x="48" y="74"/>
                </a:cxn>
                <a:cxn ang="0">
                  <a:pos x="56" y="73"/>
                </a:cxn>
                <a:cxn ang="0">
                  <a:pos x="54" y="66"/>
                </a:cxn>
                <a:cxn ang="0">
                  <a:pos x="21" y="24"/>
                </a:cxn>
                <a:cxn ang="0">
                  <a:pos x="9" y="2"/>
                </a:cxn>
                <a:cxn ang="0">
                  <a:pos x="3" y="0"/>
                </a:cxn>
              </a:cxnLst>
              <a:rect l="0" t="0" r="0" b="0"/>
              <a:pathLst>
                <a:path w="63" h="84">
                  <a:moveTo>
                    <a:pt x="4" y="1"/>
                  </a:moveTo>
                  <a:cubicBezTo>
                    <a:pt x="1" y="3"/>
                    <a:pt x="0" y="6"/>
                    <a:pt x="2" y="9"/>
                  </a:cubicBezTo>
                  <a:cubicBezTo>
                    <a:pt x="15" y="32"/>
                    <a:pt x="15" y="32"/>
                    <a:pt x="15" y="32"/>
                  </a:cubicBezTo>
                  <a:cubicBezTo>
                    <a:pt x="25" y="51"/>
                    <a:pt x="34" y="69"/>
                    <a:pt x="54" y="82"/>
                  </a:cubicBezTo>
                  <a:cubicBezTo>
                    <a:pt x="57" y="84"/>
                    <a:pt x="60" y="83"/>
                    <a:pt x="62" y="81"/>
                  </a:cubicBezTo>
                  <a:cubicBezTo>
                    <a:pt x="63" y="78"/>
                    <a:pt x="62" y="75"/>
                    <a:pt x="60" y="73"/>
                  </a:cubicBezTo>
                  <a:cubicBezTo>
                    <a:pt x="42" y="62"/>
                    <a:pt x="33" y="45"/>
                    <a:pt x="24" y="27"/>
                  </a:cubicBezTo>
                  <a:cubicBezTo>
                    <a:pt x="10" y="3"/>
                    <a:pt x="10" y="3"/>
                    <a:pt x="10" y="3"/>
                  </a:cubicBezTo>
                  <a:cubicBezTo>
                    <a:pt x="9" y="1"/>
                    <a:pt x="6" y="0"/>
                    <a:pt x="4"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2" name="Freeform 2287">
              <a:extLst>
                <a:ext uri="{FF2B5EF4-FFF2-40B4-BE49-F238E27FC236}">
                  <a16:creationId xmlns:a16="http://schemas.microsoft.com/office/drawing/2014/main" xmlns="" id="{09F03762-A274-4740-A8E4-C700E92E8345}"/>
                </a:ext>
              </a:extLst>
            </p:cNvPr>
            <p:cNvSpPr/>
            <p:nvPr/>
          </p:nvSpPr>
          <p:spPr>
            <a:xfrm>
              <a:off x="2420" y="2605"/>
              <a:ext cx="585" cy="28"/>
            </a:xfrm>
            <a:custGeom>
              <a:avLst/>
              <a:gdLst/>
              <a:ahLst/>
              <a:cxnLst>
                <a:cxn ang="0">
                  <a:pos x="0" y="3"/>
                </a:cxn>
                <a:cxn ang="0">
                  <a:pos x="3" y="9"/>
                </a:cxn>
                <a:cxn ang="0">
                  <a:pos x="114" y="17"/>
                </a:cxn>
                <a:cxn ang="0">
                  <a:pos x="164" y="16"/>
                </a:cxn>
                <a:cxn ang="0">
                  <a:pos x="237" y="18"/>
                </a:cxn>
                <a:cxn ang="0">
                  <a:pos x="346" y="21"/>
                </a:cxn>
                <a:cxn ang="0">
                  <a:pos x="580" y="18"/>
                </a:cxn>
                <a:cxn ang="0">
                  <a:pos x="585" y="14"/>
                </a:cxn>
                <a:cxn ang="0">
                  <a:pos x="579" y="9"/>
                </a:cxn>
                <a:cxn ang="0">
                  <a:pos x="346" y="12"/>
                </a:cxn>
                <a:cxn ang="0">
                  <a:pos x="237" y="8"/>
                </a:cxn>
                <a:cxn ang="0">
                  <a:pos x="164" y="7"/>
                </a:cxn>
                <a:cxn ang="0">
                  <a:pos x="114" y="8"/>
                </a:cxn>
                <a:cxn ang="0">
                  <a:pos x="6" y="0"/>
                </a:cxn>
                <a:cxn ang="0">
                  <a:pos x="0" y="3"/>
                </a:cxn>
              </a:cxnLst>
              <a:rect l="0" t="0" r="0" b="0"/>
              <a:pathLst>
                <a:path w="649" h="31">
                  <a:moveTo>
                    <a:pt x="1" y="4"/>
                  </a:moveTo>
                  <a:cubicBezTo>
                    <a:pt x="0" y="7"/>
                    <a:pt x="1" y="10"/>
                    <a:pt x="4" y="11"/>
                  </a:cubicBezTo>
                  <a:cubicBezTo>
                    <a:pt x="36" y="23"/>
                    <a:pt x="85" y="21"/>
                    <a:pt x="127" y="19"/>
                  </a:cubicBezTo>
                  <a:cubicBezTo>
                    <a:pt x="148" y="18"/>
                    <a:pt x="167" y="17"/>
                    <a:pt x="183" y="18"/>
                  </a:cubicBezTo>
                  <a:cubicBezTo>
                    <a:pt x="263" y="20"/>
                    <a:pt x="263" y="20"/>
                    <a:pt x="263" y="20"/>
                  </a:cubicBezTo>
                  <a:cubicBezTo>
                    <a:pt x="303" y="20"/>
                    <a:pt x="344" y="21"/>
                    <a:pt x="384" y="24"/>
                  </a:cubicBezTo>
                  <a:cubicBezTo>
                    <a:pt x="472" y="31"/>
                    <a:pt x="561" y="26"/>
                    <a:pt x="644" y="21"/>
                  </a:cubicBezTo>
                  <a:cubicBezTo>
                    <a:pt x="647" y="21"/>
                    <a:pt x="649" y="19"/>
                    <a:pt x="649" y="16"/>
                  </a:cubicBezTo>
                  <a:cubicBezTo>
                    <a:pt x="648" y="13"/>
                    <a:pt x="646" y="11"/>
                    <a:pt x="643" y="11"/>
                  </a:cubicBezTo>
                  <a:cubicBezTo>
                    <a:pt x="560" y="16"/>
                    <a:pt x="472" y="21"/>
                    <a:pt x="384" y="14"/>
                  </a:cubicBezTo>
                  <a:cubicBezTo>
                    <a:pt x="344" y="11"/>
                    <a:pt x="303" y="10"/>
                    <a:pt x="263" y="9"/>
                  </a:cubicBezTo>
                  <a:cubicBezTo>
                    <a:pt x="183" y="8"/>
                    <a:pt x="183" y="8"/>
                    <a:pt x="183" y="8"/>
                  </a:cubicBezTo>
                  <a:cubicBezTo>
                    <a:pt x="167" y="7"/>
                    <a:pt x="147" y="8"/>
                    <a:pt x="127" y="9"/>
                  </a:cubicBezTo>
                  <a:cubicBezTo>
                    <a:pt x="85" y="11"/>
                    <a:pt x="38" y="13"/>
                    <a:pt x="7" y="1"/>
                  </a:cubicBezTo>
                  <a:cubicBezTo>
                    <a:pt x="5" y="0"/>
                    <a:pt x="2" y="1"/>
                    <a:pt x="1" y="4"/>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3" name="Freeform 2288">
              <a:extLst>
                <a:ext uri="{FF2B5EF4-FFF2-40B4-BE49-F238E27FC236}">
                  <a16:creationId xmlns:a16="http://schemas.microsoft.com/office/drawing/2014/main" xmlns="" id="{BF850C20-C1CE-45C0-9556-BB9C495BBDCD}"/>
                </a:ext>
              </a:extLst>
            </p:cNvPr>
            <p:cNvSpPr/>
            <p:nvPr/>
          </p:nvSpPr>
          <p:spPr>
            <a:xfrm>
              <a:off x="2392" y="2598"/>
              <a:ext cx="41" cy="54"/>
            </a:xfrm>
            <a:custGeom>
              <a:avLst/>
              <a:gdLst/>
              <a:ahLst/>
              <a:cxnLst>
                <a:cxn ang="0">
                  <a:pos x="32" y="2"/>
                </a:cxn>
                <a:cxn ang="0">
                  <a:pos x="1" y="45"/>
                </a:cxn>
                <a:cxn ang="0">
                  <a:pos x="1" y="52"/>
                </a:cxn>
                <a:cxn ang="0">
                  <a:pos x="8" y="51"/>
                </a:cxn>
                <a:cxn ang="0">
                  <a:pos x="40" y="7"/>
                </a:cxn>
                <a:cxn ang="0">
                  <a:pos x="38" y="0"/>
                </a:cxn>
                <a:cxn ang="0">
                  <a:pos x="32" y="2"/>
                </a:cxn>
              </a:cxnLst>
              <a:rect l="0" t="0" r="0" b="0"/>
              <a:pathLst>
                <a:path w="46" h="60">
                  <a:moveTo>
                    <a:pt x="36" y="3"/>
                  </a:moveTo>
                  <a:cubicBezTo>
                    <a:pt x="21" y="25"/>
                    <a:pt x="10" y="41"/>
                    <a:pt x="2" y="51"/>
                  </a:cubicBezTo>
                  <a:cubicBezTo>
                    <a:pt x="0" y="53"/>
                    <a:pt x="0" y="56"/>
                    <a:pt x="2" y="58"/>
                  </a:cubicBezTo>
                  <a:cubicBezTo>
                    <a:pt x="5" y="60"/>
                    <a:pt x="8" y="59"/>
                    <a:pt x="10" y="57"/>
                  </a:cubicBezTo>
                  <a:cubicBezTo>
                    <a:pt x="18" y="47"/>
                    <a:pt x="30" y="31"/>
                    <a:pt x="45" y="8"/>
                  </a:cubicBezTo>
                  <a:cubicBezTo>
                    <a:pt x="46" y="6"/>
                    <a:pt x="46" y="3"/>
                    <a:pt x="43" y="1"/>
                  </a:cubicBezTo>
                  <a:cubicBezTo>
                    <a:pt x="41" y="0"/>
                    <a:pt x="38" y="0"/>
                    <a:pt x="36" y="3"/>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4" name="Freeform 2289">
              <a:extLst>
                <a:ext uri="{FF2B5EF4-FFF2-40B4-BE49-F238E27FC236}">
                  <a16:creationId xmlns:a16="http://schemas.microsoft.com/office/drawing/2014/main" xmlns="" id="{1C77E2B2-245E-455A-89CC-3EB24063E4E1}"/>
                </a:ext>
              </a:extLst>
            </p:cNvPr>
            <p:cNvSpPr/>
            <p:nvPr/>
          </p:nvSpPr>
          <p:spPr>
            <a:xfrm>
              <a:off x="2990" y="2614"/>
              <a:ext cx="29" cy="26"/>
            </a:xfrm>
            <a:custGeom>
              <a:avLst/>
              <a:gdLst/>
              <a:ahLst/>
              <a:cxnLst>
                <a:cxn ang="0">
                  <a:pos x="1" y="1"/>
                </a:cxn>
                <a:cxn ang="0">
                  <a:pos x="1" y="8"/>
                </a:cxn>
                <a:cxn ang="0">
                  <a:pos x="21" y="24"/>
                </a:cxn>
                <a:cxn ang="0">
                  <a:pos x="28" y="23"/>
                </a:cxn>
                <a:cxn ang="0">
                  <a:pos x="26" y="17"/>
                </a:cxn>
                <a:cxn ang="0">
                  <a:pos x="9" y="1"/>
                </a:cxn>
                <a:cxn ang="0">
                  <a:pos x="1" y="1"/>
                </a:cxn>
              </a:cxnLst>
              <a:rect l="0" t="0" r="0" b="0"/>
              <a:pathLst>
                <a:path w="32" h="29">
                  <a:moveTo>
                    <a:pt x="2" y="2"/>
                  </a:moveTo>
                  <a:cubicBezTo>
                    <a:pt x="0" y="4"/>
                    <a:pt x="0" y="7"/>
                    <a:pt x="2" y="9"/>
                  </a:cubicBezTo>
                  <a:cubicBezTo>
                    <a:pt x="9" y="17"/>
                    <a:pt x="16" y="22"/>
                    <a:pt x="24" y="27"/>
                  </a:cubicBezTo>
                  <a:cubicBezTo>
                    <a:pt x="26" y="29"/>
                    <a:pt x="29" y="28"/>
                    <a:pt x="31" y="26"/>
                  </a:cubicBezTo>
                  <a:cubicBezTo>
                    <a:pt x="32" y="23"/>
                    <a:pt x="32" y="20"/>
                    <a:pt x="29" y="19"/>
                  </a:cubicBezTo>
                  <a:cubicBezTo>
                    <a:pt x="22" y="14"/>
                    <a:pt x="16" y="9"/>
                    <a:pt x="10" y="2"/>
                  </a:cubicBezTo>
                  <a:cubicBezTo>
                    <a:pt x="8" y="0"/>
                    <a:pt x="4" y="0"/>
                    <a:pt x="2" y="2"/>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5" name="Freeform 2290">
              <a:extLst>
                <a:ext uri="{FF2B5EF4-FFF2-40B4-BE49-F238E27FC236}">
                  <a16:creationId xmlns:a16="http://schemas.microsoft.com/office/drawing/2014/main" xmlns="" id="{8BAE08F1-1532-4439-A4B9-452734A4DD04}"/>
                </a:ext>
              </a:extLst>
            </p:cNvPr>
            <p:cNvSpPr/>
            <p:nvPr/>
          </p:nvSpPr>
          <p:spPr>
            <a:xfrm>
              <a:off x="2215" y="3096"/>
              <a:ext cx="46" cy="155"/>
            </a:xfrm>
            <a:custGeom>
              <a:avLst/>
              <a:gdLst/>
              <a:ahLst/>
              <a:cxnLst>
                <a:cxn ang="0">
                  <a:pos x="36" y="4"/>
                </a:cxn>
                <a:cxn ang="0">
                  <a:pos x="16" y="92"/>
                </a:cxn>
                <a:cxn ang="0">
                  <a:pos x="0" y="149"/>
                </a:cxn>
                <a:cxn ang="0">
                  <a:pos x="4" y="155"/>
                </a:cxn>
                <a:cxn ang="0">
                  <a:pos x="9" y="151"/>
                </a:cxn>
                <a:cxn ang="0">
                  <a:pos x="25" y="95"/>
                </a:cxn>
                <a:cxn ang="0">
                  <a:pos x="46" y="5"/>
                </a:cxn>
                <a:cxn ang="0">
                  <a:pos x="41" y="0"/>
                </a:cxn>
                <a:cxn ang="0">
                  <a:pos x="36" y="4"/>
                </a:cxn>
              </a:cxnLst>
              <a:rect l="0" t="0" r="0" b="0"/>
              <a:pathLst>
                <a:path w="51" h="171">
                  <a:moveTo>
                    <a:pt x="40" y="5"/>
                  </a:moveTo>
                  <a:cubicBezTo>
                    <a:pt x="39" y="35"/>
                    <a:pt x="28" y="69"/>
                    <a:pt x="18" y="102"/>
                  </a:cubicBezTo>
                  <a:cubicBezTo>
                    <a:pt x="11" y="125"/>
                    <a:pt x="4" y="146"/>
                    <a:pt x="1" y="165"/>
                  </a:cubicBezTo>
                  <a:cubicBezTo>
                    <a:pt x="0" y="168"/>
                    <a:pt x="2" y="170"/>
                    <a:pt x="5" y="171"/>
                  </a:cubicBezTo>
                  <a:cubicBezTo>
                    <a:pt x="7" y="171"/>
                    <a:pt x="10" y="170"/>
                    <a:pt x="11" y="167"/>
                  </a:cubicBezTo>
                  <a:cubicBezTo>
                    <a:pt x="14" y="148"/>
                    <a:pt x="21" y="127"/>
                    <a:pt x="28" y="105"/>
                  </a:cubicBezTo>
                  <a:cubicBezTo>
                    <a:pt x="38" y="72"/>
                    <a:pt x="49" y="37"/>
                    <a:pt x="51" y="6"/>
                  </a:cubicBezTo>
                  <a:cubicBezTo>
                    <a:pt x="51" y="3"/>
                    <a:pt x="48" y="0"/>
                    <a:pt x="46" y="0"/>
                  </a:cubicBezTo>
                  <a:cubicBezTo>
                    <a:pt x="43" y="0"/>
                    <a:pt x="40" y="2"/>
                    <a:pt x="40" y="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6" name="Freeform 2291">
              <a:extLst>
                <a:ext uri="{FF2B5EF4-FFF2-40B4-BE49-F238E27FC236}">
                  <a16:creationId xmlns:a16="http://schemas.microsoft.com/office/drawing/2014/main" xmlns="" id="{4B046B87-BCA8-44D2-9F35-EA7539CAE502}"/>
                </a:ext>
              </a:extLst>
            </p:cNvPr>
            <p:cNvSpPr/>
            <p:nvPr/>
          </p:nvSpPr>
          <p:spPr>
            <a:xfrm>
              <a:off x="3104" y="3090"/>
              <a:ext cx="40" cy="167"/>
            </a:xfrm>
            <a:custGeom>
              <a:avLst/>
              <a:gdLst/>
              <a:ahLst/>
              <a:cxnLst>
                <a:cxn ang="0">
                  <a:pos x="4" y="0"/>
                </a:cxn>
                <a:cxn ang="0">
                  <a:pos x="0" y="4"/>
                </a:cxn>
                <a:cxn ang="0">
                  <a:pos x="31" y="163"/>
                </a:cxn>
                <a:cxn ang="0">
                  <a:pos x="36" y="166"/>
                </a:cxn>
                <a:cxn ang="0">
                  <a:pos x="39" y="160"/>
                </a:cxn>
                <a:cxn ang="0">
                  <a:pos x="8" y="4"/>
                </a:cxn>
                <a:cxn ang="0">
                  <a:pos x="4" y="0"/>
                </a:cxn>
              </a:cxnLst>
              <a:rect l="0" t="0" r="0" b="0"/>
              <a:pathLst>
                <a:path w="45" h="185">
                  <a:moveTo>
                    <a:pt x="5" y="0"/>
                  </a:moveTo>
                  <a:cubicBezTo>
                    <a:pt x="2" y="0"/>
                    <a:pt x="0" y="3"/>
                    <a:pt x="0" y="5"/>
                  </a:cubicBezTo>
                  <a:cubicBezTo>
                    <a:pt x="0" y="59"/>
                    <a:pt x="19" y="127"/>
                    <a:pt x="35" y="181"/>
                  </a:cubicBezTo>
                  <a:cubicBezTo>
                    <a:pt x="35" y="183"/>
                    <a:pt x="38" y="185"/>
                    <a:pt x="41" y="184"/>
                  </a:cubicBezTo>
                  <a:cubicBezTo>
                    <a:pt x="44" y="183"/>
                    <a:pt x="45" y="180"/>
                    <a:pt x="44" y="178"/>
                  </a:cubicBezTo>
                  <a:cubicBezTo>
                    <a:pt x="29" y="125"/>
                    <a:pt x="10" y="58"/>
                    <a:pt x="10" y="5"/>
                  </a:cubicBezTo>
                  <a:cubicBezTo>
                    <a:pt x="10" y="3"/>
                    <a:pt x="8" y="0"/>
                    <a:pt x="5" y="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7" name="Freeform 2292">
              <a:extLst>
                <a:ext uri="{FF2B5EF4-FFF2-40B4-BE49-F238E27FC236}">
                  <a16:creationId xmlns:a16="http://schemas.microsoft.com/office/drawing/2014/main" xmlns="" id="{AE4BBCAE-7A8A-49BE-9FBC-29E7CA59DF35}"/>
                </a:ext>
              </a:extLst>
            </p:cNvPr>
            <p:cNvSpPr/>
            <p:nvPr/>
          </p:nvSpPr>
          <p:spPr>
            <a:xfrm>
              <a:off x="2463" y="2386"/>
              <a:ext cx="35" cy="69"/>
            </a:xfrm>
            <a:custGeom>
              <a:avLst/>
              <a:gdLst/>
              <a:ahLst/>
              <a:cxnLst>
                <a:cxn ang="0">
                  <a:pos x="0" y="4"/>
                </a:cxn>
                <a:cxn ang="0">
                  <a:pos x="4" y="9"/>
                </a:cxn>
                <a:cxn ang="0">
                  <a:pos x="18" y="19"/>
                </a:cxn>
                <a:cxn ang="0">
                  <a:pos x="13" y="60"/>
                </a:cxn>
                <a:cxn ang="0">
                  <a:pos x="14" y="67"/>
                </a:cxn>
                <a:cxn ang="0">
                  <a:pos x="20" y="67"/>
                </a:cxn>
                <a:cxn ang="0">
                  <a:pos x="26" y="15"/>
                </a:cxn>
                <a:cxn ang="0">
                  <a:pos x="4" y="0"/>
                </a:cxn>
                <a:cxn ang="0">
                  <a:pos x="0" y="4"/>
                </a:cxn>
              </a:cxnLst>
              <a:rect l="0" t="0" r="0" b="0"/>
              <a:pathLst>
                <a:path w="39" h="76">
                  <a:moveTo>
                    <a:pt x="0" y="5"/>
                  </a:moveTo>
                  <a:cubicBezTo>
                    <a:pt x="0" y="8"/>
                    <a:pt x="2" y="11"/>
                    <a:pt x="5" y="11"/>
                  </a:cubicBezTo>
                  <a:cubicBezTo>
                    <a:pt x="13" y="11"/>
                    <a:pt x="18" y="14"/>
                    <a:pt x="21" y="21"/>
                  </a:cubicBezTo>
                  <a:cubicBezTo>
                    <a:pt x="27" y="35"/>
                    <a:pt x="23" y="57"/>
                    <a:pt x="15" y="67"/>
                  </a:cubicBezTo>
                  <a:cubicBezTo>
                    <a:pt x="13" y="69"/>
                    <a:pt x="13" y="73"/>
                    <a:pt x="16" y="74"/>
                  </a:cubicBezTo>
                  <a:cubicBezTo>
                    <a:pt x="18" y="76"/>
                    <a:pt x="21" y="76"/>
                    <a:pt x="23" y="74"/>
                  </a:cubicBezTo>
                  <a:cubicBezTo>
                    <a:pt x="33" y="61"/>
                    <a:pt x="39" y="35"/>
                    <a:pt x="30" y="17"/>
                  </a:cubicBezTo>
                  <a:cubicBezTo>
                    <a:pt x="26" y="7"/>
                    <a:pt x="17" y="1"/>
                    <a:pt x="5" y="0"/>
                  </a:cubicBezTo>
                  <a:cubicBezTo>
                    <a:pt x="2" y="0"/>
                    <a:pt x="0" y="3"/>
                    <a:pt x="0" y="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8" name="Freeform 2293">
              <a:extLst>
                <a:ext uri="{FF2B5EF4-FFF2-40B4-BE49-F238E27FC236}">
                  <a16:creationId xmlns:a16="http://schemas.microsoft.com/office/drawing/2014/main" xmlns="" id="{9FE8A57F-FE04-4F44-8388-58C364DF2BB2}"/>
                </a:ext>
              </a:extLst>
            </p:cNvPr>
            <p:cNvSpPr/>
            <p:nvPr/>
          </p:nvSpPr>
          <p:spPr>
            <a:xfrm>
              <a:off x="2012" y="2761"/>
              <a:ext cx="224" cy="235"/>
            </a:xfrm>
            <a:custGeom>
              <a:avLst/>
              <a:gdLst/>
              <a:ahLst/>
              <a:cxnLst>
                <a:cxn ang="0">
                  <a:pos x="156" y="0"/>
                </a:cxn>
                <a:cxn ang="0">
                  <a:pos x="158" y="8"/>
                </a:cxn>
                <a:cxn ang="0">
                  <a:pos x="156" y="0"/>
                </a:cxn>
                <a:cxn ang="0">
                  <a:pos x="49" y="184"/>
                </a:cxn>
                <a:cxn ang="0">
                  <a:pos x="214" y="192"/>
                </a:cxn>
                <a:cxn ang="0">
                  <a:pos x="156" y="0"/>
                </a:cxn>
              </a:cxnLst>
              <a:rect l="0" t="0" r="0" b="0"/>
              <a:pathLst>
                <a:path w="248" h="261">
                  <a:moveTo>
                    <a:pt x="173" y="0"/>
                  </a:moveTo>
                  <a:cubicBezTo>
                    <a:pt x="176" y="3"/>
                    <a:pt x="177" y="6"/>
                    <a:pt x="176" y="9"/>
                  </a:cubicBezTo>
                  <a:cubicBezTo>
                    <a:pt x="174" y="6"/>
                    <a:pt x="174" y="4"/>
                    <a:pt x="173" y="1"/>
                  </a:cubicBezTo>
                  <a:cubicBezTo>
                    <a:pt x="89" y="3"/>
                    <a:pt x="0" y="134"/>
                    <a:pt x="55" y="205"/>
                  </a:cubicBezTo>
                  <a:cubicBezTo>
                    <a:pt x="97" y="261"/>
                    <a:pt x="184" y="230"/>
                    <a:pt x="237" y="214"/>
                  </a:cubicBezTo>
                  <a:cubicBezTo>
                    <a:pt x="248" y="147"/>
                    <a:pt x="200" y="58"/>
                    <a:pt x="173" y="0"/>
                  </a:cubicBezTo>
                </a:path>
              </a:pathLst>
            </a:custGeom>
            <a:solidFill>
              <a:srgbClr val="E2CABA"/>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59" name="Freeform 2294">
              <a:extLst>
                <a:ext uri="{FF2B5EF4-FFF2-40B4-BE49-F238E27FC236}">
                  <a16:creationId xmlns:a16="http://schemas.microsoft.com/office/drawing/2014/main" xmlns="" id="{59123955-8318-4554-BE9E-32ABB5E63177}"/>
                </a:ext>
              </a:extLst>
            </p:cNvPr>
            <p:cNvSpPr>
              <a:spLocks noEditPoints="1"/>
            </p:cNvSpPr>
            <p:nvPr/>
          </p:nvSpPr>
          <p:spPr>
            <a:xfrm>
              <a:off x="2042" y="2756"/>
              <a:ext cx="191" cy="241"/>
            </a:xfrm>
            <a:custGeom>
              <a:avLst/>
              <a:gdLst/>
              <a:ahLst/>
              <a:cxnLst>
                <a:cxn ang="0">
                  <a:pos x="126" y="0"/>
                </a:cxn>
                <a:cxn ang="0">
                  <a:pos x="124" y="0"/>
                </a:cxn>
                <a:cxn ang="0">
                  <a:pos x="124" y="0"/>
                </a:cxn>
                <a:cxn ang="0">
                  <a:pos x="13" y="87"/>
                </a:cxn>
                <a:cxn ang="0">
                  <a:pos x="0" y="142"/>
                </a:cxn>
                <a:cxn ang="0">
                  <a:pos x="16" y="192"/>
                </a:cxn>
                <a:cxn ang="0">
                  <a:pos x="174" y="205"/>
                </a:cxn>
                <a:cxn ang="0">
                  <a:pos x="186" y="202"/>
                </a:cxn>
                <a:cxn ang="0">
                  <a:pos x="189" y="198"/>
                </a:cxn>
                <a:cxn ang="0">
                  <a:pos x="191" y="180"/>
                </a:cxn>
                <a:cxn ang="0">
                  <a:pos x="140" y="22"/>
                </a:cxn>
                <a:cxn ang="0">
                  <a:pos x="133" y="8"/>
                </a:cxn>
                <a:cxn ang="0">
                  <a:pos x="131" y="2"/>
                </a:cxn>
                <a:cxn ang="0">
                  <a:pos x="131" y="2"/>
                </a:cxn>
                <a:cxn ang="0">
                  <a:pos x="131" y="2"/>
                </a:cxn>
                <a:cxn ang="0">
                  <a:pos x="130" y="1"/>
                </a:cxn>
                <a:cxn ang="0">
                  <a:pos x="126" y="0"/>
                </a:cxn>
                <a:cxn ang="0">
                  <a:pos x="23" y="186"/>
                </a:cxn>
                <a:cxn ang="0">
                  <a:pos x="9" y="142"/>
                </a:cxn>
                <a:cxn ang="0">
                  <a:pos x="21" y="92"/>
                </a:cxn>
                <a:cxn ang="0">
                  <a:pos x="123" y="9"/>
                </a:cxn>
                <a:cxn ang="0">
                  <a:pos x="125" y="14"/>
                </a:cxn>
                <a:cxn ang="0">
                  <a:pos x="126" y="15"/>
                </a:cxn>
                <a:cxn ang="0">
                  <a:pos x="132" y="27"/>
                </a:cxn>
                <a:cxn ang="0">
                  <a:pos x="181" y="180"/>
                </a:cxn>
                <a:cxn ang="0">
                  <a:pos x="181" y="194"/>
                </a:cxn>
                <a:cxn ang="0">
                  <a:pos x="171" y="196"/>
                </a:cxn>
                <a:cxn ang="0">
                  <a:pos x="23" y="186"/>
                </a:cxn>
              </a:cxnLst>
              <a:rect l="0" t="0" r="0" b="0"/>
              <a:pathLst>
                <a:path w="211" h="267">
                  <a:moveTo>
                    <a:pt x="140" y="0"/>
                  </a:moveTo>
                  <a:cubicBezTo>
                    <a:pt x="139" y="0"/>
                    <a:pt x="139" y="0"/>
                    <a:pt x="138" y="0"/>
                  </a:cubicBezTo>
                  <a:cubicBezTo>
                    <a:pt x="138" y="1"/>
                    <a:pt x="138" y="1"/>
                    <a:pt x="138" y="1"/>
                  </a:cubicBezTo>
                  <a:cubicBezTo>
                    <a:pt x="92" y="3"/>
                    <a:pt x="40" y="43"/>
                    <a:pt x="15" y="97"/>
                  </a:cubicBezTo>
                  <a:cubicBezTo>
                    <a:pt x="5" y="118"/>
                    <a:pt x="0" y="139"/>
                    <a:pt x="0" y="158"/>
                  </a:cubicBezTo>
                  <a:cubicBezTo>
                    <a:pt x="0" y="179"/>
                    <a:pt x="6" y="197"/>
                    <a:pt x="18" y="213"/>
                  </a:cubicBezTo>
                  <a:cubicBezTo>
                    <a:pt x="59" y="267"/>
                    <a:pt x="139" y="244"/>
                    <a:pt x="193" y="228"/>
                  </a:cubicBezTo>
                  <a:cubicBezTo>
                    <a:pt x="206" y="224"/>
                    <a:pt x="206" y="224"/>
                    <a:pt x="206" y="224"/>
                  </a:cubicBezTo>
                  <a:cubicBezTo>
                    <a:pt x="208" y="224"/>
                    <a:pt x="209" y="222"/>
                    <a:pt x="209" y="220"/>
                  </a:cubicBezTo>
                  <a:cubicBezTo>
                    <a:pt x="210" y="214"/>
                    <a:pt x="211" y="207"/>
                    <a:pt x="211" y="200"/>
                  </a:cubicBezTo>
                  <a:cubicBezTo>
                    <a:pt x="211" y="143"/>
                    <a:pt x="179" y="76"/>
                    <a:pt x="155" y="25"/>
                  </a:cubicBezTo>
                  <a:cubicBezTo>
                    <a:pt x="155" y="25"/>
                    <a:pt x="151" y="16"/>
                    <a:pt x="148" y="9"/>
                  </a:cubicBezTo>
                  <a:cubicBezTo>
                    <a:pt x="147" y="7"/>
                    <a:pt x="147" y="5"/>
                    <a:pt x="145" y="3"/>
                  </a:cubicBezTo>
                  <a:cubicBezTo>
                    <a:pt x="145" y="3"/>
                    <a:pt x="145" y="3"/>
                    <a:pt x="145" y="3"/>
                  </a:cubicBezTo>
                  <a:cubicBezTo>
                    <a:pt x="145" y="3"/>
                    <a:pt x="145" y="3"/>
                    <a:pt x="145" y="3"/>
                  </a:cubicBezTo>
                  <a:cubicBezTo>
                    <a:pt x="144" y="2"/>
                    <a:pt x="144" y="2"/>
                    <a:pt x="144" y="2"/>
                  </a:cubicBezTo>
                  <a:cubicBezTo>
                    <a:pt x="143" y="1"/>
                    <a:pt x="142" y="0"/>
                    <a:pt x="140" y="0"/>
                  </a:cubicBezTo>
                  <a:close/>
                  <a:moveTo>
                    <a:pt x="26" y="207"/>
                  </a:moveTo>
                  <a:cubicBezTo>
                    <a:pt x="15" y="193"/>
                    <a:pt x="10" y="176"/>
                    <a:pt x="10" y="158"/>
                  </a:cubicBezTo>
                  <a:cubicBezTo>
                    <a:pt x="10" y="140"/>
                    <a:pt x="15" y="121"/>
                    <a:pt x="24" y="102"/>
                  </a:cubicBezTo>
                  <a:cubicBezTo>
                    <a:pt x="48" y="52"/>
                    <a:pt x="95" y="14"/>
                    <a:pt x="136" y="11"/>
                  </a:cubicBezTo>
                  <a:cubicBezTo>
                    <a:pt x="137" y="13"/>
                    <a:pt x="139" y="16"/>
                    <a:pt x="139" y="16"/>
                  </a:cubicBezTo>
                  <a:cubicBezTo>
                    <a:pt x="139" y="17"/>
                    <a:pt x="140" y="17"/>
                    <a:pt x="140" y="17"/>
                  </a:cubicBezTo>
                  <a:cubicBezTo>
                    <a:pt x="143" y="23"/>
                    <a:pt x="146" y="30"/>
                    <a:pt x="146" y="30"/>
                  </a:cubicBezTo>
                  <a:cubicBezTo>
                    <a:pt x="169" y="79"/>
                    <a:pt x="201" y="145"/>
                    <a:pt x="201" y="200"/>
                  </a:cubicBezTo>
                  <a:cubicBezTo>
                    <a:pt x="201" y="205"/>
                    <a:pt x="200" y="210"/>
                    <a:pt x="200" y="216"/>
                  </a:cubicBezTo>
                  <a:cubicBezTo>
                    <a:pt x="196" y="217"/>
                    <a:pt x="190" y="218"/>
                    <a:pt x="190" y="218"/>
                  </a:cubicBezTo>
                  <a:cubicBezTo>
                    <a:pt x="136" y="234"/>
                    <a:pt x="63" y="255"/>
                    <a:pt x="26" y="207"/>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0" name="Freeform 2295">
              <a:extLst>
                <a:ext uri="{FF2B5EF4-FFF2-40B4-BE49-F238E27FC236}">
                  <a16:creationId xmlns:a16="http://schemas.microsoft.com/office/drawing/2014/main" xmlns="" id="{7A6D17B1-F6FC-4E7B-BB26-6B70B19CDB36}"/>
                </a:ext>
              </a:extLst>
            </p:cNvPr>
            <p:cNvSpPr/>
            <p:nvPr/>
          </p:nvSpPr>
          <p:spPr>
            <a:xfrm>
              <a:off x="2121" y="2781"/>
              <a:ext cx="105" cy="175"/>
            </a:xfrm>
            <a:custGeom>
              <a:avLst/>
              <a:gdLst/>
              <a:ahLst/>
              <a:cxnLst>
                <a:cxn ang="0">
                  <a:pos x="54" y="0"/>
                </a:cxn>
                <a:cxn ang="0">
                  <a:pos x="11" y="46"/>
                </a:cxn>
                <a:cxn ang="0">
                  <a:pos x="72" y="38"/>
                </a:cxn>
                <a:cxn ang="0">
                  <a:pos x="37" y="86"/>
                </a:cxn>
                <a:cxn ang="0">
                  <a:pos x="95" y="92"/>
                </a:cxn>
                <a:cxn ang="0">
                  <a:pos x="105" y="136"/>
                </a:cxn>
              </a:cxnLst>
              <a:rect l="0" t="0" r="0" b="0"/>
              <a:pathLst>
                <a:path w="117" h="194">
                  <a:moveTo>
                    <a:pt x="61" y="0"/>
                  </a:moveTo>
                  <a:cubicBezTo>
                    <a:pt x="52" y="3"/>
                    <a:pt x="0" y="23"/>
                    <a:pt x="13" y="51"/>
                  </a:cubicBezTo>
                  <a:cubicBezTo>
                    <a:pt x="24" y="73"/>
                    <a:pt x="65" y="49"/>
                    <a:pt x="81" y="43"/>
                  </a:cubicBezTo>
                  <a:cubicBezTo>
                    <a:pt x="61" y="50"/>
                    <a:pt x="31" y="72"/>
                    <a:pt x="42" y="96"/>
                  </a:cubicBezTo>
                  <a:cubicBezTo>
                    <a:pt x="52" y="118"/>
                    <a:pt x="87" y="110"/>
                    <a:pt x="106" y="103"/>
                  </a:cubicBezTo>
                  <a:cubicBezTo>
                    <a:pt x="34" y="117"/>
                    <a:pt x="48" y="194"/>
                    <a:pt x="117" y="151"/>
                  </a:cubicBezTo>
                </a:path>
              </a:pathLst>
            </a:custGeom>
            <a:solidFill>
              <a:srgbClr val="EAADBC"/>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1" name="Freeform 2296">
              <a:extLst>
                <a:ext uri="{FF2B5EF4-FFF2-40B4-BE49-F238E27FC236}">
                  <a16:creationId xmlns:a16="http://schemas.microsoft.com/office/drawing/2014/main" xmlns="" id="{C24BC6FD-ACB8-46AC-BB47-27DD346F34B3}"/>
                </a:ext>
              </a:extLst>
            </p:cNvPr>
            <p:cNvSpPr/>
            <p:nvPr/>
          </p:nvSpPr>
          <p:spPr>
            <a:xfrm>
              <a:off x="2125" y="2775"/>
              <a:ext cx="107" cy="162"/>
            </a:xfrm>
            <a:custGeom>
              <a:avLst/>
              <a:gdLst/>
              <a:ahLst/>
              <a:cxnLst>
                <a:cxn ang="0">
                  <a:pos x="49" y="0"/>
                </a:cxn>
                <a:cxn ang="0">
                  <a:pos x="1" y="34"/>
                </a:cxn>
                <a:cxn ang="0">
                  <a:pos x="2" y="53"/>
                </a:cxn>
                <a:cxn ang="0">
                  <a:pos x="35" y="62"/>
                </a:cxn>
                <a:cxn ang="0">
                  <a:pos x="29" y="72"/>
                </a:cxn>
                <a:cxn ang="0">
                  <a:pos x="26" y="83"/>
                </a:cxn>
                <a:cxn ang="0">
                  <a:pos x="29" y="94"/>
                </a:cxn>
                <a:cxn ang="0">
                  <a:pos x="57" y="110"/>
                </a:cxn>
                <a:cxn ang="0">
                  <a:pos x="44" y="130"/>
                </a:cxn>
                <a:cxn ang="0">
                  <a:pos x="43" y="135"/>
                </a:cxn>
                <a:cxn ang="0">
                  <a:pos x="52" y="153"/>
                </a:cxn>
                <a:cxn ang="0">
                  <a:pos x="104" y="145"/>
                </a:cxn>
                <a:cxn ang="0">
                  <a:pos x="105" y="139"/>
                </a:cxn>
                <a:cxn ang="0">
                  <a:pos x="98" y="138"/>
                </a:cxn>
                <a:cxn ang="0">
                  <a:pos x="58" y="146"/>
                </a:cxn>
                <a:cxn ang="0">
                  <a:pos x="52" y="135"/>
                </a:cxn>
                <a:cxn ang="0">
                  <a:pos x="53" y="132"/>
                </a:cxn>
                <a:cxn ang="0">
                  <a:pos x="91" y="104"/>
                </a:cxn>
                <a:cxn ang="0">
                  <a:pos x="93" y="103"/>
                </a:cxn>
                <a:cxn ang="0">
                  <a:pos x="97" y="98"/>
                </a:cxn>
                <a:cxn ang="0">
                  <a:pos x="96" y="97"/>
                </a:cxn>
                <a:cxn ang="0">
                  <a:pos x="90" y="94"/>
                </a:cxn>
                <a:cxn ang="0">
                  <a:pos x="90" y="94"/>
                </a:cxn>
                <a:cxn ang="0">
                  <a:pos x="90" y="94"/>
                </a:cxn>
                <a:cxn ang="0">
                  <a:pos x="88" y="95"/>
                </a:cxn>
                <a:cxn ang="0">
                  <a:pos x="82" y="96"/>
                </a:cxn>
                <a:cxn ang="0">
                  <a:pos x="38" y="90"/>
                </a:cxn>
                <a:cxn ang="0">
                  <a:pos x="36" y="83"/>
                </a:cxn>
                <a:cxn ang="0">
                  <a:pos x="37" y="76"/>
                </a:cxn>
                <a:cxn ang="0">
                  <a:pos x="69" y="48"/>
                </a:cxn>
                <a:cxn ang="0">
                  <a:pos x="70" y="47"/>
                </a:cxn>
                <a:cxn ang="0">
                  <a:pos x="73" y="44"/>
                </a:cxn>
                <a:cxn ang="0">
                  <a:pos x="73" y="42"/>
                </a:cxn>
                <a:cxn ang="0">
                  <a:pos x="67" y="39"/>
                </a:cxn>
                <a:cxn ang="0">
                  <a:pos x="67" y="39"/>
                </a:cxn>
                <a:cxn ang="0">
                  <a:pos x="67" y="39"/>
                </a:cxn>
                <a:cxn ang="0">
                  <a:pos x="59" y="43"/>
                </a:cxn>
                <a:cxn ang="0">
                  <a:pos x="10" y="48"/>
                </a:cxn>
                <a:cxn ang="0">
                  <a:pos x="10" y="38"/>
                </a:cxn>
                <a:cxn ang="0">
                  <a:pos x="52" y="9"/>
                </a:cxn>
                <a:cxn ang="0">
                  <a:pos x="55" y="3"/>
                </a:cxn>
                <a:cxn ang="0">
                  <a:pos x="49" y="0"/>
                </a:cxn>
              </a:cxnLst>
              <a:rect l="0" t="0" r="0" b="0"/>
              <a:pathLst>
                <a:path w="118" h="179">
                  <a:moveTo>
                    <a:pt x="55" y="1"/>
                  </a:moveTo>
                  <a:cubicBezTo>
                    <a:pt x="53" y="2"/>
                    <a:pt x="12" y="15"/>
                    <a:pt x="2" y="38"/>
                  </a:cubicBezTo>
                  <a:cubicBezTo>
                    <a:pt x="0" y="45"/>
                    <a:pt x="0" y="52"/>
                    <a:pt x="3" y="59"/>
                  </a:cubicBezTo>
                  <a:cubicBezTo>
                    <a:pt x="10" y="72"/>
                    <a:pt x="24" y="73"/>
                    <a:pt x="39" y="69"/>
                  </a:cubicBezTo>
                  <a:cubicBezTo>
                    <a:pt x="36" y="73"/>
                    <a:pt x="34" y="76"/>
                    <a:pt x="32" y="80"/>
                  </a:cubicBezTo>
                  <a:cubicBezTo>
                    <a:pt x="30" y="84"/>
                    <a:pt x="29" y="88"/>
                    <a:pt x="29" y="92"/>
                  </a:cubicBezTo>
                  <a:cubicBezTo>
                    <a:pt x="29" y="96"/>
                    <a:pt x="30" y="100"/>
                    <a:pt x="32" y="104"/>
                  </a:cubicBezTo>
                  <a:cubicBezTo>
                    <a:pt x="38" y="117"/>
                    <a:pt x="50" y="121"/>
                    <a:pt x="63" y="122"/>
                  </a:cubicBezTo>
                  <a:cubicBezTo>
                    <a:pt x="55" y="129"/>
                    <a:pt x="50" y="137"/>
                    <a:pt x="49" y="144"/>
                  </a:cubicBezTo>
                  <a:cubicBezTo>
                    <a:pt x="48" y="146"/>
                    <a:pt x="48" y="148"/>
                    <a:pt x="48" y="150"/>
                  </a:cubicBezTo>
                  <a:cubicBezTo>
                    <a:pt x="48" y="159"/>
                    <a:pt x="52" y="166"/>
                    <a:pt x="58" y="170"/>
                  </a:cubicBezTo>
                  <a:cubicBezTo>
                    <a:pt x="71" y="179"/>
                    <a:pt x="92" y="176"/>
                    <a:pt x="115" y="161"/>
                  </a:cubicBezTo>
                  <a:cubicBezTo>
                    <a:pt x="117" y="160"/>
                    <a:pt x="118" y="157"/>
                    <a:pt x="116" y="154"/>
                  </a:cubicBezTo>
                  <a:cubicBezTo>
                    <a:pt x="115" y="152"/>
                    <a:pt x="112" y="151"/>
                    <a:pt x="109" y="153"/>
                  </a:cubicBezTo>
                  <a:cubicBezTo>
                    <a:pt x="90" y="165"/>
                    <a:pt x="73" y="168"/>
                    <a:pt x="64" y="162"/>
                  </a:cubicBezTo>
                  <a:cubicBezTo>
                    <a:pt x="60" y="159"/>
                    <a:pt x="58" y="155"/>
                    <a:pt x="58" y="150"/>
                  </a:cubicBezTo>
                  <a:cubicBezTo>
                    <a:pt x="58" y="149"/>
                    <a:pt x="59" y="148"/>
                    <a:pt x="59" y="146"/>
                  </a:cubicBezTo>
                  <a:cubicBezTo>
                    <a:pt x="61" y="135"/>
                    <a:pt x="74" y="120"/>
                    <a:pt x="101" y="115"/>
                  </a:cubicBezTo>
                  <a:cubicBezTo>
                    <a:pt x="101" y="114"/>
                    <a:pt x="103" y="114"/>
                    <a:pt x="103" y="114"/>
                  </a:cubicBezTo>
                  <a:cubicBezTo>
                    <a:pt x="105" y="113"/>
                    <a:pt x="107" y="111"/>
                    <a:pt x="107" y="109"/>
                  </a:cubicBezTo>
                  <a:cubicBezTo>
                    <a:pt x="107" y="109"/>
                    <a:pt x="106" y="108"/>
                    <a:pt x="106" y="108"/>
                  </a:cubicBezTo>
                  <a:cubicBezTo>
                    <a:pt x="106" y="105"/>
                    <a:pt x="103" y="104"/>
                    <a:pt x="100" y="104"/>
                  </a:cubicBezTo>
                  <a:cubicBezTo>
                    <a:pt x="100" y="104"/>
                    <a:pt x="100" y="104"/>
                    <a:pt x="100" y="104"/>
                  </a:cubicBezTo>
                  <a:cubicBezTo>
                    <a:pt x="100" y="104"/>
                    <a:pt x="100" y="104"/>
                    <a:pt x="100" y="104"/>
                  </a:cubicBezTo>
                  <a:cubicBezTo>
                    <a:pt x="99" y="105"/>
                    <a:pt x="99" y="105"/>
                    <a:pt x="98" y="105"/>
                  </a:cubicBezTo>
                  <a:cubicBezTo>
                    <a:pt x="95" y="105"/>
                    <a:pt x="93" y="106"/>
                    <a:pt x="91" y="107"/>
                  </a:cubicBezTo>
                  <a:cubicBezTo>
                    <a:pt x="75" y="112"/>
                    <a:pt x="49" y="116"/>
                    <a:pt x="42" y="100"/>
                  </a:cubicBezTo>
                  <a:cubicBezTo>
                    <a:pt x="40" y="97"/>
                    <a:pt x="40" y="95"/>
                    <a:pt x="40" y="92"/>
                  </a:cubicBezTo>
                  <a:cubicBezTo>
                    <a:pt x="40" y="89"/>
                    <a:pt x="40" y="87"/>
                    <a:pt x="41" y="84"/>
                  </a:cubicBezTo>
                  <a:cubicBezTo>
                    <a:pt x="47" y="71"/>
                    <a:pt x="63" y="59"/>
                    <a:pt x="77" y="54"/>
                  </a:cubicBezTo>
                  <a:cubicBezTo>
                    <a:pt x="77" y="54"/>
                    <a:pt x="78" y="53"/>
                    <a:pt x="78" y="53"/>
                  </a:cubicBezTo>
                  <a:cubicBezTo>
                    <a:pt x="80" y="53"/>
                    <a:pt x="81" y="51"/>
                    <a:pt x="81" y="49"/>
                  </a:cubicBezTo>
                  <a:cubicBezTo>
                    <a:pt x="81" y="48"/>
                    <a:pt x="81" y="47"/>
                    <a:pt x="81" y="47"/>
                  </a:cubicBezTo>
                  <a:cubicBezTo>
                    <a:pt x="79" y="44"/>
                    <a:pt x="77" y="43"/>
                    <a:pt x="74" y="44"/>
                  </a:cubicBezTo>
                  <a:cubicBezTo>
                    <a:pt x="74" y="44"/>
                    <a:pt x="74" y="44"/>
                    <a:pt x="74" y="44"/>
                  </a:cubicBezTo>
                  <a:cubicBezTo>
                    <a:pt x="74" y="44"/>
                    <a:pt x="74" y="44"/>
                    <a:pt x="74" y="44"/>
                  </a:cubicBezTo>
                  <a:cubicBezTo>
                    <a:pt x="66" y="48"/>
                    <a:pt x="66" y="48"/>
                    <a:pt x="66" y="48"/>
                  </a:cubicBezTo>
                  <a:cubicBezTo>
                    <a:pt x="50" y="55"/>
                    <a:pt x="19" y="69"/>
                    <a:pt x="12" y="54"/>
                  </a:cubicBezTo>
                  <a:cubicBezTo>
                    <a:pt x="10" y="50"/>
                    <a:pt x="10" y="46"/>
                    <a:pt x="12" y="42"/>
                  </a:cubicBezTo>
                  <a:cubicBezTo>
                    <a:pt x="18" y="27"/>
                    <a:pt x="47" y="14"/>
                    <a:pt x="58" y="11"/>
                  </a:cubicBezTo>
                  <a:cubicBezTo>
                    <a:pt x="61" y="10"/>
                    <a:pt x="62" y="7"/>
                    <a:pt x="61" y="4"/>
                  </a:cubicBezTo>
                  <a:cubicBezTo>
                    <a:pt x="60" y="2"/>
                    <a:pt x="57" y="0"/>
                    <a:pt x="55"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2" name="Freeform 2297">
              <a:extLst>
                <a:ext uri="{FF2B5EF4-FFF2-40B4-BE49-F238E27FC236}">
                  <a16:creationId xmlns:a16="http://schemas.microsoft.com/office/drawing/2014/main" xmlns="" id="{5A8E08B7-77E4-4639-9B9A-1BB4D7E8712E}"/>
                </a:ext>
              </a:extLst>
            </p:cNvPr>
            <p:cNvSpPr/>
            <p:nvPr/>
          </p:nvSpPr>
          <p:spPr>
            <a:xfrm>
              <a:off x="3076" y="2749"/>
              <a:ext cx="194" cy="207"/>
            </a:xfrm>
            <a:custGeom>
              <a:avLst/>
              <a:gdLst/>
              <a:ahLst/>
              <a:cxnLst>
                <a:cxn ang="0">
                  <a:pos x="67" y="6"/>
                </a:cxn>
                <a:cxn ang="0">
                  <a:pos x="30" y="84"/>
                </a:cxn>
                <a:cxn ang="0">
                  <a:pos x="0" y="162"/>
                </a:cxn>
                <a:cxn ang="0">
                  <a:pos x="101" y="197"/>
                </a:cxn>
                <a:cxn ang="0">
                  <a:pos x="175" y="123"/>
                </a:cxn>
                <a:cxn ang="0">
                  <a:pos x="67" y="0"/>
                </a:cxn>
              </a:cxnLst>
              <a:rect l="0" t="0" r="0" b="0"/>
              <a:pathLst>
                <a:path w="215" h="229">
                  <a:moveTo>
                    <a:pt x="75" y="7"/>
                  </a:moveTo>
                  <a:cubicBezTo>
                    <a:pt x="54" y="21"/>
                    <a:pt x="44" y="69"/>
                    <a:pt x="34" y="93"/>
                  </a:cubicBezTo>
                  <a:cubicBezTo>
                    <a:pt x="22" y="122"/>
                    <a:pt x="11" y="152"/>
                    <a:pt x="0" y="180"/>
                  </a:cubicBezTo>
                  <a:cubicBezTo>
                    <a:pt x="34" y="200"/>
                    <a:pt x="69" y="229"/>
                    <a:pt x="112" y="219"/>
                  </a:cubicBezTo>
                  <a:cubicBezTo>
                    <a:pt x="148" y="211"/>
                    <a:pt x="186" y="174"/>
                    <a:pt x="194" y="137"/>
                  </a:cubicBezTo>
                  <a:cubicBezTo>
                    <a:pt x="215" y="46"/>
                    <a:pt x="142" y="20"/>
                    <a:pt x="75" y="0"/>
                  </a:cubicBezTo>
                </a:path>
              </a:pathLst>
            </a:custGeom>
            <a:solidFill>
              <a:srgbClr val="E2CABA"/>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3" name="Freeform 2298">
              <a:extLst>
                <a:ext uri="{FF2B5EF4-FFF2-40B4-BE49-F238E27FC236}">
                  <a16:creationId xmlns:a16="http://schemas.microsoft.com/office/drawing/2014/main" xmlns="" id="{75BB980B-222B-4067-8057-CCD5EDA17381}"/>
                </a:ext>
              </a:extLst>
            </p:cNvPr>
            <p:cNvSpPr>
              <a:spLocks noEditPoints="1"/>
            </p:cNvSpPr>
            <p:nvPr/>
          </p:nvSpPr>
          <p:spPr>
            <a:xfrm>
              <a:off x="3071" y="2744"/>
              <a:ext cx="205" cy="215"/>
            </a:xfrm>
            <a:custGeom>
              <a:avLst/>
              <a:gdLst/>
              <a:ahLst/>
              <a:cxnLst>
                <a:cxn ang="0">
                  <a:pos x="67" y="4"/>
                </a:cxn>
                <a:cxn ang="0">
                  <a:pos x="67" y="5"/>
                </a:cxn>
                <a:cxn ang="0">
                  <a:pos x="69" y="8"/>
                </a:cxn>
                <a:cxn ang="0">
                  <a:pos x="37" y="68"/>
                </a:cxn>
                <a:cxn ang="0">
                  <a:pos x="30" y="87"/>
                </a:cxn>
                <a:cxn ang="0">
                  <a:pos x="11" y="135"/>
                </a:cxn>
                <a:cxn ang="0">
                  <a:pos x="0" y="166"/>
                </a:cxn>
                <a:cxn ang="0">
                  <a:pos x="0" y="167"/>
                </a:cxn>
                <a:cxn ang="0">
                  <a:pos x="2" y="171"/>
                </a:cxn>
                <a:cxn ang="0">
                  <a:pos x="18" y="180"/>
                </a:cxn>
                <a:cxn ang="0">
                  <a:pos x="106" y="206"/>
                </a:cxn>
                <a:cxn ang="0">
                  <a:pos x="184" y="129"/>
                </a:cxn>
                <a:cxn ang="0">
                  <a:pos x="73" y="0"/>
                </a:cxn>
                <a:cxn ang="0">
                  <a:pos x="67" y="4"/>
                </a:cxn>
                <a:cxn ang="0">
                  <a:pos x="20" y="139"/>
                </a:cxn>
                <a:cxn ang="0">
                  <a:pos x="39" y="90"/>
                </a:cxn>
                <a:cxn ang="0">
                  <a:pos x="46" y="71"/>
                </a:cxn>
                <a:cxn ang="0">
                  <a:pos x="74" y="15"/>
                </a:cxn>
                <a:cxn ang="0">
                  <a:pos x="76" y="11"/>
                </a:cxn>
                <a:cxn ang="0">
                  <a:pos x="178" y="102"/>
                </a:cxn>
                <a:cxn ang="0">
                  <a:pos x="175" y="127"/>
                </a:cxn>
                <a:cxn ang="0">
                  <a:pos x="104" y="197"/>
                </a:cxn>
                <a:cxn ang="0">
                  <a:pos x="22" y="173"/>
                </a:cxn>
                <a:cxn ang="0">
                  <a:pos x="9" y="165"/>
                </a:cxn>
                <a:cxn ang="0">
                  <a:pos x="20" y="139"/>
                </a:cxn>
              </a:cxnLst>
              <a:rect l="0" t="0" r="0" b="0"/>
              <a:pathLst>
                <a:path w="227" h="239">
                  <a:moveTo>
                    <a:pt x="75" y="5"/>
                  </a:moveTo>
                  <a:cubicBezTo>
                    <a:pt x="75" y="5"/>
                    <a:pt x="75" y="6"/>
                    <a:pt x="75" y="6"/>
                  </a:cubicBezTo>
                  <a:cubicBezTo>
                    <a:pt x="75" y="7"/>
                    <a:pt x="76" y="8"/>
                    <a:pt x="77" y="9"/>
                  </a:cubicBezTo>
                  <a:cubicBezTo>
                    <a:pt x="60" y="20"/>
                    <a:pt x="50" y="51"/>
                    <a:pt x="42" y="76"/>
                  </a:cubicBezTo>
                  <a:cubicBezTo>
                    <a:pt x="34" y="97"/>
                    <a:pt x="34" y="97"/>
                    <a:pt x="34" y="97"/>
                  </a:cubicBezTo>
                  <a:cubicBezTo>
                    <a:pt x="13" y="151"/>
                    <a:pt x="13" y="151"/>
                    <a:pt x="13" y="151"/>
                  </a:cubicBezTo>
                  <a:cubicBezTo>
                    <a:pt x="0" y="185"/>
                    <a:pt x="0" y="185"/>
                    <a:pt x="0" y="185"/>
                  </a:cubicBezTo>
                  <a:cubicBezTo>
                    <a:pt x="0" y="185"/>
                    <a:pt x="0" y="186"/>
                    <a:pt x="0" y="186"/>
                  </a:cubicBezTo>
                  <a:cubicBezTo>
                    <a:pt x="0" y="188"/>
                    <a:pt x="1" y="190"/>
                    <a:pt x="3" y="191"/>
                  </a:cubicBezTo>
                  <a:cubicBezTo>
                    <a:pt x="20" y="201"/>
                    <a:pt x="20" y="201"/>
                    <a:pt x="20" y="201"/>
                  </a:cubicBezTo>
                  <a:cubicBezTo>
                    <a:pt x="48" y="219"/>
                    <a:pt x="81" y="239"/>
                    <a:pt x="118" y="230"/>
                  </a:cubicBezTo>
                  <a:cubicBezTo>
                    <a:pt x="156" y="222"/>
                    <a:pt x="196" y="182"/>
                    <a:pt x="204" y="144"/>
                  </a:cubicBezTo>
                  <a:cubicBezTo>
                    <a:pt x="227" y="44"/>
                    <a:pt x="139" y="18"/>
                    <a:pt x="81" y="1"/>
                  </a:cubicBezTo>
                  <a:cubicBezTo>
                    <a:pt x="79" y="0"/>
                    <a:pt x="76" y="2"/>
                    <a:pt x="75" y="5"/>
                  </a:cubicBezTo>
                  <a:close/>
                  <a:moveTo>
                    <a:pt x="23" y="155"/>
                  </a:moveTo>
                  <a:cubicBezTo>
                    <a:pt x="44" y="101"/>
                    <a:pt x="44" y="101"/>
                    <a:pt x="44" y="101"/>
                  </a:cubicBezTo>
                  <a:cubicBezTo>
                    <a:pt x="51" y="79"/>
                    <a:pt x="51" y="79"/>
                    <a:pt x="51" y="79"/>
                  </a:cubicBezTo>
                  <a:cubicBezTo>
                    <a:pt x="59" y="56"/>
                    <a:pt x="69" y="27"/>
                    <a:pt x="83" y="17"/>
                  </a:cubicBezTo>
                  <a:cubicBezTo>
                    <a:pt x="84" y="16"/>
                    <a:pt x="85" y="15"/>
                    <a:pt x="85" y="13"/>
                  </a:cubicBezTo>
                  <a:cubicBezTo>
                    <a:pt x="145" y="31"/>
                    <a:pt x="198" y="54"/>
                    <a:pt x="198" y="114"/>
                  </a:cubicBezTo>
                  <a:cubicBezTo>
                    <a:pt x="198" y="122"/>
                    <a:pt x="197" y="132"/>
                    <a:pt x="194" y="142"/>
                  </a:cubicBezTo>
                  <a:cubicBezTo>
                    <a:pt x="187" y="176"/>
                    <a:pt x="150" y="213"/>
                    <a:pt x="116" y="220"/>
                  </a:cubicBezTo>
                  <a:cubicBezTo>
                    <a:pt x="82" y="228"/>
                    <a:pt x="53" y="210"/>
                    <a:pt x="25" y="193"/>
                  </a:cubicBezTo>
                  <a:cubicBezTo>
                    <a:pt x="25" y="193"/>
                    <a:pt x="16" y="187"/>
                    <a:pt x="11" y="184"/>
                  </a:cubicBezTo>
                  <a:cubicBezTo>
                    <a:pt x="14" y="178"/>
                    <a:pt x="23" y="155"/>
                    <a:pt x="23" y="155"/>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4" name="Freeform 2299">
              <a:extLst>
                <a:ext uri="{FF2B5EF4-FFF2-40B4-BE49-F238E27FC236}">
                  <a16:creationId xmlns:a16="http://schemas.microsoft.com/office/drawing/2014/main" xmlns="" id="{0DFFC640-6440-4129-B7A1-DA950268E8C1}"/>
                </a:ext>
              </a:extLst>
            </p:cNvPr>
            <p:cNvSpPr/>
            <p:nvPr/>
          </p:nvSpPr>
          <p:spPr>
            <a:xfrm>
              <a:off x="3088" y="2772"/>
              <a:ext cx="88" cy="143"/>
            </a:xfrm>
            <a:custGeom>
              <a:avLst/>
              <a:gdLst/>
              <a:ahLst/>
              <a:cxnLst>
                <a:cxn ang="0">
                  <a:pos x="44" y="0"/>
                </a:cxn>
                <a:cxn ang="0">
                  <a:pos x="80" y="36"/>
                </a:cxn>
                <a:cxn ang="0">
                  <a:pos x="32" y="45"/>
                </a:cxn>
                <a:cxn ang="0">
                  <a:pos x="70" y="83"/>
                </a:cxn>
                <a:cxn ang="0">
                  <a:pos x="18" y="73"/>
                </a:cxn>
                <a:cxn ang="0">
                  <a:pos x="3" y="111"/>
                </a:cxn>
                <a:cxn ang="0">
                  <a:pos x="7" y="107"/>
                </a:cxn>
              </a:cxnLst>
              <a:rect l="0" t="0" r="0" b="0"/>
              <a:pathLst>
                <a:path w="98" h="159">
                  <a:moveTo>
                    <a:pt x="49" y="0"/>
                  </a:moveTo>
                  <a:cubicBezTo>
                    <a:pt x="54" y="11"/>
                    <a:pt x="90" y="13"/>
                    <a:pt x="90" y="41"/>
                  </a:cubicBezTo>
                  <a:cubicBezTo>
                    <a:pt x="91" y="76"/>
                    <a:pt x="60" y="55"/>
                    <a:pt x="36" y="51"/>
                  </a:cubicBezTo>
                  <a:cubicBezTo>
                    <a:pt x="52" y="55"/>
                    <a:pt x="98" y="76"/>
                    <a:pt x="79" y="93"/>
                  </a:cubicBezTo>
                  <a:cubicBezTo>
                    <a:pt x="66" y="105"/>
                    <a:pt x="27" y="84"/>
                    <a:pt x="21" y="82"/>
                  </a:cubicBezTo>
                  <a:cubicBezTo>
                    <a:pt x="74" y="96"/>
                    <a:pt x="62" y="159"/>
                    <a:pt x="4" y="124"/>
                  </a:cubicBezTo>
                  <a:cubicBezTo>
                    <a:pt x="0" y="120"/>
                    <a:pt x="7" y="122"/>
                    <a:pt x="8" y="119"/>
                  </a:cubicBezTo>
                </a:path>
              </a:pathLst>
            </a:custGeom>
            <a:solidFill>
              <a:srgbClr val="EAADBC"/>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5" name="Freeform 2300">
              <a:extLst>
                <a:ext uri="{FF2B5EF4-FFF2-40B4-BE49-F238E27FC236}">
                  <a16:creationId xmlns:a16="http://schemas.microsoft.com/office/drawing/2014/main" xmlns="" id="{64C9CF02-2882-44C4-8419-9578CF793D49}"/>
                </a:ext>
              </a:extLst>
            </p:cNvPr>
            <p:cNvSpPr/>
            <p:nvPr/>
          </p:nvSpPr>
          <p:spPr>
            <a:xfrm>
              <a:off x="3085" y="2766"/>
              <a:ext cx="89" cy="135"/>
            </a:xfrm>
            <a:custGeom>
              <a:avLst/>
              <a:gdLst/>
              <a:ahLst/>
              <a:cxnLst>
                <a:cxn ang="0">
                  <a:pos x="44" y="0"/>
                </a:cxn>
                <a:cxn ang="0">
                  <a:pos x="42" y="7"/>
                </a:cxn>
                <a:cxn ang="0">
                  <a:pos x="57" y="19"/>
                </a:cxn>
                <a:cxn ang="0">
                  <a:pos x="79" y="42"/>
                </a:cxn>
                <a:cxn ang="0">
                  <a:pos x="76" y="54"/>
                </a:cxn>
                <a:cxn ang="0">
                  <a:pos x="52" y="51"/>
                </a:cxn>
                <a:cxn ang="0">
                  <a:pos x="41" y="48"/>
                </a:cxn>
                <a:cxn ang="0">
                  <a:pos x="35" y="47"/>
                </a:cxn>
                <a:cxn ang="0">
                  <a:pos x="35" y="47"/>
                </a:cxn>
                <a:cxn ang="0">
                  <a:pos x="35" y="47"/>
                </a:cxn>
                <a:cxn ang="0">
                  <a:pos x="30" y="50"/>
                </a:cxn>
                <a:cxn ang="0">
                  <a:pos x="30" y="51"/>
                </a:cxn>
                <a:cxn ang="0">
                  <a:pos x="34" y="56"/>
                </a:cxn>
                <a:cxn ang="0">
                  <a:pos x="34" y="56"/>
                </a:cxn>
                <a:cxn ang="0">
                  <a:pos x="72" y="80"/>
                </a:cxn>
                <a:cxn ang="0">
                  <a:pos x="71" y="86"/>
                </a:cxn>
                <a:cxn ang="0">
                  <a:pos x="37" y="81"/>
                </a:cxn>
                <a:cxn ang="0">
                  <a:pos x="24" y="75"/>
                </a:cxn>
                <a:cxn ang="0">
                  <a:pos x="23" y="75"/>
                </a:cxn>
                <a:cxn ang="0">
                  <a:pos x="23" y="75"/>
                </a:cxn>
                <a:cxn ang="0">
                  <a:pos x="22" y="75"/>
                </a:cxn>
                <a:cxn ang="0">
                  <a:pos x="17" y="77"/>
                </a:cxn>
                <a:cxn ang="0">
                  <a:pos x="17" y="79"/>
                </a:cxn>
                <a:cxn ang="0">
                  <a:pos x="19" y="84"/>
                </a:cxn>
                <a:cxn ang="0">
                  <a:pos x="24" y="86"/>
                </a:cxn>
                <a:cxn ang="0">
                  <a:pos x="33" y="89"/>
                </a:cxn>
                <a:cxn ang="0">
                  <a:pos x="47" y="107"/>
                </a:cxn>
                <a:cxn ang="0">
                  <a:pos x="47" y="110"/>
                </a:cxn>
                <a:cxn ang="0">
                  <a:pos x="42" y="119"/>
                </a:cxn>
                <a:cxn ang="0">
                  <a:pos x="13" y="115"/>
                </a:cxn>
                <a:cxn ang="0">
                  <a:pos x="13" y="115"/>
                </a:cxn>
                <a:cxn ang="0">
                  <a:pos x="14" y="114"/>
                </a:cxn>
                <a:cxn ang="0">
                  <a:pos x="11" y="110"/>
                </a:cxn>
                <a:cxn ang="0">
                  <a:pos x="5" y="111"/>
                </a:cxn>
                <a:cxn ang="0">
                  <a:pos x="6" y="110"/>
                </a:cxn>
                <a:cxn ang="0">
                  <a:pos x="5" y="110"/>
                </a:cxn>
                <a:cxn ang="0">
                  <a:pos x="0" y="115"/>
                </a:cxn>
                <a:cxn ang="0">
                  <a:pos x="3" y="120"/>
                </a:cxn>
                <a:cxn ang="0">
                  <a:pos x="47" y="127"/>
                </a:cxn>
                <a:cxn ang="0">
                  <a:pos x="56" y="110"/>
                </a:cxn>
                <a:cxn ang="0">
                  <a:pos x="56" y="106"/>
                </a:cxn>
                <a:cxn ang="0">
                  <a:pos x="52" y="96"/>
                </a:cxn>
                <a:cxn ang="0">
                  <a:pos x="77" y="93"/>
                </a:cxn>
                <a:cxn ang="0">
                  <a:pos x="82" y="82"/>
                </a:cxn>
                <a:cxn ang="0">
                  <a:pos x="81" y="77"/>
                </a:cxn>
                <a:cxn ang="0">
                  <a:pos x="71" y="65"/>
                </a:cxn>
                <a:cxn ang="0">
                  <a:pos x="81" y="62"/>
                </a:cxn>
                <a:cxn ang="0">
                  <a:pos x="89" y="43"/>
                </a:cxn>
                <a:cxn ang="0">
                  <a:pos x="89" y="42"/>
                </a:cxn>
                <a:cxn ang="0">
                  <a:pos x="62" y="9"/>
                </a:cxn>
                <a:cxn ang="0">
                  <a:pos x="50" y="3"/>
                </a:cxn>
                <a:cxn ang="0">
                  <a:pos x="44" y="0"/>
                </a:cxn>
              </a:cxnLst>
              <a:rect l="0" t="0" r="0" b="0"/>
              <a:pathLst>
                <a:path w="99" h="149">
                  <a:moveTo>
                    <a:pt x="50" y="1"/>
                  </a:moveTo>
                  <a:cubicBezTo>
                    <a:pt x="47" y="2"/>
                    <a:pt x="46" y="5"/>
                    <a:pt x="47" y="8"/>
                  </a:cubicBezTo>
                  <a:cubicBezTo>
                    <a:pt x="50" y="14"/>
                    <a:pt x="56" y="17"/>
                    <a:pt x="64" y="21"/>
                  </a:cubicBezTo>
                  <a:cubicBezTo>
                    <a:pt x="76" y="26"/>
                    <a:pt x="88" y="32"/>
                    <a:pt x="88" y="47"/>
                  </a:cubicBezTo>
                  <a:cubicBezTo>
                    <a:pt x="88" y="52"/>
                    <a:pt x="88" y="58"/>
                    <a:pt x="85" y="60"/>
                  </a:cubicBezTo>
                  <a:cubicBezTo>
                    <a:pt x="80" y="64"/>
                    <a:pt x="68" y="60"/>
                    <a:pt x="58" y="57"/>
                  </a:cubicBezTo>
                  <a:cubicBezTo>
                    <a:pt x="58" y="57"/>
                    <a:pt x="51" y="55"/>
                    <a:pt x="46" y="54"/>
                  </a:cubicBezTo>
                  <a:cubicBezTo>
                    <a:pt x="44" y="53"/>
                    <a:pt x="42" y="52"/>
                    <a:pt x="40" y="52"/>
                  </a:cubicBezTo>
                  <a:cubicBezTo>
                    <a:pt x="40" y="52"/>
                    <a:pt x="40" y="52"/>
                    <a:pt x="40" y="52"/>
                  </a:cubicBezTo>
                  <a:cubicBezTo>
                    <a:pt x="40" y="52"/>
                    <a:pt x="40" y="52"/>
                    <a:pt x="40" y="52"/>
                  </a:cubicBezTo>
                  <a:cubicBezTo>
                    <a:pt x="37" y="51"/>
                    <a:pt x="35" y="53"/>
                    <a:pt x="34" y="56"/>
                  </a:cubicBezTo>
                  <a:cubicBezTo>
                    <a:pt x="34" y="56"/>
                    <a:pt x="34" y="57"/>
                    <a:pt x="34" y="57"/>
                  </a:cubicBezTo>
                  <a:cubicBezTo>
                    <a:pt x="34" y="59"/>
                    <a:pt x="36" y="61"/>
                    <a:pt x="38" y="62"/>
                  </a:cubicBezTo>
                  <a:cubicBezTo>
                    <a:pt x="38" y="62"/>
                    <a:pt x="38" y="62"/>
                    <a:pt x="38" y="62"/>
                  </a:cubicBezTo>
                  <a:cubicBezTo>
                    <a:pt x="51" y="65"/>
                    <a:pt x="78" y="78"/>
                    <a:pt x="81" y="89"/>
                  </a:cubicBezTo>
                  <a:cubicBezTo>
                    <a:pt x="82" y="91"/>
                    <a:pt x="82" y="93"/>
                    <a:pt x="79" y="95"/>
                  </a:cubicBezTo>
                  <a:cubicBezTo>
                    <a:pt x="73" y="101"/>
                    <a:pt x="55" y="95"/>
                    <a:pt x="42" y="90"/>
                  </a:cubicBezTo>
                  <a:cubicBezTo>
                    <a:pt x="38" y="87"/>
                    <a:pt x="33" y="85"/>
                    <a:pt x="27" y="83"/>
                  </a:cubicBezTo>
                  <a:cubicBezTo>
                    <a:pt x="26" y="83"/>
                    <a:pt x="26" y="83"/>
                    <a:pt x="26" y="83"/>
                  </a:cubicBezTo>
                  <a:cubicBezTo>
                    <a:pt x="26" y="83"/>
                    <a:pt x="26" y="83"/>
                    <a:pt x="26" y="83"/>
                  </a:cubicBezTo>
                  <a:cubicBezTo>
                    <a:pt x="26" y="83"/>
                    <a:pt x="25" y="83"/>
                    <a:pt x="25" y="83"/>
                  </a:cubicBezTo>
                  <a:cubicBezTo>
                    <a:pt x="23" y="82"/>
                    <a:pt x="20" y="84"/>
                    <a:pt x="19" y="86"/>
                  </a:cubicBezTo>
                  <a:cubicBezTo>
                    <a:pt x="19" y="87"/>
                    <a:pt x="19" y="87"/>
                    <a:pt x="19" y="88"/>
                  </a:cubicBezTo>
                  <a:cubicBezTo>
                    <a:pt x="19" y="90"/>
                    <a:pt x="20" y="92"/>
                    <a:pt x="22" y="93"/>
                  </a:cubicBezTo>
                  <a:cubicBezTo>
                    <a:pt x="27" y="95"/>
                    <a:pt x="27" y="95"/>
                    <a:pt x="27" y="95"/>
                  </a:cubicBezTo>
                  <a:cubicBezTo>
                    <a:pt x="30" y="96"/>
                    <a:pt x="34" y="98"/>
                    <a:pt x="37" y="99"/>
                  </a:cubicBezTo>
                  <a:cubicBezTo>
                    <a:pt x="47" y="105"/>
                    <a:pt x="51" y="113"/>
                    <a:pt x="53" y="119"/>
                  </a:cubicBezTo>
                  <a:cubicBezTo>
                    <a:pt x="53" y="120"/>
                    <a:pt x="53" y="121"/>
                    <a:pt x="53" y="122"/>
                  </a:cubicBezTo>
                  <a:cubicBezTo>
                    <a:pt x="53" y="126"/>
                    <a:pt x="51" y="130"/>
                    <a:pt x="47" y="132"/>
                  </a:cubicBezTo>
                  <a:cubicBezTo>
                    <a:pt x="41" y="137"/>
                    <a:pt x="29" y="135"/>
                    <a:pt x="15" y="128"/>
                  </a:cubicBezTo>
                  <a:cubicBezTo>
                    <a:pt x="15" y="128"/>
                    <a:pt x="15" y="128"/>
                    <a:pt x="15" y="127"/>
                  </a:cubicBezTo>
                  <a:cubicBezTo>
                    <a:pt x="16" y="127"/>
                    <a:pt x="16" y="126"/>
                    <a:pt x="16" y="126"/>
                  </a:cubicBezTo>
                  <a:cubicBezTo>
                    <a:pt x="16" y="124"/>
                    <a:pt x="15" y="123"/>
                    <a:pt x="13" y="122"/>
                  </a:cubicBezTo>
                  <a:cubicBezTo>
                    <a:pt x="11" y="120"/>
                    <a:pt x="8" y="121"/>
                    <a:pt x="6" y="123"/>
                  </a:cubicBezTo>
                  <a:cubicBezTo>
                    <a:pt x="7" y="122"/>
                    <a:pt x="7" y="122"/>
                    <a:pt x="7" y="122"/>
                  </a:cubicBezTo>
                  <a:cubicBezTo>
                    <a:pt x="6" y="122"/>
                    <a:pt x="6" y="122"/>
                    <a:pt x="6" y="122"/>
                  </a:cubicBezTo>
                  <a:cubicBezTo>
                    <a:pt x="5" y="122"/>
                    <a:pt x="2" y="123"/>
                    <a:pt x="1" y="127"/>
                  </a:cubicBezTo>
                  <a:cubicBezTo>
                    <a:pt x="0" y="130"/>
                    <a:pt x="3" y="133"/>
                    <a:pt x="4" y="133"/>
                  </a:cubicBezTo>
                  <a:cubicBezTo>
                    <a:pt x="24" y="146"/>
                    <a:pt x="42" y="149"/>
                    <a:pt x="53" y="141"/>
                  </a:cubicBezTo>
                  <a:cubicBezTo>
                    <a:pt x="60" y="137"/>
                    <a:pt x="63" y="130"/>
                    <a:pt x="63" y="122"/>
                  </a:cubicBezTo>
                  <a:cubicBezTo>
                    <a:pt x="63" y="120"/>
                    <a:pt x="63" y="119"/>
                    <a:pt x="63" y="117"/>
                  </a:cubicBezTo>
                  <a:cubicBezTo>
                    <a:pt x="62" y="114"/>
                    <a:pt x="61" y="110"/>
                    <a:pt x="58" y="106"/>
                  </a:cubicBezTo>
                  <a:cubicBezTo>
                    <a:pt x="69" y="109"/>
                    <a:pt x="79" y="109"/>
                    <a:pt x="86" y="103"/>
                  </a:cubicBezTo>
                  <a:cubicBezTo>
                    <a:pt x="90" y="99"/>
                    <a:pt x="92" y="94"/>
                    <a:pt x="92" y="91"/>
                  </a:cubicBezTo>
                  <a:cubicBezTo>
                    <a:pt x="92" y="89"/>
                    <a:pt x="92" y="88"/>
                    <a:pt x="91" y="86"/>
                  </a:cubicBezTo>
                  <a:cubicBezTo>
                    <a:pt x="90" y="81"/>
                    <a:pt x="86" y="76"/>
                    <a:pt x="80" y="72"/>
                  </a:cubicBezTo>
                  <a:cubicBezTo>
                    <a:pt x="84" y="72"/>
                    <a:pt x="88" y="71"/>
                    <a:pt x="91" y="69"/>
                  </a:cubicBezTo>
                  <a:cubicBezTo>
                    <a:pt x="96" y="65"/>
                    <a:pt x="99" y="58"/>
                    <a:pt x="99" y="48"/>
                  </a:cubicBezTo>
                  <a:cubicBezTo>
                    <a:pt x="99" y="47"/>
                    <a:pt x="99" y="47"/>
                    <a:pt x="99" y="47"/>
                  </a:cubicBezTo>
                  <a:cubicBezTo>
                    <a:pt x="98" y="26"/>
                    <a:pt x="81" y="17"/>
                    <a:pt x="69" y="11"/>
                  </a:cubicBezTo>
                  <a:cubicBezTo>
                    <a:pt x="63" y="9"/>
                    <a:pt x="57" y="6"/>
                    <a:pt x="56" y="4"/>
                  </a:cubicBezTo>
                  <a:cubicBezTo>
                    <a:pt x="55" y="1"/>
                    <a:pt x="52" y="0"/>
                    <a:pt x="50" y="1"/>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6" name="Freeform 2301">
              <a:extLst>
                <a:ext uri="{FF2B5EF4-FFF2-40B4-BE49-F238E27FC236}">
                  <a16:creationId xmlns:a16="http://schemas.microsoft.com/office/drawing/2014/main" xmlns="" id="{A324B7CE-532C-43A0-9606-BFBB7A5C69D7}"/>
                </a:ext>
              </a:extLst>
            </p:cNvPr>
            <p:cNvSpPr/>
            <p:nvPr/>
          </p:nvSpPr>
          <p:spPr>
            <a:xfrm>
              <a:off x="2290" y="2762"/>
              <a:ext cx="98" cy="153"/>
            </a:xfrm>
            <a:custGeom>
              <a:avLst/>
              <a:gdLst/>
              <a:ahLst/>
              <a:cxnLst>
                <a:cxn ang="0">
                  <a:pos x="88" y="22"/>
                </a:cxn>
                <a:cxn ang="0">
                  <a:pos x="86" y="22"/>
                </a:cxn>
                <a:cxn ang="0">
                  <a:pos x="56" y="18"/>
                </a:cxn>
                <a:cxn ang="0">
                  <a:pos x="39" y="19"/>
                </a:cxn>
                <a:cxn ang="0">
                  <a:pos x="20" y="23"/>
                </a:cxn>
                <a:cxn ang="0">
                  <a:pos x="22" y="33"/>
                </a:cxn>
                <a:cxn ang="0">
                  <a:pos x="20" y="67"/>
                </a:cxn>
                <a:cxn ang="0">
                  <a:pos x="60" y="63"/>
                </a:cxn>
                <a:cxn ang="0">
                  <a:pos x="81" y="62"/>
                </a:cxn>
                <a:cxn ang="0">
                  <a:pos x="88" y="64"/>
                </a:cxn>
                <a:cxn ang="0">
                  <a:pos x="91" y="71"/>
                </a:cxn>
                <a:cxn ang="0">
                  <a:pos x="82" y="80"/>
                </a:cxn>
                <a:cxn ang="0">
                  <a:pos x="61" y="81"/>
                </a:cxn>
                <a:cxn ang="0">
                  <a:pos x="19" y="86"/>
                </a:cxn>
                <a:cxn ang="0">
                  <a:pos x="19" y="98"/>
                </a:cxn>
                <a:cxn ang="0">
                  <a:pos x="19" y="108"/>
                </a:cxn>
                <a:cxn ang="0">
                  <a:pos x="21" y="132"/>
                </a:cxn>
                <a:cxn ang="0">
                  <a:pos x="35" y="135"/>
                </a:cxn>
                <a:cxn ang="0">
                  <a:pos x="52" y="134"/>
                </a:cxn>
                <a:cxn ang="0">
                  <a:pos x="69" y="134"/>
                </a:cxn>
                <a:cxn ang="0">
                  <a:pos x="75" y="133"/>
                </a:cxn>
                <a:cxn ang="0">
                  <a:pos x="80" y="133"/>
                </a:cxn>
                <a:cxn ang="0">
                  <a:pos x="89" y="142"/>
                </a:cxn>
                <a:cxn ang="0">
                  <a:pos x="82" y="152"/>
                </a:cxn>
                <a:cxn ang="0">
                  <a:pos x="45" y="153"/>
                </a:cxn>
                <a:cxn ang="0">
                  <a:pos x="9" y="145"/>
                </a:cxn>
                <a:cxn ang="0">
                  <a:pos x="0" y="108"/>
                </a:cxn>
                <a:cxn ang="0">
                  <a:pos x="0" y="96"/>
                </a:cxn>
                <a:cxn ang="0">
                  <a:pos x="1" y="81"/>
                </a:cxn>
                <a:cxn ang="0">
                  <a:pos x="0" y="77"/>
                </a:cxn>
                <a:cxn ang="0">
                  <a:pos x="1" y="72"/>
                </a:cxn>
                <a:cxn ang="0">
                  <a:pos x="3" y="33"/>
                </a:cxn>
                <a:cxn ang="0">
                  <a:pos x="2" y="23"/>
                </a:cxn>
                <a:cxn ang="0">
                  <a:pos x="1" y="13"/>
                </a:cxn>
                <a:cxn ang="0">
                  <a:pos x="10" y="2"/>
                </a:cxn>
                <a:cxn ang="0">
                  <a:pos x="18" y="5"/>
                </a:cxn>
                <a:cxn ang="0">
                  <a:pos x="38" y="0"/>
                </a:cxn>
                <a:cxn ang="0">
                  <a:pos x="56" y="0"/>
                </a:cxn>
                <a:cxn ang="0">
                  <a:pos x="91" y="4"/>
                </a:cxn>
                <a:cxn ang="0">
                  <a:pos x="98" y="13"/>
                </a:cxn>
                <a:cxn ang="0">
                  <a:pos x="95" y="19"/>
                </a:cxn>
                <a:cxn ang="0">
                  <a:pos x="88" y="22"/>
                </a:cxn>
              </a:cxnLst>
              <a:rect l="0" t="0" r="0" b="0"/>
              <a:pathLst>
                <a:path w="108" h="170">
                  <a:moveTo>
                    <a:pt x="98" y="25"/>
                  </a:moveTo>
                  <a:cubicBezTo>
                    <a:pt x="97" y="25"/>
                    <a:pt x="96" y="25"/>
                    <a:pt x="95" y="25"/>
                  </a:cubicBezTo>
                  <a:cubicBezTo>
                    <a:pt x="84" y="22"/>
                    <a:pt x="73" y="20"/>
                    <a:pt x="62" y="20"/>
                  </a:cubicBezTo>
                  <a:cubicBezTo>
                    <a:pt x="57" y="20"/>
                    <a:pt x="51" y="21"/>
                    <a:pt x="44" y="22"/>
                  </a:cubicBezTo>
                  <a:cubicBezTo>
                    <a:pt x="38" y="23"/>
                    <a:pt x="31" y="24"/>
                    <a:pt x="23" y="26"/>
                  </a:cubicBezTo>
                  <a:cubicBezTo>
                    <a:pt x="24" y="30"/>
                    <a:pt x="25" y="34"/>
                    <a:pt x="25" y="37"/>
                  </a:cubicBezTo>
                  <a:cubicBezTo>
                    <a:pt x="25" y="46"/>
                    <a:pt x="24" y="59"/>
                    <a:pt x="23" y="75"/>
                  </a:cubicBezTo>
                  <a:cubicBezTo>
                    <a:pt x="67" y="71"/>
                    <a:pt x="67" y="71"/>
                    <a:pt x="67" y="71"/>
                  </a:cubicBezTo>
                  <a:cubicBezTo>
                    <a:pt x="79" y="69"/>
                    <a:pt x="87" y="69"/>
                    <a:pt x="90" y="69"/>
                  </a:cubicBezTo>
                  <a:cubicBezTo>
                    <a:pt x="93" y="69"/>
                    <a:pt x="96" y="70"/>
                    <a:pt x="98" y="72"/>
                  </a:cubicBezTo>
                  <a:cubicBezTo>
                    <a:pt x="100" y="74"/>
                    <a:pt x="101" y="76"/>
                    <a:pt x="101" y="79"/>
                  </a:cubicBezTo>
                  <a:cubicBezTo>
                    <a:pt x="101" y="85"/>
                    <a:pt x="98" y="89"/>
                    <a:pt x="91" y="89"/>
                  </a:cubicBezTo>
                  <a:cubicBezTo>
                    <a:pt x="68" y="91"/>
                    <a:pt x="68" y="91"/>
                    <a:pt x="68" y="91"/>
                  </a:cubicBezTo>
                  <a:cubicBezTo>
                    <a:pt x="21" y="96"/>
                    <a:pt x="21" y="96"/>
                    <a:pt x="21" y="96"/>
                  </a:cubicBezTo>
                  <a:cubicBezTo>
                    <a:pt x="21" y="100"/>
                    <a:pt x="21" y="105"/>
                    <a:pt x="21" y="109"/>
                  </a:cubicBezTo>
                  <a:cubicBezTo>
                    <a:pt x="21" y="113"/>
                    <a:pt x="21" y="117"/>
                    <a:pt x="21" y="121"/>
                  </a:cubicBezTo>
                  <a:cubicBezTo>
                    <a:pt x="21" y="136"/>
                    <a:pt x="22" y="144"/>
                    <a:pt x="24" y="147"/>
                  </a:cubicBezTo>
                  <a:cubicBezTo>
                    <a:pt x="25" y="149"/>
                    <a:pt x="31" y="150"/>
                    <a:pt x="39" y="150"/>
                  </a:cubicBezTo>
                  <a:cubicBezTo>
                    <a:pt x="44" y="150"/>
                    <a:pt x="50" y="150"/>
                    <a:pt x="58" y="149"/>
                  </a:cubicBezTo>
                  <a:cubicBezTo>
                    <a:pt x="66" y="149"/>
                    <a:pt x="73" y="149"/>
                    <a:pt x="77" y="149"/>
                  </a:cubicBezTo>
                  <a:cubicBezTo>
                    <a:pt x="78" y="149"/>
                    <a:pt x="80" y="149"/>
                    <a:pt x="83" y="148"/>
                  </a:cubicBezTo>
                  <a:cubicBezTo>
                    <a:pt x="85" y="148"/>
                    <a:pt x="87" y="148"/>
                    <a:pt x="89" y="148"/>
                  </a:cubicBezTo>
                  <a:cubicBezTo>
                    <a:pt x="96" y="148"/>
                    <a:pt x="99" y="151"/>
                    <a:pt x="99" y="158"/>
                  </a:cubicBezTo>
                  <a:cubicBezTo>
                    <a:pt x="99" y="164"/>
                    <a:pt x="96" y="167"/>
                    <a:pt x="91" y="169"/>
                  </a:cubicBezTo>
                  <a:cubicBezTo>
                    <a:pt x="84" y="170"/>
                    <a:pt x="71" y="170"/>
                    <a:pt x="50" y="170"/>
                  </a:cubicBezTo>
                  <a:cubicBezTo>
                    <a:pt x="29" y="170"/>
                    <a:pt x="16" y="168"/>
                    <a:pt x="10" y="162"/>
                  </a:cubicBezTo>
                  <a:cubicBezTo>
                    <a:pt x="4" y="156"/>
                    <a:pt x="0" y="143"/>
                    <a:pt x="0" y="121"/>
                  </a:cubicBezTo>
                  <a:cubicBezTo>
                    <a:pt x="0" y="117"/>
                    <a:pt x="1" y="112"/>
                    <a:pt x="1" y="107"/>
                  </a:cubicBezTo>
                  <a:cubicBezTo>
                    <a:pt x="1" y="102"/>
                    <a:pt x="1" y="97"/>
                    <a:pt x="2" y="91"/>
                  </a:cubicBezTo>
                  <a:cubicBezTo>
                    <a:pt x="1" y="89"/>
                    <a:pt x="0" y="87"/>
                    <a:pt x="0" y="86"/>
                  </a:cubicBezTo>
                  <a:cubicBezTo>
                    <a:pt x="0" y="83"/>
                    <a:pt x="1" y="81"/>
                    <a:pt x="2" y="80"/>
                  </a:cubicBezTo>
                  <a:cubicBezTo>
                    <a:pt x="4" y="60"/>
                    <a:pt x="4" y="46"/>
                    <a:pt x="4" y="37"/>
                  </a:cubicBezTo>
                  <a:cubicBezTo>
                    <a:pt x="4" y="34"/>
                    <a:pt x="4" y="31"/>
                    <a:pt x="3" y="26"/>
                  </a:cubicBezTo>
                  <a:cubicBezTo>
                    <a:pt x="3" y="21"/>
                    <a:pt x="2" y="17"/>
                    <a:pt x="2" y="15"/>
                  </a:cubicBezTo>
                  <a:cubicBezTo>
                    <a:pt x="2" y="7"/>
                    <a:pt x="6" y="3"/>
                    <a:pt x="12" y="3"/>
                  </a:cubicBezTo>
                  <a:cubicBezTo>
                    <a:pt x="15" y="3"/>
                    <a:pt x="18" y="4"/>
                    <a:pt x="20" y="6"/>
                  </a:cubicBezTo>
                  <a:cubicBezTo>
                    <a:pt x="28" y="4"/>
                    <a:pt x="35" y="2"/>
                    <a:pt x="42" y="1"/>
                  </a:cubicBezTo>
                  <a:cubicBezTo>
                    <a:pt x="49" y="0"/>
                    <a:pt x="56" y="0"/>
                    <a:pt x="62" y="0"/>
                  </a:cubicBezTo>
                  <a:cubicBezTo>
                    <a:pt x="79" y="0"/>
                    <a:pt x="92" y="1"/>
                    <a:pt x="101" y="5"/>
                  </a:cubicBezTo>
                  <a:cubicBezTo>
                    <a:pt x="106" y="7"/>
                    <a:pt x="108" y="10"/>
                    <a:pt x="108" y="15"/>
                  </a:cubicBezTo>
                  <a:cubicBezTo>
                    <a:pt x="108" y="17"/>
                    <a:pt x="107" y="20"/>
                    <a:pt x="105" y="22"/>
                  </a:cubicBezTo>
                  <a:cubicBezTo>
                    <a:pt x="103" y="24"/>
                    <a:pt x="101" y="25"/>
                    <a:pt x="98" y="25"/>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7" name="Freeform 2302">
              <a:extLst>
                <a:ext uri="{FF2B5EF4-FFF2-40B4-BE49-F238E27FC236}">
                  <a16:creationId xmlns:a16="http://schemas.microsoft.com/office/drawing/2014/main" xmlns="" id="{240A2AFE-411A-4FC9-A49E-602C14980734}"/>
                </a:ext>
              </a:extLst>
            </p:cNvPr>
            <p:cNvSpPr/>
            <p:nvPr/>
          </p:nvSpPr>
          <p:spPr>
            <a:xfrm>
              <a:off x="2410" y="2761"/>
              <a:ext cx="20" cy="150"/>
            </a:xfrm>
            <a:custGeom>
              <a:avLst/>
              <a:gdLst/>
              <a:ahLst/>
              <a:cxnLst>
                <a:cxn ang="0">
                  <a:pos x="19" y="75"/>
                </a:cxn>
                <a:cxn ang="0">
                  <a:pos x="18" y="120"/>
                </a:cxn>
                <a:cxn ang="0">
                  <a:pos x="17" y="140"/>
                </a:cxn>
                <a:cxn ang="0">
                  <a:pos x="8" y="150"/>
                </a:cxn>
                <a:cxn ang="0">
                  <a:pos x="0" y="140"/>
                </a:cxn>
                <a:cxn ang="0">
                  <a:pos x="0" y="107"/>
                </a:cxn>
                <a:cxn ang="0">
                  <a:pos x="1" y="75"/>
                </a:cxn>
                <a:cxn ang="0">
                  <a:pos x="2" y="42"/>
                </a:cxn>
                <a:cxn ang="0">
                  <a:pos x="2" y="9"/>
                </a:cxn>
                <a:cxn ang="0">
                  <a:pos x="11" y="0"/>
                </a:cxn>
                <a:cxn ang="0">
                  <a:pos x="20" y="9"/>
                </a:cxn>
                <a:cxn ang="0">
                  <a:pos x="19" y="42"/>
                </a:cxn>
                <a:cxn ang="0">
                  <a:pos x="19" y="75"/>
                </a:cxn>
              </a:cxnLst>
              <a:rect l="0" t="0" r="0" b="0"/>
              <a:pathLst>
                <a:path w="23" h="166">
                  <a:moveTo>
                    <a:pt x="22" y="83"/>
                  </a:moveTo>
                  <a:cubicBezTo>
                    <a:pt x="21" y="133"/>
                    <a:pt x="21" y="133"/>
                    <a:pt x="21" y="133"/>
                  </a:cubicBezTo>
                  <a:cubicBezTo>
                    <a:pt x="21" y="138"/>
                    <a:pt x="20" y="146"/>
                    <a:pt x="20" y="156"/>
                  </a:cubicBezTo>
                  <a:cubicBezTo>
                    <a:pt x="19" y="163"/>
                    <a:pt x="16" y="166"/>
                    <a:pt x="10" y="166"/>
                  </a:cubicBezTo>
                  <a:cubicBezTo>
                    <a:pt x="3" y="166"/>
                    <a:pt x="0" y="162"/>
                    <a:pt x="0" y="156"/>
                  </a:cubicBezTo>
                  <a:cubicBezTo>
                    <a:pt x="0" y="148"/>
                    <a:pt x="0" y="135"/>
                    <a:pt x="1" y="119"/>
                  </a:cubicBezTo>
                  <a:cubicBezTo>
                    <a:pt x="2" y="103"/>
                    <a:pt x="2" y="91"/>
                    <a:pt x="2" y="83"/>
                  </a:cubicBezTo>
                  <a:cubicBezTo>
                    <a:pt x="2" y="72"/>
                    <a:pt x="2" y="60"/>
                    <a:pt x="3" y="47"/>
                  </a:cubicBezTo>
                  <a:cubicBezTo>
                    <a:pt x="3" y="33"/>
                    <a:pt x="3" y="21"/>
                    <a:pt x="3" y="10"/>
                  </a:cubicBezTo>
                  <a:cubicBezTo>
                    <a:pt x="3" y="4"/>
                    <a:pt x="6" y="0"/>
                    <a:pt x="13" y="0"/>
                  </a:cubicBezTo>
                  <a:cubicBezTo>
                    <a:pt x="20" y="0"/>
                    <a:pt x="23" y="4"/>
                    <a:pt x="23" y="10"/>
                  </a:cubicBezTo>
                  <a:cubicBezTo>
                    <a:pt x="23" y="21"/>
                    <a:pt x="23" y="33"/>
                    <a:pt x="22" y="47"/>
                  </a:cubicBezTo>
                  <a:cubicBezTo>
                    <a:pt x="22" y="60"/>
                    <a:pt x="22" y="72"/>
                    <a:pt x="22" y="83"/>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8" name="Freeform 2303">
              <a:extLst>
                <a:ext uri="{FF2B5EF4-FFF2-40B4-BE49-F238E27FC236}">
                  <a16:creationId xmlns:a16="http://schemas.microsoft.com/office/drawing/2014/main" xmlns="" id="{4116951F-07D6-4651-93A8-ED6D4E0A98DC}"/>
                </a:ext>
              </a:extLst>
            </p:cNvPr>
            <p:cNvSpPr>
              <a:spLocks noEditPoints="1"/>
            </p:cNvSpPr>
            <p:nvPr/>
          </p:nvSpPr>
          <p:spPr>
            <a:xfrm>
              <a:off x="2452" y="2812"/>
              <a:ext cx="90" cy="99"/>
            </a:xfrm>
            <a:custGeom>
              <a:avLst/>
              <a:gdLst/>
              <a:ahLst/>
              <a:cxnLst>
                <a:cxn ang="0">
                  <a:pos x="47" y="99"/>
                </a:cxn>
                <a:cxn ang="0">
                  <a:pos x="14" y="89"/>
                </a:cxn>
                <a:cxn ang="0">
                  <a:pos x="0" y="57"/>
                </a:cxn>
                <a:cxn ang="0">
                  <a:pos x="11" y="17"/>
                </a:cxn>
                <a:cxn ang="0">
                  <a:pos x="45" y="0"/>
                </a:cxn>
                <a:cxn ang="0">
                  <a:pos x="69" y="4"/>
                </a:cxn>
                <a:cxn ang="0">
                  <a:pos x="81" y="24"/>
                </a:cxn>
                <a:cxn ang="0">
                  <a:pos x="71" y="40"/>
                </a:cxn>
                <a:cxn ang="0">
                  <a:pos x="51" y="50"/>
                </a:cxn>
                <a:cxn ang="0">
                  <a:pos x="17" y="67"/>
                </a:cxn>
                <a:cxn ang="0">
                  <a:pos x="29" y="79"/>
                </a:cxn>
                <a:cxn ang="0">
                  <a:pos x="46" y="82"/>
                </a:cxn>
                <a:cxn ang="0">
                  <a:pos x="62" y="79"/>
                </a:cxn>
                <a:cxn ang="0">
                  <a:pos x="75" y="72"/>
                </a:cxn>
                <a:cxn ang="0">
                  <a:pos x="81" y="67"/>
                </a:cxn>
                <a:cxn ang="0">
                  <a:pos x="88" y="69"/>
                </a:cxn>
                <a:cxn ang="0">
                  <a:pos x="90" y="75"/>
                </a:cxn>
                <a:cxn ang="0">
                  <a:pos x="73" y="92"/>
                </a:cxn>
                <a:cxn ang="0">
                  <a:pos x="47" y="99"/>
                </a:cxn>
                <a:cxn ang="0">
                  <a:pos x="45" y="16"/>
                </a:cxn>
                <a:cxn ang="0">
                  <a:pos x="26" y="24"/>
                </a:cxn>
                <a:cxn ang="0">
                  <a:pos x="15" y="50"/>
                </a:cxn>
                <a:cxn ang="0">
                  <a:pos x="43" y="37"/>
                </a:cxn>
                <a:cxn ang="0">
                  <a:pos x="66" y="23"/>
                </a:cxn>
                <a:cxn ang="0">
                  <a:pos x="45" y="16"/>
                </a:cxn>
              </a:cxnLst>
              <a:rect l="0" t="0" r="0" b="0"/>
              <a:pathLst>
                <a:path w="100" h="109">
                  <a:moveTo>
                    <a:pt x="53" y="109"/>
                  </a:moveTo>
                  <a:cubicBezTo>
                    <a:pt x="37" y="109"/>
                    <a:pt x="25" y="105"/>
                    <a:pt x="16" y="98"/>
                  </a:cubicBezTo>
                  <a:cubicBezTo>
                    <a:pt x="6" y="89"/>
                    <a:pt x="0" y="78"/>
                    <a:pt x="0" y="63"/>
                  </a:cubicBezTo>
                  <a:cubicBezTo>
                    <a:pt x="0" y="45"/>
                    <a:pt x="5" y="31"/>
                    <a:pt x="13" y="19"/>
                  </a:cubicBezTo>
                  <a:cubicBezTo>
                    <a:pt x="22" y="6"/>
                    <a:pt x="34" y="0"/>
                    <a:pt x="50" y="0"/>
                  </a:cubicBezTo>
                  <a:cubicBezTo>
                    <a:pt x="61" y="0"/>
                    <a:pt x="70" y="2"/>
                    <a:pt x="77" y="5"/>
                  </a:cubicBezTo>
                  <a:cubicBezTo>
                    <a:pt x="86" y="10"/>
                    <a:pt x="90" y="17"/>
                    <a:pt x="90" y="27"/>
                  </a:cubicBezTo>
                  <a:cubicBezTo>
                    <a:pt x="90" y="33"/>
                    <a:pt x="86" y="39"/>
                    <a:pt x="79" y="45"/>
                  </a:cubicBezTo>
                  <a:cubicBezTo>
                    <a:pt x="75" y="47"/>
                    <a:pt x="68" y="51"/>
                    <a:pt x="57" y="56"/>
                  </a:cubicBezTo>
                  <a:cubicBezTo>
                    <a:pt x="19" y="74"/>
                    <a:pt x="19" y="74"/>
                    <a:pt x="19" y="74"/>
                  </a:cubicBezTo>
                  <a:cubicBezTo>
                    <a:pt x="23" y="80"/>
                    <a:pt x="27" y="84"/>
                    <a:pt x="33" y="87"/>
                  </a:cubicBezTo>
                  <a:cubicBezTo>
                    <a:pt x="38" y="90"/>
                    <a:pt x="45" y="91"/>
                    <a:pt x="52" y="91"/>
                  </a:cubicBezTo>
                  <a:cubicBezTo>
                    <a:pt x="57" y="91"/>
                    <a:pt x="63" y="90"/>
                    <a:pt x="69" y="88"/>
                  </a:cubicBezTo>
                  <a:cubicBezTo>
                    <a:pt x="77" y="86"/>
                    <a:pt x="82" y="83"/>
                    <a:pt x="84" y="80"/>
                  </a:cubicBezTo>
                  <a:cubicBezTo>
                    <a:pt x="86" y="76"/>
                    <a:pt x="89" y="74"/>
                    <a:pt x="91" y="74"/>
                  </a:cubicBezTo>
                  <a:cubicBezTo>
                    <a:pt x="94" y="74"/>
                    <a:pt x="96" y="75"/>
                    <a:pt x="98" y="77"/>
                  </a:cubicBezTo>
                  <a:cubicBezTo>
                    <a:pt x="100" y="79"/>
                    <a:pt x="100" y="81"/>
                    <a:pt x="100" y="83"/>
                  </a:cubicBezTo>
                  <a:cubicBezTo>
                    <a:pt x="100" y="91"/>
                    <a:pt x="94" y="97"/>
                    <a:pt x="82" y="102"/>
                  </a:cubicBezTo>
                  <a:cubicBezTo>
                    <a:pt x="72" y="107"/>
                    <a:pt x="62" y="109"/>
                    <a:pt x="53" y="109"/>
                  </a:cubicBezTo>
                  <a:close/>
                  <a:moveTo>
                    <a:pt x="50" y="18"/>
                  </a:moveTo>
                  <a:cubicBezTo>
                    <a:pt x="42" y="18"/>
                    <a:pt x="35" y="21"/>
                    <a:pt x="29" y="27"/>
                  </a:cubicBezTo>
                  <a:cubicBezTo>
                    <a:pt x="24" y="34"/>
                    <a:pt x="20" y="43"/>
                    <a:pt x="17" y="56"/>
                  </a:cubicBezTo>
                  <a:cubicBezTo>
                    <a:pt x="48" y="41"/>
                    <a:pt x="48" y="41"/>
                    <a:pt x="48" y="41"/>
                  </a:cubicBezTo>
                  <a:cubicBezTo>
                    <a:pt x="60" y="35"/>
                    <a:pt x="69" y="30"/>
                    <a:pt x="74" y="26"/>
                  </a:cubicBezTo>
                  <a:cubicBezTo>
                    <a:pt x="68" y="21"/>
                    <a:pt x="60" y="18"/>
                    <a:pt x="50" y="18"/>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69" name="Freeform 2304">
              <a:extLst>
                <a:ext uri="{FF2B5EF4-FFF2-40B4-BE49-F238E27FC236}">
                  <a16:creationId xmlns:a16="http://schemas.microsoft.com/office/drawing/2014/main" xmlns="" id="{68706EB9-F7E5-43DB-8083-BE855B452248}"/>
                </a:ext>
              </a:extLst>
            </p:cNvPr>
            <p:cNvSpPr>
              <a:spLocks noEditPoints="1"/>
            </p:cNvSpPr>
            <p:nvPr/>
          </p:nvSpPr>
          <p:spPr>
            <a:xfrm>
              <a:off x="2557" y="2807"/>
              <a:ext cx="80" cy="152"/>
            </a:xfrm>
            <a:custGeom>
              <a:avLst/>
              <a:gdLst/>
              <a:ahLst/>
              <a:cxnLst>
                <a:cxn ang="0">
                  <a:pos x="40" y="102"/>
                </a:cxn>
                <a:cxn ang="0">
                  <a:pos x="20" y="99"/>
                </a:cxn>
                <a:cxn ang="0">
                  <a:pos x="19" y="143"/>
                </a:cxn>
                <a:cxn ang="0">
                  <a:pos x="17" y="149"/>
                </a:cxn>
                <a:cxn ang="0">
                  <a:pos x="11" y="152"/>
                </a:cxn>
                <a:cxn ang="0">
                  <a:pos x="5" y="149"/>
                </a:cxn>
                <a:cxn ang="0">
                  <a:pos x="2" y="143"/>
                </a:cxn>
                <a:cxn ang="0">
                  <a:pos x="2" y="107"/>
                </a:cxn>
                <a:cxn ang="0">
                  <a:pos x="2" y="71"/>
                </a:cxn>
                <a:cxn ang="0">
                  <a:pos x="1" y="35"/>
                </a:cxn>
                <a:cxn ang="0">
                  <a:pos x="0" y="16"/>
                </a:cxn>
                <a:cxn ang="0">
                  <a:pos x="2" y="5"/>
                </a:cxn>
                <a:cxn ang="0">
                  <a:pos x="10" y="0"/>
                </a:cxn>
                <a:cxn ang="0">
                  <a:pos x="16" y="2"/>
                </a:cxn>
                <a:cxn ang="0">
                  <a:pos x="18" y="8"/>
                </a:cxn>
                <a:cxn ang="0">
                  <a:pos x="17" y="11"/>
                </a:cxn>
                <a:cxn ang="0">
                  <a:pos x="17" y="17"/>
                </a:cxn>
                <a:cxn ang="0">
                  <a:pos x="32" y="8"/>
                </a:cxn>
                <a:cxn ang="0">
                  <a:pos x="46" y="6"/>
                </a:cxn>
                <a:cxn ang="0">
                  <a:pos x="73" y="22"/>
                </a:cxn>
                <a:cxn ang="0">
                  <a:pos x="80" y="57"/>
                </a:cxn>
                <a:cxn ang="0">
                  <a:pos x="70" y="89"/>
                </a:cxn>
                <a:cxn ang="0">
                  <a:pos x="40" y="102"/>
                </a:cxn>
                <a:cxn ang="0">
                  <a:pos x="46" y="24"/>
                </a:cxn>
                <a:cxn ang="0">
                  <a:pos x="31" y="27"/>
                </a:cxn>
                <a:cxn ang="0">
                  <a:pos x="19" y="37"/>
                </a:cxn>
                <a:cxn ang="0">
                  <a:pos x="20" y="80"/>
                </a:cxn>
                <a:cxn ang="0">
                  <a:pos x="40" y="84"/>
                </a:cxn>
                <a:cxn ang="0">
                  <a:pos x="57" y="76"/>
                </a:cxn>
                <a:cxn ang="0">
                  <a:pos x="62" y="57"/>
                </a:cxn>
                <a:cxn ang="0">
                  <a:pos x="58" y="32"/>
                </a:cxn>
                <a:cxn ang="0">
                  <a:pos x="46" y="24"/>
                </a:cxn>
              </a:cxnLst>
              <a:rect l="0" t="0" r="0" b="0"/>
              <a:pathLst>
                <a:path w="89" h="169">
                  <a:moveTo>
                    <a:pt x="45" y="114"/>
                  </a:moveTo>
                  <a:cubicBezTo>
                    <a:pt x="38" y="114"/>
                    <a:pt x="31" y="113"/>
                    <a:pt x="23" y="111"/>
                  </a:cubicBezTo>
                  <a:cubicBezTo>
                    <a:pt x="22" y="159"/>
                    <a:pt x="22" y="159"/>
                    <a:pt x="22" y="159"/>
                  </a:cubicBezTo>
                  <a:cubicBezTo>
                    <a:pt x="22" y="162"/>
                    <a:pt x="21" y="164"/>
                    <a:pt x="20" y="166"/>
                  </a:cubicBezTo>
                  <a:cubicBezTo>
                    <a:pt x="18" y="168"/>
                    <a:pt x="15" y="169"/>
                    <a:pt x="13" y="169"/>
                  </a:cubicBezTo>
                  <a:cubicBezTo>
                    <a:pt x="10" y="169"/>
                    <a:pt x="7" y="168"/>
                    <a:pt x="6" y="166"/>
                  </a:cubicBezTo>
                  <a:cubicBezTo>
                    <a:pt x="4" y="164"/>
                    <a:pt x="3" y="162"/>
                    <a:pt x="3" y="159"/>
                  </a:cubicBezTo>
                  <a:cubicBezTo>
                    <a:pt x="3" y="119"/>
                    <a:pt x="3" y="119"/>
                    <a:pt x="3" y="119"/>
                  </a:cubicBezTo>
                  <a:cubicBezTo>
                    <a:pt x="3" y="79"/>
                    <a:pt x="3" y="79"/>
                    <a:pt x="3" y="79"/>
                  </a:cubicBezTo>
                  <a:cubicBezTo>
                    <a:pt x="3" y="64"/>
                    <a:pt x="2" y="51"/>
                    <a:pt x="2" y="39"/>
                  </a:cubicBezTo>
                  <a:cubicBezTo>
                    <a:pt x="0" y="18"/>
                    <a:pt x="0" y="18"/>
                    <a:pt x="0" y="18"/>
                  </a:cubicBezTo>
                  <a:cubicBezTo>
                    <a:pt x="0" y="14"/>
                    <a:pt x="1" y="10"/>
                    <a:pt x="3" y="6"/>
                  </a:cubicBezTo>
                  <a:cubicBezTo>
                    <a:pt x="5" y="2"/>
                    <a:pt x="8" y="0"/>
                    <a:pt x="12" y="0"/>
                  </a:cubicBezTo>
                  <a:cubicBezTo>
                    <a:pt x="14" y="0"/>
                    <a:pt x="16" y="1"/>
                    <a:pt x="18" y="3"/>
                  </a:cubicBezTo>
                  <a:cubicBezTo>
                    <a:pt x="20" y="5"/>
                    <a:pt x="21" y="7"/>
                    <a:pt x="21" y="10"/>
                  </a:cubicBezTo>
                  <a:cubicBezTo>
                    <a:pt x="21" y="10"/>
                    <a:pt x="21" y="12"/>
                    <a:pt x="20" y="13"/>
                  </a:cubicBezTo>
                  <a:cubicBezTo>
                    <a:pt x="20" y="15"/>
                    <a:pt x="20" y="17"/>
                    <a:pt x="20" y="19"/>
                  </a:cubicBezTo>
                  <a:cubicBezTo>
                    <a:pt x="25" y="15"/>
                    <a:pt x="31" y="12"/>
                    <a:pt x="36" y="10"/>
                  </a:cubicBezTo>
                  <a:cubicBezTo>
                    <a:pt x="42" y="8"/>
                    <a:pt x="47" y="7"/>
                    <a:pt x="52" y="7"/>
                  </a:cubicBezTo>
                  <a:cubicBezTo>
                    <a:pt x="66" y="7"/>
                    <a:pt x="76" y="13"/>
                    <a:pt x="82" y="25"/>
                  </a:cubicBezTo>
                  <a:cubicBezTo>
                    <a:pt x="87" y="35"/>
                    <a:pt x="89" y="48"/>
                    <a:pt x="89" y="64"/>
                  </a:cubicBezTo>
                  <a:cubicBezTo>
                    <a:pt x="89" y="78"/>
                    <a:pt x="86" y="90"/>
                    <a:pt x="78" y="99"/>
                  </a:cubicBezTo>
                  <a:cubicBezTo>
                    <a:pt x="70" y="109"/>
                    <a:pt x="59" y="114"/>
                    <a:pt x="45" y="114"/>
                  </a:cubicBezTo>
                  <a:close/>
                  <a:moveTo>
                    <a:pt x="52" y="27"/>
                  </a:moveTo>
                  <a:cubicBezTo>
                    <a:pt x="46" y="27"/>
                    <a:pt x="40" y="28"/>
                    <a:pt x="35" y="31"/>
                  </a:cubicBezTo>
                  <a:cubicBezTo>
                    <a:pt x="31" y="33"/>
                    <a:pt x="27" y="37"/>
                    <a:pt x="22" y="42"/>
                  </a:cubicBezTo>
                  <a:cubicBezTo>
                    <a:pt x="22" y="57"/>
                    <a:pt x="23" y="73"/>
                    <a:pt x="23" y="90"/>
                  </a:cubicBezTo>
                  <a:cubicBezTo>
                    <a:pt x="30" y="93"/>
                    <a:pt x="37" y="94"/>
                    <a:pt x="45" y="94"/>
                  </a:cubicBezTo>
                  <a:cubicBezTo>
                    <a:pt x="53" y="94"/>
                    <a:pt x="60" y="91"/>
                    <a:pt x="64" y="85"/>
                  </a:cubicBezTo>
                  <a:cubicBezTo>
                    <a:pt x="68" y="79"/>
                    <a:pt x="70" y="72"/>
                    <a:pt x="70" y="64"/>
                  </a:cubicBezTo>
                  <a:cubicBezTo>
                    <a:pt x="70" y="51"/>
                    <a:pt x="68" y="42"/>
                    <a:pt x="65" y="36"/>
                  </a:cubicBezTo>
                  <a:cubicBezTo>
                    <a:pt x="62" y="30"/>
                    <a:pt x="58" y="27"/>
                    <a:pt x="52" y="27"/>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70" name="Freeform 2305">
              <a:extLst>
                <a:ext uri="{FF2B5EF4-FFF2-40B4-BE49-F238E27FC236}">
                  <a16:creationId xmlns:a16="http://schemas.microsoft.com/office/drawing/2014/main" xmlns="" id="{5EF5C62E-DBEC-41A6-B0FC-B8D7218B1160}"/>
                </a:ext>
              </a:extLst>
            </p:cNvPr>
            <p:cNvSpPr/>
            <p:nvPr/>
          </p:nvSpPr>
          <p:spPr>
            <a:xfrm>
              <a:off x="2659" y="2762"/>
              <a:ext cx="84" cy="150"/>
            </a:xfrm>
            <a:custGeom>
              <a:avLst/>
              <a:gdLst/>
              <a:ahLst/>
              <a:cxnLst>
                <a:cxn ang="0">
                  <a:pos x="74" y="150"/>
                </a:cxn>
                <a:cxn ang="0">
                  <a:pos x="66" y="142"/>
                </a:cxn>
                <a:cxn ang="0">
                  <a:pos x="63" y="122"/>
                </a:cxn>
                <a:cxn ang="0">
                  <a:pos x="61" y="100"/>
                </a:cxn>
                <a:cxn ang="0">
                  <a:pos x="61" y="93"/>
                </a:cxn>
                <a:cxn ang="0">
                  <a:pos x="61" y="86"/>
                </a:cxn>
                <a:cxn ang="0">
                  <a:pos x="53" y="69"/>
                </a:cxn>
                <a:cxn ang="0">
                  <a:pos x="32" y="79"/>
                </a:cxn>
                <a:cxn ang="0">
                  <a:pos x="19" y="99"/>
                </a:cxn>
                <a:cxn ang="0">
                  <a:pos x="17" y="141"/>
                </a:cxn>
                <a:cxn ang="0">
                  <a:pos x="9" y="146"/>
                </a:cxn>
                <a:cxn ang="0">
                  <a:pos x="2" y="143"/>
                </a:cxn>
                <a:cxn ang="0">
                  <a:pos x="0" y="137"/>
                </a:cxn>
                <a:cxn ang="0">
                  <a:pos x="0" y="133"/>
                </a:cxn>
                <a:cxn ang="0">
                  <a:pos x="1" y="120"/>
                </a:cxn>
                <a:cxn ang="0">
                  <a:pos x="1" y="106"/>
                </a:cxn>
                <a:cxn ang="0">
                  <a:pos x="1" y="40"/>
                </a:cxn>
                <a:cxn ang="0">
                  <a:pos x="2" y="26"/>
                </a:cxn>
                <a:cxn ang="0">
                  <a:pos x="1" y="17"/>
                </a:cxn>
                <a:cxn ang="0">
                  <a:pos x="0" y="8"/>
                </a:cxn>
                <a:cxn ang="0">
                  <a:pos x="3" y="2"/>
                </a:cxn>
                <a:cxn ang="0">
                  <a:pos x="9" y="0"/>
                </a:cxn>
                <a:cxn ang="0">
                  <a:pos x="18" y="8"/>
                </a:cxn>
                <a:cxn ang="0">
                  <a:pos x="19" y="23"/>
                </a:cxn>
                <a:cxn ang="0">
                  <a:pos x="19" y="43"/>
                </a:cxn>
                <a:cxn ang="0">
                  <a:pos x="18" y="62"/>
                </a:cxn>
                <a:cxn ang="0">
                  <a:pos x="18" y="70"/>
                </a:cxn>
                <a:cxn ang="0">
                  <a:pos x="35" y="56"/>
                </a:cxn>
                <a:cxn ang="0">
                  <a:pos x="53" y="51"/>
                </a:cxn>
                <a:cxn ang="0">
                  <a:pos x="74" y="61"/>
                </a:cxn>
                <a:cxn ang="0">
                  <a:pos x="78" y="84"/>
                </a:cxn>
                <a:cxn ang="0">
                  <a:pos x="79" y="101"/>
                </a:cxn>
                <a:cxn ang="0">
                  <a:pos x="81" y="120"/>
                </a:cxn>
                <a:cxn ang="0">
                  <a:pos x="84" y="138"/>
                </a:cxn>
                <a:cxn ang="0">
                  <a:pos x="84" y="141"/>
                </a:cxn>
                <a:cxn ang="0">
                  <a:pos x="81" y="147"/>
                </a:cxn>
                <a:cxn ang="0">
                  <a:pos x="74" y="150"/>
                </a:cxn>
              </a:cxnLst>
              <a:rect l="0" t="0" r="0" b="0"/>
              <a:pathLst>
                <a:path w="93" h="167">
                  <a:moveTo>
                    <a:pt x="83" y="167"/>
                  </a:moveTo>
                  <a:cubicBezTo>
                    <a:pt x="78" y="167"/>
                    <a:pt x="75" y="164"/>
                    <a:pt x="74" y="159"/>
                  </a:cubicBezTo>
                  <a:cubicBezTo>
                    <a:pt x="72" y="154"/>
                    <a:pt x="71" y="146"/>
                    <a:pt x="70" y="136"/>
                  </a:cubicBezTo>
                  <a:cubicBezTo>
                    <a:pt x="68" y="126"/>
                    <a:pt x="68" y="118"/>
                    <a:pt x="68" y="112"/>
                  </a:cubicBezTo>
                  <a:cubicBezTo>
                    <a:pt x="68" y="110"/>
                    <a:pt x="68" y="107"/>
                    <a:pt x="68" y="104"/>
                  </a:cubicBezTo>
                  <a:cubicBezTo>
                    <a:pt x="68" y="100"/>
                    <a:pt x="68" y="98"/>
                    <a:pt x="68" y="96"/>
                  </a:cubicBezTo>
                  <a:cubicBezTo>
                    <a:pt x="68" y="83"/>
                    <a:pt x="65" y="77"/>
                    <a:pt x="59" y="77"/>
                  </a:cubicBezTo>
                  <a:cubicBezTo>
                    <a:pt x="50" y="77"/>
                    <a:pt x="43" y="81"/>
                    <a:pt x="36" y="89"/>
                  </a:cubicBezTo>
                  <a:cubicBezTo>
                    <a:pt x="33" y="93"/>
                    <a:pt x="28" y="100"/>
                    <a:pt x="22" y="111"/>
                  </a:cubicBezTo>
                  <a:cubicBezTo>
                    <a:pt x="22" y="137"/>
                    <a:pt x="21" y="152"/>
                    <a:pt x="19" y="157"/>
                  </a:cubicBezTo>
                  <a:cubicBezTo>
                    <a:pt x="17" y="161"/>
                    <a:pt x="14" y="163"/>
                    <a:pt x="10" y="163"/>
                  </a:cubicBezTo>
                  <a:cubicBezTo>
                    <a:pt x="7" y="163"/>
                    <a:pt x="5" y="162"/>
                    <a:pt x="3" y="160"/>
                  </a:cubicBezTo>
                  <a:cubicBezTo>
                    <a:pt x="1" y="158"/>
                    <a:pt x="0" y="156"/>
                    <a:pt x="0" y="153"/>
                  </a:cubicBezTo>
                  <a:cubicBezTo>
                    <a:pt x="0" y="152"/>
                    <a:pt x="0" y="151"/>
                    <a:pt x="1" y="149"/>
                  </a:cubicBezTo>
                  <a:cubicBezTo>
                    <a:pt x="1" y="147"/>
                    <a:pt x="1" y="142"/>
                    <a:pt x="2" y="134"/>
                  </a:cubicBezTo>
                  <a:cubicBezTo>
                    <a:pt x="2" y="119"/>
                    <a:pt x="2" y="119"/>
                    <a:pt x="2" y="119"/>
                  </a:cubicBezTo>
                  <a:cubicBezTo>
                    <a:pt x="2" y="45"/>
                    <a:pt x="2" y="45"/>
                    <a:pt x="2" y="45"/>
                  </a:cubicBezTo>
                  <a:cubicBezTo>
                    <a:pt x="3" y="37"/>
                    <a:pt x="3" y="32"/>
                    <a:pt x="3" y="29"/>
                  </a:cubicBezTo>
                  <a:cubicBezTo>
                    <a:pt x="3" y="25"/>
                    <a:pt x="3" y="22"/>
                    <a:pt x="2" y="19"/>
                  </a:cubicBezTo>
                  <a:cubicBezTo>
                    <a:pt x="1" y="16"/>
                    <a:pt x="1" y="13"/>
                    <a:pt x="1" y="10"/>
                  </a:cubicBezTo>
                  <a:cubicBezTo>
                    <a:pt x="1" y="7"/>
                    <a:pt x="2" y="4"/>
                    <a:pt x="4" y="3"/>
                  </a:cubicBezTo>
                  <a:cubicBezTo>
                    <a:pt x="6" y="1"/>
                    <a:pt x="8" y="0"/>
                    <a:pt x="11" y="0"/>
                  </a:cubicBezTo>
                  <a:cubicBezTo>
                    <a:pt x="17" y="0"/>
                    <a:pt x="20" y="3"/>
                    <a:pt x="21" y="9"/>
                  </a:cubicBezTo>
                  <a:cubicBezTo>
                    <a:pt x="22" y="15"/>
                    <a:pt x="22" y="21"/>
                    <a:pt x="22" y="26"/>
                  </a:cubicBezTo>
                  <a:cubicBezTo>
                    <a:pt x="22" y="33"/>
                    <a:pt x="22" y="41"/>
                    <a:pt x="22" y="48"/>
                  </a:cubicBezTo>
                  <a:cubicBezTo>
                    <a:pt x="21" y="56"/>
                    <a:pt x="21" y="63"/>
                    <a:pt x="21" y="70"/>
                  </a:cubicBezTo>
                  <a:cubicBezTo>
                    <a:pt x="21" y="79"/>
                    <a:pt x="21" y="79"/>
                    <a:pt x="21" y="79"/>
                  </a:cubicBezTo>
                  <a:cubicBezTo>
                    <a:pt x="27" y="72"/>
                    <a:pt x="33" y="66"/>
                    <a:pt x="39" y="63"/>
                  </a:cubicBezTo>
                  <a:cubicBezTo>
                    <a:pt x="45" y="59"/>
                    <a:pt x="52" y="57"/>
                    <a:pt x="59" y="57"/>
                  </a:cubicBezTo>
                  <a:cubicBezTo>
                    <a:pt x="70" y="57"/>
                    <a:pt x="78" y="61"/>
                    <a:pt x="82" y="68"/>
                  </a:cubicBezTo>
                  <a:cubicBezTo>
                    <a:pt x="85" y="73"/>
                    <a:pt x="86" y="82"/>
                    <a:pt x="87" y="94"/>
                  </a:cubicBezTo>
                  <a:cubicBezTo>
                    <a:pt x="88" y="113"/>
                    <a:pt x="88" y="113"/>
                    <a:pt x="88" y="113"/>
                  </a:cubicBezTo>
                  <a:cubicBezTo>
                    <a:pt x="90" y="134"/>
                    <a:pt x="90" y="134"/>
                    <a:pt x="90" y="134"/>
                  </a:cubicBezTo>
                  <a:cubicBezTo>
                    <a:pt x="90" y="141"/>
                    <a:pt x="92" y="148"/>
                    <a:pt x="93" y="154"/>
                  </a:cubicBezTo>
                  <a:cubicBezTo>
                    <a:pt x="93" y="155"/>
                    <a:pt x="93" y="156"/>
                    <a:pt x="93" y="157"/>
                  </a:cubicBezTo>
                  <a:cubicBezTo>
                    <a:pt x="93" y="160"/>
                    <a:pt x="92" y="162"/>
                    <a:pt x="90" y="164"/>
                  </a:cubicBezTo>
                  <a:cubicBezTo>
                    <a:pt x="88" y="166"/>
                    <a:pt x="86" y="167"/>
                    <a:pt x="83" y="167"/>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71" name="Freeform 2306">
              <a:extLst>
                <a:ext uri="{FF2B5EF4-FFF2-40B4-BE49-F238E27FC236}">
                  <a16:creationId xmlns:a16="http://schemas.microsoft.com/office/drawing/2014/main" xmlns="" id="{28905FC7-303E-404D-954C-C8C1EC0A8785}"/>
                </a:ext>
              </a:extLst>
            </p:cNvPr>
            <p:cNvSpPr>
              <a:spLocks noEditPoints="1"/>
            </p:cNvSpPr>
            <p:nvPr/>
          </p:nvSpPr>
          <p:spPr>
            <a:xfrm>
              <a:off x="2757" y="2812"/>
              <a:ext cx="88" cy="100"/>
            </a:xfrm>
            <a:custGeom>
              <a:avLst/>
              <a:gdLst/>
              <a:ahLst/>
              <a:cxnLst>
                <a:cxn ang="0">
                  <a:pos x="78" y="100"/>
                </a:cxn>
                <a:cxn ang="0">
                  <a:pos x="72" y="96"/>
                </a:cxn>
                <a:cxn ang="0">
                  <a:pos x="67" y="89"/>
                </a:cxn>
                <a:cxn ang="0">
                  <a:pos x="51" y="96"/>
                </a:cxn>
                <a:cxn ang="0">
                  <a:pos x="39" y="99"/>
                </a:cxn>
                <a:cxn ang="0">
                  <a:pos x="9" y="87"/>
                </a:cxn>
                <a:cxn ang="0">
                  <a:pos x="0" y="53"/>
                </a:cxn>
                <a:cxn ang="0">
                  <a:pos x="15" y="15"/>
                </a:cxn>
                <a:cxn ang="0">
                  <a:pos x="51" y="0"/>
                </a:cxn>
                <a:cxn ang="0">
                  <a:pos x="68" y="3"/>
                </a:cxn>
                <a:cxn ang="0">
                  <a:pos x="81" y="16"/>
                </a:cxn>
                <a:cxn ang="0">
                  <a:pos x="79" y="20"/>
                </a:cxn>
                <a:cxn ang="0">
                  <a:pos x="78" y="31"/>
                </a:cxn>
                <a:cxn ang="0">
                  <a:pos x="78" y="52"/>
                </a:cxn>
                <a:cxn ang="0">
                  <a:pos x="78" y="69"/>
                </a:cxn>
                <a:cxn ang="0">
                  <a:pos x="85" y="85"/>
                </a:cxn>
                <a:cxn ang="0">
                  <a:pos x="87" y="90"/>
                </a:cxn>
                <a:cxn ang="0">
                  <a:pos x="88" y="91"/>
                </a:cxn>
                <a:cxn ang="0">
                  <a:pos x="85" y="98"/>
                </a:cxn>
                <a:cxn ang="0">
                  <a:pos x="78" y="100"/>
                </a:cxn>
                <a:cxn ang="0">
                  <a:pos x="59" y="36"/>
                </a:cxn>
                <a:cxn ang="0">
                  <a:pos x="60" y="28"/>
                </a:cxn>
                <a:cxn ang="0">
                  <a:pos x="61" y="18"/>
                </a:cxn>
                <a:cxn ang="0">
                  <a:pos x="56" y="16"/>
                </a:cxn>
                <a:cxn ang="0">
                  <a:pos x="52" y="15"/>
                </a:cxn>
                <a:cxn ang="0">
                  <a:pos x="28" y="27"/>
                </a:cxn>
                <a:cxn ang="0">
                  <a:pos x="18" y="53"/>
                </a:cxn>
                <a:cxn ang="0">
                  <a:pos x="23" y="75"/>
                </a:cxn>
                <a:cxn ang="0">
                  <a:pos x="39" y="82"/>
                </a:cxn>
                <a:cxn ang="0">
                  <a:pos x="53" y="80"/>
                </a:cxn>
                <a:cxn ang="0">
                  <a:pos x="62" y="72"/>
                </a:cxn>
                <a:cxn ang="0">
                  <a:pos x="59" y="36"/>
                </a:cxn>
              </a:cxnLst>
              <a:rect l="0" t="0" r="0" b="0"/>
              <a:pathLst>
                <a:path w="97" h="111">
                  <a:moveTo>
                    <a:pt x="87" y="111"/>
                  </a:moveTo>
                  <a:cubicBezTo>
                    <a:pt x="86" y="111"/>
                    <a:pt x="84" y="110"/>
                    <a:pt x="80" y="107"/>
                  </a:cubicBezTo>
                  <a:cubicBezTo>
                    <a:pt x="77" y="104"/>
                    <a:pt x="75" y="102"/>
                    <a:pt x="74" y="99"/>
                  </a:cubicBezTo>
                  <a:cubicBezTo>
                    <a:pt x="67" y="103"/>
                    <a:pt x="61" y="106"/>
                    <a:pt x="57" y="107"/>
                  </a:cubicBezTo>
                  <a:cubicBezTo>
                    <a:pt x="52" y="109"/>
                    <a:pt x="48" y="110"/>
                    <a:pt x="44" y="110"/>
                  </a:cubicBezTo>
                  <a:cubicBezTo>
                    <a:pt x="29" y="110"/>
                    <a:pt x="17" y="106"/>
                    <a:pt x="10" y="97"/>
                  </a:cubicBezTo>
                  <a:cubicBezTo>
                    <a:pt x="3" y="88"/>
                    <a:pt x="0" y="76"/>
                    <a:pt x="0" y="59"/>
                  </a:cubicBezTo>
                  <a:cubicBezTo>
                    <a:pt x="0" y="42"/>
                    <a:pt x="6" y="28"/>
                    <a:pt x="17" y="17"/>
                  </a:cubicBezTo>
                  <a:cubicBezTo>
                    <a:pt x="28" y="5"/>
                    <a:pt x="41" y="0"/>
                    <a:pt x="57" y="0"/>
                  </a:cubicBezTo>
                  <a:cubicBezTo>
                    <a:pt x="62" y="0"/>
                    <a:pt x="69" y="1"/>
                    <a:pt x="76" y="4"/>
                  </a:cubicBezTo>
                  <a:cubicBezTo>
                    <a:pt x="85" y="8"/>
                    <a:pt x="90" y="13"/>
                    <a:pt x="90" y="18"/>
                  </a:cubicBezTo>
                  <a:cubicBezTo>
                    <a:pt x="90" y="20"/>
                    <a:pt x="89" y="21"/>
                    <a:pt x="88" y="23"/>
                  </a:cubicBezTo>
                  <a:cubicBezTo>
                    <a:pt x="87" y="25"/>
                    <a:pt x="87" y="29"/>
                    <a:pt x="86" y="35"/>
                  </a:cubicBezTo>
                  <a:cubicBezTo>
                    <a:pt x="86" y="41"/>
                    <a:pt x="86" y="48"/>
                    <a:pt x="86" y="58"/>
                  </a:cubicBezTo>
                  <a:cubicBezTo>
                    <a:pt x="85" y="66"/>
                    <a:pt x="86" y="72"/>
                    <a:pt x="87" y="77"/>
                  </a:cubicBezTo>
                  <a:cubicBezTo>
                    <a:pt x="88" y="80"/>
                    <a:pt x="90" y="86"/>
                    <a:pt x="94" y="95"/>
                  </a:cubicBezTo>
                  <a:cubicBezTo>
                    <a:pt x="94" y="96"/>
                    <a:pt x="95" y="98"/>
                    <a:pt x="96" y="100"/>
                  </a:cubicBezTo>
                  <a:cubicBezTo>
                    <a:pt x="97" y="102"/>
                    <a:pt x="97" y="102"/>
                    <a:pt x="97" y="102"/>
                  </a:cubicBezTo>
                  <a:cubicBezTo>
                    <a:pt x="97" y="105"/>
                    <a:pt x="96" y="107"/>
                    <a:pt x="94" y="109"/>
                  </a:cubicBezTo>
                  <a:cubicBezTo>
                    <a:pt x="92" y="110"/>
                    <a:pt x="90" y="111"/>
                    <a:pt x="87" y="111"/>
                  </a:cubicBezTo>
                  <a:close/>
                  <a:moveTo>
                    <a:pt x="66" y="41"/>
                  </a:moveTo>
                  <a:cubicBezTo>
                    <a:pt x="66" y="38"/>
                    <a:pt x="66" y="35"/>
                    <a:pt x="67" y="32"/>
                  </a:cubicBezTo>
                  <a:cubicBezTo>
                    <a:pt x="67" y="29"/>
                    <a:pt x="68" y="25"/>
                    <a:pt x="68" y="21"/>
                  </a:cubicBezTo>
                  <a:cubicBezTo>
                    <a:pt x="66" y="20"/>
                    <a:pt x="64" y="19"/>
                    <a:pt x="62" y="18"/>
                  </a:cubicBezTo>
                  <a:cubicBezTo>
                    <a:pt x="60" y="18"/>
                    <a:pt x="59" y="17"/>
                    <a:pt x="58" y="17"/>
                  </a:cubicBezTo>
                  <a:cubicBezTo>
                    <a:pt x="47" y="17"/>
                    <a:pt x="39" y="22"/>
                    <a:pt x="31" y="30"/>
                  </a:cubicBezTo>
                  <a:cubicBezTo>
                    <a:pt x="24" y="39"/>
                    <a:pt x="20" y="48"/>
                    <a:pt x="20" y="59"/>
                  </a:cubicBezTo>
                  <a:cubicBezTo>
                    <a:pt x="20" y="70"/>
                    <a:pt x="22" y="79"/>
                    <a:pt x="26" y="84"/>
                  </a:cubicBezTo>
                  <a:cubicBezTo>
                    <a:pt x="29" y="90"/>
                    <a:pt x="35" y="92"/>
                    <a:pt x="43" y="92"/>
                  </a:cubicBezTo>
                  <a:cubicBezTo>
                    <a:pt x="49" y="92"/>
                    <a:pt x="55" y="91"/>
                    <a:pt x="59" y="89"/>
                  </a:cubicBezTo>
                  <a:cubicBezTo>
                    <a:pt x="62" y="87"/>
                    <a:pt x="65" y="85"/>
                    <a:pt x="69" y="81"/>
                  </a:cubicBezTo>
                  <a:cubicBezTo>
                    <a:pt x="67" y="63"/>
                    <a:pt x="66" y="50"/>
                    <a:pt x="66" y="41"/>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72" name="Freeform 2307">
              <a:extLst>
                <a:ext uri="{FF2B5EF4-FFF2-40B4-BE49-F238E27FC236}">
                  <a16:creationId xmlns:a16="http://schemas.microsoft.com/office/drawing/2014/main" xmlns="" id="{2F6C67B2-3378-4E02-906F-AB9FF540EF5B}"/>
                </a:ext>
              </a:extLst>
            </p:cNvPr>
            <p:cNvSpPr/>
            <p:nvPr/>
          </p:nvSpPr>
          <p:spPr>
            <a:xfrm>
              <a:off x="2858" y="2808"/>
              <a:ext cx="81" cy="105"/>
            </a:xfrm>
            <a:custGeom>
              <a:avLst/>
              <a:gdLst/>
              <a:ahLst/>
              <a:cxnLst>
                <a:cxn ang="0">
                  <a:pos x="70" y="105"/>
                </a:cxn>
                <a:cxn ang="0">
                  <a:pos x="61" y="96"/>
                </a:cxn>
                <a:cxn ang="0">
                  <a:pos x="60" y="76"/>
                </a:cxn>
                <a:cxn ang="0">
                  <a:pos x="58" y="56"/>
                </a:cxn>
                <a:cxn ang="0">
                  <a:pos x="59" y="48"/>
                </a:cxn>
                <a:cxn ang="0">
                  <a:pos x="59" y="39"/>
                </a:cxn>
                <a:cxn ang="0">
                  <a:pos x="51" y="20"/>
                </a:cxn>
                <a:cxn ang="0">
                  <a:pos x="32" y="32"/>
                </a:cxn>
                <a:cxn ang="0">
                  <a:pos x="19" y="60"/>
                </a:cxn>
                <a:cxn ang="0">
                  <a:pos x="18" y="68"/>
                </a:cxn>
                <a:cxn ang="0">
                  <a:pos x="18" y="77"/>
                </a:cxn>
                <a:cxn ang="0">
                  <a:pos x="18" y="85"/>
                </a:cxn>
                <a:cxn ang="0">
                  <a:pos x="19" y="93"/>
                </a:cxn>
                <a:cxn ang="0">
                  <a:pos x="16" y="100"/>
                </a:cxn>
                <a:cxn ang="0">
                  <a:pos x="10" y="102"/>
                </a:cxn>
                <a:cxn ang="0">
                  <a:pos x="3" y="100"/>
                </a:cxn>
                <a:cxn ang="0">
                  <a:pos x="0" y="93"/>
                </a:cxn>
                <a:cxn ang="0">
                  <a:pos x="0" y="85"/>
                </a:cxn>
                <a:cxn ang="0">
                  <a:pos x="0" y="77"/>
                </a:cxn>
                <a:cxn ang="0">
                  <a:pos x="0" y="52"/>
                </a:cxn>
                <a:cxn ang="0">
                  <a:pos x="2" y="26"/>
                </a:cxn>
                <a:cxn ang="0">
                  <a:pos x="1" y="17"/>
                </a:cxn>
                <a:cxn ang="0">
                  <a:pos x="1" y="8"/>
                </a:cxn>
                <a:cxn ang="0">
                  <a:pos x="4" y="2"/>
                </a:cxn>
                <a:cxn ang="0">
                  <a:pos x="10" y="0"/>
                </a:cxn>
                <a:cxn ang="0">
                  <a:pos x="20" y="11"/>
                </a:cxn>
                <a:cxn ang="0">
                  <a:pos x="20" y="22"/>
                </a:cxn>
                <a:cxn ang="0">
                  <a:pos x="51" y="1"/>
                </a:cxn>
                <a:cxn ang="0">
                  <a:pos x="72" y="14"/>
                </a:cxn>
                <a:cxn ang="0">
                  <a:pos x="77" y="39"/>
                </a:cxn>
                <a:cxn ang="0">
                  <a:pos x="77" y="49"/>
                </a:cxn>
                <a:cxn ang="0">
                  <a:pos x="76" y="57"/>
                </a:cxn>
                <a:cxn ang="0">
                  <a:pos x="78" y="76"/>
                </a:cxn>
                <a:cxn ang="0">
                  <a:pos x="81" y="96"/>
                </a:cxn>
                <a:cxn ang="0">
                  <a:pos x="78" y="102"/>
                </a:cxn>
                <a:cxn ang="0">
                  <a:pos x="70" y="105"/>
                </a:cxn>
              </a:cxnLst>
              <a:rect l="0" t="0" r="0" b="0"/>
              <a:pathLst>
                <a:path w="89" h="117">
                  <a:moveTo>
                    <a:pt x="78" y="117"/>
                  </a:moveTo>
                  <a:cubicBezTo>
                    <a:pt x="73" y="117"/>
                    <a:pt x="69" y="114"/>
                    <a:pt x="68" y="107"/>
                  </a:cubicBezTo>
                  <a:cubicBezTo>
                    <a:pt x="66" y="85"/>
                    <a:pt x="66" y="85"/>
                    <a:pt x="66" y="85"/>
                  </a:cubicBezTo>
                  <a:cubicBezTo>
                    <a:pt x="65" y="78"/>
                    <a:pt x="64" y="70"/>
                    <a:pt x="64" y="63"/>
                  </a:cubicBezTo>
                  <a:cubicBezTo>
                    <a:pt x="64" y="62"/>
                    <a:pt x="65" y="58"/>
                    <a:pt x="65" y="54"/>
                  </a:cubicBezTo>
                  <a:cubicBezTo>
                    <a:pt x="65" y="49"/>
                    <a:pt x="65" y="46"/>
                    <a:pt x="65" y="44"/>
                  </a:cubicBezTo>
                  <a:cubicBezTo>
                    <a:pt x="65" y="30"/>
                    <a:pt x="62" y="23"/>
                    <a:pt x="57" y="23"/>
                  </a:cubicBezTo>
                  <a:cubicBezTo>
                    <a:pt x="50" y="23"/>
                    <a:pt x="43" y="27"/>
                    <a:pt x="36" y="36"/>
                  </a:cubicBezTo>
                  <a:cubicBezTo>
                    <a:pt x="30" y="44"/>
                    <a:pt x="25" y="54"/>
                    <a:pt x="21" y="67"/>
                  </a:cubicBezTo>
                  <a:cubicBezTo>
                    <a:pt x="21" y="69"/>
                    <a:pt x="21" y="73"/>
                    <a:pt x="20" y="76"/>
                  </a:cubicBezTo>
                  <a:cubicBezTo>
                    <a:pt x="20" y="80"/>
                    <a:pt x="20" y="83"/>
                    <a:pt x="20" y="86"/>
                  </a:cubicBezTo>
                  <a:cubicBezTo>
                    <a:pt x="20" y="88"/>
                    <a:pt x="20" y="91"/>
                    <a:pt x="20" y="95"/>
                  </a:cubicBezTo>
                  <a:cubicBezTo>
                    <a:pt x="21" y="99"/>
                    <a:pt x="21" y="102"/>
                    <a:pt x="21" y="104"/>
                  </a:cubicBezTo>
                  <a:cubicBezTo>
                    <a:pt x="21" y="107"/>
                    <a:pt x="20" y="110"/>
                    <a:pt x="18" y="112"/>
                  </a:cubicBezTo>
                  <a:cubicBezTo>
                    <a:pt x="16" y="113"/>
                    <a:pt x="14" y="114"/>
                    <a:pt x="11" y="114"/>
                  </a:cubicBezTo>
                  <a:cubicBezTo>
                    <a:pt x="8" y="114"/>
                    <a:pt x="6" y="113"/>
                    <a:pt x="4" y="112"/>
                  </a:cubicBezTo>
                  <a:cubicBezTo>
                    <a:pt x="2" y="110"/>
                    <a:pt x="1" y="107"/>
                    <a:pt x="1" y="104"/>
                  </a:cubicBezTo>
                  <a:cubicBezTo>
                    <a:pt x="1" y="102"/>
                    <a:pt x="1" y="99"/>
                    <a:pt x="1" y="95"/>
                  </a:cubicBezTo>
                  <a:cubicBezTo>
                    <a:pt x="0" y="91"/>
                    <a:pt x="0" y="88"/>
                    <a:pt x="0" y="86"/>
                  </a:cubicBezTo>
                  <a:cubicBezTo>
                    <a:pt x="0" y="79"/>
                    <a:pt x="0" y="70"/>
                    <a:pt x="1" y="58"/>
                  </a:cubicBezTo>
                  <a:cubicBezTo>
                    <a:pt x="2" y="45"/>
                    <a:pt x="3" y="36"/>
                    <a:pt x="3" y="29"/>
                  </a:cubicBezTo>
                  <a:cubicBezTo>
                    <a:pt x="3" y="27"/>
                    <a:pt x="3" y="24"/>
                    <a:pt x="2" y="19"/>
                  </a:cubicBezTo>
                  <a:cubicBezTo>
                    <a:pt x="2" y="15"/>
                    <a:pt x="2" y="12"/>
                    <a:pt x="2" y="10"/>
                  </a:cubicBezTo>
                  <a:cubicBezTo>
                    <a:pt x="2" y="7"/>
                    <a:pt x="3" y="5"/>
                    <a:pt x="5" y="3"/>
                  </a:cubicBezTo>
                  <a:cubicBezTo>
                    <a:pt x="7" y="1"/>
                    <a:pt x="9" y="0"/>
                    <a:pt x="12" y="0"/>
                  </a:cubicBezTo>
                  <a:cubicBezTo>
                    <a:pt x="18" y="0"/>
                    <a:pt x="22" y="4"/>
                    <a:pt x="22" y="13"/>
                  </a:cubicBezTo>
                  <a:cubicBezTo>
                    <a:pt x="22" y="25"/>
                    <a:pt x="22" y="25"/>
                    <a:pt x="22" y="25"/>
                  </a:cubicBezTo>
                  <a:cubicBezTo>
                    <a:pt x="34" y="10"/>
                    <a:pt x="45" y="2"/>
                    <a:pt x="57" y="2"/>
                  </a:cubicBezTo>
                  <a:cubicBezTo>
                    <a:pt x="68" y="2"/>
                    <a:pt x="76" y="7"/>
                    <a:pt x="80" y="16"/>
                  </a:cubicBezTo>
                  <a:cubicBezTo>
                    <a:pt x="83" y="23"/>
                    <a:pt x="84" y="32"/>
                    <a:pt x="85" y="44"/>
                  </a:cubicBezTo>
                  <a:cubicBezTo>
                    <a:pt x="85" y="55"/>
                    <a:pt x="85" y="55"/>
                    <a:pt x="85" y="55"/>
                  </a:cubicBezTo>
                  <a:cubicBezTo>
                    <a:pt x="84" y="64"/>
                    <a:pt x="84" y="64"/>
                    <a:pt x="84" y="64"/>
                  </a:cubicBezTo>
                  <a:cubicBezTo>
                    <a:pt x="84" y="69"/>
                    <a:pt x="85" y="77"/>
                    <a:pt x="86" y="85"/>
                  </a:cubicBezTo>
                  <a:cubicBezTo>
                    <a:pt x="88" y="94"/>
                    <a:pt x="89" y="101"/>
                    <a:pt x="89" y="107"/>
                  </a:cubicBezTo>
                  <a:cubicBezTo>
                    <a:pt x="89" y="110"/>
                    <a:pt x="88" y="112"/>
                    <a:pt x="86" y="114"/>
                  </a:cubicBezTo>
                  <a:cubicBezTo>
                    <a:pt x="84" y="116"/>
                    <a:pt x="81" y="117"/>
                    <a:pt x="78" y="117"/>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73" name="Freeform 2308">
              <a:extLst>
                <a:ext uri="{FF2B5EF4-FFF2-40B4-BE49-F238E27FC236}">
                  <a16:creationId xmlns:a16="http://schemas.microsoft.com/office/drawing/2014/main" xmlns="" id="{369B8697-AA0E-47BA-A287-A9D35EC11BDC}"/>
                </a:ext>
              </a:extLst>
            </p:cNvPr>
            <p:cNvSpPr/>
            <p:nvPr/>
          </p:nvSpPr>
          <p:spPr>
            <a:xfrm>
              <a:off x="2950" y="2780"/>
              <a:ext cx="76" cy="132"/>
            </a:xfrm>
            <a:custGeom>
              <a:avLst/>
              <a:gdLst/>
              <a:ahLst/>
              <a:cxnLst>
                <a:cxn ang="0">
                  <a:pos x="67" y="49"/>
                </a:cxn>
                <a:cxn ang="0">
                  <a:pos x="63" y="49"/>
                </a:cxn>
                <a:cxn ang="0">
                  <a:pos x="58" y="49"/>
                </a:cxn>
                <a:cxn ang="0">
                  <a:pos x="46" y="50"/>
                </a:cxn>
                <a:cxn ang="0">
                  <a:pos x="47" y="104"/>
                </a:cxn>
                <a:cxn ang="0">
                  <a:pos x="47" y="107"/>
                </a:cxn>
                <a:cxn ang="0">
                  <a:pos x="47" y="112"/>
                </a:cxn>
                <a:cxn ang="0">
                  <a:pos x="38" y="132"/>
                </a:cxn>
                <a:cxn ang="0">
                  <a:pos x="31" y="129"/>
                </a:cxn>
                <a:cxn ang="0">
                  <a:pos x="28" y="123"/>
                </a:cxn>
                <a:cxn ang="0">
                  <a:pos x="29" y="113"/>
                </a:cxn>
                <a:cxn ang="0">
                  <a:pos x="29" y="103"/>
                </a:cxn>
                <a:cxn ang="0">
                  <a:pos x="28" y="50"/>
                </a:cxn>
                <a:cxn ang="0">
                  <a:pos x="8" y="49"/>
                </a:cxn>
                <a:cxn ang="0">
                  <a:pos x="0" y="40"/>
                </a:cxn>
                <a:cxn ang="0">
                  <a:pos x="2" y="33"/>
                </a:cxn>
                <a:cxn ang="0">
                  <a:pos x="9" y="31"/>
                </a:cxn>
                <a:cxn ang="0">
                  <a:pos x="28" y="32"/>
                </a:cxn>
                <a:cxn ang="0">
                  <a:pos x="27" y="20"/>
                </a:cxn>
                <a:cxn ang="0">
                  <a:pos x="27" y="8"/>
                </a:cxn>
                <a:cxn ang="0">
                  <a:pos x="29" y="2"/>
                </a:cxn>
                <a:cxn ang="0">
                  <a:pos x="36" y="0"/>
                </a:cxn>
                <a:cxn ang="0">
                  <a:pos x="45" y="13"/>
                </a:cxn>
                <a:cxn ang="0">
                  <a:pos x="46" y="21"/>
                </a:cxn>
                <a:cxn ang="0">
                  <a:pos x="46" y="26"/>
                </a:cxn>
                <a:cxn ang="0">
                  <a:pos x="45" y="32"/>
                </a:cxn>
                <a:cxn ang="0">
                  <a:pos x="58" y="31"/>
                </a:cxn>
                <a:cxn ang="0">
                  <a:pos x="70" y="32"/>
                </a:cxn>
                <a:cxn ang="0">
                  <a:pos x="76" y="40"/>
                </a:cxn>
                <a:cxn ang="0">
                  <a:pos x="74" y="46"/>
                </a:cxn>
                <a:cxn ang="0">
                  <a:pos x="67" y="49"/>
                </a:cxn>
              </a:cxnLst>
              <a:rect l="0" t="0" r="0" b="0"/>
              <a:pathLst>
                <a:path w="84" h="147">
                  <a:moveTo>
                    <a:pt x="75" y="55"/>
                  </a:moveTo>
                  <a:cubicBezTo>
                    <a:pt x="73" y="55"/>
                    <a:pt x="72" y="55"/>
                    <a:pt x="70" y="55"/>
                  </a:cubicBezTo>
                  <a:cubicBezTo>
                    <a:pt x="68" y="55"/>
                    <a:pt x="66" y="55"/>
                    <a:pt x="65" y="55"/>
                  </a:cubicBezTo>
                  <a:cubicBezTo>
                    <a:pt x="63" y="55"/>
                    <a:pt x="59" y="55"/>
                    <a:pt x="51" y="56"/>
                  </a:cubicBezTo>
                  <a:cubicBezTo>
                    <a:pt x="53" y="116"/>
                    <a:pt x="53" y="116"/>
                    <a:pt x="53" y="116"/>
                  </a:cubicBezTo>
                  <a:cubicBezTo>
                    <a:pt x="53" y="120"/>
                    <a:pt x="53" y="120"/>
                    <a:pt x="53" y="120"/>
                  </a:cubicBezTo>
                  <a:cubicBezTo>
                    <a:pt x="53" y="125"/>
                    <a:pt x="53" y="125"/>
                    <a:pt x="53" y="125"/>
                  </a:cubicBezTo>
                  <a:cubicBezTo>
                    <a:pt x="53" y="140"/>
                    <a:pt x="50" y="147"/>
                    <a:pt x="42" y="147"/>
                  </a:cubicBezTo>
                  <a:cubicBezTo>
                    <a:pt x="40" y="147"/>
                    <a:pt x="37" y="146"/>
                    <a:pt x="35" y="144"/>
                  </a:cubicBezTo>
                  <a:cubicBezTo>
                    <a:pt x="33" y="143"/>
                    <a:pt x="32" y="140"/>
                    <a:pt x="32" y="138"/>
                  </a:cubicBezTo>
                  <a:cubicBezTo>
                    <a:pt x="32" y="135"/>
                    <a:pt x="33" y="131"/>
                    <a:pt x="33" y="126"/>
                  </a:cubicBezTo>
                  <a:cubicBezTo>
                    <a:pt x="33" y="121"/>
                    <a:pt x="33" y="118"/>
                    <a:pt x="33" y="115"/>
                  </a:cubicBezTo>
                  <a:cubicBezTo>
                    <a:pt x="31" y="56"/>
                    <a:pt x="31" y="56"/>
                    <a:pt x="31" y="56"/>
                  </a:cubicBezTo>
                  <a:cubicBezTo>
                    <a:pt x="26" y="56"/>
                    <a:pt x="19" y="56"/>
                    <a:pt x="9" y="55"/>
                  </a:cubicBezTo>
                  <a:cubicBezTo>
                    <a:pt x="3" y="54"/>
                    <a:pt x="0" y="51"/>
                    <a:pt x="0" y="45"/>
                  </a:cubicBezTo>
                  <a:cubicBezTo>
                    <a:pt x="0" y="42"/>
                    <a:pt x="1" y="39"/>
                    <a:pt x="3" y="37"/>
                  </a:cubicBezTo>
                  <a:cubicBezTo>
                    <a:pt x="4" y="36"/>
                    <a:pt x="7" y="35"/>
                    <a:pt x="10" y="35"/>
                  </a:cubicBezTo>
                  <a:cubicBezTo>
                    <a:pt x="31" y="36"/>
                    <a:pt x="31" y="36"/>
                    <a:pt x="31" y="36"/>
                  </a:cubicBezTo>
                  <a:cubicBezTo>
                    <a:pt x="31" y="33"/>
                    <a:pt x="31" y="28"/>
                    <a:pt x="30" y="23"/>
                  </a:cubicBezTo>
                  <a:cubicBezTo>
                    <a:pt x="30" y="17"/>
                    <a:pt x="30" y="13"/>
                    <a:pt x="30" y="10"/>
                  </a:cubicBezTo>
                  <a:cubicBezTo>
                    <a:pt x="30" y="7"/>
                    <a:pt x="31" y="5"/>
                    <a:pt x="33" y="3"/>
                  </a:cubicBezTo>
                  <a:cubicBezTo>
                    <a:pt x="35" y="1"/>
                    <a:pt x="37" y="0"/>
                    <a:pt x="40" y="0"/>
                  </a:cubicBezTo>
                  <a:cubicBezTo>
                    <a:pt x="46" y="0"/>
                    <a:pt x="49" y="5"/>
                    <a:pt x="50" y="15"/>
                  </a:cubicBezTo>
                  <a:cubicBezTo>
                    <a:pt x="51" y="18"/>
                    <a:pt x="51" y="21"/>
                    <a:pt x="51" y="24"/>
                  </a:cubicBezTo>
                  <a:cubicBezTo>
                    <a:pt x="51" y="30"/>
                    <a:pt x="51" y="30"/>
                    <a:pt x="51" y="30"/>
                  </a:cubicBezTo>
                  <a:cubicBezTo>
                    <a:pt x="50" y="36"/>
                    <a:pt x="50" y="36"/>
                    <a:pt x="50" y="36"/>
                  </a:cubicBezTo>
                  <a:cubicBezTo>
                    <a:pt x="59" y="35"/>
                    <a:pt x="63" y="35"/>
                    <a:pt x="65" y="35"/>
                  </a:cubicBezTo>
                  <a:cubicBezTo>
                    <a:pt x="72" y="35"/>
                    <a:pt x="76" y="35"/>
                    <a:pt x="78" y="36"/>
                  </a:cubicBezTo>
                  <a:cubicBezTo>
                    <a:pt x="82" y="37"/>
                    <a:pt x="84" y="40"/>
                    <a:pt x="84" y="45"/>
                  </a:cubicBezTo>
                  <a:cubicBezTo>
                    <a:pt x="84" y="48"/>
                    <a:pt x="84" y="50"/>
                    <a:pt x="82" y="52"/>
                  </a:cubicBezTo>
                  <a:cubicBezTo>
                    <a:pt x="80" y="54"/>
                    <a:pt x="77" y="55"/>
                    <a:pt x="75" y="55"/>
                  </a:cubicBezTo>
                  <a:close/>
                </a:path>
              </a:pathLst>
            </a:custGeom>
            <a:solidFill>
              <a:srgbClr val="6D5044"/>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74" name="Freeform 2309">
              <a:extLst>
                <a:ext uri="{FF2B5EF4-FFF2-40B4-BE49-F238E27FC236}">
                  <a16:creationId xmlns:a16="http://schemas.microsoft.com/office/drawing/2014/main" xmlns="" id="{C5C7BBC5-4193-49FA-9986-C8DAAEBD44DF}"/>
                </a:ext>
              </a:extLst>
            </p:cNvPr>
            <p:cNvSpPr/>
            <p:nvPr/>
          </p:nvSpPr>
          <p:spPr>
            <a:xfrm>
              <a:off x="2709" y="2096"/>
              <a:ext cx="139" cy="78"/>
            </a:xfrm>
            <a:custGeom>
              <a:avLst/>
              <a:gdLst/>
              <a:ahLst/>
              <a:cxnLst>
                <a:cxn ang="0">
                  <a:pos x="0" y="35"/>
                </a:cxn>
                <a:cxn ang="0">
                  <a:pos x="2" y="42"/>
                </a:cxn>
                <a:cxn ang="0">
                  <a:pos x="9" y="40"/>
                </a:cxn>
                <a:cxn ang="0">
                  <a:pos x="63" y="14"/>
                </a:cxn>
                <a:cxn ang="0">
                  <a:pos x="129" y="73"/>
                </a:cxn>
                <a:cxn ang="0">
                  <a:pos x="135" y="78"/>
                </a:cxn>
                <a:cxn ang="0">
                  <a:pos x="139" y="72"/>
                </a:cxn>
                <a:cxn ang="0">
                  <a:pos x="64" y="5"/>
                </a:cxn>
                <a:cxn ang="0">
                  <a:pos x="0" y="35"/>
                </a:cxn>
              </a:cxnLst>
              <a:rect l="0" t="0" r="0" b="0"/>
              <a:pathLst>
                <a:path w="154" h="87">
                  <a:moveTo>
                    <a:pt x="1" y="40"/>
                  </a:moveTo>
                  <a:cubicBezTo>
                    <a:pt x="0" y="43"/>
                    <a:pt x="1" y="46"/>
                    <a:pt x="3" y="47"/>
                  </a:cubicBezTo>
                  <a:cubicBezTo>
                    <a:pt x="6" y="48"/>
                    <a:pt x="9" y="47"/>
                    <a:pt x="10" y="45"/>
                  </a:cubicBezTo>
                  <a:cubicBezTo>
                    <a:pt x="26" y="14"/>
                    <a:pt x="54" y="13"/>
                    <a:pt x="70" y="16"/>
                  </a:cubicBezTo>
                  <a:cubicBezTo>
                    <a:pt x="106" y="22"/>
                    <a:pt x="139" y="52"/>
                    <a:pt x="144" y="82"/>
                  </a:cubicBezTo>
                  <a:cubicBezTo>
                    <a:pt x="144" y="85"/>
                    <a:pt x="147" y="87"/>
                    <a:pt x="150" y="87"/>
                  </a:cubicBezTo>
                  <a:cubicBezTo>
                    <a:pt x="152" y="86"/>
                    <a:pt x="154" y="84"/>
                    <a:pt x="154" y="81"/>
                  </a:cubicBezTo>
                  <a:cubicBezTo>
                    <a:pt x="149" y="46"/>
                    <a:pt x="112" y="12"/>
                    <a:pt x="71" y="6"/>
                  </a:cubicBezTo>
                  <a:cubicBezTo>
                    <a:pt x="40" y="0"/>
                    <a:pt x="15" y="13"/>
                    <a:pt x="1" y="40"/>
                  </a:cubicBezTo>
                  <a:close/>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sp>
          <p:nvSpPr>
            <p:cNvPr id="1775" name="Freeform 2310">
              <a:extLst>
                <a:ext uri="{FF2B5EF4-FFF2-40B4-BE49-F238E27FC236}">
                  <a16:creationId xmlns:a16="http://schemas.microsoft.com/office/drawing/2014/main" xmlns="" id="{7B5ED076-D617-44E4-B642-722F0EDEC400}"/>
                </a:ext>
              </a:extLst>
            </p:cNvPr>
            <p:cNvSpPr/>
            <p:nvPr/>
          </p:nvSpPr>
          <p:spPr>
            <a:xfrm>
              <a:off x="2719" y="2196"/>
              <a:ext cx="59" cy="40"/>
            </a:xfrm>
            <a:custGeom>
              <a:avLst/>
              <a:gdLst/>
              <a:ahLst/>
              <a:cxnLst>
                <a:cxn ang="0">
                  <a:pos x="21" y="0"/>
                </a:cxn>
                <a:cxn ang="0">
                  <a:pos x="29" y="38"/>
                </a:cxn>
                <a:cxn ang="0">
                  <a:pos x="36" y="0"/>
                </a:cxn>
              </a:cxnLst>
              <a:rect l="0" t="0" r="0" b="0"/>
              <a:pathLst>
                <a:path w="65" h="44">
                  <a:moveTo>
                    <a:pt x="24" y="0"/>
                  </a:moveTo>
                  <a:cubicBezTo>
                    <a:pt x="0" y="12"/>
                    <a:pt x="6" y="44"/>
                    <a:pt x="33" y="42"/>
                  </a:cubicBezTo>
                  <a:cubicBezTo>
                    <a:pt x="59" y="41"/>
                    <a:pt x="65" y="9"/>
                    <a:pt x="40" y="0"/>
                  </a:cubicBezTo>
                </a:path>
              </a:pathLst>
            </a:custGeom>
            <a:solidFill>
              <a:srgbClr val="84542D"/>
            </a:solidFill>
            <a:ln w="9525">
              <a:noFill/>
            </a:ln>
          </p:spPr>
          <p:txBody>
            <a:bodyPr/>
            <a:lstStyle/>
            <a:p>
              <a:pPr eaLnBrk="0" fontAlgn="base" hangingPunct="0">
                <a:spcBef>
                  <a:spcPct val="0"/>
                </a:spcBef>
                <a:spcAft>
                  <a:spcPct val="0"/>
                </a:spcAft>
              </a:pPr>
              <a:endParaRPr lang="en-US" sz="100" i="1">
                <a:solidFill>
                  <a:prstClr val="black"/>
                </a:solidFill>
                <a:latin typeface="Arial" panose="020B0604020202090204" pitchFamily="34" charset="0"/>
              </a:endParaRPr>
            </a:p>
          </p:txBody>
        </p:sp>
      </p:grpSp>
      <p:sp>
        <p:nvSpPr>
          <p:cNvPr id="2377" name="TextBox 2376">
            <a:extLst>
              <a:ext uri="{FF2B5EF4-FFF2-40B4-BE49-F238E27FC236}">
                <a16:creationId xmlns:a16="http://schemas.microsoft.com/office/drawing/2014/main" xmlns="" id="{E66F6965-9A7D-4CB8-82D7-FD81290437FA}"/>
              </a:ext>
            </a:extLst>
          </p:cNvPr>
          <p:cNvSpPr txBox="1"/>
          <p:nvPr/>
        </p:nvSpPr>
        <p:spPr>
          <a:xfrm>
            <a:off x="2783487" y="2228671"/>
            <a:ext cx="7655913" cy="1200329"/>
          </a:xfrm>
          <a:prstGeom prst="rect">
            <a:avLst/>
          </a:prstGeom>
          <a:noFill/>
        </p:spPr>
        <p:txBody>
          <a:bodyPr wrap="square" rtlCol="0">
            <a:spAutoFit/>
          </a:bodyPr>
          <a:lstStyle/>
          <a:p>
            <a:pPr algn="ctr"/>
            <a:r>
              <a:rPr lang="vi-VN" sz="7200" b="1" i="1" dirty="0">
                <a:solidFill>
                  <a:srgbClr val="FF0000"/>
                </a:solidFill>
                <a:latin typeface="+mj-lt"/>
              </a:rPr>
              <a:t>Đọc nối tiếp đoạn</a:t>
            </a:r>
            <a:endParaRPr lang="en-US" sz="7200" b="1" i="1" dirty="0">
              <a:solidFill>
                <a:srgbClr val="FF0000"/>
              </a:solidFill>
              <a:latin typeface="+mj-lt"/>
            </a:endParaRPr>
          </a:p>
        </p:txBody>
      </p:sp>
    </p:spTree>
    <p:extLst>
      <p:ext uri="{BB962C8B-B14F-4D97-AF65-F5344CB8AC3E}">
        <p14:creationId xmlns:p14="http://schemas.microsoft.com/office/powerpoint/2010/main" val="869225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514600"/>
            <a:ext cx="8229600" cy="1143000"/>
          </a:xfrm>
        </p:spPr>
        <p:txBody>
          <a:bodyPr/>
          <a:lstStyle/>
          <a:p>
            <a:r>
              <a:rPr lang="vi-VN" sz="9600" b="1" dirty="0">
                <a:solidFill>
                  <a:srgbClr val="FF0000"/>
                </a:solidFill>
                <a:effectLst>
                  <a:outerShdw blurRad="38100" dist="38100" dir="2700000" algn="tl">
                    <a:srgbClr val="000000">
                      <a:alpha val="43137"/>
                    </a:srgbClr>
                  </a:outerShdw>
                </a:effectLst>
              </a:rPr>
              <a:t>Tìm hiểu bài</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05982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7" name="Rectangle 11"/>
          <p:cNvSpPr>
            <a:spLocks noChangeArrowheads="1"/>
          </p:cNvSpPr>
          <p:nvPr/>
        </p:nvSpPr>
        <p:spPr bwMode="auto">
          <a:xfrm>
            <a:off x="505132" y="838200"/>
            <a:ext cx="110797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dirty="0">
                <a:latin typeface="Times New Roman" panose="02020603050405020304" pitchFamily="18" charset="0"/>
                <a:cs typeface="Times New Roman" panose="02020603050405020304" pitchFamily="18" charset="0"/>
              </a:rPr>
              <a:t>Câu 1</a:t>
            </a:r>
            <a:r>
              <a:rPr lang="en-US" altLang="en-US" sz="3600" b="1" dirty="0">
                <a:latin typeface="Times New Roman" panose="02020603050405020304" pitchFamily="18" charset="0"/>
                <a:cs typeface="Times New Roman" panose="02020603050405020304" pitchFamily="18" charset="0"/>
              </a:rPr>
              <a:t>.</a:t>
            </a:r>
            <a:r>
              <a:rPr lang="vi-VN" altLang="en-US" sz="3600" b="1" dirty="0">
                <a:latin typeface="Times New Roman" panose="02020603050405020304" pitchFamily="18" charset="0"/>
                <a:cs typeface="Times New Roman" panose="02020603050405020304" pitchFamily="18" charset="0"/>
              </a:rPr>
              <a:t> Trung đoàn trưởng đến gặp các chiến sĩ nhỏ tuổi để làm gì ?</a:t>
            </a:r>
            <a:endParaRPr lang="en-US" altLang="en-US" sz="3600" b="1" dirty="0">
              <a:latin typeface="Times New Roman" panose="02020603050405020304" pitchFamily="18" charset="0"/>
            </a:endParaRPr>
          </a:p>
        </p:txBody>
      </p:sp>
      <p:sp>
        <p:nvSpPr>
          <p:cNvPr id="70668" name="Rectangle 12"/>
          <p:cNvSpPr>
            <a:spLocks noChangeArrowheads="1"/>
          </p:cNvSpPr>
          <p:nvPr/>
        </p:nvSpPr>
        <p:spPr bwMode="auto">
          <a:xfrm>
            <a:off x="502674" y="2511148"/>
            <a:ext cx="1118665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vi-VN" altLang="en-US" sz="3600" i="1" dirty="0">
                <a:solidFill>
                  <a:srgbClr val="FF0000"/>
                </a:solidFill>
                <a:latin typeface="Times New Roman" panose="02020603050405020304" pitchFamily="18" charset="0"/>
                <a:cs typeface="Times New Roman" panose="02020603050405020304" pitchFamily="18" charset="0"/>
              </a:rPr>
              <a:t> </a:t>
            </a:r>
            <a:r>
              <a:rPr lang="en-US" alt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Ông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đến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để</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thông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báo</a:t>
            </a:r>
            <a:r>
              <a:rPr lang="en-US" sz="3600" i="1" dirty="0">
                <a:solidFill>
                  <a:srgbClr val="FF0000"/>
                </a:solidFill>
                <a:latin typeface="Times New Roman" panose="02020603050405020304" pitchFamily="18" charset="0"/>
                <a:cs typeface="Times New Roman" panose="02020603050405020304" pitchFamily="18" charset="0"/>
              </a:rPr>
              <a:t> ý </a:t>
            </a:r>
            <a:r>
              <a:rPr lang="en-US" sz="3600" i="1" dirty="0" err="1">
                <a:solidFill>
                  <a:srgbClr val="FF0000"/>
                </a:solidFill>
                <a:latin typeface="Times New Roman" panose="02020603050405020304" pitchFamily="18" charset="0"/>
                <a:cs typeface="Times New Roman" panose="02020603050405020304" pitchFamily="18" charset="0"/>
              </a:rPr>
              <a:t>kiến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trung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đoàn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cho</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các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chiến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sĩ</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nhỏ</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trở</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về</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sống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với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gia</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đình</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vì</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cuộc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sống</a:t>
            </a:r>
            <a:r>
              <a:rPr lang="en-US" sz="3600" i="1" dirty="0">
                <a:solidFill>
                  <a:srgbClr val="FF0000"/>
                </a:solidFill>
                <a:latin typeface="Times New Roman" panose="02020603050405020304" pitchFamily="18" charset="0"/>
                <a:cs typeface="Times New Roman" panose="02020603050405020304" pitchFamily="18" charset="0"/>
              </a:rPr>
              <a:t> ở </a:t>
            </a:r>
            <a:r>
              <a:rPr lang="en-US" sz="3600" i="1" dirty="0" err="1">
                <a:solidFill>
                  <a:srgbClr val="FF0000"/>
                </a:solidFill>
                <a:latin typeface="Times New Roman" panose="02020603050405020304" pitchFamily="18" charset="0"/>
                <a:cs typeface="Times New Roman" panose="02020603050405020304" pitchFamily="18" charset="0"/>
              </a:rPr>
              <a:t>chiến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khu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thời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gian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tới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còn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gian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khổ</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thiếu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thốn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nhiều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hơn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các</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em</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khó</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lòng</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chịu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nổi</a:t>
            </a:r>
            <a:r>
              <a:rPr lang="en-US" sz="3600" i="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fade">
                                      <p:cBhvr>
                                        <p:cTn id="7" dur="1000"/>
                                        <p:tgtEl>
                                          <p:spTgt spid="70667"/>
                                        </p:tgtEl>
                                      </p:cBhvr>
                                    </p:animEffect>
                                    <p:anim calcmode="lin" valueType="num">
                                      <p:cBhvr>
                                        <p:cTn id="8" dur="1000" fill="hold"/>
                                        <p:tgtEl>
                                          <p:spTgt spid="70667"/>
                                        </p:tgtEl>
                                        <p:attrNameLst>
                                          <p:attrName>ppt_x</p:attrName>
                                        </p:attrNameLst>
                                      </p:cBhvr>
                                      <p:tavLst>
                                        <p:tav tm="0">
                                          <p:val>
                                            <p:strVal val="#ppt_x"/>
                                          </p:val>
                                        </p:tav>
                                        <p:tav tm="100000">
                                          <p:val>
                                            <p:strVal val="#ppt_x"/>
                                          </p:val>
                                        </p:tav>
                                      </p:tavLst>
                                    </p:anim>
                                    <p:anim calcmode="lin" valueType="num">
                                      <p:cBhvr>
                                        <p:cTn id="9" dur="1000" fill="hold"/>
                                        <p:tgtEl>
                                          <p:spTgt spid="706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0668"/>
                                        </p:tgtEl>
                                        <p:attrNameLst>
                                          <p:attrName>style.visibility</p:attrName>
                                        </p:attrNameLst>
                                      </p:cBhvr>
                                      <p:to>
                                        <p:strVal val="visible"/>
                                      </p:to>
                                    </p:set>
                                    <p:animEffect transition="in" filter="fade">
                                      <p:cBhvr>
                                        <p:cTn id="14" dur="1000"/>
                                        <p:tgtEl>
                                          <p:spTgt spid="70668"/>
                                        </p:tgtEl>
                                      </p:cBhvr>
                                    </p:animEffect>
                                    <p:anim calcmode="lin" valueType="num">
                                      <p:cBhvr>
                                        <p:cTn id="15" dur="1000" fill="hold"/>
                                        <p:tgtEl>
                                          <p:spTgt spid="70668"/>
                                        </p:tgtEl>
                                        <p:attrNameLst>
                                          <p:attrName>ppt_x</p:attrName>
                                        </p:attrNameLst>
                                      </p:cBhvr>
                                      <p:tavLst>
                                        <p:tav tm="0">
                                          <p:val>
                                            <p:strVal val="#ppt_x"/>
                                          </p:val>
                                        </p:tav>
                                        <p:tav tm="100000">
                                          <p:val>
                                            <p:strVal val="#ppt_x"/>
                                          </p:val>
                                        </p:tav>
                                      </p:tavLst>
                                    </p:anim>
                                    <p:anim calcmode="lin" valueType="num">
                                      <p:cBhvr>
                                        <p:cTn id="16" dur="1000" fill="hold"/>
                                        <p:tgtEl>
                                          <p:spTgt spid="706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871" y="776284"/>
            <a:ext cx="11201400" cy="58477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Vì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ông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“ai </a:t>
            </a:r>
            <a:r>
              <a:rPr lang="en-US" sz="3200" b="1" dirty="0" err="1">
                <a:latin typeface="Times New Roman" panose="02020603050405020304" pitchFamily="18" charset="0"/>
                <a:cs typeface="Times New Roman" panose="02020603050405020304" pitchFamily="18" charset="0"/>
              </a:rPr>
              <a:t>cũng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thấy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nghẹn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lại</a:t>
            </a:r>
            <a:r>
              <a:rPr lang="en-US" sz="3200" b="1" dirty="0">
                <a:latin typeface="Times New Roman" panose="02020603050405020304" pitchFamily="18" charset="0"/>
                <a:cs typeface="Times New Roman" panose="02020603050405020304" pitchFamily="18" charset="0"/>
              </a:rPr>
              <a:t>”? </a:t>
            </a:r>
          </a:p>
        </p:txBody>
      </p:sp>
      <p:sp>
        <p:nvSpPr>
          <p:cNvPr id="3" name="Rectangle 2"/>
          <p:cNvSpPr/>
          <p:nvPr/>
        </p:nvSpPr>
        <p:spPr>
          <a:xfrm>
            <a:off x="482832" y="1615992"/>
            <a:ext cx="11023368" cy="1745863"/>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vi-VN" sz="3200" i="1" dirty="0">
                <a:solidFill>
                  <a:srgbClr val="FF0000"/>
                </a:solidFill>
                <a:latin typeface="Times New Roman" panose="02020603050405020304" pitchFamily="18" charset="0"/>
                <a:ea typeface="Times New Roman" panose="02020603050405020304" pitchFamily="18" charset="0"/>
              </a:rPr>
              <a:t> </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Vì</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các</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chiến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sĩ</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nhỏ</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rất</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xúc</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động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bất</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ngờ</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khi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nghĩ</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rằng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mình</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phải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rời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xa</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chiến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khu</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xa</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chỉ</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huy</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phải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trở</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về</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nhà</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không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được</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tham</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gia</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chiến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đấu</a:t>
            </a:r>
            <a:r>
              <a:rPr lang="en-US" sz="3200" i="1" dirty="0">
                <a:solidFill>
                  <a:srgbClr val="FF0000"/>
                </a:solidFill>
                <a:latin typeface="Times New Roman" panose="02020603050405020304" pitchFamily="18" charset="0"/>
                <a:ea typeface="Times New Roman" panose="02020603050405020304" pitchFamily="18" charset="0"/>
              </a:rPr>
              <a:t>. </a:t>
            </a:r>
          </a:p>
        </p:txBody>
      </p:sp>
      <p:sp>
        <p:nvSpPr>
          <p:cNvPr id="4" name="Rectangle 3"/>
          <p:cNvSpPr/>
          <p:nvPr/>
        </p:nvSpPr>
        <p:spPr>
          <a:xfrm>
            <a:off x="509871" y="3882555"/>
            <a:ext cx="6931706"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a:t>
            </a:r>
          </a:p>
        </p:txBody>
      </p:sp>
      <p:sp>
        <p:nvSpPr>
          <p:cNvPr id="5" name="Rectangle 4"/>
          <p:cNvSpPr/>
          <p:nvPr/>
        </p:nvSpPr>
        <p:spPr>
          <a:xfrm>
            <a:off x="502497" y="4644555"/>
            <a:ext cx="10060344" cy="613245"/>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vi-VN" sz="3200" i="1" dirty="0">
                <a:solidFill>
                  <a:srgbClr val="FF0000"/>
                </a:solidFill>
                <a:latin typeface="Times New Roman" panose="02020603050405020304" pitchFamily="18" charset="0"/>
                <a:ea typeface="Times New Roman" panose="02020603050405020304" pitchFamily="18" charset="0"/>
              </a:rPr>
              <a:t> </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Lượm</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Mừng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và</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tất</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cả</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các</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bạn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đều</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tha</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thiết</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xin</a:t>
            </a:r>
            <a:r>
              <a:rPr lang="en-US" sz="3200" i="1" dirty="0">
                <a:solidFill>
                  <a:srgbClr val="FF0000"/>
                </a:solidFill>
                <a:latin typeface="Times New Roman" panose="02020603050405020304" pitchFamily="18" charset="0"/>
                <a:ea typeface="Times New Roman" panose="02020603050405020304" pitchFamily="18" charset="0"/>
              </a:rPr>
              <a:t> ở </a:t>
            </a:r>
            <a:r>
              <a:rPr lang="en-US" sz="3200" i="1" dirty="0" err="1">
                <a:solidFill>
                  <a:srgbClr val="FF0000"/>
                </a:solidFill>
                <a:latin typeface="Times New Roman" panose="02020603050405020304" pitchFamily="18" charset="0"/>
                <a:ea typeface="Times New Roman" panose="02020603050405020304" pitchFamily="18" charset="0"/>
              </a:rPr>
              <a:t>lại</a:t>
            </a:r>
            <a:r>
              <a:rPr lang="en-US" sz="3200" i="1"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41781930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8408" y="1327251"/>
            <a:ext cx="8798725" cy="584775"/>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3</a:t>
            </a:r>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 Vì sao Lượm và các bạn không muốn về nhà?</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1618407" y="2268407"/>
            <a:ext cx="8798725" cy="1745863"/>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vi-VN" sz="3200" i="1" dirty="0">
                <a:solidFill>
                  <a:srgbClr val="FF0000"/>
                </a:solidFill>
                <a:latin typeface="Times New Roman" panose="02020603050405020304" pitchFamily="18" charset="0"/>
                <a:ea typeface="Times New Roman" panose="02020603050405020304" pitchFamily="18" charset="0"/>
              </a:rPr>
              <a:t> </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Các</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bạn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sẵn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sàng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chịu</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đựng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gian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khổ</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sẵn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sàng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chịu</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ăn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đói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sống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chết</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với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chiến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khu</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không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muốn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bỏ</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chiến</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khu</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về</a:t>
            </a:r>
            <a:r>
              <a:rPr lang="en-US" sz="3200" i="1" dirty="0">
                <a:solidFill>
                  <a:srgbClr val="FF0000"/>
                </a:solidFill>
                <a:latin typeface="Times New Roman" panose="02020603050405020304" pitchFamily="18" charset="0"/>
                <a:ea typeface="Times New Roman" panose="02020603050405020304" pitchFamily="18" charset="0"/>
              </a:rPr>
              <a:t> ở </a:t>
            </a:r>
            <a:r>
              <a:rPr lang="en-US" sz="3200" i="1" dirty="0" err="1">
                <a:solidFill>
                  <a:srgbClr val="FF0000"/>
                </a:solidFill>
                <a:latin typeface="Times New Roman" panose="02020603050405020304" pitchFamily="18" charset="0"/>
                <a:ea typeface="Times New Roman" panose="02020603050405020304" pitchFamily="18" charset="0"/>
              </a:rPr>
              <a:t>chung</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với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tụi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Tây</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tụi</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Việt</a:t>
            </a:r>
            <a:r>
              <a:rPr lang="en-US" sz="3200" i="1" dirty="0">
                <a:solidFill>
                  <a:srgbClr val="FF0000"/>
                </a:solidFill>
                <a:latin typeface="Times New Roman" panose="02020603050405020304" pitchFamily="18" charset="0"/>
                <a:ea typeface="Times New Roman" panose="02020603050405020304" pitchFamily="18" charset="0"/>
              </a:rPr>
              <a:t> </a:t>
            </a:r>
            <a:r>
              <a:rPr lang="en-US" sz="3200" i="1" dirty="0" err="1">
                <a:solidFill>
                  <a:srgbClr val="FF0000"/>
                </a:solidFill>
                <a:latin typeface="Times New Roman" panose="02020603050405020304" pitchFamily="18" charset="0"/>
                <a:ea typeface="Times New Roman" panose="02020603050405020304" pitchFamily="18" charset="0"/>
              </a:rPr>
              <a:t>gian</a:t>
            </a:r>
            <a:r>
              <a:rPr lang="en-US" sz="3200" i="1" dirty="0">
                <a:solidFill>
                  <a:srgbClr val="FF0000"/>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932658187"/>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600043"/>
            <a:ext cx="11201400" cy="1077218"/>
          </a:xfrm>
          <a:prstGeom prst="rect">
            <a:avLst/>
          </a:prstGeom>
        </p:spPr>
        <p:txBody>
          <a:bodyPr wrap="square">
            <a:spAutoFit/>
          </a:bodyPr>
          <a:lstStyle/>
          <a:p>
            <a:pPr algn="just"/>
            <a:r>
              <a:rPr lang="vi-VN" sz="3200" b="1" dirty="0">
                <a:latin typeface="Times New Roman" panose="02020603050405020304" pitchFamily="18" charset="0"/>
                <a:cs typeface="Times New Roman" panose="02020603050405020304" pitchFamily="18" charset="0"/>
              </a:rPr>
              <a:t>* Thái độ của trung đoàn trưởng thế nào khi nghe lời van xin của các bạn?</a:t>
            </a:r>
            <a:endParaRPr lang="en-US" sz="3200" b="1" dirty="0">
              <a:latin typeface="Times New Roman" panose="02020603050405020304" pitchFamily="18" charset="0"/>
              <a:cs typeface="Times New Roman" panose="02020603050405020304" pitchFamily="18" charset="0"/>
            </a:endParaRPr>
          </a:p>
        </p:txBody>
      </p:sp>
      <p:sp>
        <p:nvSpPr>
          <p:cNvPr id="3" name="Rectangle 2"/>
          <p:cNvSpPr/>
          <p:nvPr/>
        </p:nvSpPr>
        <p:spPr>
          <a:xfrm>
            <a:off x="609600" y="3838735"/>
            <a:ext cx="11201399" cy="2312171"/>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vi-VN" sz="3200" i="1" dirty="0">
                <a:solidFill>
                  <a:srgbClr val="FF0000"/>
                </a:solidFill>
                <a:latin typeface="Times New Roman" panose="02020603050405020304" pitchFamily="18" charset="0"/>
                <a:ea typeface="Times New Roman" panose="02020603050405020304" pitchFamily="18" charset="0"/>
              </a:rPr>
              <a:t>- Trung đoàn cảm động rơi nước mắt trước những lời van xin thống thiết, van xin được chiến đấu hy sinh vì Tổ quốc của các chiến sĩ nhỏ. Ông hứa sẽ về báo cáo lại với Ban chỉ huy nguyện vọng của các em.</a:t>
            </a:r>
            <a:endParaRPr lang="en-US" sz="3200" i="1" dirty="0">
              <a:solidFill>
                <a:srgbClr val="FF0000"/>
              </a:solidFill>
              <a:latin typeface="Times New Roman" panose="02020603050405020304" pitchFamily="18" charset="0"/>
              <a:ea typeface="Times New Roman" panose="02020603050405020304" pitchFamily="18" charset="0"/>
            </a:endParaRPr>
          </a:p>
        </p:txBody>
      </p:sp>
      <p:sp>
        <p:nvSpPr>
          <p:cNvPr id="9" name="Rectangle 8">
            <a:extLst>
              <a:ext uri="{FF2B5EF4-FFF2-40B4-BE49-F238E27FC236}">
                <a16:creationId xmlns:a16="http://schemas.microsoft.com/office/drawing/2014/main" xmlns="" id="{F76059B6-0BF0-4B08-A24D-6B613F73B90E}"/>
              </a:ext>
            </a:extLst>
          </p:cNvPr>
          <p:cNvSpPr/>
          <p:nvPr/>
        </p:nvSpPr>
        <p:spPr>
          <a:xfrm>
            <a:off x="609600" y="381000"/>
            <a:ext cx="7633821"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4. </a:t>
            </a:r>
            <a:r>
              <a:rPr lang="en-US" sz="3200" b="1" dirty="0" err="1">
                <a:latin typeface="Times New Roman" panose="02020603050405020304" pitchFamily="18" charset="0"/>
                <a:cs typeface="Times New Roman" panose="02020603050405020304" pitchFamily="18" charset="0"/>
              </a:rPr>
              <a:t>Lời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Mừng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cảm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xmlns="" id="{12F18ECD-8F09-4D3D-94AD-21FBCD10EA87}"/>
              </a:ext>
            </a:extLst>
          </p:cNvPr>
          <p:cNvSpPr/>
          <p:nvPr/>
        </p:nvSpPr>
        <p:spPr>
          <a:xfrm>
            <a:off x="609600" y="1144570"/>
            <a:ext cx="11201400" cy="1224951"/>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vi-VN" sz="3200" dirty="0">
                <a:solidFill>
                  <a:srgbClr val="FF0000"/>
                </a:solidFill>
                <a:latin typeface="Times New Roman" panose="02020603050405020304" pitchFamily="18" charset="0"/>
                <a:ea typeface="Times New Roman" panose="02020603050405020304" pitchFamily="18" charset="0"/>
              </a:rPr>
              <a:t> </a:t>
            </a:r>
            <a:r>
              <a:rPr lang="en-US" sz="3200" i="1" dirty="0">
                <a:solidFill>
                  <a:srgbClr val="FF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Mừng rất ngây thơ, chân thật xin trung đoàn cho các em ăn ít đi, miễn là đừng bắt các em phải trở về.</a:t>
            </a:r>
            <a:endParaRPr lang="en-US" sz="3200" i="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35044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685800" y="4093250"/>
            <a:ext cx="11049000" cy="1754326"/>
          </a:xfrm>
          <a:custGeom>
            <a:avLst/>
            <a:gdLst>
              <a:gd name="connsiteX0" fmla="*/ 0 w 11049000"/>
              <a:gd name="connsiteY0" fmla="*/ 0 h 1754326"/>
              <a:gd name="connsiteX1" fmla="*/ 360546 w 11049000"/>
              <a:gd name="connsiteY1" fmla="*/ 0 h 1754326"/>
              <a:gd name="connsiteX2" fmla="*/ 1163053 w 11049000"/>
              <a:gd name="connsiteY2" fmla="*/ 0 h 1754326"/>
              <a:gd name="connsiteX3" fmla="*/ 1744579 w 11049000"/>
              <a:gd name="connsiteY3" fmla="*/ 0 h 1754326"/>
              <a:gd name="connsiteX4" fmla="*/ 2436595 w 11049000"/>
              <a:gd name="connsiteY4" fmla="*/ 0 h 1754326"/>
              <a:gd name="connsiteX5" fmla="*/ 3128612 w 11049000"/>
              <a:gd name="connsiteY5" fmla="*/ 0 h 1754326"/>
              <a:gd name="connsiteX6" fmla="*/ 3378668 w 11049000"/>
              <a:gd name="connsiteY6" fmla="*/ 0 h 1754326"/>
              <a:gd name="connsiteX7" fmla="*/ 4070684 w 11049000"/>
              <a:gd name="connsiteY7" fmla="*/ 0 h 1754326"/>
              <a:gd name="connsiteX8" fmla="*/ 4652211 w 11049000"/>
              <a:gd name="connsiteY8" fmla="*/ 0 h 1754326"/>
              <a:gd name="connsiteX9" fmla="*/ 5344227 w 11049000"/>
              <a:gd name="connsiteY9" fmla="*/ 0 h 1754326"/>
              <a:gd name="connsiteX10" fmla="*/ 5704773 w 11049000"/>
              <a:gd name="connsiteY10" fmla="*/ 0 h 1754326"/>
              <a:gd name="connsiteX11" fmla="*/ 6175809 w 11049000"/>
              <a:gd name="connsiteY11" fmla="*/ 0 h 1754326"/>
              <a:gd name="connsiteX12" fmla="*/ 6978316 w 11049000"/>
              <a:gd name="connsiteY12" fmla="*/ 0 h 1754326"/>
              <a:gd name="connsiteX13" fmla="*/ 7780822 w 11049000"/>
              <a:gd name="connsiteY13" fmla="*/ 0 h 1754326"/>
              <a:gd name="connsiteX14" fmla="*/ 8251858 w 11049000"/>
              <a:gd name="connsiteY14" fmla="*/ 0 h 1754326"/>
              <a:gd name="connsiteX15" fmla="*/ 8612405 w 11049000"/>
              <a:gd name="connsiteY15" fmla="*/ 0 h 1754326"/>
              <a:gd name="connsiteX16" fmla="*/ 9083441 w 11049000"/>
              <a:gd name="connsiteY16" fmla="*/ 0 h 1754326"/>
              <a:gd name="connsiteX17" fmla="*/ 9664967 w 11049000"/>
              <a:gd name="connsiteY17" fmla="*/ 0 h 1754326"/>
              <a:gd name="connsiteX18" fmla="*/ 10025514 w 11049000"/>
              <a:gd name="connsiteY18" fmla="*/ 0 h 1754326"/>
              <a:gd name="connsiteX19" fmla="*/ 10275570 w 11049000"/>
              <a:gd name="connsiteY19" fmla="*/ 0 h 1754326"/>
              <a:gd name="connsiteX20" fmla="*/ 10525626 w 11049000"/>
              <a:gd name="connsiteY20" fmla="*/ 0 h 1754326"/>
              <a:gd name="connsiteX21" fmla="*/ 11049000 w 11049000"/>
              <a:gd name="connsiteY21" fmla="*/ 0 h 1754326"/>
              <a:gd name="connsiteX22" fmla="*/ 11049000 w 11049000"/>
              <a:gd name="connsiteY22" fmla="*/ 584775 h 1754326"/>
              <a:gd name="connsiteX23" fmla="*/ 11049000 w 11049000"/>
              <a:gd name="connsiteY23" fmla="*/ 1169551 h 1754326"/>
              <a:gd name="connsiteX24" fmla="*/ 11049000 w 11049000"/>
              <a:gd name="connsiteY24" fmla="*/ 1754326 h 1754326"/>
              <a:gd name="connsiteX25" fmla="*/ 10688454 w 11049000"/>
              <a:gd name="connsiteY25" fmla="*/ 1754326 h 1754326"/>
              <a:gd name="connsiteX26" fmla="*/ 9885947 w 11049000"/>
              <a:gd name="connsiteY26" fmla="*/ 1754326 h 1754326"/>
              <a:gd name="connsiteX27" fmla="*/ 9635891 w 11049000"/>
              <a:gd name="connsiteY27" fmla="*/ 1754326 h 1754326"/>
              <a:gd name="connsiteX28" fmla="*/ 9164855 w 11049000"/>
              <a:gd name="connsiteY28" fmla="*/ 1754326 h 1754326"/>
              <a:gd name="connsiteX29" fmla="*/ 8472838 w 11049000"/>
              <a:gd name="connsiteY29" fmla="*/ 1754326 h 1754326"/>
              <a:gd name="connsiteX30" fmla="*/ 8001802 w 11049000"/>
              <a:gd name="connsiteY30" fmla="*/ 1754326 h 1754326"/>
              <a:gd name="connsiteX31" fmla="*/ 7530766 w 11049000"/>
              <a:gd name="connsiteY31" fmla="*/ 1754326 h 1754326"/>
              <a:gd name="connsiteX32" fmla="*/ 6949239 w 11049000"/>
              <a:gd name="connsiteY32" fmla="*/ 1754326 h 1754326"/>
              <a:gd name="connsiteX33" fmla="*/ 6146733 w 11049000"/>
              <a:gd name="connsiteY33" fmla="*/ 1754326 h 1754326"/>
              <a:gd name="connsiteX34" fmla="*/ 5344227 w 11049000"/>
              <a:gd name="connsiteY34" fmla="*/ 1754326 h 1754326"/>
              <a:gd name="connsiteX35" fmla="*/ 4762701 w 11049000"/>
              <a:gd name="connsiteY35" fmla="*/ 1754326 h 1754326"/>
              <a:gd name="connsiteX36" fmla="*/ 4181174 w 11049000"/>
              <a:gd name="connsiteY36" fmla="*/ 1754326 h 1754326"/>
              <a:gd name="connsiteX37" fmla="*/ 3599648 w 11049000"/>
              <a:gd name="connsiteY37" fmla="*/ 1754326 h 1754326"/>
              <a:gd name="connsiteX38" fmla="*/ 3128612 w 11049000"/>
              <a:gd name="connsiteY38" fmla="*/ 1754326 h 1754326"/>
              <a:gd name="connsiteX39" fmla="*/ 2547085 w 11049000"/>
              <a:gd name="connsiteY39" fmla="*/ 1754326 h 1754326"/>
              <a:gd name="connsiteX40" fmla="*/ 1965559 w 11049000"/>
              <a:gd name="connsiteY40" fmla="*/ 1754326 h 1754326"/>
              <a:gd name="connsiteX41" fmla="*/ 1605013 w 11049000"/>
              <a:gd name="connsiteY41" fmla="*/ 1754326 h 1754326"/>
              <a:gd name="connsiteX42" fmla="*/ 912996 w 11049000"/>
              <a:gd name="connsiteY42" fmla="*/ 1754326 h 1754326"/>
              <a:gd name="connsiteX43" fmla="*/ 552450 w 11049000"/>
              <a:gd name="connsiteY43" fmla="*/ 1754326 h 1754326"/>
              <a:gd name="connsiteX44" fmla="*/ 0 w 11049000"/>
              <a:gd name="connsiteY44" fmla="*/ 1754326 h 1754326"/>
              <a:gd name="connsiteX45" fmla="*/ 0 w 11049000"/>
              <a:gd name="connsiteY45" fmla="*/ 1187094 h 1754326"/>
              <a:gd name="connsiteX46" fmla="*/ 0 w 11049000"/>
              <a:gd name="connsiteY46" fmla="*/ 584775 h 1754326"/>
              <a:gd name="connsiteX47" fmla="*/ 0 w 11049000"/>
              <a:gd name="connsiteY47"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049000" h="1754326" fill="none" extrusionOk="0">
                <a:moveTo>
                  <a:pt x="0" y="0"/>
                </a:moveTo>
                <a:cubicBezTo>
                  <a:pt x="100928" y="-9215"/>
                  <a:pt x="211262" y="1508"/>
                  <a:pt x="360546" y="0"/>
                </a:cubicBezTo>
                <a:cubicBezTo>
                  <a:pt x="509830" y="-1508"/>
                  <a:pt x="856367" y="33352"/>
                  <a:pt x="1163053" y="0"/>
                </a:cubicBezTo>
                <a:cubicBezTo>
                  <a:pt x="1469739" y="-33352"/>
                  <a:pt x="1627877" y="13447"/>
                  <a:pt x="1744579" y="0"/>
                </a:cubicBezTo>
                <a:cubicBezTo>
                  <a:pt x="1861281" y="-13447"/>
                  <a:pt x="2182236" y="49897"/>
                  <a:pt x="2436595" y="0"/>
                </a:cubicBezTo>
                <a:cubicBezTo>
                  <a:pt x="2690954" y="-49897"/>
                  <a:pt x="2817276" y="4488"/>
                  <a:pt x="3128612" y="0"/>
                </a:cubicBezTo>
                <a:cubicBezTo>
                  <a:pt x="3439948" y="-4488"/>
                  <a:pt x="3280263" y="12378"/>
                  <a:pt x="3378668" y="0"/>
                </a:cubicBezTo>
                <a:cubicBezTo>
                  <a:pt x="3477073" y="-12378"/>
                  <a:pt x="3827909" y="78373"/>
                  <a:pt x="4070684" y="0"/>
                </a:cubicBezTo>
                <a:cubicBezTo>
                  <a:pt x="4313459" y="-78373"/>
                  <a:pt x="4519792" y="28301"/>
                  <a:pt x="4652211" y="0"/>
                </a:cubicBezTo>
                <a:cubicBezTo>
                  <a:pt x="4784630" y="-28301"/>
                  <a:pt x="5105629" y="8461"/>
                  <a:pt x="5344227" y="0"/>
                </a:cubicBezTo>
                <a:cubicBezTo>
                  <a:pt x="5582825" y="-8461"/>
                  <a:pt x="5613937" y="990"/>
                  <a:pt x="5704773" y="0"/>
                </a:cubicBezTo>
                <a:cubicBezTo>
                  <a:pt x="5795609" y="-990"/>
                  <a:pt x="6071066" y="21278"/>
                  <a:pt x="6175809" y="0"/>
                </a:cubicBezTo>
                <a:cubicBezTo>
                  <a:pt x="6280552" y="-21278"/>
                  <a:pt x="6749071" y="16379"/>
                  <a:pt x="6978316" y="0"/>
                </a:cubicBezTo>
                <a:cubicBezTo>
                  <a:pt x="7207561" y="-16379"/>
                  <a:pt x="7418806" y="78324"/>
                  <a:pt x="7780822" y="0"/>
                </a:cubicBezTo>
                <a:cubicBezTo>
                  <a:pt x="8142838" y="-78324"/>
                  <a:pt x="8146650" y="37647"/>
                  <a:pt x="8251858" y="0"/>
                </a:cubicBezTo>
                <a:cubicBezTo>
                  <a:pt x="8357066" y="-37647"/>
                  <a:pt x="8432975" y="42740"/>
                  <a:pt x="8612405" y="0"/>
                </a:cubicBezTo>
                <a:cubicBezTo>
                  <a:pt x="8791835" y="-42740"/>
                  <a:pt x="8954876" y="32208"/>
                  <a:pt x="9083441" y="0"/>
                </a:cubicBezTo>
                <a:cubicBezTo>
                  <a:pt x="9212006" y="-32208"/>
                  <a:pt x="9498422" y="37391"/>
                  <a:pt x="9664967" y="0"/>
                </a:cubicBezTo>
                <a:cubicBezTo>
                  <a:pt x="9831512" y="-37391"/>
                  <a:pt x="9874539" y="13598"/>
                  <a:pt x="10025514" y="0"/>
                </a:cubicBezTo>
                <a:cubicBezTo>
                  <a:pt x="10176489" y="-13598"/>
                  <a:pt x="10215544" y="21506"/>
                  <a:pt x="10275570" y="0"/>
                </a:cubicBezTo>
                <a:cubicBezTo>
                  <a:pt x="10335596" y="-21506"/>
                  <a:pt x="10457460" y="9770"/>
                  <a:pt x="10525626" y="0"/>
                </a:cubicBezTo>
                <a:cubicBezTo>
                  <a:pt x="10593792" y="-9770"/>
                  <a:pt x="10891349" y="19178"/>
                  <a:pt x="11049000" y="0"/>
                </a:cubicBezTo>
                <a:cubicBezTo>
                  <a:pt x="11080519" y="201465"/>
                  <a:pt x="11017424" y="439906"/>
                  <a:pt x="11049000" y="584775"/>
                </a:cubicBezTo>
                <a:cubicBezTo>
                  <a:pt x="11080576" y="729644"/>
                  <a:pt x="11045041" y="1049457"/>
                  <a:pt x="11049000" y="1169551"/>
                </a:cubicBezTo>
                <a:cubicBezTo>
                  <a:pt x="11052959" y="1289645"/>
                  <a:pt x="10996039" y="1628579"/>
                  <a:pt x="11049000" y="1754326"/>
                </a:cubicBezTo>
                <a:cubicBezTo>
                  <a:pt x="10939656" y="1787738"/>
                  <a:pt x="10781111" y="1730641"/>
                  <a:pt x="10688454" y="1754326"/>
                </a:cubicBezTo>
                <a:cubicBezTo>
                  <a:pt x="10595797" y="1778011"/>
                  <a:pt x="10101614" y="1740058"/>
                  <a:pt x="9885947" y="1754326"/>
                </a:cubicBezTo>
                <a:cubicBezTo>
                  <a:pt x="9670280" y="1768594"/>
                  <a:pt x="9728104" y="1727050"/>
                  <a:pt x="9635891" y="1754326"/>
                </a:cubicBezTo>
                <a:cubicBezTo>
                  <a:pt x="9543678" y="1781602"/>
                  <a:pt x="9301894" y="1725759"/>
                  <a:pt x="9164855" y="1754326"/>
                </a:cubicBezTo>
                <a:cubicBezTo>
                  <a:pt x="9027816" y="1782893"/>
                  <a:pt x="8648092" y="1680474"/>
                  <a:pt x="8472838" y="1754326"/>
                </a:cubicBezTo>
                <a:cubicBezTo>
                  <a:pt x="8297584" y="1828178"/>
                  <a:pt x="8130981" y="1715351"/>
                  <a:pt x="8001802" y="1754326"/>
                </a:cubicBezTo>
                <a:cubicBezTo>
                  <a:pt x="7872623" y="1793301"/>
                  <a:pt x="7633577" y="1741192"/>
                  <a:pt x="7530766" y="1754326"/>
                </a:cubicBezTo>
                <a:cubicBezTo>
                  <a:pt x="7427955" y="1767460"/>
                  <a:pt x="7174649" y="1692877"/>
                  <a:pt x="6949239" y="1754326"/>
                </a:cubicBezTo>
                <a:cubicBezTo>
                  <a:pt x="6723829" y="1815775"/>
                  <a:pt x="6312523" y="1719227"/>
                  <a:pt x="6146733" y="1754326"/>
                </a:cubicBezTo>
                <a:cubicBezTo>
                  <a:pt x="5980943" y="1789425"/>
                  <a:pt x="5561877" y="1683807"/>
                  <a:pt x="5344227" y="1754326"/>
                </a:cubicBezTo>
                <a:cubicBezTo>
                  <a:pt x="5126577" y="1824845"/>
                  <a:pt x="5049344" y="1714163"/>
                  <a:pt x="4762701" y="1754326"/>
                </a:cubicBezTo>
                <a:cubicBezTo>
                  <a:pt x="4476058" y="1794489"/>
                  <a:pt x="4361386" y="1734337"/>
                  <a:pt x="4181174" y="1754326"/>
                </a:cubicBezTo>
                <a:cubicBezTo>
                  <a:pt x="4000962" y="1774315"/>
                  <a:pt x="3729875" y="1720067"/>
                  <a:pt x="3599648" y="1754326"/>
                </a:cubicBezTo>
                <a:cubicBezTo>
                  <a:pt x="3469421" y="1788585"/>
                  <a:pt x="3238837" y="1704896"/>
                  <a:pt x="3128612" y="1754326"/>
                </a:cubicBezTo>
                <a:cubicBezTo>
                  <a:pt x="3018387" y="1803756"/>
                  <a:pt x="2825261" y="1720541"/>
                  <a:pt x="2547085" y="1754326"/>
                </a:cubicBezTo>
                <a:cubicBezTo>
                  <a:pt x="2268909" y="1788111"/>
                  <a:pt x="2112230" y="1702749"/>
                  <a:pt x="1965559" y="1754326"/>
                </a:cubicBezTo>
                <a:cubicBezTo>
                  <a:pt x="1818888" y="1805903"/>
                  <a:pt x="1735294" y="1720874"/>
                  <a:pt x="1605013" y="1754326"/>
                </a:cubicBezTo>
                <a:cubicBezTo>
                  <a:pt x="1474732" y="1787778"/>
                  <a:pt x="1146161" y="1712448"/>
                  <a:pt x="912996" y="1754326"/>
                </a:cubicBezTo>
                <a:cubicBezTo>
                  <a:pt x="679831" y="1796204"/>
                  <a:pt x="708488" y="1734387"/>
                  <a:pt x="552450" y="1754326"/>
                </a:cubicBezTo>
                <a:cubicBezTo>
                  <a:pt x="396412" y="1774265"/>
                  <a:pt x="134654" y="1693953"/>
                  <a:pt x="0" y="1754326"/>
                </a:cubicBezTo>
                <a:cubicBezTo>
                  <a:pt x="-28421" y="1604865"/>
                  <a:pt x="19685" y="1431008"/>
                  <a:pt x="0" y="1187094"/>
                </a:cubicBezTo>
                <a:cubicBezTo>
                  <a:pt x="-19685" y="943180"/>
                  <a:pt x="60898" y="776661"/>
                  <a:pt x="0" y="584775"/>
                </a:cubicBezTo>
                <a:cubicBezTo>
                  <a:pt x="-60898" y="392889"/>
                  <a:pt x="26842" y="200166"/>
                  <a:pt x="0" y="0"/>
                </a:cubicBezTo>
                <a:close/>
              </a:path>
              <a:path w="11049000" h="1754326" stroke="0" extrusionOk="0">
                <a:moveTo>
                  <a:pt x="0" y="0"/>
                </a:moveTo>
                <a:cubicBezTo>
                  <a:pt x="119548" y="-10974"/>
                  <a:pt x="134424" y="27081"/>
                  <a:pt x="250056" y="0"/>
                </a:cubicBezTo>
                <a:cubicBezTo>
                  <a:pt x="365688" y="-27081"/>
                  <a:pt x="630943" y="54711"/>
                  <a:pt x="831583" y="0"/>
                </a:cubicBezTo>
                <a:cubicBezTo>
                  <a:pt x="1032223" y="-54711"/>
                  <a:pt x="1267950" y="20220"/>
                  <a:pt x="1413109" y="0"/>
                </a:cubicBezTo>
                <a:cubicBezTo>
                  <a:pt x="1558268" y="-20220"/>
                  <a:pt x="1694418" y="16108"/>
                  <a:pt x="1884145" y="0"/>
                </a:cubicBezTo>
                <a:cubicBezTo>
                  <a:pt x="2073872" y="-16108"/>
                  <a:pt x="2020922" y="12991"/>
                  <a:pt x="2134202" y="0"/>
                </a:cubicBezTo>
                <a:cubicBezTo>
                  <a:pt x="2247482" y="-12991"/>
                  <a:pt x="2277321" y="12068"/>
                  <a:pt x="2384258" y="0"/>
                </a:cubicBezTo>
                <a:cubicBezTo>
                  <a:pt x="2491195" y="-12068"/>
                  <a:pt x="2891036" y="52793"/>
                  <a:pt x="3076274" y="0"/>
                </a:cubicBezTo>
                <a:cubicBezTo>
                  <a:pt x="3261512" y="-52793"/>
                  <a:pt x="3492183" y="59692"/>
                  <a:pt x="3768291" y="0"/>
                </a:cubicBezTo>
                <a:cubicBezTo>
                  <a:pt x="4044399" y="-59692"/>
                  <a:pt x="4149837" y="4203"/>
                  <a:pt x="4349817" y="0"/>
                </a:cubicBezTo>
                <a:cubicBezTo>
                  <a:pt x="4549797" y="-4203"/>
                  <a:pt x="4761727" y="79871"/>
                  <a:pt x="5152323" y="0"/>
                </a:cubicBezTo>
                <a:cubicBezTo>
                  <a:pt x="5542919" y="-79871"/>
                  <a:pt x="5468535" y="7199"/>
                  <a:pt x="5623359" y="0"/>
                </a:cubicBezTo>
                <a:cubicBezTo>
                  <a:pt x="5778183" y="-7199"/>
                  <a:pt x="5899297" y="28156"/>
                  <a:pt x="5983906" y="0"/>
                </a:cubicBezTo>
                <a:cubicBezTo>
                  <a:pt x="6068515" y="-28156"/>
                  <a:pt x="6196959" y="26608"/>
                  <a:pt x="6344452" y="0"/>
                </a:cubicBezTo>
                <a:cubicBezTo>
                  <a:pt x="6491945" y="-26608"/>
                  <a:pt x="6614826" y="15344"/>
                  <a:pt x="6815488" y="0"/>
                </a:cubicBezTo>
                <a:cubicBezTo>
                  <a:pt x="7016150" y="-15344"/>
                  <a:pt x="6954812" y="25996"/>
                  <a:pt x="7065545" y="0"/>
                </a:cubicBezTo>
                <a:cubicBezTo>
                  <a:pt x="7176278" y="-25996"/>
                  <a:pt x="7611718" y="81639"/>
                  <a:pt x="7868051" y="0"/>
                </a:cubicBezTo>
                <a:cubicBezTo>
                  <a:pt x="8124384" y="-81639"/>
                  <a:pt x="7997471" y="1676"/>
                  <a:pt x="8118107" y="0"/>
                </a:cubicBezTo>
                <a:cubicBezTo>
                  <a:pt x="8238743" y="-1676"/>
                  <a:pt x="8372447" y="44349"/>
                  <a:pt x="8589144" y="0"/>
                </a:cubicBezTo>
                <a:cubicBezTo>
                  <a:pt x="8805841" y="-44349"/>
                  <a:pt x="8975552" y="56108"/>
                  <a:pt x="9170670" y="0"/>
                </a:cubicBezTo>
                <a:cubicBezTo>
                  <a:pt x="9365788" y="-56108"/>
                  <a:pt x="9473394" y="32560"/>
                  <a:pt x="9641706" y="0"/>
                </a:cubicBezTo>
                <a:cubicBezTo>
                  <a:pt x="9810018" y="-32560"/>
                  <a:pt x="10139505" y="72001"/>
                  <a:pt x="10333723" y="0"/>
                </a:cubicBezTo>
                <a:cubicBezTo>
                  <a:pt x="10527941" y="-72001"/>
                  <a:pt x="10761941" y="74776"/>
                  <a:pt x="11049000" y="0"/>
                </a:cubicBezTo>
                <a:cubicBezTo>
                  <a:pt x="11099491" y="150167"/>
                  <a:pt x="11016252" y="437192"/>
                  <a:pt x="11049000" y="549689"/>
                </a:cubicBezTo>
                <a:cubicBezTo>
                  <a:pt x="11081748" y="662186"/>
                  <a:pt x="10998323" y="1033480"/>
                  <a:pt x="11049000" y="1169551"/>
                </a:cubicBezTo>
                <a:cubicBezTo>
                  <a:pt x="11099677" y="1305622"/>
                  <a:pt x="11012268" y="1562309"/>
                  <a:pt x="11049000" y="1754326"/>
                </a:cubicBezTo>
                <a:cubicBezTo>
                  <a:pt x="10939001" y="1767337"/>
                  <a:pt x="10701505" y="1729835"/>
                  <a:pt x="10577964" y="1754326"/>
                </a:cubicBezTo>
                <a:cubicBezTo>
                  <a:pt x="10454423" y="1778817"/>
                  <a:pt x="10139999" y="1696210"/>
                  <a:pt x="9996437" y="1754326"/>
                </a:cubicBezTo>
                <a:cubicBezTo>
                  <a:pt x="9852875" y="1812442"/>
                  <a:pt x="9491220" y="1736205"/>
                  <a:pt x="9304421" y="1754326"/>
                </a:cubicBezTo>
                <a:cubicBezTo>
                  <a:pt x="9117622" y="1772447"/>
                  <a:pt x="9030553" y="1740227"/>
                  <a:pt x="8833385" y="1754326"/>
                </a:cubicBezTo>
                <a:cubicBezTo>
                  <a:pt x="8636217" y="1768425"/>
                  <a:pt x="8376478" y="1681480"/>
                  <a:pt x="8030878" y="1754326"/>
                </a:cubicBezTo>
                <a:cubicBezTo>
                  <a:pt x="7685278" y="1827172"/>
                  <a:pt x="7849171" y="1728934"/>
                  <a:pt x="7670332" y="1754326"/>
                </a:cubicBezTo>
                <a:cubicBezTo>
                  <a:pt x="7491493" y="1779718"/>
                  <a:pt x="7118346" y="1753307"/>
                  <a:pt x="6978316" y="1754326"/>
                </a:cubicBezTo>
                <a:cubicBezTo>
                  <a:pt x="6838286" y="1755345"/>
                  <a:pt x="6620735" y="1698221"/>
                  <a:pt x="6507279" y="1754326"/>
                </a:cubicBezTo>
                <a:cubicBezTo>
                  <a:pt x="6393823" y="1810431"/>
                  <a:pt x="6167339" y="1697907"/>
                  <a:pt x="5925753" y="1754326"/>
                </a:cubicBezTo>
                <a:cubicBezTo>
                  <a:pt x="5684167" y="1810745"/>
                  <a:pt x="5410437" y="1683055"/>
                  <a:pt x="5233737" y="1754326"/>
                </a:cubicBezTo>
                <a:cubicBezTo>
                  <a:pt x="5057037" y="1825597"/>
                  <a:pt x="4920835" y="1724089"/>
                  <a:pt x="4652211" y="1754326"/>
                </a:cubicBezTo>
                <a:cubicBezTo>
                  <a:pt x="4383587" y="1784563"/>
                  <a:pt x="4219406" y="1710887"/>
                  <a:pt x="4070684" y="1754326"/>
                </a:cubicBezTo>
                <a:cubicBezTo>
                  <a:pt x="3921962" y="1797765"/>
                  <a:pt x="3671272" y="1725747"/>
                  <a:pt x="3489158" y="1754326"/>
                </a:cubicBezTo>
                <a:cubicBezTo>
                  <a:pt x="3307044" y="1782905"/>
                  <a:pt x="3026062" y="1693297"/>
                  <a:pt x="2686652" y="1754326"/>
                </a:cubicBezTo>
                <a:cubicBezTo>
                  <a:pt x="2347242" y="1815355"/>
                  <a:pt x="2309259" y="1720363"/>
                  <a:pt x="1994635" y="1754326"/>
                </a:cubicBezTo>
                <a:cubicBezTo>
                  <a:pt x="1680011" y="1788289"/>
                  <a:pt x="1485427" y="1689469"/>
                  <a:pt x="1192129" y="1754326"/>
                </a:cubicBezTo>
                <a:cubicBezTo>
                  <a:pt x="898831" y="1819183"/>
                  <a:pt x="709303" y="1749587"/>
                  <a:pt x="500113" y="1754326"/>
                </a:cubicBezTo>
                <a:cubicBezTo>
                  <a:pt x="290923" y="1759065"/>
                  <a:pt x="222945" y="1696172"/>
                  <a:pt x="0" y="1754326"/>
                </a:cubicBezTo>
                <a:cubicBezTo>
                  <a:pt x="-57345" y="1579406"/>
                  <a:pt x="40611" y="1403758"/>
                  <a:pt x="0" y="1134464"/>
                </a:cubicBezTo>
                <a:cubicBezTo>
                  <a:pt x="-40611" y="865170"/>
                  <a:pt x="61975" y="671585"/>
                  <a:pt x="0" y="532146"/>
                </a:cubicBezTo>
                <a:cubicBezTo>
                  <a:pt x="-61975" y="392707"/>
                  <a:pt x="58544" y="190480"/>
                  <a:pt x="0" y="0"/>
                </a:cubicBezTo>
                <a:close/>
              </a:path>
            </a:pathLst>
          </a:custGeom>
          <a:solidFill>
            <a:schemeClr val="bg1"/>
          </a:solidFill>
          <a:ln>
            <a:solidFill>
              <a:srgbClr val="C00000"/>
            </a:solidFill>
            <a:extLst>
              <a:ext uri="{C807C97D-BFC1-408E-A445-0C87EB9F89A2}">
                <ask:lineSketchStyleProps xmlns:ask="http://schemas.microsoft.com/office/drawing/2018/sketchyshapes" xmlns="" sd="2898039923">
                  <a:prstGeom prst="rect">
                    <a:avLst/>
                  </a:prstGeom>
                  <ask:type>
                    <ask:lineSketchScribble/>
                  </ask:type>
                </ask:lineSketchStyleProps>
              </a:ext>
            </a:extLst>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defRPr/>
            </a:pPr>
            <a:r>
              <a:rPr lang="vi-VN" altLang="en-US" sz="3600" b="1" i="1" dirty="0">
                <a:solidFill>
                  <a:srgbClr val="FF0000"/>
                </a:solidFill>
                <a:latin typeface="Times New Roman" panose="02020603050405020304" pitchFamily="18" charset="0"/>
                <a:cs typeface="Times New Roman" panose="02020603050405020304" pitchFamily="18" charset="0"/>
              </a:rPr>
              <a:t> - Các chiến sĩ Vệ quốc đoàn nhỏ tuổi rất yêu nước, không quản ngại khó khăn gian khổ, sẵn sàng hi sinh vì Tổ quốc.</a:t>
            </a:r>
            <a:endParaRPr lang="en-US" altLang="en-US" sz="3600" b="1"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85800" y="2438400"/>
            <a:ext cx="10955594" cy="1200329"/>
          </a:xfrm>
          <a:prstGeom prst="rect">
            <a:avLst/>
          </a:prstGeom>
        </p:spPr>
        <p:txBody>
          <a:bodyPr wrap="square">
            <a:spAutoFit/>
          </a:bodyPr>
          <a:lstStyle/>
          <a:p>
            <a:pPr algn="just"/>
            <a:r>
              <a:rPr lang="vi-VN" sz="3600" b="1" dirty="0">
                <a:solidFill>
                  <a:srgbClr val="002060"/>
                </a:solidFill>
                <a:latin typeface="Times New Roman" panose="02020603050405020304" pitchFamily="18" charset="0"/>
                <a:cs typeface="Times New Roman" panose="02020603050405020304" pitchFamily="18" charset="0"/>
              </a:rPr>
              <a:t> * </a:t>
            </a:r>
            <a:r>
              <a:rPr lang="en-US" sz="3600" b="1" dirty="0">
                <a:solidFill>
                  <a:srgbClr val="002060"/>
                </a:solidFill>
                <a:latin typeface="Times New Roman" panose="02020603050405020304" pitchFamily="18" charset="0"/>
                <a:cs typeface="Times New Roman" panose="02020603050405020304" pitchFamily="18" charset="0"/>
              </a:rPr>
              <a:t>Qua </a:t>
            </a:r>
            <a:r>
              <a:rPr lang="en-US" sz="3600" b="1" dirty="0" err="1">
                <a:solidFill>
                  <a:srgbClr val="002060"/>
                </a:solidFill>
                <a:latin typeface="Times New Roman" panose="02020603050405020304" pitchFamily="18" charset="0"/>
                <a:cs typeface="Times New Roman" panose="02020603050405020304" pitchFamily="18" charset="0"/>
              </a:rPr>
              <a:t>câu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chuyện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này</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em</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hiểu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điều</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gì</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về</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chiến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sĩ</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Vệ</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quốc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đoàn</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nhỏ</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tuổi</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xmlns="" id="{8E5A54ED-6D67-4F47-9369-92F6932FB70B}"/>
              </a:ext>
            </a:extLst>
          </p:cNvPr>
          <p:cNvSpPr/>
          <p:nvPr/>
        </p:nvSpPr>
        <p:spPr>
          <a:xfrm>
            <a:off x="653845" y="596328"/>
            <a:ext cx="7105407"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5.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ảnh</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sánh</a:t>
            </a:r>
            <a:r>
              <a:rPr lang="en-US" sz="3200" b="1" dirty="0">
                <a:latin typeface="Times New Roman" panose="02020603050405020304" pitchFamily="18" charset="0"/>
                <a:cs typeface="Times New Roman" panose="02020603050405020304" pitchFamily="18" charset="0"/>
              </a:rPr>
              <a:t> ở </a:t>
            </a:r>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cuối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xmlns="" id="{22E17806-2927-41AF-8876-7392A5F19864}"/>
              </a:ext>
            </a:extLst>
          </p:cNvPr>
          <p:cNvSpPr/>
          <p:nvPr/>
        </p:nvSpPr>
        <p:spPr>
          <a:xfrm>
            <a:off x="685800" y="1371600"/>
            <a:ext cx="11049000" cy="613245"/>
          </a:xfrm>
          <a:prstGeom prst="rect">
            <a:avLst/>
          </a:prstGeom>
        </p:spPr>
        <p:txBody>
          <a:bodyPr wrap="square">
            <a:spAutoFit/>
          </a:bodyPr>
          <a:lstStyle/>
          <a:p>
            <a:pPr algn="just">
              <a:lnSpc>
                <a:spcPct val="115000"/>
              </a:lnSpc>
              <a:spcBef>
                <a:spcPts val="0"/>
              </a:spcBef>
              <a:spcAft>
                <a:spcPts val="0"/>
              </a:spcAft>
              <a:tabLst>
                <a:tab pos="2743200" algn="ctr"/>
                <a:tab pos="5486400" algn="r"/>
              </a:tabLst>
            </a:pPr>
            <a:r>
              <a:rPr lang="vi-VN" sz="3200" i="1" dirty="0">
                <a:solidFill>
                  <a:srgbClr val="FF0000"/>
                </a:solidFill>
                <a:latin typeface="Times New Roman" panose="02020603050405020304" pitchFamily="18" charset="0"/>
                <a:ea typeface="Times New Roman" panose="02020603050405020304" pitchFamily="18" charset="0"/>
              </a:rPr>
              <a:t> </a:t>
            </a:r>
            <a:r>
              <a:rPr lang="en-US" sz="3200" i="1" dirty="0">
                <a:solidFill>
                  <a:srgbClr val="FF0000"/>
                </a:solidFill>
                <a:latin typeface="Times New Roman" panose="02020603050405020304" pitchFamily="18" charset="0"/>
                <a:ea typeface="Times New Roman" panose="02020603050405020304" pitchFamily="18" charset="0"/>
              </a:rPr>
              <a:t>- </a:t>
            </a:r>
            <a:r>
              <a:rPr lang="vi-VN" sz="3200" i="1" dirty="0">
                <a:solidFill>
                  <a:srgbClr val="FF0000"/>
                </a:solidFill>
                <a:latin typeface="Times New Roman" panose="02020603050405020304" pitchFamily="18" charset="0"/>
                <a:ea typeface="Times New Roman" panose="02020603050405020304" pitchFamily="18" charset="0"/>
              </a:rPr>
              <a:t>Tiếng hát bùng lên như ngọn lửa rực rỡ giữa đ</a:t>
            </a:r>
            <a:r>
              <a:rPr lang="en-US" sz="3200" i="1" dirty="0">
                <a:solidFill>
                  <a:srgbClr val="FF0000"/>
                </a:solidFill>
                <a:latin typeface="Times New Roman" panose="02020603050405020304" pitchFamily="18" charset="0"/>
                <a:ea typeface="Times New Roman" panose="02020603050405020304" pitchFamily="18" charset="0"/>
              </a:rPr>
              <a:t>ê</a:t>
            </a:r>
            <a:r>
              <a:rPr lang="vi-VN" sz="3200" i="1" dirty="0">
                <a:solidFill>
                  <a:srgbClr val="FF0000"/>
                </a:solidFill>
                <a:latin typeface="Times New Roman" panose="02020603050405020304" pitchFamily="18" charset="0"/>
                <a:ea typeface="Times New Roman" panose="02020603050405020304" pitchFamily="18" charset="0"/>
              </a:rPr>
              <a:t>m rừng lạnh tối.</a:t>
            </a:r>
            <a:endParaRPr lang="en-US" sz="3200" i="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57171658"/>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xmlns="" id="{415C382F-A54E-4723-87BC-6F0A90D63A3D}"/>
              </a:ext>
            </a:extLst>
          </p:cNvPr>
          <p:cNvSpPr/>
          <p:nvPr/>
        </p:nvSpPr>
        <p:spPr>
          <a:xfrm>
            <a:off x="652096" y="454505"/>
            <a:ext cx="3115407" cy="802407"/>
          </a:xfrm>
          <a:prstGeom prst="roundRect">
            <a:avLst/>
          </a:prstGeom>
          <a:solidFill>
            <a:schemeClr val="bg1">
              <a:alpha val="93000"/>
            </a:schemeClr>
          </a:solidFill>
          <a:ln w="28575">
            <a:solidFill>
              <a:srgbClr val="C0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dirty="0">
                <a:solidFill>
                  <a:srgbClr val="FF0000"/>
                </a:solidFill>
                <a:effectLst/>
                <a:latin typeface="Times New Roman" panose="02020603050405020304" pitchFamily="18" charset="0"/>
                <a:ea typeface="Times New Roman" panose="02020603050405020304" pitchFamily="18" charset="0"/>
              </a:rPr>
              <a:t>Ý nghĩa:</a:t>
            </a:r>
            <a:endParaRPr lang="en-GB" altLang="en-US" sz="4400" b="1" dirty="0">
              <a:solidFill>
                <a:srgbClr val="FF0000"/>
              </a:solidFill>
              <a:effectLst>
                <a:outerShdw blurRad="38100" dist="38100" dir="2700000" algn="tl">
                  <a:srgbClr val="000000">
                    <a:alpha val="43137"/>
                  </a:srgbClr>
                </a:outerShdw>
              </a:effectLst>
            </a:endParaRPr>
          </a:p>
        </p:txBody>
      </p:sp>
      <p:sp>
        <p:nvSpPr>
          <p:cNvPr id="7" name="Rounded Rectangle 3">
            <a:extLst>
              <a:ext uri="{FF2B5EF4-FFF2-40B4-BE49-F238E27FC236}">
                <a16:creationId xmlns:a16="http://schemas.microsoft.com/office/drawing/2014/main" xmlns="" id="{C9965B75-439A-4E87-A6F4-DA9280AFDF58}"/>
              </a:ext>
            </a:extLst>
          </p:cNvPr>
          <p:cNvSpPr/>
          <p:nvPr/>
        </p:nvSpPr>
        <p:spPr>
          <a:xfrm>
            <a:off x="2209800" y="1905000"/>
            <a:ext cx="9144000" cy="4097291"/>
          </a:xfrm>
          <a:prstGeom prst="roundRect">
            <a:avLst/>
          </a:prstGeom>
          <a:solidFill>
            <a:srgbClr val="F3E3E3">
              <a:alpha val="92941"/>
            </a:srgbClr>
          </a:solidFill>
          <a:ln w="28575">
            <a:solidFill>
              <a:srgbClr val="C0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4800" b="1" dirty="0">
                <a:solidFill>
                  <a:srgbClr val="C00000"/>
                </a:solidFill>
                <a:latin typeface="Times New Roman" pitchFamily="18" charset="0"/>
                <a:cs typeface="Times New Roman" pitchFamily="18" charset="0"/>
              </a:rPr>
              <a:t>Ca ngợi tinh thần yêu </a:t>
            </a:r>
            <a:r>
              <a:rPr lang="vi-VN" sz="4800" b="1" dirty="0">
                <a:solidFill>
                  <a:srgbClr val="C00000"/>
                </a:solidFill>
                <a:latin typeface="Times New Roman" pitchFamily="18" charset="0"/>
                <a:cs typeface="Times New Roman" pitchFamily="18" charset="0"/>
              </a:rPr>
              <a:t>nước,</a:t>
            </a:r>
            <a:r>
              <a:rPr lang="nl-NL" sz="4800" b="1" dirty="0">
                <a:solidFill>
                  <a:srgbClr val="C00000"/>
                </a:solidFill>
                <a:latin typeface="Times New Roman" pitchFamily="18" charset="0"/>
                <a:cs typeface="Times New Roman" pitchFamily="18" charset="0"/>
              </a:rPr>
              <a:t> không quản ngại khó khăn, gian khổ của các chiến sĩ nhỏ tuổi trong cuộc kháng chiến chống thực dân Pháp trước đây.</a:t>
            </a:r>
            <a:endParaRPr lang="en-GB" altLang="en-US" sz="4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747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6" name="Cloud 2375">
            <a:extLst>
              <a:ext uri="{FF2B5EF4-FFF2-40B4-BE49-F238E27FC236}">
                <a16:creationId xmlns:a16="http://schemas.microsoft.com/office/drawing/2014/main" xmlns="" id="{E06602F0-6E68-4E30-8F96-9CF742EA839C}"/>
              </a:ext>
            </a:extLst>
          </p:cNvPr>
          <p:cNvSpPr/>
          <p:nvPr/>
        </p:nvSpPr>
        <p:spPr>
          <a:xfrm>
            <a:off x="1493716" y="457200"/>
            <a:ext cx="9968099" cy="5511887"/>
          </a:xfrm>
          <a:prstGeom prst="cloud">
            <a:avLst/>
          </a:prstGeom>
          <a:ln>
            <a:solidFill>
              <a:srgbClr val="FF006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3" name="Group 4">
            <a:extLst>
              <a:ext uri="{FF2B5EF4-FFF2-40B4-BE49-F238E27FC236}">
                <a16:creationId xmlns:a16="http://schemas.microsoft.com/office/drawing/2014/main" xmlns="" id="{6930C02E-55A9-46F9-B764-C4FC31653BFA}"/>
              </a:ext>
            </a:extLst>
          </p:cNvPr>
          <p:cNvGrpSpPr>
            <a:grpSpLocks noChangeAspect="1"/>
          </p:cNvGrpSpPr>
          <p:nvPr/>
        </p:nvGrpSpPr>
        <p:grpSpPr>
          <a:xfrm>
            <a:off x="3276600" y="4194572"/>
            <a:ext cx="1178719" cy="2805113"/>
            <a:chOff x="909" y="187"/>
            <a:chExt cx="802" cy="1908"/>
          </a:xfrm>
        </p:grpSpPr>
        <p:sp>
          <p:nvSpPr>
            <p:cNvPr id="24" name="Freeform 5">
              <a:extLst>
                <a:ext uri="{FF2B5EF4-FFF2-40B4-BE49-F238E27FC236}">
                  <a16:creationId xmlns:a16="http://schemas.microsoft.com/office/drawing/2014/main" xmlns="" id="{E8262250-AEAE-4705-A991-1217647BF87D}"/>
                </a:ext>
              </a:extLst>
            </p:cNvPr>
            <p:cNvSpPr/>
            <p:nvPr/>
          </p:nvSpPr>
          <p:spPr>
            <a:xfrm>
              <a:off x="1071" y="819"/>
              <a:ext cx="503" cy="1273"/>
            </a:xfrm>
            <a:custGeom>
              <a:avLst/>
              <a:gdLst/>
              <a:ahLst/>
              <a:cxnLst>
                <a:cxn ang="0">
                  <a:pos x="110" y="8"/>
                </a:cxn>
                <a:cxn ang="0">
                  <a:pos x="90" y="215"/>
                </a:cxn>
                <a:cxn ang="0">
                  <a:pos x="74" y="430"/>
                </a:cxn>
                <a:cxn ang="0">
                  <a:pos x="65" y="537"/>
                </a:cxn>
                <a:cxn ang="0">
                  <a:pos x="54" y="639"/>
                </a:cxn>
                <a:cxn ang="0">
                  <a:pos x="60" y="636"/>
                </a:cxn>
                <a:cxn ang="0">
                  <a:pos x="45" y="832"/>
                </a:cxn>
                <a:cxn ang="0">
                  <a:pos x="38" y="936"/>
                </a:cxn>
                <a:cxn ang="0">
                  <a:pos x="21" y="1001"/>
                </a:cxn>
                <a:cxn ang="0">
                  <a:pos x="16" y="1104"/>
                </a:cxn>
                <a:cxn ang="0">
                  <a:pos x="5" y="1173"/>
                </a:cxn>
                <a:cxn ang="0">
                  <a:pos x="3" y="1270"/>
                </a:cxn>
                <a:cxn ang="0">
                  <a:pos x="112" y="1267"/>
                </a:cxn>
                <a:cxn ang="0">
                  <a:pos x="224" y="1267"/>
                </a:cxn>
                <a:cxn ang="0">
                  <a:pos x="456" y="1267"/>
                </a:cxn>
                <a:cxn ang="0">
                  <a:pos x="503" y="1270"/>
                </a:cxn>
                <a:cxn ang="0">
                  <a:pos x="482" y="1087"/>
                </a:cxn>
                <a:cxn ang="0">
                  <a:pos x="469" y="741"/>
                </a:cxn>
                <a:cxn ang="0">
                  <a:pos x="466" y="621"/>
                </a:cxn>
                <a:cxn ang="0">
                  <a:pos x="444" y="417"/>
                </a:cxn>
                <a:cxn ang="0">
                  <a:pos x="439" y="351"/>
                </a:cxn>
                <a:cxn ang="0">
                  <a:pos x="449" y="432"/>
                </a:cxn>
                <a:cxn ang="0">
                  <a:pos x="443" y="328"/>
                </a:cxn>
                <a:cxn ang="0">
                  <a:pos x="442" y="224"/>
                </a:cxn>
                <a:cxn ang="0">
                  <a:pos x="224" y="142"/>
                </a:cxn>
                <a:cxn ang="0">
                  <a:pos x="121" y="0"/>
                </a:cxn>
              </a:cxnLst>
              <a:rect l="0" t="0" r="0" b="0"/>
              <a:pathLst>
                <a:path w="698" h="1773">
                  <a:moveTo>
                    <a:pt x="153" y="12"/>
                  </a:moveTo>
                  <a:cubicBezTo>
                    <a:pt x="130" y="102"/>
                    <a:pt x="135" y="206"/>
                    <a:pt x="125" y="300"/>
                  </a:cubicBezTo>
                  <a:cubicBezTo>
                    <a:pt x="116" y="398"/>
                    <a:pt x="114" y="500"/>
                    <a:pt x="104" y="600"/>
                  </a:cubicBezTo>
                  <a:cubicBezTo>
                    <a:pt x="99" y="648"/>
                    <a:pt x="96" y="700"/>
                    <a:pt x="91" y="748"/>
                  </a:cubicBezTo>
                  <a:cubicBezTo>
                    <a:pt x="87" y="793"/>
                    <a:pt x="90" y="848"/>
                    <a:pt x="76" y="890"/>
                  </a:cubicBezTo>
                  <a:cubicBezTo>
                    <a:pt x="79" y="889"/>
                    <a:pt x="81" y="888"/>
                    <a:pt x="84" y="887"/>
                  </a:cubicBezTo>
                  <a:cubicBezTo>
                    <a:pt x="53" y="964"/>
                    <a:pt x="67" y="1076"/>
                    <a:pt x="63" y="1160"/>
                  </a:cubicBezTo>
                  <a:cubicBezTo>
                    <a:pt x="61" y="1210"/>
                    <a:pt x="68" y="1256"/>
                    <a:pt x="54" y="1304"/>
                  </a:cubicBezTo>
                  <a:cubicBezTo>
                    <a:pt x="46" y="1335"/>
                    <a:pt x="38" y="1365"/>
                    <a:pt x="30" y="1395"/>
                  </a:cubicBezTo>
                  <a:cubicBezTo>
                    <a:pt x="14" y="1447"/>
                    <a:pt x="18" y="1486"/>
                    <a:pt x="23" y="1538"/>
                  </a:cubicBezTo>
                  <a:cubicBezTo>
                    <a:pt x="26" y="1573"/>
                    <a:pt x="14" y="1600"/>
                    <a:pt x="8" y="1634"/>
                  </a:cubicBezTo>
                  <a:cubicBezTo>
                    <a:pt x="0" y="1676"/>
                    <a:pt x="3" y="1726"/>
                    <a:pt x="5" y="1769"/>
                  </a:cubicBezTo>
                  <a:cubicBezTo>
                    <a:pt x="54" y="1773"/>
                    <a:pt x="107" y="1763"/>
                    <a:pt x="156" y="1766"/>
                  </a:cubicBezTo>
                  <a:cubicBezTo>
                    <a:pt x="207" y="1769"/>
                    <a:pt x="262" y="1771"/>
                    <a:pt x="311" y="1766"/>
                  </a:cubicBezTo>
                  <a:cubicBezTo>
                    <a:pt x="418" y="1755"/>
                    <a:pt x="525" y="1766"/>
                    <a:pt x="633" y="1766"/>
                  </a:cubicBezTo>
                  <a:cubicBezTo>
                    <a:pt x="655" y="1766"/>
                    <a:pt x="677" y="1766"/>
                    <a:pt x="698" y="1769"/>
                  </a:cubicBezTo>
                  <a:cubicBezTo>
                    <a:pt x="663" y="1703"/>
                    <a:pt x="673" y="1587"/>
                    <a:pt x="670" y="1514"/>
                  </a:cubicBezTo>
                  <a:cubicBezTo>
                    <a:pt x="664" y="1353"/>
                    <a:pt x="661" y="1194"/>
                    <a:pt x="652" y="1033"/>
                  </a:cubicBezTo>
                  <a:cubicBezTo>
                    <a:pt x="648" y="978"/>
                    <a:pt x="654" y="921"/>
                    <a:pt x="648" y="866"/>
                  </a:cubicBezTo>
                  <a:cubicBezTo>
                    <a:pt x="639" y="774"/>
                    <a:pt x="636" y="672"/>
                    <a:pt x="617" y="581"/>
                  </a:cubicBezTo>
                  <a:cubicBezTo>
                    <a:pt x="612" y="554"/>
                    <a:pt x="603" y="517"/>
                    <a:pt x="610" y="489"/>
                  </a:cubicBezTo>
                  <a:cubicBezTo>
                    <a:pt x="613" y="526"/>
                    <a:pt x="606" y="573"/>
                    <a:pt x="624" y="603"/>
                  </a:cubicBezTo>
                  <a:cubicBezTo>
                    <a:pt x="638" y="573"/>
                    <a:pt x="617" y="495"/>
                    <a:pt x="615" y="457"/>
                  </a:cubicBezTo>
                  <a:cubicBezTo>
                    <a:pt x="613" y="409"/>
                    <a:pt x="616" y="361"/>
                    <a:pt x="614" y="313"/>
                  </a:cubicBezTo>
                  <a:cubicBezTo>
                    <a:pt x="515" y="288"/>
                    <a:pt x="392" y="267"/>
                    <a:pt x="312" y="198"/>
                  </a:cubicBezTo>
                  <a:cubicBezTo>
                    <a:pt x="248" y="143"/>
                    <a:pt x="225" y="55"/>
                    <a:pt x="169" y="0"/>
                  </a:cubicBezTo>
                </a:path>
              </a:pathLst>
            </a:custGeom>
            <a:solidFill>
              <a:srgbClr val="FFCE45"/>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 name="Freeform 6">
              <a:extLst>
                <a:ext uri="{FF2B5EF4-FFF2-40B4-BE49-F238E27FC236}">
                  <a16:creationId xmlns:a16="http://schemas.microsoft.com/office/drawing/2014/main" xmlns="" id="{A927DB04-B29C-44E1-9FED-476E2D394ED4}"/>
                </a:ext>
              </a:extLst>
            </p:cNvPr>
            <p:cNvSpPr/>
            <p:nvPr/>
          </p:nvSpPr>
          <p:spPr>
            <a:xfrm>
              <a:off x="1141" y="1869"/>
              <a:ext cx="151" cy="104"/>
            </a:xfrm>
            <a:custGeom>
              <a:avLst/>
              <a:gdLst/>
              <a:ahLst/>
              <a:cxnLst>
                <a:cxn ang="0">
                  <a:pos x="22" y="0"/>
                </a:cxn>
                <a:cxn ang="0">
                  <a:pos x="93" y="87"/>
                </a:cxn>
                <a:cxn ang="0">
                  <a:pos x="150" y="8"/>
                </a:cxn>
              </a:cxnLst>
              <a:rect l="0" t="0" r="0" b="0"/>
              <a:pathLst>
                <a:path w="211" h="144">
                  <a:moveTo>
                    <a:pt x="32" y="0"/>
                  </a:moveTo>
                  <a:cubicBezTo>
                    <a:pt x="0" y="63"/>
                    <a:pt x="61" y="144"/>
                    <a:pt x="131" y="121"/>
                  </a:cubicBezTo>
                  <a:cubicBezTo>
                    <a:pt x="190" y="101"/>
                    <a:pt x="211" y="64"/>
                    <a:pt x="210" y="12"/>
                  </a:cubicBezTo>
                </a:path>
              </a:pathLst>
            </a:custGeom>
            <a:solidFill>
              <a:srgbClr val="FFF148"/>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 name="Freeform 7">
              <a:extLst>
                <a:ext uri="{FF2B5EF4-FFF2-40B4-BE49-F238E27FC236}">
                  <a16:creationId xmlns:a16="http://schemas.microsoft.com/office/drawing/2014/main" xmlns="" id="{0137FAA1-35FB-4BB2-994B-82F87E6C3015}"/>
                </a:ext>
              </a:extLst>
            </p:cNvPr>
            <p:cNvSpPr/>
            <p:nvPr/>
          </p:nvSpPr>
          <p:spPr>
            <a:xfrm>
              <a:off x="1368" y="1940"/>
              <a:ext cx="166" cy="120"/>
            </a:xfrm>
            <a:custGeom>
              <a:avLst/>
              <a:gdLst/>
              <a:ahLst/>
              <a:cxnLst>
                <a:cxn ang="0">
                  <a:pos x="74" y="0"/>
                </a:cxn>
                <a:cxn ang="0">
                  <a:pos x="80" y="112"/>
                </a:cxn>
                <a:cxn ang="0">
                  <a:pos x="109" y="7"/>
                </a:cxn>
              </a:cxnLst>
              <a:rect l="0" t="0" r="0" b="0"/>
              <a:pathLst>
                <a:path w="230" h="167">
                  <a:moveTo>
                    <a:pt x="103" y="0"/>
                  </a:moveTo>
                  <a:cubicBezTo>
                    <a:pt x="11" y="3"/>
                    <a:pt x="0" y="167"/>
                    <a:pt x="111" y="156"/>
                  </a:cubicBezTo>
                  <a:cubicBezTo>
                    <a:pt x="166" y="151"/>
                    <a:pt x="230" y="24"/>
                    <a:pt x="152" y="11"/>
                  </a:cubicBezTo>
                </a:path>
              </a:pathLst>
            </a:custGeom>
            <a:solidFill>
              <a:srgbClr val="ED9D22"/>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7" name="Freeform 8">
              <a:extLst>
                <a:ext uri="{FF2B5EF4-FFF2-40B4-BE49-F238E27FC236}">
                  <a16:creationId xmlns:a16="http://schemas.microsoft.com/office/drawing/2014/main" xmlns="" id="{36B55AE2-6C87-4E38-958F-1C7446086634}"/>
                </a:ext>
              </a:extLst>
            </p:cNvPr>
            <p:cNvSpPr/>
            <p:nvPr/>
          </p:nvSpPr>
          <p:spPr>
            <a:xfrm>
              <a:off x="1453" y="1289"/>
              <a:ext cx="90" cy="225"/>
            </a:xfrm>
            <a:custGeom>
              <a:avLst/>
              <a:gdLst/>
              <a:ahLst/>
              <a:cxnLst>
                <a:cxn ang="0">
                  <a:pos x="65" y="0"/>
                </a:cxn>
                <a:cxn ang="0">
                  <a:pos x="90" y="225"/>
                </a:cxn>
                <a:cxn ang="0">
                  <a:pos x="68" y="5"/>
                </a:cxn>
              </a:cxnLst>
              <a:rect l="0" t="0" r="0" b="0"/>
              <a:pathLst>
                <a:path w="125" h="314">
                  <a:moveTo>
                    <a:pt x="91" y="0"/>
                  </a:moveTo>
                  <a:cubicBezTo>
                    <a:pt x="35" y="100"/>
                    <a:pt x="0" y="253"/>
                    <a:pt x="125" y="314"/>
                  </a:cubicBezTo>
                  <a:cubicBezTo>
                    <a:pt x="111" y="213"/>
                    <a:pt x="95" y="111"/>
                    <a:pt x="95" y="8"/>
                  </a:cubicBezTo>
                </a:path>
              </a:pathLst>
            </a:custGeom>
            <a:solidFill>
              <a:srgbClr val="ED9D22"/>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 name="Freeform 9">
              <a:extLst>
                <a:ext uri="{FF2B5EF4-FFF2-40B4-BE49-F238E27FC236}">
                  <a16:creationId xmlns:a16="http://schemas.microsoft.com/office/drawing/2014/main" xmlns="" id="{1E40FE6A-B3B8-4B9E-8FF7-0257549EC2B5}"/>
                </a:ext>
              </a:extLst>
            </p:cNvPr>
            <p:cNvSpPr/>
            <p:nvPr/>
          </p:nvSpPr>
          <p:spPr>
            <a:xfrm>
              <a:off x="1134" y="1125"/>
              <a:ext cx="114" cy="264"/>
            </a:xfrm>
            <a:custGeom>
              <a:avLst/>
              <a:gdLst/>
              <a:ahLst/>
              <a:cxnLst>
                <a:cxn ang="0">
                  <a:pos x="26" y="0"/>
                </a:cxn>
                <a:cxn ang="0">
                  <a:pos x="98" y="168"/>
                </a:cxn>
                <a:cxn ang="0">
                  <a:pos x="2" y="264"/>
                </a:cxn>
                <a:cxn ang="0">
                  <a:pos x="10" y="136"/>
                </a:cxn>
                <a:cxn ang="0">
                  <a:pos x="21" y="5"/>
                </a:cxn>
              </a:cxnLst>
              <a:rect l="0" t="0" r="0" b="0"/>
              <a:pathLst>
                <a:path w="158" h="368">
                  <a:moveTo>
                    <a:pt x="37" y="0"/>
                  </a:moveTo>
                  <a:cubicBezTo>
                    <a:pt x="127" y="15"/>
                    <a:pt x="158" y="156"/>
                    <a:pt x="136" y="235"/>
                  </a:cubicBezTo>
                  <a:cubicBezTo>
                    <a:pt x="119" y="294"/>
                    <a:pt x="64" y="355"/>
                    <a:pt x="4" y="368"/>
                  </a:cubicBezTo>
                  <a:cubicBezTo>
                    <a:pt x="0" y="306"/>
                    <a:pt x="8" y="248"/>
                    <a:pt x="14" y="190"/>
                  </a:cubicBezTo>
                  <a:cubicBezTo>
                    <a:pt x="20" y="135"/>
                    <a:pt x="35" y="62"/>
                    <a:pt x="30" y="8"/>
                  </a:cubicBezTo>
                </a:path>
              </a:pathLst>
            </a:custGeom>
            <a:solidFill>
              <a:srgbClr val="ED9D22"/>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9" name="Freeform 10">
              <a:extLst>
                <a:ext uri="{FF2B5EF4-FFF2-40B4-BE49-F238E27FC236}">
                  <a16:creationId xmlns:a16="http://schemas.microsoft.com/office/drawing/2014/main" xmlns="" id="{C2FADA51-B879-4837-8045-52243EBE3A9A}"/>
                </a:ext>
              </a:extLst>
            </p:cNvPr>
            <p:cNvSpPr/>
            <p:nvPr/>
          </p:nvSpPr>
          <p:spPr>
            <a:xfrm>
              <a:off x="919" y="372"/>
              <a:ext cx="767" cy="677"/>
            </a:xfrm>
            <a:custGeom>
              <a:avLst/>
              <a:gdLst/>
              <a:ahLst/>
              <a:cxnLst>
                <a:cxn ang="0">
                  <a:pos x="425" y="661"/>
                </a:cxn>
                <a:cxn ang="0">
                  <a:pos x="487" y="676"/>
                </a:cxn>
                <a:cxn ang="0">
                  <a:pos x="541" y="653"/>
                </a:cxn>
                <a:cxn ang="0">
                  <a:pos x="600" y="652"/>
                </a:cxn>
                <a:cxn ang="0">
                  <a:pos x="658" y="634"/>
                </a:cxn>
                <a:cxn ang="0">
                  <a:pos x="710" y="623"/>
                </a:cxn>
                <a:cxn ang="0">
                  <a:pos x="705" y="617"/>
                </a:cxn>
                <a:cxn ang="0">
                  <a:pos x="712" y="616"/>
                </a:cxn>
                <a:cxn ang="0">
                  <a:pos x="713" y="624"/>
                </a:cxn>
                <a:cxn ang="0">
                  <a:pos x="721" y="615"/>
                </a:cxn>
                <a:cxn ang="0">
                  <a:pos x="761" y="491"/>
                </a:cxn>
                <a:cxn ang="0">
                  <a:pos x="714" y="391"/>
                </a:cxn>
                <a:cxn ang="0">
                  <a:pos x="647" y="273"/>
                </a:cxn>
                <a:cxn ang="0">
                  <a:pos x="586" y="159"/>
                </a:cxn>
                <a:cxn ang="0">
                  <a:pos x="654" y="160"/>
                </a:cxn>
                <a:cxn ang="0">
                  <a:pos x="715" y="132"/>
                </a:cxn>
                <a:cxn ang="0">
                  <a:pos x="709" y="27"/>
                </a:cxn>
                <a:cxn ang="0">
                  <a:pos x="655" y="49"/>
                </a:cxn>
                <a:cxn ang="0">
                  <a:pos x="595" y="58"/>
                </a:cxn>
                <a:cxn ang="0">
                  <a:pos x="467" y="13"/>
                </a:cxn>
                <a:cxn ang="0">
                  <a:pos x="327" y="14"/>
                </a:cxn>
                <a:cxn ang="0">
                  <a:pos x="233" y="99"/>
                </a:cxn>
                <a:cxn ang="0">
                  <a:pos x="133" y="171"/>
                </a:cxn>
                <a:cxn ang="0">
                  <a:pos x="25" y="218"/>
                </a:cxn>
                <a:cxn ang="0">
                  <a:pos x="88" y="282"/>
                </a:cxn>
                <a:cxn ang="0">
                  <a:pos x="189" y="246"/>
                </a:cxn>
                <a:cxn ang="0">
                  <a:pos x="209" y="281"/>
                </a:cxn>
                <a:cxn ang="0">
                  <a:pos x="215" y="326"/>
                </a:cxn>
                <a:cxn ang="0">
                  <a:pos x="244" y="415"/>
                </a:cxn>
                <a:cxn ang="0">
                  <a:pos x="253" y="441"/>
                </a:cxn>
                <a:cxn ang="0">
                  <a:pos x="279" y="493"/>
                </a:cxn>
                <a:cxn ang="0">
                  <a:pos x="333" y="557"/>
                </a:cxn>
                <a:cxn ang="0">
                  <a:pos x="351" y="579"/>
                </a:cxn>
                <a:cxn ang="0">
                  <a:pos x="372" y="607"/>
                </a:cxn>
                <a:cxn ang="0">
                  <a:pos x="391" y="567"/>
                </a:cxn>
                <a:cxn ang="0">
                  <a:pos x="461" y="475"/>
                </a:cxn>
              </a:cxnLst>
              <a:rect l="0" t="0" r="0" b="0"/>
              <a:pathLst>
                <a:path w="1066" h="943">
                  <a:moveTo>
                    <a:pt x="592" y="921"/>
                  </a:moveTo>
                  <a:cubicBezTo>
                    <a:pt x="616" y="919"/>
                    <a:pt x="652" y="942"/>
                    <a:pt x="678" y="942"/>
                  </a:cubicBezTo>
                  <a:cubicBezTo>
                    <a:pt x="710" y="943"/>
                    <a:pt x="726" y="920"/>
                    <a:pt x="753" y="910"/>
                  </a:cubicBezTo>
                  <a:cubicBezTo>
                    <a:pt x="779" y="901"/>
                    <a:pt x="808" y="913"/>
                    <a:pt x="834" y="909"/>
                  </a:cubicBezTo>
                  <a:cubicBezTo>
                    <a:pt x="859" y="905"/>
                    <a:pt x="891" y="893"/>
                    <a:pt x="915" y="884"/>
                  </a:cubicBezTo>
                  <a:cubicBezTo>
                    <a:pt x="931" y="877"/>
                    <a:pt x="982" y="840"/>
                    <a:pt x="987" y="869"/>
                  </a:cubicBezTo>
                  <a:cubicBezTo>
                    <a:pt x="985" y="867"/>
                    <a:pt x="982" y="862"/>
                    <a:pt x="980" y="860"/>
                  </a:cubicBezTo>
                  <a:cubicBezTo>
                    <a:pt x="984" y="858"/>
                    <a:pt x="986" y="858"/>
                    <a:pt x="990" y="859"/>
                  </a:cubicBezTo>
                  <a:cubicBezTo>
                    <a:pt x="990" y="862"/>
                    <a:pt x="992" y="866"/>
                    <a:pt x="992" y="870"/>
                  </a:cubicBezTo>
                  <a:cubicBezTo>
                    <a:pt x="995" y="866"/>
                    <a:pt x="999" y="862"/>
                    <a:pt x="1003" y="858"/>
                  </a:cubicBezTo>
                  <a:cubicBezTo>
                    <a:pt x="1052" y="811"/>
                    <a:pt x="1063" y="748"/>
                    <a:pt x="1059" y="684"/>
                  </a:cubicBezTo>
                  <a:cubicBezTo>
                    <a:pt x="1056" y="627"/>
                    <a:pt x="1025" y="591"/>
                    <a:pt x="993" y="546"/>
                  </a:cubicBezTo>
                  <a:cubicBezTo>
                    <a:pt x="957" y="496"/>
                    <a:pt x="914" y="441"/>
                    <a:pt x="900" y="381"/>
                  </a:cubicBezTo>
                  <a:cubicBezTo>
                    <a:pt x="886" y="319"/>
                    <a:pt x="845" y="278"/>
                    <a:pt x="815" y="222"/>
                  </a:cubicBezTo>
                  <a:cubicBezTo>
                    <a:pt x="836" y="236"/>
                    <a:pt x="885" y="228"/>
                    <a:pt x="909" y="223"/>
                  </a:cubicBezTo>
                  <a:cubicBezTo>
                    <a:pt x="940" y="216"/>
                    <a:pt x="970" y="203"/>
                    <a:pt x="995" y="184"/>
                  </a:cubicBezTo>
                  <a:cubicBezTo>
                    <a:pt x="1030" y="155"/>
                    <a:pt x="1066" y="19"/>
                    <a:pt x="986" y="39"/>
                  </a:cubicBezTo>
                  <a:cubicBezTo>
                    <a:pt x="960" y="46"/>
                    <a:pt x="936" y="62"/>
                    <a:pt x="911" y="69"/>
                  </a:cubicBezTo>
                  <a:cubicBezTo>
                    <a:pt x="885" y="77"/>
                    <a:pt x="854" y="82"/>
                    <a:pt x="828" y="82"/>
                  </a:cubicBezTo>
                  <a:cubicBezTo>
                    <a:pt x="763" y="82"/>
                    <a:pt x="711" y="38"/>
                    <a:pt x="650" y="19"/>
                  </a:cubicBezTo>
                  <a:cubicBezTo>
                    <a:pt x="591" y="0"/>
                    <a:pt x="514" y="2"/>
                    <a:pt x="455" y="20"/>
                  </a:cubicBezTo>
                  <a:cubicBezTo>
                    <a:pt x="396" y="37"/>
                    <a:pt x="357" y="90"/>
                    <a:pt x="325" y="139"/>
                  </a:cubicBezTo>
                  <a:cubicBezTo>
                    <a:pt x="293" y="189"/>
                    <a:pt x="243" y="224"/>
                    <a:pt x="186" y="239"/>
                  </a:cubicBezTo>
                  <a:cubicBezTo>
                    <a:pt x="138" y="252"/>
                    <a:pt x="67" y="258"/>
                    <a:pt x="36" y="304"/>
                  </a:cubicBezTo>
                  <a:cubicBezTo>
                    <a:pt x="0" y="360"/>
                    <a:pt x="78" y="394"/>
                    <a:pt x="123" y="394"/>
                  </a:cubicBezTo>
                  <a:cubicBezTo>
                    <a:pt x="165" y="393"/>
                    <a:pt x="229" y="373"/>
                    <a:pt x="263" y="343"/>
                  </a:cubicBezTo>
                  <a:cubicBezTo>
                    <a:pt x="269" y="337"/>
                    <a:pt x="290" y="387"/>
                    <a:pt x="291" y="392"/>
                  </a:cubicBezTo>
                  <a:cubicBezTo>
                    <a:pt x="295" y="412"/>
                    <a:pt x="296" y="434"/>
                    <a:pt x="300" y="455"/>
                  </a:cubicBezTo>
                  <a:cubicBezTo>
                    <a:pt x="308" y="498"/>
                    <a:pt x="326" y="538"/>
                    <a:pt x="340" y="579"/>
                  </a:cubicBezTo>
                  <a:cubicBezTo>
                    <a:pt x="344" y="591"/>
                    <a:pt x="348" y="603"/>
                    <a:pt x="352" y="615"/>
                  </a:cubicBezTo>
                  <a:cubicBezTo>
                    <a:pt x="361" y="642"/>
                    <a:pt x="372" y="665"/>
                    <a:pt x="388" y="688"/>
                  </a:cubicBezTo>
                  <a:cubicBezTo>
                    <a:pt x="410" y="720"/>
                    <a:pt x="437" y="749"/>
                    <a:pt x="463" y="777"/>
                  </a:cubicBezTo>
                  <a:cubicBezTo>
                    <a:pt x="472" y="786"/>
                    <a:pt x="480" y="796"/>
                    <a:pt x="488" y="807"/>
                  </a:cubicBezTo>
                  <a:cubicBezTo>
                    <a:pt x="497" y="818"/>
                    <a:pt x="505" y="839"/>
                    <a:pt x="518" y="846"/>
                  </a:cubicBezTo>
                  <a:cubicBezTo>
                    <a:pt x="531" y="831"/>
                    <a:pt x="536" y="808"/>
                    <a:pt x="544" y="790"/>
                  </a:cubicBezTo>
                  <a:cubicBezTo>
                    <a:pt x="567" y="744"/>
                    <a:pt x="594" y="688"/>
                    <a:pt x="642" y="663"/>
                  </a:cubicBezTo>
                </a:path>
              </a:pathLst>
            </a:custGeom>
            <a:solidFill>
              <a:srgbClr val="FFCE45"/>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 name="Rectangle 11">
              <a:extLst>
                <a:ext uri="{FF2B5EF4-FFF2-40B4-BE49-F238E27FC236}">
                  <a16:creationId xmlns:a16="http://schemas.microsoft.com/office/drawing/2014/main" xmlns="" id="{67AD1A01-1893-4878-8577-17C4F0AC1182}"/>
                </a:ext>
              </a:extLst>
            </p:cNvPr>
            <p:cNvSpPr/>
            <p:nvPr/>
          </p:nvSpPr>
          <p:spPr>
            <a:xfrm>
              <a:off x="1134" y="650"/>
              <a:ext cx="1" cy="1"/>
            </a:xfrm>
            <a:prstGeom prst="rect">
              <a:avLst/>
            </a:prstGeom>
            <a:solidFill>
              <a:srgbClr val="A0695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31" name="Freeform 12">
              <a:extLst>
                <a:ext uri="{FF2B5EF4-FFF2-40B4-BE49-F238E27FC236}">
                  <a16:creationId xmlns:a16="http://schemas.microsoft.com/office/drawing/2014/main" xmlns="" id="{FC03AC64-F660-40CA-81F3-E8EC56A0CEF0}"/>
                </a:ext>
              </a:extLst>
            </p:cNvPr>
            <p:cNvSpPr/>
            <p:nvPr/>
          </p:nvSpPr>
          <p:spPr>
            <a:xfrm>
              <a:off x="1574" y="393"/>
              <a:ext cx="89" cy="146"/>
            </a:xfrm>
            <a:custGeom>
              <a:avLst/>
              <a:gdLst/>
              <a:ahLst/>
              <a:cxnLst>
                <a:cxn ang="0">
                  <a:pos x="0" y="36"/>
                </a:cxn>
                <a:cxn ang="0">
                  <a:pos x="11" y="61"/>
                </a:cxn>
                <a:cxn ang="0">
                  <a:pos x="14" y="92"/>
                </a:cxn>
                <a:cxn ang="0">
                  <a:pos x="5" y="135"/>
                </a:cxn>
                <a:cxn ang="0">
                  <a:pos x="70" y="89"/>
                </a:cxn>
                <a:cxn ang="0">
                  <a:pos x="85" y="26"/>
                </a:cxn>
                <a:cxn ang="0">
                  <a:pos x="36" y="15"/>
                </a:cxn>
                <a:cxn ang="0">
                  <a:pos x="30" y="17"/>
                </a:cxn>
              </a:cxnLst>
              <a:rect l="0" t="0" r="0" b="0"/>
              <a:pathLst>
                <a:path w="124" h="203">
                  <a:moveTo>
                    <a:pt x="0" y="51"/>
                  </a:moveTo>
                  <a:cubicBezTo>
                    <a:pt x="4" y="63"/>
                    <a:pt x="13" y="72"/>
                    <a:pt x="16" y="86"/>
                  </a:cubicBezTo>
                  <a:cubicBezTo>
                    <a:pt x="19" y="99"/>
                    <a:pt x="20" y="116"/>
                    <a:pt x="20" y="129"/>
                  </a:cubicBezTo>
                  <a:cubicBezTo>
                    <a:pt x="19" y="150"/>
                    <a:pt x="13" y="168"/>
                    <a:pt x="8" y="188"/>
                  </a:cubicBezTo>
                  <a:cubicBezTo>
                    <a:pt x="39" y="203"/>
                    <a:pt x="87" y="146"/>
                    <a:pt x="98" y="124"/>
                  </a:cubicBezTo>
                  <a:cubicBezTo>
                    <a:pt x="111" y="98"/>
                    <a:pt x="124" y="66"/>
                    <a:pt x="119" y="37"/>
                  </a:cubicBezTo>
                  <a:cubicBezTo>
                    <a:pt x="112" y="0"/>
                    <a:pt x="74" y="7"/>
                    <a:pt x="51" y="21"/>
                  </a:cubicBezTo>
                  <a:cubicBezTo>
                    <a:pt x="48" y="22"/>
                    <a:pt x="45" y="23"/>
                    <a:pt x="43" y="25"/>
                  </a:cubicBezTo>
                </a:path>
              </a:pathLst>
            </a:custGeom>
            <a:solidFill>
              <a:srgbClr val="C69763"/>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 name="Freeform 13">
              <a:extLst>
                <a:ext uri="{FF2B5EF4-FFF2-40B4-BE49-F238E27FC236}">
                  <a16:creationId xmlns:a16="http://schemas.microsoft.com/office/drawing/2014/main" xmlns="" id="{EF167105-09F6-4A45-A0A8-1DF521B7FD8D}"/>
                </a:ext>
              </a:extLst>
            </p:cNvPr>
            <p:cNvSpPr/>
            <p:nvPr/>
          </p:nvSpPr>
          <p:spPr>
            <a:xfrm>
              <a:off x="920" y="556"/>
              <a:ext cx="182" cy="105"/>
            </a:xfrm>
            <a:custGeom>
              <a:avLst/>
              <a:gdLst/>
              <a:ahLst/>
              <a:cxnLst>
                <a:cxn ang="0">
                  <a:pos x="150" y="93"/>
                </a:cxn>
                <a:cxn ang="0">
                  <a:pos x="87" y="101"/>
                </a:cxn>
                <a:cxn ang="0">
                  <a:pos x="25" y="79"/>
                </a:cxn>
                <a:cxn ang="0">
                  <a:pos x="48" y="15"/>
                </a:cxn>
                <a:cxn ang="0">
                  <a:pos x="87" y="0"/>
                </a:cxn>
                <a:cxn ang="0">
                  <a:pos x="125" y="29"/>
                </a:cxn>
                <a:cxn ang="0">
                  <a:pos x="182" y="69"/>
                </a:cxn>
              </a:cxnLst>
              <a:rect l="0" t="0" r="0" b="0"/>
              <a:pathLst>
                <a:path w="253" h="145">
                  <a:moveTo>
                    <a:pt x="209" y="129"/>
                  </a:moveTo>
                  <a:cubicBezTo>
                    <a:pt x="190" y="145"/>
                    <a:pt x="144" y="143"/>
                    <a:pt x="121" y="140"/>
                  </a:cubicBezTo>
                  <a:cubicBezTo>
                    <a:pt x="91" y="136"/>
                    <a:pt x="57" y="132"/>
                    <a:pt x="35" y="110"/>
                  </a:cubicBezTo>
                  <a:cubicBezTo>
                    <a:pt x="0" y="73"/>
                    <a:pt x="30" y="41"/>
                    <a:pt x="67" y="22"/>
                  </a:cubicBezTo>
                  <a:cubicBezTo>
                    <a:pt x="80" y="15"/>
                    <a:pt x="107" y="0"/>
                    <a:pt x="122" y="0"/>
                  </a:cubicBezTo>
                  <a:cubicBezTo>
                    <a:pt x="145" y="0"/>
                    <a:pt x="159" y="27"/>
                    <a:pt x="174" y="41"/>
                  </a:cubicBezTo>
                  <a:cubicBezTo>
                    <a:pt x="196" y="61"/>
                    <a:pt x="227" y="82"/>
                    <a:pt x="253" y="96"/>
                  </a:cubicBezTo>
                </a:path>
              </a:pathLst>
            </a:custGeom>
            <a:solidFill>
              <a:srgbClr val="C69763"/>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3" name="Line 14">
              <a:extLst>
                <a:ext uri="{FF2B5EF4-FFF2-40B4-BE49-F238E27FC236}">
                  <a16:creationId xmlns:a16="http://schemas.microsoft.com/office/drawing/2014/main" xmlns="" id="{A2F10186-C3C5-4264-B340-39645FEEAF9C}"/>
                </a:ext>
              </a:extLst>
            </p:cNvPr>
            <p:cNvSpPr/>
            <p:nvPr/>
          </p:nvSpPr>
          <p:spPr>
            <a:xfrm>
              <a:off x="1018" y="554"/>
              <a:ext cx="0" cy="0"/>
            </a:xfrm>
            <a:prstGeom prst="line">
              <a:avLst/>
            </a:prstGeom>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34" name="Line 15">
              <a:extLst>
                <a:ext uri="{FF2B5EF4-FFF2-40B4-BE49-F238E27FC236}">
                  <a16:creationId xmlns:a16="http://schemas.microsoft.com/office/drawing/2014/main" xmlns="" id="{046E4F2D-7A7D-4F56-BA62-3B22EA810F20}"/>
                </a:ext>
              </a:extLst>
            </p:cNvPr>
            <p:cNvSpPr/>
            <p:nvPr/>
          </p:nvSpPr>
          <p:spPr>
            <a:xfrm>
              <a:off x="1018" y="554"/>
              <a:ext cx="0" cy="0"/>
            </a:xfrm>
            <a:prstGeom prst="line">
              <a:avLst/>
            </a:prstGeom>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35" name="Freeform 16">
              <a:extLst>
                <a:ext uri="{FF2B5EF4-FFF2-40B4-BE49-F238E27FC236}">
                  <a16:creationId xmlns:a16="http://schemas.microsoft.com/office/drawing/2014/main" xmlns="" id="{86A211DF-AC33-4E98-A524-5EC09FDE876B}"/>
                </a:ext>
              </a:extLst>
            </p:cNvPr>
            <p:cNvSpPr/>
            <p:nvPr/>
          </p:nvSpPr>
          <p:spPr>
            <a:xfrm>
              <a:off x="1264" y="195"/>
              <a:ext cx="80" cy="196"/>
            </a:xfrm>
            <a:custGeom>
              <a:avLst/>
              <a:gdLst/>
              <a:ahLst/>
              <a:cxnLst>
                <a:cxn ang="0">
                  <a:pos x="36" y="57"/>
                </a:cxn>
                <a:cxn ang="0">
                  <a:pos x="31" y="6"/>
                </a:cxn>
                <a:cxn ang="0">
                  <a:pos x="58" y="45"/>
                </a:cxn>
                <a:cxn ang="0">
                  <a:pos x="76" y="179"/>
                </a:cxn>
                <a:cxn ang="0">
                  <a:pos x="80" y="196"/>
                </a:cxn>
                <a:cxn ang="0">
                  <a:pos x="42" y="178"/>
                </a:cxn>
                <a:cxn ang="0">
                  <a:pos x="39" y="138"/>
                </a:cxn>
                <a:cxn ang="0">
                  <a:pos x="34" y="57"/>
                </a:cxn>
              </a:cxnLst>
              <a:rect l="0" t="0" r="0" b="0"/>
              <a:pathLst>
                <a:path w="111" h="274">
                  <a:moveTo>
                    <a:pt x="51" y="80"/>
                  </a:moveTo>
                  <a:cubicBezTo>
                    <a:pt x="47" y="63"/>
                    <a:pt x="0" y="20"/>
                    <a:pt x="44" y="9"/>
                  </a:cubicBezTo>
                  <a:cubicBezTo>
                    <a:pt x="83" y="0"/>
                    <a:pt x="89" y="37"/>
                    <a:pt x="81" y="64"/>
                  </a:cubicBezTo>
                  <a:cubicBezTo>
                    <a:pt x="65" y="125"/>
                    <a:pt x="93" y="191"/>
                    <a:pt x="106" y="251"/>
                  </a:cubicBezTo>
                  <a:cubicBezTo>
                    <a:pt x="107" y="259"/>
                    <a:pt x="108" y="267"/>
                    <a:pt x="111" y="274"/>
                  </a:cubicBezTo>
                  <a:cubicBezTo>
                    <a:pt x="94" y="270"/>
                    <a:pt x="68" y="264"/>
                    <a:pt x="59" y="249"/>
                  </a:cubicBezTo>
                  <a:cubicBezTo>
                    <a:pt x="52" y="236"/>
                    <a:pt x="55" y="209"/>
                    <a:pt x="55" y="194"/>
                  </a:cubicBezTo>
                  <a:cubicBezTo>
                    <a:pt x="54" y="162"/>
                    <a:pt x="64" y="111"/>
                    <a:pt x="48" y="81"/>
                  </a:cubicBezTo>
                </a:path>
              </a:pathLst>
            </a:custGeom>
            <a:solidFill>
              <a:srgbClr val="F9C932"/>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 name="Freeform 17">
              <a:extLst>
                <a:ext uri="{FF2B5EF4-FFF2-40B4-BE49-F238E27FC236}">
                  <a16:creationId xmlns:a16="http://schemas.microsoft.com/office/drawing/2014/main" xmlns="" id="{7DE6A7F9-1E5D-422E-8FB3-D95BB4AF7595}"/>
                </a:ext>
              </a:extLst>
            </p:cNvPr>
            <p:cNvSpPr/>
            <p:nvPr/>
          </p:nvSpPr>
          <p:spPr>
            <a:xfrm>
              <a:off x="1063" y="272"/>
              <a:ext cx="124" cy="188"/>
            </a:xfrm>
            <a:custGeom>
              <a:avLst/>
              <a:gdLst/>
              <a:ahLst/>
              <a:cxnLst>
                <a:cxn ang="0">
                  <a:pos x="38" y="76"/>
                </a:cxn>
                <a:cxn ang="0">
                  <a:pos x="15" y="53"/>
                </a:cxn>
                <a:cxn ang="0">
                  <a:pos x="0" y="30"/>
                </a:cxn>
                <a:cxn ang="0">
                  <a:pos x="38" y="25"/>
                </a:cxn>
                <a:cxn ang="0">
                  <a:pos x="100" y="126"/>
                </a:cxn>
                <a:cxn ang="0">
                  <a:pos x="122" y="152"/>
                </a:cxn>
                <a:cxn ang="0">
                  <a:pos x="101" y="188"/>
                </a:cxn>
                <a:cxn ang="0">
                  <a:pos x="71" y="129"/>
                </a:cxn>
                <a:cxn ang="0">
                  <a:pos x="33" y="68"/>
                </a:cxn>
              </a:cxnLst>
              <a:rect l="0" t="0" r="0" b="0"/>
              <a:pathLst>
                <a:path w="172" h="262">
                  <a:moveTo>
                    <a:pt x="54" y="107"/>
                  </a:moveTo>
                  <a:cubicBezTo>
                    <a:pt x="42" y="100"/>
                    <a:pt x="35" y="83"/>
                    <a:pt x="22" y="74"/>
                  </a:cubicBezTo>
                  <a:cubicBezTo>
                    <a:pt x="9" y="66"/>
                    <a:pt x="0" y="59"/>
                    <a:pt x="1" y="42"/>
                  </a:cubicBezTo>
                  <a:cubicBezTo>
                    <a:pt x="2" y="0"/>
                    <a:pt x="42" y="0"/>
                    <a:pt x="53" y="36"/>
                  </a:cubicBezTo>
                  <a:cubicBezTo>
                    <a:pt x="69" y="89"/>
                    <a:pt x="103" y="134"/>
                    <a:pt x="139" y="176"/>
                  </a:cubicBezTo>
                  <a:cubicBezTo>
                    <a:pt x="146" y="185"/>
                    <a:pt x="169" y="201"/>
                    <a:pt x="170" y="212"/>
                  </a:cubicBezTo>
                  <a:cubicBezTo>
                    <a:pt x="172" y="223"/>
                    <a:pt x="149" y="252"/>
                    <a:pt x="141" y="262"/>
                  </a:cubicBezTo>
                  <a:cubicBezTo>
                    <a:pt x="121" y="245"/>
                    <a:pt x="112" y="204"/>
                    <a:pt x="99" y="181"/>
                  </a:cubicBezTo>
                  <a:cubicBezTo>
                    <a:pt x="83" y="152"/>
                    <a:pt x="64" y="124"/>
                    <a:pt x="47" y="96"/>
                  </a:cubicBezTo>
                </a:path>
              </a:pathLst>
            </a:custGeom>
            <a:solidFill>
              <a:srgbClr val="F9C932"/>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 name="Freeform 18">
              <a:extLst>
                <a:ext uri="{FF2B5EF4-FFF2-40B4-BE49-F238E27FC236}">
                  <a16:creationId xmlns:a16="http://schemas.microsoft.com/office/drawing/2014/main" xmlns="" id="{967A9884-8A73-458B-BA15-DEBFBAC2A7D7}"/>
                </a:ext>
              </a:extLst>
            </p:cNvPr>
            <p:cNvSpPr/>
            <p:nvPr/>
          </p:nvSpPr>
          <p:spPr>
            <a:xfrm>
              <a:off x="1043" y="274"/>
              <a:ext cx="67" cy="67"/>
            </a:xfrm>
            <a:custGeom>
              <a:avLst/>
              <a:gdLst/>
              <a:ahLst/>
              <a:cxnLst>
                <a:cxn ang="0">
                  <a:pos x="52" y="67"/>
                </a:cxn>
                <a:cxn ang="0">
                  <a:pos x="28" y="10"/>
                </a:cxn>
                <a:cxn ang="0">
                  <a:pos x="60" y="18"/>
                </a:cxn>
                <a:cxn ang="0">
                  <a:pos x="64" y="52"/>
                </a:cxn>
              </a:cxnLst>
              <a:rect l="0" t="0" r="0" b="0"/>
              <a:pathLst>
                <a:path w="94" h="93">
                  <a:moveTo>
                    <a:pt x="74" y="93"/>
                  </a:moveTo>
                  <a:cubicBezTo>
                    <a:pt x="52" y="75"/>
                    <a:pt x="0" y="48"/>
                    <a:pt x="40" y="15"/>
                  </a:cubicBezTo>
                  <a:cubicBezTo>
                    <a:pt x="57" y="0"/>
                    <a:pt x="76" y="8"/>
                    <a:pt x="85" y="25"/>
                  </a:cubicBezTo>
                  <a:cubicBezTo>
                    <a:pt x="94" y="41"/>
                    <a:pt x="89" y="56"/>
                    <a:pt x="90" y="73"/>
                  </a:cubicBezTo>
                </a:path>
              </a:pathLst>
            </a:custGeom>
            <a:solidFill>
              <a:srgbClr val="A87135"/>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 name="Freeform 19">
              <a:extLst>
                <a:ext uri="{FF2B5EF4-FFF2-40B4-BE49-F238E27FC236}">
                  <a16:creationId xmlns:a16="http://schemas.microsoft.com/office/drawing/2014/main" xmlns="" id="{95A11971-2E06-4CA9-BD20-25D1D951564E}"/>
                </a:ext>
              </a:extLst>
            </p:cNvPr>
            <p:cNvSpPr/>
            <p:nvPr/>
          </p:nvSpPr>
          <p:spPr>
            <a:xfrm>
              <a:off x="1276" y="187"/>
              <a:ext cx="51" cy="71"/>
            </a:xfrm>
            <a:custGeom>
              <a:avLst/>
              <a:gdLst/>
              <a:ahLst/>
              <a:cxnLst>
                <a:cxn ang="0">
                  <a:pos x="25" y="71"/>
                </a:cxn>
                <a:cxn ang="0">
                  <a:pos x="7" y="21"/>
                </a:cxn>
                <a:cxn ang="0">
                  <a:pos x="49" y="26"/>
                </a:cxn>
                <a:cxn ang="0">
                  <a:pos x="41" y="70"/>
                </a:cxn>
              </a:cxnLst>
              <a:rect l="0" t="0" r="0" b="0"/>
              <a:pathLst>
                <a:path w="71" h="98">
                  <a:moveTo>
                    <a:pt x="36" y="98"/>
                  </a:moveTo>
                  <a:cubicBezTo>
                    <a:pt x="32" y="79"/>
                    <a:pt x="0" y="50"/>
                    <a:pt x="11" y="29"/>
                  </a:cubicBezTo>
                  <a:cubicBezTo>
                    <a:pt x="27" y="0"/>
                    <a:pt x="56" y="21"/>
                    <a:pt x="69" y="37"/>
                  </a:cubicBezTo>
                  <a:cubicBezTo>
                    <a:pt x="71" y="58"/>
                    <a:pt x="57" y="77"/>
                    <a:pt x="58" y="97"/>
                  </a:cubicBezTo>
                </a:path>
              </a:pathLst>
            </a:custGeom>
            <a:solidFill>
              <a:srgbClr val="A87135"/>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 name="Freeform 20">
              <a:extLst>
                <a:ext uri="{FF2B5EF4-FFF2-40B4-BE49-F238E27FC236}">
                  <a16:creationId xmlns:a16="http://schemas.microsoft.com/office/drawing/2014/main" xmlns="" id="{2476257C-7530-4A30-BED6-B69E83D31C49}"/>
                </a:ext>
              </a:extLst>
            </p:cNvPr>
            <p:cNvSpPr/>
            <p:nvPr/>
          </p:nvSpPr>
          <p:spPr>
            <a:xfrm>
              <a:off x="1267" y="765"/>
              <a:ext cx="436" cy="299"/>
            </a:xfrm>
            <a:custGeom>
              <a:avLst/>
              <a:gdLst/>
              <a:ahLst/>
              <a:cxnLst>
                <a:cxn ang="0">
                  <a:pos x="0" y="191"/>
                </a:cxn>
                <a:cxn ang="0">
                  <a:pos x="241" y="39"/>
                </a:cxn>
                <a:cxn ang="0">
                  <a:pos x="410" y="69"/>
                </a:cxn>
                <a:cxn ang="0">
                  <a:pos x="208" y="296"/>
                </a:cxn>
                <a:cxn ang="0">
                  <a:pos x="6" y="201"/>
                </a:cxn>
              </a:cxnLst>
              <a:rect l="0" t="0" r="0" b="0"/>
              <a:pathLst>
                <a:path w="605" h="416">
                  <a:moveTo>
                    <a:pt x="0" y="266"/>
                  </a:moveTo>
                  <a:cubicBezTo>
                    <a:pt x="81" y="139"/>
                    <a:pt x="189" y="85"/>
                    <a:pt x="335" y="55"/>
                  </a:cubicBezTo>
                  <a:cubicBezTo>
                    <a:pt x="411" y="39"/>
                    <a:pt x="549" y="0"/>
                    <a:pt x="569" y="96"/>
                  </a:cubicBezTo>
                  <a:cubicBezTo>
                    <a:pt x="605" y="276"/>
                    <a:pt x="466" y="403"/>
                    <a:pt x="289" y="412"/>
                  </a:cubicBezTo>
                  <a:cubicBezTo>
                    <a:pt x="191" y="416"/>
                    <a:pt x="73" y="355"/>
                    <a:pt x="9" y="280"/>
                  </a:cubicBezTo>
                </a:path>
              </a:pathLst>
            </a:custGeom>
            <a:solidFill>
              <a:srgbClr val="FFFFF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 name="Freeform 21">
              <a:extLst>
                <a:ext uri="{FF2B5EF4-FFF2-40B4-BE49-F238E27FC236}">
                  <a16:creationId xmlns:a16="http://schemas.microsoft.com/office/drawing/2014/main" xmlns="" id="{C48EB2CA-3645-4E59-AE48-B020A190BDBF}"/>
                </a:ext>
              </a:extLst>
            </p:cNvPr>
            <p:cNvSpPr/>
            <p:nvPr/>
          </p:nvSpPr>
          <p:spPr>
            <a:xfrm>
              <a:off x="1503" y="520"/>
              <a:ext cx="195" cy="477"/>
            </a:xfrm>
            <a:custGeom>
              <a:avLst/>
              <a:gdLst/>
              <a:ahLst/>
              <a:cxnLst>
                <a:cxn ang="0">
                  <a:pos x="2" y="0"/>
                </a:cxn>
                <a:cxn ang="0">
                  <a:pos x="0" y="2"/>
                </a:cxn>
                <a:cxn ang="0">
                  <a:pos x="25" y="52"/>
                </a:cxn>
                <a:cxn ang="0">
                  <a:pos x="41" y="74"/>
                </a:cxn>
                <a:cxn ang="0">
                  <a:pos x="61" y="122"/>
                </a:cxn>
                <a:cxn ang="0">
                  <a:pos x="75" y="155"/>
                </a:cxn>
                <a:cxn ang="0">
                  <a:pos x="97" y="197"/>
                </a:cxn>
                <a:cxn ang="0">
                  <a:pos x="116" y="230"/>
                </a:cxn>
                <a:cxn ang="0">
                  <a:pos x="140" y="266"/>
                </a:cxn>
                <a:cxn ang="0">
                  <a:pos x="165" y="301"/>
                </a:cxn>
                <a:cxn ang="0">
                  <a:pos x="126" y="475"/>
                </a:cxn>
                <a:cxn ang="0">
                  <a:pos x="126" y="475"/>
                </a:cxn>
                <a:cxn ang="0">
                  <a:pos x="130" y="476"/>
                </a:cxn>
                <a:cxn ang="0">
                  <a:pos x="170" y="299"/>
                </a:cxn>
                <a:cxn ang="0">
                  <a:pos x="145" y="262"/>
                </a:cxn>
                <a:cxn ang="0">
                  <a:pos x="121" y="228"/>
                </a:cxn>
                <a:cxn ang="0">
                  <a:pos x="102" y="194"/>
                </a:cxn>
                <a:cxn ang="0">
                  <a:pos x="80" y="153"/>
                </a:cxn>
                <a:cxn ang="0">
                  <a:pos x="67" y="120"/>
                </a:cxn>
                <a:cxn ang="0">
                  <a:pos x="46" y="71"/>
                </a:cxn>
                <a:cxn ang="0">
                  <a:pos x="30" y="48"/>
                </a:cxn>
                <a:cxn ang="0">
                  <a:pos x="5" y="2"/>
                </a:cxn>
                <a:cxn ang="0">
                  <a:pos x="2" y="0"/>
                </a:cxn>
              </a:cxnLst>
              <a:rect l="0" t="0" r="0" b="0"/>
              <a:pathLst>
                <a:path w="270" h="664">
                  <a:moveTo>
                    <a:pt x="4" y="0"/>
                  </a:moveTo>
                  <a:cubicBezTo>
                    <a:pt x="2" y="0"/>
                    <a:pt x="0" y="2"/>
                    <a:pt x="0" y="4"/>
                  </a:cubicBezTo>
                  <a:cubicBezTo>
                    <a:pt x="1" y="28"/>
                    <a:pt x="19" y="50"/>
                    <a:pt x="35" y="73"/>
                  </a:cubicBezTo>
                  <a:cubicBezTo>
                    <a:pt x="44" y="84"/>
                    <a:pt x="52" y="94"/>
                    <a:pt x="57" y="104"/>
                  </a:cubicBezTo>
                  <a:cubicBezTo>
                    <a:pt x="69" y="127"/>
                    <a:pt x="77" y="148"/>
                    <a:pt x="85" y="171"/>
                  </a:cubicBezTo>
                  <a:cubicBezTo>
                    <a:pt x="104" y="217"/>
                    <a:pt x="104" y="217"/>
                    <a:pt x="104" y="217"/>
                  </a:cubicBezTo>
                  <a:cubicBezTo>
                    <a:pt x="112" y="237"/>
                    <a:pt x="124" y="256"/>
                    <a:pt x="135" y="275"/>
                  </a:cubicBezTo>
                  <a:cubicBezTo>
                    <a:pt x="144" y="290"/>
                    <a:pt x="153" y="305"/>
                    <a:pt x="161" y="321"/>
                  </a:cubicBezTo>
                  <a:cubicBezTo>
                    <a:pt x="170" y="339"/>
                    <a:pt x="183" y="355"/>
                    <a:pt x="195" y="371"/>
                  </a:cubicBezTo>
                  <a:cubicBezTo>
                    <a:pt x="208" y="387"/>
                    <a:pt x="220" y="402"/>
                    <a:pt x="229" y="420"/>
                  </a:cubicBezTo>
                  <a:cubicBezTo>
                    <a:pt x="262" y="490"/>
                    <a:pt x="244" y="617"/>
                    <a:pt x="175" y="662"/>
                  </a:cubicBezTo>
                  <a:cubicBezTo>
                    <a:pt x="173" y="663"/>
                    <a:pt x="174" y="660"/>
                    <a:pt x="175" y="662"/>
                  </a:cubicBezTo>
                  <a:cubicBezTo>
                    <a:pt x="176" y="664"/>
                    <a:pt x="178" y="664"/>
                    <a:pt x="180" y="663"/>
                  </a:cubicBezTo>
                  <a:cubicBezTo>
                    <a:pt x="253" y="616"/>
                    <a:pt x="270" y="490"/>
                    <a:pt x="236" y="417"/>
                  </a:cubicBezTo>
                  <a:cubicBezTo>
                    <a:pt x="227" y="398"/>
                    <a:pt x="214" y="382"/>
                    <a:pt x="202" y="366"/>
                  </a:cubicBezTo>
                  <a:cubicBezTo>
                    <a:pt x="189" y="351"/>
                    <a:pt x="177" y="335"/>
                    <a:pt x="168" y="318"/>
                  </a:cubicBezTo>
                  <a:cubicBezTo>
                    <a:pt x="160" y="301"/>
                    <a:pt x="151" y="286"/>
                    <a:pt x="142" y="271"/>
                  </a:cubicBezTo>
                  <a:cubicBezTo>
                    <a:pt x="131" y="252"/>
                    <a:pt x="120" y="233"/>
                    <a:pt x="111" y="214"/>
                  </a:cubicBezTo>
                  <a:cubicBezTo>
                    <a:pt x="93" y="168"/>
                    <a:pt x="93" y="168"/>
                    <a:pt x="93" y="168"/>
                  </a:cubicBezTo>
                  <a:cubicBezTo>
                    <a:pt x="85" y="146"/>
                    <a:pt x="76" y="123"/>
                    <a:pt x="64" y="100"/>
                  </a:cubicBezTo>
                  <a:cubicBezTo>
                    <a:pt x="59" y="90"/>
                    <a:pt x="50" y="79"/>
                    <a:pt x="42" y="68"/>
                  </a:cubicBezTo>
                  <a:cubicBezTo>
                    <a:pt x="26" y="47"/>
                    <a:pt x="9" y="25"/>
                    <a:pt x="8" y="4"/>
                  </a:cubicBezTo>
                  <a:cubicBezTo>
                    <a:pt x="8" y="1"/>
                    <a:pt x="6" y="0"/>
                    <a:pt x="4"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 name="Freeform 22">
              <a:extLst>
                <a:ext uri="{FF2B5EF4-FFF2-40B4-BE49-F238E27FC236}">
                  <a16:creationId xmlns:a16="http://schemas.microsoft.com/office/drawing/2014/main" xmlns="" id="{1E1D9C33-AFD4-47EA-902B-1B2381CA4C7E}"/>
                </a:ext>
              </a:extLst>
            </p:cNvPr>
            <p:cNvSpPr/>
            <p:nvPr/>
          </p:nvSpPr>
          <p:spPr>
            <a:xfrm>
              <a:off x="928" y="367"/>
              <a:ext cx="742" cy="674"/>
            </a:xfrm>
            <a:custGeom>
              <a:avLst/>
              <a:gdLst/>
              <a:ahLst/>
              <a:cxnLst>
                <a:cxn ang="0">
                  <a:pos x="437" y="668"/>
                </a:cxn>
                <a:cxn ang="0">
                  <a:pos x="355" y="603"/>
                </a:cxn>
                <a:cxn ang="0">
                  <a:pos x="325" y="564"/>
                </a:cxn>
                <a:cxn ang="0">
                  <a:pos x="250" y="452"/>
                </a:cxn>
                <a:cxn ang="0">
                  <a:pos x="212" y="344"/>
                </a:cxn>
                <a:cxn ang="0">
                  <a:pos x="206" y="310"/>
                </a:cxn>
                <a:cxn ang="0">
                  <a:pos x="190" y="247"/>
                </a:cxn>
                <a:cxn ang="0">
                  <a:pos x="188" y="246"/>
                </a:cxn>
                <a:cxn ang="0">
                  <a:pos x="186" y="246"/>
                </a:cxn>
                <a:cxn ang="0">
                  <a:pos x="167" y="259"/>
                </a:cxn>
                <a:cxn ang="0">
                  <a:pos x="100" y="289"/>
                </a:cxn>
                <a:cxn ang="0">
                  <a:pos x="12" y="250"/>
                </a:cxn>
                <a:cxn ang="0">
                  <a:pos x="87" y="190"/>
                </a:cxn>
                <a:cxn ang="0">
                  <a:pos x="97" y="186"/>
                </a:cxn>
                <a:cxn ang="0">
                  <a:pos x="185" y="147"/>
                </a:cxn>
                <a:cxn ang="0">
                  <a:pos x="236" y="94"/>
                </a:cxn>
                <a:cxn ang="0">
                  <a:pos x="244" y="83"/>
                </a:cxn>
                <a:cxn ang="0">
                  <a:pos x="336" y="22"/>
                </a:cxn>
                <a:cxn ang="0">
                  <a:pos x="523" y="50"/>
                </a:cxn>
                <a:cxn ang="0">
                  <a:pos x="614" y="68"/>
                </a:cxn>
                <a:cxn ang="0">
                  <a:pos x="664" y="54"/>
                </a:cxn>
                <a:cxn ang="0">
                  <a:pos x="680" y="45"/>
                </a:cxn>
                <a:cxn ang="0">
                  <a:pos x="707" y="33"/>
                </a:cxn>
                <a:cxn ang="0">
                  <a:pos x="723" y="41"/>
                </a:cxn>
                <a:cxn ang="0">
                  <a:pos x="723" y="105"/>
                </a:cxn>
                <a:cxn ang="0">
                  <a:pos x="645" y="162"/>
                </a:cxn>
                <a:cxn ang="0">
                  <a:pos x="584" y="158"/>
                </a:cxn>
                <a:cxn ang="0">
                  <a:pos x="580" y="159"/>
                </a:cxn>
                <a:cxn ang="0">
                  <a:pos x="581" y="163"/>
                </a:cxn>
                <a:cxn ang="0">
                  <a:pos x="646" y="167"/>
                </a:cxn>
                <a:cxn ang="0">
                  <a:pos x="728" y="108"/>
                </a:cxn>
                <a:cxn ang="0">
                  <a:pos x="729" y="38"/>
                </a:cxn>
                <a:cxn ang="0">
                  <a:pos x="706" y="27"/>
                </a:cxn>
                <a:cxn ang="0">
                  <a:pos x="677" y="40"/>
                </a:cxn>
                <a:cxn ang="0">
                  <a:pos x="662" y="48"/>
                </a:cxn>
                <a:cxn ang="0">
                  <a:pos x="613" y="62"/>
                </a:cxn>
                <a:cxn ang="0">
                  <a:pos x="526" y="45"/>
                </a:cxn>
                <a:cxn ang="0">
                  <a:pos x="334" y="16"/>
                </a:cxn>
                <a:cxn ang="0">
                  <a:pos x="239" y="80"/>
                </a:cxn>
                <a:cxn ang="0">
                  <a:pos x="231" y="91"/>
                </a:cxn>
                <a:cxn ang="0">
                  <a:pos x="182" y="142"/>
                </a:cxn>
                <a:cxn ang="0">
                  <a:pos x="96" y="181"/>
                </a:cxn>
                <a:cxn ang="0">
                  <a:pos x="85" y="184"/>
                </a:cxn>
                <a:cxn ang="0">
                  <a:pos x="7" y="251"/>
                </a:cxn>
                <a:cxn ang="0">
                  <a:pos x="101" y="295"/>
                </a:cxn>
                <a:cxn ang="0">
                  <a:pos x="170" y="264"/>
                </a:cxn>
                <a:cxn ang="0">
                  <a:pos x="186" y="253"/>
                </a:cxn>
                <a:cxn ang="0">
                  <a:pos x="200" y="312"/>
                </a:cxn>
                <a:cxn ang="0">
                  <a:pos x="206" y="345"/>
                </a:cxn>
                <a:cxn ang="0">
                  <a:pos x="244" y="454"/>
                </a:cxn>
                <a:cxn ang="0">
                  <a:pos x="321" y="568"/>
                </a:cxn>
                <a:cxn ang="0">
                  <a:pos x="350" y="606"/>
                </a:cxn>
                <a:cxn ang="0">
                  <a:pos x="434" y="674"/>
                </a:cxn>
              </a:cxnLst>
              <a:rect l="0" t="0" r="0" b="0"/>
              <a:pathLst>
                <a:path w="1030" h="939">
                  <a:moveTo>
                    <a:pt x="608" y="932"/>
                  </a:moveTo>
                  <a:cubicBezTo>
                    <a:pt x="563" y="913"/>
                    <a:pt x="520" y="877"/>
                    <a:pt x="493" y="841"/>
                  </a:cubicBezTo>
                  <a:cubicBezTo>
                    <a:pt x="452" y="787"/>
                    <a:pt x="452" y="787"/>
                    <a:pt x="452" y="787"/>
                  </a:cubicBezTo>
                  <a:cubicBezTo>
                    <a:pt x="413" y="736"/>
                    <a:pt x="376" y="688"/>
                    <a:pt x="348" y="630"/>
                  </a:cubicBezTo>
                  <a:cubicBezTo>
                    <a:pt x="325" y="583"/>
                    <a:pt x="308" y="533"/>
                    <a:pt x="295" y="480"/>
                  </a:cubicBezTo>
                  <a:cubicBezTo>
                    <a:pt x="292" y="465"/>
                    <a:pt x="289" y="450"/>
                    <a:pt x="287" y="433"/>
                  </a:cubicBezTo>
                  <a:cubicBezTo>
                    <a:pt x="282" y="402"/>
                    <a:pt x="278" y="370"/>
                    <a:pt x="265" y="345"/>
                  </a:cubicBezTo>
                  <a:cubicBezTo>
                    <a:pt x="264" y="344"/>
                    <a:pt x="263" y="343"/>
                    <a:pt x="262" y="343"/>
                  </a:cubicBezTo>
                  <a:cubicBezTo>
                    <a:pt x="261" y="343"/>
                    <a:pt x="260" y="343"/>
                    <a:pt x="259" y="344"/>
                  </a:cubicBezTo>
                  <a:cubicBezTo>
                    <a:pt x="232" y="362"/>
                    <a:pt x="232" y="362"/>
                    <a:pt x="232" y="362"/>
                  </a:cubicBezTo>
                  <a:cubicBezTo>
                    <a:pt x="204" y="382"/>
                    <a:pt x="179" y="400"/>
                    <a:pt x="140" y="403"/>
                  </a:cubicBezTo>
                  <a:cubicBezTo>
                    <a:pt x="102" y="406"/>
                    <a:pt x="25" y="390"/>
                    <a:pt x="18" y="349"/>
                  </a:cubicBezTo>
                  <a:cubicBezTo>
                    <a:pt x="10" y="301"/>
                    <a:pt x="79" y="278"/>
                    <a:pt x="121" y="265"/>
                  </a:cubicBezTo>
                  <a:cubicBezTo>
                    <a:pt x="136" y="260"/>
                    <a:pt x="136" y="260"/>
                    <a:pt x="136" y="260"/>
                  </a:cubicBezTo>
                  <a:cubicBezTo>
                    <a:pt x="183" y="244"/>
                    <a:pt x="224" y="226"/>
                    <a:pt x="258" y="206"/>
                  </a:cubicBezTo>
                  <a:cubicBezTo>
                    <a:pt x="290" y="188"/>
                    <a:pt x="309" y="161"/>
                    <a:pt x="328" y="132"/>
                  </a:cubicBezTo>
                  <a:cubicBezTo>
                    <a:pt x="339" y="116"/>
                    <a:pt x="339" y="116"/>
                    <a:pt x="339" y="116"/>
                  </a:cubicBezTo>
                  <a:cubicBezTo>
                    <a:pt x="369" y="74"/>
                    <a:pt x="414" y="44"/>
                    <a:pt x="467" y="31"/>
                  </a:cubicBezTo>
                  <a:cubicBezTo>
                    <a:pt x="558" y="8"/>
                    <a:pt x="640" y="21"/>
                    <a:pt x="727" y="71"/>
                  </a:cubicBezTo>
                  <a:cubicBezTo>
                    <a:pt x="766" y="94"/>
                    <a:pt x="806" y="101"/>
                    <a:pt x="853" y="95"/>
                  </a:cubicBezTo>
                  <a:cubicBezTo>
                    <a:pt x="876" y="92"/>
                    <a:pt x="899" y="86"/>
                    <a:pt x="923" y="76"/>
                  </a:cubicBezTo>
                  <a:cubicBezTo>
                    <a:pt x="944" y="64"/>
                    <a:pt x="944" y="64"/>
                    <a:pt x="944" y="64"/>
                  </a:cubicBezTo>
                  <a:cubicBezTo>
                    <a:pt x="957" y="56"/>
                    <a:pt x="971" y="48"/>
                    <a:pt x="982" y="47"/>
                  </a:cubicBezTo>
                  <a:cubicBezTo>
                    <a:pt x="992" y="47"/>
                    <a:pt x="1000" y="50"/>
                    <a:pt x="1005" y="58"/>
                  </a:cubicBezTo>
                  <a:cubicBezTo>
                    <a:pt x="1020" y="79"/>
                    <a:pt x="1012" y="127"/>
                    <a:pt x="1004" y="147"/>
                  </a:cubicBezTo>
                  <a:cubicBezTo>
                    <a:pt x="986" y="190"/>
                    <a:pt x="951" y="215"/>
                    <a:pt x="896" y="226"/>
                  </a:cubicBezTo>
                  <a:cubicBezTo>
                    <a:pt x="867" y="231"/>
                    <a:pt x="830" y="233"/>
                    <a:pt x="812" y="221"/>
                  </a:cubicBezTo>
                  <a:cubicBezTo>
                    <a:pt x="810" y="220"/>
                    <a:pt x="807" y="220"/>
                    <a:pt x="806" y="222"/>
                  </a:cubicBezTo>
                  <a:cubicBezTo>
                    <a:pt x="805" y="224"/>
                    <a:pt x="805" y="226"/>
                    <a:pt x="807" y="228"/>
                  </a:cubicBezTo>
                  <a:cubicBezTo>
                    <a:pt x="833" y="245"/>
                    <a:pt x="883" y="237"/>
                    <a:pt x="897" y="234"/>
                  </a:cubicBezTo>
                  <a:cubicBezTo>
                    <a:pt x="955" y="222"/>
                    <a:pt x="992" y="195"/>
                    <a:pt x="1011" y="151"/>
                  </a:cubicBezTo>
                  <a:cubicBezTo>
                    <a:pt x="1020" y="130"/>
                    <a:pt x="1030" y="78"/>
                    <a:pt x="1012" y="53"/>
                  </a:cubicBezTo>
                  <a:cubicBezTo>
                    <a:pt x="1005" y="43"/>
                    <a:pt x="995" y="38"/>
                    <a:pt x="981" y="39"/>
                  </a:cubicBezTo>
                  <a:cubicBezTo>
                    <a:pt x="968" y="40"/>
                    <a:pt x="954" y="49"/>
                    <a:pt x="940" y="57"/>
                  </a:cubicBezTo>
                  <a:cubicBezTo>
                    <a:pt x="920" y="68"/>
                    <a:pt x="920" y="68"/>
                    <a:pt x="920" y="68"/>
                  </a:cubicBezTo>
                  <a:cubicBezTo>
                    <a:pt x="897" y="78"/>
                    <a:pt x="875" y="84"/>
                    <a:pt x="852" y="87"/>
                  </a:cubicBezTo>
                  <a:cubicBezTo>
                    <a:pt x="806" y="93"/>
                    <a:pt x="769" y="86"/>
                    <a:pt x="731" y="64"/>
                  </a:cubicBezTo>
                  <a:cubicBezTo>
                    <a:pt x="642" y="13"/>
                    <a:pt x="558" y="0"/>
                    <a:pt x="465" y="23"/>
                  </a:cubicBezTo>
                  <a:cubicBezTo>
                    <a:pt x="411" y="36"/>
                    <a:pt x="364" y="68"/>
                    <a:pt x="333" y="112"/>
                  </a:cubicBezTo>
                  <a:cubicBezTo>
                    <a:pt x="321" y="128"/>
                    <a:pt x="321" y="128"/>
                    <a:pt x="321" y="128"/>
                  </a:cubicBezTo>
                  <a:cubicBezTo>
                    <a:pt x="302" y="155"/>
                    <a:pt x="285" y="182"/>
                    <a:pt x="254" y="199"/>
                  </a:cubicBezTo>
                  <a:cubicBezTo>
                    <a:pt x="220" y="219"/>
                    <a:pt x="180" y="237"/>
                    <a:pt x="134" y="253"/>
                  </a:cubicBezTo>
                  <a:cubicBezTo>
                    <a:pt x="119" y="257"/>
                    <a:pt x="119" y="257"/>
                    <a:pt x="119" y="257"/>
                  </a:cubicBezTo>
                  <a:cubicBezTo>
                    <a:pt x="74" y="271"/>
                    <a:pt x="0" y="295"/>
                    <a:pt x="10" y="350"/>
                  </a:cubicBezTo>
                  <a:cubicBezTo>
                    <a:pt x="18" y="401"/>
                    <a:pt x="106" y="414"/>
                    <a:pt x="141" y="411"/>
                  </a:cubicBezTo>
                  <a:cubicBezTo>
                    <a:pt x="182" y="407"/>
                    <a:pt x="209" y="389"/>
                    <a:pt x="237" y="369"/>
                  </a:cubicBezTo>
                  <a:cubicBezTo>
                    <a:pt x="237" y="369"/>
                    <a:pt x="253" y="357"/>
                    <a:pt x="259" y="353"/>
                  </a:cubicBezTo>
                  <a:cubicBezTo>
                    <a:pt x="270" y="376"/>
                    <a:pt x="275" y="406"/>
                    <a:pt x="279" y="435"/>
                  </a:cubicBezTo>
                  <a:cubicBezTo>
                    <a:pt x="281" y="451"/>
                    <a:pt x="284" y="467"/>
                    <a:pt x="287" y="482"/>
                  </a:cubicBezTo>
                  <a:cubicBezTo>
                    <a:pt x="300" y="535"/>
                    <a:pt x="318" y="586"/>
                    <a:pt x="340" y="633"/>
                  </a:cubicBezTo>
                  <a:cubicBezTo>
                    <a:pt x="369" y="693"/>
                    <a:pt x="408" y="743"/>
                    <a:pt x="446" y="792"/>
                  </a:cubicBezTo>
                  <a:cubicBezTo>
                    <a:pt x="487" y="845"/>
                    <a:pt x="487" y="845"/>
                    <a:pt x="487" y="845"/>
                  </a:cubicBezTo>
                  <a:cubicBezTo>
                    <a:pt x="513" y="881"/>
                    <a:pt x="556" y="919"/>
                    <a:pt x="603" y="939"/>
                  </a:cubicBezTo>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 name="Freeform 23">
              <a:extLst>
                <a:ext uri="{FF2B5EF4-FFF2-40B4-BE49-F238E27FC236}">
                  <a16:creationId xmlns:a16="http://schemas.microsoft.com/office/drawing/2014/main" xmlns="" id="{6D74EB62-53C2-43A2-B29C-95D801ED866F}"/>
                </a:ext>
              </a:extLst>
            </p:cNvPr>
            <p:cNvSpPr/>
            <p:nvPr/>
          </p:nvSpPr>
          <p:spPr>
            <a:xfrm>
              <a:off x="1363" y="895"/>
              <a:ext cx="246" cy="135"/>
            </a:xfrm>
            <a:custGeom>
              <a:avLst/>
              <a:gdLst/>
              <a:ahLst/>
              <a:cxnLst>
                <a:cxn ang="0">
                  <a:pos x="243" y="0"/>
                </a:cxn>
                <a:cxn ang="0">
                  <a:pos x="240" y="2"/>
                </a:cxn>
                <a:cxn ang="0">
                  <a:pos x="151" y="123"/>
                </a:cxn>
                <a:cxn ang="0">
                  <a:pos x="66" y="114"/>
                </a:cxn>
                <a:cxn ang="0">
                  <a:pos x="25" y="83"/>
                </a:cxn>
                <a:cxn ang="0">
                  <a:pos x="5" y="64"/>
                </a:cxn>
                <a:cxn ang="0">
                  <a:pos x="0" y="65"/>
                </a:cxn>
                <a:cxn ang="0">
                  <a:pos x="1" y="68"/>
                </a:cxn>
                <a:cxn ang="0">
                  <a:pos x="21" y="87"/>
                </a:cxn>
                <a:cxn ang="0">
                  <a:pos x="63" y="119"/>
                </a:cxn>
                <a:cxn ang="0">
                  <a:pos x="151" y="129"/>
                </a:cxn>
                <a:cxn ang="0">
                  <a:pos x="246" y="3"/>
                </a:cxn>
                <a:cxn ang="0">
                  <a:pos x="243" y="0"/>
                </a:cxn>
              </a:cxnLst>
              <a:rect l="0" t="0" r="0" b="0"/>
              <a:pathLst>
                <a:path w="342" h="188">
                  <a:moveTo>
                    <a:pt x="338" y="0"/>
                  </a:moveTo>
                  <a:cubicBezTo>
                    <a:pt x="336" y="0"/>
                    <a:pt x="334" y="2"/>
                    <a:pt x="334" y="4"/>
                  </a:cubicBezTo>
                  <a:cubicBezTo>
                    <a:pt x="326" y="77"/>
                    <a:pt x="305" y="155"/>
                    <a:pt x="210" y="172"/>
                  </a:cubicBezTo>
                  <a:cubicBezTo>
                    <a:pt x="165" y="180"/>
                    <a:pt x="128" y="176"/>
                    <a:pt x="92" y="160"/>
                  </a:cubicBezTo>
                  <a:cubicBezTo>
                    <a:pt x="70" y="150"/>
                    <a:pt x="53" y="133"/>
                    <a:pt x="36" y="116"/>
                  </a:cubicBezTo>
                  <a:cubicBezTo>
                    <a:pt x="27" y="107"/>
                    <a:pt x="17" y="98"/>
                    <a:pt x="7" y="90"/>
                  </a:cubicBezTo>
                  <a:cubicBezTo>
                    <a:pt x="5" y="88"/>
                    <a:pt x="3" y="89"/>
                    <a:pt x="1" y="91"/>
                  </a:cubicBezTo>
                  <a:cubicBezTo>
                    <a:pt x="0" y="92"/>
                    <a:pt x="0" y="95"/>
                    <a:pt x="2" y="96"/>
                  </a:cubicBezTo>
                  <a:cubicBezTo>
                    <a:pt x="12" y="104"/>
                    <a:pt x="21" y="113"/>
                    <a:pt x="30" y="122"/>
                  </a:cubicBezTo>
                  <a:cubicBezTo>
                    <a:pt x="47" y="139"/>
                    <a:pt x="65" y="156"/>
                    <a:pt x="88" y="167"/>
                  </a:cubicBezTo>
                  <a:cubicBezTo>
                    <a:pt x="126" y="184"/>
                    <a:pt x="164" y="188"/>
                    <a:pt x="211" y="180"/>
                  </a:cubicBezTo>
                  <a:cubicBezTo>
                    <a:pt x="313" y="162"/>
                    <a:pt x="334" y="77"/>
                    <a:pt x="342" y="5"/>
                  </a:cubicBezTo>
                  <a:cubicBezTo>
                    <a:pt x="342" y="3"/>
                    <a:pt x="340" y="1"/>
                    <a:pt x="338"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3" name="Freeform 24">
              <a:extLst>
                <a:ext uri="{FF2B5EF4-FFF2-40B4-BE49-F238E27FC236}">
                  <a16:creationId xmlns:a16="http://schemas.microsoft.com/office/drawing/2014/main" xmlns="" id="{66836EE9-257A-4F7C-BD85-B13C9C5B8D15}"/>
                </a:ext>
              </a:extLst>
            </p:cNvPr>
            <p:cNvSpPr/>
            <p:nvPr/>
          </p:nvSpPr>
          <p:spPr>
            <a:xfrm>
              <a:off x="1354" y="950"/>
              <a:ext cx="14" cy="16"/>
            </a:xfrm>
            <a:custGeom>
              <a:avLst/>
              <a:gdLst/>
              <a:ahLst/>
              <a:cxnLst>
                <a:cxn ang="0">
                  <a:pos x="8" y="1"/>
                </a:cxn>
                <a:cxn ang="0">
                  <a:pos x="8" y="1"/>
                </a:cxn>
                <a:cxn ang="0">
                  <a:pos x="8" y="2"/>
                </a:cxn>
                <a:cxn ang="0">
                  <a:pos x="7" y="0"/>
                </a:cxn>
                <a:cxn ang="0">
                  <a:pos x="3" y="2"/>
                </a:cxn>
                <a:cxn ang="0">
                  <a:pos x="1" y="8"/>
                </a:cxn>
                <a:cxn ang="0">
                  <a:pos x="0" y="10"/>
                </a:cxn>
                <a:cxn ang="0">
                  <a:pos x="0" y="11"/>
                </a:cxn>
                <a:cxn ang="0">
                  <a:pos x="0" y="11"/>
                </a:cxn>
                <a:cxn ang="0">
                  <a:pos x="0" y="12"/>
                </a:cxn>
                <a:cxn ang="0">
                  <a:pos x="1" y="15"/>
                </a:cxn>
                <a:cxn ang="0">
                  <a:pos x="5" y="14"/>
                </a:cxn>
                <a:cxn ang="0">
                  <a:pos x="6" y="13"/>
                </a:cxn>
                <a:cxn ang="0">
                  <a:pos x="13" y="5"/>
                </a:cxn>
                <a:cxn ang="0">
                  <a:pos x="13" y="5"/>
                </a:cxn>
                <a:cxn ang="0">
                  <a:pos x="13" y="4"/>
                </a:cxn>
                <a:cxn ang="0">
                  <a:pos x="12" y="1"/>
                </a:cxn>
                <a:cxn ang="0">
                  <a:pos x="8" y="1"/>
                </a:cxn>
              </a:cxnLst>
              <a:rect l="0" t="0" r="0" b="0"/>
              <a:pathLst>
                <a:path w="19" h="22">
                  <a:moveTo>
                    <a:pt x="12" y="2"/>
                  </a:moveTo>
                  <a:cubicBezTo>
                    <a:pt x="12" y="2"/>
                    <a:pt x="12" y="2"/>
                    <a:pt x="12" y="2"/>
                  </a:cubicBezTo>
                  <a:cubicBezTo>
                    <a:pt x="12" y="2"/>
                    <a:pt x="11" y="3"/>
                    <a:pt x="11" y="3"/>
                  </a:cubicBezTo>
                  <a:cubicBezTo>
                    <a:pt x="11" y="2"/>
                    <a:pt x="11" y="1"/>
                    <a:pt x="10" y="1"/>
                  </a:cubicBezTo>
                  <a:cubicBezTo>
                    <a:pt x="8" y="0"/>
                    <a:pt x="6" y="1"/>
                    <a:pt x="5" y="3"/>
                  </a:cubicBezTo>
                  <a:cubicBezTo>
                    <a:pt x="2" y="12"/>
                    <a:pt x="2" y="12"/>
                    <a:pt x="2" y="12"/>
                  </a:cubicBezTo>
                  <a:cubicBezTo>
                    <a:pt x="2" y="12"/>
                    <a:pt x="1" y="15"/>
                    <a:pt x="1" y="15"/>
                  </a:cubicBezTo>
                  <a:cubicBezTo>
                    <a:pt x="1" y="16"/>
                    <a:pt x="1" y="16"/>
                    <a:pt x="1" y="16"/>
                  </a:cubicBezTo>
                  <a:cubicBezTo>
                    <a:pt x="1" y="16"/>
                    <a:pt x="1" y="16"/>
                    <a:pt x="1" y="16"/>
                  </a:cubicBezTo>
                  <a:cubicBezTo>
                    <a:pt x="1" y="16"/>
                    <a:pt x="1" y="16"/>
                    <a:pt x="1" y="17"/>
                  </a:cubicBezTo>
                  <a:cubicBezTo>
                    <a:pt x="0" y="18"/>
                    <a:pt x="1" y="20"/>
                    <a:pt x="2" y="21"/>
                  </a:cubicBezTo>
                  <a:cubicBezTo>
                    <a:pt x="4" y="22"/>
                    <a:pt x="7" y="22"/>
                    <a:pt x="8" y="20"/>
                  </a:cubicBezTo>
                  <a:cubicBezTo>
                    <a:pt x="9" y="18"/>
                    <a:pt x="9" y="18"/>
                    <a:pt x="9" y="18"/>
                  </a:cubicBezTo>
                  <a:cubicBezTo>
                    <a:pt x="9" y="18"/>
                    <a:pt x="18" y="8"/>
                    <a:pt x="18" y="8"/>
                  </a:cubicBezTo>
                  <a:cubicBezTo>
                    <a:pt x="18" y="8"/>
                    <a:pt x="18" y="8"/>
                    <a:pt x="18" y="8"/>
                  </a:cubicBezTo>
                  <a:cubicBezTo>
                    <a:pt x="18" y="7"/>
                    <a:pt x="18" y="7"/>
                    <a:pt x="18" y="6"/>
                  </a:cubicBezTo>
                  <a:cubicBezTo>
                    <a:pt x="19" y="5"/>
                    <a:pt x="18" y="3"/>
                    <a:pt x="17" y="2"/>
                  </a:cubicBezTo>
                  <a:cubicBezTo>
                    <a:pt x="16" y="1"/>
                    <a:pt x="13" y="1"/>
                    <a:pt x="12"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 name="Freeform 25">
              <a:extLst>
                <a:ext uri="{FF2B5EF4-FFF2-40B4-BE49-F238E27FC236}">
                  <a16:creationId xmlns:a16="http://schemas.microsoft.com/office/drawing/2014/main" xmlns="" id="{DC3A088F-24A4-4341-BF11-200273EC837B}"/>
                </a:ext>
              </a:extLst>
            </p:cNvPr>
            <p:cNvSpPr/>
            <p:nvPr/>
          </p:nvSpPr>
          <p:spPr>
            <a:xfrm>
              <a:off x="1492" y="945"/>
              <a:ext cx="38" cy="74"/>
            </a:xfrm>
            <a:custGeom>
              <a:avLst/>
              <a:gdLst/>
              <a:ahLst/>
              <a:cxnLst>
                <a:cxn ang="0">
                  <a:pos x="2" y="0"/>
                </a:cxn>
                <a:cxn ang="0">
                  <a:pos x="0" y="4"/>
                </a:cxn>
                <a:cxn ang="0">
                  <a:pos x="9" y="20"/>
                </a:cxn>
                <a:cxn ang="0">
                  <a:pos x="32" y="71"/>
                </a:cxn>
                <a:cxn ang="0">
                  <a:pos x="35" y="73"/>
                </a:cxn>
                <a:cxn ang="0">
                  <a:pos x="38" y="69"/>
                </a:cxn>
                <a:cxn ang="0">
                  <a:pos x="14" y="17"/>
                </a:cxn>
                <a:cxn ang="0">
                  <a:pos x="6" y="1"/>
                </a:cxn>
                <a:cxn ang="0">
                  <a:pos x="2" y="0"/>
                </a:cxn>
              </a:cxnLst>
              <a:rect l="0" t="0" r="0" b="0"/>
              <a:pathLst>
                <a:path w="53" h="103">
                  <a:moveTo>
                    <a:pt x="3" y="1"/>
                  </a:moveTo>
                  <a:cubicBezTo>
                    <a:pt x="1" y="2"/>
                    <a:pt x="0" y="4"/>
                    <a:pt x="1" y="6"/>
                  </a:cubicBezTo>
                  <a:cubicBezTo>
                    <a:pt x="13" y="28"/>
                    <a:pt x="13" y="28"/>
                    <a:pt x="13" y="28"/>
                  </a:cubicBezTo>
                  <a:cubicBezTo>
                    <a:pt x="25" y="53"/>
                    <a:pt x="40" y="81"/>
                    <a:pt x="45" y="99"/>
                  </a:cubicBezTo>
                  <a:cubicBezTo>
                    <a:pt x="45" y="101"/>
                    <a:pt x="48" y="103"/>
                    <a:pt x="50" y="102"/>
                  </a:cubicBezTo>
                  <a:cubicBezTo>
                    <a:pt x="52" y="101"/>
                    <a:pt x="53" y="99"/>
                    <a:pt x="53" y="97"/>
                  </a:cubicBezTo>
                  <a:cubicBezTo>
                    <a:pt x="47" y="78"/>
                    <a:pt x="33" y="50"/>
                    <a:pt x="20" y="25"/>
                  </a:cubicBezTo>
                  <a:cubicBezTo>
                    <a:pt x="9" y="2"/>
                    <a:pt x="9" y="2"/>
                    <a:pt x="9" y="2"/>
                  </a:cubicBezTo>
                  <a:cubicBezTo>
                    <a:pt x="8" y="0"/>
                    <a:pt x="5" y="0"/>
                    <a:pt x="3"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 name="Freeform 26">
              <a:extLst>
                <a:ext uri="{FF2B5EF4-FFF2-40B4-BE49-F238E27FC236}">
                  <a16:creationId xmlns:a16="http://schemas.microsoft.com/office/drawing/2014/main" xmlns="" id="{D05FCDA0-7AFD-4442-AD1F-F57C108CB7F7}"/>
                </a:ext>
              </a:extLst>
            </p:cNvPr>
            <p:cNvSpPr/>
            <p:nvPr/>
          </p:nvSpPr>
          <p:spPr>
            <a:xfrm>
              <a:off x="1454" y="908"/>
              <a:ext cx="65" cy="42"/>
            </a:xfrm>
            <a:custGeom>
              <a:avLst/>
              <a:gdLst/>
              <a:ahLst/>
              <a:cxnLst>
                <a:cxn ang="0">
                  <a:pos x="40" y="42"/>
                </a:cxn>
                <a:cxn ang="0">
                  <a:pos x="0" y="23"/>
                </a:cxn>
                <a:cxn ang="0">
                  <a:pos x="58" y="0"/>
                </a:cxn>
                <a:cxn ang="0">
                  <a:pos x="39" y="41"/>
                </a:cxn>
              </a:cxnLst>
              <a:rect l="0" t="0" r="0" b="0"/>
              <a:pathLst>
                <a:path w="90" h="58">
                  <a:moveTo>
                    <a:pt x="56" y="58"/>
                  </a:moveTo>
                  <a:cubicBezTo>
                    <a:pt x="39" y="48"/>
                    <a:pt x="14" y="46"/>
                    <a:pt x="0" y="33"/>
                  </a:cubicBezTo>
                  <a:cubicBezTo>
                    <a:pt x="25" y="21"/>
                    <a:pt x="54" y="11"/>
                    <a:pt x="81" y="0"/>
                  </a:cubicBezTo>
                  <a:cubicBezTo>
                    <a:pt x="90" y="17"/>
                    <a:pt x="66" y="45"/>
                    <a:pt x="54" y="57"/>
                  </a:cubicBezTo>
                </a:path>
              </a:pathLst>
            </a:custGeom>
            <a:solidFill>
              <a:srgbClr val="937351"/>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 name="Freeform 27">
              <a:extLst>
                <a:ext uri="{FF2B5EF4-FFF2-40B4-BE49-F238E27FC236}">
                  <a16:creationId xmlns:a16="http://schemas.microsoft.com/office/drawing/2014/main" xmlns="" id="{5F0F22C4-29AC-4928-A84B-F3A7A9157653}"/>
                </a:ext>
              </a:extLst>
            </p:cNvPr>
            <p:cNvSpPr>
              <a:spLocks noEditPoints="1"/>
            </p:cNvSpPr>
            <p:nvPr/>
          </p:nvSpPr>
          <p:spPr>
            <a:xfrm>
              <a:off x="1451" y="905"/>
              <a:ext cx="67" cy="48"/>
            </a:xfrm>
            <a:custGeom>
              <a:avLst/>
              <a:gdLst/>
              <a:ahLst/>
              <a:cxnLst>
                <a:cxn ang="0">
                  <a:pos x="60" y="0"/>
                </a:cxn>
                <a:cxn ang="0">
                  <a:pos x="43" y="7"/>
                </a:cxn>
                <a:cxn ang="0">
                  <a:pos x="2" y="25"/>
                </a:cxn>
                <a:cxn ang="0">
                  <a:pos x="0" y="27"/>
                </a:cxn>
                <a:cxn ang="0">
                  <a:pos x="1" y="29"/>
                </a:cxn>
                <a:cxn ang="0">
                  <a:pos x="25" y="40"/>
                </a:cxn>
                <a:cxn ang="0">
                  <a:pos x="40" y="46"/>
                </a:cxn>
                <a:cxn ang="0">
                  <a:pos x="41" y="47"/>
                </a:cxn>
                <a:cxn ang="0">
                  <a:pos x="42" y="47"/>
                </a:cxn>
                <a:cxn ang="0">
                  <a:pos x="46" y="46"/>
                </a:cxn>
                <a:cxn ang="0">
                  <a:pos x="46" y="45"/>
                </a:cxn>
                <a:cxn ang="0">
                  <a:pos x="46" y="43"/>
                </a:cxn>
                <a:cxn ang="0">
                  <a:pos x="64" y="17"/>
                </a:cxn>
                <a:cxn ang="0">
                  <a:pos x="64" y="2"/>
                </a:cxn>
                <a:cxn ang="0">
                  <a:pos x="60" y="0"/>
                </a:cxn>
                <a:cxn ang="0">
                  <a:pos x="46" y="12"/>
                </a:cxn>
                <a:cxn ang="0">
                  <a:pos x="59" y="7"/>
                </a:cxn>
                <a:cxn ang="0">
                  <a:pos x="59" y="15"/>
                </a:cxn>
                <a:cxn ang="0">
                  <a:pos x="41" y="40"/>
                </a:cxn>
                <a:cxn ang="0">
                  <a:pos x="27" y="35"/>
                </a:cxn>
                <a:cxn ang="0">
                  <a:pos x="9" y="27"/>
                </a:cxn>
                <a:cxn ang="0">
                  <a:pos x="46" y="12"/>
                </a:cxn>
              </a:cxnLst>
              <a:rect l="0" t="0" r="0" b="0"/>
              <a:pathLst>
                <a:path w="93" h="67">
                  <a:moveTo>
                    <a:pt x="84" y="1"/>
                  </a:moveTo>
                  <a:cubicBezTo>
                    <a:pt x="61" y="10"/>
                    <a:pt x="61" y="10"/>
                    <a:pt x="61" y="10"/>
                  </a:cubicBezTo>
                  <a:cubicBezTo>
                    <a:pt x="42" y="18"/>
                    <a:pt x="21" y="26"/>
                    <a:pt x="3" y="35"/>
                  </a:cubicBezTo>
                  <a:cubicBezTo>
                    <a:pt x="2" y="35"/>
                    <a:pt x="1" y="36"/>
                    <a:pt x="1" y="38"/>
                  </a:cubicBezTo>
                  <a:cubicBezTo>
                    <a:pt x="0" y="39"/>
                    <a:pt x="1" y="40"/>
                    <a:pt x="2" y="41"/>
                  </a:cubicBezTo>
                  <a:cubicBezTo>
                    <a:pt x="11" y="49"/>
                    <a:pt x="24" y="53"/>
                    <a:pt x="36" y="57"/>
                  </a:cubicBezTo>
                  <a:cubicBezTo>
                    <a:pt x="43" y="60"/>
                    <a:pt x="50" y="62"/>
                    <a:pt x="56" y="65"/>
                  </a:cubicBezTo>
                  <a:cubicBezTo>
                    <a:pt x="57" y="66"/>
                    <a:pt x="57" y="66"/>
                    <a:pt x="58" y="66"/>
                  </a:cubicBezTo>
                  <a:cubicBezTo>
                    <a:pt x="58" y="66"/>
                    <a:pt x="59" y="66"/>
                    <a:pt x="59" y="66"/>
                  </a:cubicBezTo>
                  <a:cubicBezTo>
                    <a:pt x="61" y="67"/>
                    <a:pt x="64" y="67"/>
                    <a:pt x="65" y="65"/>
                  </a:cubicBezTo>
                  <a:cubicBezTo>
                    <a:pt x="65" y="65"/>
                    <a:pt x="65" y="64"/>
                    <a:pt x="65" y="64"/>
                  </a:cubicBezTo>
                  <a:cubicBezTo>
                    <a:pt x="65" y="63"/>
                    <a:pt x="65" y="62"/>
                    <a:pt x="65" y="61"/>
                  </a:cubicBezTo>
                  <a:cubicBezTo>
                    <a:pt x="73" y="53"/>
                    <a:pt x="85" y="38"/>
                    <a:pt x="90" y="24"/>
                  </a:cubicBezTo>
                  <a:cubicBezTo>
                    <a:pt x="93" y="16"/>
                    <a:pt x="93" y="9"/>
                    <a:pt x="89" y="3"/>
                  </a:cubicBezTo>
                  <a:cubicBezTo>
                    <a:pt x="88" y="1"/>
                    <a:pt x="86" y="0"/>
                    <a:pt x="84" y="1"/>
                  </a:cubicBezTo>
                  <a:close/>
                  <a:moveTo>
                    <a:pt x="64" y="18"/>
                  </a:moveTo>
                  <a:cubicBezTo>
                    <a:pt x="64" y="18"/>
                    <a:pt x="78" y="12"/>
                    <a:pt x="83" y="10"/>
                  </a:cubicBezTo>
                  <a:cubicBezTo>
                    <a:pt x="84" y="13"/>
                    <a:pt x="84" y="16"/>
                    <a:pt x="82" y="21"/>
                  </a:cubicBezTo>
                  <a:cubicBezTo>
                    <a:pt x="80" y="29"/>
                    <a:pt x="73" y="41"/>
                    <a:pt x="58" y="57"/>
                  </a:cubicBezTo>
                  <a:cubicBezTo>
                    <a:pt x="51" y="54"/>
                    <a:pt x="45" y="52"/>
                    <a:pt x="38" y="49"/>
                  </a:cubicBezTo>
                  <a:cubicBezTo>
                    <a:pt x="29" y="47"/>
                    <a:pt x="20" y="43"/>
                    <a:pt x="13" y="39"/>
                  </a:cubicBezTo>
                  <a:cubicBezTo>
                    <a:pt x="29" y="31"/>
                    <a:pt x="47" y="24"/>
                    <a:pt x="64" y="18"/>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7" name="Freeform 28">
              <a:extLst>
                <a:ext uri="{FF2B5EF4-FFF2-40B4-BE49-F238E27FC236}">
                  <a16:creationId xmlns:a16="http://schemas.microsoft.com/office/drawing/2014/main" xmlns="" id="{107E8E96-8127-4FC4-8E13-1463C88409EB}"/>
                </a:ext>
              </a:extLst>
            </p:cNvPr>
            <p:cNvSpPr/>
            <p:nvPr/>
          </p:nvSpPr>
          <p:spPr>
            <a:xfrm>
              <a:off x="1198" y="589"/>
              <a:ext cx="43" cy="26"/>
            </a:xfrm>
            <a:custGeom>
              <a:avLst/>
              <a:gdLst/>
              <a:ahLst/>
              <a:cxnLst>
                <a:cxn ang="0">
                  <a:pos x="14" y="3"/>
                </a:cxn>
                <a:cxn ang="0">
                  <a:pos x="0" y="23"/>
                </a:cxn>
                <a:cxn ang="0">
                  <a:pos x="2" y="26"/>
                </a:cxn>
                <a:cxn ang="0">
                  <a:pos x="5" y="23"/>
                </a:cxn>
                <a:cxn ang="0">
                  <a:pos x="16" y="8"/>
                </a:cxn>
                <a:cxn ang="0">
                  <a:pos x="37" y="12"/>
                </a:cxn>
                <a:cxn ang="0">
                  <a:pos x="41" y="11"/>
                </a:cxn>
                <a:cxn ang="0">
                  <a:pos x="41" y="8"/>
                </a:cxn>
                <a:cxn ang="0">
                  <a:pos x="14" y="3"/>
                </a:cxn>
              </a:cxnLst>
              <a:rect l="0" t="0" r="0" b="0"/>
              <a:pathLst>
                <a:path w="60" h="35">
                  <a:moveTo>
                    <a:pt x="20" y="5"/>
                  </a:moveTo>
                  <a:cubicBezTo>
                    <a:pt x="9" y="9"/>
                    <a:pt x="1" y="19"/>
                    <a:pt x="0" y="31"/>
                  </a:cubicBezTo>
                  <a:cubicBezTo>
                    <a:pt x="0" y="33"/>
                    <a:pt x="1" y="35"/>
                    <a:pt x="4" y="35"/>
                  </a:cubicBezTo>
                  <a:cubicBezTo>
                    <a:pt x="6" y="35"/>
                    <a:pt x="8" y="34"/>
                    <a:pt x="8" y="32"/>
                  </a:cubicBezTo>
                  <a:cubicBezTo>
                    <a:pt x="9" y="19"/>
                    <a:pt x="18" y="14"/>
                    <a:pt x="23" y="12"/>
                  </a:cubicBezTo>
                  <a:cubicBezTo>
                    <a:pt x="34" y="8"/>
                    <a:pt x="46" y="10"/>
                    <a:pt x="52" y="17"/>
                  </a:cubicBezTo>
                  <a:cubicBezTo>
                    <a:pt x="54" y="18"/>
                    <a:pt x="57" y="18"/>
                    <a:pt x="58" y="16"/>
                  </a:cubicBezTo>
                  <a:cubicBezTo>
                    <a:pt x="60" y="15"/>
                    <a:pt x="60" y="12"/>
                    <a:pt x="58" y="11"/>
                  </a:cubicBezTo>
                  <a:cubicBezTo>
                    <a:pt x="49" y="2"/>
                    <a:pt x="34" y="0"/>
                    <a:pt x="20" y="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 name="Freeform 29">
              <a:extLst>
                <a:ext uri="{FF2B5EF4-FFF2-40B4-BE49-F238E27FC236}">
                  <a16:creationId xmlns:a16="http://schemas.microsoft.com/office/drawing/2014/main" xmlns="" id="{27793956-CDAC-4CB2-8083-FD6D0CDB3663}"/>
                </a:ext>
              </a:extLst>
            </p:cNvPr>
            <p:cNvSpPr/>
            <p:nvPr/>
          </p:nvSpPr>
          <p:spPr>
            <a:xfrm>
              <a:off x="1436" y="533"/>
              <a:ext cx="39" cy="22"/>
            </a:xfrm>
            <a:custGeom>
              <a:avLst/>
              <a:gdLst/>
              <a:ahLst/>
              <a:cxnLst>
                <a:cxn ang="0">
                  <a:pos x="10" y="4"/>
                </a:cxn>
                <a:cxn ang="0">
                  <a:pos x="0" y="18"/>
                </a:cxn>
                <a:cxn ang="0">
                  <a:pos x="2" y="22"/>
                </a:cxn>
                <a:cxn ang="0">
                  <a:pos x="5" y="19"/>
                </a:cxn>
                <a:cxn ang="0">
                  <a:pos x="13" y="9"/>
                </a:cxn>
                <a:cxn ang="0">
                  <a:pos x="34" y="9"/>
                </a:cxn>
                <a:cxn ang="0">
                  <a:pos x="38" y="8"/>
                </a:cxn>
                <a:cxn ang="0">
                  <a:pos x="36" y="4"/>
                </a:cxn>
                <a:cxn ang="0">
                  <a:pos x="10" y="4"/>
                </a:cxn>
              </a:cxnLst>
              <a:rect l="0" t="0" r="0" b="0"/>
              <a:pathLst>
                <a:path w="54" h="31">
                  <a:moveTo>
                    <a:pt x="15" y="6"/>
                  </a:moveTo>
                  <a:cubicBezTo>
                    <a:pt x="7" y="10"/>
                    <a:pt x="2" y="17"/>
                    <a:pt x="0" y="26"/>
                  </a:cubicBezTo>
                  <a:cubicBezTo>
                    <a:pt x="0" y="28"/>
                    <a:pt x="1" y="30"/>
                    <a:pt x="4" y="31"/>
                  </a:cubicBezTo>
                  <a:cubicBezTo>
                    <a:pt x="6" y="31"/>
                    <a:pt x="8" y="30"/>
                    <a:pt x="8" y="27"/>
                  </a:cubicBezTo>
                  <a:cubicBezTo>
                    <a:pt x="10" y="21"/>
                    <a:pt x="13" y="16"/>
                    <a:pt x="19" y="13"/>
                  </a:cubicBezTo>
                  <a:cubicBezTo>
                    <a:pt x="27" y="9"/>
                    <a:pt x="38" y="9"/>
                    <a:pt x="48" y="14"/>
                  </a:cubicBezTo>
                  <a:cubicBezTo>
                    <a:pt x="50" y="15"/>
                    <a:pt x="52" y="14"/>
                    <a:pt x="53" y="12"/>
                  </a:cubicBezTo>
                  <a:cubicBezTo>
                    <a:pt x="54" y="10"/>
                    <a:pt x="53" y="7"/>
                    <a:pt x="51" y="6"/>
                  </a:cubicBezTo>
                  <a:cubicBezTo>
                    <a:pt x="40" y="1"/>
                    <a:pt x="26" y="0"/>
                    <a:pt x="15" y="6"/>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 name="Freeform 30">
              <a:extLst>
                <a:ext uri="{FF2B5EF4-FFF2-40B4-BE49-F238E27FC236}">
                  <a16:creationId xmlns:a16="http://schemas.microsoft.com/office/drawing/2014/main" xmlns="" id="{41504763-1EE1-4DCC-A60A-DE412F10E035}"/>
                </a:ext>
              </a:extLst>
            </p:cNvPr>
            <p:cNvSpPr/>
            <p:nvPr/>
          </p:nvSpPr>
          <p:spPr>
            <a:xfrm>
              <a:off x="1060" y="273"/>
              <a:ext cx="129" cy="188"/>
            </a:xfrm>
            <a:custGeom>
              <a:avLst/>
              <a:gdLst/>
              <a:ahLst/>
              <a:cxnLst>
                <a:cxn ang="0">
                  <a:pos x="17" y="2"/>
                </a:cxn>
                <a:cxn ang="0">
                  <a:pos x="2" y="35"/>
                </a:cxn>
                <a:cxn ang="0">
                  <a:pos x="19" y="58"/>
                </a:cxn>
                <a:cxn ang="0">
                  <a:pos x="28" y="62"/>
                </a:cxn>
                <a:cxn ang="0">
                  <a:pos x="52" y="99"/>
                </a:cxn>
                <a:cxn ang="0">
                  <a:pos x="59" y="114"/>
                </a:cxn>
                <a:cxn ang="0">
                  <a:pos x="72" y="133"/>
                </a:cxn>
                <a:cxn ang="0">
                  <a:pos x="100" y="185"/>
                </a:cxn>
                <a:cxn ang="0">
                  <a:pos x="103" y="187"/>
                </a:cxn>
                <a:cxn ang="0">
                  <a:pos x="105" y="183"/>
                </a:cxn>
                <a:cxn ang="0">
                  <a:pos x="77" y="130"/>
                </a:cxn>
                <a:cxn ang="0">
                  <a:pos x="65" y="111"/>
                </a:cxn>
                <a:cxn ang="0">
                  <a:pos x="57" y="96"/>
                </a:cxn>
                <a:cxn ang="0">
                  <a:pos x="30" y="57"/>
                </a:cxn>
                <a:cxn ang="0">
                  <a:pos x="21" y="53"/>
                </a:cxn>
                <a:cxn ang="0">
                  <a:pos x="7" y="34"/>
                </a:cxn>
                <a:cxn ang="0">
                  <a:pos x="18" y="8"/>
                </a:cxn>
                <a:cxn ang="0">
                  <a:pos x="33" y="10"/>
                </a:cxn>
                <a:cxn ang="0">
                  <a:pos x="43" y="55"/>
                </a:cxn>
                <a:cxn ang="0">
                  <a:pos x="44" y="58"/>
                </a:cxn>
                <a:cxn ang="0">
                  <a:pos x="77" y="93"/>
                </a:cxn>
                <a:cxn ang="0">
                  <a:pos x="87" y="106"/>
                </a:cxn>
                <a:cxn ang="0">
                  <a:pos x="94" y="114"/>
                </a:cxn>
                <a:cxn ang="0">
                  <a:pos x="123" y="153"/>
                </a:cxn>
                <a:cxn ang="0">
                  <a:pos x="127" y="154"/>
                </a:cxn>
                <a:cxn ang="0">
                  <a:pos x="129" y="152"/>
                </a:cxn>
                <a:cxn ang="0">
                  <a:pos x="128" y="149"/>
                </a:cxn>
                <a:cxn ang="0">
                  <a:pos x="98" y="111"/>
                </a:cxn>
                <a:cxn ang="0">
                  <a:pos x="92" y="103"/>
                </a:cxn>
                <a:cxn ang="0">
                  <a:pos x="81" y="89"/>
                </a:cxn>
                <a:cxn ang="0">
                  <a:pos x="49" y="54"/>
                </a:cxn>
                <a:cxn ang="0">
                  <a:pos x="37" y="5"/>
                </a:cxn>
                <a:cxn ang="0">
                  <a:pos x="17" y="2"/>
                </a:cxn>
              </a:cxnLst>
              <a:rect l="0" t="0" r="0" b="0"/>
              <a:pathLst>
                <a:path w="179" h="262">
                  <a:moveTo>
                    <a:pt x="24" y="4"/>
                  </a:moveTo>
                  <a:cubicBezTo>
                    <a:pt x="4" y="11"/>
                    <a:pt x="0" y="32"/>
                    <a:pt x="3" y="50"/>
                  </a:cubicBezTo>
                  <a:cubicBezTo>
                    <a:pt x="6" y="71"/>
                    <a:pt x="15" y="76"/>
                    <a:pt x="27" y="81"/>
                  </a:cubicBezTo>
                  <a:cubicBezTo>
                    <a:pt x="39" y="87"/>
                    <a:pt x="39" y="87"/>
                    <a:pt x="39" y="87"/>
                  </a:cubicBezTo>
                  <a:cubicBezTo>
                    <a:pt x="52" y="95"/>
                    <a:pt x="63" y="119"/>
                    <a:pt x="73" y="138"/>
                  </a:cubicBezTo>
                  <a:cubicBezTo>
                    <a:pt x="83" y="159"/>
                    <a:pt x="83" y="159"/>
                    <a:pt x="83" y="159"/>
                  </a:cubicBezTo>
                  <a:cubicBezTo>
                    <a:pt x="100" y="186"/>
                    <a:pt x="100" y="186"/>
                    <a:pt x="100" y="186"/>
                  </a:cubicBezTo>
                  <a:cubicBezTo>
                    <a:pt x="114" y="209"/>
                    <a:pt x="129" y="234"/>
                    <a:pt x="139" y="259"/>
                  </a:cubicBezTo>
                  <a:cubicBezTo>
                    <a:pt x="140" y="261"/>
                    <a:pt x="142" y="262"/>
                    <a:pt x="144" y="261"/>
                  </a:cubicBezTo>
                  <a:cubicBezTo>
                    <a:pt x="146" y="260"/>
                    <a:pt x="147" y="258"/>
                    <a:pt x="146" y="256"/>
                  </a:cubicBezTo>
                  <a:cubicBezTo>
                    <a:pt x="136" y="230"/>
                    <a:pt x="121" y="206"/>
                    <a:pt x="107" y="182"/>
                  </a:cubicBezTo>
                  <a:cubicBezTo>
                    <a:pt x="91" y="155"/>
                    <a:pt x="91" y="155"/>
                    <a:pt x="91" y="155"/>
                  </a:cubicBezTo>
                  <a:cubicBezTo>
                    <a:pt x="80" y="135"/>
                    <a:pt x="80" y="135"/>
                    <a:pt x="80" y="135"/>
                  </a:cubicBezTo>
                  <a:cubicBezTo>
                    <a:pt x="70" y="113"/>
                    <a:pt x="58" y="89"/>
                    <a:pt x="43" y="80"/>
                  </a:cubicBezTo>
                  <a:cubicBezTo>
                    <a:pt x="30" y="74"/>
                    <a:pt x="30" y="74"/>
                    <a:pt x="30" y="74"/>
                  </a:cubicBezTo>
                  <a:cubicBezTo>
                    <a:pt x="20" y="69"/>
                    <a:pt x="14" y="66"/>
                    <a:pt x="11" y="48"/>
                  </a:cubicBezTo>
                  <a:cubicBezTo>
                    <a:pt x="10" y="41"/>
                    <a:pt x="7" y="18"/>
                    <a:pt x="26" y="12"/>
                  </a:cubicBezTo>
                  <a:cubicBezTo>
                    <a:pt x="35" y="9"/>
                    <a:pt x="42" y="10"/>
                    <a:pt x="47" y="14"/>
                  </a:cubicBezTo>
                  <a:cubicBezTo>
                    <a:pt x="60" y="24"/>
                    <a:pt x="62" y="55"/>
                    <a:pt x="61" y="78"/>
                  </a:cubicBezTo>
                  <a:cubicBezTo>
                    <a:pt x="60" y="79"/>
                    <a:pt x="61" y="81"/>
                    <a:pt x="62" y="82"/>
                  </a:cubicBezTo>
                  <a:cubicBezTo>
                    <a:pt x="79" y="94"/>
                    <a:pt x="93" y="112"/>
                    <a:pt x="107" y="130"/>
                  </a:cubicBezTo>
                  <a:cubicBezTo>
                    <a:pt x="121" y="149"/>
                    <a:pt x="121" y="149"/>
                    <a:pt x="121" y="149"/>
                  </a:cubicBezTo>
                  <a:cubicBezTo>
                    <a:pt x="131" y="160"/>
                    <a:pt x="131" y="160"/>
                    <a:pt x="131" y="160"/>
                  </a:cubicBezTo>
                  <a:cubicBezTo>
                    <a:pt x="145" y="177"/>
                    <a:pt x="160" y="195"/>
                    <a:pt x="171" y="214"/>
                  </a:cubicBezTo>
                  <a:cubicBezTo>
                    <a:pt x="172" y="216"/>
                    <a:pt x="175" y="216"/>
                    <a:pt x="177" y="215"/>
                  </a:cubicBezTo>
                  <a:cubicBezTo>
                    <a:pt x="178" y="214"/>
                    <a:pt x="178" y="214"/>
                    <a:pt x="179" y="213"/>
                  </a:cubicBezTo>
                  <a:cubicBezTo>
                    <a:pt x="179" y="212"/>
                    <a:pt x="179" y="210"/>
                    <a:pt x="178" y="209"/>
                  </a:cubicBezTo>
                  <a:cubicBezTo>
                    <a:pt x="167" y="190"/>
                    <a:pt x="152" y="172"/>
                    <a:pt x="137" y="155"/>
                  </a:cubicBezTo>
                  <a:cubicBezTo>
                    <a:pt x="128" y="144"/>
                    <a:pt x="128" y="144"/>
                    <a:pt x="128" y="144"/>
                  </a:cubicBezTo>
                  <a:cubicBezTo>
                    <a:pt x="113" y="125"/>
                    <a:pt x="113" y="125"/>
                    <a:pt x="113" y="125"/>
                  </a:cubicBezTo>
                  <a:cubicBezTo>
                    <a:pt x="100" y="107"/>
                    <a:pt x="86" y="89"/>
                    <a:pt x="69" y="76"/>
                  </a:cubicBezTo>
                  <a:cubicBezTo>
                    <a:pt x="70" y="62"/>
                    <a:pt x="71" y="22"/>
                    <a:pt x="52" y="8"/>
                  </a:cubicBezTo>
                  <a:cubicBezTo>
                    <a:pt x="44" y="2"/>
                    <a:pt x="35" y="0"/>
                    <a:pt x="24" y="4"/>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 name="Freeform 31">
              <a:extLst>
                <a:ext uri="{FF2B5EF4-FFF2-40B4-BE49-F238E27FC236}">
                  <a16:creationId xmlns:a16="http://schemas.microsoft.com/office/drawing/2014/main" xmlns="" id="{12EFB2FA-5809-4AA2-B248-4F367D8B64E5}"/>
                </a:ext>
              </a:extLst>
            </p:cNvPr>
            <p:cNvSpPr/>
            <p:nvPr/>
          </p:nvSpPr>
          <p:spPr>
            <a:xfrm>
              <a:off x="1282" y="195"/>
              <a:ext cx="59" cy="186"/>
            </a:xfrm>
            <a:custGeom>
              <a:avLst/>
              <a:gdLst/>
              <a:ahLst/>
              <a:cxnLst>
                <a:cxn ang="0">
                  <a:pos x="11" y="3"/>
                </a:cxn>
                <a:cxn ang="0">
                  <a:pos x="0" y="23"/>
                </a:cxn>
                <a:cxn ang="0">
                  <a:pos x="9" y="44"/>
                </a:cxn>
                <a:cxn ang="0">
                  <a:pos x="15" y="54"/>
                </a:cxn>
                <a:cxn ang="0">
                  <a:pos x="19" y="76"/>
                </a:cxn>
                <a:cxn ang="0">
                  <a:pos x="19" y="86"/>
                </a:cxn>
                <a:cxn ang="0">
                  <a:pos x="20" y="111"/>
                </a:cxn>
                <a:cxn ang="0">
                  <a:pos x="28" y="184"/>
                </a:cxn>
                <a:cxn ang="0">
                  <a:pos x="32" y="183"/>
                </a:cxn>
                <a:cxn ang="0">
                  <a:pos x="31" y="179"/>
                </a:cxn>
                <a:cxn ang="0">
                  <a:pos x="25" y="111"/>
                </a:cxn>
                <a:cxn ang="0">
                  <a:pos x="25" y="85"/>
                </a:cxn>
                <a:cxn ang="0">
                  <a:pos x="25" y="76"/>
                </a:cxn>
                <a:cxn ang="0">
                  <a:pos x="21" y="52"/>
                </a:cxn>
                <a:cxn ang="0">
                  <a:pos x="14" y="41"/>
                </a:cxn>
                <a:cxn ang="0">
                  <a:pos x="6" y="23"/>
                </a:cxn>
                <a:cxn ang="0">
                  <a:pos x="13" y="8"/>
                </a:cxn>
                <a:cxn ang="0">
                  <a:pos x="32" y="11"/>
                </a:cxn>
                <a:cxn ang="0">
                  <a:pos x="40" y="34"/>
                </a:cxn>
                <a:cxn ang="0">
                  <a:pos x="35" y="47"/>
                </a:cxn>
                <a:cxn ang="0">
                  <a:pos x="32" y="67"/>
                </a:cxn>
                <a:cxn ang="0">
                  <a:pos x="36" y="97"/>
                </a:cxn>
                <a:cxn ang="0">
                  <a:pos x="38" y="111"/>
                </a:cxn>
                <a:cxn ang="0">
                  <a:pos x="40" y="124"/>
                </a:cxn>
                <a:cxn ang="0">
                  <a:pos x="53" y="180"/>
                </a:cxn>
                <a:cxn ang="0">
                  <a:pos x="56" y="182"/>
                </a:cxn>
                <a:cxn ang="0">
                  <a:pos x="58" y="178"/>
                </a:cxn>
                <a:cxn ang="0">
                  <a:pos x="46" y="123"/>
                </a:cxn>
                <a:cxn ang="0">
                  <a:pos x="44" y="111"/>
                </a:cxn>
                <a:cxn ang="0">
                  <a:pos x="42" y="96"/>
                </a:cxn>
                <a:cxn ang="0">
                  <a:pos x="38" y="66"/>
                </a:cxn>
                <a:cxn ang="0">
                  <a:pos x="41" y="49"/>
                </a:cxn>
                <a:cxn ang="0">
                  <a:pos x="46" y="36"/>
                </a:cxn>
                <a:cxn ang="0">
                  <a:pos x="35" y="7"/>
                </a:cxn>
                <a:cxn ang="0">
                  <a:pos x="11" y="3"/>
                </a:cxn>
              </a:cxnLst>
              <a:rect l="0" t="0" r="0" b="0"/>
              <a:pathLst>
                <a:path w="82" h="258">
                  <a:moveTo>
                    <a:pt x="16" y="5"/>
                  </a:moveTo>
                  <a:cubicBezTo>
                    <a:pt x="10" y="8"/>
                    <a:pt x="0" y="15"/>
                    <a:pt x="1" y="33"/>
                  </a:cubicBezTo>
                  <a:cubicBezTo>
                    <a:pt x="1" y="45"/>
                    <a:pt x="7" y="54"/>
                    <a:pt x="13" y="62"/>
                  </a:cubicBezTo>
                  <a:cubicBezTo>
                    <a:pt x="17" y="67"/>
                    <a:pt x="20" y="71"/>
                    <a:pt x="22" y="76"/>
                  </a:cubicBezTo>
                  <a:cubicBezTo>
                    <a:pt x="26" y="85"/>
                    <a:pt x="26" y="95"/>
                    <a:pt x="27" y="106"/>
                  </a:cubicBezTo>
                  <a:cubicBezTo>
                    <a:pt x="27" y="120"/>
                    <a:pt x="27" y="120"/>
                    <a:pt x="27" y="120"/>
                  </a:cubicBezTo>
                  <a:cubicBezTo>
                    <a:pt x="28" y="154"/>
                    <a:pt x="28" y="154"/>
                    <a:pt x="28" y="154"/>
                  </a:cubicBezTo>
                  <a:cubicBezTo>
                    <a:pt x="27" y="218"/>
                    <a:pt x="29" y="250"/>
                    <a:pt x="40" y="256"/>
                  </a:cubicBezTo>
                  <a:cubicBezTo>
                    <a:pt x="42" y="258"/>
                    <a:pt x="44" y="257"/>
                    <a:pt x="45" y="255"/>
                  </a:cubicBezTo>
                  <a:cubicBezTo>
                    <a:pt x="46" y="253"/>
                    <a:pt x="46" y="250"/>
                    <a:pt x="44" y="249"/>
                  </a:cubicBezTo>
                  <a:cubicBezTo>
                    <a:pt x="35" y="245"/>
                    <a:pt x="36" y="183"/>
                    <a:pt x="36" y="154"/>
                  </a:cubicBezTo>
                  <a:cubicBezTo>
                    <a:pt x="35" y="119"/>
                    <a:pt x="35" y="119"/>
                    <a:pt x="35" y="119"/>
                  </a:cubicBezTo>
                  <a:cubicBezTo>
                    <a:pt x="35" y="106"/>
                    <a:pt x="35" y="106"/>
                    <a:pt x="35" y="106"/>
                  </a:cubicBezTo>
                  <a:cubicBezTo>
                    <a:pt x="34" y="94"/>
                    <a:pt x="34" y="83"/>
                    <a:pt x="30" y="73"/>
                  </a:cubicBezTo>
                  <a:cubicBezTo>
                    <a:pt x="27" y="67"/>
                    <a:pt x="24" y="62"/>
                    <a:pt x="20" y="57"/>
                  </a:cubicBezTo>
                  <a:cubicBezTo>
                    <a:pt x="14" y="50"/>
                    <a:pt x="9" y="42"/>
                    <a:pt x="9" y="33"/>
                  </a:cubicBezTo>
                  <a:cubicBezTo>
                    <a:pt x="9" y="23"/>
                    <a:pt x="12" y="15"/>
                    <a:pt x="19" y="12"/>
                  </a:cubicBezTo>
                  <a:cubicBezTo>
                    <a:pt x="27" y="8"/>
                    <a:pt x="37" y="10"/>
                    <a:pt x="45" y="16"/>
                  </a:cubicBezTo>
                  <a:cubicBezTo>
                    <a:pt x="55" y="23"/>
                    <a:pt x="59" y="35"/>
                    <a:pt x="56" y="48"/>
                  </a:cubicBezTo>
                  <a:cubicBezTo>
                    <a:pt x="55" y="56"/>
                    <a:pt x="52" y="61"/>
                    <a:pt x="50" y="66"/>
                  </a:cubicBezTo>
                  <a:cubicBezTo>
                    <a:pt x="47" y="74"/>
                    <a:pt x="44" y="81"/>
                    <a:pt x="45" y="93"/>
                  </a:cubicBezTo>
                  <a:cubicBezTo>
                    <a:pt x="46" y="107"/>
                    <a:pt x="48" y="121"/>
                    <a:pt x="51" y="135"/>
                  </a:cubicBezTo>
                  <a:cubicBezTo>
                    <a:pt x="54" y="155"/>
                    <a:pt x="54" y="155"/>
                    <a:pt x="54" y="155"/>
                  </a:cubicBezTo>
                  <a:cubicBezTo>
                    <a:pt x="56" y="172"/>
                    <a:pt x="56" y="172"/>
                    <a:pt x="56" y="172"/>
                  </a:cubicBezTo>
                  <a:cubicBezTo>
                    <a:pt x="60" y="200"/>
                    <a:pt x="65" y="232"/>
                    <a:pt x="74" y="251"/>
                  </a:cubicBezTo>
                  <a:cubicBezTo>
                    <a:pt x="75" y="253"/>
                    <a:pt x="77" y="254"/>
                    <a:pt x="79" y="253"/>
                  </a:cubicBezTo>
                  <a:cubicBezTo>
                    <a:pt x="81" y="252"/>
                    <a:pt x="82" y="250"/>
                    <a:pt x="81" y="248"/>
                  </a:cubicBezTo>
                  <a:cubicBezTo>
                    <a:pt x="73" y="230"/>
                    <a:pt x="68" y="197"/>
                    <a:pt x="64" y="171"/>
                  </a:cubicBezTo>
                  <a:cubicBezTo>
                    <a:pt x="62" y="154"/>
                    <a:pt x="62" y="154"/>
                    <a:pt x="62" y="154"/>
                  </a:cubicBezTo>
                  <a:cubicBezTo>
                    <a:pt x="59" y="134"/>
                    <a:pt x="59" y="134"/>
                    <a:pt x="59" y="134"/>
                  </a:cubicBezTo>
                  <a:cubicBezTo>
                    <a:pt x="56" y="120"/>
                    <a:pt x="54" y="106"/>
                    <a:pt x="53" y="92"/>
                  </a:cubicBezTo>
                  <a:cubicBezTo>
                    <a:pt x="52" y="83"/>
                    <a:pt x="55" y="77"/>
                    <a:pt x="58" y="69"/>
                  </a:cubicBezTo>
                  <a:cubicBezTo>
                    <a:pt x="60" y="64"/>
                    <a:pt x="63" y="58"/>
                    <a:pt x="64" y="50"/>
                  </a:cubicBezTo>
                  <a:cubicBezTo>
                    <a:pt x="67" y="34"/>
                    <a:pt x="62" y="19"/>
                    <a:pt x="50" y="10"/>
                  </a:cubicBezTo>
                  <a:cubicBezTo>
                    <a:pt x="39" y="2"/>
                    <a:pt x="26" y="0"/>
                    <a:pt x="16" y="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 name="Freeform 32">
              <a:extLst>
                <a:ext uri="{FF2B5EF4-FFF2-40B4-BE49-F238E27FC236}">
                  <a16:creationId xmlns:a16="http://schemas.microsoft.com/office/drawing/2014/main" xmlns="" id="{174BF9E9-A410-4C23-B71B-847FDD59D82B}"/>
                </a:ext>
              </a:extLst>
            </p:cNvPr>
            <p:cNvSpPr/>
            <p:nvPr/>
          </p:nvSpPr>
          <p:spPr>
            <a:xfrm>
              <a:off x="1172" y="747"/>
              <a:ext cx="128" cy="71"/>
            </a:xfrm>
            <a:custGeom>
              <a:avLst/>
              <a:gdLst/>
              <a:ahLst/>
              <a:cxnLst>
                <a:cxn ang="0">
                  <a:pos x="89" y="7"/>
                </a:cxn>
                <a:cxn ang="0">
                  <a:pos x="20" y="36"/>
                </a:cxn>
                <a:cxn ang="0">
                  <a:pos x="55" y="68"/>
                </a:cxn>
                <a:cxn ang="0">
                  <a:pos x="122" y="34"/>
                </a:cxn>
                <a:cxn ang="0">
                  <a:pos x="114" y="10"/>
                </a:cxn>
              </a:cxnLst>
              <a:rect l="0" t="0" r="0" b="0"/>
              <a:pathLst>
                <a:path w="178" h="99">
                  <a:moveTo>
                    <a:pt x="125" y="11"/>
                  </a:moveTo>
                  <a:cubicBezTo>
                    <a:pt x="96" y="0"/>
                    <a:pt x="46" y="30"/>
                    <a:pt x="28" y="51"/>
                  </a:cubicBezTo>
                  <a:cubicBezTo>
                    <a:pt x="0" y="85"/>
                    <a:pt x="49" y="99"/>
                    <a:pt x="77" y="95"/>
                  </a:cubicBezTo>
                  <a:cubicBezTo>
                    <a:pt x="103" y="91"/>
                    <a:pt x="158" y="75"/>
                    <a:pt x="171" y="48"/>
                  </a:cubicBezTo>
                  <a:cubicBezTo>
                    <a:pt x="178" y="35"/>
                    <a:pt x="176" y="16"/>
                    <a:pt x="159" y="14"/>
                  </a:cubicBezTo>
                </a:path>
              </a:pathLst>
            </a:custGeom>
            <a:solidFill>
              <a:srgbClr val="FF977B"/>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 name="Freeform 33">
              <a:extLst>
                <a:ext uri="{FF2B5EF4-FFF2-40B4-BE49-F238E27FC236}">
                  <a16:creationId xmlns:a16="http://schemas.microsoft.com/office/drawing/2014/main" xmlns="" id="{9B5789DD-FC9F-405F-80B0-27ED54B2D6A3}"/>
                </a:ext>
              </a:extLst>
            </p:cNvPr>
            <p:cNvSpPr/>
            <p:nvPr/>
          </p:nvSpPr>
          <p:spPr>
            <a:xfrm>
              <a:off x="1477" y="661"/>
              <a:ext cx="103" cy="58"/>
            </a:xfrm>
            <a:custGeom>
              <a:avLst/>
              <a:gdLst/>
              <a:ahLst/>
              <a:cxnLst>
                <a:cxn ang="0">
                  <a:pos x="83" y="2"/>
                </a:cxn>
                <a:cxn ang="0">
                  <a:pos x="7" y="31"/>
                </a:cxn>
                <a:cxn ang="0">
                  <a:pos x="64" y="50"/>
                </a:cxn>
                <a:cxn ang="0">
                  <a:pos x="100" y="29"/>
                </a:cxn>
                <a:cxn ang="0">
                  <a:pos x="87" y="3"/>
                </a:cxn>
              </a:cxnLst>
              <a:rect l="0" t="0" r="0" b="0"/>
              <a:pathLst>
                <a:path w="143" h="80">
                  <a:moveTo>
                    <a:pt x="116" y="4"/>
                  </a:moveTo>
                  <a:cubicBezTo>
                    <a:pt x="90" y="0"/>
                    <a:pt x="20" y="13"/>
                    <a:pt x="11" y="44"/>
                  </a:cubicBezTo>
                  <a:cubicBezTo>
                    <a:pt x="0" y="80"/>
                    <a:pt x="70" y="73"/>
                    <a:pt x="89" y="69"/>
                  </a:cubicBezTo>
                  <a:cubicBezTo>
                    <a:pt x="106" y="66"/>
                    <a:pt x="133" y="60"/>
                    <a:pt x="139" y="41"/>
                  </a:cubicBezTo>
                  <a:cubicBezTo>
                    <a:pt x="143" y="29"/>
                    <a:pt x="132" y="10"/>
                    <a:pt x="121" y="5"/>
                  </a:cubicBezTo>
                </a:path>
              </a:pathLst>
            </a:custGeom>
            <a:solidFill>
              <a:srgbClr val="FF977B"/>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 name="Freeform 34">
              <a:extLst>
                <a:ext uri="{FF2B5EF4-FFF2-40B4-BE49-F238E27FC236}">
                  <a16:creationId xmlns:a16="http://schemas.microsoft.com/office/drawing/2014/main" xmlns="" id="{A4E6E4EB-6AE5-411E-A28B-707D9BB59BE6}"/>
                </a:ext>
              </a:extLst>
            </p:cNvPr>
            <p:cNvSpPr/>
            <p:nvPr/>
          </p:nvSpPr>
          <p:spPr>
            <a:xfrm>
              <a:off x="1212" y="770"/>
              <a:ext cx="66" cy="28"/>
            </a:xfrm>
            <a:custGeom>
              <a:avLst/>
              <a:gdLst/>
              <a:ahLst/>
              <a:cxnLst>
                <a:cxn ang="0">
                  <a:pos x="49" y="2"/>
                </a:cxn>
                <a:cxn ang="0">
                  <a:pos x="18" y="7"/>
                </a:cxn>
                <a:cxn ang="0">
                  <a:pos x="12" y="25"/>
                </a:cxn>
                <a:cxn ang="0">
                  <a:pos x="48" y="4"/>
                </a:cxn>
              </a:cxnLst>
              <a:rect l="0" t="0" r="0" b="0"/>
              <a:pathLst>
                <a:path w="92" h="39">
                  <a:moveTo>
                    <a:pt x="69" y="4"/>
                  </a:moveTo>
                  <a:cubicBezTo>
                    <a:pt x="56" y="0"/>
                    <a:pt x="38" y="4"/>
                    <a:pt x="26" y="11"/>
                  </a:cubicBezTo>
                  <a:cubicBezTo>
                    <a:pt x="17" y="16"/>
                    <a:pt x="0" y="31"/>
                    <a:pt x="18" y="36"/>
                  </a:cubicBezTo>
                  <a:cubicBezTo>
                    <a:pt x="29" y="39"/>
                    <a:pt x="92" y="17"/>
                    <a:pt x="68" y="6"/>
                  </a:cubicBezTo>
                </a:path>
              </a:pathLst>
            </a:custGeom>
            <a:solidFill>
              <a:srgbClr val="EE5F4A"/>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 name="Freeform 35">
              <a:extLst>
                <a:ext uri="{FF2B5EF4-FFF2-40B4-BE49-F238E27FC236}">
                  <a16:creationId xmlns:a16="http://schemas.microsoft.com/office/drawing/2014/main" xmlns="" id="{216D8AD6-47CB-4E8E-B339-B7C3769AEB88}"/>
                </a:ext>
              </a:extLst>
            </p:cNvPr>
            <p:cNvSpPr/>
            <p:nvPr/>
          </p:nvSpPr>
          <p:spPr>
            <a:xfrm>
              <a:off x="1511" y="674"/>
              <a:ext cx="50" cy="25"/>
            </a:xfrm>
            <a:custGeom>
              <a:avLst/>
              <a:gdLst/>
              <a:ahLst/>
              <a:cxnLst>
                <a:cxn ang="0">
                  <a:pos x="34" y="3"/>
                </a:cxn>
                <a:cxn ang="0">
                  <a:pos x="4" y="15"/>
                </a:cxn>
                <a:cxn ang="0">
                  <a:pos x="19" y="23"/>
                </a:cxn>
                <a:cxn ang="0">
                  <a:pos x="47" y="9"/>
                </a:cxn>
                <a:cxn ang="0">
                  <a:pos x="30" y="3"/>
                </a:cxn>
              </a:cxnLst>
              <a:rect l="0" t="0" r="0" b="0"/>
              <a:pathLst>
                <a:path w="70" h="34">
                  <a:moveTo>
                    <a:pt x="48" y="5"/>
                  </a:moveTo>
                  <a:cubicBezTo>
                    <a:pt x="35" y="5"/>
                    <a:pt x="12" y="8"/>
                    <a:pt x="6" y="21"/>
                  </a:cubicBezTo>
                  <a:cubicBezTo>
                    <a:pt x="0" y="34"/>
                    <a:pt x="17" y="34"/>
                    <a:pt x="27" y="32"/>
                  </a:cubicBezTo>
                  <a:cubicBezTo>
                    <a:pt x="38" y="31"/>
                    <a:pt x="63" y="26"/>
                    <a:pt x="66" y="13"/>
                  </a:cubicBezTo>
                  <a:cubicBezTo>
                    <a:pt x="70" y="0"/>
                    <a:pt x="52" y="6"/>
                    <a:pt x="43" y="5"/>
                  </a:cubicBezTo>
                </a:path>
              </a:pathLst>
            </a:custGeom>
            <a:solidFill>
              <a:srgbClr val="EE5F4A"/>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 name="Freeform 36">
              <a:extLst>
                <a:ext uri="{FF2B5EF4-FFF2-40B4-BE49-F238E27FC236}">
                  <a16:creationId xmlns:a16="http://schemas.microsoft.com/office/drawing/2014/main" xmlns="" id="{0B8BAE63-ABAA-4C7B-AE5E-A0EC59186802}"/>
                </a:ext>
              </a:extLst>
            </p:cNvPr>
            <p:cNvSpPr/>
            <p:nvPr/>
          </p:nvSpPr>
          <p:spPr>
            <a:xfrm>
              <a:off x="1353" y="982"/>
              <a:ext cx="294" cy="79"/>
            </a:xfrm>
            <a:custGeom>
              <a:avLst/>
              <a:gdLst/>
              <a:ahLst/>
              <a:cxnLst>
                <a:cxn ang="0">
                  <a:pos x="288" y="0"/>
                </a:cxn>
                <a:cxn ang="0">
                  <a:pos x="273" y="14"/>
                </a:cxn>
                <a:cxn ang="0">
                  <a:pos x="263" y="22"/>
                </a:cxn>
                <a:cxn ang="0">
                  <a:pos x="142" y="71"/>
                </a:cxn>
                <a:cxn ang="0">
                  <a:pos x="64" y="68"/>
                </a:cxn>
                <a:cxn ang="0">
                  <a:pos x="5" y="50"/>
                </a:cxn>
                <a:cxn ang="0">
                  <a:pos x="0" y="50"/>
                </a:cxn>
                <a:cxn ang="0">
                  <a:pos x="0" y="54"/>
                </a:cxn>
                <a:cxn ang="0">
                  <a:pos x="64" y="74"/>
                </a:cxn>
                <a:cxn ang="0">
                  <a:pos x="142" y="77"/>
                </a:cxn>
                <a:cxn ang="0">
                  <a:pos x="266" y="27"/>
                </a:cxn>
                <a:cxn ang="0">
                  <a:pos x="276" y="18"/>
                </a:cxn>
                <a:cxn ang="0">
                  <a:pos x="291" y="5"/>
                </a:cxn>
                <a:cxn ang="0">
                  <a:pos x="292" y="1"/>
                </a:cxn>
                <a:cxn ang="0">
                  <a:pos x="288" y="0"/>
                </a:cxn>
              </a:cxnLst>
              <a:rect l="0" t="0" r="0" b="0"/>
              <a:pathLst>
                <a:path w="408" h="109">
                  <a:moveTo>
                    <a:pt x="401" y="1"/>
                  </a:moveTo>
                  <a:cubicBezTo>
                    <a:pt x="379" y="20"/>
                    <a:pt x="379" y="20"/>
                    <a:pt x="379" y="20"/>
                  </a:cubicBezTo>
                  <a:cubicBezTo>
                    <a:pt x="365" y="31"/>
                    <a:pt x="365" y="31"/>
                    <a:pt x="365" y="31"/>
                  </a:cubicBezTo>
                  <a:cubicBezTo>
                    <a:pt x="314" y="72"/>
                    <a:pt x="254" y="96"/>
                    <a:pt x="198" y="99"/>
                  </a:cubicBezTo>
                  <a:cubicBezTo>
                    <a:pt x="161" y="101"/>
                    <a:pt x="125" y="99"/>
                    <a:pt x="90" y="95"/>
                  </a:cubicBezTo>
                  <a:cubicBezTo>
                    <a:pt x="47" y="89"/>
                    <a:pt x="17" y="80"/>
                    <a:pt x="7" y="69"/>
                  </a:cubicBezTo>
                  <a:cubicBezTo>
                    <a:pt x="6" y="68"/>
                    <a:pt x="3" y="68"/>
                    <a:pt x="1" y="69"/>
                  </a:cubicBezTo>
                  <a:cubicBezTo>
                    <a:pt x="0" y="71"/>
                    <a:pt x="0" y="73"/>
                    <a:pt x="1" y="75"/>
                  </a:cubicBezTo>
                  <a:cubicBezTo>
                    <a:pt x="16" y="90"/>
                    <a:pt x="57" y="98"/>
                    <a:pt x="89" y="103"/>
                  </a:cubicBezTo>
                  <a:cubicBezTo>
                    <a:pt x="124" y="107"/>
                    <a:pt x="161" y="109"/>
                    <a:pt x="198" y="107"/>
                  </a:cubicBezTo>
                  <a:cubicBezTo>
                    <a:pt x="257" y="104"/>
                    <a:pt x="318" y="80"/>
                    <a:pt x="370" y="38"/>
                  </a:cubicBezTo>
                  <a:cubicBezTo>
                    <a:pt x="384" y="26"/>
                    <a:pt x="384" y="26"/>
                    <a:pt x="384" y="26"/>
                  </a:cubicBezTo>
                  <a:cubicBezTo>
                    <a:pt x="405" y="8"/>
                    <a:pt x="405" y="8"/>
                    <a:pt x="405" y="8"/>
                  </a:cubicBezTo>
                  <a:cubicBezTo>
                    <a:pt x="407" y="7"/>
                    <a:pt x="408" y="4"/>
                    <a:pt x="406" y="2"/>
                  </a:cubicBezTo>
                  <a:cubicBezTo>
                    <a:pt x="405" y="0"/>
                    <a:pt x="402" y="0"/>
                    <a:pt x="401"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 name="Freeform 37">
              <a:extLst>
                <a:ext uri="{FF2B5EF4-FFF2-40B4-BE49-F238E27FC236}">
                  <a16:creationId xmlns:a16="http://schemas.microsoft.com/office/drawing/2014/main" xmlns="" id="{76F675AA-6707-4FE6-B502-E21CF9C29F5D}"/>
                </a:ext>
              </a:extLst>
            </p:cNvPr>
            <p:cNvSpPr/>
            <p:nvPr/>
          </p:nvSpPr>
          <p:spPr>
            <a:xfrm>
              <a:off x="1593" y="890"/>
              <a:ext cx="24" cy="14"/>
            </a:xfrm>
            <a:custGeom>
              <a:avLst/>
              <a:gdLst/>
              <a:ahLst/>
              <a:cxnLst>
                <a:cxn ang="0">
                  <a:pos x="2" y="0"/>
                </a:cxn>
                <a:cxn ang="0">
                  <a:pos x="0" y="3"/>
                </a:cxn>
                <a:cxn ang="0">
                  <a:pos x="3" y="6"/>
                </a:cxn>
                <a:cxn ang="0">
                  <a:pos x="18" y="12"/>
                </a:cxn>
                <a:cxn ang="0">
                  <a:pos x="22" y="12"/>
                </a:cxn>
                <a:cxn ang="0">
                  <a:pos x="22" y="8"/>
                </a:cxn>
                <a:cxn ang="0">
                  <a:pos x="2" y="0"/>
                </a:cxn>
              </a:cxnLst>
              <a:rect l="0" t="0" r="0" b="0"/>
              <a:pathLst>
                <a:path w="33" h="19">
                  <a:moveTo>
                    <a:pt x="4" y="1"/>
                  </a:moveTo>
                  <a:cubicBezTo>
                    <a:pt x="1" y="1"/>
                    <a:pt x="0" y="3"/>
                    <a:pt x="0" y="5"/>
                  </a:cubicBezTo>
                  <a:cubicBezTo>
                    <a:pt x="0" y="7"/>
                    <a:pt x="2" y="9"/>
                    <a:pt x="5" y="9"/>
                  </a:cubicBezTo>
                  <a:cubicBezTo>
                    <a:pt x="8" y="8"/>
                    <a:pt x="21" y="11"/>
                    <a:pt x="25" y="17"/>
                  </a:cubicBezTo>
                  <a:cubicBezTo>
                    <a:pt x="27" y="18"/>
                    <a:pt x="29" y="19"/>
                    <a:pt x="31" y="17"/>
                  </a:cubicBezTo>
                  <a:cubicBezTo>
                    <a:pt x="33" y="16"/>
                    <a:pt x="33" y="13"/>
                    <a:pt x="31" y="11"/>
                  </a:cubicBezTo>
                  <a:cubicBezTo>
                    <a:pt x="25" y="4"/>
                    <a:pt x="10" y="0"/>
                    <a:pt x="4"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 name="Freeform 38">
              <a:extLst>
                <a:ext uri="{FF2B5EF4-FFF2-40B4-BE49-F238E27FC236}">
                  <a16:creationId xmlns:a16="http://schemas.microsoft.com/office/drawing/2014/main" xmlns="" id="{3F38668D-7D6D-46D6-BED8-3DCED59B2C8C}"/>
                </a:ext>
              </a:extLst>
            </p:cNvPr>
            <p:cNvSpPr/>
            <p:nvPr/>
          </p:nvSpPr>
          <p:spPr>
            <a:xfrm>
              <a:off x="1203" y="679"/>
              <a:ext cx="52" cy="48"/>
            </a:xfrm>
            <a:custGeom>
              <a:avLst/>
              <a:gdLst/>
              <a:ahLst/>
              <a:cxnLst>
                <a:cxn ang="0">
                  <a:pos x="49" y="6"/>
                </a:cxn>
                <a:cxn ang="0">
                  <a:pos x="39" y="5"/>
                </a:cxn>
                <a:cxn ang="0">
                  <a:pos x="14" y="2"/>
                </a:cxn>
                <a:cxn ang="0">
                  <a:pos x="12" y="1"/>
                </a:cxn>
                <a:cxn ang="0">
                  <a:pos x="10" y="0"/>
                </a:cxn>
                <a:cxn ang="0">
                  <a:pos x="7" y="1"/>
                </a:cxn>
                <a:cxn ang="0">
                  <a:pos x="7" y="1"/>
                </a:cxn>
                <a:cxn ang="0">
                  <a:pos x="7" y="1"/>
                </a:cxn>
                <a:cxn ang="0">
                  <a:pos x="4" y="1"/>
                </a:cxn>
                <a:cxn ang="0">
                  <a:pos x="0" y="2"/>
                </a:cxn>
                <a:cxn ang="0">
                  <a:pos x="0" y="2"/>
                </a:cxn>
                <a:cxn ang="0">
                  <a:pos x="2" y="6"/>
                </a:cxn>
                <a:cxn ang="0">
                  <a:pos x="9" y="8"/>
                </a:cxn>
                <a:cxn ang="0">
                  <a:pos x="37" y="12"/>
                </a:cxn>
                <a:cxn ang="0">
                  <a:pos x="42" y="12"/>
                </a:cxn>
                <a:cxn ang="0">
                  <a:pos x="42" y="13"/>
                </a:cxn>
                <a:cxn ang="0">
                  <a:pos x="30" y="26"/>
                </a:cxn>
                <a:cxn ang="0">
                  <a:pos x="23" y="35"/>
                </a:cxn>
                <a:cxn ang="0">
                  <a:pos x="19" y="36"/>
                </a:cxn>
                <a:cxn ang="0">
                  <a:pos x="19" y="36"/>
                </a:cxn>
                <a:cxn ang="0">
                  <a:pos x="19" y="36"/>
                </a:cxn>
                <a:cxn ang="0">
                  <a:pos x="16" y="40"/>
                </a:cxn>
                <a:cxn ang="0">
                  <a:pos x="14" y="43"/>
                </a:cxn>
                <a:cxn ang="0">
                  <a:pos x="14" y="43"/>
                </a:cxn>
                <a:cxn ang="0">
                  <a:pos x="15" y="47"/>
                </a:cxn>
                <a:cxn ang="0">
                  <a:pos x="16" y="47"/>
                </a:cxn>
                <a:cxn ang="0">
                  <a:pos x="16" y="47"/>
                </a:cxn>
                <a:cxn ang="0">
                  <a:pos x="19" y="47"/>
                </a:cxn>
                <a:cxn ang="0">
                  <a:pos x="35" y="29"/>
                </a:cxn>
                <a:cxn ang="0">
                  <a:pos x="44" y="19"/>
                </a:cxn>
                <a:cxn ang="0">
                  <a:pos x="44" y="19"/>
                </a:cxn>
                <a:cxn ang="0">
                  <a:pos x="44" y="19"/>
                </a:cxn>
                <a:cxn ang="0">
                  <a:pos x="44" y="19"/>
                </a:cxn>
                <a:cxn ang="0">
                  <a:pos x="45" y="19"/>
                </a:cxn>
                <a:cxn ang="0">
                  <a:pos x="45" y="19"/>
                </a:cxn>
                <a:cxn ang="0">
                  <a:pos x="47" y="16"/>
                </a:cxn>
                <a:cxn ang="0">
                  <a:pos x="49" y="13"/>
                </a:cxn>
                <a:cxn ang="0">
                  <a:pos x="49" y="13"/>
                </a:cxn>
                <a:cxn ang="0">
                  <a:pos x="49" y="12"/>
                </a:cxn>
                <a:cxn ang="0">
                  <a:pos x="49" y="12"/>
                </a:cxn>
                <a:cxn ang="0">
                  <a:pos x="49" y="12"/>
                </a:cxn>
                <a:cxn ang="0">
                  <a:pos x="49" y="12"/>
                </a:cxn>
                <a:cxn ang="0">
                  <a:pos x="51" y="10"/>
                </a:cxn>
                <a:cxn ang="0">
                  <a:pos x="51" y="9"/>
                </a:cxn>
                <a:cxn ang="0">
                  <a:pos x="49" y="6"/>
                </a:cxn>
              </a:cxnLst>
              <a:rect l="0" t="0" r="0" b="0"/>
              <a:pathLst>
                <a:path w="73" h="68">
                  <a:moveTo>
                    <a:pt x="69" y="9"/>
                  </a:moveTo>
                  <a:cubicBezTo>
                    <a:pt x="55" y="8"/>
                    <a:pt x="55" y="8"/>
                    <a:pt x="55" y="8"/>
                  </a:cubicBezTo>
                  <a:cubicBezTo>
                    <a:pt x="43" y="7"/>
                    <a:pt x="32" y="6"/>
                    <a:pt x="21" y="4"/>
                  </a:cubicBezTo>
                  <a:cubicBezTo>
                    <a:pt x="20" y="3"/>
                    <a:pt x="18" y="2"/>
                    <a:pt x="17" y="2"/>
                  </a:cubicBezTo>
                  <a:cubicBezTo>
                    <a:pt x="15" y="1"/>
                    <a:pt x="15" y="1"/>
                    <a:pt x="15" y="1"/>
                  </a:cubicBezTo>
                  <a:cubicBezTo>
                    <a:pt x="14" y="0"/>
                    <a:pt x="11" y="1"/>
                    <a:pt x="10" y="2"/>
                  </a:cubicBezTo>
                  <a:cubicBezTo>
                    <a:pt x="10" y="2"/>
                    <a:pt x="10" y="2"/>
                    <a:pt x="10" y="2"/>
                  </a:cubicBezTo>
                  <a:cubicBezTo>
                    <a:pt x="10" y="2"/>
                    <a:pt x="10" y="2"/>
                    <a:pt x="10" y="2"/>
                  </a:cubicBezTo>
                  <a:cubicBezTo>
                    <a:pt x="9" y="2"/>
                    <a:pt x="7" y="2"/>
                    <a:pt x="6" y="2"/>
                  </a:cubicBezTo>
                  <a:cubicBezTo>
                    <a:pt x="4" y="1"/>
                    <a:pt x="2" y="2"/>
                    <a:pt x="1" y="4"/>
                  </a:cubicBezTo>
                  <a:cubicBezTo>
                    <a:pt x="1" y="4"/>
                    <a:pt x="1" y="4"/>
                    <a:pt x="1" y="4"/>
                  </a:cubicBezTo>
                  <a:cubicBezTo>
                    <a:pt x="0" y="6"/>
                    <a:pt x="1" y="8"/>
                    <a:pt x="3" y="9"/>
                  </a:cubicBezTo>
                  <a:cubicBezTo>
                    <a:pt x="7" y="11"/>
                    <a:pt x="10" y="11"/>
                    <a:pt x="14" y="12"/>
                  </a:cubicBezTo>
                  <a:cubicBezTo>
                    <a:pt x="25" y="17"/>
                    <a:pt x="39" y="18"/>
                    <a:pt x="52" y="18"/>
                  </a:cubicBezTo>
                  <a:cubicBezTo>
                    <a:pt x="54" y="18"/>
                    <a:pt x="57" y="18"/>
                    <a:pt x="59" y="18"/>
                  </a:cubicBezTo>
                  <a:cubicBezTo>
                    <a:pt x="59" y="18"/>
                    <a:pt x="59" y="18"/>
                    <a:pt x="59" y="19"/>
                  </a:cubicBezTo>
                  <a:cubicBezTo>
                    <a:pt x="53" y="24"/>
                    <a:pt x="48" y="31"/>
                    <a:pt x="43" y="37"/>
                  </a:cubicBezTo>
                  <a:cubicBezTo>
                    <a:pt x="40" y="41"/>
                    <a:pt x="36" y="45"/>
                    <a:pt x="33" y="50"/>
                  </a:cubicBezTo>
                  <a:cubicBezTo>
                    <a:pt x="31" y="49"/>
                    <a:pt x="29" y="50"/>
                    <a:pt x="28" y="51"/>
                  </a:cubicBezTo>
                  <a:cubicBezTo>
                    <a:pt x="28" y="51"/>
                    <a:pt x="28" y="51"/>
                    <a:pt x="28" y="51"/>
                  </a:cubicBezTo>
                  <a:cubicBezTo>
                    <a:pt x="28" y="51"/>
                    <a:pt x="28" y="51"/>
                    <a:pt x="28" y="51"/>
                  </a:cubicBezTo>
                  <a:cubicBezTo>
                    <a:pt x="23" y="58"/>
                    <a:pt x="23" y="58"/>
                    <a:pt x="23" y="58"/>
                  </a:cubicBezTo>
                  <a:cubicBezTo>
                    <a:pt x="21" y="61"/>
                    <a:pt x="21" y="61"/>
                    <a:pt x="21" y="61"/>
                  </a:cubicBezTo>
                  <a:cubicBezTo>
                    <a:pt x="21" y="61"/>
                    <a:pt x="21" y="62"/>
                    <a:pt x="21" y="62"/>
                  </a:cubicBezTo>
                  <a:cubicBezTo>
                    <a:pt x="20" y="64"/>
                    <a:pt x="21" y="66"/>
                    <a:pt x="22" y="67"/>
                  </a:cubicBezTo>
                  <a:cubicBezTo>
                    <a:pt x="22" y="67"/>
                    <a:pt x="23" y="67"/>
                    <a:pt x="23" y="67"/>
                  </a:cubicBezTo>
                  <a:cubicBezTo>
                    <a:pt x="23" y="67"/>
                    <a:pt x="23" y="67"/>
                    <a:pt x="23" y="67"/>
                  </a:cubicBezTo>
                  <a:cubicBezTo>
                    <a:pt x="24" y="68"/>
                    <a:pt x="27" y="68"/>
                    <a:pt x="28" y="67"/>
                  </a:cubicBezTo>
                  <a:cubicBezTo>
                    <a:pt x="36" y="59"/>
                    <a:pt x="43" y="50"/>
                    <a:pt x="50" y="42"/>
                  </a:cubicBezTo>
                  <a:cubicBezTo>
                    <a:pt x="54" y="37"/>
                    <a:pt x="58" y="32"/>
                    <a:pt x="62" y="27"/>
                  </a:cubicBezTo>
                  <a:cubicBezTo>
                    <a:pt x="63" y="27"/>
                    <a:pt x="63" y="27"/>
                    <a:pt x="63" y="27"/>
                  </a:cubicBezTo>
                  <a:cubicBezTo>
                    <a:pt x="63" y="27"/>
                    <a:pt x="63" y="27"/>
                    <a:pt x="63" y="27"/>
                  </a:cubicBezTo>
                  <a:cubicBezTo>
                    <a:pt x="63" y="27"/>
                    <a:pt x="63" y="27"/>
                    <a:pt x="63" y="27"/>
                  </a:cubicBezTo>
                  <a:cubicBezTo>
                    <a:pt x="63" y="27"/>
                    <a:pt x="64" y="27"/>
                    <a:pt x="64" y="27"/>
                  </a:cubicBezTo>
                  <a:cubicBezTo>
                    <a:pt x="64" y="27"/>
                    <a:pt x="64" y="27"/>
                    <a:pt x="64" y="27"/>
                  </a:cubicBezTo>
                  <a:cubicBezTo>
                    <a:pt x="64" y="27"/>
                    <a:pt x="65" y="25"/>
                    <a:pt x="66" y="23"/>
                  </a:cubicBezTo>
                  <a:cubicBezTo>
                    <a:pt x="66" y="22"/>
                    <a:pt x="69" y="19"/>
                    <a:pt x="69" y="19"/>
                  </a:cubicBezTo>
                  <a:cubicBezTo>
                    <a:pt x="69" y="19"/>
                    <a:pt x="69" y="19"/>
                    <a:pt x="69" y="19"/>
                  </a:cubicBezTo>
                  <a:cubicBezTo>
                    <a:pt x="69" y="18"/>
                    <a:pt x="70" y="17"/>
                    <a:pt x="70" y="17"/>
                  </a:cubicBezTo>
                  <a:cubicBezTo>
                    <a:pt x="70" y="17"/>
                    <a:pt x="70" y="17"/>
                    <a:pt x="70" y="17"/>
                  </a:cubicBezTo>
                  <a:cubicBezTo>
                    <a:pt x="70" y="17"/>
                    <a:pt x="70" y="17"/>
                    <a:pt x="70" y="17"/>
                  </a:cubicBezTo>
                  <a:cubicBezTo>
                    <a:pt x="70" y="17"/>
                    <a:pt x="70" y="17"/>
                    <a:pt x="70" y="17"/>
                  </a:cubicBezTo>
                  <a:cubicBezTo>
                    <a:pt x="71" y="16"/>
                    <a:pt x="72" y="16"/>
                    <a:pt x="72" y="15"/>
                  </a:cubicBezTo>
                  <a:cubicBezTo>
                    <a:pt x="72" y="14"/>
                    <a:pt x="72" y="14"/>
                    <a:pt x="72" y="14"/>
                  </a:cubicBezTo>
                  <a:cubicBezTo>
                    <a:pt x="73" y="11"/>
                    <a:pt x="71" y="10"/>
                    <a:pt x="69" y="9"/>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 name="Freeform 39">
              <a:extLst>
                <a:ext uri="{FF2B5EF4-FFF2-40B4-BE49-F238E27FC236}">
                  <a16:creationId xmlns:a16="http://schemas.microsoft.com/office/drawing/2014/main" xmlns="" id="{7FE922E8-6244-49C0-A35C-29626D289B9A}"/>
                </a:ext>
              </a:extLst>
            </p:cNvPr>
            <p:cNvSpPr/>
            <p:nvPr/>
          </p:nvSpPr>
          <p:spPr>
            <a:xfrm>
              <a:off x="1472" y="596"/>
              <a:ext cx="52" cy="43"/>
            </a:xfrm>
            <a:custGeom>
              <a:avLst/>
              <a:gdLst/>
              <a:ahLst/>
              <a:cxnLst>
                <a:cxn ang="0">
                  <a:pos x="17" y="8"/>
                </a:cxn>
                <a:cxn ang="0">
                  <a:pos x="2" y="29"/>
                </a:cxn>
                <a:cxn ang="0">
                  <a:pos x="7" y="27"/>
                </a:cxn>
                <a:cxn ang="0">
                  <a:pos x="13" y="18"/>
                </a:cxn>
                <a:cxn ang="0">
                  <a:pos x="0" y="25"/>
                </a:cxn>
                <a:cxn ang="0">
                  <a:pos x="4" y="30"/>
                </a:cxn>
                <a:cxn ang="0">
                  <a:pos x="10" y="27"/>
                </a:cxn>
                <a:cxn ang="0">
                  <a:pos x="5" y="23"/>
                </a:cxn>
                <a:cxn ang="0">
                  <a:pos x="3" y="25"/>
                </a:cxn>
                <a:cxn ang="0">
                  <a:pos x="5" y="30"/>
                </a:cxn>
                <a:cxn ang="0">
                  <a:pos x="12" y="26"/>
                </a:cxn>
                <a:cxn ang="0">
                  <a:pos x="2" y="25"/>
                </a:cxn>
                <a:cxn ang="0">
                  <a:pos x="2" y="30"/>
                </a:cxn>
                <a:cxn ang="0">
                  <a:pos x="10" y="28"/>
                </a:cxn>
                <a:cxn ang="0">
                  <a:pos x="7" y="25"/>
                </a:cxn>
                <a:cxn ang="0">
                  <a:pos x="4" y="30"/>
                </a:cxn>
                <a:cxn ang="0">
                  <a:pos x="41" y="41"/>
                </a:cxn>
                <a:cxn ang="0">
                  <a:pos x="44" y="35"/>
                </a:cxn>
                <a:cxn ang="0">
                  <a:pos x="39" y="38"/>
                </a:cxn>
                <a:cxn ang="0">
                  <a:pos x="41" y="41"/>
                </a:cxn>
                <a:cxn ang="0">
                  <a:pos x="49" y="41"/>
                </a:cxn>
                <a:cxn ang="0">
                  <a:pos x="48" y="35"/>
                </a:cxn>
                <a:cxn ang="0">
                  <a:pos x="44" y="37"/>
                </a:cxn>
                <a:cxn ang="0">
                  <a:pos x="43" y="43"/>
                </a:cxn>
                <a:cxn ang="0">
                  <a:pos x="49" y="37"/>
                </a:cxn>
                <a:cxn ang="0">
                  <a:pos x="46" y="39"/>
                </a:cxn>
                <a:cxn ang="0">
                  <a:pos x="46" y="39"/>
                </a:cxn>
                <a:cxn ang="0">
                  <a:pos x="44" y="40"/>
                </a:cxn>
                <a:cxn ang="0">
                  <a:pos x="44" y="37"/>
                </a:cxn>
                <a:cxn ang="0">
                  <a:pos x="46" y="40"/>
                </a:cxn>
                <a:cxn ang="0">
                  <a:pos x="49" y="41"/>
                </a:cxn>
                <a:cxn ang="0">
                  <a:pos x="51" y="37"/>
                </a:cxn>
                <a:cxn ang="0">
                  <a:pos x="44" y="35"/>
                </a:cxn>
                <a:cxn ang="0">
                  <a:pos x="44" y="37"/>
                </a:cxn>
                <a:cxn ang="0">
                  <a:pos x="43" y="40"/>
                </a:cxn>
                <a:cxn ang="0">
                  <a:pos x="42" y="41"/>
                </a:cxn>
                <a:cxn ang="0">
                  <a:pos x="44" y="35"/>
                </a:cxn>
                <a:cxn ang="0">
                  <a:pos x="29" y="32"/>
                </a:cxn>
                <a:cxn ang="0">
                  <a:pos x="8" y="29"/>
                </a:cxn>
                <a:cxn ang="0">
                  <a:pos x="6" y="30"/>
                </a:cxn>
                <a:cxn ang="0">
                  <a:pos x="7" y="25"/>
                </a:cxn>
                <a:cxn ang="0">
                  <a:pos x="5" y="27"/>
                </a:cxn>
                <a:cxn ang="0">
                  <a:pos x="9" y="29"/>
                </a:cxn>
                <a:cxn ang="0">
                  <a:pos x="9" y="23"/>
                </a:cxn>
                <a:cxn ang="0">
                  <a:pos x="7" y="26"/>
                </a:cxn>
                <a:cxn ang="0">
                  <a:pos x="10" y="26"/>
                </a:cxn>
                <a:cxn ang="0">
                  <a:pos x="7" y="22"/>
                </a:cxn>
                <a:cxn ang="0">
                  <a:pos x="1" y="25"/>
                </a:cxn>
                <a:cxn ang="0">
                  <a:pos x="5" y="29"/>
                </a:cxn>
                <a:cxn ang="0">
                  <a:pos x="8" y="22"/>
                </a:cxn>
                <a:cxn ang="0">
                  <a:pos x="3" y="24"/>
                </a:cxn>
                <a:cxn ang="0">
                  <a:pos x="6" y="24"/>
                </a:cxn>
                <a:cxn ang="0">
                  <a:pos x="20" y="12"/>
                </a:cxn>
                <a:cxn ang="0">
                  <a:pos x="28" y="2"/>
                </a:cxn>
                <a:cxn ang="0">
                  <a:pos x="28" y="2"/>
                </a:cxn>
              </a:cxnLst>
              <a:rect l="0" t="0" r="0" b="0"/>
              <a:pathLst>
                <a:path w="72" h="60">
                  <a:moveTo>
                    <a:pt x="36" y="0"/>
                  </a:moveTo>
                  <a:cubicBezTo>
                    <a:pt x="32" y="4"/>
                    <a:pt x="28" y="8"/>
                    <a:pt x="24" y="12"/>
                  </a:cubicBezTo>
                  <a:cubicBezTo>
                    <a:pt x="16" y="19"/>
                    <a:pt x="9" y="27"/>
                    <a:pt x="3" y="35"/>
                  </a:cubicBezTo>
                  <a:cubicBezTo>
                    <a:pt x="2" y="37"/>
                    <a:pt x="2" y="39"/>
                    <a:pt x="4" y="41"/>
                  </a:cubicBezTo>
                  <a:cubicBezTo>
                    <a:pt x="5" y="42"/>
                    <a:pt x="8" y="42"/>
                    <a:pt x="9" y="41"/>
                  </a:cubicBezTo>
                  <a:cubicBezTo>
                    <a:pt x="10" y="39"/>
                    <a:pt x="10" y="39"/>
                    <a:pt x="10" y="39"/>
                  </a:cubicBezTo>
                  <a:cubicBezTo>
                    <a:pt x="13" y="37"/>
                    <a:pt x="16" y="34"/>
                    <a:pt x="18" y="32"/>
                  </a:cubicBezTo>
                  <a:cubicBezTo>
                    <a:pt x="20" y="30"/>
                    <a:pt x="20" y="28"/>
                    <a:pt x="19" y="26"/>
                  </a:cubicBezTo>
                  <a:cubicBezTo>
                    <a:pt x="17" y="25"/>
                    <a:pt x="15" y="24"/>
                    <a:pt x="13" y="25"/>
                  </a:cubicBezTo>
                  <a:cubicBezTo>
                    <a:pt x="9" y="28"/>
                    <a:pt x="5" y="32"/>
                    <a:pt x="1" y="36"/>
                  </a:cubicBezTo>
                  <a:cubicBezTo>
                    <a:pt x="0" y="37"/>
                    <a:pt x="0" y="40"/>
                    <a:pt x="1" y="41"/>
                  </a:cubicBezTo>
                  <a:cubicBezTo>
                    <a:pt x="2" y="43"/>
                    <a:pt x="5" y="43"/>
                    <a:pt x="6" y="42"/>
                  </a:cubicBezTo>
                  <a:cubicBezTo>
                    <a:pt x="7" y="42"/>
                    <a:pt x="8" y="41"/>
                    <a:pt x="9" y="41"/>
                  </a:cubicBezTo>
                  <a:cubicBezTo>
                    <a:pt x="11" y="40"/>
                    <a:pt x="12" y="39"/>
                    <a:pt x="14" y="38"/>
                  </a:cubicBezTo>
                  <a:cubicBezTo>
                    <a:pt x="12" y="39"/>
                    <a:pt x="10" y="39"/>
                    <a:pt x="9" y="38"/>
                  </a:cubicBezTo>
                  <a:cubicBezTo>
                    <a:pt x="8" y="36"/>
                    <a:pt x="7" y="34"/>
                    <a:pt x="8" y="33"/>
                  </a:cubicBezTo>
                  <a:cubicBezTo>
                    <a:pt x="9" y="32"/>
                    <a:pt x="8" y="32"/>
                    <a:pt x="9" y="32"/>
                  </a:cubicBezTo>
                  <a:cubicBezTo>
                    <a:pt x="8" y="33"/>
                    <a:pt x="6" y="34"/>
                    <a:pt x="5" y="35"/>
                  </a:cubicBezTo>
                  <a:cubicBezTo>
                    <a:pt x="3" y="36"/>
                    <a:pt x="2" y="38"/>
                    <a:pt x="3" y="40"/>
                  </a:cubicBezTo>
                  <a:cubicBezTo>
                    <a:pt x="3" y="42"/>
                    <a:pt x="5" y="43"/>
                    <a:pt x="7" y="42"/>
                  </a:cubicBezTo>
                  <a:cubicBezTo>
                    <a:pt x="11" y="42"/>
                    <a:pt x="13" y="41"/>
                    <a:pt x="13" y="41"/>
                  </a:cubicBezTo>
                  <a:cubicBezTo>
                    <a:pt x="16" y="41"/>
                    <a:pt x="17" y="39"/>
                    <a:pt x="17" y="37"/>
                  </a:cubicBezTo>
                  <a:cubicBezTo>
                    <a:pt x="17" y="35"/>
                    <a:pt x="15" y="33"/>
                    <a:pt x="13" y="33"/>
                  </a:cubicBezTo>
                  <a:cubicBezTo>
                    <a:pt x="9" y="33"/>
                    <a:pt x="6" y="34"/>
                    <a:pt x="3" y="35"/>
                  </a:cubicBezTo>
                  <a:cubicBezTo>
                    <a:pt x="1" y="36"/>
                    <a:pt x="0" y="38"/>
                    <a:pt x="0" y="40"/>
                  </a:cubicBezTo>
                  <a:cubicBezTo>
                    <a:pt x="1" y="42"/>
                    <a:pt x="2" y="43"/>
                    <a:pt x="4" y="43"/>
                  </a:cubicBezTo>
                  <a:cubicBezTo>
                    <a:pt x="5" y="43"/>
                    <a:pt x="8" y="43"/>
                    <a:pt x="10" y="43"/>
                  </a:cubicBezTo>
                  <a:cubicBezTo>
                    <a:pt x="12" y="44"/>
                    <a:pt x="14" y="42"/>
                    <a:pt x="14" y="40"/>
                  </a:cubicBezTo>
                  <a:cubicBezTo>
                    <a:pt x="15" y="38"/>
                    <a:pt x="13" y="36"/>
                    <a:pt x="11" y="36"/>
                  </a:cubicBezTo>
                  <a:cubicBezTo>
                    <a:pt x="11" y="35"/>
                    <a:pt x="10" y="35"/>
                    <a:pt x="10" y="35"/>
                  </a:cubicBezTo>
                  <a:cubicBezTo>
                    <a:pt x="8" y="34"/>
                    <a:pt x="6" y="35"/>
                    <a:pt x="5" y="37"/>
                  </a:cubicBezTo>
                  <a:cubicBezTo>
                    <a:pt x="4" y="39"/>
                    <a:pt x="4" y="41"/>
                    <a:pt x="6" y="42"/>
                  </a:cubicBezTo>
                  <a:cubicBezTo>
                    <a:pt x="15" y="48"/>
                    <a:pt x="27" y="51"/>
                    <a:pt x="40" y="53"/>
                  </a:cubicBezTo>
                  <a:cubicBezTo>
                    <a:pt x="47" y="54"/>
                    <a:pt x="53" y="56"/>
                    <a:pt x="58" y="58"/>
                  </a:cubicBezTo>
                  <a:cubicBezTo>
                    <a:pt x="63" y="59"/>
                    <a:pt x="64" y="56"/>
                    <a:pt x="64" y="55"/>
                  </a:cubicBezTo>
                  <a:cubicBezTo>
                    <a:pt x="65" y="54"/>
                    <a:pt x="65" y="51"/>
                    <a:pt x="61" y="50"/>
                  </a:cubicBezTo>
                  <a:cubicBezTo>
                    <a:pt x="59" y="49"/>
                    <a:pt x="57" y="49"/>
                    <a:pt x="56" y="50"/>
                  </a:cubicBezTo>
                  <a:cubicBezTo>
                    <a:pt x="55" y="50"/>
                    <a:pt x="54" y="51"/>
                    <a:pt x="54" y="54"/>
                  </a:cubicBezTo>
                  <a:cubicBezTo>
                    <a:pt x="53" y="55"/>
                    <a:pt x="54" y="56"/>
                    <a:pt x="55" y="57"/>
                  </a:cubicBezTo>
                  <a:cubicBezTo>
                    <a:pt x="55" y="58"/>
                    <a:pt x="56" y="58"/>
                    <a:pt x="58" y="58"/>
                  </a:cubicBezTo>
                  <a:cubicBezTo>
                    <a:pt x="59" y="58"/>
                    <a:pt x="60" y="58"/>
                    <a:pt x="61" y="59"/>
                  </a:cubicBezTo>
                  <a:cubicBezTo>
                    <a:pt x="63" y="59"/>
                    <a:pt x="65" y="59"/>
                    <a:pt x="68" y="58"/>
                  </a:cubicBezTo>
                  <a:cubicBezTo>
                    <a:pt x="66" y="59"/>
                    <a:pt x="64" y="57"/>
                    <a:pt x="64" y="55"/>
                  </a:cubicBezTo>
                  <a:cubicBezTo>
                    <a:pt x="63" y="53"/>
                    <a:pt x="64" y="51"/>
                    <a:pt x="67" y="50"/>
                  </a:cubicBezTo>
                  <a:cubicBezTo>
                    <a:pt x="66" y="51"/>
                    <a:pt x="66" y="51"/>
                    <a:pt x="66" y="51"/>
                  </a:cubicBezTo>
                  <a:cubicBezTo>
                    <a:pt x="64" y="51"/>
                    <a:pt x="62" y="51"/>
                    <a:pt x="61" y="52"/>
                  </a:cubicBezTo>
                  <a:cubicBezTo>
                    <a:pt x="59" y="52"/>
                    <a:pt x="57" y="53"/>
                    <a:pt x="57" y="55"/>
                  </a:cubicBezTo>
                  <a:cubicBezTo>
                    <a:pt x="57" y="57"/>
                    <a:pt x="58" y="59"/>
                    <a:pt x="60" y="60"/>
                  </a:cubicBezTo>
                  <a:cubicBezTo>
                    <a:pt x="63" y="60"/>
                    <a:pt x="67" y="59"/>
                    <a:pt x="68" y="58"/>
                  </a:cubicBezTo>
                  <a:cubicBezTo>
                    <a:pt x="69" y="56"/>
                    <a:pt x="69" y="54"/>
                    <a:pt x="68" y="53"/>
                  </a:cubicBezTo>
                  <a:cubicBezTo>
                    <a:pt x="67" y="51"/>
                    <a:pt x="65" y="51"/>
                    <a:pt x="63" y="51"/>
                  </a:cubicBezTo>
                  <a:cubicBezTo>
                    <a:pt x="64" y="55"/>
                    <a:pt x="64" y="55"/>
                    <a:pt x="64" y="55"/>
                  </a:cubicBezTo>
                  <a:cubicBezTo>
                    <a:pt x="64" y="55"/>
                    <a:pt x="64" y="55"/>
                    <a:pt x="64" y="55"/>
                  </a:cubicBezTo>
                  <a:cubicBezTo>
                    <a:pt x="64" y="55"/>
                    <a:pt x="64" y="55"/>
                    <a:pt x="64" y="55"/>
                  </a:cubicBezTo>
                  <a:cubicBezTo>
                    <a:pt x="65" y="59"/>
                    <a:pt x="65" y="59"/>
                    <a:pt x="65" y="59"/>
                  </a:cubicBezTo>
                  <a:cubicBezTo>
                    <a:pt x="63" y="60"/>
                    <a:pt x="61" y="58"/>
                    <a:pt x="61" y="56"/>
                  </a:cubicBezTo>
                  <a:cubicBezTo>
                    <a:pt x="60" y="54"/>
                    <a:pt x="62" y="52"/>
                    <a:pt x="63" y="52"/>
                  </a:cubicBezTo>
                  <a:cubicBezTo>
                    <a:pt x="63" y="52"/>
                    <a:pt x="62" y="52"/>
                    <a:pt x="62" y="52"/>
                  </a:cubicBezTo>
                  <a:cubicBezTo>
                    <a:pt x="62" y="52"/>
                    <a:pt x="62" y="52"/>
                    <a:pt x="62" y="52"/>
                  </a:cubicBezTo>
                  <a:cubicBezTo>
                    <a:pt x="64" y="52"/>
                    <a:pt x="65" y="54"/>
                    <a:pt x="65" y="56"/>
                  </a:cubicBezTo>
                  <a:cubicBezTo>
                    <a:pt x="65" y="58"/>
                    <a:pt x="64" y="59"/>
                    <a:pt x="62" y="60"/>
                  </a:cubicBezTo>
                  <a:cubicBezTo>
                    <a:pt x="63" y="60"/>
                    <a:pt x="65" y="59"/>
                    <a:pt x="68" y="58"/>
                  </a:cubicBezTo>
                  <a:cubicBezTo>
                    <a:pt x="68" y="58"/>
                    <a:pt x="68" y="58"/>
                    <a:pt x="68" y="58"/>
                  </a:cubicBezTo>
                  <a:cubicBezTo>
                    <a:pt x="71" y="58"/>
                    <a:pt x="72" y="56"/>
                    <a:pt x="71" y="53"/>
                  </a:cubicBezTo>
                  <a:cubicBezTo>
                    <a:pt x="71" y="51"/>
                    <a:pt x="69" y="50"/>
                    <a:pt x="67" y="50"/>
                  </a:cubicBezTo>
                  <a:cubicBezTo>
                    <a:pt x="65" y="51"/>
                    <a:pt x="63" y="51"/>
                    <a:pt x="61" y="50"/>
                  </a:cubicBezTo>
                  <a:cubicBezTo>
                    <a:pt x="60" y="50"/>
                    <a:pt x="59" y="50"/>
                    <a:pt x="58" y="50"/>
                  </a:cubicBezTo>
                  <a:cubicBezTo>
                    <a:pt x="59" y="50"/>
                    <a:pt x="60" y="51"/>
                    <a:pt x="61" y="52"/>
                  </a:cubicBezTo>
                  <a:cubicBezTo>
                    <a:pt x="61" y="53"/>
                    <a:pt x="62" y="54"/>
                    <a:pt x="62" y="55"/>
                  </a:cubicBezTo>
                  <a:cubicBezTo>
                    <a:pt x="62" y="55"/>
                    <a:pt x="61" y="56"/>
                    <a:pt x="60" y="57"/>
                  </a:cubicBezTo>
                  <a:cubicBezTo>
                    <a:pt x="59" y="57"/>
                    <a:pt x="58" y="57"/>
                    <a:pt x="58" y="57"/>
                  </a:cubicBezTo>
                  <a:cubicBezTo>
                    <a:pt x="59" y="58"/>
                    <a:pt x="59" y="58"/>
                    <a:pt x="59" y="58"/>
                  </a:cubicBezTo>
                  <a:cubicBezTo>
                    <a:pt x="57" y="57"/>
                    <a:pt x="56" y="55"/>
                    <a:pt x="57" y="53"/>
                  </a:cubicBezTo>
                  <a:cubicBezTo>
                    <a:pt x="57" y="51"/>
                    <a:pt x="59" y="49"/>
                    <a:pt x="61" y="50"/>
                  </a:cubicBezTo>
                  <a:cubicBezTo>
                    <a:pt x="61" y="50"/>
                    <a:pt x="61" y="50"/>
                    <a:pt x="61" y="50"/>
                  </a:cubicBezTo>
                  <a:cubicBezTo>
                    <a:pt x="55" y="48"/>
                    <a:pt x="48" y="46"/>
                    <a:pt x="41" y="45"/>
                  </a:cubicBezTo>
                  <a:cubicBezTo>
                    <a:pt x="30" y="43"/>
                    <a:pt x="18" y="40"/>
                    <a:pt x="10" y="35"/>
                  </a:cubicBezTo>
                  <a:cubicBezTo>
                    <a:pt x="12" y="36"/>
                    <a:pt x="13" y="39"/>
                    <a:pt x="12" y="41"/>
                  </a:cubicBezTo>
                  <a:cubicBezTo>
                    <a:pt x="11" y="42"/>
                    <a:pt x="9" y="43"/>
                    <a:pt x="7" y="42"/>
                  </a:cubicBezTo>
                  <a:cubicBezTo>
                    <a:pt x="8" y="43"/>
                    <a:pt x="8" y="43"/>
                    <a:pt x="9" y="43"/>
                  </a:cubicBezTo>
                  <a:cubicBezTo>
                    <a:pt x="7" y="43"/>
                    <a:pt x="6" y="41"/>
                    <a:pt x="6" y="38"/>
                  </a:cubicBezTo>
                  <a:cubicBezTo>
                    <a:pt x="7" y="36"/>
                    <a:pt x="9" y="35"/>
                    <a:pt x="11" y="35"/>
                  </a:cubicBezTo>
                  <a:cubicBezTo>
                    <a:pt x="10" y="35"/>
                    <a:pt x="6" y="35"/>
                    <a:pt x="4" y="35"/>
                  </a:cubicBezTo>
                  <a:cubicBezTo>
                    <a:pt x="6" y="35"/>
                    <a:pt x="8" y="36"/>
                    <a:pt x="8" y="38"/>
                  </a:cubicBezTo>
                  <a:cubicBezTo>
                    <a:pt x="9" y="40"/>
                    <a:pt x="7" y="42"/>
                    <a:pt x="5" y="43"/>
                  </a:cubicBezTo>
                  <a:cubicBezTo>
                    <a:pt x="8" y="42"/>
                    <a:pt x="10" y="41"/>
                    <a:pt x="13" y="41"/>
                  </a:cubicBezTo>
                  <a:cubicBezTo>
                    <a:pt x="16" y="41"/>
                    <a:pt x="17" y="39"/>
                    <a:pt x="17" y="37"/>
                  </a:cubicBezTo>
                  <a:cubicBezTo>
                    <a:pt x="17" y="35"/>
                    <a:pt x="15" y="33"/>
                    <a:pt x="13" y="33"/>
                  </a:cubicBezTo>
                  <a:cubicBezTo>
                    <a:pt x="13" y="33"/>
                    <a:pt x="12" y="33"/>
                    <a:pt x="6" y="34"/>
                  </a:cubicBezTo>
                  <a:cubicBezTo>
                    <a:pt x="8" y="34"/>
                    <a:pt x="10" y="35"/>
                    <a:pt x="10" y="37"/>
                  </a:cubicBezTo>
                  <a:cubicBezTo>
                    <a:pt x="11" y="39"/>
                    <a:pt x="10" y="41"/>
                    <a:pt x="8" y="42"/>
                  </a:cubicBezTo>
                  <a:cubicBezTo>
                    <a:pt x="9" y="42"/>
                    <a:pt x="14" y="39"/>
                    <a:pt x="15" y="37"/>
                  </a:cubicBezTo>
                  <a:cubicBezTo>
                    <a:pt x="16" y="35"/>
                    <a:pt x="16" y="33"/>
                    <a:pt x="15" y="32"/>
                  </a:cubicBezTo>
                  <a:cubicBezTo>
                    <a:pt x="13" y="31"/>
                    <a:pt x="11" y="30"/>
                    <a:pt x="10" y="31"/>
                  </a:cubicBezTo>
                  <a:cubicBezTo>
                    <a:pt x="9" y="32"/>
                    <a:pt x="7" y="33"/>
                    <a:pt x="6" y="33"/>
                  </a:cubicBezTo>
                  <a:cubicBezTo>
                    <a:pt x="5" y="34"/>
                    <a:pt x="3" y="34"/>
                    <a:pt x="2" y="35"/>
                  </a:cubicBezTo>
                  <a:cubicBezTo>
                    <a:pt x="4" y="34"/>
                    <a:pt x="6" y="34"/>
                    <a:pt x="7" y="36"/>
                  </a:cubicBezTo>
                  <a:cubicBezTo>
                    <a:pt x="9" y="38"/>
                    <a:pt x="9" y="40"/>
                    <a:pt x="7" y="41"/>
                  </a:cubicBezTo>
                  <a:cubicBezTo>
                    <a:pt x="11" y="38"/>
                    <a:pt x="14" y="35"/>
                    <a:pt x="17" y="32"/>
                  </a:cubicBezTo>
                  <a:cubicBezTo>
                    <a:pt x="16" y="33"/>
                    <a:pt x="14" y="33"/>
                    <a:pt x="12" y="31"/>
                  </a:cubicBezTo>
                  <a:cubicBezTo>
                    <a:pt x="11" y="30"/>
                    <a:pt x="11" y="28"/>
                    <a:pt x="12" y="26"/>
                  </a:cubicBezTo>
                  <a:cubicBezTo>
                    <a:pt x="10" y="28"/>
                    <a:pt x="7" y="31"/>
                    <a:pt x="5" y="34"/>
                  </a:cubicBezTo>
                  <a:cubicBezTo>
                    <a:pt x="4" y="35"/>
                    <a:pt x="4" y="35"/>
                    <a:pt x="4" y="35"/>
                  </a:cubicBezTo>
                  <a:cubicBezTo>
                    <a:pt x="5" y="33"/>
                    <a:pt x="8" y="33"/>
                    <a:pt x="9" y="34"/>
                  </a:cubicBezTo>
                  <a:cubicBezTo>
                    <a:pt x="11" y="36"/>
                    <a:pt x="11" y="38"/>
                    <a:pt x="10" y="40"/>
                  </a:cubicBezTo>
                  <a:cubicBezTo>
                    <a:pt x="15" y="32"/>
                    <a:pt x="22" y="25"/>
                    <a:pt x="29" y="18"/>
                  </a:cubicBezTo>
                  <a:cubicBezTo>
                    <a:pt x="34" y="14"/>
                    <a:pt x="38" y="10"/>
                    <a:pt x="42" y="5"/>
                  </a:cubicBezTo>
                  <a:cubicBezTo>
                    <a:pt x="39" y="3"/>
                    <a:pt x="39" y="3"/>
                    <a:pt x="39" y="3"/>
                  </a:cubicBezTo>
                  <a:cubicBezTo>
                    <a:pt x="39" y="3"/>
                    <a:pt x="39" y="3"/>
                    <a:pt x="39" y="3"/>
                  </a:cubicBezTo>
                  <a:cubicBezTo>
                    <a:pt x="39" y="3"/>
                    <a:pt x="39" y="3"/>
                    <a:pt x="39" y="3"/>
                  </a:cubicBezTo>
                  <a:lnTo>
                    <a:pt x="36" y="0"/>
                  </a:ln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 name="Freeform 40">
              <a:extLst>
                <a:ext uri="{FF2B5EF4-FFF2-40B4-BE49-F238E27FC236}">
                  <a16:creationId xmlns:a16="http://schemas.microsoft.com/office/drawing/2014/main" xmlns="" id="{68E09D68-8722-463E-821F-2BCFBA6E5261}"/>
                </a:ext>
              </a:extLst>
            </p:cNvPr>
            <p:cNvSpPr/>
            <p:nvPr/>
          </p:nvSpPr>
          <p:spPr>
            <a:xfrm>
              <a:off x="1069" y="827"/>
              <a:ext cx="118" cy="1268"/>
            </a:xfrm>
            <a:custGeom>
              <a:avLst/>
              <a:gdLst/>
              <a:ahLst/>
              <a:cxnLst>
                <a:cxn ang="0">
                  <a:pos x="110" y="3"/>
                </a:cxn>
                <a:cxn ang="0">
                  <a:pos x="97" y="115"/>
                </a:cxn>
                <a:cxn ang="0">
                  <a:pos x="94" y="167"/>
                </a:cxn>
                <a:cxn ang="0">
                  <a:pos x="87" y="254"/>
                </a:cxn>
                <a:cxn ang="0">
                  <a:pos x="78" y="355"/>
                </a:cxn>
                <a:cxn ang="0">
                  <a:pos x="62" y="561"/>
                </a:cxn>
                <a:cxn ang="0">
                  <a:pos x="26" y="939"/>
                </a:cxn>
                <a:cxn ang="0">
                  <a:pos x="16" y="1050"/>
                </a:cxn>
                <a:cxn ang="0">
                  <a:pos x="10" y="1129"/>
                </a:cxn>
                <a:cxn ang="0">
                  <a:pos x="9" y="1140"/>
                </a:cxn>
                <a:cxn ang="0">
                  <a:pos x="2" y="1264"/>
                </a:cxn>
                <a:cxn ang="0">
                  <a:pos x="7" y="1268"/>
                </a:cxn>
                <a:cxn ang="0">
                  <a:pos x="10" y="1263"/>
                </a:cxn>
                <a:cxn ang="0">
                  <a:pos x="16" y="1141"/>
                </a:cxn>
                <a:cxn ang="0">
                  <a:pos x="18" y="1130"/>
                </a:cxn>
                <a:cxn ang="0">
                  <a:pos x="23" y="1050"/>
                </a:cxn>
                <a:cxn ang="0">
                  <a:pos x="33" y="940"/>
                </a:cxn>
                <a:cxn ang="0">
                  <a:pos x="69" y="561"/>
                </a:cxn>
                <a:cxn ang="0">
                  <a:pos x="86" y="356"/>
                </a:cxn>
                <a:cxn ang="0">
                  <a:pos x="94" y="255"/>
                </a:cxn>
                <a:cxn ang="0">
                  <a:pos x="102" y="167"/>
                </a:cxn>
                <a:cxn ang="0">
                  <a:pos x="105" y="115"/>
                </a:cxn>
                <a:cxn ang="0">
                  <a:pos x="117" y="5"/>
                </a:cxn>
                <a:cxn ang="0">
                  <a:pos x="115" y="0"/>
                </a:cxn>
                <a:cxn ang="0">
                  <a:pos x="110" y="3"/>
                </a:cxn>
              </a:cxnLst>
              <a:rect l="0" t="0" r="0" b="0"/>
              <a:pathLst>
                <a:path w="163" h="1766">
                  <a:moveTo>
                    <a:pt x="152" y="5"/>
                  </a:moveTo>
                  <a:cubicBezTo>
                    <a:pt x="141" y="55"/>
                    <a:pt x="138" y="109"/>
                    <a:pt x="135" y="161"/>
                  </a:cubicBezTo>
                  <a:cubicBezTo>
                    <a:pt x="131" y="233"/>
                    <a:pt x="131" y="233"/>
                    <a:pt x="131" y="233"/>
                  </a:cubicBezTo>
                  <a:cubicBezTo>
                    <a:pt x="131" y="233"/>
                    <a:pt x="121" y="355"/>
                    <a:pt x="121" y="355"/>
                  </a:cubicBezTo>
                  <a:cubicBezTo>
                    <a:pt x="109" y="495"/>
                    <a:pt x="109" y="495"/>
                    <a:pt x="109" y="495"/>
                  </a:cubicBezTo>
                  <a:cubicBezTo>
                    <a:pt x="100" y="591"/>
                    <a:pt x="93" y="688"/>
                    <a:pt x="86" y="782"/>
                  </a:cubicBezTo>
                  <a:cubicBezTo>
                    <a:pt x="73" y="955"/>
                    <a:pt x="59" y="1134"/>
                    <a:pt x="36" y="1309"/>
                  </a:cubicBezTo>
                  <a:cubicBezTo>
                    <a:pt x="29" y="1360"/>
                    <a:pt x="26" y="1412"/>
                    <a:pt x="23" y="1463"/>
                  </a:cubicBezTo>
                  <a:cubicBezTo>
                    <a:pt x="14" y="1573"/>
                    <a:pt x="14" y="1573"/>
                    <a:pt x="14" y="1573"/>
                  </a:cubicBezTo>
                  <a:cubicBezTo>
                    <a:pt x="13" y="1589"/>
                    <a:pt x="13" y="1589"/>
                    <a:pt x="13" y="1589"/>
                  </a:cubicBezTo>
                  <a:cubicBezTo>
                    <a:pt x="7" y="1645"/>
                    <a:pt x="0" y="1715"/>
                    <a:pt x="4" y="1761"/>
                  </a:cubicBezTo>
                  <a:cubicBezTo>
                    <a:pt x="4" y="1764"/>
                    <a:pt x="7" y="1766"/>
                    <a:pt x="10" y="1766"/>
                  </a:cubicBezTo>
                  <a:cubicBezTo>
                    <a:pt x="12" y="1766"/>
                    <a:pt x="14" y="1763"/>
                    <a:pt x="14" y="1760"/>
                  </a:cubicBezTo>
                  <a:cubicBezTo>
                    <a:pt x="10" y="1715"/>
                    <a:pt x="17" y="1646"/>
                    <a:pt x="23" y="1590"/>
                  </a:cubicBezTo>
                  <a:cubicBezTo>
                    <a:pt x="25" y="1574"/>
                    <a:pt x="25" y="1574"/>
                    <a:pt x="25" y="1574"/>
                  </a:cubicBezTo>
                  <a:cubicBezTo>
                    <a:pt x="33" y="1463"/>
                    <a:pt x="33" y="1463"/>
                    <a:pt x="33" y="1463"/>
                  </a:cubicBezTo>
                  <a:cubicBezTo>
                    <a:pt x="36" y="1413"/>
                    <a:pt x="39" y="1361"/>
                    <a:pt x="46" y="1310"/>
                  </a:cubicBezTo>
                  <a:cubicBezTo>
                    <a:pt x="69" y="1135"/>
                    <a:pt x="83" y="956"/>
                    <a:pt x="96" y="782"/>
                  </a:cubicBezTo>
                  <a:cubicBezTo>
                    <a:pt x="103" y="689"/>
                    <a:pt x="110" y="592"/>
                    <a:pt x="119" y="496"/>
                  </a:cubicBezTo>
                  <a:cubicBezTo>
                    <a:pt x="131" y="356"/>
                    <a:pt x="131" y="356"/>
                    <a:pt x="131" y="356"/>
                  </a:cubicBezTo>
                  <a:cubicBezTo>
                    <a:pt x="141" y="233"/>
                    <a:pt x="141" y="233"/>
                    <a:pt x="141" y="233"/>
                  </a:cubicBezTo>
                  <a:cubicBezTo>
                    <a:pt x="146" y="161"/>
                    <a:pt x="146" y="161"/>
                    <a:pt x="146" y="161"/>
                  </a:cubicBezTo>
                  <a:cubicBezTo>
                    <a:pt x="148" y="110"/>
                    <a:pt x="151" y="56"/>
                    <a:pt x="162" y="7"/>
                  </a:cubicBezTo>
                  <a:cubicBezTo>
                    <a:pt x="163" y="4"/>
                    <a:pt x="161" y="2"/>
                    <a:pt x="159" y="1"/>
                  </a:cubicBezTo>
                  <a:cubicBezTo>
                    <a:pt x="156" y="0"/>
                    <a:pt x="153" y="2"/>
                    <a:pt x="152" y="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 name="Freeform 41">
              <a:extLst>
                <a:ext uri="{FF2B5EF4-FFF2-40B4-BE49-F238E27FC236}">
                  <a16:creationId xmlns:a16="http://schemas.microsoft.com/office/drawing/2014/main" xmlns="" id="{BA0FF7A3-2E91-4C27-824E-5F8B8AAD9F82}"/>
                </a:ext>
              </a:extLst>
            </p:cNvPr>
            <p:cNvSpPr/>
            <p:nvPr/>
          </p:nvSpPr>
          <p:spPr>
            <a:xfrm>
              <a:off x="1506" y="1053"/>
              <a:ext cx="68" cy="1038"/>
            </a:xfrm>
            <a:custGeom>
              <a:avLst/>
              <a:gdLst/>
              <a:ahLst/>
              <a:cxnLst>
                <a:cxn ang="0">
                  <a:pos x="0" y="3"/>
                </a:cxn>
                <a:cxn ang="0">
                  <a:pos x="16" y="262"/>
                </a:cxn>
                <a:cxn ang="0">
                  <a:pos x="32" y="520"/>
                </a:cxn>
                <a:cxn ang="0">
                  <a:pos x="51" y="944"/>
                </a:cxn>
                <a:cxn ang="0">
                  <a:pos x="52" y="972"/>
                </a:cxn>
                <a:cxn ang="0">
                  <a:pos x="60" y="1035"/>
                </a:cxn>
                <a:cxn ang="0">
                  <a:pos x="65" y="1037"/>
                </a:cxn>
                <a:cxn ang="0">
                  <a:pos x="68" y="1032"/>
                </a:cxn>
                <a:cxn ang="0">
                  <a:pos x="60" y="971"/>
                </a:cxn>
                <a:cxn ang="0">
                  <a:pos x="58" y="943"/>
                </a:cxn>
                <a:cxn ang="0">
                  <a:pos x="40" y="520"/>
                </a:cxn>
                <a:cxn ang="0">
                  <a:pos x="23" y="261"/>
                </a:cxn>
                <a:cxn ang="0">
                  <a:pos x="7" y="3"/>
                </a:cxn>
                <a:cxn ang="0">
                  <a:pos x="3" y="0"/>
                </a:cxn>
                <a:cxn ang="0">
                  <a:pos x="0" y="3"/>
                </a:cxn>
              </a:cxnLst>
              <a:rect l="0" t="0" r="0" b="0"/>
              <a:pathLst>
                <a:path w="95" h="1445">
                  <a:moveTo>
                    <a:pt x="0" y="5"/>
                  </a:moveTo>
                  <a:cubicBezTo>
                    <a:pt x="0" y="128"/>
                    <a:pt x="12" y="248"/>
                    <a:pt x="23" y="365"/>
                  </a:cubicBezTo>
                  <a:cubicBezTo>
                    <a:pt x="34" y="481"/>
                    <a:pt x="46" y="602"/>
                    <a:pt x="46" y="725"/>
                  </a:cubicBezTo>
                  <a:cubicBezTo>
                    <a:pt x="46" y="941"/>
                    <a:pt x="54" y="1134"/>
                    <a:pt x="72" y="1315"/>
                  </a:cubicBezTo>
                  <a:cubicBezTo>
                    <a:pt x="74" y="1354"/>
                    <a:pt x="74" y="1354"/>
                    <a:pt x="74" y="1354"/>
                  </a:cubicBezTo>
                  <a:cubicBezTo>
                    <a:pt x="76" y="1383"/>
                    <a:pt x="77" y="1413"/>
                    <a:pt x="85" y="1441"/>
                  </a:cubicBezTo>
                  <a:cubicBezTo>
                    <a:pt x="86" y="1443"/>
                    <a:pt x="88" y="1445"/>
                    <a:pt x="91" y="1444"/>
                  </a:cubicBezTo>
                  <a:cubicBezTo>
                    <a:pt x="94" y="1443"/>
                    <a:pt x="95" y="1441"/>
                    <a:pt x="95" y="1438"/>
                  </a:cubicBezTo>
                  <a:cubicBezTo>
                    <a:pt x="87" y="1411"/>
                    <a:pt x="86" y="1382"/>
                    <a:pt x="84" y="1353"/>
                  </a:cubicBezTo>
                  <a:cubicBezTo>
                    <a:pt x="82" y="1314"/>
                    <a:pt x="82" y="1314"/>
                    <a:pt x="82" y="1314"/>
                  </a:cubicBezTo>
                  <a:cubicBezTo>
                    <a:pt x="64" y="1133"/>
                    <a:pt x="56" y="941"/>
                    <a:pt x="56" y="725"/>
                  </a:cubicBezTo>
                  <a:cubicBezTo>
                    <a:pt x="56" y="602"/>
                    <a:pt x="44" y="481"/>
                    <a:pt x="33" y="364"/>
                  </a:cubicBezTo>
                  <a:cubicBezTo>
                    <a:pt x="22" y="247"/>
                    <a:pt x="10" y="127"/>
                    <a:pt x="10" y="5"/>
                  </a:cubicBezTo>
                  <a:cubicBezTo>
                    <a:pt x="10" y="2"/>
                    <a:pt x="8" y="0"/>
                    <a:pt x="5" y="0"/>
                  </a:cubicBezTo>
                  <a:cubicBezTo>
                    <a:pt x="2" y="0"/>
                    <a:pt x="0" y="2"/>
                    <a:pt x="0" y="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 name="Freeform 42">
              <a:extLst>
                <a:ext uri="{FF2B5EF4-FFF2-40B4-BE49-F238E27FC236}">
                  <a16:creationId xmlns:a16="http://schemas.microsoft.com/office/drawing/2014/main" xmlns="" id="{34558FA6-BD0D-4536-B043-08CAB411CF64}"/>
                </a:ext>
              </a:extLst>
            </p:cNvPr>
            <p:cNvSpPr/>
            <p:nvPr/>
          </p:nvSpPr>
          <p:spPr>
            <a:xfrm>
              <a:off x="912" y="1431"/>
              <a:ext cx="795" cy="452"/>
            </a:xfrm>
            <a:custGeom>
              <a:avLst/>
              <a:gdLst/>
              <a:ahLst/>
              <a:cxnLst>
                <a:cxn ang="0">
                  <a:pos x="12" y="299"/>
                </a:cxn>
                <a:cxn ang="0">
                  <a:pos x="2" y="449"/>
                </a:cxn>
                <a:cxn ang="0">
                  <a:pos x="99" y="447"/>
                </a:cxn>
                <a:cxn ang="0">
                  <a:pos x="240" y="439"/>
                </a:cxn>
                <a:cxn ang="0">
                  <a:pos x="498" y="443"/>
                </a:cxn>
                <a:cxn ang="0">
                  <a:pos x="677" y="444"/>
                </a:cxn>
                <a:cxn ang="0">
                  <a:pos x="795" y="449"/>
                </a:cxn>
                <a:cxn ang="0">
                  <a:pos x="773" y="228"/>
                </a:cxn>
                <a:cxn ang="0">
                  <a:pos x="768" y="104"/>
                </a:cxn>
                <a:cxn ang="0">
                  <a:pos x="762" y="9"/>
                </a:cxn>
                <a:cxn ang="0">
                  <a:pos x="677" y="10"/>
                </a:cxn>
                <a:cxn ang="0">
                  <a:pos x="472" y="18"/>
                </a:cxn>
                <a:cxn ang="0">
                  <a:pos x="134" y="22"/>
                </a:cxn>
                <a:cxn ang="0">
                  <a:pos x="48" y="17"/>
                </a:cxn>
                <a:cxn ang="0">
                  <a:pos x="14" y="81"/>
                </a:cxn>
                <a:cxn ang="0">
                  <a:pos x="12" y="299"/>
                </a:cxn>
              </a:cxnLst>
              <a:rect l="0" t="0" r="0" b="0"/>
              <a:pathLst>
                <a:path w="1105" h="629">
                  <a:moveTo>
                    <a:pt x="17" y="417"/>
                  </a:moveTo>
                  <a:cubicBezTo>
                    <a:pt x="11" y="486"/>
                    <a:pt x="0" y="557"/>
                    <a:pt x="3" y="626"/>
                  </a:cubicBezTo>
                  <a:cubicBezTo>
                    <a:pt x="45" y="629"/>
                    <a:pt x="95" y="623"/>
                    <a:pt x="138" y="623"/>
                  </a:cubicBezTo>
                  <a:cubicBezTo>
                    <a:pt x="204" y="623"/>
                    <a:pt x="269" y="617"/>
                    <a:pt x="334" y="612"/>
                  </a:cubicBezTo>
                  <a:cubicBezTo>
                    <a:pt x="453" y="603"/>
                    <a:pt x="575" y="622"/>
                    <a:pt x="693" y="617"/>
                  </a:cubicBezTo>
                  <a:cubicBezTo>
                    <a:pt x="776" y="613"/>
                    <a:pt x="858" y="619"/>
                    <a:pt x="941" y="619"/>
                  </a:cubicBezTo>
                  <a:cubicBezTo>
                    <a:pt x="993" y="619"/>
                    <a:pt x="1055" y="612"/>
                    <a:pt x="1105" y="626"/>
                  </a:cubicBezTo>
                  <a:cubicBezTo>
                    <a:pt x="1080" y="526"/>
                    <a:pt x="1080" y="424"/>
                    <a:pt x="1075" y="318"/>
                  </a:cubicBezTo>
                  <a:cubicBezTo>
                    <a:pt x="1072" y="260"/>
                    <a:pt x="1071" y="202"/>
                    <a:pt x="1068" y="145"/>
                  </a:cubicBezTo>
                  <a:cubicBezTo>
                    <a:pt x="1067" y="117"/>
                    <a:pt x="1088" y="32"/>
                    <a:pt x="1060" y="13"/>
                  </a:cubicBezTo>
                  <a:cubicBezTo>
                    <a:pt x="1042" y="0"/>
                    <a:pt x="964" y="15"/>
                    <a:pt x="941" y="15"/>
                  </a:cubicBezTo>
                  <a:cubicBezTo>
                    <a:pt x="845" y="15"/>
                    <a:pt x="752" y="23"/>
                    <a:pt x="657" y="26"/>
                  </a:cubicBezTo>
                  <a:cubicBezTo>
                    <a:pt x="500" y="31"/>
                    <a:pt x="342" y="40"/>
                    <a:pt x="187" y="32"/>
                  </a:cubicBezTo>
                  <a:cubicBezTo>
                    <a:pt x="148" y="30"/>
                    <a:pt x="107" y="21"/>
                    <a:pt x="68" y="25"/>
                  </a:cubicBezTo>
                  <a:cubicBezTo>
                    <a:pt x="16" y="31"/>
                    <a:pt x="23" y="68"/>
                    <a:pt x="20" y="114"/>
                  </a:cubicBezTo>
                  <a:cubicBezTo>
                    <a:pt x="13" y="215"/>
                    <a:pt x="25" y="316"/>
                    <a:pt x="17" y="417"/>
                  </a:cubicBezTo>
                  <a:close/>
                </a:path>
              </a:pathLst>
            </a:custGeom>
            <a:solidFill>
              <a:srgbClr val="FFFFF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2" name="Freeform 43">
              <a:extLst>
                <a:ext uri="{FF2B5EF4-FFF2-40B4-BE49-F238E27FC236}">
                  <a16:creationId xmlns:a16="http://schemas.microsoft.com/office/drawing/2014/main" xmlns="" id="{3C356422-EB90-4EE8-83D9-86822B9ED655}"/>
                </a:ext>
              </a:extLst>
            </p:cNvPr>
            <p:cNvSpPr>
              <a:spLocks noEditPoints="1"/>
            </p:cNvSpPr>
            <p:nvPr/>
          </p:nvSpPr>
          <p:spPr>
            <a:xfrm>
              <a:off x="909" y="1430"/>
              <a:ext cx="802" cy="456"/>
            </a:xfrm>
            <a:custGeom>
              <a:avLst/>
              <a:gdLst/>
              <a:ahLst/>
              <a:cxnLst>
                <a:cxn ang="0">
                  <a:pos x="680" y="7"/>
                </a:cxn>
                <a:cxn ang="0">
                  <a:pos x="475" y="15"/>
                </a:cxn>
                <a:cxn ang="0">
                  <a:pos x="137" y="20"/>
                </a:cxn>
                <a:cxn ang="0">
                  <a:pos x="51" y="15"/>
                </a:cxn>
                <a:cxn ang="0">
                  <a:pos x="12" y="82"/>
                </a:cxn>
                <a:cxn ang="0">
                  <a:pos x="12" y="187"/>
                </a:cxn>
                <a:cxn ang="0">
                  <a:pos x="11" y="300"/>
                </a:cxn>
                <a:cxn ang="0">
                  <a:pos x="1" y="450"/>
                </a:cxn>
                <a:cxn ang="0">
                  <a:pos x="64" y="453"/>
                </a:cxn>
                <a:cxn ang="0">
                  <a:pos x="228" y="445"/>
                </a:cxn>
                <a:cxn ang="0">
                  <a:pos x="380" y="445"/>
                </a:cxn>
                <a:cxn ang="0">
                  <a:pos x="611" y="448"/>
                </a:cxn>
                <a:cxn ang="0">
                  <a:pos x="710" y="448"/>
                </a:cxn>
                <a:cxn ang="0">
                  <a:pos x="800" y="453"/>
                </a:cxn>
                <a:cxn ang="0">
                  <a:pos x="782" y="268"/>
                </a:cxn>
                <a:cxn ang="0">
                  <a:pos x="775" y="105"/>
                </a:cxn>
                <a:cxn ang="0">
                  <a:pos x="768" y="6"/>
                </a:cxn>
                <a:cxn ang="0">
                  <a:pos x="409" y="25"/>
                </a:cxn>
                <a:cxn ang="0">
                  <a:pos x="551" y="19"/>
                </a:cxn>
                <a:cxn ang="0">
                  <a:pos x="703" y="13"/>
                </a:cxn>
                <a:cxn ang="0">
                  <a:pos x="773" y="43"/>
                </a:cxn>
                <a:cxn ang="0">
                  <a:pos x="768" y="102"/>
                </a:cxn>
                <a:cxn ang="0">
                  <a:pos x="773" y="229"/>
                </a:cxn>
                <a:cxn ang="0">
                  <a:pos x="793" y="445"/>
                </a:cxn>
                <a:cxn ang="0">
                  <a:pos x="680" y="442"/>
                </a:cxn>
                <a:cxn ang="0">
                  <a:pos x="501" y="440"/>
                </a:cxn>
                <a:cxn ang="0">
                  <a:pos x="243" y="437"/>
                </a:cxn>
                <a:cxn ang="0">
                  <a:pos x="102" y="445"/>
                </a:cxn>
                <a:cxn ang="0">
                  <a:pos x="8" y="447"/>
                </a:cxn>
                <a:cxn ang="0">
                  <a:pos x="15" y="340"/>
                </a:cxn>
                <a:cxn ang="0">
                  <a:pos x="20" y="239"/>
                </a:cxn>
                <a:cxn ang="0">
                  <a:pos x="19" y="133"/>
                </a:cxn>
                <a:cxn ang="0">
                  <a:pos x="21" y="69"/>
                </a:cxn>
                <a:cxn ang="0">
                  <a:pos x="106" y="25"/>
                </a:cxn>
                <a:cxn ang="0">
                  <a:pos x="409" y="25"/>
                </a:cxn>
                <a:cxn ang="0">
                  <a:pos x="18" y="301"/>
                </a:cxn>
              </a:cxnLst>
              <a:rect l="0" t="0" r="0" b="0"/>
              <a:pathLst>
                <a:path w="1114" h="634">
                  <a:moveTo>
                    <a:pt x="976" y="8"/>
                  </a:moveTo>
                  <a:cubicBezTo>
                    <a:pt x="945" y="11"/>
                    <a:pt x="945" y="11"/>
                    <a:pt x="945" y="11"/>
                  </a:cubicBezTo>
                  <a:cubicBezTo>
                    <a:pt x="884" y="11"/>
                    <a:pt x="824" y="14"/>
                    <a:pt x="766" y="17"/>
                  </a:cubicBezTo>
                  <a:cubicBezTo>
                    <a:pt x="661" y="22"/>
                    <a:pt x="661" y="22"/>
                    <a:pt x="661" y="22"/>
                  </a:cubicBezTo>
                  <a:cubicBezTo>
                    <a:pt x="568" y="25"/>
                    <a:pt x="568" y="25"/>
                    <a:pt x="568" y="25"/>
                  </a:cubicBezTo>
                  <a:cubicBezTo>
                    <a:pt x="444" y="29"/>
                    <a:pt x="316" y="34"/>
                    <a:pt x="191" y="28"/>
                  </a:cubicBezTo>
                  <a:cubicBezTo>
                    <a:pt x="150" y="24"/>
                    <a:pt x="150" y="24"/>
                    <a:pt x="150" y="24"/>
                  </a:cubicBezTo>
                  <a:cubicBezTo>
                    <a:pt x="124" y="21"/>
                    <a:pt x="97" y="18"/>
                    <a:pt x="71" y="21"/>
                  </a:cubicBezTo>
                  <a:cubicBezTo>
                    <a:pt x="22" y="27"/>
                    <a:pt x="21" y="59"/>
                    <a:pt x="19" y="96"/>
                  </a:cubicBezTo>
                  <a:cubicBezTo>
                    <a:pt x="18" y="115"/>
                    <a:pt x="18" y="115"/>
                    <a:pt x="18" y="115"/>
                  </a:cubicBezTo>
                  <a:cubicBezTo>
                    <a:pt x="17" y="138"/>
                    <a:pt x="16" y="162"/>
                    <a:pt x="16" y="185"/>
                  </a:cubicBezTo>
                  <a:cubicBezTo>
                    <a:pt x="16" y="210"/>
                    <a:pt x="17" y="235"/>
                    <a:pt x="18" y="260"/>
                  </a:cubicBezTo>
                  <a:cubicBezTo>
                    <a:pt x="18" y="284"/>
                    <a:pt x="19" y="309"/>
                    <a:pt x="19" y="333"/>
                  </a:cubicBezTo>
                  <a:cubicBezTo>
                    <a:pt x="19" y="362"/>
                    <a:pt x="18" y="390"/>
                    <a:pt x="16" y="418"/>
                  </a:cubicBezTo>
                  <a:cubicBezTo>
                    <a:pt x="10" y="473"/>
                    <a:pt x="10" y="473"/>
                    <a:pt x="10" y="473"/>
                  </a:cubicBezTo>
                  <a:cubicBezTo>
                    <a:pt x="5" y="524"/>
                    <a:pt x="0" y="576"/>
                    <a:pt x="2" y="627"/>
                  </a:cubicBezTo>
                  <a:cubicBezTo>
                    <a:pt x="2" y="630"/>
                    <a:pt x="4" y="632"/>
                    <a:pt x="7" y="632"/>
                  </a:cubicBezTo>
                  <a:cubicBezTo>
                    <a:pt x="33" y="634"/>
                    <a:pt x="62" y="632"/>
                    <a:pt x="90" y="631"/>
                  </a:cubicBezTo>
                  <a:cubicBezTo>
                    <a:pt x="142" y="629"/>
                    <a:pt x="142" y="629"/>
                    <a:pt x="142" y="629"/>
                  </a:cubicBezTo>
                  <a:cubicBezTo>
                    <a:pt x="201" y="629"/>
                    <a:pt x="260" y="624"/>
                    <a:pt x="317" y="620"/>
                  </a:cubicBezTo>
                  <a:cubicBezTo>
                    <a:pt x="338" y="618"/>
                    <a:pt x="338" y="618"/>
                    <a:pt x="338" y="618"/>
                  </a:cubicBezTo>
                  <a:cubicBezTo>
                    <a:pt x="401" y="614"/>
                    <a:pt x="466" y="617"/>
                    <a:pt x="529" y="620"/>
                  </a:cubicBezTo>
                  <a:cubicBezTo>
                    <a:pt x="584" y="623"/>
                    <a:pt x="642" y="625"/>
                    <a:pt x="697" y="623"/>
                  </a:cubicBezTo>
                  <a:cubicBezTo>
                    <a:pt x="748" y="620"/>
                    <a:pt x="800" y="622"/>
                    <a:pt x="849" y="624"/>
                  </a:cubicBezTo>
                  <a:cubicBezTo>
                    <a:pt x="945" y="626"/>
                    <a:pt x="945" y="626"/>
                    <a:pt x="945" y="626"/>
                  </a:cubicBezTo>
                  <a:cubicBezTo>
                    <a:pt x="987" y="624"/>
                    <a:pt x="987" y="624"/>
                    <a:pt x="987" y="624"/>
                  </a:cubicBezTo>
                  <a:cubicBezTo>
                    <a:pt x="1029" y="623"/>
                    <a:pt x="1071" y="621"/>
                    <a:pt x="1107" y="632"/>
                  </a:cubicBezTo>
                  <a:cubicBezTo>
                    <a:pt x="1109" y="632"/>
                    <a:pt x="1111" y="632"/>
                    <a:pt x="1112" y="630"/>
                  </a:cubicBezTo>
                  <a:cubicBezTo>
                    <a:pt x="1114" y="629"/>
                    <a:pt x="1114" y="627"/>
                    <a:pt x="1114" y="625"/>
                  </a:cubicBezTo>
                  <a:cubicBezTo>
                    <a:pt x="1093" y="544"/>
                    <a:pt x="1090" y="461"/>
                    <a:pt x="1087" y="374"/>
                  </a:cubicBezTo>
                  <a:cubicBezTo>
                    <a:pt x="1084" y="319"/>
                    <a:pt x="1084" y="319"/>
                    <a:pt x="1084" y="319"/>
                  </a:cubicBezTo>
                  <a:cubicBezTo>
                    <a:pt x="1077" y="146"/>
                    <a:pt x="1077" y="146"/>
                    <a:pt x="1077" y="146"/>
                  </a:cubicBezTo>
                  <a:cubicBezTo>
                    <a:pt x="1077" y="138"/>
                    <a:pt x="1078" y="126"/>
                    <a:pt x="1080" y="113"/>
                  </a:cubicBezTo>
                  <a:cubicBezTo>
                    <a:pt x="1084" y="74"/>
                    <a:pt x="1090" y="25"/>
                    <a:pt x="1067" y="9"/>
                  </a:cubicBezTo>
                  <a:cubicBezTo>
                    <a:pt x="1054" y="0"/>
                    <a:pt x="1019" y="3"/>
                    <a:pt x="976" y="8"/>
                  </a:cubicBezTo>
                  <a:close/>
                  <a:moveTo>
                    <a:pt x="569" y="35"/>
                  </a:moveTo>
                  <a:cubicBezTo>
                    <a:pt x="661" y="32"/>
                    <a:pt x="661" y="32"/>
                    <a:pt x="661" y="32"/>
                  </a:cubicBezTo>
                  <a:cubicBezTo>
                    <a:pt x="766" y="27"/>
                    <a:pt x="766" y="27"/>
                    <a:pt x="766" y="27"/>
                  </a:cubicBezTo>
                  <a:cubicBezTo>
                    <a:pt x="824" y="24"/>
                    <a:pt x="885" y="22"/>
                    <a:pt x="945" y="22"/>
                  </a:cubicBezTo>
                  <a:cubicBezTo>
                    <a:pt x="977" y="19"/>
                    <a:pt x="977" y="19"/>
                    <a:pt x="977" y="19"/>
                  </a:cubicBezTo>
                  <a:cubicBezTo>
                    <a:pt x="1006" y="15"/>
                    <a:pt x="1050" y="10"/>
                    <a:pt x="1061" y="18"/>
                  </a:cubicBezTo>
                  <a:cubicBezTo>
                    <a:pt x="1071" y="24"/>
                    <a:pt x="1074" y="42"/>
                    <a:pt x="1074" y="61"/>
                  </a:cubicBezTo>
                  <a:cubicBezTo>
                    <a:pt x="1074" y="78"/>
                    <a:pt x="1071" y="97"/>
                    <a:pt x="1070" y="111"/>
                  </a:cubicBezTo>
                  <a:cubicBezTo>
                    <a:pt x="1068" y="124"/>
                    <a:pt x="1067" y="135"/>
                    <a:pt x="1067" y="143"/>
                  </a:cubicBezTo>
                  <a:cubicBezTo>
                    <a:pt x="1067" y="144"/>
                    <a:pt x="1067" y="145"/>
                    <a:pt x="1067" y="146"/>
                  </a:cubicBezTo>
                  <a:cubicBezTo>
                    <a:pt x="1074" y="319"/>
                    <a:pt x="1074" y="319"/>
                    <a:pt x="1074" y="319"/>
                  </a:cubicBezTo>
                  <a:cubicBezTo>
                    <a:pt x="1076" y="375"/>
                    <a:pt x="1076" y="375"/>
                    <a:pt x="1076" y="375"/>
                  </a:cubicBezTo>
                  <a:cubicBezTo>
                    <a:pt x="1080" y="460"/>
                    <a:pt x="1083" y="540"/>
                    <a:pt x="1102" y="620"/>
                  </a:cubicBezTo>
                  <a:cubicBezTo>
                    <a:pt x="1067" y="612"/>
                    <a:pt x="1026" y="613"/>
                    <a:pt x="987" y="614"/>
                  </a:cubicBezTo>
                  <a:cubicBezTo>
                    <a:pt x="945" y="615"/>
                    <a:pt x="945" y="615"/>
                    <a:pt x="945" y="615"/>
                  </a:cubicBezTo>
                  <a:cubicBezTo>
                    <a:pt x="850" y="613"/>
                    <a:pt x="850" y="613"/>
                    <a:pt x="850" y="613"/>
                  </a:cubicBezTo>
                  <a:cubicBezTo>
                    <a:pt x="800" y="612"/>
                    <a:pt x="748" y="610"/>
                    <a:pt x="697" y="613"/>
                  </a:cubicBezTo>
                  <a:cubicBezTo>
                    <a:pt x="642" y="615"/>
                    <a:pt x="585" y="612"/>
                    <a:pt x="530" y="610"/>
                  </a:cubicBezTo>
                  <a:cubicBezTo>
                    <a:pt x="467" y="607"/>
                    <a:pt x="401" y="604"/>
                    <a:pt x="338" y="608"/>
                  </a:cubicBezTo>
                  <a:cubicBezTo>
                    <a:pt x="316" y="610"/>
                    <a:pt x="316" y="610"/>
                    <a:pt x="316" y="610"/>
                  </a:cubicBezTo>
                  <a:cubicBezTo>
                    <a:pt x="257" y="614"/>
                    <a:pt x="201" y="619"/>
                    <a:pt x="142" y="619"/>
                  </a:cubicBezTo>
                  <a:cubicBezTo>
                    <a:pt x="89" y="621"/>
                    <a:pt x="89" y="621"/>
                    <a:pt x="89" y="621"/>
                  </a:cubicBezTo>
                  <a:cubicBezTo>
                    <a:pt x="63" y="622"/>
                    <a:pt x="36" y="623"/>
                    <a:pt x="12" y="622"/>
                  </a:cubicBezTo>
                  <a:cubicBezTo>
                    <a:pt x="12" y="615"/>
                    <a:pt x="12" y="607"/>
                    <a:pt x="12" y="600"/>
                  </a:cubicBezTo>
                  <a:cubicBezTo>
                    <a:pt x="12" y="558"/>
                    <a:pt x="16" y="515"/>
                    <a:pt x="21" y="474"/>
                  </a:cubicBezTo>
                  <a:cubicBezTo>
                    <a:pt x="26" y="419"/>
                    <a:pt x="26" y="419"/>
                    <a:pt x="26" y="419"/>
                  </a:cubicBezTo>
                  <a:cubicBezTo>
                    <a:pt x="28" y="390"/>
                    <a:pt x="29" y="362"/>
                    <a:pt x="29" y="333"/>
                  </a:cubicBezTo>
                  <a:cubicBezTo>
                    <a:pt x="29" y="309"/>
                    <a:pt x="28" y="284"/>
                    <a:pt x="28" y="259"/>
                  </a:cubicBezTo>
                  <a:cubicBezTo>
                    <a:pt x="27" y="235"/>
                    <a:pt x="27" y="210"/>
                    <a:pt x="27" y="185"/>
                  </a:cubicBezTo>
                  <a:cubicBezTo>
                    <a:pt x="27" y="162"/>
                    <a:pt x="27" y="138"/>
                    <a:pt x="29" y="115"/>
                  </a:cubicBezTo>
                  <a:cubicBezTo>
                    <a:pt x="30" y="97"/>
                    <a:pt x="30" y="97"/>
                    <a:pt x="30" y="97"/>
                  </a:cubicBezTo>
                  <a:cubicBezTo>
                    <a:pt x="31" y="59"/>
                    <a:pt x="32" y="36"/>
                    <a:pt x="72" y="31"/>
                  </a:cubicBezTo>
                  <a:cubicBezTo>
                    <a:pt x="97" y="29"/>
                    <a:pt x="123" y="32"/>
                    <a:pt x="148" y="35"/>
                  </a:cubicBezTo>
                  <a:cubicBezTo>
                    <a:pt x="191" y="38"/>
                    <a:pt x="191" y="38"/>
                    <a:pt x="191" y="38"/>
                  </a:cubicBezTo>
                  <a:cubicBezTo>
                    <a:pt x="316" y="44"/>
                    <a:pt x="444" y="40"/>
                    <a:pt x="569" y="35"/>
                  </a:cubicBezTo>
                  <a:close/>
                  <a:moveTo>
                    <a:pt x="26" y="419"/>
                  </a:moveTo>
                  <a:cubicBezTo>
                    <a:pt x="26" y="419"/>
                    <a:pt x="26" y="419"/>
                    <a:pt x="26" y="419"/>
                  </a:cubicBezTo>
                  <a:cubicBezTo>
                    <a:pt x="26" y="419"/>
                    <a:pt x="26" y="419"/>
                    <a:pt x="26" y="419"/>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 name="Freeform 44">
              <a:extLst>
                <a:ext uri="{FF2B5EF4-FFF2-40B4-BE49-F238E27FC236}">
                  <a16:creationId xmlns:a16="http://schemas.microsoft.com/office/drawing/2014/main" xmlns="" id="{3D640982-0752-41A0-BC73-071937B39823}"/>
                </a:ext>
              </a:extLst>
            </p:cNvPr>
            <p:cNvSpPr/>
            <p:nvPr/>
          </p:nvSpPr>
          <p:spPr>
            <a:xfrm>
              <a:off x="1021" y="833"/>
              <a:ext cx="165" cy="627"/>
            </a:xfrm>
            <a:custGeom>
              <a:avLst/>
              <a:gdLst/>
              <a:ahLst/>
              <a:cxnLst>
                <a:cxn ang="0">
                  <a:pos x="157" y="1"/>
                </a:cxn>
                <a:cxn ang="0">
                  <a:pos x="143" y="58"/>
                </a:cxn>
                <a:cxn ang="0">
                  <a:pos x="139" y="83"/>
                </a:cxn>
                <a:cxn ang="0">
                  <a:pos x="100" y="240"/>
                </a:cxn>
                <a:cxn ang="0">
                  <a:pos x="95" y="264"/>
                </a:cxn>
                <a:cxn ang="0">
                  <a:pos x="44" y="455"/>
                </a:cxn>
                <a:cxn ang="0">
                  <a:pos x="30" y="512"/>
                </a:cxn>
                <a:cxn ang="0">
                  <a:pos x="0" y="619"/>
                </a:cxn>
                <a:cxn ang="0">
                  <a:pos x="0" y="621"/>
                </a:cxn>
                <a:cxn ang="0">
                  <a:pos x="3" y="626"/>
                </a:cxn>
                <a:cxn ang="0">
                  <a:pos x="8" y="624"/>
                </a:cxn>
                <a:cxn ang="0">
                  <a:pos x="9" y="623"/>
                </a:cxn>
                <a:cxn ang="0">
                  <a:pos x="8" y="623"/>
                </a:cxn>
                <a:cxn ang="0">
                  <a:pos x="5" y="621"/>
                </a:cxn>
                <a:cxn ang="0">
                  <a:pos x="5" y="620"/>
                </a:cxn>
                <a:cxn ang="0">
                  <a:pos x="5" y="619"/>
                </a:cxn>
                <a:cxn ang="0">
                  <a:pos x="7" y="620"/>
                </a:cxn>
                <a:cxn ang="0">
                  <a:pos x="7" y="620"/>
                </a:cxn>
                <a:cxn ang="0">
                  <a:pos x="7" y="621"/>
                </a:cxn>
                <a:cxn ang="0">
                  <a:pos x="37" y="514"/>
                </a:cxn>
                <a:cxn ang="0">
                  <a:pos x="51" y="456"/>
                </a:cxn>
                <a:cxn ang="0">
                  <a:pos x="102" y="266"/>
                </a:cxn>
                <a:cxn ang="0">
                  <a:pos x="108" y="242"/>
                </a:cxn>
                <a:cxn ang="0">
                  <a:pos x="146" y="84"/>
                </a:cxn>
                <a:cxn ang="0">
                  <a:pos x="150" y="60"/>
                </a:cxn>
                <a:cxn ang="0">
                  <a:pos x="163" y="5"/>
                </a:cxn>
                <a:cxn ang="0">
                  <a:pos x="162" y="0"/>
                </a:cxn>
                <a:cxn ang="0">
                  <a:pos x="157" y="1"/>
                </a:cxn>
              </a:cxnLst>
              <a:rect l="0" t="0" r="0" b="0"/>
              <a:pathLst>
                <a:path w="229" h="873">
                  <a:moveTo>
                    <a:pt x="218" y="2"/>
                  </a:moveTo>
                  <a:cubicBezTo>
                    <a:pt x="208" y="18"/>
                    <a:pt x="203" y="52"/>
                    <a:pt x="199" y="82"/>
                  </a:cubicBezTo>
                  <a:cubicBezTo>
                    <a:pt x="193" y="116"/>
                    <a:pt x="193" y="116"/>
                    <a:pt x="193" y="116"/>
                  </a:cubicBezTo>
                  <a:cubicBezTo>
                    <a:pt x="177" y="191"/>
                    <a:pt x="158" y="267"/>
                    <a:pt x="140" y="335"/>
                  </a:cubicBezTo>
                  <a:cubicBezTo>
                    <a:pt x="132" y="368"/>
                    <a:pt x="132" y="368"/>
                    <a:pt x="132" y="368"/>
                  </a:cubicBezTo>
                  <a:cubicBezTo>
                    <a:pt x="62" y="634"/>
                    <a:pt x="62" y="634"/>
                    <a:pt x="62" y="634"/>
                  </a:cubicBezTo>
                  <a:cubicBezTo>
                    <a:pt x="42" y="714"/>
                    <a:pt x="42" y="714"/>
                    <a:pt x="42" y="714"/>
                  </a:cubicBezTo>
                  <a:cubicBezTo>
                    <a:pt x="30" y="766"/>
                    <a:pt x="19" y="815"/>
                    <a:pt x="0" y="863"/>
                  </a:cubicBezTo>
                  <a:cubicBezTo>
                    <a:pt x="0" y="863"/>
                    <a:pt x="0" y="865"/>
                    <a:pt x="0" y="865"/>
                  </a:cubicBezTo>
                  <a:cubicBezTo>
                    <a:pt x="1" y="867"/>
                    <a:pt x="1" y="870"/>
                    <a:pt x="5" y="872"/>
                  </a:cubicBezTo>
                  <a:cubicBezTo>
                    <a:pt x="8" y="873"/>
                    <a:pt x="11" y="870"/>
                    <a:pt x="12" y="869"/>
                  </a:cubicBezTo>
                  <a:cubicBezTo>
                    <a:pt x="13" y="868"/>
                    <a:pt x="13" y="868"/>
                    <a:pt x="13" y="868"/>
                  </a:cubicBezTo>
                  <a:cubicBezTo>
                    <a:pt x="12" y="868"/>
                    <a:pt x="12" y="868"/>
                    <a:pt x="12" y="868"/>
                  </a:cubicBezTo>
                  <a:cubicBezTo>
                    <a:pt x="10" y="869"/>
                    <a:pt x="9" y="867"/>
                    <a:pt x="8" y="865"/>
                  </a:cubicBezTo>
                  <a:cubicBezTo>
                    <a:pt x="7" y="865"/>
                    <a:pt x="7" y="864"/>
                    <a:pt x="7" y="864"/>
                  </a:cubicBezTo>
                  <a:cubicBezTo>
                    <a:pt x="7" y="863"/>
                    <a:pt x="8" y="863"/>
                    <a:pt x="8" y="862"/>
                  </a:cubicBezTo>
                  <a:cubicBezTo>
                    <a:pt x="9" y="862"/>
                    <a:pt x="10" y="863"/>
                    <a:pt x="10" y="864"/>
                  </a:cubicBezTo>
                  <a:cubicBezTo>
                    <a:pt x="10" y="864"/>
                    <a:pt x="10" y="864"/>
                    <a:pt x="10" y="864"/>
                  </a:cubicBezTo>
                  <a:cubicBezTo>
                    <a:pt x="10" y="865"/>
                    <a:pt x="10" y="866"/>
                    <a:pt x="10" y="866"/>
                  </a:cubicBezTo>
                  <a:cubicBezTo>
                    <a:pt x="29" y="818"/>
                    <a:pt x="40" y="769"/>
                    <a:pt x="52" y="716"/>
                  </a:cubicBezTo>
                  <a:cubicBezTo>
                    <a:pt x="72" y="636"/>
                    <a:pt x="72" y="636"/>
                    <a:pt x="72" y="636"/>
                  </a:cubicBezTo>
                  <a:cubicBezTo>
                    <a:pt x="142" y="371"/>
                    <a:pt x="142" y="371"/>
                    <a:pt x="142" y="371"/>
                  </a:cubicBezTo>
                  <a:cubicBezTo>
                    <a:pt x="150" y="337"/>
                    <a:pt x="150" y="337"/>
                    <a:pt x="150" y="337"/>
                  </a:cubicBezTo>
                  <a:cubicBezTo>
                    <a:pt x="168" y="270"/>
                    <a:pt x="187" y="194"/>
                    <a:pt x="203" y="118"/>
                  </a:cubicBezTo>
                  <a:cubicBezTo>
                    <a:pt x="209" y="84"/>
                    <a:pt x="209" y="84"/>
                    <a:pt x="209" y="84"/>
                  </a:cubicBezTo>
                  <a:cubicBezTo>
                    <a:pt x="213" y="56"/>
                    <a:pt x="218" y="22"/>
                    <a:pt x="227" y="8"/>
                  </a:cubicBezTo>
                  <a:cubicBezTo>
                    <a:pt x="229" y="6"/>
                    <a:pt x="228" y="3"/>
                    <a:pt x="226" y="1"/>
                  </a:cubicBezTo>
                  <a:cubicBezTo>
                    <a:pt x="223" y="0"/>
                    <a:pt x="220" y="0"/>
                    <a:pt x="218"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 name="Freeform 45">
              <a:extLst>
                <a:ext uri="{FF2B5EF4-FFF2-40B4-BE49-F238E27FC236}">
                  <a16:creationId xmlns:a16="http://schemas.microsoft.com/office/drawing/2014/main" xmlns="" id="{29CB940C-D992-4FE4-8987-49F905E96ED1}"/>
                </a:ext>
              </a:extLst>
            </p:cNvPr>
            <p:cNvSpPr/>
            <p:nvPr/>
          </p:nvSpPr>
          <p:spPr>
            <a:xfrm>
              <a:off x="1512" y="1053"/>
              <a:ext cx="117" cy="394"/>
            </a:xfrm>
            <a:custGeom>
              <a:avLst/>
              <a:gdLst/>
              <a:ahLst/>
              <a:cxnLst>
                <a:cxn ang="0">
                  <a:pos x="2" y="0"/>
                </a:cxn>
                <a:cxn ang="0">
                  <a:pos x="0" y="5"/>
                </a:cxn>
                <a:cxn ang="0">
                  <a:pos x="63" y="261"/>
                </a:cxn>
                <a:cxn ang="0">
                  <a:pos x="77" y="298"/>
                </a:cxn>
                <a:cxn ang="0">
                  <a:pos x="106" y="388"/>
                </a:cxn>
                <a:cxn ang="0">
                  <a:pos x="107" y="393"/>
                </a:cxn>
                <a:cxn ang="0">
                  <a:pos x="112" y="391"/>
                </a:cxn>
                <a:cxn ang="0">
                  <a:pos x="83" y="295"/>
                </a:cxn>
                <a:cxn ang="0">
                  <a:pos x="70" y="259"/>
                </a:cxn>
                <a:cxn ang="0">
                  <a:pos x="7" y="3"/>
                </a:cxn>
                <a:cxn ang="0">
                  <a:pos x="2" y="0"/>
                </a:cxn>
              </a:cxnLst>
              <a:rect l="0" t="0" r="0" b="0"/>
              <a:pathLst>
                <a:path w="163" h="549">
                  <a:moveTo>
                    <a:pt x="4" y="1"/>
                  </a:moveTo>
                  <a:cubicBezTo>
                    <a:pt x="2" y="1"/>
                    <a:pt x="0" y="4"/>
                    <a:pt x="0" y="7"/>
                  </a:cubicBezTo>
                  <a:cubicBezTo>
                    <a:pt x="27" y="143"/>
                    <a:pt x="57" y="264"/>
                    <a:pt x="89" y="365"/>
                  </a:cubicBezTo>
                  <a:cubicBezTo>
                    <a:pt x="108" y="416"/>
                    <a:pt x="108" y="416"/>
                    <a:pt x="108" y="416"/>
                  </a:cubicBezTo>
                  <a:cubicBezTo>
                    <a:pt x="123" y="456"/>
                    <a:pt x="153" y="531"/>
                    <a:pt x="148" y="541"/>
                  </a:cubicBezTo>
                  <a:cubicBezTo>
                    <a:pt x="147" y="544"/>
                    <a:pt x="148" y="547"/>
                    <a:pt x="150" y="548"/>
                  </a:cubicBezTo>
                  <a:cubicBezTo>
                    <a:pt x="153" y="549"/>
                    <a:pt x="156" y="548"/>
                    <a:pt x="157" y="545"/>
                  </a:cubicBezTo>
                  <a:cubicBezTo>
                    <a:pt x="163" y="532"/>
                    <a:pt x="144" y="482"/>
                    <a:pt x="117" y="412"/>
                  </a:cubicBezTo>
                  <a:cubicBezTo>
                    <a:pt x="98" y="362"/>
                    <a:pt x="98" y="362"/>
                    <a:pt x="98" y="362"/>
                  </a:cubicBezTo>
                  <a:cubicBezTo>
                    <a:pt x="67" y="261"/>
                    <a:pt x="37" y="141"/>
                    <a:pt x="10" y="5"/>
                  </a:cubicBezTo>
                  <a:cubicBezTo>
                    <a:pt x="10" y="2"/>
                    <a:pt x="7" y="0"/>
                    <a:pt x="4"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 name="Freeform 46">
              <a:extLst>
                <a:ext uri="{FF2B5EF4-FFF2-40B4-BE49-F238E27FC236}">
                  <a16:creationId xmlns:a16="http://schemas.microsoft.com/office/drawing/2014/main" xmlns="" id="{66870899-775B-4779-A4F8-F22579C26DD5}"/>
                </a:ext>
              </a:extLst>
            </p:cNvPr>
            <p:cNvSpPr/>
            <p:nvPr/>
          </p:nvSpPr>
          <p:spPr>
            <a:xfrm>
              <a:off x="1310" y="1101"/>
              <a:ext cx="126" cy="132"/>
            </a:xfrm>
            <a:custGeom>
              <a:avLst/>
              <a:gdLst/>
              <a:ahLst/>
              <a:cxnLst>
                <a:cxn ang="0">
                  <a:pos x="60" y="2"/>
                </a:cxn>
                <a:cxn ang="0">
                  <a:pos x="19" y="21"/>
                </a:cxn>
                <a:cxn ang="0">
                  <a:pos x="19" y="84"/>
                </a:cxn>
                <a:cxn ang="0">
                  <a:pos x="25" y="125"/>
                </a:cxn>
                <a:cxn ang="0">
                  <a:pos x="70" y="119"/>
                </a:cxn>
                <a:cxn ang="0">
                  <a:pos x="123" y="69"/>
                </a:cxn>
                <a:cxn ang="0">
                  <a:pos x="98" y="7"/>
                </a:cxn>
              </a:cxnLst>
              <a:rect l="0" t="0" r="0" b="0"/>
              <a:pathLst>
                <a:path w="175" h="183">
                  <a:moveTo>
                    <a:pt x="84" y="3"/>
                  </a:moveTo>
                  <a:cubicBezTo>
                    <a:pt x="61" y="0"/>
                    <a:pt x="41" y="12"/>
                    <a:pt x="27" y="30"/>
                  </a:cubicBezTo>
                  <a:cubicBezTo>
                    <a:pt x="0" y="67"/>
                    <a:pt x="23" y="83"/>
                    <a:pt x="27" y="117"/>
                  </a:cubicBezTo>
                  <a:cubicBezTo>
                    <a:pt x="29" y="139"/>
                    <a:pt x="14" y="161"/>
                    <a:pt x="35" y="174"/>
                  </a:cubicBezTo>
                  <a:cubicBezTo>
                    <a:pt x="49" y="183"/>
                    <a:pt x="85" y="169"/>
                    <a:pt x="98" y="165"/>
                  </a:cubicBezTo>
                  <a:cubicBezTo>
                    <a:pt x="139" y="154"/>
                    <a:pt x="166" y="140"/>
                    <a:pt x="172" y="97"/>
                  </a:cubicBezTo>
                  <a:cubicBezTo>
                    <a:pt x="175" y="67"/>
                    <a:pt x="165" y="26"/>
                    <a:pt x="137" y="11"/>
                  </a:cubicBezTo>
                </a:path>
              </a:pathLst>
            </a:custGeom>
            <a:solidFill>
              <a:srgbClr val="FFF148"/>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 name="Freeform 47">
              <a:extLst>
                <a:ext uri="{FF2B5EF4-FFF2-40B4-BE49-F238E27FC236}">
                  <a16:creationId xmlns:a16="http://schemas.microsoft.com/office/drawing/2014/main" xmlns="" id="{DB3E2458-8407-4080-847A-2BCE2E4EC0D1}"/>
                </a:ext>
              </a:extLst>
            </p:cNvPr>
            <p:cNvSpPr/>
            <p:nvPr/>
          </p:nvSpPr>
          <p:spPr>
            <a:xfrm>
              <a:off x="1045" y="1590"/>
              <a:ext cx="99" cy="127"/>
            </a:xfrm>
            <a:custGeom>
              <a:avLst/>
              <a:gdLst/>
              <a:ahLst/>
              <a:cxnLst>
                <a:cxn ang="0">
                  <a:pos x="94" y="75"/>
                </a:cxn>
                <a:cxn ang="0">
                  <a:pos x="74" y="113"/>
                </a:cxn>
                <a:cxn ang="0">
                  <a:pos x="38" y="127"/>
                </a:cxn>
                <a:cxn ang="0">
                  <a:pos x="9" y="116"/>
                </a:cxn>
                <a:cxn ang="0">
                  <a:pos x="0" y="84"/>
                </a:cxn>
                <a:cxn ang="0">
                  <a:pos x="9" y="43"/>
                </a:cxn>
                <a:cxn ang="0">
                  <a:pos x="33" y="9"/>
                </a:cxn>
                <a:cxn ang="0">
                  <a:pos x="55" y="0"/>
                </a:cxn>
                <a:cxn ang="0">
                  <a:pos x="73" y="5"/>
                </a:cxn>
                <a:cxn ang="0">
                  <a:pos x="87" y="17"/>
                </a:cxn>
                <a:cxn ang="0">
                  <a:pos x="85" y="22"/>
                </a:cxn>
                <a:cxn ang="0">
                  <a:pos x="79" y="25"/>
                </a:cxn>
                <a:cxn ang="0">
                  <a:pos x="75" y="23"/>
                </a:cxn>
                <a:cxn ang="0">
                  <a:pos x="55" y="16"/>
                </a:cxn>
                <a:cxn ang="0">
                  <a:pos x="43" y="22"/>
                </a:cxn>
                <a:cxn ang="0">
                  <a:pos x="33" y="33"/>
                </a:cxn>
                <a:cxn ang="0">
                  <a:pos x="15" y="84"/>
                </a:cxn>
                <a:cxn ang="0">
                  <a:pos x="20" y="104"/>
                </a:cxn>
                <a:cxn ang="0">
                  <a:pos x="38" y="111"/>
                </a:cxn>
                <a:cxn ang="0">
                  <a:pos x="62" y="102"/>
                </a:cxn>
                <a:cxn ang="0">
                  <a:pos x="77" y="76"/>
                </a:cxn>
                <a:cxn ang="0">
                  <a:pos x="40" y="84"/>
                </a:cxn>
                <a:cxn ang="0">
                  <a:pos x="37" y="85"/>
                </a:cxn>
                <a:cxn ang="0">
                  <a:pos x="31" y="82"/>
                </a:cxn>
                <a:cxn ang="0">
                  <a:pos x="29" y="76"/>
                </a:cxn>
                <a:cxn ang="0">
                  <a:pos x="33" y="70"/>
                </a:cxn>
                <a:cxn ang="0">
                  <a:pos x="91" y="60"/>
                </a:cxn>
                <a:cxn ang="0">
                  <a:pos x="96" y="62"/>
                </a:cxn>
                <a:cxn ang="0">
                  <a:pos x="99" y="68"/>
                </a:cxn>
                <a:cxn ang="0">
                  <a:pos x="94" y="75"/>
                </a:cxn>
              </a:cxnLst>
              <a:rect l="0" t="0" r="0" b="0"/>
              <a:pathLst>
                <a:path w="138" h="177">
                  <a:moveTo>
                    <a:pt x="132" y="105"/>
                  </a:moveTo>
                  <a:cubicBezTo>
                    <a:pt x="128" y="127"/>
                    <a:pt x="118" y="144"/>
                    <a:pt x="104" y="158"/>
                  </a:cubicBezTo>
                  <a:cubicBezTo>
                    <a:pt x="90" y="171"/>
                    <a:pt x="73" y="177"/>
                    <a:pt x="53" y="177"/>
                  </a:cubicBezTo>
                  <a:cubicBezTo>
                    <a:pt x="36" y="177"/>
                    <a:pt x="22" y="173"/>
                    <a:pt x="13" y="163"/>
                  </a:cubicBezTo>
                  <a:cubicBezTo>
                    <a:pt x="5" y="153"/>
                    <a:pt x="0" y="138"/>
                    <a:pt x="0" y="118"/>
                  </a:cubicBezTo>
                  <a:cubicBezTo>
                    <a:pt x="0" y="99"/>
                    <a:pt x="5" y="80"/>
                    <a:pt x="13" y="60"/>
                  </a:cubicBezTo>
                  <a:cubicBezTo>
                    <a:pt x="22" y="41"/>
                    <a:pt x="34" y="25"/>
                    <a:pt x="47" y="13"/>
                  </a:cubicBezTo>
                  <a:cubicBezTo>
                    <a:pt x="57" y="4"/>
                    <a:pt x="66" y="0"/>
                    <a:pt x="77" y="0"/>
                  </a:cubicBezTo>
                  <a:cubicBezTo>
                    <a:pt x="83" y="0"/>
                    <a:pt x="92" y="3"/>
                    <a:pt x="103" y="7"/>
                  </a:cubicBezTo>
                  <a:cubicBezTo>
                    <a:pt x="116" y="12"/>
                    <a:pt x="122" y="18"/>
                    <a:pt x="122" y="24"/>
                  </a:cubicBezTo>
                  <a:cubicBezTo>
                    <a:pt x="122" y="27"/>
                    <a:pt x="121" y="29"/>
                    <a:pt x="119" y="32"/>
                  </a:cubicBezTo>
                  <a:cubicBezTo>
                    <a:pt x="117" y="34"/>
                    <a:pt x="114" y="35"/>
                    <a:pt x="111" y="35"/>
                  </a:cubicBezTo>
                  <a:cubicBezTo>
                    <a:pt x="110" y="35"/>
                    <a:pt x="107" y="34"/>
                    <a:pt x="105" y="33"/>
                  </a:cubicBezTo>
                  <a:cubicBezTo>
                    <a:pt x="93" y="26"/>
                    <a:pt x="84" y="23"/>
                    <a:pt x="77" y="23"/>
                  </a:cubicBezTo>
                  <a:cubicBezTo>
                    <a:pt x="71" y="23"/>
                    <a:pt x="66" y="25"/>
                    <a:pt x="60" y="31"/>
                  </a:cubicBezTo>
                  <a:cubicBezTo>
                    <a:pt x="57" y="34"/>
                    <a:pt x="53" y="39"/>
                    <a:pt x="47" y="46"/>
                  </a:cubicBezTo>
                  <a:cubicBezTo>
                    <a:pt x="30" y="68"/>
                    <a:pt x="22" y="92"/>
                    <a:pt x="22" y="118"/>
                  </a:cubicBezTo>
                  <a:cubicBezTo>
                    <a:pt x="22" y="132"/>
                    <a:pt x="24" y="141"/>
                    <a:pt x="28" y="146"/>
                  </a:cubicBezTo>
                  <a:cubicBezTo>
                    <a:pt x="33" y="152"/>
                    <a:pt x="41" y="155"/>
                    <a:pt x="53" y="155"/>
                  </a:cubicBezTo>
                  <a:cubicBezTo>
                    <a:pt x="66" y="155"/>
                    <a:pt x="77" y="151"/>
                    <a:pt x="87" y="143"/>
                  </a:cubicBezTo>
                  <a:cubicBezTo>
                    <a:pt x="97" y="134"/>
                    <a:pt x="104" y="122"/>
                    <a:pt x="108" y="106"/>
                  </a:cubicBezTo>
                  <a:cubicBezTo>
                    <a:pt x="88" y="107"/>
                    <a:pt x="71" y="111"/>
                    <a:pt x="57" y="118"/>
                  </a:cubicBezTo>
                  <a:cubicBezTo>
                    <a:pt x="55" y="118"/>
                    <a:pt x="53" y="119"/>
                    <a:pt x="52" y="119"/>
                  </a:cubicBezTo>
                  <a:cubicBezTo>
                    <a:pt x="49" y="119"/>
                    <a:pt x="46" y="118"/>
                    <a:pt x="44" y="115"/>
                  </a:cubicBezTo>
                  <a:cubicBezTo>
                    <a:pt x="42" y="113"/>
                    <a:pt x="41" y="110"/>
                    <a:pt x="41" y="107"/>
                  </a:cubicBezTo>
                  <a:cubicBezTo>
                    <a:pt x="41" y="103"/>
                    <a:pt x="43" y="100"/>
                    <a:pt x="47" y="98"/>
                  </a:cubicBezTo>
                  <a:cubicBezTo>
                    <a:pt x="62" y="88"/>
                    <a:pt x="89" y="84"/>
                    <a:pt x="127" y="84"/>
                  </a:cubicBezTo>
                  <a:cubicBezTo>
                    <a:pt x="130" y="84"/>
                    <a:pt x="133" y="85"/>
                    <a:pt x="135" y="87"/>
                  </a:cubicBezTo>
                  <a:cubicBezTo>
                    <a:pt x="137" y="89"/>
                    <a:pt x="138" y="91"/>
                    <a:pt x="138" y="95"/>
                  </a:cubicBezTo>
                  <a:cubicBezTo>
                    <a:pt x="138" y="99"/>
                    <a:pt x="136" y="103"/>
                    <a:pt x="132" y="105"/>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7" name="Freeform 48">
              <a:extLst>
                <a:ext uri="{FF2B5EF4-FFF2-40B4-BE49-F238E27FC236}">
                  <a16:creationId xmlns:a16="http://schemas.microsoft.com/office/drawing/2014/main" xmlns="" id="{BD80277D-FD54-465B-8CD5-58D89CAA51F5}"/>
                </a:ext>
              </a:extLst>
            </p:cNvPr>
            <p:cNvSpPr>
              <a:spLocks noEditPoints="1"/>
            </p:cNvSpPr>
            <p:nvPr/>
          </p:nvSpPr>
          <p:spPr>
            <a:xfrm>
              <a:off x="1161" y="1596"/>
              <a:ext cx="21" cy="117"/>
            </a:xfrm>
            <a:custGeom>
              <a:avLst/>
              <a:gdLst/>
              <a:ahLst/>
              <a:cxnLst>
                <a:cxn ang="0">
                  <a:pos x="15" y="81"/>
                </a:cxn>
                <a:cxn ang="0">
                  <a:pos x="15" y="94"/>
                </a:cxn>
                <a:cxn ang="0">
                  <a:pos x="15" y="109"/>
                </a:cxn>
                <a:cxn ang="0">
                  <a:pos x="13" y="114"/>
                </a:cxn>
                <a:cxn ang="0">
                  <a:pos x="7" y="117"/>
                </a:cxn>
                <a:cxn ang="0">
                  <a:pos x="2" y="114"/>
                </a:cxn>
                <a:cxn ang="0">
                  <a:pos x="0" y="109"/>
                </a:cxn>
                <a:cxn ang="0">
                  <a:pos x="0" y="94"/>
                </a:cxn>
                <a:cxn ang="0">
                  <a:pos x="0" y="81"/>
                </a:cxn>
                <a:cxn ang="0">
                  <a:pos x="0" y="63"/>
                </a:cxn>
                <a:cxn ang="0">
                  <a:pos x="1" y="44"/>
                </a:cxn>
                <a:cxn ang="0">
                  <a:pos x="3" y="38"/>
                </a:cxn>
                <a:cxn ang="0">
                  <a:pos x="8" y="36"/>
                </a:cxn>
                <a:cxn ang="0">
                  <a:pos x="14" y="38"/>
                </a:cxn>
                <a:cxn ang="0">
                  <a:pos x="16" y="44"/>
                </a:cxn>
                <a:cxn ang="0">
                  <a:pos x="15" y="63"/>
                </a:cxn>
                <a:cxn ang="0">
                  <a:pos x="15" y="81"/>
                </a:cxn>
                <a:cxn ang="0">
                  <a:pos x="11" y="17"/>
                </a:cxn>
                <a:cxn ang="0">
                  <a:pos x="5" y="15"/>
                </a:cxn>
                <a:cxn ang="0">
                  <a:pos x="2" y="9"/>
                </a:cxn>
                <a:cxn ang="0">
                  <a:pos x="5" y="2"/>
                </a:cxn>
                <a:cxn ang="0">
                  <a:pos x="11" y="0"/>
                </a:cxn>
                <a:cxn ang="0">
                  <a:pos x="18" y="2"/>
                </a:cxn>
                <a:cxn ang="0">
                  <a:pos x="21" y="9"/>
                </a:cxn>
                <a:cxn ang="0">
                  <a:pos x="18" y="15"/>
                </a:cxn>
                <a:cxn ang="0">
                  <a:pos x="11" y="17"/>
                </a:cxn>
              </a:cxnLst>
              <a:rect l="0" t="0" r="0" b="0"/>
              <a:pathLst>
                <a:path w="29" h="163">
                  <a:moveTo>
                    <a:pt x="21" y="113"/>
                  </a:moveTo>
                  <a:cubicBezTo>
                    <a:pt x="21" y="117"/>
                    <a:pt x="21" y="124"/>
                    <a:pt x="21" y="132"/>
                  </a:cubicBezTo>
                  <a:cubicBezTo>
                    <a:pt x="22" y="141"/>
                    <a:pt x="22" y="147"/>
                    <a:pt x="22" y="152"/>
                  </a:cubicBezTo>
                  <a:cubicBezTo>
                    <a:pt x="22" y="155"/>
                    <a:pt x="21" y="158"/>
                    <a:pt x="19" y="160"/>
                  </a:cubicBezTo>
                  <a:cubicBezTo>
                    <a:pt x="17" y="162"/>
                    <a:pt x="14" y="163"/>
                    <a:pt x="11" y="163"/>
                  </a:cubicBezTo>
                  <a:cubicBezTo>
                    <a:pt x="8" y="163"/>
                    <a:pt x="5" y="162"/>
                    <a:pt x="3" y="160"/>
                  </a:cubicBezTo>
                  <a:cubicBezTo>
                    <a:pt x="1" y="158"/>
                    <a:pt x="0" y="155"/>
                    <a:pt x="0" y="152"/>
                  </a:cubicBezTo>
                  <a:cubicBezTo>
                    <a:pt x="0" y="147"/>
                    <a:pt x="0" y="141"/>
                    <a:pt x="0" y="132"/>
                  </a:cubicBezTo>
                  <a:cubicBezTo>
                    <a:pt x="0" y="124"/>
                    <a:pt x="0" y="117"/>
                    <a:pt x="0" y="113"/>
                  </a:cubicBezTo>
                  <a:cubicBezTo>
                    <a:pt x="0" y="106"/>
                    <a:pt x="0" y="98"/>
                    <a:pt x="1" y="88"/>
                  </a:cubicBezTo>
                  <a:cubicBezTo>
                    <a:pt x="1" y="78"/>
                    <a:pt x="2" y="69"/>
                    <a:pt x="2" y="62"/>
                  </a:cubicBezTo>
                  <a:cubicBezTo>
                    <a:pt x="2" y="59"/>
                    <a:pt x="3" y="56"/>
                    <a:pt x="5" y="54"/>
                  </a:cubicBezTo>
                  <a:cubicBezTo>
                    <a:pt x="7" y="52"/>
                    <a:pt x="9" y="51"/>
                    <a:pt x="12" y="51"/>
                  </a:cubicBezTo>
                  <a:cubicBezTo>
                    <a:pt x="16" y="51"/>
                    <a:pt x="18" y="52"/>
                    <a:pt x="20" y="54"/>
                  </a:cubicBezTo>
                  <a:cubicBezTo>
                    <a:pt x="22" y="56"/>
                    <a:pt x="23" y="59"/>
                    <a:pt x="23" y="62"/>
                  </a:cubicBezTo>
                  <a:cubicBezTo>
                    <a:pt x="23" y="69"/>
                    <a:pt x="23" y="78"/>
                    <a:pt x="22" y="88"/>
                  </a:cubicBezTo>
                  <a:cubicBezTo>
                    <a:pt x="21" y="98"/>
                    <a:pt x="21" y="106"/>
                    <a:pt x="21" y="113"/>
                  </a:cubicBezTo>
                  <a:close/>
                  <a:moveTo>
                    <a:pt x="16" y="25"/>
                  </a:moveTo>
                  <a:cubicBezTo>
                    <a:pt x="13" y="25"/>
                    <a:pt x="10" y="24"/>
                    <a:pt x="7" y="22"/>
                  </a:cubicBezTo>
                  <a:cubicBezTo>
                    <a:pt x="5" y="19"/>
                    <a:pt x="3" y="16"/>
                    <a:pt x="3" y="13"/>
                  </a:cubicBezTo>
                  <a:cubicBezTo>
                    <a:pt x="3" y="9"/>
                    <a:pt x="5" y="6"/>
                    <a:pt x="7" y="4"/>
                  </a:cubicBezTo>
                  <a:cubicBezTo>
                    <a:pt x="10" y="1"/>
                    <a:pt x="13" y="0"/>
                    <a:pt x="16" y="0"/>
                  </a:cubicBezTo>
                  <a:cubicBezTo>
                    <a:pt x="19" y="0"/>
                    <a:pt x="22" y="1"/>
                    <a:pt x="25" y="4"/>
                  </a:cubicBezTo>
                  <a:cubicBezTo>
                    <a:pt x="27" y="6"/>
                    <a:pt x="29" y="9"/>
                    <a:pt x="29" y="13"/>
                  </a:cubicBezTo>
                  <a:cubicBezTo>
                    <a:pt x="29" y="16"/>
                    <a:pt x="27" y="19"/>
                    <a:pt x="25" y="22"/>
                  </a:cubicBezTo>
                  <a:cubicBezTo>
                    <a:pt x="22" y="24"/>
                    <a:pt x="19" y="25"/>
                    <a:pt x="16" y="25"/>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 name="Freeform 49">
              <a:extLst>
                <a:ext uri="{FF2B5EF4-FFF2-40B4-BE49-F238E27FC236}">
                  <a16:creationId xmlns:a16="http://schemas.microsoft.com/office/drawing/2014/main" xmlns="" id="{D2BE8F9C-BEA0-4DE7-A3B0-119B3B16D7A6}"/>
                </a:ext>
              </a:extLst>
            </p:cNvPr>
            <p:cNvSpPr/>
            <p:nvPr/>
          </p:nvSpPr>
          <p:spPr>
            <a:xfrm>
              <a:off x="1203" y="1630"/>
              <a:ext cx="60" cy="87"/>
            </a:xfrm>
            <a:custGeom>
              <a:avLst/>
              <a:gdLst/>
              <a:ahLst/>
              <a:cxnLst>
                <a:cxn ang="0">
                  <a:pos x="60" y="24"/>
                </a:cxn>
                <a:cxn ang="0">
                  <a:pos x="52" y="34"/>
                </a:cxn>
                <a:cxn ang="0">
                  <a:pos x="45" y="26"/>
                </a:cxn>
                <a:cxn ang="0">
                  <a:pos x="45" y="20"/>
                </a:cxn>
                <a:cxn ang="0">
                  <a:pos x="45" y="14"/>
                </a:cxn>
                <a:cxn ang="0">
                  <a:pos x="25" y="21"/>
                </a:cxn>
                <a:cxn ang="0">
                  <a:pos x="14" y="36"/>
                </a:cxn>
                <a:cxn ang="0">
                  <a:pos x="14" y="79"/>
                </a:cxn>
                <a:cxn ang="0">
                  <a:pos x="6" y="87"/>
                </a:cxn>
                <a:cxn ang="0">
                  <a:pos x="0" y="79"/>
                </a:cxn>
                <a:cxn ang="0">
                  <a:pos x="0" y="25"/>
                </a:cxn>
                <a:cxn ang="0">
                  <a:pos x="0" y="17"/>
                </a:cxn>
                <a:cxn ang="0">
                  <a:pos x="0" y="9"/>
                </a:cxn>
                <a:cxn ang="0">
                  <a:pos x="7" y="1"/>
                </a:cxn>
                <a:cxn ang="0">
                  <a:pos x="15" y="14"/>
                </a:cxn>
                <a:cxn ang="0">
                  <a:pos x="47" y="0"/>
                </a:cxn>
                <a:cxn ang="0">
                  <a:pos x="57" y="5"/>
                </a:cxn>
                <a:cxn ang="0">
                  <a:pos x="60" y="19"/>
                </a:cxn>
                <a:cxn ang="0">
                  <a:pos x="60" y="24"/>
                </a:cxn>
              </a:cxnLst>
              <a:rect l="0" t="0" r="0" b="0"/>
              <a:pathLst>
                <a:path w="84" h="121">
                  <a:moveTo>
                    <a:pt x="84" y="34"/>
                  </a:moveTo>
                  <a:cubicBezTo>
                    <a:pt x="83" y="43"/>
                    <a:pt x="80" y="48"/>
                    <a:pt x="73" y="48"/>
                  </a:cubicBezTo>
                  <a:cubicBezTo>
                    <a:pt x="67" y="48"/>
                    <a:pt x="64" y="44"/>
                    <a:pt x="64" y="37"/>
                  </a:cubicBezTo>
                  <a:cubicBezTo>
                    <a:pt x="64" y="36"/>
                    <a:pt x="64" y="33"/>
                    <a:pt x="63" y="29"/>
                  </a:cubicBezTo>
                  <a:cubicBezTo>
                    <a:pt x="63" y="20"/>
                    <a:pt x="63" y="20"/>
                    <a:pt x="63" y="20"/>
                  </a:cubicBezTo>
                  <a:cubicBezTo>
                    <a:pt x="52" y="22"/>
                    <a:pt x="43" y="25"/>
                    <a:pt x="36" y="30"/>
                  </a:cubicBezTo>
                  <a:cubicBezTo>
                    <a:pt x="29" y="35"/>
                    <a:pt x="24" y="42"/>
                    <a:pt x="20" y="51"/>
                  </a:cubicBezTo>
                  <a:cubicBezTo>
                    <a:pt x="20" y="110"/>
                    <a:pt x="20" y="110"/>
                    <a:pt x="20" y="110"/>
                  </a:cubicBezTo>
                  <a:cubicBezTo>
                    <a:pt x="20" y="118"/>
                    <a:pt x="16" y="121"/>
                    <a:pt x="9" y="121"/>
                  </a:cubicBezTo>
                  <a:cubicBezTo>
                    <a:pt x="3" y="121"/>
                    <a:pt x="0" y="118"/>
                    <a:pt x="0" y="110"/>
                  </a:cubicBezTo>
                  <a:cubicBezTo>
                    <a:pt x="0" y="35"/>
                    <a:pt x="0" y="35"/>
                    <a:pt x="0" y="35"/>
                  </a:cubicBezTo>
                  <a:cubicBezTo>
                    <a:pt x="0" y="32"/>
                    <a:pt x="0" y="29"/>
                    <a:pt x="0" y="24"/>
                  </a:cubicBezTo>
                  <a:cubicBezTo>
                    <a:pt x="0" y="19"/>
                    <a:pt x="0" y="16"/>
                    <a:pt x="0" y="13"/>
                  </a:cubicBezTo>
                  <a:cubicBezTo>
                    <a:pt x="0" y="6"/>
                    <a:pt x="4" y="2"/>
                    <a:pt x="10" y="2"/>
                  </a:cubicBezTo>
                  <a:cubicBezTo>
                    <a:pt x="17" y="2"/>
                    <a:pt x="20" y="8"/>
                    <a:pt x="21" y="20"/>
                  </a:cubicBezTo>
                  <a:cubicBezTo>
                    <a:pt x="34" y="7"/>
                    <a:pt x="50" y="0"/>
                    <a:pt x="66" y="0"/>
                  </a:cubicBezTo>
                  <a:cubicBezTo>
                    <a:pt x="72" y="0"/>
                    <a:pt x="77" y="2"/>
                    <a:pt x="80" y="7"/>
                  </a:cubicBezTo>
                  <a:cubicBezTo>
                    <a:pt x="82" y="11"/>
                    <a:pt x="84" y="18"/>
                    <a:pt x="84" y="27"/>
                  </a:cubicBezTo>
                  <a:cubicBezTo>
                    <a:pt x="84" y="30"/>
                    <a:pt x="84" y="33"/>
                    <a:pt x="84" y="34"/>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 name="Freeform 50">
              <a:extLst>
                <a:ext uri="{FF2B5EF4-FFF2-40B4-BE49-F238E27FC236}">
                  <a16:creationId xmlns:a16="http://schemas.microsoft.com/office/drawing/2014/main" xmlns="" id="{A30A4E25-6A8B-4D3A-969E-C7BCF20F79C5}"/>
                </a:ext>
              </a:extLst>
            </p:cNvPr>
            <p:cNvSpPr>
              <a:spLocks noEditPoints="1"/>
            </p:cNvSpPr>
            <p:nvPr/>
          </p:nvSpPr>
          <p:spPr>
            <a:xfrm>
              <a:off x="1272" y="1631"/>
              <a:ext cx="74" cy="86"/>
            </a:xfrm>
            <a:custGeom>
              <a:avLst/>
              <a:gdLst/>
              <a:ahLst/>
              <a:cxnLst>
                <a:cxn ang="0">
                  <a:pos x="66" y="86"/>
                </a:cxn>
                <a:cxn ang="0">
                  <a:pos x="61" y="82"/>
                </a:cxn>
                <a:cxn ang="0">
                  <a:pos x="56" y="77"/>
                </a:cxn>
                <a:cxn ang="0">
                  <a:pos x="43" y="83"/>
                </a:cxn>
                <a:cxn ang="0">
                  <a:pos x="33" y="85"/>
                </a:cxn>
                <a:cxn ang="0">
                  <a:pos x="7" y="75"/>
                </a:cxn>
                <a:cxn ang="0">
                  <a:pos x="0" y="45"/>
                </a:cxn>
                <a:cxn ang="0">
                  <a:pos x="12" y="13"/>
                </a:cxn>
                <a:cxn ang="0">
                  <a:pos x="43" y="0"/>
                </a:cxn>
                <a:cxn ang="0">
                  <a:pos x="58" y="3"/>
                </a:cxn>
                <a:cxn ang="0">
                  <a:pos x="68" y="14"/>
                </a:cxn>
                <a:cxn ang="0">
                  <a:pos x="67" y="17"/>
                </a:cxn>
                <a:cxn ang="0">
                  <a:pos x="66" y="27"/>
                </a:cxn>
                <a:cxn ang="0">
                  <a:pos x="66" y="44"/>
                </a:cxn>
                <a:cxn ang="0">
                  <a:pos x="67" y="60"/>
                </a:cxn>
                <a:cxn ang="0">
                  <a:pos x="71" y="73"/>
                </a:cxn>
                <a:cxn ang="0">
                  <a:pos x="74" y="77"/>
                </a:cxn>
                <a:cxn ang="0">
                  <a:pos x="74" y="78"/>
                </a:cxn>
                <a:cxn ang="0">
                  <a:pos x="71" y="83"/>
                </a:cxn>
                <a:cxn ang="0">
                  <a:pos x="66" y="86"/>
                </a:cxn>
                <a:cxn ang="0">
                  <a:pos x="51" y="32"/>
                </a:cxn>
                <a:cxn ang="0">
                  <a:pos x="51" y="25"/>
                </a:cxn>
                <a:cxn ang="0">
                  <a:pos x="52" y="16"/>
                </a:cxn>
                <a:cxn ang="0">
                  <a:pos x="47" y="14"/>
                </a:cxn>
                <a:cxn ang="0">
                  <a:pos x="44" y="13"/>
                </a:cxn>
                <a:cxn ang="0">
                  <a:pos x="23" y="23"/>
                </a:cxn>
                <a:cxn ang="0">
                  <a:pos x="15" y="45"/>
                </a:cxn>
                <a:cxn ang="0">
                  <a:pos x="19" y="65"/>
                </a:cxn>
                <a:cxn ang="0">
                  <a:pos x="33" y="71"/>
                </a:cxn>
                <a:cxn ang="0">
                  <a:pos x="45" y="68"/>
                </a:cxn>
                <a:cxn ang="0">
                  <a:pos x="53" y="63"/>
                </a:cxn>
                <a:cxn ang="0">
                  <a:pos x="51" y="32"/>
                </a:cxn>
              </a:cxnLst>
              <a:rect l="0" t="0" r="0" b="0"/>
              <a:pathLst>
                <a:path w="103" h="120">
                  <a:moveTo>
                    <a:pt x="93" y="120"/>
                  </a:moveTo>
                  <a:cubicBezTo>
                    <a:pt x="92" y="120"/>
                    <a:pt x="90" y="119"/>
                    <a:pt x="86" y="115"/>
                  </a:cubicBezTo>
                  <a:cubicBezTo>
                    <a:pt x="83" y="112"/>
                    <a:pt x="80" y="110"/>
                    <a:pt x="79" y="108"/>
                  </a:cubicBezTo>
                  <a:cubicBezTo>
                    <a:pt x="72" y="111"/>
                    <a:pt x="66" y="114"/>
                    <a:pt x="60" y="116"/>
                  </a:cubicBezTo>
                  <a:cubicBezTo>
                    <a:pt x="55" y="118"/>
                    <a:pt x="51" y="119"/>
                    <a:pt x="47" y="119"/>
                  </a:cubicBezTo>
                  <a:cubicBezTo>
                    <a:pt x="30" y="119"/>
                    <a:pt x="18" y="114"/>
                    <a:pt x="10" y="105"/>
                  </a:cubicBezTo>
                  <a:cubicBezTo>
                    <a:pt x="3" y="96"/>
                    <a:pt x="0" y="82"/>
                    <a:pt x="0" y="63"/>
                  </a:cubicBezTo>
                  <a:cubicBezTo>
                    <a:pt x="0" y="46"/>
                    <a:pt x="6" y="31"/>
                    <a:pt x="18" y="19"/>
                  </a:cubicBezTo>
                  <a:cubicBezTo>
                    <a:pt x="30" y="6"/>
                    <a:pt x="44" y="0"/>
                    <a:pt x="60" y="0"/>
                  </a:cubicBezTo>
                  <a:cubicBezTo>
                    <a:pt x="67" y="0"/>
                    <a:pt x="74" y="2"/>
                    <a:pt x="82" y="5"/>
                  </a:cubicBezTo>
                  <a:cubicBezTo>
                    <a:pt x="91" y="9"/>
                    <a:pt x="96" y="14"/>
                    <a:pt x="96" y="20"/>
                  </a:cubicBezTo>
                  <a:cubicBezTo>
                    <a:pt x="96" y="22"/>
                    <a:pt x="95" y="23"/>
                    <a:pt x="94" y="25"/>
                  </a:cubicBezTo>
                  <a:cubicBezTo>
                    <a:pt x="93" y="28"/>
                    <a:pt x="93" y="32"/>
                    <a:pt x="92" y="38"/>
                  </a:cubicBezTo>
                  <a:cubicBezTo>
                    <a:pt x="92" y="45"/>
                    <a:pt x="92" y="53"/>
                    <a:pt x="92" y="62"/>
                  </a:cubicBezTo>
                  <a:cubicBezTo>
                    <a:pt x="92" y="71"/>
                    <a:pt x="92" y="78"/>
                    <a:pt x="94" y="84"/>
                  </a:cubicBezTo>
                  <a:cubicBezTo>
                    <a:pt x="94" y="87"/>
                    <a:pt x="97" y="93"/>
                    <a:pt x="100" y="103"/>
                  </a:cubicBezTo>
                  <a:cubicBezTo>
                    <a:pt x="101" y="104"/>
                    <a:pt x="102" y="106"/>
                    <a:pt x="103" y="108"/>
                  </a:cubicBezTo>
                  <a:cubicBezTo>
                    <a:pt x="103" y="110"/>
                    <a:pt x="103" y="110"/>
                    <a:pt x="103" y="110"/>
                  </a:cubicBezTo>
                  <a:cubicBezTo>
                    <a:pt x="103" y="113"/>
                    <a:pt x="102" y="116"/>
                    <a:pt x="100" y="117"/>
                  </a:cubicBezTo>
                  <a:cubicBezTo>
                    <a:pt x="98" y="119"/>
                    <a:pt x="96" y="120"/>
                    <a:pt x="93" y="120"/>
                  </a:cubicBezTo>
                  <a:close/>
                  <a:moveTo>
                    <a:pt x="71" y="45"/>
                  </a:moveTo>
                  <a:cubicBezTo>
                    <a:pt x="71" y="42"/>
                    <a:pt x="71" y="38"/>
                    <a:pt x="72" y="35"/>
                  </a:cubicBezTo>
                  <a:cubicBezTo>
                    <a:pt x="72" y="31"/>
                    <a:pt x="73" y="27"/>
                    <a:pt x="73" y="23"/>
                  </a:cubicBezTo>
                  <a:cubicBezTo>
                    <a:pt x="71" y="22"/>
                    <a:pt x="68" y="21"/>
                    <a:pt x="66" y="20"/>
                  </a:cubicBezTo>
                  <a:cubicBezTo>
                    <a:pt x="65" y="19"/>
                    <a:pt x="63" y="19"/>
                    <a:pt x="62" y="19"/>
                  </a:cubicBezTo>
                  <a:cubicBezTo>
                    <a:pt x="51" y="19"/>
                    <a:pt x="41" y="24"/>
                    <a:pt x="33" y="33"/>
                  </a:cubicBezTo>
                  <a:cubicBezTo>
                    <a:pt x="25" y="42"/>
                    <a:pt x="21" y="52"/>
                    <a:pt x="21" y="64"/>
                  </a:cubicBezTo>
                  <a:cubicBezTo>
                    <a:pt x="21" y="76"/>
                    <a:pt x="23" y="85"/>
                    <a:pt x="27" y="91"/>
                  </a:cubicBezTo>
                  <a:cubicBezTo>
                    <a:pt x="31" y="97"/>
                    <a:pt x="38" y="100"/>
                    <a:pt x="46" y="100"/>
                  </a:cubicBezTo>
                  <a:cubicBezTo>
                    <a:pt x="53" y="100"/>
                    <a:pt x="59" y="99"/>
                    <a:pt x="63" y="96"/>
                  </a:cubicBezTo>
                  <a:cubicBezTo>
                    <a:pt x="66" y="95"/>
                    <a:pt x="70" y="92"/>
                    <a:pt x="74" y="88"/>
                  </a:cubicBezTo>
                  <a:cubicBezTo>
                    <a:pt x="72" y="69"/>
                    <a:pt x="71" y="54"/>
                    <a:pt x="71" y="45"/>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 name="Freeform 51">
              <a:extLst>
                <a:ext uri="{FF2B5EF4-FFF2-40B4-BE49-F238E27FC236}">
                  <a16:creationId xmlns:a16="http://schemas.microsoft.com/office/drawing/2014/main" xmlns="" id="{FB26D81A-97EC-47E6-B29C-47FD3FE95331}"/>
                </a:ext>
              </a:extLst>
            </p:cNvPr>
            <p:cNvSpPr/>
            <p:nvPr/>
          </p:nvSpPr>
          <p:spPr>
            <a:xfrm>
              <a:off x="1355" y="1588"/>
              <a:ext cx="68" cy="136"/>
            </a:xfrm>
            <a:custGeom>
              <a:avLst/>
              <a:gdLst/>
              <a:ahLst/>
              <a:cxnLst>
                <a:cxn ang="0">
                  <a:pos x="57" y="15"/>
                </a:cxn>
                <a:cxn ang="0">
                  <a:pos x="36" y="40"/>
                </a:cxn>
                <a:cxn ang="0">
                  <a:pos x="36" y="45"/>
                </a:cxn>
                <a:cxn ang="0">
                  <a:pos x="53" y="45"/>
                </a:cxn>
                <a:cxn ang="0">
                  <a:pos x="65" y="52"/>
                </a:cxn>
                <a:cxn ang="0">
                  <a:pos x="60" y="59"/>
                </a:cxn>
                <a:cxn ang="0">
                  <a:pos x="53" y="59"/>
                </a:cxn>
                <a:cxn ang="0">
                  <a:pos x="35" y="60"/>
                </a:cxn>
                <a:cxn ang="0">
                  <a:pos x="34" y="78"/>
                </a:cxn>
                <a:cxn ang="0">
                  <a:pos x="35" y="93"/>
                </a:cxn>
                <a:cxn ang="0">
                  <a:pos x="35" y="107"/>
                </a:cxn>
                <a:cxn ang="0">
                  <a:pos x="34" y="130"/>
                </a:cxn>
                <a:cxn ang="0">
                  <a:pos x="26" y="136"/>
                </a:cxn>
                <a:cxn ang="0">
                  <a:pos x="20" y="133"/>
                </a:cxn>
                <a:cxn ang="0">
                  <a:pos x="18" y="128"/>
                </a:cxn>
                <a:cxn ang="0">
                  <a:pos x="18" y="127"/>
                </a:cxn>
                <a:cxn ang="0">
                  <a:pos x="20" y="105"/>
                </a:cxn>
                <a:cxn ang="0">
                  <a:pos x="20" y="84"/>
                </a:cxn>
                <a:cxn ang="0">
                  <a:pos x="20" y="62"/>
                </a:cxn>
                <a:cxn ang="0">
                  <a:pos x="7" y="62"/>
                </a:cxn>
                <a:cxn ang="0">
                  <a:pos x="0" y="55"/>
                </a:cxn>
                <a:cxn ang="0">
                  <a:pos x="13" y="47"/>
                </a:cxn>
                <a:cxn ang="0">
                  <a:pos x="21" y="47"/>
                </a:cxn>
                <a:cxn ang="0">
                  <a:pos x="22" y="35"/>
                </a:cxn>
                <a:cxn ang="0">
                  <a:pos x="31" y="10"/>
                </a:cxn>
                <a:cxn ang="0">
                  <a:pos x="56" y="0"/>
                </a:cxn>
                <a:cxn ang="0">
                  <a:pos x="68" y="7"/>
                </a:cxn>
                <a:cxn ang="0">
                  <a:pos x="57" y="15"/>
                </a:cxn>
              </a:cxnLst>
              <a:rect l="0" t="0" r="0" b="0"/>
              <a:pathLst>
                <a:path w="94" h="190">
                  <a:moveTo>
                    <a:pt x="80" y="21"/>
                  </a:moveTo>
                  <a:cubicBezTo>
                    <a:pt x="62" y="21"/>
                    <a:pt x="53" y="33"/>
                    <a:pt x="50" y="57"/>
                  </a:cubicBezTo>
                  <a:cubicBezTo>
                    <a:pt x="50" y="64"/>
                    <a:pt x="50" y="64"/>
                    <a:pt x="50" y="64"/>
                  </a:cubicBezTo>
                  <a:cubicBezTo>
                    <a:pt x="62" y="63"/>
                    <a:pt x="70" y="63"/>
                    <a:pt x="74" y="63"/>
                  </a:cubicBezTo>
                  <a:cubicBezTo>
                    <a:pt x="86" y="63"/>
                    <a:pt x="91" y="66"/>
                    <a:pt x="91" y="74"/>
                  </a:cubicBezTo>
                  <a:cubicBezTo>
                    <a:pt x="91" y="79"/>
                    <a:pt x="88" y="82"/>
                    <a:pt x="83" y="83"/>
                  </a:cubicBezTo>
                  <a:cubicBezTo>
                    <a:pt x="80" y="83"/>
                    <a:pt x="78" y="84"/>
                    <a:pt x="74" y="83"/>
                  </a:cubicBezTo>
                  <a:cubicBezTo>
                    <a:pt x="71" y="83"/>
                    <a:pt x="63" y="84"/>
                    <a:pt x="49" y="85"/>
                  </a:cubicBezTo>
                  <a:cubicBezTo>
                    <a:pt x="48" y="110"/>
                    <a:pt x="48" y="110"/>
                    <a:pt x="48" y="110"/>
                  </a:cubicBezTo>
                  <a:cubicBezTo>
                    <a:pt x="48" y="114"/>
                    <a:pt x="49" y="121"/>
                    <a:pt x="49" y="130"/>
                  </a:cubicBezTo>
                  <a:cubicBezTo>
                    <a:pt x="49" y="139"/>
                    <a:pt x="49" y="145"/>
                    <a:pt x="49" y="150"/>
                  </a:cubicBezTo>
                  <a:cubicBezTo>
                    <a:pt x="49" y="163"/>
                    <a:pt x="48" y="174"/>
                    <a:pt x="47" y="182"/>
                  </a:cubicBezTo>
                  <a:cubicBezTo>
                    <a:pt x="46" y="187"/>
                    <a:pt x="42" y="190"/>
                    <a:pt x="37" y="190"/>
                  </a:cubicBezTo>
                  <a:cubicBezTo>
                    <a:pt x="34" y="190"/>
                    <a:pt x="31" y="189"/>
                    <a:pt x="29" y="187"/>
                  </a:cubicBezTo>
                  <a:cubicBezTo>
                    <a:pt x="27" y="186"/>
                    <a:pt x="26" y="183"/>
                    <a:pt x="26" y="180"/>
                  </a:cubicBezTo>
                  <a:cubicBezTo>
                    <a:pt x="26" y="180"/>
                    <a:pt x="26" y="179"/>
                    <a:pt x="26" y="178"/>
                  </a:cubicBezTo>
                  <a:cubicBezTo>
                    <a:pt x="28" y="169"/>
                    <a:pt x="29" y="159"/>
                    <a:pt x="29" y="147"/>
                  </a:cubicBezTo>
                  <a:cubicBezTo>
                    <a:pt x="28" y="118"/>
                    <a:pt x="28" y="118"/>
                    <a:pt x="28" y="118"/>
                  </a:cubicBezTo>
                  <a:cubicBezTo>
                    <a:pt x="28" y="87"/>
                    <a:pt x="28" y="87"/>
                    <a:pt x="28" y="87"/>
                  </a:cubicBezTo>
                  <a:cubicBezTo>
                    <a:pt x="19" y="87"/>
                    <a:pt x="14" y="88"/>
                    <a:pt x="11" y="88"/>
                  </a:cubicBezTo>
                  <a:cubicBezTo>
                    <a:pt x="4" y="88"/>
                    <a:pt x="0" y="84"/>
                    <a:pt x="0" y="77"/>
                  </a:cubicBezTo>
                  <a:cubicBezTo>
                    <a:pt x="0" y="70"/>
                    <a:pt x="7" y="67"/>
                    <a:pt x="19" y="66"/>
                  </a:cubicBezTo>
                  <a:cubicBezTo>
                    <a:pt x="30" y="66"/>
                    <a:pt x="30" y="66"/>
                    <a:pt x="30" y="66"/>
                  </a:cubicBezTo>
                  <a:cubicBezTo>
                    <a:pt x="30" y="62"/>
                    <a:pt x="30" y="56"/>
                    <a:pt x="31" y="49"/>
                  </a:cubicBezTo>
                  <a:cubicBezTo>
                    <a:pt x="33" y="33"/>
                    <a:pt x="37" y="22"/>
                    <a:pt x="43" y="14"/>
                  </a:cubicBezTo>
                  <a:cubicBezTo>
                    <a:pt x="51" y="5"/>
                    <a:pt x="62" y="0"/>
                    <a:pt x="78" y="0"/>
                  </a:cubicBezTo>
                  <a:cubicBezTo>
                    <a:pt x="89" y="0"/>
                    <a:pt x="94" y="4"/>
                    <a:pt x="94" y="11"/>
                  </a:cubicBezTo>
                  <a:cubicBezTo>
                    <a:pt x="94" y="18"/>
                    <a:pt x="89" y="21"/>
                    <a:pt x="80" y="21"/>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 name="Freeform 52">
              <a:extLst>
                <a:ext uri="{FF2B5EF4-FFF2-40B4-BE49-F238E27FC236}">
                  <a16:creationId xmlns:a16="http://schemas.microsoft.com/office/drawing/2014/main" xmlns="" id="{4CCAB3E5-27B1-4BC3-9A0F-E6A504BE4622}"/>
                </a:ext>
              </a:extLst>
            </p:cNvPr>
            <p:cNvSpPr/>
            <p:nvPr/>
          </p:nvSpPr>
          <p:spPr>
            <a:xfrm>
              <a:off x="1436" y="1588"/>
              <a:ext cx="67" cy="136"/>
            </a:xfrm>
            <a:custGeom>
              <a:avLst/>
              <a:gdLst/>
              <a:ahLst/>
              <a:cxnLst>
                <a:cxn ang="0">
                  <a:pos x="56" y="15"/>
                </a:cxn>
                <a:cxn ang="0">
                  <a:pos x="36" y="40"/>
                </a:cxn>
                <a:cxn ang="0">
                  <a:pos x="36" y="45"/>
                </a:cxn>
                <a:cxn ang="0">
                  <a:pos x="52" y="45"/>
                </a:cxn>
                <a:cxn ang="0">
                  <a:pos x="65" y="52"/>
                </a:cxn>
                <a:cxn ang="0">
                  <a:pos x="59" y="59"/>
                </a:cxn>
                <a:cxn ang="0">
                  <a:pos x="53" y="59"/>
                </a:cxn>
                <a:cxn ang="0">
                  <a:pos x="35" y="60"/>
                </a:cxn>
                <a:cxn ang="0">
                  <a:pos x="34" y="78"/>
                </a:cxn>
                <a:cxn ang="0">
                  <a:pos x="34" y="93"/>
                </a:cxn>
                <a:cxn ang="0">
                  <a:pos x="35" y="107"/>
                </a:cxn>
                <a:cxn ang="0">
                  <a:pos x="33" y="130"/>
                </a:cxn>
                <a:cxn ang="0">
                  <a:pos x="25" y="136"/>
                </a:cxn>
                <a:cxn ang="0">
                  <a:pos x="20" y="133"/>
                </a:cxn>
                <a:cxn ang="0">
                  <a:pos x="18" y="128"/>
                </a:cxn>
                <a:cxn ang="0">
                  <a:pos x="18" y="127"/>
                </a:cxn>
                <a:cxn ang="0">
                  <a:pos x="20" y="105"/>
                </a:cxn>
                <a:cxn ang="0">
                  <a:pos x="20" y="84"/>
                </a:cxn>
                <a:cxn ang="0">
                  <a:pos x="20" y="62"/>
                </a:cxn>
                <a:cxn ang="0">
                  <a:pos x="7" y="62"/>
                </a:cxn>
                <a:cxn ang="0">
                  <a:pos x="0" y="55"/>
                </a:cxn>
                <a:cxn ang="0">
                  <a:pos x="13" y="47"/>
                </a:cxn>
                <a:cxn ang="0">
                  <a:pos x="20" y="47"/>
                </a:cxn>
                <a:cxn ang="0">
                  <a:pos x="22" y="35"/>
                </a:cxn>
                <a:cxn ang="0">
                  <a:pos x="30" y="10"/>
                </a:cxn>
                <a:cxn ang="0">
                  <a:pos x="56" y="0"/>
                </a:cxn>
                <a:cxn ang="0">
                  <a:pos x="67" y="7"/>
                </a:cxn>
                <a:cxn ang="0">
                  <a:pos x="56" y="15"/>
                </a:cxn>
              </a:cxnLst>
              <a:rect l="0" t="0" r="0" b="0"/>
              <a:pathLst>
                <a:path w="93" h="190">
                  <a:moveTo>
                    <a:pt x="79" y="21"/>
                  </a:moveTo>
                  <a:cubicBezTo>
                    <a:pt x="62" y="21"/>
                    <a:pt x="52" y="33"/>
                    <a:pt x="50" y="57"/>
                  </a:cubicBezTo>
                  <a:cubicBezTo>
                    <a:pt x="50" y="64"/>
                    <a:pt x="50" y="64"/>
                    <a:pt x="50" y="64"/>
                  </a:cubicBezTo>
                  <a:cubicBezTo>
                    <a:pt x="62" y="63"/>
                    <a:pt x="70" y="63"/>
                    <a:pt x="73" y="63"/>
                  </a:cubicBezTo>
                  <a:cubicBezTo>
                    <a:pt x="85" y="63"/>
                    <a:pt x="91" y="66"/>
                    <a:pt x="91" y="74"/>
                  </a:cubicBezTo>
                  <a:cubicBezTo>
                    <a:pt x="91" y="79"/>
                    <a:pt x="88" y="82"/>
                    <a:pt x="82" y="83"/>
                  </a:cubicBezTo>
                  <a:cubicBezTo>
                    <a:pt x="80" y="83"/>
                    <a:pt x="77" y="84"/>
                    <a:pt x="74" y="83"/>
                  </a:cubicBezTo>
                  <a:cubicBezTo>
                    <a:pt x="70" y="83"/>
                    <a:pt x="62" y="84"/>
                    <a:pt x="49" y="85"/>
                  </a:cubicBezTo>
                  <a:cubicBezTo>
                    <a:pt x="48" y="110"/>
                    <a:pt x="48" y="110"/>
                    <a:pt x="48" y="110"/>
                  </a:cubicBezTo>
                  <a:cubicBezTo>
                    <a:pt x="48" y="114"/>
                    <a:pt x="48" y="121"/>
                    <a:pt x="48" y="130"/>
                  </a:cubicBezTo>
                  <a:cubicBezTo>
                    <a:pt x="49" y="139"/>
                    <a:pt x="49" y="145"/>
                    <a:pt x="49" y="150"/>
                  </a:cubicBezTo>
                  <a:cubicBezTo>
                    <a:pt x="49" y="163"/>
                    <a:pt x="48" y="174"/>
                    <a:pt x="46" y="182"/>
                  </a:cubicBezTo>
                  <a:cubicBezTo>
                    <a:pt x="45" y="187"/>
                    <a:pt x="42" y="190"/>
                    <a:pt x="36" y="190"/>
                  </a:cubicBezTo>
                  <a:cubicBezTo>
                    <a:pt x="33" y="190"/>
                    <a:pt x="31" y="189"/>
                    <a:pt x="29" y="187"/>
                  </a:cubicBezTo>
                  <a:cubicBezTo>
                    <a:pt x="27" y="186"/>
                    <a:pt x="25" y="183"/>
                    <a:pt x="25" y="180"/>
                  </a:cubicBezTo>
                  <a:cubicBezTo>
                    <a:pt x="25" y="180"/>
                    <a:pt x="26" y="179"/>
                    <a:pt x="26" y="178"/>
                  </a:cubicBezTo>
                  <a:cubicBezTo>
                    <a:pt x="27" y="169"/>
                    <a:pt x="28" y="159"/>
                    <a:pt x="28" y="147"/>
                  </a:cubicBezTo>
                  <a:cubicBezTo>
                    <a:pt x="28" y="118"/>
                    <a:pt x="28" y="118"/>
                    <a:pt x="28" y="118"/>
                  </a:cubicBezTo>
                  <a:cubicBezTo>
                    <a:pt x="28" y="87"/>
                    <a:pt x="28" y="87"/>
                    <a:pt x="28" y="87"/>
                  </a:cubicBezTo>
                  <a:cubicBezTo>
                    <a:pt x="19" y="87"/>
                    <a:pt x="13" y="88"/>
                    <a:pt x="11" y="88"/>
                  </a:cubicBezTo>
                  <a:cubicBezTo>
                    <a:pt x="3" y="88"/>
                    <a:pt x="0" y="84"/>
                    <a:pt x="0" y="77"/>
                  </a:cubicBezTo>
                  <a:cubicBezTo>
                    <a:pt x="0" y="70"/>
                    <a:pt x="6" y="67"/>
                    <a:pt x="19" y="66"/>
                  </a:cubicBezTo>
                  <a:cubicBezTo>
                    <a:pt x="29" y="66"/>
                    <a:pt x="29" y="66"/>
                    <a:pt x="29" y="66"/>
                  </a:cubicBezTo>
                  <a:cubicBezTo>
                    <a:pt x="29" y="62"/>
                    <a:pt x="30" y="56"/>
                    <a:pt x="31" y="49"/>
                  </a:cubicBezTo>
                  <a:cubicBezTo>
                    <a:pt x="33" y="33"/>
                    <a:pt x="37" y="22"/>
                    <a:pt x="43" y="14"/>
                  </a:cubicBezTo>
                  <a:cubicBezTo>
                    <a:pt x="50" y="5"/>
                    <a:pt x="62" y="0"/>
                    <a:pt x="78" y="0"/>
                  </a:cubicBezTo>
                  <a:cubicBezTo>
                    <a:pt x="88" y="0"/>
                    <a:pt x="93" y="4"/>
                    <a:pt x="93" y="11"/>
                  </a:cubicBezTo>
                  <a:cubicBezTo>
                    <a:pt x="93" y="18"/>
                    <a:pt x="88" y="21"/>
                    <a:pt x="79" y="21"/>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 name="Freeform 53">
              <a:extLst>
                <a:ext uri="{FF2B5EF4-FFF2-40B4-BE49-F238E27FC236}">
                  <a16:creationId xmlns:a16="http://schemas.microsoft.com/office/drawing/2014/main" xmlns="" id="{D6D914CB-A949-4281-9D78-28506A0262EA}"/>
                </a:ext>
              </a:extLst>
            </p:cNvPr>
            <p:cNvSpPr>
              <a:spLocks noEditPoints="1"/>
            </p:cNvSpPr>
            <p:nvPr/>
          </p:nvSpPr>
          <p:spPr>
            <a:xfrm>
              <a:off x="1518" y="1631"/>
              <a:ext cx="78" cy="84"/>
            </a:xfrm>
            <a:custGeom>
              <a:avLst/>
              <a:gdLst/>
              <a:ahLst/>
              <a:cxnLst>
                <a:cxn ang="0">
                  <a:pos x="40" y="84"/>
                </a:cxn>
                <a:cxn ang="0">
                  <a:pos x="12" y="75"/>
                </a:cxn>
                <a:cxn ang="0">
                  <a:pos x="0" y="48"/>
                </a:cxn>
                <a:cxn ang="0">
                  <a:pos x="10" y="14"/>
                </a:cxn>
                <a:cxn ang="0">
                  <a:pos x="39" y="0"/>
                </a:cxn>
                <a:cxn ang="0">
                  <a:pos x="59" y="4"/>
                </a:cxn>
                <a:cxn ang="0">
                  <a:pos x="70" y="20"/>
                </a:cxn>
                <a:cxn ang="0">
                  <a:pos x="61" y="34"/>
                </a:cxn>
                <a:cxn ang="0">
                  <a:pos x="44" y="43"/>
                </a:cxn>
                <a:cxn ang="0">
                  <a:pos x="14" y="56"/>
                </a:cxn>
                <a:cxn ang="0">
                  <a:pos x="25" y="66"/>
                </a:cxn>
                <a:cxn ang="0">
                  <a:pos x="40" y="69"/>
                </a:cxn>
                <a:cxn ang="0">
                  <a:pos x="53" y="68"/>
                </a:cxn>
                <a:cxn ang="0">
                  <a:pos x="65" y="61"/>
                </a:cxn>
                <a:cxn ang="0">
                  <a:pos x="70" y="56"/>
                </a:cxn>
                <a:cxn ang="0">
                  <a:pos x="75" y="59"/>
                </a:cxn>
                <a:cxn ang="0">
                  <a:pos x="78" y="64"/>
                </a:cxn>
                <a:cxn ang="0">
                  <a:pos x="64" y="79"/>
                </a:cxn>
                <a:cxn ang="0">
                  <a:pos x="40" y="84"/>
                </a:cxn>
                <a:cxn ang="0">
                  <a:pos x="38" y="14"/>
                </a:cxn>
                <a:cxn ang="0">
                  <a:pos x="23" y="21"/>
                </a:cxn>
                <a:cxn ang="0">
                  <a:pos x="13" y="43"/>
                </a:cxn>
                <a:cxn ang="0">
                  <a:pos x="37" y="32"/>
                </a:cxn>
                <a:cxn ang="0">
                  <a:pos x="57" y="19"/>
                </a:cxn>
                <a:cxn ang="0">
                  <a:pos x="38" y="14"/>
                </a:cxn>
              </a:cxnLst>
              <a:rect l="0" t="0" r="0" b="0"/>
              <a:pathLst>
                <a:path w="108" h="118">
                  <a:moveTo>
                    <a:pt x="56" y="118"/>
                  </a:moveTo>
                  <a:cubicBezTo>
                    <a:pt x="40" y="118"/>
                    <a:pt x="27" y="114"/>
                    <a:pt x="17" y="106"/>
                  </a:cubicBezTo>
                  <a:cubicBezTo>
                    <a:pt x="6" y="97"/>
                    <a:pt x="0" y="84"/>
                    <a:pt x="0" y="68"/>
                  </a:cubicBezTo>
                  <a:cubicBezTo>
                    <a:pt x="0" y="49"/>
                    <a:pt x="5" y="34"/>
                    <a:pt x="14" y="21"/>
                  </a:cubicBezTo>
                  <a:cubicBezTo>
                    <a:pt x="24" y="7"/>
                    <a:pt x="37" y="0"/>
                    <a:pt x="54" y="0"/>
                  </a:cubicBezTo>
                  <a:cubicBezTo>
                    <a:pt x="65" y="0"/>
                    <a:pt x="75" y="2"/>
                    <a:pt x="83" y="6"/>
                  </a:cubicBezTo>
                  <a:cubicBezTo>
                    <a:pt x="92" y="11"/>
                    <a:pt x="97" y="19"/>
                    <a:pt x="97" y="29"/>
                  </a:cubicBezTo>
                  <a:cubicBezTo>
                    <a:pt x="97" y="36"/>
                    <a:pt x="93" y="43"/>
                    <a:pt x="85" y="49"/>
                  </a:cubicBezTo>
                  <a:cubicBezTo>
                    <a:pt x="81" y="51"/>
                    <a:pt x="73" y="55"/>
                    <a:pt x="62" y="61"/>
                  </a:cubicBezTo>
                  <a:cubicBezTo>
                    <a:pt x="20" y="80"/>
                    <a:pt x="20" y="80"/>
                    <a:pt x="20" y="80"/>
                  </a:cubicBezTo>
                  <a:cubicBezTo>
                    <a:pt x="24" y="86"/>
                    <a:pt x="29" y="91"/>
                    <a:pt x="35" y="94"/>
                  </a:cubicBezTo>
                  <a:cubicBezTo>
                    <a:pt x="41" y="97"/>
                    <a:pt x="48" y="98"/>
                    <a:pt x="56" y="98"/>
                  </a:cubicBezTo>
                  <a:cubicBezTo>
                    <a:pt x="61" y="98"/>
                    <a:pt x="67" y="97"/>
                    <a:pt x="74" y="96"/>
                  </a:cubicBezTo>
                  <a:cubicBezTo>
                    <a:pt x="82" y="93"/>
                    <a:pt x="88" y="90"/>
                    <a:pt x="90" y="86"/>
                  </a:cubicBezTo>
                  <a:cubicBezTo>
                    <a:pt x="93" y="82"/>
                    <a:pt x="95" y="80"/>
                    <a:pt x="98" y="80"/>
                  </a:cubicBezTo>
                  <a:cubicBezTo>
                    <a:pt x="101" y="80"/>
                    <a:pt x="103" y="81"/>
                    <a:pt x="105" y="83"/>
                  </a:cubicBezTo>
                  <a:cubicBezTo>
                    <a:pt x="107" y="85"/>
                    <a:pt x="108" y="87"/>
                    <a:pt x="108" y="90"/>
                  </a:cubicBezTo>
                  <a:cubicBezTo>
                    <a:pt x="108" y="98"/>
                    <a:pt x="102" y="105"/>
                    <a:pt x="89" y="111"/>
                  </a:cubicBezTo>
                  <a:cubicBezTo>
                    <a:pt x="78" y="115"/>
                    <a:pt x="67" y="118"/>
                    <a:pt x="56" y="118"/>
                  </a:cubicBezTo>
                  <a:close/>
                  <a:moveTo>
                    <a:pt x="53" y="20"/>
                  </a:moveTo>
                  <a:cubicBezTo>
                    <a:pt x="45" y="20"/>
                    <a:pt x="37" y="23"/>
                    <a:pt x="32" y="30"/>
                  </a:cubicBezTo>
                  <a:cubicBezTo>
                    <a:pt x="26" y="37"/>
                    <a:pt x="21" y="47"/>
                    <a:pt x="18" y="61"/>
                  </a:cubicBezTo>
                  <a:cubicBezTo>
                    <a:pt x="52" y="45"/>
                    <a:pt x="52" y="45"/>
                    <a:pt x="52" y="45"/>
                  </a:cubicBezTo>
                  <a:cubicBezTo>
                    <a:pt x="65" y="38"/>
                    <a:pt x="74" y="33"/>
                    <a:pt x="79" y="28"/>
                  </a:cubicBezTo>
                  <a:cubicBezTo>
                    <a:pt x="73" y="23"/>
                    <a:pt x="65" y="20"/>
                    <a:pt x="53" y="20"/>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73" name="Group 4">
            <a:extLst>
              <a:ext uri="{FF2B5EF4-FFF2-40B4-BE49-F238E27FC236}">
                <a16:creationId xmlns:a16="http://schemas.microsoft.com/office/drawing/2014/main" xmlns="" id="{C31C1777-5F79-4F0B-9674-BFC1E4CE07DB}"/>
              </a:ext>
            </a:extLst>
          </p:cNvPr>
          <p:cNvGrpSpPr>
            <a:grpSpLocks noChangeAspect="1"/>
          </p:cNvGrpSpPr>
          <p:nvPr/>
        </p:nvGrpSpPr>
        <p:grpSpPr>
          <a:xfrm>
            <a:off x="8549878" y="4832746"/>
            <a:ext cx="1620441" cy="2149078"/>
            <a:chOff x="4398" y="1886"/>
            <a:chExt cx="1021" cy="1354"/>
          </a:xfrm>
        </p:grpSpPr>
        <p:grpSp>
          <p:nvGrpSpPr>
            <p:cNvPr id="74" name="Group 205">
              <a:extLst>
                <a:ext uri="{FF2B5EF4-FFF2-40B4-BE49-F238E27FC236}">
                  <a16:creationId xmlns:a16="http://schemas.microsoft.com/office/drawing/2014/main" xmlns="" id="{467C431D-4140-40BC-A5C0-29238BF2FA67}"/>
                </a:ext>
              </a:extLst>
            </p:cNvPr>
            <p:cNvGrpSpPr/>
            <p:nvPr/>
          </p:nvGrpSpPr>
          <p:grpSpPr>
            <a:xfrm>
              <a:off x="4398" y="1886"/>
              <a:ext cx="1021" cy="1354"/>
              <a:chOff x="4398" y="1886"/>
              <a:chExt cx="1021" cy="1354"/>
            </a:xfrm>
          </p:grpSpPr>
          <p:sp>
            <p:nvSpPr>
              <p:cNvPr id="471" name="Freeform 5">
                <a:extLst>
                  <a:ext uri="{FF2B5EF4-FFF2-40B4-BE49-F238E27FC236}">
                    <a16:creationId xmlns:a16="http://schemas.microsoft.com/office/drawing/2014/main" xmlns="" id="{822AA40D-2B44-443C-A827-A574AF50831C}"/>
                  </a:ext>
                </a:extLst>
              </p:cNvPr>
              <p:cNvSpPr/>
              <p:nvPr/>
            </p:nvSpPr>
            <p:spPr>
              <a:xfrm>
                <a:off x="4474" y="1891"/>
                <a:ext cx="883" cy="379"/>
              </a:xfrm>
              <a:custGeom>
                <a:avLst/>
                <a:gdLst/>
                <a:ahLst/>
                <a:cxnLst>
                  <a:cxn ang="0">
                    <a:pos x="7" y="26"/>
                  </a:cxn>
                  <a:cxn ang="0">
                    <a:pos x="4" y="47"/>
                  </a:cxn>
                  <a:cxn ang="0">
                    <a:pos x="4" y="110"/>
                  </a:cxn>
                  <a:cxn ang="0">
                    <a:pos x="7" y="227"/>
                  </a:cxn>
                  <a:cxn ang="0">
                    <a:pos x="2" y="369"/>
                  </a:cxn>
                  <a:cxn ang="0">
                    <a:pos x="206" y="361"/>
                  </a:cxn>
                  <a:cxn ang="0">
                    <a:pos x="453" y="359"/>
                  </a:cxn>
                  <a:cxn ang="0">
                    <a:pos x="688" y="361"/>
                  </a:cxn>
                  <a:cxn ang="0">
                    <a:pos x="849" y="369"/>
                  </a:cxn>
                  <a:cxn ang="0">
                    <a:pos x="874" y="289"/>
                  </a:cxn>
                  <a:cxn ang="0">
                    <a:pos x="871" y="184"/>
                  </a:cxn>
                  <a:cxn ang="0">
                    <a:pos x="868" y="0"/>
                  </a:cxn>
                  <a:cxn ang="0">
                    <a:pos x="707" y="9"/>
                  </a:cxn>
                  <a:cxn ang="0">
                    <a:pos x="548" y="13"/>
                  </a:cxn>
                  <a:cxn ang="0">
                    <a:pos x="145" y="15"/>
                  </a:cxn>
                  <a:cxn ang="0">
                    <a:pos x="4" y="20"/>
                  </a:cxn>
                </a:cxnLst>
                <a:rect l="0" t="0" r="0" b="0"/>
                <a:pathLst>
                  <a:path w="1082" h="464">
                    <a:moveTo>
                      <a:pt x="9" y="32"/>
                    </a:moveTo>
                    <a:cubicBezTo>
                      <a:pt x="5" y="24"/>
                      <a:pt x="6" y="48"/>
                      <a:pt x="6" y="58"/>
                    </a:cubicBezTo>
                    <a:cubicBezTo>
                      <a:pt x="4" y="84"/>
                      <a:pt x="6" y="110"/>
                      <a:pt x="6" y="135"/>
                    </a:cubicBezTo>
                    <a:cubicBezTo>
                      <a:pt x="6" y="183"/>
                      <a:pt x="11" y="231"/>
                      <a:pt x="9" y="279"/>
                    </a:cubicBezTo>
                    <a:cubicBezTo>
                      <a:pt x="7" y="336"/>
                      <a:pt x="0" y="394"/>
                      <a:pt x="3" y="452"/>
                    </a:cubicBezTo>
                    <a:cubicBezTo>
                      <a:pt x="85" y="457"/>
                      <a:pt x="170" y="443"/>
                      <a:pt x="253" y="443"/>
                    </a:cubicBezTo>
                    <a:cubicBezTo>
                      <a:pt x="354" y="443"/>
                      <a:pt x="456" y="445"/>
                      <a:pt x="556" y="440"/>
                    </a:cubicBezTo>
                    <a:cubicBezTo>
                      <a:pt x="651" y="435"/>
                      <a:pt x="749" y="434"/>
                      <a:pt x="844" y="443"/>
                    </a:cubicBezTo>
                    <a:cubicBezTo>
                      <a:pt x="903" y="449"/>
                      <a:pt x="982" y="464"/>
                      <a:pt x="1041" y="452"/>
                    </a:cubicBezTo>
                    <a:cubicBezTo>
                      <a:pt x="1082" y="444"/>
                      <a:pt x="1071" y="395"/>
                      <a:pt x="1071" y="355"/>
                    </a:cubicBezTo>
                    <a:cubicBezTo>
                      <a:pt x="1072" y="312"/>
                      <a:pt x="1070" y="269"/>
                      <a:pt x="1068" y="226"/>
                    </a:cubicBezTo>
                    <a:cubicBezTo>
                      <a:pt x="1064" y="152"/>
                      <a:pt x="1069" y="74"/>
                      <a:pt x="1064" y="0"/>
                    </a:cubicBezTo>
                    <a:cubicBezTo>
                      <a:pt x="1007" y="20"/>
                      <a:pt x="928" y="10"/>
                      <a:pt x="867" y="12"/>
                    </a:cubicBezTo>
                    <a:cubicBezTo>
                      <a:pt x="803" y="15"/>
                      <a:pt x="737" y="16"/>
                      <a:pt x="672" y="16"/>
                    </a:cubicBezTo>
                    <a:cubicBezTo>
                      <a:pt x="507" y="16"/>
                      <a:pt x="341" y="20"/>
                      <a:pt x="178" y="19"/>
                    </a:cubicBezTo>
                    <a:cubicBezTo>
                      <a:pt x="123" y="19"/>
                      <a:pt x="60" y="30"/>
                      <a:pt x="6" y="25"/>
                    </a:cubicBezTo>
                  </a:path>
                </a:pathLst>
              </a:custGeom>
              <a:solidFill>
                <a:srgbClr val="FFF0B3"/>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72" name="Freeform 6">
                <a:extLst>
                  <a:ext uri="{FF2B5EF4-FFF2-40B4-BE49-F238E27FC236}">
                    <a16:creationId xmlns:a16="http://schemas.microsoft.com/office/drawing/2014/main" xmlns="" id="{2CC3C208-C322-4F93-B782-EDDEE0CC2E79}"/>
                  </a:ext>
                </a:extLst>
              </p:cNvPr>
              <p:cNvSpPr>
                <a:spLocks noEditPoints="1"/>
              </p:cNvSpPr>
              <p:nvPr/>
            </p:nvSpPr>
            <p:spPr>
              <a:xfrm>
                <a:off x="4471" y="1886"/>
                <a:ext cx="885" cy="385"/>
              </a:xfrm>
              <a:custGeom>
                <a:avLst/>
                <a:gdLst/>
                <a:ahLst/>
                <a:cxnLst>
                  <a:cxn ang="0">
                    <a:pos x="758" y="10"/>
                  </a:cxn>
                  <a:cxn ang="0">
                    <a:pos x="551" y="13"/>
                  </a:cxn>
                  <a:cxn ang="0">
                    <a:pos x="147" y="16"/>
                  </a:cxn>
                  <a:cxn ang="0">
                    <a:pos x="7" y="21"/>
                  </a:cxn>
                  <a:cxn ang="0">
                    <a:pos x="3" y="25"/>
                  </a:cxn>
                  <a:cxn ang="0">
                    <a:pos x="3" y="41"/>
                  </a:cxn>
                  <a:cxn ang="0">
                    <a:pos x="3" y="52"/>
                  </a:cxn>
                  <a:cxn ang="0">
                    <a:pos x="3" y="115"/>
                  </a:cxn>
                  <a:cxn ang="0">
                    <a:pos x="5" y="213"/>
                  </a:cxn>
                  <a:cxn ang="0">
                    <a:pos x="3" y="274"/>
                  </a:cxn>
                  <a:cxn ang="0">
                    <a:pos x="0" y="373"/>
                  </a:cxn>
                  <a:cxn ang="0">
                    <a:pos x="120" y="374"/>
                  </a:cxn>
                  <a:cxn ang="0">
                    <a:pos x="260" y="370"/>
                  </a:cxn>
                  <a:cxn ang="0">
                    <a:pos x="691" y="370"/>
                  </a:cxn>
                  <a:cxn ang="0">
                    <a:pos x="853" y="377"/>
                  </a:cxn>
                  <a:cxn ang="0">
                    <a:pos x="881" y="294"/>
                  </a:cxn>
                  <a:cxn ang="0">
                    <a:pos x="878" y="103"/>
                  </a:cxn>
                  <a:cxn ang="0">
                    <a:pos x="874" y="0"/>
                  </a:cxn>
                  <a:cxn ang="0">
                    <a:pos x="867" y="9"/>
                  </a:cxn>
                  <a:cxn ang="0">
                    <a:pos x="869" y="121"/>
                  </a:cxn>
                  <a:cxn ang="0">
                    <a:pos x="873" y="280"/>
                  </a:cxn>
                  <a:cxn ang="0">
                    <a:pos x="873" y="313"/>
                  </a:cxn>
                  <a:cxn ang="0">
                    <a:pos x="852" y="369"/>
                  </a:cxn>
                  <a:cxn ang="0">
                    <a:pos x="692" y="362"/>
                  </a:cxn>
                  <a:cxn ang="0">
                    <a:pos x="260" y="362"/>
                  </a:cxn>
                  <a:cxn ang="0">
                    <a:pos x="120" y="366"/>
                  </a:cxn>
                  <a:cxn ang="0">
                    <a:pos x="8" y="348"/>
                  </a:cxn>
                  <a:cxn ang="0">
                    <a:pos x="13" y="232"/>
                  </a:cxn>
                  <a:cxn ang="0">
                    <a:pos x="13" y="163"/>
                  </a:cxn>
                  <a:cxn ang="0">
                    <a:pos x="11" y="94"/>
                  </a:cxn>
                  <a:cxn ang="0">
                    <a:pos x="11" y="44"/>
                  </a:cxn>
                  <a:cxn ang="0">
                    <a:pos x="11" y="34"/>
                  </a:cxn>
                  <a:cxn ang="0">
                    <a:pos x="13" y="30"/>
                  </a:cxn>
                  <a:cxn ang="0">
                    <a:pos x="89" y="27"/>
                  </a:cxn>
                  <a:cxn ang="0">
                    <a:pos x="366" y="22"/>
                  </a:cxn>
                  <a:cxn ang="0">
                    <a:pos x="710" y="18"/>
                  </a:cxn>
                  <a:cxn ang="0">
                    <a:pos x="867" y="9"/>
                  </a:cxn>
                </a:cxnLst>
                <a:rect l="0" t="0" r="0" b="0"/>
                <a:pathLst>
                  <a:path w="1083" h="472">
                    <a:moveTo>
                      <a:pt x="1065" y="1"/>
                    </a:moveTo>
                    <a:cubicBezTo>
                      <a:pt x="1026" y="15"/>
                      <a:pt x="976" y="14"/>
                      <a:pt x="928" y="13"/>
                    </a:cubicBezTo>
                    <a:cubicBezTo>
                      <a:pt x="870" y="13"/>
                      <a:pt x="870" y="13"/>
                      <a:pt x="870" y="13"/>
                    </a:cubicBezTo>
                    <a:cubicBezTo>
                      <a:pt x="803" y="16"/>
                      <a:pt x="734" y="16"/>
                      <a:pt x="675" y="16"/>
                    </a:cubicBezTo>
                    <a:cubicBezTo>
                      <a:pt x="448" y="18"/>
                      <a:pt x="448" y="18"/>
                      <a:pt x="448" y="18"/>
                    </a:cubicBezTo>
                    <a:cubicBezTo>
                      <a:pt x="360" y="19"/>
                      <a:pt x="269" y="20"/>
                      <a:pt x="181" y="20"/>
                    </a:cubicBezTo>
                    <a:cubicBezTo>
                      <a:pt x="158" y="20"/>
                      <a:pt x="133" y="22"/>
                      <a:pt x="109" y="24"/>
                    </a:cubicBezTo>
                    <a:cubicBezTo>
                      <a:pt x="76" y="26"/>
                      <a:pt x="41" y="29"/>
                      <a:pt x="9" y="26"/>
                    </a:cubicBezTo>
                    <a:cubicBezTo>
                      <a:pt x="6" y="26"/>
                      <a:pt x="4" y="28"/>
                      <a:pt x="4" y="31"/>
                    </a:cubicBezTo>
                    <a:cubicBezTo>
                      <a:pt x="4" y="31"/>
                      <a:pt x="4" y="31"/>
                      <a:pt x="4" y="31"/>
                    </a:cubicBezTo>
                    <a:cubicBezTo>
                      <a:pt x="4" y="33"/>
                      <a:pt x="4" y="34"/>
                      <a:pt x="5" y="35"/>
                    </a:cubicBezTo>
                    <a:cubicBezTo>
                      <a:pt x="4" y="38"/>
                      <a:pt x="4" y="43"/>
                      <a:pt x="4" y="51"/>
                    </a:cubicBezTo>
                    <a:cubicBezTo>
                      <a:pt x="4" y="52"/>
                      <a:pt x="4" y="53"/>
                      <a:pt x="4" y="54"/>
                    </a:cubicBezTo>
                    <a:cubicBezTo>
                      <a:pt x="4" y="64"/>
                      <a:pt x="4" y="64"/>
                      <a:pt x="4" y="64"/>
                    </a:cubicBezTo>
                    <a:cubicBezTo>
                      <a:pt x="3" y="116"/>
                      <a:pt x="3" y="116"/>
                      <a:pt x="3" y="116"/>
                    </a:cubicBezTo>
                    <a:cubicBezTo>
                      <a:pt x="4" y="141"/>
                      <a:pt x="4" y="141"/>
                      <a:pt x="4" y="141"/>
                    </a:cubicBezTo>
                    <a:cubicBezTo>
                      <a:pt x="6" y="202"/>
                      <a:pt x="6" y="202"/>
                      <a:pt x="6" y="202"/>
                    </a:cubicBezTo>
                    <a:cubicBezTo>
                      <a:pt x="6" y="221"/>
                      <a:pt x="7" y="242"/>
                      <a:pt x="7" y="262"/>
                    </a:cubicBezTo>
                    <a:cubicBezTo>
                      <a:pt x="7" y="269"/>
                      <a:pt x="7" y="277"/>
                      <a:pt x="7" y="284"/>
                    </a:cubicBezTo>
                    <a:cubicBezTo>
                      <a:pt x="4" y="337"/>
                      <a:pt x="4" y="337"/>
                      <a:pt x="4" y="337"/>
                    </a:cubicBezTo>
                    <a:cubicBezTo>
                      <a:pt x="2" y="366"/>
                      <a:pt x="0" y="397"/>
                      <a:pt x="0" y="427"/>
                    </a:cubicBezTo>
                    <a:cubicBezTo>
                      <a:pt x="0" y="438"/>
                      <a:pt x="0" y="448"/>
                      <a:pt x="1" y="458"/>
                    </a:cubicBezTo>
                    <a:cubicBezTo>
                      <a:pt x="1" y="461"/>
                      <a:pt x="3" y="463"/>
                      <a:pt x="6" y="463"/>
                    </a:cubicBezTo>
                    <a:cubicBezTo>
                      <a:pt x="53" y="466"/>
                      <a:pt x="101" y="462"/>
                      <a:pt x="148" y="459"/>
                    </a:cubicBezTo>
                    <a:cubicBezTo>
                      <a:pt x="184" y="457"/>
                      <a:pt x="220" y="454"/>
                      <a:pt x="256" y="454"/>
                    </a:cubicBezTo>
                    <a:cubicBezTo>
                      <a:pt x="319" y="454"/>
                      <a:pt x="319" y="454"/>
                      <a:pt x="319" y="454"/>
                    </a:cubicBezTo>
                    <a:cubicBezTo>
                      <a:pt x="398" y="455"/>
                      <a:pt x="480" y="455"/>
                      <a:pt x="559" y="451"/>
                    </a:cubicBezTo>
                    <a:cubicBezTo>
                      <a:pt x="673" y="445"/>
                      <a:pt x="765" y="446"/>
                      <a:pt x="846" y="454"/>
                    </a:cubicBezTo>
                    <a:cubicBezTo>
                      <a:pt x="887" y="459"/>
                      <a:pt x="887" y="459"/>
                      <a:pt x="887" y="459"/>
                    </a:cubicBezTo>
                    <a:cubicBezTo>
                      <a:pt x="939" y="465"/>
                      <a:pt x="998" y="472"/>
                      <a:pt x="1045" y="463"/>
                    </a:cubicBezTo>
                    <a:cubicBezTo>
                      <a:pt x="1083" y="455"/>
                      <a:pt x="1081" y="417"/>
                      <a:pt x="1080" y="384"/>
                    </a:cubicBezTo>
                    <a:cubicBezTo>
                      <a:pt x="1079" y="361"/>
                      <a:pt x="1079" y="361"/>
                      <a:pt x="1079" y="361"/>
                    </a:cubicBezTo>
                    <a:cubicBezTo>
                      <a:pt x="1080" y="323"/>
                      <a:pt x="1079" y="283"/>
                      <a:pt x="1076" y="232"/>
                    </a:cubicBezTo>
                    <a:cubicBezTo>
                      <a:pt x="1074" y="197"/>
                      <a:pt x="1074" y="162"/>
                      <a:pt x="1075" y="127"/>
                    </a:cubicBezTo>
                    <a:cubicBezTo>
                      <a:pt x="1075" y="87"/>
                      <a:pt x="1075" y="46"/>
                      <a:pt x="1072" y="5"/>
                    </a:cubicBezTo>
                    <a:cubicBezTo>
                      <a:pt x="1072" y="4"/>
                      <a:pt x="1071" y="2"/>
                      <a:pt x="1070" y="1"/>
                    </a:cubicBezTo>
                    <a:cubicBezTo>
                      <a:pt x="1068" y="1"/>
                      <a:pt x="1067" y="0"/>
                      <a:pt x="1065" y="1"/>
                    </a:cubicBezTo>
                    <a:close/>
                    <a:moveTo>
                      <a:pt x="1062" y="12"/>
                    </a:moveTo>
                    <a:cubicBezTo>
                      <a:pt x="1064" y="43"/>
                      <a:pt x="1064" y="75"/>
                      <a:pt x="1064" y="106"/>
                    </a:cubicBezTo>
                    <a:cubicBezTo>
                      <a:pt x="1064" y="113"/>
                      <a:pt x="1064" y="141"/>
                      <a:pt x="1064" y="149"/>
                    </a:cubicBezTo>
                    <a:cubicBezTo>
                      <a:pt x="1064" y="176"/>
                      <a:pt x="1065" y="205"/>
                      <a:pt x="1066" y="232"/>
                    </a:cubicBezTo>
                    <a:cubicBezTo>
                      <a:pt x="1068" y="275"/>
                      <a:pt x="1069" y="311"/>
                      <a:pt x="1069" y="344"/>
                    </a:cubicBezTo>
                    <a:cubicBezTo>
                      <a:pt x="1069" y="350"/>
                      <a:pt x="1069" y="355"/>
                      <a:pt x="1069" y="361"/>
                    </a:cubicBezTo>
                    <a:cubicBezTo>
                      <a:pt x="1069" y="384"/>
                      <a:pt x="1069" y="384"/>
                      <a:pt x="1069" y="384"/>
                    </a:cubicBezTo>
                    <a:cubicBezTo>
                      <a:pt x="1070" y="391"/>
                      <a:pt x="1070" y="397"/>
                      <a:pt x="1070" y="403"/>
                    </a:cubicBezTo>
                    <a:cubicBezTo>
                      <a:pt x="1070" y="431"/>
                      <a:pt x="1065" y="448"/>
                      <a:pt x="1043" y="453"/>
                    </a:cubicBezTo>
                    <a:cubicBezTo>
                      <a:pt x="998" y="462"/>
                      <a:pt x="940" y="455"/>
                      <a:pt x="888" y="449"/>
                    </a:cubicBezTo>
                    <a:cubicBezTo>
                      <a:pt x="847" y="444"/>
                      <a:pt x="847" y="444"/>
                      <a:pt x="847" y="444"/>
                    </a:cubicBezTo>
                    <a:cubicBezTo>
                      <a:pt x="765" y="436"/>
                      <a:pt x="673" y="435"/>
                      <a:pt x="558" y="441"/>
                    </a:cubicBezTo>
                    <a:cubicBezTo>
                      <a:pt x="480" y="445"/>
                      <a:pt x="398" y="444"/>
                      <a:pt x="319" y="444"/>
                    </a:cubicBezTo>
                    <a:cubicBezTo>
                      <a:pt x="256" y="444"/>
                      <a:pt x="256" y="444"/>
                      <a:pt x="256" y="444"/>
                    </a:cubicBezTo>
                    <a:cubicBezTo>
                      <a:pt x="220" y="444"/>
                      <a:pt x="183" y="446"/>
                      <a:pt x="147" y="449"/>
                    </a:cubicBezTo>
                    <a:cubicBezTo>
                      <a:pt x="103" y="452"/>
                      <a:pt x="56" y="455"/>
                      <a:pt x="11" y="453"/>
                    </a:cubicBezTo>
                    <a:cubicBezTo>
                      <a:pt x="11" y="445"/>
                      <a:pt x="10" y="436"/>
                      <a:pt x="10" y="427"/>
                    </a:cubicBezTo>
                    <a:cubicBezTo>
                      <a:pt x="10" y="397"/>
                      <a:pt x="12" y="367"/>
                      <a:pt x="14" y="337"/>
                    </a:cubicBezTo>
                    <a:cubicBezTo>
                      <a:pt x="17" y="285"/>
                      <a:pt x="17" y="285"/>
                      <a:pt x="17" y="285"/>
                    </a:cubicBezTo>
                    <a:cubicBezTo>
                      <a:pt x="18" y="277"/>
                      <a:pt x="18" y="269"/>
                      <a:pt x="18" y="262"/>
                    </a:cubicBezTo>
                    <a:cubicBezTo>
                      <a:pt x="18" y="241"/>
                      <a:pt x="17" y="221"/>
                      <a:pt x="16" y="201"/>
                    </a:cubicBezTo>
                    <a:cubicBezTo>
                      <a:pt x="14" y="141"/>
                      <a:pt x="14" y="141"/>
                      <a:pt x="14" y="141"/>
                    </a:cubicBezTo>
                    <a:cubicBezTo>
                      <a:pt x="14" y="141"/>
                      <a:pt x="14" y="116"/>
                      <a:pt x="14" y="116"/>
                    </a:cubicBezTo>
                    <a:cubicBezTo>
                      <a:pt x="14" y="65"/>
                      <a:pt x="14" y="65"/>
                      <a:pt x="14" y="65"/>
                    </a:cubicBezTo>
                    <a:cubicBezTo>
                      <a:pt x="14" y="54"/>
                      <a:pt x="14" y="54"/>
                      <a:pt x="14" y="54"/>
                    </a:cubicBezTo>
                    <a:cubicBezTo>
                      <a:pt x="14" y="53"/>
                      <a:pt x="14" y="53"/>
                      <a:pt x="14" y="52"/>
                    </a:cubicBezTo>
                    <a:cubicBezTo>
                      <a:pt x="14" y="48"/>
                      <a:pt x="14" y="45"/>
                      <a:pt x="14" y="42"/>
                    </a:cubicBezTo>
                    <a:cubicBezTo>
                      <a:pt x="14" y="42"/>
                      <a:pt x="14" y="42"/>
                      <a:pt x="15" y="42"/>
                    </a:cubicBezTo>
                    <a:cubicBezTo>
                      <a:pt x="16" y="41"/>
                      <a:pt x="17" y="39"/>
                      <a:pt x="17" y="37"/>
                    </a:cubicBezTo>
                    <a:cubicBezTo>
                      <a:pt x="17" y="37"/>
                      <a:pt x="17" y="37"/>
                      <a:pt x="17" y="37"/>
                    </a:cubicBezTo>
                    <a:cubicBezTo>
                      <a:pt x="47" y="39"/>
                      <a:pt x="79" y="36"/>
                      <a:pt x="110" y="34"/>
                    </a:cubicBezTo>
                    <a:cubicBezTo>
                      <a:pt x="134" y="32"/>
                      <a:pt x="158" y="30"/>
                      <a:pt x="181" y="30"/>
                    </a:cubicBezTo>
                    <a:cubicBezTo>
                      <a:pt x="269" y="31"/>
                      <a:pt x="360" y="29"/>
                      <a:pt x="448" y="28"/>
                    </a:cubicBezTo>
                    <a:cubicBezTo>
                      <a:pt x="675" y="27"/>
                      <a:pt x="675" y="27"/>
                      <a:pt x="675" y="27"/>
                    </a:cubicBezTo>
                    <a:cubicBezTo>
                      <a:pt x="734" y="27"/>
                      <a:pt x="803" y="26"/>
                      <a:pt x="870" y="23"/>
                    </a:cubicBezTo>
                    <a:cubicBezTo>
                      <a:pt x="928" y="23"/>
                      <a:pt x="928" y="23"/>
                      <a:pt x="928" y="23"/>
                    </a:cubicBezTo>
                    <a:cubicBezTo>
                      <a:pt x="975" y="24"/>
                      <a:pt x="1022" y="24"/>
                      <a:pt x="1062" y="1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73" name="Freeform 7">
                <a:extLst>
                  <a:ext uri="{FF2B5EF4-FFF2-40B4-BE49-F238E27FC236}">
                    <a16:creationId xmlns:a16="http://schemas.microsoft.com/office/drawing/2014/main" xmlns="" id="{95A4BFC4-A8A9-464E-B5C3-4237D69E3B4A}"/>
                  </a:ext>
                </a:extLst>
              </p:cNvPr>
              <p:cNvSpPr/>
              <p:nvPr/>
            </p:nvSpPr>
            <p:spPr>
              <a:xfrm>
                <a:off x="4670" y="2000"/>
                <a:ext cx="107" cy="137"/>
              </a:xfrm>
              <a:custGeom>
                <a:avLst/>
                <a:gdLst/>
                <a:ahLst/>
                <a:cxnLst>
                  <a:cxn ang="0">
                    <a:pos x="0" y="109"/>
                  </a:cxn>
                  <a:cxn ang="0">
                    <a:pos x="2" y="103"/>
                  </a:cxn>
                  <a:cxn ang="0">
                    <a:pos x="8" y="101"/>
                  </a:cxn>
                  <a:cxn ang="0">
                    <a:pos x="17" y="106"/>
                  </a:cxn>
                  <a:cxn ang="0">
                    <a:pos x="25" y="114"/>
                  </a:cxn>
                  <a:cxn ang="0">
                    <a:pos x="47" y="120"/>
                  </a:cxn>
                  <a:cxn ang="0">
                    <a:pos x="73" y="114"/>
                  </a:cxn>
                  <a:cxn ang="0">
                    <a:pos x="88" y="92"/>
                  </a:cxn>
                  <a:cxn ang="0">
                    <a:pos x="75" y="75"/>
                  </a:cxn>
                  <a:cxn ang="0">
                    <a:pos x="49" y="69"/>
                  </a:cxn>
                  <a:cxn ang="0">
                    <a:pos x="24" y="62"/>
                  </a:cxn>
                  <a:cxn ang="0">
                    <a:pos x="12" y="42"/>
                  </a:cxn>
                  <a:cxn ang="0">
                    <a:pos x="30" y="13"/>
                  </a:cxn>
                  <a:cxn ang="0">
                    <a:pos x="66" y="0"/>
                  </a:cxn>
                  <a:cxn ang="0">
                    <a:pos x="85" y="3"/>
                  </a:cxn>
                  <a:cxn ang="0">
                    <a:pos x="100" y="13"/>
                  </a:cxn>
                  <a:cxn ang="0">
                    <a:pos x="92" y="21"/>
                  </a:cxn>
                  <a:cxn ang="0">
                    <a:pos x="79" y="19"/>
                  </a:cxn>
                  <a:cxn ang="0">
                    <a:pos x="65" y="17"/>
                  </a:cxn>
                  <a:cxn ang="0">
                    <a:pos x="41" y="24"/>
                  </a:cxn>
                  <a:cxn ang="0">
                    <a:pos x="31" y="40"/>
                  </a:cxn>
                  <a:cxn ang="0">
                    <a:pos x="44" y="51"/>
                  </a:cxn>
                  <a:cxn ang="0">
                    <a:pos x="64" y="53"/>
                  </a:cxn>
                  <a:cxn ang="0">
                    <a:pos x="96" y="66"/>
                  </a:cxn>
                  <a:cxn ang="0">
                    <a:pos x="107" y="92"/>
                  </a:cxn>
                  <a:cxn ang="0">
                    <a:pos x="87" y="126"/>
                  </a:cxn>
                  <a:cxn ang="0">
                    <a:pos x="47" y="137"/>
                  </a:cxn>
                  <a:cxn ang="0">
                    <a:pos x="17" y="130"/>
                  </a:cxn>
                  <a:cxn ang="0">
                    <a:pos x="0" y="109"/>
                  </a:cxn>
                </a:cxnLst>
                <a:rect l="0" t="0" r="0" b="0"/>
                <a:pathLst>
                  <a:path w="131" h="168">
                    <a:moveTo>
                      <a:pt x="0" y="134"/>
                    </a:moveTo>
                    <a:cubicBezTo>
                      <a:pt x="0" y="131"/>
                      <a:pt x="1" y="129"/>
                      <a:pt x="3" y="127"/>
                    </a:cubicBezTo>
                    <a:cubicBezTo>
                      <a:pt x="6" y="125"/>
                      <a:pt x="8" y="124"/>
                      <a:pt x="11" y="124"/>
                    </a:cubicBezTo>
                    <a:cubicBezTo>
                      <a:pt x="15" y="124"/>
                      <a:pt x="18" y="126"/>
                      <a:pt x="21" y="130"/>
                    </a:cubicBezTo>
                    <a:cubicBezTo>
                      <a:pt x="25" y="136"/>
                      <a:pt x="28" y="139"/>
                      <a:pt x="31" y="141"/>
                    </a:cubicBezTo>
                    <a:cubicBezTo>
                      <a:pt x="37" y="146"/>
                      <a:pt x="46" y="148"/>
                      <a:pt x="58" y="148"/>
                    </a:cubicBezTo>
                    <a:cubicBezTo>
                      <a:pt x="69" y="148"/>
                      <a:pt x="80" y="145"/>
                      <a:pt x="90" y="140"/>
                    </a:cubicBezTo>
                    <a:cubicBezTo>
                      <a:pt x="102" y="134"/>
                      <a:pt x="108" y="125"/>
                      <a:pt x="108" y="114"/>
                    </a:cubicBezTo>
                    <a:cubicBezTo>
                      <a:pt x="108" y="105"/>
                      <a:pt x="103" y="98"/>
                      <a:pt x="93" y="92"/>
                    </a:cubicBezTo>
                    <a:cubicBezTo>
                      <a:pt x="84" y="88"/>
                      <a:pt x="73" y="85"/>
                      <a:pt x="60" y="85"/>
                    </a:cubicBezTo>
                    <a:cubicBezTo>
                      <a:pt x="48" y="84"/>
                      <a:pt x="38" y="82"/>
                      <a:pt x="30" y="77"/>
                    </a:cubicBezTo>
                    <a:cubicBezTo>
                      <a:pt x="20" y="71"/>
                      <a:pt x="15" y="63"/>
                      <a:pt x="15" y="52"/>
                    </a:cubicBezTo>
                    <a:cubicBezTo>
                      <a:pt x="15" y="39"/>
                      <a:pt x="22" y="27"/>
                      <a:pt x="37" y="16"/>
                    </a:cubicBezTo>
                    <a:cubicBezTo>
                      <a:pt x="51" y="6"/>
                      <a:pt x="66" y="0"/>
                      <a:pt x="81" y="0"/>
                    </a:cubicBezTo>
                    <a:cubicBezTo>
                      <a:pt x="88" y="0"/>
                      <a:pt x="96" y="2"/>
                      <a:pt x="105" y="4"/>
                    </a:cubicBezTo>
                    <a:cubicBezTo>
                      <a:pt x="117" y="7"/>
                      <a:pt x="123" y="11"/>
                      <a:pt x="123" y="16"/>
                    </a:cubicBezTo>
                    <a:cubicBezTo>
                      <a:pt x="123" y="23"/>
                      <a:pt x="119" y="26"/>
                      <a:pt x="113" y="26"/>
                    </a:cubicBezTo>
                    <a:cubicBezTo>
                      <a:pt x="110" y="26"/>
                      <a:pt x="105" y="25"/>
                      <a:pt x="97" y="24"/>
                    </a:cubicBezTo>
                    <a:cubicBezTo>
                      <a:pt x="90" y="22"/>
                      <a:pt x="85" y="21"/>
                      <a:pt x="80" y="21"/>
                    </a:cubicBezTo>
                    <a:cubicBezTo>
                      <a:pt x="69" y="21"/>
                      <a:pt x="59" y="24"/>
                      <a:pt x="51" y="30"/>
                    </a:cubicBezTo>
                    <a:cubicBezTo>
                      <a:pt x="43" y="35"/>
                      <a:pt x="39" y="42"/>
                      <a:pt x="39" y="50"/>
                    </a:cubicBezTo>
                    <a:cubicBezTo>
                      <a:pt x="39" y="57"/>
                      <a:pt x="44" y="61"/>
                      <a:pt x="55" y="63"/>
                    </a:cubicBezTo>
                    <a:cubicBezTo>
                      <a:pt x="59" y="64"/>
                      <a:pt x="67" y="65"/>
                      <a:pt x="79" y="66"/>
                    </a:cubicBezTo>
                    <a:cubicBezTo>
                      <a:pt x="95" y="67"/>
                      <a:pt x="109" y="72"/>
                      <a:pt x="118" y="82"/>
                    </a:cubicBezTo>
                    <a:cubicBezTo>
                      <a:pt x="127" y="90"/>
                      <a:pt x="131" y="101"/>
                      <a:pt x="131" y="113"/>
                    </a:cubicBezTo>
                    <a:cubicBezTo>
                      <a:pt x="131" y="130"/>
                      <a:pt x="123" y="144"/>
                      <a:pt x="107" y="155"/>
                    </a:cubicBezTo>
                    <a:cubicBezTo>
                      <a:pt x="93" y="164"/>
                      <a:pt x="76" y="168"/>
                      <a:pt x="58" y="168"/>
                    </a:cubicBezTo>
                    <a:cubicBezTo>
                      <a:pt x="45" y="168"/>
                      <a:pt x="32" y="166"/>
                      <a:pt x="21" y="160"/>
                    </a:cubicBezTo>
                    <a:cubicBezTo>
                      <a:pt x="7" y="154"/>
                      <a:pt x="1" y="145"/>
                      <a:pt x="0" y="134"/>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74" name="Freeform 8">
                <a:extLst>
                  <a:ext uri="{FF2B5EF4-FFF2-40B4-BE49-F238E27FC236}">
                    <a16:creationId xmlns:a16="http://schemas.microsoft.com/office/drawing/2014/main" xmlns="" id="{3CC164C8-227F-41D0-84B2-CEBAFC339B7D}"/>
                  </a:ext>
                </a:extLst>
              </p:cNvPr>
              <p:cNvSpPr/>
              <p:nvPr/>
            </p:nvSpPr>
            <p:spPr>
              <a:xfrm>
                <a:off x="4798" y="1989"/>
                <a:ext cx="84" cy="149"/>
              </a:xfrm>
              <a:custGeom>
                <a:avLst/>
                <a:gdLst/>
                <a:ahLst/>
                <a:cxnLst>
                  <a:cxn ang="0">
                    <a:pos x="75" y="149"/>
                  </a:cxn>
                  <a:cxn ang="0">
                    <a:pos x="66" y="141"/>
                  </a:cxn>
                  <a:cxn ang="0">
                    <a:pos x="62" y="121"/>
                  </a:cxn>
                  <a:cxn ang="0">
                    <a:pos x="61" y="99"/>
                  </a:cxn>
                  <a:cxn ang="0">
                    <a:pos x="61" y="92"/>
                  </a:cxn>
                  <a:cxn ang="0">
                    <a:pos x="61" y="85"/>
                  </a:cxn>
                  <a:cxn ang="0">
                    <a:pos x="53" y="68"/>
                  </a:cxn>
                  <a:cxn ang="0">
                    <a:pos x="32" y="78"/>
                  </a:cxn>
                  <a:cxn ang="0">
                    <a:pos x="20" y="99"/>
                  </a:cxn>
                  <a:cxn ang="0">
                    <a:pos x="17" y="140"/>
                  </a:cxn>
                  <a:cxn ang="0">
                    <a:pos x="9" y="144"/>
                  </a:cxn>
                  <a:cxn ang="0">
                    <a:pos x="3" y="142"/>
                  </a:cxn>
                  <a:cxn ang="0">
                    <a:pos x="0" y="136"/>
                  </a:cxn>
                  <a:cxn ang="0">
                    <a:pos x="0" y="132"/>
                  </a:cxn>
                  <a:cxn ang="0">
                    <a:pos x="2" y="119"/>
                  </a:cxn>
                  <a:cxn ang="0">
                    <a:pos x="2" y="106"/>
                  </a:cxn>
                  <a:cxn ang="0">
                    <a:pos x="2" y="40"/>
                  </a:cxn>
                  <a:cxn ang="0">
                    <a:pos x="3" y="25"/>
                  </a:cxn>
                  <a:cxn ang="0">
                    <a:pos x="2" y="17"/>
                  </a:cxn>
                  <a:cxn ang="0">
                    <a:pos x="1" y="8"/>
                  </a:cxn>
                  <a:cxn ang="0">
                    <a:pos x="4" y="2"/>
                  </a:cxn>
                  <a:cxn ang="0">
                    <a:pos x="10" y="0"/>
                  </a:cxn>
                  <a:cxn ang="0">
                    <a:pos x="19" y="7"/>
                  </a:cxn>
                  <a:cxn ang="0">
                    <a:pos x="20" y="23"/>
                  </a:cxn>
                  <a:cxn ang="0">
                    <a:pos x="20" y="43"/>
                  </a:cxn>
                  <a:cxn ang="0">
                    <a:pos x="19" y="62"/>
                  </a:cxn>
                  <a:cxn ang="0">
                    <a:pos x="19" y="70"/>
                  </a:cxn>
                  <a:cxn ang="0">
                    <a:pos x="35" y="55"/>
                  </a:cxn>
                  <a:cxn ang="0">
                    <a:pos x="53" y="50"/>
                  </a:cxn>
                  <a:cxn ang="0">
                    <a:pos x="74" y="60"/>
                  </a:cxn>
                  <a:cxn ang="0">
                    <a:pos x="78" y="83"/>
                  </a:cxn>
                  <a:cxn ang="0">
                    <a:pos x="79" y="100"/>
                  </a:cxn>
                  <a:cxn ang="0">
                    <a:pos x="80" y="118"/>
                  </a:cxn>
                  <a:cxn ang="0">
                    <a:pos x="84" y="137"/>
                  </a:cxn>
                  <a:cxn ang="0">
                    <a:pos x="84" y="140"/>
                  </a:cxn>
                  <a:cxn ang="0">
                    <a:pos x="81" y="146"/>
                  </a:cxn>
                  <a:cxn ang="0">
                    <a:pos x="75" y="149"/>
                  </a:cxn>
                </a:cxnLst>
                <a:rect l="0" t="0" r="0" b="0"/>
                <a:pathLst>
                  <a:path w="103" h="183">
                    <a:moveTo>
                      <a:pt x="92" y="183"/>
                    </a:moveTo>
                    <a:cubicBezTo>
                      <a:pt x="87" y="183"/>
                      <a:pt x="83" y="180"/>
                      <a:pt x="82" y="174"/>
                    </a:cubicBezTo>
                    <a:cubicBezTo>
                      <a:pt x="80" y="168"/>
                      <a:pt x="79" y="160"/>
                      <a:pt x="77" y="149"/>
                    </a:cubicBezTo>
                    <a:cubicBezTo>
                      <a:pt x="76" y="138"/>
                      <a:pt x="75" y="129"/>
                      <a:pt x="75" y="122"/>
                    </a:cubicBezTo>
                    <a:cubicBezTo>
                      <a:pt x="75" y="121"/>
                      <a:pt x="75" y="118"/>
                      <a:pt x="76" y="114"/>
                    </a:cubicBezTo>
                    <a:cubicBezTo>
                      <a:pt x="76" y="110"/>
                      <a:pt x="76" y="107"/>
                      <a:pt x="76" y="105"/>
                    </a:cubicBezTo>
                    <a:cubicBezTo>
                      <a:pt x="76" y="91"/>
                      <a:pt x="72" y="84"/>
                      <a:pt x="65" y="84"/>
                    </a:cubicBezTo>
                    <a:cubicBezTo>
                      <a:pt x="56" y="84"/>
                      <a:pt x="48" y="89"/>
                      <a:pt x="40" y="97"/>
                    </a:cubicBezTo>
                    <a:cubicBezTo>
                      <a:pt x="37" y="101"/>
                      <a:pt x="32" y="110"/>
                      <a:pt x="25" y="122"/>
                    </a:cubicBezTo>
                    <a:cubicBezTo>
                      <a:pt x="25" y="150"/>
                      <a:pt x="24" y="166"/>
                      <a:pt x="22" y="172"/>
                    </a:cubicBezTo>
                    <a:cubicBezTo>
                      <a:pt x="19" y="176"/>
                      <a:pt x="16" y="178"/>
                      <a:pt x="12" y="178"/>
                    </a:cubicBezTo>
                    <a:cubicBezTo>
                      <a:pt x="9" y="178"/>
                      <a:pt x="6" y="177"/>
                      <a:pt x="4" y="175"/>
                    </a:cubicBezTo>
                    <a:cubicBezTo>
                      <a:pt x="2" y="173"/>
                      <a:pt x="0" y="171"/>
                      <a:pt x="0" y="168"/>
                    </a:cubicBezTo>
                    <a:cubicBezTo>
                      <a:pt x="0" y="167"/>
                      <a:pt x="1" y="165"/>
                      <a:pt x="1" y="163"/>
                    </a:cubicBezTo>
                    <a:cubicBezTo>
                      <a:pt x="2" y="161"/>
                      <a:pt x="2" y="156"/>
                      <a:pt x="3" y="147"/>
                    </a:cubicBezTo>
                    <a:cubicBezTo>
                      <a:pt x="3" y="131"/>
                      <a:pt x="3" y="131"/>
                      <a:pt x="3" y="131"/>
                    </a:cubicBezTo>
                    <a:cubicBezTo>
                      <a:pt x="3" y="50"/>
                      <a:pt x="3" y="50"/>
                      <a:pt x="3" y="50"/>
                    </a:cubicBezTo>
                    <a:cubicBezTo>
                      <a:pt x="4" y="41"/>
                      <a:pt x="4" y="34"/>
                      <a:pt x="4" y="31"/>
                    </a:cubicBezTo>
                    <a:cubicBezTo>
                      <a:pt x="4" y="27"/>
                      <a:pt x="4" y="24"/>
                      <a:pt x="3" y="21"/>
                    </a:cubicBezTo>
                    <a:cubicBezTo>
                      <a:pt x="2" y="17"/>
                      <a:pt x="2" y="14"/>
                      <a:pt x="2" y="10"/>
                    </a:cubicBezTo>
                    <a:cubicBezTo>
                      <a:pt x="2" y="7"/>
                      <a:pt x="3" y="5"/>
                      <a:pt x="5" y="3"/>
                    </a:cubicBezTo>
                    <a:cubicBezTo>
                      <a:pt x="7" y="1"/>
                      <a:pt x="10" y="0"/>
                      <a:pt x="13" y="0"/>
                    </a:cubicBezTo>
                    <a:cubicBezTo>
                      <a:pt x="19" y="0"/>
                      <a:pt x="23" y="3"/>
                      <a:pt x="24" y="9"/>
                    </a:cubicBezTo>
                    <a:cubicBezTo>
                      <a:pt x="25" y="16"/>
                      <a:pt x="25" y="23"/>
                      <a:pt x="25" y="29"/>
                    </a:cubicBezTo>
                    <a:cubicBezTo>
                      <a:pt x="25" y="36"/>
                      <a:pt x="25" y="44"/>
                      <a:pt x="25" y="53"/>
                    </a:cubicBezTo>
                    <a:cubicBezTo>
                      <a:pt x="24" y="61"/>
                      <a:pt x="24" y="69"/>
                      <a:pt x="24" y="77"/>
                    </a:cubicBezTo>
                    <a:cubicBezTo>
                      <a:pt x="24" y="86"/>
                      <a:pt x="24" y="86"/>
                      <a:pt x="24" y="86"/>
                    </a:cubicBezTo>
                    <a:cubicBezTo>
                      <a:pt x="30" y="78"/>
                      <a:pt x="37" y="72"/>
                      <a:pt x="43" y="68"/>
                    </a:cubicBezTo>
                    <a:cubicBezTo>
                      <a:pt x="50" y="64"/>
                      <a:pt x="58" y="62"/>
                      <a:pt x="65" y="62"/>
                    </a:cubicBezTo>
                    <a:cubicBezTo>
                      <a:pt x="78" y="62"/>
                      <a:pt x="86" y="66"/>
                      <a:pt x="91" y="74"/>
                    </a:cubicBezTo>
                    <a:cubicBezTo>
                      <a:pt x="94" y="80"/>
                      <a:pt x="96" y="89"/>
                      <a:pt x="96" y="102"/>
                    </a:cubicBezTo>
                    <a:cubicBezTo>
                      <a:pt x="97" y="123"/>
                      <a:pt x="97" y="123"/>
                      <a:pt x="97" y="123"/>
                    </a:cubicBezTo>
                    <a:cubicBezTo>
                      <a:pt x="99" y="146"/>
                      <a:pt x="99" y="146"/>
                      <a:pt x="99" y="146"/>
                    </a:cubicBezTo>
                    <a:cubicBezTo>
                      <a:pt x="100" y="155"/>
                      <a:pt x="101" y="162"/>
                      <a:pt x="103" y="169"/>
                    </a:cubicBezTo>
                    <a:cubicBezTo>
                      <a:pt x="103" y="170"/>
                      <a:pt x="103" y="171"/>
                      <a:pt x="103" y="172"/>
                    </a:cubicBezTo>
                    <a:cubicBezTo>
                      <a:pt x="103" y="175"/>
                      <a:pt x="102" y="178"/>
                      <a:pt x="100" y="180"/>
                    </a:cubicBezTo>
                    <a:cubicBezTo>
                      <a:pt x="98" y="182"/>
                      <a:pt x="95" y="183"/>
                      <a:pt x="92" y="183"/>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75" name="Freeform 9">
                <a:extLst>
                  <a:ext uri="{FF2B5EF4-FFF2-40B4-BE49-F238E27FC236}">
                    <a16:creationId xmlns:a16="http://schemas.microsoft.com/office/drawing/2014/main" xmlns="" id="{3F3463B0-8A4E-408F-B1C8-F0D278CCFFBD}"/>
                  </a:ext>
                </a:extLst>
              </p:cNvPr>
              <p:cNvSpPr>
                <a:spLocks noEditPoints="1"/>
              </p:cNvSpPr>
              <p:nvPr/>
            </p:nvSpPr>
            <p:spPr>
              <a:xfrm>
                <a:off x="4899" y="2039"/>
                <a:ext cx="90" cy="98"/>
              </a:xfrm>
              <a:custGeom>
                <a:avLst/>
                <a:gdLst/>
                <a:ahLst/>
                <a:cxnLst>
                  <a:cxn ang="0">
                    <a:pos x="46" y="98"/>
                  </a:cxn>
                  <a:cxn ang="0">
                    <a:pos x="13" y="88"/>
                  </a:cxn>
                  <a:cxn ang="0">
                    <a:pos x="0" y="56"/>
                  </a:cxn>
                  <a:cxn ang="0">
                    <a:pos x="11" y="17"/>
                  </a:cxn>
                  <a:cxn ang="0">
                    <a:pos x="44" y="0"/>
                  </a:cxn>
                  <a:cxn ang="0">
                    <a:pos x="68" y="4"/>
                  </a:cxn>
                  <a:cxn ang="0">
                    <a:pos x="81" y="23"/>
                  </a:cxn>
                  <a:cxn ang="0">
                    <a:pos x="70" y="40"/>
                  </a:cxn>
                  <a:cxn ang="0">
                    <a:pos x="51" y="50"/>
                  </a:cxn>
                  <a:cxn ang="0">
                    <a:pos x="17" y="66"/>
                  </a:cxn>
                  <a:cxn ang="0">
                    <a:pos x="29" y="77"/>
                  </a:cxn>
                  <a:cxn ang="0">
                    <a:pos x="46" y="81"/>
                  </a:cxn>
                  <a:cxn ang="0">
                    <a:pos x="61" y="79"/>
                  </a:cxn>
                  <a:cxn ang="0">
                    <a:pos x="75" y="71"/>
                  </a:cxn>
                  <a:cxn ang="0">
                    <a:pos x="81" y="66"/>
                  </a:cxn>
                  <a:cxn ang="0">
                    <a:pos x="87" y="69"/>
                  </a:cxn>
                  <a:cxn ang="0">
                    <a:pos x="90" y="74"/>
                  </a:cxn>
                  <a:cxn ang="0">
                    <a:pos x="73" y="91"/>
                  </a:cxn>
                  <a:cxn ang="0">
                    <a:pos x="46" y="98"/>
                  </a:cxn>
                  <a:cxn ang="0">
                    <a:pos x="44" y="16"/>
                  </a:cxn>
                  <a:cxn ang="0">
                    <a:pos x="26" y="24"/>
                  </a:cxn>
                  <a:cxn ang="0">
                    <a:pos x="15" y="49"/>
                  </a:cxn>
                  <a:cxn ang="0">
                    <a:pos x="43" y="36"/>
                  </a:cxn>
                  <a:cxn ang="0">
                    <a:pos x="66" y="23"/>
                  </a:cxn>
                  <a:cxn ang="0">
                    <a:pos x="44" y="16"/>
                  </a:cxn>
                </a:cxnLst>
                <a:rect l="0" t="0" r="0" b="0"/>
                <a:pathLst>
                  <a:path w="110" h="120">
                    <a:moveTo>
                      <a:pt x="57" y="120"/>
                    </a:moveTo>
                    <a:cubicBezTo>
                      <a:pt x="41" y="120"/>
                      <a:pt x="27" y="116"/>
                      <a:pt x="17" y="108"/>
                    </a:cubicBezTo>
                    <a:cubicBezTo>
                      <a:pt x="6" y="98"/>
                      <a:pt x="0" y="86"/>
                      <a:pt x="0" y="69"/>
                    </a:cubicBezTo>
                    <a:cubicBezTo>
                      <a:pt x="0" y="50"/>
                      <a:pt x="5" y="34"/>
                      <a:pt x="14" y="21"/>
                    </a:cubicBezTo>
                    <a:cubicBezTo>
                      <a:pt x="24" y="7"/>
                      <a:pt x="38" y="0"/>
                      <a:pt x="54" y="0"/>
                    </a:cubicBezTo>
                    <a:cubicBezTo>
                      <a:pt x="67" y="0"/>
                      <a:pt x="77" y="2"/>
                      <a:pt x="84" y="6"/>
                    </a:cubicBezTo>
                    <a:cubicBezTo>
                      <a:pt x="94" y="11"/>
                      <a:pt x="99" y="19"/>
                      <a:pt x="99" y="29"/>
                    </a:cubicBezTo>
                    <a:cubicBezTo>
                      <a:pt x="99" y="37"/>
                      <a:pt x="94" y="43"/>
                      <a:pt x="86" y="49"/>
                    </a:cubicBezTo>
                    <a:cubicBezTo>
                      <a:pt x="82" y="52"/>
                      <a:pt x="75" y="56"/>
                      <a:pt x="63" y="62"/>
                    </a:cubicBezTo>
                    <a:cubicBezTo>
                      <a:pt x="21" y="82"/>
                      <a:pt x="21" y="82"/>
                      <a:pt x="21" y="82"/>
                    </a:cubicBezTo>
                    <a:cubicBezTo>
                      <a:pt x="25" y="88"/>
                      <a:pt x="30" y="92"/>
                      <a:pt x="36" y="95"/>
                    </a:cubicBezTo>
                    <a:cubicBezTo>
                      <a:pt x="42" y="98"/>
                      <a:pt x="49" y="100"/>
                      <a:pt x="57" y="100"/>
                    </a:cubicBezTo>
                    <a:cubicBezTo>
                      <a:pt x="62" y="100"/>
                      <a:pt x="68" y="99"/>
                      <a:pt x="75" y="97"/>
                    </a:cubicBezTo>
                    <a:cubicBezTo>
                      <a:pt x="84" y="95"/>
                      <a:pt x="90" y="92"/>
                      <a:pt x="92" y="88"/>
                    </a:cubicBezTo>
                    <a:cubicBezTo>
                      <a:pt x="95" y="84"/>
                      <a:pt x="97" y="82"/>
                      <a:pt x="100" y="82"/>
                    </a:cubicBezTo>
                    <a:cubicBezTo>
                      <a:pt x="103"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2" y="48"/>
                      <a:pt x="19" y="61"/>
                    </a:cubicBezTo>
                    <a:cubicBezTo>
                      <a:pt x="53" y="45"/>
                      <a:pt x="53" y="45"/>
                      <a:pt x="53" y="45"/>
                    </a:cubicBezTo>
                    <a:cubicBezTo>
                      <a:pt x="66" y="39"/>
                      <a:pt x="75" y="33"/>
                      <a:pt x="81" y="29"/>
                    </a:cubicBezTo>
                    <a:cubicBezTo>
                      <a:pt x="75" y="23"/>
                      <a:pt x="66" y="20"/>
                      <a:pt x="54" y="20"/>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76" name="Freeform 10">
                <a:extLst>
                  <a:ext uri="{FF2B5EF4-FFF2-40B4-BE49-F238E27FC236}">
                    <a16:creationId xmlns:a16="http://schemas.microsoft.com/office/drawing/2014/main" xmlns="" id="{B9AF3F91-56F4-4C51-8EC6-7851F3862B30}"/>
                  </a:ext>
                </a:extLst>
              </p:cNvPr>
              <p:cNvSpPr>
                <a:spLocks noEditPoints="1"/>
              </p:cNvSpPr>
              <p:nvPr/>
            </p:nvSpPr>
            <p:spPr>
              <a:xfrm>
                <a:off x="5001" y="2039"/>
                <a:ext cx="89" cy="98"/>
              </a:xfrm>
              <a:custGeom>
                <a:avLst/>
                <a:gdLst/>
                <a:ahLst/>
                <a:cxnLst>
                  <a:cxn ang="0">
                    <a:pos x="46" y="98"/>
                  </a:cxn>
                  <a:cxn ang="0">
                    <a:pos x="13" y="88"/>
                  </a:cxn>
                  <a:cxn ang="0">
                    <a:pos x="0" y="56"/>
                  </a:cxn>
                  <a:cxn ang="0">
                    <a:pos x="11" y="17"/>
                  </a:cxn>
                  <a:cxn ang="0">
                    <a:pos x="43" y="0"/>
                  </a:cxn>
                  <a:cxn ang="0">
                    <a:pos x="67" y="4"/>
                  </a:cxn>
                  <a:cxn ang="0">
                    <a:pos x="79" y="23"/>
                  </a:cxn>
                  <a:cxn ang="0">
                    <a:pos x="69" y="40"/>
                  </a:cxn>
                  <a:cxn ang="0">
                    <a:pos x="50" y="50"/>
                  </a:cxn>
                  <a:cxn ang="0">
                    <a:pos x="16" y="66"/>
                  </a:cxn>
                  <a:cxn ang="0">
                    <a:pos x="28" y="77"/>
                  </a:cxn>
                  <a:cxn ang="0">
                    <a:pos x="46" y="81"/>
                  </a:cxn>
                  <a:cxn ang="0">
                    <a:pos x="60" y="79"/>
                  </a:cxn>
                  <a:cxn ang="0">
                    <a:pos x="74" y="71"/>
                  </a:cxn>
                  <a:cxn ang="0">
                    <a:pos x="80" y="66"/>
                  </a:cxn>
                  <a:cxn ang="0">
                    <a:pos x="86" y="69"/>
                  </a:cxn>
                  <a:cxn ang="0">
                    <a:pos x="89" y="74"/>
                  </a:cxn>
                  <a:cxn ang="0">
                    <a:pos x="72" y="91"/>
                  </a:cxn>
                  <a:cxn ang="0">
                    <a:pos x="46" y="98"/>
                  </a:cxn>
                  <a:cxn ang="0">
                    <a:pos x="43" y="16"/>
                  </a:cxn>
                  <a:cxn ang="0">
                    <a:pos x="25" y="24"/>
                  </a:cxn>
                  <a:cxn ang="0">
                    <a:pos x="14" y="49"/>
                  </a:cxn>
                  <a:cxn ang="0">
                    <a:pos x="42" y="36"/>
                  </a:cxn>
                  <a:cxn ang="0">
                    <a:pos x="65" y="23"/>
                  </a:cxn>
                  <a:cxn ang="0">
                    <a:pos x="43" y="16"/>
                  </a:cxn>
                </a:cxnLst>
                <a:rect l="0" t="0" r="0" b="0"/>
                <a:pathLst>
                  <a:path w="110" h="120">
                    <a:moveTo>
                      <a:pt x="57" y="120"/>
                    </a:moveTo>
                    <a:cubicBezTo>
                      <a:pt x="40" y="120"/>
                      <a:pt x="27" y="116"/>
                      <a:pt x="17" y="108"/>
                    </a:cubicBezTo>
                    <a:cubicBezTo>
                      <a:pt x="5" y="98"/>
                      <a:pt x="0" y="86"/>
                      <a:pt x="0" y="69"/>
                    </a:cubicBezTo>
                    <a:cubicBezTo>
                      <a:pt x="0" y="50"/>
                      <a:pt x="4" y="34"/>
                      <a:pt x="14" y="21"/>
                    </a:cubicBezTo>
                    <a:cubicBezTo>
                      <a:pt x="24" y="7"/>
                      <a:pt x="37" y="0"/>
                      <a:pt x="54" y="0"/>
                    </a:cubicBezTo>
                    <a:cubicBezTo>
                      <a:pt x="66" y="0"/>
                      <a:pt x="76" y="2"/>
                      <a:pt x="84" y="6"/>
                    </a:cubicBezTo>
                    <a:cubicBezTo>
                      <a:pt x="93" y="11"/>
                      <a:pt x="98" y="19"/>
                      <a:pt x="98" y="29"/>
                    </a:cubicBezTo>
                    <a:cubicBezTo>
                      <a:pt x="98" y="37"/>
                      <a:pt x="94" y="43"/>
                      <a:pt x="86" y="49"/>
                    </a:cubicBezTo>
                    <a:cubicBezTo>
                      <a:pt x="82" y="52"/>
                      <a:pt x="74" y="56"/>
                      <a:pt x="62" y="62"/>
                    </a:cubicBezTo>
                    <a:cubicBezTo>
                      <a:pt x="20" y="82"/>
                      <a:pt x="20" y="82"/>
                      <a:pt x="20" y="82"/>
                    </a:cubicBezTo>
                    <a:cubicBezTo>
                      <a:pt x="24" y="88"/>
                      <a:pt x="29" y="92"/>
                      <a:pt x="35" y="95"/>
                    </a:cubicBezTo>
                    <a:cubicBezTo>
                      <a:pt x="42" y="98"/>
                      <a:pt x="49" y="100"/>
                      <a:pt x="57" y="100"/>
                    </a:cubicBezTo>
                    <a:cubicBezTo>
                      <a:pt x="62" y="100"/>
                      <a:pt x="68" y="99"/>
                      <a:pt x="75" y="97"/>
                    </a:cubicBezTo>
                    <a:cubicBezTo>
                      <a:pt x="84" y="95"/>
                      <a:pt x="89" y="92"/>
                      <a:pt x="92" y="88"/>
                    </a:cubicBezTo>
                    <a:cubicBezTo>
                      <a:pt x="94" y="84"/>
                      <a:pt x="97" y="82"/>
                      <a:pt x="100" y="82"/>
                    </a:cubicBezTo>
                    <a:cubicBezTo>
                      <a:pt x="102" y="82"/>
                      <a:pt x="105" y="83"/>
                      <a:pt x="107" y="85"/>
                    </a:cubicBezTo>
                    <a:cubicBezTo>
                      <a:pt x="109" y="87"/>
                      <a:pt x="110" y="89"/>
                      <a:pt x="110" y="91"/>
                    </a:cubicBezTo>
                    <a:cubicBezTo>
                      <a:pt x="110" y="100"/>
                      <a:pt x="103" y="107"/>
                      <a:pt x="90" y="112"/>
                    </a:cubicBezTo>
                    <a:cubicBezTo>
                      <a:pt x="79" y="117"/>
                      <a:pt x="68" y="120"/>
                      <a:pt x="57" y="120"/>
                    </a:cubicBezTo>
                    <a:close/>
                    <a:moveTo>
                      <a:pt x="54" y="20"/>
                    </a:moveTo>
                    <a:cubicBezTo>
                      <a:pt x="45" y="20"/>
                      <a:pt x="38" y="23"/>
                      <a:pt x="32" y="30"/>
                    </a:cubicBezTo>
                    <a:cubicBezTo>
                      <a:pt x="26" y="37"/>
                      <a:pt x="21" y="48"/>
                      <a:pt x="18" y="61"/>
                    </a:cubicBezTo>
                    <a:cubicBezTo>
                      <a:pt x="52" y="45"/>
                      <a:pt x="52" y="45"/>
                      <a:pt x="52" y="45"/>
                    </a:cubicBezTo>
                    <a:cubicBezTo>
                      <a:pt x="65" y="39"/>
                      <a:pt x="75" y="33"/>
                      <a:pt x="81" y="29"/>
                    </a:cubicBezTo>
                    <a:cubicBezTo>
                      <a:pt x="74" y="23"/>
                      <a:pt x="65" y="20"/>
                      <a:pt x="54" y="20"/>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77" name="Freeform 11">
                <a:extLst>
                  <a:ext uri="{FF2B5EF4-FFF2-40B4-BE49-F238E27FC236}">
                    <a16:creationId xmlns:a16="http://schemas.microsoft.com/office/drawing/2014/main" xmlns="" id="{A98419DA-B613-4282-9313-40A41E9FD2FD}"/>
                  </a:ext>
                </a:extLst>
              </p:cNvPr>
              <p:cNvSpPr>
                <a:spLocks noEditPoints="1"/>
              </p:cNvSpPr>
              <p:nvPr/>
            </p:nvSpPr>
            <p:spPr>
              <a:xfrm>
                <a:off x="5104" y="2034"/>
                <a:ext cx="80" cy="151"/>
              </a:xfrm>
              <a:custGeom>
                <a:avLst/>
                <a:gdLst/>
                <a:ahLst/>
                <a:cxnLst>
                  <a:cxn ang="0">
                    <a:pos x="40" y="102"/>
                  </a:cxn>
                  <a:cxn ang="0">
                    <a:pos x="19" y="98"/>
                  </a:cxn>
                  <a:cxn ang="0">
                    <a:pos x="19" y="142"/>
                  </a:cxn>
                  <a:cxn ang="0">
                    <a:pos x="17" y="148"/>
                  </a:cxn>
                  <a:cxn ang="0">
                    <a:pos x="11" y="151"/>
                  </a:cxn>
                  <a:cxn ang="0">
                    <a:pos x="4" y="148"/>
                  </a:cxn>
                  <a:cxn ang="0">
                    <a:pos x="2" y="142"/>
                  </a:cxn>
                  <a:cxn ang="0">
                    <a:pos x="2" y="106"/>
                  </a:cxn>
                  <a:cxn ang="0">
                    <a:pos x="2" y="70"/>
                  </a:cxn>
                  <a:cxn ang="0">
                    <a:pos x="0" y="34"/>
                  </a:cxn>
                  <a:cxn ang="0">
                    <a:pos x="0" y="16"/>
                  </a:cxn>
                  <a:cxn ang="0">
                    <a:pos x="2" y="4"/>
                  </a:cxn>
                  <a:cxn ang="0">
                    <a:pos x="9" y="0"/>
                  </a:cxn>
                  <a:cxn ang="0">
                    <a:pos x="16" y="2"/>
                  </a:cxn>
                  <a:cxn ang="0">
                    <a:pos x="17" y="8"/>
                  </a:cxn>
                  <a:cxn ang="0">
                    <a:pos x="17" y="11"/>
                  </a:cxn>
                  <a:cxn ang="0">
                    <a:pos x="17" y="16"/>
                  </a:cxn>
                  <a:cxn ang="0">
                    <a:pos x="32" y="8"/>
                  </a:cxn>
                  <a:cxn ang="0">
                    <a:pos x="45" y="5"/>
                  </a:cxn>
                  <a:cxn ang="0">
                    <a:pos x="73" y="22"/>
                  </a:cxn>
                  <a:cxn ang="0">
                    <a:pos x="80" y="56"/>
                  </a:cxn>
                  <a:cxn ang="0">
                    <a:pos x="69" y="88"/>
                  </a:cxn>
                  <a:cxn ang="0">
                    <a:pos x="40" y="102"/>
                  </a:cxn>
                  <a:cxn ang="0">
                    <a:pos x="45" y="23"/>
                  </a:cxn>
                  <a:cxn ang="0">
                    <a:pos x="31" y="27"/>
                  </a:cxn>
                  <a:cxn ang="0">
                    <a:pos x="18" y="37"/>
                  </a:cxn>
                  <a:cxn ang="0">
                    <a:pos x="20" y="79"/>
                  </a:cxn>
                  <a:cxn ang="0">
                    <a:pos x="40" y="84"/>
                  </a:cxn>
                  <a:cxn ang="0">
                    <a:pos x="57" y="75"/>
                  </a:cxn>
                  <a:cxn ang="0">
                    <a:pos x="62" y="56"/>
                  </a:cxn>
                  <a:cxn ang="0">
                    <a:pos x="57" y="31"/>
                  </a:cxn>
                  <a:cxn ang="0">
                    <a:pos x="45" y="23"/>
                  </a:cxn>
                </a:cxnLst>
                <a:rect l="0" t="0" r="0" b="0"/>
                <a:pathLst>
                  <a:path w="98" h="185">
                    <a:moveTo>
                      <a:pt x="49" y="125"/>
                    </a:moveTo>
                    <a:cubicBezTo>
                      <a:pt x="41" y="125"/>
                      <a:pt x="33" y="124"/>
                      <a:pt x="24" y="121"/>
                    </a:cubicBezTo>
                    <a:cubicBezTo>
                      <a:pt x="24" y="174"/>
                      <a:pt x="24" y="174"/>
                      <a:pt x="24" y="174"/>
                    </a:cubicBezTo>
                    <a:cubicBezTo>
                      <a:pt x="24" y="177"/>
                      <a:pt x="23" y="180"/>
                      <a:pt x="21" y="182"/>
                    </a:cubicBezTo>
                    <a:cubicBezTo>
                      <a:pt x="19" y="184"/>
                      <a:pt x="17" y="185"/>
                      <a:pt x="14" y="185"/>
                    </a:cubicBezTo>
                    <a:cubicBezTo>
                      <a:pt x="10" y="185"/>
                      <a:pt x="8" y="184"/>
                      <a:pt x="6" y="182"/>
                    </a:cubicBezTo>
                    <a:cubicBezTo>
                      <a:pt x="4" y="180"/>
                      <a:pt x="3" y="177"/>
                      <a:pt x="3" y="174"/>
                    </a:cubicBezTo>
                    <a:cubicBezTo>
                      <a:pt x="3" y="130"/>
                      <a:pt x="3" y="130"/>
                      <a:pt x="3" y="130"/>
                    </a:cubicBezTo>
                    <a:cubicBezTo>
                      <a:pt x="3" y="86"/>
                      <a:pt x="3" y="86"/>
                      <a:pt x="3" y="86"/>
                    </a:cubicBezTo>
                    <a:cubicBezTo>
                      <a:pt x="3" y="70"/>
                      <a:pt x="2" y="55"/>
                      <a:pt x="1" y="42"/>
                    </a:cubicBezTo>
                    <a:cubicBezTo>
                      <a:pt x="0" y="20"/>
                      <a:pt x="0" y="20"/>
                      <a:pt x="0" y="20"/>
                    </a:cubicBezTo>
                    <a:cubicBezTo>
                      <a:pt x="0" y="14"/>
                      <a:pt x="1" y="10"/>
                      <a:pt x="3" y="6"/>
                    </a:cubicBezTo>
                    <a:cubicBezTo>
                      <a:pt x="5" y="2"/>
                      <a:pt x="8" y="0"/>
                      <a:pt x="12" y="0"/>
                    </a:cubicBezTo>
                    <a:cubicBezTo>
                      <a:pt x="15" y="0"/>
                      <a:pt x="18" y="1"/>
                      <a:pt x="20" y="3"/>
                    </a:cubicBezTo>
                    <a:cubicBezTo>
                      <a:pt x="21" y="5"/>
                      <a:pt x="22" y="7"/>
                      <a:pt x="22" y="10"/>
                    </a:cubicBezTo>
                    <a:cubicBezTo>
                      <a:pt x="22" y="11"/>
                      <a:pt x="22" y="12"/>
                      <a:pt x="22" y="14"/>
                    </a:cubicBezTo>
                    <a:cubicBezTo>
                      <a:pt x="22" y="16"/>
                      <a:pt x="21" y="18"/>
                      <a:pt x="21" y="20"/>
                    </a:cubicBezTo>
                    <a:cubicBezTo>
                      <a:pt x="28" y="16"/>
                      <a:pt x="34" y="13"/>
                      <a:pt x="40" y="11"/>
                    </a:cubicBezTo>
                    <a:cubicBezTo>
                      <a:pt x="46" y="8"/>
                      <a:pt x="51" y="7"/>
                      <a:pt x="56" y="7"/>
                    </a:cubicBezTo>
                    <a:cubicBezTo>
                      <a:pt x="72" y="7"/>
                      <a:pt x="83" y="14"/>
                      <a:pt x="90" y="27"/>
                    </a:cubicBezTo>
                    <a:cubicBezTo>
                      <a:pt x="95" y="38"/>
                      <a:pt x="98" y="52"/>
                      <a:pt x="98" y="69"/>
                    </a:cubicBezTo>
                    <a:cubicBezTo>
                      <a:pt x="98" y="85"/>
                      <a:pt x="94" y="98"/>
                      <a:pt x="85" y="109"/>
                    </a:cubicBezTo>
                    <a:cubicBezTo>
                      <a:pt x="76" y="119"/>
                      <a:pt x="64" y="125"/>
                      <a:pt x="49" y="125"/>
                    </a:cubicBezTo>
                    <a:close/>
                    <a:moveTo>
                      <a:pt x="56" y="29"/>
                    </a:moveTo>
                    <a:cubicBezTo>
                      <a:pt x="50" y="29"/>
                      <a:pt x="44" y="31"/>
                      <a:pt x="38" y="34"/>
                    </a:cubicBezTo>
                    <a:cubicBezTo>
                      <a:pt x="34" y="36"/>
                      <a:pt x="29" y="40"/>
                      <a:pt x="23" y="46"/>
                    </a:cubicBezTo>
                    <a:cubicBezTo>
                      <a:pt x="24" y="62"/>
                      <a:pt x="25" y="80"/>
                      <a:pt x="25" y="98"/>
                    </a:cubicBezTo>
                    <a:cubicBezTo>
                      <a:pt x="33" y="101"/>
                      <a:pt x="41" y="103"/>
                      <a:pt x="49" y="103"/>
                    </a:cubicBezTo>
                    <a:cubicBezTo>
                      <a:pt x="58" y="103"/>
                      <a:pt x="65" y="99"/>
                      <a:pt x="70" y="93"/>
                    </a:cubicBezTo>
                    <a:cubicBezTo>
                      <a:pt x="74" y="87"/>
                      <a:pt x="76" y="79"/>
                      <a:pt x="76" y="69"/>
                    </a:cubicBezTo>
                    <a:cubicBezTo>
                      <a:pt x="76" y="56"/>
                      <a:pt x="75" y="46"/>
                      <a:pt x="71" y="39"/>
                    </a:cubicBezTo>
                    <a:cubicBezTo>
                      <a:pt x="68" y="33"/>
                      <a:pt x="63" y="29"/>
                      <a:pt x="56" y="29"/>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78" name="Freeform 12">
                <a:extLst>
                  <a:ext uri="{FF2B5EF4-FFF2-40B4-BE49-F238E27FC236}">
                    <a16:creationId xmlns:a16="http://schemas.microsoft.com/office/drawing/2014/main" xmlns="" id="{91E77AA9-203F-4F27-ADF1-501FD5954C4F}"/>
                  </a:ext>
                </a:extLst>
              </p:cNvPr>
              <p:cNvSpPr/>
              <p:nvPr/>
            </p:nvSpPr>
            <p:spPr>
              <a:xfrm>
                <a:off x="4411" y="2273"/>
                <a:ext cx="1008" cy="967"/>
              </a:xfrm>
              <a:custGeom>
                <a:avLst/>
                <a:gdLst/>
                <a:ahLst/>
                <a:cxnLst>
                  <a:cxn ang="0">
                    <a:pos x="113" y="254"/>
                  </a:cxn>
                  <a:cxn ang="0">
                    <a:pos x="106" y="381"/>
                  </a:cxn>
                  <a:cxn ang="0">
                    <a:pos x="17" y="502"/>
                  </a:cxn>
                  <a:cxn ang="0">
                    <a:pos x="53" y="667"/>
                  </a:cxn>
                  <a:cxn ang="0">
                    <a:pos x="22" y="820"/>
                  </a:cxn>
                  <a:cxn ang="0">
                    <a:pos x="77" y="962"/>
                  </a:cxn>
                  <a:cxn ang="0">
                    <a:pos x="628" y="962"/>
                  </a:cxn>
                  <a:cxn ang="0">
                    <a:pos x="896" y="962"/>
                  </a:cxn>
                  <a:cxn ang="0">
                    <a:pos x="941" y="962"/>
                  </a:cxn>
                  <a:cxn ang="0">
                    <a:pos x="990" y="868"/>
                  </a:cxn>
                  <a:cxn ang="0">
                    <a:pos x="945" y="664"/>
                  </a:cxn>
                  <a:cxn ang="0">
                    <a:pos x="987" y="494"/>
                  </a:cxn>
                  <a:cxn ang="0">
                    <a:pos x="912" y="349"/>
                  </a:cxn>
                  <a:cxn ang="0">
                    <a:pos x="901" y="226"/>
                  </a:cxn>
                  <a:cxn ang="0">
                    <a:pos x="867" y="160"/>
                  </a:cxn>
                  <a:cxn ang="0">
                    <a:pos x="795" y="103"/>
                  </a:cxn>
                  <a:cxn ang="0">
                    <a:pos x="714" y="84"/>
                  </a:cxn>
                  <a:cxn ang="0">
                    <a:pos x="652" y="40"/>
                  </a:cxn>
                  <a:cxn ang="0">
                    <a:pos x="557" y="4"/>
                  </a:cxn>
                  <a:cxn ang="0">
                    <a:pos x="466" y="15"/>
                  </a:cxn>
                  <a:cxn ang="0">
                    <a:pos x="388" y="57"/>
                  </a:cxn>
                  <a:cxn ang="0">
                    <a:pos x="360" y="100"/>
                  </a:cxn>
                  <a:cxn ang="0">
                    <a:pos x="289" y="87"/>
                  </a:cxn>
                  <a:cxn ang="0">
                    <a:pos x="211" y="130"/>
                  </a:cxn>
                  <a:cxn ang="0">
                    <a:pos x="113" y="254"/>
                  </a:cxn>
                </a:cxnLst>
                <a:rect l="0" t="0" r="0" b="0"/>
                <a:pathLst>
                  <a:path w="1234" h="1185">
                    <a:moveTo>
                      <a:pt x="139" y="312"/>
                    </a:moveTo>
                    <a:cubicBezTo>
                      <a:pt x="116" y="366"/>
                      <a:pt x="116" y="413"/>
                      <a:pt x="130" y="468"/>
                    </a:cubicBezTo>
                    <a:cubicBezTo>
                      <a:pt x="56" y="448"/>
                      <a:pt x="34" y="567"/>
                      <a:pt x="21" y="616"/>
                    </a:cubicBezTo>
                    <a:cubicBezTo>
                      <a:pt x="0" y="695"/>
                      <a:pt x="20" y="751"/>
                      <a:pt x="65" y="818"/>
                    </a:cubicBezTo>
                    <a:cubicBezTo>
                      <a:pt x="19" y="874"/>
                      <a:pt x="13" y="936"/>
                      <a:pt x="27" y="1005"/>
                    </a:cubicBezTo>
                    <a:cubicBezTo>
                      <a:pt x="36" y="1050"/>
                      <a:pt x="61" y="1154"/>
                      <a:pt x="95" y="1180"/>
                    </a:cubicBezTo>
                    <a:cubicBezTo>
                      <a:pt x="320" y="1180"/>
                      <a:pt x="545" y="1180"/>
                      <a:pt x="770" y="1180"/>
                    </a:cubicBezTo>
                    <a:cubicBezTo>
                      <a:pt x="879" y="1180"/>
                      <a:pt x="988" y="1180"/>
                      <a:pt x="1098" y="1180"/>
                    </a:cubicBezTo>
                    <a:cubicBezTo>
                      <a:pt x="1111" y="1180"/>
                      <a:pt x="1141" y="1185"/>
                      <a:pt x="1153" y="1180"/>
                    </a:cubicBezTo>
                    <a:cubicBezTo>
                      <a:pt x="1186" y="1166"/>
                      <a:pt x="1204" y="1097"/>
                      <a:pt x="1212" y="1064"/>
                    </a:cubicBezTo>
                    <a:cubicBezTo>
                      <a:pt x="1234" y="978"/>
                      <a:pt x="1222" y="880"/>
                      <a:pt x="1157" y="814"/>
                    </a:cubicBezTo>
                    <a:cubicBezTo>
                      <a:pt x="1203" y="743"/>
                      <a:pt x="1217" y="691"/>
                      <a:pt x="1209" y="606"/>
                    </a:cubicBezTo>
                    <a:cubicBezTo>
                      <a:pt x="1202" y="534"/>
                      <a:pt x="1196" y="454"/>
                      <a:pt x="1117" y="428"/>
                    </a:cubicBezTo>
                    <a:cubicBezTo>
                      <a:pt x="1130" y="432"/>
                      <a:pt x="1107" y="285"/>
                      <a:pt x="1104" y="277"/>
                    </a:cubicBezTo>
                    <a:cubicBezTo>
                      <a:pt x="1095" y="251"/>
                      <a:pt x="1065" y="223"/>
                      <a:pt x="1062" y="197"/>
                    </a:cubicBezTo>
                    <a:cubicBezTo>
                      <a:pt x="1029" y="176"/>
                      <a:pt x="1009" y="143"/>
                      <a:pt x="974" y="127"/>
                    </a:cubicBezTo>
                    <a:cubicBezTo>
                      <a:pt x="940" y="111"/>
                      <a:pt x="909" y="111"/>
                      <a:pt x="875" y="104"/>
                    </a:cubicBezTo>
                    <a:cubicBezTo>
                      <a:pt x="840" y="97"/>
                      <a:pt x="829" y="70"/>
                      <a:pt x="799" y="50"/>
                    </a:cubicBezTo>
                    <a:cubicBezTo>
                      <a:pt x="762" y="25"/>
                      <a:pt x="728" y="9"/>
                      <a:pt x="683" y="5"/>
                    </a:cubicBezTo>
                    <a:cubicBezTo>
                      <a:pt x="638" y="0"/>
                      <a:pt x="614" y="5"/>
                      <a:pt x="571" y="19"/>
                    </a:cubicBezTo>
                    <a:cubicBezTo>
                      <a:pt x="537" y="30"/>
                      <a:pt x="508" y="61"/>
                      <a:pt x="475" y="70"/>
                    </a:cubicBezTo>
                    <a:cubicBezTo>
                      <a:pt x="463" y="87"/>
                      <a:pt x="444" y="100"/>
                      <a:pt x="441" y="123"/>
                    </a:cubicBezTo>
                    <a:cubicBezTo>
                      <a:pt x="443" y="104"/>
                      <a:pt x="363" y="106"/>
                      <a:pt x="354" y="107"/>
                    </a:cubicBezTo>
                    <a:cubicBezTo>
                      <a:pt x="314" y="114"/>
                      <a:pt x="289" y="135"/>
                      <a:pt x="259" y="160"/>
                    </a:cubicBezTo>
                    <a:cubicBezTo>
                      <a:pt x="205" y="207"/>
                      <a:pt x="168" y="245"/>
                      <a:pt x="139" y="312"/>
                    </a:cubicBezTo>
                    <a:close/>
                  </a:path>
                </a:pathLst>
              </a:custGeom>
              <a:solidFill>
                <a:srgbClr val="FFFFF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79" name="Freeform 13">
                <a:extLst>
                  <a:ext uri="{FF2B5EF4-FFF2-40B4-BE49-F238E27FC236}">
                    <a16:creationId xmlns:a16="http://schemas.microsoft.com/office/drawing/2014/main" xmlns="" id="{57A10BD3-2552-45A3-B4F3-F2A4688C8C96}"/>
                  </a:ext>
                </a:extLst>
              </p:cNvPr>
              <p:cNvSpPr/>
              <p:nvPr/>
            </p:nvSpPr>
            <p:spPr>
              <a:xfrm>
                <a:off x="4429" y="2250"/>
                <a:ext cx="77" cy="53"/>
              </a:xfrm>
              <a:custGeom>
                <a:avLst/>
                <a:gdLst/>
                <a:ahLst/>
                <a:cxnLst>
                  <a:cxn ang="0">
                    <a:pos x="4" y="48"/>
                  </a:cxn>
                  <a:cxn ang="0">
                    <a:pos x="35" y="0"/>
                  </a:cxn>
                  <a:cxn ang="0">
                    <a:pos x="43" y="24"/>
                  </a:cxn>
                  <a:cxn ang="0">
                    <a:pos x="71" y="8"/>
                  </a:cxn>
                  <a:cxn ang="0">
                    <a:pos x="62" y="53"/>
                  </a:cxn>
                </a:cxnLst>
                <a:rect l="0" t="0" r="0" b="0"/>
                <a:pathLst>
                  <a:path w="95" h="65">
                    <a:moveTo>
                      <a:pt x="6" y="59"/>
                    </a:moveTo>
                    <a:cubicBezTo>
                      <a:pt x="0" y="46"/>
                      <a:pt x="30" y="11"/>
                      <a:pt x="44" y="0"/>
                    </a:cubicBezTo>
                    <a:cubicBezTo>
                      <a:pt x="51" y="8"/>
                      <a:pt x="51" y="19"/>
                      <a:pt x="54" y="30"/>
                    </a:cubicBezTo>
                    <a:cubicBezTo>
                      <a:pt x="65" y="23"/>
                      <a:pt x="75" y="12"/>
                      <a:pt x="88" y="10"/>
                    </a:cubicBezTo>
                    <a:cubicBezTo>
                      <a:pt x="95" y="25"/>
                      <a:pt x="85" y="52"/>
                      <a:pt x="77" y="65"/>
                    </a:cubicBezTo>
                  </a:path>
                </a:pathLst>
              </a:custGeom>
              <a:solidFill>
                <a:srgbClr val="B29079"/>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0" name="Freeform 14">
                <a:extLst>
                  <a:ext uri="{FF2B5EF4-FFF2-40B4-BE49-F238E27FC236}">
                    <a16:creationId xmlns:a16="http://schemas.microsoft.com/office/drawing/2014/main" xmlns="" id="{29B36438-79C9-475E-A183-627C45788746}"/>
                  </a:ext>
                </a:extLst>
              </p:cNvPr>
              <p:cNvSpPr/>
              <p:nvPr/>
            </p:nvSpPr>
            <p:spPr>
              <a:xfrm>
                <a:off x="4424" y="2245"/>
                <a:ext cx="87" cy="63"/>
              </a:xfrm>
              <a:custGeom>
                <a:avLst/>
                <a:gdLst/>
                <a:ahLst/>
                <a:cxnLst>
                  <a:cxn ang="0">
                    <a:pos x="38" y="1"/>
                  </a:cxn>
                  <a:cxn ang="0">
                    <a:pos x="5" y="54"/>
                  </a:cxn>
                  <a:cxn ang="0">
                    <a:pos x="10" y="57"/>
                  </a:cxn>
                  <a:cxn ang="0">
                    <a:pos x="13" y="53"/>
                  </a:cxn>
                  <a:cxn ang="0">
                    <a:pos x="13" y="52"/>
                  </a:cxn>
                  <a:cxn ang="0">
                    <a:pos x="13" y="50"/>
                  </a:cxn>
                  <a:cxn ang="0">
                    <a:pos x="39" y="11"/>
                  </a:cxn>
                  <a:cxn ang="0">
                    <a:pos x="43" y="25"/>
                  </a:cxn>
                  <a:cxn ang="0">
                    <a:pos x="44" y="30"/>
                  </a:cxn>
                  <a:cxn ang="0">
                    <a:pos x="47" y="32"/>
                  </a:cxn>
                  <a:cxn ang="0">
                    <a:pos x="50" y="32"/>
                  </a:cxn>
                  <a:cxn ang="0">
                    <a:pos x="59" y="27"/>
                  </a:cxn>
                  <a:cxn ang="0">
                    <a:pos x="73" y="18"/>
                  </a:cxn>
                  <a:cxn ang="0">
                    <a:pos x="73" y="22"/>
                  </a:cxn>
                  <a:cxn ang="0">
                    <a:pos x="63" y="56"/>
                  </a:cxn>
                  <a:cxn ang="0">
                    <a:pos x="63" y="58"/>
                  </a:cxn>
                  <a:cxn ang="0">
                    <a:pos x="65" y="62"/>
                  </a:cxn>
                  <a:cxn ang="0">
                    <a:pos x="70" y="60"/>
                  </a:cxn>
                  <a:cxn ang="0">
                    <a:pos x="80" y="10"/>
                  </a:cxn>
                  <a:cxn ang="0">
                    <a:pos x="75" y="9"/>
                  </a:cxn>
                  <a:cxn ang="0">
                    <a:pos x="54" y="19"/>
                  </a:cxn>
                  <a:cxn ang="0">
                    <a:pos x="51" y="22"/>
                  </a:cxn>
                  <a:cxn ang="0">
                    <a:pos x="43" y="2"/>
                  </a:cxn>
                  <a:cxn ang="0">
                    <a:pos x="38" y="1"/>
                  </a:cxn>
                </a:cxnLst>
                <a:rect l="0" t="0" r="0" b="0"/>
                <a:pathLst>
                  <a:path w="107" h="77">
                    <a:moveTo>
                      <a:pt x="47" y="2"/>
                    </a:moveTo>
                    <a:cubicBezTo>
                      <a:pt x="35" y="12"/>
                      <a:pt x="0" y="49"/>
                      <a:pt x="7" y="67"/>
                    </a:cubicBezTo>
                    <a:cubicBezTo>
                      <a:pt x="8" y="70"/>
                      <a:pt x="11" y="71"/>
                      <a:pt x="13" y="70"/>
                    </a:cubicBezTo>
                    <a:cubicBezTo>
                      <a:pt x="15" y="69"/>
                      <a:pt x="17" y="68"/>
                      <a:pt x="17" y="65"/>
                    </a:cubicBezTo>
                    <a:cubicBezTo>
                      <a:pt x="17" y="65"/>
                      <a:pt x="17" y="64"/>
                      <a:pt x="16" y="64"/>
                    </a:cubicBezTo>
                    <a:cubicBezTo>
                      <a:pt x="16" y="63"/>
                      <a:pt x="16" y="62"/>
                      <a:pt x="16" y="62"/>
                    </a:cubicBezTo>
                    <a:cubicBezTo>
                      <a:pt x="16" y="51"/>
                      <a:pt x="34" y="27"/>
                      <a:pt x="49" y="14"/>
                    </a:cubicBezTo>
                    <a:cubicBezTo>
                      <a:pt x="51" y="19"/>
                      <a:pt x="52" y="24"/>
                      <a:pt x="53" y="31"/>
                    </a:cubicBezTo>
                    <a:cubicBezTo>
                      <a:pt x="55" y="37"/>
                      <a:pt x="55" y="37"/>
                      <a:pt x="55" y="37"/>
                    </a:cubicBezTo>
                    <a:cubicBezTo>
                      <a:pt x="55" y="38"/>
                      <a:pt x="56" y="40"/>
                      <a:pt x="58" y="40"/>
                    </a:cubicBezTo>
                    <a:cubicBezTo>
                      <a:pt x="59" y="41"/>
                      <a:pt x="61" y="41"/>
                      <a:pt x="62" y="40"/>
                    </a:cubicBezTo>
                    <a:cubicBezTo>
                      <a:pt x="73" y="33"/>
                      <a:pt x="73" y="33"/>
                      <a:pt x="73" y="33"/>
                    </a:cubicBezTo>
                    <a:cubicBezTo>
                      <a:pt x="79" y="29"/>
                      <a:pt x="84" y="25"/>
                      <a:pt x="90" y="23"/>
                    </a:cubicBezTo>
                    <a:cubicBezTo>
                      <a:pt x="91" y="25"/>
                      <a:pt x="91" y="26"/>
                      <a:pt x="91" y="28"/>
                    </a:cubicBezTo>
                    <a:cubicBezTo>
                      <a:pt x="91" y="42"/>
                      <a:pt x="85" y="58"/>
                      <a:pt x="78" y="69"/>
                    </a:cubicBezTo>
                    <a:cubicBezTo>
                      <a:pt x="78" y="70"/>
                      <a:pt x="78" y="70"/>
                      <a:pt x="78" y="71"/>
                    </a:cubicBezTo>
                    <a:cubicBezTo>
                      <a:pt x="78" y="73"/>
                      <a:pt x="78" y="75"/>
                      <a:pt x="80" y="76"/>
                    </a:cubicBezTo>
                    <a:cubicBezTo>
                      <a:pt x="82" y="77"/>
                      <a:pt x="86" y="76"/>
                      <a:pt x="87" y="74"/>
                    </a:cubicBezTo>
                    <a:cubicBezTo>
                      <a:pt x="96" y="59"/>
                      <a:pt x="107" y="31"/>
                      <a:pt x="99" y="13"/>
                    </a:cubicBezTo>
                    <a:cubicBezTo>
                      <a:pt x="97" y="11"/>
                      <a:pt x="95" y="10"/>
                      <a:pt x="93" y="11"/>
                    </a:cubicBezTo>
                    <a:cubicBezTo>
                      <a:pt x="83" y="13"/>
                      <a:pt x="75" y="19"/>
                      <a:pt x="67" y="24"/>
                    </a:cubicBezTo>
                    <a:cubicBezTo>
                      <a:pt x="67" y="24"/>
                      <a:pt x="65" y="26"/>
                      <a:pt x="63" y="27"/>
                    </a:cubicBezTo>
                    <a:cubicBezTo>
                      <a:pt x="62" y="18"/>
                      <a:pt x="60" y="10"/>
                      <a:pt x="54" y="3"/>
                    </a:cubicBezTo>
                    <a:cubicBezTo>
                      <a:pt x="52" y="1"/>
                      <a:pt x="49" y="0"/>
                      <a:pt x="47"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1" name="Freeform 15">
                <a:extLst>
                  <a:ext uri="{FF2B5EF4-FFF2-40B4-BE49-F238E27FC236}">
                    <a16:creationId xmlns:a16="http://schemas.microsoft.com/office/drawing/2014/main" xmlns="" id="{C4F204FE-464B-415E-9D9C-6C75BB92E973}"/>
                  </a:ext>
                </a:extLst>
              </p:cNvPr>
              <p:cNvSpPr/>
              <p:nvPr/>
            </p:nvSpPr>
            <p:spPr>
              <a:xfrm>
                <a:off x="5310" y="2242"/>
                <a:ext cx="52" cy="58"/>
              </a:xfrm>
              <a:custGeom>
                <a:avLst/>
                <a:gdLst/>
                <a:ahLst/>
                <a:cxnLst>
                  <a:cxn ang="0">
                    <a:pos x="12" y="58"/>
                  </a:cxn>
                  <a:cxn ang="0">
                    <a:pos x="1" y="18"/>
                  </a:cxn>
                  <a:cxn ang="0">
                    <a:pos x="24" y="26"/>
                  </a:cxn>
                  <a:cxn ang="0">
                    <a:pos x="25" y="0"/>
                  </a:cxn>
                  <a:cxn ang="0">
                    <a:pos x="52" y="34"/>
                  </a:cxn>
                </a:cxnLst>
                <a:rect l="0" t="0" r="0" b="0"/>
                <a:pathLst>
                  <a:path w="63" h="71">
                    <a:moveTo>
                      <a:pt x="15" y="71"/>
                    </a:moveTo>
                    <a:cubicBezTo>
                      <a:pt x="9" y="55"/>
                      <a:pt x="0" y="42"/>
                      <a:pt x="2" y="23"/>
                    </a:cubicBezTo>
                    <a:cubicBezTo>
                      <a:pt x="10" y="29"/>
                      <a:pt x="21" y="30"/>
                      <a:pt x="30" y="32"/>
                    </a:cubicBezTo>
                    <a:cubicBezTo>
                      <a:pt x="30" y="22"/>
                      <a:pt x="32" y="10"/>
                      <a:pt x="31" y="0"/>
                    </a:cubicBezTo>
                    <a:cubicBezTo>
                      <a:pt x="47" y="5"/>
                      <a:pt x="54" y="29"/>
                      <a:pt x="63" y="42"/>
                    </a:cubicBezTo>
                  </a:path>
                </a:pathLst>
              </a:custGeom>
              <a:solidFill>
                <a:srgbClr val="B29079"/>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2" name="Freeform 16">
                <a:extLst>
                  <a:ext uri="{FF2B5EF4-FFF2-40B4-BE49-F238E27FC236}">
                    <a16:creationId xmlns:a16="http://schemas.microsoft.com/office/drawing/2014/main" xmlns="" id="{54AF7756-9C05-4835-9118-CF79A2C532E1}"/>
                  </a:ext>
                </a:extLst>
              </p:cNvPr>
              <p:cNvSpPr/>
              <p:nvPr/>
            </p:nvSpPr>
            <p:spPr>
              <a:xfrm>
                <a:off x="5307" y="2238"/>
                <a:ext cx="59" cy="67"/>
              </a:xfrm>
              <a:custGeom>
                <a:avLst/>
                <a:gdLst/>
                <a:ahLst/>
                <a:cxnLst>
                  <a:cxn ang="0">
                    <a:pos x="25" y="1"/>
                  </a:cxn>
                  <a:cxn ang="0">
                    <a:pos x="24" y="4"/>
                  </a:cxn>
                  <a:cxn ang="0">
                    <a:pos x="24" y="16"/>
                  </a:cxn>
                  <a:cxn ang="0">
                    <a:pos x="23" y="25"/>
                  </a:cxn>
                  <a:cxn ang="0">
                    <a:pos x="23" y="25"/>
                  </a:cxn>
                  <a:cxn ang="0">
                    <a:pos x="7" y="19"/>
                  </a:cxn>
                  <a:cxn ang="0">
                    <a:pos x="3" y="18"/>
                  </a:cxn>
                  <a:cxn ang="0">
                    <a:pos x="0" y="22"/>
                  </a:cxn>
                  <a:cxn ang="0">
                    <a:pos x="7" y="53"/>
                  </a:cxn>
                  <a:cxn ang="0">
                    <a:pos x="11" y="63"/>
                  </a:cxn>
                  <a:cxn ang="0">
                    <a:pos x="16" y="66"/>
                  </a:cxn>
                  <a:cxn ang="0">
                    <a:pos x="19" y="62"/>
                  </a:cxn>
                  <a:cxn ang="0">
                    <a:pos x="19" y="61"/>
                  </a:cxn>
                  <a:cxn ang="0">
                    <a:pos x="14" y="49"/>
                  </a:cxn>
                  <a:cxn ang="0">
                    <a:pos x="9" y="29"/>
                  </a:cxn>
                  <a:cxn ang="0">
                    <a:pos x="21" y="33"/>
                  </a:cxn>
                  <a:cxn ang="0">
                    <a:pos x="26" y="34"/>
                  </a:cxn>
                  <a:cxn ang="0">
                    <a:pos x="29" y="33"/>
                  </a:cxn>
                  <a:cxn ang="0">
                    <a:pos x="31" y="29"/>
                  </a:cxn>
                  <a:cxn ang="0">
                    <a:pos x="32" y="11"/>
                  </a:cxn>
                  <a:cxn ang="0">
                    <a:pos x="44" y="29"/>
                  </a:cxn>
                  <a:cxn ang="0">
                    <a:pos x="50" y="40"/>
                  </a:cxn>
                  <a:cxn ang="0">
                    <a:pos x="56" y="42"/>
                  </a:cxn>
                  <a:cxn ang="0">
                    <a:pos x="57" y="35"/>
                  </a:cxn>
                  <a:cxn ang="0">
                    <a:pos x="51" y="25"/>
                  </a:cxn>
                  <a:cxn ang="0">
                    <a:pos x="29" y="0"/>
                  </a:cxn>
                  <a:cxn ang="0">
                    <a:pos x="25" y="1"/>
                  </a:cxn>
                </a:cxnLst>
                <a:rect l="0" t="0" r="0" b="0"/>
                <a:pathLst>
                  <a:path w="73" h="82">
                    <a:moveTo>
                      <a:pt x="32" y="2"/>
                    </a:moveTo>
                    <a:cubicBezTo>
                      <a:pt x="31" y="2"/>
                      <a:pt x="30" y="4"/>
                      <a:pt x="30" y="6"/>
                    </a:cubicBezTo>
                    <a:cubicBezTo>
                      <a:pt x="30" y="20"/>
                      <a:pt x="30" y="20"/>
                      <a:pt x="30" y="20"/>
                    </a:cubicBezTo>
                    <a:cubicBezTo>
                      <a:pt x="30" y="20"/>
                      <a:pt x="30" y="26"/>
                      <a:pt x="29" y="31"/>
                    </a:cubicBezTo>
                    <a:cubicBezTo>
                      <a:pt x="29" y="31"/>
                      <a:pt x="29" y="31"/>
                      <a:pt x="29" y="31"/>
                    </a:cubicBezTo>
                    <a:cubicBezTo>
                      <a:pt x="21" y="29"/>
                      <a:pt x="14" y="28"/>
                      <a:pt x="9" y="24"/>
                    </a:cubicBezTo>
                    <a:cubicBezTo>
                      <a:pt x="8" y="23"/>
                      <a:pt x="6" y="23"/>
                      <a:pt x="4" y="23"/>
                    </a:cubicBezTo>
                    <a:cubicBezTo>
                      <a:pt x="3" y="24"/>
                      <a:pt x="1" y="26"/>
                      <a:pt x="1" y="28"/>
                    </a:cubicBezTo>
                    <a:cubicBezTo>
                      <a:pt x="0" y="42"/>
                      <a:pt x="4" y="54"/>
                      <a:pt x="9" y="65"/>
                    </a:cubicBezTo>
                    <a:cubicBezTo>
                      <a:pt x="14" y="78"/>
                      <a:pt x="14" y="78"/>
                      <a:pt x="14" y="78"/>
                    </a:cubicBezTo>
                    <a:cubicBezTo>
                      <a:pt x="15" y="80"/>
                      <a:pt x="18" y="82"/>
                      <a:pt x="20" y="81"/>
                    </a:cubicBezTo>
                    <a:cubicBezTo>
                      <a:pt x="23" y="80"/>
                      <a:pt x="24" y="78"/>
                      <a:pt x="24" y="76"/>
                    </a:cubicBezTo>
                    <a:cubicBezTo>
                      <a:pt x="24" y="76"/>
                      <a:pt x="24" y="75"/>
                      <a:pt x="24" y="75"/>
                    </a:cubicBezTo>
                    <a:cubicBezTo>
                      <a:pt x="18" y="61"/>
                      <a:pt x="18" y="61"/>
                      <a:pt x="18" y="61"/>
                    </a:cubicBezTo>
                    <a:cubicBezTo>
                      <a:pt x="15" y="53"/>
                      <a:pt x="12" y="45"/>
                      <a:pt x="12" y="36"/>
                    </a:cubicBezTo>
                    <a:cubicBezTo>
                      <a:pt x="17" y="38"/>
                      <a:pt x="22" y="40"/>
                      <a:pt x="27" y="41"/>
                    </a:cubicBezTo>
                    <a:cubicBezTo>
                      <a:pt x="33" y="42"/>
                      <a:pt x="33" y="42"/>
                      <a:pt x="33" y="42"/>
                    </a:cubicBezTo>
                    <a:cubicBezTo>
                      <a:pt x="35" y="42"/>
                      <a:pt x="36" y="42"/>
                      <a:pt x="37" y="41"/>
                    </a:cubicBezTo>
                    <a:cubicBezTo>
                      <a:pt x="39" y="40"/>
                      <a:pt x="39" y="38"/>
                      <a:pt x="39" y="36"/>
                    </a:cubicBezTo>
                    <a:cubicBezTo>
                      <a:pt x="39" y="36"/>
                      <a:pt x="40" y="18"/>
                      <a:pt x="40" y="14"/>
                    </a:cubicBezTo>
                    <a:cubicBezTo>
                      <a:pt x="46" y="19"/>
                      <a:pt x="51" y="28"/>
                      <a:pt x="55" y="36"/>
                    </a:cubicBezTo>
                    <a:cubicBezTo>
                      <a:pt x="63" y="50"/>
                      <a:pt x="63" y="50"/>
                      <a:pt x="63" y="50"/>
                    </a:cubicBezTo>
                    <a:cubicBezTo>
                      <a:pt x="64" y="52"/>
                      <a:pt x="67" y="53"/>
                      <a:pt x="70" y="52"/>
                    </a:cubicBezTo>
                    <a:cubicBezTo>
                      <a:pt x="72" y="50"/>
                      <a:pt x="73" y="47"/>
                      <a:pt x="71" y="44"/>
                    </a:cubicBezTo>
                    <a:cubicBezTo>
                      <a:pt x="64" y="31"/>
                      <a:pt x="64" y="31"/>
                      <a:pt x="64" y="31"/>
                    </a:cubicBezTo>
                    <a:cubicBezTo>
                      <a:pt x="58" y="19"/>
                      <a:pt x="50" y="4"/>
                      <a:pt x="37" y="1"/>
                    </a:cubicBezTo>
                    <a:cubicBezTo>
                      <a:pt x="35" y="0"/>
                      <a:pt x="34" y="1"/>
                      <a:pt x="32"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3" name="Freeform 17">
                <a:extLst>
                  <a:ext uri="{FF2B5EF4-FFF2-40B4-BE49-F238E27FC236}">
                    <a16:creationId xmlns:a16="http://schemas.microsoft.com/office/drawing/2014/main" xmlns="" id="{74B24BEB-A91C-40FD-823F-2C47563F6D01}"/>
                  </a:ext>
                </a:extLst>
              </p:cNvPr>
              <p:cNvSpPr/>
              <p:nvPr/>
            </p:nvSpPr>
            <p:spPr>
              <a:xfrm>
                <a:off x="4400" y="2283"/>
                <a:ext cx="125" cy="361"/>
              </a:xfrm>
              <a:custGeom>
                <a:avLst/>
                <a:gdLst/>
                <a:ahLst/>
                <a:cxnLst>
                  <a:cxn ang="0">
                    <a:pos x="125" y="230"/>
                  </a:cxn>
                  <a:cxn ang="0">
                    <a:pos x="79" y="103"/>
                  </a:cxn>
                  <a:cxn ang="0">
                    <a:pos x="89" y="42"/>
                  </a:cxn>
                  <a:cxn ang="0">
                    <a:pos x="74" y="8"/>
                  </a:cxn>
                  <a:cxn ang="0">
                    <a:pos x="28" y="18"/>
                  </a:cxn>
                  <a:cxn ang="0">
                    <a:pos x="13" y="80"/>
                  </a:cxn>
                  <a:cxn ang="0">
                    <a:pos x="16" y="225"/>
                  </a:cxn>
                  <a:cxn ang="0">
                    <a:pos x="115" y="361"/>
                  </a:cxn>
                </a:cxnLst>
                <a:rect l="0" t="0" r="0" b="0"/>
                <a:pathLst>
                  <a:path w="153" h="443">
                    <a:moveTo>
                      <a:pt x="153" y="283"/>
                    </a:moveTo>
                    <a:cubicBezTo>
                      <a:pt x="103" y="282"/>
                      <a:pt x="95" y="161"/>
                      <a:pt x="97" y="127"/>
                    </a:cubicBezTo>
                    <a:cubicBezTo>
                      <a:pt x="98" y="103"/>
                      <a:pt x="103" y="75"/>
                      <a:pt x="109" y="52"/>
                    </a:cubicBezTo>
                    <a:cubicBezTo>
                      <a:pt x="116" y="21"/>
                      <a:pt x="123" y="19"/>
                      <a:pt x="91" y="11"/>
                    </a:cubicBezTo>
                    <a:cubicBezTo>
                      <a:pt x="66" y="4"/>
                      <a:pt x="50" y="0"/>
                      <a:pt x="35" y="23"/>
                    </a:cubicBezTo>
                    <a:cubicBezTo>
                      <a:pt x="23" y="43"/>
                      <a:pt x="21" y="76"/>
                      <a:pt x="16" y="99"/>
                    </a:cubicBezTo>
                    <a:cubicBezTo>
                      <a:pt x="5" y="156"/>
                      <a:pt x="0" y="222"/>
                      <a:pt x="20" y="277"/>
                    </a:cubicBezTo>
                    <a:cubicBezTo>
                      <a:pt x="45" y="346"/>
                      <a:pt x="91" y="394"/>
                      <a:pt x="141" y="443"/>
                    </a:cubicBezTo>
                  </a:path>
                </a:pathLst>
              </a:custGeom>
              <a:solidFill>
                <a:srgbClr val="FCCFA1"/>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4" name="Freeform 18">
                <a:extLst>
                  <a:ext uri="{FF2B5EF4-FFF2-40B4-BE49-F238E27FC236}">
                    <a16:creationId xmlns:a16="http://schemas.microsoft.com/office/drawing/2014/main" xmlns="" id="{7CBB0A59-4EE0-4979-8C57-CDEB2A6342C5}"/>
                  </a:ext>
                </a:extLst>
              </p:cNvPr>
              <p:cNvSpPr/>
              <p:nvPr/>
            </p:nvSpPr>
            <p:spPr>
              <a:xfrm>
                <a:off x="4398" y="2278"/>
                <a:ext cx="131" cy="370"/>
              </a:xfrm>
              <a:custGeom>
                <a:avLst/>
                <a:gdLst/>
                <a:ahLst/>
                <a:cxnLst>
                  <a:cxn ang="0">
                    <a:pos x="27" y="21"/>
                  </a:cxn>
                  <a:cxn ang="0">
                    <a:pos x="13" y="70"/>
                  </a:cxn>
                  <a:cxn ang="0">
                    <a:pos x="11" y="84"/>
                  </a:cxn>
                  <a:cxn ang="0">
                    <a:pos x="14" y="232"/>
                  </a:cxn>
                  <a:cxn ang="0">
                    <a:pos x="114" y="368"/>
                  </a:cxn>
                  <a:cxn ang="0">
                    <a:pos x="120" y="368"/>
                  </a:cxn>
                  <a:cxn ang="0">
                    <a:pos x="120" y="362"/>
                  </a:cxn>
                  <a:cxn ang="0">
                    <a:pos x="22" y="229"/>
                  </a:cxn>
                  <a:cxn ang="0">
                    <a:pos x="19" y="86"/>
                  </a:cxn>
                  <a:cxn ang="0">
                    <a:pos x="21" y="72"/>
                  </a:cxn>
                  <a:cxn ang="0">
                    <a:pos x="34" y="26"/>
                  </a:cxn>
                  <a:cxn ang="0">
                    <a:pos x="75" y="17"/>
                  </a:cxn>
                  <a:cxn ang="0">
                    <a:pos x="91" y="23"/>
                  </a:cxn>
                  <a:cxn ang="0">
                    <a:pos x="89" y="36"/>
                  </a:cxn>
                  <a:cxn ang="0">
                    <a:pos x="87" y="46"/>
                  </a:cxn>
                  <a:cxn ang="0">
                    <a:pos x="77" y="107"/>
                  </a:cxn>
                  <a:cxn ang="0">
                    <a:pos x="104" y="229"/>
                  </a:cxn>
                  <a:cxn ang="0">
                    <a:pos x="126" y="239"/>
                  </a:cxn>
                  <a:cxn ang="0">
                    <a:pos x="131" y="235"/>
                  </a:cxn>
                  <a:cxn ang="0">
                    <a:pos x="126" y="231"/>
                  </a:cxn>
                  <a:cxn ang="0">
                    <a:pos x="110" y="223"/>
                  </a:cxn>
                  <a:cxn ang="0">
                    <a:pos x="85" y="108"/>
                  </a:cxn>
                  <a:cxn ang="0">
                    <a:pos x="95" y="48"/>
                  </a:cxn>
                  <a:cxn ang="0">
                    <a:pos x="97" y="39"/>
                  </a:cxn>
                  <a:cxn ang="0">
                    <a:pos x="98" y="19"/>
                  </a:cxn>
                  <a:cxn ang="0">
                    <a:pos x="77" y="9"/>
                  </a:cxn>
                  <a:cxn ang="0">
                    <a:pos x="27" y="21"/>
                  </a:cxn>
                </a:cxnLst>
                <a:rect l="0" t="0" r="0" b="0"/>
                <a:pathLst>
                  <a:path w="161" h="454">
                    <a:moveTo>
                      <a:pt x="34" y="26"/>
                    </a:moveTo>
                    <a:cubicBezTo>
                      <a:pt x="24" y="43"/>
                      <a:pt x="20" y="66"/>
                      <a:pt x="17" y="87"/>
                    </a:cubicBezTo>
                    <a:cubicBezTo>
                      <a:pt x="14" y="104"/>
                      <a:pt x="14" y="104"/>
                      <a:pt x="14" y="104"/>
                    </a:cubicBezTo>
                    <a:cubicBezTo>
                      <a:pt x="0" y="180"/>
                      <a:pt x="1" y="239"/>
                      <a:pt x="18" y="285"/>
                    </a:cubicBezTo>
                    <a:cubicBezTo>
                      <a:pt x="44" y="355"/>
                      <a:pt x="91" y="404"/>
                      <a:pt x="141" y="452"/>
                    </a:cubicBezTo>
                    <a:cubicBezTo>
                      <a:pt x="143" y="454"/>
                      <a:pt x="146" y="454"/>
                      <a:pt x="148" y="452"/>
                    </a:cubicBezTo>
                    <a:cubicBezTo>
                      <a:pt x="150" y="450"/>
                      <a:pt x="150" y="447"/>
                      <a:pt x="148" y="445"/>
                    </a:cubicBezTo>
                    <a:cubicBezTo>
                      <a:pt x="99" y="398"/>
                      <a:pt x="53" y="349"/>
                      <a:pt x="28" y="281"/>
                    </a:cubicBezTo>
                    <a:cubicBezTo>
                      <a:pt x="11" y="237"/>
                      <a:pt x="10" y="180"/>
                      <a:pt x="24" y="106"/>
                    </a:cubicBezTo>
                    <a:cubicBezTo>
                      <a:pt x="27" y="89"/>
                      <a:pt x="27" y="89"/>
                      <a:pt x="27" y="89"/>
                    </a:cubicBezTo>
                    <a:cubicBezTo>
                      <a:pt x="30" y="69"/>
                      <a:pt x="34" y="46"/>
                      <a:pt x="43" y="32"/>
                    </a:cubicBezTo>
                    <a:cubicBezTo>
                      <a:pt x="55" y="12"/>
                      <a:pt x="67" y="15"/>
                      <a:pt x="93" y="22"/>
                    </a:cubicBezTo>
                    <a:cubicBezTo>
                      <a:pt x="101" y="24"/>
                      <a:pt x="111" y="27"/>
                      <a:pt x="112" y="29"/>
                    </a:cubicBezTo>
                    <a:cubicBezTo>
                      <a:pt x="114" y="32"/>
                      <a:pt x="112" y="37"/>
                      <a:pt x="110" y="45"/>
                    </a:cubicBezTo>
                    <a:cubicBezTo>
                      <a:pt x="107" y="57"/>
                      <a:pt x="107" y="57"/>
                      <a:pt x="107" y="57"/>
                    </a:cubicBezTo>
                    <a:cubicBezTo>
                      <a:pt x="103" y="72"/>
                      <a:pt x="96" y="103"/>
                      <a:pt x="95" y="132"/>
                    </a:cubicBezTo>
                    <a:cubicBezTo>
                      <a:pt x="94" y="155"/>
                      <a:pt x="96" y="247"/>
                      <a:pt x="129" y="281"/>
                    </a:cubicBezTo>
                    <a:cubicBezTo>
                      <a:pt x="137" y="290"/>
                      <a:pt x="146" y="294"/>
                      <a:pt x="156" y="294"/>
                    </a:cubicBezTo>
                    <a:cubicBezTo>
                      <a:pt x="159" y="294"/>
                      <a:pt x="161" y="292"/>
                      <a:pt x="161" y="289"/>
                    </a:cubicBezTo>
                    <a:cubicBezTo>
                      <a:pt x="161" y="286"/>
                      <a:pt x="159" y="284"/>
                      <a:pt x="156" y="284"/>
                    </a:cubicBezTo>
                    <a:cubicBezTo>
                      <a:pt x="149" y="284"/>
                      <a:pt x="142" y="280"/>
                      <a:pt x="136" y="274"/>
                    </a:cubicBezTo>
                    <a:cubicBezTo>
                      <a:pt x="109" y="245"/>
                      <a:pt x="104" y="160"/>
                      <a:pt x="105" y="133"/>
                    </a:cubicBezTo>
                    <a:cubicBezTo>
                      <a:pt x="106" y="112"/>
                      <a:pt x="110" y="85"/>
                      <a:pt x="117" y="59"/>
                    </a:cubicBezTo>
                    <a:cubicBezTo>
                      <a:pt x="120" y="48"/>
                      <a:pt x="120" y="48"/>
                      <a:pt x="120" y="48"/>
                    </a:cubicBezTo>
                    <a:cubicBezTo>
                      <a:pt x="123" y="37"/>
                      <a:pt x="125" y="30"/>
                      <a:pt x="121" y="24"/>
                    </a:cubicBezTo>
                    <a:cubicBezTo>
                      <a:pt x="118" y="18"/>
                      <a:pt x="111" y="16"/>
                      <a:pt x="95" y="12"/>
                    </a:cubicBezTo>
                    <a:cubicBezTo>
                      <a:pt x="70" y="5"/>
                      <a:pt x="50" y="0"/>
                      <a:pt x="34" y="26"/>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5" name="Freeform 19">
                <a:extLst>
                  <a:ext uri="{FF2B5EF4-FFF2-40B4-BE49-F238E27FC236}">
                    <a16:creationId xmlns:a16="http://schemas.microsoft.com/office/drawing/2014/main" xmlns="" id="{EA2F12C8-4D9A-4B40-B3D2-345827B95BB1}"/>
                  </a:ext>
                </a:extLst>
              </p:cNvPr>
              <p:cNvSpPr/>
              <p:nvPr/>
            </p:nvSpPr>
            <p:spPr>
              <a:xfrm>
                <a:off x="5319" y="2272"/>
                <a:ext cx="93" cy="345"/>
              </a:xfrm>
              <a:custGeom>
                <a:avLst/>
                <a:gdLst/>
                <a:ahLst/>
                <a:cxnLst>
                  <a:cxn ang="0">
                    <a:pos x="0" y="231"/>
                  </a:cxn>
                  <a:cxn ang="0">
                    <a:pos x="29" y="117"/>
                  </a:cxn>
                  <a:cxn ang="0">
                    <a:pos x="6" y="20"/>
                  </a:cxn>
                  <a:cxn ang="0">
                    <a:pos x="44" y="4"/>
                  </a:cxn>
                  <a:cxn ang="0">
                    <a:pos x="71" y="51"/>
                  </a:cxn>
                  <a:cxn ang="0">
                    <a:pos x="90" y="165"/>
                  </a:cxn>
                  <a:cxn ang="0">
                    <a:pos x="5" y="345"/>
                  </a:cxn>
                </a:cxnLst>
                <a:rect l="0" t="0" r="0" b="0"/>
                <a:pathLst>
                  <a:path w="114" h="423">
                    <a:moveTo>
                      <a:pt x="0" y="284"/>
                    </a:moveTo>
                    <a:cubicBezTo>
                      <a:pt x="42" y="271"/>
                      <a:pt x="38" y="179"/>
                      <a:pt x="36" y="144"/>
                    </a:cubicBezTo>
                    <a:cubicBezTo>
                      <a:pt x="34" y="99"/>
                      <a:pt x="16" y="65"/>
                      <a:pt x="8" y="25"/>
                    </a:cubicBezTo>
                    <a:cubicBezTo>
                      <a:pt x="24" y="18"/>
                      <a:pt x="39" y="0"/>
                      <a:pt x="55" y="6"/>
                    </a:cubicBezTo>
                    <a:cubicBezTo>
                      <a:pt x="69" y="11"/>
                      <a:pt x="83" y="50"/>
                      <a:pt x="88" y="63"/>
                    </a:cubicBezTo>
                    <a:cubicBezTo>
                      <a:pt x="104" y="107"/>
                      <a:pt x="108" y="156"/>
                      <a:pt x="111" y="203"/>
                    </a:cubicBezTo>
                    <a:cubicBezTo>
                      <a:pt x="114" y="279"/>
                      <a:pt x="89" y="393"/>
                      <a:pt x="7" y="423"/>
                    </a:cubicBezTo>
                  </a:path>
                </a:pathLst>
              </a:custGeom>
              <a:solidFill>
                <a:srgbClr val="FCCFA1"/>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6" name="Freeform 20">
                <a:extLst>
                  <a:ext uri="{FF2B5EF4-FFF2-40B4-BE49-F238E27FC236}">
                    <a16:creationId xmlns:a16="http://schemas.microsoft.com/office/drawing/2014/main" xmlns="" id="{9A582D07-C777-46A1-BAD7-073008892932}"/>
                  </a:ext>
                </a:extLst>
              </p:cNvPr>
              <p:cNvSpPr/>
              <p:nvPr/>
            </p:nvSpPr>
            <p:spPr>
              <a:xfrm>
                <a:off x="5315" y="2269"/>
                <a:ext cx="102" cy="353"/>
              </a:xfrm>
              <a:custGeom>
                <a:avLst/>
                <a:gdLst/>
                <a:ahLst/>
                <a:cxnLst>
                  <a:cxn ang="0">
                    <a:pos x="20" y="13"/>
                  </a:cxn>
                  <a:cxn ang="0">
                    <a:pos x="8" y="19"/>
                  </a:cxn>
                  <a:cxn ang="0">
                    <a:pos x="5" y="24"/>
                  </a:cxn>
                  <a:cxn ang="0">
                    <a:pos x="15" y="59"/>
                  </a:cxn>
                  <a:cxn ang="0">
                    <a:pos x="29" y="121"/>
                  </a:cxn>
                  <a:cxn ang="0">
                    <a:pos x="3" y="230"/>
                  </a:cxn>
                  <a:cxn ang="0">
                    <a:pos x="0" y="235"/>
                  </a:cxn>
                  <a:cxn ang="0">
                    <a:pos x="5" y="238"/>
                  </a:cxn>
                  <a:cxn ang="0">
                    <a:pos x="38" y="149"/>
                  </a:cxn>
                  <a:cxn ang="0">
                    <a:pos x="37" y="120"/>
                  </a:cxn>
                  <a:cxn ang="0">
                    <a:pos x="23" y="57"/>
                  </a:cxn>
                  <a:cxn ang="0">
                    <a:pos x="14" y="25"/>
                  </a:cxn>
                  <a:cxn ang="0">
                    <a:pos x="25" y="19"/>
                  </a:cxn>
                  <a:cxn ang="0">
                    <a:pos x="47" y="12"/>
                  </a:cxn>
                  <a:cxn ang="0">
                    <a:pos x="70" y="54"/>
                  </a:cxn>
                  <a:cxn ang="0">
                    <a:pos x="71" y="56"/>
                  </a:cxn>
                  <a:cxn ang="0">
                    <a:pos x="89" y="168"/>
                  </a:cxn>
                  <a:cxn ang="0">
                    <a:pos x="8" y="344"/>
                  </a:cxn>
                  <a:cxn ang="0">
                    <a:pos x="5" y="349"/>
                  </a:cxn>
                  <a:cxn ang="0">
                    <a:pos x="11" y="352"/>
                  </a:cxn>
                  <a:cxn ang="0">
                    <a:pos x="98" y="167"/>
                  </a:cxn>
                  <a:cxn ang="0">
                    <a:pos x="79" y="53"/>
                  </a:cxn>
                  <a:cxn ang="0">
                    <a:pos x="79" y="52"/>
                  </a:cxn>
                  <a:cxn ang="0">
                    <a:pos x="49" y="4"/>
                  </a:cxn>
                  <a:cxn ang="0">
                    <a:pos x="20" y="13"/>
                  </a:cxn>
                </a:cxnLst>
                <a:rect l="0" t="0" r="0" b="0"/>
                <a:pathLst>
                  <a:path w="125" h="433">
                    <a:moveTo>
                      <a:pt x="25" y="16"/>
                    </a:moveTo>
                    <a:cubicBezTo>
                      <a:pt x="10" y="24"/>
                      <a:pt x="10" y="24"/>
                      <a:pt x="10" y="24"/>
                    </a:cubicBezTo>
                    <a:cubicBezTo>
                      <a:pt x="8" y="26"/>
                      <a:pt x="7" y="28"/>
                      <a:pt x="7" y="30"/>
                    </a:cubicBezTo>
                    <a:cubicBezTo>
                      <a:pt x="19" y="73"/>
                      <a:pt x="19" y="73"/>
                      <a:pt x="19" y="73"/>
                    </a:cubicBezTo>
                    <a:cubicBezTo>
                      <a:pt x="27" y="96"/>
                      <a:pt x="34" y="120"/>
                      <a:pt x="36" y="149"/>
                    </a:cubicBezTo>
                    <a:cubicBezTo>
                      <a:pt x="38" y="179"/>
                      <a:pt x="42" y="271"/>
                      <a:pt x="4" y="283"/>
                    </a:cubicBezTo>
                    <a:cubicBezTo>
                      <a:pt x="1" y="283"/>
                      <a:pt x="0" y="286"/>
                      <a:pt x="1" y="289"/>
                    </a:cubicBezTo>
                    <a:cubicBezTo>
                      <a:pt x="1" y="292"/>
                      <a:pt x="4" y="293"/>
                      <a:pt x="7" y="292"/>
                    </a:cubicBezTo>
                    <a:cubicBezTo>
                      <a:pt x="40" y="283"/>
                      <a:pt x="47" y="232"/>
                      <a:pt x="47" y="183"/>
                    </a:cubicBezTo>
                    <a:cubicBezTo>
                      <a:pt x="47" y="171"/>
                      <a:pt x="47" y="159"/>
                      <a:pt x="46" y="148"/>
                    </a:cubicBezTo>
                    <a:cubicBezTo>
                      <a:pt x="45" y="119"/>
                      <a:pt x="37" y="94"/>
                      <a:pt x="29" y="70"/>
                    </a:cubicBezTo>
                    <a:cubicBezTo>
                      <a:pt x="29" y="70"/>
                      <a:pt x="20" y="37"/>
                      <a:pt x="18" y="31"/>
                    </a:cubicBezTo>
                    <a:cubicBezTo>
                      <a:pt x="23" y="29"/>
                      <a:pt x="31" y="24"/>
                      <a:pt x="31" y="24"/>
                    </a:cubicBezTo>
                    <a:cubicBezTo>
                      <a:pt x="41" y="18"/>
                      <a:pt x="50" y="12"/>
                      <a:pt x="58" y="15"/>
                    </a:cubicBezTo>
                    <a:cubicBezTo>
                      <a:pt x="69" y="19"/>
                      <a:pt x="83" y="55"/>
                      <a:pt x="87" y="67"/>
                    </a:cubicBezTo>
                    <a:cubicBezTo>
                      <a:pt x="88" y="69"/>
                      <a:pt x="88" y="69"/>
                      <a:pt x="88" y="69"/>
                    </a:cubicBezTo>
                    <a:cubicBezTo>
                      <a:pt x="104" y="113"/>
                      <a:pt x="108" y="163"/>
                      <a:pt x="110" y="207"/>
                    </a:cubicBezTo>
                    <a:cubicBezTo>
                      <a:pt x="114" y="268"/>
                      <a:pt x="97" y="391"/>
                      <a:pt x="10" y="422"/>
                    </a:cubicBezTo>
                    <a:cubicBezTo>
                      <a:pt x="8" y="423"/>
                      <a:pt x="6" y="426"/>
                      <a:pt x="7" y="429"/>
                    </a:cubicBezTo>
                    <a:cubicBezTo>
                      <a:pt x="8" y="431"/>
                      <a:pt x="11" y="433"/>
                      <a:pt x="14" y="432"/>
                    </a:cubicBezTo>
                    <a:cubicBezTo>
                      <a:pt x="94" y="403"/>
                      <a:pt x="125" y="295"/>
                      <a:pt x="121" y="206"/>
                    </a:cubicBezTo>
                    <a:cubicBezTo>
                      <a:pt x="118" y="162"/>
                      <a:pt x="115" y="111"/>
                      <a:pt x="98" y="66"/>
                    </a:cubicBezTo>
                    <a:cubicBezTo>
                      <a:pt x="97" y="64"/>
                      <a:pt x="97" y="64"/>
                      <a:pt x="97" y="64"/>
                    </a:cubicBezTo>
                    <a:cubicBezTo>
                      <a:pt x="87" y="38"/>
                      <a:pt x="76" y="10"/>
                      <a:pt x="61" y="5"/>
                    </a:cubicBezTo>
                    <a:cubicBezTo>
                      <a:pt x="48" y="0"/>
                      <a:pt x="37" y="8"/>
                      <a:pt x="25" y="16"/>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7" name="Freeform 21">
                <a:extLst>
                  <a:ext uri="{FF2B5EF4-FFF2-40B4-BE49-F238E27FC236}">
                    <a16:creationId xmlns:a16="http://schemas.microsoft.com/office/drawing/2014/main" xmlns="" id="{44809DD3-2368-4ACA-8DFE-A7BD1C33EB64}"/>
                  </a:ext>
                </a:extLst>
              </p:cNvPr>
              <p:cNvSpPr/>
              <p:nvPr/>
            </p:nvSpPr>
            <p:spPr>
              <a:xfrm>
                <a:off x="4684" y="2480"/>
                <a:ext cx="499" cy="309"/>
              </a:xfrm>
              <a:custGeom>
                <a:avLst/>
                <a:gdLst/>
                <a:ahLst/>
                <a:cxnLst>
                  <a:cxn ang="0">
                    <a:pos x="136" y="0"/>
                  </a:cxn>
                  <a:cxn ang="0">
                    <a:pos x="86" y="27"/>
                  </a:cxn>
                  <a:cxn ang="0">
                    <a:pos x="41" y="54"/>
                  </a:cxn>
                  <a:cxn ang="0">
                    <a:pos x="3" y="142"/>
                  </a:cxn>
                  <a:cxn ang="0">
                    <a:pos x="17" y="240"/>
                  </a:cxn>
                  <a:cxn ang="0">
                    <a:pos x="102" y="291"/>
                  </a:cxn>
                  <a:cxn ang="0">
                    <a:pos x="206" y="301"/>
                  </a:cxn>
                  <a:cxn ang="0">
                    <a:pos x="305" y="305"/>
                  </a:cxn>
                  <a:cxn ang="0">
                    <a:pos x="400" y="273"/>
                  </a:cxn>
                  <a:cxn ang="0">
                    <a:pos x="468" y="226"/>
                  </a:cxn>
                  <a:cxn ang="0">
                    <a:pos x="471" y="76"/>
                  </a:cxn>
                  <a:cxn ang="0">
                    <a:pos x="414" y="40"/>
                  </a:cxn>
                  <a:cxn ang="0">
                    <a:pos x="355" y="5"/>
                  </a:cxn>
                  <a:cxn ang="0">
                    <a:pos x="330" y="83"/>
                  </a:cxn>
                  <a:cxn ang="0">
                    <a:pos x="247" y="110"/>
                  </a:cxn>
                  <a:cxn ang="0">
                    <a:pos x="131" y="16"/>
                  </a:cxn>
                </a:cxnLst>
                <a:rect l="0" t="0" r="0" b="0"/>
                <a:pathLst>
                  <a:path w="612" h="378">
                    <a:moveTo>
                      <a:pt x="168" y="0"/>
                    </a:moveTo>
                    <a:cubicBezTo>
                      <a:pt x="148" y="5"/>
                      <a:pt x="126" y="25"/>
                      <a:pt x="106" y="34"/>
                    </a:cubicBezTo>
                    <a:cubicBezTo>
                      <a:pt x="87" y="43"/>
                      <a:pt x="67" y="53"/>
                      <a:pt x="51" y="67"/>
                    </a:cubicBezTo>
                    <a:cubicBezTo>
                      <a:pt x="17" y="95"/>
                      <a:pt x="8" y="133"/>
                      <a:pt x="4" y="174"/>
                    </a:cubicBezTo>
                    <a:cubicBezTo>
                      <a:pt x="0" y="214"/>
                      <a:pt x="4" y="260"/>
                      <a:pt x="21" y="294"/>
                    </a:cubicBezTo>
                    <a:cubicBezTo>
                      <a:pt x="43" y="338"/>
                      <a:pt x="81" y="349"/>
                      <a:pt x="126" y="357"/>
                    </a:cubicBezTo>
                    <a:cubicBezTo>
                      <a:pt x="168" y="363"/>
                      <a:pt x="211" y="361"/>
                      <a:pt x="253" y="369"/>
                    </a:cubicBezTo>
                    <a:cubicBezTo>
                      <a:pt x="292" y="377"/>
                      <a:pt x="334" y="378"/>
                      <a:pt x="375" y="374"/>
                    </a:cubicBezTo>
                    <a:cubicBezTo>
                      <a:pt x="420" y="369"/>
                      <a:pt x="451" y="352"/>
                      <a:pt x="491" y="335"/>
                    </a:cubicBezTo>
                    <a:cubicBezTo>
                      <a:pt x="520" y="321"/>
                      <a:pt x="557" y="306"/>
                      <a:pt x="575" y="277"/>
                    </a:cubicBezTo>
                    <a:cubicBezTo>
                      <a:pt x="600" y="234"/>
                      <a:pt x="612" y="135"/>
                      <a:pt x="578" y="94"/>
                    </a:cubicBezTo>
                    <a:cubicBezTo>
                      <a:pt x="559" y="71"/>
                      <a:pt x="534" y="63"/>
                      <a:pt x="508" y="49"/>
                    </a:cubicBezTo>
                    <a:cubicBezTo>
                      <a:pt x="485" y="37"/>
                      <a:pt x="460" y="17"/>
                      <a:pt x="436" y="7"/>
                    </a:cubicBezTo>
                    <a:cubicBezTo>
                      <a:pt x="433" y="52"/>
                      <a:pt x="447" y="71"/>
                      <a:pt x="405" y="102"/>
                    </a:cubicBezTo>
                    <a:cubicBezTo>
                      <a:pt x="375" y="124"/>
                      <a:pt x="339" y="134"/>
                      <a:pt x="303" y="135"/>
                    </a:cubicBezTo>
                    <a:cubicBezTo>
                      <a:pt x="236" y="135"/>
                      <a:pt x="162" y="96"/>
                      <a:pt x="161" y="20"/>
                    </a:cubicBezTo>
                  </a:path>
                </a:pathLst>
              </a:custGeom>
              <a:solidFill>
                <a:srgbClr val="FCCFA1"/>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8" name="Freeform 22">
                <a:extLst>
                  <a:ext uri="{FF2B5EF4-FFF2-40B4-BE49-F238E27FC236}">
                    <a16:creationId xmlns:a16="http://schemas.microsoft.com/office/drawing/2014/main" xmlns="" id="{471AD2ED-C88D-4278-8A0E-7141BE492C64}"/>
                  </a:ext>
                </a:extLst>
              </p:cNvPr>
              <p:cNvSpPr/>
              <p:nvPr/>
            </p:nvSpPr>
            <p:spPr>
              <a:xfrm>
                <a:off x="4800" y="2775"/>
                <a:ext cx="235" cy="30"/>
              </a:xfrm>
              <a:custGeom>
                <a:avLst/>
                <a:gdLst/>
                <a:ahLst/>
                <a:cxnLst>
                  <a:cxn ang="0">
                    <a:pos x="0" y="3"/>
                  </a:cxn>
                  <a:cxn ang="0">
                    <a:pos x="36" y="15"/>
                  </a:cxn>
                  <a:cxn ang="0">
                    <a:pos x="64" y="22"/>
                  </a:cxn>
                  <a:cxn ang="0">
                    <a:pos x="90" y="21"/>
                  </a:cxn>
                  <a:cxn ang="0">
                    <a:pos x="122" y="27"/>
                  </a:cxn>
                  <a:cxn ang="0">
                    <a:pos x="176" y="23"/>
                  </a:cxn>
                  <a:cxn ang="0">
                    <a:pos x="228" y="4"/>
                  </a:cxn>
                  <a:cxn ang="0">
                    <a:pos x="235" y="0"/>
                  </a:cxn>
                  <a:cxn ang="0">
                    <a:pos x="172" y="4"/>
                  </a:cxn>
                  <a:cxn ang="0">
                    <a:pos x="106" y="11"/>
                  </a:cxn>
                  <a:cxn ang="0">
                    <a:pos x="58" y="6"/>
                  </a:cxn>
                  <a:cxn ang="0">
                    <a:pos x="33" y="4"/>
                  </a:cxn>
                  <a:cxn ang="0">
                    <a:pos x="6" y="2"/>
                  </a:cxn>
                </a:cxnLst>
                <a:rect l="0" t="0" r="0" b="0"/>
                <a:pathLst>
                  <a:path w="287" h="37">
                    <a:moveTo>
                      <a:pt x="0" y="4"/>
                    </a:moveTo>
                    <a:cubicBezTo>
                      <a:pt x="10" y="15"/>
                      <a:pt x="31" y="17"/>
                      <a:pt x="45" y="19"/>
                    </a:cubicBezTo>
                    <a:cubicBezTo>
                      <a:pt x="57" y="21"/>
                      <a:pt x="68" y="27"/>
                      <a:pt x="79" y="28"/>
                    </a:cubicBezTo>
                    <a:cubicBezTo>
                      <a:pt x="90" y="30"/>
                      <a:pt x="100" y="27"/>
                      <a:pt x="111" y="27"/>
                    </a:cubicBezTo>
                    <a:cubicBezTo>
                      <a:pt x="124" y="27"/>
                      <a:pt x="136" y="32"/>
                      <a:pt x="150" y="34"/>
                    </a:cubicBezTo>
                    <a:cubicBezTo>
                      <a:pt x="172" y="37"/>
                      <a:pt x="195" y="32"/>
                      <a:pt x="216" y="29"/>
                    </a:cubicBezTo>
                    <a:cubicBezTo>
                      <a:pt x="237" y="25"/>
                      <a:pt x="260" y="17"/>
                      <a:pt x="279" y="6"/>
                    </a:cubicBezTo>
                    <a:cubicBezTo>
                      <a:pt x="282" y="5"/>
                      <a:pt x="285" y="3"/>
                      <a:pt x="287" y="1"/>
                    </a:cubicBezTo>
                    <a:cubicBezTo>
                      <a:pt x="262" y="0"/>
                      <a:pt x="236" y="5"/>
                      <a:pt x="211" y="6"/>
                    </a:cubicBezTo>
                    <a:cubicBezTo>
                      <a:pt x="183" y="8"/>
                      <a:pt x="157" y="13"/>
                      <a:pt x="130" y="14"/>
                    </a:cubicBezTo>
                    <a:cubicBezTo>
                      <a:pt x="111" y="15"/>
                      <a:pt x="91" y="10"/>
                      <a:pt x="71" y="8"/>
                    </a:cubicBezTo>
                    <a:cubicBezTo>
                      <a:pt x="61" y="6"/>
                      <a:pt x="52" y="6"/>
                      <a:pt x="41" y="6"/>
                    </a:cubicBezTo>
                    <a:cubicBezTo>
                      <a:pt x="30" y="7"/>
                      <a:pt x="18" y="1"/>
                      <a:pt x="8" y="3"/>
                    </a:cubicBezTo>
                  </a:path>
                </a:pathLst>
              </a:custGeom>
              <a:solidFill>
                <a:srgbClr val="F9CC4E"/>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89" name="Freeform 23">
                <a:extLst>
                  <a:ext uri="{FF2B5EF4-FFF2-40B4-BE49-F238E27FC236}">
                    <a16:creationId xmlns:a16="http://schemas.microsoft.com/office/drawing/2014/main" xmlns="" id="{5B7B4728-8A66-4189-9ABF-00AF6E1B5876}"/>
                  </a:ext>
                </a:extLst>
              </p:cNvPr>
              <p:cNvSpPr/>
              <p:nvPr/>
            </p:nvSpPr>
            <p:spPr>
              <a:xfrm>
                <a:off x="4820" y="2785"/>
                <a:ext cx="139" cy="119"/>
              </a:xfrm>
              <a:custGeom>
                <a:avLst/>
                <a:gdLst/>
                <a:ahLst/>
                <a:cxnLst>
                  <a:cxn ang="0">
                    <a:pos x="66" y="7"/>
                  </a:cxn>
                  <a:cxn ang="0">
                    <a:pos x="36" y="31"/>
                  </a:cxn>
                  <a:cxn ang="0">
                    <a:pos x="13" y="46"/>
                  </a:cxn>
                  <a:cxn ang="0">
                    <a:pos x="15" y="66"/>
                  </a:cxn>
                  <a:cxn ang="0">
                    <a:pos x="44" y="74"/>
                  </a:cxn>
                  <a:cxn ang="0">
                    <a:pos x="40" y="105"/>
                  </a:cxn>
                  <a:cxn ang="0">
                    <a:pos x="74" y="97"/>
                  </a:cxn>
                  <a:cxn ang="0">
                    <a:pos x="118" y="116"/>
                  </a:cxn>
                  <a:cxn ang="0">
                    <a:pos x="128" y="105"/>
                  </a:cxn>
                  <a:cxn ang="0">
                    <a:pos x="124" y="83"/>
                  </a:cxn>
                  <a:cxn ang="0">
                    <a:pos x="104" y="0"/>
                  </a:cxn>
                </a:cxnLst>
                <a:rect l="0" t="0" r="0" b="0"/>
                <a:pathLst>
                  <a:path w="170" h="146">
                    <a:moveTo>
                      <a:pt x="81" y="9"/>
                    </a:moveTo>
                    <a:cubicBezTo>
                      <a:pt x="67" y="13"/>
                      <a:pt x="55" y="29"/>
                      <a:pt x="45" y="39"/>
                    </a:cubicBezTo>
                    <a:cubicBezTo>
                      <a:pt x="35" y="49"/>
                      <a:pt x="29" y="53"/>
                      <a:pt x="17" y="57"/>
                    </a:cubicBezTo>
                    <a:cubicBezTo>
                      <a:pt x="0" y="62"/>
                      <a:pt x="2" y="75"/>
                      <a:pt x="19" y="82"/>
                    </a:cubicBezTo>
                    <a:cubicBezTo>
                      <a:pt x="31" y="88"/>
                      <a:pt x="46" y="84"/>
                      <a:pt x="55" y="92"/>
                    </a:cubicBezTo>
                    <a:cubicBezTo>
                      <a:pt x="32" y="95"/>
                      <a:pt x="33" y="118"/>
                      <a:pt x="49" y="130"/>
                    </a:cubicBezTo>
                    <a:cubicBezTo>
                      <a:pt x="67" y="143"/>
                      <a:pt x="82" y="138"/>
                      <a:pt x="91" y="120"/>
                    </a:cubicBezTo>
                    <a:cubicBezTo>
                      <a:pt x="109" y="128"/>
                      <a:pt x="126" y="138"/>
                      <a:pt x="145" y="143"/>
                    </a:cubicBezTo>
                    <a:cubicBezTo>
                      <a:pt x="159" y="146"/>
                      <a:pt x="163" y="145"/>
                      <a:pt x="157" y="130"/>
                    </a:cubicBezTo>
                    <a:cubicBezTo>
                      <a:pt x="151" y="117"/>
                      <a:pt x="148" y="117"/>
                      <a:pt x="152" y="103"/>
                    </a:cubicBezTo>
                    <a:cubicBezTo>
                      <a:pt x="164" y="64"/>
                      <a:pt x="170" y="21"/>
                      <a:pt x="128" y="0"/>
                    </a:cubicBezTo>
                  </a:path>
                </a:pathLst>
              </a:custGeom>
              <a:solidFill>
                <a:srgbClr val="F9CC4E"/>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0" name="Freeform 24">
                <a:extLst>
                  <a:ext uri="{FF2B5EF4-FFF2-40B4-BE49-F238E27FC236}">
                    <a16:creationId xmlns:a16="http://schemas.microsoft.com/office/drawing/2014/main" xmlns="" id="{F7D8EF32-7E09-4942-850F-07D13ADDF296}"/>
                  </a:ext>
                </a:extLst>
              </p:cNvPr>
              <p:cNvSpPr/>
              <p:nvPr/>
            </p:nvSpPr>
            <p:spPr>
              <a:xfrm>
                <a:off x="4584" y="2352"/>
                <a:ext cx="126" cy="165"/>
              </a:xfrm>
              <a:custGeom>
                <a:avLst/>
                <a:gdLst/>
                <a:ahLst/>
                <a:cxnLst>
                  <a:cxn ang="0">
                    <a:pos x="126" y="87"/>
                  </a:cxn>
                  <a:cxn ang="0">
                    <a:pos x="43" y="30"/>
                  </a:cxn>
                  <a:cxn ang="0">
                    <a:pos x="3" y="60"/>
                  </a:cxn>
                  <a:cxn ang="0">
                    <a:pos x="123" y="87"/>
                  </a:cxn>
                  <a:cxn ang="0">
                    <a:pos x="116" y="82"/>
                  </a:cxn>
                </a:cxnLst>
                <a:rect l="0" t="0" r="0" b="0"/>
                <a:pathLst>
                  <a:path w="154" h="202">
                    <a:moveTo>
                      <a:pt x="154" y="107"/>
                    </a:moveTo>
                    <a:cubicBezTo>
                      <a:pt x="112" y="104"/>
                      <a:pt x="80" y="63"/>
                      <a:pt x="53" y="37"/>
                    </a:cubicBezTo>
                    <a:cubicBezTo>
                      <a:pt x="17" y="0"/>
                      <a:pt x="0" y="33"/>
                      <a:pt x="4" y="74"/>
                    </a:cubicBezTo>
                    <a:cubicBezTo>
                      <a:pt x="12" y="159"/>
                      <a:pt x="125" y="202"/>
                      <a:pt x="151" y="107"/>
                    </a:cubicBezTo>
                    <a:cubicBezTo>
                      <a:pt x="149" y="101"/>
                      <a:pt x="146" y="102"/>
                      <a:pt x="142" y="101"/>
                    </a:cubicBezTo>
                  </a:path>
                </a:pathLst>
              </a:custGeom>
              <a:solidFill>
                <a:srgbClr val="FCCFA1"/>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1" name="Freeform 25">
                <a:extLst>
                  <a:ext uri="{FF2B5EF4-FFF2-40B4-BE49-F238E27FC236}">
                    <a16:creationId xmlns:a16="http://schemas.microsoft.com/office/drawing/2014/main" xmlns="" id="{2B1467DD-57BF-4CE0-B36A-83ADD0C959F7}"/>
                  </a:ext>
                </a:extLst>
              </p:cNvPr>
              <p:cNvSpPr>
                <a:spLocks noEditPoints="1"/>
              </p:cNvSpPr>
              <p:nvPr/>
            </p:nvSpPr>
            <p:spPr>
              <a:xfrm>
                <a:off x="4581" y="2363"/>
                <a:ext cx="133" cy="126"/>
              </a:xfrm>
              <a:custGeom>
                <a:avLst/>
                <a:gdLst/>
                <a:ahLst/>
                <a:cxnLst>
                  <a:cxn ang="0">
                    <a:pos x="17" y="2"/>
                  </a:cxn>
                  <a:cxn ang="0">
                    <a:pos x="2" y="49"/>
                  </a:cxn>
                  <a:cxn ang="0">
                    <a:pos x="71" y="123"/>
                  </a:cxn>
                  <a:cxn ang="0">
                    <a:pos x="129" y="79"/>
                  </a:cxn>
                  <a:cxn ang="0">
                    <a:pos x="133" y="76"/>
                  </a:cxn>
                  <a:cxn ang="0">
                    <a:pos x="133" y="76"/>
                  </a:cxn>
                  <a:cxn ang="0">
                    <a:pos x="128" y="71"/>
                  </a:cxn>
                  <a:cxn ang="0">
                    <a:pos x="128" y="71"/>
                  </a:cxn>
                  <a:cxn ang="0">
                    <a:pos x="122" y="67"/>
                  </a:cxn>
                  <a:cxn ang="0">
                    <a:pos x="120" y="67"/>
                  </a:cxn>
                  <a:cxn ang="0">
                    <a:pos x="115" y="68"/>
                  </a:cxn>
                  <a:cxn ang="0">
                    <a:pos x="57" y="24"/>
                  </a:cxn>
                  <a:cxn ang="0">
                    <a:pos x="49" y="15"/>
                  </a:cxn>
                  <a:cxn ang="0">
                    <a:pos x="17" y="2"/>
                  </a:cxn>
                  <a:cxn ang="0">
                    <a:pos x="72" y="115"/>
                  </a:cxn>
                  <a:cxn ang="0">
                    <a:pos x="10" y="49"/>
                  </a:cxn>
                  <a:cxn ang="0">
                    <a:pos x="20" y="10"/>
                  </a:cxn>
                  <a:cxn ang="0">
                    <a:pos x="43" y="21"/>
                  </a:cxn>
                  <a:cxn ang="0">
                    <a:pos x="52" y="30"/>
                  </a:cxn>
                  <a:cxn ang="0">
                    <a:pos x="120" y="78"/>
                  </a:cxn>
                  <a:cxn ang="0">
                    <a:pos x="72" y="115"/>
                  </a:cxn>
                </a:cxnLst>
                <a:rect l="0" t="0" r="0" b="0"/>
                <a:pathLst>
                  <a:path w="163" h="154">
                    <a:moveTo>
                      <a:pt x="21" y="3"/>
                    </a:moveTo>
                    <a:cubicBezTo>
                      <a:pt x="7" y="10"/>
                      <a:pt x="0" y="32"/>
                      <a:pt x="3" y="61"/>
                    </a:cubicBezTo>
                    <a:cubicBezTo>
                      <a:pt x="8" y="113"/>
                      <a:pt x="50" y="148"/>
                      <a:pt x="88" y="151"/>
                    </a:cubicBezTo>
                    <a:cubicBezTo>
                      <a:pt x="121" y="154"/>
                      <a:pt x="147" y="134"/>
                      <a:pt x="159" y="97"/>
                    </a:cubicBezTo>
                    <a:cubicBezTo>
                      <a:pt x="161" y="97"/>
                      <a:pt x="163" y="95"/>
                      <a:pt x="163" y="93"/>
                    </a:cubicBezTo>
                    <a:cubicBezTo>
                      <a:pt x="163" y="93"/>
                      <a:pt x="163" y="93"/>
                      <a:pt x="163" y="93"/>
                    </a:cubicBezTo>
                    <a:cubicBezTo>
                      <a:pt x="163" y="90"/>
                      <a:pt x="161" y="88"/>
                      <a:pt x="158" y="87"/>
                    </a:cubicBezTo>
                    <a:cubicBezTo>
                      <a:pt x="158" y="87"/>
                      <a:pt x="158" y="87"/>
                      <a:pt x="157" y="87"/>
                    </a:cubicBezTo>
                    <a:cubicBezTo>
                      <a:pt x="155" y="84"/>
                      <a:pt x="152" y="83"/>
                      <a:pt x="150" y="82"/>
                    </a:cubicBezTo>
                    <a:cubicBezTo>
                      <a:pt x="148" y="82"/>
                      <a:pt x="148" y="82"/>
                      <a:pt x="148" y="82"/>
                    </a:cubicBezTo>
                    <a:cubicBezTo>
                      <a:pt x="145" y="81"/>
                      <a:pt x="143" y="82"/>
                      <a:pt x="142" y="84"/>
                    </a:cubicBezTo>
                    <a:cubicBezTo>
                      <a:pt x="115" y="75"/>
                      <a:pt x="91" y="51"/>
                      <a:pt x="71" y="30"/>
                    </a:cubicBezTo>
                    <a:cubicBezTo>
                      <a:pt x="61" y="19"/>
                      <a:pt x="61" y="19"/>
                      <a:pt x="61" y="19"/>
                    </a:cubicBezTo>
                    <a:cubicBezTo>
                      <a:pt x="42" y="0"/>
                      <a:pt x="28" y="0"/>
                      <a:pt x="21" y="3"/>
                    </a:cubicBezTo>
                    <a:close/>
                    <a:moveTo>
                      <a:pt x="89" y="141"/>
                    </a:moveTo>
                    <a:cubicBezTo>
                      <a:pt x="55" y="138"/>
                      <a:pt x="17" y="107"/>
                      <a:pt x="13" y="60"/>
                    </a:cubicBezTo>
                    <a:cubicBezTo>
                      <a:pt x="11" y="36"/>
                      <a:pt x="16" y="17"/>
                      <a:pt x="25" y="13"/>
                    </a:cubicBezTo>
                    <a:cubicBezTo>
                      <a:pt x="32" y="10"/>
                      <a:pt x="42" y="14"/>
                      <a:pt x="53" y="26"/>
                    </a:cubicBezTo>
                    <a:cubicBezTo>
                      <a:pt x="64" y="37"/>
                      <a:pt x="64" y="37"/>
                      <a:pt x="64" y="37"/>
                    </a:cubicBezTo>
                    <a:cubicBezTo>
                      <a:pt x="87" y="61"/>
                      <a:pt x="114" y="89"/>
                      <a:pt x="148" y="96"/>
                    </a:cubicBezTo>
                    <a:cubicBezTo>
                      <a:pt x="138" y="127"/>
                      <a:pt x="117" y="144"/>
                      <a:pt x="89" y="14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2" name="Freeform 26">
                <a:extLst>
                  <a:ext uri="{FF2B5EF4-FFF2-40B4-BE49-F238E27FC236}">
                    <a16:creationId xmlns:a16="http://schemas.microsoft.com/office/drawing/2014/main" xmlns="" id="{2193B341-71D3-44B7-912D-D0F0CB66DC0F}"/>
                  </a:ext>
                </a:extLst>
              </p:cNvPr>
              <p:cNvSpPr/>
              <p:nvPr/>
            </p:nvSpPr>
            <p:spPr>
              <a:xfrm>
                <a:off x="5143" y="2338"/>
                <a:ext cx="119" cy="110"/>
              </a:xfrm>
              <a:custGeom>
                <a:avLst/>
                <a:gdLst/>
                <a:ahLst/>
                <a:cxnLst>
                  <a:cxn ang="0">
                    <a:pos x="0" y="69"/>
                  </a:cxn>
                  <a:cxn ang="0">
                    <a:pos x="74" y="28"/>
                  </a:cxn>
                  <a:cxn ang="0">
                    <a:pos x="104" y="13"/>
                  </a:cxn>
                  <a:cxn ang="0">
                    <a:pos x="118" y="52"/>
                  </a:cxn>
                  <a:cxn ang="0">
                    <a:pos x="68" y="105"/>
                  </a:cxn>
                  <a:cxn ang="0">
                    <a:pos x="2" y="79"/>
                  </a:cxn>
                </a:cxnLst>
                <a:rect l="0" t="0" r="0" b="0"/>
                <a:pathLst>
                  <a:path w="145" h="135">
                    <a:moveTo>
                      <a:pt x="0" y="85"/>
                    </a:moveTo>
                    <a:cubicBezTo>
                      <a:pt x="15" y="114"/>
                      <a:pt x="79" y="53"/>
                      <a:pt x="91" y="35"/>
                    </a:cubicBezTo>
                    <a:cubicBezTo>
                      <a:pt x="101" y="20"/>
                      <a:pt x="101" y="0"/>
                      <a:pt x="127" y="17"/>
                    </a:cubicBezTo>
                    <a:cubicBezTo>
                      <a:pt x="142" y="27"/>
                      <a:pt x="145" y="48"/>
                      <a:pt x="144" y="65"/>
                    </a:cubicBezTo>
                    <a:cubicBezTo>
                      <a:pt x="143" y="104"/>
                      <a:pt x="121" y="123"/>
                      <a:pt x="83" y="130"/>
                    </a:cubicBezTo>
                    <a:cubicBezTo>
                      <a:pt x="55" y="135"/>
                      <a:pt x="5" y="134"/>
                      <a:pt x="3" y="97"/>
                    </a:cubicBezTo>
                  </a:path>
                </a:pathLst>
              </a:custGeom>
              <a:solidFill>
                <a:srgbClr val="FCCFA1"/>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3" name="Freeform 27">
                <a:extLst>
                  <a:ext uri="{FF2B5EF4-FFF2-40B4-BE49-F238E27FC236}">
                    <a16:creationId xmlns:a16="http://schemas.microsoft.com/office/drawing/2014/main" xmlns="" id="{982C6283-04AD-4A7B-AB36-98CC64CAD0F7}"/>
                  </a:ext>
                </a:extLst>
              </p:cNvPr>
              <p:cNvSpPr>
                <a:spLocks noEditPoints="1"/>
              </p:cNvSpPr>
              <p:nvPr/>
            </p:nvSpPr>
            <p:spPr>
              <a:xfrm>
                <a:off x="5139" y="2342"/>
                <a:ext cx="127" cy="110"/>
              </a:xfrm>
              <a:custGeom>
                <a:avLst/>
                <a:gdLst/>
                <a:ahLst/>
                <a:cxnLst>
                  <a:cxn ang="0">
                    <a:pos x="91" y="0"/>
                  </a:cxn>
                  <a:cxn ang="0">
                    <a:pos x="79" y="14"/>
                  </a:cxn>
                  <a:cxn ang="0">
                    <a:pos x="75" y="22"/>
                  </a:cxn>
                  <a:cxn ang="0">
                    <a:pos x="13" y="68"/>
                  </a:cxn>
                  <a:cxn ang="0">
                    <a:pos x="8" y="64"/>
                  </a:cxn>
                  <a:cxn ang="0">
                    <a:pos x="2" y="62"/>
                  </a:cxn>
                  <a:cxn ang="0">
                    <a:pos x="0" y="65"/>
                  </a:cxn>
                  <a:cxn ang="0">
                    <a:pos x="0" y="68"/>
                  </a:cxn>
                  <a:cxn ang="0">
                    <a:pos x="4" y="72"/>
                  </a:cxn>
                  <a:cxn ang="0">
                    <a:pos x="2" y="75"/>
                  </a:cxn>
                  <a:cxn ang="0">
                    <a:pos x="2" y="75"/>
                  </a:cxn>
                  <a:cxn ang="0">
                    <a:pos x="13" y="97"/>
                  </a:cxn>
                  <a:cxn ang="0">
                    <a:pos x="72" y="106"/>
                  </a:cxn>
                  <a:cxn ang="0">
                    <a:pos x="126" y="49"/>
                  </a:cxn>
                  <a:cxn ang="0">
                    <a:pos x="110" y="6"/>
                  </a:cxn>
                  <a:cxn ang="0">
                    <a:pos x="91" y="0"/>
                  </a:cxn>
                  <a:cxn ang="0">
                    <a:pos x="81" y="27"/>
                  </a:cxn>
                  <a:cxn ang="0">
                    <a:pos x="86" y="18"/>
                  </a:cxn>
                  <a:cxn ang="0">
                    <a:pos x="93" y="9"/>
                  </a:cxn>
                  <a:cxn ang="0">
                    <a:pos x="105" y="13"/>
                  </a:cxn>
                  <a:cxn ang="0">
                    <a:pos x="117" y="49"/>
                  </a:cxn>
                  <a:cxn ang="0">
                    <a:pos x="71" y="98"/>
                  </a:cxn>
                  <a:cxn ang="0">
                    <a:pos x="18" y="91"/>
                  </a:cxn>
                  <a:cxn ang="0">
                    <a:pos x="11" y="75"/>
                  </a:cxn>
                  <a:cxn ang="0">
                    <a:pos x="13" y="76"/>
                  </a:cxn>
                  <a:cxn ang="0">
                    <a:pos x="81" y="27"/>
                  </a:cxn>
                </a:cxnLst>
                <a:rect l="0" t="0" r="0" b="0"/>
                <a:pathLst>
                  <a:path w="155" h="134">
                    <a:moveTo>
                      <a:pt x="112" y="1"/>
                    </a:moveTo>
                    <a:cubicBezTo>
                      <a:pt x="104" y="3"/>
                      <a:pt x="100" y="11"/>
                      <a:pt x="97" y="18"/>
                    </a:cubicBezTo>
                    <a:cubicBezTo>
                      <a:pt x="92" y="27"/>
                      <a:pt x="92" y="27"/>
                      <a:pt x="92" y="27"/>
                    </a:cubicBezTo>
                    <a:cubicBezTo>
                      <a:pt x="80" y="43"/>
                      <a:pt x="36" y="84"/>
                      <a:pt x="17" y="83"/>
                    </a:cubicBezTo>
                    <a:cubicBezTo>
                      <a:pt x="14" y="83"/>
                      <a:pt x="11" y="81"/>
                      <a:pt x="10" y="78"/>
                    </a:cubicBezTo>
                    <a:cubicBezTo>
                      <a:pt x="9" y="76"/>
                      <a:pt x="6" y="75"/>
                      <a:pt x="3" y="76"/>
                    </a:cubicBezTo>
                    <a:cubicBezTo>
                      <a:pt x="1" y="77"/>
                      <a:pt x="0" y="78"/>
                      <a:pt x="0" y="80"/>
                    </a:cubicBezTo>
                    <a:cubicBezTo>
                      <a:pt x="0" y="81"/>
                      <a:pt x="0" y="82"/>
                      <a:pt x="1" y="83"/>
                    </a:cubicBezTo>
                    <a:cubicBezTo>
                      <a:pt x="2" y="85"/>
                      <a:pt x="4" y="87"/>
                      <a:pt x="6" y="88"/>
                    </a:cubicBezTo>
                    <a:cubicBezTo>
                      <a:pt x="4" y="89"/>
                      <a:pt x="3" y="90"/>
                      <a:pt x="3" y="92"/>
                    </a:cubicBezTo>
                    <a:cubicBezTo>
                      <a:pt x="3" y="92"/>
                      <a:pt x="3" y="92"/>
                      <a:pt x="3" y="92"/>
                    </a:cubicBezTo>
                    <a:cubicBezTo>
                      <a:pt x="4" y="104"/>
                      <a:pt x="8" y="113"/>
                      <a:pt x="17" y="119"/>
                    </a:cubicBezTo>
                    <a:cubicBezTo>
                      <a:pt x="35" y="134"/>
                      <a:pt x="67" y="134"/>
                      <a:pt x="89" y="130"/>
                    </a:cubicBezTo>
                    <a:cubicBezTo>
                      <a:pt x="132" y="122"/>
                      <a:pt x="154" y="99"/>
                      <a:pt x="154" y="60"/>
                    </a:cubicBezTo>
                    <a:cubicBezTo>
                      <a:pt x="155" y="34"/>
                      <a:pt x="149" y="17"/>
                      <a:pt x="135" y="8"/>
                    </a:cubicBezTo>
                    <a:cubicBezTo>
                      <a:pt x="125" y="2"/>
                      <a:pt x="118" y="0"/>
                      <a:pt x="112" y="1"/>
                    </a:cubicBezTo>
                    <a:close/>
                    <a:moveTo>
                      <a:pt x="100" y="33"/>
                    </a:moveTo>
                    <a:cubicBezTo>
                      <a:pt x="100" y="33"/>
                      <a:pt x="106" y="22"/>
                      <a:pt x="106" y="22"/>
                    </a:cubicBezTo>
                    <a:cubicBezTo>
                      <a:pt x="109" y="17"/>
                      <a:pt x="111" y="12"/>
                      <a:pt x="114" y="11"/>
                    </a:cubicBezTo>
                    <a:cubicBezTo>
                      <a:pt x="117" y="10"/>
                      <a:pt x="122" y="12"/>
                      <a:pt x="129" y="16"/>
                    </a:cubicBezTo>
                    <a:cubicBezTo>
                      <a:pt x="140" y="23"/>
                      <a:pt x="145" y="38"/>
                      <a:pt x="144" y="60"/>
                    </a:cubicBezTo>
                    <a:cubicBezTo>
                      <a:pt x="143" y="94"/>
                      <a:pt x="125" y="113"/>
                      <a:pt x="87" y="120"/>
                    </a:cubicBezTo>
                    <a:cubicBezTo>
                      <a:pt x="65" y="124"/>
                      <a:pt x="37" y="123"/>
                      <a:pt x="23" y="111"/>
                    </a:cubicBezTo>
                    <a:cubicBezTo>
                      <a:pt x="17" y="107"/>
                      <a:pt x="14" y="100"/>
                      <a:pt x="14" y="92"/>
                    </a:cubicBezTo>
                    <a:cubicBezTo>
                      <a:pt x="14" y="92"/>
                      <a:pt x="15" y="93"/>
                      <a:pt x="16" y="93"/>
                    </a:cubicBezTo>
                    <a:cubicBezTo>
                      <a:pt x="44" y="95"/>
                      <a:pt x="92" y="45"/>
                      <a:pt x="100" y="33"/>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4" name="Freeform 28">
                <a:extLst>
                  <a:ext uri="{FF2B5EF4-FFF2-40B4-BE49-F238E27FC236}">
                    <a16:creationId xmlns:a16="http://schemas.microsoft.com/office/drawing/2014/main" xmlns="" id="{5FDE1758-1336-4AF3-8776-093AF94ED186}"/>
                  </a:ext>
                </a:extLst>
              </p:cNvPr>
              <p:cNvSpPr/>
              <p:nvPr/>
            </p:nvSpPr>
            <p:spPr>
              <a:xfrm>
                <a:off x="4416" y="2432"/>
                <a:ext cx="181" cy="808"/>
              </a:xfrm>
              <a:custGeom>
                <a:avLst/>
                <a:gdLst/>
                <a:ahLst/>
                <a:cxnLst>
                  <a:cxn ang="0">
                    <a:pos x="173" y="0"/>
                  </a:cxn>
                  <a:cxn ang="0">
                    <a:pos x="103" y="98"/>
                  </a:cxn>
                  <a:cxn ang="0">
                    <a:pos x="92" y="155"/>
                  </a:cxn>
                  <a:cxn ang="0">
                    <a:pos x="101" y="213"/>
                  </a:cxn>
                  <a:cxn ang="0">
                    <a:pos x="80" y="215"/>
                  </a:cxn>
                  <a:cxn ang="0">
                    <a:pos x="5" y="343"/>
                  </a:cxn>
                  <a:cxn ang="0">
                    <a:pos x="0" y="393"/>
                  </a:cxn>
                  <a:cxn ang="0">
                    <a:pos x="45" y="505"/>
                  </a:cxn>
                  <a:cxn ang="0">
                    <a:pos x="9" y="612"/>
                  </a:cxn>
                  <a:cxn ang="0">
                    <a:pos x="13" y="659"/>
                  </a:cxn>
                  <a:cxn ang="0">
                    <a:pos x="52" y="761"/>
                  </a:cxn>
                  <a:cxn ang="0">
                    <a:pos x="74" y="804"/>
                  </a:cxn>
                  <a:cxn ang="0">
                    <a:pos x="79" y="807"/>
                  </a:cxn>
                  <a:cxn ang="0">
                    <a:pos x="81" y="801"/>
                  </a:cxn>
                  <a:cxn ang="0">
                    <a:pos x="59" y="757"/>
                  </a:cxn>
                  <a:cxn ang="0">
                    <a:pos x="22" y="658"/>
                  </a:cxn>
                  <a:cxn ang="0">
                    <a:pos x="53" y="508"/>
                  </a:cxn>
                  <a:cxn ang="0">
                    <a:pos x="55" y="505"/>
                  </a:cxn>
                  <a:cxn ang="0">
                    <a:pos x="53" y="501"/>
                  </a:cxn>
                  <a:cxn ang="0">
                    <a:pos x="13" y="345"/>
                  </a:cxn>
                  <a:cxn ang="0">
                    <a:pos x="84" y="223"/>
                  </a:cxn>
                  <a:cxn ang="0">
                    <a:pos x="105" y="221"/>
                  </a:cxn>
                  <a:cxn ang="0">
                    <a:pos x="110" y="221"/>
                  </a:cxn>
                  <a:cxn ang="0">
                    <a:pos x="111" y="217"/>
                  </a:cxn>
                  <a:cxn ang="0">
                    <a:pos x="110" y="102"/>
                  </a:cxn>
                  <a:cxn ang="0">
                    <a:pos x="177" y="8"/>
                  </a:cxn>
                  <a:cxn ang="0">
                    <a:pos x="179" y="2"/>
                  </a:cxn>
                  <a:cxn ang="0">
                    <a:pos x="173" y="0"/>
                  </a:cxn>
                </a:cxnLst>
                <a:rect l="0" t="0" r="0" b="0"/>
                <a:pathLst>
                  <a:path w="222" h="990">
                    <a:moveTo>
                      <a:pt x="213" y="1"/>
                    </a:moveTo>
                    <a:cubicBezTo>
                      <a:pt x="171" y="23"/>
                      <a:pt x="138" y="92"/>
                      <a:pt x="127" y="121"/>
                    </a:cubicBezTo>
                    <a:cubicBezTo>
                      <a:pt x="118" y="142"/>
                      <a:pt x="114" y="165"/>
                      <a:pt x="114" y="190"/>
                    </a:cubicBezTo>
                    <a:cubicBezTo>
                      <a:pt x="114" y="213"/>
                      <a:pt x="118" y="237"/>
                      <a:pt x="125" y="261"/>
                    </a:cubicBezTo>
                    <a:cubicBezTo>
                      <a:pt x="117" y="259"/>
                      <a:pt x="108" y="260"/>
                      <a:pt x="99" y="264"/>
                    </a:cubicBezTo>
                    <a:cubicBezTo>
                      <a:pt x="51" y="289"/>
                      <a:pt x="13" y="396"/>
                      <a:pt x="7" y="421"/>
                    </a:cubicBezTo>
                    <a:cubicBezTo>
                      <a:pt x="3" y="443"/>
                      <a:pt x="0" y="463"/>
                      <a:pt x="0" y="482"/>
                    </a:cubicBezTo>
                    <a:cubicBezTo>
                      <a:pt x="0" y="535"/>
                      <a:pt x="18" y="577"/>
                      <a:pt x="56" y="619"/>
                    </a:cubicBezTo>
                    <a:cubicBezTo>
                      <a:pt x="22" y="652"/>
                      <a:pt x="12" y="704"/>
                      <a:pt x="12" y="750"/>
                    </a:cubicBezTo>
                    <a:cubicBezTo>
                      <a:pt x="12" y="772"/>
                      <a:pt x="14" y="792"/>
                      <a:pt x="17" y="808"/>
                    </a:cubicBezTo>
                    <a:cubicBezTo>
                      <a:pt x="24" y="856"/>
                      <a:pt x="44" y="895"/>
                      <a:pt x="64" y="933"/>
                    </a:cubicBezTo>
                    <a:cubicBezTo>
                      <a:pt x="73" y="950"/>
                      <a:pt x="83" y="968"/>
                      <a:pt x="91" y="986"/>
                    </a:cubicBezTo>
                    <a:cubicBezTo>
                      <a:pt x="92" y="988"/>
                      <a:pt x="95" y="990"/>
                      <a:pt x="97" y="989"/>
                    </a:cubicBezTo>
                    <a:cubicBezTo>
                      <a:pt x="100" y="987"/>
                      <a:pt x="101" y="984"/>
                      <a:pt x="100" y="982"/>
                    </a:cubicBezTo>
                    <a:cubicBezTo>
                      <a:pt x="92" y="963"/>
                      <a:pt x="82" y="945"/>
                      <a:pt x="73" y="928"/>
                    </a:cubicBezTo>
                    <a:cubicBezTo>
                      <a:pt x="53" y="889"/>
                      <a:pt x="33" y="853"/>
                      <a:pt x="27" y="807"/>
                    </a:cubicBezTo>
                    <a:cubicBezTo>
                      <a:pt x="20" y="758"/>
                      <a:pt x="15" y="669"/>
                      <a:pt x="66" y="623"/>
                    </a:cubicBezTo>
                    <a:cubicBezTo>
                      <a:pt x="67" y="622"/>
                      <a:pt x="68" y="620"/>
                      <a:pt x="68" y="619"/>
                    </a:cubicBezTo>
                    <a:cubicBezTo>
                      <a:pt x="68" y="618"/>
                      <a:pt x="67" y="616"/>
                      <a:pt x="66" y="615"/>
                    </a:cubicBezTo>
                    <a:cubicBezTo>
                      <a:pt x="15" y="561"/>
                      <a:pt x="0" y="503"/>
                      <a:pt x="17" y="423"/>
                    </a:cubicBezTo>
                    <a:cubicBezTo>
                      <a:pt x="23" y="395"/>
                      <a:pt x="61" y="295"/>
                      <a:pt x="104" y="274"/>
                    </a:cubicBezTo>
                    <a:cubicBezTo>
                      <a:pt x="113" y="269"/>
                      <a:pt x="122" y="268"/>
                      <a:pt x="130" y="272"/>
                    </a:cubicBezTo>
                    <a:cubicBezTo>
                      <a:pt x="132" y="273"/>
                      <a:pt x="134" y="272"/>
                      <a:pt x="136" y="271"/>
                    </a:cubicBezTo>
                    <a:cubicBezTo>
                      <a:pt x="137" y="270"/>
                      <a:pt x="138" y="267"/>
                      <a:pt x="137" y="266"/>
                    </a:cubicBezTo>
                    <a:cubicBezTo>
                      <a:pt x="120" y="215"/>
                      <a:pt x="119" y="165"/>
                      <a:pt x="136" y="125"/>
                    </a:cubicBezTo>
                    <a:cubicBezTo>
                      <a:pt x="147" y="97"/>
                      <a:pt x="178" y="31"/>
                      <a:pt x="218" y="10"/>
                    </a:cubicBezTo>
                    <a:cubicBezTo>
                      <a:pt x="221" y="9"/>
                      <a:pt x="222" y="6"/>
                      <a:pt x="220" y="3"/>
                    </a:cubicBezTo>
                    <a:cubicBezTo>
                      <a:pt x="219" y="1"/>
                      <a:pt x="216" y="0"/>
                      <a:pt x="213"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5" name="Freeform 29">
                <a:extLst>
                  <a:ext uri="{FF2B5EF4-FFF2-40B4-BE49-F238E27FC236}">
                    <a16:creationId xmlns:a16="http://schemas.microsoft.com/office/drawing/2014/main" xmlns="" id="{C20E38BE-424F-4727-8A21-F3AA33F1DA63}"/>
                  </a:ext>
                </a:extLst>
              </p:cNvPr>
              <p:cNvSpPr/>
              <p:nvPr/>
            </p:nvSpPr>
            <p:spPr>
              <a:xfrm>
                <a:off x="4633" y="2270"/>
                <a:ext cx="570" cy="128"/>
              </a:xfrm>
              <a:custGeom>
                <a:avLst/>
                <a:gdLst/>
                <a:ahLst/>
                <a:cxnLst>
                  <a:cxn ang="0">
                    <a:pos x="297" y="4"/>
                  </a:cxn>
                  <a:cxn ang="0">
                    <a:pos x="196" y="37"/>
                  </a:cxn>
                  <a:cxn ang="0">
                    <a:pos x="189" y="42"/>
                  </a:cxn>
                  <a:cxn ang="0">
                    <a:pos x="135" y="98"/>
                  </a:cxn>
                  <a:cxn ang="0">
                    <a:pos x="26" y="97"/>
                  </a:cxn>
                  <a:cxn ang="0">
                    <a:pos x="0" y="122"/>
                  </a:cxn>
                  <a:cxn ang="0">
                    <a:pos x="3" y="128"/>
                  </a:cxn>
                  <a:cxn ang="0">
                    <a:pos x="8" y="124"/>
                  </a:cxn>
                  <a:cxn ang="0">
                    <a:pos x="29" y="104"/>
                  </a:cxn>
                  <a:cxn ang="0">
                    <a:pos x="137" y="108"/>
                  </a:cxn>
                  <a:cxn ang="0">
                    <a:pos x="140" y="107"/>
                  </a:cxn>
                  <a:cxn ang="0">
                    <a:pos x="142" y="104"/>
                  </a:cxn>
                  <a:cxn ang="0">
                    <a:pos x="193" y="49"/>
                  </a:cxn>
                  <a:cxn ang="0">
                    <a:pos x="201" y="44"/>
                  </a:cxn>
                  <a:cxn ang="0">
                    <a:pos x="297" y="13"/>
                  </a:cxn>
                  <a:cxn ang="0">
                    <a:pos x="473" y="94"/>
                  </a:cxn>
                  <a:cxn ang="0">
                    <a:pos x="479" y="96"/>
                  </a:cxn>
                  <a:cxn ang="0">
                    <a:pos x="528" y="96"/>
                  </a:cxn>
                  <a:cxn ang="0">
                    <a:pos x="547" y="104"/>
                  </a:cxn>
                  <a:cxn ang="0">
                    <a:pos x="567" y="110"/>
                  </a:cxn>
                  <a:cxn ang="0">
                    <a:pos x="569" y="105"/>
                  </a:cxn>
                  <a:cxn ang="0">
                    <a:pos x="565" y="102"/>
                  </a:cxn>
                  <a:cxn ang="0">
                    <a:pos x="551" y="97"/>
                  </a:cxn>
                  <a:cxn ang="0">
                    <a:pos x="530" y="88"/>
                  </a:cxn>
                  <a:cxn ang="0">
                    <a:pos x="479" y="87"/>
                  </a:cxn>
                  <a:cxn ang="0">
                    <a:pos x="297" y="4"/>
                  </a:cxn>
                </a:cxnLst>
                <a:rect l="0" t="0" r="0" b="0"/>
                <a:pathLst>
                  <a:path w="698" h="157">
                    <a:moveTo>
                      <a:pt x="364" y="6"/>
                    </a:moveTo>
                    <a:cubicBezTo>
                      <a:pt x="318" y="8"/>
                      <a:pt x="276" y="22"/>
                      <a:pt x="241" y="46"/>
                    </a:cubicBezTo>
                    <a:cubicBezTo>
                      <a:pt x="232" y="52"/>
                      <a:pt x="232" y="52"/>
                      <a:pt x="232" y="52"/>
                    </a:cubicBezTo>
                    <a:cubicBezTo>
                      <a:pt x="207" y="68"/>
                      <a:pt x="171" y="93"/>
                      <a:pt x="166" y="121"/>
                    </a:cubicBezTo>
                    <a:cubicBezTo>
                      <a:pt x="131" y="109"/>
                      <a:pt x="70" y="102"/>
                      <a:pt x="32" y="119"/>
                    </a:cubicBezTo>
                    <a:cubicBezTo>
                      <a:pt x="16" y="126"/>
                      <a:pt x="6" y="136"/>
                      <a:pt x="1" y="150"/>
                    </a:cubicBezTo>
                    <a:cubicBezTo>
                      <a:pt x="0" y="153"/>
                      <a:pt x="1" y="156"/>
                      <a:pt x="4" y="157"/>
                    </a:cubicBezTo>
                    <a:cubicBezTo>
                      <a:pt x="6" y="157"/>
                      <a:pt x="9" y="156"/>
                      <a:pt x="10" y="153"/>
                    </a:cubicBezTo>
                    <a:cubicBezTo>
                      <a:pt x="14" y="142"/>
                      <a:pt x="23" y="134"/>
                      <a:pt x="36" y="128"/>
                    </a:cubicBezTo>
                    <a:cubicBezTo>
                      <a:pt x="73" y="112"/>
                      <a:pt x="137" y="120"/>
                      <a:pt x="168" y="133"/>
                    </a:cubicBezTo>
                    <a:cubicBezTo>
                      <a:pt x="169" y="133"/>
                      <a:pt x="171" y="133"/>
                      <a:pt x="172" y="132"/>
                    </a:cubicBezTo>
                    <a:cubicBezTo>
                      <a:pt x="174" y="131"/>
                      <a:pt x="175" y="130"/>
                      <a:pt x="175" y="128"/>
                    </a:cubicBezTo>
                    <a:cubicBezTo>
                      <a:pt x="175" y="102"/>
                      <a:pt x="213" y="77"/>
                      <a:pt x="237" y="61"/>
                    </a:cubicBezTo>
                    <a:cubicBezTo>
                      <a:pt x="247" y="54"/>
                      <a:pt x="247" y="54"/>
                      <a:pt x="247" y="54"/>
                    </a:cubicBezTo>
                    <a:cubicBezTo>
                      <a:pt x="280" y="31"/>
                      <a:pt x="320" y="18"/>
                      <a:pt x="364" y="16"/>
                    </a:cubicBezTo>
                    <a:cubicBezTo>
                      <a:pt x="472" y="10"/>
                      <a:pt x="541" y="42"/>
                      <a:pt x="580" y="116"/>
                    </a:cubicBezTo>
                    <a:cubicBezTo>
                      <a:pt x="581" y="118"/>
                      <a:pt x="584" y="119"/>
                      <a:pt x="587" y="118"/>
                    </a:cubicBezTo>
                    <a:cubicBezTo>
                      <a:pt x="608" y="109"/>
                      <a:pt x="634" y="114"/>
                      <a:pt x="647" y="118"/>
                    </a:cubicBezTo>
                    <a:cubicBezTo>
                      <a:pt x="654" y="120"/>
                      <a:pt x="663" y="124"/>
                      <a:pt x="670" y="128"/>
                    </a:cubicBezTo>
                    <a:cubicBezTo>
                      <a:pt x="685" y="135"/>
                      <a:pt x="691" y="138"/>
                      <a:pt x="695" y="136"/>
                    </a:cubicBezTo>
                    <a:cubicBezTo>
                      <a:pt x="697" y="135"/>
                      <a:pt x="698" y="133"/>
                      <a:pt x="697" y="130"/>
                    </a:cubicBezTo>
                    <a:cubicBezTo>
                      <a:pt x="697" y="128"/>
                      <a:pt x="695" y="126"/>
                      <a:pt x="692" y="126"/>
                    </a:cubicBezTo>
                    <a:cubicBezTo>
                      <a:pt x="690" y="126"/>
                      <a:pt x="681" y="122"/>
                      <a:pt x="675" y="119"/>
                    </a:cubicBezTo>
                    <a:cubicBezTo>
                      <a:pt x="667" y="115"/>
                      <a:pt x="657" y="110"/>
                      <a:pt x="650" y="108"/>
                    </a:cubicBezTo>
                    <a:cubicBezTo>
                      <a:pt x="627" y="102"/>
                      <a:pt x="605" y="102"/>
                      <a:pt x="587" y="107"/>
                    </a:cubicBezTo>
                    <a:cubicBezTo>
                      <a:pt x="545" y="32"/>
                      <a:pt x="474" y="0"/>
                      <a:pt x="364" y="6"/>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6" name="Freeform 30">
                <a:extLst>
                  <a:ext uri="{FF2B5EF4-FFF2-40B4-BE49-F238E27FC236}">
                    <a16:creationId xmlns:a16="http://schemas.microsoft.com/office/drawing/2014/main" xmlns="" id="{E2067401-4892-455B-9734-5864CFEDA747}"/>
                  </a:ext>
                </a:extLst>
              </p:cNvPr>
              <p:cNvSpPr/>
              <p:nvPr/>
            </p:nvSpPr>
            <p:spPr>
              <a:xfrm>
                <a:off x="5250" y="2417"/>
                <a:ext cx="161" cy="807"/>
              </a:xfrm>
              <a:custGeom>
                <a:avLst/>
                <a:gdLst/>
                <a:ahLst/>
                <a:cxnLst>
                  <a:cxn ang="0">
                    <a:pos x="0" y="3"/>
                  </a:cxn>
                  <a:cxn ang="0">
                    <a:pos x="2" y="8"/>
                  </a:cxn>
                  <a:cxn ang="0">
                    <a:pos x="65" y="95"/>
                  </a:cxn>
                  <a:cxn ang="0">
                    <a:pos x="66" y="206"/>
                  </a:cxn>
                  <a:cxn ang="0">
                    <a:pos x="66" y="210"/>
                  </a:cxn>
                  <a:cxn ang="0">
                    <a:pos x="69" y="212"/>
                  </a:cxn>
                  <a:cxn ang="0">
                    <a:pos x="151" y="346"/>
                  </a:cxn>
                  <a:cxn ang="0">
                    <a:pos x="102" y="520"/>
                  </a:cxn>
                  <a:cxn ang="0">
                    <a:pos x="102" y="523"/>
                  </a:cxn>
                  <a:cxn ang="0">
                    <a:pos x="103" y="526"/>
                  </a:cxn>
                  <a:cxn ang="0">
                    <a:pos x="151" y="658"/>
                  </a:cxn>
                  <a:cxn ang="0">
                    <a:pos x="111" y="798"/>
                  </a:cxn>
                  <a:cxn ang="0">
                    <a:pos x="111" y="804"/>
                  </a:cxn>
                  <a:cxn ang="0">
                    <a:pos x="116" y="805"/>
                  </a:cxn>
                  <a:cxn ang="0">
                    <a:pos x="160" y="680"/>
                  </a:cxn>
                  <a:cxn ang="0">
                    <a:pos x="160" y="658"/>
                  </a:cxn>
                  <a:cxn ang="0">
                    <a:pos x="111" y="522"/>
                  </a:cxn>
                  <a:cxn ang="0">
                    <a:pos x="161" y="376"/>
                  </a:cxn>
                  <a:cxn ang="0">
                    <a:pos x="159" y="345"/>
                  </a:cxn>
                  <a:cxn ang="0">
                    <a:pos x="76" y="205"/>
                  </a:cxn>
                  <a:cxn ang="0">
                    <a:pos x="84" y="157"/>
                  </a:cxn>
                  <a:cxn ang="0">
                    <a:pos x="73" y="93"/>
                  </a:cxn>
                  <a:cxn ang="0">
                    <a:pos x="6" y="0"/>
                  </a:cxn>
                  <a:cxn ang="0">
                    <a:pos x="0" y="3"/>
                  </a:cxn>
                </a:cxnLst>
                <a:rect l="0" t="0" r="0" b="0"/>
                <a:pathLst>
                  <a:path w="197" h="988">
                    <a:moveTo>
                      <a:pt x="1" y="4"/>
                    </a:moveTo>
                    <a:cubicBezTo>
                      <a:pt x="0" y="6"/>
                      <a:pt x="1" y="9"/>
                      <a:pt x="3" y="11"/>
                    </a:cubicBezTo>
                    <a:cubicBezTo>
                      <a:pt x="34" y="25"/>
                      <a:pt x="64" y="66"/>
                      <a:pt x="80" y="117"/>
                    </a:cubicBezTo>
                    <a:cubicBezTo>
                      <a:pt x="98" y="170"/>
                      <a:pt x="98" y="222"/>
                      <a:pt x="81" y="253"/>
                    </a:cubicBezTo>
                    <a:cubicBezTo>
                      <a:pt x="80" y="254"/>
                      <a:pt x="80" y="256"/>
                      <a:pt x="81" y="258"/>
                    </a:cubicBezTo>
                    <a:cubicBezTo>
                      <a:pt x="82" y="259"/>
                      <a:pt x="83" y="260"/>
                      <a:pt x="85" y="260"/>
                    </a:cubicBezTo>
                    <a:cubicBezTo>
                      <a:pt x="150" y="262"/>
                      <a:pt x="180" y="371"/>
                      <a:pt x="185" y="424"/>
                    </a:cubicBezTo>
                    <a:cubicBezTo>
                      <a:pt x="190" y="488"/>
                      <a:pt x="185" y="576"/>
                      <a:pt x="126" y="637"/>
                    </a:cubicBezTo>
                    <a:cubicBezTo>
                      <a:pt x="125" y="638"/>
                      <a:pt x="125" y="640"/>
                      <a:pt x="125" y="641"/>
                    </a:cubicBezTo>
                    <a:cubicBezTo>
                      <a:pt x="125" y="643"/>
                      <a:pt x="126" y="644"/>
                      <a:pt x="127" y="645"/>
                    </a:cubicBezTo>
                    <a:cubicBezTo>
                      <a:pt x="175" y="671"/>
                      <a:pt x="184" y="766"/>
                      <a:pt x="185" y="806"/>
                    </a:cubicBezTo>
                    <a:cubicBezTo>
                      <a:pt x="188" y="868"/>
                      <a:pt x="184" y="938"/>
                      <a:pt x="137" y="978"/>
                    </a:cubicBezTo>
                    <a:cubicBezTo>
                      <a:pt x="135" y="980"/>
                      <a:pt x="134" y="983"/>
                      <a:pt x="136" y="985"/>
                    </a:cubicBezTo>
                    <a:cubicBezTo>
                      <a:pt x="138" y="988"/>
                      <a:pt x="141" y="988"/>
                      <a:pt x="143" y="986"/>
                    </a:cubicBezTo>
                    <a:cubicBezTo>
                      <a:pt x="187" y="949"/>
                      <a:pt x="196" y="890"/>
                      <a:pt x="196" y="833"/>
                    </a:cubicBezTo>
                    <a:cubicBezTo>
                      <a:pt x="196" y="824"/>
                      <a:pt x="196" y="815"/>
                      <a:pt x="196" y="806"/>
                    </a:cubicBezTo>
                    <a:cubicBezTo>
                      <a:pt x="194" y="766"/>
                      <a:pt x="185" y="672"/>
                      <a:pt x="137" y="640"/>
                    </a:cubicBezTo>
                    <a:cubicBezTo>
                      <a:pt x="184" y="589"/>
                      <a:pt x="197" y="520"/>
                      <a:pt x="197" y="461"/>
                    </a:cubicBezTo>
                    <a:cubicBezTo>
                      <a:pt x="197" y="448"/>
                      <a:pt x="196" y="435"/>
                      <a:pt x="195" y="423"/>
                    </a:cubicBezTo>
                    <a:cubicBezTo>
                      <a:pt x="190" y="369"/>
                      <a:pt x="159" y="260"/>
                      <a:pt x="93" y="251"/>
                    </a:cubicBezTo>
                    <a:cubicBezTo>
                      <a:pt x="100" y="235"/>
                      <a:pt x="103" y="215"/>
                      <a:pt x="103" y="193"/>
                    </a:cubicBezTo>
                    <a:cubicBezTo>
                      <a:pt x="103" y="169"/>
                      <a:pt x="99" y="141"/>
                      <a:pt x="90" y="114"/>
                    </a:cubicBezTo>
                    <a:cubicBezTo>
                      <a:pt x="72" y="59"/>
                      <a:pt x="42" y="17"/>
                      <a:pt x="8" y="1"/>
                    </a:cubicBezTo>
                    <a:cubicBezTo>
                      <a:pt x="5" y="0"/>
                      <a:pt x="2" y="1"/>
                      <a:pt x="1" y="4"/>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7" name="Freeform 31">
                <a:extLst>
                  <a:ext uri="{FF2B5EF4-FFF2-40B4-BE49-F238E27FC236}">
                    <a16:creationId xmlns:a16="http://schemas.microsoft.com/office/drawing/2014/main" xmlns="" id="{CE38C1B8-003B-43BD-A3F2-30C796F46AC3}"/>
                  </a:ext>
                </a:extLst>
              </p:cNvPr>
              <p:cNvSpPr/>
              <p:nvPr/>
            </p:nvSpPr>
            <p:spPr>
              <a:xfrm>
                <a:off x="4811" y="2381"/>
                <a:ext cx="240" cy="215"/>
              </a:xfrm>
              <a:custGeom>
                <a:avLst/>
                <a:gdLst/>
                <a:ahLst/>
                <a:cxnLst>
                  <a:cxn ang="0">
                    <a:pos x="97" y="0"/>
                  </a:cxn>
                  <a:cxn ang="0">
                    <a:pos x="16" y="64"/>
                  </a:cxn>
                  <a:cxn ang="0">
                    <a:pos x="15" y="161"/>
                  </a:cxn>
                  <a:cxn ang="0">
                    <a:pos x="166" y="201"/>
                  </a:cxn>
                  <a:cxn ang="0">
                    <a:pos x="232" y="152"/>
                  </a:cxn>
                  <a:cxn ang="0">
                    <a:pos x="231" y="98"/>
                  </a:cxn>
                  <a:cxn ang="0">
                    <a:pos x="160" y="64"/>
                  </a:cxn>
                  <a:cxn ang="0">
                    <a:pos x="106" y="102"/>
                  </a:cxn>
                  <a:cxn ang="0">
                    <a:pos x="116" y="137"/>
                  </a:cxn>
                  <a:cxn ang="0">
                    <a:pos x="131" y="139"/>
                  </a:cxn>
                  <a:cxn ang="0">
                    <a:pos x="142" y="136"/>
                  </a:cxn>
                  <a:cxn ang="0">
                    <a:pos x="143" y="131"/>
                  </a:cxn>
                  <a:cxn ang="0">
                    <a:pos x="139" y="128"/>
                  </a:cxn>
                  <a:cxn ang="0">
                    <a:pos x="128" y="128"/>
                  </a:cxn>
                  <a:cxn ang="0">
                    <a:pos x="125" y="128"/>
                  </a:cxn>
                  <a:cxn ang="0">
                    <a:pos x="121" y="129"/>
                  </a:cxn>
                  <a:cxn ang="0">
                    <a:pos x="114" y="111"/>
                  </a:cxn>
                  <a:cxn ang="0">
                    <a:pos x="115" y="104"/>
                  </a:cxn>
                  <a:cxn ang="0">
                    <a:pos x="160" y="72"/>
                  </a:cxn>
                  <a:cxn ang="0">
                    <a:pos x="223" y="102"/>
                  </a:cxn>
                  <a:cxn ang="0">
                    <a:pos x="224" y="147"/>
                  </a:cxn>
                  <a:cxn ang="0">
                    <a:pos x="164" y="193"/>
                  </a:cxn>
                  <a:cxn ang="0">
                    <a:pos x="22" y="156"/>
                  </a:cxn>
                  <a:cxn ang="0">
                    <a:pos x="23" y="67"/>
                  </a:cxn>
                  <a:cxn ang="0">
                    <a:pos x="98" y="8"/>
                  </a:cxn>
                  <a:cxn ang="0">
                    <a:pos x="102" y="3"/>
                  </a:cxn>
                  <a:cxn ang="0">
                    <a:pos x="97" y="0"/>
                  </a:cxn>
                </a:cxnLst>
                <a:rect l="0" t="0" r="0" b="0"/>
                <a:pathLst>
                  <a:path w="294" h="263">
                    <a:moveTo>
                      <a:pt x="120" y="0"/>
                    </a:moveTo>
                    <a:cubicBezTo>
                      <a:pt x="80" y="5"/>
                      <a:pt x="41" y="35"/>
                      <a:pt x="20" y="79"/>
                    </a:cubicBezTo>
                    <a:cubicBezTo>
                      <a:pt x="0" y="120"/>
                      <a:pt x="0" y="164"/>
                      <a:pt x="19" y="197"/>
                    </a:cubicBezTo>
                    <a:cubicBezTo>
                      <a:pt x="54" y="255"/>
                      <a:pt x="151" y="263"/>
                      <a:pt x="204" y="247"/>
                    </a:cubicBezTo>
                    <a:cubicBezTo>
                      <a:pt x="243" y="235"/>
                      <a:pt x="272" y="212"/>
                      <a:pt x="285" y="186"/>
                    </a:cubicBezTo>
                    <a:cubicBezTo>
                      <a:pt x="294" y="166"/>
                      <a:pt x="293" y="144"/>
                      <a:pt x="283" y="121"/>
                    </a:cubicBezTo>
                    <a:cubicBezTo>
                      <a:pt x="269" y="90"/>
                      <a:pt x="229" y="76"/>
                      <a:pt x="196" y="79"/>
                    </a:cubicBezTo>
                    <a:cubicBezTo>
                      <a:pt x="163" y="81"/>
                      <a:pt x="139" y="98"/>
                      <a:pt x="131" y="125"/>
                    </a:cubicBezTo>
                    <a:cubicBezTo>
                      <a:pt x="127" y="140"/>
                      <a:pt x="132" y="159"/>
                      <a:pt x="143" y="168"/>
                    </a:cubicBezTo>
                    <a:cubicBezTo>
                      <a:pt x="148" y="172"/>
                      <a:pt x="154" y="173"/>
                      <a:pt x="161" y="171"/>
                    </a:cubicBezTo>
                    <a:cubicBezTo>
                      <a:pt x="164" y="172"/>
                      <a:pt x="168" y="171"/>
                      <a:pt x="174" y="167"/>
                    </a:cubicBezTo>
                    <a:cubicBezTo>
                      <a:pt x="175" y="165"/>
                      <a:pt x="176" y="163"/>
                      <a:pt x="176" y="161"/>
                    </a:cubicBezTo>
                    <a:cubicBezTo>
                      <a:pt x="175" y="159"/>
                      <a:pt x="173" y="158"/>
                      <a:pt x="171" y="157"/>
                    </a:cubicBezTo>
                    <a:cubicBezTo>
                      <a:pt x="163" y="156"/>
                      <a:pt x="160" y="156"/>
                      <a:pt x="158" y="157"/>
                    </a:cubicBezTo>
                    <a:cubicBezTo>
                      <a:pt x="156" y="157"/>
                      <a:pt x="154" y="157"/>
                      <a:pt x="154" y="157"/>
                    </a:cubicBezTo>
                    <a:cubicBezTo>
                      <a:pt x="152" y="156"/>
                      <a:pt x="150" y="157"/>
                      <a:pt x="149" y="159"/>
                    </a:cubicBezTo>
                    <a:cubicBezTo>
                      <a:pt x="143" y="155"/>
                      <a:pt x="140" y="145"/>
                      <a:pt x="140" y="136"/>
                    </a:cubicBezTo>
                    <a:cubicBezTo>
                      <a:pt x="140" y="133"/>
                      <a:pt x="140" y="130"/>
                      <a:pt x="141" y="128"/>
                    </a:cubicBezTo>
                    <a:cubicBezTo>
                      <a:pt x="147" y="106"/>
                      <a:pt x="168" y="91"/>
                      <a:pt x="197" y="89"/>
                    </a:cubicBezTo>
                    <a:cubicBezTo>
                      <a:pt x="226" y="87"/>
                      <a:pt x="262" y="99"/>
                      <a:pt x="274" y="125"/>
                    </a:cubicBezTo>
                    <a:cubicBezTo>
                      <a:pt x="283" y="145"/>
                      <a:pt x="283" y="164"/>
                      <a:pt x="275" y="181"/>
                    </a:cubicBezTo>
                    <a:cubicBezTo>
                      <a:pt x="264" y="205"/>
                      <a:pt x="237" y="226"/>
                      <a:pt x="201" y="237"/>
                    </a:cubicBezTo>
                    <a:cubicBezTo>
                      <a:pt x="151" y="253"/>
                      <a:pt x="60" y="246"/>
                      <a:pt x="28" y="192"/>
                    </a:cubicBezTo>
                    <a:cubicBezTo>
                      <a:pt x="10" y="162"/>
                      <a:pt x="11" y="121"/>
                      <a:pt x="29" y="83"/>
                    </a:cubicBezTo>
                    <a:cubicBezTo>
                      <a:pt x="49" y="43"/>
                      <a:pt x="84" y="15"/>
                      <a:pt x="121" y="10"/>
                    </a:cubicBezTo>
                    <a:cubicBezTo>
                      <a:pt x="124" y="10"/>
                      <a:pt x="126" y="7"/>
                      <a:pt x="126" y="4"/>
                    </a:cubicBezTo>
                    <a:cubicBezTo>
                      <a:pt x="125" y="2"/>
                      <a:pt x="123" y="0"/>
                      <a:pt x="120"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8" name="Freeform 32">
                <a:extLst>
                  <a:ext uri="{FF2B5EF4-FFF2-40B4-BE49-F238E27FC236}">
                    <a16:creationId xmlns:a16="http://schemas.microsoft.com/office/drawing/2014/main" xmlns="" id="{66B437B0-800B-4F73-8897-125102EB4B26}"/>
                  </a:ext>
                </a:extLst>
              </p:cNvPr>
              <p:cNvSpPr/>
              <p:nvPr/>
            </p:nvSpPr>
            <p:spPr>
              <a:xfrm>
                <a:off x="4674" y="2484"/>
                <a:ext cx="511" cy="310"/>
              </a:xfrm>
              <a:custGeom>
                <a:avLst/>
                <a:gdLst/>
                <a:ahLst/>
                <a:cxnLst>
                  <a:cxn ang="0">
                    <a:pos x="139" y="1"/>
                  </a:cxn>
                  <a:cxn ang="0">
                    <a:pos x="102" y="18"/>
                  </a:cxn>
                  <a:cxn ang="0">
                    <a:pos x="35" y="66"/>
                  </a:cxn>
                  <a:cxn ang="0">
                    <a:pos x="19" y="229"/>
                  </a:cxn>
                  <a:cxn ang="0">
                    <a:pos x="154" y="299"/>
                  </a:cxn>
                  <a:cxn ang="0">
                    <a:pos x="162" y="300"/>
                  </a:cxn>
                  <a:cxn ang="0">
                    <a:pos x="379" y="289"/>
                  </a:cxn>
                  <a:cxn ang="0">
                    <a:pos x="489" y="217"/>
                  </a:cxn>
                  <a:cxn ang="0">
                    <a:pos x="500" y="103"/>
                  </a:cxn>
                  <a:cxn ang="0">
                    <a:pos x="425" y="34"/>
                  </a:cxn>
                  <a:cxn ang="0">
                    <a:pos x="373" y="8"/>
                  </a:cxn>
                  <a:cxn ang="0">
                    <a:pos x="368" y="9"/>
                  </a:cxn>
                  <a:cxn ang="0">
                    <a:pos x="368" y="15"/>
                  </a:cxn>
                  <a:cxn ang="0">
                    <a:pos x="422" y="42"/>
                  </a:cxn>
                  <a:cxn ang="0">
                    <a:pos x="492" y="105"/>
                  </a:cxn>
                  <a:cxn ang="0">
                    <a:pos x="482" y="213"/>
                  </a:cxn>
                  <a:cxn ang="0">
                    <a:pos x="377" y="281"/>
                  </a:cxn>
                  <a:cxn ang="0">
                    <a:pos x="163" y="291"/>
                  </a:cxn>
                  <a:cxn ang="0">
                    <a:pos x="154" y="291"/>
                  </a:cxn>
                  <a:cxn ang="0">
                    <a:pos x="27" y="226"/>
                  </a:cxn>
                  <a:cxn ang="0">
                    <a:pos x="42" y="70"/>
                  </a:cxn>
                  <a:cxn ang="0">
                    <a:pos x="105" y="26"/>
                  </a:cxn>
                  <a:cxn ang="0">
                    <a:pos x="143" y="8"/>
                  </a:cxn>
                  <a:cxn ang="0">
                    <a:pos x="145" y="3"/>
                  </a:cxn>
                  <a:cxn ang="0">
                    <a:pos x="139" y="1"/>
                  </a:cxn>
                </a:cxnLst>
                <a:rect l="0" t="0" r="0" b="0"/>
                <a:pathLst>
                  <a:path w="626" h="379">
                    <a:moveTo>
                      <a:pt x="171" y="2"/>
                    </a:moveTo>
                    <a:cubicBezTo>
                      <a:pt x="156" y="11"/>
                      <a:pt x="141" y="17"/>
                      <a:pt x="126" y="23"/>
                    </a:cubicBezTo>
                    <a:cubicBezTo>
                      <a:pt x="96" y="35"/>
                      <a:pt x="65" y="47"/>
                      <a:pt x="44" y="81"/>
                    </a:cubicBezTo>
                    <a:cubicBezTo>
                      <a:pt x="7" y="139"/>
                      <a:pt x="0" y="218"/>
                      <a:pt x="24" y="281"/>
                    </a:cubicBezTo>
                    <a:cubicBezTo>
                      <a:pt x="53" y="355"/>
                      <a:pt x="122" y="360"/>
                      <a:pt x="189" y="366"/>
                    </a:cubicBezTo>
                    <a:cubicBezTo>
                      <a:pt x="199" y="367"/>
                      <a:pt x="199" y="367"/>
                      <a:pt x="199" y="367"/>
                    </a:cubicBezTo>
                    <a:cubicBezTo>
                      <a:pt x="283" y="374"/>
                      <a:pt x="380" y="379"/>
                      <a:pt x="465" y="354"/>
                    </a:cubicBezTo>
                    <a:cubicBezTo>
                      <a:pt x="536" y="332"/>
                      <a:pt x="581" y="304"/>
                      <a:pt x="600" y="266"/>
                    </a:cubicBezTo>
                    <a:cubicBezTo>
                      <a:pt x="626" y="218"/>
                      <a:pt x="619" y="158"/>
                      <a:pt x="613" y="127"/>
                    </a:cubicBezTo>
                    <a:cubicBezTo>
                      <a:pt x="601" y="69"/>
                      <a:pt x="560" y="55"/>
                      <a:pt x="521" y="42"/>
                    </a:cubicBezTo>
                    <a:cubicBezTo>
                      <a:pt x="498" y="35"/>
                      <a:pt x="475" y="27"/>
                      <a:pt x="458" y="11"/>
                    </a:cubicBezTo>
                    <a:cubicBezTo>
                      <a:pt x="456" y="9"/>
                      <a:pt x="452" y="10"/>
                      <a:pt x="451" y="12"/>
                    </a:cubicBezTo>
                    <a:cubicBezTo>
                      <a:pt x="449" y="14"/>
                      <a:pt x="449" y="17"/>
                      <a:pt x="451" y="19"/>
                    </a:cubicBezTo>
                    <a:cubicBezTo>
                      <a:pt x="470" y="36"/>
                      <a:pt x="494" y="44"/>
                      <a:pt x="517" y="52"/>
                    </a:cubicBezTo>
                    <a:cubicBezTo>
                      <a:pt x="556" y="65"/>
                      <a:pt x="592" y="77"/>
                      <a:pt x="603" y="129"/>
                    </a:cubicBezTo>
                    <a:cubicBezTo>
                      <a:pt x="609" y="159"/>
                      <a:pt x="616" y="216"/>
                      <a:pt x="591" y="261"/>
                    </a:cubicBezTo>
                    <a:cubicBezTo>
                      <a:pt x="573" y="296"/>
                      <a:pt x="530" y="323"/>
                      <a:pt x="462" y="344"/>
                    </a:cubicBezTo>
                    <a:cubicBezTo>
                      <a:pt x="379" y="369"/>
                      <a:pt x="283" y="364"/>
                      <a:pt x="200" y="356"/>
                    </a:cubicBezTo>
                    <a:cubicBezTo>
                      <a:pt x="189" y="356"/>
                      <a:pt x="189" y="356"/>
                      <a:pt x="189" y="356"/>
                    </a:cubicBezTo>
                    <a:cubicBezTo>
                      <a:pt x="126" y="350"/>
                      <a:pt x="60" y="345"/>
                      <a:pt x="34" y="277"/>
                    </a:cubicBezTo>
                    <a:cubicBezTo>
                      <a:pt x="10" y="217"/>
                      <a:pt x="18" y="142"/>
                      <a:pt x="52" y="86"/>
                    </a:cubicBezTo>
                    <a:cubicBezTo>
                      <a:pt x="71" y="55"/>
                      <a:pt x="100" y="44"/>
                      <a:pt x="129" y="32"/>
                    </a:cubicBezTo>
                    <a:cubicBezTo>
                      <a:pt x="145" y="26"/>
                      <a:pt x="161" y="20"/>
                      <a:pt x="176" y="11"/>
                    </a:cubicBezTo>
                    <a:cubicBezTo>
                      <a:pt x="178" y="9"/>
                      <a:pt x="179" y="6"/>
                      <a:pt x="178" y="4"/>
                    </a:cubicBezTo>
                    <a:cubicBezTo>
                      <a:pt x="176" y="1"/>
                      <a:pt x="173" y="0"/>
                      <a:pt x="171"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99" name="Freeform 33">
                <a:extLst>
                  <a:ext uri="{FF2B5EF4-FFF2-40B4-BE49-F238E27FC236}">
                    <a16:creationId xmlns:a16="http://schemas.microsoft.com/office/drawing/2014/main" xmlns="" id="{8547CBED-DD08-4B8E-A1CE-51D01BEF972A}"/>
                  </a:ext>
                </a:extLst>
              </p:cNvPr>
              <p:cNvSpPr>
                <a:spLocks noEditPoints="1"/>
              </p:cNvSpPr>
              <p:nvPr/>
            </p:nvSpPr>
            <p:spPr>
              <a:xfrm>
                <a:off x="4770" y="2601"/>
                <a:ext cx="54" cy="52"/>
              </a:xfrm>
              <a:custGeom>
                <a:avLst/>
                <a:gdLst/>
                <a:ahLst/>
                <a:cxnLst>
                  <a:cxn ang="0">
                    <a:pos x="4" y="0"/>
                  </a:cxn>
                  <a:cxn ang="0">
                    <a:pos x="0" y="4"/>
                  </a:cxn>
                  <a:cxn ang="0">
                    <a:pos x="0" y="4"/>
                  </a:cxn>
                  <a:cxn ang="0">
                    <a:pos x="4" y="8"/>
                  </a:cxn>
                  <a:cxn ang="0">
                    <a:pos x="38" y="20"/>
                  </a:cxn>
                  <a:cxn ang="0">
                    <a:pos x="36" y="23"/>
                  </a:cxn>
                  <a:cxn ang="0">
                    <a:pos x="36" y="23"/>
                  </a:cxn>
                  <a:cxn ang="0">
                    <a:pos x="9" y="41"/>
                  </a:cxn>
                  <a:cxn ang="0">
                    <a:pos x="6" y="44"/>
                  </a:cxn>
                  <a:cxn ang="0">
                    <a:pos x="4" y="47"/>
                  </a:cxn>
                  <a:cxn ang="0">
                    <a:pos x="5" y="50"/>
                  </a:cxn>
                  <a:cxn ang="0">
                    <a:pos x="11" y="51"/>
                  </a:cxn>
                  <a:cxn ang="0">
                    <a:pos x="14" y="47"/>
                  </a:cxn>
                  <a:cxn ang="0">
                    <a:pos x="46" y="26"/>
                  </a:cxn>
                  <a:cxn ang="0">
                    <a:pos x="46" y="26"/>
                  </a:cxn>
                  <a:cxn ang="0">
                    <a:pos x="48" y="26"/>
                  </a:cxn>
                  <a:cxn ang="0">
                    <a:pos x="54" y="25"/>
                  </a:cxn>
                  <a:cxn ang="0">
                    <a:pos x="54" y="23"/>
                  </a:cxn>
                  <a:cxn ang="0">
                    <a:pos x="52" y="20"/>
                  </a:cxn>
                  <a:cxn ang="0">
                    <a:pos x="50" y="18"/>
                  </a:cxn>
                  <a:cxn ang="0">
                    <a:pos x="49" y="17"/>
                  </a:cxn>
                  <a:cxn ang="0">
                    <a:pos x="4" y="0"/>
                  </a:cxn>
                  <a:cxn ang="0">
                    <a:pos x="50" y="19"/>
                  </a:cxn>
                  <a:cxn ang="0">
                    <a:pos x="50" y="19"/>
                  </a:cxn>
                  <a:cxn ang="0">
                    <a:pos x="50" y="19"/>
                  </a:cxn>
                </a:cxnLst>
                <a:rect l="0" t="0" r="0" b="0"/>
                <a:pathLst>
                  <a:path w="66" h="64">
                    <a:moveTo>
                      <a:pt x="5" y="0"/>
                    </a:moveTo>
                    <a:cubicBezTo>
                      <a:pt x="2" y="0"/>
                      <a:pt x="0" y="3"/>
                      <a:pt x="0" y="5"/>
                    </a:cubicBezTo>
                    <a:cubicBezTo>
                      <a:pt x="0" y="5"/>
                      <a:pt x="0" y="5"/>
                      <a:pt x="0" y="5"/>
                    </a:cubicBezTo>
                    <a:cubicBezTo>
                      <a:pt x="0" y="8"/>
                      <a:pt x="2" y="10"/>
                      <a:pt x="5" y="10"/>
                    </a:cubicBezTo>
                    <a:cubicBezTo>
                      <a:pt x="8" y="11"/>
                      <a:pt x="33" y="18"/>
                      <a:pt x="47" y="25"/>
                    </a:cubicBezTo>
                    <a:cubicBezTo>
                      <a:pt x="46" y="26"/>
                      <a:pt x="44" y="27"/>
                      <a:pt x="44" y="29"/>
                    </a:cubicBezTo>
                    <a:cubicBezTo>
                      <a:pt x="44" y="29"/>
                      <a:pt x="44" y="29"/>
                      <a:pt x="44" y="29"/>
                    </a:cubicBezTo>
                    <a:cubicBezTo>
                      <a:pt x="33" y="36"/>
                      <a:pt x="23" y="44"/>
                      <a:pt x="12" y="51"/>
                    </a:cubicBezTo>
                    <a:cubicBezTo>
                      <a:pt x="8" y="55"/>
                      <a:pt x="8" y="55"/>
                      <a:pt x="8" y="55"/>
                    </a:cubicBezTo>
                    <a:cubicBezTo>
                      <a:pt x="6" y="56"/>
                      <a:pt x="6" y="57"/>
                      <a:pt x="6" y="59"/>
                    </a:cubicBezTo>
                    <a:cubicBezTo>
                      <a:pt x="6" y="60"/>
                      <a:pt x="6" y="61"/>
                      <a:pt x="7" y="62"/>
                    </a:cubicBezTo>
                    <a:cubicBezTo>
                      <a:pt x="8" y="64"/>
                      <a:pt x="12" y="64"/>
                      <a:pt x="14" y="63"/>
                    </a:cubicBezTo>
                    <a:cubicBezTo>
                      <a:pt x="18" y="59"/>
                      <a:pt x="18" y="59"/>
                      <a:pt x="18" y="59"/>
                    </a:cubicBezTo>
                    <a:cubicBezTo>
                      <a:pt x="31" y="50"/>
                      <a:pt x="44" y="41"/>
                      <a:pt x="57" y="33"/>
                    </a:cubicBezTo>
                    <a:cubicBezTo>
                      <a:pt x="57" y="33"/>
                      <a:pt x="57" y="33"/>
                      <a:pt x="57" y="33"/>
                    </a:cubicBezTo>
                    <a:cubicBezTo>
                      <a:pt x="58" y="33"/>
                      <a:pt x="59" y="33"/>
                      <a:pt x="59" y="33"/>
                    </a:cubicBezTo>
                    <a:cubicBezTo>
                      <a:pt x="62" y="34"/>
                      <a:pt x="65" y="33"/>
                      <a:pt x="66" y="31"/>
                    </a:cubicBezTo>
                    <a:cubicBezTo>
                      <a:pt x="66" y="30"/>
                      <a:pt x="66" y="29"/>
                      <a:pt x="66" y="29"/>
                    </a:cubicBezTo>
                    <a:cubicBezTo>
                      <a:pt x="66" y="27"/>
                      <a:pt x="66" y="26"/>
                      <a:pt x="64" y="25"/>
                    </a:cubicBezTo>
                    <a:cubicBezTo>
                      <a:pt x="64" y="25"/>
                      <a:pt x="63" y="24"/>
                      <a:pt x="62" y="23"/>
                    </a:cubicBezTo>
                    <a:cubicBezTo>
                      <a:pt x="62" y="23"/>
                      <a:pt x="62" y="22"/>
                      <a:pt x="61" y="22"/>
                    </a:cubicBezTo>
                    <a:cubicBezTo>
                      <a:pt x="50" y="12"/>
                      <a:pt x="10" y="0"/>
                      <a:pt x="5" y="0"/>
                    </a:cubicBezTo>
                    <a:close/>
                    <a:moveTo>
                      <a:pt x="62" y="24"/>
                    </a:moveTo>
                    <a:cubicBezTo>
                      <a:pt x="62" y="24"/>
                      <a:pt x="62" y="24"/>
                      <a:pt x="62" y="24"/>
                    </a:cubicBezTo>
                    <a:cubicBezTo>
                      <a:pt x="62" y="24"/>
                      <a:pt x="62" y="24"/>
                      <a:pt x="62" y="24"/>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0" name="Freeform 34">
                <a:extLst>
                  <a:ext uri="{FF2B5EF4-FFF2-40B4-BE49-F238E27FC236}">
                    <a16:creationId xmlns:a16="http://schemas.microsoft.com/office/drawing/2014/main" xmlns="" id="{B6F06A08-F33F-43C5-867A-DE896CD80ECB}"/>
                  </a:ext>
                </a:extLst>
              </p:cNvPr>
              <p:cNvSpPr/>
              <p:nvPr/>
            </p:nvSpPr>
            <p:spPr>
              <a:xfrm>
                <a:off x="5027" y="2599"/>
                <a:ext cx="56" cy="45"/>
              </a:xfrm>
              <a:custGeom>
                <a:avLst/>
                <a:gdLst/>
                <a:ahLst/>
                <a:cxnLst>
                  <a:cxn ang="0">
                    <a:pos x="51" y="0"/>
                  </a:cxn>
                  <a:cxn ang="0">
                    <a:pos x="47" y="0"/>
                  </a:cxn>
                  <a:cxn ang="0">
                    <a:pos x="4" y="14"/>
                  </a:cxn>
                  <a:cxn ang="0">
                    <a:pos x="4" y="14"/>
                  </a:cxn>
                  <a:cxn ang="0">
                    <a:pos x="3" y="14"/>
                  </a:cxn>
                  <a:cxn ang="0">
                    <a:pos x="3" y="14"/>
                  </a:cxn>
                  <a:cxn ang="0">
                    <a:pos x="2" y="15"/>
                  </a:cxn>
                  <a:cxn ang="0">
                    <a:pos x="0" y="16"/>
                  </a:cxn>
                  <a:cxn ang="0">
                    <a:pos x="0" y="20"/>
                  </a:cxn>
                  <a:cxn ang="0">
                    <a:pos x="0" y="21"/>
                  </a:cxn>
                  <a:cxn ang="0">
                    <a:pos x="1" y="24"/>
                  </a:cxn>
                  <a:cxn ang="0">
                    <a:pos x="8" y="24"/>
                  </a:cxn>
                  <a:cxn ang="0">
                    <a:pos x="49" y="43"/>
                  </a:cxn>
                  <a:cxn ang="0">
                    <a:pos x="55" y="41"/>
                  </a:cxn>
                  <a:cxn ang="0">
                    <a:pos x="56" y="40"/>
                  </a:cxn>
                  <a:cxn ang="0">
                    <a:pos x="54" y="36"/>
                  </a:cxn>
                  <a:cxn ang="0">
                    <a:pos x="17" y="18"/>
                  </a:cxn>
                  <a:cxn ang="0">
                    <a:pos x="50" y="8"/>
                  </a:cxn>
                  <a:cxn ang="0">
                    <a:pos x="52" y="8"/>
                  </a:cxn>
                  <a:cxn ang="0">
                    <a:pos x="56" y="4"/>
                  </a:cxn>
                  <a:cxn ang="0">
                    <a:pos x="56" y="3"/>
                  </a:cxn>
                  <a:cxn ang="0">
                    <a:pos x="51" y="0"/>
                  </a:cxn>
                </a:cxnLst>
                <a:rect l="0" t="0" r="0" b="0"/>
                <a:pathLst>
                  <a:path w="69" h="56">
                    <a:moveTo>
                      <a:pt x="63" y="0"/>
                    </a:moveTo>
                    <a:cubicBezTo>
                      <a:pt x="59" y="1"/>
                      <a:pt x="59" y="1"/>
                      <a:pt x="59" y="1"/>
                    </a:cubicBezTo>
                    <a:cubicBezTo>
                      <a:pt x="42" y="6"/>
                      <a:pt x="23" y="12"/>
                      <a:pt x="6" y="18"/>
                    </a:cubicBezTo>
                    <a:cubicBezTo>
                      <a:pt x="5" y="18"/>
                      <a:pt x="5" y="18"/>
                      <a:pt x="5" y="18"/>
                    </a:cubicBezTo>
                    <a:cubicBezTo>
                      <a:pt x="5" y="18"/>
                      <a:pt x="5" y="18"/>
                      <a:pt x="4" y="18"/>
                    </a:cubicBezTo>
                    <a:cubicBezTo>
                      <a:pt x="4" y="18"/>
                      <a:pt x="4" y="18"/>
                      <a:pt x="4" y="18"/>
                    </a:cubicBezTo>
                    <a:cubicBezTo>
                      <a:pt x="4" y="19"/>
                      <a:pt x="4" y="19"/>
                      <a:pt x="3" y="19"/>
                    </a:cubicBezTo>
                    <a:cubicBezTo>
                      <a:pt x="3" y="20"/>
                      <a:pt x="2" y="20"/>
                      <a:pt x="1" y="20"/>
                    </a:cubicBezTo>
                    <a:cubicBezTo>
                      <a:pt x="1" y="21"/>
                      <a:pt x="0" y="22"/>
                      <a:pt x="0" y="25"/>
                    </a:cubicBezTo>
                    <a:cubicBezTo>
                      <a:pt x="0" y="25"/>
                      <a:pt x="0" y="26"/>
                      <a:pt x="0" y="27"/>
                    </a:cubicBezTo>
                    <a:cubicBezTo>
                      <a:pt x="0" y="28"/>
                      <a:pt x="1" y="29"/>
                      <a:pt x="2" y="30"/>
                    </a:cubicBezTo>
                    <a:cubicBezTo>
                      <a:pt x="5" y="32"/>
                      <a:pt x="8" y="32"/>
                      <a:pt x="11" y="30"/>
                    </a:cubicBezTo>
                    <a:cubicBezTo>
                      <a:pt x="27" y="37"/>
                      <a:pt x="48" y="46"/>
                      <a:pt x="61" y="54"/>
                    </a:cubicBezTo>
                    <a:cubicBezTo>
                      <a:pt x="64" y="56"/>
                      <a:pt x="67" y="55"/>
                      <a:pt x="68" y="52"/>
                    </a:cubicBezTo>
                    <a:cubicBezTo>
                      <a:pt x="69" y="52"/>
                      <a:pt x="69" y="51"/>
                      <a:pt x="69" y="50"/>
                    </a:cubicBezTo>
                    <a:cubicBezTo>
                      <a:pt x="69" y="48"/>
                      <a:pt x="68" y="46"/>
                      <a:pt x="67" y="45"/>
                    </a:cubicBezTo>
                    <a:cubicBezTo>
                      <a:pt x="55" y="38"/>
                      <a:pt x="37" y="30"/>
                      <a:pt x="21" y="23"/>
                    </a:cubicBezTo>
                    <a:cubicBezTo>
                      <a:pt x="35" y="19"/>
                      <a:pt x="49" y="15"/>
                      <a:pt x="62" y="11"/>
                    </a:cubicBezTo>
                    <a:cubicBezTo>
                      <a:pt x="65" y="10"/>
                      <a:pt x="65" y="10"/>
                      <a:pt x="65" y="10"/>
                    </a:cubicBezTo>
                    <a:cubicBezTo>
                      <a:pt x="68" y="10"/>
                      <a:pt x="69" y="8"/>
                      <a:pt x="69" y="5"/>
                    </a:cubicBezTo>
                    <a:cubicBezTo>
                      <a:pt x="69" y="5"/>
                      <a:pt x="69" y="4"/>
                      <a:pt x="69" y="4"/>
                    </a:cubicBezTo>
                    <a:cubicBezTo>
                      <a:pt x="68" y="1"/>
                      <a:pt x="65" y="0"/>
                      <a:pt x="63"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1" name="Freeform 35">
                <a:extLst>
                  <a:ext uri="{FF2B5EF4-FFF2-40B4-BE49-F238E27FC236}">
                    <a16:creationId xmlns:a16="http://schemas.microsoft.com/office/drawing/2014/main" xmlns="" id="{FD94896D-CAF6-4BA3-BF47-B485E30FD454}"/>
                  </a:ext>
                </a:extLst>
              </p:cNvPr>
              <p:cNvSpPr/>
              <p:nvPr/>
            </p:nvSpPr>
            <p:spPr>
              <a:xfrm>
                <a:off x="4886" y="2630"/>
                <a:ext cx="66" cy="92"/>
              </a:xfrm>
              <a:custGeom>
                <a:avLst/>
                <a:gdLst/>
                <a:ahLst/>
                <a:cxnLst>
                  <a:cxn ang="0">
                    <a:pos x="51" y="0"/>
                  </a:cxn>
                  <a:cxn ang="0">
                    <a:pos x="48" y="5"/>
                  </a:cxn>
                  <a:cxn ang="0">
                    <a:pos x="45" y="74"/>
                  </a:cxn>
                  <a:cxn ang="0">
                    <a:pos x="35" y="82"/>
                  </a:cxn>
                  <a:cxn ang="0">
                    <a:pos x="20" y="76"/>
                  </a:cxn>
                  <a:cxn ang="0">
                    <a:pos x="19" y="9"/>
                  </a:cxn>
                  <a:cxn ang="0">
                    <a:pos x="18" y="3"/>
                  </a:cxn>
                  <a:cxn ang="0">
                    <a:pos x="12" y="4"/>
                  </a:cxn>
                  <a:cxn ang="0">
                    <a:pos x="13" y="81"/>
                  </a:cxn>
                  <a:cxn ang="0">
                    <a:pos x="35" y="90"/>
                  </a:cxn>
                  <a:cxn ang="0">
                    <a:pos x="52" y="78"/>
                  </a:cxn>
                  <a:cxn ang="0">
                    <a:pos x="56" y="4"/>
                  </a:cxn>
                  <a:cxn ang="0">
                    <a:pos x="51" y="0"/>
                  </a:cxn>
                </a:cxnLst>
                <a:rect l="0" t="0" r="0" b="0"/>
                <a:pathLst>
                  <a:path w="81" h="113">
                    <a:moveTo>
                      <a:pt x="63" y="1"/>
                    </a:moveTo>
                    <a:cubicBezTo>
                      <a:pt x="60" y="2"/>
                      <a:pt x="59" y="4"/>
                      <a:pt x="59" y="7"/>
                    </a:cubicBezTo>
                    <a:cubicBezTo>
                      <a:pt x="65" y="30"/>
                      <a:pt x="69" y="72"/>
                      <a:pt x="56" y="92"/>
                    </a:cubicBezTo>
                    <a:cubicBezTo>
                      <a:pt x="53" y="97"/>
                      <a:pt x="48" y="100"/>
                      <a:pt x="43" y="101"/>
                    </a:cubicBezTo>
                    <a:cubicBezTo>
                      <a:pt x="35" y="103"/>
                      <a:pt x="29" y="100"/>
                      <a:pt x="25" y="94"/>
                    </a:cubicBezTo>
                    <a:cubicBezTo>
                      <a:pt x="11" y="73"/>
                      <a:pt x="17" y="23"/>
                      <a:pt x="24" y="12"/>
                    </a:cubicBezTo>
                    <a:cubicBezTo>
                      <a:pt x="26" y="9"/>
                      <a:pt x="25" y="6"/>
                      <a:pt x="23" y="4"/>
                    </a:cubicBezTo>
                    <a:cubicBezTo>
                      <a:pt x="20" y="3"/>
                      <a:pt x="17" y="4"/>
                      <a:pt x="15" y="6"/>
                    </a:cubicBezTo>
                    <a:cubicBezTo>
                      <a:pt x="6" y="22"/>
                      <a:pt x="0" y="76"/>
                      <a:pt x="17" y="100"/>
                    </a:cubicBezTo>
                    <a:cubicBezTo>
                      <a:pt x="23" y="109"/>
                      <a:pt x="33" y="113"/>
                      <a:pt x="44" y="111"/>
                    </a:cubicBezTo>
                    <a:cubicBezTo>
                      <a:pt x="53" y="110"/>
                      <a:pt x="60" y="105"/>
                      <a:pt x="65" y="97"/>
                    </a:cubicBezTo>
                    <a:cubicBezTo>
                      <a:pt x="81" y="73"/>
                      <a:pt x="75" y="26"/>
                      <a:pt x="69" y="5"/>
                    </a:cubicBezTo>
                    <a:cubicBezTo>
                      <a:pt x="69" y="2"/>
                      <a:pt x="66" y="0"/>
                      <a:pt x="63"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2" name="Freeform 36">
                <a:extLst>
                  <a:ext uri="{FF2B5EF4-FFF2-40B4-BE49-F238E27FC236}">
                    <a16:creationId xmlns:a16="http://schemas.microsoft.com/office/drawing/2014/main" xmlns="" id="{E15704FE-83E7-44E9-9141-45ABC5634786}"/>
                  </a:ext>
                </a:extLst>
              </p:cNvPr>
              <p:cNvSpPr/>
              <p:nvPr/>
            </p:nvSpPr>
            <p:spPr>
              <a:xfrm>
                <a:off x="4895" y="2678"/>
                <a:ext cx="48" cy="40"/>
              </a:xfrm>
              <a:custGeom>
                <a:avLst/>
                <a:gdLst/>
                <a:ahLst/>
                <a:cxnLst>
                  <a:cxn ang="0">
                    <a:pos x="4" y="11"/>
                  </a:cxn>
                  <a:cxn ang="0">
                    <a:pos x="3" y="14"/>
                  </a:cxn>
                  <a:cxn ang="0">
                    <a:pos x="3" y="15"/>
                  </a:cxn>
                  <a:cxn ang="0">
                    <a:pos x="2" y="16"/>
                  </a:cxn>
                  <a:cxn ang="0">
                    <a:pos x="3" y="17"/>
                  </a:cxn>
                  <a:cxn ang="0">
                    <a:pos x="0" y="19"/>
                  </a:cxn>
                  <a:cxn ang="0">
                    <a:pos x="0" y="21"/>
                  </a:cxn>
                  <a:cxn ang="0">
                    <a:pos x="1" y="24"/>
                  </a:cxn>
                  <a:cxn ang="0">
                    <a:pos x="7" y="28"/>
                  </a:cxn>
                  <a:cxn ang="0">
                    <a:pos x="7" y="31"/>
                  </a:cxn>
                  <a:cxn ang="0">
                    <a:pos x="8" y="36"/>
                  </a:cxn>
                  <a:cxn ang="0">
                    <a:pos x="14" y="39"/>
                  </a:cxn>
                  <a:cxn ang="0">
                    <a:pos x="47" y="14"/>
                  </a:cxn>
                  <a:cxn ang="0">
                    <a:pos x="47" y="14"/>
                  </a:cxn>
                  <a:cxn ang="0">
                    <a:pos x="48" y="13"/>
                  </a:cxn>
                  <a:cxn ang="0">
                    <a:pos x="48" y="12"/>
                  </a:cxn>
                  <a:cxn ang="0">
                    <a:pos x="48" y="12"/>
                  </a:cxn>
                  <a:cxn ang="0">
                    <a:pos x="48" y="12"/>
                  </a:cxn>
                  <a:cxn ang="0">
                    <a:pos x="46" y="9"/>
                  </a:cxn>
                  <a:cxn ang="0">
                    <a:pos x="46" y="8"/>
                  </a:cxn>
                  <a:cxn ang="0">
                    <a:pos x="46" y="8"/>
                  </a:cxn>
                  <a:cxn ang="0">
                    <a:pos x="45" y="8"/>
                  </a:cxn>
                  <a:cxn ang="0">
                    <a:pos x="45" y="8"/>
                  </a:cxn>
                  <a:cxn ang="0">
                    <a:pos x="45" y="8"/>
                  </a:cxn>
                  <a:cxn ang="0">
                    <a:pos x="4" y="11"/>
                  </a:cxn>
                </a:cxnLst>
                <a:rect l="0" t="0" r="0" b="0"/>
                <a:pathLst>
                  <a:path w="58" h="50">
                    <a:moveTo>
                      <a:pt x="5" y="14"/>
                    </a:moveTo>
                    <a:cubicBezTo>
                      <a:pt x="4" y="15"/>
                      <a:pt x="4" y="17"/>
                      <a:pt x="4" y="18"/>
                    </a:cubicBezTo>
                    <a:cubicBezTo>
                      <a:pt x="4" y="18"/>
                      <a:pt x="4" y="19"/>
                      <a:pt x="4" y="19"/>
                    </a:cubicBezTo>
                    <a:cubicBezTo>
                      <a:pt x="4" y="20"/>
                      <a:pt x="3" y="20"/>
                      <a:pt x="3" y="21"/>
                    </a:cubicBezTo>
                    <a:cubicBezTo>
                      <a:pt x="3" y="21"/>
                      <a:pt x="4" y="21"/>
                      <a:pt x="4" y="22"/>
                    </a:cubicBezTo>
                    <a:cubicBezTo>
                      <a:pt x="3" y="22"/>
                      <a:pt x="2" y="23"/>
                      <a:pt x="1" y="24"/>
                    </a:cubicBezTo>
                    <a:cubicBezTo>
                      <a:pt x="1" y="25"/>
                      <a:pt x="0" y="26"/>
                      <a:pt x="0" y="27"/>
                    </a:cubicBezTo>
                    <a:cubicBezTo>
                      <a:pt x="0" y="28"/>
                      <a:pt x="1" y="29"/>
                      <a:pt x="2" y="30"/>
                    </a:cubicBezTo>
                    <a:cubicBezTo>
                      <a:pt x="4" y="33"/>
                      <a:pt x="7" y="35"/>
                      <a:pt x="9" y="36"/>
                    </a:cubicBezTo>
                    <a:cubicBezTo>
                      <a:pt x="9" y="37"/>
                      <a:pt x="9" y="38"/>
                      <a:pt x="9" y="39"/>
                    </a:cubicBezTo>
                    <a:cubicBezTo>
                      <a:pt x="9" y="41"/>
                      <a:pt x="9" y="44"/>
                      <a:pt x="10" y="46"/>
                    </a:cubicBezTo>
                    <a:cubicBezTo>
                      <a:pt x="12" y="49"/>
                      <a:pt x="14" y="50"/>
                      <a:pt x="17" y="49"/>
                    </a:cubicBezTo>
                    <a:cubicBezTo>
                      <a:pt x="28" y="46"/>
                      <a:pt x="53" y="36"/>
                      <a:pt x="57" y="18"/>
                    </a:cubicBezTo>
                    <a:cubicBezTo>
                      <a:pt x="57" y="18"/>
                      <a:pt x="57" y="18"/>
                      <a:pt x="57" y="18"/>
                    </a:cubicBezTo>
                    <a:cubicBezTo>
                      <a:pt x="58" y="17"/>
                      <a:pt x="58" y="17"/>
                      <a:pt x="58" y="17"/>
                    </a:cubicBezTo>
                    <a:cubicBezTo>
                      <a:pt x="58" y="16"/>
                      <a:pt x="58" y="16"/>
                      <a:pt x="58" y="16"/>
                    </a:cubicBezTo>
                    <a:cubicBezTo>
                      <a:pt x="58" y="16"/>
                      <a:pt x="58" y="16"/>
                      <a:pt x="58" y="15"/>
                    </a:cubicBezTo>
                    <a:cubicBezTo>
                      <a:pt x="58" y="15"/>
                      <a:pt x="58" y="15"/>
                      <a:pt x="58" y="15"/>
                    </a:cubicBezTo>
                    <a:cubicBezTo>
                      <a:pt x="58" y="14"/>
                      <a:pt x="57" y="12"/>
                      <a:pt x="56" y="12"/>
                    </a:cubicBezTo>
                    <a:cubicBezTo>
                      <a:pt x="56" y="11"/>
                      <a:pt x="56" y="11"/>
                      <a:pt x="56" y="11"/>
                    </a:cubicBezTo>
                    <a:cubicBezTo>
                      <a:pt x="56" y="11"/>
                      <a:pt x="56" y="11"/>
                      <a:pt x="56" y="11"/>
                    </a:cubicBezTo>
                    <a:cubicBezTo>
                      <a:pt x="55" y="11"/>
                      <a:pt x="55" y="11"/>
                      <a:pt x="55" y="11"/>
                    </a:cubicBezTo>
                    <a:cubicBezTo>
                      <a:pt x="55" y="11"/>
                      <a:pt x="55" y="11"/>
                      <a:pt x="55" y="11"/>
                    </a:cubicBezTo>
                    <a:cubicBezTo>
                      <a:pt x="55" y="11"/>
                      <a:pt x="55" y="11"/>
                      <a:pt x="55" y="11"/>
                    </a:cubicBezTo>
                    <a:cubicBezTo>
                      <a:pt x="39" y="0"/>
                      <a:pt x="19" y="1"/>
                      <a:pt x="5" y="14"/>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3" name="Freeform 37">
                <a:extLst>
                  <a:ext uri="{FF2B5EF4-FFF2-40B4-BE49-F238E27FC236}">
                    <a16:creationId xmlns:a16="http://schemas.microsoft.com/office/drawing/2014/main" xmlns="" id="{DAD27426-2055-4EFB-9485-3341BB5FA747}"/>
                  </a:ext>
                </a:extLst>
              </p:cNvPr>
              <p:cNvSpPr/>
              <p:nvPr/>
            </p:nvSpPr>
            <p:spPr>
              <a:xfrm>
                <a:off x="4832" y="2707"/>
                <a:ext cx="89" cy="53"/>
              </a:xfrm>
              <a:custGeom>
                <a:avLst/>
                <a:gdLst/>
                <a:ahLst/>
                <a:cxnLst>
                  <a:cxn ang="0">
                    <a:pos x="14" y="1"/>
                  </a:cxn>
                  <a:cxn ang="0">
                    <a:pos x="2" y="28"/>
                  </a:cxn>
                  <a:cxn ang="0">
                    <a:pos x="40" y="52"/>
                  </a:cxn>
                  <a:cxn ang="0">
                    <a:pos x="77" y="42"/>
                  </a:cxn>
                  <a:cxn ang="0">
                    <a:pos x="89" y="7"/>
                  </a:cxn>
                  <a:cxn ang="0">
                    <a:pos x="84" y="2"/>
                  </a:cxn>
                  <a:cxn ang="0">
                    <a:pos x="80" y="7"/>
                  </a:cxn>
                  <a:cxn ang="0">
                    <a:pos x="71" y="36"/>
                  </a:cxn>
                  <a:cxn ang="0">
                    <a:pos x="41" y="44"/>
                  </a:cxn>
                  <a:cxn ang="0">
                    <a:pos x="10" y="26"/>
                  </a:cxn>
                  <a:cxn ang="0">
                    <a:pos x="19" y="8"/>
                  </a:cxn>
                  <a:cxn ang="0">
                    <a:pos x="20" y="1"/>
                  </a:cxn>
                  <a:cxn ang="0">
                    <a:pos x="14" y="1"/>
                  </a:cxn>
                </a:cxnLst>
                <a:rect l="0" t="0" r="0" b="0"/>
                <a:pathLst>
                  <a:path w="109" h="65">
                    <a:moveTo>
                      <a:pt x="18" y="2"/>
                    </a:moveTo>
                    <a:cubicBezTo>
                      <a:pt x="0" y="15"/>
                      <a:pt x="1" y="28"/>
                      <a:pt x="3" y="35"/>
                    </a:cubicBezTo>
                    <a:cubicBezTo>
                      <a:pt x="9" y="52"/>
                      <a:pt x="32" y="63"/>
                      <a:pt x="50" y="64"/>
                    </a:cubicBezTo>
                    <a:cubicBezTo>
                      <a:pt x="71" y="65"/>
                      <a:pt x="85" y="61"/>
                      <a:pt x="95" y="52"/>
                    </a:cubicBezTo>
                    <a:cubicBezTo>
                      <a:pt x="104" y="43"/>
                      <a:pt x="109" y="30"/>
                      <a:pt x="109" y="9"/>
                    </a:cubicBezTo>
                    <a:cubicBezTo>
                      <a:pt x="109" y="6"/>
                      <a:pt x="106" y="3"/>
                      <a:pt x="104" y="3"/>
                    </a:cubicBezTo>
                    <a:cubicBezTo>
                      <a:pt x="101" y="3"/>
                      <a:pt x="98" y="6"/>
                      <a:pt x="98" y="9"/>
                    </a:cubicBezTo>
                    <a:cubicBezTo>
                      <a:pt x="98" y="27"/>
                      <a:pt x="95" y="38"/>
                      <a:pt x="88" y="45"/>
                    </a:cubicBezTo>
                    <a:cubicBezTo>
                      <a:pt x="81" y="52"/>
                      <a:pt x="68" y="55"/>
                      <a:pt x="51" y="54"/>
                    </a:cubicBezTo>
                    <a:cubicBezTo>
                      <a:pt x="34" y="53"/>
                      <a:pt x="17" y="43"/>
                      <a:pt x="13" y="32"/>
                    </a:cubicBezTo>
                    <a:cubicBezTo>
                      <a:pt x="11" y="24"/>
                      <a:pt x="14" y="17"/>
                      <a:pt x="24" y="10"/>
                    </a:cubicBezTo>
                    <a:cubicBezTo>
                      <a:pt x="26" y="8"/>
                      <a:pt x="26" y="5"/>
                      <a:pt x="25" y="2"/>
                    </a:cubicBezTo>
                    <a:cubicBezTo>
                      <a:pt x="23" y="0"/>
                      <a:pt x="20" y="0"/>
                      <a:pt x="18"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4" name="Freeform 38">
                <a:extLst>
                  <a:ext uri="{FF2B5EF4-FFF2-40B4-BE49-F238E27FC236}">
                    <a16:creationId xmlns:a16="http://schemas.microsoft.com/office/drawing/2014/main" xmlns="" id="{7B5DA650-543D-439B-8E33-5FBA19BAB792}"/>
                  </a:ext>
                </a:extLst>
              </p:cNvPr>
              <p:cNvSpPr/>
              <p:nvPr/>
            </p:nvSpPr>
            <p:spPr>
              <a:xfrm>
                <a:off x="4924" y="2695"/>
                <a:ext cx="92" cy="68"/>
              </a:xfrm>
              <a:custGeom>
                <a:avLst/>
                <a:gdLst/>
                <a:ahLst/>
                <a:cxnLst>
                  <a:cxn ang="0">
                    <a:pos x="74" y="2"/>
                  </a:cxn>
                  <a:cxn ang="0">
                    <a:pos x="74" y="8"/>
                  </a:cxn>
                  <a:cxn ang="0">
                    <a:pos x="78" y="27"/>
                  </a:cxn>
                  <a:cxn ang="0">
                    <a:pos x="26" y="54"/>
                  </a:cxn>
                  <a:cxn ang="0">
                    <a:pos x="9" y="19"/>
                  </a:cxn>
                  <a:cxn ang="0">
                    <a:pos x="5" y="14"/>
                  </a:cxn>
                  <a:cxn ang="0">
                    <a:pos x="0" y="18"/>
                  </a:cxn>
                  <a:cxn ang="0">
                    <a:pos x="24" y="62"/>
                  </a:cxn>
                  <a:cxn ang="0">
                    <a:pos x="86" y="31"/>
                  </a:cxn>
                  <a:cxn ang="0">
                    <a:pos x="79" y="1"/>
                  </a:cxn>
                  <a:cxn ang="0">
                    <a:pos x="74" y="2"/>
                  </a:cxn>
                </a:cxnLst>
                <a:rect l="0" t="0" r="0" b="0"/>
                <a:pathLst>
                  <a:path w="113" h="83">
                    <a:moveTo>
                      <a:pt x="91" y="3"/>
                    </a:moveTo>
                    <a:cubicBezTo>
                      <a:pt x="89" y="5"/>
                      <a:pt x="90" y="8"/>
                      <a:pt x="92" y="10"/>
                    </a:cubicBezTo>
                    <a:cubicBezTo>
                      <a:pt x="100" y="16"/>
                      <a:pt x="101" y="24"/>
                      <a:pt x="97" y="33"/>
                    </a:cubicBezTo>
                    <a:cubicBezTo>
                      <a:pt x="88" y="52"/>
                      <a:pt x="55" y="72"/>
                      <a:pt x="33" y="66"/>
                    </a:cubicBezTo>
                    <a:cubicBezTo>
                      <a:pt x="14" y="61"/>
                      <a:pt x="11" y="40"/>
                      <a:pt x="12" y="24"/>
                    </a:cubicBezTo>
                    <a:cubicBezTo>
                      <a:pt x="12" y="21"/>
                      <a:pt x="9" y="19"/>
                      <a:pt x="7" y="18"/>
                    </a:cubicBezTo>
                    <a:cubicBezTo>
                      <a:pt x="4" y="18"/>
                      <a:pt x="1" y="21"/>
                      <a:pt x="1" y="23"/>
                    </a:cubicBezTo>
                    <a:cubicBezTo>
                      <a:pt x="0" y="62"/>
                      <a:pt x="19" y="73"/>
                      <a:pt x="30" y="76"/>
                    </a:cubicBezTo>
                    <a:cubicBezTo>
                      <a:pt x="58" y="83"/>
                      <a:pt x="95" y="61"/>
                      <a:pt x="106" y="38"/>
                    </a:cubicBezTo>
                    <a:cubicBezTo>
                      <a:pt x="113" y="24"/>
                      <a:pt x="110" y="11"/>
                      <a:pt x="98" y="2"/>
                    </a:cubicBezTo>
                    <a:cubicBezTo>
                      <a:pt x="96" y="0"/>
                      <a:pt x="93" y="0"/>
                      <a:pt x="91" y="3"/>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5" name="Freeform 39">
                <a:extLst>
                  <a:ext uri="{FF2B5EF4-FFF2-40B4-BE49-F238E27FC236}">
                    <a16:creationId xmlns:a16="http://schemas.microsoft.com/office/drawing/2014/main" xmlns="" id="{C1F9E21F-0302-4FF5-B2BB-F2BA159345F2}"/>
                  </a:ext>
                </a:extLst>
              </p:cNvPr>
              <p:cNvSpPr>
                <a:spLocks noEditPoints="1"/>
              </p:cNvSpPr>
              <p:nvPr/>
            </p:nvSpPr>
            <p:spPr>
              <a:xfrm>
                <a:off x="4839" y="2776"/>
                <a:ext cx="121" cy="114"/>
              </a:xfrm>
              <a:custGeom>
                <a:avLst/>
                <a:gdLst/>
                <a:ahLst/>
                <a:cxnLst>
                  <a:cxn ang="0">
                    <a:pos x="0" y="54"/>
                  </a:cxn>
                  <a:cxn ang="0">
                    <a:pos x="0" y="58"/>
                  </a:cxn>
                  <a:cxn ang="0">
                    <a:pos x="3" y="60"/>
                  </a:cxn>
                  <a:cxn ang="0">
                    <a:pos x="99" y="112"/>
                  </a:cxn>
                  <a:cxn ang="0">
                    <a:pos x="103" y="113"/>
                  </a:cxn>
                  <a:cxn ang="0">
                    <a:pos x="106" y="110"/>
                  </a:cxn>
                  <a:cxn ang="0">
                    <a:pos x="113" y="86"/>
                  </a:cxn>
                  <a:cxn ang="0">
                    <a:pos x="121" y="52"/>
                  </a:cxn>
                  <a:cxn ang="0">
                    <a:pos x="108" y="16"/>
                  </a:cxn>
                  <a:cxn ang="0">
                    <a:pos x="104" y="14"/>
                  </a:cxn>
                  <a:cxn ang="0">
                    <a:pos x="82" y="2"/>
                  </a:cxn>
                  <a:cxn ang="0">
                    <a:pos x="0" y="54"/>
                  </a:cxn>
                  <a:cxn ang="0">
                    <a:pos x="82" y="11"/>
                  </a:cxn>
                  <a:cxn ang="0">
                    <a:pos x="105" y="32"/>
                  </a:cxn>
                  <a:cxn ang="0">
                    <a:pos x="108" y="34"/>
                  </a:cxn>
                  <a:cxn ang="0">
                    <a:pos x="112" y="52"/>
                  </a:cxn>
                  <a:cxn ang="0">
                    <a:pos x="105" y="83"/>
                  </a:cxn>
                  <a:cxn ang="0">
                    <a:pos x="99" y="102"/>
                  </a:cxn>
                  <a:cxn ang="0">
                    <a:pos x="10" y="54"/>
                  </a:cxn>
                  <a:cxn ang="0">
                    <a:pos x="82" y="11"/>
                  </a:cxn>
                </a:cxnLst>
                <a:rect l="0" t="0" r="0" b="0"/>
                <a:pathLst>
                  <a:path w="149" h="139">
                    <a:moveTo>
                      <a:pt x="1" y="66"/>
                    </a:moveTo>
                    <a:cubicBezTo>
                      <a:pt x="0" y="68"/>
                      <a:pt x="0" y="69"/>
                      <a:pt x="1" y="71"/>
                    </a:cubicBezTo>
                    <a:cubicBezTo>
                      <a:pt x="1" y="72"/>
                      <a:pt x="3" y="73"/>
                      <a:pt x="4" y="74"/>
                    </a:cubicBezTo>
                    <a:cubicBezTo>
                      <a:pt x="50" y="82"/>
                      <a:pt x="95" y="112"/>
                      <a:pt x="123" y="137"/>
                    </a:cubicBezTo>
                    <a:cubicBezTo>
                      <a:pt x="124" y="138"/>
                      <a:pt x="126" y="139"/>
                      <a:pt x="128" y="138"/>
                    </a:cubicBezTo>
                    <a:cubicBezTo>
                      <a:pt x="129" y="138"/>
                      <a:pt x="131" y="136"/>
                      <a:pt x="131" y="135"/>
                    </a:cubicBezTo>
                    <a:cubicBezTo>
                      <a:pt x="140" y="105"/>
                      <a:pt x="140" y="105"/>
                      <a:pt x="140" y="105"/>
                    </a:cubicBezTo>
                    <a:cubicBezTo>
                      <a:pt x="144" y="91"/>
                      <a:pt x="149" y="78"/>
                      <a:pt x="149" y="64"/>
                    </a:cubicBezTo>
                    <a:cubicBezTo>
                      <a:pt x="149" y="50"/>
                      <a:pt x="145" y="36"/>
                      <a:pt x="133" y="20"/>
                    </a:cubicBezTo>
                    <a:cubicBezTo>
                      <a:pt x="132" y="19"/>
                      <a:pt x="131" y="18"/>
                      <a:pt x="129" y="18"/>
                    </a:cubicBezTo>
                    <a:cubicBezTo>
                      <a:pt x="121" y="8"/>
                      <a:pt x="111" y="4"/>
                      <a:pt x="102" y="3"/>
                    </a:cubicBezTo>
                    <a:cubicBezTo>
                      <a:pt x="65" y="0"/>
                      <a:pt x="16" y="38"/>
                      <a:pt x="1" y="66"/>
                    </a:cubicBezTo>
                    <a:close/>
                    <a:moveTo>
                      <a:pt x="101" y="14"/>
                    </a:moveTo>
                    <a:cubicBezTo>
                      <a:pt x="115" y="15"/>
                      <a:pt x="125" y="24"/>
                      <a:pt x="130" y="40"/>
                    </a:cubicBezTo>
                    <a:cubicBezTo>
                      <a:pt x="131" y="41"/>
                      <a:pt x="133" y="42"/>
                      <a:pt x="134" y="42"/>
                    </a:cubicBezTo>
                    <a:cubicBezTo>
                      <a:pt x="137" y="50"/>
                      <a:pt x="138" y="57"/>
                      <a:pt x="138" y="64"/>
                    </a:cubicBezTo>
                    <a:cubicBezTo>
                      <a:pt x="138" y="76"/>
                      <a:pt x="135" y="88"/>
                      <a:pt x="130" y="102"/>
                    </a:cubicBezTo>
                    <a:cubicBezTo>
                      <a:pt x="130" y="102"/>
                      <a:pt x="126" y="116"/>
                      <a:pt x="123" y="125"/>
                    </a:cubicBezTo>
                    <a:cubicBezTo>
                      <a:pt x="96" y="101"/>
                      <a:pt x="56" y="75"/>
                      <a:pt x="13" y="66"/>
                    </a:cubicBezTo>
                    <a:cubicBezTo>
                      <a:pt x="30" y="41"/>
                      <a:pt x="72" y="11"/>
                      <a:pt x="101" y="14"/>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6" name="Freeform 40">
                <a:extLst>
                  <a:ext uri="{FF2B5EF4-FFF2-40B4-BE49-F238E27FC236}">
                    <a16:creationId xmlns:a16="http://schemas.microsoft.com/office/drawing/2014/main" xmlns="" id="{98A385E8-7476-4B04-ADD1-AB66B713675C}"/>
                  </a:ext>
                </a:extLst>
              </p:cNvPr>
              <p:cNvSpPr/>
              <p:nvPr/>
            </p:nvSpPr>
            <p:spPr>
              <a:xfrm>
                <a:off x="4818" y="2825"/>
                <a:ext cx="136" cy="84"/>
              </a:xfrm>
              <a:custGeom>
                <a:avLst/>
                <a:gdLst/>
                <a:ahLst/>
                <a:cxnLst>
                  <a:cxn ang="0">
                    <a:pos x="4" y="7"/>
                  </a:cxn>
                  <a:cxn ang="0">
                    <a:pos x="8" y="25"/>
                  </a:cxn>
                  <a:cxn ang="0">
                    <a:pos x="36" y="34"/>
                  </a:cxn>
                  <a:cxn ang="0">
                    <a:pos x="53" y="38"/>
                  </a:cxn>
                  <a:cxn ang="0">
                    <a:pos x="79" y="57"/>
                  </a:cxn>
                  <a:cxn ang="0">
                    <a:pos x="131" y="82"/>
                  </a:cxn>
                  <a:cxn ang="0">
                    <a:pos x="135" y="78"/>
                  </a:cxn>
                  <a:cxn ang="0">
                    <a:pos x="123" y="52"/>
                  </a:cxn>
                  <a:cxn ang="0">
                    <a:pos x="117" y="53"/>
                  </a:cxn>
                  <a:cxn ang="0">
                    <a:pos x="117" y="55"/>
                  </a:cxn>
                  <a:cxn ang="0">
                    <a:pos x="118" y="58"/>
                  </a:cxn>
                  <a:cxn ang="0">
                    <a:pos x="126" y="73"/>
                  </a:cxn>
                  <a:cxn ang="0">
                    <a:pos x="85" y="50"/>
                  </a:cxn>
                  <a:cxn ang="0">
                    <a:pos x="56" y="31"/>
                  </a:cxn>
                  <a:cxn ang="0">
                    <a:pos x="37" y="26"/>
                  </a:cxn>
                  <a:cxn ang="0">
                    <a:pos x="14" y="20"/>
                  </a:cxn>
                  <a:cxn ang="0">
                    <a:pos x="10" y="12"/>
                  </a:cxn>
                  <a:cxn ang="0">
                    <a:pos x="11" y="12"/>
                  </a:cxn>
                  <a:cxn ang="0">
                    <a:pos x="30" y="12"/>
                  </a:cxn>
                  <a:cxn ang="0">
                    <a:pos x="36" y="9"/>
                  </a:cxn>
                  <a:cxn ang="0">
                    <a:pos x="33" y="4"/>
                  </a:cxn>
                  <a:cxn ang="0">
                    <a:pos x="4" y="7"/>
                  </a:cxn>
                </a:cxnLst>
                <a:rect l="0" t="0" r="0" b="0"/>
                <a:pathLst>
                  <a:path w="166" h="104">
                    <a:moveTo>
                      <a:pt x="5" y="9"/>
                    </a:moveTo>
                    <a:cubicBezTo>
                      <a:pt x="3" y="12"/>
                      <a:pt x="0" y="20"/>
                      <a:pt x="10" y="32"/>
                    </a:cubicBezTo>
                    <a:cubicBezTo>
                      <a:pt x="16" y="38"/>
                      <a:pt x="30" y="41"/>
                      <a:pt x="44" y="43"/>
                    </a:cubicBezTo>
                    <a:cubicBezTo>
                      <a:pt x="52" y="45"/>
                      <a:pt x="61" y="46"/>
                      <a:pt x="65" y="48"/>
                    </a:cubicBezTo>
                    <a:cubicBezTo>
                      <a:pt x="75" y="53"/>
                      <a:pt x="86" y="61"/>
                      <a:pt x="97" y="71"/>
                    </a:cubicBezTo>
                    <a:cubicBezTo>
                      <a:pt x="118" y="87"/>
                      <a:pt x="139" y="104"/>
                      <a:pt x="160" y="102"/>
                    </a:cubicBezTo>
                    <a:cubicBezTo>
                      <a:pt x="163" y="102"/>
                      <a:pt x="165" y="100"/>
                      <a:pt x="165" y="97"/>
                    </a:cubicBezTo>
                    <a:cubicBezTo>
                      <a:pt x="166" y="85"/>
                      <a:pt x="161" y="74"/>
                      <a:pt x="151" y="65"/>
                    </a:cubicBezTo>
                    <a:cubicBezTo>
                      <a:pt x="149" y="64"/>
                      <a:pt x="146" y="64"/>
                      <a:pt x="144" y="66"/>
                    </a:cubicBezTo>
                    <a:cubicBezTo>
                      <a:pt x="143" y="67"/>
                      <a:pt x="143" y="68"/>
                      <a:pt x="143" y="69"/>
                    </a:cubicBezTo>
                    <a:cubicBezTo>
                      <a:pt x="143" y="71"/>
                      <a:pt x="143" y="72"/>
                      <a:pt x="145" y="73"/>
                    </a:cubicBezTo>
                    <a:cubicBezTo>
                      <a:pt x="150" y="78"/>
                      <a:pt x="153" y="84"/>
                      <a:pt x="154" y="91"/>
                    </a:cubicBezTo>
                    <a:cubicBezTo>
                      <a:pt x="138" y="90"/>
                      <a:pt x="121" y="76"/>
                      <a:pt x="104" y="63"/>
                    </a:cubicBezTo>
                    <a:cubicBezTo>
                      <a:pt x="92" y="53"/>
                      <a:pt x="80" y="44"/>
                      <a:pt x="69" y="39"/>
                    </a:cubicBezTo>
                    <a:cubicBezTo>
                      <a:pt x="64" y="36"/>
                      <a:pt x="55" y="35"/>
                      <a:pt x="46" y="33"/>
                    </a:cubicBezTo>
                    <a:cubicBezTo>
                      <a:pt x="35" y="31"/>
                      <a:pt x="22" y="29"/>
                      <a:pt x="18" y="25"/>
                    </a:cubicBezTo>
                    <a:cubicBezTo>
                      <a:pt x="15" y="21"/>
                      <a:pt x="13" y="18"/>
                      <a:pt x="13" y="16"/>
                    </a:cubicBezTo>
                    <a:cubicBezTo>
                      <a:pt x="13" y="16"/>
                      <a:pt x="13" y="15"/>
                      <a:pt x="14" y="15"/>
                    </a:cubicBezTo>
                    <a:cubicBezTo>
                      <a:pt x="16" y="12"/>
                      <a:pt x="28" y="11"/>
                      <a:pt x="37" y="15"/>
                    </a:cubicBezTo>
                    <a:cubicBezTo>
                      <a:pt x="40" y="16"/>
                      <a:pt x="43" y="15"/>
                      <a:pt x="44" y="12"/>
                    </a:cubicBezTo>
                    <a:cubicBezTo>
                      <a:pt x="45" y="10"/>
                      <a:pt x="44" y="7"/>
                      <a:pt x="41" y="6"/>
                    </a:cubicBezTo>
                    <a:cubicBezTo>
                      <a:pt x="30" y="0"/>
                      <a:pt x="12" y="0"/>
                      <a:pt x="5" y="9"/>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7" name="Freeform 41">
                <a:extLst>
                  <a:ext uri="{FF2B5EF4-FFF2-40B4-BE49-F238E27FC236}">
                    <a16:creationId xmlns:a16="http://schemas.microsoft.com/office/drawing/2014/main" xmlns="" id="{8AB97ECB-6502-4ED2-A6DD-CD2EDE568D26}"/>
                  </a:ext>
                </a:extLst>
              </p:cNvPr>
              <p:cNvSpPr/>
              <p:nvPr/>
            </p:nvSpPr>
            <p:spPr>
              <a:xfrm>
                <a:off x="4849" y="2854"/>
                <a:ext cx="52" cy="47"/>
              </a:xfrm>
              <a:custGeom>
                <a:avLst/>
                <a:gdLst/>
                <a:ahLst/>
                <a:cxnLst>
                  <a:cxn ang="0">
                    <a:pos x="20" y="0"/>
                  </a:cxn>
                  <a:cxn ang="0">
                    <a:pos x="0" y="17"/>
                  </a:cxn>
                  <a:cxn ang="0">
                    <a:pos x="23" y="43"/>
                  </a:cxn>
                  <a:cxn ang="0">
                    <a:pos x="51" y="28"/>
                  </a:cxn>
                  <a:cxn ang="0">
                    <a:pos x="48" y="23"/>
                  </a:cxn>
                  <a:cxn ang="0">
                    <a:pos x="42" y="25"/>
                  </a:cxn>
                  <a:cxn ang="0">
                    <a:pos x="26" y="35"/>
                  </a:cxn>
                  <a:cxn ang="0">
                    <a:pos x="9" y="17"/>
                  </a:cxn>
                  <a:cxn ang="0">
                    <a:pos x="22" y="8"/>
                  </a:cxn>
                  <a:cxn ang="0">
                    <a:pos x="25" y="4"/>
                  </a:cxn>
                  <a:cxn ang="0">
                    <a:pos x="20" y="0"/>
                  </a:cxn>
                </a:cxnLst>
                <a:rect l="0" t="0" r="0" b="0"/>
                <a:pathLst>
                  <a:path w="63" h="58">
                    <a:moveTo>
                      <a:pt x="25" y="0"/>
                    </a:moveTo>
                    <a:cubicBezTo>
                      <a:pt x="3" y="3"/>
                      <a:pt x="1" y="16"/>
                      <a:pt x="0" y="21"/>
                    </a:cubicBezTo>
                    <a:cubicBezTo>
                      <a:pt x="0" y="35"/>
                      <a:pt x="14" y="51"/>
                      <a:pt x="29" y="54"/>
                    </a:cubicBezTo>
                    <a:cubicBezTo>
                      <a:pt x="44" y="58"/>
                      <a:pt x="55" y="51"/>
                      <a:pt x="62" y="35"/>
                    </a:cubicBezTo>
                    <a:cubicBezTo>
                      <a:pt x="63" y="33"/>
                      <a:pt x="62" y="30"/>
                      <a:pt x="59" y="29"/>
                    </a:cubicBezTo>
                    <a:cubicBezTo>
                      <a:pt x="56" y="27"/>
                      <a:pt x="53" y="29"/>
                      <a:pt x="52" y="31"/>
                    </a:cubicBezTo>
                    <a:cubicBezTo>
                      <a:pt x="48" y="42"/>
                      <a:pt x="41" y="46"/>
                      <a:pt x="32" y="44"/>
                    </a:cubicBezTo>
                    <a:cubicBezTo>
                      <a:pt x="21" y="42"/>
                      <a:pt x="10" y="30"/>
                      <a:pt x="11" y="22"/>
                    </a:cubicBezTo>
                    <a:cubicBezTo>
                      <a:pt x="11" y="14"/>
                      <a:pt x="19" y="11"/>
                      <a:pt x="27" y="10"/>
                    </a:cubicBezTo>
                    <a:cubicBezTo>
                      <a:pt x="29" y="10"/>
                      <a:pt x="31" y="7"/>
                      <a:pt x="31" y="5"/>
                    </a:cubicBezTo>
                    <a:cubicBezTo>
                      <a:pt x="31" y="2"/>
                      <a:pt x="28" y="0"/>
                      <a:pt x="25"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8" name="Freeform 42">
                <a:extLst>
                  <a:ext uri="{FF2B5EF4-FFF2-40B4-BE49-F238E27FC236}">
                    <a16:creationId xmlns:a16="http://schemas.microsoft.com/office/drawing/2014/main" xmlns="" id="{68E3D5CC-0B1B-433D-B562-AC1396227827}"/>
                  </a:ext>
                </a:extLst>
              </p:cNvPr>
              <p:cNvSpPr/>
              <p:nvPr/>
            </p:nvSpPr>
            <p:spPr>
              <a:xfrm>
                <a:off x="4787" y="2772"/>
                <a:ext cx="91" cy="35"/>
              </a:xfrm>
              <a:custGeom>
                <a:avLst/>
                <a:gdLst/>
                <a:ahLst/>
                <a:cxnLst>
                  <a:cxn ang="0">
                    <a:pos x="1" y="1"/>
                  </a:cxn>
                  <a:cxn ang="0">
                    <a:pos x="1" y="7"/>
                  </a:cxn>
                  <a:cxn ang="0">
                    <a:pos x="51" y="25"/>
                  </a:cxn>
                  <a:cxn ang="0">
                    <a:pos x="84" y="34"/>
                  </a:cxn>
                  <a:cxn ang="0">
                    <a:pos x="90" y="31"/>
                  </a:cxn>
                  <a:cxn ang="0">
                    <a:pos x="87" y="26"/>
                  </a:cxn>
                  <a:cxn ang="0">
                    <a:pos x="53" y="17"/>
                  </a:cxn>
                  <a:cxn ang="0">
                    <a:pos x="8" y="1"/>
                  </a:cxn>
                  <a:cxn ang="0">
                    <a:pos x="1" y="1"/>
                  </a:cxn>
                </a:cxnLst>
                <a:rect l="0" t="0" r="0" b="0"/>
                <a:pathLst>
                  <a:path w="111" h="43">
                    <a:moveTo>
                      <a:pt x="2" y="2"/>
                    </a:moveTo>
                    <a:cubicBezTo>
                      <a:pt x="0" y="4"/>
                      <a:pt x="0" y="7"/>
                      <a:pt x="2" y="9"/>
                    </a:cubicBezTo>
                    <a:cubicBezTo>
                      <a:pt x="13" y="21"/>
                      <a:pt x="39" y="26"/>
                      <a:pt x="63" y="31"/>
                    </a:cubicBezTo>
                    <a:cubicBezTo>
                      <a:pt x="79" y="35"/>
                      <a:pt x="93" y="38"/>
                      <a:pt x="103" y="42"/>
                    </a:cubicBezTo>
                    <a:cubicBezTo>
                      <a:pt x="106" y="43"/>
                      <a:pt x="109" y="42"/>
                      <a:pt x="110" y="39"/>
                    </a:cubicBezTo>
                    <a:cubicBezTo>
                      <a:pt x="111" y="36"/>
                      <a:pt x="110" y="33"/>
                      <a:pt x="107" y="32"/>
                    </a:cubicBezTo>
                    <a:cubicBezTo>
                      <a:pt x="96" y="28"/>
                      <a:pt x="81" y="25"/>
                      <a:pt x="65" y="21"/>
                    </a:cubicBezTo>
                    <a:cubicBezTo>
                      <a:pt x="43" y="17"/>
                      <a:pt x="18" y="12"/>
                      <a:pt x="10" y="2"/>
                    </a:cubicBezTo>
                    <a:cubicBezTo>
                      <a:pt x="8" y="0"/>
                      <a:pt x="4" y="0"/>
                      <a:pt x="2"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09" name="Freeform 43">
                <a:extLst>
                  <a:ext uri="{FF2B5EF4-FFF2-40B4-BE49-F238E27FC236}">
                    <a16:creationId xmlns:a16="http://schemas.microsoft.com/office/drawing/2014/main" xmlns="" id="{4F18B303-6CBC-4B7B-978B-D197E8C5242D}"/>
                  </a:ext>
                </a:extLst>
              </p:cNvPr>
              <p:cNvSpPr/>
              <p:nvPr/>
            </p:nvSpPr>
            <p:spPr>
              <a:xfrm>
                <a:off x="4943" y="2754"/>
                <a:ext cx="135" cy="54"/>
              </a:xfrm>
              <a:custGeom>
                <a:avLst/>
                <a:gdLst/>
                <a:ahLst/>
                <a:cxnLst>
                  <a:cxn ang="0">
                    <a:pos x="128" y="1"/>
                  </a:cxn>
                  <a:cxn ang="0">
                    <a:pos x="4" y="44"/>
                  </a:cxn>
                  <a:cxn ang="0">
                    <a:pos x="0" y="48"/>
                  </a:cxn>
                  <a:cxn ang="0">
                    <a:pos x="4" y="52"/>
                  </a:cxn>
                  <a:cxn ang="0">
                    <a:pos x="132" y="9"/>
                  </a:cxn>
                  <a:cxn ang="0">
                    <a:pos x="134" y="3"/>
                  </a:cxn>
                  <a:cxn ang="0">
                    <a:pos x="128" y="1"/>
                  </a:cxn>
                </a:cxnLst>
                <a:rect l="0" t="0" r="0" b="0"/>
                <a:pathLst>
                  <a:path w="166" h="66">
                    <a:moveTo>
                      <a:pt x="158" y="2"/>
                    </a:moveTo>
                    <a:cubicBezTo>
                      <a:pt x="97" y="39"/>
                      <a:pt x="47" y="56"/>
                      <a:pt x="5" y="54"/>
                    </a:cubicBezTo>
                    <a:cubicBezTo>
                      <a:pt x="3" y="54"/>
                      <a:pt x="0" y="56"/>
                      <a:pt x="0" y="59"/>
                    </a:cubicBezTo>
                    <a:cubicBezTo>
                      <a:pt x="0" y="62"/>
                      <a:pt x="2" y="64"/>
                      <a:pt x="5" y="64"/>
                    </a:cubicBezTo>
                    <a:cubicBezTo>
                      <a:pt x="49" y="66"/>
                      <a:pt x="100" y="48"/>
                      <a:pt x="163" y="11"/>
                    </a:cubicBezTo>
                    <a:cubicBezTo>
                      <a:pt x="165" y="9"/>
                      <a:pt x="166" y="6"/>
                      <a:pt x="165" y="4"/>
                    </a:cubicBezTo>
                    <a:cubicBezTo>
                      <a:pt x="163" y="1"/>
                      <a:pt x="160" y="0"/>
                      <a:pt x="158"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0" name="Freeform 44">
                <a:extLst>
                  <a:ext uri="{FF2B5EF4-FFF2-40B4-BE49-F238E27FC236}">
                    <a16:creationId xmlns:a16="http://schemas.microsoft.com/office/drawing/2014/main" xmlns="" id="{7BA9C4CB-D232-403D-810B-D159C056A764}"/>
                  </a:ext>
                </a:extLst>
              </p:cNvPr>
              <p:cNvSpPr/>
              <p:nvPr/>
            </p:nvSpPr>
            <p:spPr>
              <a:xfrm>
                <a:off x="4720" y="2674"/>
                <a:ext cx="101" cy="55"/>
              </a:xfrm>
              <a:custGeom>
                <a:avLst/>
                <a:gdLst/>
                <a:ahLst/>
                <a:cxnLst>
                  <a:cxn ang="0">
                    <a:pos x="69" y="9"/>
                  </a:cxn>
                  <a:cxn ang="0">
                    <a:pos x="5" y="30"/>
                  </a:cxn>
                  <a:cxn ang="0">
                    <a:pos x="97" y="22"/>
                  </a:cxn>
                </a:cxnLst>
                <a:rect l="0" t="0" r="0" b="0"/>
                <a:pathLst>
                  <a:path w="123" h="67">
                    <a:moveTo>
                      <a:pt x="85" y="11"/>
                    </a:moveTo>
                    <a:cubicBezTo>
                      <a:pt x="71" y="0"/>
                      <a:pt x="0" y="17"/>
                      <a:pt x="7" y="37"/>
                    </a:cubicBezTo>
                    <a:cubicBezTo>
                      <a:pt x="18" y="67"/>
                      <a:pt x="123" y="56"/>
                      <a:pt x="119" y="28"/>
                    </a:cubicBezTo>
                  </a:path>
                </a:pathLst>
              </a:custGeom>
              <a:solidFill>
                <a:srgbClr val="FC997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1" name="Freeform 45">
                <a:extLst>
                  <a:ext uri="{FF2B5EF4-FFF2-40B4-BE49-F238E27FC236}">
                    <a16:creationId xmlns:a16="http://schemas.microsoft.com/office/drawing/2014/main" xmlns="" id="{ED85D1B4-B114-4991-A90E-9ABE614861CA}"/>
                  </a:ext>
                </a:extLst>
              </p:cNvPr>
              <p:cNvSpPr/>
              <p:nvPr/>
            </p:nvSpPr>
            <p:spPr>
              <a:xfrm>
                <a:off x="5027" y="2667"/>
                <a:ext cx="135" cy="47"/>
              </a:xfrm>
              <a:custGeom>
                <a:avLst/>
                <a:gdLst/>
                <a:ahLst/>
                <a:cxnLst>
                  <a:cxn ang="0">
                    <a:pos x="98" y="9"/>
                  </a:cxn>
                  <a:cxn ang="0">
                    <a:pos x="36" y="38"/>
                  </a:cxn>
                  <a:cxn ang="0">
                    <a:pos x="116" y="15"/>
                  </a:cxn>
                </a:cxnLst>
                <a:rect l="0" t="0" r="0" b="0"/>
                <a:pathLst>
                  <a:path w="165" h="57">
                    <a:moveTo>
                      <a:pt x="120" y="12"/>
                    </a:moveTo>
                    <a:cubicBezTo>
                      <a:pt x="100" y="0"/>
                      <a:pt x="0" y="21"/>
                      <a:pt x="44" y="47"/>
                    </a:cubicBezTo>
                    <a:cubicBezTo>
                      <a:pt x="61" y="57"/>
                      <a:pt x="165" y="42"/>
                      <a:pt x="142" y="19"/>
                    </a:cubicBezTo>
                  </a:path>
                </a:pathLst>
              </a:custGeom>
              <a:solidFill>
                <a:srgbClr val="FC997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2" name="Freeform 46">
                <a:extLst>
                  <a:ext uri="{FF2B5EF4-FFF2-40B4-BE49-F238E27FC236}">
                    <a16:creationId xmlns:a16="http://schemas.microsoft.com/office/drawing/2014/main" xmlns="" id="{86B3C467-447D-4514-9492-DE3BB2CE3720}"/>
                  </a:ext>
                </a:extLst>
              </p:cNvPr>
              <p:cNvSpPr/>
              <p:nvPr/>
            </p:nvSpPr>
            <p:spPr>
              <a:xfrm>
                <a:off x="4750" y="2693"/>
                <a:ext cx="37" cy="21"/>
              </a:xfrm>
              <a:custGeom>
                <a:avLst/>
                <a:gdLst/>
                <a:ahLst/>
                <a:cxnLst>
                  <a:cxn ang="0">
                    <a:pos x="33" y="4"/>
                  </a:cxn>
                  <a:cxn ang="0">
                    <a:pos x="3" y="7"/>
                  </a:cxn>
                  <a:cxn ang="0">
                    <a:pos x="37" y="8"/>
                  </a:cxn>
                </a:cxnLst>
                <a:rect l="0" t="0" r="0" b="0"/>
                <a:pathLst>
                  <a:path w="46" h="25">
                    <a:moveTo>
                      <a:pt x="42" y="5"/>
                    </a:moveTo>
                    <a:cubicBezTo>
                      <a:pt x="36" y="1"/>
                      <a:pt x="6" y="0"/>
                      <a:pt x="4" y="9"/>
                    </a:cubicBezTo>
                    <a:cubicBezTo>
                      <a:pt x="0" y="25"/>
                      <a:pt x="40" y="12"/>
                      <a:pt x="46" y="10"/>
                    </a:cubicBezTo>
                  </a:path>
                </a:pathLst>
              </a:custGeom>
              <a:solidFill>
                <a:srgbClr val="F97575"/>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3" name="Freeform 47">
                <a:extLst>
                  <a:ext uri="{FF2B5EF4-FFF2-40B4-BE49-F238E27FC236}">
                    <a16:creationId xmlns:a16="http://schemas.microsoft.com/office/drawing/2014/main" xmlns="" id="{706DC90C-D158-424E-8E05-1C8A69D8F44F}"/>
                  </a:ext>
                </a:extLst>
              </p:cNvPr>
              <p:cNvSpPr/>
              <p:nvPr/>
            </p:nvSpPr>
            <p:spPr>
              <a:xfrm>
                <a:off x="5081" y="2683"/>
                <a:ext cx="38" cy="21"/>
              </a:xfrm>
              <a:custGeom>
                <a:avLst/>
                <a:gdLst/>
                <a:ahLst/>
                <a:cxnLst>
                  <a:cxn ang="0">
                    <a:pos x="34" y="5"/>
                  </a:cxn>
                  <a:cxn ang="0">
                    <a:pos x="3" y="7"/>
                  </a:cxn>
                  <a:cxn ang="0">
                    <a:pos x="38" y="9"/>
                  </a:cxn>
                </a:cxnLst>
                <a:rect l="0" t="0" r="0" b="0"/>
                <a:pathLst>
                  <a:path w="46" h="25">
                    <a:moveTo>
                      <a:pt x="42" y="6"/>
                    </a:moveTo>
                    <a:cubicBezTo>
                      <a:pt x="36" y="2"/>
                      <a:pt x="6" y="0"/>
                      <a:pt x="4" y="9"/>
                    </a:cubicBezTo>
                    <a:cubicBezTo>
                      <a:pt x="0" y="25"/>
                      <a:pt x="39" y="12"/>
                      <a:pt x="46" y="11"/>
                    </a:cubicBezTo>
                  </a:path>
                </a:pathLst>
              </a:custGeom>
              <a:solidFill>
                <a:srgbClr val="F97575"/>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4" name="Freeform 48">
                <a:extLst>
                  <a:ext uri="{FF2B5EF4-FFF2-40B4-BE49-F238E27FC236}">
                    <a16:creationId xmlns:a16="http://schemas.microsoft.com/office/drawing/2014/main" xmlns="" id="{CD13478F-C034-4636-BE8D-5766D2D88F06}"/>
                  </a:ext>
                </a:extLst>
              </p:cNvPr>
              <p:cNvSpPr/>
              <p:nvPr/>
            </p:nvSpPr>
            <p:spPr>
              <a:xfrm>
                <a:off x="4555" y="2705"/>
                <a:ext cx="3" cy="0"/>
              </a:xfrm>
              <a:custGeom>
                <a:avLst/>
                <a:gdLst/>
                <a:ahLst/>
                <a:cxnLst>
                  <a:cxn ang="0">
                    <a:pos x="2" y="0"/>
                  </a:cxn>
                  <a:cxn ang="0">
                    <a:pos x="3" y="0"/>
                  </a:cxn>
                  <a:cxn ang="0">
                    <a:pos x="0" y="0"/>
                  </a:cxn>
                  <a:cxn ang="0">
                    <a:pos x="2" y="0"/>
                  </a:cxn>
                </a:cxnLst>
                <a:rect l="0" t="0" r="0" b="0"/>
                <a:pathLst>
                  <a:path w="3" h="1">
                    <a:moveTo>
                      <a:pt x="2" y="0"/>
                    </a:moveTo>
                    <a:lnTo>
                      <a:pt x="3" y="0"/>
                    </a:ln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5" name="Freeform 49">
                <a:extLst>
                  <a:ext uri="{FF2B5EF4-FFF2-40B4-BE49-F238E27FC236}">
                    <a16:creationId xmlns:a16="http://schemas.microsoft.com/office/drawing/2014/main" xmlns="" id="{4C15F52F-33F0-4715-91BC-AEA8E01AB753}"/>
                  </a:ext>
                </a:extLst>
              </p:cNvPr>
              <p:cNvSpPr/>
              <p:nvPr/>
            </p:nvSpPr>
            <p:spPr>
              <a:xfrm>
                <a:off x="4554" y="2702"/>
                <a:ext cx="13" cy="3"/>
              </a:xfrm>
              <a:custGeom>
                <a:avLst/>
                <a:gdLst/>
                <a:ahLst/>
                <a:cxnLst>
                  <a:cxn ang="0">
                    <a:pos x="13" y="0"/>
                  </a:cxn>
                  <a:cxn ang="0">
                    <a:pos x="12" y="0"/>
                  </a:cxn>
                  <a:cxn ang="0">
                    <a:pos x="0" y="3"/>
                  </a:cxn>
                  <a:cxn ang="0">
                    <a:pos x="8" y="2"/>
                  </a:cxn>
                  <a:cxn ang="0">
                    <a:pos x="4" y="2"/>
                  </a:cxn>
                  <a:cxn ang="0">
                    <a:pos x="10" y="1"/>
                  </a:cxn>
                  <a:cxn ang="0">
                    <a:pos x="9" y="1"/>
                  </a:cxn>
                  <a:cxn ang="0">
                    <a:pos x="13" y="0"/>
                  </a:cxn>
                </a:cxnLst>
                <a:rect l="0" t="0" r="0" b="0"/>
                <a:pathLst>
                  <a:path w="16" h="3">
                    <a:moveTo>
                      <a:pt x="16" y="0"/>
                    </a:moveTo>
                    <a:cubicBezTo>
                      <a:pt x="15" y="0"/>
                      <a:pt x="15" y="0"/>
                      <a:pt x="15" y="0"/>
                    </a:cubicBezTo>
                    <a:cubicBezTo>
                      <a:pt x="5" y="2"/>
                      <a:pt x="8" y="1"/>
                      <a:pt x="0" y="3"/>
                    </a:cubicBezTo>
                    <a:cubicBezTo>
                      <a:pt x="2" y="3"/>
                      <a:pt x="6" y="3"/>
                      <a:pt x="10" y="2"/>
                    </a:cubicBezTo>
                    <a:cubicBezTo>
                      <a:pt x="9" y="2"/>
                      <a:pt x="5" y="2"/>
                      <a:pt x="6" y="2"/>
                    </a:cubicBezTo>
                    <a:cubicBezTo>
                      <a:pt x="9" y="2"/>
                      <a:pt x="9" y="2"/>
                      <a:pt x="13" y="1"/>
                    </a:cubicBezTo>
                    <a:cubicBezTo>
                      <a:pt x="16" y="0"/>
                      <a:pt x="10" y="1"/>
                      <a:pt x="12" y="1"/>
                    </a:cubicBezTo>
                    <a:lnTo>
                      <a:pt x="16"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6" name="Freeform 50">
                <a:extLst>
                  <a:ext uri="{FF2B5EF4-FFF2-40B4-BE49-F238E27FC236}">
                    <a16:creationId xmlns:a16="http://schemas.microsoft.com/office/drawing/2014/main" xmlns="" id="{4215DD8E-C947-48AB-88A2-8E115828FA99}"/>
                  </a:ext>
                </a:extLst>
              </p:cNvPr>
              <p:cNvSpPr/>
              <p:nvPr/>
            </p:nvSpPr>
            <p:spPr>
              <a:xfrm>
                <a:off x="4559" y="2703"/>
                <a:ext cx="4" cy="0"/>
              </a:xfrm>
              <a:custGeom>
                <a:avLst/>
                <a:gdLst/>
                <a:ahLst/>
                <a:cxnLst>
                  <a:cxn ang="0">
                    <a:pos x="0" y="0"/>
                  </a:cxn>
                  <a:cxn ang="0">
                    <a:pos x="4" y="0"/>
                  </a:cxn>
                  <a:cxn ang="0">
                    <a:pos x="0" y="0"/>
                  </a:cxn>
                </a:cxnLst>
                <a:rect l="0" t="0" r="0" b="0"/>
                <a:pathLst>
                  <a:path w="5" h="1">
                    <a:moveTo>
                      <a:pt x="0" y="0"/>
                    </a:moveTo>
                    <a:cubicBezTo>
                      <a:pt x="5" y="0"/>
                      <a:pt x="5" y="0"/>
                      <a:pt x="5" y="0"/>
                    </a:cubicBezTo>
                    <a:cubicBezTo>
                      <a:pt x="3" y="0"/>
                      <a:pt x="1"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7" name="Freeform 51">
                <a:extLst>
                  <a:ext uri="{FF2B5EF4-FFF2-40B4-BE49-F238E27FC236}">
                    <a16:creationId xmlns:a16="http://schemas.microsoft.com/office/drawing/2014/main" xmlns="" id="{F72C4CE2-A8FF-49D4-93DA-97D3A74E0D70}"/>
                  </a:ext>
                </a:extLst>
              </p:cNvPr>
              <p:cNvSpPr/>
              <p:nvPr/>
            </p:nvSpPr>
            <p:spPr>
              <a:xfrm>
                <a:off x="4556" y="2703"/>
                <a:ext cx="5" cy="0"/>
              </a:xfrm>
              <a:custGeom>
                <a:avLst/>
                <a:gdLst/>
                <a:ahLst/>
                <a:cxnLst>
                  <a:cxn ang="0">
                    <a:pos x="1" y="0"/>
                  </a:cxn>
                  <a:cxn ang="0">
                    <a:pos x="5" y="0"/>
                  </a:cxn>
                  <a:cxn ang="0">
                    <a:pos x="0" y="0"/>
                  </a:cxn>
                  <a:cxn ang="0">
                    <a:pos x="1" y="0"/>
                  </a:cxn>
                </a:cxnLst>
                <a:rect l="0" t="0" r="0" b="0"/>
                <a:pathLst>
                  <a:path w="6" h="1">
                    <a:moveTo>
                      <a:pt x="2" y="0"/>
                    </a:moveTo>
                    <a:cubicBezTo>
                      <a:pt x="3" y="0"/>
                      <a:pt x="6" y="0"/>
                      <a:pt x="6" y="0"/>
                    </a:cubicBezTo>
                    <a:cubicBezTo>
                      <a:pt x="0" y="0"/>
                      <a:pt x="0" y="0"/>
                      <a:pt x="0" y="0"/>
                    </a:cubicBez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8" name="Freeform 52">
                <a:extLst>
                  <a:ext uri="{FF2B5EF4-FFF2-40B4-BE49-F238E27FC236}">
                    <a16:creationId xmlns:a16="http://schemas.microsoft.com/office/drawing/2014/main" xmlns="" id="{709D58B9-800B-473D-8828-ACD1AFC5F92A}"/>
                  </a:ext>
                </a:extLst>
              </p:cNvPr>
              <p:cNvSpPr/>
              <p:nvPr/>
            </p:nvSpPr>
            <p:spPr>
              <a:xfrm>
                <a:off x="4557" y="2702"/>
                <a:ext cx="2" cy="1"/>
              </a:xfrm>
              <a:custGeom>
                <a:avLst/>
                <a:gdLst/>
                <a:ahLst/>
                <a:cxnLst>
                  <a:cxn ang="0">
                    <a:pos x="2" y="0"/>
                  </a:cxn>
                  <a:cxn ang="0">
                    <a:pos x="1" y="0"/>
                  </a:cxn>
                  <a:cxn ang="0">
                    <a:pos x="2" y="0"/>
                  </a:cxn>
                </a:cxnLst>
                <a:rect l="0" t="0" r="0" b="0"/>
                <a:pathLst>
                  <a:path w="2" h="1">
                    <a:moveTo>
                      <a:pt x="2" y="0"/>
                    </a:moveTo>
                    <a:cubicBezTo>
                      <a:pt x="1" y="0"/>
                      <a:pt x="1" y="0"/>
                      <a:pt x="1" y="0"/>
                    </a:cubicBezTo>
                    <a:cubicBezTo>
                      <a:pt x="0" y="1"/>
                      <a:pt x="1" y="1"/>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19" name="Freeform 53">
                <a:extLst>
                  <a:ext uri="{FF2B5EF4-FFF2-40B4-BE49-F238E27FC236}">
                    <a16:creationId xmlns:a16="http://schemas.microsoft.com/office/drawing/2014/main" xmlns="" id="{1C22830C-CBAF-4647-B212-9CDA6C07959F}"/>
                  </a:ext>
                </a:extLst>
              </p:cNvPr>
              <p:cNvSpPr/>
              <p:nvPr/>
            </p:nvSpPr>
            <p:spPr>
              <a:xfrm>
                <a:off x="4555" y="2701"/>
                <a:ext cx="10" cy="1"/>
              </a:xfrm>
              <a:custGeom>
                <a:avLst/>
                <a:gdLst/>
                <a:ahLst/>
                <a:cxnLst>
                  <a:cxn ang="0">
                    <a:pos x="2" y="1"/>
                  </a:cxn>
                  <a:cxn ang="0">
                    <a:pos x="2" y="1"/>
                  </a:cxn>
                  <a:cxn ang="0">
                    <a:pos x="2" y="1"/>
                  </a:cxn>
                  <a:cxn ang="0">
                    <a:pos x="7" y="1"/>
                  </a:cxn>
                  <a:cxn ang="0">
                    <a:pos x="6" y="1"/>
                  </a:cxn>
                  <a:cxn ang="0">
                    <a:pos x="10" y="0"/>
                  </a:cxn>
                  <a:cxn ang="0">
                    <a:pos x="2" y="1"/>
                  </a:cxn>
                </a:cxnLst>
                <a:rect l="0" t="0" r="0" b="0"/>
                <a:pathLst>
                  <a:path w="12" h="1">
                    <a:moveTo>
                      <a:pt x="3" y="1"/>
                    </a:moveTo>
                    <a:cubicBezTo>
                      <a:pt x="0" y="1"/>
                      <a:pt x="2" y="1"/>
                      <a:pt x="3" y="1"/>
                    </a:cubicBezTo>
                    <a:cubicBezTo>
                      <a:pt x="3" y="1"/>
                      <a:pt x="3" y="1"/>
                      <a:pt x="3" y="1"/>
                    </a:cubicBezTo>
                    <a:cubicBezTo>
                      <a:pt x="5" y="1"/>
                      <a:pt x="10" y="0"/>
                      <a:pt x="9" y="1"/>
                    </a:cubicBezTo>
                    <a:cubicBezTo>
                      <a:pt x="10" y="1"/>
                      <a:pt x="5" y="1"/>
                      <a:pt x="8" y="1"/>
                    </a:cubicBezTo>
                    <a:cubicBezTo>
                      <a:pt x="12" y="0"/>
                      <a:pt x="12" y="0"/>
                      <a:pt x="12" y="0"/>
                    </a:cubicBezTo>
                    <a:cubicBezTo>
                      <a:pt x="11" y="0"/>
                      <a:pt x="5" y="1"/>
                      <a:pt x="3"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0" name="Freeform 54">
                <a:extLst>
                  <a:ext uri="{FF2B5EF4-FFF2-40B4-BE49-F238E27FC236}">
                    <a16:creationId xmlns:a16="http://schemas.microsoft.com/office/drawing/2014/main" xmlns="" id="{EB709368-4092-466E-A6E4-DCE74FB637CA}"/>
                  </a:ext>
                </a:extLst>
              </p:cNvPr>
              <p:cNvSpPr/>
              <p:nvPr/>
            </p:nvSpPr>
            <p:spPr>
              <a:xfrm>
                <a:off x="4559" y="2702"/>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1" y="0"/>
                      <a:pt x="0"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1" name="Freeform 55">
                <a:extLst>
                  <a:ext uri="{FF2B5EF4-FFF2-40B4-BE49-F238E27FC236}">
                    <a16:creationId xmlns:a16="http://schemas.microsoft.com/office/drawing/2014/main" xmlns="" id="{BB7022CA-2C6F-4676-88B2-A21FD67986A2}"/>
                  </a:ext>
                </a:extLst>
              </p:cNvPr>
              <p:cNvSpPr/>
              <p:nvPr/>
            </p:nvSpPr>
            <p:spPr>
              <a:xfrm>
                <a:off x="4558" y="2703"/>
                <a:ext cx="2" cy="0"/>
              </a:xfrm>
              <a:custGeom>
                <a:avLst/>
                <a:gdLst/>
                <a:ahLst/>
                <a:cxnLst>
                  <a:cxn ang="0">
                    <a:pos x="0" y="0"/>
                  </a:cxn>
                  <a:cxn ang="0">
                    <a:pos x="1" y="0"/>
                  </a:cxn>
                  <a:cxn ang="0">
                    <a:pos x="2" y="0"/>
                  </a:cxn>
                  <a:cxn ang="0">
                    <a:pos x="0" y="0"/>
                  </a:cxn>
                </a:cxnLst>
                <a:rect l="0" t="0" r="0" b="0"/>
                <a:pathLst>
                  <a:path w="2" h="1">
                    <a:moveTo>
                      <a:pt x="0" y="0"/>
                    </a:moveTo>
                    <a:lnTo>
                      <a:pt x="1" y="0"/>
                    </a:lnTo>
                    <a:lnTo>
                      <a:pt x="2"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2" name="Freeform 56">
                <a:extLst>
                  <a:ext uri="{FF2B5EF4-FFF2-40B4-BE49-F238E27FC236}">
                    <a16:creationId xmlns:a16="http://schemas.microsoft.com/office/drawing/2014/main" xmlns="" id="{5F1F597F-6CB1-48E1-8062-A08185F70A16}"/>
                  </a:ext>
                </a:extLst>
              </p:cNvPr>
              <p:cNvSpPr/>
              <p:nvPr/>
            </p:nvSpPr>
            <p:spPr>
              <a:xfrm>
                <a:off x="4557" y="2701"/>
                <a:ext cx="11" cy="1"/>
              </a:xfrm>
              <a:custGeom>
                <a:avLst/>
                <a:gdLst/>
                <a:ahLst/>
                <a:cxnLst>
                  <a:cxn ang="0">
                    <a:pos x="0" y="0"/>
                  </a:cxn>
                  <a:cxn ang="0">
                    <a:pos x="4" y="0"/>
                  </a:cxn>
                  <a:cxn ang="0">
                    <a:pos x="11" y="0"/>
                  </a:cxn>
                  <a:cxn ang="0">
                    <a:pos x="9" y="0"/>
                  </a:cxn>
                  <a:cxn ang="0">
                    <a:pos x="0" y="0"/>
                  </a:cxn>
                </a:cxnLst>
                <a:rect l="0" t="0" r="0" b="0"/>
                <a:pathLst>
                  <a:path w="13" h="2">
                    <a:moveTo>
                      <a:pt x="0" y="1"/>
                    </a:moveTo>
                    <a:cubicBezTo>
                      <a:pt x="7" y="1"/>
                      <a:pt x="0" y="2"/>
                      <a:pt x="5" y="1"/>
                    </a:cubicBezTo>
                    <a:cubicBezTo>
                      <a:pt x="4" y="1"/>
                      <a:pt x="9" y="1"/>
                      <a:pt x="13" y="0"/>
                    </a:cubicBezTo>
                    <a:cubicBezTo>
                      <a:pt x="11" y="0"/>
                      <a:pt x="11" y="0"/>
                      <a:pt x="11" y="0"/>
                    </a:cubicBezTo>
                    <a:cubicBezTo>
                      <a:pt x="8" y="0"/>
                      <a:pt x="3" y="1"/>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3" name="Freeform 57">
                <a:extLst>
                  <a:ext uri="{FF2B5EF4-FFF2-40B4-BE49-F238E27FC236}">
                    <a16:creationId xmlns:a16="http://schemas.microsoft.com/office/drawing/2014/main" xmlns="" id="{C84901C2-8FE7-482F-9056-819F317A521C}"/>
                  </a:ext>
                </a:extLst>
              </p:cNvPr>
              <p:cNvSpPr/>
              <p:nvPr/>
            </p:nvSpPr>
            <p:spPr>
              <a:xfrm>
                <a:off x="4569" y="2700"/>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4" name="Freeform 58">
                <a:extLst>
                  <a:ext uri="{FF2B5EF4-FFF2-40B4-BE49-F238E27FC236}">
                    <a16:creationId xmlns:a16="http://schemas.microsoft.com/office/drawing/2014/main" xmlns="" id="{6E542B3E-A415-409F-BFC2-F1009C81ED06}"/>
                  </a:ext>
                </a:extLst>
              </p:cNvPr>
              <p:cNvSpPr/>
              <p:nvPr/>
            </p:nvSpPr>
            <p:spPr>
              <a:xfrm>
                <a:off x="4560" y="2699"/>
                <a:ext cx="14" cy="2"/>
              </a:xfrm>
              <a:custGeom>
                <a:avLst/>
                <a:gdLst/>
                <a:ahLst/>
                <a:cxnLst>
                  <a:cxn ang="0">
                    <a:pos x="0" y="1"/>
                  </a:cxn>
                  <a:cxn ang="0">
                    <a:pos x="6" y="1"/>
                  </a:cxn>
                  <a:cxn ang="0">
                    <a:pos x="2" y="1"/>
                  </a:cxn>
                  <a:cxn ang="0">
                    <a:pos x="4" y="2"/>
                  </a:cxn>
                  <a:cxn ang="0">
                    <a:pos x="0" y="2"/>
                  </a:cxn>
                  <a:cxn ang="0">
                    <a:pos x="4" y="2"/>
                  </a:cxn>
                  <a:cxn ang="0">
                    <a:pos x="0" y="2"/>
                  </a:cxn>
                  <a:cxn ang="0">
                    <a:pos x="6" y="2"/>
                  </a:cxn>
                  <a:cxn ang="0">
                    <a:pos x="5" y="2"/>
                  </a:cxn>
                  <a:cxn ang="0">
                    <a:pos x="9" y="1"/>
                  </a:cxn>
                  <a:cxn ang="0">
                    <a:pos x="13" y="0"/>
                  </a:cxn>
                  <a:cxn ang="0">
                    <a:pos x="0" y="1"/>
                  </a:cxn>
                </a:cxnLst>
                <a:rect l="0" t="0" r="0" b="0"/>
                <a:pathLst>
                  <a:path w="17" h="2">
                    <a:moveTo>
                      <a:pt x="1" y="1"/>
                    </a:moveTo>
                    <a:cubicBezTo>
                      <a:pt x="8" y="1"/>
                      <a:pt x="8" y="1"/>
                      <a:pt x="8" y="1"/>
                    </a:cubicBezTo>
                    <a:cubicBezTo>
                      <a:pt x="6" y="1"/>
                      <a:pt x="4" y="1"/>
                      <a:pt x="3" y="1"/>
                    </a:cubicBezTo>
                    <a:cubicBezTo>
                      <a:pt x="2" y="2"/>
                      <a:pt x="6" y="1"/>
                      <a:pt x="6" y="2"/>
                    </a:cubicBezTo>
                    <a:cubicBezTo>
                      <a:pt x="0" y="2"/>
                      <a:pt x="5" y="1"/>
                      <a:pt x="0" y="2"/>
                    </a:cubicBezTo>
                    <a:cubicBezTo>
                      <a:pt x="0" y="2"/>
                      <a:pt x="0" y="2"/>
                      <a:pt x="5" y="2"/>
                    </a:cubicBezTo>
                    <a:cubicBezTo>
                      <a:pt x="1" y="2"/>
                      <a:pt x="1" y="2"/>
                      <a:pt x="1" y="2"/>
                    </a:cubicBezTo>
                    <a:cubicBezTo>
                      <a:pt x="8" y="2"/>
                      <a:pt x="8" y="2"/>
                      <a:pt x="8" y="2"/>
                    </a:cubicBezTo>
                    <a:cubicBezTo>
                      <a:pt x="10" y="1"/>
                      <a:pt x="3" y="2"/>
                      <a:pt x="7" y="2"/>
                    </a:cubicBezTo>
                    <a:cubicBezTo>
                      <a:pt x="10" y="1"/>
                      <a:pt x="11" y="1"/>
                      <a:pt x="11" y="1"/>
                    </a:cubicBezTo>
                    <a:cubicBezTo>
                      <a:pt x="10" y="1"/>
                      <a:pt x="17" y="1"/>
                      <a:pt x="16" y="0"/>
                    </a:cubicBezTo>
                    <a:cubicBezTo>
                      <a:pt x="15" y="0"/>
                      <a:pt x="5"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5" name="Freeform 59">
                <a:extLst>
                  <a:ext uri="{FF2B5EF4-FFF2-40B4-BE49-F238E27FC236}">
                    <a16:creationId xmlns:a16="http://schemas.microsoft.com/office/drawing/2014/main" xmlns="" id="{68B10002-5B07-47F9-9EDF-6F4BC76E954B}"/>
                  </a:ext>
                </a:extLst>
              </p:cNvPr>
              <p:cNvSpPr/>
              <p:nvPr/>
            </p:nvSpPr>
            <p:spPr>
              <a:xfrm>
                <a:off x="4567" y="2699"/>
                <a:ext cx="2" cy="0"/>
              </a:xfrm>
              <a:custGeom>
                <a:avLst/>
                <a:gdLst/>
                <a:ahLst/>
                <a:cxnLst>
                  <a:cxn ang="0">
                    <a:pos x="1" y="0"/>
                  </a:cxn>
                  <a:cxn ang="0">
                    <a:pos x="2" y="0"/>
                  </a:cxn>
                  <a:cxn ang="0">
                    <a:pos x="0" y="0"/>
                  </a:cxn>
                  <a:cxn ang="0">
                    <a:pos x="1" y="0"/>
                  </a:cxn>
                </a:cxnLst>
                <a:rect l="0" t="0" r="0" b="0"/>
                <a:pathLst>
                  <a:path w="2" h="1">
                    <a:moveTo>
                      <a:pt x="1" y="0"/>
                    </a:moveTo>
                    <a:lnTo>
                      <a:pt x="2" y="0"/>
                    </a:lnTo>
                    <a:lnTo>
                      <a:pt x="0"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6" name="Freeform 60">
                <a:extLst>
                  <a:ext uri="{FF2B5EF4-FFF2-40B4-BE49-F238E27FC236}">
                    <a16:creationId xmlns:a16="http://schemas.microsoft.com/office/drawing/2014/main" xmlns="" id="{68C88FB5-A75C-425C-B44F-C5466EC692DE}"/>
                  </a:ext>
                </a:extLst>
              </p:cNvPr>
              <p:cNvSpPr/>
              <p:nvPr/>
            </p:nvSpPr>
            <p:spPr>
              <a:xfrm>
                <a:off x="4559" y="2698"/>
                <a:ext cx="15" cy="1"/>
              </a:xfrm>
              <a:custGeom>
                <a:avLst/>
                <a:gdLst/>
                <a:ahLst/>
                <a:cxnLst>
                  <a:cxn ang="0">
                    <a:pos x="0" y="1"/>
                  </a:cxn>
                  <a:cxn ang="0">
                    <a:pos x="4" y="1"/>
                  </a:cxn>
                  <a:cxn ang="0">
                    <a:pos x="1" y="1"/>
                  </a:cxn>
                  <a:cxn ang="0">
                    <a:pos x="5" y="1"/>
                  </a:cxn>
                  <a:cxn ang="0">
                    <a:pos x="3" y="1"/>
                  </a:cxn>
                  <a:cxn ang="0">
                    <a:pos x="10" y="1"/>
                  </a:cxn>
                  <a:cxn ang="0">
                    <a:pos x="9" y="1"/>
                  </a:cxn>
                  <a:cxn ang="0">
                    <a:pos x="8" y="0"/>
                  </a:cxn>
                  <a:cxn ang="0">
                    <a:pos x="6" y="0"/>
                  </a:cxn>
                  <a:cxn ang="0">
                    <a:pos x="5" y="0"/>
                  </a:cxn>
                  <a:cxn ang="0">
                    <a:pos x="0" y="1"/>
                  </a:cxn>
                </a:cxnLst>
                <a:rect l="0" t="0" r="0" b="0"/>
                <a:pathLst>
                  <a:path w="18" h="1">
                    <a:moveTo>
                      <a:pt x="1" y="1"/>
                    </a:moveTo>
                    <a:cubicBezTo>
                      <a:pt x="5" y="1"/>
                      <a:pt x="5" y="1"/>
                      <a:pt x="5" y="1"/>
                    </a:cubicBezTo>
                    <a:cubicBezTo>
                      <a:pt x="5" y="1"/>
                      <a:pt x="3" y="1"/>
                      <a:pt x="2" y="1"/>
                    </a:cubicBezTo>
                    <a:cubicBezTo>
                      <a:pt x="3" y="1"/>
                      <a:pt x="6" y="1"/>
                      <a:pt x="7" y="1"/>
                    </a:cubicBezTo>
                    <a:cubicBezTo>
                      <a:pt x="13" y="1"/>
                      <a:pt x="5" y="1"/>
                      <a:pt x="4" y="1"/>
                    </a:cubicBezTo>
                    <a:cubicBezTo>
                      <a:pt x="7" y="0"/>
                      <a:pt x="8" y="1"/>
                      <a:pt x="13" y="1"/>
                    </a:cubicBezTo>
                    <a:cubicBezTo>
                      <a:pt x="13" y="1"/>
                      <a:pt x="12" y="1"/>
                      <a:pt x="11" y="1"/>
                    </a:cubicBezTo>
                    <a:cubicBezTo>
                      <a:pt x="18" y="0"/>
                      <a:pt x="12" y="0"/>
                      <a:pt x="10" y="0"/>
                    </a:cubicBezTo>
                    <a:cubicBezTo>
                      <a:pt x="9" y="0"/>
                      <a:pt x="8" y="0"/>
                      <a:pt x="8" y="0"/>
                    </a:cubicBezTo>
                    <a:cubicBezTo>
                      <a:pt x="6" y="0"/>
                      <a:pt x="6" y="0"/>
                      <a:pt x="6" y="0"/>
                    </a:cubicBezTo>
                    <a:cubicBezTo>
                      <a:pt x="1" y="0"/>
                      <a:pt x="0"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7" name="Freeform 61">
                <a:extLst>
                  <a:ext uri="{FF2B5EF4-FFF2-40B4-BE49-F238E27FC236}">
                    <a16:creationId xmlns:a16="http://schemas.microsoft.com/office/drawing/2014/main" xmlns="" id="{AA34AC85-2B06-407F-A9A1-9672A18B4A09}"/>
                  </a:ext>
                </a:extLst>
              </p:cNvPr>
              <p:cNvSpPr/>
              <p:nvPr/>
            </p:nvSpPr>
            <p:spPr>
              <a:xfrm>
                <a:off x="4559" y="2699"/>
                <a:ext cx="2" cy="1"/>
              </a:xfrm>
              <a:custGeom>
                <a:avLst/>
                <a:gdLst/>
                <a:ahLst/>
                <a:cxnLst>
                  <a:cxn ang="0">
                    <a:pos x="1" y="1"/>
                  </a:cxn>
                  <a:cxn ang="0">
                    <a:pos x="2" y="0"/>
                  </a:cxn>
                  <a:cxn ang="0">
                    <a:pos x="1" y="1"/>
                  </a:cxn>
                </a:cxnLst>
                <a:rect l="0" t="0" r="0" b="0"/>
                <a:pathLst>
                  <a:path w="3" h="1">
                    <a:moveTo>
                      <a:pt x="2" y="1"/>
                    </a:moveTo>
                    <a:cubicBezTo>
                      <a:pt x="2" y="1"/>
                      <a:pt x="2" y="1"/>
                      <a:pt x="3" y="0"/>
                    </a:cubicBezTo>
                    <a:cubicBezTo>
                      <a:pt x="1" y="1"/>
                      <a:pt x="0" y="1"/>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8" name="Freeform 62">
                <a:extLst>
                  <a:ext uri="{FF2B5EF4-FFF2-40B4-BE49-F238E27FC236}">
                    <a16:creationId xmlns:a16="http://schemas.microsoft.com/office/drawing/2014/main" xmlns="" id="{976B36F2-3FBC-4398-A98A-8FDEEBB0F74F}"/>
                  </a:ext>
                </a:extLst>
              </p:cNvPr>
              <p:cNvSpPr/>
              <p:nvPr/>
            </p:nvSpPr>
            <p:spPr>
              <a:xfrm>
                <a:off x="4567" y="2698"/>
                <a:ext cx="1" cy="0"/>
              </a:xfrm>
              <a:custGeom>
                <a:avLst/>
                <a:gdLst/>
                <a:ahLst/>
                <a:cxnLst>
                  <a:cxn ang="0">
                    <a:pos x="1" y="0"/>
                  </a:cxn>
                  <a:cxn ang="0">
                    <a:pos x="1" y="0"/>
                  </a:cxn>
                  <a:cxn ang="0">
                    <a:pos x="1" y="0"/>
                  </a:cxn>
                </a:cxnLst>
                <a:rect l="0" t="0" r="0" b="0"/>
                <a:pathLst>
                  <a:path w="1" h="1">
                    <a:moveTo>
                      <a:pt x="1" y="0"/>
                    </a:moveTo>
                    <a:cubicBezTo>
                      <a:pt x="0" y="0"/>
                      <a:pt x="1" y="0"/>
                      <a:pt x="1" y="0"/>
                    </a:cubicBezTo>
                    <a:cubicBezTo>
                      <a:pt x="1" y="0"/>
                      <a:pt x="1" y="0"/>
                      <a:pt x="1"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29" name="Freeform 63">
                <a:extLst>
                  <a:ext uri="{FF2B5EF4-FFF2-40B4-BE49-F238E27FC236}">
                    <a16:creationId xmlns:a16="http://schemas.microsoft.com/office/drawing/2014/main" xmlns="" id="{A2250D53-9A5B-4323-9617-9A313335DD31}"/>
                  </a:ext>
                </a:extLst>
              </p:cNvPr>
              <p:cNvSpPr/>
              <p:nvPr/>
            </p:nvSpPr>
            <p:spPr>
              <a:xfrm>
                <a:off x="4559" y="2698"/>
                <a:ext cx="3" cy="0"/>
              </a:xfrm>
              <a:custGeom>
                <a:avLst/>
                <a:gdLst/>
                <a:ahLst/>
                <a:cxnLst>
                  <a:cxn ang="0">
                    <a:pos x="3" y="0"/>
                  </a:cxn>
                  <a:cxn ang="0">
                    <a:pos x="3" y="0"/>
                  </a:cxn>
                  <a:cxn ang="0">
                    <a:pos x="0" y="0"/>
                  </a:cxn>
                  <a:cxn ang="0">
                    <a:pos x="3" y="0"/>
                  </a:cxn>
                </a:cxnLst>
                <a:rect l="0" t="0" r="0" b="0"/>
                <a:pathLst>
                  <a:path w="3" h="1">
                    <a:moveTo>
                      <a:pt x="3" y="0"/>
                    </a:moveTo>
                    <a:cubicBezTo>
                      <a:pt x="3" y="0"/>
                      <a:pt x="3" y="0"/>
                      <a:pt x="3" y="0"/>
                    </a:cubicBezTo>
                    <a:cubicBezTo>
                      <a:pt x="0" y="0"/>
                      <a:pt x="0" y="0"/>
                      <a:pt x="0" y="0"/>
                    </a:cubicBezTo>
                    <a:cubicBezTo>
                      <a:pt x="1" y="0"/>
                      <a:pt x="1" y="0"/>
                      <a:pt x="3"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0" name="Freeform 64">
                <a:extLst>
                  <a:ext uri="{FF2B5EF4-FFF2-40B4-BE49-F238E27FC236}">
                    <a16:creationId xmlns:a16="http://schemas.microsoft.com/office/drawing/2014/main" xmlns="" id="{164A6E12-2478-4666-8FB5-B67444E66037}"/>
                  </a:ext>
                </a:extLst>
              </p:cNvPr>
              <p:cNvSpPr/>
              <p:nvPr/>
            </p:nvSpPr>
            <p:spPr>
              <a:xfrm>
                <a:off x="4556" y="2690"/>
                <a:ext cx="16" cy="8"/>
              </a:xfrm>
              <a:custGeom>
                <a:avLst/>
                <a:gdLst/>
                <a:ahLst/>
                <a:cxnLst>
                  <a:cxn ang="0">
                    <a:pos x="14" y="1"/>
                  </a:cxn>
                  <a:cxn ang="0">
                    <a:pos x="10" y="1"/>
                  </a:cxn>
                  <a:cxn ang="0">
                    <a:pos x="7" y="0"/>
                  </a:cxn>
                  <a:cxn ang="0">
                    <a:pos x="1" y="0"/>
                  </a:cxn>
                  <a:cxn ang="0">
                    <a:pos x="4" y="0"/>
                  </a:cxn>
                  <a:cxn ang="0">
                    <a:pos x="1" y="0"/>
                  </a:cxn>
                  <a:cxn ang="0">
                    <a:pos x="3" y="1"/>
                  </a:cxn>
                  <a:cxn ang="0">
                    <a:pos x="4" y="2"/>
                  </a:cxn>
                  <a:cxn ang="0">
                    <a:pos x="3" y="5"/>
                  </a:cxn>
                  <a:cxn ang="0">
                    <a:pos x="8" y="6"/>
                  </a:cxn>
                  <a:cxn ang="0">
                    <a:pos x="5" y="6"/>
                  </a:cxn>
                  <a:cxn ang="0">
                    <a:pos x="5" y="6"/>
                  </a:cxn>
                  <a:cxn ang="0">
                    <a:pos x="3" y="7"/>
                  </a:cxn>
                  <a:cxn ang="0">
                    <a:pos x="10" y="7"/>
                  </a:cxn>
                  <a:cxn ang="0">
                    <a:pos x="3" y="7"/>
                  </a:cxn>
                  <a:cxn ang="0">
                    <a:pos x="7" y="8"/>
                  </a:cxn>
                  <a:cxn ang="0">
                    <a:pos x="11" y="8"/>
                  </a:cxn>
                  <a:cxn ang="0">
                    <a:pos x="14" y="8"/>
                  </a:cxn>
                  <a:cxn ang="0">
                    <a:pos x="6" y="5"/>
                  </a:cxn>
                  <a:cxn ang="0">
                    <a:pos x="10" y="6"/>
                  </a:cxn>
                  <a:cxn ang="0">
                    <a:pos x="13" y="4"/>
                  </a:cxn>
                  <a:cxn ang="0">
                    <a:pos x="7" y="4"/>
                  </a:cxn>
                  <a:cxn ang="0">
                    <a:pos x="10" y="4"/>
                  </a:cxn>
                  <a:cxn ang="0">
                    <a:pos x="7" y="4"/>
                  </a:cxn>
                  <a:cxn ang="0">
                    <a:pos x="10" y="4"/>
                  </a:cxn>
                  <a:cxn ang="0">
                    <a:pos x="4" y="3"/>
                  </a:cxn>
                  <a:cxn ang="0">
                    <a:pos x="13" y="3"/>
                  </a:cxn>
                  <a:cxn ang="0">
                    <a:pos x="10" y="3"/>
                  </a:cxn>
                  <a:cxn ang="0">
                    <a:pos x="7" y="2"/>
                  </a:cxn>
                  <a:cxn ang="0">
                    <a:pos x="13" y="3"/>
                  </a:cxn>
                  <a:cxn ang="0">
                    <a:pos x="9" y="2"/>
                  </a:cxn>
                  <a:cxn ang="0">
                    <a:pos x="6" y="1"/>
                  </a:cxn>
                  <a:cxn ang="0">
                    <a:pos x="8" y="1"/>
                  </a:cxn>
                  <a:cxn ang="0">
                    <a:pos x="13" y="2"/>
                  </a:cxn>
                  <a:cxn ang="0">
                    <a:pos x="16" y="2"/>
                  </a:cxn>
                  <a:cxn ang="0">
                    <a:pos x="9" y="1"/>
                  </a:cxn>
                  <a:cxn ang="0">
                    <a:pos x="14" y="1"/>
                  </a:cxn>
                </a:cxnLst>
                <a:rect l="0" t="0" r="0" b="0"/>
                <a:pathLst>
                  <a:path w="19" h="10">
                    <a:moveTo>
                      <a:pt x="17" y="2"/>
                    </a:moveTo>
                    <a:cubicBezTo>
                      <a:pt x="14" y="2"/>
                      <a:pt x="13" y="2"/>
                      <a:pt x="13" y="2"/>
                    </a:cubicBezTo>
                    <a:cubicBezTo>
                      <a:pt x="10" y="1"/>
                      <a:pt x="11" y="1"/>
                      <a:pt x="9" y="1"/>
                    </a:cubicBezTo>
                    <a:cubicBezTo>
                      <a:pt x="7" y="1"/>
                      <a:pt x="5" y="0"/>
                      <a:pt x="2" y="0"/>
                    </a:cubicBezTo>
                    <a:cubicBezTo>
                      <a:pt x="2" y="0"/>
                      <a:pt x="6" y="1"/>
                      <a:pt x="5" y="1"/>
                    </a:cubicBezTo>
                    <a:cubicBezTo>
                      <a:pt x="2" y="0"/>
                      <a:pt x="2" y="0"/>
                      <a:pt x="2" y="0"/>
                    </a:cubicBezTo>
                    <a:cubicBezTo>
                      <a:pt x="4" y="1"/>
                      <a:pt x="7" y="2"/>
                      <a:pt x="4" y="2"/>
                    </a:cubicBezTo>
                    <a:cubicBezTo>
                      <a:pt x="3" y="2"/>
                      <a:pt x="4" y="3"/>
                      <a:pt x="5" y="3"/>
                    </a:cubicBezTo>
                    <a:cubicBezTo>
                      <a:pt x="4" y="5"/>
                      <a:pt x="7" y="6"/>
                      <a:pt x="4" y="7"/>
                    </a:cubicBezTo>
                    <a:cubicBezTo>
                      <a:pt x="10" y="8"/>
                      <a:pt x="10" y="8"/>
                      <a:pt x="10" y="8"/>
                    </a:cubicBezTo>
                    <a:cubicBezTo>
                      <a:pt x="7" y="8"/>
                      <a:pt x="10" y="8"/>
                      <a:pt x="6" y="8"/>
                    </a:cubicBezTo>
                    <a:cubicBezTo>
                      <a:pt x="7" y="8"/>
                      <a:pt x="6" y="8"/>
                      <a:pt x="6" y="8"/>
                    </a:cubicBezTo>
                    <a:cubicBezTo>
                      <a:pt x="0" y="8"/>
                      <a:pt x="6" y="9"/>
                      <a:pt x="4" y="9"/>
                    </a:cubicBezTo>
                    <a:cubicBezTo>
                      <a:pt x="5" y="9"/>
                      <a:pt x="11" y="9"/>
                      <a:pt x="12" y="9"/>
                    </a:cubicBezTo>
                    <a:cubicBezTo>
                      <a:pt x="5" y="9"/>
                      <a:pt x="12" y="9"/>
                      <a:pt x="4" y="9"/>
                    </a:cubicBezTo>
                    <a:cubicBezTo>
                      <a:pt x="2" y="10"/>
                      <a:pt x="10" y="10"/>
                      <a:pt x="9" y="10"/>
                    </a:cubicBezTo>
                    <a:cubicBezTo>
                      <a:pt x="13" y="10"/>
                      <a:pt x="11" y="10"/>
                      <a:pt x="14" y="10"/>
                    </a:cubicBezTo>
                    <a:cubicBezTo>
                      <a:pt x="17" y="10"/>
                      <a:pt x="13" y="10"/>
                      <a:pt x="17" y="10"/>
                    </a:cubicBezTo>
                    <a:cubicBezTo>
                      <a:pt x="19" y="9"/>
                      <a:pt x="11" y="8"/>
                      <a:pt x="8" y="7"/>
                    </a:cubicBezTo>
                    <a:cubicBezTo>
                      <a:pt x="12" y="8"/>
                      <a:pt x="12" y="8"/>
                      <a:pt x="12" y="8"/>
                    </a:cubicBezTo>
                    <a:cubicBezTo>
                      <a:pt x="9" y="7"/>
                      <a:pt x="9" y="6"/>
                      <a:pt x="16" y="6"/>
                    </a:cubicBezTo>
                    <a:cubicBezTo>
                      <a:pt x="12" y="6"/>
                      <a:pt x="18" y="6"/>
                      <a:pt x="9" y="5"/>
                    </a:cubicBezTo>
                    <a:cubicBezTo>
                      <a:pt x="11" y="5"/>
                      <a:pt x="11" y="5"/>
                      <a:pt x="12" y="5"/>
                    </a:cubicBezTo>
                    <a:cubicBezTo>
                      <a:pt x="9" y="5"/>
                      <a:pt x="9" y="5"/>
                      <a:pt x="9" y="5"/>
                    </a:cubicBezTo>
                    <a:cubicBezTo>
                      <a:pt x="9" y="5"/>
                      <a:pt x="13" y="5"/>
                      <a:pt x="13" y="5"/>
                    </a:cubicBezTo>
                    <a:cubicBezTo>
                      <a:pt x="9" y="5"/>
                      <a:pt x="8" y="4"/>
                      <a:pt x="5" y="4"/>
                    </a:cubicBezTo>
                    <a:cubicBezTo>
                      <a:pt x="9" y="4"/>
                      <a:pt x="13" y="4"/>
                      <a:pt x="16" y="4"/>
                    </a:cubicBezTo>
                    <a:cubicBezTo>
                      <a:pt x="12" y="4"/>
                      <a:pt x="12" y="4"/>
                      <a:pt x="12" y="4"/>
                    </a:cubicBezTo>
                    <a:cubicBezTo>
                      <a:pt x="13" y="4"/>
                      <a:pt x="10" y="4"/>
                      <a:pt x="9" y="3"/>
                    </a:cubicBezTo>
                    <a:cubicBezTo>
                      <a:pt x="9" y="3"/>
                      <a:pt x="13" y="4"/>
                      <a:pt x="16" y="4"/>
                    </a:cubicBezTo>
                    <a:cubicBezTo>
                      <a:pt x="17" y="4"/>
                      <a:pt x="8" y="3"/>
                      <a:pt x="11" y="3"/>
                    </a:cubicBezTo>
                    <a:cubicBezTo>
                      <a:pt x="8" y="2"/>
                      <a:pt x="8" y="2"/>
                      <a:pt x="8" y="2"/>
                    </a:cubicBezTo>
                    <a:cubicBezTo>
                      <a:pt x="7" y="2"/>
                      <a:pt x="11" y="2"/>
                      <a:pt x="10" y="2"/>
                    </a:cubicBezTo>
                    <a:cubicBezTo>
                      <a:pt x="15" y="2"/>
                      <a:pt x="14" y="3"/>
                      <a:pt x="16" y="3"/>
                    </a:cubicBezTo>
                    <a:cubicBezTo>
                      <a:pt x="17" y="3"/>
                      <a:pt x="17" y="3"/>
                      <a:pt x="19" y="3"/>
                    </a:cubicBezTo>
                    <a:cubicBezTo>
                      <a:pt x="17" y="3"/>
                      <a:pt x="13" y="2"/>
                      <a:pt x="11" y="2"/>
                    </a:cubicBezTo>
                    <a:cubicBezTo>
                      <a:pt x="16" y="3"/>
                      <a:pt x="16" y="2"/>
                      <a:pt x="17"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1" name="Freeform 65">
                <a:extLst>
                  <a:ext uri="{FF2B5EF4-FFF2-40B4-BE49-F238E27FC236}">
                    <a16:creationId xmlns:a16="http://schemas.microsoft.com/office/drawing/2014/main" xmlns="" id="{D0935DC2-7294-4825-B626-78A8054FA2F3}"/>
                  </a:ext>
                </a:extLst>
              </p:cNvPr>
              <p:cNvSpPr/>
              <p:nvPr/>
            </p:nvSpPr>
            <p:spPr>
              <a:xfrm>
                <a:off x="4572" y="2692"/>
                <a:ext cx="1" cy="1"/>
              </a:xfrm>
              <a:custGeom>
                <a:avLst/>
                <a:gdLst/>
                <a:ahLst/>
                <a:cxnLst>
                  <a:cxn ang="0">
                    <a:pos x="0" y="0"/>
                  </a:cxn>
                  <a:cxn ang="0">
                    <a:pos x="1" y="1"/>
                  </a:cxn>
                  <a:cxn ang="0">
                    <a:pos x="1" y="1"/>
                  </a:cxn>
                  <a:cxn ang="0">
                    <a:pos x="0" y="0"/>
                  </a:cxn>
                </a:cxnLst>
                <a:rect l="0" t="0" r="0" b="0"/>
                <a:pathLst>
                  <a:path w="1" h="1">
                    <a:moveTo>
                      <a:pt x="0" y="0"/>
                    </a:moveTo>
                    <a:lnTo>
                      <a:pt x="1" y="1"/>
                    </a:ln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2" name="Freeform 66">
                <a:extLst>
                  <a:ext uri="{FF2B5EF4-FFF2-40B4-BE49-F238E27FC236}">
                    <a16:creationId xmlns:a16="http://schemas.microsoft.com/office/drawing/2014/main" xmlns="" id="{4B0C298A-FABA-4EBD-B365-BB14E5FB07C4}"/>
                  </a:ext>
                </a:extLst>
              </p:cNvPr>
              <p:cNvSpPr/>
              <p:nvPr/>
            </p:nvSpPr>
            <p:spPr>
              <a:xfrm>
                <a:off x="4570" y="269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3" name="Rectangle 67">
                <a:extLst>
                  <a:ext uri="{FF2B5EF4-FFF2-40B4-BE49-F238E27FC236}">
                    <a16:creationId xmlns:a16="http://schemas.microsoft.com/office/drawing/2014/main" xmlns="" id="{2821F44D-5D69-4462-A692-E5A608B38CAD}"/>
                  </a:ext>
                </a:extLst>
              </p:cNvPr>
              <p:cNvSpPr/>
              <p:nvPr/>
            </p:nvSpPr>
            <p:spPr>
              <a:xfrm>
                <a:off x="4559" y="2692"/>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534" name="Freeform 68">
                <a:extLst>
                  <a:ext uri="{FF2B5EF4-FFF2-40B4-BE49-F238E27FC236}">
                    <a16:creationId xmlns:a16="http://schemas.microsoft.com/office/drawing/2014/main" xmlns="" id="{A17CD5F6-EA71-4312-8238-F134738CC8D1}"/>
                  </a:ext>
                </a:extLst>
              </p:cNvPr>
              <p:cNvSpPr/>
              <p:nvPr/>
            </p:nvSpPr>
            <p:spPr>
              <a:xfrm>
                <a:off x="4569" y="2693"/>
                <a:ext cx="3" cy="1"/>
              </a:xfrm>
              <a:custGeom>
                <a:avLst/>
                <a:gdLst/>
                <a:ahLst/>
                <a:cxnLst>
                  <a:cxn ang="0">
                    <a:pos x="3" y="1"/>
                  </a:cxn>
                  <a:cxn ang="0">
                    <a:pos x="0" y="0"/>
                  </a:cxn>
                  <a:cxn ang="0">
                    <a:pos x="3" y="1"/>
                  </a:cxn>
                </a:cxnLst>
                <a:rect l="0" t="0" r="0" b="0"/>
                <a:pathLst>
                  <a:path w="3" h="1">
                    <a:moveTo>
                      <a:pt x="3" y="1"/>
                    </a:moveTo>
                    <a:lnTo>
                      <a:pt x="0" y="0"/>
                    </a:lnTo>
                    <a:lnTo>
                      <a:pt x="3"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5" name="Freeform 69">
                <a:extLst>
                  <a:ext uri="{FF2B5EF4-FFF2-40B4-BE49-F238E27FC236}">
                    <a16:creationId xmlns:a16="http://schemas.microsoft.com/office/drawing/2014/main" xmlns="" id="{D1B8B99A-6CB0-4B0E-A356-891BA908DD2F}"/>
                  </a:ext>
                </a:extLst>
              </p:cNvPr>
              <p:cNvSpPr/>
              <p:nvPr/>
            </p:nvSpPr>
            <p:spPr>
              <a:xfrm>
                <a:off x="4569" y="2695"/>
                <a:ext cx="3" cy="0"/>
              </a:xfrm>
              <a:custGeom>
                <a:avLst/>
                <a:gdLst/>
                <a:ahLst/>
                <a:cxnLst>
                  <a:cxn ang="0">
                    <a:pos x="0" y="0"/>
                  </a:cxn>
                  <a:cxn ang="0">
                    <a:pos x="3" y="0"/>
                  </a:cxn>
                  <a:cxn ang="0">
                    <a:pos x="0" y="0"/>
                  </a:cxn>
                </a:cxnLst>
                <a:rect l="0" t="0" r="0" b="0"/>
                <a:pathLst>
                  <a:path w="3" h="1">
                    <a:moveTo>
                      <a:pt x="0" y="0"/>
                    </a:moveTo>
                    <a:cubicBezTo>
                      <a:pt x="3" y="0"/>
                      <a:pt x="3" y="0"/>
                      <a:pt x="3" y="0"/>
                    </a:cubicBezTo>
                    <a:cubicBezTo>
                      <a:pt x="3" y="0"/>
                      <a:pt x="2"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6" name="Freeform 70">
                <a:extLst>
                  <a:ext uri="{FF2B5EF4-FFF2-40B4-BE49-F238E27FC236}">
                    <a16:creationId xmlns:a16="http://schemas.microsoft.com/office/drawing/2014/main" xmlns="" id="{8594B289-B9A9-482A-B307-6D773580CFD3}"/>
                  </a:ext>
                </a:extLst>
              </p:cNvPr>
              <p:cNvSpPr/>
              <p:nvPr/>
            </p:nvSpPr>
            <p:spPr>
              <a:xfrm>
                <a:off x="4571" y="2692"/>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7" name="Freeform 71">
                <a:extLst>
                  <a:ext uri="{FF2B5EF4-FFF2-40B4-BE49-F238E27FC236}">
                    <a16:creationId xmlns:a16="http://schemas.microsoft.com/office/drawing/2014/main" xmlns="" id="{1601427C-3A20-45D8-B7D9-4A4C7736831C}"/>
                  </a:ext>
                </a:extLst>
              </p:cNvPr>
              <p:cNvSpPr/>
              <p:nvPr/>
            </p:nvSpPr>
            <p:spPr>
              <a:xfrm>
                <a:off x="4555" y="2684"/>
                <a:ext cx="18" cy="8"/>
              </a:xfrm>
              <a:custGeom>
                <a:avLst/>
                <a:gdLst/>
                <a:ahLst/>
                <a:cxnLst>
                  <a:cxn ang="0">
                    <a:pos x="3" y="0"/>
                  </a:cxn>
                  <a:cxn ang="0">
                    <a:pos x="1" y="0"/>
                  </a:cxn>
                  <a:cxn ang="0">
                    <a:pos x="8" y="3"/>
                  </a:cxn>
                  <a:cxn ang="0">
                    <a:pos x="2" y="1"/>
                  </a:cxn>
                  <a:cxn ang="0">
                    <a:pos x="7" y="4"/>
                  </a:cxn>
                  <a:cxn ang="0">
                    <a:pos x="3" y="4"/>
                  </a:cxn>
                  <a:cxn ang="0">
                    <a:pos x="11" y="6"/>
                  </a:cxn>
                  <a:cxn ang="0">
                    <a:pos x="3" y="4"/>
                  </a:cxn>
                  <a:cxn ang="0">
                    <a:pos x="2" y="4"/>
                  </a:cxn>
                  <a:cxn ang="0">
                    <a:pos x="4" y="5"/>
                  </a:cxn>
                  <a:cxn ang="0">
                    <a:pos x="9" y="7"/>
                  </a:cxn>
                  <a:cxn ang="0">
                    <a:pos x="14" y="8"/>
                  </a:cxn>
                  <a:cxn ang="0">
                    <a:pos x="10" y="6"/>
                  </a:cxn>
                  <a:cxn ang="0">
                    <a:pos x="14" y="7"/>
                  </a:cxn>
                  <a:cxn ang="0">
                    <a:pos x="11" y="6"/>
                  </a:cxn>
                  <a:cxn ang="0">
                    <a:pos x="14" y="7"/>
                  </a:cxn>
                  <a:cxn ang="0">
                    <a:pos x="11" y="6"/>
                  </a:cxn>
                  <a:cxn ang="0">
                    <a:pos x="12" y="6"/>
                  </a:cxn>
                  <a:cxn ang="0">
                    <a:pos x="9" y="5"/>
                  </a:cxn>
                  <a:cxn ang="0">
                    <a:pos x="13" y="6"/>
                  </a:cxn>
                  <a:cxn ang="0">
                    <a:pos x="10" y="5"/>
                  </a:cxn>
                  <a:cxn ang="0">
                    <a:pos x="14" y="5"/>
                  </a:cxn>
                  <a:cxn ang="0">
                    <a:pos x="11" y="4"/>
                  </a:cxn>
                  <a:cxn ang="0">
                    <a:pos x="14" y="6"/>
                  </a:cxn>
                  <a:cxn ang="0">
                    <a:pos x="7" y="3"/>
                  </a:cxn>
                  <a:cxn ang="0">
                    <a:pos x="13" y="5"/>
                  </a:cxn>
                  <a:cxn ang="0">
                    <a:pos x="11" y="3"/>
                  </a:cxn>
                  <a:cxn ang="0">
                    <a:pos x="13" y="4"/>
                  </a:cxn>
                  <a:cxn ang="0">
                    <a:pos x="10" y="2"/>
                  </a:cxn>
                  <a:cxn ang="0">
                    <a:pos x="9" y="2"/>
                  </a:cxn>
                  <a:cxn ang="0">
                    <a:pos x="7" y="1"/>
                  </a:cxn>
                  <a:cxn ang="0">
                    <a:pos x="9" y="2"/>
                  </a:cxn>
                  <a:cxn ang="0">
                    <a:pos x="4" y="0"/>
                  </a:cxn>
                  <a:cxn ang="0">
                    <a:pos x="7" y="1"/>
                  </a:cxn>
                  <a:cxn ang="0">
                    <a:pos x="3" y="0"/>
                  </a:cxn>
                </a:cxnLst>
                <a:rect l="0" t="0" r="0" b="0"/>
                <a:pathLst>
                  <a:path w="23" h="9">
                    <a:moveTo>
                      <a:pt x="4" y="1"/>
                    </a:moveTo>
                    <a:cubicBezTo>
                      <a:pt x="0" y="0"/>
                      <a:pt x="3" y="1"/>
                      <a:pt x="2" y="1"/>
                    </a:cubicBezTo>
                    <a:cubicBezTo>
                      <a:pt x="4" y="2"/>
                      <a:pt x="11" y="4"/>
                      <a:pt x="11" y="4"/>
                    </a:cubicBezTo>
                    <a:cubicBezTo>
                      <a:pt x="3" y="2"/>
                      <a:pt x="3" y="2"/>
                      <a:pt x="3" y="2"/>
                    </a:cubicBezTo>
                    <a:cubicBezTo>
                      <a:pt x="3" y="3"/>
                      <a:pt x="1" y="3"/>
                      <a:pt x="9" y="5"/>
                    </a:cubicBezTo>
                    <a:cubicBezTo>
                      <a:pt x="5" y="5"/>
                      <a:pt x="5" y="5"/>
                      <a:pt x="5" y="5"/>
                    </a:cubicBezTo>
                    <a:cubicBezTo>
                      <a:pt x="5" y="5"/>
                      <a:pt x="18" y="7"/>
                      <a:pt x="15" y="7"/>
                    </a:cubicBezTo>
                    <a:cubicBezTo>
                      <a:pt x="9" y="6"/>
                      <a:pt x="9" y="6"/>
                      <a:pt x="4" y="5"/>
                    </a:cubicBezTo>
                    <a:cubicBezTo>
                      <a:pt x="3" y="5"/>
                      <a:pt x="3" y="5"/>
                      <a:pt x="3" y="5"/>
                    </a:cubicBezTo>
                    <a:cubicBezTo>
                      <a:pt x="4" y="5"/>
                      <a:pt x="6" y="6"/>
                      <a:pt x="6" y="6"/>
                    </a:cubicBezTo>
                    <a:cubicBezTo>
                      <a:pt x="8" y="7"/>
                      <a:pt x="12" y="7"/>
                      <a:pt x="12" y="8"/>
                    </a:cubicBezTo>
                    <a:cubicBezTo>
                      <a:pt x="13" y="8"/>
                      <a:pt x="15" y="8"/>
                      <a:pt x="18" y="9"/>
                    </a:cubicBezTo>
                    <a:cubicBezTo>
                      <a:pt x="15" y="8"/>
                      <a:pt x="17" y="8"/>
                      <a:pt x="14" y="7"/>
                    </a:cubicBezTo>
                    <a:cubicBezTo>
                      <a:pt x="17" y="8"/>
                      <a:pt x="15" y="8"/>
                      <a:pt x="18" y="8"/>
                    </a:cubicBezTo>
                    <a:cubicBezTo>
                      <a:pt x="15" y="7"/>
                      <a:pt x="15" y="7"/>
                      <a:pt x="15" y="7"/>
                    </a:cubicBezTo>
                    <a:cubicBezTo>
                      <a:pt x="16" y="7"/>
                      <a:pt x="18" y="8"/>
                      <a:pt x="19" y="8"/>
                    </a:cubicBezTo>
                    <a:cubicBezTo>
                      <a:pt x="17" y="8"/>
                      <a:pt x="15" y="7"/>
                      <a:pt x="15" y="7"/>
                    </a:cubicBezTo>
                    <a:cubicBezTo>
                      <a:pt x="16" y="7"/>
                      <a:pt x="16" y="7"/>
                      <a:pt x="16" y="7"/>
                    </a:cubicBezTo>
                    <a:cubicBezTo>
                      <a:pt x="15" y="7"/>
                      <a:pt x="17" y="7"/>
                      <a:pt x="12" y="6"/>
                    </a:cubicBezTo>
                    <a:cubicBezTo>
                      <a:pt x="17" y="7"/>
                      <a:pt x="17" y="7"/>
                      <a:pt x="17" y="7"/>
                    </a:cubicBezTo>
                    <a:cubicBezTo>
                      <a:pt x="13" y="6"/>
                      <a:pt x="13" y="6"/>
                      <a:pt x="13" y="6"/>
                    </a:cubicBezTo>
                    <a:cubicBezTo>
                      <a:pt x="15" y="6"/>
                      <a:pt x="23" y="8"/>
                      <a:pt x="19" y="6"/>
                    </a:cubicBezTo>
                    <a:cubicBezTo>
                      <a:pt x="18" y="6"/>
                      <a:pt x="16" y="6"/>
                      <a:pt x="15" y="5"/>
                    </a:cubicBezTo>
                    <a:cubicBezTo>
                      <a:pt x="13" y="5"/>
                      <a:pt x="18" y="6"/>
                      <a:pt x="18" y="7"/>
                    </a:cubicBezTo>
                    <a:cubicBezTo>
                      <a:pt x="15" y="6"/>
                      <a:pt x="11" y="5"/>
                      <a:pt x="9" y="4"/>
                    </a:cubicBezTo>
                    <a:cubicBezTo>
                      <a:pt x="13" y="5"/>
                      <a:pt x="8" y="4"/>
                      <a:pt x="17" y="6"/>
                    </a:cubicBezTo>
                    <a:cubicBezTo>
                      <a:pt x="17" y="5"/>
                      <a:pt x="13" y="4"/>
                      <a:pt x="15" y="4"/>
                    </a:cubicBezTo>
                    <a:cubicBezTo>
                      <a:pt x="17" y="5"/>
                      <a:pt x="17" y="5"/>
                      <a:pt x="17" y="5"/>
                    </a:cubicBezTo>
                    <a:cubicBezTo>
                      <a:pt x="11" y="3"/>
                      <a:pt x="19" y="5"/>
                      <a:pt x="14" y="3"/>
                    </a:cubicBezTo>
                    <a:cubicBezTo>
                      <a:pt x="12" y="3"/>
                      <a:pt x="12" y="3"/>
                      <a:pt x="12" y="3"/>
                    </a:cubicBezTo>
                    <a:cubicBezTo>
                      <a:pt x="10" y="3"/>
                      <a:pt x="10" y="3"/>
                      <a:pt x="10" y="2"/>
                    </a:cubicBezTo>
                    <a:cubicBezTo>
                      <a:pt x="10" y="3"/>
                      <a:pt x="10" y="3"/>
                      <a:pt x="12" y="3"/>
                    </a:cubicBezTo>
                    <a:cubicBezTo>
                      <a:pt x="8" y="2"/>
                      <a:pt x="7" y="1"/>
                      <a:pt x="6" y="1"/>
                    </a:cubicBezTo>
                    <a:cubicBezTo>
                      <a:pt x="5" y="1"/>
                      <a:pt x="8" y="2"/>
                      <a:pt x="9" y="2"/>
                    </a:cubicBezTo>
                    <a:cubicBezTo>
                      <a:pt x="7" y="2"/>
                      <a:pt x="4" y="1"/>
                      <a:pt x="4"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8" name="Freeform 72">
                <a:extLst>
                  <a:ext uri="{FF2B5EF4-FFF2-40B4-BE49-F238E27FC236}">
                    <a16:creationId xmlns:a16="http://schemas.microsoft.com/office/drawing/2014/main" xmlns="" id="{E7970EB5-2980-4B7C-A5F2-F550C1474655}"/>
                  </a:ext>
                </a:extLst>
              </p:cNvPr>
              <p:cNvSpPr/>
              <p:nvPr/>
            </p:nvSpPr>
            <p:spPr>
              <a:xfrm>
                <a:off x="4568" y="2690"/>
                <a:ext cx="1" cy="1"/>
              </a:xfrm>
              <a:custGeom>
                <a:avLst/>
                <a:gdLst/>
                <a:ahLst/>
                <a:cxnLst>
                  <a:cxn ang="0">
                    <a:pos x="1" y="1"/>
                  </a:cxn>
                  <a:cxn ang="0">
                    <a:pos x="0" y="0"/>
                  </a:cxn>
                  <a:cxn ang="0">
                    <a:pos x="1" y="1"/>
                  </a:cxn>
                </a:cxnLst>
                <a:rect l="0" t="0" r="0" b="0"/>
                <a:pathLst>
                  <a:path w="2" h="1">
                    <a:moveTo>
                      <a:pt x="2" y="1"/>
                    </a:moveTo>
                    <a:cubicBezTo>
                      <a:pt x="0" y="0"/>
                      <a:pt x="0" y="0"/>
                      <a:pt x="0" y="0"/>
                    </a:cubicBezTo>
                    <a:cubicBezTo>
                      <a:pt x="1" y="0"/>
                      <a:pt x="1" y="0"/>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39" name="Freeform 73">
                <a:extLst>
                  <a:ext uri="{FF2B5EF4-FFF2-40B4-BE49-F238E27FC236}">
                    <a16:creationId xmlns:a16="http://schemas.microsoft.com/office/drawing/2014/main" xmlns="" id="{9818701E-4CD8-4987-98D1-E1E01124BE0D}"/>
                  </a:ext>
                </a:extLst>
              </p:cNvPr>
              <p:cNvSpPr/>
              <p:nvPr/>
            </p:nvSpPr>
            <p:spPr>
              <a:xfrm>
                <a:off x="4554" y="2679"/>
                <a:ext cx="21" cy="9"/>
              </a:xfrm>
              <a:custGeom>
                <a:avLst/>
                <a:gdLst/>
                <a:ahLst/>
                <a:cxnLst>
                  <a:cxn ang="0">
                    <a:pos x="10" y="5"/>
                  </a:cxn>
                  <a:cxn ang="0">
                    <a:pos x="14" y="6"/>
                  </a:cxn>
                  <a:cxn ang="0">
                    <a:pos x="6" y="4"/>
                  </a:cxn>
                  <a:cxn ang="0">
                    <a:pos x="4" y="4"/>
                  </a:cxn>
                  <a:cxn ang="0">
                    <a:pos x="12" y="5"/>
                  </a:cxn>
                  <a:cxn ang="0">
                    <a:pos x="13" y="5"/>
                  </a:cxn>
                  <a:cxn ang="0">
                    <a:pos x="8" y="4"/>
                  </a:cxn>
                  <a:cxn ang="0">
                    <a:pos x="6" y="3"/>
                  </a:cxn>
                  <a:cxn ang="0">
                    <a:pos x="8" y="4"/>
                  </a:cxn>
                  <a:cxn ang="0">
                    <a:pos x="12" y="5"/>
                  </a:cxn>
                  <a:cxn ang="0">
                    <a:pos x="1" y="0"/>
                  </a:cxn>
                  <a:cxn ang="0">
                    <a:pos x="1" y="0"/>
                  </a:cxn>
                  <a:cxn ang="0">
                    <a:pos x="7" y="2"/>
                  </a:cxn>
                  <a:cxn ang="0">
                    <a:pos x="5" y="2"/>
                  </a:cxn>
                  <a:cxn ang="0">
                    <a:pos x="3" y="1"/>
                  </a:cxn>
                  <a:cxn ang="0">
                    <a:pos x="2" y="4"/>
                  </a:cxn>
                  <a:cxn ang="0">
                    <a:pos x="2" y="4"/>
                  </a:cxn>
                  <a:cxn ang="0">
                    <a:pos x="5" y="4"/>
                  </a:cxn>
                  <a:cxn ang="0">
                    <a:pos x="11" y="6"/>
                  </a:cxn>
                  <a:cxn ang="0">
                    <a:pos x="9" y="5"/>
                  </a:cxn>
                  <a:cxn ang="0">
                    <a:pos x="14" y="7"/>
                  </a:cxn>
                  <a:cxn ang="0">
                    <a:pos x="16" y="8"/>
                  </a:cxn>
                  <a:cxn ang="0">
                    <a:pos x="16" y="8"/>
                  </a:cxn>
                  <a:cxn ang="0">
                    <a:pos x="10" y="5"/>
                  </a:cxn>
                </a:cxnLst>
                <a:rect l="0" t="0" r="0" b="0"/>
                <a:pathLst>
                  <a:path w="26" h="11">
                    <a:moveTo>
                      <a:pt x="13" y="7"/>
                    </a:moveTo>
                    <a:cubicBezTo>
                      <a:pt x="14" y="7"/>
                      <a:pt x="16" y="8"/>
                      <a:pt x="18" y="8"/>
                    </a:cubicBezTo>
                    <a:cubicBezTo>
                      <a:pt x="15" y="7"/>
                      <a:pt x="12" y="7"/>
                      <a:pt x="8" y="6"/>
                    </a:cubicBezTo>
                    <a:cubicBezTo>
                      <a:pt x="11" y="6"/>
                      <a:pt x="7" y="5"/>
                      <a:pt x="6" y="5"/>
                    </a:cubicBezTo>
                    <a:cubicBezTo>
                      <a:pt x="9" y="5"/>
                      <a:pt x="14" y="7"/>
                      <a:pt x="15" y="7"/>
                    </a:cubicBezTo>
                    <a:cubicBezTo>
                      <a:pt x="14" y="7"/>
                      <a:pt x="16" y="7"/>
                      <a:pt x="17" y="7"/>
                    </a:cubicBezTo>
                    <a:cubicBezTo>
                      <a:pt x="13" y="7"/>
                      <a:pt x="15" y="6"/>
                      <a:pt x="11" y="6"/>
                    </a:cubicBezTo>
                    <a:cubicBezTo>
                      <a:pt x="8" y="5"/>
                      <a:pt x="6" y="3"/>
                      <a:pt x="8" y="4"/>
                    </a:cubicBezTo>
                    <a:cubicBezTo>
                      <a:pt x="10" y="5"/>
                      <a:pt x="10" y="5"/>
                      <a:pt x="10" y="5"/>
                    </a:cubicBezTo>
                    <a:cubicBezTo>
                      <a:pt x="14" y="6"/>
                      <a:pt x="12" y="5"/>
                      <a:pt x="16" y="7"/>
                    </a:cubicBezTo>
                    <a:cubicBezTo>
                      <a:pt x="10" y="4"/>
                      <a:pt x="11" y="3"/>
                      <a:pt x="2" y="1"/>
                    </a:cubicBezTo>
                    <a:cubicBezTo>
                      <a:pt x="0" y="0"/>
                      <a:pt x="2" y="1"/>
                      <a:pt x="2" y="1"/>
                    </a:cubicBezTo>
                    <a:cubicBezTo>
                      <a:pt x="4" y="1"/>
                      <a:pt x="7" y="3"/>
                      <a:pt x="9" y="3"/>
                    </a:cubicBezTo>
                    <a:cubicBezTo>
                      <a:pt x="7" y="3"/>
                      <a:pt x="10" y="4"/>
                      <a:pt x="7" y="3"/>
                    </a:cubicBezTo>
                    <a:cubicBezTo>
                      <a:pt x="4" y="2"/>
                      <a:pt x="4" y="2"/>
                      <a:pt x="4" y="2"/>
                    </a:cubicBezTo>
                    <a:cubicBezTo>
                      <a:pt x="1" y="2"/>
                      <a:pt x="2" y="4"/>
                      <a:pt x="3" y="5"/>
                    </a:cubicBezTo>
                    <a:cubicBezTo>
                      <a:pt x="3" y="5"/>
                      <a:pt x="3" y="5"/>
                      <a:pt x="3" y="5"/>
                    </a:cubicBezTo>
                    <a:cubicBezTo>
                      <a:pt x="6" y="5"/>
                      <a:pt x="6" y="6"/>
                      <a:pt x="7" y="6"/>
                    </a:cubicBezTo>
                    <a:cubicBezTo>
                      <a:pt x="14" y="8"/>
                      <a:pt x="14" y="8"/>
                      <a:pt x="14" y="8"/>
                    </a:cubicBezTo>
                    <a:cubicBezTo>
                      <a:pt x="13" y="8"/>
                      <a:pt x="14" y="8"/>
                      <a:pt x="12" y="7"/>
                    </a:cubicBezTo>
                    <a:cubicBezTo>
                      <a:pt x="14" y="8"/>
                      <a:pt x="16" y="9"/>
                      <a:pt x="18" y="9"/>
                    </a:cubicBezTo>
                    <a:cubicBezTo>
                      <a:pt x="19" y="10"/>
                      <a:pt x="17" y="9"/>
                      <a:pt x="21" y="10"/>
                    </a:cubicBezTo>
                    <a:cubicBezTo>
                      <a:pt x="26" y="11"/>
                      <a:pt x="17" y="9"/>
                      <a:pt x="21" y="10"/>
                    </a:cubicBezTo>
                    <a:lnTo>
                      <a:pt x="13" y="7"/>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0" name="Freeform 74">
                <a:extLst>
                  <a:ext uri="{FF2B5EF4-FFF2-40B4-BE49-F238E27FC236}">
                    <a16:creationId xmlns:a16="http://schemas.microsoft.com/office/drawing/2014/main" xmlns="" id="{091DF2DE-C52A-4064-8924-E7BBA6EAEEA3}"/>
                  </a:ext>
                </a:extLst>
              </p:cNvPr>
              <p:cNvSpPr/>
              <p:nvPr/>
            </p:nvSpPr>
            <p:spPr>
              <a:xfrm>
                <a:off x="4564" y="2686"/>
                <a:ext cx="3" cy="1"/>
              </a:xfrm>
              <a:custGeom>
                <a:avLst/>
                <a:gdLst/>
                <a:ahLst/>
                <a:cxnLst>
                  <a:cxn ang="0">
                    <a:pos x="3" y="1"/>
                  </a:cxn>
                  <a:cxn ang="0">
                    <a:pos x="0" y="0"/>
                  </a:cxn>
                  <a:cxn ang="0">
                    <a:pos x="1" y="1"/>
                  </a:cxn>
                  <a:cxn ang="0">
                    <a:pos x="3" y="1"/>
                  </a:cxn>
                </a:cxnLst>
                <a:rect l="0" t="0" r="0" b="0"/>
                <a:pathLst>
                  <a:path w="3" h="1">
                    <a:moveTo>
                      <a:pt x="3" y="1"/>
                    </a:moveTo>
                    <a:lnTo>
                      <a:pt x="0" y="0"/>
                    </a:lnTo>
                    <a:lnTo>
                      <a:pt x="1" y="1"/>
                    </a:lnTo>
                    <a:lnTo>
                      <a:pt x="3"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1" name="Freeform 75">
                <a:extLst>
                  <a:ext uri="{FF2B5EF4-FFF2-40B4-BE49-F238E27FC236}">
                    <a16:creationId xmlns:a16="http://schemas.microsoft.com/office/drawing/2014/main" xmlns="" id="{E91A6932-73E3-4F17-8B27-A3AC0D79D77D}"/>
                  </a:ext>
                </a:extLst>
              </p:cNvPr>
              <p:cNvSpPr/>
              <p:nvPr/>
            </p:nvSpPr>
            <p:spPr>
              <a:xfrm>
                <a:off x="4555" y="2683"/>
                <a:ext cx="4" cy="1"/>
              </a:xfrm>
              <a:custGeom>
                <a:avLst/>
                <a:gdLst/>
                <a:ahLst/>
                <a:cxnLst>
                  <a:cxn ang="0">
                    <a:pos x="0" y="0"/>
                  </a:cxn>
                  <a:cxn ang="0">
                    <a:pos x="3" y="1"/>
                  </a:cxn>
                  <a:cxn ang="0">
                    <a:pos x="0" y="0"/>
                  </a:cxn>
                </a:cxnLst>
                <a:rect l="0" t="0" r="0" b="0"/>
                <a:pathLst>
                  <a:path w="4" h="1">
                    <a:moveTo>
                      <a:pt x="0" y="0"/>
                    </a:moveTo>
                    <a:cubicBezTo>
                      <a:pt x="3" y="1"/>
                      <a:pt x="3" y="1"/>
                      <a:pt x="3" y="1"/>
                    </a:cubicBezTo>
                    <a:cubicBezTo>
                      <a:pt x="4" y="1"/>
                      <a:pt x="3"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2" name="Freeform 76">
                <a:extLst>
                  <a:ext uri="{FF2B5EF4-FFF2-40B4-BE49-F238E27FC236}">
                    <a16:creationId xmlns:a16="http://schemas.microsoft.com/office/drawing/2014/main" xmlns="" id="{A4D1FFEE-DEBA-472A-8B30-AA06FAB48678}"/>
                  </a:ext>
                </a:extLst>
              </p:cNvPr>
              <p:cNvSpPr/>
              <p:nvPr/>
            </p:nvSpPr>
            <p:spPr>
              <a:xfrm>
                <a:off x="4565" y="2684"/>
                <a:ext cx="3" cy="0"/>
              </a:xfrm>
              <a:custGeom>
                <a:avLst/>
                <a:gdLst/>
                <a:ahLst/>
                <a:cxnLst>
                  <a:cxn ang="0">
                    <a:pos x="3" y="0"/>
                  </a:cxn>
                  <a:cxn ang="0">
                    <a:pos x="2" y="0"/>
                  </a:cxn>
                  <a:cxn ang="0">
                    <a:pos x="0" y="0"/>
                  </a:cxn>
                  <a:cxn ang="0">
                    <a:pos x="3" y="0"/>
                  </a:cxn>
                </a:cxnLst>
                <a:rect l="0" t="0" r="0" b="0"/>
                <a:pathLst>
                  <a:path w="3" h="1">
                    <a:moveTo>
                      <a:pt x="3" y="0"/>
                    </a:moveTo>
                    <a:cubicBezTo>
                      <a:pt x="2" y="0"/>
                      <a:pt x="2" y="0"/>
                      <a:pt x="2" y="0"/>
                    </a:cubicBezTo>
                    <a:cubicBezTo>
                      <a:pt x="0" y="0"/>
                      <a:pt x="0" y="0"/>
                      <a:pt x="0" y="0"/>
                    </a:cubicBezTo>
                    <a:cubicBezTo>
                      <a:pt x="2" y="0"/>
                      <a:pt x="2" y="0"/>
                      <a:pt x="3"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3" name="Freeform 77">
                <a:extLst>
                  <a:ext uri="{FF2B5EF4-FFF2-40B4-BE49-F238E27FC236}">
                    <a16:creationId xmlns:a16="http://schemas.microsoft.com/office/drawing/2014/main" xmlns="" id="{762DCED4-0132-4838-9766-0006309D0F12}"/>
                  </a:ext>
                </a:extLst>
              </p:cNvPr>
              <p:cNvSpPr/>
              <p:nvPr/>
            </p:nvSpPr>
            <p:spPr>
              <a:xfrm>
                <a:off x="4555" y="2678"/>
                <a:ext cx="9" cy="5"/>
              </a:xfrm>
              <a:custGeom>
                <a:avLst/>
                <a:gdLst/>
                <a:ahLst/>
                <a:cxnLst>
                  <a:cxn ang="0">
                    <a:pos x="0" y="0"/>
                  </a:cxn>
                  <a:cxn ang="0">
                    <a:pos x="0" y="1"/>
                  </a:cxn>
                  <a:cxn ang="0">
                    <a:pos x="8" y="5"/>
                  </a:cxn>
                  <a:cxn ang="0">
                    <a:pos x="3" y="2"/>
                  </a:cxn>
                  <a:cxn ang="0">
                    <a:pos x="3" y="1"/>
                  </a:cxn>
                  <a:cxn ang="0">
                    <a:pos x="0" y="0"/>
                  </a:cxn>
                </a:cxnLst>
                <a:rect l="0" t="0" r="0" b="0"/>
                <a:pathLst>
                  <a:path w="12" h="5">
                    <a:moveTo>
                      <a:pt x="0" y="0"/>
                    </a:moveTo>
                    <a:cubicBezTo>
                      <a:pt x="0" y="1"/>
                      <a:pt x="3" y="2"/>
                      <a:pt x="0" y="1"/>
                    </a:cubicBezTo>
                    <a:cubicBezTo>
                      <a:pt x="11" y="5"/>
                      <a:pt x="11" y="5"/>
                      <a:pt x="11" y="5"/>
                    </a:cubicBezTo>
                    <a:cubicBezTo>
                      <a:pt x="12" y="5"/>
                      <a:pt x="5" y="3"/>
                      <a:pt x="4" y="2"/>
                    </a:cubicBezTo>
                    <a:cubicBezTo>
                      <a:pt x="8" y="3"/>
                      <a:pt x="4" y="1"/>
                      <a:pt x="4" y="1"/>
                    </a:cubicBez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4" name="Freeform 78">
                <a:extLst>
                  <a:ext uri="{FF2B5EF4-FFF2-40B4-BE49-F238E27FC236}">
                    <a16:creationId xmlns:a16="http://schemas.microsoft.com/office/drawing/2014/main" xmlns="" id="{DC8AC3F8-459C-49A5-9439-FD2C60D7239E}"/>
                  </a:ext>
                </a:extLst>
              </p:cNvPr>
              <p:cNvSpPr/>
              <p:nvPr/>
            </p:nvSpPr>
            <p:spPr>
              <a:xfrm>
                <a:off x="4557" y="2671"/>
                <a:ext cx="16" cy="13"/>
              </a:xfrm>
              <a:custGeom>
                <a:avLst/>
                <a:gdLst/>
                <a:ahLst/>
                <a:cxnLst>
                  <a:cxn ang="0">
                    <a:pos x="8" y="9"/>
                  </a:cxn>
                  <a:cxn ang="0">
                    <a:pos x="8" y="8"/>
                  </a:cxn>
                  <a:cxn ang="0">
                    <a:pos x="10" y="10"/>
                  </a:cxn>
                  <a:cxn ang="0">
                    <a:pos x="12" y="10"/>
                  </a:cxn>
                  <a:cxn ang="0">
                    <a:pos x="10" y="9"/>
                  </a:cxn>
                  <a:cxn ang="0">
                    <a:pos x="9" y="8"/>
                  </a:cxn>
                  <a:cxn ang="0">
                    <a:pos x="5" y="7"/>
                  </a:cxn>
                  <a:cxn ang="0">
                    <a:pos x="12" y="9"/>
                  </a:cxn>
                  <a:cxn ang="0">
                    <a:pos x="4" y="5"/>
                  </a:cxn>
                  <a:cxn ang="0">
                    <a:pos x="7" y="6"/>
                  </a:cxn>
                  <a:cxn ang="0">
                    <a:pos x="7" y="6"/>
                  </a:cxn>
                  <a:cxn ang="0">
                    <a:pos x="8" y="6"/>
                  </a:cxn>
                  <a:cxn ang="0">
                    <a:pos x="11" y="8"/>
                  </a:cxn>
                  <a:cxn ang="0">
                    <a:pos x="11" y="7"/>
                  </a:cxn>
                  <a:cxn ang="0">
                    <a:pos x="13" y="8"/>
                  </a:cxn>
                  <a:cxn ang="0">
                    <a:pos x="10" y="5"/>
                  </a:cxn>
                  <a:cxn ang="0">
                    <a:pos x="13" y="6"/>
                  </a:cxn>
                  <a:cxn ang="0">
                    <a:pos x="6" y="3"/>
                  </a:cxn>
                  <a:cxn ang="0">
                    <a:pos x="7" y="3"/>
                  </a:cxn>
                  <a:cxn ang="0">
                    <a:pos x="11" y="5"/>
                  </a:cxn>
                  <a:cxn ang="0">
                    <a:pos x="9" y="4"/>
                  </a:cxn>
                  <a:cxn ang="0">
                    <a:pos x="13" y="6"/>
                  </a:cxn>
                  <a:cxn ang="0">
                    <a:pos x="8" y="2"/>
                  </a:cxn>
                  <a:cxn ang="0">
                    <a:pos x="9" y="3"/>
                  </a:cxn>
                  <a:cxn ang="0">
                    <a:pos x="2" y="0"/>
                  </a:cxn>
                  <a:cxn ang="0">
                    <a:pos x="2" y="2"/>
                  </a:cxn>
                  <a:cxn ang="0">
                    <a:pos x="6" y="4"/>
                  </a:cxn>
                  <a:cxn ang="0">
                    <a:pos x="1" y="2"/>
                  </a:cxn>
                  <a:cxn ang="0">
                    <a:pos x="6" y="4"/>
                  </a:cxn>
                  <a:cxn ang="0">
                    <a:pos x="2" y="3"/>
                  </a:cxn>
                  <a:cxn ang="0">
                    <a:pos x="5" y="4"/>
                  </a:cxn>
                  <a:cxn ang="0">
                    <a:pos x="0" y="2"/>
                  </a:cxn>
                  <a:cxn ang="0">
                    <a:pos x="1" y="6"/>
                  </a:cxn>
                  <a:cxn ang="0">
                    <a:pos x="4" y="8"/>
                  </a:cxn>
                  <a:cxn ang="0">
                    <a:pos x="4" y="8"/>
                  </a:cxn>
                  <a:cxn ang="0">
                    <a:pos x="7" y="10"/>
                  </a:cxn>
                  <a:cxn ang="0">
                    <a:pos x="0" y="7"/>
                  </a:cxn>
                  <a:cxn ang="0">
                    <a:pos x="0" y="8"/>
                  </a:cxn>
                  <a:cxn ang="0">
                    <a:pos x="2" y="8"/>
                  </a:cxn>
                  <a:cxn ang="0">
                    <a:pos x="1" y="8"/>
                  </a:cxn>
                  <a:cxn ang="0">
                    <a:pos x="9" y="11"/>
                  </a:cxn>
                  <a:cxn ang="0">
                    <a:pos x="13" y="12"/>
                  </a:cxn>
                  <a:cxn ang="0">
                    <a:pos x="8" y="9"/>
                  </a:cxn>
                </a:cxnLst>
                <a:rect l="0" t="0" r="0" b="0"/>
                <a:pathLst>
                  <a:path w="20" h="16">
                    <a:moveTo>
                      <a:pt x="11" y="12"/>
                    </a:moveTo>
                    <a:cubicBezTo>
                      <a:pt x="11" y="12"/>
                      <a:pt x="8" y="11"/>
                      <a:pt x="10" y="11"/>
                    </a:cubicBezTo>
                    <a:cubicBezTo>
                      <a:pt x="12" y="12"/>
                      <a:pt x="13" y="13"/>
                      <a:pt x="13" y="13"/>
                    </a:cubicBezTo>
                    <a:cubicBezTo>
                      <a:pt x="17" y="14"/>
                      <a:pt x="12" y="12"/>
                      <a:pt x="15" y="13"/>
                    </a:cubicBezTo>
                    <a:cubicBezTo>
                      <a:pt x="13" y="12"/>
                      <a:pt x="13" y="12"/>
                      <a:pt x="13" y="12"/>
                    </a:cubicBezTo>
                    <a:cubicBezTo>
                      <a:pt x="14" y="12"/>
                      <a:pt x="9" y="10"/>
                      <a:pt x="12" y="11"/>
                    </a:cubicBezTo>
                    <a:cubicBezTo>
                      <a:pt x="10" y="10"/>
                      <a:pt x="11" y="10"/>
                      <a:pt x="7" y="9"/>
                    </a:cubicBezTo>
                    <a:cubicBezTo>
                      <a:pt x="12" y="10"/>
                      <a:pt x="11" y="10"/>
                      <a:pt x="15" y="12"/>
                    </a:cubicBezTo>
                    <a:cubicBezTo>
                      <a:pt x="13" y="11"/>
                      <a:pt x="9" y="9"/>
                      <a:pt x="5" y="7"/>
                    </a:cubicBezTo>
                    <a:cubicBezTo>
                      <a:pt x="11" y="9"/>
                      <a:pt x="4" y="6"/>
                      <a:pt x="9" y="8"/>
                    </a:cubicBezTo>
                    <a:cubicBezTo>
                      <a:pt x="9" y="8"/>
                      <a:pt x="10" y="9"/>
                      <a:pt x="9" y="8"/>
                    </a:cubicBezTo>
                    <a:cubicBezTo>
                      <a:pt x="15" y="11"/>
                      <a:pt x="8" y="8"/>
                      <a:pt x="10" y="8"/>
                    </a:cubicBezTo>
                    <a:cubicBezTo>
                      <a:pt x="14" y="10"/>
                      <a:pt x="14" y="10"/>
                      <a:pt x="14" y="10"/>
                    </a:cubicBezTo>
                    <a:cubicBezTo>
                      <a:pt x="14" y="9"/>
                      <a:pt x="11" y="8"/>
                      <a:pt x="14" y="9"/>
                    </a:cubicBezTo>
                    <a:cubicBezTo>
                      <a:pt x="17" y="10"/>
                      <a:pt x="17" y="10"/>
                      <a:pt x="17" y="10"/>
                    </a:cubicBezTo>
                    <a:cubicBezTo>
                      <a:pt x="13" y="8"/>
                      <a:pt x="15" y="8"/>
                      <a:pt x="13" y="7"/>
                    </a:cubicBezTo>
                    <a:cubicBezTo>
                      <a:pt x="17" y="8"/>
                      <a:pt x="17" y="8"/>
                      <a:pt x="17" y="8"/>
                    </a:cubicBezTo>
                    <a:cubicBezTo>
                      <a:pt x="13" y="6"/>
                      <a:pt x="15" y="8"/>
                      <a:pt x="8" y="4"/>
                    </a:cubicBezTo>
                    <a:cubicBezTo>
                      <a:pt x="16" y="8"/>
                      <a:pt x="5" y="3"/>
                      <a:pt x="9" y="4"/>
                    </a:cubicBezTo>
                    <a:cubicBezTo>
                      <a:pt x="12" y="6"/>
                      <a:pt x="10" y="5"/>
                      <a:pt x="14" y="7"/>
                    </a:cubicBezTo>
                    <a:cubicBezTo>
                      <a:pt x="10" y="5"/>
                      <a:pt x="13" y="6"/>
                      <a:pt x="12" y="5"/>
                    </a:cubicBezTo>
                    <a:cubicBezTo>
                      <a:pt x="16" y="7"/>
                      <a:pt x="13" y="5"/>
                      <a:pt x="17" y="8"/>
                    </a:cubicBezTo>
                    <a:cubicBezTo>
                      <a:pt x="10" y="3"/>
                      <a:pt x="10" y="3"/>
                      <a:pt x="10" y="3"/>
                    </a:cubicBezTo>
                    <a:cubicBezTo>
                      <a:pt x="12" y="4"/>
                      <a:pt x="12" y="4"/>
                      <a:pt x="12" y="4"/>
                    </a:cubicBezTo>
                    <a:cubicBezTo>
                      <a:pt x="11" y="4"/>
                      <a:pt x="5" y="0"/>
                      <a:pt x="3" y="0"/>
                    </a:cubicBezTo>
                    <a:cubicBezTo>
                      <a:pt x="5" y="1"/>
                      <a:pt x="6" y="3"/>
                      <a:pt x="3" y="3"/>
                    </a:cubicBezTo>
                    <a:cubicBezTo>
                      <a:pt x="9" y="5"/>
                      <a:pt x="3" y="3"/>
                      <a:pt x="8" y="5"/>
                    </a:cubicBezTo>
                    <a:cubicBezTo>
                      <a:pt x="2" y="3"/>
                      <a:pt x="2" y="3"/>
                      <a:pt x="2" y="3"/>
                    </a:cubicBezTo>
                    <a:cubicBezTo>
                      <a:pt x="3" y="4"/>
                      <a:pt x="6" y="4"/>
                      <a:pt x="8" y="5"/>
                    </a:cubicBezTo>
                    <a:cubicBezTo>
                      <a:pt x="8" y="6"/>
                      <a:pt x="5" y="5"/>
                      <a:pt x="3" y="4"/>
                    </a:cubicBezTo>
                    <a:cubicBezTo>
                      <a:pt x="2" y="4"/>
                      <a:pt x="4" y="4"/>
                      <a:pt x="7" y="6"/>
                    </a:cubicBezTo>
                    <a:cubicBezTo>
                      <a:pt x="1" y="3"/>
                      <a:pt x="1" y="3"/>
                      <a:pt x="1" y="3"/>
                    </a:cubicBezTo>
                    <a:cubicBezTo>
                      <a:pt x="2" y="5"/>
                      <a:pt x="6" y="8"/>
                      <a:pt x="2" y="8"/>
                    </a:cubicBezTo>
                    <a:cubicBezTo>
                      <a:pt x="6" y="10"/>
                      <a:pt x="6" y="10"/>
                      <a:pt x="6" y="10"/>
                    </a:cubicBezTo>
                    <a:cubicBezTo>
                      <a:pt x="4" y="9"/>
                      <a:pt x="15" y="14"/>
                      <a:pt x="6" y="11"/>
                    </a:cubicBezTo>
                    <a:cubicBezTo>
                      <a:pt x="9" y="13"/>
                      <a:pt x="9" y="13"/>
                      <a:pt x="9" y="13"/>
                    </a:cubicBezTo>
                    <a:cubicBezTo>
                      <a:pt x="8" y="12"/>
                      <a:pt x="3" y="10"/>
                      <a:pt x="0" y="9"/>
                    </a:cubicBezTo>
                    <a:cubicBezTo>
                      <a:pt x="2" y="10"/>
                      <a:pt x="0" y="10"/>
                      <a:pt x="1" y="10"/>
                    </a:cubicBezTo>
                    <a:cubicBezTo>
                      <a:pt x="3" y="11"/>
                      <a:pt x="3" y="11"/>
                      <a:pt x="3" y="11"/>
                    </a:cubicBezTo>
                    <a:cubicBezTo>
                      <a:pt x="7" y="12"/>
                      <a:pt x="5" y="12"/>
                      <a:pt x="2" y="10"/>
                    </a:cubicBezTo>
                    <a:cubicBezTo>
                      <a:pt x="6" y="12"/>
                      <a:pt x="9" y="13"/>
                      <a:pt x="12" y="14"/>
                    </a:cubicBezTo>
                    <a:cubicBezTo>
                      <a:pt x="5" y="11"/>
                      <a:pt x="20" y="16"/>
                      <a:pt x="17" y="15"/>
                    </a:cubicBezTo>
                    <a:cubicBezTo>
                      <a:pt x="15" y="13"/>
                      <a:pt x="13" y="13"/>
                      <a:pt x="11" y="1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5" name="Freeform 79">
                <a:extLst>
                  <a:ext uri="{FF2B5EF4-FFF2-40B4-BE49-F238E27FC236}">
                    <a16:creationId xmlns:a16="http://schemas.microsoft.com/office/drawing/2014/main" xmlns="" id="{A790B422-FA47-495C-BEFE-0151CE3381F9}"/>
                  </a:ext>
                </a:extLst>
              </p:cNvPr>
              <p:cNvSpPr/>
              <p:nvPr/>
            </p:nvSpPr>
            <p:spPr>
              <a:xfrm>
                <a:off x="4556" y="2678"/>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6" name="Freeform 80">
                <a:extLst>
                  <a:ext uri="{FF2B5EF4-FFF2-40B4-BE49-F238E27FC236}">
                    <a16:creationId xmlns:a16="http://schemas.microsoft.com/office/drawing/2014/main" xmlns="" id="{5EBF2B05-B4BD-4664-8200-97EE07889CBB}"/>
                  </a:ext>
                </a:extLst>
              </p:cNvPr>
              <p:cNvSpPr/>
              <p:nvPr/>
            </p:nvSpPr>
            <p:spPr>
              <a:xfrm>
                <a:off x="4565" y="2674"/>
                <a:ext cx="2" cy="0"/>
              </a:xfrm>
              <a:custGeom>
                <a:avLst/>
                <a:gdLst/>
                <a:ahLst/>
                <a:cxnLst>
                  <a:cxn ang="0">
                    <a:pos x="2" y="0"/>
                  </a:cxn>
                  <a:cxn ang="0">
                    <a:pos x="1" y="0"/>
                  </a:cxn>
                  <a:cxn ang="0">
                    <a:pos x="2" y="0"/>
                  </a:cxn>
                </a:cxnLst>
                <a:rect l="0" t="0" r="0" b="0"/>
                <a:pathLst>
                  <a:path w="2" h="1">
                    <a:moveTo>
                      <a:pt x="2" y="1"/>
                    </a:moveTo>
                    <a:cubicBezTo>
                      <a:pt x="1" y="0"/>
                      <a:pt x="1" y="0"/>
                      <a:pt x="1" y="0"/>
                    </a:cubicBezTo>
                    <a:cubicBezTo>
                      <a:pt x="0" y="0"/>
                      <a:pt x="1" y="0"/>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7" name="Freeform 81">
                <a:extLst>
                  <a:ext uri="{FF2B5EF4-FFF2-40B4-BE49-F238E27FC236}">
                    <a16:creationId xmlns:a16="http://schemas.microsoft.com/office/drawing/2014/main" xmlns="" id="{9B14B3F2-424F-4949-B6FC-586705CA19BA}"/>
                  </a:ext>
                </a:extLst>
              </p:cNvPr>
              <p:cNvSpPr/>
              <p:nvPr/>
            </p:nvSpPr>
            <p:spPr>
              <a:xfrm>
                <a:off x="4558" y="2679"/>
                <a:ext cx="1" cy="0"/>
              </a:xfrm>
              <a:custGeom>
                <a:avLst/>
                <a:gdLst/>
                <a:ahLst/>
                <a:cxnLst>
                  <a:cxn ang="0">
                    <a:pos x="0" y="0"/>
                  </a:cxn>
                  <a:cxn ang="0">
                    <a:pos x="1" y="0"/>
                  </a:cxn>
                  <a:cxn ang="0">
                    <a:pos x="0" y="0"/>
                  </a:cxn>
                  <a:cxn ang="0">
                    <a:pos x="0" y="0"/>
                  </a:cxn>
                </a:cxnLst>
                <a:rect l="0" t="0" r="0" b="0"/>
                <a:pathLst>
                  <a:path w="1" h="1">
                    <a:moveTo>
                      <a:pt x="0" y="0"/>
                    </a:moveTo>
                    <a:lnTo>
                      <a:pt x="1" y="0"/>
                    </a:ln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8" name="Freeform 82">
                <a:extLst>
                  <a:ext uri="{FF2B5EF4-FFF2-40B4-BE49-F238E27FC236}">
                    <a16:creationId xmlns:a16="http://schemas.microsoft.com/office/drawing/2014/main" xmlns="" id="{502EFB3E-E49A-4C0F-937C-B7376DD1397E}"/>
                  </a:ext>
                </a:extLst>
              </p:cNvPr>
              <p:cNvSpPr/>
              <p:nvPr/>
            </p:nvSpPr>
            <p:spPr>
              <a:xfrm>
                <a:off x="4565" y="2683"/>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49" name="Freeform 83">
                <a:extLst>
                  <a:ext uri="{FF2B5EF4-FFF2-40B4-BE49-F238E27FC236}">
                    <a16:creationId xmlns:a16="http://schemas.microsoft.com/office/drawing/2014/main" xmlns="" id="{2888D29C-D801-4D12-B295-4B3A7D5AE5DD}"/>
                  </a:ext>
                </a:extLst>
              </p:cNvPr>
              <p:cNvSpPr/>
              <p:nvPr/>
            </p:nvSpPr>
            <p:spPr>
              <a:xfrm>
                <a:off x="4569" y="2674"/>
                <a:ext cx="2" cy="1"/>
              </a:xfrm>
              <a:custGeom>
                <a:avLst/>
                <a:gdLst/>
                <a:ahLst/>
                <a:cxnLst>
                  <a:cxn ang="0">
                    <a:pos x="2" y="1"/>
                  </a:cxn>
                  <a:cxn ang="0">
                    <a:pos x="0" y="0"/>
                  </a:cxn>
                  <a:cxn ang="0">
                    <a:pos x="2" y="1"/>
                  </a:cxn>
                </a:cxnLst>
                <a:rect l="0" t="0" r="0" b="0"/>
                <a:pathLst>
                  <a:path w="2" h="1">
                    <a:moveTo>
                      <a:pt x="2" y="1"/>
                    </a:moveTo>
                    <a:lnTo>
                      <a:pt x="0" y="0"/>
                    </a:lnTo>
                    <a:lnTo>
                      <a:pt x="2"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0" name="Freeform 84">
                <a:extLst>
                  <a:ext uri="{FF2B5EF4-FFF2-40B4-BE49-F238E27FC236}">
                    <a16:creationId xmlns:a16="http://schemas.microsoft.com/office/drawing/2014/main" xmlns="" id="{B83B39F6-B051-4C87-84CC-12D6C3EC9161}"/>
                  </a:ext>
                </a:extLst>
              </p:cNvPr>
              <p:cNvSpPr/>
              <p:nvPr/>
            </p:nvSpPr>
            <p:spPr>
              <a:xfrm>
                <a:off x="4573" y="267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1" name="Freeform 85">
                <a:extLst>
                  <a:ext uri="{FF2B5EF4-FFF2-40B4-BE49-F238E27FC236}">
                    <a16:creationId xmlns:a16="http://schemas.microsoft.com/office/drawing/2014/main" xmlns="" id="{284E68E6-33D6-4699-A792-246494D5400D}"/>
                  </a:ext>
                </a:extLst>
              </p:cNvPr>
              <p:cNvSpPr/>
              <p:nvPr/>
            </p:nvSpPr>
            <p:spPr>
              <a:xfrm>
                <a:off x="4559" y="2652"/>
                <a:ext cx="20" cy="25"/>
              </a:xfrm>
              <a:custGeom>
                <a:avLst/>
                <a:gdLst/>
                <a:ahLst/>
                <a:cxnLst>
                  <a:cxn ang="0">
                    <a:pos x="12" y="8"/>
                  </a:cxn>
                  <a:cxn ang="0">
                    <a:pos x="9" y="4"/>
                  </a:cxn>
                  <a:cxn ang="0">
                    <a:pos x="6" y="2"/>
                  </a:cxn>
                  <a:cxn ang="0">
                    <a:pos x="8" y="5"/>
                  </a:cxn>
                  <a:cxn ang="0">
                    <a:pos x="7" y="6"/>
                  </a:cxn>
                  <a:cxn ang="0">
                    <a:pos x="5" y="6"/>
                  </a:cxn>
                  <a:cxn ang="0">
                    <a:pos x="8" y="11"/>
                  </a:cxn>
                  <a:cxn ang="0">
                    <a:pos x="6" y="10"/>
                  </a:cxn>
                  <a:cxn ang="0">
                    <a:pos x="5" y="10"/>
                  </a:cxn>
                  <a:cxn ang="0">
                    <a:pos x="11" y="15"/>
                  </a:cxn>
                  <a:cxn ang="0">
                    <a:pos x="11" y="16"/>
                  </a:cxn>
                  <a:cxn ang="0">
                    <a:pos x="8" y="15"/>
                  </a:cxn>
                  <a:cxn ang="0">
                    <a:pos x="7" y="15"/>
                  </a:cxn>
                  <a:cxn ang="0">
                    <a:pos x="5" y="15"/>
                  </a:cxn>
                  <a:cxn ang="0">
                    <a:pos x="6" y="17"/>
                  </a:cxn>
                  <a:cxn ang="0">
                    <a:pos x="9" y="20"/>
                  </a:cxn>
                  <a:cxn ang="0">
                    <a:pos x="5" y="18"/>
                  </a:cxn>
                  <a:cxn ang="0">
                    <a:pos x="6" y="19"/>
                  </a:cxn>
                  <a:cxn ang="0">
                    <a:pos x="5" y="20"/>
                  </a:cxn>
                  <a:cxn ang="0">
                    <a:pos x="6" y="20"/>
                  </a:cxn>
                  <a:cxn ang="0">
                    <a:pos x="4" y="19"/>
                  </a:cxn>
                  <a:cxn ang="0">
                    <a:pos x="13" y="23"/>
                  </a:cxn>
                  <a:cxn ang="0">
                    <a:pos x="14" y="23"/>
                  </a:cxn>
                  <a:cxn ang="0">
                    <a:pos x="13" y="22"/>
                  </a:cxn>
                  <a:cxn ang="0">
                    <a:pos x="15" y="23"/>
                  </a:cxn>
                  <a:cxn ang="0">
                    <a:pos x="15" y="22"/>
                  </a:cxn>
                  <a:cxn ang="0">
                    <a:pos x="14" y="20"/>
                  </a:cxn>
                  <a:cxn ang="0">
                    <a:pos x="15" y="20"/>
                  </a:cxn>
                  <a:cxn ang="0">
                    <a:pos x="15" y="20"/>
                  </a:cxn>
                  <a:cxn ang="0">
                    <a:pos x="14" y="20"/>
                  </a:cxn>
                  <a:cxn ang="0">
                    <a:pos x="12" y="18"/>
                  </a:cxn>
                  <a:cxn ang="0">
                    <a:pos x="15" y="20"/>
                  </a:cxn>
                  <a:cxn ang="0">
                    <a:pos x="16" y="20"/>
                  </a:cxn>
                  <a:cxn ang="0">
                    <a:pos x="13" y="16"/>
                  </a:cxn>
                  <a:cxn ang="0">
                    <a:pos x="12" y="15"/>
                  </a:cxn>
                  <a:cxn ang="0">
                    <a:pos x="11" y="12"/>
                  </a:cxn>
                  <a:cxn ang="0">
                    <a:pos x="12" y="13"/>
                  </a:cxn>
                  <a:cxn ang="0">
                    <a:pos x="12" y="10"/>
                  </a:cxn>
                  <a:cxn ang="0">
                    <a:pos x="8" y="8"/>
                  </a:cxn>
                  <a:cxn ang="0">
                    <a:pos x="15" y="13"/>
                  </a:cxn>
                </a:cxnLst>
                <a:rect l="0" t="0" r="0" b="0"/>
                <a:pathLst>
                  <a:path w="24" h="30">
                    <a:moveTo>
                      <a:pt x="19" y="15"/>
                    </a:moveTo>
                    <a:cubicBezTo>
                      <a:pt x="19" y="14"/>
                      <a:pt x="18" y="12"/>
                      <a:pt x="15" y="10"/>
                    </a:cubicBezTo>
                    <a:cubicBezTo>
                      <a:pt x="17" y="11"/>
                      <a:pt x="17" y="11"/>
                      <a:pt x="17" y="11"/>
                    </a:cubicBezTo>
                    <a:cubicBezTo>
                      <a:pt x="16" y="10"/>
                      <a:pt x="14" y="7"/>
                      <a:pt x="11" y="5"/>
                    </a:cubicBezTo>
                    <a:cubicBezTo>
                      <a:pt x="12" y="6"/>
                      <a:pt x="12" y="6"/>
                      <a:pt x="12" y="6"/>
                    </a:cubicBezTo>
                    <a:cubicBezTo>
                      <a:pt x="14" y="9"/>
                      <a:pt x="9" y="4"/>
                      <a:pt x="8" y="3"/>
                    </a:cubicBezTo>
                    <a:cubicBezTo>
                      <a:pt x="9" y="4"/>
                      <a:pt x="15" y="10"/>
                      <a:pt x="13" y="9"/>
                    </a:cubicBezTo>
                    <a:cubicBezTo>
                      <a:pt x="13" y="9"/>
                      <a:pt x="11" y="8"/>
                      <a:pt x="10" y="6"/>
                    </a:cubicBezTo>
                    <a:cubicBezTo>
                      <a:pt x="9" y="6"/>
                      <a:pt x="14" y="11"/>
                      <a:pt x="15" y="12"/>
                    </a:cubicBezTo>
                    <a:cubicBezTo>
                      <a:pt x="2" y="0"/>
                      <a:pt x="17" y="16"/>
                      <a:pt x="9" y="8"/>
                    </a:cubicBezTo>
                    <a:cubicBezTo>
                      <a:pt x="10" y="10"/>
                      <a:pt x="8" y="9"/>
                      <a:pt x="11" y="12"/>
                    </a:cubicBezTo>
                    <a:cubicBezTo>
                      <a:pt x="7" y="9"/>
                      <a:pt x="10" y="12"/>
                      <a:pt x="6" y="8"/>
                    </a:cubicBezTo>
                    <a:cubicBezTo>
                      <a:pt x="14" y="15"/>
                      <a:pt x="2" y="6"/>
                      <a:pt x="12" y="15"/>
                    </a:cubicBezTo>
                    <a:cubicBezTo>
                      <a:pt x="9" y="13"/>
                      <a:pt x="13" y="15"/>
                      <a:pt x="10" y="14"/>
                    </a:cubicBezTo>
                    <a:cubicBezTo>
                      <a:pt x="9" y="13"/>
                      <a:pt x="9" y="13"/>
                      <a:pt x="9" y="13"/>
                    </a:cubicBezTo>
                    <a:cubicBezTo>
                      <a:pt x="6" y="11"/>
                      <a:pt x="13" y="16"/>
                      <a:pt x="8" y="13"/>
                    </a:cubicBezTo>
                    <a:cubicBezTo>
                      <a:pt x="7" y="13"/>
                      <a:pt x="11" y="15"/>
                      <a:pt x="13" y="17"/>
                    </a:cubicBezTo>
                    <a:cubicBezTo>
                      <a:pt x="12" y="17"/>
                      <a:pt x="10" y="16"/>
                      <a:pt x="6" y="13"/>
                    </a:cubicBezTo>
                    <a:cubicBezTo>
                      <a:pt x="11" y="16"/>
                      <a:pt x="8" y="15"/>
                      <a:pt x="11" y="17"/>
                    </a:cubicBezTo>
                    <a:cubicBezTo>
                      <a:pt x="11" y="17"/>
                      <a:pt x="12" y="18"/>
                      <a:pt x="14" y="19"/>
                    </a:cubicBezTo>
                    <a:cubicBezTo>
                      <a:pt x="13" y="19"/>
                      <a:pt x="17" y="22"/>
                      <a:pt x="18" y="23"/>
                    </a:cubicBezTo>
                    <a:cubicBezTo>
                      <a:pt x="12" y="19"/>
                      <a:pt x="18" y="23"/>
                      <a:pt x="14" y="20"/>
                    </a:cubicBezTo>
                    <a:cubicBezTo>
                      <a:pt x="11" y="18"/>
                      <a:pt x="12" y="18"/>
                      <a:pt x="8" y="15"/>
                    </a:cubicBezTo>
                    <a:cubicBezTo>
                      <a:pt x="7" y="15"/>
                      <a:pt x="8" y="16"/>
                      <a:pt x="10" y="18"/>
                    </a:cubicBezTo>
                    <a:cubicBezTo>
                      <a:pt x="9" y="18"/>
                      <a:pt x="7" y="16"/>
                      <a:pt x="6" y="16"/>
                    </a:cubicBezTo>
                    <a:cubicBezTo>
                      <a:pt x="4" y="15"/>
                      <a:pt x="12" y="20"/>
                      <a:pt x="9" y="19"/>
                    </a:cubicBezTo>
                    <a:cubicBezTo>
                      <a:pt x="6" y="17"/>
                      <a:pt x="6" y="17"/>
                      <a:pt x="6" y="17"/>
                    </a:cubicBezTo>
                    <a:cubicBezTo>
                      <a:pt x="10" y="20"/>
                      <a:pt x="5" y="17"/>
                      <a:pt x="7" y="19"/>
                    </a:cubicBezTo>
                    <a:cubicBezTo>
                      <a:pt x="10" y="21"/>
                      <a:pt x="10" y="21"/>
                      <a:pt x="10" y="21"/>
                    </a:cubicBezTo>
                    <a:cubicBezTo>
                      <a:pt x="3" y="17"/>
                      <a:pt x="14" y="24"/>
                      <a:pt x="8" y="21"/>
                    </a:cubicBezTo>
                    <a:cubicBezTo>
                      <a:pt x="13" y="24"/>
                      <a:pt x="16" y="26"/>
                      <a:pt x="16" y="27"/>
                    </a:cubicBezTo>
                    <a:cubicBezTo>
                      <a:pt x="11" y="24"/>
                      <a:pt x="11" y="24"/>
                      <a:pt x="11" y="24"/>
                    </a:cubicBezTo>
                    <a:cubicBezTo>
                      <a:pt x="14" y="25"/>
                      <a:pt x="6" y="21"/>
                      <a:pt x="4" y="19"/>
                    </a:cubicBezTo>
                    <a:cubicBezTo>
                      <a:pt x="7" y="21"/>
                      <a:pt x="4" y="19"/>
                      <a:pt x="7" y="22"/>
                    </a:cubicBezTo>
                    <a:cubicBezTo>
                      <a:pt x="3" y="19"/>
                      <a:pt x="3" y="19"/>
                      <a:pt x="3" y="19"/>
                    </a:cubicBezTo>
                    <a:cubicBezTo>
                      <a:pt x="3" y="20"/>
                      <a:pt x="12" y="25"/>
                      <a:pt x="8" y="23"/>
                    </a:cubicBezTo>
                    <a:cubicBezTo>
                      <a:pt x="5" y="21"/>
                      <a:pt x="5" y="21"/>
                      <a:pt x="5" y="21"/>
                    </a:cubicBezTo>
                    <a:cubicBezTo>
                      <a:pt x="5" y="22"/>
                      <a:pt x="0" y="21"/>
                      <a:pt x="6" y="25"/>
                    </a:cubicBezTo>
                    <a:cubicBezTo>
                      <a:pt x="8" y="26"/>
                      <a:pt x="14" y="29"/>
                      <a:pt x="15" y="30"/>
                    </a:cubicBezTo>
                    <a:cubicBezTo>
                      <a:pt x="14" y="28"/>
                      <a:pt x="10" y="26"/>
                      <a:pt x="8" y="24"/>
                    </a:cubicBezTo>
                    <a:cubicBezTo>
                      <a:pt x="12" y="27"/>
                      <a:pt x="12" y="27"/>
                      <a:pt x="12" y="27"/>
                    </a:cubicBezTo>
                    <a:cubicBezTo>
                      <a:pt x="9" y="25"/>
                      <a:pt x="8" y="24"/>
                      <a:pt x="5" y="23"/>
                    </a:cubicBezTo>
                    <a:cubicBezTo>
                      <a:pt x="3" y="21"/>
                      <a:pt x="9" y="25"/>
                      <a:pt x="7" y="23"/>
                    </a:cubicBezTo>
                    <a:cubicBezTo>
                      <a:pt x="11" y="26"/>
                      <a:pt x="12" y="26"/>
                      <a:pt x="16" y="28"/>
                    </a:cubicBezTo>
                    <a:cubicBezTo>
                      <a:pt x="13" y="27"/>
                      <a:pt x="13" y="27"/>
                      <a:pt x="13" y="27"/>
                    </a:cubicBezTo>
                    <a:cubicBezTo>
                      <a:pt x="15" y="28"/>
                      <a:pt x="15" y="27"/>
                      <a:pt x="17" y="28"/>
                    </a:cubicBezTo>
                    <a:cubicBezTo>
                      <a:pt x="11" y="25"/>
                      <a:pt x="19" y="29"/>
                      <a:pt x="17" y="27"/>
                    </a:cubicBezTo>
                    <a:cubicBezTo>
                      <a:pt x="16" y="27"/>
                      <a:pt x="16" y="27"/>
                      <a:pt x="16" y="27"/>
                    </a:cubicBezTo>
                    <a:cubicBezTo>
                      <a:pt x="13" y="26"/>
                      <a:pt x="14" y="26"/>
                      <a:pt x="13" y="25"/>
                    </a:cubicBezTo>
                    <a:cubicBezTo>
                      <a:pt x="17" y="27"/>
                      <a:pt x="16" y="27"/>
                      <a:pt x="18" y="28"/>
                    </a:cubicBezTo>
                    <a:cubicBezTo>
                      <a:pt x="16" y="26"/>
                      <a:pt x="12" y="23"/>
                      <a:pt x="12" y="23"/>
                    </a:cubicBezTo>
                    <a:cubicBezTo>
                      <a:pt x="16" y="26"/>
                      <a:pt x="14" y="24"/>
                      <a:pt x="18" y="27"/>
                    </a:cubicBezTo>
                    <a:cubicBezTo>
                      <a:pt x="14" y="24"/>
                      <a:pt x="17" y="25"/>
                      <a:pt x="14" y="24"/>
                    </a:cubicBezTo>
                    <a:cubicBezTo>
                      <a:pt x="13" y="23"/>
                      <a:pt x="14" y="23"/>
                      <a:pt x="17" y="25"/>
                    </a:cubicBezTo>
                    <a:cubicBezTo>
                      <a:pt x="17" y="25"/>
                      <a:pt x="17" y="25"/>
                      <a:pt x="17" y="25"/>
                    </a:cubicBezTo>
                    <a:cubicBezTo>
                      <a:pt x="18" y="25"/>
                      <a:pt x="18" y="25"/>
                      <a:pt x="18" y="25"/>
                    </a:cubicBezTo>
                    <a:cubicBezTo>
                      <a:pt x="19" y="26"/>
                      <a:pt x="19" y="26"/>
                      <a:pt x="19" y="26"/>
                    </a:cubicBezTo>
                    <a:cubicBezTo>
                      <a:pt x="19" y="26"/>
                      <a:pt x="15" y="24"/>
                      <a:pt x="18" y="25"/>
                    </a:cubicBezTo>
                    <a:cubicBezTo>
                      <a:pt x="19" y="26"/>
                      <a:pt x="19" y="26"/>
                      <a:pt x="19" y="26"/>
                    </a:cubicBezTo>
                    <a:cubicBezTo>
                      <a:pt x="20" y="26"/>
                      <a:pt x="13" y="21"/>
                      <a:pt x="17" y="24"/>
                    </a:cubicBezTo>
                    <a:cubicBezTo>
                      <a:pt x="15" y="22"/>
                      <a:pt x="15" y="22"/>
                      <a:pt x="10" y="19"/>
                    </a:cubicBezTo>
                    <a:cubicBezTo>
                      <a:pt x="12" y="20"/>
                      <a:pt x="16" y="22"/>
                      <a:pt x="15" y="22"/>
                    </a:cubicBezTo>
                    <a:cubicBezTo>
                      <a:pt x="11" y="19"/>
                      <a:pt x="17" y="22"/>
                      <a:pt x="14" y="20"/>
                    </a:cubicBezTo>
                    <a:cubicBezTo>
                      <a:pt x="18" y="24"/>
                      <a:pt x="15" y="21"/>
                      <a:pt x="19" y="24"/>
                    </a:cubicBezTo>
                    <a:cubicBezTo>
                      <a:pt x="21" y="25"/>
                      <a:pt x="16" y="21"/>
                      <a:pt x="17" y="22"/>
                    </a:cubicBezTo>
                    <a:cubicBezTo>
                      <a:pt x="20" y="24"/>
                      <a:pt x="20" y="24"/>
                      <a:pt x="20" y="24"/>
                    </a:cubicBezTo>
                    <a:cubicBezTo>
                      <a:pt x="19" y="23"/>
                      <a:pt x="15" y="20"/>
                      <a:pt x="19" y="22"/>
                    </a:cubicBezTo>
                    <a:cubicBezTo>
                      <a:pt x="16" y="20"/>
                      <a:pt x="16" y="20"/>
                      <a:pt x="16" y="20"/>
                    </a:cubicBezTo>
                    <a:cubicBezTo>
                      <a:pt x="18" y="21"/>
                      <a:pt x="17" y="20"/>
                      <a:pt x="20" y="23"/>
                    </a:cubicBezTo>
                    <a:cubicBezTo>
                      <a:pt x="15" y="18"/>
                      <a:pt x="15" y="18"/>
                      <a:pt x="15" y="18"/>
                    </a:cubicBezTo>
                    <a:cubicBezTo>
                      <a:pt x="21" y="22"/>
                      <a:pt x="16" y="18"/>
                      <a:pt x="12" y="14"/>
                    </a:cubicBezTo>
                    <a:cubicBezTo>
                      <a:pt x="12" y="14"/>
                      <a:pt x="13" y="15"/>
                      <a:pt x="14" y="15"/>
                    </a:cubicBezTo>
                    <a:cubicBezTo>
                      <a:pt x="16" y="17"/>
                      <a:pt x="16" y="17"/>
                      <a:pt x="16" y="17"/>
                    </a:cubicBezTo>
                    <a:cubicBezTo>
                      <a:pt x="16" y="17"/>
                      <a:pt x="19" y="19"/>
                      <a:pt x="15" y="16"/>
                    </a:cubicBezTo>
                    <a:cubicBezTo>
                      <a:pt x="14" y="14"/>
                      <a:pt x="18" y="18"/>
                      <a:pt x="19" y="19"/>
                    </a:cubicBezTo>
                    <a:cubicBezTo>
                      <a:pt x="13" y="13"/>
                      <a:pt x="24" y="21"/>
                      <a:pt x="15" y="13"/>
                    </a:cubicBezTo>
                    <a:cubicBezTo>
                      <a:pt x="15" y="13"/>
                      <a:pt x="13" y="12"/>
                      <a:pt x="13" y="13"/>
                    </a:cubicBezTo>
                    <a:cubicBezTo>
                      <a:pt x="12" y="12"/>
                      <a:pt x="10" y="10"/>
                      <a:pt x="10" y="10"/>
                    </a:cubicBezTo>
                    <a:cubicBezTo>
                      <a:pt x="10" y="9"/>
                      <a:pt x="14" y="12"/>
                      <a:pt x="12" y="10"/>
                    </a:cubicBezTo>
                    <a:cubicBezTo>
                      <a:pt x="18" y="16"/>
                      <a:pt x="18" y="16"/>
                      <a:pt x="18" y="16"/>
                    </a:cubicBezTo>
                    <a:cubicBezTo>
                      <a:pt x="24" y="20"/>
                      <a:pt x="11" y="8"/>
                      <a:pt x="19" y="1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2" name="Freeform 86">
                <a:extLst>
                  <a:ext uri="{FF2B5EF4-FFF2-40B4-BE49-F238E27FC236}">
                    <a16:creationId xmlns:a16="http://schemas.microsoft.com/office/drawing/2014/main" xmlns="" id="{CC8499BE-DC39-499D-9999-03E26FED3BD6}"/>
                  </a:ext>
                </a:extLst>
              </p:cNvPr>
              <p:cNvSpPr/>
              <p:nvPr/>
            </p:nvSpPr>
            <p:spPr>
              <a:xfrm>
                <a:off x="4572" y="2667"/>
                <a:ext cx="4" cy="2"/>
              </a:xfrm>
              <a:custGeom>
                <a:avLst/>
                <a:gdLst/>
                <a:ahLst/>
                <a:cxnLst>
                  <a:cxn ang="0">
                    <a:pos x="0" y="0"/>
                  </a:cxn>
                  <a:cxn ang="0">
                    <a:pos x="4" y="2"/>
                  </a:cxn>
                  <a:cxn ang="0">
                    <a:pos x="1" y="0"/>
                  </a:cxn>
                  <a:cxn ang="0">
                    <a:pos x="0" y="0"/>
                  </a:cxn>
                </a:cxnLst>
                <a:rect l="0" t="0" r="0" b="0"/>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3" name="Freeform 87">
                <a:extLst>
                  <a:ext uri="{FF2B5EF4-FFF2-40B4-BE49-F238E27FC236}">
                    <a16:creationId xmlns:a16="http://schemas.microsoft.com/office/drawing/2014/main" xmlns="" id="{CB7CE47B-6DA2-42D8-8404-6001128DB0FB}"/>
                  </a:ext>
                </a:extLst>
              </p:cNvPr>
              <p:cNvSpPr/>
              <p:nvPr/>
            </p:nvSpPr>
            <p:spPr>
              <a:xfrm>
                <a:off x="4572" y="2666"/>
                <a:ext cx="1" cy="1"/>
              </a:xfrm>
              <a:custGeom>
                <a:avLst/>
                <a:gdLst/>
                <a:ahLst/>
                <a:cxnLst>
                  <a:cxn ang="0">
                    <a:pos x="1" y="1"/>
                  </a:cxn>
                  <a:cxn ang="0">
                    <a:pos x="0" y="0"/>
                  </a:cxn>
                  <a:cxn ang="0">
                    <a:pos x="0" y="1"/>
                  </a:cxn>
                  <a:cxn ang="0">
                    <a:pos x="1" y="1"/>
                  </a:cxn>
                </a:cxnLst>
                <a:rect l="0" t="0" r="0" b="0"/>
                <a:pathLst>
                  <a:path w="1" h="1">
                    <a:moveTo>
                      <a:pt x="1" y="1"/>
                    </a:moveTo>
                    <a:lnTo>
                      <a:pt x="0" y="0"/>
                    </a:lnTo>
                    <a:lnTo>
                      <a:pt x="0" y="1"/>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4" name="Freeform 88">
                <a:extLst>
                  <a:ext uri="{FF2B5EF4-FFF2-40B4-BE49-F238E27FC236}">
                    <a16:creationId xmlns:a16="http://schemas.microsoft.com/office/drawing/2014/main" xmlns="" id="{C2500844-4C66-4F97-85AA-9BA75CD346FE}"/>
                  </a:ext>
                </a:extLst>
              </p:cNvPr>
              <p:cNvSpPr/>
              <p:nvPr/>
            </p:nvSpPr>
            <p:spPr>
              <a:xfrm>
                <a:off x="4574" y="2662"/>
                <a:ext cx="2" cy="2"/>
              </a:xfrm>
              <a:custGeom>
                <a:avLst/>
                <a:gdLst/>
                <a:ahLst/>
                <a:cxnLst>
                  <a:cxn ang="0">
                    <a:pos x="1" y="1"/>
                  </a:cxn>
                  <a:cxn ang="0">
                    <a:pos x="1" y="1"/>
                  </a:cxn>
                  <a:cxn ang="0">
                    <a:pos x="1" y="1"/>
                  </a:cxn>
                </a:cxnLst>
                <a:rect l="0" t="0" r="0" b="0"/>
                <a:pathLst>
                  <a:path w="2" h="2">
                    <a:moveTo>
                      <a:pt x="1" y="1"/>
                    </a:moveTo>
                    <a:cubicBezTo>
                      <a:pt x="1" y="2"/>
                      <a:pt x="2" y="2"/>
                      <a:pt x="1" y="1"/>
                    </a:cubicBezTo>
                    <a:cubicBezTo>
                      <a:pt x="1" y="1"/>
                      <a:pt x="0"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5" name="Rectangle 89">
                <a:extLst>
                  <a:ext uri="{FF2B5EF4-FFF2-40B4-BE49-F238E27FC236}">
                    <a16:creationId xmlns:a16="http://schemas.microsoft.com/office/drawing/2014/main" xmlns="" id="{88841BBE-C7EB-4E0A-8720-174B79751B26}"/>
                  </a:ext>
                </a:extLst>
              </p:cNvPr>
              <p:cNvSpPr/>
              <p:nvPr/>
            </p:nvSpPr>
            <p:spPr>
              <a:xfrm>
                <a:off x="4573" y="2661"/>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556" name="Freeform 90">
                <a:extLst>
                  <a:ext uri="{FF2B5EF4-FFF2-40B4-BE49-F238E27FC236}">
                    <a16:creationId xmlns:a16="http://schemas.microsoft.com/office/drawing/2014/main" xmlns="" id="{050A81B6-E729-470F-B5E9-C40E51DC81BD}"/>
                  </a:ext>
                </a:extLst>
              </p:cNvPr>
              <p:cNvSpPr/>
              <p:nvPr/>
            </p:nvSpPr>
            <p:spPr>
              <a:xfrm>
                <a:off x="4565" y="2646"/>
                <a:ext cx="13" cy="18"/>
              </a:xfrm>
              <a:custGeom>
                <a:avLst/>
                <a:gdLst/>
                <a:ahLst/>
                <a:cxnLst>
                  <a:cxn ang="0">
                    <a:pos x="10" y="7"/>
                  </a:cxn>
                  <a:cxn ang="0">
                    <a:pos x="9" y="4"/>
                  </a:cxn>
                  <a:cxn ang="0">
                    <a:pos x="11" y="6"/>
                  </a:cxn>
                  <a:cxn ang="0">
                    <a:pos x="8" y="0"/>
                  </a:cxn>
                  <a:cxn ang="0">
                    <a:pos x="6" y="6"/>
                  </a:cxn>
                  <a:cxn ang="0">
                    <a:pos x="5" y="4"/>
                  </a:cxn>
                  <a:cxn ang="0">
                    <a:pos x="6" y="9"/>
                  </a:cxn>
                  <a:cxn ang="0">
                    <a:pos x="3" y="4"/>
                  </a:cxn>
                  <a:cxn ang="0">
                    <a:pos x="4" y="7"/>
                  </a:cxn>
                  <a:cxn ang="0">
                    <a:pos x="5" y="9"/>
                  </a:cxn>
                  <a:cxn ang="0">
                    <a:pos x="4" y="8"/>
                  </a:cxn>
                  <a:cxn ang="0">
                    <a:pos x="4" y="9"/>
                  </a:cxn>
                  <a:cxn ang="0">
                    <a:pos x="4" y="9"/>
                  </a:cxn>
                  <a:cxn ang="0">
                    <a:pos x="4" y="8"/>
                  </a:cxn>
                  <a:cxn ang="0">
                    <a:pos x="4" y="9"/>
                  </a:cxn>
                  <a:cxn ang="0">
                    <a:pos x="3" y="8"/>
                  </a:cxn>
                  <a:cxn ang="0">
                    <a:pos x="4" y="12"/>
                  </a:cxn>
                  <a:cxn ang="0">
                    <a:pos x="7" y="14"/>
                  </a:cxn>
                  <a:cxn ang="0">
                    <a:pos x="6" y="12"/>
                  </a:cxn>
                  <a:cxn ang="0">
                    <a:pos x="6" y="12"/>
                  </a:cxn>
                  <a:cxn ang="0">
                    <a:pos x="5" y="10"/>
                  </a:cxn>
                  <a:cxn ang="0">
                    <a:pos x="8" y="13"/>
                  </a:cxn>
                  <a:cxn ang="0">
                    <a:pos x="11" y="15"/>
                  </a:cxn>
                  <a:cxn ang="0">
                    <a:pos x="11" y="16"/>
                  </a:cxn>
                  <a:cxn ang="0">
                    <a:pos x="10" y="14"/>
                  </a:cxn>
                  <a:cxn ang="0">
                    <a:pos x="8" y="13"/>
                  </a:cxn>
                  <a:cxn ang="0">
                    <a:pos x="5" y="9"/>
                  </a:cxn>
                  <a:cxn ang="0">
                    <a:pos x="5" y="9"/>
                  </a:cxn>
                  <a:cxn ang="0">
                    <a:pos x="8" y="12"/>
                  </a:cxn>
                  <a:cxn ang="0">
                    <a:pos x="7" y="10"/>
                  </a:cxn>
                  <a:cxn ang="0">
                    <a:pos x="10" y="14"/>
                  </a:cxn>
                  <a:cxn ang="0">
                    <a:pos x="8" y="10"/>
                  </a:cxn>
                  <a:cxn ang="0">
                    <a:pos x="8" y="9"/>
                  </a:cxn>
                  <a:cxn ang="0">
                    <a:pos x="10" y="11"/>
                  </a:cxn>
                  <a:cxn ang="0">
                    <a:pos x="8" y="9"/>
                  </a:cxn>
                  <a:cxn ang="0">
                    <a:pos x="10" y="9"/>
                  </a:cxn>
                  <a:cxn ang="0">
                    <a:pos x="8" y="7"/>
                  </a:cxn>
                  <a:cxn ang="0">
                    <a:pos x="10" y="7"/>
                  </a:cxn>
                  <a:cxn ang="0">
                    <a:pos x="10" y="7"/>
                  </a:cxn>
                  <a:cxn ang="0">
                    <a:pos x="8" y="2"/>
                  </a:cxn>
                  <a:cxn ang="0">
                    <a:pos x="10" y="7"/>
                  </a:cxn>
                </a:cxnLst>
                <a:rect l="0" t="0" r="0" b="0"/>
                <a:pathLst>
                  <a:path w="16" h="22">
                    <a:moveTo>
                      <a:pt x="13" y="9"/>
                    </a:moveTo>
                    <a:cubicBezTo>
                      <a:pt x="12" y="5"/>
                      <a:pt x="12" y="5"/>
                      <a:pt x="12" y="5"/>
                    </a:cubicBezTo>
                    <a:cubicBezTo>
                      <a:pt x="13" y="7"/>
                      <a:pt x="12" y="4"/>
                      <a:pt x="14" y="8"/>
                    </a:cubicBezTo>
                    <a:cubicBezTo>
                      <a:pt x="12" y="3"/>
                      <a:pt x="15" y="7"/>
                      <a:pt x="11" y="0"/>
                    </a:cubicBezTo>
                    <a:cubicBezTo>
                      <a:pt x="11" y="3"/>
                      <a:pt x="5" y="1"/>
                      <a:pt x="8" y="8"/>
                    </a:cubicBezTo>
                    <a:cubicBezTo>
                      <a:pt x="7" y="5"/>
                      <a:pt x="7" y="5"/>
                      <a:pt x="7" y="5"/>
                    </a:cubicBezTo>
                    <a:cubicBezTo>
                      <a:pt x="10" y="11"/>
                      <a:pt x="1" y="0"/>
                      <a:pt x="8" y="11"/>
                    </a:cubicBezTo>
                    <a:cubicBezTo>
                      <a:pt x="4" y="6"/>
                      <a:pt x="4" y="6"/>
                      <a:pt x="4" y="6"/>
                    </a:cubicBezTo>
                    <a:cubicBezTo>
                      <a:pt x="3" y="5"/>
                      <a:pt x="10" y="13"/>
                      <a:pt x="5" y="9"/>
                    </a:cubicBezTo>
                    <a:cubicBezTo>
                      <a:pt x="7" y="11"/>
                      <a:pt x="7" y="11"/>
                      <a:pt x="7" y="11"/>
                    </a:cubicBezTo>
                    <a:cubicBezTo>
                      <a:pt x="6" y="10"/>
                      <a:pt x="6" y="10"/>
                      <a:pt x="6" y="10"/>
                    </a:cubicBezTo>
                    <a:cubicBezTo>
                      <a:pt x="6" y="11"/>
                      <a:pt x="6" y="11"/>
                      <a:pt x="6" y="11"/>
                    </a:cubicBezTo>
                    <a:cubicBezTo>
                      <a:pt x="8" y="13"/>
                      <a:pt x="8" y="13"/>
                      <a:pt x="6" y="12"/>
                    </a:cubicBezTo>
                    <a:cubicBezTo>
                      <a:pt x="5" y="10"/>
                      <a:pt x="6" y="11"/>
                      <a:pt x="5" y="10"/>
                    </a:cubicBezTo>
                    <a:cubicBezTo>
                      <a:pt x="4" y="9"/>
                      <a:pt x="7" y="12"/>
                      <a:pt x="6" y="12"/>
                    </a:cubicBezTo>
                    <a:cubicBezTo>
                      <a:pt x="5" y="11"/>
                      <a:pt x="4" y="10"/>
                      <a:pt x="4" y="10"/>
                    </a:cubicBezTo>
                    <a:cubicBezTo>
                      <a:pt x="5" y="12"/>
                      <a:pt x="0" y="7"/>
                      <a:pt x="6" y="15"/>
                    </a:cubicBezTo>
                    <a:cubicBezTo>
                      <a:pt x="8" y="16"/>
                      <a:pt x="9" y="17"/>
                      <a:pt x="9" y="18"/>
                    </a:cubicBezTo>
                    <a:cubicBezTo>
                      <a:pt x="12" y="20"/>
                      <a:pt x="9" y="17"/>
                      <a:pt x="8" y="15"/>
                    </a:cubicBezTo>
                    <a:cubicBezTo>
                      <a:pt x="8" y="15"/>
                      <a:pt x="8" y="15"/>
                      <a:pt x="8" y="15"/>
                    </a:cubicBezTo>
                    <a:cubicBezTo>
                      <a:pt x="2" y="7"/>
                      <a:pt x="9" y="16"/>
                      <a:pt x="7" y="13"/>
                    </a:cubicBezTo>
                    <a:cubicBezTo>
                      <a:pt x="9" y="16"/>
                      <a:pt x="9" y="16"/>
                      <a:pt x="11" y="17"/>
                    </a:cubicBezTo>
                    <a:cubicBezTo>
                      <a:pt x="16" y="22"/>
                      <a:pt x="8" y="13"/>
                      <a:pt x="14" y="19"/>
                    </a:cubicBezTo>
                    <a:cubicBezTo>
                      <a:pt x="14" y="20"/>
                      <a:pt x="14" y="20"/>
                      <a:pt x="14" y="20"/>
                    </a:cubicBezTo>
                    <a:cubicBezTo>
                      <a:pt x="15" y="20"/>
                      <a:pt x="13" y="19"/>
                      <a:pt x="13" y="18"/>
                    </a:cubicBezTo>
                    <a:cubicBezTo>
                      <a:pt x="11" y="16"/>
                      <a:pt x="11" y="16"/>
                      <a:pt x="11" y="16"/>
                    </a:cubicBezTo>
                    <a:cubicBezTo>
                      <a:pt x="11" y="16"/>
                      <a:pt x="8" y="12"/>
                      <a:pt x="7" y="11"/>
                    </a:cubicBezTo>
                    <a:cubicBezTo>
                      <a:pt x="10" y="14"/>
                      <a:pt x="6" y="9"/>
                      <a:pt x="7" y="11"/>
                    </a:cubicBezTo>
                    <a:cubicBezTo>
                      <a:pt x="10" y="14"/>
                      <a:pt x="10" y="14"/>
                      <a:pt x="11" y="15"/>
                    </a:cubicBezTo>
                    <a:cubicBezTo>
                      <a:pt x="9" y="13"/>
                      <a:pt x="9" y="13"/>
                      <a:pt x="9" y="13"/>
                    </a:cubicBezTo>
                    <a:cubicBezTo>
                      <a:pt x="9" y="13"/>
                      <a:pt x="12" y="16"/>
                      <a:pt x="13" y="18"/>
                    </a:cubicBezTo>
                    <a:cubicBezTo>
                      <a:pt x="12" y="15"/>
                      <a:pt x="12" y="16"/>
                      <a:pt x="10" y="13"/>
                    </a:cubicBezTo>
                    <a:cubicBezTo>
                      <a:pt x="13" y="16"/>
                      <a:pt x="13" y="15"/>
                      <a:pt x="11" y="11"/>
                    </a:cubicBezTo>
                    <a:cubicBezTo>
                      <a:pt x="11" y="12"/>
                      <a:pt x="13" y="15"/>
                      <a:pt x="13" y="14"/>
                    </a:cubicBezTo>
                    <a:cubicBezTo>
                      <a:pt x="13" y="15"/>
                      <a:pt x="13" y="13"/>
                      <a:pt x="11" y="11"/>
                    </a:cubicBezTo>
                    <a:cubicBezTo>
                      <a:pt x="10" y="8"/>
                      <a:pt x="11" y="9"/>
                      <a:pt x="13" y="11"/>
                    </a:cubicBezTo>
                    <a:cubicBezTo>
                      <a:pt x="11" y="9"/>
                      <a:pt x="11" y="9"/>
                      <a:pt x="11" y="9"/>
                    </a:cubicBezTo>
                    <a:cubicBezTo>
                      <a:pt x="9" y="5"/>
                      <a:pt x="14" y="12"/>
                      <a:pt x="13" y="9"/>
                    </a:cubicBezTo>
                    <a:cubicBezTo>
                      <a:pt x="13" y="9"/>
                      <a:pt x="13" y="9"/>
                      <a:pt x="13" y="9"/>
                    </a:cubicBezTo>
                    <a:cubicBezTo>
                      <a:pt x="13" y="8"/>
                      <a:pt x="9" y="2"/>
                      <a:pt x="10" y="3"/>
                    </a:cubicBezTo>
                    <a:cubicBezTo>
                      <a:pt x="12" y="6"/>
                      <a:pt x="12" y="6"/>
                      <a:pt x="13"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7" name="Freeform 91">
                <a:extLst>
                  <a:ext uri="{FF2B5EF4-FFF2-40B4-BE49-F238E27FC236}">
                    <a16:creationId xmlns:a16="http://schemas.microsoft.com/office/drawing/2014/main" xmlns="" id="{F1F734C1-BEBC-444D-8AF2-C8252976BA47}"/>
                  </a:ext>
                </a:extLst>
              </p:cNvPr>
              <p:cNvSpPr/>
              <p:nvPr/>
            </p:nvSpPr>
            <p:spPr>
              <a:xfrm>
                <a:off x="4573" y="2645"/>
                <a:ext cx="4" cy="7"/>
              </a:xfrm>
              <a:custGeom>
                <a:avLst/>
                <a:gdLst/>
                <a:ahLst/>
                <a:cxnLst>
                  <a:cxn ang="0">
                    <a:pos x="1" y="2"/>
                  </a:cxn>
                  <a:cxn ang="0">
                    <a:pos x="3" y="6"/>
                  </a:cxn>
                  <a:cxn ang="0">
                    <a:pos x="0" y="0"/>
                  </a:cxn>
                  <a:cxn ang="0">
                    <a:pos x="1" y="1"/>
                  </a:cxn>
                  <a:cxn ang="0">
                    <a:pos x="1" y="2"/>
                  </a:cxn>
                </a:cxnLst>
                <a:rect l="0" t="0" r="0" b="0"/>
                <a:pathLst>
                  <a:path w="5" h="8">
                    <a:moveTo>
                      <a:pt x="2" y="3"/>
                    </a:moveTo>
                    <a:cubicBezTo>
                      <a:pt x="4" y="7"/>
                      <a:pt x="4" y="7"/>
                      <a:pt x="4" y="7"/>
                    </a:cubicBezTo>
                    <a:cubicBezTo>
                      <a:pt x="5" y="8"/>
                      <a:pt x="2" y="3"/>
                      <a:pt x="1" y="0"/>
                    </a:cubicBezTo>
                    <a:cubicBezTo>
                      <a:pt x="2" y="1"/>
                      <a:pt x="0" y="0"/>
                      <a:pt x="2" y="2"/>
                    </a:cubicBezTo>
                    <a:cubicBezTo>
                      <a:pt x="2" y="2"/>
                      <a:pt x="2" y="4"/>
                      <a:pt x="2"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8" name="Freeform 92">
                <a:extLst>
                  <a:ext uri="{FF2B5EF4-FFF2-40B4-BE49-F238E27FC236}">
                    <a16:creationId xmlns:a16="http://schemas.microsoft.com/office/drawing/2014/main" xmlns="" id="{8E47F511-657B-4767-85EB-04827283F91F}"/>
                  </a:ext>
                </a:extLst>
              </p:cNvPr>
              <p:cNvSpPr/>
              <p:nvPr/>
            </p:nvSpPr>
            <p:spPr>
              <a:xfrm>
                <a:off x="4573" y="2637"/>
                <a:ext cx="8" cy="16"/>
              </a:xfrm>
              <a:custGeom>
                <a:avLst/>
                <a:gdLst/>
                <a:ahLst/>
                <a:cxnLst>
                  <a:cxn ang="0">
                    <a:pos x="5" y="8"/>
                  </a:cxn>
                  <a:cxn ang="0">
                    <a:pos x="4" y="5"/>
                  </a:cxn>
                  <a:cxn ang="0">
                    <a:pos x="1" y="5"/>
                  </a:cxn>
                  <a:cxn ang="0">
                    <a:pos x="3" y="11"/>
                  </a:cxn>
                  <a:cxn ang="0">
                    <a:pos x="1" y="8"/>
                  </a:cxn>
                  <a:cxn ang="0">
                    <a:pos x="3" y="12"/>
                  </a:cxn>
                  <a:cxn ang="0">
                    <a:pos x="2" y="10"/>
                  </a:cxn>
                  <a:cxn ang="0">
                    <a:pos x="3" y="12"/>
                  </a:cxn>
                  <a:cxn ang="0">
                    <a:pos x="3" y="11"/>
                  </a:cxn>
                  <a:cxn ang="0">
                    <a:pos x="4" y="13"/>
                  </a:cxn>
                  <a:cxn ang="0">
                    <a:pos x="3" y="8"/>
                  </a:cxn>
                  <a:cxn ang="0">
                    <a:pos x="5" y="12"/>
                  </a:cxn>
                  <a:cxn ang="0">
                    <a:pos x="7" y="13"/>
                  </a:cxn>
                  <a:cxn ang="0">
                    <a:pos x="6" y="12"/>
                  </a:cxn>
                  <a:cxn ang="0">
                    <a:pos x="4" y="9"/>
                  </a:cxn>
                  <a:cxn ang="0">
                    <a:pos x="7" y="13"/>
                  </a:cxn>
                  <a:cxn ang="0">
                    <a:pos x="8" y="11"/>
                  </a:cxn>
                  <a:cxn ang="0">
                    <a:pos x="6" y="5"/>
                  </a:cxn>
                  <a:cxn ang="0">
                    <a:pos x="8" y="9"/>
                  </a:cxn>
                  <a:cxn ang="0">
                    <a:pos x="8" y="10"/>
                  </a:cxn>
                  <a:cxn ang="0">
                    <a:pos x="6" y="2"/>
                  </a:cxn>
                  <a:cxn ang="0">
                    <a:pos x="5" y="8"/>
                  </a:cxn>
                </a:cxnLst>
                <a:rect l="0" t="0" r="0" b="0"/>
                <a:pathLst>
                  <a:path w="9" h="20">
                    <a:moveTo>
                      <a:pt x="6" y="11"/>
                    </a:moveTo>
                    <a:cubicBezTo>
                      <a:pt x="5" y="7"/>
                      <a:pt x="5" y="7"/>
                      <a:pt x="5" y="7"/>
                    </a:cubicBezTo>
                    <a:cubicBezTo>
                      <a:pt x="4" y="8"/>
                      <a:pt x="4" y="10"/>
                      <a:pt x="2" y="7"/>
                    </a:cubicBezTo>
                    <a:cubicBezTo>
                      <a:pt x="1" y="6"/>
                      <a:pt x="4" y="12"/>
                      <a:pt x="4" y="14"/>
                    </a:cubicBezTo>
                    <a:cubicBezTo>
                      <a:pt x="2" y="10"/>
                      <a:pt x="2" y="10"/>
                      <a:pt x="2" y="10"/>
                    </a:cubicBezTo>
                    <a:cubicBezTo>
                      <a:pt x="3" y="12"/>
                      <a:pt x="0" y="9"/>
                      <a:pt x="4" y="15"/>
                    </a:cubicBezTo>
                    <a:cubicBezTo>
                      <a:pt x="4" y="15"/>
                      <a:pt x="2" y="12"/>
                      <a:pt x="3" y="13"/>
                    </a:cubicBezTo>
                    <a:cubicBezTo>
                      <a:pt x="4" y="15"/>
                      <a:pt x="4" y="15"/>
                      <a:pt x="4" y="15"/>
                    </a:cubicBezTo>
                    <a:cubicBezTo>
                      <a:pt x="4" y="14"/>
                      <a:pt x="4" y="14"/>
                      <a:pt x="4" y="14"/>
                    </a:cubicBezTo>
                    <a:cubicBezTo>
                      <a:pt x="5" y="17"/>
                      <a:pt x="5" y="17"/>
                      <a:pt x="5" y="17"/>
                    </a:cubicBezTo>
                    <a:cubicBezTo>
                      <a:pt x="7" y="20"/>
                      <a:pt x="2" y="8"/>
                      <a:pt x="4" y="11"/>
                    </a:cubicBezTo>
                    <a:cubicBezTo>
                      <a:pt x="6" y="16"/>
                      <a:pt x="6" y="16"/>
                      <a:pt x="6" y="16"/>
                    </a:cubicBezTo>
                    <a:cubicBezTo>
                      <a:pt x="7" y="16"/>
                      <a:pt x="6" y="14"/>
                      <a:pt x="8" y="17"/>
                    </a:cubicBezTo>
                    <a:cubicBezTo>
                      <a:pt x="8" y="17"/>
                      <a:pt x="7" y="15"/>
                      <a:pt x="7" y="16"/>
                    </a:cubicBezTo>
                    <a:cubicBezTo>
                      <a:pt x="7" y="15"/>
                      <a:pt x="6" y="13"/>
                      <a:pt x="5" y="12"/>
                    </a:cubicBezTo>
                    <a:cubicBezTo>
                      <a:pt x="4" y="7"/>
                      <a:pt x="6" y="15"/>
                      <a:pt x="8" y="17"/>
                    </a:cubicBezTo>
                    <a:cubicBezTo>
                      <a:pt x="7" y="13"/>
                      <a:pt x="7" y="9"/>
                      <a:pt x="9" y="14"/>
                    </a:cubicBezTo>
                    <a:cubicBezTo>
                      <a:pt x="7" y="10"/>
                      <a:pt x="7" y="7"/>
                      <a:pt x="7" y="7"/>
                    </a:cubicBezTo>
                    <a:cubicBezTo>
                      <a:pt x="9" y="12"/>
                      <a:pt x="9" y="12"/>
                      <a:pt x="9" y="12"/>
                    </a:cubicBezTo>
                    <a:cubicBezTo>
                      <a:pt x="9" y="12"/>
                      <a:pt x="9" y="14"/>
                      <a:pt x="9" y="13"/>
                    </a:cubicBezTo>
                    <a:cubicBezTo>
                      <a:pt x="8" y="10"/>
                      <a:pt x="7" y="6"/>
                      <a:pt x="7" y="3"/>
                    </a:cubicBezTo>
                    <a:cubicBezTo>
                      <a:pt x="5" y="0"/>
                      <a:pt x="7" y="11"/>
                      <a:pt x="6" y="1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59" name="Freeform 93">
                <a:extLst>
                  <a:ext uri="{FF2B5EF4-FFF2-40B4-BE49-F238E27FC236}">
                    <a16:creationId xmlns:a16="http://schemas.microsoft.com/office/drawing/2014/main" xmlns="" id="{F5F26992-B54B-4E5B-84D3-0220C1564A45}"/>
                  </a:ext>
                </a:extLst>
              </p:cNvPr>
              <p:cNvSpPr/>
              <p:nvPr/>
            </p:nvSpPr>
            <p:spPr>
              <a:xfrm>
                <a:off x="4577" y="2642"/>
                <a:ext cx="1" cy="1"/>
              </a:xfrm>
              <a:custGeom>
                <a:avLst/>
                <a:gdLst/>
                <a:ahLst/>
                <a:cxnLst>
                  <a:cxn ang="0">
                    <a:pos x="0" y="0"/>
                  </a:cxn>
                  <a:cxn ang="0">
                    <a:pos x="0" y="1"/>
                  </a:cxn>
                  <a:cxn ang="0">
                    <a:pos x="1" y="1"/>
                  </a:cxn>
                  <a:cxn ang="0">
                    <a:pos x="0" y="0"/>
                  </a:cxn>
                </a:cxnLst>
                <a:rect l="0" t="0" r="0" b="0"/>
                <a:pathLst>
                  <a:path w="1" h="1">
                    <a:moveTo>
                      <a:pt x="0" y="0"/>
                    </a:moveTo>
                    <a:lnTo>
                      <a:pt x="0" y="1"/>
                    </a:ln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0" name="Freeform 94">
                <a:extLst>
                  <a:ext uri="{FF2B5EF4-FFF2-40B4-BE49-F238E27FC236}">
                    <a16:creationId xmlns:a16="http://schemas.microsoft.com/office/drawing/2014/main" xmlns="" id="{6D39A90F-F1F3-457B-9AA0-1859AED7795B}"/>
                  </a:ext>
                </a:extLst>
              </p:cNvPr>
              <p:cNvSpPr/>
              <p:nvPr/>
            </p:nvSpPr>
            <p:spPr>
              <a:xfrm>
                <a:off x="4527" y="3089"/>
                <a:ext cx="1" cy="2"/>
              </a:xfrm>
              <a:custGeom>
                <a:avLst/>
                <a:gdLst/>
                <a:ahLst/>
                <a:cxnLst>
                  <a:cxn ang="0">
                    <a:pos x="0" y="2"/>
                  </a:cxn>
                  <a:cxn ang="0">
                    <a:pos x="1" y="2"/>
                  </a:cxn>
                  <a:cxn ang="0">
                    <a:pos x="0" y="0"/>
                  </a:cxn>
                  <a:cxn ang="0">
                    <a:pos x="0" y="2"/>
                  </a:cxn>
                </a:cxnLst>
                <a:rect l="0" t="0" r="0" b="0"/>
                <a:pathLst>
                  <a:path w="1" h="2">
                    <a:moveTo>
                      <a:pt x="0" y="2"/>
                    </a:moveTo>
                    <a:lnTo>
                      <a:pt x="1" y="2"/>
                    </a:lnTo>
                    <a:lnTo>
                      <a:pt x="0" y="0"/>
                    </a:lnTo>
                    <a:lnTo>
                      <a:pt x="0"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1" name="Freeform 95">
                <a:extLst>
                  <a:ext uri="{FF2B5EF4-FFF2-40B4-BE49-F238E27FC236}">
                    <a16:creationId xmlns:a16="http://schemas.microsoft.com/office/drawing/2014/main" xmlns="" id="{852E5077-3CFA-4AB9-8981-F0D0108D1B34}"/>
                  </a:ext>
                </a:extLst>
              </p:cNvPr>
              <p:cNvSpPr/>
              <p:nvPr/>
            </p:nvSpPr>
            <p:spPr>
              <a:xfrm>
                <a:off x="4528" y="3087"/>
                <a:ext cx="4" cy="13"/>
              </a:xfrm>
              <a:custGeom>
                <a:avLst/>
                <a:gdLst/>
                <a:ahLst/>
                <a:cxnLst>
                  <a:cxn ang="0">
                    <a:pos x="4" y="13"/>
                  </a:cxn>
                  <a:cxn ang="0">
                    <a:pos x="4" y="12"/>
                  </a:cxn>
                  <a:cxn ang="0">
                    <a:pos x="0" y="0"/>
                  </a:cxn>
                  <a:cxn ang="0">
                    <a:pos x="2" y="8"/>
                  </a:cxn>
                  <a:cxn ang="0">
                    <a:pos x="1" y="5"/>
                  </a:cxn>
                  <a:cxn ang="0">
                    <a:pos x="3" y="10"/>
                  </a:cxn>
                  <a:cxn ang="0">
                    <a:pos x="3" y="9"/>
                  </a:cxn>
                  <a:cxn ang="0">
                    <a:pos x="4" y="13"/>
                  </a:cxn>
                </a:cxnLst>
                <a:rect l="0" t="0" r="0" b="0"/>
                <a:pathLst>
                  <a:path w="5" h="16">
                    <a:moveTo>
                      <a:pt x="5" y="16"/>
                    </a:moveTo>
                    <a:cubicBezTo>
                      <a:pt x="5" y="15"/>
                      <a:pt x="5" y="15"/>
                      <a:pt x="5" y="15"/>
                    </a:cubicBezTo>
                    <a:cubicBezTo>
                      <a:pt x="3" y="5"/>
                      <a:pt x="4" y="8"/>
                      <a:pt x="1" y="0"/>
                    </a:cubicBezTo>
                    <a:cubicBezTo>
                      <a:pt x="0" y="2"/>
                      <a:pt x="0" y="6"/>
                      <a:pt x="3" y="10"/>
                    </a:cubicBezTo>
                    <a:cubicBezTo>
                      <a:pt x="2" y="9"/>
                      <a:pt x="1" y="6"/>
                      <a:pt x="2" y="7"/>
                    </a:cubicBezTo>
                    <a:cubicBezTo>
                      <a:pt x="3" y="10"/>
                      <a:pt x="2" y="9"/>
                      <a:pt x="4" y="13"/>
                    </a:cubicBezTo>
                    <a:cubicBezTo>
                      <a:pt x="5" y="16"/>
                      <a:pt x="2" y="11"/>
                      <a:pt x="4" y="12"/>
                    </a:cubicBezTo>
                    <a:lnTo>
                      <a:pt x="5" y="16"/>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2" name="Freeform 96">
                <a:extLst>
                  <a:ext uri="{FF2B5EF4-FFF2-40B4-BE49-F238E27FC236}">
                    <a16:creationId xmlns:a16="http://schemas.microsoft.com/office/drawing/2014/main" xmlns="" id="{602DA816-DC8E-4F78-8BEE-60418C88DBBA}"/>
                  </a:ext>
                </a:extLst>
              </p:cNvPr>
              <p:cNvSpPr/>
              <p:nvPr/>
            </p:nvSpPr>
            <p:spPr>
              <a:xfrm>
                <a:off x="4531" y="3091"/>
                <a:ext cx="1" cy="5"/>
              </a:xfrm>
              <a:custGeom>
                <a:avLst/>
                <a:gdLst/>
                <a:ahLst/>
                <a:cxnLst>
                  <a:cxn ang="0">
                    <a:pos x="0" y="0"/>
                  </a:cxn>
                  <a:cxn ang="0">
                    <a:pos x="1" y="5"/>
                  </a:cxn>
                  <a:cxn ang="0">
                    <a:pos x="0" y="0"/>
                  </a:cxn>
                </a:cxnLst>
                <a:rect l="0" t="0" r="0" b="0"/>
                <a:pathLst>
                  <a:path w="1" h="5">
                    <a:moveTo>
                      <a:pt x="0" y="0"/>
                    </a:moveTo>
                    <a:cubicBezTo>
                      <a:pt x="1" y="5"/>
                      <a:pt x="1" y="5"/>
                      <a:pt x="1" y="5"/>
                    </a:cubicBezTo>
                    <a:cubicBezTo>
                      <a:pt x="0" y="3"/>
                      <a:pt x="0"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3" name="Freeform 97">
                <a:extLst>
                  <a:ext uri="{FF2B5EF4-FFF2-40B4-BE49-F238E27FC236}">
                    <a16:creationId xmlns:a16="http://schemas.microsoft.com/office/drawing/2014/main" xmlns="" id="{346E6B65-9D9A-4AF0-A56A-A7AA4C17F4CB}"/>
                  </a:ext>
                </a:extLst>
              </p:cNvPr>
              <p:cNvSpPr/>
              <p:nvPr/>
            </p:nvSpPr>
            <p:spPr>
              <a:xfrm>
                <a:off x="4530" y="3089"/>
                <a:ext cx="2" cy="5"/>
              </a:xfrm>
              <a:custGeom>
                <a:avLst/>
                <a:gdLst/>
                <a:ahLst/>
                <a:cxnLst>
                  <a:cxn ang="0">
                    <a:pos x="0" y="1"/>
                  </a:cxn>
                  <a:cxn ang="0">
                    <a:pos x="1" y="5"/>
                  </a:cxn>
                  <a:cxn ang="0">
                    <a:pos x="0" y="0"/>
                  </a:cxn>
                  <a:cxn ang="0">
                    <a:pos x="0" y="1"/>
                  </a:cxn>
                </a:cxnLst>
                <a:rect l="0" t="0" r="0" b="0"/>
                <a:pathLst>
                  <a:path w="3" h="6">
                    <a:moveTo>
                      <a:pt x="1" y="2"/>
                    </a:moveTo>
                    <a:cubicBezTo>
                      <a:pt x="2" y="2"/>
                      <a:pt x="2" y="6"/>
                      <a:pt x="2" y="6"/>
                    </a:cubicBezTo>
                    <a:cubicBezTo>
                      <a:pt x="3" y="4"/>
                      <a:pt x="2" y="1"/>
                      <a:pt x="0" y="1"/>
                    </a:cubicBezTo>
                    <a:cubicBezTo>
                      <a:pt x="1" y="0"/>
                      <a:pt x="1" y="1"/>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4" name="Freeform 98">
                <a:extLst>
                  <a:ext uri="{FF2B5EF4-FFF2-40B4-BE49-F238E27FC236}">
                    <a16:creationId xmlns:a16="http://schemas.microsoft.com/office/drawing/2014/main" xmlns="" id="{833C3C90-CA62-43A3-ACFC-12B43A7C02F3}"/>
                  </a:ext>
                </a:extLst>
              </p:cNvPr>
              <p:cNvSpPr/>
              <p:nvPr/>
            </p:nvSpPr>
            <p:spPr>
              <a:xfrm>
                <a:off x="4530" y="3089"/>
                <a:ext cx="2" cy="1"/>
              </a:xfrm>
              <a:custGeom>
                <a:avLst/>
                <a:gdLst/>
                <a:ahLst/>
                <a:cxnLst>
                  <a:cxn ang="0">
                    <a:pos x="2" y="0"/>
                  </a:cxn>
                  <a:cxn ang="0">
                    <a:pos x="1" y="0"/>
                  </a:cxn>
                  <a:cxn ang="0">
                    <a:pos x="2" y="0"/>
                  </a:cxn>
                </a:cxnLst>
                <a:rect l="0" t="0" r="0" b="0"/>
                <a:pathLst>
                  <a:path w="2" h="1">
                    <a:moveTo>
                      <a:pt x="2" y="0"/>
                    </a:moveTo>
                    <a:cubicBezTo>
                      <a:pt x="1" y="0"/>
                      <a:pt x="1" y="0"/>
                      <a:pt x="1" y="0"/>
                    </a:cubicBezTo>
                    <a:cubicBezTo>
                      <a:pt x="0" y="1"/>
                      <a:pt x="1" y="1"/>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5" name="Freeform 99">
                <a:extLst>
                  <a:ext uri="{FF2B5EF4-FFF2-40B4-BE49-F238E27FC236}">
                    <a16:creationId xmlns:a16="http://schemas.microsoft.com/office/drawing/2014/main" xmlns="" id="{C4BC1740-4F3F-408A-8FA6-882BD0884958}"/>
                  </a:ext>
                </a:extLst>
              </p:cNvPr>
              <p:cNvSpPr/>
              <p:nvPr/>
            </p:nvSpPr>
            <p:spPr>
              <a:xfrm>
                <a:off x="4529" y="3084"/>
                <a:ext cx="9" cy="7"/>
              </a:xfrm>
              <a:custGeom>
                <a:avLst/>
                <a:gdLst/>
                <a:ahLst/>
                <a:cxnLst>
                  <a:cxn ang="0">
                    <a:pos x="0" y="4"/>
                  </a:cxn>
                  <a:cxn ang="0">
                    <a:pos x="1" y="4"/>
                  </a:cxn>
                  <a:cxn ang="0">
                    <a:pos x="1" y="4"/>
                  </a:cxn>
                  <a:cxn ang="0">
                    <a:pos x="5" y="3"/>
                  </a:cxn>
                  <a:cxn ang="0">
                    <a:pos x="6" y="5"/>
                  </a:cxn>
                  <a:cxn ang="0">
                    <a:pos x="9" y="3"/>
                  </a:cxn>
                  <a:cxn ang="0">
                    <a:pos x="0" y="4"/>
                  </a:cxn>
                </a:cxnLst>
                <a:rect l="0" t="0" r="0" b="0"/>
                <a:pathLst>
                  <a:path w="11" h="9">
                    <a:moveTo>
                      <a:pt x="1" y="6"/>
                    </a:moveTo>
                    <a:cubicBezTo>
                      <a:pt x="2" y="9"/>
                      <a:pt x="0" y="7"/>
                      <a:pt x="2" y="6"/>
                    </a:cubicBezTo>
                    <a:cubicBezTo>
                      <a:pt x="2" y="6"/>
                      <a:pt x="2" y="6"/>
                      <a:pt x="2" y="6"/>
                    </a:cubicBezTo>
                    <a:cubicBezTo>
                      <a:pt x="3" y="4"/>
                      <a:pt x="7" y="1"/>
                      <a:pt x="7" y="4"/>
                    </a:cubicBezTo>
                    <a:cubicBezTo>
                      <a:pt x="9" y="6"/>
                      <a:pt x="5" y="6"/>
                      <a:pt x="8" y="7"/>
                    </a:cubicBezTo>
                    <a:cubicBezTo>
                      <a:pt x="9" y="7"/>
                      <a:pt x="10" y="5"/>
                      <a:pt x="11" y="4"/>
                    </a:cubicBezTo>
                    <a:cubicBezTo>
                      <a:pt x="9" y="0"/>
                      <a:pt x="0" y="3"/>
                      <a:pt x="1" y="6"/>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6" name="Freeform 100">
                <a:extLst>
                  <a:ext uri="{FF2B5EF4-FFF2-40B4-BE49-F238E27FC236}">
                    <a16:creationId xmlns:a16="http://schemas.microsoft.com/office/drawing/2014/main" xmlns="" id="{6E87CA18-3C4F-4095-84BD-596DB1FC7011}"/>
                  </a:ext>
                </a:extLst>
              </p:cNvPr>
              <p:cNvSpPr/>
              <p:nvPr/>
            </p:nvSpPr>
            <p:spPr>
              <a:xfrm>
                <a:off x="4532" y="3089"/>
                <a:ext cx="0"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0"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7" name="Freeform 101">
                <a:extLst>
                  <a:ext uri="{FF2B5EF4-FFF2-40B4-BE49-F238E27FC236}">
                    <a16:creationId xmlns:a16="http://schemas.microsoft.com/office/drawing/2014/main" xmlns="" id="{19D000FA-E54A-49B4-A573-6B866D480722}"/>
                  </a:ext>
                </a:extLst>
              </p:cNvPr>
              <p:cNvSpPr/>
              <p:nvPr/>
            </p:nvSpPr>
            <p:spPr>
              <a:xfrm>
                <a:off x="4532" y="3090"/>
                <a:ext cx="2" cy="1"/>
              </a:xfrm>
              <a:custGeom>
                <a:avLst/>
                <a:gdLst/>
                <a:ahLst/>
                <a:cxnLst>
                  <a:cxn ang="0">
                    <a:pos x="0" y="0"/>
                  </a:cxn>
                  <a:cxn ang="0">
                    <a:pos x="0" y="1"/>
                  </a:cxn>
                  <a:cxn ang="0">
                    <a:pos x="2" y="1"/>
                  </a:cxn>
                  <a:cxn ang="0">
                    <a:pos x="0" y="0"/>
                  </a:cxn>
                </a:cxnLst>
                <a:rect l="0" t="0" r="0" b="0"/>
                <a:pathLst>
                  <a:path w="2" h="1">
                    <a:moveTo>
                      <a:pt x="0" y="0"/>
                    </a:moveTo>
                    <a:lnTo>
                      <a:pt x="0" y="1"/>
                    </a:lnTo>
                    <a:lnTo>
                      <a:pt x="2"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8" name="Freeform 102">
                <a:extLst>
                  <a:ext uri="{FF2B5EF4-FFF2-40B4-BE49-F238E27FC236}">
                    <a16:creationId xmlns:a16="http://schemas.microsoft.com/office/drawing/2014/main" xmlns="" id="{0F703108-2B68-4C06-837B-69E1FD6BE59D}"/>
                  </a:ext>
                </a:extLst>
              </p:cNvPr>
              <p:cNvSpPr/>
              <p:nvPr/>
            </p:nvSpPr>
            <p:spPr>
              <a:xfrm>
                <a:off x="4528" y="3079"/>
                <a:ext cx="3" cy="11"/>
              </a:xfrm>
              <a:custGeom>
                <a:avLst/>
                <a:gdLst/>
                <a:ahLst/>
                <a:cxnLst>
                  <a:cxn ang="0">
                    <a:pos x="0" y="10"/>
                  </a:cxn>
                  <a:cxn ang="0">
                    <a:pos x="2" y="6"/>
                  </a:cxn>
                  <a:cxn ang="0">
                    <a:pos x="3" y="0"/>
                  </a:cxn>
                  <a:cxn ang="0">
                    <a:pos x="2" y="0"/>
                  </a:cxn>
                  <a:cxn ang="0">
                    <a:pos x="0" y="10"/>
                  </a:cxn>
                </a:cxnLst>
                <a:rect l="0" t="0" r="0" b="0"/>
                <a:pathLst>
                  <a:path w="3" h="13">
                    <a:moveTo>
                      <a:pt x="0" y="12"/>
                    </a:moveTo>
                    <a:cubicBezTo>
                      <a:pt x="2" y="5"/>
                      <a:pt x="1" y="13"/>
                      <a:pt x="2" y="8"/>
                    </a:cubicBezTo>
                    <a:cubicBezTo>
                      <a:pt x="2" y="8"/>
                      <a:pt x="2" y="3"/>
                      <a:pt x="3" y="0"/>
                    </a:cubicBezTo>
                    <a:cubicBezTo>
                      <a:pt x="2" y="1"/>
                      <a:pt x="2" y="1"/>
                      <a:pt x="2" y="1"/>
                    </a:cubicBezTo>
                    <a:cubicBezTo>
                      <a:pt x="1" y="4"/>
                      <a:pt x="0" y="9"/>
                      <a:pt x="0" y="1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69" name="Freeform 103">
                <a:extLst>
                  <a:ext uri="{FF2B5EF4-FFF2-40B4-BE49-F238E27FC236}">
                    <a16:creationId xmlns:a16="http://schemas.microsoft.com/office/drawing/2014/main" xmlns="" id="{2E2D6EA8-3096-4068-8CC7-6B70FC3FA203}"/>
                  </a:ext>
                </a:extLst>
              </p:cNvPr>
              <p:cNvSpPr/>
              <p:nvPr/>
            </p:nvSpPr>
            <p:spPr>
              <a:xfrm>
                <a:off x="4531" y="307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0" name="Freeform 104">
                <a:extLst>
                  <a:ext uri="{FF2B5EF4-FFF2-40B4-BE49-F238E27FC236}">
                    <a16:creationId xmlns:a16="http://schemas.microsoft.com/office/drawing/2014/main" xmlns="" id="{F052850C-F021-4F90-8CB9-8623E74668AC}"/>
                  </a:ext>
                </a:extLst>
              </p:cNvPr>
              <p:cNvSpPr/>
              <p:nvPr/>
            </p:nvSpPr>
            <p:spPr>
              <a:xfrm>
                <a:off x="4525" y="3072"/>
                <a:ext cx="7" cy="13"/>
              </a:xfrm>
              <a:custGeom>
                <a:avLst/>
                <a:gdLst/>
                <a:ahLst/>
                <a:cxnLst>
                  <a:cxn ang="0">
                    <a:pos x="0" y="11"/>
                  </a:cxn>
                  <a:cxn ang="0">
                    <a:pos x="3" y="6"/>
                  </a:cxn>
                  <a:cxn ang="0">
                    <a:pos x="1" y="10"/>
                  </a:cxn>
                  <a:cxn ang="0">
                    <a:pos x="3" y="8"/>
                  </a:cxn>
                  <a:cxn ang="0">
                    <a:pos x="1" y="13"/>
                  </a:cxn>
                  <a:cxn ang="0">
                    <a:pos x="4" y="8"/>
                  </a:cxn>
                  <a:cxn ang="0">
                    <a:pos x="3" y="12"/>
                  </a:cxn>
                  <a:cxn ang="0">
                    <a:pos x="5" y="7"/>
                  </a:cxn>
                  <a:cxn ang="0">
                    <a:pos x="4" y="7"/>
                  </a:cxn>
                  <a:cxn ang="0">
                    <a:pos x="6" y="4"/>
                  </a:cxn>
                  <a:cxn ang="0">
                    <a:pos x="6" y="0"/>
                  </a:cxn>
                  <a:cxn ang="0">
                    <a:pos x="0" y="11"/>
                  </a:cxn>
                </a:cxnLst>
                <a:rect l="0" t="0" r="0" b="0"/>
                <a:pathLst>
                  <a:path w="8" h="16">
                    <a:moveTo>
                      <a:pt x="0" y="14"/>
                    </a:moveTo>
                    <a:cubicBezTo>
                      <a:pt x="4" y="8"/>
                      <a:pt x="4" y="8"/>
                      <a:pt x="4" y="8"/>
                    </a:cubicBezTo>
                    <a:cubicBezTo>
                      <a:pt x="3" y="10"/>
                      <a:pt x="3" y="12"/>
                      <a:pt x="2" y="13"/>
                    </a:cubicBezTo>
                    <a:cubicBezTo>
                      <a:pt x="2" y="14"/>
                      <a:pt x="4" y="10"/>
                      <a:pt x="4" y="11"/>
                    </a:cubicBezTo>
                    <a:cubicBezTo>
                      <a:pt x="2" y="16"/>
                      <a:pt x="3" y="11"/>
                      <a:pt x="2" y="16"/>
                    </a:cubicBezTo>
                    <a:cubicBezTo>
                      <a:pt x="2" y="16"/>
                      <a:pt x="3" y="16"/>
                      <a:pt x="5" y="11"/>
                    </a:cubicBezTo>
                    <a:cubicBezTo>
                      <a:pt x="4" y="15"/>
                      <a:pt x="4" y="15"/>
                      <a:pt x="4" y="15"/>
                    </a:cubicBezTo>
                    <a:cubicBezTo>
                      <a:pt x="6" y="9"/>
                      <a:pt x="6" y="9"/>
                      <a:pt x="6" y="9"/>
                    </a:cubicBezTo>
                    <a:cubicBezTo>
                      <a:pt x="6" y="7"/>
                      <a:pt x="4" y="14"/>
                      <a:pt x="5" y="9"/>
                    </a:cubicBezTo>
                    <a:cubicBezTo>
                      <a:pt x="6" y="6"/>
                      <a:pt x="6" y="6"/>
                      <a:pt x="7" y="5"/>
                    </a:cubicBezTo>
                    <a:cubicBezTo>
                      <a:pt x="6" y="7"/>
                      <a:pt x="8" y="0"/>
                      <a:pt x="7" y="1"/>
                    </a:cubicBezTo>
                    <a:cubicBezTo>
                      <a:pt x="6" y="2"/>
                      <a:pt x="2" y="11"/>
                      <a:pt x="0" y="14"/>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1" name="Freeform 105">
                <a:extLst>
                  <a:ext uri="{FF2B5EF4-FFF2-40B4-BE49-F238E27FC236}">
                    <a16:creationId xmlns:a16="http://schemas.microsoft.com/office/drawing/2014/main" xmlns="" id="{CCBA2822-EBE1-4AAC-BFC3-095301B6FCCC}"/>
                  </a:ext>
                </a:extLst>
              </p:cNvPr>
              <p:cNvSpPr/>
              <p:nvPr/>
            </p:nvSpPr>
            <p:spPr>
              <a:xfrm>
                <a:off x="4528" y="3076"/>
                <a:ext cx="0" cy="2"/>
              </a:xfrm>
              <a:custGeom>
                <a:avLst/>
                <a:gdLst/>
                <a:ahLst/>
                <a:cxnLst>
                  <a:cxn ang="0">
                    <a:pos x="0" y="2"/>
                  </a:cxn>
                  <a:cxn ang="0">
                    <a:pos x="0" y="0"/>
                  </a:cxn>
                  <a:cxn ang="0">
                    <a:pos x="0" y="2"/>
                  </a:cxn>
                  <a:cxn ang="0">
                    <a:pos x="0" y="2"/>
                  </a:cxn>
                </a:cxnLst>
                <a:rect l="0" t="0" r="0" b="0"/>
                <a:pathLst>
                  <a:path w="1" h="2">
                    <a:moveTo>
                      <a:pt x="0" y="2"/>
                    </a:moveTo>
                    <a:lnTo>
                      <a:pt x="0" y="0"/>
                    </a:lnTo>
                    <a:lnTo>
                      <a:pt x="0" y="2"/>
                    </a:lnTo>
                    <a:lnTo>
                      <a:pt x="0"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2" name="Freeform 106">
                <a:extLst>
                  <a:ext uri="{FF2B5EF4-FFF2-40B4-BE49-F238E27FC236}">
                    <a16:creationId xmlns:a16="http://schemas.microsoft.com/office/drawing/2014/main" xmlns="" id="{1B22F765-8E3E-4CED-8BB5-AA385B66E862}"/>
                  </a:ext>
                </a:extLst>
              </p:cNvPr>
              <p:cNvSpPr/>
              <p:nvPr/>
            </p:nvSpPr>
            <p:spPr>
              <a:xfrm>
                <a:off x="4522" y="3072"/>
                <a:ext cx="8" cy="12"/>
              </a:xfrm>
              <a:custGeom>
                <a:avLst/>
                <a:gdLst/>
                <a:ahLst/>
                <a:cxnLst>
                  <a:cxn ang="0">
                    <a:pos x="0" y="11"/>
                  </a:cxn>
                  <a:cxn ang="0">
                    <a:pos x="3" y="8"/>
                  </a:cxn>
                  <a:cxn ang="0">
                    <a:pos x="2" y="11"/>
                  </a:cxn>
                  <a:cxn ang="0">
                    <a:pos x="4" y="7"/>
                  </a:cxn>
                  <a:cxn ang="0">
                    <a:pos x="2" y="8"/>
                  </a:cxn>
                  <a:cxn ang="0">
                    <a:pos x="5" y="3"/>
                  </a:cxn>
                  <a:cxn ang="0">
                    <a:pos x="5" y="4"/>
                  </a:cxn>
                  <a:cxn ang="0">
                    <a:pos x="4" y="4"/>
                  </a:cxn>
                  <a:cxn ang="0">
                    <a:pos x="3" y="6"/>
                  </a:cxn>
                  <a:cxn ang="0">
                    <a:pos x="2" y="7"/>
                  </a:cxn>
                  <a:cxn ang="0">
                    <a:pos x="0" y="11"/>
                  </a:cxn>
                </a:cxnLst>
                <a:rect l="0" t="0" r="0" b="0"/>
                <a:pathLst>
                  <a:path w="10" h="15">
                    <a:moveTo>
                      <a:pt x="1" y="14"/>
                    </a:moveTo>
                    <a:cubicBezTo>
                      <a:pt x="4" y="11"/>
                      <a:pt x="4" y="11"/>
                      <a:pt x="4" y="11"/>
                    </a:cubicBezTo>
                    <a:cubicBezTo>
                      <a:pt x="4" y="12"/>
                      <a:pt x="4" y="13"/>
                      <a:pt x="3" y="14"/>
                    </a:cubicBezTo>
                    <a:cubicBezTo>
                      <a:pt x="4" y="13"/>
                      <a:pt x="5" y="10"/>
                      <a:pt x="6" y="9"/>
                    </a:cubicBezTo>
                    <a:cubicBezTo>
                      <a:pt x="8" y="4"/>
                      <a:pt x="4" y="11"/>
                      <a:pt x="3" y="11"/>
                    </a:cubicBezTo>
                    <a:cubicBezTo>
                      <a:pt x="3" y="9"/>
                      <a:pt x="5" y="9"/>
                      <a:pt x="7" y="4"/>
                    </a:cubicBezTo>
                    <a:cubicBezTo>
                      <a:pt x="8" y="4"/>
                      <a:pt x="7" y="5"/>
                      <a:pt x="7" y="6"/>
                    </a:cubicBezTo>
                    <a:cubicBezTo>
                      <a:pt x="10" y="0"/>
                      <a:pt x="7" y="5"/>
                      <a:pt x="5" y="6"/>
                    </a:cubicBezTo>
                    <a:cubicBezTo>
                      <a:pt x="5" y="6"/>
                      <a:pt x="4" y="8"/>
                      <a:pt x="4" y="8"/>
                    </a:cubicBezTo>
                    <a:cubicBezTo>
                      <a:pt x="3" y="9"/>
                      <a:pt x="3" y="9"/>
                      <a:pt x="3" y="9"/>
                    </a:cubicBezTo>
                    <a:cubicBezTo>
                      <a:pt x="0" y="13"/>
                      <a:pt x="0" y="15"/>
                      <a:pt x="1" y="14"/>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3" name="Freeform 107">
                <a:extLst>
                  <a:ext uri="{FF2B5EF4-FFF2-40B4-BE49-F238E27FC236}">
                    <a16:creationId xmlns:a16="http://schemas.microsoft.com/office/drawing/2014/main" xmlns="" id="{30A22049-9ED8-4464-B39F-CAA208116472}"/>
                  </a:ext>
                </a:extLst>
              </p:cNvPr>
              <p:cNvSpPr/>
              <p:nvPr/>
            </p:nvSpPr>
            <p:spPr>
              <a:xfrm>
                <a:off x="4523" y="3083"/>
                <a:ext cx="1" cy="3"/>
              </a:xfrm>
              <a:custGeom>
                <a:avLst/>
                <a:gdLst/>
                <a:ahLst/>
                <a:cxnLst>
                  <a:cxn ang="0">
                    <a:pos x="1" y="1"/>
                  </a:cxn>
                  <a:cxn ang="0">
                    <a:pos x="1" y="0"/>
                  </a:cxn>
                  <a:cxn ang="0">
                    <a:pos x="1" y="1"/>
                  </a:cxn>
                </a:cxnLst>
                <a:rect l="0" t="0" r="0" b="0"/>
                <a:pathLst>
                  <a:path w="1" h="3">
                    <a:moveTo>
                      <a:pt x="1" y="1"/>
                    </a:moveTo>
                    <a:cubicBezTo>
                      <a:pt x="1" y="1"/>
                      <a:pt x="1" y="1"/>
                      <a:pt x="1" y="0"/>
                    </a:cubicBezTo>
                    <a:cubicBezTo>
                      <a:pt x="0" y="1"/>
                      <a:pt x="0" y="3"/>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4" name="Freeform 108">
                <a:extLst>
                  <a:ext uri="{FF2B5EF4-FFF2-40B4-BE49-F238E27FC236}">
                    <a16:creationId xmlns:a16="http://schemas.microsoft.com/office/drawing/2014/main" xmlns="" id="{1A0B8DC5-A1A6-448E-8CDD-C1D66E71EA72}"/>
                  </a:ext>
                </a:extLst>
              </p:cNvPr>
              <p:cNvSpPr/>
              <p:nvPr/>
            </p:nvSpPr>
            <p:spPr>
              <a:xfrm>
                <a:off x="4526" y="307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5" name="Freeform 109">
                <a:extLst>
                  <a:ext uri="{FF2B5EF4-FFF2-40B4-BE49-F238E27FC236}">
                    <a16:creationId xmlns:a16="http://schemas.microsoft.com/office/drawing/2014/main" xmlns="" id="{E65038A5-9250-4929-A129-3B573A90760E}"/>
                  </a:ext>
                </a:extLst>
              </p:cNvPr>
              <p:cNvSpPr/>
              <p:nvPr/>
            </p:nvSpPr>
            <p:spPr>
              <a:xfrm>
                <a:off x="4521" y="3081"/>
                <a:ext cx="2" cy="1"/>
              </a:xfrm>
              <a:custGeom>
                <a:avLst/>
                <a:gdLst/>
                <a:ahLst/>
                <a:cxnLst>
                  <a:cxn ang="0">
                    <a:pos x="2" y="0"/>
                  </a:cxn>
                  <a:cxn ang="0">
                    <a:pos x="2" y="0"/>
                  </a:cxn>
                  <a:cxn ang="0">
                    <a:pos x="0" y="1"/>
                  </a:cxn>
                  <a:cxn ang="0">
                    <a:pos x="2" y="0"/>
                  </a:cxn>
                </a:cxnLst>
                <a:rect l="0" t="0" r="0" b="0"/>
                <a:pathLst>
                  <a:path w="2" h="2">
                    <a:moveTo>
                      <a:pt x="2" y="1"/>
                    </a:moveTo>
                    <a:cubicBezTo>
                      <a:pt x="2" y="0"/>
                      <a:pt x="2" y="0"/>
                      <a:pt x="2" y="0"/>
                    </a:cubicBezTo>
                    <a:cubicBezTo>
                      <a:pt x="0" y="2"/>
                      <a:pt x="0" y="2"/>
                      <a:pt x="0" y="2"/>
                    </a:cubicBezTo>
                    <a:cubicBezTo>
                      <a:pt x="1" y="2"/>
                      <a:pt x="1" y="2"/>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6" name="Freeform 110">
                <a:extLst>
                  <a:ext uri="{FF2B5EF4-FFF2-40B4-BE49-F238E27FC236}">
                    <a16:creationId xmlns:a16="http://schemas.microsoft.com/office/drawing/2014/main" xmlns="" id="{9EDDC551-AD3B-4AFE-A7FC-16F4B8DD5848}"/>
                  </a:ext>
                </a:extLst>
              </p:cNvPr>
              <p:cNvSpPr/>
              <p:nvPr/>
            </p:nvSpPr>
            <p:spPr>
              <a:xfrm>
                <a:off x="4512" y="3062"/>
                <a:ext cx="17" cy="22"/>
              </a:xfrm>
              <a:custGeom>
                <a:avLst/>
                <a:gdLst/>
                <a:ahLst/>
                <a:cxnLst>
                  <a:cxn ang="0">
                    <a:pos x="12" y="1"/>
                  </a:cxn>
                  <a:cxn ang="0">
                    <a:pos x="9" y="1"/>
                  </a:cxn>
                  <a:cxn ang="0">
                    <a:pos x="5" y="0"/>
                  </a:cxn>
                  <a:cxn ang="0">
                    <a:pos x="0" y="0"/>
                  </a:cxn>
                  <a:cxn ang="0">
                    <a:pos x="2" y="2"/>
                  </a:cxn>
                  <a:cxn ang="0">
                    <a:pos x="0" y="2"/>
                  </a:cxn>
                  <a:cxn ang="0">
                    <a:pos x="1" y="5"/>
                  </a:cxn>
                  <a:cxn ang="0">
                    <a:pos x="3" y="8"/>
                  </a:cxn>
                  <a:cxn ang="0">
                    <a:pos x="4" y="17"/>
                  </a:cxn>
                  <a:cxn ang="0">
                    <a:pos x="9" y="14"/>
                  </a:cxn>
                  <a:cxn ang="0">
                    <a:pos x="7" y="16"/>
                  </a:cxn>
                  <a:cxn ang="0">
                    <a:pos x="6" y="16"/>
                  </a:cxn>
                  <a:cxn ang="0">
                    <a:pos x="7" y="18"/>
                  </a:cxn>
                  <a:cxn ang="0">
                    <a:pos x="12" y="14"/>
                  </a:cxn>
                  <a:cxn ang="0">
                    <a:pos x="8" y="19"/>
                  </a:cxn>
                  <a:cxn ang="0">
                    <a:pos x="11" y="17"/>
                  </a:cxn>
                  <a:cxn ang="0">
                    <a:pos x="13" y="13"/>
                  </a:cxn>
                  <a:cxn ang="0">
                    <a:pos x="15" y="12"/>
                  </a:cxn>
                  <a:cxn ang="0">
                    <a:pos x="7" y="14"/>
                  </a:cxn>
                  <a:cxn ang="0">
                    <a:pos x="10" y="13"/>
                  </a:cxn>
                  <a:cxn ang="0">
                    <a:pos x="12" y="9"/>
                  </a:cxn>
                  <a:cxn ang="0">
                    <a:pos x="7" y="10"/>
                  </a:cxn>
                  <a:cxn ang="0">
                    <a:pos x="8" y="8"/>
                  </a:cxn>
                  <a:cxn ang="0">
                    <a:pos x="6" y="9"/>
                  </a:cxn>
                  <a:cxn ang="0">
                    <a:pos x="9" y="8"/>
                  </a:cxn>
                  <a:cxn ang="0">
                    <a:pos x="3" y="8"/>
                  </a:cxn>
                  <a:cxn ang="0">
                    <a:pos x="12" y="6"/>
                  </a:cxn>
                  <a:cxn ang="0">
                    <a:pos x="8" y="6"/>
                  </a:cxn>
                  <a:cxn ang="0">
                    <a:pos x="5" y="6"/>
                  </a:cxn>
                  <a:cxn ang="0">
                    <a:pos x="11" y="5"/>
                  </a:cxn>
                  <a:cxn ang="0">
                    <a:pos x="8" y="4"/>
                  </a:cxn>
                  <a:cxn ang="0">
                    <a:pos x="4" y="4"/>
                  </a:cxn>
                  <a:cxn ang="0">
                    <a:pos x="6" y="2"/>
                  </a:cxn>
                  <a:cxn ang="0">
                    <a:pos x="12" y="4"/>
                  </a:cxn>
                  <a:cxn ang="0">
                    <a:pos x="14" y="3"/>
                  </a:cxn>
                  <a:cxn ang="0">
                    <a:pos x="7" y="1"/>
                  </a:cxn>
                  <a:cxn ang="0">
                    <a:pos x="12" y="1"/>
                  </a:cxn>
                </a:cxnLst>
                <a:rect l="0" t="0" r="0" b="0"/>
                <a:pathLst>
                  <a:path w="21" h="27">
                    <a:moveTo>
                      <a:pt x="15" y="2"/>
                    </a:moveTo>
                    <a:cubicBezTo>
                      <a:pt x="13" y="1"/>
                      <a:pt x="11" y="2"/>
                      <a:pt x="12" y="2"/>
                    </a:cubicBezTo>
                    <a:cubicBezTo>
                      <a:pt x="9" y="2"/>
                      <a:pt x="9" y="1"/>
                      <a:pt x="7" y="1"/>
                    </a:cubicBezTo>
                    <a:cubicBezTo>
                      <a:pt x="5" y="1"/>
                      <a:pt x="4" y="0"/>
                      <a:pt x="0" y="0"/>
                    </a:cubicBezTo>
                    <a:cubicBezTo>
                      <a:pt x="0" y="1"/>
                      <a:pt x="4" y="2"/>
                      <a:pt x="3" y="3"/>
                    </a:cubicBezTo>
                    <a:cubicBezTo>
                      <a:pt x="0" y="3"/>
                      <a:pt x="0" y="3"/>
                      <a:pt x="0" y="3"/>
                    </a:cubicBezTo>
                    <a:cubicBezTo>
                      <a:pt x="2" y="4"/>
                      <a:pt x="5" y="6"/>
                      <a:pt x="2" y="7"/>
                    </a:cubicBezTo>
                    <a:cubicBezTo>
                      <a:pt x="1" y="8"/>
                      <a:pt x="2" y="9"/>
                      <a:pt x="4" y="10"/>
                    </a:cubicBezTo>
                    <a:cubicBezTo>
                      <a:pt x="3" y="13"/>
                      <a:pt x="7" y="16"/>
                      <a:pt x="6" y="21"/>
                    </a:cubicBezTo>
                    <a:cubicBezTo>
                      <a:pt x="12" y="18"/>
                      <a:pt x="12" y="18"/>
                      <a:pt x="12" y="18"/>
                    </a:cubicBezTo>
                    <a:cubicBezTo>
                      <a:pt x="9" y="19"/>
                      <a:pt x="12" y="18"/>
                      <a:pt x="9" y="20"/>
                    </a:cubicBezTo>
                    <a:cubicBezTo>
                      <a:pt x="9" y="20"/>
                      <a:pt x="9" y="20"/>
                      <a:pt x="8" y="20"/>
                    </a:cubicBezTo>
                    <a:cubicBezTo>
                      <a:pt x="4" y="24"/>
                      <a:pt x="10" y="21"/>
                      <a:pt x="9" y="23"/>
                    </a:cubicBezTo>
                    <a:cubicBezTo>
                      <a:pt x="10" y="22"/>
                      <a:pt x="14" y="18"/>
                      <a:pt x="15" y="18"/>
                    </a:cubicBezTo>
                    <a:cubicBezTo>
                      <a:pt x="10" y="23"/>
                      <a:pt x="15" y="18"/>
                      <a:pt x="10" y="24"/>
                    </a:cubicBezTo>
                    <a:cubicBezTo>
                      <a:pt x="9" y="27"/>
                      <a:pt x="14" y="20"/>
                      <a:pt x="14" y="21"/>
                    </a:cubicBezTo>
                    <a:cubicBezTo>
                      <a:pt x="17" y="18"/>
                      <a:pt x="15" y="19"/>
                      <a:pt x="17" y="17"/>
                    </a:cubicBezTo>
                    <a:cubicBezTo>
                      <a:pt x="19" y="14"/>
                      <a:pt x="16" y="18"/>
                      <a:pt x="19" y="15"/>
                    </a:cubicBezTo>
                    <a:cubicBezTo>
                      <a:pt x="21" y="13"/>
                      <a:pt x="13" y="18"/>
                      <a:pt x="9" y="18"/>
                    </a:cubicBezTo>
                    <a:cubicBezTo>
                      <a:pt x="13" y="16"/>
                      <a:pt x="13" y="16"/>
                      <a:pt x="13" y="16"/>
                    </a:cubicBezTo>
                    <a:cubicBezTo>
                      <a:pt x="10" y="16"/>
                      <a:pt x="10" y="14"/>
                      <a:pt x="15" y="12"/>
                    </a:cubicBezTo>
                    <a:cubicBezTo>
                      <a:pt x="12" y="13"/>
                      <a:pt x="17" y="10"/>
                      <a:pt x="9" y="13"/>
                    </a:cubicBezTo>
                    <a:cubicBezTo>
                      <a:pt x="11" y="12"/>
                      <a:pt x="10" y="12"/>
                      <a:pt x="11" y="11"/>
                    </a:cubicBezTo>
                    <a:cubicBezTo>
                      <a:pt x="8" y="12"/>
                      <a:pt x="8" y="12"/>
                      <a:pt x="8" y="12"/>
                    </a:cubicBezTo>
                    <a:cubicBezTo>
                      <a:pt x="8" y="11"/>
                      <a:pt x="12" y="11"/>
                      <a:pt x="12" y="10"/>
                    </a:cubicBezTo>
                    <a:cubicBezTo>
                      <a:pt x="8" y="11"/>
                      <a:pt x="7" y="11"/>
                      <a:pt x="4" y="11"/>
                    </a:cubicBezTo>
                    <a:cubicBezTo>
                      <a:pt x="15" y="8"/>
                      <a:pt x="15" y="8"/>
                      <a:pt x="15" y="8"/>
                    </a:cubicBezTo>
                    <a:cubicBezTo>
                      <a:pt x="11" y="8"/>
                      <a:pt x="11" y="8"/>
                      <a:pt x="11" y="8"/>
                    </a:cubicBezTo>
                    <a:cubicBezTo>
                      <a:pt x="12" y="8"/>
                      <a:pt x="8" y="8"/>
                      <a:pt x="7" y="8"/>
                    </a:cubicBezTo>
                    <a:cubicBezTo>
                      <a:pt x="7" y="8"/>
                      <a:pt x="12" y="7"/>
                      <a:pt x="14" y="7"/>
                    </a:cubicBezTo>
                    <a:cubicBezTo>
                      <a:pt x="16" y="6"/>
                      <a:pt x="7" y="6"/>
                      <a:pt x="10" y="6"/>
                    </a:cubicBezTo>
                    <a:cubicBezTo>
                      <a:pt x="6" y="6"/>
                      <a:pt x="6" y="6"/>
                      <a:pt x="6" y="6"/>
                    </a:cubicBezTo>
                    <a:cubicBezTo>
                      <a:pt x="5" y="5"/>
                      <a:pt x="9" y="4"/>
                      <a:pt x="8" y="3"/>
                    </a:cubicBezTo>
                    <a:cubicBezTo>
                      <a:pt x="13" y="3"/>
                      <a:pt x="12" y="4"/>
                      <a:pt x="15" y="5"/>
                    </a:cubicBezTo>
                    <a:cubicBezTo>
                      <a:pt x="16" y="4"/>
                      <a:pt x="16" y="4"/>
                      <a:pt x="18" y="4"/>
                    </a:cubicBezTo>
                    <a:cubicBezTo>
                      <a:pt x="15" y="4"/>
                      <a:pt x="11" y="3"/>
                      <a:pt x="9" y="2"/>
                    </a:cubicBezTo>
                    <a:cubicBezTo>
                      <a:pt x="15" y="3"/>
                      <a:pt x="15" y="2"/>
                      <a:pt x="15"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7" name="Rectangle 111">
                <a:extLst>
                  <a:ext uri="{FF2B5EF4-FFF2-40B4-BE49-F238E27FC236}">
                    <a16:creationId xmlns:a16="http://schemas.microsoft.com/office/drawing/2014/main" xmlns="" id="{68CE9801-EB23-4AA7-9D70-CBFAEB02BD1B}"/>
                  </a:ext>
                </a:extLst>
              </p:cNvPr>
              <p:cNvSpPr/>
              <p:nvPr/>
            </p:nvSpPr>
            <p:spPr>
              <a:xfrm>
                <a:off x="4527" y="3065"/>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578" name="Freeform 112">
                <a:extLst>
                  <a:ext uri="{FF2B5EF4-FFF2-40B4-BE49-F238E27FC236}">
                    <a16:creationId xmlns:a16="http://schemas.microsoft.com/office/drawing/2014/main" xmlns="" id="{F9F641ED-355C-44EB-AC60-635309CFF392}"/>
                  </a:ext>
                </a:extLst>
              </p:cNvPr>
              <p:cNvSpPr/>
              <p:nvPr/>
            </p:nvSpPr>
            <p:spPr>
              <a:xfrm>
                <a:off x="4524" y="3064"/>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79" name="Rectangle 113">
                <a:extLst>
                  <a:ext uri="{FF2B5EF4-FFF2-40B4-BE49-F238E27FC236}">
                    <a16:creationId xmlns:a16="http://schemas.microsoft.com/office/drawing/2014/main" xmlns="" id="{186D2F41-7776-4AF6-944B-3FDC9EAC6A6E}"/>
                  </a:ext>
                </a:extLst>
              </p:cNvPr>
              <p:cNvSpPr/>
              <p:nvPr/>
            </p:nvSpPr>
            <p:spPr>
              <a:xfrm>
                <a:off x="4514" y="3068"/>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580" name="Freeform 114">
                <a:extLst>
                  <a:ext uri="{FF2B5EF4-FFF2-40B4-BE49-F238E27FC236}">
                    <a16:creationId xmlns:a16="http://schemas.microsoft.com/office/drawing/2014/main" xmlns="" id="{46FF3CBE-5064-4FEF-A6D6-68A8ED999A62}"/>
                  </a:ext>
                </a:extLst>
              </p:cNvPr>
              <p:cNvSpPr/>
              <p:nvPr/>
            </p:nvSpPr>
            <p:spPr>
              <a:xfrm>
                <a:off x="4524" y="3068"/>
                <a:ext cx="4" cy="1"/>
              </a:xfrm>
              <a:custGeom>
                <a:avLst/>
                <a:gdLst/>
                <a:ahLst/>
                <a:cxnLst>
                  <a:cxn ang="0">
                    <a:pos x="4" y="0"/>
                  </a:cxn>
                  <a:cxn ang="0">
                    <a:pos x="0" y="1"/>
                  </a:cxn>
                  <a:cxn ang="0">
                    <a:pos x="4" y="0"/>
                  </a:cxn>
                </a:cxnLst>
                <a:rect l="0" t="0" r="0" b="0"/>
                <a:pathLst>
                  <a:path w="4" h="1">
                    <a:moveTo>
                      <a:pt x="4" y="0"/>
                    </a:moveTo>
                    <a:lnTo>
                      <a:pt x="0" y="1"/>
                    </a:lnTo>
                    <a:lnTo>
                      <a:pt x="4"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1" name="Freeform 115">
                <a:extLst>
                  <a:ext uri="{FF2B5EF4-FFF2-40B4-BE49-F238E27FC236}">
                    <a16:creationId xmlns:a16="http://schemas.microsoft.com/office/drawing/2014/main" xmlns="" id="{0FB17EE3-6AC9-4DD8-9DC7-8613748D08C0}"/>
                  </a:ext>
                </a:extLst>
              </p:cNvPr>
              <p:cNvSpPr/>
              <p:nvPr/>
            </p:nvSpPr>
            <p:spPr>
              <a:xfrm>
                <a:off x="4524" y="3070"/>
                <a:ext cx="3" cy="1"/>
              </a:xfrm>
              <a:custGeom>
                <a:avLst/>
                <a:gdLst/>
                <a:ahLst/>
                <a:cxnLst>
                  <a:cxn ang="0">
                    <a:pos x="0" y="1"/>
                  </a:cxn>
                  <a:cxn ang="0">
                    <a:pos x="3" y="0"/>
                  </a:cxn>
                  <a:cxn ang="0">
                    <a:pos x="0" y="1"/>
                  </a:cxn>
                </a:cxnLst>
                <a:rect l="0" t="0" r="0" b="0"/>
                <a:pathLst>
                  <a:path w="3" h="1">
                    <a:moveTo>
                      <a:pt x="0" y="1"/>
                    </a:moveTo>
                    <a:cubicBezTo>
                      <a:pt x="3" y="0"/>
                      <a:pt x="3" y="0"/>
                      <a:pt x="3" y="0"/>
                    </a:cubicBezTo>
                    <a:cubicBezTo>
                      <a:pt x="3" y="0"/>
                      <a:pt x="2"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2" name="Freeform 116">
                <a:extLst>
                  <a:ext uri="{FF2B5EF4-FFF2-40B4-BE49-F238E27FC236}">
                    <a16:creationId xmlns:a16="http://schemas.microsoft.com/office/drawing/2014/main" xmlns="" id="{3680C998-3F7B-4D99-A3B9-1030FFA00C1F}"/>
                  </a:ext>
                </a:extLst>
              </p:cNvPr>
              <p:cNvSpPr/>
              <p:nvPr/>
            </p:nvSpPr>
            <p:spPr>
              <a:xfrm>
                <a:off x="4525" y="3064"/>
                <a:ext cx="3" cy="1"/>
              </a:xfrm>
              <a:custGeom>
                <a:avLst/>
                <a:gdLst/>
                <a:ahLst/>
                <a:cxnLst>
                  <a:cxn ang="0">
                    <a:pos x="3" y="1"/>
                  </a:cxn>
                  <a:cxn ang="0">
                    <a:pos x="1" y="1"/>
                  </a:cxn>
                  <a:cxn ang="0">
                    <a:pos x="0" y="0"/>
                  </a:cxn>
                  <a:cxn ang="0">
                    <a:pos x="3" y="1"/>
                  </a:cxn>
                </a:cxnLst>
                <a:rect l="0" t="0" r="0" b="0"/>
                <a:pathLst>
                  <a:path w="3" h="1">
                    <a:moveTo>
                      <a:pt x="3" y="1"/>
                    </a:moveTo>
                    <a:lnTo>
                      <a:pt x="1" y="1"/>
                    </a:lnTo>
                    <a:lnTo>
                      <a:pt x="0" y="0"/>
                    </a:lnTo>
                    <a:lnTo>
                      <a:pt x="3"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3" name="Freeform 117">
                <a:extLst>
                  <a:ext uri="{FF2B5EF4-FFF2-40B4-BE49-F238E27FC236}">
                    <a16:creationId xmlns:a16="http://schemas.microsoft.com/office/drawing/2014/main" xmlns="" id="{D8BDFD41-9301-4045-94C5-D6396D541533}"/>
                  </a:ext>
                </a:extLst>
              </p:cNvPr>
              <p:cNvSpPr/>
              <p:nvPr/>
            </p:nvSpPr>
            <p:spPr>
              <a:xfrm>
                <a:off x="4510" y="3049"/>
                <a:ext cx="18" cy="14"/>
              </a:xfrm>
              <a:custGeom>
                <a:avLst/>
                <a:gdLst/>
                <a:ahLst/>
                <a:cxnLst>
                  <a:cxn ang="0">
                    <a:pos x="4" y="0"/>
                  </a:cxn>
                  <a:cxn ang="0">
                    <a:pos x="0" y="1"/>
                  </a:cxn>
                  <a:cxn ang="0">
                    <a:pos x="9" y="5"/>
                  </a:cxn>
                  <a:cxn ang="0">
                    <a:pos x="1" y="3"/>
                  </a:cxn>
                  <a:cxn ang="0">
                    <a:pos x="5" y="9"/>
                  </a:cxn>
                  <a:cxn ang="0">
                    <a:pos x="3" y="8"/>
                  </a:cxn>
                  <a:cxn ang="0">
                    <a:pos x="10" y="11"/>
                  </a:cxn>
                  <a:cxn ang="0">
                    <a:pos x="1" y="9"/>
                  </a:cxn>
                  <a:cxn ang="0">
                    <a:pos x="0" y="9"/>
                  </a:cxn>
                  <a:cxn ang="0">
                    <a:pos x="3" y="12"/>
                  </a:cxn>
                  <a:cxn ang="0">
                    <a:pos x="8" y="13"/>
                  </a:cxn>
                  <a:cxn ang="0">
                    <a:pos x="13" y="14"/>
                  </a:cxn>
                  <a:cxn ang="0">
                    <a:pos x="9" y="12"/>
                  </a:cxn>
                  <a:cxn ang="0">
                    <a:pos x="13" y="12"/>
                  </a:cxn>
                  <a:cxn ang="0">
                    <a:pos x="10" y="11"/>
                  </a:cxn>
                  <a:cxn ang="0">
                    <a:pos x="13" y="12"/>
                  </a:cxn>
                  <a:cxn ang="0">
                    <a:pos x="11" y="10"/>
                  </a:cxn>
                  <a:cxn ang="0">
                    <a:pos x="12" y="10"/>
                  </a:cxn>
                  <a:cxn ang="0">
                    <a:pos x="8" y="9"/>
                  </a:cxn>
                  <a:cxn ang="0">
                    <a:pos x="13" y="9"/>
                  </a:cxn>
                  <a:cxn ang="0">
                    <a:pos x="9" y="9"/>
                  </a:cxn>
                  <a:cxn ang="0">
                    <a:pos x="14" y="8"/>
                  </a:cxn>
                  <a:cxn ang="0">
                    <a:pos x="12" y="7"/>
                  </a:cxn>
                  <a:cxn ang="0">
                    <a:pos x="13" y="9"/>
                  </a:cxn>
                  <a:cxn ang="0">
                    <a:pos x="6" y="6"/>
                  </a:cxn>
                  <a:cxn ang="0">
                    <a:pos x="13" y="6"/>
                  </a:cxn>
                  <a:cxn ang="0">
                    <a:pos x="12" y="4"/>
                  </a:cxn>
                  <a:cxn ang="0">
                    <a:pos x="13" y="4"/>
                  </a:cxn>
                  <a:cxn ang="0">
                    <a:pos x="10" y="3"/>
                  </a:cxn>
                  <a:cxn ang="0">
                    <a:pos x="9" y="3"/>
                  </a:cxn>
                  <a:cxn ang="0">
                    <a:pos x="8" y="1"/>
                  </a:cxn>
                  <a:cxn ang="0">
                    <a:pos x="9" y="2"/>
                  </a:cxn>
                  <a:cxn ang="0">
                    <a:pos x="4" y="0"/>
                  </a:cxn>
                  <a:cxn ang="0">
                    <a:pos x="7" y="2"/>
                  </a:cxn>
                  <a:cxn ang="0">
                    <a:pos x="4" y="0"/>
                  </a:cxn>
                </a:cxnLst>
                <a:rect l="0" t="0" r="0" b="0"/>
                <a:pathLst>
                  <a:path w="22" h="17">
                    <a:moveTo>
                      <a:pt x="5" y="0"/>
                    </a:moveTo>
                    <a:cubicBezTo>
                      <a:pt x="0" y="0"/>
                      <a:pt x="2" y="2"/>
                      <a:pt x="1" y="2"/>
                    </a:cubicBezTo>
                    <a:cubicBezTo>
                      <a:pt x="3" y="5"/>
                      <a:pt x="11" y="5"/>
                      <a:pt x="11" y="7"/>
                    </a:cubicBezTo>
                    <a:cubicBezTo>
                      <a:pt x="2" y="4"/>
                      <a:pt x="2" y="4"/>
                      <a:pt x="2" y="4"/>
                    </a:cubicBezTo>
                    <a:cubicBezTo>
                      <a:pt x="2" y="6"/>
                      <a:pt x="0" y="8"/>
                      <a:pt x="7" y="11"/>
                    </a:cubicBezTo>
                    <a:cubicBezTo>
                      <a:pt x="6" y="11"/>
                      <a:pt x="5" y="11"/>
                      <a:pt x="4" y="10"/>
                    </a:cubicBezTo>
                    <a:cubicBezTo>
                      <a:pt x="4" y="12"/>
                      <a:pt x="16" y="13"/>
                      <a:pt x="13" y="14"/>
                    </a:cubicBezTo>
                    <a:cubicBezTo>
                      <a:pt x="8" y="12"/>
                      <a:pt x="8" y="14"/>
                      <a:pt x="2" y="12"/>
                    </a:cubicBezTo>
                    <a:cubicBezTo>
                      <a:pt x="1" y="12"/>
                      <a:pt x="1" y="12"/>
                      <a:pt x="1" y="12"/>
                    </a:cubicBezTo>
                    <a:cubicBezTo>
                      <a:pt x="2" y="13"/>
                      <a:pt x="4" y="15"/>
                      <a:pt x="4" y="15"/>
                    </a:cubicBezTo>
                    <a:cubicBezTo>
                      <a:pt x="6" y="15"/>
                      <a:pt x="10" y="15"/>
                      <a:pt x="10" y="16"/>
                    </a:cubicBezTo>
                    <a:cubicBezTo>
                      <a:pt x="11" y="16"/>
                      <a:pt x="13" y="16"/>
                      <a:pt x="16" y="17"/>
                    </a:cubicBezTo>
                    <a:cubicBezTo>
                      <a:pt x="13" y="16"/>
                      <a:pt x="15" y="16"/>
                      <a:pt x="12" y="15"/>
                    </a:cubicBezTo>
                    <a:cubicBezTo>
                      <a:pt x="15" y="15"/>
                      <a:pt x="13" y="15"/>
                      <a:pt x="16" y="15"/>
                    </a:cubicBezTo>
                    <a:cubicBezTo>
                      <a:pt x="13" y="14"/>
                      <a:pt x="13" y="14"/>
                      <a:pt x="13" y="14"/>
                    </a:cubicBezTo>
                    <a:cubicBezTo>
                      <a:pt x="14" y="14"/>
                      <a:pt x="16" y="15"/>
                      <a:pt x="17" y="15"/>
                    </a:cubicBezTo>
                    <a:cubicBezTo>
                      <a:pt x="15" y="14"/>
                      <a:pt x="13" y="13"/>
                      <a:pt x="14" y="13"/>
                    </a:cubicBezTo>
                    <a:cubicBezTo>
                      <a:pt x="15" y="13"/>
                      <a:pt x="15" y="13"/>
                      <a:pt x="15" y="13"/>
                    </a:cubicBezTo>
                    <a:cubicBezTo>
                      <a:pt x="14" y="13"/>
                      <a:pt x="16" y="12"/>
                      <a:pt x="10" y="12"/>
                    </a:cubicBezTo>
                    <a:cubicBezTo>
                      <a:pt x="16" y="12"/>
                      <a:pt x="16" y="12"/>
                      <a:pt x="16" y="12"/>
                    </a:cubicBezTo>
                    <a:cubicBezTo>
                      <a:pt x="12" y="11"/>
                      <a:pt x="12" y="11"/>
                      <a:pt x="12" y="11"/>
                    </a:cubicBezTo>
                    <a:cubicBezTo>
                      <a:pt x="14" y="10"/>
                      <a:pt x="22" y="12"/>
                      <a:pt x="18" y="10"/>
                    </a:cubicBezTo>
                    <a:cubicBezTo>
                      <a:pt x="17" y="10"/>
                      <a:pt x="15" y="9"/>
                      <a:pt x="15" y="9"/>
                    </a:cubicBezTo>
                    <a:cubicBezTo>
                      <a:pt x="12" y="9"/>
                      <a:pt x="17" y="10"/>
                      <a:pt x="17" y="11"/>
                    </a:cubicBezTo>
                    <a:cubicBezTo>
                      <a:pt x="14" y="10"/>
                      <a:pt x="10" y="8"/>
                      <a:pt x="8" y="8"/>
                    </a:cubicBezTo>
                    <a:cubicBezTo>
                      <a:pt x="12" y="8"/>
                      <a:pt x="8" y="7"/>
                      <a:pt x="16" y="8"/>
                    </a:cubicBezTo>
                    <a:cubicBezTo>
                      <a:pt x="17" y="8"/>
                      <a:pt x="13" y="6"/>
                      <a:pt x="15" y="6"/>
                    </a:cubicBezTo>
                    <a:cubicBezTo>
                      <a:pt x="16" y="6"/>
                      <a:pt x="16" y="6"/>
                      <a:pt x="16" y="6"/>
                    </a:cubicBezTo>
                    <a:cubicBezTo>
                      <a:pt x="11" y="4"/>
                      <a:pt x="19" y="6"/>
                      <a:pt x="13" y="4"/>
                    </a:cubicBezTo>
                    <a:cubicBezTo>
                      <a:pt x="12" y="4"/>
                      <a:pt x="12" y="4"/>
                      <a:pt x="12" y="4"/>
                    </a:cubicBezTo>
                    <a:cubicBezTo>
                      <a:pt x="10" y="3"/>
                      <a:pt x="10" y="3"/>
                      <a:pt x="10" y="2"/>
                    </a:cubicBezTo>
                    <a:cubicBezTo>
                      <a:pt x="10" y="3"/>
                      <a:pt x="10" y="3"/>
                      <a:pt x="12" y="3"/>
                    </a:cubicBezTo>
                    <a:cubicBezTo>
                      <a:pt x="8" y="2"/>
                      <a:pt x="7" y="0"/>
                      <a:pt x="6" y="0"/>
                    </a:cubicBezTo>
                    <a:cubicBezTo>
                      <a:pt x="5" y="0"/>
                      <a:pt x="8" y="2"/>
                      <a:pt x="9" y="3"/>
                    </a:cubicBezTo>
                    <a:cubicBezTo>
                      <a:pt x="7" y="2"/>
                      <a:pt x="4" y="1"/>
                      <a:pt x="5"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4" name="Freeform 118">
                <a:extLst>
                  <a:ext uri="{FF2B5EF4-FFF2-40B4-BE49-F238E27FC236}">
                    <a16:creationId xmlns:a16="http://schemas.microsoft.com/office/drawing/2014/main" xmlns="" id="{4171A46C-5599-4B9A-A465-7B17AC509765}"/>
                  </a:ext>
                </a:extLst>
              </p:cNvPr>
              <p:cNvSpPr/>
              <p:nvPr/>
            </p:nvSpPr>
            <p:spPr>
              <a:xfrm>
                <a:off x="4523" y="3060"/>
                <a:ext cx="1" cy="0"/>
              </a:xfrm>
              <a:custGeom>
                <a:avLst/>
                <a:gdLst/>
                <a:ahLst/>
                <a:cxnLst>
                  <a:cxn ang="0">
                    <a:pos x="1" y="0"/>
                  </a:cxn>
                  <a:cxn ang="0">
                    <a:pos x="0" y="0"/>
                  </a:cxn>
                  <a:cxn ang="0">
                    <a:pos x="1" y="0"/>
                  </a:cxn>
                </a:cxnLst>
                <a:rect l="0" t="0" r="0" b="0"/>
                <a:pathLst>
                  <a:path w="2" h="1">
                    <a:moveTo>
                      <a:pt x="2" y="1"/>
                    </a:moveTo>
                    <a:cubicBezTo>
                      <a:pt x="0" y="0"/>
                      <a:pt x="0" y="0"/>
                      <a:pt x="0" y="0"/>
                    </a:cubicBezTo>
                    <a:cubicBezTo>
                      <a:pt x="0" y="0"/>
                      <a:pt x="1" y="1"/>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5" name="Freeform 119">
                <a:extLst>
                  <a:ext uri="{FF2B5EF4-FFF2-40B4-BE49-F238E27FC236}">
                    <a16:creationId xmlns:a16="http://schemas.microsoft.com/office/drawing/2014/main" xmlns="" id="{0AEAA36B-E8B0-47F8-BDC2-4F4410519BDA}"/>
                  </a:ext>
                </a:extLst>
              </p:cNvPr>
              <p:cNvSpPr/>
              <p:nvPr/>
            </p:nvSpPr>
            <p:spPr>
              <a:xfrm>
                <a:off x="4513" y="3037"/>
                <a:ext cx="19" cy="16"/>
              </a:xfrm>
              <a:custGeom>
                <a:avLst/>
                <a:gdLst/>
                <a:ahLst/>
                <a:cxnLst>
                  <a:cxn ang="0">
                    <a:pos x="8" y="10"/>
                  </a:cxn>
                  <a:cxn ang="0">
                    <a:pos x="12" y="12"/>
                  </a:cxn>
                  <a:cxn ang="0">
                    <a:pos x="4" y="8"/>
                  </a:cxn>
                  <a:cxn ang="0">
                    <a:pos x="4" y="7"/>
                  </a:cxn>
                  <a:cxn ang="0">
                    <a:pos x="10" y="10"/>
                  </a:cxn>
                  <a:cxn ang="0">
                    <a:pos x="12" y="9"/>
                  </a:cxn>
                  <a:cxn ang="0">
                    <a:pos x="7" y="8"/>
                  </a:cxn>
                  <a:cxn ang="0">
                    <a:pos x="5" y="5"/>
                  </a:cxn>
                  <a:cxn ang="0">
                    <a:pos x="7" y="7"/>
                  </a:cxn>
                  <a:cxn ang="0">
                    <a:pos x="12" y="8"/>
                  </a:cxn>
                  <a:cxn ang="0">
                    <a:pos x="1" y="0"/>
                  </a:cxn>
                  <a:cxn ang="0">
                    <a:pos x="1" y="1"/>
                  </a:cxn>
                  <a:cxn ang="0">
                    <a:pos x="7" y="4"/>
                  </a:cxn>
                  <a:cxn ang="0">
                    <a:pos x="4" y="4"/>
                  </a:cxn>
                  <a:cxn ang="0">
                    <a:pos x="2" y="2"/>
                  </a:cxn>
                  <a:cxn ang="0">
                    <a:pos x="0" y="8"/>
                  </a:cxn>
                  <a:cxn ang="0">
                    <a:pos x="0" y="8"/>
                  </a:cxn>
                  <a:cxn ang="0">
                    <a:pos x="3" y="10"/>
                  </a:cxn>
                  <a:cxn ang="0">
                    <a:pos x="9" y="12"/>
                  </a:cxn>
                  <a:cxn ang="0">
                    <a:pos x="7" y="11"/>
                  </a:cxn>
                  <a:cxn ang="0">
                    <a:pos x="12" y="13"/>
                  </a:cxn>
                  <a:cxn ang="0">
                    <a:pos x="14" y="15"/>
                  </a:cxn>
                  <a:cxn ang="0">
                    <a:pos x="14" y="13"/>
                  </a:cxn>
                  <a:cxn ang="0">
                    <a:pos x="8" y="10"/>
                  </a:cxn>
                </a:cxnLst>
                <a:rect l="0" t="0" r="0" b="0"/>
                <a:pathLst>
                  <a:path w="23" h="20">
                    <a:moveTo>
                      <a:pt x="10" y="13"/>
                    </a:moveTo>
                    <a:cubicBezTo>
                      <a:pt x="11" y="13"/>
                      <a:pt x="13" y="15"/>
                      <a:pt x="15" y="15"/>
                    </a:cubicBezTo>
                    <a:cubicBezTo>
                      <a:pt x="13" y="13"/>
                      <a:pt x="10" y="13"/>
                      <a:pt x="6" y="11"/>
                    </a:cubicBezTo>
                    <a:cubicBezTo>
                      <a:pt x="8" y="12"/>
                      <a:pt x="5" y="10"/>
                      <a:pt x="5" y="9"/>
                    </a:cubicBezTo>
                    <a:cubicBezTo>
                      <a:pt x="7" y="10"/>
                      <a:pt x="12" y="12"/>
                      <a:pt x="13" y="13"/>
                    </a:cubicBezTo>
                    <a:cubicBezTo>
                      <a:pt x="12" y="12"/>
                      <a:pt x="14" y="12"/>
                      <a:pt x="15" y="12"/>
                    </a:cubicBezTo>
                    <a:cubicBezTo>
                      <a:pt x="11" y="12"/>
                      <a:pt x="13" y="11"/>
                      <a:pt x="9" y="10"/>
                    </a:cubicBezTo>
                    <a:cubicBezTo>
                      <a:pt x="6" y="9"/>
                      <a:pt x="5" y="7"/>
                      <a:pt x="7" y="7"/>
                    </a:cubicBezTo>
                    <a:cubicBezTo>
                      <a:pt x="9" y="8"/>
                      <a:pt x="9" y="8"/>
                      <a:pt x="9" y="9"/>
                    </a:cubicBezTo>
                    <a:cubicBezTo>
                      <a:pt x="13" y="11"/>
                      <a:pt x="11" y="9"/>
                      <a:pt x="15" y="11"/>
                    </a:cubicBezTo>
                    <a:cubicBezTo>
                      <a:pt x="9" y="7"/>
                      <a:pt x="11" y="4"/>
                      <a:pt x="2" y="1"/>
                    </a:cubicBezTo>
                    <a:cubicBezTo>
                      <a:pt x="0" y="0"/>
                      <a:pt x="2" y="2"/>
                      <a:pt x="2" y="2"/>
                    </a:cubicBezTo>
                    <a:cubicBezTo>
                      <a:pt x="4" y="2"/>
                      <a:pt x="7" y="4"/>
                      <a:pt x="9" y="5"/>
                    </a:cubicBezTo>
                    <a:cubicBezTo>
                      <a:pt x="7" y="5"/>
                      <a:pt x="9" y="7"/>
                      <a:pt x="6" y="5"/>
                    </a:cubicBezTo>
                    <a:cubicBezTo>
                      <a:pt x="3" y="3"/>
                      <a:pt x="3" y="3"/>
                      <a:pt x="3" y="3"/>
                    </a:cubicBezTo>
                    <a:cubicBezTo>
                      <a:pt x="1" y="5"/>
                      <a:pt x="0" y="8"/>
                      <a:pt x="0" y="11"/>
                    </a:cubicBezTo>
                    <a:cubicBezTo>
                      <a:pt x="1" y="10"/>
                      <a:pt x="1" y="10"/>
                      <a:pt x="1" y="10"/>
                    </a:cubicBezTo>
                    <a:cubicBezTo>
                      <a:pt x="3" y="11"/>
                      <a:pt x="3" y="12"/>
                      <a:pt x="4" y="13"/>
                    </a:cubicBezTo>
                    <a:cubicBezTo>
                      <a:pt x="11" y="15"/>
                      <a:pt x="11" y="15"/>
                      <a:pt x="11" y="15"/>
                    </a:cubicBezTo>
                    <a:cubicBezTo>
                      <a:pt x="10" y="15"/>
                      <a:pt x="11" y="15"/>
                      <a:pt x="9" y="14"/>
                    </a:cubicBezTo>
                    <a:cubicBezTo>
                      <a:pt x="11" y="16"/>
                      <a:pt x="13" y="16"/>
                      <a:pt x="15" y="17"/>
                    </a:cubicBezTo>
                    <a:cubicBezTo>
                      <a:pt x="16" y="18"/>
                      <a:pt x="13" y="17"/>
                      <a:pt x="17" y="19"/>
                    </a:cubicBezTo>
                    <a:cubicBezTo>
                      <a:pt x="23" y="20"/>
                      <a:pt x="13" y="17"/>
                      <a:pt x="18" y="17"/>
                    </a:cubicBezTo>
                    <a:lnTo>
                      <a:pt x="10" y="13"/>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6" name="Freeform 120">
                <a:extLst>
                  <a:ext uri="{FF2B5EF4-FFF2-40B4-BE49-F238E27FC236}">
                    <a16:creationId xmlns:a16="http://schemas.microsoft.com/office/drawing/2014/main" xmlns="" id="{C0E17FA1-2380-444C-90E6-0E9A3756D596}"/>
                  </a:ext>
                </a:extLst>
              </p:cNvPr>
              <p:cNvSpPr/>
              <p:nvPr/>
            </p:nvSpPr>
            <p:spPr>
              <a:xfrm>
                <a:off x="4521" y="3050"/>
                <a:ext cx="2" cy="1"/>
              </a:xfrm>
              <a:custGeom>
                <a:avLst/>
                <a:gdLst/>
                <a:ahLst/>
                <a:cxnLst>
                  <a:cxn ang="0">
                    <a:pos x="2" y="1"/>
                  </a:cxn>
                  <a:cxn ang="0">
                    <a:pos x="0" y="0"/>
                  </a:cxn>
                  <a:cxn ang="0">
                    <a:pos x="1" y="1"/>
                  </a:cxn>
                  <a:cxn ang="0">
                    <a:pos x="2" y="1"/>
                  </a:cxn>
                </a:cxnLst>
                <a:rect l="0" t="0" r="0" b="0"/>
                <a:pathLst>
                  <a:path w="2" h="1">
                    <a:moveTo>
                      <a:pt x="2" y="1"/>
                    </a:moveTo>
                    <a:lnTo>
                      <a:pt x="0" y="0"/>
                    </a:lnTo>
                    <a:lnTo>
                      <a:pt x="1" y="1"/>
                    </a:lnTo>
                    <a:lnTo>
                      <a:pt x="2"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7" name="Freeform 121">
                <a:extLst>
                  <a:ext uri="{FF2B5EF4-FFF2-40B4-BE49-F238E27FC236}">
                    <a16:creationId xmlns:a16="http://schemas.microsoft.com/office/drawing/2014/main" xmlns="" id="{A6F7B362-3CFA-4F4A-A386-09C32A8DC0B3}"/>
                  </a:ext>
                </a:extLst>
              </p:cNvPr>
              <p:cNvSpPr/>
              <p:nvPr/>
            </p:nvSpPr>
            <p:spPr>
              <a:xfrm>
                <a:off x="4512" y="3047"/>
                <a:ext cx="3" cy="0"/>
              </a:xfrm>
              <a:custGeom>
                <a:avLst/>
                <a:gdLst/>
                <a:ahLst/>
                <a:cxnLst>
                  <a:cxn ang="0">
                    <a:pos x="0" y="0"/>
                  </a:cxn>
                  <a:cxn ang="0">
                    <a:pos x="2" y="0"/>
                  </a:cxn>
                  <a:cxn ang="0">
                    <a:pos x="0" y="0"/>
                  </a:cxn>
                </a:cxnLst>
                <a:rect l="0" t="0" r="0" b="0"/>
                <a:pathLst>
                  <a:path w="4" h="1">
                    <a:moveTo>
                      <a:pt x="0" y="0"/>
                    </a:moveTo>
                    <a:cubicBezTo>
                      <a:pt x="3" y="1"/>
                      <a:pt x="3" y="1"/>
                      <a:pt x="3" y="1"/>
                    </a:cubicBezTo>
                    <a:cubicBezTo>
                      <a:pt x="4" y="1"/>
                      <a:pt x="3"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8" name="Freeform 122">
                <a:extLst>
                  <a:ext uri="{FF2B5EF4-FFF2-40B4-BE49-F238E27FC236}">
                    <a16:creationId xmlns:a16="http://schemas.microsoft.com/office/drawing/2014/main" xmlns="" id="{0C18ABD9-BF9F-4BA1-ACA7-C991AD5FA4AB}"/>
                  </a:ext>
                </a:extLst>
              </p:cNvPr>
              <p:cNvSpPr/>
              <p:nvPr/>
            </p:nvSpPr>
            <p:spPr>
              <a:xfrm>
                <a:off x="4523" y="3044"/>
                <a:ext cx="2" cy="1"/>
              </a:xfrm>
              <a:custGeom>
                <a:avLst/>
                <a:gdLst/>
                <a:ahLst/>
                <a:cxnLst>
                  <a:cxn ang="0">
                    <a:pos x="2" y="1"/>
                  </a:cxn>
                  <a:cxn ang="0">
                    <a:pos x="2" y="0"/>
                  </a:cxn>
                  <a:cxn ang="0">
                    <a:pos x="0" y="0"/>
                  </a:cxn>
                  <a:cxn ang="0">
                    <a:pos x="2" y="1"/>
                  </a:cxn>
                </a:cxnLst>
                <a:rect l="0" t="0" r="0" b="0"/>
                <a:pathLst>
                  <a:path w="2" h="1">
                    <a:moveTo>
                      <a:pt x="2" y="1"/>
                    </a:moveTo>
                    <a:cubicBezTo>
                      <a:pt x="2" y="0"/>
                      <a:pt x="2" y="0"/>
                      <a:pt x="2" y="0"/>
                    </a:cubicBezTo>
                    <a:cubicBezTo>
                      <a:pt x="0" y="0"/>
                      <a:pt x="0" y="0"/>
                      <a:pt x="0" y="0"/>
                    </a:cubicBezTo>
                    <a:cubicBezTo>
                      <a:pt x="2" y="0"/>
                      <a:pt x="2" y="1"/>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89" name="Freeform 123">
                <a:extLst>
                  <a:ext uri="{FF2B5EF4-FFF2-40B4-BE49-F238E27FC236}">
                    <a16:creationId xmlns:a16="http://schemas.microsoft.com/office/drawing/2014/main" xmlns="" id="{F05F66EF-F603-4B39-8AC9-6F85FC099B47}"/>
                  </a:ext>
                </a:extLst>
              </p:cNvPr>
              <p:cNvSpPr/>
              <p:nvPr/>
            </p:nvSpPr>
            <p:spPr>
              <a:xfrm>
                <a:off x="4514" y="3034"/>
                <a:ext cx="9" cy="7"/>
              </a:xfrm>
              <a:custGeom>
                <a:avLst/>
                <a:gdLst/>
                <a:ahLst/>
                <a:cxnLst>
                  <a:cxn ang="0">
                    <a:pos x="1" y="0"/>
                  </a:cxn>
                  <a:cxn ang="0">
                    <a:pos x="0" y="2"/>
                  </a:cxn>
                  <a:cxn ang="0">
                    <a:pos x="8" y="7"/>
                  </a:cxn>
                  <a:cxn ang="0">
                    <a:pos x="3" y="3"/>
                  </a:cxn>
                  <a:cxn ang="0">
                    <a:pos x="4" y="1"/>
                  </a:cxn>
                  <a:cxn ang="0">
                    <a:pos x="1" y="0"/>
                  </a:cxn>
                </a:cxnLst>
                <a:rect l="0" t="0" r="0" b="0"/>
                <a:pathLst>
                  <a:path w="12" h="8">
                    <a:moveTo>
                      <a:pt x="2" y="0"/>
                    </a:moveTo>
                    <a:cubicBezTo>
                      <a:pt x="2" y="1"/>
                      <a:pt x="4" y="3"/>
                      <a:pt x="0" y="3"/>
                    </a:cubicBezTo>
                    <a:cubicBezTo>
                      <a:pt x="4" y="5"/>
                      <a:pt x="8" y="6"/>
                      <a:pt x="11" y="8"/>
                    </a:cubicBezTo>
                    <a:cubicBezTo>
                      <a:pt x="12" y="8"/>
                      <a:pt x="6" y="5"/>
                      <a:pt x="5" y="4"/>
                    </a:cubicBezTo>
                    <a:cubicBezTo>
                      <a:pt x="8" y="5"/>
                      <a:pt x="5" y="2"/>
                      <a:pt x="6" y="2"/>
                    </a:cubicBez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0" name="Freeform 124">
                <a:extLst>
                  <a:ext uri="{FF2B5EF4-FFF2-40B4-BE49-F238E27FC236}">
                    <a16:creationId xmlns:a16="http://schemas.microsoft.com/office/drawing/2014/main" xmlns="" id="{14064597-F769-4B50-99CD-33F2ADECC5AF}"/>
                  </a:ext>
                </a:extLst>
              </p:cNvPr>
              <p:cNvSpPr/>
              <p:nvPr/>
            </p:nvSpPr>
            <p:spPr>
              <a:xfrm>
                <a:off x="4518" y="3011"/>
                <a:ext cx="17" cy="31"/>
              </a:xfrm>
              <a:custGeom>
                <a:avLst/>
                <a:gdLst/>
                <a:ahLst/>
                <a:cxnLst>
                  <a:cxn ang="0">
                    <a:pos x="8" y="25"/>
                  </a:cxn>
                  <a:cxn ang="0">
                    <a:pos x="8" y="23"/>
                  </a:cxn>
                  <a:cxn ang="0">
                    <a:pos x="10" y="25"/>
                  </a:cxn>
                  <a:cxn ang="0">
                    <a:pos x="12" y="26"/>
                  </a:cxn>
                  <a:cxn ang="0">
                    <a:pos x="10" y="25"/>
                  </a:cxn>
                  <a:cxn ang="0">
                    <a:pos x="11" y="23"/>
                  </a:cxn>
                  <a:cxn ang="0">
                    <a:pos x="8" y="19"/>
                  </a:cxn>
                  <a:cxn ang="0">
                    <a:pos x="14" y="23"/>
                  </a:cxn>
                  <a:cxn ang="0">
                    <a:pos x="7" y="18"/>
                  </a:cxn>
                  <a:cxn ang="0">
                    <a:pos x="11" y="18"/>
                  </a:cxn>
                  <a:cxn ang="0">
                    <a:pos x="11" y="19"/>
                  </a:cxn>
                  <a:cxn ang="0">
                    <a:pos x="12" y="17"/>
                  </a:cxn>
                  <a:cxn ang="0">
                    <a:pos x="15" y="20"/>
                  </a:cxn>
                  <a:cxn ang="0">
                    <a:pos x="16" y="19"/>
                  </a:cxn>
                  <a:cxn ang="0">
                    <a:pos x="17" y="20"/>
                  </a:cxn>
                  <a:cxn ang="0">
                    <a:pos x="17" y="19"/>
                  </a:cxn>
                  <a:cxn ang="0">
                    <a:pos x="17" y="18"/>
                  </a:cxn>
                  <a:cxn ang="0">
                    <a:pos x="16" y="8"/>
                  </a:cxn>
                  <a:cxn ang="0">
                    <a:pos x="16" y="8"/>
                  </a:cxn>
                  <a:cxn ang="0">
                    <a:pos x="14" y="8"/>
                  </a:cxn>
                  <a:cxn ang="0">
                    <a:pos x="16" y="6"/>
                  </a:cxn>
                  <a:cxn ang="0">
                    <a:pos x="10" y="11"/>
                  </a:cxn>
                  <a:cxn ang="0">
                    <a:pos x="10" y="9"/>
                  </a:cxn>
                  <a:cxn ang="0">
                    <a:pos x="14" y="7"/>
                  </a:cxn>
                  <a:cxn ang="0">
                    <a:pos x="12" y="7"/>
                  </a:cxn>
                  <a:cxn ang="0">
                    <a:pos x="16" y="4"/>
                  </a:cxn>
                  <a:cxn ang="0">
                    <a:pos x="8" y="7"/>
                  </a:cxn>
                  <a:cxn ang="0">
                    <a:pos x="9" y="6"/>
                  </a:cxn>
                  <a:cxn ang="0">
                    <a:pos x="3" y="9"/>
                  </a:cxn>
                  <a:cxn ang="0">
                    <a:pos x="8" y="14"/>
                  </a:cxn>
                  <a:cxn ang="0">
                    <a:pos x="12" y="12"/>
                  </a:cxn>
                  <a:cxn ang="0">
                    <a:pos x="8" y="16"/>
                  </a:cxn>
                  <a:cxn ang="0">
                    <a:pos x="8" y="16"/>
                  </a:cxn>
                  <a:cxn ang="0">
                    <a:pos x="9" y="11"/>
                  </a:cxn>
                  <a:cxn ang="0">
                    <a:pos x="10" y="15"/>
                  </a:cxn>
                  <a:cxn ang="0">
                    <a:pos x="12" y="13"/>
                  </a:cxn>
                  <a:cxn ang="0">
                    <a:pos x="8" y="11"/>
                  </a:cxn>
                  <a:cxn ang="0">
                    <a:pos x="11" y="15"/>
                  </a:cxn>
                  <a:cxn ang="0">
                    <a:pos x="7" y="11"/>
                  </a:cxn>
                  <a:cxn ang="0">
                    <a:pos x="3" y="19"/>
                  </a:cxn>
                  <a:cxn ang="0">
                    <a:pos x="6" y="22"/>
                  </a:cxn>
                  <a:cxn ang="0">
                    <a:pos x="4" y="24"/>
                  </a:cxn>
                  <a:cxn ang="0">
                    <a:pos x="7" y="27"/>
                  </a:cxn>
                  <a:cxn ang="0">
                    <a:pos x="0" y="23"/>
                  </a:cxn>
                  <a:cxn ang="0">
                    <a:pos x="0" y="23"/>
                  </a:cxn>
                  <a:cxn ang="0">
                    <a:pos x="2" y="24"/>
                  </a:cxn>
                  <a:cxn ang="0">
                    <a:pos x="0" y="24"/>
                  </a:cxn>
                  <a:cxn ang="0">
                    <a:pos x="8" y="28"/>
                  </a:cxn>
                  <a:cxn ang="0">
                    <a:pos x="13" y="28"/>
                  </a:cxn>
                  <a:cxn ang="0">
                    <a:pos x="8" y="25"/>
                  </a:cxn>
                </a:cxnLst>
                <a:rect l="0" t="0" r="0" b="0"/>
                <a:pathLst>
                  <a:path w="21" h="39">
                    <a:moveTo>
                      <a:pt x="11" y="32"/>
                    </a:moveTo>
                    <a:cubicBezTo>
                      <a:pt x="12" y="32"/>
                      <a:pt x="9" y="30"/>
                      <a:pt x="11" y="30"/>
                    </a:cubicBezTo>
                    <a:cubicBezTo>
                      <a:pt x="13" y="32"/>
                      <a:pt x="14" y="32"/>
                      <a:pt x="13" y="32"/>
                    </a:cubicBezTo>
                    <a:cubicBezTo>
                      <a:pt x="17" y="35"/>
                      <a:pt x="12" y="31"/>
                      <a:pt x="16" y="33"/>
                    </a:cubicBezTo>
                    <a:cubicBezTo>
                      <a:pt x="13" y="32"/>
                      <a:pt x="13" y="32"/>
                      <a:pt x="13" y="32"/>
                    </a:cubicBezTo>
                    <a:cubicBezTo>
                      <a:pt x="15" y="31"/>
                      <a:pt x="10" y="28"/>
                      <a:pt x="14" y="29"/>
                    </a:cubicBezTo>
                    <a:cubicBezTo>
                      <a:pt x="13" y="28"/>
                      <a:pt x="13" y="27"/>
                      <a:pt x="10" y="25"/>
                    </a:cubicBezTo>
                    <a:cubicBezTo>
                      <a:pt x="14" y="27"/>
                      <a:pt x="14" y="28"/>
                      <a:pt x="18" y="29"/>
                    </a:cubicBezTo>
                    <a:cubicBezTo>
                      <a:pt x="16" y="28"/>
                      <a:pt x="12" y="25"/>
                      <a:pt x="9" y="23"/>
                    </a:cubicBezTo>
                    <a:cubicBezTo>
                      <a:pt x="15" y="25"/>
                      <a:pt x="9" y="21"/>
                      <a:pt x="14" y="23"/>
                    </a:cubicBezTo>
                    <a:cubicBezTo>
                      <a:pt x="14" y="23"/>
                      <a:pt x="14" y="24"/>
                      <a:pt x="14" y="24"/>
                    </a:cubicBezTo>
                    <a:cubicBezTo>
                      <a:pt x="19" y="27"/>
                      <a:pt x="13" y="22"/>
                      <a:pt x="15" y="22"/>
                    </a:cubicBezTo>
                    <a:cubicBezTo>
                      <a:pt x="19" y="26"/>
                      <a:pt x="19" y="26"/>
                      <a:pt x="19" y="26"/>
                    </a:cubicBezTo>
                    <a:cubicBezTo>
                      <a:pt x="18" y="25"/>
                      <a:pt x="16" y="22"/>
                      <a:pt x="20" y="24"/>
                    </a:cubicBezTo>
                    <a:cubicBezTo>
                      <a:pt x="21" y="26"/>
                      <a:pt x="21" y="26"/>
                      <a:pt x="21" y="26"/>
                    </a:cubicBezTo>
                    <a:cubicBezTo>
                      <a:pt x="21" y="24"/>
                      <a:pt x="21" y="24"/>
                      <a:pt x="21" y="24"/>
                    </a:cubicBezTo>
                    <a:cubicBezTo>
                      <a:pt x="21" y="23"/>
                      <a:pt x="21" y="23"/>
                      <a:pt x="21" y="23"/>
                    </a:cubicBezTo>
                    <a:cubicBezTo>
                      <a:pt x="21" y="0"/>
                      <a:pt x="20" y="17"/>
                      <a:pt x="20" y="11"/>
                    </a:cubicBezTo>
                    <a:cubicBezTo>
                      <a:pt x="20" y="11"/>
                      <a:pt x="20" y="11"/>
                      <a:pt x="20" y="11"/>
                    </a:cubicBezTo>
                    <a:cubicBezTo>
                      <a:pt x="19" y="11"/>
                      <a:pt x="19" y="10"/>
                      <a:pt x="18" y="11"/>
                    </a:cubicBezTo>
                    <a:cubicBezTo>
                      <a:pt x="20" y="8"/>
                      <a:pt x="20" y="8"/>
                      <a:pt x="20" y="8"/>
                    </a:cubicBezTo>
                    <a:cubicBezTo>
                      <a:pt x="17" y="9"/>
                      <a:pt x="20" y="10"/>
                      <a:pt x="13" y="14"/>
                    </a:cubicBezTo>
                    <a:cubicBezTo>
                      <a:pt x="21" y="8"/>
                      <a:pt x="10" y="16"/>
                      <a:pt x="13" y="12"/>
                    </a:cubicBezTo>
                    <a:cubicBezTo>
                      <a:pt x="15" y="10"/>
                      <a:pt x="15" y="12"/>
                      <a:pt x="18" y="9"/>
                    </a:cubicBezTo>
                    <a:cubicBezTo>
                      <a:pt x="14" y="12"/>
                      <a:pt x="17" y="9"/>
                      <a:pt x="15" y="10"/>
                    </a:cubicBezTo>
                    <a:cubicBezTo>
                      <a:pt x="19" y="7"/>
                      <a:pt x="15" y="9"/>
                      <a:pt x="20" y="6"/>
                    </a:cubicBezTo>
                    <a:cubicBezTo>
                      <a:pt x="11" y="9"/>
                      <a:pt x="11" y="9"/>
                      <a:pt x="11" y="9"/>
                    </a:cubicBezTo>
                    <a:cubicBezTo>
                      <a:pt x="14" y="8"/>
                      <a:pt x="13" y="8"/>
                      <a:pt x="12" y="8"/>
                    </a:cubicBezTo>
                    <a:cubicBezTo>
                      <a:pt x="13" y="8"/>
                      <a:pt x="6" y="10"/>
                      <a:pt x="4" y="12"/>
                    </a:cubicBezTo>
                    <a:cubicBezTo>
                      <a:pt x="8" y="13"/>
                      <a:pt x="10" y="15"/>
                      <a:pt x="10" y="18"/>
                    </a:cubicBezTo>
                    <a:cubicBezTo>
                      <a:pt x="15" y="14"/>
                      <a:pt x="11" y="20"/>
                      <a:pt x="15" y="16"/>
                    </a:cubicBezTo>
                    <a:cubicBezTo>
                      <a:pt x="11" y="21"/>
                      <a:pt x="11" y="21"/>
                      <a:pt x="11" y="21"/>
                    </a:cubicBezTo>
                    <a:cubicBezTo>
                      <a:pt x="11" y="21"/>
                      <a:pt x="11" y="21"/>
                      <a:pt x="11" y="21"/>
                    </a:cubicBezTo>
                    <a:cubicBezTo>
                      <a:pt x="12" y="7"/>
                      <a:pt x="12" y="17"/>
                      <a:pt x="12" y="14"/>
                    </a:cubicBezTo>
                    <a:cubicBezTo>
                      <a:pt x="12" y="17"/>
                      <a:pt x="13" y="11"/>
                      <a:pt x="13" y="19"/>
                    </a:cubicBezTo>
                    <a:cubicBezTo>
                      <a:pt x="15" y="17"/>
                      <a:pt x="15" y="17"/>
                      <a:pt x="15" y="17"/>
                    </a:cubicBezTo>
                    <a:cubicBezTo>
                      <a:pt x="16" y="19"/>
                      <a:pt x="12" y="16"/>
                      <a:pt x="11" y="14"/>
                    </a:cubicBezTo>
                    <a:cubicBezTo>
                      <a:pt x="10" y="15"/>
                      <a:pt x="12" y="16"/>
                      <a:pt x="14" y="19"/>
                    </a:cubicBezTo>
                    <a:cubicBezTo>
                      <a:pt x="9" y="14"/>
                      <a:pt x="9" y="14"/>
                      <a:pt x="9" y="14"/>
                    </a:cubicBezTo>
                    <a:cubicBezTo>
                      <a:pt x="8" y="19"/>
                      <a:pt x="9" y="24"/>
                      <a:pt x="4" y="25"/>
                    </a:cubicBezTo>
                    <a:cubicBezTo>
                      <a:pt x="8" y="28"/>
                      <a:pt x="8" y="28"/>
                      <a:pt x="8" y="28"/>
                    </a:cubicBezTo>
                    <a:cubicBezTo>
                      <a:pt x="5" y="28"/>
                      <a:pt x="15" y="35"/>
                      <a:pt x="6" y="31"/>
                    </a:cubicBezTo>
                    <a:cubicBezTo>
                      <a:pt x="9" y="34"/>
                      <a:pt x="9" y="34"/>
                      <a:pt x="9" y="34"/>
                    </a:cubicBezTo>
                    <a:cubicBezTo>
                      <a:pt x="7" y="32"/>
                      <a:pt x="3" y="31"/>
                      <a:pt x="1" y="29"/>
                    </a:cubicBezTo>
                    <a:cubicBezTo>
                      <a:pt x="2" y="30"/>
                      <a:pt x="0" y="29"/>
                      <a:pt x="1" y="30"/>
                    </a:cubicBezTo>
                    <a:cubicBezTo>
                      <a:pt x="3" y="31"/>
                      <a:pt x="3" y="31"/>
                      <a:pt x="3" y="31"/>
                    </a:cubicBezTo>
                    <a:cubicBezTo>
                      <a:pt x="6" y="33"/>
                      <a:pt x="4" y="32"/>
                      <a:pt x="1" y="31"/>
                    </a:cubicBezTo>
                    <a:cubicBezTo>
                      <a:pt x="4" y="34"/>
                      <a:pt x="8" y="34"/>
                      <a:pt x="11" y="36"/>
                    </a:cubicBezTo>
                    <a:cubicBezTo>
                      <a:pt x="5" y="30"/>
                      <a:pt x="19" y="39"/>
                      <a:pt x="17" y="36"/>
                    </a:cubicBezTo>
                    <a:cubicBezTo>
                      <a:pt x="15" y="33"/>
                      <a:pt x="13" y="33"/>
                      <a:pt x="11" y="3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1" name="Freeform 125">
                <a:extLst>
                  <a:ext uri="{FF2B5EF4-FFF2-40B4-BE49-F238E27FC236}">
                    <a16:creationId xmlns:a16="http://schemas.microsoft.com/office/drawing/2014/main" xmlns="" id="{605A8A5D-4C53-48FE-BAD1-00B8DD7EF2D9}"/>
                  </a:ext>
                </a:extLst>
              </p:cNvPr>
              <p:cNvSpPr/>
              <p:nvPr/>
            </p:nvSpPr>
            <p:spPr>
              <a:xfrm>
                <a:off x="4518" y="3034"/>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2" name="Freeform 126">
                <a:extLst>
                  <a:ext uri="{FF2B5EF4-FFF2-40B4-BE49-F238E27FC236}">
                    <a16:creationId xmlns:a16="http://schemas.microsoft.com/office/drawing/2014/main" xmlns="" id="{2624A6D5-8870-4772-A46A-7CE8DE026D06}"/>
                  </a:ext>
                </a:extLst>
              </p:cNvPr>
              <p:cNvSpPr/>
              <p:nvPr/>
            </p:nvSpPr>
            <p:spPr>
              <a:xfrm>
                <a:off x="4527" y="3016"/>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1"/>
                      <a:pt x="0"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3" name="Rectangle 127">
                <a:extLst>
                  <a:ext uri="{FF2B5EF4-FFF2-40B4-BE49-F238E27FC236}">
                    <a16:creationId xmlns:a16="http://schemas.microsoft.com/office/drawing/2014/main" xmlns="" id="{2CFA298A-19D2-43A5-9882-A6D0F00BD909}"/>
                  </a:ext>
                </a:extLst>
              </p:cNvPr>
              <p:cNvSpPr/>
              <p:nvPr/>
            </p:nvSpPr>
            <p:spPr>
              <a:xfrm>
                <a:off x="4519" y="3036"/>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594" name="Freeform 128">
                <a:extLst>
                  <a:ext uri="{FF2B5EF4-FFF2-40B4-BE49-F238E27FC236}">
                    <a16:creationId xmlns:a16="http://schemas.microsoft.com/office/drawing/2014/main" xmlns="" id="{F4EEFD32-3F45-4B8F-8FD5-6152A62ECD67}"/>
                  </a:ext>
                </a:extLst>
              </p:cNvPr>
              <p:cNvSpPr/>
              <p:nvPr/>
            </p:nvSpPr>
            <p:spPr>
              <a:xfrm>
                <a:off x="4525" y="3040"/>
                <a:ext cx="1" cy="1"/>
              </a:xfrm>
              <a:custGeom>
                <a:avLst/>
                <a:gdLst/>
                <a:ahLst/>
                <a:cxnLst>
                  <a:cxn ang="0">
                    <a:pos x="1" y="1"/>
                  </a:cxn>
                  <a:cxn ang="0">
                    <a:pos x="1" y="1"/>
                  </a:cxn>
                  <a:cxn ang="0">
                    <a:pos x="0" y="0"/>
                  </a:cxn>
                  <a:cxn ang="0">
                    <a:pos x="1" y="1"/>
                  </a:cxn>
                </a:cxnLst>
                <a:rect l="0" t="0" r="0" b="0"/>
                <a:pathLst>
                  <a:path w="1" h="1">
                    <a:moveTo>
                      <a:pt x="1" y="1"/>
                    </a:moveTo>
                    <a:lnTo>
                      <a:pt x="1" y="1"/>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5" name="Freeform 129">
                <a:extLst>
                  <a:ext uri="{FF2B5EF4-FFF2-40B4-BE49-F238E27FC236}">
                    <a16:creationId xmlns:a16="http://schemas.microsoft.com/office/drawing/2014/main" xmlns="" id="{629CF58C-9172-43CB-948C-EE067B9B3272}"/>
                  </a:ext>
                </a:extLst>
              </p:cNvPr>
              <p:cNvSpPr/>
              <p:nvPr/>
            </p:nvSpPr>
            <p:spPr>
              <a:xfrm>
                <a:off x="4528" y="3011"/>
                <a:ext cx="3" cy="1"/>
              </a:xfrm>
              <a:custGeom>
                <a:avLst/>
                <a:gdLst/>
                <a:ahLst/>
                <a:cxnLst>
                  <a:cxn ang="0">
                    <a:pos x="3" y="0"/>
                  </a:cxn>
                  <a:cxn ang="0">
                    <a:pos x="0" y="1"/>
                  </a:cxn>
                  <a:cxn ang="0">
                    <a:pos x="3" y="0"/>
                  </a:cxn>
                </a:cxnLst>
                <a:rect l="0" t="0" r="0" b="0"/>
                <a:pathLst>
                  <a:path w="3" h="1">
                    <a:moveTo>
                      <a:pt x="3" y="0"/>
                    </a:moveTo>
                    <a:lnTo>
                      <a:pt x="0" y="1"/>
                    </a:lnTo>
                    <a:lnTo>
                      <a:pt x="3"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6" name="Freeform 130">
                <a:extLst>
                  <a:ext uri="{FF2B5EF4-FFF2-40B4-BE49-F238E27FC236}">
                    <a16:creationId xmlns:a16="http://schemas.microsoft.com/office/drawing/2014/main" xmlns="" id="{C833BAA2-ADFA-439A-9045-AE3CA00E4254}"/>
                  </a:ext>
                </a:extLst>
              </p:cNvPr>
              <p:cNvSpPr/>
              <p:nvPr/>
            </p:nvSpPr>
            <p:spPr>
              <a:xfrm>
                <a:off x="4529" y="300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7" name="Freeform 131">
                <a:extLst>
                  <a:ext uri="{FF2B5EF4-FFF2-40B4-BE49-F238E27FC236}">
                    <a16:creationId xmlns:a16="http://schemas.microsoft.com/office/drawing/2014/main" xmlns="" id="{2882B1AF-0397-4671-9488-C23856EEFF39}"/>
                  </a:ext>
                </a:extLst>
              </p:cNvPr>
              <p:cNvSpPr/>
              <p:nvPr/>
            </p:nvSpPr>
            <p:spPr>
              <a:xfrm>
                <a:off x="4505" y="2975"/>
                <a:ext cx="28" cy="43"/>
              </a:xfrm>
              <a:custGeom>
                <a:avLst/>
                <a:gdLst/>
                <a:ahLst/>
                <a:cxnLst>
                  <a:cxn ang="0">
                    <a:pos x="13" y="2"/>
                  </a:cxn>
                  <a:cxn ang="0">
                    <a:pos x="8" y="0"/>
                  </a:cxn>
                  <a:cxn ang="0">
                    <a:pos x="5" y="2"/>
                  </a:cxn>
                  <a:cxn ang="0">
                    <a:pos x="8" y="4"/>
                  </a:cxn>
                  <a:cxn ang="0">
                    <a:pos x="8" y="9"/>
                  </a:cxn>
                  <a:cxn ang="0">
                    <a:pos x="7" y="12"/>
                  </a:cxn>
                  <a:cxn ang="0">
                    <a:pos x="12" y="17"/>
                  </a:cxn>
                  <a:cxn ang="0">
                    <a:pos x="10" y="18"/>
                  </a:cxn>
                  <a:cxn ang="0">
                    <a:pos x="9" y="21"/>
                  </a:cxn>
                  <a:cxn ang="0">
                    <a:pos x="17" y="21"/>
                  </a:cxn>
                  <a:cxn ang="0">
                    <a:pos x="18" y="22"/>
                  </a:cxn>
                  <a:cxn ang="0">
                    <a:pos x="15" y="25"/>
                  </a:cxn>
                  <a:cxn ang="0">
                    <a:pos x="16" y="27"/>
                  </a:cxn>
                  <a:cxn ang="0">
                    <a:pos x="14" y="30"/>
                  </a:cxn>
                  <a:cxn ang="0">
                    <a:pos x="16" y="32"/>
                  </a:cxn>
                  <a:cxn ang="0">
                    <a:pos x="20" y="33"/>
                  </a:cxn>
                  <a:cxn ang="0">
                    <a:pos x="16" y="34"/>
                  </a:cxn>
                  <a:cxn ang="0">
                    <a:pos x="18" y="36"/>
                  </a:cxn>
                  <a:cxn ang="0">
                    <a:pos x="19" y="42"/>
                  </a:cxn>
                  <a:cxn ang="0">
                    <a:pos x="20" y="38"/>
                  </a:cxn>
                  <a:cxn ang="0">
                    <a:pos x="17" y="38"/>
                  </a:cxn>
                  <a:cxn ang="0">
                    <a:pos x="25" y="35"/>
                  </a:cxn>
                  <a:cxn ang="0">
                    <a:pos x="26" y="34"/>
                  </a:cxn>
                  <a:cxn ang="0">
                    <a:pos x="24" y="33"/>
                  </a:cxn>
                  <a:cxn ang="0">
                    <a:pos x="26" y="31"/>
                  </a:cxn>
                  <a:cxn ang="0">
                    <a:pos x="25" y="29"/>
                  </a:cxn>
                  <a:cxn ang="0">
                    <a:pos x="23" y="27"/>
                  </a:cxn>
                  <a:cxn ang="0">
                    <a:pos x="24" y="27"/>
                  </a:cxn>
                  <a:cxn ang="0">
                    <a:pos x="24" y="26"/>
                  </a:cxn>
                  <a:cxn ang="0">
                    <a:pos x="22" y="25"/>
                  </a:cxn>
                  <a:cxn ang="0">
                    <a:pos x="20" y="24"/>
                  </a:cxn>
                  <a:cxn ang="0">
                    <a:pos x="24" y="22"/>
                  </a:cxn>
                  <a:cxn ang="0">
                    <a:pos x="24" y="20"/>
                  </a:cxn>
                  <a:cxn ang="0">
                    <a:pos x="19" y="20"/>
                  </a:cxn>
                  <a:cxn ang="0">
                    <a:pos x="17" y="17"/>
                  </a:cxn>
                  <a:cxn ang="0">
                    <a:pos x="16" y="13"/>
                  </a:cxn>
                  <a:cxn ang="0">
                    <a:pos x="16" y="12"/>
                  </a:cxn>
                  <a:cxn ang="0">
                    <a:pos x="15" y="8"/>
                  </a:cxn>
                  <a:cxn ang="0">
                    <a:pos x="10" y="10"/>
                  </a:cxn>
                  <a:cxn ang="0">
                    <a:pos x="17" y="8"/>
                  </a:cxn>
                </a:cxnLst>
                <a:rect l="0" t="0" r="0" b="0"/>
                <a:pathLst>
                  <a:path w="35" h="53">
                    <a:moveTo>
                      <a:pt x="23" y="6"/>
                    </a:moveTo>
                    <a:cubicBezTo>
                      <a:pt x="22" y="5"/>
                      <a:pt x="21" y="4"/>
                      <a:pt x="17" y="3"/>
                    </a:cubicBezTo>
                    <a:cubicBezTo>
                      <a:pt x="19" y="3"/>
                      <a:pt x="19" y="3"/>
                      <a:pt x="19" y="3"/>
                    </a:cubicBezTo>
                    <a:cubicBezTo>
                      <a:pt x="18" y="2"/>
                      <a:pt x="15" y="0"/>
                      <a:pt x="11" y="1"/>
                    </a:cubicBezTo>
                    <a:cubicBezTo>
                      <a:pt x="13" y="1"/>
                      <a:pt x="13" y="1"/>
                      <a:pt x="13" y="1"/>
                    </a:cubicBezTo>
                    <a:cubicBezTo>
                      <a:pt x="16" y="3"/>
                      <a:pt x="9" y="2"/>
                      <a:pt x="7" y="3"/>
                    </a:cubicBezTo>
                    <a:cubicBezTo>
                      <a:pt x="8" y="4"/>
                      <a:pt x="17" y="5"/>
                      <a:pt x="14" y="6"/>
                    </a:cubicBezTo>
                    <a:cubicBezTo>
                      <a:pt x="15" y="6"/>
                      <a:pt x="12" y="6"/>
                      <a:pt x="10" y="6"/>
                    </a:cubicBezTo>
                    <a:cubicBezTo>
                      <a:pt x="10" y="7"/>
                      <a:pt x="16" y="8"/>
                      <a:pt x="17" y="8"/>
                    </a:cubicBezTo>
                    <a:cubicBezTo>
                      <a:pt x="0" y="8"/>
                      <a:pt x="22" y="11"/>
                      <a:pt x="11" y="12"/>
                    </a:cubicBezTo>
                    <a:cubicBezTo>
                      <a:pt x="12" y="13"/>
                      <a:pt x="11" y="14"/>
                      <a:pt x="14" y="15"/>
                    </a:cubicBezTo>
                    <a:cubicBezTo>
                      <a:pt x="10" y="15"/>
                      <a:pt x="14" y="16"/>
                      <a:pt x="9" y="16"/>
                    </a:cubicBezTo>
                    <a:cubicBezTo>
                      <a:pt x="19" y="16"/>
                      <a:pt x="5" y="20"/>
                      <a:pt x="17" y="19"/>
                    </a:cubicBezTo>
                    <a:cubicBezTo>
                      <a:pt x="14" y="21"/>
                      <a:pt x="18" y="19"/>
                      <a:pt x="15" y="21"/>
                    </a:cubicBezTo>
                    <a:cubicBezTo>
                      <a:pt x="14" y="21"/>
                      <a:pt x="14" y="21"/>
                      <a:pt x="14" y="21"/>
                    </a:cubicBezTo>
                    <a:cubicBezTo>
                      <a:pt x="11" y="22"/>
                      <a:pt x="19" y="22"/>
                      <a:pt x="13" y="23"/>
                    </a:cubicBezTo>
                    <a:cubicBezTo>
                      <a:pt x="12" y="24"/>
                      <a:pt x="17" y="23"/>
                      <a:pt x="20" y="23"/>
                    </a:cubicBezTo>
                    <a:cubicBezTo>
                      <a:pt x="19" y="25"/>
                      <a:pt x="17" y="24"/>
                      <a:pt x="12" y="26"/>
                    </a:cubicBezTo>
                    <a:cubicBezTo>
                      <a:pt x="18" y="25"/>
                      <a:pt x="15" y="26"/>
                      <a:pt x="18" y="27"/>
                    </a:cubicBezTo>
                    <a:cubicBezTo>
                      <a:pt x="19" y="26"/>
                      <a:pt x="20" y="25"/>
                      <a:pt x="22" y="26"/>
                    </a:cubicBezTo>
                    <a:cubicBezTo>
                      <a:pt x="21" y="27"/>
                      <a:pt x="26" y="26"/>
                      <a:pt x="28" y="28"/>
                    </a:cubicBezTo>
                    <a:cubicBezTo>
                      <a:pt x="22" y="29"/>
                      <a:pt x="28" y="26"/>
                      <a:pt x="23" y="28"/>
                    </a:cubicBezTo>
                    <a:cubicBezTo>
                      <a:pt x="19" y="28"/>
                      <a:pt x="20" y="27"/>
                      <a:pt x="15" y="27"/>
                    </a:cubicBezTo>
                    <a:cubicBezTo>
                      <a:pt x="15" y="28"/>
                      <a:pt x="16" y="30"/>
                      <a:pt x="19" y="31"/>
                    </a:cubicBezTo>
                    <a:cubicBezTo>
                      <a:pt x="18" y="32"/>
                      <a:pt x="16" y="31"/>
                      <a:pt x="15" y="32"/>
                    </a:cubicBezTo>
                    <a:cubicBezTo>
                      <a:pt x="12" y="34"/>
                      <a:pt x="22" y="33"/>
                      <a:pt x="20" y="34"/>
                    </a:cubicBezTo>
                    <a:cubicBezTo>
                      <a:pt x="16" y="35"/>
                      <a:pt x="16" y="35"/>
                      <a:pt x="16" y="35"/>
                    </a:cubicBezTo>
                    <a:cubicBezTo>
                      <a:pt x="21" y="34"/>
                      <a:pt x="15" y="37"/>
                      <a:pt x="18" y="38"/>
                    </a:cubicBezTo>
                    <a:cubicBezTo>
                      <a:pt x="22" y="37"/>
                      <a:pt x="22" y="37"/>
                      <a:pt x="22" y="37"/>
                    </a:cubicBezTo>
                    <a:cubicBezTo>
                      <a:pt x="14" y="39"/>
                      <a:pt x="27" y="38"/>
                      <a:pt x="21" y="40"/>
                    </a:cubicBezTo>
                    <a:cubicBezTo>
                      <a:pt x="27" y="39"/>
                      <a:pt x="30" y="39"/>
                      <a:pt x="31" y="40"/>
                    </a:cubicBezTo>
                    <a:cubicBezTo>
                      <a:pt x="26" y="41"/>
                      <a:pt x="26" y="41"/>
                      <a:pt x="26" y="41"/>
                    </a:cubicBezTo>
                    <a:cubicBezTo>
                      <a:pt x="29" y="39"/>
                      <a:pt x="20" y="42"/>
                      <a:pt x="17" y="41"/>
                    </a:cubicBezTo>
                    <a:cubicBezTo>
                      <a:pt x="20" y="42"/>
                      <a:pt x="17" y="44"/>
                      <a:pt x="21" y="43"/>
                    </a:cubicBezTo>
                    <a:cubicBezTo>
                      <a:pt x="17" y="44"/>
                      <a:pt x="17" y="44"/>
                      <a:pt x="17" y="44"/>
                    </a:cubicBezTo>
                    <a:cubicBezTo>
                      <a:pt x="17" y="46"/>
                      <a:pt x="27" y="42"/>
                      <a:pt x="23" y="45"/>
                    </a:cubicBezTo>
                    <a:cubicBezTo>
                      <a:pt x="20" y="46"/>
                      <a:pt x="20" y="46"/>
                      <a:pt x="20" y="46"/>
                    </a:cubicBezTo>
                    <a:cubicBezTo>
                      <a:pt x="21" y="48"/>
                      <a:pt x="17" y="53"/>
                      <a:pt x="24" y="52"/>
                    </a:cubicBezTo>
                    <a:cubicBezTo>
                      <a:pt x="27" y="51"/>
                      <a:pt x="32" y="48"/>
                      <a:pt x="34" y="47"/>
                    </a:cubicBezTo>
                    <a:cubicBezTo>
                      <a:pt x="32" y="47"/>
                      <a:pt x="27" y="48"/>
                      <a:pt x="25" y="48"/>
                    </a:cubicBezTo>
                    <a:cubicBezTo>
                      <a:pt x="29" y="46"/>
                      <a:pt x="29" y="46"/>
                      <a:pt x="29" y="46"/>
                    </a:cubicBezTo>
                    <a:cubicBezTo>
                      <a:pt x="26" y="47"/>
                      <a:pt x="24" y="47"/>
                      <a:pt x="22" y="48"/>
                    </a:cubicBezTo>
                    <a:cubicBezTo>
                      <a:pt x="19" y="49"/>
                      <a:pt x="26" y="46"/>
                      <a:pt x="23" y="47"/>
                    </a:cubicBezTo>
                    <a:cubicBezTo>
                      <a:pt x="28" y="45"/>
                      <a:pt x="28" y="45"/>
                      <a:pt x="32" y="44"/>
                    </a:cubicBezTo>
                    <a:cubicBezTo>
                      <a:pt x="30" y="44"/>
                      <a:pt x="30" y="44"/>
                      <a:pt x="30" y="44"/>
                    </a:cubicBezTo>
                    <a:cubicBezTo>
                      <a:pt x="32" y="43"/>
                      <a:pt x="31" y="43"/>
                      <a:pt x="33" y="42"/>
                    </a:cubicBezTo>
                    <a:cubicBezTo>
                      <a:pt x="27" y="43"/>
                      <a:pt x="35" y="40"/>
                      <a:pt x="32" y="40"/>
                    </a:cubicBezTo>
                    <a:cubicBezTo>
                      <a:pt x="31" y="41"/>
                      <a:pt x="31" y="41"/>
                      <a:pt x="31" y="41"/>
                    </a:cubicBezTo>
                    <a:cubicBezTo>
                      <a:pt x="29" y="42"/>
                      <a:pt x="29" y="41"/>
                      <a:pt x="28" y="41"/>
                    </a:cubicBezTo>
                    <a:cubicBezTo>
                      <a:pt x="32" y="40"/>
                      <a:pt x="31" y="40"/>
                      <a:pt x="33" y="39"/>
                    </a:cubicBezTo>
                    <a:cubicBezTo>
                      <a:pt x="30" y="39"/>
                      <a:pt x="25" y="40"/>
                      <a:pt x="25" y="39"/>
                    </a:cubicBezTo>
                    <a:cubicBezTo>
                      <a:pt x="30" y="38"/>
                      <a:pt x="27" y="37"/>
                      <a:pt x="32" y="36"/>
                    </a:cubicBezTo>
                    <a:cubicBezTo>
                      <a:pt x="27" y="37"/>
                      <a:pt x="30" y="35"/>
                      <a:pt x="27" y="35"/>
                    </a:cubicBezTo>
                    <a:cubicBezTo>
                      <a:pt x="26" y="35"/>
                      <a:pt x="26" y="35"/>
                      <a:pt x="29" y="34"/>
                    </a:cubicBezTo>
                    <a:cubicBezTo>
                      <a:pt x="30" y="34"/>
                      <a:pt x="30" y="34"/>
                      <a:pt x="30" y="34"/>
                    </a:cubicBezTo>
                    <a:cubicBezTo>
                      <a:pt x="30" y="34"/>
                      <a:pt x="30" y="34"/>
                      <a:pt x="30" y="34"/>
                    </a:cubicBezTo>
                    <a:cubicBezTo>
                      <a:pt x="31" y="33"/>
                      <a:pt x="31" y="33"/>
                      <a:pt x="31" y="33"/>
                    </a:cubicBezTo>
                    <a:cubicBezTo>
                      <a:pt x="31" y="33"/>
                      <a:pt x="27" y="34"/>
                      <a:pt x="30" y="33"/>
                    </a:cubicBezTo>
                    <a:cubicBezTo>
                      <a:pt x="31" y="33"/>
                      <a:pt x="31" y="33"/>
                      <a:pt x="32" y="33"/>
                    </a:cubicBezTo>
                    <a:cubicBezTo>
                      <a:pt x="33" y="32"/>
                      <a:pt x="23" y="33"/>
                      <a:pt x="28" y="31"/>
                    </a:cubicBezTo>
                    <a:cubicBezTo>
                      <a:pt x="26" y="31"/>
                      <a:pt x="25" y="30"/>
                      <a:pt x="20" y="31"/>
                    </a:cubicBezTo>
                    <a:cubicBezTo>
                      <a:pt x="22" y="31"/>
                      <a:pt x="26" y="30"/>
                      <a:pt x="25" y="30"/>
                    </a:cubicBezTo>
                    <a:cubicBezTo>
                      <a:pt x="20" y="30"/>
                      <a:pt x="27" y="28"/>
                      <a:pt x="24" y="28"/>
                    </a:cubicBezTo>
                    <a:cubicBezTo>
                      <a:pt x="29" y="28"/>
                      <a:pt x="25" y="28"/>
                      <a:pt x="30" y="28"/>
                    </a:cubicBezTo>
                    <a:cubicBezTo>
                      <a:pt x="32" y="27"/>
                      <a:pt x="25" y="27"/>
                      <a:pt x="26" y="26"/>
                    </a:cubicBezTo>
                    <a:cubicBezTo>
                      <a:pt x="30" y="25"/>
                      <a:pt x="30" y="25"/>
                      <a:pt x="30" y="25"/>
                    </a:cubicBezTo>
                    <a:cubicBezTo>
                      <a:pt x="28" y="25"/>
                      <a:pt x="24" y="25"/>
                      <a:pt x="28" y="25"/>
                    </a:cubicBezTo>
                    <a:cubicBezTo>
                      <a:pt x="24" y="25"/>
                      <a:pt x="24" y="25"/>
                      <a:pt x="24" y="25"/>
                    </a:cubicBezTo>
                    <a:cubicBezTo>
                      <a:pt x="26" y="24"/>
                      <a:pt x="25" y="23"/>
                      <a:pt x="29" y="22"/>
                    </a:cubicBezTo>
                    <a:cubicBezTo>
                      <a:pt x="22" y="22"/>
                      <a:pt x="22" y="22"/>
                      <a:pt x="22" y="22"/>
                    </a:cubicBezTo>
                    <a:cubicBezTo>
                      <a:pt x="29" y="20"/>
                      <a:pt x="23" y="19"/>
                      <a:pt x="17" y="19"/>
                    </a:cubicBezTo>
                    <a:cubicBezTo>
                      <a:pt x="17" y="18"/>
                      <a:pt x="18" y="17"/>
                      <a:pt x="20" y="17"/>
                    </a:cubicBezTo>
                    <a:cubicBezTo>
                      <a:pt x="22" y="18"/>
                      <a:pt x="22" y="18"/>
                      <a:pt x="22" y="18"/>
                    </a:cubicBezTo>
                    <a:cubicBezTo>
                      <a:pt x="22" y="17"/>
                      <a:pt x="26" y="16"/>
                      <a:pt x="20" y="16"/>
                    </a:cubicBezTo>
                    <a:cubicBezTo>
                      <a:pt x="19" y="15"/>
                      <a:pt x="24" y="15"/>
                      <a:pt x="25" y="15"/>
                    </a:cubicBezTo>
                    <a:cubicBezTo>
                      <a:pt x="17" y="14"/>
                      <a:pt x="31" y="11"/>
                      <a:pt x="19" y="11"/>
                    </a:cubicBezTo>
                    <a:cubicBezTo>
                      <a:pt x="19" y="11"/>
                      <a:pt x="16" y="12"/>
                      <a:pt x="17" y="13"/>
                    </a:cubicBezTo>
                    <a:cubicBezTo>
                      <a:pt x="16" y="13"/>
                      <a:pt x="13" y="13"/>
                      <a:pt x="13" y="13"/>
                    </a:cubicBezTo>
                    <a:cubicBezTo>
                      <a:pt x="12" y="12"/>
                      <a:pt x="17" y="11"/>
                      <a:pt x="15" y="10"/>
                    </a:cubicBezTo>
                    <a:cubicBezTo>
                      <a:pt x="22" y="10"/>
                      <a:pt x="22" y="10"/>
                      <a:pt x="22" y="10"/>
                    </a:cubicBezTo>
                    <a:cubicBezTo>
                      <a:pt x="30" y="9"/>
                      <a:pt x="12" y="6"/>
                      <a:pt x="23" y="6"/>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8" name="Freeform 132">
                <a:extLst>
                  <a:ext uri="{FF2B5EF4-FFF2-40B4-BE49-F238E27FC236}">
                    <a16:creationId xmlns:a16="http://schemas.microsoft.com/office/drawing/2014/main" xmlns="" id="{16EAA6DB-AC38-4EA4-9321-FDFC283E1BDE}"/>
                  </a:ext>
                </a:extLst>
              </p:cNvPr>
              <p:cNvSpPr/>
              <p:nvPr/>
            </p:nvSpPr>
            <p:spPr>
              <a:xfrm>
                <a:off x="4523" y="2989"/>
                <a:ext cx="4" cy="1"/>
              </a:xfrm>
              <a:custGeom>
                <a:avLst/>
                <a:gdLst/>
                <a:ahLst/>
                <a:cxnLst>
                  <a:cxn ang="0">
                    <a:pos x="0" y="1"/>
                  </a:cxn>
                  <a:cxn ang="0">
                    <a:pos x="4" y="0"/>
                  </a:cxn>
                  <a:cxn ang="0">
                    <a:pos x="1" y="0"/>
                  </a:cxn>
                  <a:cxn ang="0">
                    <a:pos x="0" y="1"/>
                  </a:cxn>
                </a:cxnLst>
                <a:rect l="0" t="0" r="0" b="0"/>
                <a:pathLst>
                  <a:path w="4" h="1">
                    <a:moveTo>
                      <a:pt x="0" y="1"/>
                    </a:moveTo>
                    <a:cubicBezTo>
                      <a:pt x="4" y="0"/>
                      <a:pt x="4" y="0"/>
                      <a:pt x="4" y="0"/>
                    </a:cubicBezTo>
                    <a:cubicBezTo>
                      <a:pt x="1" y="0"/>
                      <a:pt x="1" y="0"/>
                      <a:pt x="1" y="0"/>
                    </a:cubicBezTo>
                    <a:cubicBezTo>
                      <a:pt x="1" y="0"/>
                      <a:pt x="1"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599" name="Freeform 133">
                <a:extLst>
                  <a:ext uri="{FF2B5EF4-FFF2-40B4-BE49-F238E27FC236}">
                    <a16:creationId xmlns:a16="http://schemas.microsoft.com/office/drawing/2014/main" xmlns="" id="{37AB68B8-4E7C-44E2-805E-0EC5E3D981D4}"/>
                  </a:ext>
                </a:extLst>
              </p:cNvPr>
              <p:cNvSpPr/>
              <p:nvPr/>
            </p:nvSpPr>
            <p:spPr>
              <a:xfrm>
                <a:off x="4523" y="2989"/>
                <a:ext cx="1" cy="0"/>
              </a:xfrm>
              <a:custGeom>
                <a:avLst/>
                <a:gdLst/>
                <a:ahLst/>
                <a:cxnLst>
                  <a:cxn ang="0">
                    <a:pos x="1" y="0"/>
                  </a:cxn>
                  <a:cxn ang="0">
                    <a:pos x="0" y="0"/>
                  </a:cxn>
                  <a:cxn ang="0">
                    <a:pos x="0" y="0"/>
                  </a:cxn>
                  <a:cxn ang="0">
                    <a:pos x="1" y="0"/>
                  </a:cxn>
                </a:cxnLst>
                <a:rect l="0" t="0" r="0" b="0"/>
                <a:pathLst>
                  <a:path w="2" h="1">
                    <a:moveTo>
                      <a:pt x="2" y="0"/>
                    </a:moveTo>
                    <a:cubicBezTo>
                      <a:pt x="0" y="0"/>
                      <a:pt x="0" y="0"/>
                      <a:pt x="0" y="0"/>
                    </a:cubicBezTo>
                    <a:cubicBezTo>
                      <a:pt x="0" y="0"/>
                      <a:pt x="0" y="0"/>
                      <a:pt x="1" y="0"/>
                    </a:cubicBez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0" name="Freeform 134">
                <a:extLst>
                  <a:ext uri="{FF2B5EF4-FFF2-40B4-BE49-F238E27FC236}">
                    <a16:creationId xmlns:a16="http://schemas.microsoft.com/office/drawing/2014/main" xmlns="" id="{3A48943C-D3E7-49CA-B817-372BA88CF92E}"/>
                  </a:ext>
                </a:extLst>
              </p:cNvPr>
              <p:cNvSpPr/>
              <p:nvPr/>
            </p:nvSpPr>
            <p:spPr>
              <a:xfrm>
                <a:off x="4522" y="2976"/>
                <a:ext cx="1" cy="1"/>
              </a:xfrm>
              <a:custGeom>
                <a:avLst/>
                <a:gdLst/>
                <a:ahLst/>
                <a:cxnLst>
                  <a:cxn ang="0">
                    <a:pos x="0" y="1"/>
                  </a:cxn>
                  <a:cxn ang="0">
                    <a:pos x="1" y="0"/>
                  </a:cxn>
                  <a:cxn ang="0">
                    <a:pos x="0" y="1"/>
                  </a:cxn>
                </a:cxnLst>
                <a:rect l="0" t="0" r="0" b="0"/>
                <a:pathLst>
                  <a:path w="2" h="1">
                    <a:moveTo>
                      <a:pt x="1" y="1"/>
                    </a:moveTo>
                    <a:cubicBezTo>
                      <a:pt x="2" y="1"/>
                      <a:pt x="2" y="0"/>
                      <a:pt x="2" y="0"/>
                    </a:cubicBezTo>
                    <a:cubicBezTo>
                      <a:pt x="1" y="0"/>
                      <a:pt x="0"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1" name="Freeform 135">
                <a:extLst>
                  <a:ext uri="{FF2B5EF4-FFF2-40B4-BE49-F238E27FC236}">
                    <a16:creationId xmlns:a16="http://schemas.microsoft.com/office/drawing/2014/main" xmlns="" id="{E8706C3E-CB6A-4D19-8DC7-24CBC9E0A3BE}"/>
                  </a:ext>
                </a:extLst>
              </p:cNvPr>
              <p:cNvSpPr/>
              <p:nvPr/>
            </p:nvSpPr>
            <p:spPr>
              <a:xfrm>
                <a:off x="4520" y="2976"/>
                <a:ext cx="1" cy="0"/>
              </a:xfrm>
              <a:custGeom>
                <a:avLst/>
                <a:gdLst/>
                <a:ahLst/>
                <a:cxnLst>
                  <a:cxn ang="0">
                    <a:pos x="1" y="0"/>
                  </a:cxn>
                  <a:cxn ang="0">
                    <a:pos x="0" y="0"/>
                  </a:cxn>
                  <a:cxn ang="0">
                    <a:pos x="1" y="0"/>
                  </a:cxn>
                  <a:cxn ang="0">
                    <a:pos x="1" y="0"/>
                  </a:cxn>
                </a:cxnLst>
                <a:rect l="0" t="0" r="0" b="0"/>
                <a:pathLst>
                  <a:path w="1" h="1">
                    <a:moveTo>
                      <a:pt x="1" y="0"/>
                    </a:moveTo>
                    <a:lnTo>
                      <a:pt x="0" y="0"/>
                    </a:lnTo>
                    <a:lnTo>
                      <a:pt x="1"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2" name="Freeform 136">
                <a:extLst>
                  <a:ext uri="{FF2B5EF4-FFF2-40B4-BE49-F238E27FC236}">
                    <a16:creationId xmlns:a16="http://schemas.microsoft.com/office/drawing/2014/main" xmlns="" id="{BC291650-3F77-4E8F-9947-0CB40ABFB268}"/>
                  </a:ext>
                </a:extLst>
              </p:cNvPr>
              <p:cNvSpPr/>
              <p:nvPr/>
            </p:nvSpPr>
            <p:spPr>
              <a:xfrm>
                <a:off x="4507" y="2948"/>
                <a:ext cx="19" cy="28"/>
              </a:xfrm>
              <a:custGeom>
                <a:avLst/>
                <a:gdLst/>
                <a:ahLst/>
                <a:cxnLst>
                  <a:cxn ang="0">
                    <a:pos x="14" y="8"/>
                  </a:cxn>
                  <a:cxn ang="0">
                    <a:pos x="13" y="4"/>
                  </a:cxn>
                  <a:cxn ang="0">
                    <a:pos x="15" y="5"/>
                  </a:cxn>
                  <a:cxn ang="0">
                    <a:pos x="13" y="0"/>
                  </a:cxn>
                  <a:cxn ang="0">
                    <a:pos x="8" y="14"/>
                  </a:cxn>
                  <a:cxn ang="0">
                    <a:pos x="5" y="13"/>
                  </a:cxn>
                  <a:cxn ang="0">
                    <a:pos x="9" y="18"/>
                  </a:cxn>
                  <a:cxn ang="0">
                    <a:pos x="4" y="17"/>
                  </a:cxn>
                  <a:cxn ang="0">
                    <a:pos x="4" y="20"/>
                  </a:cxn>
                  <a:cxn ang="0">
                    <a:pos x="7" y="21"/>
                  </a:cxn>
                  <a:cxn ang="0">
                    <a:pos x="5" y="21"/>
                  </a:cxn>
                  <a:cxn ang="0">
                    <a:pos x="7" y="21"/>
                  </a:cxn>
                  <a:cxn ang="0">
                    <a:pos x="7" y="23"/>
                  </a:cxn>
                  <a:cxn ang="0">
                    <a:pos x="6" y="23"/>
                  </a:cxn>
                  <a:cxn ang="0">
                    <a:pos x="8" y="24"/>
                  </a:cxn>
                  <a:cxn ang="0">
                    <a:pos x="4" y="23"/>
                  </a:cxn>
                  <a:cxn ang="0">
                    <a:pos x="9" y="28"/>
                  </a:cxn>
                  <a:cxn ang="0">
                    <a:pos x="12" y="28"/>
                  </a:cxn>
                  <a:cxn ang="0">
                    <a:pos x="9" y="25"/>
                  </a:cxn>
                  <a:cxn ang="0">
                    <a:pos x="9" y="25"/>
                  </a:cxn>
                  <a:cxn ang="0">
                    <a:pos x="8" y="23"/>
                  </a:cxn>
                  <a:cxn ang="0">
                    <a:pos x="13" y="25"/>
                  </a:cxn>
                  <a:cxn ang="0">
                    <a:pos x="16" y="23"/>
                  </a:cxn>
                  <a:cxn ang="0">
                    <a:pos x="16" y="23"/>
                  </a:cxn>
                  <a:cxn ang="0">
                    <a:pos x="15" y="22"/>
                  </a:cxn>
                  <a:cxn ang="0">
                    <a:pos x="13" y="23"/>
                  </a:cxn>
                  <a:cxn ang="0">
                    <a:pos x="7" y="20"/>
                  </a:cxn>
                  <a:cxn ang="0">
                    <a:pos x="8" y="19"/>
                  </a:cxn>
                  <a:cxn ang="0">
                    <a:pos x="12" y="21"/>
                  </a:cxn>
                  <a:cxn ang="0">
                    <a:pos x="10" y="20"/>
                  </a:cxn>
                  <a:cxn ang="0">
                    <a:pos x="15" y="20"/>
                  </a:cxn>
                  <a:cxn ang="0">
                    <a:pos x="10" y="19"/>
                  </a:cxn>
                  <a:cxn ang="0">
                    <a:pos x="12" y="14"/>
                  </a:cxn>
                  <a:cxn ang="0">
                    <a:pos x="14" y="16"/>
                  </a:cxn>
                  <a:cxn ang="0">
                    <a:pos x="11" y="14"/>
                  </a:cxn>
                  <a:cxn ang="0">
                    <a:pos x="14" y="12"/>
                  </a:cxn>
                  <a:cxn ang="0">
                    <a:pos x="12" y="11"/>
                  </a:cxn>
                  <a:cxn ang="0">
                    <a:pos x="14" y="9"/>
                  </a:cxn>
                  <a:cxn ang="0">
                    <a:pos x="14" y="9"/>
                  </a:cxn>
                  <a:cxn ang="0">
                    <a:pos x="10" y="4"/>
                  </a:cxn>
                  <a:cxn ang="0">
                    <a:pos x="14" y="8"/>
                  </a:cxn>
                </a:cxnLst>
                <a:rect l="0" t="0" r="0" b="0"/>
                <a:pathLst>
                  <a:path w="23" h="34">
                    <a:moveTo>
                      <a:pt x="18" y="10"/>
                    </a:moveTo>
                    <a:cubicBezTo>
                      <a:pt x="16" y="6"/>
                      <a:pt x="16" y="6"/>
                      <a:pt x="16" y="6"/>
                    </a:cubicBezTo>
                    <a:cubicBezTo>
                      <a:pt x="18" y="8"/>
                      <a:pt x="17" y="4"/>
                      <a:pt x="19" y="7"/>
                    </a:cubicBezTo>
                    <a:cubicBezTo>
                      <a:pt x="16" y="3"/>
                      <a:pt x="22" y="5"/>
                      <a:pt x="16" y="0"/>
                    </a:cubicBezTo>
                    <a:cubicBezTo>
                      <a:pt x="12" y="6"/>
                      <a:pt x="5" y="10"/>
                      <a:pt x="10" y="18"/>
                    </a:cubicBezTo>
                    <a:cubicBezTo>
                      <a:pt x="7" y="16"/>
                      <a:pt x="7" y="16"/>
                      <a:pt x="7" y="16"/>
                    </a:cubicBezTo>
                    <a:cubicBezTo>
                      <a:pt x="12" y="21"/>
                      <a:pt x="0" y="18"/>
                      <a:pt x="11" y="23"/>
                    </a:cubicBezTo>
                    <a:cubicBezTo>
                      <a:pt x="5" y="21"/>
                      <a:pt x="5" y="21"/>
                      <a:pt x="5" y="21"/>
                    </a:cubicBezTo>
                    <a:cubicBezTo>
                      <a:pt x="2" y="22"/>
                      <a:pt x="13" y="26"/>
                      <a:pt x="6" y="25"/>
                    </a:cubicBezTo>
                    <a:cubicBezTo>
                      <a:pt x="9" y="26"/>
                      <a:pt x="9" y="26"/>
                      <a:pt x="9" y="26"/>
                    </a:cubicBezTo>
                    <a:cubicBezTo>
                      <a:pt x="7" y="26"/>
                      <a:pt x="7" y="26"/>
                      <a:pt x="7" y="26"/>
                    </a:cubicBezTo>
                    <a:cubicBezTo>
                      <a:pt x="9" y="26"/>
                      <a:pt x="9" y="26"/>
                      <a:pt x="9" y="26"/>
                    </a:cubicBezTo>
                    <a:cubicBezTo>
                      <a:pt x="11" y="28"/>
                      <a:pt x="11" y="28"/>
                      <a:pt x="9" y="28"/>
                    </a:cubicBezTo>
                    <a:cubicBezTo>
                      <a:pt x="7" y="28"/>
                      <a:pt x="8" y="28"/>
                      <a:pt x="8" y="28"/>
                    </a:cubicBezTo>
                    <a:cubicBezTo>
                      <a:pt x="5" y="28"/>
                      <a:pt x="10" y="29"/>
                      <a:pt x="10" y="30"/>
                    </a:cubicBezTo>
                    <a:cubicBezTo>
                      <a:pt x="8" y="30"/>
                      <a:pt x="7" y="29"/>
                      <a:pt x="6" y="29"/>
                    </a:cubicBezTo>
                    <a:cubicBezTo>
                      <a:pt x="8" y="31"/>
                      <a:pt x="2" y="31"/>
                      <a:pt x="11" y="34"/>
                    </a:cubicBezTo>
                    <a:cubicBezTo>
                      <a:pt x="13" y="34"/>
                      <a:pt x="14" y="34"/>
                      <a:pt x="15" y="34"/>
                    </a:cubicBezTo>
                    <a:cubicBezTo>
                      <a:pt x="18" y="34"/>
                      <a:pt x="14" y="32"/>
                      <a:pt x="12" y="31"/>
                    </a:cubicBezTo>
                    <a:cubicBezTo>
                      <a:pt x="12" y="31"/>
                      <a:pt x="12" y="31"/>
                      <a:pt x="12" y="31"/>
                    </a:cubicBezTo>
                    <a:cubicBezTo>
                      <a:pt x="3" y="29"/>
                      <a:pt x="14" y="31"/>
                      <a:pt x="10" y="29"/>
                    </a:cubicBezTo>
                    <a:cubicBezTo>
                      <a:pt x="14" y="30"/>
                      <a:pt x="14" y="30"/>
                      <a:pt x="16" y="31"/>
                    </a:cubicBezTo>
                    <a:cubicBezTo>
                      <a:pt x="23" y="31"/>
                      <a:pt x="11" y="28"/>
                      <a:pt x="20" y="29"/>
                    </a:cubicBezTo>
                    <a:cubicBezTo>
                      <a:pt x="20" y="29"/>
                      <a:pt x="20" y="29"/>
                      <a:pt x="20" y="29"/>
                    </a:cubicBezTo>
                    <a:cubicBezTo>
                      <a:pt x="21" y="29"/>
                      <a:pt x="19" y="28"/>
                      <a:pt x="19" y="27"/>
                    </a:cubicBezTo>
                    <a:cubicBezTo>
                      <a:pt x="16" y="28"/>
                      <a:pt x="16" y="28"/>
                      <a:pt x="16" y="28"/>
                    </a:cubicBezTo>
                    <a:cubicBezTo>
                      <a:pt x="15" y="27"/>
                      <a:pt x="11" y="26"/>
                      <a:pt x="9" y="25"/>
                    </a:cubicBezTo>
                    <a:cubicBezTo>
                      <a:pt x="14" y="26"/>
                      <a:pt x="7" y="24"/>
                      <a:pt x="10" y="24"/>
                    </a:cubicBezTo>
                    <a:cubicBezTo>
                      <a:pt x="13" y="25"/>
                      <a:pt x="13" y="26"/>
                      <a:pt x="15" y="26"/>
                    </a:cubicBezTo>
                    <a:cubicBezTo>
                      <a:pt x="13" y="25"/>
                      <a:pt x="13" y="25"/>
                      <a:pt x="13" y="25"/>
                    </a:cubicBezTo>
                    <a:cubicBezTo>
                      <a:pt x="13" y="24"/>
                      <a:pt x="17" y="25"/>
                      <a:pt x="19" y="25"/>
                    </a:cubicBezTo>
                    <a:cubicBezTo>
                      <a:pt x="16" y="24"/>
                      <a:pt x="17" y="25"/>
                      <a:pt x="13" y="24"/>
                    </a:cubicBezTo>
                    <a:cubicBezTo>
                      <a:pt x="18" y="24"/>
                      <a:pt x="18" y="21"/>
                      <a:pt x="15" y="18"/>
                    </a:cubicBezTo>
                    <a:cubicBezTo>
                      <a:pt x="15" y="19"/>
                      <a:pt x="18" y="20"/>
                      <a:pt x="18" y="20"/>
                    </a:cubicBezTo>
                    <a:cubicBezTo>
                      <a:pt x="19" y="20"/>
                      <a:pt x="17" y="19"/>
                      <a:pt x="14" y="18"/>
                    </a:cubicBezTo>
                    <a:cubicBezTo>
                      <a:pt x="12" y="16"/>
                      <a:pt x="15" y="15"/>
                      <a:pt x="17" y="15"/>
                    </a:cubicBezTo>
                    <a:cubicBezTo>
                      <a:pt x="15" y="14"/>
                      <a:pt x="15" y="14"/>
                      <a:pt x="15" y="14"/>
                    </a:cubicBezTo>
                    <a:cubicBezTo>
                      <a:pt x="11" y="11"/>
                      <a:pt x="18" y="14"/>
                      <a:pt x="17" y="11"/>
                    </a:cubicBezTo>
                    <a:cubicBezTo>
                      <a:pt x="17" y="11"/>
                      <a:pt x="17" y="11"/>
                      <a:pt x="17" y="11"/>
                    </a:cubicBezTo>
                    <a:cubicBezTo>
                      <a:pt x="17" y="10"/>
                      <a:pt x="11" y="6"/>
                      <a:pt x="13" y="6"/>
                    </a:cubicBezTo>
                    <a:cubicBezTo>
                      <a:pt x="16" y="8"/>
                      <a:pt x="15" y="8"/>
                      <a:pt x="18" y="1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3" name="Freeform 137">
                <a:extLst>
                  <a:ext uri="{FF2B5EF4-FFF2-40B4-BE49-F238E27FC236}">
                    <a16:creationId xmlns:a16="http://schemas.microsoft.com/office/drawing/2014/main" xmlns="" id="{99802C5A-6F03-4EB0-9D04-5B1C5A2E4412}"/>
                  </a:ext>
                </a:extLst>
              </p:cNvPr>
              <p:cNvSpPr/>
              <p:nvPr/>
            </p:nvSpPr>
            <p:spPr>
              <a:xfrm>
                <a:off x="4519" y="2946"/>
                <a:ext cx="5" cy="5"/>
              </a:xfrm>
              <a:custGeom>
                <a:avLst/>
                <a:gdLst/>
                <a:ahLst/>
                <a:cxnLst>
                  <a:cxn ang="0">
                    <a:pos x="2" y="2"/>
                  </a:cxn>
                  <a:cxn ang="0">
                    <a:pos x="4" y="5"/>
                  </a:cxn>
                  <a:cxn ang="0">
                    <a:pos x="1" y="0"/>
                  </a:cxn>
                  <a:cxn ang="0">
                    <a:pos x="1" y="1"/>
                  </a:cxn>
                  <a:cxn ang="0">
                    <a:pos x="2" y="2"/>
                  </a:cxn>
                </a:cxnLst>
                <a:rect l="0" t="0" r="0" b="0"/>
                <a:pathLst>
                  <a:path w="6" h="6">
                    <a:moveTo>
                      <a:pt x="3" y="3"/>
                    </a:moveTo>
                    <a:cubicBezTo>
                      <a:pt x="5" y="6"/>
                      <a:pt x="5" y="6"/>
                      <a:pt x="5" y="6"/>
                    </a:cubicBezTo>
                    <a:cubicBezTo>
                      <a:pt x="6" y="6"/>
                      <a:pt x="4" y="2"/>
                      <a:pt x="2" y="0"/>
                    </a:cubicBezTo>
                    <a:cubicBezTo>
                      <a:pt x="2" y="1"/>
                      <a:pt x="0" y="0"/>
                      <a:pt x="2" y="2"/>
                    </a:cubicBezTo>
                    <a:cubicBezTo>
                      <a:pt x="2" y="2"/>
                      <a:pt x="3" y="3"/>
                      <a:pt x="3"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4" name="Freeform 138">
                <a:extLst>
                  <a:ext uri="{FF2B5EF4-FFF2-40B4-BE49-F238E27FC236}">
                    <a16:creationId xmlns:a16="http://schemas.microsoft.com/office/drawing/2014/main" xmlns="" id="{A8099DBB-78AA-481E-9FB0-BBE32B3ED4BB}"/>
                  </a:ext>
                </a:extLst>
              </p:cNvPr>
              <p:cNvSpPr/>
              <p:nvPr/>
            </p:nvSpPr>
            <p:spPr>
              <a:xfrm>
                <a:off x="4520" y="2934"/>
                <a:ext cx="21" cy="17"/>
              </a:xfrm>
              <a:custGeom>
                <a:avLst/>
                <a:gdLst/>
                <a:ahLst/>
                <a:cxnLst>
                  <a:cxn ang="0">
                    <a:pos x="12" y="8"/>
                  </a:cxn>
                  <a:cxn ang="0">
                    <a:pos x="12" y="5"/>
                  </a:cxn>
                  <a:cxn ang="0">
                    <a:pos x="4" y="6"/>
                  </a:cxn>
                  <a:cxn ang="0">
                    <a:pos x="4" y="12"/>
                  </a:cxn>
                  <a:cxn ang="0">
                    <a:pos x="2" y="9"/>
                  </a:cxn>
                  <a:cxn ang="0">
                    <a:pos x="3" y="14"/>
                  </a:cxn>
                  <a:cxn ang="0">
                    <a:pos x="3" y="12"/>
                  </a:cxn>
                  <a:cxn ang="0">
                    <a:pos x="4" y="14"/>
                  </a:cxn>
                  <a:cxn ang="0">
                    <a:pos x="4" y="12"/>
                  </a:cxn>
                  <a:cxn ang="0">
                    <a:pos x="5" y="15"/>
                  </a:cxn>
                  <a:cxn ang="0">
                    <a:pos x="5" y="9"/>
                  </a:cxn>
                  <a:cxn ang="0">
                    <a:pos x="8" y="13"/>
                  </a:cxn>
                  <a:cxn ang="0">
                    <a:pos x="11" y="14"/>
                  </a:cxn>
                  <a:cxn ang="0">
                    <a:pos x="10" y="12"/>
                  </a:cxn>
                  <a:cxn ang="0">
                    <a:pos x="8" y="9"/>
                  </a:cxn>
                  <a:cxn ang="0">
                    <a:pos x="11" y="14"/>
                  </a:cxn>
                  <a:cxn ang="0">
                    <a:pos x="16" y="11"/>
                  </a:cxn>
                  <a:cxn ang="0">
                    <a:pos x="18" y="5"/>
                  </a:cxn>
                  <a:cxn ang="0">
                    <a:pos x="17" y="9"/>
                  </a:cxn>
                  <a:cxn ang="0">
                    <a:pos x="18" y="11"/>
                  </a:cxn>
                  <a:cxn ang="0">
                    <a:pos x="21" y="3"/>
                  </a:cxn>
                  <a:cxn ang="0">
                    <a:pos x="12" y="8"/>
                  </a:cxn>
                </a:cxnLst>
                <a:rect l="0" t="0" r="0" b="0"/>
                <a:pathLst>
                  <a:path w="26" h="21">
                    <a:moveTo>
                      <a:pt x="16" y="11"/>
                    </a:moveTo>
                    <a:cubicBezTo>
                      <a:pt x="16" y="7"/>
                      <a:pt x="16" y="7"/>
                      <a:pt x="16" y="7"/>
                    </a:cubicBezTo>
                    <a:cubicBezTo>
                      <a:pt x="12" y="8"/>
                      <a:pt x="8" y="11"/>
                      <a:pt x="5" y="8"/>
                    </a:cubicBezTo>
                    <a:cubicBezTo>
                      <a:pt x="3" y="8"/>
                      <a:pt x="6" y="14"/>
                      <a:pt x="6" y="16"/>
                    </a:cubicBezTo>
                    <a:cubicBezTo>
                      <a:pt x="3" y="12"/>
                      <a:pt x="3" y="12"/>
                      <a:pt x="3" y="12"/>
                    </a:cubicBezTo>
                    <a:cubicBezTo>
                      <a:pt x="4" y="15"/>
                      <a:pt x="0" y="13"/>
                      <a:pt x="4" y="18"/>
                    </a:cubicBezTo>
                    <a:cubicBezTo>
                      <a:pt x="5" y="18"/>
                      <a:pt x="3" y="15"/>
                      <a:pt x="4" y="16"/>
                    </a:cubicBezTo>
                    <a:cubicBezTo>
                      <a:pt x="5" y="18"/>
                      <a:pt x="5" y="18"/>
                      <a:pt x="5" y="18"/>
                    </a:cubicBezTo>
                    <a:cubicBezTo>
                      <a:pt x="6" y="16"/>
                      <a:pt x="6" y="16"/>
                      <a:pt x="6" y="16"/>
                    </a:cubicBezTo>
                    <a:cubicBezTo>
                      <a:pt x="7" y="19"/>
                      <a:pt x="7" y="19"/>
                      <a:pt x="7" y="19"/>
                    </a:cubicBezTo>
                    <a:cubicBezTo>
                      <a:pt x="11" y="21"/>
                      <a:pt x="3" y="10"/>
                      <a:pt x="7" y="12"/>
                    </a:cubicBezTo>
                    <a:cubicBezTo>
                      <a:pt x="10" y="17"/>
                      <a:pt x="10" y="17"/>
                      <a:pt x="10" y="17"/>
                    </a:cubicBezTo>
                    <a:cubicBezTo>
                      <a:pt x="11" y="17"/>
                      <a:pt x="12" y="15"/>
                      <a:pt x="14" y="18"/>
                    </a:cubicBezTo>
                    <a:cubicBezTo>
                      <a:pt x="14" y="18"/>
                      <a:pt x="13" y="15"/>
                      <a:pt x="13" y="16"/>
                    </a:cubicBezTo>
                    <a:cubicBezTo>
                      <a:pt x="13" y="16"/>
                      <a:pt x="12" y="14"/>
                      <a:pt x="11" y="12"/>
                    </a:cubicBezTo>
                    <a:cubicBezTo>
                      <a:pt x="13" y="7"/>
                      <a:pt x="12" y="16"/>
                      <a:pt x="14" y="18"/>
                    </a:cubicBezTo>
                    <a:cubicBezTo>
                      <a:pt x="15" y="13"/>
                      <a:pt x="20" y="9"/>
                      <a:pt x="21" y="14"/>
                    </a:cubicBezTo>
                    <a:cubicBezTo>
                      <a:pt x="20" y="11"/>
                      <a:pt x="22" y="7"/>
                      <a:pt x="23" y="7"/>
                    </a:cubicBezTo>
                    <a:cubicBezTo>
                      <a:pt x="24" y="9"/>
                      <a:pt x="22" y="11"/>
                      <a:pt x="22" y="12"/>
                    </a:cubicBezTo>
                    <a:cubicBezTo>
                      <a:pt x="23" y="13"/>
                      <a:pt x="23" y="15"/>
                      <a:pt x="23" y="14"/>
                    </a:cubicBezTo>
                    <a:cubicBezTo>
                      <a:pt x="23" y="10"/>
                      <a:pt x="24" y="6"/>
                      <a:pt x="26" y="4"/>
                    </a:cubicBezTo>
                    <a:cubicBezTo>
                      <a:pt x="23" y="0"/>
                      <a:pt x="19" y="11"/>
                      <a:pt x="16" y="1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5" name="Freeform 139">
                <a:extLst>
                  <a:ext uri="{FF2B5EF4-FFF2-40B4-BE49-F238E27FC236}">
                    <a16:creationId xmlns:a16="http://schemas.microsoft.com/office/drawing/2014/main" xmlns="" id="{B45CB863-967D-40BC-BB31-F8FAFCFC2905}"/>
                  </a:ext>
                </a:extLst>
              </p:cNvPr>
              <p:cNvSpPr/>
              <p:nvPr/>
            </p:nvSpPr>
            <p:spPr>
              <a:xfrm>
                <a:off x="4533" y="2939"/>
                <a:ext cx="2" cy="1"/>
              </a:xfrm>
              <a:custGeom>
                <a:avLst/>
                <a:gdLst/>
                <a:ahLst/>
                <a:cxnLst>
                  <a:cxn ang="0">
                    <a:pos x="1" y="0"/>
                  </a:cxn>
                  <a:cxn ang="0">
                    <a:pos x="0" y="1"/>
                  </a:cxn>
                  <a:cxn ang="0">
                    <a:pos x="2" y="1"/>
                  </a:cxn>
                  <a:cxn ang="0">
                    <a:pos x="1" y="0"/>
                  </a:cxn>
                </a:cxnLst>
                <a:rect l="0" t="0" r="0" b="0"/>
                <a:pathLst>
                  <a:path w="2" h="1">
                    <a:moveTo>
                      <a:pt x="1" y="0"/>
                    </a:moveTo>
                    <a:lnTo>
                      <a:pt x="0" y="1"/>
                    </a:lnTo>
                    <a:lnTo>
                      <a:pt x="2" y="1"/>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6" name="Freeform 140">
                <a:extLst>
                  <a:ext uri="{FF2B5EF4-FFF2-40B4-BE49-F238E27FC236}">
                    <a16:creationId xmlns:a16="http://schemas.microsoft.com/office/drawing/2014/main" xmlns="" id="{FD50EBCF-C7D2-423A-9862-69FCCB248777}"/>
                  </a:ext>
                </a:extLst>
              </p:cNvPr>
              <p:cNvSpPr/>
              <p:nvPr/>
            </p:nvSpPr>
            <p:spPr>
              <a:xfrm>
                <a:off x="4604" y="3201"/>
                <a:ext cx="1" cy="2"/>
              </a:xfrm>
              <a:custGeom>
                <a:avLst/>
                <a:gdLst/>
                <a:ahLst/>
                <a:cxnLst>
                  <a:cxn ang="0">
                    <a:pos x="1" y="1"/>
                  </a:cxn>
                  <a:cxn ang="0">
                    <a:pos x="1" y="0"/>
                  </a:cxn>
                  <a:cxn ang="0">
                    <a:pos x="0" y="2"/>
                  </a:cxn>
                  <a:cxn ang="0">
                    <a:pos x="1" y="1"/>
                  </a:cxn>
                </a:cxnLst>
                <a:rect l="0" t="0" r="0" b="0"/>
                <a:pathLst>
                  <a:path w="1" h="2">
                    <a:moveTo>
                      <a:pt x="1" y="1"/>
                    </a:moveTo>
                    <a:lnTo>
                      <a:pt x="1" y="0"/>
                    </a:lnTo>
                    <a:lnTo>
                      <a:pt x="0" y="2"/>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7" name="Freeform 141">
                <a:extLst>
                  <a:ext uri="{FF2B5EF4-FFF2-40B4-BE49-F238E27FC236}">
                    <a16:creationId xmlns:a16="http://schemas.microsoft.com/office/drawing/2014/main" xmlns="" id="{849EEDC2-366B-4F60-B1BD-CF4CD397C74A}"/>
                  </a:ext>
                </a:extLst>
              </p:cNvPr>
              <p:cNvSpPr/>
              <p:nvPr/>
            </p:nvSpPr>
            <p:spPr>
              <a:xfrm>
                <a:off x="4603" y="3191"/>
                <a:ext cx="5" cy="12"/>
              </a:xfrm>
              <a:custGeom>
                <a:avLst/>
                <a:gdLst/>
                <a:ahLst/>
                <a:cxnLst>
                  <a:cxn ang="0">
                    <a:pos x="5" y="0"/>
                  </a:cxn>
                  <a:cxn ang="0">
                    <a:pos x="4" y="0"/>
                  </a:cxn>
                  <a:cxn ang="0">
                    <a:pos x="0" y="12"/>
                  </a:cxn>
                  <a:cxn ang="0">
                    <a:pos x="3" y="5"/>
                  </a:cxn>
                  <a:cxn ang="0">
                    <a:pos x="2" y="8"/>
                  </a:cxn>
                  <a:cxn ang="0">
                    <a:pos x="4" y="3"/>
                  </a:cxn>
                  <a:cxn ang="0">
                    <a:pos x="3" y="4"/>
                  </a:cxn>
                  <a:cxn ang="0">
                    <a:pos x="5" y="0"/>
                  </a:cxn>
                </a:cxnLst>
                <a:rect l="0" t="0" r="0" b="0"/>
                <a:pathLst>
                  <a:path w="7" h="15">
                    <a:moveTo>
                      <a:pt x="7" y="0"/>
                    </a:moveTo>
                    <a:cubicBezTo>
                      <a:pt x="6" y="1"/>
                      <a:pt x="6" y="1"/>
                      <a:pt x="6" y="1"/>
                    </a:cubicBezTo>
                    <a:cubicBezTo>
                      <a:pt x="2" y="11"/>
                      <a:pt x="3" y="8"/>
                      <a:pt x="0" y="15"/>
                    </a:cubicBezTo>
                    <a:cubicBezTo>
                      <a:pt x="1" y="14"/>
                      <a:pt x="3" y="11"/>
                      <a:pt x="5" y="7"/>
                    </a:cubicBezTo>
                    <a:cubicBezTo>
                      <a:pt x="4" y="7"/>
                      <a:pt x="3" y="11"/>
                      <a:pt x="3" y="10"/>
                    </a:cubicBezTo>
                    <a:cubicBezTo>
                      <a:pt x="4" y="7"/>
                      <a:pt x="4" y="7"/>
                      <a:pt x="6" y="4"/>
                    </a:cubicBezTo>
                    <a:cubicBezTo>
                      <a:pt x="7" y="1"/>
                      <a:pt x="5" y="6"/>
                      <a:pt x="5" y="5"/>
                    </a:cubicBezTo>
                    <a:lnTo>
                      <a:pt x="7"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8" name="Freeform 142">
                <a:extLst>
                  <a:ext uri="{FF2B5EF4-FFF2-40B4-BE49-F238E27FC236}">
                    <a16:creationId xmlns:a16="http://schemas.microsoft.com/office/drawing/2014/main" xmlns="" id="{1E10E324-FED4-43B7-9D87-555646A6BAE5}"/>
                  </a:ext>
                </a:extLst>
              </p:cNvPr>
              <p:cNvSpPr/>
              <p:nvPr/>
            </p:nvSpPr>
            <p:spPr>
              <a:xfrm>
                <a:off x="4604" y="3195"/>
                <a:ext cx="2" cy="3"/>
              </a:xfrm>
              <a:custGeom>
                <a:avLst/>
                <a:gdLst/>
                <a:ahLst/>
                <a:cxnLst>
                  <a:cxn ang="0">
                    <a:pos x="0" y="3"/>
                  </a:cxn>
                  <a:cxn ang="0">
                    <a:pos x="2" y="0"/>
                  </a:cxn>
                  <a:cxn ang="0">
                    <a:pos x="0" y="3"/>
                  </a:cxn>
                </a:cxnLst>
                <a:rect l="0" t="0" r="0" b="0"/>
                <a:pathLst>
                  <a:path w="2" h="4">
                    <a:moveTo>
                      <a:pt x="0" y="4"/>
                    </a:moveTo>
                    <a:cubicBezTo>
                      <a:pt x="2" y="0"/>
                      <a:pt x="2" y="0"/>
                      <a:pt x="2" y="0"/>
                    </a:cubicBezTo>
                    <a:cubicBezTo>
                      <a:pt x="1" y="1"/>
                      <a:pt x="0" y="3"/>
                      <a:pt x="0" y="4"/>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09" name="Freeform 143">
                <a:extLst>
                  <a:ext uri="{FF2B5EF4-FFF2-40B4-BE49-F238E27FC236}">
                    <a16:creationId xmlns:a16="http://schemas.microsoft.com/office/drawing/2014/main" xmlns="" id="{21374706-8423-4854-B278-528BAA2CE453}"/>
                  </a:ext>
                </a:extLst>
              </p:cNvPr>
              <p:cNvSpPr/>
              <p:nvPr/>
            </p:nvSpPr>
            <p:spPr>
              <a:xfrm>
                <a:off x="4603" y="3196"/>
                <a:ext cx="2" cy="5"/>
              </a:xfrm>
              <a:custGeom>
                <a:avLst/>
                <a:gdLst/>
                <a:ahLst/>
                <a:cxnLst>
                  <a:cxn ang="0">
                    <a:pos x="0" y="3"/>
                  </a:cxn>
                  <a:cxn ang="0">
                    <a:pos x="2" y="0"/>
                  </a:cxn>
                  <a:cxn ang="0">
                    <a:pos x="0" y="5"/>
                  </a:cxn>
                  <a:cxn ang="0">
                    <a:pos x="0" y="3"/>
                  </a:cxn>
                </a:cxnLst>
                <a:rect l="0" t="0" r="0" b="0"/>
                <a:pathLst>
                  <a:path w="3" h="6">
                    <a:moveTo>
                      <a:pt x="1" y="4"/>
                    </a:moveTo>
                    <a:cubicBezTo>
                      <a:pt x="1" y="3"/>
                      <a:pt x="3" y="1"/>
                      <a:pt x="3" y="0"/>
                    </a:cubicBezTo>
                    <a:cubicBezTo>
                      <a:pt x="0" y="6"/>
                      <a:pt x="0" y="6"/>
                      <a:pt x="0" y="6"/>
                    </a:cubicBezTo>
                    <a:lnTo>
                      <a:pt x="1" y="4"/>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0" name="Freeform 144">
                <a:extLst>
                  <a:ext uri="{FF2B5EF4-FFF2-40B4-BE49-F238E27FC236}">
                    <a16:creationId xmlns:a16="http://schemas.microsoft.com/office/drawing/2014/main" xmlns="" id="{0FD6933A-C0FA-4185-B4EF-8081DEBAF8A4}"/>
                  </a:ext>
                </a:extLst>
              </p:cNvPr>
              <p:cNvSpPr/>
              <p:nvPr/>
            </p:nvSpPr>
            <p:spPr>
              <a:xfrm>
                <a:off x="4602" y="3198"/>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0"/>
                      <a:pt x="1"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1" name="Freeform 145">
                <a:extLst>
                  <a:ext uri="{FF2B5EF4-FFF2-40B4-BE49-F238E27FC236}">
                    <a16:creationId xmlns:a16="http://schemas.microsoft.com/office/drawing/2014/main" xmlns="" id="{E0E165D5-7831-4CB3-922C-500923F2170A}"/>
                  </a:ext>
                </a:extLst>
              </p:cNvPr>
              <p:cNvSpPr/>
              <p:nvPr/>
            </p:nvSpPr>
            <p:spPr>
              <a:xfrm>
                <a:off x="4601" y="3192"/>
                <a:ext cx="6" cy="8"/>
              </a:xfrm>
              <a:custGeom>
                <a:avLst/>
                <a:gdLst/>
                <a:ahLst/>
                <a:cxnLst>
                  <a:cxn ang="0">
                    <a:pos x="0" y="6"/>
                  </a:cxn>
                  <a:cxn ang="0">
                    <a:pos x="1" y="6"/>
                  </a:cxn>
                  <a:cxn ang="0">
                    <a:pos x="1" y="6"/>
                  </a:cxn>
                  <a:cxn ang="0">
                    <a:pos x="4" y="2"/>
                  </a:cxn>
                  <a:cxn ang="0">
                    <a:pos x="4" y="3"/>
                  </a:cxn>
                  <a:cxn ang="0">
                    <a:pos x="6" y="0"/>
                  </a:cxn>
                  <a:cxn ang="0">
                    <a:pos x="0" y="6"/>
                  </a:cxn>
                </a:cxnLst>
                <a:rect l="0" t="0" r="0" b="0"/>
                <a:pathLst>
                  <a:path w="7" h="10">
                    <a:moveTo>
                      <a:pt x="1" y="8"/>
                    </a:moveTo>
                    <a:cubicBezTo>
                      <a:pt x="0" y="10"/>
                      <a:pt x="1" y="9"/>
                      <a:pt x="2" y="8"/>
                    </a:cubicBezTo>
                    <a:cubicBezTo>
                      <a:pt x="2" y="8"/>
                      <a:pt x="2" y="8"/>
                      <a:pt x="2" y="8"/>
                    </a:cubicBezTo>
                    <a:cubicBezTo>
                      <a:pt x="3" y="6"/>
                      <a:pt x="5" y="2"/>
                      <a:pt x="5" y="3"/>
                    </a:cubicBezTo>
                    <a:cubicBezTo>
                      <a:pt x="6" y="2"/>
                      <a:pt x="3" y="7"/>
                      <a:pt x="5" y="4"/>
                    </a:cubicBezTo>
                    <a:cubicBezTo>
                      <a:pt x="7" y="0"/>
                      <a:pt x="7" y="0"/>
                      <a:pt x="7" y="0"/>
                    </a:cubicBezTo>
                    <a:cubicBezTo>
                      <a:pt x="6" y="1"/>
                      <a:pt x="2" y="7"/>
                      <a:pt x="1" y="8"/>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2" name="Freeform 146">
                <a:extLst>
                  <a:ext uri="{FF2B5EF4-FFF2-40B4-BE49-F238E27FC236}">
                    <a16:creationId xmlns:a16="http://schemas.microsoft.com/office/drawing/2014/main" xmlns="" id="{CA9136CF-C404-4DB7-B2A6-29DD689FD2BF}"/>
                  </a:ext>
                </a:extLst>
              </p:cNvPr>
              <p:cNvSpPr/>
              <p:nvPr/>
            </p:nvSpPr>
            <p:spPr>
              <a:xfrm>
                <a:off x="4603" y="3198"/>
                <a:ext cx="1" cy="0"/>
              </a:xfrm>
              <a:custGeom>
                <a:avLst/>
                <a:gdLst/>
                <a:ahLst/>
                <a:cxnLst>
                  <a:cxn ang="0">
                    <a:pos x="0" y="0"/>
                  </a:cxn>
                  <a:cxn ang="0">
                    <a:pos x="0" y="0"/>
                  </a:cxn>
                  <a:cxn ang="0">
                    <a:pos x="0" y="0"/>
                  </a:cxn>
                </a:cxnLst>
                <a:rect l="0" t="0" r="0" b="0"/>
                <a:pathLst>
                  <a:path w="1" h="1">
                    <a:moveTo>
                      <a:pt x="0" y="1"/>
                    </a:moveTo>
                    <a:cubicBezTo>
                      <a:pt x="0" y="1"/>
                      <a:pt x="0" y="1"/>
                      <a:pt x="0" y="1"/>
                    </a:cubicBezTo>
                    <a:cubicBezTo>
                      <a:pt x="1" y="0"/>
                      <a:pt x="1"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3" name="Freeform 147">
                <a:extLst>
                  <a:ext uri="{FF2B5EF4-FFF2-40B4-BE49-F238E27FC236}">
                    <a16:creationId xmlns:a16="http://schemas.microsoft.com/office/drawing/2014/main" xmlns="" id="{11B81B74-0A1C-47CC-BA6F-D0BFB6E77992}"/>
                  </a:ext>
                </a:extLst>
              </p:cNvPr>
              <p:cNvSpPr/>
              <p:nvPr/>
            </p:nvSpPr>
            <p:spPr>
              <a:xfrm>
                <a:off x="4604" y="3197"/>
                <a:ext cx="0" cy="2"/>
              </a:xfrm>
              <a:custGeom>
                <a:avLst/>
                <a:gdLst/>
                <a:ahLst/>
                <a:cxnLst>
                  <a:cxn ang="0">
                    <a:pos x="0" y="2"/>
                  </a:cxn>
                  <a:cxn ang="0">
                    <a:pos x="0" y="1"/>
                  </a:cxn>
                  <a:cxn ang="0">
                    <a:pos x="0" y="0"/>
                  </a:cxn>
                  <a:cxn ang="0">
                    <a:pos x="0" y="2"/>
                  </a:cxn>
                </a:cxnLst>
                <a:rect l="0" t="0" r="0" b="0"/>
                <a:pathLst>
                  <a:path w="1" h="2">
                    <a:moveTo>
                      <a:pt x="0" y="2"/>
                    </a:moveTo>
                    <a:lnTo>
                      <a:pt x="0" y="1"/>
                    </a:lnTo>
                    <a:lnTo>
                      <a:pt x="0" y="0"/>
                    </a:lnTo>
                    <a:lnTo>
                      <a:pt x="0"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4" name="Freeform 148">
                <a:extLst>
                  <a:ext uri="{FF2B5EF4-FFF2-40B4-BE49-F238E27FC236}">
                    <a16:creationId xmlns:a16="http://schemas.microsoft.com/office/drawing/2014/main" xmlns="" id="{1B16B641-0981-4FF4-A467-9AC074AAAA2B}"/>
                  </a:ext>
                </a:extLst>
              </p:cNvPr>
              <p:cNvSpPr/>
              <p:nvPr/>
            </p:nvSpPr>
            <p:spPr>
              <a:xfrm>
                <a:off x="4601" y="3189"/>
                <a:ext cx="6" cy="10"/>
              </a:xfrm>
              <a:custGeom>
                <a:avLst/>
                <a:gdLst/>
                <a:ahLst/>
                <a:cxnLst>
                  <a:cxn ang="0">
                    <a:pos x="0" y="9"/>
                  </a:cxn>
                  <a:cxn ang="0">
                    <a:pos x="2" y="5"/>
                  </a:cxn>
                  <a:cxn ang="0">
                    <a:pos x="6" y="0"/>
                  </a:cxn>
                  <a:cxn ang="0">
                    <a:pos x="4" y="1"/>
                  </a:cxn>
                  <a:cxn ang="0">
                    <a:pos x="0" y="9"/>
                  </a:cxn>
                </a:cxnLst>
                <a:rect l="0" t="0" r="0" b="0"/>
                <a:pathLst>
                  <a:path w="7" h="12">
                    <a:moveTo>
                      <a:pt x="0" y="11"/>
                    </a:moveTo>
                    <a:cubicBezTo>
                      <a:pt x="3" y="5"/>
                      <a:pt x="0" y="12"/>
                      <a:pt x="3" y="7"/>
                    </a:cubicBezTo>
                    <a:cubicBezTo>
                      <a:pt x="2" y="7"/>
                      <a:pt x="5" y="3"/>
                      <a:pt x="7" y="0"/>
                    </a:cubicBezTo>
                    <a:cubicBezTo>
                      <a:pt x="5" y="2"/>
                      <a:pt x="5" y="2"/>
                      <a:pt x="5" y="2"/>
                    </a:cubicBezTo>
                    <a:cubicBezTo>
                      <a:pt x="4" y="4"/>
                      <a:pt x="1" y="8"/>
                      <a:pt x="0" y="1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5" name="Freeform 149">
                <a:extLst>
                  <a:ext uri="{FF2B5EF4-FFF2-40B4-BE49-F238E27FC236}">
                    <a16:creationId xmlns:a16="http://schemas.microsoft.com/office/drawing/2014/main" xmlns="" id="{144DC2BB-28EA-4E1F-A521-B6318C48CB9C}"/>
                  </a:ext>
                </a:extLst>
              </p:cNvPr>
              <p:cNvSpPr/>
              <p:nvPr/>
            </p:nvSpPr>
            <p:spPr>
              <a:xfrm>
                <a:off x="4608" y="318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6" name="Freeform 150">
                <a:extLst>
                  <a:ext uri="{FF2B5EF4-FFF2-40B4-BE49-F238E27FC236}">
                    <a16:creationId xmlns:a16="http://schemas.microsoft.com/office/drawing/2014/main" xmlns="" id="{6DB9A568-7E23-4E63-8115-ECE0A9B8FC0C}"/>
                  </a:ext>
                </a:extLst>
              </p:cNvPr>
              <p:cNvSpPr/>
              <p:nvPr/>
            </p:nvSpPr>
            <p:spPr>
              <a:xfrm>
                <a:off x="4601" y="3184"/>
                <a:ext cx="8" cy="11"/>
              </a:xfrm>
              <a:custGeom>
                <a:avLst/>
                <a:gdLst/>
                <a:ahLst/>
                <a:cxnLst>
                  <a:cxn ang="0">
                    <a:pos x="0" y="8"/>
                  </a:cxn>
                  <a:cxn ang="0">
                    <a:pos x="4" y="5"/>
                  </a:cxn>
                  <a:cxn ang="0">
                    <a:pos x="1" y="7"/>
                  </a:cxn>
                  <a:cxn ang="0">
                    <a:pos x="3" y="7"/>
                  </a:cxn>
                  <a:cxn ang="0">
                    <a:pos x="0" y="10"/>
                  </a:cxn>
                  <a:cxn ang="0">
                    <a:pos x="3" y="7"/>
                  </a:cxn>
                  <a:cxn ang="0">
                    <a:pos x="1" y="10"/>
                  </a:cxn>
                  <a:cxn ang="0">
                    <a:pos x="4" y="5"/>
                  </a:cxn>
                  <a:cxn ang="0">
                    <a:pos x="4" y="6"/>
                  </a:cxn>
                  <a:cxn ang="0">
                    <a:pos x="6" y="3"/>
                  </a:cxn>
                  <a:cxn ang="0">
                    <a:pos x="7" y="0"/>
                  </a:cxn>
                  <a:cxn ang="0">
                    <a:pos x="0" y="8"/>
                  </a:cxn>
                </a:cxnLst>
                <a:rect l="0" t="0" r="0" b="0"/>
                <a:pathLst>
                  <a:path w="10" h="14">
                    <a:moveTo>
                      <a:pt x="0" y="11"/>
                    </a:moveTo>
                    <a:cubicBezTo>
                      <a:pt x="5" y="7"/>
                      <a:pt x="5" y="7"/>
                      <a:pt x="5" y="7"/>
                    </a:cubicBezTo>
                    <a:cubicBezTo>
                      <a:pt x="3" y="8"/>
                      <a:pt x="2" y="10"/>
                      <a:pt x="2" y="10"/>
                    </a:cubicBezTo>
                    <a:cubicBezTo>
                      <a:pt x="2" y="11"/>
                      <a:pt x="4" y="8"/>
                      <a:pt x="4" y="9"/>
                    </a:cubicBezTo>
                    <a:cubicBezTo>
                      <a:pt x="1" y="14"/>
                      <a:pt x="3" y="9"/>
                      <a:pt x="0" y="13"/>
                    </a:cubicBezTo>
                    <a:cubicBezTo>
                      <a:pt x="0" y="13"/>
                      <a:pt x="1" y="13"/>
                      <a:pt x="4" y="9"/>
                    </a:cubicBezTo>
                    <a:cubicBezTo>
                      <a:pt x="2" y="13"/>
                      <a:pt x="2" y="13"/>
                      <a:pt x="2" y="13"/>
                    </a:cubicBezTo>
                    <a:cubicBezTo>
                      <a:pt x="6" y="7"/>
                      <a:pt x="6" y="7"/>
                      <a:pt x="6" y="7"/>
                    </a:cubicBezTo>
                    <a:cubicBezTo>
                      <a:pt x="7" y="6"/>
                      <a:pt x="3" y="11"/>
                      <a:pt x="5" y="8"/>
                    </a:cubicBezTo>
                    <a:cubicBezTo>
                      <a:pt x="7" y="5"/>
                      <a:pt x="7" y="5"/>
                      <a:pt x="8" y="4"/>
                    </a:cubicBezTo>
                    <a:cubicBezTo>
                      <a:pt x="7" y="5"/>
                      <a:pt x="10" y="0"/>
                      <a:pt x="9" y="0"/>
                    </a:cubicBezTo>
                    <a:cubicBezTo>
                      <a:pt x="9" y="1"/>
                      <a:pt x="2" y="9"/>
                      <a:pt x="0" y="1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7" name="Freeform 151">
                <a:extLst>
                  <a:ext uri="{FF2B5EF4-FFF2-40B4-BE49-F238E27FC236}">
                    <a16:creationId xmlns:a16="http://schemas.microsoft.com/office/drawing/2014/main" xmlns="" id="{E8F0918F-67A8-4374-A3BB-3BDC3930149D}"/>
                  </a:ext>
                </a:extLst>
              </p:cNvPr>
              <p:cNvSpPr/>
              <p:nvPr/>
            </p:nvSpPr>
            <p:spPr>
              <a:xfrm>
                <a:off x="4604" y="3187"/>
                <a:ext cx="2" cy="2"/>
              </a:xfrm>
              <a:custGeom>
                <a:avLst/>
                <a:gdLst/>
                <a:ahLst/>
                <a:cxnLst>
                  <a:cxn ang="0">
                    <a:pos x="1" y="2"/>
                  </a:cxn>
                  <a:cxn ang="0">
                    <a:pos x="2" y="0"/>
                  </a:cxn>
                  <a:cxn ang="0">
                    <a:pos x="0" y="2"/>
                  </a:cxn>
                  <a:cxn ang="0">
                    <a:pos x="1" y="2"/>
                  </a:cxn>
                </a:cxnLst>
                <a:rect l="0" t="0" r="0" b="0"/>
                <a:pathLst>
                  <a:path w="2" h="2">
                    <a:moveTo>
                      <a:pt x="1" y="2"/>
                    </a:moveTo>
                    <a:lnTo>
                      <a:pt x="2" y="0"/>
                    </a:lnTo>
                    <a:lnTo>
                      <a:pt x="0" y="2"/>
                    </a:ln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8" name="Freeform 152">
                <a:extLst>
                  <a:ext uri="{FF2B5EF4-FFF2-40B4-BE49-F238E27FC236}">
                    <a16:creationId xmlns:a16="http://schemas.microsoft.com/office/drawing/2014/main" xmlns="" id="{43AA1827-69BF-47DF-8771-E2F8F8E42841}"/>
                  </a:ext>
                </a:extLst>
              </p:cNvPr>
              <p:cNvSpPr/>
              <p:nvPr/>
            </p:nvSpPr>
            <p:spPr>
              <a:xfrm>
                <a:off x="4599" y="3183"/>
                <a:ext cx="9" cy="10"/>
              </a:xfrm>
              <a:custGeom>
                <a:avLst/>
                <a:gdLst/>
                <a:ahLst/>
                <a:cxnLst>
                  <a:cxn ang="0">
                    <a:pos x="0" y="10"/>
                  </a:cxn>
                  <a:cxn ang="0">
                    <a:pos x="3" y="7"/>
                  </a:cxn>
                  <a:cxn ang="0">
                    <a:pos x="1" y="9"/>
                  </a:cxn>
                  <a:cxn ang="0">
                    <a:pos x="4" y="6"/>
                  </a:cxn>
                  <a:cxn ang="0">
                    <a:pos x="2" y="7"/>
                  </a:cxn>
                  <a:cxn ang="0">
                    <a:pos x="6" y="2"/>
                  </a:cxn>
                  <a:cxn ang="0">
                    <a:pos x="6" y="3"/>
                  </a:cxn>
                  <a:cxn ang="0">
                    <a:pos x="4" y="3"/>
                  </a:cxn>
                  <a:cxn ang="0">
                    <a:pos x="3" y="5"/>
                  </a:cxn>
                  <a:cxn ang="0">
                    <a:pos x="2" y="6"/>
                  </a:cxn>
                  <a:cxn ang="0">
                    <a:pos x="0" y="10"/>
                  </a:cxn>
                </a:cxnLst>
                <a:rect l="0" t="0" r="0" b="0"/>
                <a:pathLst>
                  <a:path w="12" h="13">
                    <a:moveTo>
                      <a:pt x="1" y="13"/>
                    </a:moveTo>
                    <a:cubicBezTo>
                      <a:pt x="4" y="10"/>
                      <a:pt x="4" y="10"/>
                      <a:pt x="4" y="10"/>
                    </a:cubicBezTo>
                    <a:cubicBezTo>
                      <a:pt x="2" y="12"/>
                      <a:pt x="2" y="12"/>
                      <a:pt x="2" y="12"/>
                    </a:cubicBezTo>
                    <a:cubicBezTo>
                      <a:pt x="3" y="11"/>
                      <a:pt x="5" y="9"/>
                      <a:pt x="6" y="8"/>
                    </a:cubicBezTo>
                    <a:cubicBezTo>
                      <a:pt x="9" y="3"/>
                      <a:pt x="4" y="9"/>
                      <a:pt x="3" y="10"/>
                    </a:cubicBezTo>
                    <a:cubicBezTo>
                      <a:pt x="4" y="8"/>
                      <a:pt x="5" y="8"/>
                      <a:pt x="9" y="3"/>
                    </a:cubicBezTo>
                    <a:cubicBezTo>
                      <a:pt x="8" y="5"/>
                      <a:pt x="8" y="5"/>
                      <a:pt x="8" y="5"/>
                    </a:cubicBezTo>
                    <a:cubicBezTo>
                      <a:pt x="12" y="0"/>
                      <a:pt x="8" y="4"/>
                      <a:pt x="6" y="5"/>
                    </a:cubicBezTo>
                    <a:cubicBezTo>
                      <a:pt x="6" y="6"/>
                      <a:pt x="5" y="7"/>
                      <a:pt x="5" y="7"/>
                    </a:cubicBezTo>
                    <a:cubicBezTo>
                      <a:pt x="3" y="8"/>
                      <a:pt x="3" y="8"/>
                      <a:pt x="3" y="8"/>
                    </a:cubicBezTo>
                    <a:cubicBezTo>
                      <a:pt x="0" y="12"/>
                      <a:pt x="0" y="13"/>
                      <a:pt x="1" y="1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19" name="Freeform 153">
                <a:extLst>
                  <a:ext uri="{FF2B5EF4-FFF2-40B4-BE49-F238E27FC236}">
                    <a16:creationId xmlns:a16="http://schemas.microsoft.com/office/drawing/2014/main" xmlns="" id="{9D2300DC-DB34-451E-A696-1DC9A7C40B4E}"/>
                  </a:ext>
                </a:extLst>
              </p:cNvPr>
              <p:cNvSpPr/>
              <p:nvPr/>
            </p:nvSpPr>
            <p:spPr>
              <a:xfrm>
                <a:off x="4599" y="3193"/>
                <a:ext cx="1" cy="2"/>
              </a:xfrm>
              <a:custGeom>
                <a:avLst/>
                <a:gdLst/>
                <a:ahLst/>
                <a:cxnLst>
                  <a:cxn ang="0">
                    <a:pos x="1" y="0"/>
                  </a:cxn>
                  <a:cxn ang="0">
                    <a:pos x="1" y="0"/>
                  </a:cxn>
                  <a:cxn ang="0">
                    <a:pos x="1" y="0"/>
                  </a:cxn>
                </a:cxnLst>
                <a:rect l="0" t="0" r="0" b="0"/>
                <a:pathLst>
                  <a:path w="1" h="3">
                    <a:moveTo>
                      <a:pt x="1" y="1"/>
                    </a:moveTo>
                    <a:cubicBezTo>
                      <a:pt x="1" y="1"/>
                      <a:pt x="1" y="1"/>
                      <a:pt x="1" y="0"/>
                    </a:cubicBezTo>
                    <a:cubicBezTo>
                      <a:pt x="0" y="2"/>
                      <a:pt x="0" y="3"/>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20" name="Freeform 154">
                <a:extLst>
                  <a:ext uri="{FF2B5EF4-FFF2-40B4-BE49-F238E27FC236}">
                    <a16:creationId xmlns:a16="http://schemas.microsoft.com/office/drawing/2014/main" xmlns="" id="{AC0CF1FB-E030-4DE7-8B0D-F8B58F6FB33A}"/>
                  </a:ext>
                </a:extLst>
              </p:cNvPr>
              <p:cNvSpPr/>
              <p:nvPr/>
            </p:nvSpPr>
            <p:spPr>
              <a:xfrm>
                <a:off x="4604" y="318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21" name="Freeform 155">
                <a:extLst>
                  <a:ext uri="{FF2B5EF4-FFF2-40B4-BE49-F238E27FC236}">
                    <a16:creationId xmlns:a16="http://schemas.microsoft.com/office/drawing/2014/main" xmlns="" id="{235494B8-7DC3-44E6-9E56-DB8037FB4E4A}"/>
                  </a:ext>
                </a:extLst>
              </p:cNvPr>
              <p:cNvSpPr/>
              <p:nvPr/>
            </p:nvSpPr>
            <p:spPr>
              <a:xfrm>
                <a:off x="4599" y="3191"/>
                <a:ext cx="0" cy="2"/>
              </a:xfrm>
              <a:custGeom>
                <a:avLst/>
                <a:gdLst/>
                <a:ahLst/>
                <a:cxnLst>
                  <a:cxn ang="0">
                    <a:pos x="0" y="1"/>
                  </a:cxn>
                  <a:cxn ang="0">
                    <a:pos x="0" y="0"/>
                  </a:cxn>
                  <a:cxn ang="0">
                    <a:pos x="0" y="2"/>
                  </a:cxn>
                  <a:cxn ang="0">
                    <a:pos x="0" y="1"/>
                  </a:cxn>
                </a:cxnLst>
                <a:rect l="0" t="0" r="0" b="0"/>
                <a:pathLst>
                  <a:path w="1" h="2">
                    <a:moveTo>
                      <a:pt x="1" y="1"/>
                    </a:moveTo>
                    <a:cubicBezTo>
                      <a:pt x="1" y="0"/>
                      <a:pt x="1" y="0"/>
                      <a:pt x="1" y="0"/>
                    </a:cubicBezTo>
                    <a:cubicBezTo>
                      <a:pt x="0" y="2"/>
                      <a:pt x="0" y="2"/>
                      <a:pt x="0" y="2"/>
                    </a:cubicBezTo>
                    <a:cubicBezTo>
                      <a:pt x="0" y="2"/>
                      <a:pt x="0" y="2"/>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22" name="Freeform 156">
                <a:extLst>
                  <a:ext uri="{FF2B5EF4-FFF2-40B4-BE49-F238E27FC236}">
                    <a16:creationId xmlns:a16="http://schemas.microsoft.com/office/drawing/2014/main" xmlns="" id="{91C05ED5-41E2-460D-985E-E3E6B96B6896}"/>
                  </a:ext>
                </a:extLst>
              </p:cNvPr>
              <p:cNvSpPr/>
              <p:nvPr/>
            </p:nvSpPr>
            <p:spPr>
              <a:xfrm>
                <a:off x="4587" y="3177"/>
                <a:ext cx="19" cy="17"/>
              </a:xfrm>
              <a:custGeom>
                <a:avLst/>
                <a:gdLst/>
                <a:ahLst/>
                <a:cxnLst>
                  <a:cxn ang="0">
                    <a:pos x="9" y="0"/>
                  </a:cxn>
                  <a:cxn ang="0">
                    <a:pos x="8" y="1"/>
                  </a:cxn>
                  <a:cxn ang="0">
                    <a:pos x="4" y="3"/>
                  </a:cxn>
                  <a:cxn ang="0">
                    <a:pos x="0" y="6"/>
                  </a:cxn>
                  <a:cxn ang="0">
                    <a:pos x="3" y="5"/>
                  </a:cxn>
                  <a:cxn ang="0">
                    <a:pos x="0" y="7"/>
                  </a:cxn>
                  <a:cxn ang="0">
                    <a:pos x="3" y="8"/>
                  </a:cxn>
                  <a:cxn ang="0">
                    <a:pos x="5" y="8"/>
                  </a:cxn>
                  <a:cxn ang="0">
                    <a:pos x="8" y="12"/>
                  </a:cxn>
                  <a:cxn ang="0">
                    <a:pos x="12" y="9"/>
                  </a:cxn>
                  <a:cxn ang="0">
                    <a:pos x="9" y="12"/>
                  </a:cxn>
                  <a:cxn ang="0">
                    <a:pos x="9" y="12"/>
                  </a:cxn>
                  <a:cxn ang="0">
                    <a:pos x="9" y="14"/>
                  </a:cxn>
                  <a:cxn ang="0">
                    <a:pos x="14" y="9"/>
                  </a:cxn>
                  <a:cxn ang="0">
                    <a:pos x="9" y="15"/>
                  </a:cxn>
                  <a:cxn ang="0">
                    <a:pos x="13" y="12"/>
                  </a:cxn>
                  <a:cxn ang="0">
                    <a:pos x="16" y="8"/>
                  </a:cxn>
                  <a:cxn ang="0">
                    <a:pos x="18" y="7"/>
                  </a:cxn>
                  <a:cxn ang="0">
                    <a:pos x="10" y="10"/>
                  </a:cxn>
                  <a:cxn ang="0">
                    <a:pos x="13" y="8"/>
                  </a:cxn>
                  <a:cxn ang="0">
                    <a:pos x="14" y="4"/>
                  </a:cxn>
                  <a:cxn ang="0">
                    <a:pos x="9" y="8"/>
                  </a:cxn>
                  <a:cxn ang="0">
                    <a:pos x="10" y="6"/>
                  </a:cxn>
                  <a:cxn ang="0">
                    <a:pos x="9" y="7"/>
                  </a:cxn>
                  <a:cxn ang="0">
                    <a:pos x="10" y="4"/>
                  </a:cxn>
                  <a:cxn ang="0">
                    <a:pos x="5" y="8"/>
                  </a:cxn>
                  <a:cxn ang="0">
                    <a:pos x="12" y="2"/>
                  </a:cxn>
                  <a:cxn ang="0">
                    <a:pos x="9" y="4"/>
                  </a:cxn>
                  <a:cxn ang="0">
                    <a:pos x="7" y="6"/>
                  </a:cxn>
                  <a:cxn ang="0">
                    <a:pos x="11" y="2"/>
                  </a:cxn>
                  <a:cxn ang="0">
                    <a:pos x="8" y="4"/>
                  </a:cxn>
                  <a:cxn ang="0">
                    <a:pos x="5" y="5"/>
                  </a:cxn>
                  <a:cxn ang="0">
                    <a:pos x="5" y="4"/>
                  </a:cxn>
                  <a:cxn ang="0">
                    <a:pos x="10" y="1"/>
                  </a:cxn>
                  <a:cxn ang="0">
                    <a:pos x="12" y="0"/>
                  </a:cxn>
                  <a:cxn ang="0">
                    <a:pos x="6" y="3"/>
                  </a:cxn>
                  <a:cxn ang="0">
                    <a:pos x="9" y="0"/>
                  </a:cxn>
                </a:cxnLst>
                <a:rect l="0" t="0" r="0" b="0"/>
                <a:pathLst>
                  <a:path w="23" h="21">
                    <a:moveTo>
                      <a:pt x="12" y="0"/>
                    </a:moveTo>
                    <a:cubicBezTo>
                      <a:pt x="10" y="1"/>
                      <a:pt x="10" y="2"/>
                      <a:pt x="10" y="2"/>
                    </a:cubicBezTo>
                    <a:cubicBezTo>
                      <a:pt x="7" y="4"/>
                      <a:pt x="8" y="3"/>
                      <a:pt x="6" y="4"/>
                    </a:cubicBezTo>
                    <a:cubicBezTo>
                      <a:pt x="5" y="6"/>
                      <a:pt x="3" y="6"/>
                      <a:pt x="0" y="8"/>
                    </a:cubicBezTo>
                    <a:cubicBezTo>
                      <a:pt x="0" y="9"/>
                      <a:pt x="4" y="6"/>
                      <a:pt x="4" y="7"/>
                    </a:cubicBezTo>
                    <a:cubicBezTo>
                      <a:pt x="1" y="9"/>
                      <a:pt x="1" y="9"/>
                      <a:pt x="1" y="9"/>
                    </a:cubicBezTo>
                    <a:cubicBezTo>
                      <a:pt x="3" y="9"/>
                      <a:pt x="6" y="8"/>
                      <a:pt x="4" y="10"/>
                    </a:cubicBezTo>
                    <a:cubicBezTo>
                      <a:pt x="4" y="11"/>
                      <a:pt x="5" y="11"/>
                      <a:pt x="7" y="10"/>
                    </a:cubicBezTo>
                    <a:cubicBezTo>
                      <a:pt x="7" y="13"/>
                      <a:pt x="11" y="13"/>
                      <a:pt x="10" y="16"/>
                    </a:cubicBezTo>
                    <a:cubicBezTo>
                      <a:pt x="15" y="12"/>
                      <a:pt x="15" y="12"/>
                      <a:pt x="15" y="12"/>
                    </a:cubicBezTo>
                    <a:cubicBezTo>
                      <a:pt x="13" y="15"/>
                      <a:pt x="15" y="13"/>
                      <a:pt x="12" y="15"/>
                    </a:cubicBezTo>
                    <a:cubicBezTo>
                      <a:pt x="13" y="15"/>
                      <a:pt x="12" y="15"/>
                      <a:pt x="12" y="15"/>
                    </a:cubicBezTo>
                    <a:cubicBezTo>
                      <a:pt x="8" y="19"/>
                      <a:pt x="13" y="16"/>
                      <a:pt x="12" y="18"/>
                    </a:cubicBezTo>
                    <a:cubicBezTo>
                      <a:pt x="13" y="17"/>
                      <a:pt x="17" y="13"/>
                      <a:pt x="18" y="12"/>
                    </a:cubicBezTo>
                    <a:cubicBezTo>
                      <a:pt x="13" y="17"/>
                      <a:pt x="18" y="13"/>
                      <a:pt x="12" y="19"/>
                    </a:cubicBezTo>
                    <a:cubicBezTo>
                      <a:pt x="11" y="21"/>
                      <a:pt x="17" y="14"/>
                      <a:pt x="16" y="15"/>
                    </a:cubicBezTo>
                    <a:cubicBezTo>
                      <a:pt x="19" y="13"/>
                      <a:pt x="17" y="14"/>
                      <a:pt x="20" y="11"/>
                    </a:cubicBezTo>
                    <a:cubicBezTo>
                      <a:pt x="22" y="9"/>
                      <a:pt x="19" y="13"/>
                      <a:pt x="22" y="9"/>
                    </a:cubicBezTo>
                    <a:cubicBezTo>
                      <a:pt x="23" y="7"/>
                      <a:pt x="16" y="12"/>
                      <a:pt x="13" y="13"/>
                    </a:cubicBezTo>
                    <a:cubicBezTo>
                      <a:pt x="16" y="10"/>
                      <a:pt x="16" y="10"/>
                      <a:pt x="16" y="10"/>
                    </a:cubicBezTo>
                    <a:cubicBezTo>
                      <a:pt x="13" y="12"/>
                      <a:pt x="12" y="11"/>
                      <a:pt x="17" y="6"/>
                    </a:cubicBezTo>
                    <a:cubicBezTo>
                      <a:pt x="14" y="9"/>
                      <a:pt x="18" y="4"/>
                      <a:pt x="11" y="10"/>
                    </a:cubicBezTo>
                    <a:cubicBezTo>
                      <a:pt x="13" y="8"/>
                      <a:pt x="13" y="8"/>
                      <a:pt x="13" y="8"/>
                    </a:cubicBezTo>
                    <a:cubicBezTo>
                      <a:pt x="11" y="9"/>
                      <a:pt x="11" y="9"/>
                      <a:pt x="11" y="9"/>
                    </a:cubicBezTo>
                    <a:cubicBezTo>
                      <a:pt x="11" y="9"/>
                      <a:pt x="14" y="6"/>
                      <a:pt x="13" y="6"/>
                    </a:cubicBezTo>
                    <a:cubicBezTo>
                      <a:pt x="11" y="9"/>
                      <a:pt x="10" y="9"/>
                      <a:pt x="7" y="11"/>
                    </a:cubicBezTo>
                    <a:cubicBezTo>
                      <a:pt x="15" y="3"/>
                      <a:pt x="15" y="3"/>
                      <a:pt x="15" y="3"/>
                    </a:cubicBezTo>
                    <a:cubicBezTo>
                      <a:pt x="12" y="6"/>
                      <a:pt x="12" y="6"/>
                      <a:pt x="12" y="6"/>
                    </a:cubicBezTo>
                    <a:cubicBezTo>
                      <a:pt x="13" y="5"/>
                      <a:pt x="10" y="7"/>
                      <a:pt x="9" y="8"/>
                    </a:cubicBezTo>
                    <a:cubicBezTo>
                      <a:pt x="8" y="7"/>
                      <a:pt x="12" y="5"/>
                      <a:pt x="14" y="3"/>
                    </a:cubicBezTo>
                    <a:cubicBezTo>
                      <a:pt x="15" y="2"/>
                      <a:pt x="8" y="7"/>
                      <a:pt x="10" y="5"/>
                    </a:cubicBezTo>
                    <a:cubicBezTo>
                      <a:pt x="7" y="7"/>
                      <a:pt x="7" y="7"/>
                      <a:pt x="7" y="7"/>
                    </a:cubicBezTo>
                    <a:cubicBezTo>
                      <a:pt x="6" y="7"/>
                      <a:pt x="9" y="5"/>
                      <a:pt x="7" y="5"/>
                    </a:cubicBezTo>
                    <a:cubicBezTo>
                      <a:pt x="11" y="2"/>
                      <a:pt x="11" y="3"/>
                      <a:pt x="13" y="2"/>
                    </a:cubicBezTo>
                    <a:cubicBezTo>
                      <a:pt x="14" y="1"/>
                      <a:pt x="14" y="1"/>
                      <a:pt x="15" y="0"/>
                    </a:cubicBezTo>
                    <a:cubicBezTo>
                      <a:pt x="8" y="4"/>
                      <a:pt x="8" y="4"/>
                      <a:pt x="8" y="4"/>
                    </a:cubicBezTo>
                    <a:cubicBezTo>
                      <a:pt x="13" y="1"/>
                      <a:pt x="12" y="0"/>
                      <a:pt x="1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23" name="Freeform 157">
                <a:extLst>
                  <a:ext uri="{FF2B5EF4-FFF2-40B4-BE49-F238E27FC236}">
                    <a16:creationId xmlns:a16="http://schemas.microsoft.com/office/drawing/2014/main" xmlns="" id="{45059C6A-C410-4C0E-A30C-DA1AE8309D30}"/>
                  </a:ext>
                </a:extLst>
              </p:cNvPr>
              <p:cNvSpPr/>
              <p:nvPr/>
            </p:nvSpPr>
            <p:spPr>
              <a:xfrm>
                <a:off x="4599" y="3176"/>
                <a:ext cx="2" cy="1"/>
              </a:xfrm>
              <a:custGeom>
                <a:avLst/>
                <a:gdLst/>
                <a:ahLst/>
                <a:cxnLst>
                  <a:cxn ang="0">
                    <a:pos x="0" y="1"/>
                  </a:cxn>
                  <a:cxn ang="0">
                    <a:pos x="2" y="0"/>
                  </a:cxn>
                  <a:cxn ang="0">
                    <a:pos x="2" y="0"/>
                  </a:cxn>
                  <a:cxn ang="0">
                    <a:pos x="0" y="1"/>
                  </a:cxn>
                </a:cxnLst>
                <a:rect l="0" t="0" r="0" b="0"/>
                <a:pathLst>
                  <a:path w="2" h="1">
                    <a:moveTo>
                      <a:pt x="0" y="1"/>
                    </a:moveTo>
                    <a:lnTo>
                      <a:pt x="2" y="0"/>
                    </a:lnTo>
                    <a:lnTo>
                      <a:pt x="2"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24" name="Freeform 158">
                <a:extLst>
                  <a:ext uri="{FF2B5EF4-FFF2-40B4-BE49-F238E27FC236}">
                    <a16:creationId xmlns:a16="http://schemas.microsoft.com/office/drawing/2014/main" xmlns="" id="{D955C2DC-E8B2-41A2-8A36-D7C33E500C7A}"/>
                  </a:ext>
                </a:extLst>
              </p:cNvPr>
              <p:cNvSpPr/>
              <p:nvPr/>
            </p:nvSpPr>
            <p:spPr>
              <a:xfrm>
                <a:off x="4597" y="3176"/>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25" name="Rectangle 159">
                <a:extLst>
                  <a:ext uri="{FF2B5EF4-FFF2-40B4-BE49-F238E27FC236}">
                    <a16:creationId xmlns:a16="http://schemas.microsoft.com/office/drawing/2014/main" xmlns="" id="{3F2B8705-FEBA-4706-9CD1-18E44444ED56}"/>
                  </a:ext>
                </a:extLst>
              </p:cNvPr>
              <p:cNvSpPr/>
              <p:nvPr/>
            </p:nvSpPr>
            <p:spPr>
              <a:xfrm>
                <a:off x="4590" y="3185"/>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626" name="Freeform 160">
                <a:extLst>
                  <a:ext uri="{FF2B5EF4-FFF2-40B4-BE49-F238E27FC236}">
                    <a16:creationId xmlns:a16="http://schemas.microsoft.com/office/drawing/2014/main" xmlns="" id="{640428E7-B4F5-4DCB-8963-2CE2173376E0}"/>
                  </a:ext>
                </a:extLst>
              </p:cNvPr>
              <p:cNvSpPr/>
              <p:nvPr/>
            </p:nvSpPr>
            <p:spPr>
              <a:xfrm>
                <a:off x="4599" y="3177"/>
                <a:ext cx="3" cy="3"/>
              </a:xfrm>
              <a:custGeom>
                <a:avLst/>
                <a:gdLst/>
                <a:ahLst/>
                <a:cxnLst>
                  <a:cxn ang="0">
                    <a:pos x="3" y="0"/>
                  </a:cxn>
                  <a:cxn ang="0">
                    <a:pos x="0" y="3"/>
                  </a:cxn>
                  <a:cxn ang="0">
                    <a:pos x="3" y="0"/>
                  </a:cxn>
                </a:cxnLst>
                <a:rect l="0" t="0" r="0" b="0"/>
                <a:pathLst>
                  <a:path w="3" h="3">
                    <a:moveTo>
                      <a:pt x="3" y="0"/>
                    </a:moveTo>
                    <a:lnTo>
                      <a:pt x="0" y="3"/>
                    </a:lnTo>
                    <a:lnTo>
                      <a:pt x="3"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27" name="Freeform 161">
                <a:extLst>
                  <a:ext uri="{FF2B5EF4-FFF2-40B4-BE49-F238E27FC236}">
                    <a16:creationId xmlns:a16="http://schemas.microsoft.com/office/drawing/2014/main" xmlns="" id="{3B04564C-2646-440A-9B80-7BB19FACC20E}"/>
                  </a:ext>
                </a:extLst>
              </p:cNvPr>
              <p:cNvSpPr/>
              <p:nvPr/>
            </p:nvSpPr>
            <p:spPr>
              <a:xfrm>
                <a:off x="4601" y="3180"/>
                <a:ext cx="2" cy="1"/>
              </a:xfrm>
              <a:custGeom>
                <a:avLst/>
                <a:gdLst/>
                <a:ahLst/>
                <a:cxnLst>
                  <a:cxn ang="0">
                    <a:pos x="0" y="1"/>
                  </a:cxn>
                  <a:cxn ang="0">
                    <a:pos x="2" y="0"/>
                  </a:cxn>
                  <a:cxn ang="0">
                    <a:pos x="0" y="1"/>
                  </a:cxn>
                </a:cxnLst>
                <a:rect l="0" t="0" r="0" b="0"/>
                <a:pathLst>
                  <a:path w="2" h="2">
                    <a:moveTo>
                      <a:pt x="0" y="2"/>
                    </a:moveTo>
                    <a:cubicBezTo>
                      <a:pt x="2" y="1"/>
                      <a:pt x="2" y="1"/>
                      <a:pt x="2" y="1"/>
                    </a:cubicBezTo>
                    <a:cubicBezTo>
                      <a:pt x="2" y="0"/>
                      <a:pt x="1" y="1"/>
                      <a:pt x="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28" name="Rectangle 162">
                <a:extLst>
                  <a:ext uri="{FF2B5EF4-FFF2-40B4-BE49-F238E27FC236}">
                    <a16:creationId xmlns:a16="http://schemas.microsoft.com/office/drawing/2014/main" xmlns="" id="{7E72E253-3920-444B-B50B-4D271DD0959A}"/>
                  </a:ext>
                </a:extLst>
              </p:cNvPr>
              <p:cNvSpPr/>
              <p:nvPr/>
            </p:nvSpPr>
            <p:spPr>
              <a:xfrm>
                <a:off x="4599" y="3176"/>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629" name="Freeform 163">
                <a:extLst>
                  <a:ext uri="{FF2B5EF4-FFF2-40B4-BE49-F238E27FC236}">
                    <a16:creationId xmlns:a16="http://schemas.microsoft.com/office/drawing/2014/main" xmlns="" id="{BEBA6F46-3638-46E9-85C1-B35811DFFE7F}"/>
                  </a:ext>
                </a:extLst>
              </p:cNvPr>
              <p:cNvSpPr/>
              <p:nvPr/>
            </p:nvSpPr>
            <p:spPr>
              <a:xfrm>
                <a:off x="4580" y="3172"/>
                <a:ext cx="19" cy="11"/>
              </a:xfrm>
              <a:custGeom>
                <a:avLst/>
                <a:gdLst/>
                <a:ahLst/>
                <a:cxnLst>
                  <a:cxn ang="0">
                    <a:pos x="3" y="5"/>
                  </a:cxn>
                  <a:cxn ang="0">
                    <a:pos x="1" y="7"/>
                  </a:cxn>
                  <a:cxn ang="0">
                    <a:pos x="9" y="4"/>
                  </a:cxn>
                  <a:cxn ang="0">
                    <a:pos x="3" y="8"/>
                  </a:cxn>
                  <a:cxn ang="0">
                    <a:pos x="9" y="7"/>
                  </a:cxn>
                  <a:cxn ang="0">
                    <a:pos x="6" y="9"/>
                  </a:cxn>
                  <a:cxn ang="0">
                    <a:pos x="14" y="5"/>
                  </a:cxn>
                  <a:cxn ang="0">
                    <a:pos x="5" y="11"/>
                  </a:cxn>
                  <a:cxn ang="0">
                    <a:pos x="5" y="11"/>
                  </a:cxn>
                  <a:cxn ang="0">
                    <a:pos x="8" y="10"/>
                  </a:cxn>
                  <a:cxn ang="0">
                    <a:pos x="13" y="7"/>
                  </a:cxn>
                  <a:cxn ang="0">
                    <a:pos x="16" y="5"/>
                  </a:cxn>
                  <a:cxn ang="0">
                    <a:pos x="13" y="5"/>
                  </a:cxn>
                  <a:cxn ang="0">
                    <a:pos x="16" y="4"/>
                  </a:cxn>
                  <a:cxn ang="0">
                    <a:pos x="14" y="5"/>
                  </a:cxn>
                  <a:cxn ang="0">
                    <a:pos x="16" y="3"/>
                  </a:cxn>
                  <a:cxn ang="0">
                    <a:pos x="14" y="4"/>
                  </a:cxn>
                  <a:cxn ang="0">
                    <a:pos x="14" y="4"/>
                  </a:cxn>
                  <a:cxn ang="0">
                    <a:pos x="11" y="5"/>
                  </a:cxn>
                  <a:cxn ang="0">
                    <a:pos x="14" y="3"/>
                  </a:cxn>
                  <a:cxn ang="0">
                    <a:pos x="12" y="5"/>
                  </a:cxn>
                  <a:cxn ang="0">
                    <a:pos x="15" y="1"/>
                  </a:cxn>
                  <a:cxn ang="0">
                    <a:pos x="12" y="2"/>
                  </a:cxn>
                  <a:cxn ang="0">
                    <a:pos x="14" y="1"/>
                  </a:cxn>
                  <a:cxn ang="0">
                    <a:pos x="8" y="5"/>
                  </a:cxn>
                  <a:cxn ang="0">
                    <a:pos x="13" y="1"/>
                  </a:cxn>
                  <a:cxn ang="0">
                    <a:pos x="11" y="1"/>
                  </a:cxn>
                  <a:cxn ang="0">
                    <a:pos x="12" y="0"/>
                  </a:cxn>
                  <a:cxn ang="0">
                    <a:pos x="9" y="1"/>
                  </a:cxn>
                  <a:cxn ang="0">
                    <a:pos x="9" y="2"/>
                  </a:cxn>
                  <a:cxn ang="0">
                    <a:pos x="7" y="3"/>
                  </a:cxn>
                  <a:cxn ang="0">
                    <a:pos x="8" y="2"/>
                  </a:cxn>
                  <a:cxn ang="0">
                    <a:pos x="4" y="4"/>
                  </a:cxn>
                  <a:cxn ang="0">
                    <a:pos x="6" y="3"/>
                  </a:cxn>
                  <a:cxn ang="0">
                    <a:pos x="3" y="5"/>
                  </a:cxn>
                </a:cxnLst>
                <a:rect l="0" t="0" r="0" b="0"/>
                <a:pathLst>
                  <a:path w="23" h="13">
                    <a:moveTo>
                      <a:pt x="4" y="7"/>
                    </a:moveTo>
                    <a:cubicBezTo>
                      <a:pt x="0" y="9"/>
                      <a:pt x="3" y="8"/>
                      <a:pt x="2" y="9"/>
                    </a:cubicBezTo>
                    <a:cubicBezTo>
                      <a:pt x="5" y="9"/>
                      <a:pt x="11" y="5"/>
                      <a:pt x="12" y="5"/>
                    </a:cubicBezTo>
                    <a:cubicBezTo>
                      <a:pt x="4" y="10"/>
                      <a:pt x="4" y="10"/>
                      <a:pt x="4" y="10"/>
                    </a:cubicBezTo>
                    <a:cubicBezTo>
                      <a:pt x="5" y="10"/>
                      <a:pt x="4" y="12"/>
                      <a:pt x="11" y="9"/>
                    </a:cubicBezTo>
                    <a:cubicBezTo>
                      <a:pt x="8" y="11"/>
                      <a:pt x="8" y="11"/>
                      <a:pt x="8" y="11"/>
                    </a:cubicBezTo>
                    <a:cubicBezTo>
                      <a:pt x="8" y="11"/>
                      <a:pt x="19" y="4"/>
                      <a:pt x="17" y="6"/>
                    </a:cubicBezTo>
                    <a:cubicBezTo>
                      <a:pt x="12" y="9"/>
                      <a:pt x="12" y="10"/>
                      <a:pt x="7" y="13"/>
                    </a:cubicBezTo>
                    <a:cubicBezTo>
                      <a:pt x="7" y="13"/>
                      <a:pt x="7" y="13"/>
                      <a:pt x="7" y="13"/>
                    </a:cubicBezTo>
                    <a:cubicBezTo>
                      <a:pt x="8" y="13"/>
                      <a:pt x="11" y="12"/>
                      <a:pt x="10" y="12"/>
                    </a:cubicBezTo>
                    <a:cubicBezTo>
                      <a:pt x="12" y="11"/>
                      <a:pt x="15" y="9"/>
                      <a:pt x="16" y="9"/>
                    </a:cubicBezTo>
                    <a:cubicBezTo>
                      <a:pt x="16" y="9"/>
                      <a:pt x="18" y="7"/>
                      <a:pt x="20" y="6"/>
                    </a:cubicBezTo>
                    <a:cubicBezTo>
                      <a:pt x="18" y="7"/>
                      <a:pt x="19" y="6"/>
                      <a:pt x="16" y="7"/>
                    </a:cubicBezTo>
                    <a:cubicBezTo>
                      <a:pt x="19" y="5"/>
                      <a:pt x="17" y="7"/>
                      <a:pt x="20" y="5"/>
                    </a:cubicBezTo>
                    <a:cubicBezTo>
                      <a:pt x="17" y="6"/>
                      <a:pt x="17" y="6"/>
                      <a:pt x="17" y="6"/>
                    </a:cubicBezTo>
                    <a:cubicBezTo>
                      <a:pt x="18" y="6"/>
                      <a:pt x="20" y="5"/>
                      <a:pt x="20" y="4"/>
                    </a:cubicBezTo>
                    <a:cubicBezTo>
                      <a:pt x="19" y="5"/>
                      <a:pt x="17" y="6"/>
                      <a:pt x="17" y="5"/>
                    </a:cubicBezTo>
                    <a:cubicBezTo>
                      <a:pt x="18" y="5"/>
                      <a:pt x="18" y="5"/>
                      <a:pt x="18" y="5"/>
                    </a:cubicBezTo>
                    <a:cubicBezTo>
                      <a:pt x="17" y="5"/>
                      <a:pt x="18" y="4"/>
                      <a:pt x="14" y="7"/>
                    </a:cubicBezTo>
                    <a:cubicBezTo>
                      <a:pt x="18" y="4"/>
                      <a:pt x="18" y="4"/>
                      <a:pt x="18" y="4"/>
                    </a:cubicBezTo>
                    <a:cubicBezTo>
                      <a:pt x="15" y="6"/>
                      <a:pt x="15" y="6"/>
                      <a:pt x="15" y="6"/>
                    </a:cubicBezTo>
                    <a:cubicBezTo>
                      <a:pt x="16" y="5"/>
                      <a:pt x="23" y="0"/>
                      <a:pt x="19" y="2"/>
                    </a:cubicBezTo>
                    <a:cubicBezTo>
                      <a:pt x="18" y="2"/>
                      <a:pt x="16" y="3"/>
                      <a:pt x="15" y="3"/>
                    </a:cubicBezTo>
                    <a:cubicBezTo>
                      <a:pt x="13" y="5"/>
                      <a:pt x="18" y="2"/>
                      <a:pt x="18" y="2"/>
                    </a:cubicBezTo>
                    <a:cubicBezTo>
                      <a:pt x="15" y="4"/>
                      <a:pt x="12" y="6"/>
                      <a:pt x="10" y="7"/>
                    </a:cubicBezTo>
                    <a:cubicBezTo>
                      <a:pt x="13" y="5"/>
                      <a:pt x="9" y="7"/>
                      <a:pt x="16" y="2"/>
                    </a:cubicBezTo>
                    <a:cubicBezTo>
                      <a:pt x="17" y="2"/>
                      <a:pt x="13" y="3"/>
                      <a:pt x="14" y="2"/>
                    </a:cubicBezTo>
                    <a:cubicBezTo>
                      <a:pt x="15" y="1"/>
                      <a:pt x="15" y="1"/>
                      <a:pt x="15" y="1"/>
                    </a:cubicBezTo>
                    <a:cubicBezTo>
                      <a:pt x="10" y="4"/>
                      <a:pt x="18" y="0"/>
                      <a:pt x="12" y="2"/>
                    </a:cubicBezTo>
                    <a:cubicBezTo>
                      <a:pt x="11" y="3"/>
                      <a:pt x="11" y="3"/>
                      <a:pt x="11" y="3"/>
                    </a:cubicBezTo>
                    <a:cubicBezTo>
                      <a:pt x="9" y="4"/>
                      <a:pt x="9" y="4"/>
                      <a:pt x="9" y="4"/>
                    </a:cubicBezTo>
                    <a:cubicBezTo>
                      <a:pt x="10" y="3"/>
                      <a:pt x="10" y="3"/>
                      <a:pt x="10" y="3"/>
                    </a:cubicBezTo>
                    <a:cubicBezTo>
                      <a:pt x="7" y="5"/>
                      <a:pt x="6" y="5"/>
                      <a:pt x="5" y="5"/>
                    </a:cubicBezTo>
                    <a:cubicBezTo>
                      <a:pt x="4" y="6"/>
                      <a:pt x="7" y="5"/>
                      <a:pt x="8" y="4"/>
                    </a:cubicBezTo>
                    <a:cubicBezTo>
                      <a:pt x="6" y="5"/>
                      <a:pt x="3" y="7"/>
                      <a:pt x="4" y="7"/>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0" name="Freeform 164">
                <a:extLst>
                  <a:ext uri="{FF2B5EF4-FFF2-40B4-BE49-F238E27FC236}">
                    <a16:creationId xmlns:a16="http://schemas.microsoft.com/office/drawing/2014/main" xmlns="" id="{395840BF-58DA-47C3-B6E9-929A3B7A2FF8}"/>
                  </a:ext>
                </a:extLst>
              </p:cNvPr>
              <p:cNvSpPr/>
              <p:nvPr/>
            </p:nvSpPr>
            <p:spPr>
              <a:xfrm>
                <a:off x="4595" y="3176"/>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1" name="Freeform 165">
                <a:extLst>
                  <a:ext uri="{FF2B5EF4-FFF2-40B4-BE49-F238E27FC236}">
                    <a16:creationId xmlns:a16="http://schemas.microsoft.com/office/drawing/2014/main" xmlns="" id="{7D5B7F72-ADA9-4745-B712-5F24DFCC8073}"/>
                  </a:ext>
                </a:extLst>
              </p:cNvPr>
              <p:cNvSpPr/>
              <p:nvPr/>
            </p:nvSpPr>
            <p:spPr>
              <a:xfrm>
                <a:off x="4574" y="3168"/>
                <a:ext cx="24" cy="9"/>
              </a:xfrm>
              <a:custGeom>
                <a:avLst/>
                <a:gdLst/>
                <a:ahLst/>
                <a:cxnLst>
                  <a:cxn ang="0">
                    <a:pos x="13" y="4"/>
                  </a:cxn>
                  <a:cxn ang="0">
                    <a:pos x="16" y="2"/>
                  </a:cxn>
                  <a:cxn ang="0">
                    <a:pos x="9" y="6"/>
                  </a:cxn>
                  <a:cxn ang="0">
                    <a:pos x="7" y="6"/>
                  </a:cxn>
                  <a:cxn ang="0">
                    <a:pos x="14" y="3"/>
                  </a:cxn>
                  <a:cxn ang="0">
                    <a:pos x="14" y="2"/>
                  </a:cxn>
                  <a:cxn ang="0">
                    <a:pos x="10" y="4"/>
                  </a:cxn>
                  <a:cxn ang="0">
                    <a:pos x="8" y="4"/>
                  </a:cxn>
                  <a:cxn ang="0">
                    <a:pos x="9" y="4"/>
                  </a:cxn>
                  <a:cxn ang="0">
                    <a:pos x="14" y="1"/>
                  </a:cxn>
                  <a:cxn ang="0">
                    <a:pos x="1" y="5"/>
                  </a:cxn>
                  <a:cxn ang="0">
                    <a:pos x="2" y="5"/>
                  </a:cxn>
                  <a:cxn ang="0">
                    <a:pos x="8" y="3"/>
                  </a:cxn>
                  <a:cxn ang="0">
                    <a:pos x="6" y="4"/>
                  </a:cxn>
                  <a:cxn ang="0">
                    <a:pos x="3" y="5"/>
                  </a:cxn>
                  <a:cxn ang="0">
                    <a:pos x="5" y="9"/>
                  </a:cxn>
                  <a:cxn ang="0">
                    <a:pos x="5" y="9"/>
                  </a:cxn>
                  <a:cxn ang="0">
                    <a:pos x="9" y="7"/>
                  </a:cxn>
                  <a:cxn ang="0">
                    <a:pos x="14" y="4"/>
                  </a:cxn>
                  <a:cxn ang="0">
                    <a:pos x="12" y="5"/>
                  </a:cxn>
                  <a:cxn ang="0">
                    <a:pos x="17" y="3"/>
                  </a:cxn>
                  <a:cxn ang="0">
                    <a:pos x="19" y="2"/>
                  </a:cxn>
                  <a:cxn ang="0">
                    <a:pos x="19" y="1"/>
                  </a:cxn>
                  <a:cxn ang="0">
                    <a:pos x="13" y="4"/>
                  </a:cxn>
                </a:cxnLst>
                <a:rect l="0" t="0" r="0" b="0"/>
                <a:pathLst>
                  <a:path w="29" h="11">
                    <a:moveTo>
                      <a:pt x="16" y="6"/>
                    </a:moveTo>
                    <a:cubicBezTo>
                      <a:pt x="16" y="5"/>
                      <a:pt x="19" y="4"/>
                      <a:pt x="20" y="3"/>
                    </a:cubicBezTo>
                    <a:cubicBezTo>
                      <a:pt x="18" y="4"/>
                      <a:pt x="15" y="6"/>
                      <a:pt x="11" y="8"/>
                    </a:cubicBezTo>
                    <a:cubicBezTo>
                      <a:pt x="13" y="6"/>
                      <a:pt x="9" y="8"/>
                      <a:pt x="9" y="8"/>
                    </a:cubicBezTo>
                    <a:cubicBezTo>
                      <a:pt x="11" y="7"/>
                      <a:pt x="16" y="4"/>
                      <a:pt x="17" y="4"/>
                    </a:cubicBezTo>
                    <a:cubicBezTo>
                      <a:pt x="16" y="4"/>
                      <a:pt x="18" y="3"/>
                      <a:pt x="18" y="3"/>
                    </a:cubicBezTo>
                    <a:cubicBezTo>
                      <a:pt x="15" y="5"/>
                      <a:pt x="16" y="3"/>
                      <a:pt x="13" y="5"/>
                    </a:cubicBezTo>
                    <a:cubicBezTo>
                      <a:pt x="10" y="7"/>
                      <a:pt x="8" y="7"/>
                      <a:pt x="10" y="6"/>
                    </a:cubicBezTo>
                    <a:cubicBezTo>
                      <a:pt x="12" y="5"/>
                      <a:pt x="11" y="5"/>
                      <a:pt x="12" y="5"/>
                    </a:cubicBezTo>
                    <a:cubicBezTo>
                      <a:pt x="16" y="3"/>
                      <a:pt x="14" y="4"/>
                      <a:pt x="17" y="2"/>
                    </a:cubicBezTo>
                    <a:cubicBezTo>
                      <a:pt x="11" y="4"/>
                      <a:pt x="11" y="2"/>
                      <a:pt x="2" y="7"/>
                    </a:cubicBezTo>
                    <a:cubicBezTo>
                      <a:pt x="0" y="8"/>
                      <a:pt x="3" y="7"/>
                      <a:pt x="3" y="7"/>
                    </a:cubicBezTo>
                    <a:cubicBezTo>
                      <a:pt x="5" y="6"/>
                      <a:pt x="8" y="5"/>
                      <a:pt x="10" y="4"/>
                    </a:cubicBezTo>
                    <a:cubicBezTo>
                      <a:pt x="8" y="5"/>
                      <a:pt x="11" y="4"/>
                      <a:pt x="8" y="6"/>
                    </a:cubicBezTo>
                    <a:cubicBezTo>
                      <a:pt x="4" y="7"/>
                      <a:pt x="4" y="7"/>
                      <a:pt x="4" y="7"/>
                    </a:cubicBezTo>
                    <a:cubicBezTo>
                      <a:pt x="3" y="9"/>
                      <a:pt x="5" y="11"/>
                      <a:pt x="7" y="11"/>
                    </a:cubicBezTo>
                    <a:cubicBezTo>
                      <a:pt x="7" y="11"/>
                      <a:pt x="7" y="11"/>
                      <a:pt x="7" y="11"/>
                    </a:cubicBezTo>
                    <a:cubicBezTo>
                      <a:pt x="9" y="9"/>
                      <a:pt x="10" y="10"/>
                      <a:pt x="11" y="9"/>
                    </a:cubicBezTo>
                    <a:cubicBezTo>
                      <a:pt x="17" y="6"/>
                      <a:pt x="17" y="6"/>
                      <a:pt x="17" y="6"/>
                    </a:cubicBezTo>
                    <a:cubicBezTo>
                      <a:pt x="16" y="6"/>
                      <a:pt x="17" y="6"/>
                      <a:pt x="15" y="7"/>
                    </a:cubicBezTo>
                    <a:cubicBezTo>
                      <a:pt x="18" y="6"/>
                      <a:pt x="19" y="5"/>
                      <a:pt x="21" y="4"/>
                    </a:cubicBezTo>
                    <a:cubicBezTo>
                      <a:pt x="22" y="4"/>
                      <a:pt x="20" y="5"/>
                      <a:pt x="24" y="3"/>
                    </a:cubicBezTo>
                    <a:cubicBezTo>
                      <a:pt x="29" y="0"/>
                      <a:pt x="20" y="5"/>
                      <a:pt x="24" y="2"/>
                    </a:cubicBezTo>
                    <a:lnTo>
                      <a:pt x="16" y="6"/>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2" name="Freeform 166">
                <a:extLst>
                  <a:ext uri="{FF2B5EF4-FFF2-40B4-BE49-F238E27FC236}">
                    <a16:creationId xmlns:a16="http://schemas.microsoft.com/office/drawing/2014/main" xmlns="" id="{782D1BC0-F402-4E67-A059-05F91153B6FE}"/>
                  </a:ext>
                </a:extLst>
              </p:cNvPr>
              <p:cNvSpPr/>
              <p:nvPr/>
            </p:nvSpPr>
            <p:spPr>
              <a:xfrm>
                <a:off x="4588" y="3172"/>
                <a:ext cx="2" cy="2"/>
              </a:xfrm>
              <a:custGeom>
                <a:avLst/>
                <a:gdLst/>
                <a:ahLst/>
                <a:cxnLst>
                  <a:cxn ang="0">
                    <a:pos x="2" y="0"/>
                  </a:cxn>
                  <a:cxn ang="0">
                    <a:pos x="0" y="2"/>
                  </a:cxn>
                  <a:cxn ang="0">
                    <a:pos x="1" y="1"/>
                  </a:cxn>
                  <a:cxn ang="0">
                    <a:pos x="2" y="0"/>
                  </a:cxn>
                </a:cxnLst>
                <a:rect l="0" t="0" r="0" b="0"/>
                <a:pathLst>
                  <a:path w="2" h="2">
                    <a:moveTo>
                      <a:pt x="2" y="0"/>
                    </a:moveTo>
                    <a:lnTo>
                      <a:pt x="0" y="2"/>
                    </a:lnTo>
                    <a:lnTo>
                      <a:pt x="1"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3" name="Freeform 167">
                <a:extLst>
                  <a:ext uri="{FF2B5EF4-FFF2-40B4-BE49-F238E27FC236}">
                    <a16:creationId xmlns:a16="http://schemas.microsoft.com/office/drawing/2014/main" xmlns="" id="{2F87080C-27C5-4729-A0F9-CD138325FD2B}"/>
                  </a:ext>
                </a:extLst>
              </p:cNvPr>
              <p:cNvSpPr/>
              <p:nvPr/>
            </p:nvSpPr>
            <p:spPr>
              <a:xfrm>
                <a:off x="4580" y="3176"/>
                <a:ext cx="3" cy="2"/>
              </a:xfrm>
              <a:custGeom>
                <a:avLst/>
                <a:gdLst/>
                <a:ahLst/>
                <a:cxnLst>
                  <a:cxn ang="0">
                    <a:pos x="0" y="2"/>
                  </a:cxn>
                  <a:cxn ang="0">
                    <a:pos x="2" y="1"/>
                  </a:cxn>
                  <a:cxn ang="0">
                    <a:pos x="0" y="2"/>
                  </a:cxn>
                </a:cxnLst>
                <a:rect l="0" t="0" r="0" b="0"/>
                <a:pathLst>
                  <a:path w="4" h="2">
                    <a:moveTo>
                      <a:pt x="0" y="2"/>
                    </a:moveTo>
                    <a:cubicBezTo>
                      <a:pt x="3" y="1"/>
                      <a:pt x="3" y="1"/>
                      <a:pt x="3" y="1"/>
                    </a:cubicBezTo>
                    <a:cubicBezTo>
                      <a:pt x="4" y="0"/>
                      <a:pt x="2" y="1"/>
                      <a:pt x="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4" name="Freeform 168">
                <a:extLst>
                  <a:ext uri="{FF2B5EF4-FFF2-40B4-BE49-F238E27FC236}">
                    <a16:creationId xmlns:a16="http://schemas.microsoft.com/office/drawing/2014/main" xmlns="" id="{8F5E2AC1-487D-4847-9472-0BD0105EA4CA}"/>
                  </a:ext>
                </a:extLst>
              </p:cNvPr>
              <p:cNvSpPr/>
              <p:nvPr/>
            </p:nvSpPr>
            <p:spPr>
              <a:xfrm>
                <a:off x="4586" y="3169"/>
                <a:ext cx="2" cy="1"/>
              </a:xfrm>
              <a:custGeom>
                <a:avLst/>
                <a:gdLst/>
                <a:ahLst/>
                <a:cxnLst>
                  <a:cxn ang="0">
                    <a:pos x="2" y="0"/>
                  </a:cxn>
                  <a:cxn ang="0">
                    <a:pos x="1" y="1"/>
                  </a:cxn>
                  <a:cxn ang="0">
                    <a:pos x="0" y="1"/>
                  </a:cxn>
                  <a:cxn ang="0">
                    <a:pos x="2" y="0"/>
                  </a:cxn>
                </a:cxnLst>
                <a:rect l="0" t="0" r="0" b="0"/>
                <a:pathLst>
                  <a:path w="2" h="1">
                    <a:moveTo>
                      <a:pt x="2" y="0"/>
                    </a:moveTo>
                    <a:cubicBezTo>
                      <a:pt x="1" y="1"/>
                      <a:pt x="1" y="1"/>
                      <a:pt x="1" y="1"/>
                    </a:cubicBezTo>
                    <a:cubicBezTo>
                      <a:pt x="0" y="1"/>
                      <a:pt x="0" y="1"/>
                      <a:pt x="0" y="1"/>
                    </a:cubicBezTo>
                    <a:cubicBezTo>
                      <a:pt x="1" y="1"/>
                      <a:pt x="2" y="1"/>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5" name="Freeform 169">
                <a:extLst>
                  <a:ext uri="{FF2B5EF4-FFF2-40B4-BE49-F238E27FC236}">
                    <a16:creationId xmlns:a16="http://schemas.microsoft.com/office/drawing/2014/main" xmlns="" id="{B684507D-CF20-4817-8651-C5C8783B21D8}"/>
                  </a:ext>
                </a:extLst>
              </p:cNvPr>
              <p:cNvSpPr/>
              <p:nvPr/>
            </p:nvSpPr>
            <p:spPr>
              <a:xfrm>
                <a:off x="4574" y="3169"/>
                <a:ext cx="11" cy="5"/>
              </a:xfrm>
              <a:custGeom>
                <a:avLst/>
                <a:gdLst/>
                <a:ahLst/>
                <a:cxnLst>
                  <a:cxn ang="0">
                    <a:pos x="0" y="3"/>
                  </a:cxn>
                  <a:cxn ang="0">
                    <a:pos x="0" y="5"/>
                  </a:cxn>
                  <a:cxn ang="0">
                    <a:pos x="10" y="0"/>
                  </a:cxn>
                  <a:cxn ang="0">
                    <a:pos x="4" y="3"/>
                  </a:cxn>
                  <a:cxn ang="0">
                    <a:pos x="4" y="2"/>
                  </a:cxn>
                  <a:cxn ang="0">
                    <a:pos x="0" y="3"/>
                  </a:cxn>
                </a:cxnLst>
                <a:rect l="0" t="0" r="0" b="0"/>
                <a:pathLst>
                  <a:path w="13" h="6">
                    <a:moveTo>
                      <a:pt x="0" y="4"/>
                    </a:moveTo>
                    <a:cubicBezTo>
                      <a:pt x="1" y="5"/>
                      <a:pt x="4" y="4"/>
                      <a:pt x="1" y="6"/>
                    </a:cubicBezTo>
                    <a:cubicBezTo>
                      <a:pt x="5" y="5"/>
                      <a:pt x="9" y="3"/>
                      <a:pt x="12" y="1"/>
                    </a:cubicBezTo>
                    <a:cubicBezTo>
                      <a:pt x="13" y="0"/>
                      <a:pt x="6" y="3"/>
                      <a:pt x="5" y="4"/>
                    </a:cubicBezTo>
                    <a:cubicBezTo>
                      <a:pt x="8" y="2"/>
                      <a:pt x="4" y="3"/>
                      <a:pt x="5" y="3"/>
                    </a:cubicBezTo>
                    <a:lnTo>
                      <a:pt x="0" y="4"/>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6" name="Freeform 170">
                <a:extLst>
                  <a:ext uri="{FF2B5EF4-FFF2-40B4-BE49-F238E27FC236}">
                    <a16:creationId xmlns:a16="http://schemas.microsoft.com/office/drawing/2014/main" xmlns="" id="{99A4D37B-0005-4FD4-8D39-A2D6B89DEDC1}"/>
                  </a:ext>
                </a:extLst>
              </p:cNvPr>
              <p:cNvSpPr/>
              <p:nvPr/>
            </p:nvSpPr>
            <p:spPr>
              <a:xfrm>
                <a:off x="4571" y="3156"/>
                <a:ext cx="21" cy="15"/>
              </a:xfrm>
              <a:custGeom>
                <a:avLst/>
                <a:gdLst/>
                <a:ahLst/>
                <a:cxnLst>
                  <a:cxn ang="0">
                    <a:pos x="12" y="9"/>
                  </a:cxn>
                  <a:cxn ang="0">
                    <a:pos x="12" y="9"/>
                  </a:cxn>
                  <a:cxn ang="0">
                    <a:pos x="14" y="8"/>
                  </a:cxn>
                  <a:cxn ang="0">
                    <a:pos x="16" y="7"/>
                  </a:cxn>
                  <a:cxn ang="0">
                    <a:pos x="14" y="8"/>
                  </a:cxn>
                  <a:cxn ang="0">
                    <a:pos x="12" y="7"/>
                  </a:cxn>
                  <a:cxn ang="0">
                    <a:pos x="8" y="9"/>
                  </a:cxn>
                  <a:cxn ang="0">
                    <a:pos x="14" y="6"/>
                  </a:cxn>
                  <a:cxn ang="0">
                    <a:pos x="6" y="9"/>
                  </a:cxn>
                  <a:cxn ang="0">
                    <a:pos x="8" y="7"/>
                  </a:cxn>
                  <a:cxn ang="0">
                    <a:pos x="9" y="7"/>
                  </a:cxn>
                  <a:cxn ang="0">
                    <a:pos x="9" y="6"/>
                  </a:cxn>
                  <a:cxn ang="0">
                    <a:pos x="13" y="4"/>
                  </a:cxn>
                  <a:cxn ang="0">
                    <a:pos x="12" y="3"/>
                  </a:cxn>
                  <a:cxn ang="0">
                    <a:pos x="14" y="3"/>
                  </a:cxn>
                  <a:cxn ang="0">
                    <a:pos x="10" y="2"/>
                  </a:cxn>
                  <a:cxn ang="0">
                    <a:pos x="12" y="1"/>
                  </a:cxn>
                  <a:cxn ang="0">
                    <a:pos x="5" y="3"/>
                  </a:cxn>
                  <a:cxn ang="0">
                    <a:pos x="5" y="3"/>
                  </a:cxn>
                  <a:cxn ang="0">
                    <a:pos x="11" y="1"/>
                  </a:cxn>
                  <a:cxn ang="0">
                    <a:pos x="8" y="1"/>
                  </a:cxn>
                  <a:cxn ang="0">
                    <a:pos x="12" y="0"/>
                  </a:cxn>
                  <a:cxn ang="0">
                    <a:pos x="6" y="1"/>
                  </a:cxn>
                  <a:cxn ang="0">
                    <a:pos x="7" y="0"/>
                  </a:cxn>
                  <a:cxn ang="0">
                    <a:pos x="0" y="2"/>
                  </a:cxn>
                  <a:cxn ang="0">
                    <a:pos x="2" y="5"/>
                  </a:cxn>
                  <a:cxn ang="0">
                    <a:pos x="6" y="4"/>
                  </a:cxn>
                  <a:cxn ang="0">
                    <a:pos x="2" y="6"/>
                  </a:cxn>
                  <a:cxn ang="0">
                    <a:pos x="6" y="5"/>
                  </a:cxn>
                  <a:cxn ang="0">
                    <a:pos x="2" y="7"/>
                  </a:cxn>
                  <a:cxn ang="0">
                    <a:pos x="6" y="6"/>
                  </a:cxn>
                  <a:cxn ang="0">
                    <a:pos x="1" y="7"/>
                  </a:cxn>
                  <a:cxn ang="0">
                    <a:pos x="5" y="11"/>
                  </a:cxn>
                  <a:cxn ang="0">
                    <a:pos x="8" y="10"/>
                  </a:cxn>
                  <a:cxn ang="0">
                    <a:pos x="9" y="12"/>
                  </a:cxn>
                  <a:cxn ang="0">
                    <a:pos x="12" y="11"/>
                  </a:cxn>
                  <a:cxn ang="0">
                    <a:pos x="5" y="14"/>
                  </a:cxn>
                  <a:cxn ang="0">
                    <a:pos x="6" y="14"/>
                  </a:cxn>
                  <a:cxn ang="0">
                    <a:pos x="8" y="13"/>
                  </a:cxn>
                  <a:cxn ang="0">
                    <a:pos x="7" y="15"/>
                  </a:cxn>
                  <a:cxn ang="0">
                    <a:pos x="15" y="10"/>
                  </a:cxn>
                  <a:cxn ang="0">
                    <a:pos x="17" y="7"/>
                  </a:cxn>
                  <a:cxn ang="0">
                    <a:pos x="12" y="9"/>
                  </a:cxn>
                </a:cxnLst>
                <a:rect l="0" t="0" r="0" b="0"/>
                <a:pathLst>
                  <a:path w="26" h="19">
                    <a:moveTo>
                      <a:pt x="16" y="12"/>
                    </a:moveTo>
                    <a:cubicBezTo>
                      <a:pt x="16" y="12"/>
                      <a:pt x="14" y="13"/>
                      <a:pt x="15" y="12"/>
                    </a:cubicBezTo>
                    <a:cubicBezTo>
                      <a:pt x="17" y="11"/>
                      <a:pt x="18" y="11"/>
                      <a:pt x="18" y="11"/>
                    </a:cubicBezTo>
                    <a:cubicBezTo>
                      <a:pt x="23" y="9"/>
                      <a:pt x="17" y="11"/>
                      <a:pt x="20" y="10"/>
                    </a:cubicBezTo>
                    <a:cubicBezTo>
                      <a:pt x="18" y="11"/>
                      <a:pt x="18" y="11"/>
                      <a:pt x="18" y="11"/>
                    </a:cubicBezTo>
                    <a:cubicBezTo>
                      <a:pt x="18" y="10"/>
                      <a:pt x="13" y="12"/>
                      <a:pt x="16" y="10"/>
                    </a:cubicBezTo>
                    <a:cubicBezTo>
                      <a:pt x="14" y="10"/>
                      <a:pt x="14" y="10"/>
                      <a:pt x="11" y="12"/>
                    </a:cubicBezTo>
                    <a:cubicBezTo>
                      <a:pt x="15" y="9"/>
                      <a:pt x="15" y="10"/>
                      <a:pt x="18" y="8"/>
                    </a:cubicBezTo>
                    <a:cubicBezTo>
                      <a:pt x="17" y="8"/>
                      <a:pt x="12" y="10"/>
                      <a:pt x="8" y="12"/>
                    </a:cubicBezTo>
                    <a:cubicBezTo>
                      <a:pt x="13" y="9"/>
                      <a:pt x="7" y="11"/>
                      <a:pt x="11" y="9"/>
                    </a:cubicBezTo>
                    <a:cubicBezTo>
                      <a:pt x="11" y="9"/>
                      <a:pt x="12" y="8"/>
                      <a:pt x="12" y="9"/>
                    </a:cubicBezTo>
                    <a:cubicBezTo>
                      <a:pt x="18" y="7"/>
                      <a:pt x="11" y="9"/>
                      <a:pt x="12" y="8"/>
                    </a:cubicBezTo>
                    <a:cubicBezTo>
                      <a:pt x="17" y="6"/>
                      <a:pt x="17" y="6"/>
                      <a:pt x="17" y="6"/>
                    </a:cubicBezTo>
                    <a:cubicBezTo>
                      <a:pt x="16" y="6"/>
                      <a:pt x="12" y="7"/>
                      <a:pt x="16" y="5"/>
                    </a:cubicBezTo>
                    <a:cubicBezTo>
                      <a:pt x="18" y="4"/>
                      <a:pt x="18" y="4"/>
                      <a:pt x="18" y="4"/>
                    </a:cubicBezTo>
                    <a:cubicBezTo>
                      <a:pt x="14" y="5"/>
                      <a:pt x="15" y="3"/>
                      <a:pt x="13" y="3"/>
                    </a:cubicBezTo>
                    <a:cubicBezTo>
                      <a:pt x="16" y="2"/>
                      <a:pt x="16" y="2"/>
                      <a:pt x="16" y="2"/>
                    </a:cubicBezTo>
                    <a:cubicBezTo>
                      <a:pt x="12" y="2"/>
                      <a:pt x="15" y="3"/>
                      <a:pt x="7" y="5"/>
                    </a:cubicBezTo>
                    <a:cubicBezTo>
                      <a:pt x="16" y="2"/>
                      <a:pt x="4" y="5"/>
                      <a:pt x="7" y="4"/>
                    </a:cubicBezTo>
                    <a:cubicBezTo>
                      <a:pt x="11" y="2"/>
                      <a:pt x="9" y="4"/>
                      <a:pt x="14" y="2"/>
                    </a:cubicBezTo>
                    <a:cubicBezTo>
                      <a:pt x="9" y="4"/>
                      <a:pt x="12" y="2"/>
                      <a:pt x="11" y="2"/>
                    </a:cubicBezTo>
                    <a:cubicBezTo>
                      <a:pt x="15" y="1"/>
                      <a:pt x="11" y="2"/>
                      <a:pt x="16" y="0"/>
                    </a:cubicBezTo>
                    <a:cubicBezTo>
                      <a:pt x="8" y="2"/>
                      <a:pt x="8" y="2"/>
                      <a:pt x="8" y="2"/>
                    </a:cubicBezTo>
                    <a:cubicBezTo>
                      <a:pt x="10" y="1"/>
                      <a:pt x="10" y="1"/>
                      <a:pt x="9" y="1"/>
                    </a:cubicBezTo>
                    <a:cubicBezTo>
                      <a:pt x="9" y="1"/>
                      <a:pt x="2" y="2"/>
                      <a:pt x="0" y="3"/>
                    </a:cubicBezTo>
                    <a:cubicBezTo>
                      <a:pt x="3" y="4"/>
                      <a:pt x="5" y="5"/>
                      <a:pt x="3" y="7"/>
                    </a:cubicBezTo>
                    <a:cubicBezTo>
                      <a:pt x="9" y="5"/>
                      <a:pt x="3" y="8"/>
                      <a:pt x="8" y="6"/>
                    </a:cubicBezTo>
                    <a:cubicBezTo>
                      <a:pt x="3" y="8"/>
                      <a:pt x="3" y="8"/>
                      <a:pt x="3" y="8"/>
                    </a:cubicBezTo>
                    <a:cubicBezTo>
                      <a:pt x="4" y="9"/>
                      <a:pt x="6" y="7"/>
                      <a:pt x="8" y="7"/>
                    </a:cubicBezTo>
                    <a:cubicBezTo>
                      <a:pt x="9" y="7"/>
                      <a:pt x="6" y="8"/>
                      <a:pt x="3" y="9"/>
                    </a:cubicBezTo>
                    <a:cubicBezTo>
                      <a:pt x="3" y="10"/>
                      <a:pt x="5" y="8"/>
                      <a:pt x="8" y="8"/>
                    </a:cubicBezTo>
                    <a:cubicBezTo>
                      <a:pt x="2" y="10"/>
                      <a:pt x="2" y="10"/>
                      <a:pt x="2" y="10"/>
                    </a:cubicBezTo>
                    <a:cubicBezTo>
                      <a:pt x="5" y="11"/>
                      <a:pt x="10" y="12"/>
                      <a:pt x="7" y="15"/>
                    </a:cubicBezTo>
                    <a:cubicBezTo>
                      <a:pt x="11" y="13"/>
                      <a:pt x="11" y="13"/>
                      <a:pt x="11" y="13"/>
                    </a:cubicBezTo>
                    <a:cubicBezTo>
                      <a:pt x="9" y="15"/>
                      <a:pt x="21" y="11"/>
                      <a:pt x="12" y="16"/>
                    </a:cubicBezTo>
                    <a:cubicBezTo>
                      <a:pt x="16" y="14"/>
                      <a:pt x="16" y="14"/>
                      <a:pt x="16" y="14"/>
                    </a:cubicBezTo>
                    <a:cubicBezTo>
                      <a:pt x="14" y="15"/>
                      <a:pt x="10" y="17"/>
                      <a:pt x="7" y="18"/>
                    </a:cubicBezTo>
                    <a:cubicBezTo>
                      <a:pt x="8" y="18"/>
                      <a:pt x="7" y="19"/>
                      <a:pt x="8" y="18"/>
                    </a:cubicBezTo>
                    <a:cubicBezTo>
                      <a:pt x="10" y="17"/>
                      <a:pt x="10" y="17"/>
                      <a:pt x="10" y="17"/>
                    </a:cubicBezTo>
                    <a:cubicBezTo>
                      <a:pt x="14" y="16"/>
                      <a:pt x="12" y="17"/>
                      <a:pt x="9" y="19"/>
                    </a:cubicBezTo>
                    <a:cubicBezTo>
                      <a:pt x="13" y="17"/>
                      <a:pt x="15" y="15"/>
                      <a:pt x="19" y="13"/>
                    </a:cubicBezTo>
                    <a:cubicBezTo>
                      <a:pt x="11" y="16"/>
                      <a:pt x="26" y="9"/>
                      <a:pt x="22" y="10"/>
                    </a:cubicBezTo>
                    <a:cubicBezTo>
                      <a:pt x="20" y="10"/>
                      <a:pt x="19" y="12"/>
                      <a:pt x="16" y="1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7" name="Freeform 171">
                <a:extLst>
                  <a:ext uri="{FF2B5EF4-FFF2-40B4-BE49-F238E27FC236}">
                    <a16:creationId xmlns:a16="http://schemas.microsoft.com/office/drawing/2014/main" xmlns="" id="{36147F6F-8A67-4EF4-B690-64200E5B47BA}"/>
                  </a:ext>
                </a:extLst>
              </p:cNvPr>
              <p:cNvSpPr/>
              <p:nvPr/>
            </p:nvSpPr>
            <p:spPr>
              <a:xfrm>
                <a:off x="4576" y="3171"/>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8" name="Freeform 172">
                <a:extLst>
                  <a:ext uri="{FF2B5EF4-FFF2-40B4-BE49-F238E27FC236}">
                    <a16:creationId xmlns:a16="http://schemas.microsoft.com/office/drawing/2014/main" xmlns="" id="{FAEA974B-7B2C-4047-BA26-2F471F80F21B}"/>
                  </a:ext>
                </a:extLst>
              </p:cNvPr>
              <p:cNvSpPr/>
              <p:nvPr/>
            </p:nvSpPr>
            <p:spPr>
              <a:xfrm>
                <a:off x="4577" y="3156"/>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1"/>
                      <a:pt x="0"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39" name="Rectangle 173">
                <a:extLst>
                  <a:ext uri="{FF2B5EF4-FFF2-40B4-BE49-F238E27FC236}">
                    <a16:creationId xmlns:a16="http://schemas.microsoft.com/office/drawing/2014/main" xmlns="" id="{ECA7250E-4F1A-4D28-B81A-352C432973DC}"/>
                  </a:ext>
                </a:extLst>
              </p:cNvPr>
              <p:cNvSpPr/>
              <p:nvPr/>
            </p:nvSpPr>
            <p:spPr>
              <a:xfrm>
                <a:off x="4578" y="3171"/>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640" name="Freeform 174">
                <a:extLst>
                  <a:ext uri="{FF2B5EF4-FFF2-40B4-BE49-F238E27FC236}">
                    <a16:creationId xmlns:a16="http://schemas.microsoft.com/office/drawing/2014/main" xmlns="" id="{E71F7521-DF37-49CC-959D-1151FC2ED3D3}"/>
                  </a:ext>
                </a:extLst>
              </p:cNvPr>
              <p:cNvSpPr/>
              <p:nvPr/>
            </p:nvSpPr>
            <p:spPr>
              <a:xfrm>
                <a:off x="4585" y="3167"/>
                <a:ext cx="1" cy="1"/>
              </a:xfrm>
              <a:custGeom>
                <a:avLst/>
                <a:gdLst/>
                <a:ahLst/>
                <a:cxnLst>
                  <a:cxn ang="0">
                    <a:pos x="1" y="1"/>
                  </a:cxn>
                  <a:cxn ang="0">
                    <a:pos x="1" y="0"/>
                  </a:cxn>
                  <a:cxn ang="0">
                    <a:pos x="0" y="1"/>
                  </a:cxn>
                  <a:cxn ang="0">
                    <a:pos x="1" y="1"/>
                  </a:cxn>
                </a:cxnLst>
                <a:rect l="0" t="0" r="0" b="0"/>
                <a:pathLst>
                  <a:path w="1" h="1">
                    <a:moveTo>
                      <a:pt x="1" y="1"/>
                    </a:moveTo>
                    <a:lnTo>
                      <a:pt x="1" y="0"/>
                    </a:lnTo>
                    <a:lnTo>
                      <a:pt x="0" y="1"/>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1" name="Freeform 175">
                <a:extLst>
                  <a:ext uri="{FF2B5EF4-FFF2-40B4-BE49-F238E27FC236}">
                    <a16:creationId xmlns:a16="http://schemas.microsoft.com/office/drawing/2014/main" xmlns="" id="{B35B2136-FC60-450F-9A66-C02BD44DB6EC}"/>
                  </a:ext>
                </a:extLst>
              </p:cNvPr>
              <p:cNvSpPr/>
              <p:nvPr/>
            </p:nvSpPr>
            <p:spPr>
              <a:xfrm>
                <a:off x="4581" y="3153"/>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2" name="Freeform 176">
                <a:extLst>
                  <a:ext uri="{FF2B5EF4-FFF2-40B4-BE49-F238E27FC236}">
                    <a16:creationId xmlns:a16="http://schemas.microsoft.com/office/drawing/2014/main" xmlns="" id="{CAC7EEB7-EE05-4B65-8317-FB81458471C0}"/>
                  </a:ext>
                </a:extLst>
              </p:cNvPr>
              <p:cNvSpPr/>
              <p:nvPr/>
            </p:nvSpPr>
            <p:spPr>
              <a:xfrm>
                <a:off x="4582"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3" name="Freeform 177">
                <a:extLst>
                  <a:ext uri="{FF2B5EF4-FFF2-40B4-BE49-F238E27FC236}">
                    <a16:creationId xmlns:a16="http://schemas.microsoft.com/office/drawing/2014/main" xmlns="" id="{B395CD41-AC8F-4901-B902-BE381343FF39}"/>
                  </a:ext>
                </a:extLst>
              </p:cNvPr>
              <p:cNvSpPr/>
              <p:nvPr/>
            </p:nvSpPr>
            <p:spPr>
              <a:xfrm>
                <a:off x="4559" y="3131"/>
                <a:ext cx="27" cy="26"/>
              </a:xfrm>
              <a:custGeom>
                <a:avLst/>
                <a:gdLst/>
                <a:ahLst/>
                <a:cxnLst>
                  <a:cxn ang="0">
                    <a:pos x="14" y="2"/>
                  </a:cxn>
                  <a:cxn ang="0">
                    <a:pos x="9" y="0"/>
                  </a:cxn>
                  <a:cxn ang="0">
                    <a:pos x="5" y="0"/>
                  </a:cxn>
                  <a:cxn ang="0">
                    <a:pos x="9" y="2"/>
                  </a:cxn>
                  <a:cxn ang="0">
                    <a:pos x="9" y="5"/>
                  </a:cxn>
                  <a:cxn ang="0">
                    <a:pos x="7" y="8"/>
                  </a:cxn>
                  <a:cxn ang="0">
                    <a:pos x="12" y="10"/>
                  </a:cxn>
                  <a:cxn ang="0">
                    <a:pos x="10" y="11"/>
                  </a:cxn>
                  <a:cxn ang="0">
                    <a:pos x="9" y="13"/>
                  </a:cxn>
                  <a:cxn ang="0">
                    <a:pos x="17" y="13"/>
                  </a:cxn>
                  <a:cxn ang="0">
                    <a:pos x="17" y="14"/>
                  </a:cxn>
                  <a:cxn ang="0">
                    <a:pos x="14" y="15"/>
                  </a:cxn>
                  <a:cxn ang="0">
                    <a:pos x="15" y="17"/>
                  </a:cxn>
                  <a:cxn ang="0">
                    <a:pos x="13" y="18"/>
                  </a:cxn>
                  <a:cxn ang="0">
                    <a:pos x="16" y="20"/>
                  </a:cxn>
                  <a:cxn ang="0">
                    <a:pos x="19" y="20"/>
                  </a:cxn>
                  <a:cxn ang="0">
                    <a:pos x="15" y="21"/>
                  </a:cxn>
                  <a:cxn ang="0">
                    <a:pos x="16" y="21"/>
                  </a:cxn>
                  <a:cxn ang="0">
                    <a:pos x="16" y="26"/>
                  </a:cxn>
                  <a:cxn ang="0">
                    <a:pos x="17" y="23"/>
                  </a:cxn>
                  <a:cxn ang="0">
                    <a:pos x="15" y="24"/>
                  </a:cxn>
                  <a:cxn ang="0">
                    <a:pos x="24" y="21"/>
                  </a:cxn>
                  <a:cxn ang="0">
                    <a:pos x="25" y="21"/>
                  </a:cxn>
                  <a:cxn ang="0">
                    <a:pos x="24" y="20"/>
                  </a:cxn>
                  <a:cxn ang="0">
                    <a:pos x="25" y="19"/>
                  </a:cxn>
                  <a:cxn ang="0">
                    <a:pos x="25" y="17"/>
                  </a:cxn>
                  <a:cxn ang="0">
                    <a:pos x="22" y="17"/>
                  </a:cxn>
                  <a:cxn ang="0">
                    <a:pos x="23" y="17"/>
                  </a:cxn>
                  <a:cxn ang="0">
                    <a:pos x="23" y="16"/>
                  </a:cxn>
                  <a:cxn ang="0">
                    <a:pos x="22" y="15"/>
                  </a:cxn>
                  <a:cxn ang="0">
                    <a:pos x="20" y="14"/>
                  </a:cxn>
                  <a:cxn ang="0">
                    <a:pos x="23" y="14"/>
                  </a:cxn>
                  <a:cxn ang="0">
                    <a:pos x="24" y="13"/>
                  </a:cxn>
                  <a:cxn ang="0">
                    <a:pos x="20" y="13"/>
                  </a:cxn>
                  <a:cxn ang="0">
                    <a:pos x="18" y="11"/>
                  </a:cxn>
                  <a:cxn ang="0">
                    <a:pos x="16" y="8"/>
                  </a:cxn>
                  <a:cxn ang="0">
                    <a:pos x="16" y="8"/>
                  </a:cxn>
                  <a:cxn ang="0">
                    <a:pos x="16" y="6"/>
                  </a:cxn>
                  <a:cxn ang="0">
                    <a:pos x="10" y="6"/>
                  </a:cxn>
                  <a:cxn ang="0">
                    <a:pos x="19" y="6"/>
                  </a:cxn>
                </a:cxnLst>
                <a:rect l="0" t="0" r="0" b="0"/>
                <a:pathLst>
                  <a:path w="32" h="32">
                    <a:moveTo>
                      <a:pt x="23" y="6"/>
                    </a:moveTo>
                    <a:cubicBezTo>
                      <a:pt x="22" y="5"/>
                      <a:pt x="21" y="4"/>
                      <a:pt x="17" y="3"/>
                    </a:cubicBezTo>
                    <a:cubicBezTo>
                      <a:pt x="20" y="3"/>
                      <a:pt x="20" y="3"/>
                      <a:pt x="20" y="3"/>
                    </a:cubicBezTo>
                    <a:cubicBezTo>
                      <a:pt x="19" y="3"/>
                      <a:pt x="15" y="1"/>
                      <a:pt x="11" y="0"/>
                    </a:cubicBezTo>
                    <a:cubicBezTo>
                      <a:pt x="13" y="1"/>
                      <a:pt x="13" y="1"/>
                      <a:pt x="13" y="1"/>
                    </a:cubicBezTo>
                    <a:cubicBezTo>
                      <a:pt x="16" y="3"/>
                      <a:pt x="9" y="0"/>
                      <a:pt x="7" y="1"/>
                    </a:cubicBezTo>
                    <a:cubicBezTo>
                      <a:pt x="8" y="2"/>
                      <a:pt x="17" y="4"/>
                      <a:pt x="15" y="4"/>
                    </a:cubicBezTo>
                    <a:cubicBezTo>
                      <a:pt x="15" y="4"/>
                      <a:pt x="13" y="4"/>
                      <a:pt x="11" y="3"/>
                    </a:cubicBezTo>
                    <a:cubicBezTo>
                      <a:pt x="10" y="4"/>
                      <a:pt x="17" y="5"/>
                      <a:pt x="18" y="6"/>
                    </a:cubicBezTo>
                    <a:cubicBezTo>
                      <a:pt x="0" y="3"/>
                      <a:pt x="22" y="8"/>
                      <a:pt x="11" y="7"/>
                    </a:cubicBezTo>
                    <a:cubicBezTo>
                      <a:pt x="12" y="8"/>
                      <a:pt x="11" y="9"/>
                      <a:pt x="14" y="10"/>
                    </a:cubicBezTo>
                    <a:cubicBezTo>
                      <a:pt x="10" y="9"/>
                      <a:pt x="14" y="10"/>
                      <a:pt x="9" y="10"/>
                    </a:cubicBezTo>
                    <a:cubicBezTo>
                      <a:pt x="19" y="11"/>
                      <a:pt x="4" y="12"/>
                      <a:pt x="17" y="12"/>
                    </a:cubicBezTo>
                    <a:cubicBezTo>
                      <a:pt x="13" y="13"/>
                      <a:pt x="18" y="13"/>
                      <a:pt x="15" y="13"/>
                    </a:cubicBezTo>
                    <a:cubicBezTo>
                      <a:pt x="13" y="13"/>
                      <a:pt x="13" y="13"/>
                      <a:pt x="13" y="13"/>
                    </a:cubicBezTo>
                    <a:cubicBezTo>
                      <a:pt x="11" y="13"/>
                      <a:pt x="19" y="14"/>
                      <a:pt x="13" y="14"/>
                    </a:cubicBezTo>
                    <a:cubicBezTo>
                      <a:pt x="12" y="15"/>
                      <a:pt x="16" y="14"/>
                      <a:pt x="20" y="15"/>
                    </a:cubicBezTo>
                    <a:cubicBezTo>
                      <a:pt x="18" y="16"/>
                      <a:pt x="16" y="15"/>
                      <a:pt x="11" y="16"/>
                    </a:cubicBezTo>
                    <a:cubicBezTo>
                      <a:pt x="17" y="16"/>
                      <a:pt x="14" y="16"/>
                      <a:pt x="17" y="17"/>
                    </a:cubicBezTo>
                    <a:cubicBezTo>
                      <a:pt x="18" y="17"/>
                      <a:pt x="19" y="16"/>
                      <a:pt x="21" y="16"/>
                    </a:cubicBezTo>
                    <a:cubicBezTo>
                      <a:pt x="20" y="17"/>
                      <a:pt x="25" y="17"/>
                      <a:pt x="27" y="17"/>
                    </a:cubicBezTo>
                    <a:cubicBezTo>
                      <a:pt x="20" y="18"/>
                      <a:pt x="27" y="17"/>
                      <a:pt x="21" y="18"/>
                    </a:cubicBezTo>
                    <a:cubicBezTo>
                      <a:pt x="18" y="17"/>
                      <a:pt x="18" y="17"/>
                      <a:pt x="14" y="17"/>
                    </a:cubicBezTo>
                    <a:cubicBezTo>
                      <a:pt x="13" y="18"/>
                      <a:pt x="14" y="19"/>
                      <a:pt x="17" y="19"/>
                    </a:cubicBezTo>
                    <a:cubicBezTo>
                      <a:pt x="16" y="20"/>
                      <a:pt x="14" y="19"/>
                      <a:pt x="13" y="20"/>
                    </a:cubicBezTo>
                    <a:cubicBezTo>
                      <a:pt x="11" y="21"/>
                      <a:pt x="20" y="20"/>
                      <a:pt x="18" y="21"/>
                    </a:cubicBezTo>
                    <a:cubicBezTo>
                      <a:pt x="14" y="21"/>
                      <a:pt x="14" y="21"/>
                      <a:pt x="14" y="21"/>
                    </a:cubicBezTo>
                    <a:cubicBezTo>
                      <a:pt x="19" y="21"/>
                      <a:pt x="13" y="23"/>
                      <a:pt x="16" y="23"/>
                    </a:cubicBezTo>
                    <a:cubicBezTo>
                      <a:pt x="20" y="23"/>
                      <a:pt x="20" y="23"/>
                      <a:pt x="20" y="23"/>
                    </a:cubicBezTo>
                    <a:cubicBezTo>
                      <a:pt x="11" y="24"/>
                      <a:pt x="25" y="23"/>
                      <a:pt x="19" y="25"/>
                    </a:cubicBezTo>
                    <a:cubicBezTo>
                      <a:pt x="24" y="24"/>
                      <a:pt x="28" y="24"/>
                      <a:pt x="28" y="24"/>
                    </a:cubicBezTo>
                    <a:cubicBezTo>
                      <a:pt x="23" y="25"/>
                      <a:pt x="23" y="25"/>
                      <a:pt x="23" y="25"/>
                    </a:cubicBezTo>
                    <a:cubicBezTo>
                      <a:pt x="26" y="24"/>
                      <a:pt x="17" y="26"/>
                      <a:pt x="14" y="25"/>
                    </a:cubicBezTo>
                    <a:cubicBezTo>
                      <a:pt x="17" y="26"/>
                      <a:pt x="14" y="27"/>
                      <a:pt x="18" y="27"/>
                    </a:cubicBezTo>
                    <a:cubicBezTo>
                      <a:pt x="14" y="27"/>
                      <a:pt x="14" y="27"/>
                      <a:pt x="14" y="27"/>
                    </a:cubicBezTo>
                    <a:cubicBezTo>
                      <a:pt x="14" y="28"/>
                      <a:pt x="24" y="26"/>
                      <a:pt x="20" y="27"/>
                    </a:cubicBezTo>
                    <a:cubicBezTo>
                      <a:pt x="17" y="28"/>
                      <a:pt x="17" y="28"/>
                      <a:pt x="17" y="28"/>
                    </a:cubicBezTo>
                    <a:cubicBezTo>
                      <a:pt x="18" y="29"/>
                      <a:pt x="12" y="32"/>
                      <a:pt x="20" y="32"/>
                    </a:cubicBezTo>
                    <a:cubicBezTo>
                      <a:pt x="22" y="31"/>
                      <a:pt x="28" y="29"/>
                      <a:pt x="30" y="29"/>
                    </a:cubicBezTo>
                    <a:cubicBezTo>
                      <a:pt x="28" y="29"/>
                      <a:pt x="23" y="29"/>
                      <a:pt x="21" y="29"/>
                    </a:cubicBezTo>
                    <a:cubicBezTo>
                      <a:pt x="26" y="28"/>
                      <a:pt x="26" y="28"/>
                      <a:pt x="26" y="28"/>
                    </a:cubicBezTo>
                    <a:cubicBezTo>
                      <a:pt x="22" y="29"/>
                      <a:pt x="20" y="29"/>
                      <a:pt x="18" y="30"/>
                    </a:cubicBezTo>
                    <a:cubicBezTo>
                      <a:pt x="15" y="30"/>
                      <a:pt x="22" y="28"/>
                      <a:pt x="19" y="28"/>
                    </a:cubicBezTo>
                    <a:cubicBezTo>
                      <a:pt x="24" y="27"/>
                      <a:pt x="25" y="28"/>
                      <a:pt x="29" y="27"/>
                    </a:cubicBezTo>
                    <a:cubicBezTo>
                      <a:pt x="26" y="27"/>
                      <a:pt x="26" y="27"/>
                      <a:pt x="26" y="27"/>
                    </a:cubicBezTo>
                    <a:cubicBezTo>
                      <a:pt x="28" y="27"/>
                      <a:pt x="28" y="26"/>
                      <a:pt x="30" y="26"/>
                    </a:cubicBezTo>
                    <a:cubicBezTo>
                      <a:pt x="24" y="27"/>
                      <a:pt x="32" y="25"/>
                      <a:pt x="29" y="24"/>
                    </a:cubicBezTo>
                    <a:cubicBezTo>
                      <a:pt x="29" y="25"/>
                      <a:pt x="29" y="25"/>
                      <a:pt x="29" y="25"/>
                    </a:cubicBezTo>
                    <a:cubicBezTo>
                      <a:pt x="26" y="26"/>
                      <a:pt x="26" y="25"/>
                      <a:pt x="25" y="25"/>
                    </a:cubicBezTo>
                    <a:cubicBezTo>
                      <a:pt x="29" y="24"/>
                      <a:pt x="28" y="24"/>
                      <a:pt x="30" y="24"/>
                    </a:cubicBezTo>
                    <a:cubicBezTo>
                      <a:pt x="28" y="24"/>
                      <a:pt x="23" y="24"/>
                      <a:pt x="23" y="24"/>
                    </a:cubicBezTo>
                    <a:cubicBezTo>
                      <a:pt x="28" y="23"/>
                      <a:pt x="25" y="23"/>
                      <a:pt x="30" y="22"/>
                    </a:cubicBezTo>
                    <a:cubicBezTo>
                      <a:pt x="25" y="23"/>
                      <a:pt x="28" y="21"/>
                      <a:pt x="25" y="22"/>
                    </a:cubicBezTo>
                    <a:cubicBezTo>
                      <a:pt x="24" y="22"/>
                      <a:pt x="24" y="21"/>
                      <a:pt x="27" y="21"/>
                    </a:cubicBezTo>
                    <a:cubicBezTo>
                      <a:pt x="28" y="21"/>
                      <a:pt x="28" y="21"/>
                      <a:pt x="28" y="21"/>
                    </a:cubicBezTo>
                    <a:cubicBezTo>
                      <a:pt x="28" y="21"/>
                      <a:pt x="28" y="21"/>
                      <a:pt x="28" y="21"/>
                    </a:cubicBezTo>
                    <a:cubicBezTo>
                      <a:pt x="29" y="21"/>
                      <a:pt x="29" y="21"/>
                      <a:pt x="29" y="21"/>
                    </a:cubicBezTo>
                    <a:cubicBezTo>
                      <a:pt x="29" y="20"/>
                      <a:pt x="25" y="21"/>
                      <a:pt x="28" y="20"/>
                    </a:cubicBezTo>
                    <a:cubicBezTo>
                      <a:pt x="30" y="20"/>
                      <a:pt x="30" y="20"/>
                      <a:pt x="30" y="20"/>
                    </a:cubicBezTo>
                    <a:cubicBezTo>
                      <a:pt x="31" y="20"/>
                      <a:pt x="22" y="20"/>
                      <a:pt x="27" y="19"/>
                    </a:cubicBezTo>
                    <a:cubicBezTo>
                      <a:pt x="24" y="19"/>
                      <a:pt x="24" y="19"/>
                      <a:pt x="18" y="20"/>
                    </a:cubicBezTo>
                    <a:cubicBezTo>
                      <a:pt x="20" y="19"/>
                      <a:pt x="24" y="19"/>
                      <a:pt x="24" y="18"/>
                    </a:cubicBezTo>
                    <a:cubicBezTo>
                      <a:pt x="19" y="19"/>
                      <a:pt x="25" y="18"/>
                      <a:pt x="22" y="18"/>
                    </a:cubicBezTo>
                    <a:cubicBezTo>
                      <a:pt x="27" y="18"/>
                      <a:pt x="24" y="18"/>
                      <a:pt x="28" y="18"/>
                    </a:cubicBezTo>
                    <a:cubicBezTo>
                      <a:pt x="31" y="17"/>
                      <a:pt x="24" y="17"/>
                      <a:pt x="25" y="17"/>
                    </a:cubicBezTo>
                    <a:cubicBezTo>
                      <a:pt x="29" y="16"/>
                      <a:pt x="29" y="16"/>
                      <a:pt x="29" y="16"/>
                    </a:cubicBezTo>
                    <a:cubicBezTo>
                      <a:pt x="27" y="16"/>
                      <a:pt x="23" y="16"/>
                      <a:pt x="27" y="16"/>
                    </a:cubicBezTo>
                    <a:cubicBezTo>
                      <a:pt x="24" y="16"/>
                      <a:pt x="24" y="16"/>
                      <a:pt x="24" y="16"/>
                    </a:cubicBezTo>
                    <a:cubicBezTo>
                      <a:pt x="25" y="16"/>
                      <a:pt x="24" y="15"/>
                      <a:pt x="28" y="15"/>
                    </a:cubicBezTo>
                    <a:cubicBezTo>
                      <a:pt x="22" y="14"/>
                      <a:pt x="22" y="14"/>
                      <a:pt x="22" y="14"/>
                    </a:cubicBezTo>
                    <a:cubicBezTo>
                      <a:pt x="29" y="14"/>
                      <a:pt x="22" y="13"/>
                      <a:pt x="16" y="12"/>
                    </a:cubicBezTo>
                    <a:cubicBezTo>
                      <a:pt x="17" y="12"/>
                      <a:pt x="18" y="11"/>
                      <a:pt x="19" y="11"/>
                    </a:cubicBezTo>
                    <a:cubicBezTo>
                      <a:pt x="22" y="12"/>
                      <a:pt x="22" y="12"/>
                      <a:pt x="22" y="12"/>
                    </a:cubicBezTo>
                    <a:cubicBezTo>
                      <a:pt x="22" y="12"/>
                      <a:pt x="26" y="12"/>
                      <a:pt x="20" y="11"/>
                    </a:cubicBezTo>
                    <a:cubicBezTo>
                      <a:pt x="19" y="10"/>
                      <a:pt x="24" y="11"/>
                      <a:pt x="25" y="11"/>
                    </a:cubicBezTo>
                    <a:cubicBezTo>
                      <a:pt x="17" y="9"/>
                      <a:pt x="31" y="10"/>
                      <a:pt x="19" y="8"/>
                    </a:cubicBezTo>
                    <a:cubicBezTo>
                      <a:pt x="19" y="8"/>
                      <a:pt x="17" y="8"/>
                      <a:pt x="17" y="9"/>
                    </a:cubicBezTo>
                    <a:cubicBezTo>
                      <a:pt x="16" y="8"/>
                      <a:pt x="13" y="8"/>
                      <a:pt x="13" y="8"/>
                    </a:cubicBezTo>
                    <a:cubicBezTo>
                      <a:pt x="13" y="7"/>
                      <a:pt x="17" y="8"/>
                      <a:pt x="15" y="7"/>
                    </a:cubicBezTo>
                    <a:cubicBezTo>
                      <a:pt x="23" y="8"/>
                      <a:pt x="23" y="8"/>
                      <a:pt x="23" y="8"/>
                    </a:cubicBezTo>
                    <a:cubicBezTo>
                      <a:pt x="30" y="9"/>
                      <a:pt x="13" y="4"/>
                      <a:pt x="23" y="6"/>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4" name="Freeform 178">
                <a:extLst>
                  <a:ext uri="{FF2B5EF4-FFF2-40B4-BE49-F238E27FC236}">
                    <a16:creationId xmlns:a16="http://schemas.microsoft.com/office/drawing/2014/main" xmlns="" id="{DB4B4C0F-9BD0-4B62-89EF-60ACECF93DD9}"/>
                  </a:ext>
                </a:extLst>
              </p:cNvPr>
              <p:cNvSpPr/>
              <p:nvPr/>
            </p:nvSpPr>
            <p:spPr>
              <a:xfrm>
                <a:off x="4578" y="3140"/>
                <a:ext cx="3" cy="1"/>
              </a:xfrm>
              <a:custGeom>
                <a:avLst/>
                <a:gdLst/>
                <a:ahLst/>
                <a:cxnLst>
                  <a:cxn ang="0">
                    <a:pos x="0" y="1"/>
                  </a:cxn>
                  <a:cxn ang="0">
                    <a:pos x="3" y="0"/>
                  </a:cxn>
                  <a:cxn ang="0">
                    <a:pos x="0" y="0"/>
                  </a:cxn>
                  <a:cxn ang="0">
                    <a:pos x="0" y="1"/>
                  </a:cxn>
                </a:cxnLst>
                <a:rect l="0" t="0" r="0" b="0"/>
                <a:pathLst>
                  <a:path w="4" h="1">
                    <a:moveTo>
                      <a:pt x="0" y="1"/>
                    </a:moveTo>
                    <a:cubicBezTo>
                      <a:pt x="4" y="0"/>
                      <a:pt x="4" y="0"/>
                      <a:pt x="4" y="0"/>
                    </a:cubicBezTo>
                    <a:cubicBezTo>
                      <a:pt x="0" y="0"/>
                      <a:pt x="0" y="0"/>
                      <a:pt x="0" y="0"/>
                    </a:cubicBezTo>
                    <a:cubicBezTo>
                      <a:pt x="1" y="0"/>
                      <a:pt x="1" y="1"/>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5" name="Freeform 179">
                <a:extLst>
                  <a:ext uri="{FF2B5EF4-FFF2-40B4-BE49-F238E27FC236}">
                    <a16:creationId xmlns:a16="http://schemas.microsoft.com/office/drawing/2014/main" xmlns="" id="{32FE109F-B8FE-4935-B68D-1977A4CBDCFA}"/>
                  </a:ext>
                </a:extLst>
              </p:cNvPr>
              <p:cNvSpPr/>
              <p:nvPr/>
            </p:nvSpPr>
            <p:spPr>
              <a:xfrm>
                <a:off x="4577" y="3140"/>
                <a:ext cx="1" cy="0"/>
              </a:xfrm>
              <a:custGeom>
                <a:avLst/>
                <a:gdLst/>
                <a:ahLst/>
                <a:cxnLst>
                  <a:cxn ang="0">
                    <a:pos x="1" y="0"/>
                  </a:cxn>
                  <a:cxn ang="0">
                    <a:pos x="0" y="0"/>
                  </a:cxn>
                  <a:cxn ang="0">
                    <a:pos x="0" y="0"/>
                  </a:cxn>
                  <a:cxn ang="0">
                    <a:pos x="1" y="0"/>
                  </a:cxn>
                </a:cxnLst>
                <a:rect l="0" t="0" r="0" b="0"/>
                <a:pathLst>
                  <a:path w="1" h="1">
                    <a:moveTo>
                      <a:pt x="1" y="0"/>
                    </a:moveTo>
                    <a:cubicBezTo>
                      <a:pt x="0" y="0"/>
                      <a:pt x="0" y="0"/>
                      <a:pt x="0" y="0"/>
                    </a:cubicBezTo>
                    <a:cubicBezTo>
                      <a:pt x="0" y="0"/>
                      <a:pt x="0" y="0"/>
                      <a:pt x="0" y="0"/>
                    </a:cubicBez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6" name="Freeform 180">
                <a:extLst>
                  <a:ext uri="{FF2B5EF4-FFF2-40B4-BE49-F238E27FC236}">
                    <a16:creationId xmlns:a16="http://schemas.microsoft.com/office/drawing/2014/main" xmlns="" id="{E9CCCF20-6EEA-494B-9284-7BB75109FEFB}"/>
                  </a:ext>
                </a:extLst>
              </p:cNvPr>
              <p:cNvSpPr/>
              <p:nvPr/>
            </p:nvSpPr>
            <p:spPr>
              <a:xfrm>
                <a:off x="4577" y="3133"/>
                <a:ext cx="2" cy="1"/>
              </a:xfrm>
              <a:custGeom>
                <a:avLst/>
                <a:gdLst/>
                <a:ahLst/>
                <a:cxnLst>
                  <a:cxn ang="0">
                    <a:pos x="1" y="1"/>
                  </a:cxn>
                  <a:cxn ang="0">
                    <a:pos x="1" y="1"/>
                  </a:cxn>
                  <a:cxn ang="0">
                    <a:pos x="1" y="1"/>
                  </a:cxn>
                </a:cxnLst>
                <a:rect l="0" t="0" r="0" b="0"/>
                <a:pathLst>
                  <a:path w="3" h="1">
                    <a:moveTo>
                      <a:pt x="2" y="1"/>
                    </a:moveTo>
                    <a:cubicBezTo>
                      <a:pt x="2" y="1"/>
                      <a:pt x="3" y="1"/>
                      <a:pt x="2" y="1"/>
                    </a:cubicBezTo>
                    <a:cubicBezTo>
                      <a:pt x="1" y="0"/>
                      <a:pt x="0" y="0"/>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7" name="Freeform 181">
                <a:extLst>
                  <a:ext uri="{FF2B5EF4-FFF2-40B4-BE49-F238E27FC236}">
                    <a16:creationId xmlns:a16="http://schemas.microsoft.com/office/drawing/2014/main" xmlns="" id="{17B5C9D7-4BDD-4694-8C4E-BDF4E1EBED79}"/>
                  </a:ext>
                </a:extLst>
              </p:cNvPr>
              <p:cNvSpPr/>
              <p:nvPr/>
            </p:nvSpPr>
            <p:spPr>
              <a:xfrm>
                <a:off x="4575" y="3133"/>
                <a:ext cx="2" cy="0"/>
              </a:xfrm>
              <a:custGeom>
                <a:avLst/>
                <a:gdLst/>
                <a:ahLst/>
                <a:cxnLst>
                  <a:cxn ang="0">
                    <a:pos x="2" y="0"/>
                  </a:cxn>
                  <a:cxn ang="0">
                    <a:pos x="0" y="0"/>
                  </a:cxn>
                  <a:cxn ang="0">
                    <a:pos x="1" y="0"/>
                  </a:cxn>
                  <a:cxn ang="0">
                    <a:pos x="2" y="0"/>
                  </a:cxn>
                </a:cxnLst>
                <a:rect l="0" t="0" r="0" b="0"/>
                <a:pathLst>
                  <a:path w="2" h="1">
                    <a:moveTo>
                      <a:pt x="2" y="0"/>
                    </a:moveTo>
                    <a:lnTo>
                      <a:pt x="0" y="0"/>
                    </a:lnTo>
                    <a:lnTo>
                      <a:pt x="1"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8" name="Freeform 182">
                <a:extLst>
                  <a:ext uri="{FF2B5EF4-FFF2-40B4-BE49-F238E27FC236}">
                    <a16:creationId xmlns:a16="http://schemas.microsoft.com/office/drawing/2014/main" xmlns="" id="{84E0D3FF-6435-4F7F-99F4-AD201A9073C1}"/>
                  </a:ext>
                </a:extLst>
              </p:cNvPr>
              <p:cNvSpPr/>
              <p:nvPr/>
            </p:nvSpPr>
            <p:spPr>
              <a:xfrm>
                <a:off x="4564" y="3113"/>
                <a:ext cx="17" cy="20"/>
              </a:xfrm>
              <a:custGeom>
                <a:avLst/>
                <a:gdLst/>
                <a:ahLst/>
                <a:cxnLst>
                  <a:cxn ang="0">
                    <a:pos x="13" y="7"/>
                  </a:cxn>
                  <a:cxn ang="0">
                    <a:pos x="12" y="4"/>
                  </a:cxn>
                  <a:cxn ang="0">
                    <a:pos x="14" y="5"/>
                  </a:cxn>
                  <a:cxn ang="0">
                    <a:pos x="11" y="0"/>
                  </a:cxn>
                  <a:cxn ang="0">
                    <a:pos x="8" y="9"/>
                  </a:cxn>
                  <a:cxn ang="0">
                    <a:pos x="5" y="6"/>
                  </a:cxn>
                  <a:cxn ang="0">
                    <a:pos x="8" y="12"/>
                  </a:cxn>
                  <a:cxn ang="0">
                    <a:pos x="4" y="9"/>
                  </a:cxn>
                  <a:cxn ang="0">
                    <a:pos x="4" y="12"/>
                  </a:cxn>
                  <a:cxn ang="0">
                    <a:pos x="6" y="13"/>
                  </a:cxn>
                  <a:cxn ang="0">
                    <a:pos x="5" y="13"/>
                  </a:cxn>
                  <a:cxn ang="0">
                    <a:pos x="6" y="13"/>
                  </a:cxn>
                  <a:cxn ang="0">
                    <a:pos x="6" y="15"/>
                  </a:cxn>
                  <a:cxn ang="0">
                    <a:pos x="4" y="14"/>
                  </a:cxn>
                  <a:cxn ang="0">
                    <a:pos x="6" y="15"/>
                  </a:cxn>
                  <a:cxn ang="0">
                    <a:pos x="4" y="14"/>
                  </a:cxn>
                  <a:cxn ang="0">
                    <a:pos x="7" y="18"/>
                  </a:cxn>
                  <a:cxn ang="0">
                    <a:pos x="9" y="19"/>
                  </a:cxn>
                  <a:cxn ang="0">
                    <a:pos x="8" y="16"/>
                  </a:cxn>
                  <a:cxn ang="0">
                    <a:pos x="8" y="16"/>
                  </a:cxn>
                  <a:cxn ang="0">
                    <a:pos x="7" y="15"/>
                  </a:cxn>
                  <a:cxn ang="0">
                    <a:pos x="11" y="17"/>
                  </a:cxn>
                  <a:cxn ang="0">
                    <a:pos x="14" y="17"/>
                  </a:cxn>
                  <a:cxn ang="0">
                    <a:pos x="14" y="18"/>
                  </a:cxn>
                  <a:cxn ang="0">
                    <a:pos x="13" y="16"/>
                  </a:cxn>
                  <a:cxn ang="0">
                    <a:pos x="11" y="15"/>
                  </a:cxn>
                  <a:cxn ang="0">
                    <a:pos x="7" y="13"/>
                  </a:cxn>
                  <a:cxn ang="0">
                    <a:pos x="7" y="12"/>
                  </a:cxn>
                  <a:cxn ang="0">
                    <a:pos x="11" y="15"/>
                  </a:cxn>
                  <a:cxn ang="0">
                    <a:pos x="9" y="14"/>
                  </a:cxn>
                  <a:cxn ang="0">
                    <a:pos x="13" y="15"/>
                  </a:cxn>
                  <a:cxn ang="0">
                    <a:pos x="9" y="13"/>
                  </a:cxn>
                  <a:cxn ang="0">
                    <a:pos x="11" y="10"/>
                  </a:cxn>
                  <a:cxn ang="0">
                    <a:pos x="12" y="12"/>
                  </a:cxn>
                  <a:cxn ang="0">
                    <a:pos x="10" y="10"/>
                  </a:cxn>
                  <a:cxn ang="0">
                    <a:pos x="12" y="10"/>
                  </a:cxn>
                  <a:cxn ang="0">
                    <a:pos x="11" y="8"/>
                  </a:cxn>
                  <a:cxn ang="0">
                    <a:pos x="12" y="7"/>
                  </a:cxn>
                  <a:cxn ang="0">
                    <a:pos x="12" y="7"/>
                  </a:cxn>
                  <a:cxn ang="0">
                    <a:pos x="10" y="2"/>
                  </a:cxn>
                  <a:cxn ang="0">
                    <a:pos x="13" y="7"/>
                  </a:cxn>
                </a:cxnLst>
                <a:rect l="0" t="0" r="0" b="0"/>
                <a:pathLst>
                  <a:path w="21" h="24">
                    <a:moveTo>
                      <a:pt x="17" y="9"/>
                    </a:moveTo>
                    <a:cubicBezTo>
                      <a:pt x="15" y="5"/>
                      <a:pt x="15" y="5"/>
                      <a:pt x="15" y="5"/>
                    </a:cubicBezTo>
                    <a:cubicBezTo>
                      <a:pt x="16" y="7"/>
                      <a:pt x="16" y="4"/>
                      <a:pt x="18" y="7"/>
                    </a:cubicBezTo>
                    <a:cubicBezTo>
                      <a:pt x="15" y="2"/>
                      <a:pt x="19" y="6"/>
                      <a:pt x="14" y="0"/>
                    </a:cubicBezTo>
                    <a:cubicBezTo>
                      <a:pt x="13" y="4"/>
                      <a:pt x="6" y="3"/>
                      <a:pt x="10" y="11"/>
                    </a:cubicBezTo>
                    <a:cubicBezTo>
                      <a:pt x="7" y="8"/>
                      <a:pt x="7" y="8"/>
                      <a:pt x="7" y="8"/>
                    </a:cubicBezTo>
                    <a:cubicBezTo>
                      <a:pt x="12" y="13"/>
                      <a:pt x="0" y="7"/>
                      <a:pt x="10" y="15"/>
                    </a:cubicBezTo>
                    <a:cubicBezTo>
                      <a:pt x="5" y="11"/>
                      <a:pt x="5" y="11"/>
                      <a:pt x="5" y="11"/>
                    </a:cubicBezTo>
                    <a:cubicBezTo>
                      <a:pt x="3" y="11"/>
                      <a:pt x="12" y="17"/>
                      <a:pt x="6" y="15"/>
                    </a:cubicBezTo>
                    <a:cubicBezTo>
                      <a:pt x="8" y="16"/>
                      <a:pt x="8" y="16"/>
                      <a:pt x="8" y="16"/>
                    </a:cubicBezTo>
                    <a:cubicBezTo>
                      <a:pt x="7" y="16"/>
                      <a:pt x="7" y="16"/>
                      <a:pt x="7" y="16"/>
                    </a:cubicBezTo>
                    <a:cubicBezTo>
                      <a:pt x="8" y="16"/>
                      <a:pt x="8" y="16"/>
                      <a:pt x="8" y="16"/>
                    </a:cubicBezTo>
                    <a:cubicBezTo>
                      <a:pt x="10" y="18"/>
                      <a:pt x="9" y="18"/>
                      <a:pt x="8" y="18"/>
                    </a:cubicBezTo>
                    <a:cubicBezTo>
                      <a:pt x="6" y="17"/>
                      <a:pt x="7" y="17"/>
                      <a:pt x="6" y="17"/>
                    </a:cubicBezTo>
                    <a:cubicBezTo>
                      <a:pt x="4" y="16"/>
                      <a:pt x="8" y="18"/>
                      <a:pt x="8" y="19"/>
                    </a:cubicBezTo>
                    <a:cubicBezTo>
                      <a:pt x="6" y="18"/>
                      <a:pt x="5" y="18"/>
                      <a:pt x="5" y="17"/>
                    </a:cubicBezTo>
                    <a:cubicBezTo>
                      <a:pt x="7" y="19"/>
                      <a:pt x="0" y="18"/>
                      <a:pt x="9" y="22"/>
                    </a:cubicBezTo>
                    <a:cubicBezTo>
                      <a:pt x="10" y="22"/>
                      <a:pt x="12" y="22"/>
                      <a:pt x="12" y="23"/>
                    </a:cubicBezTo>
                    <a:cubicBezTo>
                      <a:pt x="16" y="23"/>
                      <a:pt x="12" y="22"/>
                      <a:pt x="10" y="20"/>
                    </a:cubicBezTo>
                    <a:cubicBezTo>
                      <a:pt x="10" y="20"/>
                      <a:pt x="10" y="20"/>
                      <a:pt x="10" y="20"/>
                    </a:cubicBezTo>
                    <a:cubicBezTo>
                      <a:pt x="2" y="16"/>
                      <a:pt x="12" y="21"/>
                      <a:pt x="9" y="18"/>
                    </a:cubicBezTo>
                    <a:cubicBezTo>
                      <a:pt x="12" y="20"/>
                      <a:pt x="12" y="20"/>
                      <a:pt x="14" y="21"/>
                    </a:cubicBezTo>
                    <a:cubicBezTo>
                      <a:pt x="21" y="24"/>
                      <a:pt x="10" y="18"/>
                      <a:pt x="18" y="21"/>
                    </a:cubicBezTo>
                    <a:cubicBezTo>
                      <a:pt x="18" y="22"/>
                      <a:pt x="18" y="22"/>
                      <a:pt x="18" y="22"/>
                    </a:cubicBezTo>
                    <a:cubicBezTo>
                      <a:pt x="19" y="22"/>
                      <a:pt x="18" y="21"/>
                      <a:pt x="17" y="20"/>
                    </a:cubicBezTo>
                    <a:cubicBezTo>
                      <a:pt x="14" y="19"/>
                      <a:pt x="14" y="19"/>
                      <a:pt x="14" y="19"/>
                    </a:cubicBezTo>
                    <a:cubicBezTo>
                      <a:pt x="14" y="19"/>
                      <a:pt x="10" y="17"/>
                      <a:pt x="9" y="16"/>
                    </a:cubicBezTo>
                    <a:cubicBezTo>
                      <a:pt x="12" y="18"/>
                      <a:pt x="7" y="15"/>
                      <a:pt x="9" y="15"/>
                    </a:cubicBezTo>
                    <a:cubicBezTo>
                      <a:pt x="13" y="17"/>
                      <a:pt x="12" y="17"/>
                      <a:pt x="14" y="18"/>
                    </a:cubicBezTo>
                    <a:cubicBezTo>
                      <a:pt x="12" y="17"/>
                      <a:pt x="12" y="17"/>
                      <a:pt x="12" y="17"/>
                    </a:cubicBezTo>
                    <a:cubicBezTo>
                      <a:pt x="12" y="16"/>
                      <a:pt x="15" y="18"/>
                      <a:pt x="17" y="19"/>
                    </a:cubicBezTo>
                    <a:cubicBezTo>
                      <a:pt x="15" y="18"/>
                      <a:pt x="15" y="18"/>
                      <a:pt x="12" y="16"/>
                    </a:cubicBezTo>
                    <a:cubicBezTo>
                      <a:pt x="16" y="18"/>
                      <a:pt x="16" y="16"/>
                      <a:pt x="14" y="13"/>
                    </a:cubicBezTo>
                    <a:cubicBezTo>
                      <a:pt x="14" y="13"/>
                      <a:pt x="17" y="15"/>
                      <a:pt x="16" y="15"/>
                    </a:cubicBezTo>
                    <a:cubicBezTo>
                      <a:pt x="17" y="16"/>
                      <a:pt x="15" y="14"/>
                      <a:pt x="13" y="12"/>
                    </a:cubicBezTo>
                    <a:cubicBezTo>
                      <a:pt x="12" y="10"/>
                      <a:pt x="14" y="10"/>
                      <a:pt x="16" y="12"/>
                    </a:cubicBezTo>
                    <a:cubicBezTo>
                      <a:pt x="14" y="10"/>
                      <a:pt x="14" y="10"/>
                      <a:pt x="14" y="10"/>
                    </a:cubicBezTo>
                    <a:cubicBezTo>
                      <a:pt x="10" y="6"/>
                      <a:pt x="17" y="12"/>
                      <a:pt x="16" y="9"/>
                    </a:cubicBezTo>
                    <a:cubicBezTo>
                      <a:pt x="16" y="9"/>
                      <a:pt x="16" y="9"/>
                      <a:pt x="16" y="9"/>
                    </a:cubicBezTo>
                    <a:cubicBezTo>
                      <a:pt x="16" y="8"/>
                      <a:pt x="11" y="3"/>
                      <a:pt x="13" y="3"/>
                    </a:cubicBezTo>
                    <a:cubicBezTo>
                      <a:pt x="15" y="6"/>
                      <a:pt x="15" y="6"/>
                      <a:pt x="17"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49" name="Freeform 183">
                <a:extLst>
                  <a:ext uri="{FF2B5EF4-FFF2-40B4-BE49-F238E27FC236}">
                    <a16:creationId xmlns:a16="http://schemas.microsoft.com/office/drawing/2014/main" xmlns="" id="{709C2437-D080-4CFF-AAF4-9A3D76AEDE05}"/>
                  </a:ext>
                </a:extLst>
              </p:cNvPr>
              <p:cNvSpPr/>
              <p:nvPr/>
            </p:nvSpPr>
            <p:spPr>
              <a:xfrm>
                <a:off x="4576" y="3112"/>
                <a:ext cx="4" cy="6"/>
              </a:xfrm>
              <a:custGeom>
                <a:avLst/>
                <a:gdLst/>
                <a:ahLst/>
                <a:cxnLst>
                  <a:cxn ang="0">
                    <a:pos x="1" y="2"/>
                  </a:cxn>
                  <a:cxn ang="0">
                    <a:pos x="3" y="5"/>
                  </a:cxn>
                  <a:cxn ang="0">
                    <a:pos x="0" y="0"/>
                  </a:cxn>
                  <a:cxn ang="0">
                    <a:pos x="0" y="1"/>
                  </a:cxn>
                  <a:cxn ang="0">
                    <a:pos x="1" y="2"/>
                  </a:cxn>
                </a:cxnLst>
                <a:rect l="0" t="0" r="0" b="0"/>
                <a:pathLst>
                  <a:path w="5" h="8">
                    <a:moveTo>
                      <a:pt x="2" y="3"/>
                    </a:moveTo>
                    <a:cubicBezTo>
                      <a:pt x="4" y="7"/>
                      <a:pt x="4" y="7"/>
                      <a:pt x="4" y="7"/>
                    </a:cubicBezTo>
                    <a:cubicBezTo>
                      <a:pt x="5" y="8"/>
                      <a:pt x="3" y="3"/>
                      <a:pt x="1" y="1"/>
                    </a:cubicBezTo>
                    <a:cubicBezTo>
                      <a:pt x="1" y="2"/>
                      <a:pt x="0" y="0"/>
                      <a:pt x="1" y="2"/>
                    </a:cubicBezTo>
                    <a:cubicBezTo>
                      <a:pt x="2" y="3"/>
                      <a:pt x="2" y="4"/>
                      <a:pt x="2"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0" name="Freeform 184">
                <a:extLst>
                  <a:ext uri="{FF2B5EF4-FFF2-40B4-BE49-F238E27FC236}">
                    <a16:creationId xmlns:a16="http://schemas.microsoft.com/office/drawing/2014/main" xmlns="" id="{59124E05-563D-4F5A-AADC-D76AF39D9923}"/>
                  </a:ext>
                </a:extLst>
              </p:cNvPr>
              <p:cNvSpPr/>
              <p:nvPr/>
            </p:nvSpPr>
            <p:spPr>
              <a:xfrm>
                <a:off x="4576" y="3102"/>
                <a:ext cx="10" cy="17"/>
              </a:xfrm>
              <a:custGeom>
                <a:avLst/>
                <a:gdLst/>
                <a:ahLst/>
                <a:cxnLst>
                  <a:cxn ang="0">
                    <a:pos x="6" y="8"/>
                  </a:cxn>
                  <a:cxn ang="0">
                    <a:pos x="6" y="6"/>
                  </a:cxn>
                  <a:cxn ang="0">
                    <a:pos x="2" y="7"/>
                  </a:cxn>
                  <a:cxn ang="0">
                    <a:pos x="3" y="12"/>
                  </a:cxn>
                  <a:cxn ang="0">
                    <a:pos x="2" y="9"/>
                  </a:cxn>
                  <a:cxn ang="0">
                    <a:pos x="3" y="13"/>
                  </a:cxn>
                  <a:cxn ang="0">
                    <a:pos x="3" y="12"/>
                  </a:cxn>
                  <a:cxn ang="0">
                    <a:pos x="3" y="13"/>
                  </a:cxn>
                  <a:cxn ang="0">
                    <a:pos x="3" y="12"/>
                  </a:cxn>
                  <a:cxn ang="0">
                    <a:pos x="4" y="14"/>
                  </a:cxn>
                  <a:cxn ang="0">
                    <a:pos x="3" y="9"/>
                  </a:cxn>
                  <a:cxn ang="0">
                    <a:pos x="6" y="13"/>
                  </a:cxn>
                  <a:cxn ang="0">
                    <a:pos x="7" y="14"/>
                  </a:cxn>
                  <a:cxn ang="0">
                    <a:pos x="6" y="12"/>
                  </a:cxn>
                  <a:cxn ang="0">
                    <a:pos x="5" y="9"/>
                  </a:cxn>
                  <a:cxn ang="0">
                    <a:pos x="7" y="14"/>
                  </a:cxn>
                  <a:cxn ang="0">
                    <a:pos x="9" y="11"/>
                  </a:cxn>
                  <a:cxn ang="0">
                    <a:pos x="8" y="5"/>
                  </a:cxn>
                  <a:cxn ang="0">
                    <a:pos x="9" y="9"/>
                  </a:cxn>
                  <a:cxn ang="0">
                    <a:pos x="10" y="10"/>
                  </a:cxn>
                  <a:cxn ang="0">
                    <a:pos x="9" y="2"/>
                  </a:cxn>
                  <a:cxn ang="0">
                    <a:pos x="6" y="8"/>
                  </a:cxn>
                </a:cxnLst>
                <a:rect l="0" t="0" r="0" b="0"/>
                <a:pathLst>
                  <a:path w="13" h="21">
                    <a:moveTo>
                      <a:pt x="9" y="11"/>
                    </a:moveTo>
                    <a:cubicBezTo>
                      <a:pt x="8" y="8"/>
                      <a:pt x="8" y="8"/>
                      <a:pt x="8" y="8"/>
                    </a:cubicBezTo>
                    <a:cubicBezTo>
                      <a:pt x="7" y="9"/>
                      <a:pt x="5" y="11"/>
                      <a:pt x="3" y="9"/>
                    </a:cubicBezTo>
                    <a:cubicBezTo>
                      <a:pt x="2" y="8"/>
                      <a:pt x="5" y="14"/>
                      <a:pt x="5" y="15"/>
                    </a:cubicBezTo>
                    <a:cubicBezTo>
                      <a:pt x="3" y="12"/>
                      <a:pt x="3" y="12"/>
                      <a:pt x="3" y="12"/>
                    </a:cubicBezTo>
                    <a:cubicBezTo>
                      <a:pt x="3" y="14"/>
                      <a:pt x="0" y="11"/>
                      <a:pt x="4" y="17"/>
                    </a:cubicBezTo>
                    <a:cubicBezTo>
                      <a:pt x="4" y="17"/>
                      <a:pt x="3" y="14"/>
                      <a:pt x="4" y="15"/>
                    </a:cubicBezTo>
                    <a:cubicBezTo>
                      <a:pt x="5" y="17"/>
                      <a:pt x="5" y="17"/>
                      <a:pt x="5" y="17"/>
                    </a:cubicBezTo>
                    <a:cubicBezTo>
                      <a:pt x="5" y="15"/>
                      <a:pt x="5" y="15"/>
                      <a:pt x="5" y="15"/>
                    </a:cubicBezTo>
                    <a:cubicBezTo>
                      <a:pt x="6" y="18"/>
                      <a:pt x="6" y="18"/>
                      <a:pt x="6" y="18"/>
                    </a:cubicBezTo>
                    <a:cubicBezTo>
                      <a:pt x="9" y="21"/>
                      <a:pt x="3" y="10"/>
                      <a:pt x="5" y="12"/>
                    </a:cubicBezTo>
                    <a:cubicBezTo>
                      <a:pt x="8" y="17"/>
                      <a:pt x="8" y="17"/>
                      <a:pt x="8" y="17"/>
                    </a:cubicBezTo>
                    <a:cubicBezTo>
                      <a:pt x="8" y="17"/>
                      <a:pt x="8" y="15"/>
                      <a:pt x="10" y="18"/>
                    </a:cubicBezTo>
                    <a:cubicBezTo>
                      <a:pt x="10" y="18"/>
                      <a:pt x="9" y="15"/>
                      <a:pt x="9" y="16"/>
                    </a:cubicBezTo>
                    <a:cubicBezTo>
                      <a:pt x="9" y="16"/>
                      <a:pt x="8" y="14"/>
                      <a:pt x="7" y="12"/>
                    </a:cubicBezTo>
                    <a:cubicBezTo>
                      <a:pt x="7" y="8"/>
                      <a:pt x="9" y="16"/>
                      <a:pt x="10" y="18"/>
                    </a:cubicBezTo>
                    <a:cubicBezTo>
                      <a:pt x="9" y="13"/>
                      <a:pt x="11" y="9"/>
                      <a:pt x="12" y="14"/>
                    </a:cubicBezTo>
                    <a:cubicBezTo>
                      <a:pt x="11" y="10"/>
                      <a:pt x="11" y="6"/>
                      <a:pt x="11" y="7"/>
                    </a:cubicBezTo>
                    <a:cubicBezTo>
                      <a:pt x="12" y="8"/>
                      <a:pt x="12" y="10"/>
                      <a:pt x="12" y="12"/>
                    </a:cubicBezTo>
                    <a:cubicBezTo>
                      <a:pt x="13" y="12"/>
                      <a:pt x="13" y="14"/>
                      <a:pt x="13" y="13"/>
                    </a:cubicBezTo>
                    <a:cubicBezTo>
                      <a:pt x="12" y="10"/>
                      <a:pt x="12" y="5"/>
                      <a:pt x="12" y="3"/>
                    </a:cubicBezTo>
                    <a:cubicBezTo>
                      <a:pt x="9" y="0"/>
                      <a:pt x="11" y="11"/>
                      <a:pt x="9" y="1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1" name="Freeform 185">
                <a:extLst>
                  <a:ext uri="{FF2B5EF4-FFF2-40B4-BE49-F238E27FC236}">
                    <a16:creationId xmlns:a16="http://schemas.microsoft.com/office/drawing/2014/main" xmlns="" id="{074CA263-3A93-4452-83F7-23242282BC00}"/>
                  </a:ext>
                </a:extLst>
              </p:cNvPr>
              <p:cNvSpPr/>
              <p:nvPr/>
            </p:nvSpPr>
            <p:spPr>
              <a:xfrm>
                <a:off x="4582" y="3107"/>
                <a:ext cx="1" cy="2"/>
              </a:xfrm>
              <a:custGeom>
                <a:avLst/>
                <a:gdLst/>
                <a:ahLst/>
                <a:cxnLst>
                  <a:cxn ang="0">
                    <a:pos x="0" y="0"/>
                  </a:cxn>
                  <a:cxn ang="0">
                    <a:pos x="0" y="2"/>
                  </a:cxn>
                  <a:cxn ang="0">
                    <a:pos x="1" y="1"/>
                  </a:cxn>
                  <a:cxn ang="0">
                    <a:pos x="0" y="0"/>
                  </a:cxn>
                </a:cxnLst>
                <a:rect l="0" t="0" r="0" b="0"/>
                <a:pathLst>
                  <a:path w="1" h="2">
                    <a:moveTo>
                      <a:pt x="0" y="0"/>
                    </a:moveTo>
                    <a:lnTo>
                      <a:pt x="0" y="2"/>
                    </a:ln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2" name="Freeform 186">
                <a:extLst>
                  <a:ext uri="{FF2B5EF4-FFF2-40B4-BE49-F238E27FC236}">
                    <a16:creationId xmlns:a16="http://schemas.microsoft.com/office/drawing/2014/main" xmlns="" id="{D0FFB948-D675-4408-85EB-3F30B1238791}"/>
                  </a:ext>
                </a:extLst>
              </p:cNvPr>
              <p:cNvSpPr/>
              <p:nvPr/>
            </p:nvSpPr>
            <p:spPr>
              <a:xfrm>
                <a:off x="5284" y="2858"/>
                <a:ext cx="2" cy="2"/>
              </a:xfrm>
              <a:custGeom>
                <a:avLst/>
                <a:gdLst/>
                <a:ahLst/>
                <a:cxnLst>
                  <a:cxn ang="0">
                    <a:pos x="1" y="2"/>
                  </a:cxn>
                  <a:cxn ang="0">
                    <a:pos x="2" y="2"/>
                  </a:cxn>
                  <a:cxn ang="0">
                    <a:pos x="0" y="0"/>
                  </a:cxn>
                  <a:cxn ang="0">
                    <a:pos x="1" y="2"/>
                  </a:cxn>
                </a:cxnLst>
                <a:rect l="0" t="0" r="0" b="0"/>
                <a:pathLst>
                  <a:path w="2" h="2">
                    <a:moveTo>
                      <a:pt x="1" y="2"/>
                    </a:moveTo>
                    <a:lnTo>
                      <a:pt x="2" y="2"/>
                    </a:lnTo>
                    <a:lnTo>
                      <a:pt x="0" y="0"/>
                    </a:ln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3" name="Freeform 187">
                <a:extLst>
                  <a:ext uri="{FF2B5EF4-FFF2-40B4-BE49-F238E27FC236}">
                    <a16:creationId xmlns:a16="http://schemas.microsoft.com/office/drawing/2014/main" xmlns="" id="{ECE575D3-7B80-482E-9BC3-E8430E6F4759}"/>
                  </a:ext>
                </a:extLst>
              </p:cNvPr>
              <p:cNvSpPr/>
              <p:nvPr/>
            </p:nvSpPr>
            <p:spPr>
              <a:xfrm>
                <a:off x="5284" y="2856"/>
                <a:ext cx="10" cy="10"/>
              </a:xfrm>
              <a:custGeom>
                <a:avLst/>
                <a:gdLst/>
                <a:ahLst/>
                <a:cxnLst>
                  <a:cxn ang="0">
                    <a:pos x="10" y="9"/>
                  </a:cxn>
                  <a:cxn ang="0">
                    <a:pos x="9" y="8"/>
                  </a:cxn>
                  <a:cxn ang="0">
                    <a:pos x="0" y="0"/>
                  </a:cxn>
                  <a:cxn ang="0">
                    <a:pos x="4" y="6"/>
                  </a:cxn>
                  <a:cxn ang="0">
                    <a:pos x="3" y="3"/>
                  </a:cxn>
                  <a:cxn ang="0">
                    <a:pos x="6" y="8"/>
                  </a:cxn>
                  <a:cxn ang="0">
                    <a:pos x="6" y="6"/>
                  </a:cxn>
                  <a:cxn ang="0">
                    <a:pos x="10" y="9"/>
                  </a:cxn>
                </a:cxnLst>
                <a:rect l="0" t="0" r="0" b="0"/>
                <a:pathLst>
                  <a:path w="12" h="12">
                    <a:moveTo>
                      <a:pt x="12" y="11"/>
                    </a:moveTo>
                    <a:cubicBezTo>
                      <a:pt x="11" y="10"/>
                      <a:pt x="11" y="10"/>
                      <a:pt x="11" y="10"/>
                    </a:cubicBezTo>
                    <a:cubicBezTo>
                      <a:pt x="4" y="2"/>
                      <a:pt x="6" y="4"/>
                      <a:pt x="0" y="0"/>
                    </a:cubicBezTo>
                    <a:cubicBezTo>
                      <a:pt x="1" y="1"/>
                      <a:pt x="3" y="5"/>
                      <a:pt x="5" y="8"/>
                    </a:cubicBezTo>
                    <a:cubicBezTo>
                      <a:pt x="5" y="7"/>
                      <a:pt x="3" y="4"/>
                      <a:pt x="4" y="4"/>
                    </a:cubicBezTo>
                    <a:cubicBezTo>
                      <a:pt x="6" y="7"/>
                      <a:pt x="6" y="7"/>
                      <a:pt x="8" y="10"/>
                    </a:cubicBezTo>
                    <a:cubicBezTo>
                      <a:pt x="11" y="12"/>
                      <a:pt x="7" y="8"/>
                      <a:pt x="8" y="8"/>
                    </a:cubicBezTo>
                    <a:lnTo>
                      <a:pt x="12" y="1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4" name="Freeform 188">
                <a:extLst>
                  <a:ext uri="{FF2B5EF4-FFF2-40B4-BE49-F238E27FC236}">
                    <a16:creationId xmlns:a16="http://schemas.microsoft.com/office/drawing/2014/main" xmlns="" id="{89DB8B7B-ABB2-4237-86F3-91F62CA7B510}"/>
                  </a:ext>
                </a:extLst>
              </p:cNvPr>
              <p:cNvSpPr/>
              <p:nvPr/>
            </p:nvSpPr>
            <p:spPr>
              <a:xfrm>
                <a:off x="5288" y="2859"/>
                <a:ext cx="3" cy="3"/>
              </a:xfrm>
              <a:custGeom>
                <a:avLst/>
                <a:gdLst/>
                <a:ahLst/>
                <a:cxnLst>
                  <a:cxn ang="0">
                    <a:pos x="0" y="0"/>
                  </a:cxn>
                  <a:cxn ang="0">
                    <a:pos x="3" y="3"/>
                  </a:cxn>
                  <a:cxn ang="0">
                    <a:pos x="0" y="0"/>
                  </a:cxn>
                </a:cxnLst>
                <a:rect l="0" t="0" r="0" b="0"/>
                <a:pathLst>
                  <a:path w="4" h="4">
                    <a:moveTo>
                      <a:pt x="0" y="0"/>
                    </a:moveTo>
                    <a:cubicBezTo>
                      <a:pt x="4" y="4"/>
                      <a:pt x="4" y="4"/>
                      <a:pt x="4" y="4"/>
                    </a:cubicBezTo>
                    <a:cubicBezTo>
                      <a:pt x="3" y="2"/>
                      <a:pt x="1"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5" name="Freeform 189">
                <a:extLst>
                  <a:ext uri="{FF2B5EF4-FFF2-40B4-BE49-F238E27FC236}">
                    <a16:creationId xmlns:a16="http://schemas.microsoft.com/office/drawing/2014/main" xmlns="" id="{4D825B36-809C-44F0-80CF-789C24CD3FA6}"/>
                  </a:ext>
                </a:extLst>
              </p:cNvPr>
              <p:cNvSpPr/>
              <p:nvPr/>
            </p:nvSpPr>
            <p:spPr>
              <a:xfrm>
                <a:off x="5287" y="2856"/>
                <a:ext cx="3" cy="4"/>
              </a:xfrm>
              <a:custGeom>
                <a:avLst/>
                <a:gdLst/>
                <a:ahLst/>
                <a:cxnLst>
                  <a:cxn ang="0">
                    <a:pos x="0" y="1"/>
                  </a:cxn>
                  <a:cxn ang="0">
                    <a:pos x="3" y="4"/>
                  </a:cxn>
                  <a:cxn ang="0">
                    <a:pos x="0" y="0"/>
                  </a:cxn>
                  <a:cxn ang="0">
                    <a:pos x="0" y="1"/>
                  </a:cxn>
                </a:cxnLst>
                <a:rect l="0" t="0" r="0" b="0"/>
                <a:pathLst>
                  <a:path w="4" h="5">
                    <a:moveTo>
                      <a:pt x="1" y="2"/>
                    </a:moveTo>
                    <a:cubicBezTo>
                      <a:pt x="2" y="2"/>
                      <a:pt x="4" y="5"/>
                      <a:pt x="4" y="5"/>
                    </a:cubicBezTo>
                    <a:cubicBezTo>
                      <a:pt x="0" y="0"/>
                      <a:pt x="0" y="0"/>
                      <a:pt x="0" y="0"/>
                    </a:cubicBez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6" name="Freeform 190">
                <a:extLst>
                  <a:ext uri="{FF2B5EF4-FFF2-40B4-BE49-F238E27FC236}">
                    <a16:creationId xmlns:a16="http://schemas.microsoft.com/office/drawing/2014/main" xmlns="" id="{6A357B22-2E5E-4DAC-9B29-24696D3F7A7C}"/>
                  </a:ext>
                </a:extLst>
              </p:cNvPr>
              <p:cNvSpPr/>
              <p:nvPr/>
            </p:nvSpPr>
            <p:spPr>
              <a:xfrm>
                <a:off x="5289" y="2856"/>
                <a:ext cx="1" cy="0"/>
              </a:xfrm>
              <a:custGeom>
                <a:avLst/>
                <a:gdLst/>
                <a:ahLst/>
                <a:cxnLst>
                  <a:cxn ang="0">
                    <a:pos x="1" y="0"/>
                  </a:cxn>
                  <a:cxn ang="0">
                    <a:pos x="1" y="0"/>
                  </a:cxn>
                  <a:cxn ang="0">
                    <a:pos x="1" y="0"/>
                  </a:cxn>
                </a:cxnLst>
                <a:rect l="0" t="0" r="0" b="0"/>
                <a:pathLst>
                  <a:path w="1" h="1">
                    <a:moveTo>
                      <a:pt x="1" y="1"/>
                    </a:moveTo>
                    <a:cubicBezTo>
                      <a:pt x="1" y="1"/>
                      <a:pt x="1" y="1"/>
                      <a:pt x="1" y="1"/>
                    </a:cubicBezTo>
                    <a:cubicBezTo>
                      <a:pt x="0" y="0"/>
                      <a:pt x="1"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7" name="Freeform 191">
                <a:extLst>
                  <a:ext uri="{FF2B5EF4-FFF2-40B4-BE49-F238E27FC236}">
                    <a16:creationId xmlns:a16="http://schemas.microsoft.com/office/drawing/2014/main" xmlns="" id="{7FFB5912-D70B-4840-B80E-82901E22D466}"/>
                  </a:ext>
                </a:extLst>
              </p:cNvPr>
              <p:cNvSpPr/>
              <p:nvPr/>
            </p:nvSpPr>
            <p:spPr>
              <a:xfrm>
                <a:off x="5289" y="2854"/>
                <a:ext cx="6" cy="8"/>
              </a:xfrm>
              <a:custGeom>
                <a:avLst/>
                <a:gdLst/>
                <a:ahLst/>
                <a:cxnLst>
                  <a:cxn ang="0">
                    <a:pos x="1" y="1"/>
                  </a:cxn>
                  <a:cxn ang="0">
                    <a:pos x="0" y="2"/>
                  </a:cxn>
                  <a:cxn ang="0">
                    <a:pos x="0" y="2"/>
                  </a:cxn>
                  <a:cxn ang="0">
                    <a:pos x="4" y="5"/>
                  </a:cxn>
                  <a:cxn ang="0">
                    <a:pos x="3" y="6"/>
                  </a:cxn>
                  <a:cxn ang="0">
                    <a:pos x="6" y="8"/>
                  </a:cxn>
                  <a:cxn ang="0">
                    <a:pos x="1" y="1"/>
                  </a:cxn>
                </a:cxnLst>
                <a:rect l="0" t="0" r="0" b="0"/>
                <a:pathLst>
                  <a:path w="7" h="10">
                    <a:moveTo>
                      <a:pt x="2" y="2"/>
                    </a:moveTo>
                    <a:cubicBezTo>
                      <a:pt x="0" y="0"/>
                      <a:pt x="0" y="2"/>
                      <a:pt x="1" y="3"/>
                    </a:cubicBezTo>
                    <a:cubicBezTo>
                      <a:pt x="1" y="3"/>
                      <a:pt x="1" y="3"/>
                      <a:pt x="1" y="3"/>
                    </a:cubicBezTo>
                    <a:cubicBezTo>
                      <a:pt x="3" y="4"/>
                      <a:pt x="6" y="8"/>
                      <a:pt x="5" y="7"/>
                    </a:cubicBezTo>
                    <a:cubicBezTo>
                      <a:pt x="5" y="8"/>
                      <a:pt x="2" y="5"/>
                      <a:pt x="4" y="8"/>
                    </a:cubicBezTo>
                    <a:cubicBezTo>
                      <a:pt x="7" y="10"/>
                      <a:pt x="7" y="10"/>
                      <a:pt x="7" y="10"/>
                    </a:cubicBezTo>
                    <a:cubicBezTo>
                      <a:pt x="7" y="9"/>
                      <a:pt x="3" y="3"/>
                      <a:pt x="2"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8" name="Freeform 192">
                <a:extLst>
                  <a:ext uri="{FF2B5EF4-FFF2-40B4-BE49-F238E27FC236}">
                    <a16:creationId xmlns:a16="http://schemas.microsoft.com/office/drawing/2014/main" xmlns="" id="{3795DE47-089E-4517-AFB5-83166B06C9CC}"/>
                  </a:ext>
                </a:extLst>
              </p:cNvPr>
              <p:cNvSpPr/>
              <p:nvPr/>
            </p:nvSpPr>
            <p:spPr>
              <a:xfrm>
                <a:off x="5290" y="2856"/>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1"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59" name="Freeform 193">
                <a:extLst>
                  <a:ext uri="{FF2B5EF4-FFF2-40B4-BE49-F238E27FC236}">
                    <a16:creationId xmlns:a16="http://schemas.microsoft.com/office/drawing/2014/main" xmlns="" id="{37345682-D6F2-44ED-A680-7685930EB383}"/>
                  </a:ext>
                </a:extLst>
              </p:cNvPr>
              <p:cNvSpPr/>
              <p:nvPr/>
            </p:nvSpPr>
            <p:spPr>
              <a:xfrm>
                <a:off x="5289" y="2857"/>
                <a:ext cx="1" cy="2"/>
              </a:xfrm>
              <a:custGeom>
                <a:avLst/>
                <a:gdLst/>
                <a:ahLst/>
                <a:cxnLst>
                  <a:cxn ang="0">
                    <a:pos x="0" y="0"/>
                  </a:cxn>
                  <a:cxn ang="0">
                    <a:pos x="0" y="1"/>
                  </a:cxn>
                  <a:cxn ang="0">
                    <a:pos x="1" y="2"/>
                  </a:cxn>
                  <a:cxn ang="0">
                    <a:pos x="0" y="0"/>
                  </a:cxn>
                </a:cxnLst>
                <a:rect l="0" t="0" r="0" b="0"/>
                <a:pathLst>
                  <a:path w="1" h="2">
                    <a:moveTo>
                      <a:pt x="0" y="0"/>
                    </a:moveTo>
                    <a:lnTo>
                      <a:pt x="0" y="1"/>
                    </a:lnTo>
                    <a:lnTo>
                      <a:pt x="1" y="2"/>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0" name="Freeform 194">
                <a:extLst>
                  <a:ext uri="{FF2B5EF4-FFF2-40B4-BE49-F238E27FC236}">
                    <a16:creationId xmlns:a16="http://schemas.microsoft.com/office/drawing/2014/main" xmlns="" id="{CEEAE5FB-920A-4144-9CA2-5FF51A0D0829}"/>
                  </a:ext>
                </a:extLst>
              </p:cNvPr>
              <p:cNvSpPr/>
              <p:nvPr/>
            </p:nvSpPr>
            <p:spPr>
              <a:xfrm>
                <a:off x="5290" y="2854"/>
                <a:ext cx="9" cy="7"/>
              </a:xfrm>
              <a:custGeom>
                <a:avLst/>
                <a:gdLst/>
                <a:ahLst/>
                <a:cxnLst>
                  <a:cxn ang="0">
                    <a:pos x="1" y="0"/>
                  </a:cxn>
                  <a:cxn ang="0">
                    <a:pos x="3" y="3"/>
                  </a:cxn>
                  <a:cxn ang="0">
                    <a:pos x="9" y="7"/>
                  </a:cxn>
                  <a:cxn ang="0">
                    <a:pos x="8" y="5"/>
                  </a:cxn>
                  <a:cxn ang="0">
                    <a:pos x="1" y="0"/>
                  </a:cxn>
                </a:cxnLst>
                <a:rect l="0" t="0" r="0" b="0"/>
                <a:pathLst>
                  <a:path w="11" h="9">
                    <a:moveTo>
                      <a:pt x="2" y="0"/>
                    </a:moveTo>
                    <a:cubicBezTo>
                      <a:pt x="6" y="5"/>
                      <a:pt x="0" y="1"/>
                      <a:pt x="4" y="4"/>
                    </a:cubicBezTo>
                    <a:cubicBezTo>
                      <a:pt x="4" y="4"/>
                      <a:pt x="8" y="6"/>
                      <a:pt x="11" y="9"/>
                    </a:cubicBezTo>
                    <a:cubicBezTo>
                      <a:pt x="10" y="7"/>
                      <a:pt x="10" y="7"/>
                      <a:pt x="10" y="7"/>
                    </a:cubicBezTo>
                    <a:cubicBezTo>
                      <a:pt x="8" y="5"/>
                      <a:pt x="4" y="2"/>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1" name="Freeform 195">
                <a:extLst>
                  <a:ext uri="{FF2B5EF4-FFF2-40B4-BE49-F238E27FC236}">
                    <a16:creationId xmlns:a16="http://schemas.microsoft.com/office/drawing/2014/main" xmlns="" id="{DD4D6641-FB5B-4234-8245-9927AF009625}"/>
                  </a:ext>
                </a:extLst>
              </p:cNvPr>
              <p:cNvSpPr/>
              <p:nvPr/>
            </p:nvSpPr>
            <p:spPr>
              <a:xfrm>
                <a:off x="5301" y="2861"/>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2" name="Freeform 196">
                <a:extLst>
                  <a:ext uri="{FF2B5EF4-FFF2-40B4-BE49-F238E27FC236}">
                    <a16:creationId xmlns:a16="http://schemas.microsoft.com/office/drawing/2014/main" xmlns="" id="{18EAE6A4-230F-4158-BE1E-3E6D55382BA4}"/>
                  </a:ext>
                </a:extLst>
              </p:cNvPr>
              <p:cNvSpPr/>
              <p:nvPr/>
            </p:nvSpPr>
            <p:spPr>
              <a:xfrm>
                <a:off x="5295" y="2853"/>
                <a:ext cx="11" cy="10"/>
              </a:xfrm>
              <a:custGeom>
                <a:avLst/>
                <a:gdLst/>
                <a:ahLst/>
                <a:cxnLst>
                  <a:cxn ang="0">
                    <a:pos x="3" y="0"/>
                  </a:cxn>
                  <a:cxn ang="0">
                    <a:pos x="6" y="5"/>
                  </a:cxn>
                  <a:cxn ang="0">
                    <a:pos x="3" y="1"/>
                  </a:cxn>
                  <a:cxn ang="0">
                    <a:pos x="3" y="4"/>
                  </a:cxn>
                  <a:cxn ang="0">
                    <a:pos x="0" y="0"/>
                  </a:cxn>
                  <a:cxn ang="0">
                    <a:pos x="3" y="5"/>
                  </a:cxn>
                  <a:cxn ang="0">
                    <a:pos x="0" y="3"/>
                  </a:cxn>
                  <a:cxn ang="0">
                    <a:pos x="4" y="6"/>
                  </a:cxn>
                  <a:cxn ang="0">
                    <a:pos x="4" y="5"/>
                  </a:cxn>
                  <a:cxn ang="0">
                    <a:pos x="6" y="8"/>
                  </a:cxn>
                  <a:cxn ang="0">
                    <a:pos x="11" y="9"/>
                  </a:cxn>
                  <a:cxn ang="0">
                    <a:pos x="3" y="0"/>
                  </a:cxn>
                </a:cxnLst>
                <a:rect l="0" t="0" r="0" b="0"/>
                <a:pathLst>
                  <a:path w="14" h="12">
                    <a:moveTo>
                      <a:pt x="4" y="0"/>
                    </a:moveTo>
                    <a:cubicBezTo>
                      <a:pt x="8" y="6"/>
                      <a:pt x="8" y="6"/>
                      <a:pt x="8" y="6"/>
                    </a:cubicBezTo>
                    <a:cubicBezTo>
                      <a:pt x="6" y="4"/>
                      <a:pt x="5" y="3"/>
                      <a:pt x="4" y="2"/>
                    </a:cubicBezTo>
                    <a:cubicBezTo>
                      <a:pt x="3" y="2"/>
                      <a:pt x="6" y="5"/>
                      <a:pt x="5" y="5"/>
                    </a:cubicBezTo>
                    <a:cubicBezTo>
                      <a:pt x="0" y="1"/>
                      <a:pt x="6" y="4"/>
                      <a:pt x="1" y="1"/>
                    </a:cubicBezTo>
                    <a:cubicBezTo>
                      <a:pt x="1" y="1"/>
                      <a:pt x="1" y="2"/>
                      <a:pt x="4" y="6"/>
                    </a:cubicBezTo>
                    <a:cubicBezTo>
                      <a:pt x="0" y="4"/>
                      <a:pt x="0" y="4"/>
                      <a:pt x="0" y="4"/>
                    </a:cubicBezTo>
                    <a:cubicBezTo>
                      <a:pt x="6" y="8"/>
                      <a:pt x="6" y="8"/>
                      <a:pt x="6" y="8"/>
                    </a:cubicBezTo>
                    <a:cubicBezTo>
                      <a:pt x="7" y="9"/>
                      <a:pt x="2" y="4"/>
                      <a:pt x="6" y="7"/>
                    </a:cubicBezTo>
                    <a:cubicBezTo>
                      <a:pt x="8" y="9"/>
                      <a:pt x="8" y="9"/>
                      <a:pt x="8" y="10"/>
                    </a:cubicBezTo>
                    <a:cubicBezTo>
                      <a:pt x="8" y="9"/>
                      <a:pt x="13" y="12"/>
                      <a:pt x="14" y="11"/>
                    </a:cubicBezTo>
                    <a:cubicBezTo>
                      <a:pt x="14" y="9"/>
                      <a:pt x="6" y="3"/>
                      <a:pt x="4"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3" name="Freeform 197">
                <a:extLst>
                  <a:ext uri="{FF2B5EF4-FFF2-40B4-BE49-F238E27FC236}">
                    <a16:creationId xmlns:a16="http://schemas.microsoft.com/office/drawing/2014/main" xmlns="" id="{8BE49802-E1D9-48F5-AE66-E0D73D643CDC}"/>
                  </a:ext>
                </a:extLst>
              </p:cNvPr>
              <p:cNvSpPr/>
              <p:nvPr/>
            </p:nvSpPr>
            <p:spPr>
              <a:xfrm>
                <a:off x="5302" y="2856"/>
                <a:ext cx="2" cy="2"/>
              </a:xfrm>
              <a:custGeom>
                <a:avLst/>
                <a:gdLst/>
                <a:ahLst/>
                <a:cxnLst>
                  <a:cxn ang="0">
                    <a:pos x="1" y="1"/>
                  </a:cxn>
                  <a:cxn ang="0">
                    <a:pos x="2" y="2"/>
                  </a:cxn>
                  <a:cxn ang="0">
                    <a:pos x="0" y="0"/>
                  </a:cxn>
                  <a:cxn ang="0">
                    <a:pos x="1" y="1"/>
                  </a:cxn>
                </a:cxnLst>
                <a:rect l="0" t="0" r="0" b="0"/>
                <a:pathLst>
                  <a:path w="2" h="2">
                    <a:moveTo>
                      <a:pt x="1" y="1"/>
                    </a:moveTo>
                    <a:lnTo>
                      <a:pt x="2" y="2"/>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4" name="Freeform 198">
                <a:extLst>
                  <a:ext uri="{FF2B5EF4-FFF2-40B4-BE49-F238E27FC236}">
                    <a16:creationId xmlns:a16="http://schemas.microsoft.com/office/drawing/2014/main" xmlns="" id="{D0D4AC3B-3DFD-4391-8D6C-33F43900B96C}"/>
                  </a:ext>
                </a:extLst>
              </p:cNvPr>
              <p:cNvSpPr/>
              <p:nvPr/>
            </p:nvSpPr>
            <p:spPr>
              <a:xfrm>
                <a:off x="5299" y="2849"/>
                <a:ext cx="11" cy="10"/>
              </a:xfrm>
              <a:custGeom>
                <a:avLst/>
                <a:gdLst/>
                <a:ahLst/>
                <a:cxnLst>
                  <a:cxn ang="0">
                    <a:pos x="0" y="1"/>
                  </a:cxn>
                  <a:cxn ang="0">
                    <a:pos x="1" y="5"/>
                  </a:cxn>
                  <a:cxn ang="0">
                    <a:pos x="0" y="3"/>
                  </a:cxn>
                  <a:cxn ang="0">
                    <a:pos x="3" y="5"/>
                  </a:cxn>
                  <a:cxn ang="0">
                    <a:pos x="2" y="3"/>
                  </a:cxn>
                  <a:cxn ang="0">
                    <a:pos x="7" y="7"/>
                  </a:cxn>
                  <a:cxn ang="0">
                    <a:pos x="6" y="7"/>
                  </a:cxn>
                  <a:cxn ang="0">
                    <a:pos x="7" y="4"/>
                  </a:cxn>
                  <a:cxn ang="0">
                    <a:pos x="5" y="4"/>
                  </a:cxn>
                  <a:cxn ang="0">
                    <a:pos x="4" y="2"/>
                  </a:cxn>
                  <a:cxn ang="0">
                    <a:pos x="0" y="1"/>
                  </a:cxn>
                </a:cxnLst>
                <a:rect l="0" t="0" r="0" b="0"/>
                <a:pathLst>
                  <a:path w="14" h="12">
                    <a:moveTo>
                      <a:pt x="0" y="2"/>
                    </a:moveTo>
                    <a:cubicBezTo>
                      <a:pt x="2" y="6"/>
                      <a:pt x="2" y="6"/>
                      <a:pt x="2" y="6"/>
                    </a:cubicBezTo>
                    <a:cubicBezTo>
                      <a:pt x="0" y="4"/>
                      <a:pt x="0" y="4"/>
                      <a:pt x="0" y="4"/>
                    </a:cubicBezTo>
                    <a:cubicBezTo>
                      <a:pt x="1" y="5"/>
                      <a:pt x="3" y="7"/>
                      <a:pt x="4" y="7"/>
                    </a:cubicBezTo>
                    <a:cubicBezTo>
                      <a:pt x="9" y="11"/>
                      <a:pt x="3" y="5"/>
                      <a:pt x="3" y="4"/>
                    </a:cubicBezTo>
                    <a:cubicBezTo>
                      <a:pt x="6" y="4"/>
                      <a:pt x="5" y="6"/>
                      <a:pt x="10" y="9"/>
                    </a:cubicBezTo>
                    <a:cubicBezTo>
                      <a:pt x="9" y="9"/>
                      <a:pt x="8" y="8"/>
                      <a:pt x="8" y="9"/>
                    </a:cubicBezTo>
                    <a:cubicBezTo>
                      <a:pt x="14" y="12"/>
                      <a:pt x="10" y="7"/>
                      <a:pt x="9" y="5"/>
                    </a:cubicBezTo>
                    <a:cubicBezTo>
                      <a:pt x="8" y="5"/>
                      <a:pt x="7" y="4"/>
                      <a:pt x="7" y="5"/>
                    </a:cubicBezTo>
                    <a:cubicBezTo>
                      <a:pt x="6" y="3"/>
                      <a:pt x="6" y="3"/>
                      <a:pt x="6" y="3"/>
                    </a:cubicBezTo>
                    <a:cubicBezTo>
                      <a:pt x="1" y="1"/>
                      <a:pt x="0" y="0"/>
                      <a:pt x="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5" name="Freeform 199">
                <a:extLst>
                  <a:ext uri="{FF2B5EF4-FFF2-40B4-BE49-F238E27FC236}">
                    <a16:creationId xmlns:a16="http://schemas.microsoft.com/office/drawing/2014/main" xmlns="" id="{41849A33-01B9-4C49-B93C-DF16171C54CA}"/>
                  </a:ext>
                </a:extLst>
              </p:cNvPr>
              <p:cNvSpPr/>
              <p:nvPr/>
            </p:nvSpPr>
            <p:spPr>
              <a:xfrm>
                <a:off x="5296" y="2851"/>
                <a:ext cx="3" cy="1"/>
              </a:xfrm>
              <a:custGeom>
                <a:avLst/>
                <a:gdLst/>
                <a:ahLst/>
                <a:cxnLst>
                  <a:cxn ang="0">
                    <a:pos x="2" y="1"/>
                  </a:cxn>
                  <a:cxn ang="0">
                    <a:pos x="3" y="1"/>
                  </a:cxn>
                  <a:cxn ang="0">
                    <a:pos x="2" y="1"/>
                  </a:cxn>
                </a:cxnLst>
                <a:rect l="0" t="0" r="0" b="0"/>
                <a:pathLst>
                  <a:path w="3" h="2">
                    <a:moveTo>
                      <a:pt x="2" y="2"/>
                    </a:moveTo>
                    <a:cubicBezTo>
                      <a:pt x="1" y="1"/>
                      <a:pt x="2" y="1"/>
                      <a:pt x="3" y="2"/>
                    </a:cubicBezTo>
                    <a:cubicBezTo>
                      <a:pt x="1" y="1"/>
                      <a:pt x="0" y="0"/>
                      <a:pt x="2"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6" name="Freeform 200">
                <a:extLst>
                  <a:ext uri="{FF2B5EF4-FFF2-40B4-BE49-F238E27FC236}">
                    <a16:creationId xmlns:a16="http://schemas.microsoft.com/office/drawing/2014/main" xmlns="" id="{815C075F-BCC3-4040-9371-B5B99BBB6D36}"/>
                  </a:ext>
                </a:extLst>
              </p:cNvPr>
              <p:cNvSpPr/>
              <p:nvPr/>
            </p:nvSpPr>
            <p:spPr>
              <a:xfrm>
                <a:off x="5306" y="285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7" name="Freeform 201">
                <a:extLst>
                  <a:ext uri="{FF2B5EF4-FFF2-40B4-BE49-F238E27FC236}">
                    <a16:creationId xmlns:a16="http://schemas.microsoft.com/office/drawing/2014/main" xmlns="" id="{E569DBDE-C73E-465E-B8FD-A22008D20587}"/>
                  </a:ext>
                </a:extLst>
              </p:cNvPr>
              <p:cNvSpPr/>
              <p:nvPr/>
            </p:nvSpPr>
            <p:spPr>
              <a:xfrm>
                <a:off x="5299" y="2848"/>
                <a:ext cx="3" cy="2"/>
              </a:xfrm>
              <a:custGeom>
                <a:avLst/>
                <a:gdLst/>
                <a:ahLst/>
                <a:cxnLst>
                  <a:cxn ang="0">
                    <a:pos x="2" y="2"/>
                  </a:cxn>
                  <a:cxn ang="0">
                    <a:pos x="3" y="2"/>
                  </a:cxn>
                  <a:cxn ang="0">
                    <a:pos x="0" y="0"/>
                  </a:cxn>
                  <a:cxn ang="0">
                    <a:pos x="2" y="2"/>
                  </a:cxn>
                </a:cxnLst>
                <a:rect l="0" t="0" r="0" b="0"/>
                <a:pathLst>
                  <a:path w="3" h="2">
                    <a:moveTo>
                      <a:pt x="2" y="2"/>
                    </a:moveTo>
                    <a:cubicBezTo>
                      <a:pt x="3" y="2"/>
                      <a:pt x="3" y="2"/>
                      <a:pt x="3" y="2"/>
                    </a:cubicBezTo>
                    <a:cubicBezTo>
                      <a:pt x="0" y="0"/>
                      <a:pt x="0" y="0"/>
                      <a:pt x="0" y="0"/>
                    </a:cubicBezTo>
                    <a:cubicBezTo>
                      <a:pt x="0" y="1"/>
                      <a:pt x="1" y="1"/>
                      <a:pt x="2"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8" name="Freeform 202">
                <a:extLst>
                  <a:ext uri="{FF2B5EF4-FFF2-40B4-BE49-F238E27FC236}">
                    <a16:creationId xmlns:a16="http://schemas.microsoft.com/office/drawing/2014/main" xmlns="" id="{749E7B36-DEC3-4033-96CD-229700594465}"/>
                  </a:ext>
                </a:extLst>
              </p:cNvPr>
              <p:cNvSpPr/>
              <p:nvPr/>
            </p:nvSpPr>
            <p:spPr>
              <a:xfrm>
                <a:off x="5299" y="2825"/>
                <a:ext cx="23" cy="29"/>
              </a:xfrm>
              <a:custGeom>
                <a:avLst/>
                <a:gdLst/>
                <a:ahLst/>
                <a:cxnLst>
                  <a:cxn ang="0">
                    <a:pos x="21" y="2"/>
                  </a:cxn>
                  <a:cxn ang="0">
                    <a:pos x="18" y="3"/>
                  </a:cxn>
                  <a:cxn ang="0">
                    <a:pos x="15" y="0"/>
                  </a:cxn>
                  <a:cxn ang="0">
                    <a:pos x="9" y="0"/>
                  </a:cxn>
                  <a:cxn ang="0">
                    <a:pos x="11" y="2"/>
                  </a:cxn>
                  <a:cxn ang="0">
                    <a:pos x="9" y="1"/>
                  </a:cxn>
                  <a:cxn ang="0">
                    <a:pos x="9" y="5"/>
                  </a:cxn>
                  <a:cxn ang="0">
                    <a:pos x="10" y="9"/>
                  </a:cxn>
                  <a:cxn ang="0">
                    <a:pos x="4" y="18"/>
                  </a:cxn>
                  <a:cxn ang="0">
                    <a:pos x="8" y="21"/>
                  </a:cxn>
                  <a:cxn ang="0">
                    <a:pos x="4" y="19"/>
                  </a:cxn>
                  <a:cxn ang="0">
                    <a:pos x="5" y="19"/>
                  </a:cxn>
                  <a:cxn ang="0">
                    <a:pos x="2" y="20"/>
                  </a:cxn>
                  <a:cxn ang="0">
                    <a:pos x="8" y="24"/>
                  </a:cxn>
                  <a:cxn ang="0">
                    <a:pos x="1" y="21"/>
                  </a:cxn>
                  <a:cxn ang="0">
                    <a:pos x="4" y="25"/>
                  </a:cxn>
                  <a:cxn ang="0">
                    <a:pos x="8" y="26"/>
                  </a:cxn>
                  <a:cxn ang="0">
                    <a:pos x="9" y="29"/>
                  </a:cxn>
                  <a:cxn ang="0">
                    <a:pos x="8" y="19"/>
                  </a:cxn>
                  <a:cxn ang="0">
                    <a:pos x="10" y="20"/>
                  </a:cxn>
                  <a:cxn ang="0">
                    <a:pos x="15" y="18"/>
                  </a:cxn>
                  <a:cxn ang="0">
                    <a:pos x="11" y="14"/>
                  </a:cxn>
                  <a:cxn ang="0">
                    <a:pos x="13" y="14"/>
                  </a:cxn>
                  <a:cxn ang="0">
                    <a:pos x="11" y="13"/>
                  </a:cxn>
                  <a:cxn ang="0">
                    <a:pos x="15" y="13"/>
                  </a:cxn>
                  <a:cxn ang="0">
                    <a:pos x="9" y="9"/>
                  </a:cxn>
                  <a:cxn ang="0">
                    <a:pos x="18" y="11"/>
                  </a:cxn>
                  <a:cxn ang="0">
                    <a:pos x="15" y="10"/>
                  </a:cxn>
                  <a:cxn ang="0">
                    <a:pos x="13" y="9"/>
                  </a:cxn>
                  <a:cxn ang="0">
                    <a:pos x="18" y="10"/>
                  </a:cxn>
                  <a:cxn ang="0">
                    <a:pos x="15" y="6"/>
                  </a:cxn>
                  <a:cxn ang="0">
                    <a:pos x="13" y="6"/>
                  </a:cxn>
                  <a:cxn ang="0">
                    <a:pos x="14" y="4"/>
                  </a:cxn>
                  <a:cxn ang="0">
                    <a:pos x="19" y="6"/>
                  </a:cxn>
                  <a:cxn ang="0">
                    <a:pos x="23" y="6"/>
                  </a:cxn>
                  <a:cxn ang="0">
                    <a:pos x="16" y="2"/>
                  </a:cxn>
                  <a:cxn ang="0">
                    <a:pos x="21" y="2"/>
                  </a:cxn>
                </a:cxnLst>
                <a:rect l="0" t="0" r="0" b="0"/>
                <a:pathLst>
                  <a:path w="28" h="35">
                    <a:moveTo>
                      <a:pt x="26" y="3"/>
                    </a:moveTo>
                    <a:cubicBezTo>
                      <a:pt x="24" y="3"/>
                      <a:pt x="22" y="3"/>
                      <a:pt x="23" y="4"/>
                    </a:cubicBezTo>
                    <a:cubicBezTo>
                      <a:pt x="20" y="3"/>
                      <a:pt x="20" y="2"/>
                      <a:pt x="19" y="1"/>
                    </a:cubicBezTo>
                    <a:cubicBezTo>
                      <a:pt x="16" y="2"/>
                      <a:pt x="15" y="1"/>
                      <a:pt x="12" y="0"/>
                    </a:cubicBezTo>
                    <a:cubicBezTo>
                      <a:pt x="11" y="1"/>
                      <a:pt x="15" y="2"/>
                      <a:pt x="14" y="3"/>
                    </a:cubicBezTo>
                    <a:cubicBezTo>
                      <a:pt x="11" y="2"/>
                      <a:pt x="11" y="2"/>
                      <a:pt x="11" y="2"/>
                    </a:cubicBezTo>
                    <a:cubicBezTo>
                      <a:pt x="12" y="4"/>
                      <a:pt x="15" y="7"/>
                      <a:pt x="12" y="7"/>
                    </a:cubicBezTo>
                    <a:cubicBezTo>
                      <a:pt x="10" y="8"/>
                      <a:pt x="12" y="9"/>
                      <a:pt x="13" y="11"/>
                    </a:cubicBezTo>
                    <a:cubicBezTo>
                      <a:pt x="9" y="14"/>
                      <a:pt x="10" y="19"/>
                      <a:pt x="5" y="22"/>
                    </a:cubicBezTo>
                    <a:cubicBezTo>
                      <a:pt x="10" y="26"/>
                      <a:pt x="10" y="26"/>
                      <a:pt x="10" y="26"/>
                    </a:cubicBezTo>
                    <a:cubicBezTo>
                      <a:pt x="8" y="24"/>
                      <a:pt x="10" y="26"/>
                      <a:pt x="6" y="24"/>
                    </a:cubicBezTo>
                    <a:cubicBezTo>
                      <a:pt x="7" y="24"/>
                      <a:pt x="7" y="24"/>
                      <a:pt x="7" y="23"/>
                    </a:cubicBezTo>
                    <a:cubicBezTo>
                      <a:pt x="2" y="21"/>
                      <a:pt x="6" y="26"/>
                      <a:pt x="3" y="25"/>
                    </a:cubicBezTo>
                    <a:cubicBezTo>
                      <a:pt x="4" y="26"/>
                      <a:pt x="9" y="29"/>
                      <a:pt x="10" y="30"/>
                    </a:cubicBezTo>
                    <a:cubicBezTo>
                      <a:pt x="4" y="26"/>
                      <a:pt x="9" y="31"/>
                      <a:pt x="2" y="26"/>
                    </a:cubicBezTo>
                    <a:cubicBezTo>
                      <a:pt x="0" y="26"/>
                      <a:pt x="7" y="30"/>
                      <a:pt x="5" y="31"/>
                    </a:cubicBezTo>
                    <a:cubicBezTo>
                      <a:pt x="9" y="33"/>
                      <a:pt x="8" y="31"/>
                      <a:pt x="10" y="32"/>
                    </a:cubicBezTo>
                    <a:cubicBezTo>
                      <a:pt x="13" y="35"/>
                      <a:pt x="8" y="33"/>
                      <a:pt x="12" y="35"/>
                    </a:cubicBezTo>
                    <a:cubicBezTo>
                      <a:pt x="15" y="35"/>
                      <a:pt x="10" y="27"/>
                      <a:pt x="10" y="23"/>
                    </a:cubicBezTo>
                    <a:cubicBezTo>
                      <a:pt x="13" y="25"/>
                      <a:pt x="13" y="25"/>
                      <a:pt x="13" y="25"/>
                    </a:cubicBezTo>
                    <a:cubicBezTo>
                      <a:pt x="11" y="22"/>
                      <a:pt x="12" y="20"/>
                      <a:pt x="19" y="22"/>
                    </a:cubicBezTo>
                    <a:cubicBezTo>
                      <a:pt x="15" y="20"/>
                      <a:pt x="22" y="21"/>
                      <a:pt x="14" y="17"/>
                    </a:cubicBezTo>
                    <a:cubicBezTo>
                      <a:pt x="16" y="17"/>
                      <a:pt x="16" y="17"/>
                      <a:pt x="17" y="17"/>
                    </a:cubicBezTo>
                    <a:cubicBezTo>
                      <a:pt x="14" y="16"/>
                      <a:pt x="14" y="16"/>
                      <a:pt x="14" y="16"/>
                    </a:cubicBezTo>
                    <a:cubicBezTo>
                      <a:pt x="15" y="15"/>
                      <a:pt x="18" y="17"/>
                      <a:pt x="19" y="16"/>
                    </a:cubicBezTo>
                    <a:cubicBezTo>
                      <a:pt x="15" y="15"/>
                      <a:pt x="14" y="14"/>
                      <a:pt x="12" y="12"/>
                    </a:cubicBezTo>
                    <a:cubicBezTo>
                      <a:pt x="16" y="13"/>
                      <a:pt x="20" y="14"/>
                      <a:pt x="23" y="14"/>
                    </a:cubicBezTo>
                    <a:cubicBezTo>
                      <a:pt x="19" y="13"/>
                      <a:pt x="19" y="13"/>
                      <a:pt x="19" y="13"/>
                    </a:cubicBezTo>
                    <a:cubicBezTo>
                      <a:pt x="21" y="12"/>
                      <a:pt x="17" y="11"/>
                      <a:pt x="16" y="11"/>
                    </a:cubicBezTo>
                    <a:cubicBezTo>
                      <a:pt x="16" y="10"/>
                      <a:pt x="21" y="12"/>
                      <a:pt x="23" y="13"/>
                    </a:cubicBezTo>
                    <a:cubicBezTo>
                      <a:pt x="25" y="12"/>
                      <a:pt x="16" y="8"/>
                      <a:pt x="19" y="8"/>
                    </a:cubicBezTo>
                    <a:cubicBezTo>
                      <a:pt x="16" y="8"/>
                      <a:pt x="16" y="8"/>
                      <a:pt x="16" y="8"/>
                    </a:cubicBezTo>
                    <a:cubicBezTo>
                      <a:pt x="15" y="6"/>
                      <a:pt x="19" y="6"/>
                      <a:pt x="18" y="5"/>
                    </a:cubicBezTo>
                    <a:cubicBezTo>
                      <a:pt x="24" y="5"/>
                      <a:pt x="22" y="7"/>
                      <a:pt x="24" y="8"/>
                    </a:cubicBezTo>
                    <a:cubicBezTo>
                      <a:pt x="26" y="8"/>
                      <a:pt x="26" y="8"/>
                      <a:pt x="28" y="8"/>
                    </a:cubicBezTo>
                    <a:cubicBezTo>
                      <a:pt x="20" y="3"/>
                      <a:pt x="20" y="3"/>
                      <a:pt x="20" y="3"/>
                    </a:cubicBezTo>
                    <a:cubicBezTo>
                      <a:pt x="26" y="5"/>
                      <a:pt x="26" y="3"/>
                      <a:pt x="26"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69" name="Freeform 203">
                <a:extLst>
                  <a:ext uri="{FF2B5EF4-FFF2-40B4-BE49-F238E27FC236}">
                    <a16:creationId xmlns:a16="http://schemas.microsoft.com/office/drawing/2014/main" xmlns="" id="{A696C7BE-DCE3-4B77-BD18-7F34889E690C}"/>
                  </a:ext>
                </a:extLst>
              </p:cNvPr>
              <p:cNvSpPr/>
              <p:nvPr/>
            </p:nvSpPr>
            <p:spPr>
              <a:xfrm>
                <a:off x="5322" y="2832"/>
                <a:ext cx="1" cy="1"/>
              </a:xfrm>
              <a:custGeom>
                <a:avLst/>
                <a:gdLst/>
                <a:ahLst/>
                <a:cxnLst>
                  <a:cxn ang="0">
                    <a:pos x="0" y="0"/>
                  </a:cxn>
                  <a:cxn ang="0">
                    <a:pos x="1" y="1"/>
                  </a:cxn>
                  <a:cxn ang="0">
                    <a:pos x="0" y="0"/>
                  </a:cxn>
                  <a:cxn ang="0">
                    <a:pos x="0" y="0"/>
                  </a:cxn>
                </a:cxnLst>
                <a:rect l="0" t="0" r="0" b="0"/>
                <a:pathLst>
                  <a:path w="1" h="1">
                    <a:moveTo>
                      <a:pt x="0" y="0"/>
                    </a:moveTo>
                    <a:lnTo>
                      <a:pt x="1" y="1"/>
                    </a:ln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70" name="Freeform 204">
                <a:extLst>
                  <a:ext uri="{FF2B5EF4-FFF2-40B4-BE49-F238E27FC236}">
                    <a16:creationId xmlns:a16="http://schemas.microsoft.com/office/drawing/2014/main" xmlns="" id="{9D3F0EE0-899B-45FF-8B1A-187D4396C910}"/>
                  </a:ext>
                </a:extLst>
              </p:cNvPr>
              <p:cNvSpPr/>
              <p:nvPr/>
            </p:nvSpPr>
            <p:spPr>
              <a:xfrm>
                <a:off x="5320" y="2828"/>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75" name="Group 406">
              <a:extLst>
                <a:ext uri="{FF2B5EF4-FFF2-40B4-BE49-F238E27FC236}">
                  <a16:creationId xmlns:a16="http://schemas.microsoft.com/office/drawing/2014/main" xmlns="" id="{4201B345-9C07-4A01-A144-B270582E99B1}"/>
                </a:ext>
              </a:extLst>
            </p:cNvPr>
            <p:cNvGrpSpPr/>
            <p:nvPr/>
          </p:nvGrpSpPr>
          <p:grpSpPr>
            <a:xfrm>
              <a:off x="4604" y="2603"/>
              <a:ext cx="733" cy="589"/>
              <a:chOff x="4604" y="2603"/>
              <a:chExt cx="733" cy="589"/>
            </a:xfrm>
          </p:grpSpPr>
          <p:sp>
            <p:nvSpPr>
              <p:cNvPr id="271" name="Rectangle 206">
                <a:extLst>
                  <a:ext uri="{FF2B5EF4-FFF2-40B4-BE49-F238E27FC236}">
                    <a16:creationId xmlns:a16="http://schemas.microsoft.com/office/drawing/2014/main" xmlns="" id="{4C105FE3-9BD1-4442-AEAF-DB57A7F97ACA}"/>
                  </a:ext>
                </a:extLst>
              </p:cNvPr>
              <p:cNvSpPr/>
              <p:nvPr/>
            </p:nvSpPr>
            <p:spPr>
              <a:xfrm>
                <a:off x="5308" y="2831"/>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72" name="Freeform 207">
                <a:extLst>
                  <a:ext uri="{FF2B5EF4-FFF2-40B4-BE49-F238E27FC236}">
                    <a16:creationId xmlns:a16="http://schemas.microsoft.com/office/drawing/2014/main" xmlns="" id="{FD972086-6E15-43C0-A02B-0FAA39E1B619}"/>
                  </a:ext>
                </a:extLst>
              </p:cNvPr>
              <p:cNvSpPr/>
              <p:nvPr/>
            </p:nvSpPr>
            <p:spPr>
              <a:xfrm>
                <a:off x="5317" y="2837"/>
                <a:ext cx="4" cy="0"/>
              </a:xfrm>
              <a:custGeom>
                <a:avLst/>
                <a:gdLst/>
                <a:ahLst/>
                <a:cxnLst>
                  <a:cxn ang="0">
                    <a:pos x="4" y="0"/>
                  </a:cxn>
                  <a:cxn ang="0">
                    <a:pos x="0" y="0"/>
                  </a:cxn>
                  <a:cxn ang="0">
                    <a:pos x="4" y="0"/>
                  </a:cxn>
                </a:cxnLst>
                <a:rect l="0" t="0" r="0" b="0"/>
                <a:pathLst>
                  <a:path w="4" h="1">
                    <a:moveTo>
                      <a:pt x="4" y="0"/>
                    </a:moveTo>
                    <a:cubicBezTo>
                      <a:pt x="0" y="0"/>
                      <a:pt x="0" y="0"/>
                      <a:pt x="0" y="0"/>
                    </a:cubicBezTo>
                    <a:cubicBezTo>
                      <a:pt x="2" y="0"/>
                      <a:pt x="3" y="0"/>
                      <a:pt x="4"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73" name="Freeform 208">
                <a:extLst>
                  <a:ext uri="{FF2B5EF4-FFF2-40B4-BE49-F238E27FC236}">
                    <a16:creationId xmlns:a16="http://schemas.microsoft.com/office/drawing/2014/main" xmlns="" id="{87713E50-8F2C-46B2-BDF3-83C074D4E159}"/>
                  </a:ext>
                </a:extLst>
              </p:cNvPr>
              <p:cNvSpPr/>
              <p:nvPr/>
            </p:nvSpPr>
            <p:spPr>
              <a:xfrm>
                <a:off x="5315" y="2842"/>
                <a:ext cx="2" cy="1"/>
              </a:xfrm>
              <a:custGeom>
                <a:avLst/>
                <a:gdLst/>
                <a:ahLst/>
                <a:cxnLst>
                  <a:cxn ang="0">
                    <a:pos x="0" y="0"/>
                  </a:cxn>
                  <a:cxn ang="0">
                    <a:pos x="1" y="1"/>
                  </a:cxn>
                  <a:cxn ang="0">
                    <a:pos x="0" y="0"/>
                  </a:cxn>
                </a:cxnLst>
                <a:rect l="0" t="0" r="0" b="0"/>
                <a:pathLst>
                  <a:path w="3" h="2">
                    <a:moveTo>
                      <a:pt x="0" y="0"/>
                    </a:moveTo>
                    <a:cubicBezTo>
                      <a:pt x="2" y="2"/>
                      <a:pt x="2" y="2"/>
                      <a:pt x="2" y="2"/>
                    </a:cubicBezTo>
                    <a:cubicBezTo>
                      <a:pt x="3" y="2"/>
                      <a:pt x="2"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74" name="Freeform 209">
                <a:extLst>
                  <a:ext uri="{FF2B5EF4-FFF2-40B4-BE49-F238E27FC236}">
                    <a16:creationId xmlns:a16="http://schemas.microsoft.com/office/drawing/2014/main" xmlns="" id="{3C362D21-3C9C-42D2-812C-5FCA7EEA789C}"/>
                  </a:ext>
                </a:extLst>
              </p:cNvPr>
              <p:cNvSpPr/>
              <p:nvPr/>
            </p:nvSpPr>
            <p:spPr>
              <a:xfrm>
                <a:off x="5321" y="2829"/>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75" name="Freeform 210">
                <a:extLst>
                  <a:ext uri="{FF2B5EF4-FFF2-40B4-BE49-F238E27FC236}">
                    <a16:creationId xmlns:a16="http://schemas.microsoft.com/office/drawing/2014/main" xmlns="" id="{9D7EB79A-B408-4D96-9B4E-FA165EC76AFE}"/>
                  </a:ext>
                </a:extLst>
              </p:cNvPr>
              <p:cNvSpPr/>
              <p:nvPr/>
            </p:nvSpPr>
            <p:spPr>
              <a:xfrm>
                <a:off x="5304" y="2812"/>
                <a:ext cx="20" cy="14"/>
              </a:xfrm>
              <a:custGeom>
                <a:avLst/>
                <a:gdLst/>
                <a:ahLst/>
                <a:cxnLst>
                  <a:cxn ang="0">
                    <a:pos x="3" y="1"/>
                  </a:cxn>
                  <a:cxn ang="0">
                    <a:pos x="1" y="3"/>
                  </a:cxn>
                  <a:cxn ang="0">
                    <a:pos x="10" y="4"/>
                  </a:cxn>
                  <a:cxn ang="0">
                    <a:pos x="2" y="4"/>
                  </a:cxn>
                  <a:cxn ang="0">
                    <a:pos x="8" y="9"/>
                  </a:cxn>
                  <a:cxn ang="0">
                    <a:pos x="4" y="9"/>
                  </a:cxn>
                  <a:cxn ang="0">
                    <a:pos x="13" y="10"/>
                  </a:cxn>
                  <a:cxn ang="0">
                    <a:pos x="4" y="10"/>
                  </a:cxn>
                  <a:cxn ang="0">
                    <a:pos x="4" y="10"/>
                  </a:cxn>
                  <a:cxn ang="0">
                    <a:pos x="6" y="12"/>
                  </a:cxn>
                  <a:cxn ang="0">
                    <a:pos x="11" y="14"/>
                  </a:cxn>
                  <a:cxn ang="0">
                    <a:pos x="15" y="14"/>
                  </a:cxn>
                  <a:cxn ang="0">
                    <a:pos x="12" y="11"/>
                  </a:cxn>
                  <a:cxn ang="0">
                    <a:pos x="16" y="12"/>
                  </a:cxn>
                  <a:cxn ang="0">
                    <a:pos x="13" y="11"/>
                  </a:cxn>
                  <a:cxn ang="0">
                    <a:pos x="16" y="10"/>
                  </a:cxn>
                  <a:cxn ang="0">
                    <a:pos x="13" y="9"/>
                  </a:cxn>
                  <a:cxn ang="0">
                    <a:pos x="14" y="10"/>
                  </a:cxn>
                  <a:cxn ang="0">
                    <a:pos x="10" y="8"/>
                  </a:cxn>
                  <a:cxn ang="0">
                    <a:pos x="15" y="8"/>
                  </a:cxn>
                  <a:cxn ang="0">
                    <a:pos x="12" y="8"/>
                  </a:cxn>
                  <a:cxn ang="0">
                    <a:pos x="16" y="4"/>
                  </a:cxn>
                  <a:cxn ang="0">
                    <a:pos x="13" y="4"/>
                  </a:cxn>
                  <a:cxn ang="0">
                    <a:pos x="16" y="6"/>
                  </a:cxn>
                  <a:cxn ang="0">
                    <a:pos x="8" y="6"/>
                  </a:cxn>
                  <a:cxn ang="0">
                    <a:pos x="14" y="3"/>
                  </a:cxn>
                  <a:cxn ang="0">
                    <a:pos x="12" y="1"/>
                  </a:cxn>
                  <a:cxn ang="0">
                    <a:pos x="14" y="1"/>
                  </a:cxn>
                  <a:cxn ang="0">
                    <a:pos x="11" y="0"/>
                  </a:cxn>
                  <a:cxn ang="0">
                    <a:pos x="10" y="0"/>
                  </a:cxn>
                  <a:cxn ang="0">
                    <a:pos x="8" y="0"/>
                  </a:cxn>
                  <a:cxn ang="0">
                    <a:pos x="9" y="0"/>
                  </a:cxn>
                  <a:cxn ang="0">
                    <a:pos x="4" y="0"/>
                  </a:cxn>
                  <a:cxn ang="0">
                    <a:pos x="7" y="1"/>
                  </a:cxn>
                  <a:cxn ang="0">
                    <a:pos x="3" y="1"/>
                  </a:cxn>
                </a:cxnLst>
                <a:rect l="0" t="0" r="0" b="0"/>
                <a:pathLst>
                  <a:path w="25" h="18">
                    <a:moveTo>
                      <a:pt x="4" y="2"/>
                    </a:moveTo>
                    <a:cubicBezTo>
                      <a:pt x="0" y="4"/>
                      <a:pt x="3" y="4"/>
                      <a:pt x="2" y="5"/>
                    </a:cubicBezTo>
                    <a:cubicBezTo>
                      <a:pt x="5" y="6"/>
                      <a:pt x="12" y="4"/>
                      <a:pt x="13" y="6"/>
                    </a:cubicBezTo>
                    <a:cubicBezTo>
                      <a:pt x="3" y="6"/>
                      <a:pt x="3" y="6"/>
                      <a:pt x="3" y="6"/>
                    </a:cubicBezTo>
                    <a:cubicBezTo>
                      <a:pt x="4" y="8"/>
                      <a:pt x="2" y="10"/>
                      <a:pt x="10" y="12"/>
                    </a:cubicBezTo>
                    <a:cubicBezTo>
                      <a:pt x="9" y="12"/>
                      <a:pt x="8" y="12"/>
                      <a:pt x="6" y="12"/>
                    </a:cubicBezTo>
                    <a:cubicBezTo>
                      <a:pt x="7" y="13"/>
                      <a:pt x="20" y="13"/>
                      <a:pt x="17" y="14"/>
                    </a:cubicBezTo>
                    <a:cubicBezTo>
                      <a:pt x="11" y="12"/>
                      <a:pt x="11" y="14"/>
                      <a:pt x="5" y="14"/>
                    </a:cubicBezTo>
                    <a:cubicBezTo>
                      <a:pt x="5" y="13"/>
                      <a:pt x="5" y="13"/>
                      <a:pt x="5" y="13"/>
                    </a:cubicBezTo>
                    <a:cubicBezTo>
                      <a:pt x="5" y="14"/>
                      <a:pt x="8" y="16"/>
                      <a:pt x="8" y="16"/>
                    </a:cubicBezTo>
                    <a:cubicBezTo>
                      <a:pt x="10" y="17"/>
                      <a:pt x="14" y="17"/>
                      <a:pt x="14" y="18"/>
                    </a:cubicBezTo>
                    <a:cubicBezTo>
                      <a:pt x="14" y="17"/>
                      <a:pt x="17" y="18"/>
                      <a:pt x="19" y="18"/>
                    </a:cubicBezTo>
                    <a:cubicBezTo>
                      <a:pt x="17" y="17"/>
                      <a:pt x="19" y="17"/>
                      <a:pt x="16" y="15"/>
                    </a:cubicBezTo>
                    <a:cubicBezTo>
                      <a:pt x="19" y="15"/>
                      <a:pt x="17" y="16"/>
                      <a:pt x="20" y="16"/>
                    </a:cubicBezTo>
                    <a:cubicBezTo>
                      <a:pt x="17" y="15"/>
                      <a:pt x="17" y="15"/>
                      <a:pt x="17" y="15"/>
                    </a:cubicBezTo>
                    <a:cubicBezTo>
                      <a:pt x="18" y="14"/>
                      <a:pt x="20" y="16"/>
                      <a:pt x="21" y="14"/>
                    </a:cubicBezTo>
                    <a:cubicBezTo>
                      <a:pt x="19" y="14"/>
                      <a:pt x="17" y="13"/>
                      <a:pt x="17" y="12"/>
                    </a:cubicBezTo>
                    <a:cubicBezTo>
                      <a:pt x="18" y="13"/>
                      <a:pt x="18" y="13"/>
                      <a:pt x="18" y="13"/>
                    </a:cubicBezTo>
                    <a:cubicBezTo>
                      <a:pt x="17" y="12"/>
                      <a:pt x="19" y="11"/>
                      <a:pt x="13" y="11"/>
                    </a:cubicBezTo>
                    <a:cubicBezTo>
                      <a:pt x="19" y="11"/>
                      <a:pt x="19" y="11"/>
                      <a:pt x="19" y="11"/>
                    </a:cubicBezTo>
                    <a:cubicBezTo>
                      <a:pt x="15" y="11"/>
                      <a:pt x="15" y="11"/>
                      <a:pt x="15" y="11"/>
                    </a:cubicBezTo>
                    <a:cubicBezTo>
                      <a:pt x="16" y="9"/>
                      <a:pt x="25" y="8"/>
                      <a:pt x="20" y="6"/>
                    </a:cubicBezTo>
                    <a:cubicBezTo>
                      <a:pt x="19" y="7"/>
                      <a:pt x="17" y="6"/>
                      <a:pt x="17" y="6"/>
                    </a:cubicBezTo>
                    <a:cubicBezTo>
                      <a:pt x="14" y="7"/>
                      <a:pt x="19" y="7"/>
                      <a:pt x="20" y="8"/>
                    </a:cubicBezTo>
                    <a:cubicBezTo>
                      <a:pt x="16" y="8"/>
                      <a:pt x="12" y="7"/>
                      <a:pt x="10" y="8"/>
                    </a:cubicBezTo>
                    <a:cubicBezTo>
                      <a:pt x="14" y="7"/>
                      <a:pt x="10" y="7"/>
                      <a:pt x="18" y="5"/>
                    </a:cubicBezTo>
                    <a:cubicBezTo>
                      <a:pt x="19" y="4"/>
                      <a:pt x="14" y="4"/>
                      <a:pt x="16" y="2"/>
                    </a:cubicBezTo>
                    <a:cubicBezTo>
                      <a:pt x="18" y="2"/>
                      <a:pt x="18" y="2"/>
                      <a:pt x="18" y="2"/>
                    </a:cubicBezTo>
                    <a:cubicBezTo>
                      <a:pt x="12" y="3"/>
                      <a:pt x="20" y="0"/>
                      <a:pt x="14" y="1"/>
                    </a:cubicBezTo>
                    <a:cubicBezTo>
                      <a:pt x="13" y="1"/>
                      <a:pt x="13" y="1"/>
                      <a:pt x="13" y="1"/>
                    </a:cubicBezTo>
                    <a:cubicBezTo>
                      <a:pt x="10" y="2"/>
                      <a:pt x="10" y="2"/>
                      <a:pt x="10" y="1"/>
                    </a:cubicBezTo>
                    <a:cubicBezTo>
                      <a:pt x="11" y="1"/>
                      <a:pt x="11" y="1"/>
                      <a:pt x="12" y="1"/>
                    </a:cubicBezTo>
                    <a:cubicBezTo>
                      <a:pt x="7" y="2"/>
                      <a:pt x="6" y="1"/>
                      <a:pt x="5" y="1"/>
                    </a:cubicBezTo>
                    <a:cubicBezTo>
                      <a:pt x="5" y="1"/>
                      <a:pt x="8" y="1"/>
                      <a:pt x="9" y="2"/>
                    </a:cubicBezTo>
                    <a:cubicBezTo>
                      <a:pt x="7" y="2"/>
                      <a:pt x="4" y="3"/>
                      <a:pt x="4"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76" name="Freeform 211">
                <a:extLst>
                  <a:ext uri="{FF2B5EF4-FFF2-40B4-BE49-F238E27FC236}">
                    <a16:creationId xmlns:a16="http://schemas.microsoft.com/office/drawing/2014/main" xmlns="" id="{2B91399F-1C21-4B71-8166-98A4D950D1DE}"/>
                  </a:ext>
                </a:extLst>
              </p:cNvPr>
              <p:cNvSpPr/>
              <p:nvPr/>
            </p:nvSpPr>
            <p:spPr>
              <a:xfrm>
                <a:off x="5318" y="2822"/>
                <a:ext cx="2" cy="0"/>
              </a:xfrm>
              <a:custGeom>
                <a:avLst/>
                <a:gdLst/>
                <a:ahLst/>
                <a:cxnLst>
                  <a:cxn ang="0">
                    <a:pos x="2" y="0"/>
                  </a:cxn>
                  <a:cxn ang="0">
                    <a:pos x="0" y="0"/>
                  </a:cxn>
                  <a:cxn ang="0">
                    <a:pos x="2" y="0"/>
                  </a:cxn>
                </a:cxnLst>
                <a:rect l="0" t="0" r="0" b="0"/>
                <a:pathLst>
                  <a:path w="2" h="1">
                    <a:moveTo>
                      <a:pt x="2" y="0"/>
                    </a:moveTo>
                    <a:cubicBezTo>
                      <a:pt x="0" y="0"/>
                      <a:pt x="0" y="0"/>
                      <a:pt x="0" y="0"/>
                    </a:cubicBezTo>
                    <a:cubicBezTo>
                      <a:pt x="1" y="0"/>
                      <a:pt x="1" y="0"/>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77" name="Freeform 212">
                <a:extLst>
                  <a:ext uri="{FF2B5EF4-FFF2-40B4-BE49-F238E27FC236}">
                    <a16:creationId xmlns:a16="http://schemas.microsoft.com/office/drawing/2014/main" xmlns="" id="{35F127EF-17A1-42D6-B5DB-DB9B40B2D917}"/>
                  </a:ext>
                </a:extLst>
              </p:cNvPr>
              <p:cNvSpPr/>
              <p:nvPr/>
            </p:nvSpPr>
            <p:spPr>
              <a:xfrm>
                <a:off x="5298" y="2802"/>
                <a:ext cx="24" cy="10"/>
              </a:xfrm>
              <a:custGeom>
                <a:avLst/>
                <a:gdLst/>
                <a:ahLst/>
                <a:cxnLst>
                  <a:cxn ang="0">
                    <a:pos x="12" y="5"/>
                  </a:cxn>
                  <a:cxn ang="0">
                    <a:pos x="16" y="4"/>
                  </a:cxn>
                  <a:cxn ang="0">
                    <a:pos x="9" y="7"/>
                  </a:cxn>
                  <a:cxn ang="0">
                    <a:pos x="8" y="6"/>
                  </a:cxn>
                  <a:cxn ang="0">
                    <a:pos x="14" y="3"/>
                  </a:cxn>
                  <a:cxn ang="0">
                    <a:pos x="15" y="1"/>
                  </a:cxn>
                  <a:cxn ang="0">
                    <a:pos x="10" y="4"/>
                  </a:cxn>
                  <a:cxn ang="0">
                    <a:pos x="8" y="4"/>
                  </a:cxn>
                  <a:cxn ang="0">
                    <a:pos x="9" y="3"/>
                  </a:cxn>
                  <a:cxn ang="0">
                    <a:pos x="13" y="0"/>
                  </a:cxn>
                  <a:cxn ang="0">
                    <a:pos x="1" y="5"/>
                  </a:cxn>
                  <a:cxn ang="0">
                    <a:pos x="2" y="5"/>
                  </a:cxn>
                  <a:cxn ang="0">
                    <a:pos x="7" y="1"/>
                  </a:cxn>
                  <a:cxn ang="0">
                    <a:pos x="6" y="3"/>
                  </a:cxn>
                  <a:cxn ang="0">
                    <a:pos x="3" y="5"/>
                  </a:cxn>
                  <a:cxn ang="0">
                    <a:pos x="5" y="10"/>
                  </a:cxn>
                  <a:cxn ang="0">
                    <a:pos x="5" y="9"/>
                  </a:cxn>
                  <a:cxn ang="0">
                    <a:pos x="9" y="9"/>
                  </a:cxn>
                  <a:cxn ang="0">
                    <a:pos x="14" y="6"/>
                  </a:cxn>
                  <a:cxn ang="0">
                    <a:pos x="12" y="7"/>
                  </a:cxn>
                  <a:cxn ang="0">
                    <a:pos x="17" y="5"/>
                  </a:cxn>
                  <a:cxn ang="0">
                    <a:pos x="20" y="6"/>
                  </a:cxn>
                  <a:cxn ang="0">
                    <a:pos x="20" y="3"/>
                  </a:cxn>
                  <a:cxn ang="0">
                    <a:pos x="12" y="5"/>
                  </a:cxn>
                </a:cxnLst>
                <a:rect l="0" t="0" r="0" b="0"/>
                <a:pathLst>
                  <a:path w="30" h="12">
                    <a:moveTo>
                      <a:pt x="16" y="7"/>
                    </a:moveTo>
                    <a:cubicBezTo>
                      <a:pt x="17" y="6"/>
                      <a:pt x="20" y="6"/>
                      <a:pt x="21" y="5"/>
                    </a:cubicBezTo>
                    <a:cubicBezTo>
                      <a:pt x="18" y="5"/>
                      <a:pt x="16" y="8"/>
                      <a:pt x="12" y="9"/>
                    </a:cubicBezTo>
                    <a:cubicBezTo>
                      <a:pt x="14" y="7"/>
                      <a:pt x="10" y="8"/>
                      <a:pt x="10" y="8"/>
                    </a:cubicBezTo>
                    <a:cubicBezTo>
                      <a:pt x="12" y="7"/>
                      <a:pt x="17" y="5"/>
                      <a:pt x="18" y="4"/>
                    </a:cubicBezTo>
                    <a:cubicBezTo>
                      <a:pt x="16" y="5"/>
                      <a:pt x="19" y="3"/>
                      <a:pt x="19" y="2"/>
                    </a:cubicBezTo>
                    <a:cubicBezTo>
                      <a:pt x="16" y="5"/>
                      <a:pt x="16" y="2"/>
                      <a:pt x="13" y="5"/>
                    </a:cubicBezTo>
                    <a:cubicBezTo>
                      <a:pt x="10" y="6"/>
                      <a:pt x="8" y="6"/>
                      <a:pt x="10" y="5"/>
                    </a:cubicBezTo>
                    <a:cubicBezTo>
                      <a:pt x="12" y="4"/>
                      <a:pt x="12" y="4"/>
                      <a:pt x="12" y="4"/>
                    </a:cubicBezTo>
                    <a:cubicBezTo>
                      <a:pt x="16" y="3"/>
                      <a:pt x="14" y="3"/>
                      <a:pt x="17" y="1"/>
                    </a:cubicBezTo>
                    <a:cubicBezTo>
                      <a:pt x="11" y="2"/>
                      <a:pt x="10" y="0"/>
                      <a:pt x="2" y="6"/>
                    </a:cubicBezTo>
                    <a:cubicBezTo>
                      <a:pt x="0" y="7"/>
                      <a:pt x="2" y="6"/>
                      <a:pt x="3" y="6"/>
                    </a:cubicBezTo>
                    <a:cubicBezTo>
                      <a:pt x="4" y="4"/>
                      <a:pt x="7" y="3"/>
                      <a:pt x="9" y="2"/>
                    </a:cubicBezTo>
                    <a:cubicBezTo>
                      <a:pt x="8" y="4"/>
                      <a:pt x="11" y="3"/>
                      <a:pt x="8" y="4"/>
                    </a:cubicBezTo>
                    <a:cubicBezTo>
                      <a:pt x="4" y="6"/>
                      <a:pt x="4" y="6"/>
                      <a:pt x="4" y="6"/>
                    </a:cubicBezTo>
                    <a:cubicBezTo>
                      <a:pt x="4" y="8"/>
                      <a:pt x="5" y="10"/>
                      <a:pt x="7" y="12"/>
                    </a:cubicBezTo>
                    <a:cubicBezTo>
                      <a:pt x="7" y="11"/>
                      <a:pt x="7" y="11"/>
                      <a:pt x="7" y="11"/>
                    </a:cubicBezTo>
                    <a:cubicBezTo>
                      <a:pt x="10" y="10"/>
                      <a:pt x="10" y="11"/>
                      <a:pt x="12" y="11"/>
                    </a:cubicBezTo>
                    <a:cubicBezTo>
                      <a:pt x="18" y="8"/>
                      <a:pt x="18" y="8"/>
                      <a:pt x="18" y="8"/>
                    </a:cubicBezTo>
                    <a:cubicBezTo>
                      <a:pt x="17" y="8"/>
                      <a:pt x="18" y="9"/>
                      <a:pt x="16" y="9"/>
                    </a:cubicBezTo>
                    <a:cubicBezTo>
                      <a:pt x="19" y="9"/>
                      <a:pt x="20" y="8"/>
                      <a:pt x="22" y="7"/>
                    </a:cubicBezTo>
                    <a:cubicBezTo>
                      <a:pt x="24" y="8"/>
                      <a:pt x="22" y="9"/>
                      <a:pt x="26" y="8"/>
                    </a:cubicBezTo>
                    <a:cubicBezTo>
                      <a:pt x="30" y="5"/>
                      <a:pt x="21" y="8"/>
                      <a:pt x="25" y="4"/>
                    </a:cubicBezTo>
                    <a:lnTo>
                      <a:pt x="16" y="7"/>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78" name="Freeform 213">
                <a:extLst>
                  <a:ext uri="{FF2B5EF4-FFF2-40B4-BE49-F238E27FC236}">
                    <a16:creationId xmlns:a16="http://schemas.microsoft.com/office/drawing/2014/main" xmlns="" id="{41A4D3EB-FB23-4D55-95B8-C4270E404204}"/>
                  </a:ext>
                </a:extLst>
              </p:cNvPr>
              <p:cNvSpPr/>
              <p:nvPr/>
            </p:nvSpPr>
            <p:spPr>
              <a:xfrm>
                <a:off x="5313" y="2810"/>
                <a:ext cx="2" cy="0"/>
              </a:xfrm>
              <a:custGeom>
                <a:avLst/>
                <a:gdLst/>
                <a:ahLst/>
                <a:cxnLst>
                  <a:cxn ang="0">
                    <a:pos x="2" y="0"/>
                  </a:cxn>
                  <a:cxn ang="0">
                    <a:pos x="0" y="0"/>
                  </a:cxn>
                  <a:cxn ang="0">
                    <a:pos x="1" y="0"/>
                  </a:cxn>
                  <a:cxn ang="0">
                    <a:pos x="2" y="0"/>
                  </a:cxn>
                </a:cxnLst>
                <a:rect l="0" t="0" r="0" b="0"/>
                <a:pathLst>
                  <a:path w="2" h="1">
                    <a:moveTo>
                      <a:pt x="2" y="0"/>
                    </a:moveTo>
                    <a:lnTo>
                      <a:pt x="0" y="0"/>
                    </a:lnTo>
                    <a:lnTo>
                      <a:pt x="1"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79" name="Freeform 214">
                <a:extLst>
                  <a:ext uri="{FF2B5EF4-FFF2-40B4-BE49-F238E27FC236}">
                    <a16:creationId xmlns:a16="http://schemas.microsoft.com/office/drawing/2014/main" xmlns="" id="{E654FA1A-1CF3-4B87-9571-9691C007F269}"/>
                  </a:ext>
                </a:extLst>
              </p:cNvPr>
              <p:cNvSpPr/>
              <p:nvPr/>
            </p:nvSpPr>
            <p:spPr>
              <a:xfrm>
                <a:off x="5304" y="2811"/>
                <a:ext cx="3" cy="1"/>
              </a:xfrm>
              <a:custGeom>
                <a:avLst/>
                <a:gdLst/>
                <a:ahLst/>
                <a:cxnLst>
                  <a:cxn ang="0">
                    <a:pos x="0" y="1"/>
                  </a:cxn>
                  <a:cxn ang="0">
                    <a:pos x="2" y="0"/>
                  </a:cxn>
                  <a:cxn ang="0">
                    <a:pos x="0" y="1"/>
                  </a:cxn>
                </a:cxnLst>
                <a:rect l="0" t="0" r="0" b="0"/>
                <a:pathLst>
                  <a:path w="4" h="2">
                    <a:moveTo>
                      <a:pt x="0" y="2"/>
                    </a:moveTo>
                    <a:cubicBezTo>
                      <a:pt x="3" y="1"/>
                      <a:pt x="3" y="1"/>
                      <a:pt x="3" y="1"/>
                    </a:cubicBezTo>
                    <a:cubicBezTo>
                      <a:pt x="4" y="0"/>
                      <a:pt x="2" y="1"/>
                      <a:pt x="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0" name="Freeform 215">
                <a:extLst>
                  <a:ext uri="{FF2B5EF4-FFF2-40B4-BE49-F238E27FC236}">
                    <a16:creationId xmlns:a16="http://schemas.microsoft.com/office/drawing/2014/main" xmlns="" id="{BF108FC1-1FDC-4565-8018-3E34BA017735}"/>
                  </a:ext>
                </a:extLst>
              </p:cNvPr>
              <p:cNvSpPr/>
              <p:nvPr/>
            </p:nvSpPr>
            <p:spPr>
              <a:xfrm>
                <a:off x="5310" y="2801"/>
                <a:ext cx="2" cy="1"/>
              </a:xfrm>
              <a:custGeom>
                <a:avLst/>
                <a:gdLst/>
                <a:ahLst/>
                <a:cxnLst>
                  <a:cxn ang="0">
                    <a:pos x="2" y="1"/>
                  </a:cxn>
                  <a:cxn ang="0">
                    <a:pos x="0" y="0"/>
                  </a:cxn>
                  <a:cxn ang="0">
                    <a:pos x="0" y="1"/>
                  </a:cxn>
                  <a:cxn ang="0">
                    <a:pos x="2" y="1"/>
                  </a:cxn>
                </a:cxnLst>
                <a:rect l="0" t="0" r="0" b="0"/>
                <a:pathLst>
                  <a:path w="2" h="1">
                    <a:moveTo>
                      <a:pt x="2" y="1"/>
                    </a:moveTo>
                    <a:cubicBezTo>
                      <a:pt x="0" y="0"/>
                      <a:pt x="0" y="0"/>
                      <a:pt x="0" y="0"/>
                    </a:cubicBezTo>
                    <a:cubicBezTo>
                      <a:pt x="0" y="1"/>
                      <a:pt x="0" y="1"/>
                      <a:pt x="0" y="1"/>
                    </a:cubicBezTo>
                    <a:cubicBezTo>
                      <a:pt x="1" y="1"/>
                      <a:pt x="2" y="1"/>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1" name="Freeform 216">
                <a:extLst>
                  <a:ext uri="{FF2B5EF4-FFF2-40B4-BE49-F238E27FC236}">
                    <a16:creationId xmlns:a16="http://schemas.microsoft.com/office/drawing/2014/main" xmlns="" id="{5E0E6710-45C4-42EA-B2D5-4FD7CB4367A4}"/>
                  </a:ext>
                </a:extLst>
              </p:cNvPr>
              <p:cNvSpPr/>
              <p:nvPr/>
            </p:nvSpPr>
            <p:spPr>
              <a:xfrm>
                <a:off x="5297" y="2800"/>
                <a:ext cx="10" cy="7"/>
              </a:xfrm>
              <a:custGeom>
                <a:avLst/>
                <a:gdLst/>
                <a:ahLst/>
                <a:cxnLst>
                  <a:cxn ang="0">
                    <a:pos x="0" y="5"/>
                  </a:cxn>
                  <a:cxn ang="0">
                    <a:pos x="1" y="7"/>
                  </a:cxn>
                  <a:cxn ang="0">
                    <a:pos x="10" y="0"/>
                  </a:cxn>
                  <a:cxn ang="0">
                    <a:pos x="4" y="3"/>
                  </a:cxn>
                  <a:cxn ang="0">
                    <a:pos x="3" y="2"/>
                  </a:cxn>
                  <a:cxn ang="0">
                    <a:pos x="0" y="5"/>
                  </a:cxn>
                </a:cxnLst>
                <a:rect l="0" t="0" r="0" b="0"/>
                <a:pathLst>
                  <a:path w="12" h="8">
                    <a:moveTo>
                      <a:pt x="0" y="6"/>
                    </a:moveTo>
                    <a:cubicBezTo>
                      <a:pt x="1" y="6"/>
                      <a:pt x="4" y="5"/>
                      <a:pt x="2" y="8"/>
                    </a:cubicBezTo>
                    <a:cubicBezTo>
                      <a:pt x="6" y="6"/>
                      <a:pt x="8" y="3"/>
                      <a:pt x="12" y="1"/>
                    </a:cubicBezTo>
                    <a:cubicBezTo>
                      <a:pt x="12" y="0"/>
                      <a:pt x="6" y="4"/>
                      <a:pt x="5" y="4"/>
                    </a:cubicBezTo>
                    <a:cubicBezTo>
                      <a:pt x="8" y="2"/>
                      <a:pt x="3" y="4"/>
                      <a:pt x="4" y="3"/>
                    </a:cubicBezTo>
                    <a:lnTo>
                      <a:pt x="0" y="6"/>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2" name="Freeform 217">
                <a:extLst>
                  <a:ext uri="{FF2B5EF4-FFF2-40B4-BE49-F238E27FC236}">
                    <a16:creationId xmlns:a16="http://schemas.microsoft.com/office/drawing/2014/main" xmlns="" id="{AE1AB2C8-4FE8-465F-B88D-DF95FB163718}"/>
                  </a:ext>
                </a:extLst>
              </p:cNvPr>
              <p:cNvSpPr/>
              <p:nvPr/>
            </p:nvSpPr>
            <p:spPr>
              <a:xfrm>
                <a:off x="5287" y="2776"/>
                <a:ext cx="24" cy="28"/>
              </a:xfrm>
              <a:custGeom>
                <a:avLst/>
                <a:gdLst/>
                <a:ahLst/>
                <a:cxnLst>
                  <a:cxn ang="0">
                    <a:pos x="17" y="18"/>
                  </a:cxn>
                  <a:cxn ang="0">
                    <a:pos x="15" y="18"/>
                  </a:cxn>
                  <a:cxn ang="0">
                    <a:pos x="17" y="17"/>
                  </a:cxn>
                  <a:cxn ang="0">
                    <a:pos x="18" y="14"/>
                  </a:cxn>
                  <a:cxn ang="0">
                    <a:pos x="16" y="16"/>
                  </a:cxn>
                  <a:cxn ang="0">
                    <a:pos x="14" y="15"/>
                  </a:cxn>
                  <a:cxn ang="0">
                    <a:pos x="10" y="18"/>
                  </a:cxn>
                  <a:cxn ang="0">
                    <a:pos x="14" y="12"/>
                  </a:cxn>
                  <a:cxn ang="0">
                    <a:pos x="8" y="18"/>
                  </a:cxn>
                  <a:cxn ang="0">
                    <a:pos x="8" y="14"/>
                  </a:cxn>
                  <a:cxn ang="0">
                    <a:pos x="9" y="14"/>
                  </a:cxn>
                  <a:cxn ang="0">
                    <a:pos x="8" y="14"/>
                  </a:cxn>
                  <a:cxn ang="0">
                    <a:pos x="11" y="10"/>
                  </a:cxn>
                  <a:cxn ang="0">
                    <a:pos x="9" y="9"/>
                  </a:cxn>
                  <a:cxn ang="0">
                    <a:pos x="10" y="7"/>
                  </a:cxn>
                  <a:cxn ang="0">
                    <a:pos x="5" y="7"/>
                  </a:cxn>
                  <a:cxn ang="0">
                    <a:pos x="5" y="6"/>
                  </a:cxn>
                  <a:cxn ang="0">
                    <a:pos x="6" y="5"/>
                  </a:cxn>
                  <a:cxn ang="0">
                    <a:pos x="6" y="17"/>
                  </a:cxn>
                  <a:cxn ang="0">
                    <a:pos x="7" y="17"/>
                  </a:cxn>
                  <a:cxn ang="0">
                    <a:pos x="5" y="15"/>
                  </a:cxn>
                  <a:cxn ang="0">
                    <a:pos x="2" y="11"/>
                  </a:cxn>
                  <a:cxn ang="0">
                    <a:pos x="3" y="11"/>
                  </a:cxn>
                  <a:cxn ang="0">
                    <a:pos x="6" y="15"/>
                  </a:cxn>
                  <a:cxn ang="0">
                    <a:pos x="5" y="13"/>
                  </a:cxn>
                  <a:cxn ang="0">
                    <a:pos x="9" y="15"/>
                  </a:cxn>
                  <a:cxn ang="0">
                    <a:pos x="5" y="9"/>
                  </a:cxn>
                  <a:cxn ang="0">
                    <a:pos x="7" y="9"/>
                  </a:cxn>
                  <a:cxn ang="0">
                    <a:pos x="1" y="4"/>
                  </a:cxn>
                  <a:cxn ang="0">
                    <a:pos x="0" y="15"/>
                  </a:cxn>
                  <a:cxn ang="0">
                    <a:pos x="4" y="13"/>
                  </a:cxn>
                  <a:cxn ang="0">
                    <a:pos x="1" y="17"/>
                  </a:cxn>
                  <a:cxn ang="0">
                    <a:pos x="4" y="13"/>
                  </a:cxn>
                  <a:cxn ang="0">
                    <a:pos x="2" y="17"/>
                  </a:cxn>
                  <a:cxn ang="0">
                    <a:pos x="4" y="14"/>
                  </a:cxn>
                  <a:cxn ang="0">
                    <a:pos x="1" y="18"/>
                  </a:cxn>
                  <a:cxn ang="0">
                    <a:pos x="9" y="23"/>
                  </a:cxn>
                  <a:cxn ang="0">
                    <a:pos x="12" y="19"/>
                  </a:cxn>
                  <a:cxn ang="0">
                    <a:pos x="14" y="23"/>
                  </a:cxn>
                  <a:cxn ang="0">
                    <a:pos x="17" y="21"/>
                  </a:cxn>
                  <a:cxn ang="0">
                    <a:pos x="11" y="25"/>
                  </a:cxn>
                  <a:cxn ang="0">
                    <a:pos x="12" y="26"/>
                  </a:cxn>
                  <a:cxn ang="0">
                    <a:pos x="13" y="24"/>
                  </a:cxn>
                  <a:cxn ang="0">
                    <a:pos x="13" y="26"/>
                  </a:cxn>
                  <a:cxn ang="0">
                    <a:pos x="19" y="19"/>
                  </a:cxn>
                  <a:cxn ang="0">
                    <a:pos x="20" y="14"/>
                  </a:cxn>
                  <a:cxn ang="0">
                    <a:pos x="17" y="18"/>
                  </a:cxn>
                </a:cxnLst>
                <a:rect l="0" t="0" r="0" b="0"/>
                <a:pathLst>
                  <a:path w="29" h="34">
                    <a:moveTo>
                      <a:pt x="21" y="23"/>
                    </a:moveTo>
                    <a:cubicBezTo>
                      <a:pt x="20" y="22"/>
                      <a:pt x="18" y="24"/>
                      <a:pt x="19" y="22"/>
                    </a:cubicBezTo>
                    <a:cubicBezTo>
                      <a:pt x="21" y="20"/>
                      <a:pt x="21" y="20"/>
                      <a:pt x="21" y="21"/>
                    </a:cubicBezTo>
                    <a:cubicBezTo>
                      <a:pt x="25" y="17"/>
                      <a:pt x="20" y="21"/>
                      <a:pt x="22" y="18"/>
                    </a:cubicBezTo>
                    <a:cubicBezTo>
                      <a:pt x="20" y="20"/>
                      <a:pt x="20" y="20"/>
                      <a:pt x="20" y="20"/>
                    </a:cubicBezTo>
                    <a:cubicBezTo>
                      <a:pt x="20" y="18"/>
                      <a:pt x="17" y="22"/>
                      <a:pt x="17" y="19"/>
                    </a:cubicBezTo>
                    <a:cubicBezTo>
                      <a:pt x="16" y="19"/>
                      <a:pt x="16" y="19"/>
                      <a:pt x="13" y="22"/>
                    </a:cubicBezTo>
                    <a:cubicBezTo>
                      <a:pt x="16" y="18"/>
                      <a:pt x="16" y="18"/>
                      <a:pt x="18" y="15"/>
                    </a:cubicBezTo>
                    <a:cubicBezTo>
                      <a:pt x="16" y="16"/>
                      <a:pt x="13" y="20"/>
                      <a:pt x="10" y="23"/>
                    </a:cubicBezTo>
                    <a:cubicBezTo>
                      <a:pt x="13" y="17"/>
                      <a:pt x="8" y="22"/>
                      <a:pt x="10" y="18"/>
                    </a:cubicBezTo>
                    <a:cubicBezTo>
                      <a:pt x="11" y="18"/>
                      <a:pt x="12" y="17"/>
                      <a:pt x="11" y="18"/>
                    </a:cubicBezTo>
                    <a:cubicBezTo>
                      <a:pt x="15" y="13"/>
                      <a:pt x="10" y="18"/>
                      <a:pt x="10" y="17"/>
                    </a:cubicBezTo>
                    <a:cubicBezTo>
                      <a:pt x="14" y="13"/>
                      <a:pt x="14" y="13"/>
                      <a:pt x="14" y="13"/>
                    </a:cubicBezTo>
                    <a:cubicBezTo>
                      <a:pt x="13" y="13"/>
                      <a:pt x="10" y="15"/>
                      <a:pt x="11" y="11"/>
                    </a:cubicBezTo>
                    <a:cubicBezTo>
                      <a:pt x="13" y="9"/>
                      <a:pt x="13" y="9"/>
                      <a:pt x="13" y="9"/>
                    </a:cubicBezTo>
                    <a:cubicBezTo>
                      <a:pt x="9" y="11"/>
                      <a:pt x="9" y="9"/>
                      <a:pt x="7" y="9"/>
                    </a:cubicBezTo>
                    <a:cubicBezTo>
                      <a:pt x="7" y="8"/>
                      <a:pt x="7" y="8"/>
                      <a:pt x="7" y="8"/>
                    </a:cubicBezTo>
                    <a:cubicBezTo>
                      <a:pt x="8" y="7"/>
                      <a:pt x="8" y="7"/>
                      <a:pt x="8" y="7"/>
                    </a:cubicBezTo>
                    <a:cubicBezTo>
                      <a:pt x="9" y="34"/>
                      <a:pt x="8" y="15"/>
                      <a:pt x="8" y="21"/>
                    </a:cubicBezTo>
                    <a:cubicBezTo>
                      <a:pt x="9" y="21"/>
                      <a:pt x="9" y="21"/>
                      <a:pt x="9" y="21"/>
                    </a:cubicBezTo>
                    <a:cubicBezTo>
                      <a:pt x="9" y="19"/>
                      <a:pt x="8" y="19"/>
                      <a:pt x="7" y="19"/>
                    </a:cubicBezTo>
                    <a:cubicBezTo>
                      <a:pt x="5" y="0"/>
                      <a:pt x="6" y="16"/>
                      <a:pt x="3" y="14"/>
                    </a:cubicBezTo>
                    <a:cubicBezTo>
                      <a:pt x="9" y="22"/>
                      <a:pt x="1" y="11"/>
                      <a:pt x="4" y="14"/>
                    </a:cubicBezTo>
                    <a:cubicBezTo>
                      <a:pt x="7" y="16"/>
                      <a:pt x="5" y="16"/>
                      <a:pt x="8" y="19"/>
                    </a:cubicBezTo>
                    <a:cubicBezTo>
                      <a:pt x="5" y="15"/>
                      <a:pt x="8" y="17"/>
                      <a:pt x="7" y="16"/>
                    </a:cubicBezTo>
                    <a:cubicBezTo>
                      <a:pt x="10" y="19"/>
                      <a:pt x="8" y="15"/>
                      <a:pt x="12" y="19"/>
                    </a:cubicBezTo>
                    <a:cubicBezTo>
                      <a:pt x="7" y="12"/>
                      <a:pt x="7" y="12"/>
                      <a:pt x="7" y="12"/>
                    </a:cubicBezTo>
                    <a:cubicBezTo>
                      <a:pt x="9" y="13"/>
                      <a:pt x="9" y="12"/>
                      <a:pt x="9" y="12"/>
                    </a:cubicBezTo>
                    <a:cubicBezTo>
                      <a:pt x="9" y="12"/>
                      <a:pt x="4" y="7"/>
                      <a:pt x="2" y="6"/>
                    </a:cubicBezTo>
                    <a:cubicBezTo>
                      <a:pt x="4" y="12"/>
                      <a:pt x="0" y="5"/>
                      <a:pt x="1" y="19"/>
                    </a:cubicBezTo>
                    <a:cubicBezTo>
                      <a:pt x="5" y="14"/>
                      <a:pt x="2" y="20"/>
                      <a:pt x="5" y="16"/>
                    </a:cubicBezTo>
                    <a:cubicBezTo>
                      <a:pt x="2" y="21"/>
                      <a:pt x="2" y="21"/>
                      <a:pt x="2" y="21"/>
                    </a:cubicBezTo>
                    <a:cubicBezTo>
                      <a:pt x="3" y="20"/>
                      <a:pt x="4" y="18"/>
                      <a:pt x="5" y="16"/>
                    </a:cubicBezTo>
                    <a:cubicBezTo>
                      <a:pt x="6" y="16"/>
                      <a:pt x="4" y="19"/>
                      <a:pt x="3" y="21"/>
                    </a:cubicBezTo>
                    <a:cubicBezTo>
                      <a:pt x="3" y="22"/>
                      <a:pt x="4" y="20"/>
                      <a:pt x="6" y="17"/>
                    </a:cubicBezTo>
                    <a:cubicBezTo>
                      <a:pt x="2" y="23"/>
                      <a:pt x="2" y="23"/>
                      <a:pt x="2" y="23"/>
                    </a:cubicBezTo>
                    <a:cubicBezTo>
                      <a:pt x="6" y="23"/>
                      <a:pt x="12" y="22"/>
                      <a:pt x="12" y="28"/>
                    </a:cubicBezTo>
                    <a:cubicBezTo>
                      <a:pt x="15" y="24"/>
                      <a:pt x="15" y="24"/>
                      <a:pt x="15" y="24"/>
                    </a:cubicBezTo>
                    <a:cubicBezTo>
                      <a:pt x="14" y="27"/>
                      <a:pt x="24" y="20"/>
                      <a:pt x="18" y="28"/>
                    </a:cubicBezTo>
                    <a:cubicBezTo>
                      <a:pt x="21" y="26"/>
                      <a:pt x="21" y="26"/>
                      <a:pt x="21" y="26"/>
                    </a:cubicBezTo>
                    <a:cubicBezTo>
                      <a:pt x="19" y="27"/>
                      <a:pt x="16" y="30"/>
                      <a:pt x="14" y="31"/>
                    </a:cubicBezTo>
                    <a:cubicBezTo>
                      <a:pt x="15" y="31"/>
                      <a:pt x="14" y="32"/>
                      <a:pt x="15" y="32"/>
                    </a:cubicBezTo>
                    <a:cubicBezTo>
                      <a:pt x="16" y="30"/>
                      <a:pt x="16" y="30"/>
                      <a:pt x="16" y="30"/>
                    </a:cubicBezTo>
                    <a:cubicBezTo>
                      <a:pt x="20" y="28"/>
                      <a:pt x="18" y="30"/>
                      <a:pt x="16" y="32"/>
                    </a:cubicBezTo>
                    <a:cubicBezTo>
                      <a:pt x="20" y="30"/>
                      <a:pt x="22" y="27"/>
                      <a:pt x="24" y="24"/>
                    </a:cubicBezTo>
                    <a:cubicBezTo>
                      <a:pt x="17" y="28"/>
                      <a:pt x="29" y="18"/>
                      <a:pt x="25" y="18"/>
                    </a:cubicBezTo>
                    <a:cubicBezTo>
                      <a:pt x="23" y="19"/>
                      <a:pt x="22" y="21"/>
                      <a:pt x="21" y="2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3" name="Freeform 218">
                <a:extLst>
                  <a:ext uri="{FF2B5EF4-FFF2-40B4-BE49-F238E27FC236}">
                    <a16:creationId xmlns:a16="http://schemas.microsoft.com/office/drawing/2014/main" xmlns="" id="{CE346E1E-E5F4-4E43-BF35-B8027A01CC8F}"/>
                  </a:ext>
                </a:extLst>
              </p:cNvPr>
              <p:cNvSpPr/>
              <p:nvPr/>
            </p:nvSpPr>
            <p:spPr>
              <a:xfrm>
                <a:off x="5297" y="2802"/>
                <a:ext cx="2" cy="1"/>
              </a:xfrm>
              <a:custGeom>
                <a:avLst/>
                <a:gdLst/>
                <a:ahLst/>
                <a:cxnLst>
                  <a:cxn ang="0">
                    <a:pos x="0" y="1"/>
                  </a:cxn>
                  <a:cxn ang="0">
                    <a:pos x="2" y="0"/>
                  </a:cxn>
                  <a:cxn ang="0">
                    <a:pos x="0" y="1"/>
                  </a:cxn>
                </a:cxnLst>
                <a:rect l="0" t="0" r="0" b="0"/>
                <a:pathLst>
                  <a:path w="2" h="1">
                    <a:moveTo>
                      <a:pt x="0" y="1"/>
                    </a:moveTo>
                    <a:lnTo>
                      <a:pt x="2"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4" name="Freeform 219">
                <a:extLst>
                  <a:ext uri="{FF2B5EF4-FFF2-40B4-BE49-F238E27FC236}">
                    <a16:creationId xmlns:a16="http://schemas.microsoft.com/office/drawing/2014/main" xmlns="" id="{1C6C3F56-E4F2-49EF-8D47-FA1DD65B4262}"/>
                  </a:ext>
                </a:extLst>
              </p:cNvPr>
              <p:cNvSpPr/>
              <p:nvPr/>
            </p:nvSpPr>
            <p:spPr>
              <a:xfrm>
                <a:off x="5295" y="2785"/>
                <a:ext cx="0" cy="1"/>
              </a:xfrm>
              <a:custGeom>
                <a:avLst/>
                <a:gdLst/>
                <a:ahLst/>
                <a:cxnLst>
                  <a:cxn ang="0">
                    <a:pos x="0" y="1"/>
                  </a:cxn>
                  <a:cxn ang="0">
                    <a:pos x="0" y="0"/>
                  </a:cxn>
                  <a:cxn ang="0">
                    <a:pos x="0" y="1"/>
                  </a:cxn>
                </a:cxnLst>
                <a:rect l="0" t="0" r="0" b="0"/>
                <a:pathLst>
                  <a:path w="1" h="2">
                    <a:moveTo>
                      <a:pt x="0" y="2"/>
                    </a:moveTo>
                    <a:cubicBezTo>
                      <a:pt x="0" y="1"/>
                      <a:pt x="0" y="1"/>
                      <a:pt x="0" y="1"/>
                    </a:cubicBezTo>
                    <a:cubicBezTo>
                      <a:pt x="0" y="0"/>
                      <a:pt x="0" y="1"/>
                      <a:pt x="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5" name="Rectangle 220">
                <a:extLst>
                  <a:ext uri="{FF2B5EF4-FFF2-40B4-BE49-F238E27FC236}">
                    <a16:creationId xmlns:a16="http://schemas.microsoft.com/office/drawing/2014/main" xmlns="" id="{7B43139A-08DF-4CB6-877D-9A6E8696761D}"/>
                  </a:ext>
                </a:extLst>
              </p:cNvPr>
              <p:cNvSpPr/>
              <p:nvPr/>
            </p:nvSpPr>
            <p:spPr>
              <a:xfrm>
                <a:off x="5300" y="2803"/>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86" name="Freeform 221">
                <a:extLst>
                  <a:ext uri="{FF2B5EF4-FFF2-40B4-BE49-F238E27FC236}">
                    <a16:creationId xmlns:a16="http://schemas.microsoft.com/office/drawing/2014/main" xmlns="" id="{219B4D67-A604-49CB-B0D1-6AF33EF2FDA8}"/>
                  </a:ext>
                </a:extLst>
              </p:cNvPr>
              <p:cNvSpPr/>
              <p:nvPr/>
            </p:nvSpPr>
            <p:spPr>
              <a:xfrm>
                <a:off x="5306" y="2798"/>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7" name="Freeform 222">
                <a:extLst>
                  <a:ext uri="{FF2B5EF4-FFF2-40B4-BE49-F238E27FC236}">
                    <a16:creationId xmlns:a16="http://schemas.microsoft.com/office/drawing/2014/main" xmlns="" id="{7347EC0F-E8A9-4C94-9867-7A562C652931}"/>
                  </a:ext>
                </a:extLst>
              </p:cNvPr>
              <p:cNvSpPr/>
              <p:nvPr/>
            </p:nvSpPr>
            <p:spPr>
              <a:xfrm>
                <a:off x="5299" y="2785"/>
                <a:ext cx="2" cy="1"/>
              </a:xfrm>
              <a:custGeom>
                <a:avLst/>
                <a:gdLst/>
                <a:ahLst/>
                <a:cxnLst>
                  <a:cxn ang="0">
                    <a:pos x="2" y="1"/>
                  </a:cxn>
                  <a:cxn ang="0">
                    <a:pos x="0" y="0"/>
                  </a:cxn>
                  <a:cxn ang="0">
                    <a:pos x="2" y="1"/>
                  </a:cxn>
                </a:cxnLst>
                <a:rect l="0" t="0" r="0" b="0"/>
                <a:pathLst>
                  <a:path w="2" h="1">
                    <a:moveTo>
                      <a:pt x="2" y="1"/>
                    </a:moveTo>
                    <a:lnTo>
                      <a:pt x="0" y="0"/>
                    </a:lnTo>
                    <a:lnTo>
                      <a:pt x="2"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8" name="Freeform 223">
                <a:extLst>
                  <a:ext uri="{FF2B5EF4-FFF2-40B4-BE49-F238E27FC236}">
                    <a16:creationId xmlns:a16="http://schemas.microsoft.com/office/drawing/2014/main" xmlns="" id="{D6533C96-9EA2-4DF7-878C-3A1361137A1E}"/>
                  </a:ext>
                </a:extLst>
              </p:cNvPr>
              <p:cNvSpPr/>
              <p:nvPr/>
            </p:nvSpPr>
            <p:spPr>
              <a:xfrm>
                <a:off x="5308" y="277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89" name="Freeform 224">
                <a:extLst>
                  <a:ext uri="{FF2B5EF4-FFF2-40B4-BE49-F238E27FC236}">
                    <a16:creationId xmlns:a16="http://schemas.microsoft.com/office/drawing/2014/main" xmlns="" id="{F565E6D2-1DF0-4D4C-8B46-B2FF32B979F9}"/>
                  </a:ext>
                </a:extLst>
              </p:cNvPr>
              <p:cNvSpPr/>
              <p:nvPr/>
            </p:nvSpPr>
            <p:spPr>
              <a:xfrm>
                <a:off x="5290" y="2745"/>
                <a:ext cx="30" cy="44"/>
              </a:xfrm>
              <a:custGeom>
                <a:avLst/>
                <a:gdLst/>
                <a:ahLst/>
                <a:cxnLst>
                  <a:cxn ang="0">
                    <a:pos x="19" y="1"/>
                  </a:cxn>
                  <a:cxn ang="0">
                    <a:pos x="13" y="0"/>
                  </a:cxn>
                  <a:cxn ang="0">
                    <a:pos x="10" y="1"/>
                  </a:cxn>
                  <a:cxn ang="0">
                    <a:pos x="13" y="4"/>
                  </a:cxn>
                  <a:cxn ang="0">
                    <a:pos x="13" y="8"/>
                  </a:cxn>
                  <a:cxn ang="0">
                    <a:pos x="10" y="10"/>
                  </a:cxn>
                  <a:cxn ang="0">
                    <a:pos x="15" y="15"/>
                  </a:cxn>
                  <a:cxn ang="0">
                    <a:pos x="13" y="15"/>
                  </a:cxn>
                  <a:cxn ang="0">
                    <a:pos x="10" y="17"/>
                  </a:cxn>
                  <a:cxn ang="0">
                    <a:pos x="18" y="21"/>
                  </a:cxn>
                  <a:cxn ang="0">
                    <a:pos x="17" y="24"/>
                  </a:cxn>
                  <a:cxn ang="0">
                    <a:pos x="13" y="24"/>
                  </a:cxn>
                  <a:cxn ang="0">
                    <a:pos x="12" y="26"/>
                  </a:cxn>
                  <a:cxn ang="0">
                    <a:pos x="9" y="28"/>
                  </a:cxn>
                  <a:cxn ang="0">
                    <a:pos x="9" y="30"/>
                  </a:cxn>
                  <a:cxn ang="0">
                    <a:pos x="11" y="34"/>
                  </a:cxn>
                  <a:cxn ang="0">
                    <a:pos x="7" y="32"/>
                  </a:cxn>
                  <a:cxn ang="0">
                    <a:pos x="7" y="34"/>
                  </a:cxn>
                  <a:cxn ang="0">
                    <a:pos x="3" y="38"/>
                  </a:cxn>
                  <a:cxn ang="0">
                    <a:pos x="5" y="37"/>
                  </a:cxn>
                  <a:cxn ang="0">
                    <a:pos x="4" y="34"/>
                  </a:cxn>
                  <a:cxn ang="0">
                    <a:pos x="12" y="40"/>
                  </a:cxn>
                  <a:cxn ang="0">
                    <a:pos x="14" y="40"/>
                  </a:cxn>
                  <a:cxn ang="0">
                    <a:pos x="14" y="38"/>
                  </a:cxn>
                  <a:cxn ang="0">
                    <a:pos x="16" y="37"/>
                  </a:cxn>
                  <a:cxn ang="0">
                    <a:pos x="18" y="34"/>
                  </a:cxn>
                  <a:cxn ang="0">
                    <a:pos x="18" y="31"/>
                  </a:cxn>
                  <a:cxn ang="0">
                    <a:pos x="19" y="31"/>
                  </a:cxn>
                  <a:cxn ang="0">
                    <a:pos x="19" y="31"/>
                  </a:cxn>
                  <a:cxn ang="0">
                    <a:pos x="19" y="29"/>
                  </a:cxn>
                  <a:cxn ang="0">
                    <a:pos x="18" y="25"/>
                  </a:cxn>
                  <a:cxn ang="0">
                    <a:pos x="22" y="27"/>
                  </a:cxn>
                  <a:cxn ang="0">
                    <a:pos x="23" y="24"/>
                  </a:cxn>
                  <a:cxn ang="0">
                    <a:pos x="20" y="21"/>
                  </a:cxn>
                  <a:cxn ang="0">
                    <a:pos x="20" y="18"/>
                  </a:cxn>
                  <a:cxn ang="0">
                    <a:pos x="19" y="14"/>
                  </a:cxn>
                  <a:cxn ang="0">
                    <a:pos x="20" y="13"/>
                  </a:cxn>
                  <a:cxn ang="0">
                    <a:pos x="20" y="8"/>
                  </a:cxn>
                  <a:cxn ang="0">
                    <a:pos x="15" y="9"/>
                  </a:cxn>
                  <a:cxn ang="0">
                    <a:pos x="23" y="8"/>
                  </a:cxn>
                </a:cxnLst>
                <a:rect l="0" t="0" r="0" b="0"/>
                <a:pathLst>
                  <a:path w="36" h="53">
                    <a:moveTo>
                      <a:pt x="29" y="5"/>
                    </a:moveTo>
                    <a:cubicBezTo>
                      <a:pt x="28" y="4"/>
                      <a:pt x="26" y="3"/>
                      <a:pt x="23" y="2"/>
                    </a:cubicBezTo>
                    <a:cubicBezTo>
                      <a:pt x="25" y="2"/>
                      <a:pt x="25" y="2"/>
                      <a:pt x="25" y="2"/>
                    </a:cubicBezTo>
                    <a:cubicBezTo>
                      <a:pt x="24" y="1"/>
                      <a:pt x="20" y="0"/>
                      <a:pt x="16" y="1"/>
                    </a:cubicBezTo>
                    <a:cubicBezTo>
                      <a:pt x="18" y="1"/>
                      <a:pt x="18" y="1"/>
                      <a:pt x="18" y="1"/>
                    </a:cubicBezTo>
                    <a:cubicBezTo>
                      <a:pt x="22" y="2"/>
                      <a:pt x="14" y="1"/>
                      <a:pt x="13" y="2"/>
                    </a:cubicBezTo>
                    <a:cubicBezTo>
                      <a:pt x="14" y="3"/>
                      <a:pt x="22" y="4"/>
                      <a:pt x="20" y="5"/>
                    </a:cubicBezTo>
                    <a:cubicBezTo>
                      <a:pt x="21" y="5"/>
                      <a:pt x="18" y="5"/>
                      <a:pt x="16" y="5"/>
                    </a:cubicBezTo>
                    <a:cubicBezTo>
                      <a:pt x="16" y="5"/>
                      <a:pt x="22" y="7"/>
                      <a:pt x="23" y="7"/>
                    </a:cubicBezTo>
                    <a:cubicBezTo>
                      <a:pt x="6" y="4"/>
                      <a:pt x="27" y="11"/>
                      <a:pt x="16" y="10"/>
                    </a:cubicBezTo>
                    <a:cubicBezTo>
                      <a:pt x="17" y="11"/>
                      <a:pt x="15" y="11"/>
                      <a:pt x="19" y="13"/>
                    </a:cubicBezTo>
                    <a:cubicBezTo>
                      <a:pt x="14" y="12"/>
                      <a:pt x="18" y="14"/>
                      <a:pt x="13" y="13"/>
                    </a:cubicBezTo>
                    <a:cubicBezTo>
                      <a:pt x="23" y="16"/>
                      <a:pt x="8" y="14"/>
                      <a:pt x="20" y="18"/>
                    </a:cubicBezTo>
                    <a:cubicBezTo>
                      <a:pt x="16" y="18"/>
                      <a:pt x="21" y="18"/>
                      <a:pt x="18" y="19"/>
                    </a:cubicBezTo>
                    <a:cubicBezTo>
                      <a:pt x="16" y="18"/>
                      <a:pt x="16" y="18"/>
                      <a:pt x="16" y="18"/>
                    </a:cubicBezTo>
                    <a:cubicBezTo>
                      <a:pt x="14" y="18"/>
                      <a:pt x="21" y="21"/>
                      <a:pt x="16" y="19"/>
                    </a:cubicBezTo>
                    <a:cubicBezTo>
                      <a:pt x="14" y="20"/>
                      <a:pt x="19" y="21"/>
                      <a:pt x="22" y="23"/>
                    </a:cubicBezTo>
                    <a:cubicBezTo>
                      <a:pt x="20" y="23"/>
                      <a:pt x="18" y="22"/>
                      <a:pt x="13" y="21"/>
                    </a:cubicBezTo>
                    <a:cubicBezTo>
                      <a:pt x="18" y="23"/>
                      <a:pt x="15" y="23"/>
                      <a:pt x="18" y="25"/>
                    </a:cubicBezTo>
                    <a:cubicBezTo>
                      <a:pt x="18" y="25"/>
                      <a:pt x="20" y="25"/>
                      <a:pt x="22" y="26"/>
                    </a:cubicBezTo>
                    <a:cubicBezTo>
                      <a:pt x="20" y="27"/>
                      <a:pt x="25" y="29"/>
                      <a:pt x="26" y="31"/>
                    </a:cubicBezTo>
                    <a:cubicBezTo>
                      <a:pt x="19" y="29"/>
                      <a:pt x="26" y="30"/>
                      <a:pt x="21" y="29"/>
                    </a:cubicBezTo>
                    <a:cubicBezTo>
                      <a:pt x="18" y="26"/>
                      <a:pt x="19" y="26"/>
                      <a:pt x="15" y="23"/>
                    </a:cubicBezTo>
                    <a:cubicBezTo>
                      <a:pt x="14" y="24"/>
                      <a:pt x="14" y="26"/>
                      <a:pt x="16" y="29"/>
                    </a:cubicBezTo>
                    <a:cubicBezTo>
                      <a:pt x="15" y="29"/>
                      <a:pt x="13" y="27"/>
                      <a:pt x="12" y="27"/>
                    </a:cubicBezTo>
                    <a:cubicBezTo>
                      <a:pt x="9" y="27"/>
                      <a:pt x="18" y="32"/>
                      <a:pt x="15" y="32"/>
                    </a:cubicBezTo>
                    <a:cubicBezTo>
                      <a:pt x="12" y="30"/>
                      <a:pt x="12" y="30"/>
                      <a:pt x="12" y="30"/>
                    </a:cubicBezTo>
                    <a:cubicBezTo>
                      <a:pt x="15" y="33"/>
                      <a:pt x="10" y="31"/>
                      <a:pt x="11" y="34"/>
                    </a:cubicBezTo>
                    <a:cubicBezTo>
                      <a:pt x="13" y="34"/>
                      <a:pt x="14" y="35"/>
                      <a:pt x="15" y="36"/>
                    </a:cubicBezTo>
                    <a:cubicBezTo>
                      <a:pt x="7" y="31"/>
                      <a:pt x="17" y="40"/>
                      <a:pt x="11" y="37"/>
                    </a:cubicBezTo>
                    <a:cubicBezTo>
                      <a:pt x="16" y="40"/>
                      <a:pt x="18" y="43"/>
                      <a:pt x="18" y="44"/>
                    </a:cubicBezTo>
                    <a:cubicBezTo>
                      <a:pt x="14" y="42"/>
                      <a:pt x="14" y="42"/>
                      <a:pt x="14" y="42"/>
                    </a:cubicBezTo>
                    <a:cubicBezTo>
                      <a:pt x="17" y="42"/>
                      <a:pt x="9" y="37"/>
                      <a:pt x="8" y="35"/>
                    </a:cubicBezTo>
                    <a:cubicBezTo>
                      <a:pt x="10" y="37"/>
                      <a:pt x="6" y="36"/>
                      <a:pt x="9" y="39"/>
                    </a:cubicBezTo>
                    <a:cubicBezTo>
                      <a:pt x="6" y="37"/>
                      <a:pt x="6" y="37"/>
                      <a:pt x="6" y="37"/>
                    </a:cubicBezTo>
                    <a:cubicBezTo>
                      <a:pt x="5" y="37"/>
                      <a:pt x="13" y="43"/>
                      <a:pt x="9" y="42"/>
                    </a:cubicBezTo>
                    <a:cubicBezTo>
                      <a:pt x="7" y="40"/>
                      <a:pt x="7" y="40"/>
                      <a:pt x="7" y="40"/>
                    </a:cubicBezTo>
                    <a:cubicBezTo>
                      <a:pt x="6" y="42"/>
                      <a:pt x="0" y="40"/>
                      <a:pt x="4" y="46"/>
                    </a:cubicBezTo>
                    <a:cubicBezTo>
                      <a:pt x="5" y="48"/>
                      <a:pt x="11" y="52"/>
                      <a:pt x="12" y="53"/>
                    </a:cubicBezTo>
                    <a:cubicBezTo>
                      <a:pt x="12" y="51"/>
                      <a:pt x="9" y="47"/>
                      <a:pt x="7" y="45"/>
                    </a:cubicBezTo>
                    <a:cubicBezTo>
                      <a:pt x="11" y="48"/>
                      <a:pt x="11" y="48"/>
                      <a:pt x="11" y="48"/>
                    </a:cubicBezTo>
                    <a:cubicBezTo>
                      <a:pt x="9" y="46"/>
                      <a:pt x="8" y="44"/>
                      <a:pt x="5" y="42"/>
                    </a:cubicBezTo>
                    <a:cubicBezTo>
                      <a:pt x="4" y="40"/>
                      <a:pt x="9" y="45"/>
                      <a:pt x="7" y="42"/>
                    </a:cubicBezTo>
                    <a:cubicBezTo>
                      <a:pt x="11" y="46"/>
                      <a:pt x="12" y="46"/>
                      <a:pt x="15" y="49"/>
                    </a:cubicBezTo>
                    <a:cubicBezTo>
                      <a:pt x="13" y="47"/>
                      <a:pt x="13" y="47"/>
                      <a:pt x="13" y="47"/>
                    </a:cubicBezTo>
                    <a:cubicBezTo>
                      <a:pt x="15" y="48"/>
                      <a:pt x="15" y="48"/>
                      <a:pt x="17" y="49"/>
                    </a:cubicBezTo>
                    <a:cubicBezTo>
                      <a:pt x="12" y="44"/>
                      <a:pt x="20" y="49"/>
                      <a:pt x="18" y="46"/>
                    </a:cubicBezTo>
                    <a:cubicBezTo>
                      <a:pt x="17" y="46"/>
                      <a:pt x="17" y="46"/>
                      <a:pt x="17" y="46"/>
                    </a:cubicBezTo>
                    <a:cubicBezTo>
                      <a:pt x="15" y="44"/>
                      <a:pt x="15" y="44"/>
                      <a:pt x="15" y="43"/>
                    </a:cubicBezTo>
                    <a:cubicBezTo>
                      <a:pt x="18" y="45"/>
                      <a:pt x="18" y="45"/>
                      <a:pt x="20" y="45"/>
                    </a:cubicBezTo>
                    <a:cubicBezTo>
                      <a:pt x="19" y="43"/>
                      <a:pt x="14" y="40"/>
                      <a:pt x="15" y="39"/>
                    </a:cubicBezTo>
                    <a:cubicBezTo>
                      <a:pt x="19" y="42"/>
                      <a:pt x="18" y="40"/>
                      <a:pt x="22" y="42"/>
                    </a:cubicBezTo>
                    <a:cubicBezTo>
                      <a:pt x="18" y="39"/>
                      <a:pt x="22" y="39"/>
                      <a:pt x="19" y="38"/>
                    </a:cubicBezTo>
                    <a:cubicBezTo>
                      <a:pt x="18" y="37"/>
                      <a:pt x="19" y="36"/>
                      <a:pt x="22" y="38"/>
                    </a:cubicBezTo>
                    <a:cubicBezTo>
                      <a:pt x="22" y="39"/>
                      <a:pt x="22" y="39"/>
                      <a:pt x="22" y="39"/>
                    </a:cubicBezTo>
                    <a:cubicBezTo>
                      <a:pt x="23" y="38"/>
                      <a:pt x="23" y="38"/>
                      <a:pt x="23" y="38"/>
                    </a:cubicBezTo>
                    <a:cubicBezTo>
                      <a:pt x="24" y="39"/>
                      <a:pt x="24" y="39"/>
                      <a:pt x="24" y="39"/>
                    </a:cubicBezTo>
                    <a:cubicBezTo>
                      <a:pt x="24" y="39"/>
                      <a:pt x="21" y="37"/>
                      <a:pt x="23" y="38"/>
                    </a:cubicBezTo>
                    <a:cubicBezTo>
                      <a:pt x="25" y="38"/>
                      <a:pt x="24" y="39"/>
                      <a:pt x="25" y="39"/>
                    </a:cubicBezTo>
                    <a:cubicBezTo>
                      <a:pt x="26" y="38"/>
                      <a:pt x="18" y="33"/>
                      <a:pt x="23" y="35"/>
                    </a:cubicBezTo>
                    <a:cubicBezTo>
                      <a:pt x="21" y="33"/>
                      <a:pt x="21" y="32"/>
                      <a:pt x="16" y="30"/>
                    </a:cubicBezTo>
                    <a:cubicBezTo>
                      <a:pt x="18" y="30"/>
                      <a:pt x="22" y="32"/>
                      <a:pt x="22" y="31"/>
                    </a:cubicBezTo>
                    <a:cubicBezTo>
                      <a:pt x="18" y="28"/>
                      <a:pt x="24" y="31"/>
                      <a:pt x="21" y="29"/>
                    </a:cubicBezTo>
                    <a:cubicBezTo>
                      <a:pt x="26" y="32"/>
                      <a:pt x="23" y="30"/>
                      <a:pt x="27" y="33"/>
                    </a:cubicBezTo>
                    <a:cubicBezTo>
                      <a:pt x="29" y="33"/>
                      <a:pt x="23" y="29"/>
                      <a:pt x="25" y="28"/>
                    </a:cubicBezTo>
                    <a:cubicBezTo>
                      <a:pt x="28" y="30"/>
                      <a:pt x="28" y="30"/>
                      <a:pt x="28" y="30"/>
                    </a:cubicBezTo>
                    <a:cubicBezTo>
                      <a:pt x="27" y="29"/>
                      <a:pt x="23" y="27"/>
                      <a:pt x="27" y="28"/>
                    </a:cubicBezTo>
                    <a:cubicBezTo>
                      <a:pt x="24" y="26"/>
                      <a:pt x="24" y="26"/>
                      <a:pt x="24" y="26"/>
                    </a:cubicBezTo>
                    <a:cubicBezTo>
                      <a:pt x="26" y="26"/>
                      <a:pt x="26" y="25"/>
                      <a:pt x="30" y="26"/>
                    </a:cubicBezTo>
                    <a:cubicBezTo>
                      <a:pt x="24" y="22"/>
                      <a:pt x="24" y="22"/>
                      <a:pt x="24" y="22"/>
                    </a:cubicBezTo>
                    <a:cubicBezTo>
                      <a:pt x="31" y="24"/>
                      <a:pt x="25" y="20"/>
                      <a:pt x="20" y="17"/>
                    </a:cubicBezTo>
                    <a:cubicBezTo>
                      <a:pt x="20" y="17"/>
                      <a:pt x="22" y="16"/>
                      <a:pt x="23" y="17"/>
                    </a:cubicBezTo>
                    <a:cubicBezTo>
                      <a:pt x="25" y="18"/>
                      <a:pt x="25" y="18"/>
                      <a:pt x="25" y="18"/>
                    </a:cubicBezTo>
                    <a:cubicBezTo>
                      <a:pt x="26" y="17"/>
                      <a:pt x="29" y="18"/>
                      <a:pt x="24" y="16"/>
                    </a:cubicBezTo>
                    <a:cubicBezTo>
                      <a:pt x="23" y="15"/>
                      <a:pt x="28" y="16"/>
                      <a:pt x="29" y="16"/>
                    </a:cubicBezTo>
                    <a:cubicBezTo>
                      <a:pt x="22" y="13"/>
                      <a:pt x="36" y="13"/>
                      <a:pt x="24" y="10"/>
                    </a:cubicBezTo>
                    <a:cubicBezTo>
                      <a:pt x="24" y="11"/>
                      <a:pt x="22" y="11"/>
                      <a:pt x="22" y="12"/>
                    </a:cubicBezTo>
                    <a:cubicBezTo>
                      <a:pt x="20" y="12"/>
                      <a:pt x="18" y="11"/>
                      <a:pt x="18" y="11"/>
                    </a:cubicBezTo>
                    <a:cubicBezTo>
                      <a:pt x="18" y="10"/>
                      <a:pt x="22" y="10"/>
                      <a:pt x="20" y="9"/>
                    </a:cubicBezTo>
                    <a:cubicBezTo>
                      <a:pt x="28" y="10"/>
                      <a:pt x="28" y="10"/>
                      <a:pt x="28" y="10"/>
                    </a:cubicBezTo>
                    <a:cubicBezTo>
                      <a:pt x="36" y="10"/>
                      <a:pt x="18" y="5"/>
                      <a:pt x="29" y="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90" name="Freeform 225">
                <a:extLst>
                  <a:ext uri="{FF2B5EF4-FFF2-40B4-BE49-F238E27FC236}">
                    <a16:creationId xmlns:a16="http://schemas.microsoft.com/office/drawing/2014/main" xmlns="" id="{34F6350F-77C4-4F3D-AC33-B5D4FD234BFC}"/>
                  </a:ext>
                </a:extLst>
              </p:cNvPr>
              <p:cNvSpPr/>
              <p:nvPr/>
            </p:nvSpPr>
            <p:spPr>
              <a:xfrm>
                <a:off x="5312" y="2761"/>
                <a:ext cx="3" cy="1"/>
              </a:xfrm>
              <a:custGeom>
                <a:avLst/>
                <a:gdLst/>
                <a:ahLst/>
                <a:cxnLst>
                  <a:cxn ang="0">
                    <a:pos x="0" y="0"/>
                  </a:cxn>
                  <a:cxn ang="0">
                    <a:pos x="3" y="1"/>
                  </a:cxn>
                  <a:cxn ang="0">
                    <a:pos x="0" y="0"/>
                  </a:cxn>
                  <a:cxn ang="0">
                    <a:pos x="0" y="0"/>
                  </a:cxn>
                </a:cxnLst>
                <a:rect l="0" t="0" r="0" b="0"/>
                <a:pathLst>
                  <a:path w="4" h="1">
                    <a:moveTo>
                      <a:pt x="0" y="0"/>
                    </a:moveTo>
                    <a:cubicBezTo>
                      <a:pt x="4" y="1"/>
                      <a:pt x="4" y="1"/>
                      <a:pt x="4" y="1"/>
                    </a:cubicBezTo>
                    <a:cubicBezTo>
                      <a:pt x="0" y="0"/>
                      <a:pt x="0" y="0"/>
                      <a:pt x="0" y="0"/>
                    </a:cubicBezTo>
                    <a:cubicBezTo>
                      <a:pt x="1" y="0"/>
                      <a:pt x="1"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91" name="Freeform 226">
                <a:extLst>
                  <a:ext uri="{FF2B5EF4-FFF2-40B4-BE49-F238E27FC236}">
                    <a16:creationId xmlns:a16="http://schemas.microsoft.com/office/drawing/2014/main" xmlns="" id="{F332FCF4-012F-4951-B557-4F096D3C6DB7}"/>
                  </a:ext>
                </a:extLst>
              </p:cNvPr>
              <p:cNvSpPr/>
              <p:nvPr/>
            </p:nvSpPr>
            <p:spPr>
              <a:xfrm>
                <a:off x="5311" y="2760"/>
                <a:ext cx="1" cy="1"/>
              </a:xfrm>
              <a:custGeom>
                <a:avLst/>
                <a:gdLst/>
                <a:ahLst/>
                <a:cxnLst>
                  <a:cxn ang="0">
                    <a:pos x="1" y="1"/>
                  </a:cxn>
                  <a:cxn ang="0">
                    <a:pos x="0" y="0"/>
                  </a:cxn>
                  <a:cxn ang="0">
                    <a:pos x="1" y="1"/>
                  </a:cxn>
                </a:cxnLst>
                <a:rect l="0" t="0" r="0" b="0"/>
                <a:pathLst>
                  <a:path w="1" h="1">
                    <a:moveTo>
                      <a:pt x="1" y="1"/>
                    </a:moveTo>
                    <a:cubicBezTo>
                      <a:pt x="0" y="0"/>
                      <a:pt x="0" y="0"/>
                      <a:pt x="0" y="0"/>
                    </a:cubicBezTo>
                    <a:cubicBezTo>
                      <a:pt x="0" y="0"/>
                      <a:pt x="0"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92" name="Freeform 227">
                <a:extLst>
                  <a:ext uri="{FF2B5EF4-FFF2-40B4-BE49-F238E27FC236}">
                    <a16:creationId xmlns:a16="http://schemas.microsoft.com/office/drawing/2014/main" xmlns="" id="{097F3FF1-BD46-4A20-A545-57CC64A6B1E9}"/>
                  </a:ext>
                </a:extLst>
              </p:cNvPr>
              <p:cNvSpPr/>
              <p:nvPr/>
            </p:nvSpPr>
            <p:spPr>
              <a:xfrm>
                <a:off x="5313" y="2746"/>
                <a:ext cx="1" cy="1"/>
              </a:xfrm>
              <a:custGeom>
                <a:avLst/>
                <a:gdLst/>
                <a:ahLst/>
                <a:cxnLst>
                  <a:cxn ang="0">
                    <a:pos x="0" y="1"/>
                  </a:cxn>
                  <a:cxn ang="0">
                    <a:pos x="0" y="0"/>
                  </a:cxn>
                  <a:cxn ang="0">
                    <a:pos x="0" y="1"/>
                  </a:cxn>
                </a:cxnLst>
                <a:rect l="0" t="0" r="0" b="0"/>
                <a:pathLst>
                  <a:path w="2" h="1">
                    <a:moveTo>
                      <a:pt x="1" y="1"/>
                    </a:moveTo>
                    <a:cubicBezTo>
                      <a:pt x="1" y="0"/>
                      <a:pt x="2" y="0"/>
                      <a:pt x="1" y="0"/>
                    </a:cubicBezTo>
                    <a:cubicBezTo>
                      <a:pt x="0" y="0"/>
                      <a:pt x="0"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93" name="Rectangle 228">
                <a:extLst>
                  <a:ext uri="{FF2B5EF4-FFF2-40B4-BE49-F238E27FC236}">
                    <a16:creationId xmlns:a16="http://schemas.microsoft.com/office/drawing/2014/main" xmlns="" id="{62BB7F1E-7263-4F8B-AA06-2EF7FEC0DBAD}"/>
                  </a:ext>
                </a:extLst>
              </p:cNvPr>
              <p:cNvSpPr/>
              <p:nvPr/>
            </p:nvSpPr>
            <p:spPr>
              <a:xfrm>
                <a:off x="5311" y="2746"/>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94" name="Freeform 229">
                <a:extLst>
                  <a:ext uri="{FF2B5EF4-FFF2-40B4-BE49-F238E27FC236}">
                    <a16:creationId xmlns:a16="http://schemas.microsoft.com/office/drawing/2014/main" xmlns="" id="{1003FD52-1091-4CA3-ADC6-1E04E9443963}"/>
                  </a:ext>
                </a:extLst>
              </p:cNvPr>
              <p:cNvSpPr/>
              <p:nvPr/>
            </p:nvSpPr>
            <p:spPr>
              <a:xfrm>
                <a:off x="5294" y="2729"/>
                <a:ext cx="23" cy="16"/>
              </a:xfrm>
              <a:custGeom>
                <a:avLst/>
                <a:gdLst/>
                <a:ahLst/>
                <a:cxnLst>
                  <a:cxn ang="0">
                    <a:pos x="8" y="1"/>
                  </a:cxn>
                  <a:cxn ang="0">
                    <a:pos x="4" y="3"/>
                  </a:cxn>
                  <a:cxn ang="0">
                    <a:pos x="7" y="0"/>
                  </a:cxn>
                  <a:cxn ang="0">
                    <a:pos x="1" y="4"/>
                  </a:cxn>
                  <a:cxn ang="0">
                    <a:pos x="8" y="8"/>
                  </a:cxn>
                  <a:cxn ang="0">
                    <a:pos x="5" y="8"/>
                  </a:cxn>
                  <a:cxn ang="0">
                    <a:pos x="10" y="9"/>
                  </a:cxn>
                  <a:cxn ang="0">
                    <a:pos x="5" y="10"/>
                  </a:cxn>
                  <a:cxn ang="0">
                    <a:pos x="8" y="12"/>
                  </a:cxn>
                  <a:cxn ang="0">
                    <a:pos x="9" y="11"/>
                  </a:cxn>
                  <a:cxn ang="0">
                    <a:pos x="9" y="12"/>
                  </a:cxn>
                  <a:cxn ang="0">
                    <a:pos x="9" y="12"/>
                  </a:cxn>
                  <a:cxn ang="0">
                    <a:pos x="10" y="12"/>
                  </a:cxn>
                  <a:cxn ang="0">
                    <a:pos x="9" y="12"/>
                  </a:cxn>
                  <a:cxn ang="0">
                    <a:pos x="11" y="13"/>
                  </a:cxn>
                  <a:cxn ang="0">
                    <a:pos x="8" y="13"/>
                  </a:cxn>
                  <a:cxn ang="0">
                    <a:pos x="12" y="16"/>
                  </a:cxn>
                  <a:cxn ang="0">
                    <a:pos x="15" y="16"/>
                  </a:cxn>
                  <a:cxn ang="0">
                    <a:pos x="13" y="14"/>
                  </a:cxn>
                  <a:cxn ang="0">
                    <a:pos x="13" y="14"/>
                  </a:cxn>
                  <a:cxn ang="0">
                    <a:pos x="12" y="12"/>
                  </a:cxn>
                  <a:cxn ang="0">
                    <a:pos x="16" y="13"/>
                  </a:cxn>
                  <a:cxn ang="0">
                    <a:pos x="19" y="11"/>
                  </a:cxn>
                  <a:cxn ang="0">
                    <a:pos x="19" y="11"/>
                  </a:cxn>
                  <a:cxn ang="0">
                    <a:pos x="18" y="10"/>
                  </a:cxn>
                  <a:cxn ang="0">
                    <a:pos x="15" y="11"/>
                  </a:cxn>
                  <a:cxn ang="0">
                    <a:pos x="10" y="11"/>
                  </a:cxn>
                  <a:cxn ang="0">
                    <a:pos x="10" y="10"/>
                  </a:cxn>
                  <a:cxn ang="0">
                    <a:pos x="14" y="10"/>
                  </a:cxn>
                  <a:cxn ang="0">
                    <a:pos x="12" y="10"/>
                  </a:cxn>
                  <a:cxn ang="0">
                    <a:pos x="17" y="8"/>
                  </a:cxn>
                  <a:cxn ang="0">
                    <a:pos x="12" y="9"/>
                  </a:cxn>
                  <a:cxn ang="0">
                    <a:pos x="11" y="5"/>
                  </a:cxn>
                  <a:cxn ang="0">
                    <a:pos x="13" y="5"/>
                  </a:cxn>
                  <a:cxn ang="0">
                    <a:pos x="10" y="5"/>
                  </a:cxn>
                  <a:cxn ang="0">
                    <a:pos x="11" y="3"/>
                  </a:cxn>
                  <a:cxn ang="0">
                    <a:pos x="9" y="4"/>
                  </a:cxn>
                  <a:cxn ang="0">
                    <a:pos x="9" y="2"/>
                  </a:cxn>
                  <a:cxn ang="0">
                    <a:pos x="9" y="2"/>
                  </a:cxn>
                  <a:cxn ang="0">
                    <a:pos x="4" y="4"/>
                  </a:cxn>
                  <a:cxn ang="0">
                    <a:pos x="8" y="1"/>
                  </a:cxn>
                </a:cxnLst>
                <a:rect l="0" t="0" r="0" b="0"/>
                <a:pathLst>
                  <a:path w="28" h="20">
                    <a:moveTo>
                      <a:pt x="10" y="2"/>
                    </a:moveTo>
                    <a:cubicBezTo>
                      <a:pt x="6" y="4"/>
                      <a:pt x="6" y="4"/>
                      <a:pt x="6" y="4"/>
                    </a:cubicBezTo>
                    <a:cubicBezTo>
                      <a:pt x="8" y="2"/>
                      <a:pt x="5" y="3"/>
                      <a:pt x="9" y="1"/>
                    </a:cubicBezTo>
                    <a:cubicBezTo>
                      <a:pt x="4" y="4"/>
                      <a:pt x="7" y="0"/>
                      <a:pt x="2" y="5"/>
                    </a:cubicBezTo>
                    <a:cubicBezTo>
                      <a:pt x="5" y="6"/>
                      <a:pt x="3" y="9"/>
                      <a:pt x="10" y="10"/>
                    </a:cubicBezTo>
                    <a:cubicBezTo>
                      <a:pt x="7" y="10"/>
                      <a:pt x="7" y="10"/>
                      <a:pt x="7" y="10"/>
                    </a:cubicBezTo>
                    <a:cubicBezTo>
                      <a:pt x="13" y="10"/>
                      <a:pt x="0" y="14"/>
                      <a:pt x="13" y="12"/>
                    </a:cubicBezTo>
                    <a:cubicBezTo>
                      <a:pt x="7" y="13"/>
                      <a:pt x="7" y="13"/>
                      <a:pt x="7" y="13"/>
                    </a:cubicBezTo>
                    <a:cubicBezTo>
                      <a:pt x="5" y="14"/>
                      <a:pt x="16" y="13"/>
                      <a:pt x="10" y="15"/>
                    </a:cubicBezTo>
                    <a:cubicBezTo>
                      <a:pt x="12" y="14"/>
                      <a:pt x="12" y="14"/>
                      <a:pt x="12" y="14"/>
                    </a:cubicBezTo>
                    <a:cubicBezTo>
                      <a:pt x="12" y="15"/>
                      <a:pt x="11" y="15"/>
                      <a:pt x="11" y="15"/>
                    </a:cubicBezTo>
                    <a:cubicBezTo>
                      <a:pt x="12" y="15"/>
                      <a:pt x="12" y="15"/>
                      <a:pt x="12" y="15"/>
                    </a:cubicBezTo>
                    <a:cubicBezTo>
                      <a:pt x="15" y="15"/>
                      <a:pt x="15" y="16"/>
                      <a:pt x="13" y="16"/>
                    </a:cubicBezTo>
                    <a:cubicBezTo>
                      <a:pt x="11" y="16"/>
                      <a:pt x="12" y="16"/>
                      <a:pt x="12" y="16"/>
                    </a:cubicBezTo>
                    <a:cubicBezTo>
                      <a:pt x="10" y="16"/>
                      <a:pt x="14" y="17"/>
                      <a:pt x="14" y="17"/>
                    </a:cubicBezTo>
                    <a:cubicBezTo>
                      <a:pt x="12" y="17"/>
                      <a:pt x="11" y="17"/>
                      <a:pt x="10" y="17"/>
                    </a:cubicBezTo>
                    <a:cubicBezTo>
                      <a:pt x="13" y="19"/>
                      <a:pt x="6" y="19"/>
                      <a:pt x="15" y="20"/>
                    </a:cubicBezTo>
                    <a:cubicBezTo>
                      <a:pt x="17" y="20"/>
                      <a:pt x="19" y="20"/>
                      <a:pt x="19" y="20"/>
                    </a:cubicBezTo>
                    <a:cubicBezTo>
                      <a:pt x="23" y="19"/>
                      <a:pt x="19" y="18"/>
                      <a:pt x="16" y="18"/>
                    </a:cubicBezTo>
                    <a:cubicBezTo>
                      <a:pt x="16" y="18"/>
                      <a:pt x="16" y="18"/>
                      <a:pt x="16" y="18"/>
                    </a:cubicBezTo>
                    <a:cubicBezTo>
                      <a:pt x="7" y="17"/>
                      <a:pt x="18" y="17"/>
                      <a:pt x="15" y="16"/>
                    </a:cubicBezTo>
                    <a:cubicBezTo>
                      <a:pt x="18" y="16"/>
                      <a:pt x="18" y="17"/>
                      <a:pt x="20" y="17"/>
                    </a:cubicBezTo>
                    <a:cubicBezTo>
                      <a:pt x="28" y="15"/>
                      <a:pt x="15" y="15"/>
                      <a:pt x="24" y="14"/>
                    </a:cubicBezTo>
                    <a:cubicBezTo>
                      <a:pt x="24" y="14"/>
                      <a:pt x="24" y="14"/>
                      <a:pt x="24" y="14"/>
                    </a:cubicBezTo>
                    <a:cubicBezTo>
                      <a:pt x="25" y="13"/>
                      <a:pt x="23" y="13"/>
                      <a:pt x="22" y="13"/>
                    </a:cubicBezTo>
                    <a:cubicBezTo>
                      <a:pt x="19" y="14"/>
                      <a:pt x="19" y="14"/>
                      <a:pt x="19" y="14"/>
                    </a:cubicBezTo>
                    <a:cubicBezTo>
                      <a:pt x="19" y="14"/>
                      <a:pt x="14" y="14"/>
                      <a:pt x="13" y="14"/>
                    </a:cubicBezTo>
                    <a:cubicBezTo>
                      <a:pt x="17" y="13"/>
                      <a:pt x="11" y="14"/>
                      <a:pt x="13" y="13"/>
                    </a:cubicBezTo>
                    <a:cubicBezTo>
                      <a:pt x="16" y="12"/>
                      <a:pt x="16" y="13"/>
                      <a:pt x="18" y="13"/>
                    </a:cubicBezTo>
                    <a:cubicBezTo>
                      <a:pt x="15" y="13"/>
                      <a:pt x="15" y="13"/>
                      <a:pt x="15" y="13"/>
                    </a:cubicBezTo>
                    <a:cubicBezTo>
                      <a:pt x="15" y="12"/>
                      <a:pt x="19" y="11"/>
                      <a:pt x="21" y="11"/>
                    </a:cubicBezTo>
                    <a:cubicBezTo>
                      <a:pt x="18" y="11"/>
                      <a:pt x="19" y="11"/>
                      <a:pt x="15" y="12"/>
                    </a:cubicBezTo>
                    <a:cubicBezTo>
                      <a:pt x="20" y="10"/>
                      <a:pt x="18" y="7"/>
                      <a:pt x="14" y="7"/>
                    </a:cubicBezTo>
                    <a:cubicBezTo>
                      <a:pt x="15" y="8"/>
                      <a:pt x="18" y="6"/>
                      <a:pt x="17" y="7"/>
                    </a:cubicBezTo>
                    <a:cubicBezTo>
                      <a:pt x="18" y="6"/>
                      <a:pt x="16" y="6"/>
                      <a:pt x="13" y="7"/>
                    </a:cubicBezTo>
                    <a:cubicBezTo>
                      <a:pt x="11" y="7"/>
                      <a:pt x="12" y="6"/>
                      <a:pt x="14" y="4"/>
                    </a:cubicBezTo>
                    <a:cubicBezTo>
                      <a:pt x="11" y="6"/>
                      <a:pt x="11" y="6"/>
                      <a:pt x="11" y="6"/>
                    </a:cubicBezTo>
                    <a:cubicBezTo>
                      <a:pt x="7" y="7"/>
                      <a:pt x="14" y="3"/>
                      <a:pt x="11" y="3"/>
                    </a:cubicBezTo>
                    <a:cubicBezTo>
                      <a:pt x="11" y="3"/>
                      <a:pt x="11" y="3"/>
                      <a:pt x="11" y="3"/>
                    </a:cubicBezTo>
                    <a:cubicBezTo>
                      <a:pt x="10" y="3"/>
                      <a:pt x="4" y="7"/>
                      <a:pt x="5" y="5"/>
                    </a:cubicBezTo>
                    <a:cubicBezTo>
                      <a:pt x="8" y="4"/>
                      <a:pt x="8" y="4"/>
                      <a:pt x="1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95" name="Freeform 230">
                <a:extLst>
                  <a:ext uri="{FF2B5EF4-FFF2-40B4-BE49-F238E27FC236}">
                    <a16:creationId xmlns:a16="http://schemas.microsoft.com/office/drawing/2014/main" xmlns="" id="{8B6668DF-58DB-4F44-9654-94E2A799B569}"/>
                  </a:ext>
                </a:extLst>
              </p:cNvPr>
              <p:cNvSpPr/>
              <p:nvPr/>
            </p:nvSpPr>
            <p:spPr>
              <a:xfrm>
                <a:off x="5295" y="2729"/>
                <a:ext cx="4" cy="5"/>
              </a:xfrm>
              <a:custGeom>
                <a:avLst/>
                <a:gdLst/>
                <a:ahLst/>
                <a:cxnLst>
                  <a:cxn ang="0">
                    <a:pos x="1" y="2"/>
                  </a:cxn>
                  <a:cxn ang="0">
                    <a:pos x="3" y="0"/>
                  </a:cxn>
                  <a:cxn ang="0">
                    <a:pos x="0" y="4"/>
                  </a:cxn>
                  <a:cxn ang="0">
                    <a:pos x="0" y="3"/>
                  </a:cxn>
                  <a:cxn ang="0">
                    <a:pos x="1" y="2"/>
                  </a:cxn>
                </a:cxnLst>
                <a:rect l="0" t="0" r="0" b="0"/>
                <a:pathLst>
                  <a:path w="6" h="6">
                    <a:moveTo>
                      <a:pt x="2" y="3"/>
                    </a:moveTo>
                    <a:cubicBezTo>
                      <a:pt x="5" y="1"/>
                      <a:pt x="5" y="1"/>
                      <a:pt x="5" y="1"/>
                    </a:cubicBezTo>
                    <a:cubicBezTo>
                      <a:pt x="6" y="0"/>
                      <a:pt x="2" y="3"/>
                      <a:pt x="0" y="5"/>
                    </a:cubicBezTo>
                    <a:cubicBezTo>
                      <a:pt x="1" y="4"/>
                      <a:pt x="0" y="6"/>
                      <a:pt x="1" y="4"/>
                    </a:cubicBezTo>
                    <a:cubicBezTo>
                      <a:pt x="2" y="4"/>
                      <a:pt x="3" y="3"/>
                      <a:pt x="2"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96" name="Freeform 231">
                <a:extLst>
                  <a:ext uri="{FF2B5EF4-FFF2-40B4-BE49-F238E27FC236}">
                    <a16:creationId xmlns:a16="http://schemas.microsoft.com/office/drawing/2014/main" xmlns="" id="{82C51208-7029-4D80-992D-F9190B887843}"/>
                  </a:ext>
                </a:extLst>
              </p:cNvPr>
              <p:cNvSpPr/>
              <p:nvPr/>
            </p:nvSpPr>
            <p:spPr>
              <a:xfrm>
                <a:off x="5287" y="2725"/>
                <a:ext cx="12" cy="11"/>
              </a:xfrm>
              <a:custGeom>
                <a:avLst/>
                <a:gdLst/>
                <a:ahLst/>
                <a:cxnLst>
                  <a:cxn ang="0">
                    <a:pos x="4" y="4"/>
                  </a:cxn>
                  <a:cxn ang="0">
                    <a:pos x="3" y="6"/>
                  </a:cxn>
                  <a:cxn ang="0">
                    <a:pos x="4" y="9"/>
                  </a:cxn>
                  <a:cxn ang="0">
                    <a:pos x="8" y="5"/>
                  </a:cxn>
                  <a:cxn ang="0">
                    <a:pos x="6" y="8"/>
                  </a:cxn>
                  <a:cxn ang="0">
                    <a:pos x="9" y="5"/>
                  </a:cxn>
                  <a:cxn ang="0">
                    <a:pos x="8" y="6"/>
                  </a:cxn>
                  <a:cxn ang="0">
                    <a:pos x="9" y="5"/>
                  </a:cxn>
                  <a:cxn ang="0">
                    <a:pos x="8" y="5"/>
                  </a:cxn>
                  <a:cxn ang="0">
                    <a:pos x="10" y="3"/>
                  </a:cxn>
                  <a:cxn ang="0">
                    <a:pos x="6" y="6"/>
                  </a:cxn>
                  <a:cxn ang="0">
                    <a:pos x="8" y="2"/>
                  </a:cxn>
                  <a:cxn ang="0">
                    <a:pos x="8" y="0"/>
                  </a:cxn>
                  <a:cxn ang="0">
                    <a:pos x="8" y="1"/>
                  </a:cxn>
                  <a:cxn ang="0">
                    <a:pos x="6" y="5"/>
                  </a:cxn>
                  <a:cxn ang="0">
                    <a:pos x="8" y="0"/>
                  </a:cxn>
                  <a:cxn ang="0">
                    <a:pos x="4" y="0"/>
                  </a:cxn>
                  <a:cxn ang="0">
                    <a:pos x="1" y="5"/>
                  </a:cxn>
                  <a:cxn ang="0">
                    <a:pos x="4" y="1"/>
                  </a:cxn>
                  <a:cxn ang="0">
                    <a:pos x="4" y="0"/>
                  </a:cxn>
                  <a:cxn ang="0">
                    <a:pos x="0" y="7"/>
                  </a:cxn>
                  <a:cxn ang="0">
                    <a:pos x="4" y="4"/>
                  </a:cxn>
                </a:cxnLst>
                <a:rect l="0" t="0" r="0" b="0"/>
                <a:pathLst>
                  <a:path w="15" h="13">
                    <a:moveTo>
                      <a:pt x="6" y="5"/>
                    </a:moveTo>
                    <a:cubicBezTo>
                      <a:pt x="4" y="8"/>
                      <a:pt x="4" y="8"/>
                      <a:pt x="4" y="8"/>
                    </a:cubicBezTo>
                    <a:cubicBezTo>
                      <a:pt x="5" y="8"/>
                      <a:pt x="7" y="8"/>
                      <a:pt x="6" y="11"/>
                    </a:cubicBezTo>
                    <a:cubicBezTo>
                      <a:pt x="5" y="12"/>
                      <a:pt x="9" y="7"/>
                      <a:pt x="11" y="6"/>
                    </a:cubicBezTo>
                    <a:cubicBezTo>
                      <a:pt x="8" y="10"/>
                      <a:pt x="8" y="10"/>
                      <a:pt x="8" y="10"/>
                    </a:cubicBezTo>
                    <a:cubicBezTo>
                      <a:pt x="10" y="8"/>
                      <a:pt x="8" y="11"/>
                      <a:pt x="12" y="6"/>
                    </a:cubicBezTo>
                    <a:cubicBezTo>
                      <a:pt x="13" y="6"/>
                      <a:pt x="10" y="9"/>
                      <a:pt x="10" y="8"/>
                    </a:cubicBezTo>
                    <a:cubicBezTo>
                      <a:pt x="12" y="6"/>
                      <a:pt x="12" y="6"/>
                      <a:pt x="12" y="6"/>
                    </a:cubicBezTo>
                    <a:cubicBezTo>
                      <a:pt x="11" y="6"/>
                      <a:pt x="11" y="6"/>
                      <a:pt x="11" y="6"/>
                    </a:cubicBezTo>
                    <a:cubicBezTo>
                      <a:pt x="13" y="4"/>
                      <a:pt x="13" y="4"/>
                      <a:pt x="13" y="4"/>
                    </a:cubicBezTo>
                    <a:cubicBezTo>
                      <a:pt x="15" y="0"/>
                      <a:pt x="7" y="10"/>
                      <a:pt x="8" y="8"/>
                    </a:cubicBezTo>
                    <a:cubicBezTo>
                      <a:pt x="11" y="3"/>
                      <a:pt x="11" y="3"/>
                      <a:pt x="11" y="3"/>
                    </a:cubicBezTo>
                    <a:cubicBezTo>
                      <a:pt x="11" y="3"/>
                      <a:pt x="9" y="4"/>
                      <a:pt x="11" y="1"/>
                    </a:cubicBezTo>
                    <a:cubicBezTo>
                      <a:pt x="11" y="1"/>
                      <a:pt x="9" y="3"/>
                      <a:pt x="10" y="2"/>
                    </a:cubicBezTo>
                    <a:cubicBezTo>
                      <a:pt x="10" y="3"/>
                      <a:pt x="9" y="5"/>
                      <a:pt x="8" y="6"/>
                    </a:cubicBezTo>
                    <a:cubicBezTo>
                      <a:pt x="4" y="9"/>
                      <a:pt x="10" y="3"/>
                      <a:pt x="10" y="1"/>
                    </a:cubicBezTo>
                    <a:cubicBezTo>
                      <a:pt x="7" y="3"/>
                      <a:pt x="4" y="6"/>
                      <a:pt x="6" y="1"/>
                    </a:cubicBezTo>
                    <a:cubicBezTo>
                      <a:pt x="5" y="4"/>
                      <a:pt x="3" y="7"/>
                      <a:pt x="2" y="7"/>
                    </a:cubicBezTo>
                    <a:cubicBezTo>
                      <a:pt x="3" y="5"/>
                      <a:pt x="4" y="4"/>
                      <a:pt x="5" y="2"/>
                    </a:cubicBezTo>
                    <a:cubicBezTo>
                      <a:pt x="5" y="2"/>
                      <a:pt x="6" y="0"/>
                      <a:pt x="5" y="1"/>
                    </a:cubicBezTo>
                    <a:cubicBezTo>
                      <a:pt x="4" y="4"/>
                      <a:pt x="2" y="8"/>
                      <a:pt x="1" y="9"/>
                    </a:cubicBezTo>
                    <a:cubicBezTo>
                      <a:pt x="0" y="13"/>
                      <a:pt x="5" y="4"/>
                      <a:pt x="6" y="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97" name="Rectangle 232">
                <a:extLst>
                  <a:ext uri="{FF2B5EF4-FFF2-40B4-BE49-F238E27FC236}">
                    <a16:creationId xmlns:a16="http://schemas.microsoft.com/office/drawing/2014/main" xmlns="" id="{FE222F8D-CA11-4ADD-98F4-8C7007B18117}"/>
                  </a:ext>
                </a:extLst>
              </p:cNvPr>
              <p:cNvSpPr/>
              <p:nvPr/>
            </p:nvSpPr>
            <p:spPr>
              <a:xfrm>
                <a:off x="5290" y="2732"/>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98" name="Freeform 233">
                <a:extLst>
                  <a:ext uri="{FF2B5EF4-FFF2-40B4-BE49-F238E27FC236}">
                    <a16:creationId xmlns:a16="http://schemas.microsoft.com/office/drawing/2014/main" xmlns="" id="{C5A4E268-A153-4585-9D0C-EA15D1A02E9F}"/>
                  </a:ext>
                </a:extLst>
              </p:cNvPr>
              <p:cNvSpPr/>
              <p:nvPr/>
            </p:nvSpPr>
            <p:spPr>
              <a:xfrm>
                <a:off x="5261" y="2655"/>
                <a:ext cx="3" cy="2"/>
              </a:xfrm>
              <a:custGeom>
                <a:avLst/>
                <a:gdLst/>
                <a:ahLst/>
                <a:cxnLst>
                  <a:cxn ang="0">
                    <a:pos x="2" y="1"/>
                  </a:cxn>
                  <a:cxn ang="0">
                    <a:pos x="3" y="2"/>
                  </a:cxn>
                  <a:cxn ang="0">
                    <a:pos x="0" y="0"/>
                  </a:cxn>
                  <a:cxn ang="0">
                    <a:pos x="2" y="1"/>
                  </a:cxn>
                </a:cxnLst>
                <a:rect l="0" t="0" r="0" b="0"/>
                <a:pathLst>
                  <a:path w="3" h="2">
                    <a:moveTo>
                      <a:pt x="2" y="1"/>
                    </a:moveTo>
                    <a:lnTo>
                      <a:pt x="3" y="2"/>
                    </a:lnTo>
                    <a:lnTo>
                      <a:pt x="0" y="0"/>
                    </a:lnTo>
                    <a:lnTo>
                      <a:pt x="2"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99" name="Freeform 234">
                <a:extLst>
                  <a:ext uri="{FF2B5EF4-FFF2-40B4-BE49-F238E27FC236}">
                    <a16:creationId xmlns:a16="http://schemas.microsoft.com/office/drawing/2014/main" xmlns="" id="{35898C55-AEE9-41D4-B246-ADBB35EC6A38}"/>
                  </a:ext>
                </a:extLst>
              </p:cNvPr>
              <p:cNvSpPr/>
              <p:nvPr/>
            </p:nvSpPr>
            <p:spPr>
              <a:xfrm>
                <a:off x="5261" y="2654"/>
                <a:ext cx="9" cy="9"/>
              </a:xfrm>
              <a:custGeom>
                <a:avLst/>
                <a:gdLst/>
                <a:ahLst/>
                <a:cxnLst>
                  <a:cxn ang="0">
                    <a:pos x="9" y="9"/>
                  </a:cxn>
                  <a:cxn ang="0">
                    <a:pos x="9" y="8"/>
                  </a:cxn>
                  <a:cxn ang="0">
                    <a:pos x="0" y="0"/>
                  </a:cxn>
                  <a:cxn ang="0">
                    <a:pos x="4" y="5"/>
                  </a:cxn>
                  <a:cxn ang="0">
                    <a:pos x="3" y="3"/>
                  </a:cxn>
                  <a:cxn ang="0">
                    <a:pos x="6" y="7"/>
                  </a:cxn>
                  <a:cxn ang="0">
                    <a:pos x="6" y="6"/>
                  </a:cxn>
                  <a:cxn ang="0">
                    <a:pos x="9" y="9"/>
                  </a:cxn>
                </a:cxnLst>
                <a:rect l="0" t="0" r="0" b="0"/>
                <a:pathLst>
                  <a:path w="11" h="11">
                    <a:moveTo>
                      <a:pt x="11" y="11"/>
                    </a:moveTo>
                    <a:cubicBezTo>
                      <a:pt x="11" y="10"/>
                      <a:pt x="11" y="10"/>
                      <a:pt x="11" y="10"/>
                    </a:cubicBezTo>
                    <a:cubicBezTo>
                      <a:pt x="3" y="3"/>
                      <a:pt x="5" y="5"/>
                      <a:pt x="0" y="0"/>
                    </a:cubicBezTo>
                    <a:cubicBezTo>
                      <a:pt x="1" y="1"/>
                      <a:pt x="3" y="4"/>
                      <a:pt x="6" y="7"/>
                    </a:cubicBezTo>
                    <a:cubicBezTo>
                      <a:pt x="6" y="6"/>
                      <a:pt x="3" y="3"/>
                      <a:pt x="4" y="4"/>
                    </a:cubicBezTo>
                    <a:cubicBezTo>
                      <a:pt x="6" y="6"/>
                      <a:pt x="6" y="6"/>
                      <a:pt x="8" y="9"/>
                    </a:cubicBezTo>
                    <a:cubicBezTo>
                      <a:pt x="11" y="11"/>
                      <a:pt x="7" y="7"/>
                      <a:pt x="8" y="8"/>
                    </a:cubicBezTo>
                    <a:lnTo>
                      <a:pt x="11" y="1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0" name="Freeform 235">
                <a:extLst>
                  <a:ext uri="{FF2B5EF4-FFF2-40B4-BE49-F238E27FC236}">
                    <a16:creationId xmlns:a16="http://schemas.microsoft.com/office/drawing/2014/main" xmlns="" id="{2C98F4DD-98C0-4941-8C24-5DC834B23AD1}"/>
                  </a:ext>
                </a:extLst>
              </p:cNvPr>
              <p:cNvSpPr/>
              <p:nvPr/>
            </p:nvSpPr>
            <p:spPr>
              <a:xfrm>
                <a:off x="5264" y="2656"/>
                <a:ext cx="4" cy="4"/>
              </a:xfrm>
              <a:custGeom>
                <a:avLst/>
                <a:gdLst/>
                <a:ahLst/>
                <a:cxnLst>
                  <a:cxn ang="0">
                    <a:pos x="0" y="0"/>
                  </a:cxn>
                  <a:cxn ang="0">
                    <a:pos x="4" y="4"/>
                  </a:cxn>
                  <a:cxn ang="0">
                    <a:pos x="0" y="0"/>
                  </a:cxn>
                </a:cxnLst>
                <a:rect l="0" t="0" r="0" b="0"/>
                <a:pathLst>
                  <a:path w="4" h="4">
                    <a:moveTo>
                      <a:pt x="0" y="0"/>
                    </a:moveTo>
                    <a:cubicBezTo>
                      <a:pt x="4" y="4"/>
                      <a:pt x="4" y="4"/>
                      <a:pt x="4" y="4"/>
                    </a:cubicBezTo>
                    <a:cubicBezTo>
                      <a:pt x="3" y="3"/>
                      <a:pt x="1"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1" name="Freeform 236">
                <a:extLst>
                  <a:ext uri="{FF2B5EF4-FFF2-40B4-BE49-F238E27FC236}">
                    <a16:creationId xmlns:a16="http://schemas.microsoft.com/office/drawing/2014/main" xmlns="" id="{1B8204FA-6944-4BF1-B925-0926587423FA}"/>
                  </a:ext>
                </a:extLst>
              </p:cNvPr>
              <p:cNvSpPr/>
              <p:nvPr/>
            </p:nvSpPr>
            <p:spPr>
              <a:xfrm>
                <a:off x="5263" y="2655"/>
                <a:ext cx="4" cy="4"/>
              </a:xfrm>
              <a:custGeom>
                <a:avLst/>
                <a:gdLst/>
                <a:ahLst/>
                <a:cxnLst>
                  <a:cxn ang="0">
                    <a:pos x="1" y="1"/>
                  </a:cxn>
                  <a:cxn ang="0">
                    <a:pos x="4" y="4"/>
                  </a:cxn>
                  <a:cxn ang="0">
                    <a:pos x="0" y="0"/>
                  </a:cxn>
                  <a:cxn ang="0">
                    <a:pos x="1" y="1"/>
                  </a:cxn>
                </a:cxnLst>
                <a:rect l="0" t="0" r="0" b="0"/>
                <a:pathLst>
                  <a:path w="5" h="5">
                    <a:moveTo>
                      <a:pt x="2" y="2"/>
                    </a:moveTo>
                    <a:cubicBezTo>
                      <a:pt x="2" y="2"/>
                      <a:pt x="5" y="4"/>
                      <a:pt x="5" y="5"/>
                    </a:cubicBezTo>
                    <a:cubicBezTo>
                      <a:pt x="0" y="0"/>
                      <a:pt x="0" y="0"/>
                      <a:pt x="0" y="0"/>
                    </a:cubicBezTo>
                    <a:lnTo>
                      <a:pt x="2"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2" name="Freeform 237">
                <a:extLst>
                  <a:ext uri="{FF2B5EF4-FFF2-40B4-BE49-F238E27FC236}">
                    <a16:creationId xmlns:a16="http://schemas.microsoft.com/office/drawing/2014/main" xmlns="" id="{9B9BA613-D0EC-49C5-959E-D0ECBB8C9450}"/>
                  </a:ext>
                </a:extLst>
              </p:cNvPr>
              <p:cNvSpPr/>
              <p:nvPr/>
            </p:nvSpPr>
            <p:spPr>
              <a:xfrm>
                <a:off x="5264" y="2655"/>
                <a:ext cx="1" cy="1"/>
              </a:xfrm>
              <a:custGeom>
                <a:avLst/>
                <a:gdLst/>
                <a:ahLst/>
                <a:cxnLst>
                  <a:cxn ang="0">
                    <a:pos x="1" y="1"/>
                  </a:cxn>
                  <a:cxn ang="0">
                    <a:pos x="0" y="1"/>
                  </a:cxn>
                  <a:cxn ang="0">
                    <a:pos x="1" y="1"/>
                  </a:cxn>
                </a:cxnLst>
                <a:rect l="0" t="0" r="0" b="0"/>
                <a:pathLst>
                  <a:path w="1" h="1">
                    <a:moveTo>
                      <a:pt x="1" y="1"/>
                    </a:moveTo>
                    <a:cubicBezTo>
                      <a:pt x="0" y="1"/>
                      <a:pt x="0" y="1"/>
                      <a:pt x="0" y="1"/>
                    </a:cubicBezTo>
                    <a:cubicBezTo>
                      <a:pt x="0" y="0"/>
                      <a:pt x="0"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3" name="Freeform 238">
                <a:extLst>
                  <a:ext uri="{FF2B5EF4-FFF2-40B4-BE49-F238E27FC236}">
                    <a16:creationId xmlns:a16="http://schemas.microsoft.com/office/drawing/2014/main" xmlns="" id="{F0D250D8-0BF2-4984-AC97-498AC008544F}"/>
                  </a:ext>
                </a:extLst>
              </p:cNvPr>
              <p:cNvSpPr/>
              <p:nvPr/>
            </p:nvSpPr>
            <p:spPr>
              <a:xfrm>
                <a:off x="5264" y="2654"/>
                <a:ext cx="6" cy="7"/>
              </a:xfrm>
              <a:custGeom>
                <a:avLst/>
                <a:gdLst/>
                <a:ahLst/>
                <a:cxnLst>
                  <a:cxn ang="0">
                    <a:pos x="1" y="0"/>
                  </a:cxn>
                  <a:cxn ang="0">
                    <a:pos x="0" y="1"/>
                  </a:cxn>
                  <a:cxn ang="0">
                    <a:pos x="1" y="1"/>
                  </a:cxn>
                  <a:cxn ang="0">
                    <a:pos x="4" y="5"/>
                  </a:cxn>
                  <a:cxn ang="0">
                    <a:pos x="3" y="5"/>
                  </a:cxn>
                  <a:cxn ang="0">
                    <a:pos x="6" y="7"/>
                  </a:cxn>
                  <a:cxn ang="0">
                    <a:pos x="1" y="0"/>
                  </a:cxn>
                </a:cxnLst>
                <a:rect l="0" t="0" r="0" b="0"/>
                <a:pathLst>
                  <a:path w="8" h="8">
                    <a:moveTo>
                      <a:pt x="2" y="1"/>
                    </a:moveTo>
                    <a:cubicBezTo>
                      <a:pt x="0" y="0"/>
                      <a:pt x="1" y="1"/>
                      <a:pt x="1" y="2"/>
                    </a:cubicBezTo>
                    <a:cubicBezTo>
                      <a:pt x="2" y="2"/>
                      <a:pt x="2" y="2"/>
                      <a:pt x="2" y="2"/>
                    </a:cubicBezTo>
                    <a:cubicBezTo>
                      <a:pt x="3" y="3"/>
                      <a:pt x="7" y="7"/>
                      <a:pt x="6" y="6"/>
                    </a:cubicBezTo>
                    <a:cubicBezTo>
                      <a:pt x="6" y="7"/>
                      <a:pt x="3" y="3"/>
                      <a:pt x="5" y="6"/>
                    </a:cubicBezTo>
                    <a:cubicBezTo>
                      <a:pt x="8" y="8"/>
                      <a:pt x="8" y="8"/>
                      <a:pt x="8" y="8"/>
                    </a:cubicBezTo>
                    <a:cubicBezTo>
                      <a:pt x="8" y="8"/>
                      <a:pt x="3" y="3"/>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4" name="Freeform 239">
                <a:extLst>
                  <a:ext uri="{FF2B5EF4-FFF2-40B4-BE49-F238E27FC236}">
                    <a16:creationId xmlns:a16="http://schemas.microsoft.com/office/drawing/2014/main" xmlns="" id="{C4682443-5335-4C94-88AD-B08A18660C1D}"/>
                  </a:ext>
                </a:extLst>
              </p:cNvPr>
              <p:cNvSpPr/>
              <p:nvPr/>
            </p:nvSpPr>
            <p:spPr>
              <a:xfrm>
                <a:off x="5265" y="2656"/>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1"/>
                      <a:pt x="0"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5" name="Freeform 240">
                <a:extLst>
                  <a:ext uri="{FF2B5EF4-FFF2-40B4-BE49-F238E27FC236}">
                    <a16:creationId xmlns:a16="http://schemas.microsoft.com/office/drawing/2014/main" xmlns="" id="{003AE981-6D42-4DBB-B0F1-B420B67497F4}"/>
                  </a:ext>
                </a:extLst>
              </p:cNvPr>
              <p:cNvSpPr/>
              <p:nvPr/>
            </p:nvSpPr>
            <p:spPr>
              <a:xfrm>
                <a:off x="5264" y="2656"/>
                <a:ext cx="2" cy="1"/>
              </a:xfrm>
              <a:custGeom>
                <a:avLst/>
                <a:gdLst/>
                <a:ahLst/>
                <a:cxnLst>
                  <a:cxn ang="0">
                    <a:pos x="0" y="0"/>
                  </a:cxn>
                  <a:cxn ang="0">
                    <a:pos x="1" y="0"/>
                  </a:cxn>
                  <a:cxn ang="0">
                    <a:pos x="2" y="1"/>
                  </a:cxn>
                  <a:cxn ang="0">
                    <a:pos x="0" y="0"/>
                  </a:cxn>
                </a:cxnLst>
                <a:rect l="0" t="0" r="0" b="0"/>
                <a:pathLst>
                  <a:path w="2" h="1">
                    <a:moveTo>
                      <a:pt x="0" y="0"/>
                    </a:moveTo>
                    <a:lnTo>
                      <a:pt x="1" y="0"/>
                    </a:lnTo>
                    <a:lnTo>
                      <a:pt x="2"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6" name="Freeform 241">
                <a:extLst>
                  <a:ext uri="{FF2B5EF4-FFF2-40B4-BE49-F238E27FC236}">
                    <a16:creationId xmlns:a16="http://schemas.microsoft.com/office/drawing/2014/main" xmlns="" id="{ECA41380-4E3D-4AA0-92B9-5B9C56973CD1}"/>
                  </a:ext>
                </a:extLst>
              </p:cNvPr>
              <p:cNvSpPr/>
              <p:nvPr/>
            </p:nvSpPr>
            <p:spPr>
              <a:xfrm>
                <a:off x="5264" y="2654"/>
                <a:ext cx="8" cy="7"/>
              </a:xfrm>
              <a:custGeom>
                <a:avLst/>
                <a:gdLst/>
                <a:ahLst/>
                <a:cxnLst>
                  <a:cxn ang="0">
                    <a:pos x="0" y="0"/>
                  </a:cxn>
                  <a:cxn ang="0">
                    <a:pos x="3" y="3"/>
                  </a:cxn>
                  <a:cxn ang="0">
                    <a:pos x="8" y="7"/>
                  </a:cxn>
                  <a:cxn ang="0">
                    <a:pos x="7" y="5"/>
                  </a:cxn>
                  <a:cxn ang="0">
                    <a:pos x="0" y="0"/>
                  </a:cxn>
                </a:cxnLst>
                <a:rect l="0" t="0" r="0" b="0"/>
                <a:pathLst>
                  <a:path w="10" h="9">
                    <a:moveTo>
                      <a:pt x="1" y="0"/>
                    </a:moveTo>
                    <a:cubicBezTo>
                      <a:pt x="6" y="5"/>
                      <a:pt x="0" y="0"/>
                      <a:pt x="4" y="4"/>
                    </a:cubicBezTo>
                    <a:cubicBezTo>
                      <a:pt x="4" y="3"/>
                      <a:pt x="7" y="6"/>
                      <a:pt x="10" y="9"/>
                    </a:cubicBezTo>
                    <a:cubicBezTo>
                      <a:pt x="9" y="7"/>
                      <a:pt x="9" y="7"/>
                      <a:pt x="9" y="7"/>
                    </a:cubicBezTo>
                    <a:cubicBezTo>
                      <a:pt x="7" y="5"/>
                      <a:pt x="3" y="2"/>
                      <a:pt x="1"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7" name="Freeform 242">
                <a:extLst>
                  <a:ext uri="{FF2B5EF4-FFF2-40B4-BE49-F238E27FC236}">
                    <a16:creationId xmlns:a16="http://schemas.microsoft.com/office/drawing/2014/main" xmlns="" id="{81EAF93A-8758-4899-887F-4B35A2D91BEA}"/>
                  </a:ext>
                </a:extLst>
              </p:cNvPr>
              <p:cNvSpPr/>
              <p:nvPr/>
            </p:nvSpPr>
            <p:spPr>
              <a:xfrm>
                <a:off x="5275" y="2662"/>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8" name="Freeform 243">
                <a:extLst>
                  <a:ext uri="{FF2B5EF4-FFF2-40B4-BE49-F238E27FC236}">
                    <a16:creationId xmlns:a16="http://schemas.microsoft.com/office/drawing/2014/main" xmlns="" id="{E24FB718-2C19-412C-9E0E-AF844C42FDDE}"/>
                  </a:ext>
                </a:extLst>
              </p:cNvPr>
              <p:cNvSpPr/>
              <p:nvPr/>
            </p:nvSpPr>
            <p:spPr>
              <a:xfrm>
                <a:off x="5268" y="2656"/>
                <a:ext cx="10" cy="9"/>
              </a:xfrm>
              <a:custGeom>
                <a:avLst/>
                <a:gdLst/>
                <a:ahLst/>
                <a:cxnLst>
                  <a:cxn ang="0">
                    <a:pos x="2" y="0"/>
                  </a:cxn>
                  <a:cxn ang="0">
                    <a:pos x="5" y="4"/>
                  </a:cxn>
                  <a:cxn ang="0">
                    <a:pos x="2" y="1"/>
                  </a:cxn>
                  <a:cxn ang="0">
                    <a:pos x="3" y="3"/>
                  </a:cxn>
                  <a:cxn ang="0">
                    <a:pos x="0" y="0"/>
                  </a:cxn>
                  <a:cxn ang="0">
                    <a:pos x="3" y="3"/>
                  </a:cxn>
                  <a:cxn ang="0">
                    <a:pos x="0" y="0"/>
                  </a:cxn>
                  <a:cxn ang="0">
                    <a:pos x="4" y="4"/>
                  </a:cxn>
                  <a:cxn ang="0">
                    <a:pos x="4" y="4"/>
                  </a:cxn>
                  <a:cxn ang="0">
                    <a:pos x="6" y="6"/>
                  </a:cxn>
                  <a:cxn ang="0">
                    <a:pos x="10" y="8"/>
                  </a:cxn>
                  <a:cxn ang="0">
                    <a:pos x="2" y="0"/>
                  </a:cxn>
                </a:cxnLst>
                <a:rect l="0" t="0" r="0" b="0"/>
                <a:pathLst>
                  <a:path w="13" h="11">
                    <a:moveTo>
                      <a:pt x="3" y="0"/>
                    </a:moveTo>
                    <a:cubicBezTo>
                      <a:pt x="7" y="5"/>
                      <a:pt x="7" y="5"/>
                      <a:pt x="7" y="5"/>
                    </a:cubicBezTo>
                    <a:cubicBezTo>
                      <a:pt x="5" y="3"/>
                      <a:pt x="4" y="2"/>
                      <a:pt x="3" y="2"/>
                    </a:cubicBezTo>
                    <a:cubicBezTo>
                      <a:pt x="2" y="1"/>
                      <a:pt x="5" y="4"/>
                      <a:pt x="5" y="4"/>
                    </a:cubicBezTo>
                    <a:cubicBezTo>
                      <a:pt x="0" y="0"/>
                      <a:pt x="5" y="3"/>
                      <a:pt x="1" y="0"/>
                    </a:cubicBezTo>
                    <a:cubicBezTo>
                      <a:pt x="1" y="0"/>
                      <a:pt x="1" y="0"/>
                      <a:pt x="4" y="4"/>
                    </a:cubicBezTo>
                    <a:cubicBezTo>
                      <a:pt x="1" y="1"/>
                      <a:pt x="1" y="1"/>
                      <a:pt x="1" y="1"/>
                    </a:cubicBezTo>
                    <a:cubicBezTo>
                      <a:pt x="6" y="6"/>
                      <a:pt x="6" y="6"/>
                      <a:pt x="6" y="6"/>
                    </a:cubicBezTo>
                    <a:cubicBezTo>
                      <a:pt x="8" y="7"/>
                      <a:pt x="2" y="2"/>
                      <a:pt x="6" y="5"/>
                    </a:cubicBezTo>
                    <a:cubicBezTo>
                      <a:pt x="8" y="7"/>
                      <a:pt x="8" y="8"/>
                      <a:pt x="9" y="8"/>
                    </a:cubicBezTo>
                    <a:cubicBezTo>
                      <a:pt x="8" y="7"/>
                      <a:pt x="13" y="11"/>
                      <a:pt x="13" y="10"/>
                    </a:cubicBezTo>
                    <a:cubicBezTo>
                      <a:pt x="13" y="9"/>
                      <a:pt x="5" y="2"/>
                      <a:pt x="3"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09" name="Freeform 244">
                <a:extLst>
                  <a:ext uri="{FF2B5EF4-FFF2-40B4-BE49-F238E27FC236}">
                    <a16:creationId xmlns:a16="http://schemas.microsoft.com/office/drawing/2014/main" xmlns="" id="{CFE36A73-D7A5-4666-9637-F76D34AB7C4F}"/>
                  </a:ext>
                </a:extLst>
              </p:cNvPr>
              <p:cNvSpPr/>
              <p:nvPr/>
            </p:nvSpPr>
            <p:spPr>
              <a:xfrm>
                <a:off x="5273" y="2659"/>
                <a:ext cx="3" cy="2"/>
              </a:xfrm>
              <a:custGeom>
                <a:avLst/>
                <a:gdLst/>
                <a:ahLst/>
                <a:cxnLst>
                  <a:cxn ang="0">
                    <a:pos x="1" y="1"/>
                  </a:cxn>
                  <a:cxn ang="0">
                    <a:pos x="3" y="2"/>
                  </a:cxn>
                  <a:cxn ang="0">
                    <a:pos x="0" y="0"/>
                  </a:cxn>
                  <a:cxn ang="0">
                    <a:pos x="1" y="1"/>
                  </a:cxn>
                </a:cxnLst>
                <a:rect l="0" t="0" r="0" b="0"/>
                <a:pathLst>
                  <a:path w="3" h="2">
                    <a:moveTo>
                      <a:pt x="1" y="1"/>
                    </a:moveTo>
                    <a:lnTo>
                      <a:pt x="3" y="2"/>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0" name="Freeform 245">
                <a:extLst>
                  <a:ext uri="{FF2B5EF4-FFF2-40B4-BE49-F238E27FC236}">
                    <a16:creationId xmlns:a16="http://schemas.microsoft.com/office/drawing/2014/main" xmlns="" id="{B46EA1D7-75A7-4049-B966-8D4AA9AEB02F}"/>
                  </a:ext>
                </a:extLst>
              </p:cNvPr>
              <p:cNvSpPr/>
              <p:nvPr/>
            </p:nvSpPr>
            <p:spPr>
              <a:xfrm>
                <a:off x="5269" y="2653"/>
                <a:ext cx="11" cy="10"/>
              </a:xfrm>
              <a:custGeom>
                <a:avLst/>
                <a:gdLst/>
                <a:ahLst/>
                <a:cxnLst>
                  <a:cxn ang="0">
                    <a:pos x="0" y="0"/>
                  </a:cxn>
                  <a:cxn ang="0">
                    <a:pos x="2" y="3"/>
                  </a:cxn>
                  <a:cxn ang="0">
                    <a:pos x="0" y="1"/>
                  </a:cxn>
                  <a:cxn ang="0">
                    <a:pos x="4" y="5"/>
                  </a:cxn>
                  <a:cxn ang="0">
                    <a:pos x="2" y="2"/>
                  </a:cxn>
                  <a:cxn ang="0">
                    <a:pos x="8" y="7"/>
                  </a:cxn>
                  <a:cxn ang="0">
                    <a:pos x="6" y="6"/>
                  </a:cxn>
                  <a:cxn ang="0">
                    <a:pos x="6" y="5"/>
                  </a:cxn>
                  <a:cxn ang="0">
                    <a:pos x="5" y="4"/>
                  </a:cxn>
                  <a:cxn ang="0">
                    <a:pos x="4" y="3"/>
                  </a:cxn>
                  <a:cxn ang="0">
                    <a:pos x="0" y="0"/>
                  </a:cxn>
                </a:cxnLst>
                <a:rect l="0" t="0" r="0" b="0"/>
                <a:pathLst>
                  <a:path w="13" h="12">
                    <a:moveTo>
                      <a:pt x="0" y="1"/>
                    </a:moveTo>
                    <a:cubicBezTo>
                      <a:pt x="3" y="4"/>
                      <a:pt x="3" y="4"/>
                      <a:pt x="3" y="4"/>
                    </a:cubicBezTo>
                    <a:cubicBezTo>
                      <a:pt x="1" y="2"/>
                      <a:pt x="1" y="2"/>
                      <a:pt x="1" y="2"/>
                    </a:cubicBezTo>
                    <a:cubicBezTo>
                      <a:pt x="2" y="3"/>
                      <a:pt x="4" y="5"/>
                      <a:pt x="5" y="6"/>
                    </a:cubicBezTo>
                    <a:cubicBezTo>
                      <a:pt x="9" y="10"/>
                      <a:pt x="4" y="4"/>
                      <a:pt x="3" y="3"/>
                    </a:cubicBezTo>
                    <a:cubicBezTo>
                      <a:pt x="5" y="5"/>
                      <a:pt x="5" y="6"/>
                      <a:pt x="10" y="9"/>
                    </a:cubicBezTo>
                    <a:cubicBezTo>
                      <a:pt x="8" y="8"/>
                      <a:pt x="8" y="8"/>
                      <a:pt x="8" y="8"/>
                    </a:cubicBezTo>
                    <a:cubicBezTo>
                      <a:pt x="13" y="12"/>
                      <a:pt x="9" y="8"/>
                      <a:pt x="8" y="6"/>
                    </a:cubicBezTo>
                    <a:cubicBezTo>
                      <a:pt x="7" y="6"/>
                      <a:pt x="6" y="5"/>
                      <a:pt x="6" y="5"/>
                    </a:cubicBezTo>
                    <a:cubicBezTo>
                      <a:pt x="5" y="4"/>
                      <a:pt x="5" y="4"/>
                      <a:pt x="5" y="4"/>
                    </a:cubicBezTo>
                    <a:cubicBezTo>
                      <a:pt x="1" y="1"/>
                      <a:pt x="0"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1" name="Freeform 246">
                <a:extLst>
                  <a:ext uri="{FF2B5EF4-FFF2-40B4-BE49-F238E27FC236}">
                    <a16:creationId xmlns:a16="http://schemas.microsoft.com/office/drawing/2014/main" xmlns="" id="{40350141-5FCE-4815-90CD-093645434FB2}"/>
                  </a:ext>
                </a:extLst>
              </p:cNvPr>
              <p:cNvSpPr/>
              <p:nvPr/>
            </p:nvSpPr>
            <p:spPr>
              <a:xfrm>
                <a:off x="5268" y="2653"/>
                <a:ext cx="2" cy="2"/>
              </a:xfrm>
              <a:custGeom>
                <a:avLst/>
                <a:gdLst/>
                <a:ahLst/>
                <a:cxnLst>
                  <a:cxn ang="0">
                    <a:pos x="1" y="2"/>
                  </a:cxn>
                  <a:cxn ang="0">
                    <a:pos x="2" y="2"/>
                  </a:cxn>
                  <a:cxn ang="0">
                    <a:pos x="1" y="2"/>
                  </a:cxn>
                </a:cxnLst>
                <a:rect l="0" t="0" r="0" b="0"/>
                <a:pathLst>
                  <a:path w="3" h="2">
                    <a:moveTo>
                      <a:pt x="2" y="2"/>
                    </a:moveTo>
                    <a:cubicBezTo>
                      <a:pt x="2" y="1"/>
                      <a:pt x="2" y="2"/>
                      <a:pt x="3" y="2"/>
                    </a:cubicBezTo>
                    <a:cubicBezTo>
                      <a:pt x="1" y="1"/>
                      <a:pt x="0" y="0"/>
                      <a:pt x="2"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2" name="Freeform 247">
                <a:extLst>
                  <a:ext uri="{FF2B5EF4-FFF2-40B4-BE49-F238E27FC236}">
                    <a16:creationId xmlns:a16="http://schemas.microsoft.com/office/drawing/2014/main" xmlns="" id="{BE9E392E-9632-4238-88BF-0B505C1E69DA}"/>
                  </a:ext>
                </a:extLst>
              </p:cNvPr>
              <p:cNvSpPr/>
              <p:nvPr/>
            </p:nvSpPr>
            <p:spPr>
              <a:xfrm>
                <a:off x="5276" y="265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3" name="Freeform 248">
                <a:extLst>
                  <a:ext uri="{FF2B5EF4-FFF2-40B4-BE49-F238E27FC236}">
                    <a16:creationId xmlns:a16="http://schemas.microsoft.com/office/drawing/2014/main" xmlns="" id="{F9CA2486-FC10-4BCC-8072-01385E460D6C}"/>
                  </a:ext>
                </a:extLst>
              </p:cNvPr>
              <p:cNvSpPr/>
              <p:nvPr/>
            </p:nvSpPr>
            <p:spPr>
              <a:xfrm>
                <a:off x="5270" y="2653"/>
                <a:ext cx="2" cy="2"/>
              </a:xfrm>
              <a:custGeom>
                <a:avLst/>
                <a:gdLst/>
                <a:ahLst/>
                <a:cxnLst>
                  <a:cxn ang="0">
                    <a:pos x="1" y="2"/>
                  </a:cxn>
                  <a:cxn ang="0">
                    <a:pos x="2" y="2"/>
                  </a:cxn>
                  <a:cxn ang="0">
                    <a:pos x="0" y="0"/>
                  </a:cxn>
                  <a:cxn ang="0">
                    <a:pos x="1" y="2"/>
                  </a:cxn>
                </a:cxnLst>
                <a:rect l="0" t="0" r="0" b="0"/>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4" name="Freeform 249">
                <a:extLst>
                  <a:ext uri="{FF2B5EF4-FFF2-40B4-BE49-F238E27FC236}">
                    <a16:creationId xmlns:a16="http://schemas.microsoft.com/office/drawing/2014/main" xmlns="" id="{B427C69D-A9F4-4ACD-8755-D2EAC1944B81}"/>
                  </a:ext>
                </a:extLst>
              </p:cNvPr>
              <p:cNvSpPr/>
              <p:nvPr/>
            </p:nvSpPr>
            <p:spPr>
              <a:xfrm>
                <a:off x="5268" y="2643"/>
                <a:ext cx="17" cy="18"/>
              </a:xfrm>
              <a:custGeom>
                <a:avLst/>
                <a:gdLst/>
                <a:ahLst/>
                <a:cxnLst>
                  <a:cxn ang="0">
                    <a:pos x="16" y="6"/>
                  </a:cxn>
                  <a:cxn ang="0">
                    <a:pos x="13" y="6"/>
                  </a:cxn>
                  <a:cxn ang="0">
                    <a:pos x="10" y="3"/>
                  </a:cxn>
                  <a:cxn ang="0">
                    <a:pos x="5" y="0"/>
                  </a:cxn>
                  <a:cxn ang="0">
                    <a:pos x="6" y="2"/>
                  </a:cxn>
                  <a:cxn ang="0">
                    <a:pos x="4" y="0"/>
                  </a:cxn>
                  <a:cxn ang="0">
                    <a:pos x="5" y="3"/>
                  </a:cxn>
                  <a:cxn ang="0">
                    <a:pos x="5" y="5"/>
                  </a:cxn>
                  <a:cxn ang="0">
                    <a:pos x="2" y="7"/>
                  </a:cxn>
                  <a:cxn ang="0">
                    <a:pos x="6" y="11"/>
                  </a:cxn>
                  <a:cxn ang="0">
                    <a:pos x="4" y="9"/>
                  </a:cxn>
                  <a:cxn ang="0">
                    <a:pos x="4" y="9"/>
                  </a:cxn>
                  <a:cxn ang="0">
                    <a:pos x="2" y="9"/>
                  </a:cxn>
                  <a:cxn ang="0">
                    <a:pos x="7" y="13"/>
                  </a:cxn>
                  <a:cxn ang="0">
                    <a:pos x="1" y="9"/>
                  </a:cxn>
                  <a:cxn ang="0">
                    <a:pos x="4" y="12"/>
                  </a:cxn>
                  <a:cxn ang="0">
                    <a:pos x="8" y="15"/>
                  </a:cxn>
                  <a:cxn ang="0">
                    <a:pos x="10" y="17"/>
                  </a:cxn>
                  <a:cxn ang="0">
                    <a:pos x="5" y="10"/>
                  </a:cxn>
                  <a:cxn ang="0">
                    <a:pos x="8" y="12"/>
                  </a:cxn>
                  <a:cxn ang="0">
                    <a:pos x="11" y="12"/>
                  </a:cxn>
                  <a:cxn ang="0">
                    <a:pos x="7" y="8"/>
                  </a:cxn>
                  <a:cxn ang="0">
                    <a:pos x="10" y="9"/>
                  </a:cxn>
                  <a:cxn ang="0">
                    <a:pos x="7" y="7"/>
                  </a:cxn>
                  <a:cxn ang="0">
                    <a:pos x="11" y="9"/>
                  </a:cxn>
                  <a:cxn ang="0">
                    <a:pos x="5" y="5"/>
                  </a:cxn>
                  <a:cxn ang="0">
                    <a:pos x="14" y="9"/>
                  </a:cxn>
                  <a:cxn ang="0">
                    <a:pos x="11" y="7"/>
                  </a:cxn>
                  <a:cxn ang="0">
                    <a:pos x="8" y="6"/>
                  </a:cxn>
                  <a:cxn ang="0">
                    <a:pos x="13" y="9"/>
                  </a:cxn>
                  <a:cxn ang="0">
                    <a:pos x="11" y="6"/>
                  </a:cxn>
                  <a:cxn ang="0">
                    <a:pos x="8" y="4"/>
                  </a:cxn>
                  <a:cxn ang="0">
                    <a:pos x="10" y="4"/>
                  </a:cxn>
                  <a:cxn ang="0">
                    <a:pos x="14" y="7"/>
                  </a:cxn>
                  <a:cxn ang="0">
                    <a:pos x="17" y="9"/>
                  </a:cxn>
                  <a:cxn ang="0">
                    <a:pos x="11" y="4"/>
                  </a:cxn>
                  <a:cxn ang="0">
                    <a:pos x="16" y="6"/>
                  </a:cxn>
                </a:cxnLst>
                <a:rect l="0" t="0" r="0" b="0"/>
                <a:pathLst>
                  <a:path w="20" h="21">
                    <a:moveTo>
                      <a:pt x="19" y="8"/>
                    </a:moveTo>
                    <a:cubicBezTo>
                      <a:pt x="17" y="7"/>
                      <a:pt x="16" y="6"/>
                      <a:pt x="16" y="7"/>
                    </a:cubicBezTo>
                    <a:cubicBezTo>
                      <a:pt x="13" y="5"/>
                      <a:pt x="14" y="5"/>
                      <a:pt x="12" y="4"/>
                    </a:cubicBezTo>
                    <a:cubicBezTo>
                      <a:pt x="10" y="3"/>
                      <a:pt x="9" y="2"/>
                      <a:pt x="6" y="0"/>
                    </a:cubicBezTo>
                    <a:cubicBezTo>
                      <a:pt x="6" y="1"/>
                      <a:pt x="9" y="3"/>
                      <a:pt x="8" y="3"/>
                    </a:cubicBezTo>
                    <a:cubicBezTo>
                      <a:pt x="5" y="1"/>
                      <a:pt x="5" y="1"/>
                      <a:pt x="5" y="1"/>
                    </a:cubicBezTo>
                    <a:cubicBezTo>
                      <a:pt x="7" y="2"/>
                      <a:pt x="9" y="5"/>
                      <a:pt x="6" y="4"/>
                    </a:cubicBezTo>
                    <a:cubicBezTo>
                      <a:pt x="5" y="3"/>
                      <a:pt x="6" y="4"/>
                      <a:pt x="7" y="6"/>
                    </a:cubicBezTo>
                    <a:cubicBezTo>
                      <a:pt x="5" y="6"/>
                      <a:pt x="7" y="10"/>
                      <a:pt x="3" y="9"/>
                    </a:cubicBezTo>
                    <a:cubicBezTo>
                      <a:pt x="8" y="13"/>
                      <a:pt x="8" y="13"/>
                      <a:pt x="8" y="13"/>
                    </a:cubicBezTo>
                    <a:cubicBezTo>
                      <a:pt x="5" y="11"/>
                      <a:pt x="8" y="14"/>
                      <a:pt x="5" y="11"/>
                    </a:cubicBezTo>
                    <a:cubicBezTo>
                      <a:pt x="5" y="11"/>
                      <a:pt x="5" y="11"/>
                      <a:pt x="5" y="11"/>
                    </a:cubicBezTo>
                    <a:cubicBezTo>
                      <a:pt x="0" y="8"/>
                      <a:pt x="4" y="12"/>
                      <a:pt x="3" y="11"/>
                    </a:cubicBezTo>
                    <a:cubicBezTo>
                      <a:pt x="4" y="12"/>
                      <a:pt x="8" y="15"/>
                      <a:pt x="9" y="16"/>
                    </a:cubicBezTo>
                    <a:cubicBezTo>
                      <a:pt x="3" y="11"/>
                      <a:pt x="8" y="16"/>
                      <a:pt x="2" y="11"/>
                    </a:cubicBezTo>
                    <a:cubicBezTo>
                      <a:pt x="0" y="10"/>
                      <a:pt x="7" y="15"/>
                      <a:pt x="5" y="15"/>
                    </a:cubicBezTo>
                    <a:cubicBezTo>
                      <a:pt x="9" y="18"/>
                      <a:pt x="7" y="16"/>
                      <a:pt x="10" y="18"/>
                    </a:cubicBezTo>
                    <a:cubicBezTo>
                      <a:pt x="12" y="20"/>
                      <a:pt x="8" y="17"/>
                      <a:pt x="12" y="20"/>
                    </a:cubicBezTo>
                    <a:cubicBezTo>
                      <a:pt x="14" y="21"/>
                      <a:pt x="8" y="14"/>
                      <a:pt x="7" y="12"/>
                    </a:cubicBezTo>
                    <a:cubicBezTo>
                      <a:pt x="10" y="14"/>
                      <a:pt x="10" y="14"/>
                      <a:pt x="10" y="14"/>
                    </a:cubicBezTo>
                    <a:cubicBezTo>
                      <a:pt x="8" y="12"/>
                      <a:pt x="9" y="11"/>
                      <a:pt x="14" y="14"/>
                    </a:cubicBezTo>
                    <a:cubicBezTo>
                      <a:pt x="11" y="12"/>
                      <a:pt x="16" y="15"/>
                      <a:pt x="9" y="10"/>
                    </a:cubicBezTo>
                    <a:cubicBezTo>
                      <a:pt x="11" y="11"/>
                      <a:pt x="11" y="10"/>
                      <a:pt x="12" y="11"/>
                    </a:cubicBezTo>
                    <a:cubicBezTo>
                      <a:pt x="9" y="9"/>
                      <a:pt x="9" y="9"/>
                      <a:pt x="9" y="9"/>
                    </a:cubicBezTo>
                    <a:cubicBezTo>
                      <a:pt x="10" y="9"/>
                      <a:pt x="13" y="11"/>
                      <a:pt x="13" y="11"/>
                    </a:cubicBezTo>
                    <a:cubicBezTo>
                      <a:pt x="10" y="9"/>
                      <a:pt x="9" y="8"/>
                      <a:pt x="7" y="6"/>
                    </a:cubicBezTo>
                    <a:cubicBezTo>
                      <a:pt x="17" y="11"/>
                      <a:pt x="17" y="11"/>
                      <a:pt x="17" y="11"/>
                    </a:cubicBezTo>
                    <a:cubicBezTo>
                      <a:pt x="13" y="9"/>
                      <a:pt x="13" y="9"/>
                      <a:pt x="13" y="9"/>
                    </a:cubicBezTo>
                    <a:cubicBezTo>
                      <a:pt x="14" y="10"/>
                      <a:pt x="11" y="8"/>
                      <a:pt x="10" y="7"/>
                    </a:cubicBezTo>
                    <a:cubicBezTo>
                      <a:pt x="10" y="7"/>
                      <a:pt x="14" y="9"/>
                      <a:pt x="16" y="11"/>
                    </a:cubicBezTo>
                    <a:cubicBezTo>
                      <a:pt x="18" y="11"/>
                      <a:pt x="10" y="6"/>
                      <a:pt x="13" y="7"/>
                    </a:cubicBezTo>
                    <a:cubicBezTo>
                      <a:pt x="10" y="5"/>
                      <a:pt x="10" y="5"/>
                      <a:pt x="10" y="5"/>
                    </a:cubicBezTo>
                    <a:cubicBezTo>
                      <a:pt x="9" y="5"/>
                      <a:pt x="13" y="6"/>
                      <a:pt x="12" y="5"/>
                    </a:cubicBezTo>
                    <a:cubicBezTo>
                      <a:pt x="17" y="8"/>
                      <a:pt x="16" y="8"/>
                      <a:pt x="17" y="9"/>
                    </a:cubicBezTo>
                    <a:cubicBezTo>
                      <a:pt x="18" y="10"/>
                      <a:pt x="19" y="10"/>
                      <a:pt x="20" y="11"/>
                    </a:cubicBezTo>
                    <a:cubicBezTo>
                      <a:pt x="13" y="5"/>
                      <a:pt x="13" y="5"/>
                      <a:pt x="13" y="5"/>
                    </a:cubicBezTo>
                    <a:cubicBezTo>
                      <a:pt x="18" y="9"/>
                      <a:pt x="18" y="8"/>
                      <a:pt x="19" y="8"/>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5" name="Freeform 250">
                <a:extLst>
                  <a:ext uri="{FF2B5EF4-FFF2-40B4-BE49-F238E27FC236}">
                    <a16:creationId xmlns:a16="http://schemas.microsoft.com/office/drawing/2014/main" xmlns="" id="{B2B7DF10-8B31-4F84-8B84-1F3A13F5998E}"/>
                  </a:ext>
                </a:extLst>
              </p:cNvPr>
              <p:cNvSpPr/>
              <p:nvPr/>
            </p:nvSpPr>
            <p:spPr>
              <a:xfrm>
                <a:off x="5285" y="2652"/>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6" name="Freeform 251">
                <a:extLst>
                  <a:ext uri="{FF2B5EF4-FFF2-40B4-BE49-F238E27FC236}">
                    <a16:creationId xmlns:a16="http://schemas.microsoft.com/office/drawing/2014/main" xmlns="" id="{9DA05E91-F695-4169-B217-CD006B949F6C}"/>
                  </a:ext>
                </a:extLst>
              </p:cNvPr>
              <p:cNvSpPr/>
              <p:nvPr/>
            </p:nvSpPr>
            <p:spPr>
              <a:xfrm>
                <a:off x="5284" y="2650"/>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7" name="Freeform 252">
                <a:extLst>
                  <a:ext uri="{FF2B5EF4-FFF2-40B4-BE49-F238E27FC236}">
                    <a16:creationId xmlns:a16="http://schemas.microsoft.com/office/drawing/2014/main" xmlns="" id="{5EBEAD13-3C60-45EA-9BA9-072482693080}"/>
                  </a:ext>
                </a:extLst>
              </p:cNvPr>
              <p:cNvSpPr/>
              <p:nvPr/>
            </p:nvSpPr>
            <p:spPr>
              <a:xfrm>
                <a:off x="5273" y="2647"/>
                <a:ext cx="1" cy="0"/>
              </a:xfrm>
              <a:custGeom>
                <a:avLst/>
                <a:gdLst/>
                <a:ahLst/>
                <a:cxnLst>
                  <a:cxn ang="0">
                    <a:pos x="0" y="0"/>
                  </a:cxn>
                  <a:cxn ang="0">
                    <a:pos x="0" y="0"/>
                  </a:cxn>
                  <a:cxn ang="0">
                    <a:pos x="1" y="0"/>
                  </a:cxn>
                  <a:cxn ang="0">
                    <a:pos x="0" y="0"/>
                  </a:cxn>
                </a:cxnLst>
                <a:rect l="0" t="0" r="0" b="0"/>
                <a:pathLst>
                  <a:path w="1" h="1">
                    <a:moveTo>
                      <a:pt x="0" y="0"/>
                    </a:moveTo>
                    <a:lnTo>
                      <a:pt x="0" y="0"/>
                    </a:ln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8" name="Freeform 253">
                <a:extLst>
                  <a:ext uri="{FF2B5EF4-FFF2-40B4-BE49-F238E27FC236}">
                    <a16:creationId xmlns:a16="http://schemas.microsoft.com/office/drawing/2014/main" xmlns="" id="{9D722B15-5670-438B-AE14-012D57C82745}"/>
                  </a:ext>
                </a:extLst>
              </p:cNvPr>
              <p:cNvSpPr/>
              <p:nvPr/>
            </p:nvSpPr>
            <p:spPr>
              <a:xfrm>
                <a:off x="5282" y="2652"/>
                <a:ext cx="3" cy="2"/>
              </a:xfrm>
              <a:custGeom>
                <a:avLst/>
                <a:gdLst/>
                <a:ahLst/>
                <a:cxnLst>
                  <a:cxn ang="0">
                    <a:pos x="3" y="2"/>
                  </a:cxn>
                  <a:cxn ang="0">
                    <a:pos x="0" y="0"/>
                  </a:cxn>
                  <a:cxn ang="0">
                    <a:pos x="3" y="2"/>
                  </a:cxn>
                </a:cxnLst>
                <a:rect l="0" t="0" r="0" b="0"/>
                <a:pathLst>
                  <a:path w="3" h="2">
                    <a:moveTo>
                      <a:pt x="3" y="2"/>
                    </a:moveTo>
                    <a:lnTo>
                      <a:pt x="0" y="0"/>
                    </a:lnTo>
                    <a:lnTo>
                      <a:pt x="3"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19" name="Freeform 254">
                <a:extLst>
                  <a:ext uri="{FF2B5EF4-FFF2-40B4-BE49-F238E27FC236}">
                    <a16:creationId xmlns:a16="http://schemas.microsoft.com/office/drawing/2014/main" xmlns="" id="{06CB2A3D-8330-4759-91CA-4B5E335BB26E}"/>
                  </a:ext>
                </a:extLst>
              </p:cNvPr>
              <p:cNvSpPr/>
              <p:nvPr/>
            </p:nvSpPr>
            <p:spPr>
              <a:xfrm>
                <a:off x="5281" y="2655"/>
                <a:ext cx="1" cy="1"/>
              </a:xfrm>
              <a:custGeom>
                <a:avLst/>
                <a:gdLst/>
                <a:ahLst/>
                <a:cxnLst>
                  <a:cxn ang="0">
                    <a:pos x="0" y="0"/>
                  </a:cxn>
                  <a:cxn ang="0">
                    <a:pos x="1" y="1"/>
                  </a:cxn>
                  <a:cxn ang="0">
                    <a:pos x="0" y="0"/>
                  </a:cxn>
                </a:cxnLst>
                <a:rect l="0" t="0" r="0" b="0"/>
                <a:pathLst>
                  <a:path w="2" h="2">
                    <a:moveTo>
                      <a:pt x="0" y="0"/>
                    </a:moveTo>
                    <a:cubicBezTo>
                      <a:pt x="2" y="2"/>
                      <a:pt x="2" y="2"/>
                      <a:pt x="2" y="2"/>
                    </a:cubicBezTo>
                    <a:cubicBezTo>
                      <a:pt x="2" y="1"/>
                      <a:pt x="1"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0" name="Freeform 255">
                <a:extLst>
                  <a:ext uri="{FF2B5EF4-FFF2-40B4-BE49-F238E27FC236}">
                    <a16:creationId xmlns:a16="http://schemas.microsoft.com/office/drawing/2014/main" xmlns="" id="{86078743-A40F-4ACA-8B4F-5677980FEA20}"/>
                  </a:ext>
                </a:extLst>
              </p:cNvPr>
              <p:cNvSpPr/>
              <p:nvPr/>
            </p:nvSpPr>
            <p:spPr>
              <a:xfrm>
                <a:off x="5285" y="2651"/>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1" name="Freeform 256">
                <a:extLst>
                  <a:ext uri="{FF2B5EF4-FFF2-40B4-BE49-F238E27FC236}">
                    <a16:creationId xmlns:a16="http://schemas.microsoft.com/office/drawing/2014/main" xmlns="" id="{3059C517-D963-44D3-B982-43C1E992EBFE}"/>
                  </a:ext>
                </a:extLst>
              </p:cNvPr>
              <p:cNvSpPr/>
              <p:nvPr/>
            </p:nvSpPr>
            <p:spPr>
              <a:xfrm>
                <a:off x="5272" y="2638"/>
                <a:ext cx="16" cy="11"/>
              </a:xfrm>
              <a:custGeom>
                <a:avLst/>
                <a:gdLst/>
                <a:ahLst/>
                <a:cxnLst>
                  <a:cxn ang="0">
                    <a:pos x="3" y="0"/>
                  </a:cxn>
                  <a:cxn ang="0">
                    <a:pos x="0" y="0"/>
                  </a:cxn>
                  <a:cxn ang="0">
                    <a:pos x="8" y="4"/>
                  </a:cxn>
                  <a:cxn ang="0">
                    <a:pos x="1" y="1"/>
                  </a:cxn>
                  <a:cxn ang="0">
                    <a:pos x="5" y="5"/>
                  </a:cxn>
                  <a:cxn ang="0">
                    <a:pos x="3" y="4"/>
                  </a:cxn>
                  <a:cxn ang="0">
                    <a:pos x="9" y="8"/>
                  </a:cxn>
                  <a:cxn ang="0">
                    <a:pos x="1" y="4"/>
                  </a:cxn>
                  <a:cxn ang="0">
                    <a:pos x="1" y="3"/>
                  </a:cxn>
                  <a:cxn ang="0">
                    <a:pos x="3" y="6"/>
                  </a:cxn>
                  <a:cxn ang="0">
                    <a:pos x="7" y="8"/>
                  </a:cxn>
                  <a:cxn ang="0">
                    <a:pos x="11" y="11"/>
                  </a:cxn>
                  <a:cxn ang="0">
                    <a:pos x="8" y="8"/>
                  </a:cxn>
                  <a:cxn ang="0">
                    <a:pos x="12" y="10"/>
                  </a:cxn>
                  <a:cxn ang="0">
                    <a:pos x="9" y="8"/>
                  </a:cxn>
                  <a:cxn ang="0">
                    <a:pos x="12" y="10"/>
                  </a:cxn>
                  <a:cxn ang="0">
                    <a:pos x="10" y="8"/>
                  </a:cxn>
                  <a:cxn ang="0">
                    <a:pos x="11" y="8"/>
                  </a:cxn>
                  <a:cxn ang="0">
                    <a:pos x="8" y="7"/>
                  </a:cxn>
                  <a:cxn ang="0">
                    <a:pos x="12" y="8"/>
                  </a:cxn>
                  <a:cxn ang="0">
                    <a:pos x="8" y="7"/>
                  </a:cxn>
                  <a:cxn ang="0">
                    <a:pos x="13" y="7"/>
                  </a:cxn>
                  <a:cxn ang="0">
                    <a:pos x="11" y="6"/>
                  </a:cxn>
                  <a:cxn ang="0">
                    <a:pos x="12" y="7"/>
                  </a:cxn>
                  <a:cxn ang="0">
                    <a:pos x="5" y="4"/>
                  </a:cxn>
                  <a:cxn ang="0">
                    <a:pos x="12" y="7"/>
                  </a:cxn>
                  <a:cxn ang="0">
                    <a:pos x="11" y="5"/>
                  </a:cxn>
                  <a:cxn ang="0">
                    <a:pos x="12" y="5"/>
                  </a:cxn>
                  <a:cxn ang="0">
                    <a:pos x="10" y="3"/>
                  </a:cxn>
                  <a:cxn ang="0">
                    <a:pos x="8" y="3"/>
                  </a:cxn>
                  <a:cxn ang="0">
                    <a:pos x="7" y="3"/>
                  </a:cxn>
                  <a:cxn ang="0">
                    <a:pos x="8" y="3"/>
                  </a:cxn>
                  <a:cxn ang="0">
                    <a:pos x="4" y="1"/>
                  </a:cxn>
                  <a:cxn ang="0">
                    <a:pos x="7" y="3"/>
                  </a:cxn>
                  <a:cxn ang="0">
                    <a:pos x="3" y="0"/>
                  </a:cxn>
                </a:cxnLst>
                <a:rect l="0" t="0" r="0" b="0"/>
                <a:pathLst>
                  <a:path w="20" h="14">
                    <a:moveTo>
                      <a:pt x="4" y="1"/>
                    </a:moveTo>
                    <a:cubicBezTo>
                      <a:pt x="0" y="0"/>
                      <a:pt x="2" y="1"/>
                      <a:pt x="1" y="1"/>
                    </a:cubicBezTo>
                    <a:cubicBezTo>
                      <a:pt x="3" y="3"/>
                      <a:pt x="10" y="5"/>
                      <a:pt x="10" y="6"/>
                    </a:cubicBezTo>
                    <a:cubicBezTo>
                      <a:pt x="2" y="2"/>
                      <a:pt x="2" y="2"/>
                      <a:pt x="2" y="2"/>
                    </a:cubicBezTo>
                    <a:cubicBezTo>
                      <a:pt x="2" y="3"/>
                      <a:pt x="0" y="3"/>
                      <a:pt x="7" y="7"/>
                    </a:cubicBezTo>
                    <a:cubicBezTo>
                      <a:pt x="4" y="6"/>
                      <a:pt x="4" y="6"/>
                      <a:pt x="4" y="6"/>
                    </a:cubicBezTo>
                    <a:cubicBezTo>
                      <a:pt x="4" y="6"/>
                      <a:pt x="15" y="12"/>
                      <a:pt x="12" y="11"/>
                    </a:cubicBezTo>
                    <a:cubicBezTo>
                      <a:pt x="7" y="8"/>
                      <a:pt x="7" y="9"/>
                      <a:pt x="2" y="6"/>
                    </a:cubicBezTo>
                    <a:cubicBezTo>
                      <a:pt x="2" y="5"/>
                      <a:pt x="2" y="5"/>
                      <a:pt x="2" y="5"/>
                    </a:cubicBezTo>
                    <a:cubicBezTo>
                      <a:pt x="2" y="6"/>
                      <a:pt x="4" y="8"/>
                      <a:pt x="4" y="8"/>
                    </a:cubicBezTo>
                    <a:cubicBezTo>
                      <a:pt x="6" y="9"/>
                      <a:pt x="9" y="11"/>
                      <a:pt x="9" y="11"/>
                    </a:cubicBezTo>
                    <a:cubicBezTo>
                      <a:pt x="10" y="11"/>
                      <a:pt x="12" y="13"/>
                      <a:pt x="14" y="14"/>
                    </a:cubicBezTo>
                    <a:cubicBezTo>
                      <a:pt x="12" y="12"/>
                      <a:pt x="14" y="13"/>
                      <a:pt x="11" y="11"/>
                    </a:cubicBezTo>
                    <a:cubicBezTo>
                      <a:pt x="14" y="12"/>
                      <a:pt x="12" y="12"/>
                      <a:pt x="15" y="13"/>
                    </a:cubicBezTo>
                    <a:cubicBezTo>
                      <a:pt x="12" y="11"/>
                      <a:pt x="12" y="11"/>
                      <a:pt x="12" y="11"/>
                    </a:cubicBezTo>
                    <a:cubicBezTo>
                      <a:pt x="13" y="11"/>
                      <a:pt x="15" y="13"/>
                      <a:pt x="16" y="13"/>
                    </a:cubicBezTo>
                    <a:cubicBezTo>
                      <a:pt x="14" y="12"/>
                      <a:pt x="13" y="11"/>
                      <a:pt x="13" y="11"/>
                    </a:cubicBezTo>
                    <a:cubicBezTo>
                      <a:pt x="14" y="11"/>
                      <a:pt x="14" y="11"/>
                      <a:pt x="14" y="11"/>
                    </a:cubicBezTo>
                    <a:cubicBezTo>
                      <a:pt x="13" y="11"/>
                      <a:pt x="14" y="11"/>
                      <a:pt x="10" y="9"/>
                    </a:cubicBezTo>
                    <a:cubicBezTo>
                      <a:pt x="15" y="11"/>
                      <a:pt x="15" y="11"/>
                      <a:pt x="15" y="11"/>
                    </a:cubicBezTo>
                    <a:cubicBezTo>
                      <a:pt x="11" y="9"/>
                      <a:pt x="11" y="9"/>
                      <a:pt x="11" y="9"/>
                    </a:cubicBezTo>
                    <a:cubicBezTo>
                      <a:pt x="13" y="9"/>
                      <a:pt x="20" y="13"/>
                      <a:pt x="17" y="10"/>
                    </a:cubicBezTo>
                    <a:cubicBezTo>
                      <a:pt x="16" y="10"/>
                      <a:pt x="14" y="9"/>
                      <a:pt x="14" y="8"/>
                    </a:cubicBezTo>
                    <a:cubicBezTo>
                      <a:pt x="11" y="8"/>
                      <a:pt x="16" y="10"/>
                      <a:pt x="16" y="10"/>
                    </a:cubicBezTo>
                    <a:cubicBezTo>
                      <a:pt x="13" y="9"/>
                      <a:pt x="9" y="7"/>
                      <a:pt x="7" y="6"/>
                    </a:cubicBezTo>
                    <a:cubicBezTo>
                      <a:pt x="11" y="8"/>
                      <a:pt x="7" y="5"/>
                      <a:pt x="15" y="9"/>
                    </a:cubicBezTo>
                    <a:cubicBezTo>
                      <a:pt x="16" y="8"/>
                      <a:pt x="12" y="6"/>
                      <a:pt x="14" y="7"/>
                    </a:cubicBezTo>
                    <a:cubicBezTo>
                      <a:pt x="15" y="7"/>
                      <a:pt x="15" y="7"/>
                      <a:pt x="15" y="7"/>
                    </a:cubicBezTo>
                    <a:cubicBezTo>
                      <a:pt x="10" y="5"/>
                      <a:pt x="18" y="8"/>
                      <a:pt x="13" y="5"/>
                    </a:cubicBezTo>
                    <a:cubicBezTo>
                      <a:pt x="11" y="5"/>
                      <a:pt x="11" y="5"/>
                      <a:pt x="11" y="5"/>
                    </a:cubicBezTo>
                    <a:cubicBezTo>
                      <a:pt x="9" y="4"/>
                      <a:pt x="9" y="4"/>
                      <a:pt x="9" y="4"/>
                    </a:cubicBezTo>
                    <a:cubicBezTo>
                      <a:pt x="10" y="4"/>
                      <a:pt x="10" y="4"/>
                      <a:pt x="11" y="4"/>
                    </a:cubicBezTo>
                    <a:cubicBezTo>
                      <a:pt x="7" y="3"/>
                      <a:pt x="6" y="2"/>
                      <a:pt x="5" y="2"/>
                    </a:cubicBezTo>
                    <a:cubicBezTo>
                      <a:pt x="5" y="1"/>
                      <a:pt x="8" y="3"/>
                      <a:pt x="9" y="4"/>
                    </a:cubicBezTo>
                    <a:cubicBezTo>
                      <a:pt x="6" y="3"/>
                      <a:pt x="3" y="1"/>
                      <a:pt x="4"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2" name="Freeform 257">
                <a:extLst>
                  <a:ext uri="{FF2B5EF4-FFF2-40B4-BE49-F238E27FC236}">
                    <a16:creationId xmlns:a16="http://schemas.microsoft.com/office/drawing/2014/main" xmlns="" id="{394B46FE-51FD-4FB3-BF5F-351334060260}"/>
                  </a:ext>
                </a:extLst>
              </p:cNvPr>
              <p:cNvSpPr/>
              <p:nvPr/>
            </p:nvSpPr>
            <p:spPr>
              <a:xfrm>
                <a:off x="5283" y="2647"/>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3" name="Freeform 258">
                <a:extLst>
                  <a:ext uri="{FF2B5EF4-FFF2-40B4-BE49-F238E27FC236}">
                    <a16:creationId xmlns:a16="http://schemas.microsoft.com/office/drawing/2014/main" xmlns="" id="{B2E63905-7F2C-4592-B6DA-F115DBC482C3}"/>
                  </a:ext>
                </a:extLst>
              </p:cNvPr>
              <p:cNvSpPr/>
              <p:nvPr/>
            </p:nvSpPr>
            <p:spPr>
              <a:xfrm>
                <a:off x="5271" y="2634"/>
                <a:ext cx="20" cy="10"/>
              </a:xfrm>
              <a:custGeom>
                <a:avLst/>
                <a:gdLst/>
                <a:ahLst/>
                <a:cxnLst>
                  <a:cxn ang="0">
                    <a:pos x="9" y="5"/>
                  </a:cxn>
                  <a:cxn ang="0">
                    <a:pos x="14" y="6"/>
                  </a:cxn>
                  <a:cxn ang="0">
                    <a:pos x="6" y="3"/>
                  </a:cxn>
                  <a:cxn ang="0">
                    <a:pos x="4" y="3"/>
                  </a:cxn>
                  <a:cxn ang="0">
                    <a:pos x="12" y="5"/>
                  </a:cxn>
                  <a:cxn ang="0">
                    <a:pos x="12" y="5"/>
                  </a:cxn>
                  <a:cxn ang="0">
                    <a:pos x="8" y="3"/>
                  </a:cxn>
                  <a:cxn ang="0">
                    <a:pos x="6" y="3"/>
                  </a:cxn>
                  <a:cxn ang="0">
                    <a:pos x="8" y="3"/>
                  </a:cxn>
                  <a:cxn ang="0">
                    <a:pos x="12" y="4"/>
                  </a:cxn>
                  <a:cxn ang="0">
                    <a:pos x="1" y="0"/>
                  </a:cxn>
                  <a:cxn ang="0">
                    <a:pos x="1" y="0"/>
                  </a:cxn>
                  <a:cxn ang="0">
                    <a:pos x="7" y="2"/>
                  </a:cxn>
                  <a:cxn ang="0">
                    <a:pos x="5" y="2"/>
                  </a:cxn>
                  <a:cxn ang="0">
                    <a:pos x="2" y="0"/>
                  </a:cxn>
                  <a:cxn ang="0">
                    <a:pos x="2" y="3"/>
                  </a:cxn>
                  <a:cxn ang="0">
                    <a:pos x="2" y="3"/>
                  </a:cxn>
                  <a:cxn ang="0">
                    <a:pos x="5" y="4"/>
                  </a:cxn>
                  <a:cxn ang="0">
                    <a:pos x="10" y="6"/>
                  </a:cxn>
                  <a:cxn ang="0">
                    <a:pos x="8" y="5"/>
                  </a:cxn>
                  <a:cxn ang="0">
                    <a:pos x="14" y="7"/>
                  </a:cxn>
                  <a:cxn ang="0">
                    <a:pos x="16" y="9"/>
                  </a:cxn>
                  <a:cxn ang="0">
                    <a:pos x="16" y="7"/>
                  </a:cxn>
                  <a:cxn ang="0">
                    <a:pos x="9" y="5"/>
                  </a:cxn>
                </a:cxnLst>
                <a:rect l="0" t="0" r="0" b="0"/>
                <a:pathLst>
                  <a:path w="25" h="13">
                    <a:moveTo>
                      <a:pt x="12" y="7"/>
                    </a:moveTo>
                    <a:cubicBezTo>
                      <a:pt x="13" y="7"/>
                      <a:pt x="16" y="8"/>
                      <a:pt x="18" y="9"/>
                    </a:cubicBezTo>
                    <a:cubicBezTo>
                      <a:pt x="15" y="7"/>
                      <a:pt x="12" y="7"/>
                      <a:pt x="8" y="5"/>
                    </a:cubicBezTo>
                    <a:cubicBezTo>
                      <a:pt x="10" y="6"/>
                      <a:pt x="6" y="4"/>
                      <a:pt x="6" y="4"/>
                    </a:cubicBezTo>
                    <a:cubicBezTo>
                      <a:pt x="9" y="5"/>
                      <a:pt x="14" y="7"/>
                      <a:pt x="15" y="7"/>
                    </a:cubicBezTo>
                    <a:cubicBezTo>
                      <a:pt x="13" y="7"/>
                      <a:pt x="16" y="7"/>
                      <a:pt x="16" y="7"/>
                    </a:cubicBezTo>
                    <a:cubicBezTo>
                      <a:pt x="13" y="6"/>
                      <a:pt x="15" y="6"/>
                      <a:pt x="11" y="5"/>
                    </a:cubicBezTo>
                    <a:cubicBezTo>
                      <a:pt x="8" y="4"/>
                      <a:pt x="6" y="3"/>
                      <a:pt x="8" y="4"/>
                    </a:cubicBezTo>
                    <a:cubicBezTo>
                      <a:pt x="10" y="4"/>
                      <a:pt x="10" y="4"/>
                      <a:pt x="10" y="4"/>
                    </a:cubicBezTo>
                    <a:cubicBezTo>
                      <a:pt x="14" y="6"/>
                      <a:pt x="12" y="5"/>
                      <a:pt x="16" y="6"/>
                    </a:cubicBezTo>
                    <a:cubicBezTo>
                      <a:pt x="10" y="4"/>
                      <a:pt x="11" y="3"/>
                      <a:pt x="2" y="0"/>
                    </a:cubicBezTo>
                    <a:cubicBezTo>
                      <a:pt x="0" y="0"/>
                      <a:pt x="2" y="1"/>
                      <a:pt x="2" y="1"/>
                    </a:cubicBezTo>
                    <a:cubicBezTo>
                      <a:pt x="4" y="1"/>
                      <a:pt x="7" y="2"/>
                      <a:pt x="9" y="3"/>
                    </a:cubicBezTo>
                    <a:cubicBezTo>
                      <a:pt x="7" y="3"/>
                      <a:pt x="10" y="4"/>
                      <a:pt x="7" y="3"/>
                    </a:cubicBezTo>
                    <a:cubicBezTo>
                      <a:pt x="3" y="1"/>
                      <a:pt x="3" y="1"/>
                      <a:pt x="3" y="1"/>
                    </a:cubicBezTo>
                    <a:cubicBezTo>
                      <a:pt x="1" y="2"/>
                      <a:pt x="2" y="3"/>
                      <a:pt x="3" y="4"/>
                    </a:cubicBezTo>
                    <a:cubicBezTo>
                      <a:pt x="3" y="4"/>
                      <a:pt x="3" y="4"/>
                      <a:pt x="3" y="4"/>
                    </a:cubicBezTo>
                    <a:cubicBezTo>
                      <a:pt x="6" y="5"/>
                      <a:pt x="6" y="5"/>
                      <a:pt x="7" y="6"/>
                    </a:cubicBezTo>
                    <a:cubicBezTo>
                      <a:pt x="13" y="8"/>
                      <a:pt x="13" y="8"/>
                      <a:pt x="13" y="8"/>
                    </a:cubicBezTo>
                    <a:cubicBezTo>
                      <a:pt x="13" y="8"/>
                      <a:pt x="13" y="8"/>
                      <a:pt x="11" y="7"/>
                    </a:cubicBezTo>
                    <a:cubicBezTo>
                      <a:pt x="14" y="9"/>
                      <a:pt x="15" y="9"/>
                      <a:pt x="18" y="10"/>
                    </a:cubicBezTo>
                    <a:cubicBezTo>
                      <a:pt x="18" y="11"/>
                      <a:pt x="16" y="10"/>
                      <a:pt x="20" y="12"/>
                    </a:cubicBezTo>
                    <a:cubicBezTo>
                      <a:pt x="25" y="13"/>
                      <a:pt x="16" y="9"/>
                      <a:pt x="21" y="10"/>
                    </a:cubicBezTo>
                    <a:lnTo>
                      <a:pt x="12" y="7"/>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4" name="Freeform 259">
                <a:extLst>
                  <a:ext uri="{FF2B5EF4-FFF2-40B4-BE49-F238E27FC236}">
                    <a16:creationId xmlns:a16="http://schemas.microsoft.com/office/drawing/2014/main" xmlns="" id="{5B7D4F36-3659-4C21-AB25-37AE19559497}"/>
                  </a:ext>
                </a:extLst>
              </p:cNvPr>
              <p:cNvSpPr/>
              <p:nvPr/>
            </p:nvSpPr>
            <p:spPr>
              <a:xfrm>
                <a:off x="5281" y="2640"/>
                <a:ext cx="2" cy="2"/>
              </a:xfrm>
              <a:custGeom>
                <a:avLst/>
                <a:gdLst/>
                <a:ahLst/>
                <a:cxnLst>
                  <a:cxn ang="0">
                    <a:pos x="2" y="2"/>
                  </a:cxn>
                  <a:cxn ang="0">
                    <a:pos x="0" y="0"/>
                  </a:cxn>
                  <a:cxn ang="0">
                    <a:pos x="1" y="1"/>
                  </a:cxn>
                  <a:cxn ang="0">
                    <a:pos x="2" y="2"/>
                  </a:cxn>
                </a:cxnLst>
                <a:rect l="0" t="0" r="0" b="0"/>
                <a:pathLst>
                  <a:path w="2" h="2">
                    <a:moveTo>
                      <a:pt x="2" y="2"/>
                    </a:moveTo>
                    <a:lnTo>
                      <a:pt x="0" y="0"/>
                    </a:lnTo>
                    <a:lnTo>
                      <a:pt x="1" y="1"/>
                    </a:lnTo>
                    <a:lnTo>
                      <a:pt x="2"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5" name="Freeform 260">
                <a:extLst>
                  <a:ext uri="{FF2B5EF4-FFF2-40B4-BE49-F238E27FC236}">
                    <a16:creationId xmlns:a16="http://schemas.microsoft.com/office/drawing/2014/main" xmlns="" id="{4BC767B2-A05D-45A2-875A-713AC8F2511E}"/>
                  </a:ext>
                </a:extLst>
              </p:cNvPr>
              <p:cNvSpPr/>
              <p:nvPr/>
            </p:nvSpPr>
            <p:spPr>
              <a:xfrm>
                <a:off x="5272" y="2637"/>
                <a:ext cx="4" cy="2"/>
              </a:xfrm>
              <a:custGeom>
                <a:avLst/>
                <a:gdLst/>
                <a:ahLst/>
                <a:cxnLst>
                  <a:cxn ang="0">
                    <a:pos x="0" y="0"/>
                  </a:cxn>
                  <a:cxn ang="0">
                    <a:pos x="3" y="2"/>
                  </a:cxn>
                  <a:cxn ang="0">
                    <a:pos x="0" y="0"/>
                  </a:cxn>
                </a:cxnLst>
                <a:rect l="0" t="0" r="0" b="0"/>
                <a:pathLst>
                  <a:path w="4" h="2">
                    <a:moveTo>
                      <a:pt x="0" y="0"/>
                    </a:moveTo>
                    <a:cubicBezTo>
                      <a:pt x="3" y="2"/>
                      <a:pt x="3" y="2"/>
                      <a:pt x="3" y="2"/>
                    </a:cubicBezTo>
                    <a:cubicBezTo>
                      <a:pt x="4" y="2"/>
                      <a:pt x="2"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6" name="Freeform 261">
                <a:extLst>
                  <a:ext uri="{FF2B5EF4-FFF2-40B4-BE49-F238E27FC236}">
                    <a16:creationId xmlns:a16="http://schemas.microsoft.com/office/drawing/2014/main" xmlns="" id="{833BEF09-2D8B-4AEC-B186-F4449B1B85AE}"/>
                  </a:ext>
                </a:extLst>
              </p:cNvPr>
              <p:cNvSpPr/>
              <p:nvPr/>
            </p:nvSpPr>
            <p:spPr>
              <a:xfrm>
                <a:off x="5282" y="2638"/>
                <a:ext cx="3" cy="1"/>
              </a:xfrm>
              <a:custGeom>
                <a:avLst/>
                <a:gdLst/>
                <a:ahLst/>
                <a:cxnLst>
                  <a:cxn ang="0">
                    <a:pos x="3" y="1"/>
                  </a:cxn>
                  <a:cxn ang="0">
                    <a:pos x="2" y="0"/>
                  </a:cxn>
                  <a:cxn ang="0">
                    <a:pos x="0" y="0"/>
                  </a:cxn>
                  <a:cxn ang="0">
                    <a:pos x="3" y="1"/>
                  </a:cxn>
                </a:cxnLst>
                <a:rect l="0" t="0" r="0" b="0"/>
                <a:pathLst>
                  <a:path w="3" h="1">
                    <a:moveTo>
                      <a:pt x="3" y="1"/>
                    </a:moveTo>
                    <a:cubicBezTo>
                      <a:pt x="2" y="0"/>
                      <a:pt x="2" y="0"/>
                      <a:pt x="2" y="0"/>
                    </a:cubicBezTo>
                    <a:cubicBezTo>
                      <a:pt x="0" y="0"/>
                      <a:pt x="0" y="0"/>
                      <a:pt x="0" y="0"/>
                    </a:cubicBezTo>
                    <a:cubicBezTo>
                      <a:pt x="2" y="0"/>
                      <a:pt x="2" y="1"/>
                      <a:pt x="3"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7" name="Freeform 262">
                <a:extLst>
                  <a:ext uri="{FF2B5EF4-FFF2-40B4-BE49-F238E27FC236}">
                    <a16:creationId xmlns:a16="http://schemas.microsoft.com/office/drawing/2014/main" xmlns="" id="{1C9E5853-FF82-4569-9518-57AFEA40F8D8}"/>
                  </a:ext>
                </a:extLst>
              </p:cNvPr>
              <p:cNvSpPr/>
              <p:nvPr/>
            </p:nvSpPr>
            <p:spPr>
              <a:xfrm>
                <a:off x="5272" y="2633"/>
                <a:ext cx="10" cy="3"/>
              </a:xfrm>
              <a:custGeom>
                <a:avLst/>
                <a:gdLst/>
                <a:ahLst/>
                <a:cxnLst>
                  <a:cxn ang="0">
                    <a:pos x="0" y="0"/>
                  </a:cxn>
                  <a:cxn ang="0">
                    <a:pos x="0" y="0"/>
                  </a:cxn>
                  <a:cxn ang="0">
                    <a:pos x="8" y="3"/>
                  </a:cxn>
                  <a:cxn ang="0">
                    <a:pos x="3" y="1"/>
                  </a:cxn>
                  <a:cxn ang="0">
                    <a:pos x="3" y="0"/>
                  </a:cxn>
                  <a:cxn ang="0">
                    <a:pos x="0" y="0"/>
                  </a:cxn>
                </a:cxnLst>
                <a:rect l="0" t="0" r="0" b="0"/>
                <a:pathLst>
                  <a:path w="13" h="4">
                    <a:moveTo>
                      <a:pt x="0" y="0"/>
                    </a:moveTo>
                    <a:cubicBezTo>
                      <a:pt x="0" y="0"/>
                      <a:pt x="3" y="1"/>
                      <a:pt x="0" y="1"/>
                    </a:cubicBezTo>
                    <a:cubicBezTo>
                      <a:pt x="11" y="4"/>
                      <a:pt x="11" y="4"/>
                      <a:pt x="11" y="4"/>
                    </a:cubicBezTo>
                    <a:cubicBezTo>
                      <a:pt x="13" y="4"/>
                      <a:pt x="5" y="2"/>
                      <a:pt x="4" y="2"/>
                    </a:cubicBezTo>
                    <a:cubicBezTo>
                      <a:pt x="8" y="2"/>
                      <a:pt x="3" y="1"/>
                      <a:pt x="4" y="1"/>
                    </a:cubicBez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8" name="Freeform 263">
                <a:extLst>
                  <a:ext uri="{FF2B5EF4-FFF2-40B4-BE49-F238E27FC236}">
                    <a16:creationId xmlns:a16="http://schemas.microsoft.com/office/drawing/2014/main" xmlns="" id="{20CC506B-36BB-46BB-953E-9D32186C48F9}"/>
                  </a:ext>
                </a:extLst>
              </p:cNvPr>
              <p:cNvSpPr/>
              <p:nvPr/>
            </p:nvSpPr>
            <p:spPr>
              <a:xfrm>
                <a:off x="5273" y="2625"/>
                <a:ext cx="17" cy="11"/>
              </a:xfrm>
              <a:custGeom>
                <a:avLst/>
                <a:gdLst/>
                <a:ahLst/>
                <a:cxnLst>
                  <a:cxn ang="0">
                    <a:pos x="9" y="8"/>
                  </a:cxn>
                  <a:cxn ang="0">
                    <a:pos x="8" y="7"/>
                  </a:cxn>
                  <a:cxn ang="0">
                    <a:pos x="10" y="8"/>
                  </a:cxn>
                  <a:cxn ang="0">
                    <a:pos x="12" y="8"/>
                  </a:cxn>
                  <a:cxn ang="0">
                    <a:pos x="11" y="8"/>
                  </a:cxn>
                  <a:cxn ang="0">
                    <a:pos x="9" y="7"/>
                  </a:cxn>
                  <a:cxn ang="0">
                    <a:pos x="5" y="6"/>
                  </a:cxn>
                  <a:cxn ang="0">
                    <a:pos x="12" y="6"/>
                  </a:cxn>
                  <a:cxn ang="0">
                    <a:pos x="4" y="5"/>
                  </a:cxn>
                  <a:cxn ang="0">
                    <a:pos x="7" y="4"/>
                  </a:cxn>
                  <a:cxn ang="0">
                    <a:pos x="7" y="5"/>
                  </a:cxn>
                  <a:cxn ang="0">
                    <a:pos x="8" y="4"/>
                  </a:cxn>
                  <a:cxn ang="0">
                    <a:pos x="12" y="4"/>
                  </a:cxn>
                  <a:cxn ang="0">
                    <a:pos x="12" y="3"/>
                  </a:cxn>
                  <a:cxn ang="0">
                    <a:pos x="13" y="3"/>
                  </a:cxn>
                  <a:cxn ang="0">
                    <a:pos x="10" y="2"/>
                  </a:cxn>
                  <a:cxn ang="0">
                    <a:pos x="12" y="1"/>
                  </a:cxn>
                  <a:cxn ang="0">
                    <a:pos x="5" y="2"/>
                  </a:cxn>
                  <a:cxn ang="0">
                    <a:pos x="5" y="1"/>
                  </a:cxn>
                  <a:cxn ang="0">
                    <a:pos x="11" y="1"/>
                  </a:cxn>
                  <a:cxn ang="0">
                    <a:pos x="8" y="1"/>
                  </a:cxn>
                  <a:cxn ang="0">
                    <a:pos x="13" y="0"/>
                  </a:cxn>
                  <a:cxn ang="0">
                    <a:pos x="6" y="0"/>
                  </a:cxn>
                  <a:cxn ang="0">
                    <a:pos x="7" y="0"/>
                  </a:cxn>
                  <a:cxn ang="0">
                    <a:pos x="0" y="0"/>
                  </a:cxn>
                  <a:cxn ang="0">
                    <a:pos x="1" y="2"/>
                  </a:cxn>
                  <a:cxn ang="0">
                    <a:pos x="5" y="3"/>
                  </a:cxn>
                  <a:cxn ang="0">
                    <a:pos x="0" y="3"/>
                  </a:cxn>
                  <a:cxn ang="0">
                    <a:pos x="5" y="3"/>
                  </a:cxn>
                  <a:cxn ang="0">
                    <a:pos x="1" y="3"/>
                  </a:cxn>
                  <a:cxn ang="0">
                    <a:pos x="5" y="3"/>
                  </a:cxn>
                  <a:cxn ang="0">
                    <a:pos x="0" y="3"/>
                  </a:cxn>
                  <a:cxn ang="0">
                    <a:pos x="1" y="7"/>
                  </a:cxn>
                  <a:cxn ang="0">
                    <a:pos x="5" y="7"/>
                  </a:cxn>
                  <a:cxn ang="0">
                    <a:pos x="5" y="8"/>
                  </a:cxn>
                  <a:cxn ang="0">
                    <a:pos x="8" y="9"/>
                  </a:cxn>
                  <a:cxn ang="0">
                    <a:pos x="0" y="7"/>
                  </a:cxn>
                  <a:cxn ang="0">
                    <a:pos x="1" y="8"/>
                  </a:cxn>
                  <a:cxn ang="0">
                    <a:pos x="3" y="8"/>
                  </a:cxn>
                  <a:cxn ang="0">
                    <a:pos x="1" y="8"/>
                  </a:cxn>
                  <a:cxn ang="0">
                    <a:pos x="10" y="10"/>
                  </a:cxn>
                  <a:cxn ang="0">
                    <a:pos x="14" y="9"/>
                  </a:cxn>
                  <a:cxn ang="0">
                    <a:pos x="9" y="8"/>
                  </a:cxn>
                </a:cxnLst>
                <a:rect l="0" t="0" r="0" b="0"/>
                <a:pathLst>
                  <a:path w="21" h="14">
                    <a:moveTo>
                      <a:pt x="12" y="11"/>
                    </a:moveTo>
                    <a:cubicBezTo>
                      <a:pt x="12" y="11"/>
                      <a:pt x="9" y="10"/>
                      <a:pt x="11" y="10"/>
                    </a:cubicBezTo>
                    <a:cubicBezTo>
                      <a:pt x="13" y="11"/>
                      <a:pt x="14" y="11"/>
                      <a:pt x="13" y="11"/>
                    </a:cubicBezTo>
                    <a:cubicBezTo>
                      <a:pt x="19" y="12"/>
                      <a:pt x="13" y="11"/>
                      <a:pt x="16" y="11"/>
                    </a:cubicBezTo>
                    <a:cubicBezTo>
                      <a:pt x="14" y="11"/>
                      <a:pt x="14" y="11"/>
                      <a:pt x="14" y="11"/>
                    </a:cubicBezTo>
                    <a:cubicBezTo>
                      <a:pt x="15" y="10"/>
                      <a:pt x="9" y="10"/>
                      <a:pt x="12" y="9"/>
                    </a:cubicBezTo>
                    <a:cubicBezTo>
                      <a:pt x="11" y="9"/>
                      <a:pt x="11" y="9"/>
                      <a:pt x="7" y="8"/>
                    </a:cubicBezTo>
                    <a:cubicBezTo>
                      <a:pt x="12" y="8"/>
                      <a:pt x="12" y="8"/>
                      <a:pt x="16" y="8"/>
                    </a:cubicBezTo>
                    <a:cubicBezTo>
                      <a:pt x="14" y="8"/>
                      <a:pt x="9" y="8"/>
                      <a:pt x="5" y="7"/>
                    </a:cubicBezTo>
                    <a:cubicBezTo>
                      <a:pt x="11" y="7"/>
                      <a:pt x="4" y="7"/>
                      <a:pt x="9" y="6"/>
                    </a:cubicBezTo>
                    <a:cubicBezTo>
                      <a:pt x="9" y="6"/>
                      <a:pt x="10" y="7"/>
                      <a:pt x="9" y="7"/>
                    </a:cubicBezTo>
                    <a:cubicBezTo>
                      <a:pt x="16" y="7"/>
                      <a:pt x="8" y="6"/>
                      <a:pt x="10" y="6"/>
                    </a:cubicBezTo>
                    <a:cubicBezTo>
                      <a:pt x="15" y="6"/>
                      <a:pt x="15" y="6"/>
                      <a:pt x="15" y="6"/>
                    </a:cubicBezTo>
                    <a:cubicBezTo>
                      <a:pt x="14" y="6"/>
                      <a:pt x="11" y="5"/>
                      <a:pt x="15" y="5"/>
                    </a:cubicBezTo>
                    <a:cubicBezTo>
                      <a:pt x="17" y="5"/>
                      <a:pt x="17" y="5"/>
                      <a:pt x="17" y="5"/>
                    </a:cubicBezTo>
                    <a:cubicBezTo>
                      <a:pt x="13" y="4"/>
                      <a:pt x="15" y="4"/>
                      <a:pt x="13" y="3"/>
                    </a:cubicBezTo>
                    <a:cubicBezTo>
                      <a:pt x="16" y="2"/>
                      <a:pt x="16" y="2"/>
                      <a:pt x="16" y="2"/>
                    </a:cubicBezTo>
                    <a:cubicBezTo>
                      <a:pt x="12" y="2"/>
                      <a:pt x="15" y="3"/>
                      <a:pt x="7" y="3"/>
                    </a:cubicBezTo>
                    <a:cubicBezTo>
                      <a:pt x="16" y="3"/>
                      <a:pt x="3" y="3"/>
                      <a:pt x="7" y="2"/>
                    </a:cubicBezTo>
                    <a:cubicBezTo>
                      <a:pt x="11" y="2"/>
                      <a:pt x="9" y="2"/>
                      <a:pt x="14" y="2"/>
                    </a:cubicBezTo>
                    <a:cubicBezTo>
                      <a:pt x="9" y="2"/>
                      <a:pt x="12" y="2"/>
                      <a:pt x="11" y="2"/>
                    </a:cubicBezTo>
                    <a:cubicBezTo>
                      <a:pt x="15" y="1"/>
                      <a:pt x="11" y="1"/>
                      <a:pt x="17" y="1"/>
                    </a:cubicBezTo>
                    <a:cubicBezTo>
                      <a:pt x="8" y="1"/>
                      <a:pt x="8" y="1"/>
                      <a:pt x="8" y="1"/>
                    </a:cubicBezTo>
                    <a:cubicBezTo>
                      <a:pt x="10" y="0"/>
                      <a:pt x="10" y="0"/>
                      <a:pt x="9" y="0"/>
                    </a:cubicBezTo>
                    <a:cubicBezTo>
                      <a:pt x="9" y="0"/>
                      <a:pt x="2" y="1"/>
                      <a:pt x="0" y="1"/>
                    </a:cubicBezTo>
                    <a:cubicBezTo>
                      <a:pt x="3" y="2"/>
                      <a:pt x="4" y="3"/>
                      <a:pt x="2" y="3"/>
                    </a:cubicBezTo>
                    <a:cubicBezTo>
                      <a:pt x="8" y="3"/>
                      <a:pt x="2" y="4"/>
                      <a:pt x="7" y="4"/>
                    </a:cubicBezTo>
                    <a:cubicBezTo>
                      <a:pt x="1" y="4"/>
                      <a:pt x="1" y="4"/>
                      <a:pt x="1" y="4"/>
                    </a:cubicBezTo>
                    <a:cubicBezTo>
                      <a:pt x="3" y="5"/>
                      <a:pt x="5" y="4"/>
                      <a:pt x="7" y="4"/>
                    </a:cubicBezTo>
                    <a:cubicBezTo>
                      <a:pt x="8" y="4"/>
                      <a:pt x="4" y="5"/>
                      <a:pt x="2" y="4"/>
                    </a:cubicBezTo>
                    <a:cubicBezTo>
                      <a:pt x="1" y="5"/>
                      <a:pt x="3" y="5"/>
                      <a:pt x="7" y="5"/>
                    </a:cubicBezTo>
                    <a:cubicBezTo>
                      <a:pt x="0" y="5"/>
                      <a:pt x="0" y="5"/>
                      <a:pt x="0" y="5"/>
                    </a:cubicBezTo>
                    <a:cubicBezTo>
                      <a:pt x="2" y="6"/>
                      <a:pt x="6" y="8"/>
                      <a:pt x="2" y="9"/>
                    </a:cubicBezTo>
                    <a:cubicBezTo>
                      <a:pt x="7" y="9"/>
                      <a:pt x="7" y="9"/>
                      <a:pt x="7" y="9"/>
                    </a:cubicBezTo>
                    <a:cubicBezTo>
                      <a:pt x="4" y="10"/>
                      <a:pt x="16" y="12"/>
                      <a:pt x="7" y="11"/>
                    </a:cubicBezTo>
                    <a:cubicBezTo>
                      <a:pt x="10" y="12"/>
                      <a:pt x="10" y="12"/>
                      <a:pt x="10" y="12"/>
                    </a:cubicBezTo>
                    <a:cubicBezTo>
                      <a:pt x="8" y="12"/>
                      <a:pt x="4" y="11"/>
                      <a:pt x="1" y="10"/>
                    </a:cubicBezTo>
                    <a:cubicBezTo>
                      <a:pt x="2" y="11"/>
                      <a:pt x="1" y="10"/>
                      <a:pt x="2" y="11"/>
                    </a:cubicBezTo>
                    <a:cubicBezTo>
                      <a:pt x="4" y="11"/>
                      <a:pt x="4" y="11"/>
                      <a:pt x="4" y="11"/>
                    </a:cubicBezTo>
                    <a:cubicBezTo>
                      <a:pt x="8" y="12"/>
                      <a:pt x="5" y="12"/>
                      <a:pt x="2" y="11"/>
                    </a:cubicBezTo>
                    <a:cubicBezTo>
                      <a:pt x="7" y="13"/>
                      <a:pt x="10" y="12"/>
                      <a:pt x="13" y="13"/>
                    </a:cubicBezTo>
                    <a:cubicBezTo>
                      <a:pt x="6" y="11"/>
                      <a:pt x="21" y="14"/>
                      <a:pt x="18" y="12"/>
                    </a:cubicBezTo>
                    <a:cubicBezTo>
                      <a:pt x="16" y="11"/>
                      <a:pt x="14" y="12"/>
                      <a:pt x="12" y="1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29" name="Freeform 264">
                <a:extLst>
                  <a:ext uri="{FF2B5EF4-FFF2-40B4-BE49-F238E27FC236}">
                    <a16:creationId xmlns:a16="http://schemas.microsoft.com/office/drawing/2014/main" xmlns="" id="{D632016A-2875-4E89-82B5-3A0A0D9E8A9D}"/>
                  </a:ext>
                </a:extLst>
              </p:cNvPr>
              <p:cNvSpPr/>
              <p:nvPr/>
            </p:nvSpPr>
            <p:spPr>
              <a:xfrm>
                <a:off x="5273" y="2633"/>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30" name="Freeform 265">
                <a:extLst>
                  <a:ext uri="{FF2B5EF4-FFF2-40B4-BE49-F238E27FC236}">
                    <a16:creationId xmlns:a16="http://schemas.microsoft.com/office/drawing/2014/main" xmlns="" id="{D336672A-5557-4D18-8738-ED46D6147324}"/>
                  </a:ext>
                </a:extLst>
              </p:cNvPr>
              <p:cNvSpPr/>
              <p:nvPr/>
            </p:nvSpPr>
            <p:spPr>
              <a:xfrm>
                <a:off x="5280" y="2625"/>
                <a:ext cx="1" cy="0"/>
              </a:xfrm>
              <a:custGeom>
                <a:avLst/>
                <a:gdLst/>
                <a:ahLst/>
                <a:cxnLst>
                  <a:cxn ang="0">
                    <a:pos x="1" y="0"/>
                  </a:cxn>
                  <a:cxn ang="0">
                    <a:pos x="1" y="0"/>
                  </a:cxn>
                  <a:cxn ang="0">
                    <a:pos x="1" y="0"/>
                  </a:cxn>
                </a:cxnLst>
                <a:rect l="0" t="0" r="0" b="0"/>
                <a:pathLst>
                  <a:path w="1" h="1">
                    <a:moveTo>
                      <a:pt x="1" y="0"/>
                    </a:moveTo>
                    <a:cubicBezTo>
                      <a:pt x="1" y="0"/>
                      <a:pt x="1" y="0"/>
                      <a:pt x="1" y="0"/>
                    </a:cubicBezTo>
                    <a:cubicBezTo>
                      <a:pt x="0" y="0"/>
                      <a:pt x="1" y="0"/>
                      <a:pt x="1"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31" name="Rectangle 266">
                <a:extLst>
                  <a:ext uri="{FF2B5EF4-FFF2-40B4-BE49-F238E27FC236}">
                    <a16:creationId xmlns:a16="http://schemas.microsoft.com/office/drawing/2014/main" xmlns="" id="{794C2EC7-FDD8-44E7-8E04-DE194B141043}"/>
                  </a:ext>
                </a:extLst>
              </p:cNvPr>
              <p:cNvSpPr/>
              <p:nvPr/>
            </p:nvSpPr>
            <p:spPr>
              <a:xfrm>
                <a:off x="5275" y="2634"/>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332" name="Freeform 267">
                <a:extLst>
                  <a:ext uri="{FF2B5EF4-FFF2-40B4-BE49-F238E27FC236}">
                    <a16:creationId xmlns:a16="http://schemas.microsoft.com/office/drawing/2014/main" xmlns="" id="{998BD176-A09D-40F2-B123-17BB27F13592}"/>
                  </a:ext>
                </a:extLst>
              </p:cNvPr>
              <p:cNvSpPr/>
              <p:nvPr/>
            </p:nvSpPr>
            <p:spPr>
              <a:xfrm>
                <a:off x="5282" y="2635"/>
                <a:ext cx="2" cy="1"/>
              </a:xfrm>
              <a:custGeom>
                <a:avLst/>
                <a:gdLst/>
                <a:ahLst/>
                <a:cxnLst>
                  <a:cxn ang="0">
                    <a:pos x="2" y="1"/>
                  </a:cxn>
                  <a:cxn ang="0">
                    <a:pos x="2" y="1"/>
                  </a:cxn>
                  <a:cxn ang="0">
                    <a:pos x="0" y="0"/>
                  </a:cxn>
                  <a:cxn ang="0">
                    <a:pos x="2" y="1"/>
                  </a:cxn>
                </a:cxnLst>
                <a:rect l="0" t="0" r="0" b="0"/>
                <a:pathLst>
                  <a:path w="2" h="1">
                    <a:moveTo>
                      <a:pt x="2" y="1"/>
                    </a:moveTo>
                    <a:lnTo>
                      <a:pt x="2" y="1"/>
                    </a:lnTo>
                    <a:lnTo>
                      <a:pt x="0" y="0"/>
                    </a:lnTo>
                    <a:lnTo>
                      <a:pt x="2"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33" name="Freeform 268">
                <a:extLst>
                  <a:ext uri="{FF2B5EF4-FFF2-40B4-BE49-F238E27FC236}">
                    <a16:creationId xmlns:a16="http://schemas.microsoft.com/office/drawing/2014/main" xmlns="" id="{86F7B889-2BCC-4E10-9B5D-0E521E59EBCF}"/>
                  </a:ext>
                </a:extLst>
              </p:cNvPr>
              <p:cNvSpPr/>
              <p:nvPr/>
            </p:nvSpPr>
            <p:spPr>
              <a:xfrm>
                <a:off x="5283" y="2622"/>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34" name="Freeform 269">
                <a:extLst>
                  <a:ext uri="{FF2B5EF4-FFF2-40B4-BE49-F238E27FC236}">
                    <a16:creationId xmlns:a16="http://schemas.microsoft.com/office/drawing/2014/main" xmlns="" id="{2F10FE03-AFB5-406E-A209-AE751F2E3A52}"/>
                  </a:ext>
                </a:extLst>
              </p:cNvPr>
              <p:cNvSpPr/>
              <p:nvPr/>
            </p:nvSpPr>
            <p:spPr>
              <a:xfrm>
                <a:off x="5285" y="261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35" name="Freeform 270">
                <a:extLst>
                  <a:ext uri="{FF2B5EF4-FFF2-40B4-BE49-F238E27FC236}">
                    <a16:creationId xmlns:a16="http://schemas.microsoft.com/office/drawing/2014/main" xmlns="" id="{6D6B0F57-0C90-4CAC-9761-0D189F0BD11B}"/>
                  </a:ext>
                </a:extLst>
              </p:cNvPr>
              <p:cNvSpPr/>
              <p:nvPr/>
            </p:nvSpPr>
            <p:spPr>
              <a:xfrm>
                <a:off x="5261" y="2606"/>
                <a:ext cx="28" cy="19"/>
              </a:xfrm>
              <a:custGeom>
                <a:avLst/>
                <a:gdLst/>
                <a:ahLst/>
                <a:cxnLst>
                  <a:cxn ang="0">
                    <a:pos x="10" y="4"/>
                  </a:cxn>
                  <a:cxn ang="0">
                    <a:pos x="5" y="7"/>
                  </a:cxn>
                  <a:cxn ang="0">
                    <a:pos x="4" y="9"/>
                  </a:cxn>
                  <a:cxn ang="0">
                    <a:pos x="6" y="8"/>
                  </a:cxn>
                  <a:cxn ang="0">
                    <a:pos x="8" y="9"/>
                  </a:cxn>
                  <a:cxn ang="0">
                    <a:pos x="7" y="10"/>
                  </a:cxn>
                  <a:cxn ang="0">
                    <a:pos x="12" y="9"/>
                  </a:cxn>
                  <a:cxn ang="0">
                    <a:pos x="10" y="10"/>
                  </a:cxn>
                  <a:cxn ang="0">
                    <a:pos x="9" y="12"/>
                  </a:cxn>
                  <a:cxn ang="0">
                    <a:pos x="18" y="9"/>
                  </a:cxn>
                  <a:cxn ang="0">
                    <a:pos x="18" y="9"/>
                  </a:cxn>
                  <a:cxn ang="0">
                    <a:pos x="15" y="11"/>
                  </a:cxn>
                  <a:cxn ang="0">
                    <a:pos x="15" y="13"/>
                  </a:cxn>
                  <a:cxn ang="0">
                    <a:pos x="14" y="14"/>
                  </a:cxn>
                  <a:cxn ang="0">
                    <a:pos x="17" y="14"/>
                  </a:cxn>
                  <a:cxn ang="0">
                    <a:pos x="20" y="14"/>
                  </a:cxn>
                  <a:cxn ang="0">
                    <a:pos x="16" y="15"/>
                  </a:cxn>
                  <a:cxn ang="0">
                    <a:pos x="18" y="16"/>
                  </a:cxn>
                  <a:cxn ang="0">
                    <a:pos x="17" y="19"/>
                  </a:cxn>
                  <a:cxn ang="0">
                    <a:pos x="18" y="17"/>
                  </a:cxn>
                  <a:cxn ang="0">
                    <a:pos x="15" y="17"/>
                  </a:cxn>
                  <a:cxn ang="0">
                    <a:pos x="25" y="15"/>
                  </a:cxn>
                  <a:cxn ang="0">
                    <a:pos x="26" y="14"/>
                  </a:cxn>
                  <a:cxn ang="0">
                    <a:pos x="24" y="14"/>
                  </a:cxn>
                  <a:cxn ang="0">
                    <a:pos x="26" y="13"/>
                  </a:cxn>
                  <a:cxn ang="0">
                    <a:pos x="26" y="11"/>
                  </a:cxn>
                  <a:cxn ang="0">
                    <a:pos x="23" y="11"/>
                  </a:cxn>
                  <a:cxn ang="0">
                    <a:pos x="24" y="10"/>
                  </a:cxn>
                  <a:cxn ang="0">
                    <a:pos x="23" y="10"/>
                  </a:cxn>
                  <a:cxn ang="0">
                    <a:pos x="23" y="9"/>
                  </a:cxn>
                  <a:cxn ang="0">
                    <a:pos x="20" y="9"/>
                  </a:cxn>
                  <a:cxn ang="0">
                    <a:pos x="23" y="8"/>
                  </a:cxn>
                  <a:cxn ang="0">
                    <a:pos x="23" y="7"/>
                  </a:cxn>
                  <a:cxn ang="0">
                    <a:pos x="19" y="8"/>
                  </a:cxn>
                  <a:cxn ang="0">
                    <a:pos x="17" y="7"/>
                  </a:cxn>
                  <a:cxn ang="0">
                    <a:pos x="14" y="7"/>
                  </a:cxn>
                  <a:cxn ang="0">
                    <a:pos x="15" y="6"/>
                  </a:cxn>
                  <a:cxn ang="0">
                    <a:pos x="14" y="4"/>
                  </a:cxn>
                  <a:cxn ang="0">
                    <a:pos x="9" y="8"/>
                  </a:cxn>
                  <a:cxn ang="0">
                    <a:pos x="16" y="4"/>
                  </a:cxn>
                </a:cxnLst>
                <a:rect l="0" t="0" r="0" b="0"/>
                <a:pathLst>
                  <a:path w="34" h="23">
                    <a:moveTo>
                      <a:pt x="19" y="2"/>
                    </a:moveTo>
                    <a:cubicBezTo>
                      <a:pt x="17" y="3"/>
                      <a:pt x="16" y="3"/>
                      <a:pt x="13" y="5"/>
                    </a:cubicBezTo>
                    <a:cubicBezTo>
                      <a:pt x="15" y="4"/>
                      <a:pt x="15" y="4"/>
                      <a:pt x="15" y="4"/>
                    </a:cubicBezTo>
                    <a:cubicBezTo>
                      <a:pt x="14" y="4"/>
                      <a:pt x="10" y="6"/>
                      <a:pt x="7" y="9"/>
                    </a:cubicBezTo>
                    <a:cubicBezTo>
                      <a:pt x="9" y="7"/>
                      <a:pt x="9" y="7"/>
                      <a:pt x="9" y="7"/>
                    </a:cubicBezTo>
                    <a:cubicBezTo>
                      <a:pt x="12" y="6"/>
                      <a:pt x="6" y="10"/>
                      <a:pt x="5" y="11"/>
                    </a:cubicBezTo>
                    <a:cubicBezTo>
                      <a:pt x="6" y="11"/>
                      <a:pt x="13" y="6"/>
                      <a:pt x="12" y="7"/>
                    </a:cubicBezTo>
                    <a:cubicBezTo>
                      <a:pt x="12" y="7"/>
                      <a:pt x="10" y="9"/>
                      <a:pt x="8" y="10"/>
                    </a:cubicBezTo>
                    <a:cubicBezTo>
                      <a:pt x="8" y="10"/>
                      <a:pt x="14" y="7"/>
                      <a:pt x="15" y="6"/>
                    </a:cubicBezTo>
                    <a:cubicBezTo>
                      <a:pt x="0" y="16"/>
                      <a:pt x="19" y="5"/>
                      <a:pt x="10" y="11"/>
                    </a:cubicBezTo>
                    <a:cubicBezTo>
                      <a:pt x="11" y="11"/>
                      <a:pt x="10" y="12"/>
                      <a:pt x="14" y="10"/>
                    </a:cubicBezTo>
                    <a:cubicBezTo>
                      <a:pt x="10" y="12"/>
                      <a:pt x="13" y="11"/>
                      <a:pt x="9" y="13"/>
                    </a:cubicBezTo>
                    <a:cubicBezTo>
                      <a:pt x="18" y="8"/>
                      <a:pt x="5" y="16"/>
                      <a:pt x="17" y="10"/>
                    </a:cubicBezTo>
                    <a:cubicBezTo>
                      <a:pt x="14" y="12"/>
                      <a:pt x="18" y="10"/>
                      <a:pt x="15" y="12"/>
                    </a:cubicBezTo>
                    <a:cubicBezTo>
                      <a:pt x="14" y="12"/>
                      <a:pt x="14" y="12"/>
                      <a:pt x="14" y="12"/>
                    </a:cubicBezTo>
                    <a:cubicBezTo>
                      <a:pt x="11" y="14"/>
                      <a:pt x="19" y="10"/>
                      <a:pt x="13" y="13"/>
                    </a:cubicBezTo>
                    <a:cubicBezTo>
                      <a:pt x="13" y="14"/>
                      <a:pt x="17" y="12"/>
                      <a:pt x="20" y="11"/>
                    </a:cubicBezTo>
                    <a:cubicBezTo>
                      <a:pt x="19" y="12"/>
                      <a:pt x="17" y="12"/>
                      <a:pt x="12" y="15"/>
                    </a:cubicBezTo>
                    <a:cubicBezTo>
                      <a:pt x="18" y="12"/>
                      <a:pt x="15" y="14"/>
                      <a:pt x="18" y="13"/>
                    </a:cubicBezTo>
                    <a:cubicBezTo>
                      <a:pt x="19" y="13"/>
                      <a:pt x="20" y="12"/>
                      <a:pt x="22" y="11"/>
                    </a:cubicBezTo>
                    <a:cubicBezTo>
                      <a:pt x="21" y="12"/>
                      <a:pt x="26" y="10"/>
                      <a:pt x="28" y="10"/>
                    </a:cubicBezTo>
                    <a:cubicBezTo>
                      <a:pt x="21" y="13"/>
                      <a:pt x="27" y="10"/>
                      <a:pt x="22" y="12"/>
                    </a:cubicBezTo>
                    <a:cubicBezTo>
                      <a:pt x="19" y="13"/>
                      <a:pt x="19" y="13"/>
                      <a:pt x="15" y="14"/>
                    </a:cubicBezTo>
                    <a:cubicBezTo>
                      <a:pt x="15" y="15"/>
                      <a:pt x="16" y="15"/>
                      <a:pt x="19" y="14"/>
                    </a:cubicBezTo>
                    <a:cubicBezTo>
                      <a:pt x="18" y="15"/>
                      <a:pt x="16" y="15"/>
                      <a:pt x="15" y="16"/>
                    </a:cubicBezTo>
                    <a:cubicBezTo>
                      <a:pt x="13" y="17"/>
                      <a:pt x="22" y="14"/>
                      <a:pt x="19" y="16"/>
                    </a:cubicBezTo>
                    <a:cubicBezTo>
                      <a:pt x="16" y="17"/>
                      <a:pt x="16" y="17"/>
                      <a:pt x="16" y="17"/>
                    </a:cubicBezTo>
                    <a:cubicBezTo>
                      <a:pt x="21" y="15"/>
                      <a:pt x="15" y="18"/>
                      <a:pt x="18" y="18"/>
                    </a:cubicBezTo>
                    <a:cubicBezTo>
                      <a:pt x="22" y="16"/>
                      <a:pt x="22" y="16"/>
                      <a:pt x="22" y="16"/>
                    </a:cubicBezTo>
                    <a:cubicBezTo>
                      <a:pt x="13" y="19"/>
                      <a:pt x="27" y="16"/>
                      <a:pt x="21" y="18"/>
                    </a:cubicBezTo>
                    <a:cubicBezTo>
                      <a:pt x="26" y="16"/>
                      <a:pt x="29" y="16"/>
                      <a:pt x="30" y="17"/>
                    </a:cubicBezTo>
                    <a:cubicBezTo>
                      <a:pt x="25" y="18"/>
                      <a:pt x="25" y="18"/>
                      <a:pt x="25" y="18"/>
                    </a:cubicBezTo>
                    <a:cubicBezTo>
                      <a:pt x="28" y="17"/>
                      <a:pt x="19" y="19"/>
                      <a:pt x="16" y="19"/>
                    </a:cubicBezTo>
                    <a:cubicBezTo>
                      <a:pt x="19" y="19"/>
                      <a:pt x="16" y="20"/>
                      <a:pt x="20" y="19"/>
                    </a:cubicBezTo>
                    <a:cubicBezTo>
                      <a:pt x="16" y="20"/>
                      <a:pt x="16" y="20"/>
                      <a:pt x="16" y="20"/>
                    </a:cubicBezTo>
                    <a:cubicBezTo>
                      <a:pt x="15" y="21"/>
                      <a:pt x="26" y="18"/>
                      <a:pt x="22" y="20"/>
                    </a:cubicBezTo>
                    <a:cubicBezTo>
                      <a:pt x="18" y="20"/>
                      <a:pt x="18" y="20"/>
                      <a:pt x="18" y="20"/>
                    </a:cubicBezTo>
                    <a:cubicBezTo>
                      <a:pt x="19" y="21"/>
                      <a:pt x="13" y="23"/>
                      <a:pt x="21" y="23"/>
                    </a:cubicBezTo>
                    <a:cubicBezTo>
                      <a:pt x="23" y="23"/>
                      <a:pt x="29" y="21"/>
                      <a:pt x="32" y="21"/>
                    </a:cubicBezTo>
                    <a:cubicBezTo>
                      <a:pt x="29" y="21"/>
                      <a:pt x="25" y="21"/>
                      <a:pt x="22" y="21"/>
                    </a:cubicBezTo>
                    <a:cubicBezTo>
                      <a:pt x="27" y="20"/>
                      <a:pt x="27" y="20"/>
                      <a:pt x="27" y="20"/>
                    </a:cubicBezTo>
                    <a:cubicBezTo>
                      <a:pt x="24" y="21"/>
                      <a:pt x="22" y="21"/>
                      <a:pt x="19" y="21"/>
                    </a:cubicBezTo>
                    <a:cubicBezTo>
                      <a:pt x="16" y="22"/>
                      <a:pt x="23" y="20"/>
                      <a:pt x="20" y="21"/>
                    </a:cubicBezTo>
                    <a:cubicBezTo>
                      <a:pt x="26" y="20"/>
                      <a:pt x="26" y="20"/>
                      <a:pt x="31" y="19"/>
                    </a:cubicBezTo>
                    <a:cubicBezTo>
                      <a:pt x="28" y="19"/>
                      <a:pt x="28" y="19"/>
                      <a:pt x="28" y="19"/>
                    </a:cubicBezTo>
                    <a:cubicBezTo>
                      <a:pt x="30" y="19"/>
                      <a:pt x="30" y="19"/>
                      <a:pt x="32" y="18"/>
                    </a:cubicBezTo>
                    <a:cubicBezTo>
                      <a:pt x="25" y="19"/>
                      <a:pt x="34" y="17"/>
                      <a:pt x="31" y="17"/>
                    </a:cubicBezTo>
                    <a:cubicBezTo>
                      <a:pt x="30" y="17"/>
                      <a:pt x="30" y="17"/>
                      <a:pt x="30" y="17"/>
                    </a:cubicBezTo>
                    <a:cubicBezTo>
                      <a:pt x="27" y="18"/>
                      <a:pt x="28" y="18"/>
                      <a:pt x="27" y="18"/>
                    </a:cubicBezTo>
                    <a:cubicBezTo>
                      <a:pt x="31" y="17"/>
                      <a:pt x="30" y="17"/>
                      <a:pt x="32" y="16"/>
                    </a:cubicBezTo>
                    <a:cubicBezTo>
                      <a:pt x="30" y="16"/>
                      <a:pt x="24" y="17"/>
                      <a:pt x="24" y="17"/>
                    </a:cubicBezTo>
                    <a:cubicBezTo>
                      <a:pt x="30" y="15"/>
                      <a:pt x="27" y="15"/>
                      <a:pt x="32" y="14"/>
                    </a:cubicBezTo>
                    <a:cubicBezTo>
                      <a:pt x="26" y="15"/>
                      <a:pt x="29" y="14"/>
                      <a:pt x="26" y="15"/>
                    </a:cubicBezTo>
                    <a:cubicBezTo>
                      <a:pt x="25" y="15"/>
                      <a:pt x="26" y="14"/>
                      <a:pt x="28" y="14"/>
                    </a:cubicBezTo>
                    <a:cubicBezTo>
                      <a:pt x="29" y="13"/>
                      <a:pt x="29" y="13"/>
                      <a:pt x="29" y="13"/>
                    </a:cubicBezTo>
                    <a:cubicBezTo>
                      <a:pt x="30" y="13"/>
                      <a:pt x="30" y="13"/>
                      <a:pt x="30" y="13"/>
                    </a:cubicBezTo>
                    <a:cubicBezTo>
                      <a:pt x="31" y="13"/>
                      <a:pt x="31" y="13"/>
                      <a:pt x="31" y="13"/>
                    </a:cubicBezTo>
                    <a:cubicBezTo>
                      <a:pt x="31" y="13"/>
                      <a:pt x="27" y="14"/>
                      <a:pt x="29" y="13"/>
                    </a:cubicBezTo>
                    <a:cubicBezTo>
                      <a:pt x="31" y="12"/>
                      <a:pt x="31" y="12"/>
                      <a:pt x="32" y="12"/>
                    </a:cubicBezTo>
                    <a:cubicBezTo>
                      <a:pt x="32" y="12"/>
                      <a:pt x="23" y="14"/>
                      <a:pt x="28" y="12"/>
                    </a:cubicBezTo>
                    <a:cubicBezTo>
                      <a:pt x="25" y="13"/>
                      <a:pt x="25" y="12"/>
                      <a:pt x="19" y="15"/>
                    </a:cubicBezTo>
                    <a:cubicBezTo>
                      <a:pt x="21" y="14"/>
                      <a:pt x="26" y="12"/>
                      <a:pt x="25" y="12"/>
                    </a:cubicBezTo>
                    <a:cubicBezTo>
                      <a:pt x="20" y="14"/>
                      <a:pt x="26" y="11"/>
                      <a:pt x="23" y="12"/>
                    </a:cubicBezTo>
                    <a:cubicBezTo>
                      <a:pt x="28" y="10"/>
                      <a:pt x="25" y="11"/>
                      <a:pt x="29" y="10"/>
                    </a:cubicBezTo>
                    <a:cubicBezTo>
                      <a:pt x="31" y="9"/>
                      <a:pt x="25" y="11"/>
                      <a:pt x="25" y="10"/>
                    </a:cubicBezTo>
                    <a:cubicBezTo>
                      <a:pt x="29" y="9"/>
                      <a:pt x="29" y="9"/>
                      <a:pt x="29" y="9"/>
                    </a:cubicBezTo>
                    <a:cubicBezTo>
                      <a:pt x="27" y="9"/>
                      <a:pt x="23" y="10"/>
                      <a:pt x="27" y="9"/>
                    </a:cubicBezTo>
                    <a:cubicBezTo>
                      <a:pt x="24" y="10"/>
                      <a:pt x="24" y="10"/>
                      <a:pt x="24" y="10"/>
                    </a:cubicBezTo>
                    <a:cubicBezTo>
                      <a:pt x="25" y="9"/>
                      <a:pt x="24" y="9"/>
                      <a:pt x="28" y="7"/>
                    </a:cubicBezTo>
                    <a:cubicBezTo>
                      <a:pt x="21" y="9"/>
                      <a:pt x="21" y="9"/>
                      <a:pt x="21" y="9"/>
                    </a:cubicBezTo>
                    <a:cubicBezTo>
                      <a:pt x="28" y="6"/>
                      <a:pt x="22" y="8"/>
                      <a:pt x="16" y="10"/>
                    </a:cubicBezTo>
                    <a:cubicBezTo>
                      <a:pt x="16" y="10"/>
                      <a:pt x="17" y="9"/>
                      <a:pt x="18" y="9"/>
                    </a:cubicBezTo>
                    <a:cubicBezTo>
                      <a:pt x="21" y="8"/>
                      <a:pt x="21" y="8"/>
                      <a:pt x="21" y="8"/>
                    </a:cubicBezTo>
                    <a:cubicBezTo>
                      <a:pt x="21" y="7"/>
                      <a:pt x="24" y="5"/>
                      <a:pt x="19" y="8"/>
                    </a:cubicBezTo>
                    <a:cubicBezTo>
                      <a:pt x="17" y="8"/>
                      <a:pt x="22" y="6"/>
                      <a:pt x="23" y="5"/>
                    </a:cubicBezTo>
                    <a:cubicBezTo>
                      <a:pt x="16" y="8"/>
                      <a:pt x="27" y="1"/>
                      <a:pt x="17" y="6"/>
                    </a:cubicBezTo>
                    <a:cubicBezTo>
                      <a:pt x="17" y="7"/>
                      <a:pt x="15" y="8"/>
                      <a:pt x="16" y="8"/>
                    </a:cubicBezTo>
                    <a:cubicBezTo>
                      <a:pt x="14" y="9"/>
                      <a:pt x="12" y="10"/>
                      <a:pt x="12" y="10"/>
                    </a:cubicBezTo>
                    <a:cubicBezTo>
                      <a:pt x="11" y="10"/>
                      <a:pt x="15" y="8"/>
                      <a:pt x="13" y="8"/>
                    </a:cubicBezTo>
                    <a:cubicBezTo>
                      <a:pt x="20" y="5"/>
                      <a:pt x="20" y="5"/>
                      <a:pt x="20" y="5"/>
                    </a:cubicBezTo>
                    <a:cubicBezTo>
                      <a:pt x="26" y="0"/>
                      <a:pt x="10" y="9"/>
                      <a:pt x="19"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36" name="Freeform 271">
                <a:extLst>
                  <a:ext uri="{FF2B5EF4-FFF2-40B4-BE49-F238E27FC236}">
                    <a16:creationId xmlns:a16="http://schemas.microsoft.com/office/drawing/2014/main" xmlns="" id="{ABF234CD-AE47-4695-B170-9F07A5497376}"/>
                  </a:ext>
                </a:extLst>
              </p:cNvPr>
              <p:cNvSpPr/>
              <p:nvPr/>
            </p:nvSpPr>
            <p:spPr>
              <a:xfrm>
                <a:off x="5279" y="2611"/>
                <a:ext cx="2" cy="1"/>
              </a:xfrm>
              <a:custGeom>
                <a:avLst/>
                <a:gdLst/>
                <a:ahLst/>
                <a:cxnLst>
                  <a:cxn ang="0">
                    <a:pos x="0" y="1"/>
                  </a:cxn>
                  <a:cxn ang="0">
                    <a:pos x="2" y="0"/>
                  </a:cxn>
                  <a:cxn ang="0">
                    <a:pos x="0" y="0"/>
                  </a:cxn>
                  <a:cxn ang="0">
                    <a:pos x="0" y="1"/>
                  </a:cxn>
                </a:cxnLst>
                <a:rect l="0" t="0" r="0" b="0"/>
                <a:pathLst>
                  <a:path w="3" h="2">
                    <a:moveTo>
                      <a:pt x="0" y="2"/>
                    </a:moveTo>
                    <a:cubicBezTo>
                      <a:pt x="3" y="0"/>
                      <a:pt x="3" y="0"/>
                      <a:pt x="3" y="0"/>
                    </a:cubicBezTo>
                    <a:cubicBezTo>
                      <a:pt x="0" y="1"/>
                      <a:pt x="0" y="1"/>
                      <a:pt x="0" y="1"/>
                    </a:cubicBezTo>
                    <a:cubicBezTo>
                      <a:pt x="1" y="1"/>
                      <a:pt x="1" y="1"/>
                      <a:pt x="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37" name="Rectangle 272">
                <a:extLst>
                  <a:ext uri="{FF2B5EF4-FFF2-40B4-BE49-F238E27FC236}">
                    <a16:creationId xmlns:a16="http://schemas.microsoft.com/office/drawing/2014/main" xmlns="" id="{82163A05-0CA3-42A0-A1D4-3010B384C786}"/>
                  </a:ext>
                </a:extLst>
              </p:cNvPr>
              <p:cNvSpPr/>
              <p:nvPr/>
            </p:nvSpPr>
            <p:spPr>
              <a:xfrm>
                <a:off x="5278" y="2612"/>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338" name="Freeform 273">
                <a:extLst>
                  <a:ext uri="{FF2B5EF4-FFF2-40B4-BE49-F238E27FC236}">
                    <a16:creationId xmlns:a16="http://schemas.microsoft.com/office/drawing/2014/main" xmlns="" id="{8DDE4F14-15EB-4DAE-BE8F-0B23EB1BA2C4}"/>
                  </a:ext>
                </a:extLst>
              </p:cNvPr>
              <p:cNvSpPr/>
              <p:nvPr/>
            </p:nvSpPr>
            <p:spPr>
              <a:xfrm>
                <a:off x="5274" y="2607"/>
                <a:ext cx="2" cy="1"/>
              </a:xfrm>
              <a:custGeom>
                <a:avLst/>
                <a:gdLst/>
                <a:ahLst/>
                <a:cxnLst>
                  <a:cxn ang="0">
                    <a:pos x="1" y="0"/>
                  </a:cxn>
                  <a:cxn ang="0">
                    <a:pos x="1" y="0"/>
                  </a:cxn>
                  <a:cxn ang="0">
                    <a:pos x="1" y="0"/>
                  </a:cxn>
                </a:cxnLst>
                <a:rect l="0" t="0" r="0" b="0"/>
                <a:pathLst>
                  <a:path w="2" h="2">
                    <a:moveTo>
                      <a:pt x="1" y="1"/>
                    </a:moveTo>
                    <a:cubicBezTo>
                      <a:pt x="1" y="1"/>
                      <a:pt x="2" y="0"/>
                      <a:pt x="1" y="1"/>
                    </a:cubicBezTo>
                    <a:cubicBezTo>
                      <a:pt x="0" y="1"/>
                      <a:pt x="0" y="2"/>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39" name="Freeform 274">
                <a:extLst>
                  <a:ext uri="{FF2B5EF4-FFF2-40B4-BE49-F238E27FC236}">
                    <a16:creationId xmlns:a16="http://schemas.microsoft.com/office/drawing/2014/main" xmlns="" id="{553B6389-8CF9-43A3-BF77-A7A09A8F17E4}"/>
                  </a:ext>
                </a:extLst>
              </p:cNvPr>
              <p:cNvSpPr/>
              <p:nvPr/>
            </p:nvSpPr>
            <p:spPr>
              <a:xfrm>
                <a:off x="5272" y="2608"/>
                <a:ext cx="1" cy="1"/>
              </a:xfrm>
              <a:custGeom>
                <a:avLst/>
                <a:gdLst/>
                <a:ahLst/>
                <a:cxnLst>
                  <a:cxn ang="0">
                    <a:pos x="1" y="0"/>
                  </a:cxn>
                  <a:cxn ang="0">
                    <a:pos x="0" y="1"/>
                  </a:cxn>
                  <a:cxn ang="0">
                    <a:pos x="1" y="0"/>
                  </a:cxn>
                  <a:cxn ang="0">
                    <a:pos x="1" y="0"/>
                  </a:cxn>
                </a:cxnLst>
                <a:rect l="0" t="0" r="0" b="0"/>
                <a:pathLst>
                  <a:path w="1" h="1">
                    <a:moveTo>
                      <a:pt x="1" y="0"/>
                    </a:moveTo>
                    <a:lnTo>
                      <a:pt x="0" y="1"/>
                    </a:lnTo>
                    <a:lnTo>
                      <a:pt x="1"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40" name="Freeform 275">
                <a:extLst>
                  <a:ext uri="{FF2B5EF4-FFF2-40B4-BE49-F238E27FC236}">
                    <a16:creationId xmlns:a16="http://schemas.microsoft.com/office/drawing/2014/main" xmlns="" id="{198BEEF7-AB96-4DC7-A007-748730461D68}"/>
                  </a:ext>
                </a:extLst>
              </p:cNvPr>
              <p:cNvSpPr/>
              <p:nvPr/>
            </p:nvSpPr>
            <p:spPr>
              <a:xfrm>
                <a:off x="5258" y="2604"/>
                <a:ext cx="18" cy="12"/>
              </a:xfrm>
              <a:custGeom>
                <a:avLst/>
                <a:gdLst/>
                <a:ahLst/>
                <a:cxnLst>
                  <a:cxn ang="0">
                    <a:pos x="6" y="1"/>
                  </a:cxn>
                  <a:cxn ang="0">
                    <a:pos x="4" y="4"/>
                  </a:cxn>
                  <a:cxn ang="0">
                    <a:pos x="5" y="1"/>
                  </a:cxn>
                  <a:cxn ang="0">
                    <a:pos x="0" y="6"/>
                  </a:cxn>
                  <a:cxn ang="0">
                    <a:pos x="5" y="6"/>
                  </a:cxn>
                  <a:cxn ang="0">
                    <a:pos x="4" y="7"/>
                  </a:cxn>
                  <a:cxn ang="0">
                    <a:pos x="8" y="6"/>
                  </a:cxn>
                  <a:cxn ang="0">
                    <a:pos x="4" y="9"/>
                  </a:cxn>
                  <a:cxn ang="0">
                    <a:pos x="6" y="8"/>
                  </a:cxn>
                  <a:cxn ang="0">
                    <a:pos x="8" y="6"/>
                  </a:cxn>
                  <a:cxn ang="0">
                    <a:pos x="7" y="7"/>
                  </a:cxn>
                  <a:cxn ang="0">
                    <a:pos x="8" y="6"/>
                  </a:cxn>
                  <a:cxn ang="0">
                    <a:pos x="8" y="7"/>
                  </a:cxn>
                  <a:cxn ang="0">
                    <a:pos x="7" y="7"/>
                  </a:cxn>
                  <a:cxn ang="0">
                    <a:pos x="9" y="7"/>
                  </a:cxn>
                  <a:cxn ang="0">
                    <a:pos x="6" y="9"/>
                  </a:cxn>
                  <a:cxn ang="0">
                    <a:pos x="11" y="7"/>
                  </a:cxn>
                  <a:cxn ang="0">
                    <a:pos x="13" y="5"/>
                  </a:cxn>
                  <a:cxn ang="0">
                    <a:pos x="11" y="6"/>
                  </a:cxn>
                  <a:cxn ang="0">
                    <a:pos x="11" y="6"/>
                  </a:cxn>
                  <a:cxn ang="0">
                    <a:pos x="9" y="6"/>
                  </a:cxn>
                  <a:cxn ang="0">
                    <a:pos x="13" y="4"/>
                  </a:cxn>
                  <a:cxn ang="0">
                    <a:pos x="15" y="1"/>
                  </a:cxn>
                  <a:cxn ang="0">
                    <a:pos x="15" y="0"/>
                  </a:cxn>
                  <a:cxn ang="0">
                    <a:pos x="14" y="1"/>
                  </a:cxn>
                  <a:cxn ang="0">
                    <a:pos x="13" y="3"/>
                  </a:cxn>
                  <a:cxn ang="0">
                    <a:pos x="8" y="6"/>
                  </a:cxn>
                  <a:cxn ang="0">
                    <a:pos x="8" y="6"/>
                  </a:cxn>
                  <a:cxn ang="0">
                    <a:pos x="11" y="3"/>
                  </a:cxn>
                  <a:cxn ang="0">
                    <a:pos x="9" y="5"/>
                  </a:cxn>
                  <a:cxn ang="0">
                    <a:pos x="13" y="1"/>
                  </a:cxn>
                  <a:cxn ang="0">
                    <a:pos x="9" y="4"/>
                  </a:cxn>
                  <a:cxn ang="0">
                    <a:pos x="9" y="3"/>
                  </a:cxn>
                  <a:cxn ang="0">
                    <a:pos x="10" y="1"/>
                  </a:cxn>
                  <a:cxn ang="0">
                    <a:pos x="8" y="3"/>
                  </a:cxn>
                  <a:cxn ang="0">
                    <a:pos x="9" y="1"/>
                  </a:cxn>
                  <a:cxn ang="0">
                    <a:pos x="7" y="3"/>
                  </a:cxn>
                  <a:cxn ang="0">
                    <a:pos x="6" y="2"/>
                  </a:cxn>
                  <a:cxn ang="0">
                    <a:pos x="6" y="2"/>
                  </a:cxn>
                  <a:cxn ang="0">
                    <a:pos x="2" y="6"/>
                  </a:cxn>
                  <a:cxn ang="0">
                    <a:pos x="6" y="1"/>
                  </a:cxn>
                </a:cxnLst>
                <a:rect l="0" t="0" r="0" b="0"/>
                <a:pathLst>
                  <a:path w="22" h="14">
                    <a:moveTo>
                      <a:pt x="8" y="2"/>
                    </a:moveTo>
                    <a:cubicBezTo>
                      <a:pt x="5" y="5"/>
                      <a:pt x="5" y="5"/>
                      <a:pt x="5" y="5"/>
                    </a:cubicBezTo>
                    <a:cubicBezTo>
                      <a:pt x="6" y="3"/>
                      <a:pt x="4" y="5"/>
                      <a:pt x="7" y="2"/>
                    </a:cubicBezTo>
                    <a:cubicBezTo>
                      <a:pt x="3" y="6"/>
                      <a:pt x="6" y="2"/>
                      <a:pt x="1" y="7"/>
                    </a:cubicBezTo>
                    <a:cubicBezTo>
                      <a:pt x="3" y="6"/>
                      <a:pt x="1" y="11"/>
                      <a:pt x="7" y="7"/>
                    </a:cubicBezTo>
                    <a:cubicBezTo>
                      <a:pt x="5" y="9"/>
                      <a:pt x="5" y="9"/>
                      <a:pt x="5" y="9"/>
                    </a:cubicBezTo>
                    <a:cubicBezTo>
                      <a:pt x="10" y="6"/>
                      <a:pt x="0" y="14"/>
                      <a:pt x="10" y="7"/>
                    </a:cubicBezTo>
                    <a:cubicBezTo>
                      <a:pt x="5" y="11"/>
                      <a:pt x="5" y="11"/>
                      <a:pt x="5" y="11"/>
                    </a:cubicBezTo>
                    <a:cubicBezTo>
                      <a:pt x="4" y="12"/>
                      <a:pt x="13" y="6"/>
                      <a:pt x="8" y="10"/>
                    </a:cubicBezTo>
                    <a:cubicBezTo>
                      <a:pt x="10" y="8"/>
                      <a:pt x="10" y="8"/>
                      <a:pt x="10" y="8"/>
                    </a:cubicBezTo>
                    <a:cubicBezTo>
                      <a:pt x="9" y="9"/>
                      <a:pt x="9" y="9"/>
                      <a:pt x="9" y="9"/>
                    </a:cubicBezTo>
                    <a:cubicBezTo>
                      <a:pt x="10" y="8"/>
                      <a:pt x="10" y="8"/>
                      <a:pt x="10" y="8"/>
                    </a:cubicBezTo>
                    <a:cubicBezTo>
                      <a:pt x="12" y="7"/>
                      <a:pt x="12" y="7"/>
                      <a:pt x="10" y="9"/>
                    </a:cubicBezTo>
                    <a:cubicBezTo>
                      <a:pt x="9" y="10"/>
                      <a:pt x="10" y="9"/>
                      <a:pt x="9" y="9"/>
                    </a:cubicBezTo>
                    <a:cubicBezTo>
                      <a:pt x="8" y="11"/>
                      <a:pt x="11" y="8"/>
                      <a:pt x="11" y="9"/>
                    </a:cubicBezTo>
                    <a:cubicBezTo>
                      <a:pt x="10" y="10"/>
                      <a:pt x="9" y="10"/>
                      <a:pt x="8" y="11"/>
                    </a:cubicBezTo>
                    <a:cubicBezTo>
                      <a:pt x="11" y="10"/>
                      <a:pt x="5" y="14"/>
                      <a:pt x="14" y="9"/>
                    </a:cubicBezTo>
                    <a:cubicBezTo>
                      <a:pt x="15" y="8"/>
                      <a:pt x="16" y="7"/>
                      <a:pt x="17" y="6"/>
                    </a:cubicBezTo>
                    <a:cubicBezTo>
                      <a:pt x="19" y="4"/>
                      <a:pt x="16" y="6"/>
                      <a:pt x="14" y="7"/>
                    </a:cubicBezTo>
                    <a:cubicBezTo>
                      <a:pt x="14" y="7"/>
                      <a:pt x="14" y="7"/>
                      <a:pt x="14" y="7"/>
                    </a:cubicBezTo>
                    <a:cubicBezTo>
                      <a:pt x="6" y="13"/>
                      <a:pt x="15" y="6"/>
                      <a:pt x="12" y="8"/>
                    </a:cubicBezTo>
                    <a:cubicBezTo>
                      <a:pt x="15" y="6"/>
                      <a:pt x="15" y="6"/>
                      <a:pt x="17" y="5"/>
                    </a:cubicBezTo>
                    <a:cubicBezTo>
                      <a:pt x="22" y="0"/>
                      <a:pt x="12" y="7"/>
                      <a:pt x="19" y="2"/>
                    </a:cubicBezTo>
                    <a:cubicBezTo>
                      <a:pt x="19" y="1"/>
                      <a:pt x="19" y="1"/>
                      <a:pt x="19" y="1"/>
                    </a:cubicBezTo>
                    <a:cubicBezTo>
                      <a:pt x="20" y="1"/>
                      <a:pt x="18" y="2"/>
                      <a:pt x="18" y="2"/>
                    </a:cubicBezTo>
                    <a:cubicBezTo>
                      <a:pt x="16" y="4"/>
                      <a:pt x="16" y="4"/>
                      <a:pt x="16" y="4"/>
                    </a:cubicBezTo>
                    <a:cubicBezTo>
                      <a:pt x="15" y="4"/>
                      <a:pt x="12" y="7"/>
                      <a:pt x="10" y="8"/>
                    </a:cubicBezTo>
                    <a:cubicBezTo>
                      <a:pt x="13" y="5"/>
                      <a:pt x="8" y="9"/>
                      <a:pt x="10" y="7"/>
                    </a:cubicBezTo>
                    <a:cubicBezTo>
                      <a:pt x="13" y="5"/>
                      <a:pt x="13" y="6"/>
                      <a:pt x="14" y="4"/>
                    </a:cubicBezTo>
                    <a:cubicBezTo>
                      <a:pt x="12" y="6"/>
                      <a:pt x="12" y="6"/>
                      <a:pt x="12" y="6"/>
                    </a:cubicBezTo>
                    <a:cubicBezTo>
                      <a:pt x="12" y="6"/>
                      <a:pt x="15" y="3"/>
                      <a:pt x="17" y="2"/>
                    </a:cubicBezTo>
                    <a:cubicBezTo>
                      <a:pt x="15" y="3"/>
                      <a:pt x="15" y="3"/>
                      <a:pt x="12" y="5"/>
                    </a:cubicBezTo>
                    <a:cubicBezTo>
                      <a:pt x="16" y="2"/>
                      <a:pt x="14" y="2"/>
                      <a:pt x="11" y="4"/>
                    </a:cubicBezTo>
                    <a:cubicBezTo>
                      <a:pt x="11" y="4"/>
                      <a:pt x="14" y="1"/>
                      <a:pt x="13" y="2"/>
                    </a:cubicBezTo>
                    <a:cubicBezTo>
                      <a:pt x="14" y="1"/>
                      <a:pt x="12" y="2"/>
                      <a:pt x="10" y="4"/>
                    </a:cubicBezTo>
                    <a:cubicBezTo>
                      <a:pt x="8" y="6"/>
                      <a:pt x="9" y="4"/>
                      <a:pt x="11" y="2"/>
                    </a:cubicBezTo>
                    <a:cubicBezTo>
                      <a:pt x="9" y="4"/>
                      <a:pt x="9" y="4"/>
                      <a:pt x="9" y="4"/>
                    </a:cubicBezTo>
                    <a:cubicBezTo>
                      <a:pt x="5" y="7"/>
                      <a:pt x="11" y="1"/>
                      <a:pt x="8" y="3"/>
                    </a:cubicBezTo>
                    <a:cubicBezTo>
                      <a:pt x="8" y="3"/>
                      <a:pt x="8" y="3"/>
                      <a:pt x="8" y="3"/>
                    </a:cubicBezTo>
                    <a:cubicBezTo>
                      <a:pt x="8" y="3"/>
                      <a:pt x="2" y="8"/>
                      <a:pt x="3" y="7"/>
                    </a:cubicBezTo>
                    <a:cubicBezTo>
                      <a:pt x="6" y="4"/>
                      <a:pt x="6" y="5"/>
                      <a:pt x="8"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41" name="Freeform 276">
                <a:extLst>
                  <a:ext uri="{FF2B5EF4-FFF2-40B4-BE49-F238E27FC236}">
                    <a16:creationId xmlns:a16="http://schemas.microsoft.com/office/drawing/2014/main" xmlns="" id="{9A529628-F460-4C6E-8D41-6BA7F669501A}"/>
                  </a:ext>
                </a:extLst>
              </p:cNvPr>
              <p:cNvSpPr/>
              <p:nvPr/>
            </p:nvSpPr>
            <p:spPr>
              <a:xfrm>
                <a:off x="5257" y="2606"/>
                <a:ext cx="6" cy="5"/>
              </a:xfrm>
              <a:custGeom>
                <a:avLst/>
                <a:gdLst/>
                <a:ahLst/>
                <a:cxnLst>
                  <a:cxn ang="0">
                    <a:pos x="2" y="2"/>
                  </a:cxn>
                  <a:cxn ang="0">
                    <a:pos x="5" y="0"/>
                  </a:cxn>
                  <a:cxn ang="0">
                    <a:pos x="0" y="4"/>
                  </a:cxn>
                  <a:cxn ang="0">
                    <a:pos x="1" y="4"/>
                  </a:cxn>
                  <a:cxn ang="0">
                    <a:pos x="2" y="2"/>
                  </a:cxn>
                </a:cxnLst>
                <a:rect l="0" t="0" r="0" b="0"/>
                <a:pathLst>
                  <a:path w="7" h="6">
                    <a:moveTo>
                      <a:pt x="3" y="3"/>
                    </a:moveTo>
                    <a:cubicBezTo>
                      <a:pt x="6" y="1"/>
                      <a:pt x="6" y="1"/>
                      <a:pt x="6" y="1"/>
                    </a:cubicBezTo>
                    <a:cubicBezTo>
                      <a:pt x="7" y="0"/>
                      <a:pt x="3" y="3"/>
                      <a:pt x="1" y="5"/>
                    </a:cubicBezTo>
                    <a:cubicBezTo>
                      <a:pt x="2" y="5"/>
                      <a:pt x="0" y="6"/>
                      <a:pt x="2" y="5"/>
                    </a:cubicBezTo>
                    <a:cubicBezTo>
                      <a:pt x="2" y="4"/>
                      <a:pt x="4" y="3"/>
                      <a:pt x="3"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42" name="Freeform 277">
                <a:extLst>
                  <a:ext uri="{FF2B5EF4-FFF2-40B4-BE49-F238E27FC236}">
                    <a16:creationId xmlns:a16="http://schemas.microsoft.com/office/drawing/2014/main" xmlns="" id="{504C791E-5705-4DE3-B667-D35F084E5A04}"/>
                  </a:ext>
                </a:extLst>
              </p:cNvPr>
              <p:cNvSpPr/>
              <p:nvPr/>
            </p:nvSpPr>
            <p:spPr>
              <a:xfrm>
                <a:off x="5251" y="2603"/>
                <a:ext cx="13" cy="9"/>
              </a:xfrm>
              <a:custGeom>
                <a:avLst/>
                <a:gdLst/>
                <a:ahLst/>
                <a:cxnLst>
                  <a:cxn ang="0">
                    <a:pos x="6" y="4"/>
                  </a:cxn>
                  <a:cxn ang="0">
                    <a:pos x="4" y="5"/>
                  </a:cxn>
                  <a:cxn ang="0">
                    <a:pos x="4" y="7"/>
                  </a:cxn>
                  <a:cxn ang="0">
                    <a:pos x="8" y="4"/>
                  </a:cxn>
                  <a:cxn ang="0">
                    <a:pos x="6" y="6"/>
                  </a:cxn>
                  <a:cxn ang="0">
                    <a:pos x="9" y="4"/>
                  </a:cxn>
                  <a:cxn ang="0">
                    <a:pos x="8" y="4"/>
                  </a:cxn>
                  <a:cxn ang="0">
                    <a:pos x="9" y="4"/>
                  </a:cxn>
                  <a:cxn ang="0">
                    <a:pos x="8" y="4"/>
                  </a:cxn>
                  <a:cxn ang="0">
                    <a:pos x="11" y="2"/>
                  </a:cxn>
                  <a:cxn ang="0">
                    <a:pos x="6" y="5"/>
                  </a:cxn>
                  <a:cxn ang="0">
                    <a:pos x="10" y="1"/>
                  </a:cxn>
                  <a:cxn ang="0">
                    <a:pos x="11" y="0"/>
                  </a:cxn>
                  <a:cxn ang="0">
                    <a:pos x="9" y="1"/>
                  </a:cxn>
                  <a:cxn ang="0">
                    <a:pos x="6" y="4"/>
                  </a:cxn>
                  <a:cxn ang="0">
                    <a:pos x="10" y="0"/>
                  </a:cxn>
                  <a:cxn ang="0">
                    <a:pos x="7" y="0"/>
                  </a:cxn>
                  <a:cxn ang="0">
                    <a:pos x="3" y="4"/>
                  </a:cxn>
                  <a:cxn ang="0">
                    <a:pos x="6" y="1"/>
                  </a:cxn>
                  <a:cxn ang="0">
                    <a:pos x="7" y="0"/>
                  </a:cxn>
                  <a:cxn ang="0">
                    <a:pos x="1" y="6"/>
                  </a:cxn>
                  <a:cxn ang="0">
                    <a:pos x="6" y="4"/>
                  </a:cxn>
                </a:cxnLst>
                <a:rect l="0" t="0" r="0" b="0"/>
                <a:pathLst>
                  <a:path w="15" h="11">
                    <a:moveTo>
                      <a:pt x="7" y="5"/>
                    </a:moveTo>
                    <a:cubicBezTo>
                      <a:pt x="5" y="7"/>
                      <a:pt x="5" y="7"/>
                      <a:pt x="5" y="7"/>
                    </a:cubicBezTo>
                    <a:cubicBezTo>
                      <a:pt x="6" y="7"/>
                      <a:pt x="7" y="7"/>
                      <a:pt x="5" y="9"/>
                    </a:cubicBezTo>
                    <a:cubicBezTo>
                      <a:pt x="5" y="10"/>
                      <a:pt x="9" y="6"/>
                      <a:pt x="10" y="5"/>
                    </a:cubicBezTo>
                    <a:cubicBezTo>
                      <a:pt x="7" y="8"/>
                      <a:pt x="7" y="8"/>
                      <a:pt x="7" y="8"/>
                    </a:cubicBezTo>
                    <a:cubicBezTo>
                      <a:pt x="9" y="6"/>
                      <a:pt x="6" y="10"/>
                      <a:pt x="11" y="5"/>
                    </a:cubicBezTo>
                    <a:cubicBezTo>
                      <a:pt x="12" y="5"/>
                      <a:pt x="9" y="7"/>
                      <a:pt x="10" y="6"/>
                    </a:cubicBezTo>
                    <a:cubicBezTo>
                      <a:pt x="11" y="5"/>
                      <a:pt x="11" y="5"/>
                      <a:pt x="11" y="5"/>
                    </a:cubicBezTo>
                    <a:cubicBezTo>
                      <a:pt x="10" y="5"/>
                      <a:pt x="10" y="5"/>
                      <a:pt x="10" y="5"/>
                    </a:cubicBezTo>
                    <a:cubicBezTo>
                      <a:pt x="13" y="3"/>
                      <a:pt x="13" y="3"/>
                      <a:pt x="13" y="3"/>
                    </a:cubicBezTo>
                    <a:cubicBezTo>
                      <a:pt x="15" y="0"/>
                      <a:pt x="6" y="9"/>
                      <a:pt x="8" y="7"/>
                    </a:cubicBezTo>
                    <a:cubicBezTo>
                      <a:pt x="12" y="2"/>
                      <a:pt x="12" y="2"/>
                      <a:pt x="12" y="2"/>
                    </a:cubicBezTo>
                    <a:cubicBezTo>
                      <a:pt x="12" y="2"/>
                      <a:pt x="10" y="3"/>
                      <a:pt x="13" y="0"/>
                    </a:cubicBezTo>
                    <a:cubicBezTo>
                      <a:pt x="13" y="0"/>
                      <a:pt x="11" y="3"/>
                      <a:pt x="11" y="2"/>
                    </a:cubicBezTo>
                    <a:cubicBezTo>
                      <a:pt x="11" y="2"/>
                      <a:pt x="10" y="4"/>
                      <a:pt x="8" y="5"/>
                    </a:cubicBezTo>
                    <a:cubicBezTo>
                      <a:pt x="5" y="8"/>
                      <a:pt x="11" y="3"/>
                      <a:pt x="12" y="1"/>
                    </a:cubicBezTo>
                    <a:cubicBezTo>
                      <a:pt x="9" y="3"/>
                      <a:pt x="6" y="5"/>
                      <a:pt x="9" y="1"/>
                    </a:cubicBezTo>
                    <a:cubicBezTo>
                      <a:pt x="7" y="4"/>
                      <a:pt x="4" y="7"/>
                      <a:pt x="4" y="6"/>
                    </a:cubicBezTo>
                    <a:cubicBezTo>
                      <a:pt x="8" y="2"/>
                      <a:pt x="8" y="2"/>
                      <a:pt x="8" y="2"/>
                    </a:cubicBezTo>
                    <a:cubicBezTo>
                      <a:pt x="8" y="2"/>
                      <a:pt x="9" y="1"/>
                      <a:pt x="9" y="1"/>
                    </a:cubicBezTo>
                    <a:cubicBezTo>
                      <a:pt x="7" y="4"/>
                      <a:pt x="3" y="7"/>
                      <a:pt x="2" y="8"/>
                    </a:cubicBezTo>
                    <a:cubicBezTo>
                      <a:pt x="0" y="11"/>
                      <a:pt x="7" y="4"/>
                      <a:pt x="7" y="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43" name="Rectangle 278">
                <a:extLst>
                  <a:ext uri="{FF2B5EF4-FFF2-40B4-BE49-F238E27FC236}">
                    <a16:creationId xmlns:a16="http://schemas.microsoft.com/office/drawing/2014/main" xmlns="" id="{52064CFE-0EBD-426A-95C4-D2BE8308503B}"/>
                  </a:ext>
                </a:extLst>
              </p:cNvPr>
              <p:cNvSpPr/>
              <p:nvPr/>
            </p:nvSpPr>
            <p:spPr>
              <a:xfrm>
                <a:off x="5255" y="2609"/>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344" name="Freeform 279">
                <a:extLst>
                  <a:ext uri="{FF2B5EF4-FFF2-40B4-BE49-F238E27FC236}">
                    <a16:creationId xmlns:a16="http://schemas.microsoft.com/office/drawing/2014/main" xmlns="" id="{50127BFD-F833-4A08-A780-74E6066FE2DE}"/>
                  </a:ext>
                </a:extLst>
              </p:cNvPr>
              <p:cNvSpPr/>
              <p:nvPr/>
            </p:nvSpPr>
            <p:spPr>
              <a:xfrm>
                <a:off x="5294" y="3110"/>
                <a:ext cx="1" cy="3"/>
              </a:xfrm>
              <a:custGeom>
                <a:avLst/>
                <a:gdLst/>
                <a:ahLst/>
                <a:cxnLst>
                  <a:cxn ang="0">
                    <a:pos x="0" y="3"/>
                  </a:cxn>
                  <a:cxn ang="0">
                    <a:pos x="1" y="3"/>
                  </a:cxn>
                  <a:cxn ang="0">
                    <a:pos x="0" y="0"/>
                  </a:cxn>
                  <a:cxn ang="0">
                    <a:pos x="0" y="3"/>
                  </a:cxn>
                </a:cxnLst>
                <a:rect l="0" t="0" r="0" b="0"/>
                <a:pathLst>
                  <a:path w="1" h="3">
                    <a:moveTo>
                      <a:pt x="0" y="3"/>
                    </a:moveTo>
                    <a:lnTo>
                      <a:pt x="1" y="3"/>
                    </a:lnTo>
                    <a:lnTo>
                      <a:pt x="0" y="0"/>
                    </a:lnTo>
                    <a:lnTo>
                      <a:pt x="0" y="3"/>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45" name="Freeform 280">
                <a:extLst>
                  <a:ext uri="{FF2B5EF4-FFF2-40B4-BE49-F238E27FC236}">
                    <a16:creationId xmlns:a16="http://schemas.microsoft.com/office/drawing/2014/main" xmlns="" id="{A3F99F9A-DF5B-445A-9818-21330E589C77}"/>
                  </a:ext>
                </a:extLst>
              </p:cNvPr>
              <p:cNvSpPr/>
              <p:nvPr/>
            </p:nvSpPr>
            <p:spPr>
              <a:xfrm>
                <a:off x="5294" y="3109"/>
                <a:ext cx="6" cy="13"/>
              </a:xfrm>
              <a:custGeom>
                <a:avLst/>
                <a:gdLst/>
                <a:ahLst/>
                <a:cxnLst>
                  <a:cxn ang="0">
                    <a:pos x="5" y="13"/>
                  </a:cxn>
                  <a:cxn ang="0">
                    <a:pos x="6" y="11"/>
                  </a:cxn>
                  <a:cxn ang="0">
                    <a:pos x="0" y="0"/>
                  </a:cxn>
                  <a:cxn ang="0">
                    <a:pos x="1" y="7"/>
                  </a:cxn>
                  <a:cxn ang="0">
                    <a:pos x="2" y="5"/>
                  </a:cxn>
                  <a:cxn ang="0">
                    <a:pos x="3" y="10"/>
                  </a:cxn>
                  <a:cxn ang="0">
                    <a:pos x="3" y="8"/>
                  </a:cxn>
                  <a:cxn ang="0">
                    <a:pos x="5" y="13"/>
                  </a:cxn>
                </a:cxnLst>
                <a:rect l="0" t="0" r="0" b="0"/>
                <a:pathLst>
                  <a:path w="8" h="15">
                    <a:moveTo>
                      <a:pt x="7" y="15"/>
                    </a:moveTo>
                    <a:cubicBezTo>
                      <a:pt x="8" y="13"/>
                      <a:pt x="8" y="13"/>
                      <a:pt x="8" y="13"/>
                    </a:cubicBezTo>
                    <a:cubicBezTo>
                      <a:pt x="3" y="4"/>
                      <a:pt x="5" y="6"/>
                      <a:pt x="0" y="0"/>
                    </a:cubicBezTo>
                    <a:cubicBezTo>
                      <a:pt x="1" y="2"/>
                      <a:pt x="1" y="5"/>
                      <a:pt x="2" y="9"/>
                    </a:cubicBezTo>
                    <a:cubicBezTo>
                      <a:pt x="3" y="9"/>
                      <a:pt x="2" y="5"/>
                      <a:pt x="3" y="6"/>
                    </a:cubicBezTo>
                    <a:cubicBezTo>
                      <a:pt x="4" y="8"/>
                      <a:pt x="3" y="8"/>
                      <a:pt x="4" y="12"/>
                    </a:cubicBezTo>
                    <a:cubicBezTo>
                      <a:pt x="6" y="15"/>
                      <a:pt x="4" y="10"/>
                      <a:pt x="5" y="10"/>
                    </a:cubicBezTo>
                    <a:lnTo>
                      <a:pt x="7" y="15"/>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46" name="Freeform 281">
                <a:extLst>
                  <a:ext uri="{FF2B5EF4-FFF2-40B4-BE49-F238E27FC236}">
                    <a16:creationId xmlns:a16="http://schemas.microsoft.com/office/drawing/2014/main" xmlns="" id="{25C75A5B-6253-4BC3-A8F3-423C0E15A5DF}"/>
                  </a:ext>
                </a:extLst>
              </p:cNvPr>
              <p:cNvSpPr/>
              <p:nvPr/>
            </p:nvSpPr>
            <p:spPr>
              <a:xfrm>
                <a:off x="5297" y="3113"/>
                <a:ext cx="2" cy="4"/>
              </a:xfrm>
              <a:custGeom>
                <a:avLst/>
                <a:gdLst/>
                <a:ahLst/>
                <a:cxnLst>
                  <a:cxn ang="0">
                    <a:pos x="0" y="0"/>
                  </a:cxn>
                  <a:cxn ang="0">
                    <a:pos x="2" y="4"/>
                  </a:cxn>
                  <a:cxn ang="0">
                    <a:pos x="0" y="0"/>
                  </a:cxn>
                </a:cxnLst>
                <a:rect l="0" t="0" r="0" b="0"/>
                <a:pathLst>
                  <a:path w="2" h="4">
                    <a:moveTo>
                      <a:pt x="0" y="0"/>
                    </a:moveTo>
                    <a:cubicBezTo>
                      <a:pt x="2" y="4"/>
                      <a:pt x="2" y="4"/>
                      <a:pt x="2" y="4"/>
                    </a:cubicBezTo>
                    <a:cubicBezTo>
                      <a:pt x="1" y="3"/>
                      <a:pt x="1"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47" name="Freeform 282">
                <a:extLst>
                  <a:ext uri="{FF2B5EF4-FFF2-40B4-BE49-F238E27FC236}">
                    <a16:creationId xmlns:a16="http://schemas.microsoft.com/office/drawing/2014/main" xmlns="" id="{EDC572FA-53DB-4F22-9C1F-CE562B49E846}"/>
                  </a:ext>
                </a:extLst>
              </p:cNvPr>
              <p:cNvSpPr/>
              <p:nvPr/>
            </p:nvSpPr>
            <p:spPr>
              <a:xfrm>
                <a:off x="5297" y="3110"/>
                <a:ext cx="2" cy="5"/>
              </a:xfrm>
              <a:custGeom>
                <a:avLst/>
                <a:gdLst/>
                <a:ahLst/>
                <a:cxnLst>
                  <a:cxn ang="0">
                    <a:pos x="0" y="1"/>
                  </a:cxn>
                  <a:cxn ang="0">
                    <a:pos x="2" y="5"/>
                  </a:cxn>
                  <a:cxn ang="0">
                    <a:pos x="0" y="0"/>
                  </a:cxn>
                  <a:cxn ang="0">
                    <a:pos x="0" y="1"/>
                  </a:cxn>
                </a:cxnLst>
                <a:rect l="0" t="0" r="0" b="0"/>
                <a:pathLst>
                  <a:path w="2" h="6">
                    <a:moveTo>
                      <a:pt x="0" y="2"/>
                    </a:moveTo>
                    <a:cubicBezTo>
                      <a:pt x="1" y="2"/>
                      <a:pt x="2" y="6"/>
                      <a:pt x="2" y="6"/>
                    </a:cubicBezTo>
                    <a:cubicBezTo>
                      <a:pt x="0" y="0"/>
                      <a:pt x="0" y="0"/>
                      <a:pt x="0" y="0"/>
                    </a:cubicBezTo>
                    <a:lnTo>
                      <a:pt x="0"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48" name="Freeform 283">
                <a:extLst>
                  <a:ext uri="{FF2B5EF4-FFF2-40B4-BE49-F238E27FC236}">
                    <a16:creationId xmlns:a16="http://schemas.microsoft.com/office/drawing/2014/main" xmlns="" id="{31123B7D-C964-419B-9249-F15E58CB550A}"/>
                  </a:ext>
                </a:extLst>
              </p:cNvPr>
              <p:cNvSpPr/>
              <p:nvPr/>
            </p:nvSpPr>
            <p:spPr>
              <a:xfrm>
                <a:off x="5299" y="3110"/>
                <a:ext cx="0" cy="1"/>
              </a:xfrm>
              <a:custGeom>
                <a:avLst/>
                <a:gdLst/>
                <a:ahLst/>
                <a:cxnLst>
                  <a:cxn ang="0">
                    <a:pos x="0" y="1"/>
                  </a:cxn>
                  <a:cxn ang="0">
                    <a:pos x="0" y="1"/>
                  </a:cxn>
                  <a:cxn ang="0">
                    <a:pos x="0" y="1"/>
                  </a:cxn>
                </a:cxnLst>
                <a:rect l="0" t="0" r="0" b="0"/>
                <a:pathLst>
                  <a:path w="1" h="1">
                    <a:moveTo>
                      <a:pt x="1" y="1"/>
                    </a:moveTo>
                    <a:cubicBezTo>
                      <a:pt x="1" y="1"/>
                      <a:pt x="1" y="1"/>
                      <a:pt x="1" y="1"/>
                    </a:cubicBezTo>
                    <a:cubicBezTo>
                      <a:pt x="0" y="0"/>
                      <a:pt x="0"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49" name="Freeform 284">
                <a:extLst>
                  <a:ext uri="{FF2B5EF4-FFF2-40B4-BE49-F238E27FC236}">
                    <a16:creationId xmlns:a16="http://schemas.microsoft.com/office/drawing/2014/main" xmlns="" id="{C239021A-21A0-4B2C-A71B-A2C18A814050}"/>
                  </a:ext>
                </a:extLst>
              </p:cNvPr>
              <p:cNvSpPr/>
              <p:nvPr/>
            </p:nvSpPr>
            <p:spPr>
              <a:xfrm>
                <a:off x="5299" y="3109"/>
                <a:ext cx="4" cy="9"/>
              </a:xfrm>
              <a:custGeom>
                <a:avLst/>
                <a:gdLst/>
                <a:ahLst/>
                <a:cxnLst>
                  <a:cxn ang="0">
                    <a:pos x="0" y="1"/>
                  </a:cxn>
                  <a:cxn ang="0">
                    <a:pos x="0" y="2"/>
                  </a:cxn>
                  <a:cxn ang="0">
                    <a:pos x="0" y="2"/>
                  </a:cxn>
                  <a:cxn ang="0">
                    <a:pos x="2" y="6"/>
                  </a:cxn>
                  <a:cxn ang="0">
                    <a:pos x="1" y="6"/>
                  </a:cxn>
                  <a:cxn ang="0">
                    <a:pos x="3" y="9"/>
                  </a:cxn>
                  <a:cxn ang="0">
                    <a:pos x="0" y="1"/>
                  </a:cxn>
                </a:cxnLst>
                <a:rect l="0" t="0" r="0" b="0"/>
                <a:pathLst>
                  <a:path w="5" h="11">
                    <a:moveTo>
                      <a:pt x="1" y="2"/>
                    </a:moveTo>
                    <a:cubicBezTo>
                      <a:pt x="0" y="0"/>
                      <a:pt x="1" y="2"/>
                      <a:pt x="1" y="3"/>
                    </a:cubicBezTo>
                    <a:cubicBezTo>
                      <a:pt x="1" y="3"/>
                      <a:pt x="1" y="3"/>
                      <a:pt x="1" y="3"/>
                    </a:cubicBezTo>
                    <a:cubicBezTo>
                      <a:pt x="2" y="5"/>
                      <a:pt x="4" y="9"/>
                      <a:pt x="3" y="8"/>
                    </a:cubicBezTo>
                    <a:cubicBezTo>
                      <a:pt x="3" y="9"/>
                      <a:pt x="1" y="5"/>
                      <a:pt x="2" y="8"/>
                    </a:cubicBezTo>
                    <a:cubicBezTo>
                      <a:pt x="4" y="11"/>
                      <a:pt x="4" y="11"/>
                      <a:pt x="4" y="11"/>
                    </a:cubicBezTo>
                    <a:cubicBezTo>
                      <a:pt x="5" y="10"/>
                      <a:pt x="2" y="4"/>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0" name="Freeform 285">
                <a:extLst>
                  <a:ext uri="{FF2B5EF4-FFF2-40B4-BE49-F238E27FC236}">
                    <a16:creationId xmlns:a16="http://schemas.microsoft.com/office/drawing/2014/main" xmlns="" id="{3F6744A8-5137-4F8C-8EC5-47EB1F1D65DA}"/>
                  </a:ext>
                </a:extLst>
              </p:cNvPr>
              <p:cNvSpPr/>
              <p:nvPr/>
            </p:nvSpPr>
            <p:spPr>
              <a:xfrm>
                <a:off x="5299" y="3111"/>
                <a:ext cx="0" cy="2"/>
              </a:xfrm>
              <a:custGeom>
                <a:avLst/>
                <a:gdLst/>
                <a:ahLst/>
                <a:cxnLst>
                  <a:cxn ang="0">
                    <a:pos x="0" y="0"/>
                  </a:cxn>
                  <a:cxn ang="0">
                    <a:pos x="0" y="1"/>
                  </a:cxn>
                  <a:cxn ang="0">
                    <a:pos x="0" y="0"/>
                  </a:cxn>
                </a:cxnLst>
                <a:rect l="0" t="0" r="0" b="0"/>
                <a:pathLst>
                  <a:path w="1" h="2">
                    <a:moveTo>
                      <a:pt x="0" y="0"/>
                    </a:moveTo>
                    <a:cubicBezTo>
                      <a:pt x="0" y="1"/>
                      <a:pt x="0" y="1"/>
                      <a:pt x="0" y="1"/>
                    </a:cubicBezTo>
                    <a:cubicBezTo>
                      <a:pt x="0" y="2"/>
                      <a:pt x="0"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1" name="Freeform 286">
                <a:extLst>
                  <a:ext uri="{FF2B5EF4-FFF2-40B4-BE49-F238E27FC236}">
                    <a16:creationId xmlns:a16="http://schemas.microsoft.com/office/drawing/2014/main" xmlns="" id="{DA51EC7B-3EEC-4A26-9866-CB0A84F0FC28}"/>
                  </a:ext>
                </a:extLst>
              </p:cNvPr>
              <p:cNvSpPr/>
              <p:nvPr/>
            </p:nvSpPr>
            <p:spPr>
              <a:xfrm>
                <a:off x="5298" y="3112"/>
                <a:ext cx="1" cy="1"/>
              </a:xfrm>
              <a:custGeom>
                <a:avLst/>
                <a:gdLst/>
                <a:ahLst/>
                <a:cxnLst>
                  <a:cxn ang="0">
                    <a:pos x="0" y="0"/>
                  </a:cxn>
                  <a:cxn ang="0">
                    <a:pos x="0" y="1"/>
                  </a:cxn>
                  <a:cxn ang="0">
                    <a:pos x="1" y="1"/>
                  </a:cxn>
                  <a:cxn ang="0">
                    <a:pos x="0" y="0"/>
                  </a:cxn>
                </a:cxnLst>
                <a:rect l="0" t="0" r="0" b="0"/>
                <a:pathLst>
                  <a:path w="1" h="1">
                    <a:moveTo>
                      <a:pt x="0" y="0"/>
                    </a:moveTo>
                    <a:lnTo>
                      <a:pt x="0" y="1"/>
                    </a:ln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2" name="Freeform 287">
                <a:extLst>
                  <a:ext uri="{FF2B5EF4-FFF2-40B4-BE49-F238E27FC236}">
                    <a16:creationId xmlns:a16="http://schemas.microsoft.com/office/drawing/2014/main" xmlns="" id="{8C3BE4CB-35A5-4550-B808-E19157B5A6EE}"/>
                  </a:ext>
                </a:extLst>
              </p:cNvPr>
              <p:cNvSpPr/>
              <p:nvPr/>
            </p:nvSpPr>
            <p:spPr>
              <a:xfrm>
                <a:off x="5299" y="3109"/>
                <a:ext cx="7" cy="9"/>
              </a:xfrm>
              <a:custGeom>
                <a:avLst/>
                <a:gdLst/>
                <a:ahLst/>
                <a:cxnLst>
                  <a:cxn ang="0">
                    <a:pos x="1" y="0"/>
                  </a:cxn>
                  <a:cxn ang="0">
                    <a:pos x="2" y="3"/>
                  </a:cxn>
                  <a:cxn ang="0">
                    <a:pos x="7" y="9"/>
                  </a:cxn>
                  <a:cxn ang="0">
                    <a:pos x="7" y="6"/>
                  </a:cxn>
                  <a:cxn ang="0">
                    <a:pos x="1" y="0"/>
                  </a:cxn>
                </a:cxnLst>
                <a:rect l="0" t="0" r="0" b="0"/>
                <a:pathLst>
                  <a:path w="8" h="11">
                    <a:moveTo>
                      <a:pt x="2" y="0"/>
                    </a:moveTo>
                    <a:cubicBezTo>
                      <a:pt x="5" y="5"/>
                      <a:pt x="0" y="0"/>
                      <a:pt x="3" y="4"/>
                    </a:cubicBezTo>
                    <a:cubicBezTo>
                      <a:pt x="3" y="4"/>
                      <a:pt x="7" y="7"/>
                      <a:pt x="8" y="11"/>
                    </a:cubicBezTo>
                    <a:cubicBezTo>
                      <a:pt x="8" y="8"/>
                      <a:pt x="8" y="8"/>
                      <a:pt x="8" y="8"/>
                    </a:cubicBezTo>
                    <a:cubicBezTo>
                      <a:pt x="7" y="6"/>
                      <a:pt x="4" y="2"/>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3" name="Freeform 288">
                <a:extLst>
                  <a:ext uri="{FF2B5EF4-FFF2-40B4-BE49-F238E27FC236}">
                    <a16:creationId xmlns:a16="http://schemas.microsoft.com/office/drawing/2014/main" xmlns="" id="{B44B0239-9899-4EAA-A6A2-05B178F834E8}"/>
                  </a:ext>
                </a:extLst>
              </p:cNvPr>
              <p:cNvSpPr/>
              <p:nvPr/>
            </p:nvSpPr>
            <p:spPr>
              <a:xfrm>
                <a:off x="5310" y="3118"/>
                <a:ext cx="0" cy="2"/>
              </a:xfrm>
              <a:custGeom>
                <a:avLst/>
                <a:gdLst/>
                <a:ahLst/>
                <a:cxnLst>
                  <a:cxn ang="0">
                    <a:pos x="0" y="2"/>
                  </a:cxn>
                  <a:cxn ang="0">
                    <a:pos x="0" y="0"/>
                  </a:cxn>
                  <a:cxn ang="0">
                    <a:pos x="0" y="2"/>
                  </a:cxn>
                </a:cxnLst>
                <a:rect l="0" t="0" r="0" b="0"/>
                <a:pathLst>
                  <a:path w="1" h="2">
                    <a:moveTo>
                      <a:pt x="0" y="2"/>
                    </a:moveTo>
                    <a:lnTo>
                      <a:pt x="0" y="0"/>
                    </a:lnTo>
                    <a:lnTo>
                      <a:pt x="0"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4" name="Freeform 289">
                <a:extLst>
                  <a:ext uri="{FF2B5EF4-FFF2-40B4-BE49-F238E27FC236}">
                    <a16:creationId xmlns:a16="http://schemas.microsoft.com/office/drawing/2014/main" xmlns="" id="{8B4717E1-ABFE-4D43-8678-F252E70F0864}"/>
                  </a:ext>
                </a:extLst>
              </p:cNvPr>
              <p:cNvSpPr/>
              <p:nvPr/>
            </p:nvSpPr>
            <p:spPr>
              <a:xfrm>
                <a:off x="5304" y="3109"/>
                <a:ext cx="11" cy="13"/>
              </a:xfrm>
              <a:custGeom>
                <a:avLst/>
                <a:gdLst/>
                <a:ahLst/>
                <a:cxnLst>
                  <a:cxn ang="0">
                    <a:pos x="4" y="0"/>
                  </a:cxn>
                  <a:cxn ang="0">
                    <a:pos x="5" y="6"/>
                  </a:cxn>
                  <a:cxn ang="0">
                    <a:pos x="4" y="2"/>
                  </a:cxn>
                  <a:cxn ang="0">
                    <a:pos x="3" y="5"/>
                  </a:cxn>
                  <a:cxn ang="0">
                    <a:pos x="1" y="0"/>
                  </a:cxn>
                  <a:cxn ang="0">
                    <a:pos x="2" y="5"/>
                  </a:cxn>
                  <a:cxn ang="0">
                    <a:pos x="0" y="2"/>
                  </a:cxn>
                  <a:cxn ang="0">
                    <a:pos x="3" y="7"/>
                  </a:cxn>
                  <a:cxn ang="0">
                    <a:pos x="4" y="6"/>
                  </a:cxn>
                  <a:cxn ang="0">
                    <a:pos x="5" y="9"/>
                  </a:cxn>
                  <a:cxn ang="0">
                    <a:pos x="10" y="11"/>
                  </a:cxn>
                  <a:cxn ang="0">
                    <a:pos x="4" y="0"/>
                  </a:cxn>
                </a:cxnLst>
                <a:rect l="0" t="0" r="0" b="0"/>
                <a:pathLst>
                  <a:path w="13" h="15">
                    <a:moveTo>
                      <a:pt x="5" y="0"/>
                    </a:moveTo>
                    <a:cubicBezTo>
                      <a:pt x="7" y="7"/>
                      <a:pt x="7" y="7"/>
                      <a:pt x="7" y="7"/>
                    </a:cubicBezTo>
                    <a:cubicBezTo>
                      <a:pt x="6" y="5"/>
                      <a:pt x="5" y="4"/>
                      <a:pt x="5" y="3"/>
                    </a:cubicBezTo>
                    <a:cubicBezTo>
                      <a:pt x="3" y="3"/>
                      <a:pt x="6" y="6"/>
                      <a:pt x="4" y="6"/>
                    </a:cubicBezTo>
                    <a:cubicBezTo>
                      <a:pt x="1" y="1"/>
                      <a:pt x="6" y="5"/>
                      <a:pt x="2" y="1"/>
                    </a:cubicBezTo>
                    <a:cubicBezTo>
                      <a:pt x="2" y="1"/>
                      <a:pt x="1" y="2"/>
                      <a:pt x="3" y="6"/>
                    </a:cubicBezTo>
                    <a:cubicBezTo>
                      <a:pt x="0" y="3"/>
                      <a:pt x="0" y="3"/>
                      <a:pt x="0" y="3"/>
                    </a:cubicBezTo>
                    <a:cubicBezTo>
                      <a:pt x="4" y="9"/>
                      <a:pt x="4" y="9"/>
                      <a:pt x="4" y="9"/>
                    </a:cubicBezTo>
                    <a:cubicBezTo>
                      <a:pt x="6" y="10"/>
                      <a:pt x="2" y="4"/>
                      <a:pt x="5" y="8"/>
                    </a:cubicBezTo>
                    <a:cubicBezTo>
                      <a:pt x="7" y="10"/>
                      <a:pt x="7" y="11"/>
                      <a:pt x="7" y="11"/>
                    </a:cubicBezTo>
                    <a:cubicBezTo>
                      <a:pt x="6" y="10"/>
                      <a:pt x="12" y="15"/>
                      <a:pt x="12" y="13"/>
                    </a:cubicBezTo>
                    <a:cubicBezTo>
                      <a:pt x="13" y="11"/>
                      <a:pt x="6" y="3"/>
                      <a:pt x="5"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5" name="Freeform 290">
                <a:extLst>
                  <a:ext uri="{FF2B5EF4-FFF2-40B4-BE49-F238E27FC236}">
                    <a16:creationId xmlns:a16="http://schemas.microsoft.com/office/drawing/2014/main" xmlns="" id="{023CCE89-435E-451F-A3C3-B9A0D681A9B4}"/>
                  </a:ext>
                </a:extLst>
              </p:cNvPr>
              <p:cNvSpPr/>
              <p:nvPr/>
            </p:nvSpPr>
            <p:spPr>
              <a:xfrm>
                <a:off x="5312" y="3113"/>
                <a:ext cx="1" cy="3"/>
              </a:xfrm>
              <a:custGeom>
                <a:avLst/>
                <a:gdLst/>
                <a:ahLst/>
                <a:cxnLst>
                  <a:cxn ang="0">
                    <a:pos x="1" y="1"/>
                  </a:cxn>
                  <a:cxn ang="0">
                    <a:pos x="1" y="3"/>
                  </a:cxn>
                  <a:cxn ang="0">
                    <a:pos x="0" y="0"/>
                  </a:cxn>
                  <a:cxn ang="0">
                    <a:pos x="1" y="1"/>
                  </a:cxn>
                </a:cxnLst>
                <a:rect l="0" t="0" r="0" b="0"/>
                <a:pathLst>
                  <a:path w="1" h="3">
                    <a:moveTo>
                      <a:pt x="1" y="1"/>
                    </a:moveTo>
                    <a:lnTo>
                      <a:pt x="1" y="3"/>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6" name="Freeform 291">
                <a:extLst>
                  <a:ext uri="{FF2B5EF4-FFF2-40B4-BE49-F238E27FC236}">
                    <a16:creationId xmlns:a16="http://schemas.microsoft.com/office/drawing/2014/main" xmlns="" id="{2B96DF7B-819C-4590-82DB-8291FE6E2637}"/>
                  </a:ext>
                </a:extLst>
              </p:cNvPr>
              <p:cNvSpPr/>
              <p:nvPr/>
            </p:nvSpPr>
            <p:spPr>
              <a:xfrm>
                <a:off x="5308" y="3106"/>
                <a:ext cx="11" cy="11"/>
              </a:xfrm>
              <a:custGeom>
                <a:avLst/>
                <a:gdLst/>
                <a:ahLst/>
                <a:cxnLst>
                  <a:cxn ang="0">
                    <a:pos x="0" y="0"/>
                  </a:cxn>
                  <a:cxn ang="0">
                    <a:pos x="2" y="4"/>
                  </a:cxn>
                  <a:cxn ang="0">
                    <a:pos x="0" y="2"/>
                  </a:cxn>
                  <a:cxn ang="0">
                    <a:pos x="3" y="5"/>
                  </a:cxn>
                  <a:cxn ang="0">
                    <a:pos x="2" y="3"/>
                  </a:cxn>
                  <a:cxn ang="0">
                    <a:pos x="8" y="8"/>
                  </a:cxn>
                  <a:cxn ang="0">
                    <a:pos x="6" y="7"/>
                  </a:cxn>
                  <a:cxn ang="0">
                    <a:pos x="7" y="5"/>
                  </a:cxn>
                  <a:cxn ang="0">
                    <a:pos x="6" y="4"/>
                  </a:cxn>
                  <a:cxn ang="0">
                    <a:pos x="5" y="2"/>
                  </a:cxn>
                  <a:cxn ang="0">
                    <a:pos x="0" y="0"/>
                  </a:cxn>
                </a:cxnLst>
                <a:rect l="0" t="0" r="0" b="0"/>
                <a:pathLst>
                  <a:path w="13" h="13">
                    <a:moveTo>
                      <a:pt x="1" y="1"/>
                    </a:moveTo>
                    <a:cubicBezTo>
                      <a:pt x="3" y="5"/>
                      <a:pt x="3" y="5"/>
                      <a:pt x="3" y="5"/>
                    </a:cubicBezTo>
                    <a:cubicBezTo>
                      <a:pt x="2" y="5"/>
                      <a:pt x="1" y="4"/>
                      <a:pt x="0" y="3"/>
                    </a:cubicBezTo>
                    <a:cubicBezTo>
                      <a:pt x="1" y="4"/>
                      <a:pt x="3" y="7"/>
                      <a:pt x="4" y="7"/>
                    </a:cubicBezTo>
                    <a:cubicBezTo>
                      <a:pt x="8" y="12"/>
                      <a:pt x="4" y="5"/>
                      <a:pt x="3" y="4"/>
                    </a:cubicBezTo>
                    <a:cubicBezTo>
                      <a:pt x="7" y="4"/>
                      <a:pt x="6" y="6"/>
                      <a:pt x="10" y="10"/>
                    </a:cubicBezTo>
                    <a:cubicBezTo>
                      <a:pt x="9" y="10"/>
                      <a:pt x="8" y="9"/>
                      <a:pt x="8" y="9"/>
                    </a:cubicBezTo>
                    <a:cubicBezTo>
                      <a:pt x="13" y="13"/>
                      <a:pt x="10" y="8"/>
                      <a:pt x="9" y="6"/>
                    </a:cubicBezTo>
                    <a:cubicBezTo>
                      <a:pt x="9" y="6"/>
                      <a:pt x="7" y="4"/>
                      <a:pt x="8" y="5"/>
                    </a:cubicBezTo>
                    <a:cubicBezTo>
                      <a:pt x="7" y="3"/>
                      <a:pt x="7" y="3"/>
                      <a:pt x="7" y="3"/>
                    </a:cubicBezTo>
                    <a:cubicBezTo>
                      <a:pt x="3" y="0"/>
                      <a:pt x="1"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7" name="Freeform 292">
                <a:extLst>
                  <a:ext uri="{FF2B5EF4-FFF2-40B4-BE49-F238E27FC236}">
                    <a16:creationId xmlns:a16="http://schemas.microsoft.com/office/drawing/2014/main" xmlns="" id="{6B0AD781-B62B-4DBB-BD07-30866FCD9348}"/>
                  </a:ext>
                </a:extLst>
              </p:cNvPr>
              <p:cNvSpPr/>
              <p:nvPr/>
            </p:nvSpPr>
            <p:spPr>
              <a:xfrm>
                <a:off x="5307" y="3107"/>
                <a:ext cx="1" cy="2"/>
              </a:xfrm>
              <a:custGeom>
                <a:avLst/>
                <a:gdLst/>
                <a:ahLst/>
                <a:cxnLst>
                  <a:cxn ang="0">
                    <a:pos x="0" y="2"/>
                  </a:cxn>
                  <a:cxn ang="0">
                    <a:pos x="1" y="2"/>
                  </a:cxn>
                  <a:cxn ang="0">
                    <a:pos x="0" y="2"/>
                  </a:cxn>
                </a:cxnLst>
                <a:rect l="0" t="0" r="0" b="0"/>
                <a:pathLst>
                  <a:path w="2" h="2">
                    <a:moveTo>
                      <a:pt x="1" y="2"/>
                    </a:moveTo>
                    <a:cubicBezTo>
                      <a:pt x="1" y="1"/>
                      <a:pt x="2" y="1"/>
                      <a:pt x="2" y="2"/>
                    </a:cubicBezTo>
                    <a:cubicBezTo>
                      <a:pt x="1" y="1"/>
                      <a:pt x="0" y="0"/>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8" name="Freeform 293">
                <a:extLst>
                  <a:ext uri="{FF2B5EF4-FFF2-40B4-BE49-F238E27FC236}">
                    <a16:creationId xmlns:a16="http://schemas.microsoft.com/office/drawing/2014/main" xmlns="" id="{9A83CEE5-4DE8-424C-86FA-0193D3074F4B}"/>
                  </a:ext>
                </a:extLst>
              </p:cNvPr>
              <p:cNvSpPr/>
              <p:nvPr/>
            </p:nvSpPr>
            <p:spPr>
              <a:xfrm>
                <a:off x="5316" y="3111"/>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59" name="Freeform 294">
                <a:extLst>
                  <a:ext uri="{FF2B5EF4-FFF2-40B4-BE49-F238E27FC236}">
                    <a16:creationId xmlns:a16="http://schemas.microsoft.com/office/drawing/2014/main" xmlns="" id="{3F71D15D-2E81-48CE-AE44-5A263B650FDB}"/>
                  </a:ext>
                </a:extLst>
              </p:cNvPr>
              <p:cNvSpPr/>
              <p:nvPr/>
            </p:nvSpPr>
            <p:spPr>
              <a:xfrm>
                <a:off x="5311" y="3105"/>
                <a:ext cx="2" cy="2"/>
              </a:xfrm>
              <a:custGeom>
                <a:avLst/>
                <a:gdLst/>
                <a:ahLst/>
                <a:cxnLst>
                  <a:cxn ang="0">
                    <a:pos x="1" y="2"/>
                  </a:cxn>
                  <a:cxn ang="0">
                    <a:pos x="2" y="2"/>
                  </a:cxn>
                  <a:cxn ang="0">
                    <a:pos x="0" y="0"/>
                  </a:cxn>
                  <a:cxn ang="0">
                    <a:pos x="1" y="2"/>
                  </a:cxn>
                </a:cxnLst>
                <a:rect l="0" t="0" r="0" b="0"/>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0" name="Freeform 295">
                <a:extLst>
                  <a:ext uri="{FF2B5EF4-FFF2-40B4-BE49-F238E27FC236}">
                    <a16:creationId xmlns:a16="http://schemas.microsoft.com/office/drawing/2014/main" xmlns="" id="{D4EA8171-3DB6-4158-8E59-004A6E340613}"/>
                  </a:ext>
                </a:extLst>
              </p:cNvPr>
              <p:cNvSpPr/>
              <p:nvPr/>
            </p:nvSpPr>
            <p:spPr>
              <a:xfrm>
                <a:off x="5310" y="3082"/>
                <a:ext cx="24" cy="30"/>
              </a:xfrm>
              <a:custGeom>
                <a:avLst/>
                <a:gdLst/>
                <a:ahLst/>
                <a:cxnLst>
                  <a:cxn ang="0">
                    <a:pos x="23" y="3"/>
                  </a:cxn>
                  <a:cxn ang="0">
                    <a:pos x="19" y="3"/>
                  </a:cxn>
                  <a:cxn ang="0">
                    <a:pos x="16" y="1"/>
                  </a:cxn>
                  <a:cxn ang="0">
                    <a:pos x="10" y="0"/>
                  </a:cxn>
                  <a:cxn ang="0">
                    <a:pos x="13" y="2"/>
                  </a:cxn>
                  <a:cxn ang="0">
                    <a:pos x="9" y="1"/>
                  </a:cxn>
                  <a:cxn ang="0">
                    <a:pos x="10" y="5"/>
                  </a:cxn>
                  <a:cxn ang="0">
                    <a:pos x="11" y="9"/>
                  </a:cxn>
                  <a:cxn ang="0">
                    <a:pos x="4" y="17"/>
                  </a:cxn>
                  <a:cxn ang="0">
                    <a:pos x="8" y="21"/>
                  </a:cxn>
                  <a:cxn ang="0">
                    <a:pos x="5" y="20"/>
                  </a:cxn>
                  <a:cxn ang="0">
                    <a:pos x="5" y="19"/>
                  </a:cxn>
                  <a:cxn ang="0">
                    <a:pos x="2" y="20"/>
                  </a:cxn>
                  <a:cxn ang="0">
                    <a:pos x="7" y="25"/>
                  </a:cxn>
                  <a:cxn ang="0">
                    <a:pos x="1" y="21"/>
                  </a:cxn>
                  <a:cxn ang="0">
                    <a:pos x="4" y="25"/>
                  </a:cxn>
                  <a:cxn ang="0">
                    <a:pos x="7" y="27"/>
                  </a:cxn>
                  <a:cxn ang="0">
                    <a:pos x="9" y="30"/>
                  </a:cxn>
                  <a:cxn ang="0">
                    <a:pos x="8" y="19"/>
                  </a:cxn>
                  <a:cxn ang="0">
                    <a:pos x="10" y="21"/>
                  </a:cxn>
                  <a:cxn ang="0">
                    <a:pos x="15" y="18"/>
                  </a:cxn>
                  <a:cxn ang="0">
                    <a:pos x="12" y="14"/>
                  </a:cxn>
                  <a:cxn ang="0">
                    <a:pos x="14" y="14"/>
                  </a:cxn>
                  <a:cxn ang="0">
                    <a:pos x="12" y="13"/>
                  </a:cxn>
                  <a:cxn ang="0">
                    <a:pos x="15" y="13"/>
                  </a:cxn>
                  <a:cxn ang="0">
                    <a:pos x="10" y="10"/>
                  </a:cxn>
                  <a:cxn ang="0">
                    <a:pos x="19" y="11"/>
                  </a:cxn>
                  <a:cxn ang="0">
                    <a:pos x="16" y="10"/>
                  </a:cxn>
                  <a:cxn ang="0">
                    <a:pos x="14" y="9"/>
                  </a:cxn>
                  <a:cxn ang="0">
                    <a:pos x="19" y="10"/>
                  </a:cxn>
                  <a:cxn ang="0">
                    <a:pos x="17" y="7"/>
                  </a:cxn>
                  <a:cxn ang="0">
                    <a:pos x="14" y="6"/>
                  </a:cxn>
                  <a:cxn ang="0">
                    <a:pos x="16" y="4"/>
                  </a:cxn>
                  <a:cxn ang="0">
                    <a:pos x="21" y="7"/>
                  </a:cxn>
                  <a:cxn ang="0">
                    <a:pos x="24" y="7"/>
                  </a:cxn>
                  <a:cxn ang="0">
                    <a:pos x="17" y="3"/>
                  </a:cxn>
                  <a:cxn ang="0">
                    <a:pos x="23" y="3"/>
                  </a:cxn>
                </a:cxnLst>
                <a:rect l="0" t="0" r="0" b="0"/>
                <a:pathLst>
                  <a:path w="29" h="36">
                    <a:moveTo>
                      <a:pt x="28" y="4"/>
                    </a:moveTo>
                    <a:cubicBezTo>
                      <a:pt x="25" y="3"/>
                      <a:pt x="24" y="3"/>
                      <a:pt x="24" y="4"/>
                    </a:cubicBezTo>
                    <a:cubicBezTo>
                      <a:pt x="21" y="3"/>
                      <a:pt x="22" y="2"/>
                      <a:pt x="20" y="2"/>
                    </a:cubicBezTo>
                    <a:cubicBezTo>
                      <a:pt x="18" y="2"/>
                      <a:pt x="17" y="1"/>
                      <a:pt x="13" y="0"/>
                    </a:cubicBezTo>
                    <a:cubicBezTo>
                      <a:pt x="13" y="1"/>
                      <a:pt x="17" y="2"/>
                      <a:pt x="16" y="3"/>
                    </a:cubicBezTo>
                    <a:cubicBezTo>
                      <a:pt x="12" y="2"/>
                      <a:pt x="12" y="2"/>
                      <a:pt x="12" y="2"/>
                    </a:cubicBezTo>
                    <a:cubicBezTo>
                      <a:pt x="14" y="4"/>
                      <a:pt x="16" y="7"/>
                      <a:pt x="13" y="7"/>
                    </a:cubicBezTo>
                    <a:cubicBezTo>
                      <a:pt x="12" y="8"/>
                      <a:pt x="13" y="9"/>
                      <a:pt x="14" y="11"/>
                    </a:cubicBezTo>
                    <a:cubicBezTo>
                      <a:pt x="10" y="14"/>
                      <a:pt x="11" y="19"/>
                      <a:pt x="6" y="21"/>
                    </a:cubicBezTo>
                    <a:cubicBezTo>
                      <a:pt x="10" y="26"/>
                      <a:pt x="10" y="26"/>
                      <a:pt x="10" y="26"/>
                    </a:cubicBezTo>
                    <a:cubicBezTo>
                      <a:pt x="8" y="24"/>
                      <a:pt x="10" y="27"/>
                      <a:pt x="7" y="24"/>
                    </a:cubicBezTo>
                    <a:cubicBezTo>
                      <a:pt x="7" y="24"/>
                      <a:pt x="7" y="24"/>
                      <a:pt x="7" y="23"/>
                    </a:cubicBezTo>
                    <a:cubicBezTo>
                      <a:pt x="2" y="21"/>
                      <a:pt x="6" y="26"/>
                      <a:pt x="3" y="25"/>
                    </a:cubicBezTo>
                    <a:cubicBezTo>
                      <a:pt x="4" y="26"/>
                      <a:pt x="9" y="29"/>
                      <a:pt x="9" y="30"/>
                    </a:cubicBezTo>
                    <a:cubicBezTo>
                      <a:pt x="4" y="25"/>
                      <a:pt x="8" y="31"/>
                      <a:pt x="2" y="26"/>
                    </a:cubicBezTo>
                    <a:cubicBezTo>
                      <a:pt x="0" y="26"/>
                      <a:pt x="6" y="30"/>
                      <a:pt x="5" y="31"/>
                    </a:cubicBezTo>
                    <a:cubicBezTo>
                      <a:pt x="7" y="34"/>
                      <a:pt x="7" y="31"/>
                      <a:pt x="9" y="33"/>
                    </a:cubicBezTo>
                    <a:cubicBezTo>
                      <a:pt x="12" y="36"/>
                      <a:pt x="7" y="33"/>
                      <a:pt x="11" y="36"/>
                    </a:cubicBezTo>
                    <a:cubicBezTo>
                      <a:pt x="14" y="36"/>
                      <a:pt x="11" y="27"/>
                      <a:pt x="10" y="23"/>
                    </a:cubicBezTo>
                    <a:cubicBezTo>
                      <a:pt x="13" y="26"/>
                      <a:pt x="13" y="26"/>
                      <a:pt x="13" y="26"/>
                    </a:cubicBezTo>
                    <a:cubicBezTo>
                      <a:pt x="12" y="22"/>
                      <a:pt x="13" y="20"/>
                      <a:pt x="19" y="22"/>
                    </a:cubicBezTo>
                    <a:cubicBezTo>
                      <a:pt x="16" y="21"/>
                      <a:pt x="22" y="21"/>
                      <a:pt x="15" y="17"/>
                    </a:cubicBezTo>
                    <a:cubicBezTo>
                      <a:pt x="17" y="18"/>
                      <a:pt x="16" y="18"/>
                      <a:pt x="17" y="17"/>
                    </a:cubicBezTo>
                    <a:cubicBezTo>
                      <a:pt x="15" y="16"/>
                      <a:pt x="15" y="16"/>
                      <a:pt x="15" y="16"/>
                    </a:cubicBezTo>
                    <a:cubicBezTo>
                      <a:pt x="16" y="15"/>
                      <a:pt x="19" y="17"/>
                      <a:pt x="19" y="16"/>
                    </a:cubicBezTo>
                    <a:cubicBezTo>
                      <a:pt x="16" y="15"/>
                      <a:pt x="15" y="14"/>
                      <a:pt x="13" y="13"/>
                    </a:cubicBezTo>
                    <a:cubicBezTo>
                      <a:pt x="17" y="13"/>
                      <a:pt x="21" y="14"/>
                      <a:pt x="24" y="14"/>
                    </a:cubicBezTo>
                    <a:cubicBezTo>
                      <a:pt x="20" y="13"/>
                      <a:pt x="20" y="13"/>
                      <a:pt x="20" y="13"/>
                    </a:cubicBezTo>
                    <a:cubicBezTo>
                      <a:pt x="22" y="13"/>
                      <a:pt x="19" y="12"/>
                      <a:pt x="17" y="11"/>
                    </a:cubicBezTo>
                    <a:cubicBezTo>
                      <a:pt x="18" y="10"/>
                      <a:pt x="22" y="12"/>
                      <a:pt x="24" y="13"/>
                    </a:cubicBezTo>
                    <a:cubicBezTo>
                      <a:pt x="26" y="12"/>
                      <a:pt x="18" y="9"/>
                      <a:pt x="21" y="9"/>
                    </a:cubicBezTo>
                    <a:cubicBezTo>
                      <a:pt x="17" y="8"/>
                      <a:pt x="17" y="8"/>
                      <a:pt x="17" y="8"/>
                    </a:cubicBezTo>
                    <a:cubicBezTo>
                      <a:pt x="17" y="6"/>
                      <a:pt x="21" y="7"/>
                      <a:pt x="20" y="5"/>
                    </a:cubicBezTo>
                    <a:cubicBezTo>
                      <a:pt x="25" y="6"/>
                      <a:pt x="24" y="7"/>
                      <a:pt x="26" y="9"/>
                    </a:cubicBezTo>
                    <a:cubicBezTo>
                      <a:pt x="27" y="9"/>
                      <a:pt x="27" y="8"/>
                      <a:pt x="29" y="9"/>
                    </a:cubicBezTo>
                    <a:cubicBezTo>
                      <a:pt x="21" y="4"/>
                      <a:pt x="21" y="4"/>
                      <a:pt x="21" y="4"/>
                    </a:cubicBezTo>
                    <a:cubicBezTo>
                      <a:pt x="27" y="6"/>
                      <a:pt x="27" y="4"/>
                      <a:pt x="28" y="4"/>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1" name="Freeform 296">
                <a:extLst>
                  <a:ext uri="{FF2B5EF4-FFF2-40B4-BE49-F238E27FC236}">
                    <a16:creationId xmlns:a16="http://schemas.microsoft.com/office/drawing/2014/main" xmlns="" id="{D2639C7D-5EDB-4AFF-A92B-CCFE1D08E2D7}"/>
                  </a:ext>
                </a:extLst>
              </p:cNvPr>
              <p:cNvSpPr/>
              <p:nvPr/>
            </p:nvSpPr>
            <p:spPr>
              <a:xfrm>
                <a:off x="5334" y="3090"/>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2" name="Freeform 297">
                <a:extLst>
                  <a:ext uri="{FF2B5EF4-FFF2-40B4-BE49-F238E27FC236}">
                    <a16:creationId xmlns:a16="http://schemas.microsoft.com/office/drawing/2014/main" xmlns="" id="{D1807953-AB55-4241-817E-290664A85ABE}"/>
                  </a:ext>
                </a:extLst>
              </p:cNvPr>
              <p:cNvSpPr/>
              <p:nvPr/>
            </p:nvSpPr>
            <p:spPr>
              <a:xfrm>
                <a:off x="5333" y="3086"/>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3" name="Rectangle 298">
                <a:extLst>
                  <a:ext uri="{FF2B5EF4-FFF2-40B4-BE49-F238E27FC236}">
                    <a16:creationId xmlns:a16="http://schemas.microsoft.com/office/drawing/2014/main" xmlns="" id="{72FBDC78-390E-4C2D-BD29-9E3F83D0E561}"/>
                  </a:ext>
                </a:extLst>
              </p:cNvPr>
              <p:cNvSpPr/>
              <p:nvPr/>
            </p:nvSpPr>
            <p:spPr>
              <a:xfrm>
                <a:off x="5321" y="3088"/>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364" name="Freeform 299">
                <a:extLst>
                  <a:ext uri="{FF2B5EF4-FFF2-40B4-BE49-F238E27FC236}">
                    <a16:creationId xmlns:a16="http://schemas.microsoft.com/office/drawing/2014/main" xmlns="" id="{0CA5E050-6F2D-4A26-AEE3-846C8467B99B}"/>
                  </a:ext>
                </a:extLst>
              </p:cNvPr>
              <p:cNvSpPr/>
              <p:nvPr/>
            </p:nvSpPr>
            <p:spPr>
              <a:xfrm>
                <a:off x="5330" y="3094"/>
                <a:ext cx="3" cy="1"/>
              </a:xfrm>
              <a:custGeom>
                <a:avLst/>
                <a:gdLst/>
                <a:ahLst/>
                <a:cxnLst>
                  <a:cxn ang="0">
                    <a:pos x="3" y="1"/>
                  </a:cxn>
                  <a:cxn ang="0">
                    <a:pos x="0" y="0"/>
                  </a:cxn>
                  <a:cxn ang="0">
                    <a:pos x="3" y="1"/>
                  </a:cxn>
                </a:cxnLst>
                <a:rect l="0" t="0" r="0" b="0"/>
                <a:pathLst>
                  <a:path w="4" h="1">
                    <a:moveTo>
                      <a:pt x="4" y="1"/>
                    </a:moveTo>
                    <a:cubicBezTo>
                      <a:pt x="0" y="0"/>
                      <a:pt x="0" y="0"/>
                      <a:pt x="0" y="0"/>
                    </a:cubicBezTo>
                    <a:cubicBezTo>
                      <a:pt x="2" y="1"/>
                      <a:pt x="3" y="1"/>
                      <a:pt x="4"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5" name="Freeform 300">
                <a:extLst>
                  <a:ext uri="{FF2B5EF4-FFF2-40B4-BE49-F238E27FC236}">
                    <a16:creationId xmlns:a16="http://schemas.microsoft.com/office/drawing/2014/main" xmlns="" id="{6DCC2EE1-F25D-47EE-80C4-953B496D54A2}"/>
                  </a:ext>
                </a:extLst>
              </p:cNvPr>
              <p:cNvSpPr/>
              <p:nvPr/>
            </p:nvSpPr>
            <p:spPr>
              <a:xfrm>
                <a:off x="5326" y="3100"/>
                <a:ext cx="3" cy="1"/>
              </a:xfrm>
              <a:custGeom>
                <a:avLst/>
                <a:gdLst/>
                <a:ahLst/>
                <a:cxnLst>
                  <a:cxn ang="0">
                    <a:pos x="0" y="0"/>
                  </a:cxn>
                  <a:cxn ang="0">
                    <a:pos x="3" y="1"/>
                  </a:cxn>
                  <a:cxn ang="0">
                    <a:pos x="0" y="0"/>
                  </a:cxn>
                </a:cxnLst>
                <a:rect l="0" t="0" r="0" b="0"/>
                <a:pathLst>
                  <a:path w="3" h="2">
                    <a:moveTo>
                      <a:pt x="0" y="0"/>
                    </a:moveTo>
                    <a:cubicBezTo>
                      <a:pt x="3" y="2"/>
                      <a:pt x="3" y="2"/>
                      <a:pt x="3" y="2"/>
                    </a:cubicBezTo>
                    <a:cubicBezTo>
                      <a:pt x="3" y="1"/>
                      <a:pt x="2"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6" name="Freeform 301">
                <a:extLst>
                  <a:ext uri="{FF2B5EF4-FFF2-40B4-BE49-F238E27FC236}">
                    <a16:creationId xmlns:a16="http://schemas.microsoft.com/office/drawing/2014/main" xmlns="" id="{CDAC3DE6-F55C-47E0-82FE-950CC2B20A86}"/>
                  </a:ext>
                </a:extLst>
              </p:cNvPr>
              <p:cNvSpPr/>
              <p:nvPr/>
            </p:nvSpPr>
            <p:spPr>
              <a:xfrm>
                <a:off x="5334" y="3087"/>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7" name="Freeform 302">
                <a:extLst>
                  <a:ext uri="{FF2B5EF4-FFF2-40B4-BE49-F238E27FC236}">
                    <a16:creationId xmlns:a16="http://schemas.microsoft.com/office/drawing/2014/main" xmlns="" id="{7AB9A667-14F9-40AD-9274-BACEC0958499}"/>
                  </a:ext>
                </a:extLst>
              </p:cNvPr>
              <p:cNvSpPr/>
              <p:nvPr/>
            </p:nvSpPr>
            <p:spPr>
              <a:xfrm>
                <a:off x="5317" y="3069"/>
                <a:ext cx="20" cy="15"/>
              </a:xfrm>
              <a:custGeom>
                <a:avLst/>
                <a:gdLst/>
                <a:ahLst/>
                <a:cxnLst>
                  <a:cxn ang="0">
                    <a:pos x="3" y="1"/>
                  </a:cxn>
                  <a:cxn ang="0">
                    <a:pos x="1" y="3"/>
                  </a:cxn>
                  <a:cxn ang="0">
                    <a:pos x="10" y="4"/>
                  </a:cxn>
                  <a:cxn ang="0">
                    <a:pos x="2" y="4"/>
                  </a:cxn>
                  <a:cxn ang="0">
                    <a:pos x="8" y="9"/>
                  </a:cxn>
                  <a:cxn ang="0">
                    <a:pos x="5" y="8"/>
                  </a:cxn>
                  <a:cxn ang="0">
                    <a:pos x="13" y="11"/>
                  </a:cxn>
                  <a:cxn ang="0">
                    <a:pos x="4" y="10"/>
                  </a:cxn>
                  <a:cxn ang="0">
                    <a:pos x="3" y="10"/>
                  </a:cxn>
                  <a:cxn ang="0">
                    <a:pos x="5" y="12"/>
                  </a:cxn>
                  <a:cxn ang="0">
                    <a:pos x="10" y="14"/>
                  </a:cxn>
                  <a:cxn ang="0">
                    <a:pos x="15" y="15"/>
                  </a:cxn>
                  <a:cxn ang="0">
                    <a:pos x="12" y="12"/>
                  </a:cxn>
                  <a:cxn ang="0">
                    <a:pos x="15" y="12"/>
                  </a:cxn>
                  <a:cxn ang="0">
                    <a:pos x="13" y="11"/>
                  </a:cxn>
                  <a:cxn ang="0">
                    <a:pos x="16" y="11"/>
                  </a:cxn>
                  <a:cxn ang="0">
                    <a:pos x="13" y="10"/>
                  </a:cxn>
                  <a:cxn ang="0">
                    <a:pos x="15" y="10"/>
                  </a:cxn>
                  <a:cxn ang="0">
                    <a:pos x="10" y="9"/>
                  </a:cxn>
                  <a:cxn ang="0">
                    <a:pos x="15" y="8"/>
                  </a:cxn>
                  <a:cxn ang="0">
                    <a:pos x="11" y="8"/>
                  </a:cxn>
                  <a:cxn ang="0">
                    <a:pos x="16" y="4"/>
                  </a:cxn>
                  <a:cxn ang="0">
                    <a:pos x="13" y="4"/>
                  </a:cxn>
                  <a:cxn ang="0">
                    <a:pos x="15" y="6"/>
                  </a:cxn>
                  <a:cxn ang="0">
                    <a:pos x="7" y="6"/>
                  </a:cxn>
                  <a:cxn ang="0">
                    <a:pos x="14" y="3"/>
                  </a:cxn>
                  <a:cxn ang="0">
                    <a:pos x="13" y="1"/>
                  </a:cxn>
                  <a:cxn ang="0">
                    <a:pos x="14" y="1"/>
                  </a:cxn>
                  <a:cxn ang="0">
                    <a:pos x="10" y="0"/>
                  </a:cxn>
                  <a:cxn ang="0">
                    <a:pos x="10" y="0"/>
                  </a:cxn>
                  <a:cxn ang="0">
                    <a:pos x="7" y="0"/>
                  </a:cxn>
                  <a:cxn ang="0">
                    <a:pos x="9" y="0"/>
                  </a:cxn>
                  <a:cxn ang="0">
                    <a:pos x="4" y="0"/>
                  </a:cxn>
                  <a:cxn ang="0">
                    <a:pos x="7" y="0"/>
                  </a:cxn>
                  <a:cxn ang="0">
                    <a:pos x="3" y="1"/>
                  </a:cxn>
                </a:cxnLst>
                <a:rect l="0" t="0" r="0" b="0"/>
                <a:pathLst>
                  <a:path w="24" h="19">
                    <a:moveTo>
                      <a:pt x="4" y="2"/>
                    </a:moveTo>
                    <a:cubicBezTo>
                      <a:pt x="0" y="4"/>
                      <a:pt x="2" y="4"/>
                      <a:pt x="2" y="5"/>
                    </a:cubicBezTo>
                    <a:cubicBezTo>
                      <a:pt x="4" y="6"/>
                      <a:pt x="11" y="4"/>
                      <a:pt x="12" y="6"/>
                    </a:cubicBezTo>
                    <a:cubicBezTo>
                      <a:pt x="3" y="6"/>
                      <a:pt x="3" y="6"/>
                      <a:pt x="3" y="6"/>
                    </a:cubicBezTo>
                    <a:cubicBezTo>
                      <a:pt x="3" y="8"/>
                      <a:pt x="1" y="10"/>
                      <a:pt x="10" y="12"/>
                    </a:cubicBezTo>
                    <a:cubicBezTo>
                      <a:pt x="8" y="12"/>
                      <a:pt x="7" y="12"/>
                      <a:pt x="6" y="11"/>
                    </a:cubicBezTo>
                    <a:cubicBezTo>
                      <a:pt x="6" y="13"/>
                      <a:pt x="19" y="13"/>
                      <a:pt x="16" y="15"/>
                    </a:cubicBezTo>
                    <a:cubicBezTo>
                      <a:pt x="10" y="12"/>
                      <a:pt x="10" y="15"/>
                      <a:pt x="5" y="13"/>
                    </a:cubicBezTo>
                    <a:cubicBezTo>
                      <a:pt x="4" y="13"/>
                      <a:pt x="4" y="13"/>
                      <a:pt x="4" y="13"/>
                    </a:cubicBezTo>
                    <a:cubicBezTo>
                      <a:pt x="4" y="14"/>
                      <a:pt x="7" y="16"/>
                      <a:pt x="6" y="16"/>
                    </a:cubicBezTo>
                    <a:cubicBezTo>
                      <a:pt x="9" y="17"/>
                      <a:pt x="12" y="17"/>
                      <a:pt x="12" y="18"/>
                    </a:cubicBezTo>
                    <a:cubicBezTo>
                      <a:pt x="13" y="18"/>
                      <a:pt x="16" y="18"/>
                      <a:pt x="18" y="19"/>
                    </a:cubicBezTo>
                    <a:cubicBezTo>
                      <a:pt x="16" y="17"/>
                      <a:pt x="17" y="17"/>
                      <a:pt x="15" y="16"/>
                    </a:cubicBezTo>
                    <a:cubicBezTo>
                      <a:pt x="18" y="16"/>
                      <a:pt x="15" y="16"/>
                      <a:pt x="19" y="16"/>
                    </a:cubicBezTo>
                    <a:cubicBezTo>
                      <a:pt x="16" y="15"/>
                      <a:pt x="16" y="15"/>
                      <a:pt x="16" y="15"/>
                    </a:cubicBezTo>
                    <a:cubicBezTo>
                      <a:pt x="17" y="15"/>
                      <a:pt x="19" y="16"/>
                      <a:pt x="20" y="15"/>
                    </a:cubicBezTo>
                    <a:cubicBezTo>
                      <a:pt x="18" y="15"/>
                      <a:pt x="16" y="14"/>
                      <a:pt x="16" y="13"/>
                    </a:cubicBezTo>
                    <a:cubicBezTo>
                      <a:pt x="18" y="13"/>
                      <a:pt x="18" y="13"/>
                      <a:pt x="18" y="13"/>
                    </a:cubicBezTo>
                    <a:cubicBezTo>
                      <a:pt x="16" y="13"/>
                      <a:pt x="18" y="12"/>
                      <a:pt x="13" y="12"/>
                    </a:cubicBezTo>
                    <a:cubicBezTo>
                      <a:pt x="18" y="11"/>
                      <a:pt x="18" y="11"/>
                      <a:pt x="18" y="11"/>
                    </a:cubicBezTo>
                    <a:cubicBezTo>
                      <a:pt x="14" y="11"/>
                      <a:pt x="14" y="11"/>
                      <a:pt x="14" y="11"/>
                    </a:cubicBezTo>
                    <a:cubicBezTo>
                      <a:pt x="16" y="10"/>
                      <a:pt x="24" y="9"/>
                      <a:pt x="20" y="6"/>
                    </a:cubicBezTo>
                    <a:cubicBezTo>
                      <a:pt x="18" y="7"/>
                      <a:pt x="17" y="7"/>
                      <a:pt x="16" y="6"/>
                    </a:cubicBezTo>
                    <a:cubicBezTo>
                      <a:pt x="14" y="7"/>
                      <a:pt x="19" y="7"/>
                      <a:pt x="19" y="8"/>
                    </a:cubicBezTo>
                    <a:cubicBezTo>
                      <a:pt x="16" y="9"/>
                      <a:pt x="11" y="7"/>
                      <a:pt x="9" y="8"/>
                    </a:cubicBezTo>
                    <a:cubicBezTo>
                      <a:pt x="13" y="7"/>
                      <a:pt x="9" y="6"/>
                      <a:pt x="17" y="5"/>
                    </a:cubicBezTo>
                    <a:cubicBezTo>
                      <a:pt x="18" y="4"/>
                      <a:pt x="14" y="4"/>
                      <a:pt x="16" y="2"/>
                    </a:cubicBezTo>
                    <a:cubicBezTo>
                      <a:pt x="17" y="2"/>
                      <a:pt x="17" y="2"/>
                      <a:pt x="17" y="2"/>
                    </a:cubicBezTo>
                    <a:cubicBezTo>
                      <a:pt x="11" y="3"/>
                      <a:pt x="19" y="0"/>
                      <a:pt x="13" y="0"/>
                    </a:cubicBezTo>
                    <a:cubicBezTo>
                      <a:pt x="12" y="1"/>
                      <a:pt x="12" y="1"/>
                      <a:pt x="12" y="1"/>
                    </a:cubicBezTo>
                    <a:cubicBezTo>
                      <a:pt x="10" y="2"/>
                      <a:pt x="10" y="1"/>
                      <a:pt x="9" y="1"/>
                    </a:cubicBezTo>
                    <a:cubicBezTo>
                      <a:pt x="10" y="1"/>
                      <a:pt x="10" y="1"/>
                      <a:pt x="11" y="0"/>
                    </a:cubicBezTo>
                    <a:cubicBezTo>
                      <a:pt x="7" y="1"/>
                      <a:pt x="6" y="0"/>
                      <a:pt x="5" y="0"/>
                    </a:cubicBezTo>
                    <a:cubicBezTo>
                      <a:pt x="4" y="1"/>
                      <a:pt x="8" y="1"/>
                      <a:pt x="9" y="1"/>
                    </a:cubicBezTo>
                    <a:cubicBezTo>
                      <a:pt x="7" y="1"/>
                      <a:pt x="3" y="2"/>
                      <a:pt x="4"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8" name="Freeform 303">
                <a:extLst>
                  <a:ext uri="{FF2B5EF4-FFF2-40B4-BE49-F238E27FC236}">
                    <a16:creationId xmlns:a16="http://schemas.microsoft.com/office/drawing/2014/main" xmlns="" id="{E8EBA04A-A9E1-48DC-B3DC-982F2227432C}"/>
                  </a:ext>
                </a:extLst>
              </p:cNvPr>
              <p:cNvSpPr/>
              <p:nvPr/>
            </p:nvSpPr>
            <p:spPr>
              <a:xfrm>
                <a:off x="5332" y="3079"/>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0" y="1"/>
                      <a:pt x="0" y="1"/>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69" name="Freeform 304">
                <a:extLst>
                  <a:ext uri="{FF2B5EF4-FFF2-40B4-BE49-F238E27FC236}">
                    <a16:creationId xmlns:a16="http://schemas.microsoft.com/office/drawing/2014/main" xmlns="" id="{6A1899C2-25F8-41F4-926E-AE19405ED953}"/>
                  </a:ext>
                </a:extLst>
              </p:cNvPr>
              <p:cNvSpPr/>
              <p:nvPr/>
            </p:nvSpPr>
            <p:spPr>
              <a:xfrm>
                <a:off x="5312" y="3058"/>
                <a:ext cx="23" cy="11"/>
              </a:xfrm>
              <a:custGeom>
                <a:avLst/>
                <a:gdLst/>
                <a:ahLst/>
                <a:cxnLst>
                  <a:cxn ang="0">
                    <a:pos x="11" y="5"/>
                  </a:cxn>
                  <a:cxn ang="0">
                    <a:pos x="15" y="3"/>
                  </a:cxn>
                  <a:cxn ang="0">
                    <a:pos x="8" y="7"/>
                  </a:cxn>
                  <a:cxn ang="0">
                    <a:pos x="6" y="7"/>
                  </a:cxn>
                  <a:cxn ang="0">
                    <a:pos x="12" y="3"/>
                  </a:cxn>
                  <a:cxn ang="0">
                    <a:pos x="12" y="1"/>
                  </a:cxn>
                  <a:cxn ang="0">
                    <a:pos x="9" y="4"/>
                  </a:cxn>
                  <a:cxn ang="0">
                    <a:pos x="6" y="5"/>
                  </a:cxn>
                  <a:cxn ang="0">
                    <a:pos x="7" y="4"/>
                  </a:cxn>
                  <a:cxn ang="0">
                    <a:pos x="11" y="0"/>
                  </a:cxn>
                  <a:cxn ang="0">
                    <a:pos x="0" y="7"/>
                  </a:cxn>
                  <a:cxn ang="0">
                    <a:pos x="1" y="7"/>
                  </a:cxn>
                  <a:cxn ang="0">
                    <a:pos x="5" y="2"/>
                  </a:cxn>
                  <a:cxn ang="0">
                    <a:pos x="5" y="4"/>
                  </a:cxn>
                  <a:cxn ang="0">
                    <a:pos x="2" y="6"/>
                  </a:cxn>
                  <a:cxn ang="0">
                    <a:pos x="5" y="11"/>
                  </a:cxn>
                  <a:cxn ang="0">
                    <a:pos x="5" y="10"/>
                  </a:cxn>
                  <a:cxn ang="0">
                    <a:pos x="8" y="9"/>
                  </a:cxn>
                  <a:cxn ang="0">
                    <a:pos x="13" y="6"/>
                  </a:cxn>
                  <a:cxn ang="0">
                    <a:pos x="11" y="8"/>
                  </a:cxn>
                  <a:cxn ang="0">
                    <a:pos x="17" y="5"/>
                  </a:cxn>
                  <a:cxn ang="0">
                    <a:pos x="19" y="6"/>
                  </a:cxn>
                  <a:cxn ang="0">
                    <a:pos x="18" y="3"/>
                  </a:cxn>
                  <a:cxn ang="0">
                    <a:pos x="11" y="5"/>
                  </a:cxn>
                </a:cxnLst>
                <a:rect l="0" t="0" r="0" b="0"/>
                <a:pathLst>
                  <a:path w="29" h="13">
                    <a:moveTo>
                      <a:pt x="15" y="7"/>
                    </a:moveTo>
                    <a:cubicBezTo>
                      <a:pt x="16" y="6"/>
                      <a:pt x="18" y="6"/>
                      <a:pt x="20" y="4"/>
                    </a:cubicBezTo>
                    <a:cubicBezTo>
                      <a:pt x="17" y="5"/>
                      <a:pt x="15" y="8"/>
                      <a:pt x="11" y="9"/>
                    </a:cubicBezTo>
                    <a:cubicBezTo>
                      <a:pt x="13" y="8"/>
                      <a:pt x="9" y="9"/>
                      <a:pt x="8" y="9"/>
                    </a:cubicBezTo>
                    <a:cubicBezTo>
                      <a:pt x="11" y="8"/>
                      <a:pt x="15" y="5"/>
                      <a:pt x="16" y="4"/>
                    </a:cubicBezTo>
                    <a:cubicBezTo>
                      <a:pt x="15" y="5"/>
                      <a:pt x="17" y="2"/>
                      <a:pt x="16" y="2"/>
                    </a:cubicBezTo>
                    <a:cubicBezTo>
                      <a:pt x="14" y="5"/>
                      <a:pt x="14" y="2"/>
                      <a:pt x="12" y="5"/>
                    </a:cubicBezTo>
                    <a:cubicBezTo>
                      <a:pt x="9" y="7"/>
                      <a:pt x="7" y="8"/>
                      <a:pt x="8" y="6"/>
                    </a:cubicBezTo>
                    <a:cubicBezTo>
                      <a:pt x="10" y="4"/>
                      <a:pt x="10" y="5"/>
                      <a:pt x="10" y="5"/>
                    </a:cubicBezTo>
                    <a:cubicBezTo>
                      <a:pt x="14" y="3"/>
                      <a:pt x="12" y="3"/>
                      <a:pt x="15" y="0"/>
                    </a:cubicBezTo>
                    <a:cubicBezTo>
                      <a:pt x="10" y="2"/>
                      <a:pt x="6" y="1"/>
                      <a:pt x="1" y="9"/>
                    </a:cubicBezTo>
                    <a:cubicBezTo>
                      <a:pt x="0" y="10"/>
                      <a:pt x="2" y="9"/>
                      <a:pt x="2" y="9"/>
                    </a:cubicBezTo>
                    <a:cubicBezTo>
                      <a:pt x="3" y="7"/>
                      <a:pt x="6" y="5"/>
                      <a:pt x="7" y="3"/>
                    </a:cubicBezTo>
                    <a:cubicBezTo>
                      <a:pt x="6" y="5"/>
                      <a:pt x="9" y="3"/>
                      <a:pt x="7" y="5"/>
                    </a:cubicBezTo>
                    <a:cubicBezTo>
                      <a:pt x="3" y="8"/>
                      <a:pt x="3" y="8"/>
                      <a:pt x="3" y="8"/>
                    </a:cubicBezTo>
                    <a:cubicBezTo>
                      <a:pt x="3" y="10"/>
                      <a:pt x="4" y="12"/>
                      <a:pt x="7" y="13"/>
                    </a:cubicBezTo>
                    <a:cubicBezTo>
                      <a:pt x="7" y="12"/>
                      <a:pt x="7" y="12"/>
                      <a:pt x="7" y="12"/>
                    </a:cubicBezTo>
                    <a:cubicBezTo>
                      <a:pt x="9" y="11"/>
                      <a:pt x="10" y="12"/>
                      <a:pt x="11" y="11"/>
                    </a:cubicBezTo>
                    <a:cubicBezTo>
                      <a:pt x="17" y="8"/>
                      <a:pt x="17" y="8"/>
                      <a:pt x="17" y="8"/>
                    </a:cubicBezTo>
                    <a:cubicBezTo>
                      <a:pt x="16" y="9"/>
                      <a:pt x="18" y="9"/>
                      <a:pt x="15" y="10"/>
                    </a:cubicBezTo>
                    <a:cubicBezTo>
                      <a:pt x="18" y="9"/>
                      <a:pt x="20" y="8"/>
                      <a:pt x="22" y="7"/>
                    </a:cubicBezTo>
                    <a:cubicBezTo>
                      <a:pt x="23" y="8"/>
                      <a:pt x="21" y="9"/>
                      <a:pt x="25" y="8"/>
                    </a:cubicBezTo>
                    <a:cubicBezTo>
                      <a:pt x="29" y="4"/>
                      <a:pt x="20" y="8"/>
                      <a:pt x="23" y="4"/>
                    </a:cubicBezTo>
                    <a:lnTo>
                      <a:pt x="15" y="7"/>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0" name="Freeform 305">
                <a:extLst>
                  <a:ext uri="{FF2B5EF4-FFF2-40B4-BE49-F238E27FC236}">
                    <a16:creationId xmlns:a16="http://schemas.microsoft.com/office/drawing/2014/main" xmlns="" id="{3134A431-DC7A-454E-B9D0-D41F38F44EEC}"/>
                  </a:ext>
                </a:extLst>
              </p:cNvPr>
              <p:cNvSpPr/>
              <p:nvPr/>
            </p:nvSpPr>
            <p:spPr>
              <a:xfrm>
                <a:off x="5326" y="3066"/>
                <a:ext cx="3" cy="1"/>
              </a:xfrm>
              <a:custGeom>
                <a:avLst/>
                <a:gdLst/>
                <a:ahLst/>
                <a:cxnLst>
                  <a:cxn ang="0">
                    <a:pos x="3" y="0"/>
                  </a:cxn>
                  <a:cxn ang="0">
                    <a:pos x="0" y="1"/>
                  </a:cxn>
                  <a:cxn ang="0">
                    <a:pos x="1" y="1"/>
                  </a:cxn>
                  <a:cxn ang="0">
                    <a:pos x="3" y="0"/>
                  </a:cxn>
                </a:cxnLst>
                <a:rect l="0" t="0" r="0" b="0"/>
                <a:pathLst>
                  <a:path w="3" h="1">
                    <a:moveTo>
                      <a:pt x="3" y="0"/>
                    </a:moveTo>
                    <a:lnTo>
                      <a:pt x="0" y="1"/>
                    </a:lnTo>
                    <a:lnTo>
                      <a:pt x="1" y="1"/>
                    </a:lnTo>
                    <a:lnTo>
                      <a:pt x="3"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1" name="Freeform 306">
                <a:extLst>
                  <a:ext uri="{FF2B5EF4-FFF2-40B4-BE49-F238E27FC236}">
                    <a16:creationId xmlns:a16="http://schemas.microsoft.com/office/drawing/2014/main" xmlns="" id="{BD43EECB-EBB0-4842-8478-B35AF9203F82}"/>
                  </a:ext>
                </a:extLst>
              </p:cNvPr>
              <p:cNvSpPr/>
              <p:nvPr/>
            </p:nvSpPr>
            <p:spPr>
              <a:xfrm>
                <a:off x="5317" y="3068"/>
                <a:ext cx="4" cy="1"/>
              </a:xfrm>
              <a:custGeom>
                <a:avLst/>
                <a:gdLst/>
                <a:ahLst/>
                <a:cxnLst>
                  <a:cxn ang="0">
                    <a:pos x="0" y="1"/>
                  </a:cxn>
                  <a:cxn ang="0">
                    <a:pos x="3" y="0"/>
                  </a:cxn>
                  <a:cxn ang="0">
                    <a:pos x="0" y="1"/>
                  </a:cxn>
                </a:cxnLst>
                <a:rect l="0" t="0" r="0" b="0"/>
                <a:pathLst>
                  <a:path w="4" h="2">
                    <a:moveTo>
                      <a:pt x="0" y="2"/>
                    </a:moveTo>
                    <a:cubicBezTo>
                      <a:pt x="3" y="1"/>
                      <a:pt x="3" y="1"/>
                      <a:pt x="3" y="1"/>
                    </a:cubicBezTo>
                    <a:cubicBezTo>
                      <a:pt x="4" y="0"/>
                      <a:pt x="2" y="1"/>
                      <a:pt x="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2" name="Freeform 307">
                <a:extLst>
                  <a:ext uri="{FF2B5EF4-FFF2-40B4-BE49-F238E27FC236}">
                    <a16:creationId xmlns:a16="http://schemas.microsoft.com/office/drawing/2014/main" xmlns="" id="{1FEEE8ED-3E54-452D-85EB-109E2BD525DB}"/>
                  </a:ext>
                </a:extLst>
              </p:cNvPr>
              <p:cNvSpPr/>
              <p:nvPr/>
            </p:nvSpPr>
            <p:spPr>
              <a:xfrm>
                <a:off x="5322" y="3057"/>
                <a:ext cx="1" cy="1"/>
              </a:xfrm>
              <a:custGeom>
                <a:avLst/>
                <a:gdLst/>
                <a:ahLst/>
                <a:cxnLst>
                  <a:cxn ang="0">
                    <a:pos x="1" y="0"/>
                  </a:cxn>
                  <a:cxn ang="0">
                    <a:pos x="0" y="0"/>
                  </a:cxn>
                  <a:cxn ang="0">
                    <a:pos x="0" y="1"/>
                  </a:cxn>
                  <a:cxn ang="0">
                    <a:pos x="1" y="0"/>
                  </a:cxn>
                </a:cxnLst>
                <a:rect l="0" t="0" r="0" b="0"/>
                <a:pathLst>
                  <a:path w="2" h="1">
                    <a:moveTo>
                      <a:pt x="2" y="0"/>
                    </a:moveTo>
                    <a:cubicBezTo>
                      <a:pt x="0" y="0"/>
                      <a:pt x="0" y="0"/>
                      <a:pt x="0" y="0"/>
                    </a:cubicBezTo>
                    <a:cubicBezTo>
                      <a:pt x="0" y="1"/>
                      <a:pt x="0" y="1"/>
                      <a:pt x="0" y="1"/>
                    </a:cubicBezTo>
                    <a:cubicBezTo>
                      <a:pt x="1" y="0"/>
                      <a:pt x="2" y="0"/>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3" name="Freeform 308">
                <a:extLst>
                  <a:ext uri="{FF2B5EF4-FFF2-40B4-BE49-F238E27FC236}">
                    <a16:creationId xmlns:a16="http://schemas.microsoft.com/office/drawing/2014/main" xmlns="" id="{B63F63FD-06EF-479E-9C29-06EBA336664C}"/>
                  </a:ext>
                </a:extLst>
              </p:cNvPr>
              <p:cNvSpPr/>
              <p:nvPr/>
            </p:nvSpPr>
            <p:spPr>
              <a:xfrm>
                <a:off x="5310" y="3057"/>
                <a:ext cx="8" cy="8"/>
              </a:xfrm>
              <a:custGeom>
                <a:avLst/>
                <a:gdLst/>
                <a:ahLst/>
                <a:cxnLst>
                  <a:cxn ang="0">
                    <a:pos x="0" y="8"/>
                  </a:cxn>
                  <a:cxn ang="0">
                    <a:pos x="1" y="8"/>
                  </a:cxn>
                  <a:cxn ang="0">
                    <a:pos x="8" y="0"/>
                  </a:cxn>
                  <a:cxn ang="0">
                    <a:pos x="3" y="4"/>
                  </a:cxn>
                  <a:cxn ang="0">
                    <a:pos x="1" y="4"/>
                  </a:cxn>
                  <a:cxn ang="0">
                    <a:pos x="0" y="8"/>
                  </a:cxn>
                </a:cxnLst>
                <a:rect l="0" t="0" r="0" b="0"/>
                <a:pathLst>
                  <a:path w="10" h="10">
                    <a:moveTo>
                      <a:pt x="0" y="10"/>
                    </a:moveTo>
                    <a:cubicBezTo>
                      <a:pt x="1" y="9"/>
                      <a:pt x="3" y="7"/>
                      <a:pt x="2" y="10"/>
                    </a:cubicBezTo>
                    <a:cubicBezTo>
                      <a:pt x="5" y="7"/>
                      <a:pt x="7" y="4"/>
                      <a:pt x="10" y="1"/>
                    </a:cubicBezTo>
                    <a:cubicBezTo>
                      <a:pt x="10" y="0"/>
                      <a:pt x="5" y="6"/>
                      <a:pt x="4" y="6"/>
                    </a:cubicBezTo>
                    <a:cubicBezTo>
                      <a:pt x="6" y="3"/>
                      <a:pt x="2" y="7"/>
                      <a:pt x="2" y="6"/>
                    </a:cubicBezTo>
                    <a:lnTo>
                      <a:pt x="0" y="1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4" name="Freeform 309">
                <a:extLst>
                  <a:ext uri="{FF2B5EF4-FFF2-40B4-BE49-F238E27FC236}">
                    <a16:creationId xmlns:a16="http://schemas.microsoft.com/office/drawing/2014/main" xmlns="" id="{D2945DD5-090F-4958-97B2-762928B345F7}"/>
                  </a:ext>
                </a:extLst>
              </p:cNvPr>
              <p:cNvSpPr/>
              <p:nvPr/>
            </p:nvSpPr>
            <p:spPr>
              <a:xfrm>
                <a:off x="5290" y="3047"/>
                <a:ext cx="27" cy="16"/>
              </a:xfrm>
              <a:custGeom>
                <a:avLst/>
                <a:gdLst/>
                <a:ahLst/>
                <a:cxnLst>
                  <a:cxn ang="0">
                    <a:pos x="22" y="6"/>
                  </a:cxn>
                  <a:cxn ang="0">
                    <a:pos x="20" y="6"/>
                  </a:cxn>
                  <a:cxn ang="0">
                    <a:pos x="21" y="4"/>
                  </a:cxn>
                  <a:cxn ang="0">
                    <a:pos x="21" y="2"/>
                  </a:cxn>
                  <a:cxn ang="0">
                    <a:pos x="20" y="4"/>
                  </a:cxn>
                  <a:cxn ang="0">
                    <a:pos x="17" y="4"/>
                  </a:cxn>
                  <a:cxn ang="0">
                    <a:pos x="16" y="8"/>
                  </a:cxn>
                  <a:cxn ang="0">
                    <a:pos x="15" y="1"/>
                  </a:cxn>
                  <a:cxn ang="0">
                    <a:pos x="14" y="10"/>
                  </a:cxn>
                  <a:cxn ang="0">
                    <a:pos x="12" y="7"/>
                  </a:cxn>
                  <a:cxn ang="0">
                    <a:pos x="13" y="7"/>
                  </a:cxn>
                  <a:cxn ang="0">
                    <a:pos x="11" y="7"/>
                  </a:cxn>
                  <a:cxn ang="0">
                    <a:pos x="12" y="2"/>
                  </a:cxn>
                  <a:cxn ang="0">
                    <a:pos x="9" y="3"/>
                  </a:cxn>
                  <a:cxn ang="0">
                    <a:pos x="9" y="0"/>
                  </a:cxn>
                  <a:cxn ang="0">
                    <a:pos x="4" y="4"/>
                  </a:cxn>
                  <a:cxn ang="0">
                    <a:pos x="4" y="0"/>
                  </a:cxn>
                  <a:cxn ang="0">
                    <a:pos x="4" y="8"/>
                  </a:cxn>
                  <a:cxn ang="0">
                    <a:pos x="5" y="8"/>
                  </a:cxn>
                  <a:cxn ang="0">
                    <a:pos x="9" y="12"/>
                  </a:cxn>
                  <a:cxn ang="0">
                    <a:pos x="8" y="10"/>
                  </a:cxn>
                  <a:cxn ang="0">
                    <a:pos x="11" y="13"/>
                  </a:cxn>
                  <a:cxn ang="0">
                    <a:pos x="8" y="7"/>
                  </a:cxn>
                  <a:cxn ang="0">
                    <a:pos x="9" y="7"/>
                  </a:cxn>
                  <a:cxn ang="0">
                    <a:pos x="4" y="2"/>
                  </a:cxn>
                  <a:cxn ang="0">
                    <a:pos x="3" y="5"/>
                  </a:cxn>
                  <a:cxn ang="0">
                    <a:pos x="4" y="12"/>
                  </a:cxn>
                  <a:cxn ang="0">
                    <a:pos x="6" y="12"/>
                  </a:cxn>
                  <a:cxn ang="0">
                    <a:pos x="7" y="8"/>
                  </a:cxn>
                  <a:cxn ang="0">
                    <a:pos x="8" y="13"/>
                  </a:cxn>
                  <a:cxn ang="0">
                    <a:pos x="8" y="8"/>
                  </a:cxn>
                  <a:cxn ang="0">
                    <a:pos x="8" y="12"/>
                  </a:cxn>
                  <a:cxn ang="0">
                    <a:pos x="9" y="8"/>
                  </a:cxn>
                  <a:cxn ang="0">
                    <a:pos x="9" y="14"/>
                  </a:cxn>
                  <a:cxn ang="0">
                    <a:pos x="18" y="12"/>
                  </a:cxn>
                  <a:cxn ang="0">
                    <a:pos x="18" y="9"/>
                  </a:cxn>
                  <a:cxn ang="0">
                    <a:pos x="22" y="11"/>
                  </a:cxn>
                  <a:cxn ang="0">
                    <a:pos x="23" y="8"/>
                  </a:cxn>
                  <a:cxn ang="0">
                    <a:pos x="19" y="15"/>
                  </a:cxn>
                  <a:cxn ang="0">
                    <a:pos x="21" y="15"/>
                  </a:cxn>
                  <a:cxn ang="0">
                    <a:pos x="21" y="12"/>
                  </a:cxn>
                  <a:cxn ang="0">
                    <a:pos x="22" y="15"/>
                  </a:cxn>
                  <a:cxn ang="0">
                    <a:pos x="25" y="6"/>
                  </a:cxn>
                  <a:cxn ang="0">
                    <a:pos x="23" y="1"/>
                  </a:cxn>
                  <a:cxn ang="0">
                    <a:pos x="22" y="6"/>
                  </a:cxn>
                </a:cxnLst>
                <a:rect l="0" t="0" r="0" b="0"/>
                <a:pathLst>
                  <a:path w="33" h="20">
                    <a:moveTo>
                      <a:pt x="27" y="8"/>
                    </a:moveTo>
                    <a:cubicBezTo>
                      <a:pt x="26" y="8"/>
                      <a:pt x="25" y="10"/>
                      <a:pt x="25" y="8"/>
                    </a:cubicBezTo>
                    <a:cubicBezTo>
                      <a:pt x="25" y="6"/>
                      <a:pt x="26" y="5"/>
                      <a:pt x="26" y="6"/>
                    </a:cubicBezTo>
                    <a:cubicBezTo>
                      <a:pt x="28" y="1"/>
                      <a:pt x="25" y="6"/>
                      <a:pt x="26" y="3"/>
                    </a:cubicBezTo>
                    <a:cubicBezTo>
                      <a:pt x="25" y="5"/>
                      <a:pt x="25" y="5"/>
                      <a:pt x="25" y="5"/>
                    </a:cubicBezTo>
                    <a:cubicBezTo>
                      <a:pt x="24" y="3"/>
                      <a:pt x="23" y="9"/>
                      <a:pt x="21" y="6"/>
                    </a:cubicBezTo>
                    <a:cubicBezTo>
                      <a:pt x="21" y="7"/>
                      <a:pt x="21" y="7"/>
                      <a:pt x="20" y="11"/>
                    </a:cubicBezTo>
                    <a:cubicBezTo>
                      <a:pt x="20" y="6"/>
                      <a:pt x="20" y="6"/>
                      <a:pt x="19" y="2"/>
                    </a:cubicBezTo>
                    <a:cubicBezTo>
                      <a:pt x="19" y="4"/>
                      <a:pt x="19" y="9"/>
                      <a:pt x="18" y="13"/>
                    </a:cubicBezTo>
                    <a:cubicBezTo>
                      <a:pt x="17" y="7"/>
                      <a:pt x="16" y="14"/>
                      <a:pt x="15" y="9"/>
                    </a:cubicBezTo>
                    <a:cubicBezTo>
                      <a:pt x="15" y="9"/>
                      <a:pt x="16" y="8"/>
                      <a:pt x="16" y="9"/>
                    </a:cubicBezTo>
                    <a:cubicBezTo>
                      <a:pt x="17" y="3"/>
                      <a:pt x="15" y="10"/>
                      <a:pt x="14" y="9"/>
                    </a:cubicBezTo>
                    <a:cubicBezTo>
                      <a:pt x="15" y="3"/>
                      <a:pt x="15" y="3"/>
                      <a:pt x="15" y="3"/>
                    </a:cubicBezTo>
                    <a:cubicBezTo>
                      <a:pt x="14" y="4"/>
                      <a:pt x="12" y="7"/>
                      <a:pt x="12" y="4"/>
                    </a:cubicBezTo>
                    <a:cubicBezTo>
                      <a:pt x="12" y="1"/>
                      <a:pt x="12" y="1"/>
                      <a:pt x="12" y="1"/>
                    </a:cubicBezTo>
                    <a:cubicBezTo>
                      <a:pt x="10" y="5"/>
                      <a:pt x="8" y="3"/>
                      <a:pt x="6" y="5"/>
                    </a:cubicBezTo>
                    <a:cubicBezTo>
                      <a:pt x="5" y="1"/>
                      <a:pt x="5" y="1"/>
                      <a:pt x="5" y="1"/>
                    </a:cubicBezTo>
                    <a:cubicBezTo>
                      <a:pt x="3" y="5"/>
                      <a:pt x="8" y="3"/>
                      <a:pt x="6" y="11"/>
                    </a:cubicBezTo>
                    <a:cubicBezTo>
                      <a:pt x="6" y="1"/>
                      <a:pt x="5" y="15"/>
                      <a:pt x="7" y="11"/>
                    </a:cubicBezTo>
                    <a:cubicBezTo>
                      <a:pt x="10" y="13"/>
                      <a:pt x="7" y="13"/>
                      <a:pt x="11" y="16"/>
                    </a:cubicBezTo>
                    <a:cubicBezTo>
                      <a:pt x="7" y="12"/>
                      <a:pt x="10" y="15"/>
                      <a:pt x="10" y="13"/>
                    </a:cubicBezTo>
                    <a:cubicBezTo>
                      <a:pt x="13" y="17"/>
                      <a:pt x="11" y="13"/>
                      <a:pt x="14" y="17"/>
                    </a:cubicBezTo>
                    <a:cubicBezTo>
                      <a:pt x="10" y="9"/>
                      <a:pt x="10" y="9"/>
                      <a:pt x="10" y="9"/>
                    </a:cubicBezTo>
                    <a:cubicBezTo>
                      <a:pt x="12" y="11"/>
                      <a:pt x="12" y="10"/>
                      <a:pt x="12" y="9"/>
                    </a:cubicBezTo>
                    <a:cubicBezTo>
                      <a:pt x="11" y="10"/>
                      <a:pt x="7" y="4"/>
                      <a:pt x="5" y="3"/>
                    </a:cubicBezTo>
                    <a:cubicBezTo>
                      <a:pt x="5" y="5"/>
                      <a:pt x="5" y="6"/>
                      <a:pt x="4" y="7"/>
                    </a:cubicBezTo>
                    <a:cubicBezTo>
                      <a:pt x="5" y="11"/>
                      <a:pt x="0" y="2"/>
                      <a:pt x="6" y="15"/>
                    </a:cubicBezTo>
                    <a:cubicBezTo>
                      <a:pt x="8" y="16"/>
                      <a:pt x="8" y="16"/>
                      <a:pt x="8" y="16"/>
                    </a:cubicBezTo>
                    <a:cubicBezTo>
                      <a:pt x="8" y="9"/>
                      <a:pt x="9" y="16"/>
                      <a:pt x="9" y="11"/>
                    </a:cubicBezTo>
                    <a:cubicBezTo>
                      <a:pt x="10" y="17"/>
                      <a:pt x="10" y="17"/>
                      <a:pt x="10" y="17"/>
                    </a:cubicBezTo>
                    <a:cubicBezTo>
                      <a:pt x="11" y="15"/>
                      <a:pt x="9" y="13"/>
                      <a:pt x="10" y="11"/>
                    </a:cubicBezTo>
                    <a:cubicBezTo>
                      <a:pt x="10" y="10"/>
                      <a:pt x="11" y="14"/>
                      <a:pt x="10" y="16"/>
                    </a:cubicBezTo>
                    <a:cubicBezTo>
                      <a:pt x="11" y="17"/>
                      <a:pt x="11" y="15"/>
                      <a:pt x="11" y="11"/>
                    </a:cubicBezTo>
                    <a:cubicBezTo>
                      <a:pt x="12" y="18"/>
                      <a:pt x="12" y="18"/>
                      <a:pt x="12" y="18"/>
                    </a:cubicBezTo>
                    <a:cubicBezTo>
                      <a:pt x="14" y="16"/>
                      <a:pt x="20" y="12"/>
                      <a:pt x="22" y="16"/>
                    </a:cubicBezTo>
                    <a:cubicBezTo>
                      <a:pt x="23" y="12"/>
                      <a:pt x="23" y="12"/>
                      <a:pt x="23" y="12"/>
                    </a:cubicBezTo>
                    <a:cubicBezTo>
                      <a:pt x="23" y="15"/>
                      <a:pt x="29" y="4"/>
                      <a:pt x="27" y="14"/>
                    </a:cubicBezTo>
                    <a:cubicBezTo>
                      <a:pt x="29" y="11"/>
                      <a:pt x="29" y="11"/>
                      <a:pt x="29" y="11"/>
                    </a:cubicBezTo>
                    <a:cubicBezTo>
                      <a:pt x="28" y="12"/>
                      <a:pt x="26" y="17"/>
                      <a:pt x="24" y="19"/>
                    </a:cubicBezTo>
                    <a:cubicBezTo>
                      <a:pt x="25" y="18"/>
                      <a:pt x="25" y="20"/>
                      <a:pt x="26" y="19"/>
                    </a:cubicBezTo>
                    <a:cubicBezTo>
                      <a:pt x="26" y="16"/>
                      <a:pt x="26" y="16"/>
                      <a:pt x="26" y="16"/>
                    </a:cubicBezTo>
                    <a:cubicBezTo>
                      <a:pt x="29" y="13"/>
                      <a:pt x="28" y="16"/>
                      <a:pt x="27" y="19"/>
                    </a:cubicBezTo>
                    <a:cubicBezTo>
                      <a:pt x="30" y="15"/>
                      <a:pt x="30" y="12"/>
                      <a:pt x="31" y="8"/>
                    </a:cubicBezTo>
                    <a:cubicBezTo>
                      <a:pt x="26" y="14"/>
                      <a:pt x="33" y="0"/>
                      <a:pt x="29" y="2"/>
                    </a:cubicBezTo>
                    <a:cubicBezTo>
                      <a:pt x="27" y="4"/>
                      <a:pt x="28" y="6"/>
                      <a:pt x="27" y="8"/>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5" name="Freeform 310">
                <a:extLst>
                  <a:ext uri="{FF2B5EF4-FFF2-40B4-BE49-F238E27FC236}">
                    <a16:creationId xmlns:a16="http://schemas.microsoft.com/office/drawing/2014/main" xmlns="" id="{B9AB6AF1-159F-4BF9-9CCD-6C55F765418B}"/>
                  </a:ext>
                </a:extLst>
              </p:cNvPr>
              <p:cNvSpPr/>
              <p:nvPr/>
            </p:nvSpPr>
            <p:spPr>
              <a:xfrm>
                <a:off x="5310" y="3062"/>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6" name="Freeform 311">
                <a:extLst>
                  <a:ext uri="{FF2B5EF4-FFF2-40B4-BE49-F238E27FC236}">
                    <a16:creationId xmlns:a16="http://schemas.microsoft.com/office/drawing/2014/main" xmlns="" id="{327FB6D2-8FF4-49D5-8FBC-4EE8FA0863E4}"/>
                  </a:ext>
                </a:extLst>
              </p:cNvPr>
              <p:cNvSpPr/>
              <p:nvPr/>
            </p:nvSpPr>
            <p:spPr>
              <a:xfrm>
                <a:off x="5299" y="3053"/>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1"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7" name="Freeform 312">
                <a:extLst>
                  <a:ext uri="{FF2B5EF4-FFF2-40B4-BE49-F238E27FC236}">
                    <a16:creationId xmlns:a16="http://schemas.microsoft.com/office/drawing/2014/main" xmlns="" id="{FE38B891-A012-4974-9D87-2AD1D96D03DD}"/>
                  </a:ext>
                </a:extLst>
              </p:cNvPr>
              <p:cNvSpPr/>
              <p:nvPr/>
            </p:nvSpPr>
            <p:spPr>
              <a:xfrm>
                <a:off x="5312" y="3062"/>
                <a:ext cx="1" cy="0"/>
              </a:xfrm>
              <a:custGeom>
                <a:avLst/>
                <a:gdLst/>
                <a:ahLst/>
                <a:cxnLst>
                  <a:cxn ang="0">
                    <a:pos x="0" y="0"/>
                  </a:cxn>
                  <a:cxn ang="0">
                    <a:pos x="1" y="0"/>
                  </a:cxn>
                  <a:cxn ang="0">
                    <a:pos x="0" y="0"/>
                  </a:cxn>
                  <a:cxn ang="0">
                    <a:pos x="0" y="0"/>
                  </a:cxn>
                </a:cxnLst>
                <a:rect l="0" t="0" r="0" b="0"/>
                <a:pathLst>
                  <a:path w="1" h="1">
                    <a:moveTo>
                      <a:pt x="0" y="0"/>
                    </a:moveTo>
                    <a:lnTo>
                      <a:pt x="1" y="0"/>
                    </a:ln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8" name="Freeform 313">
                <a:extLst>
                  <a:ext uri="{FF2B5EF4-FFF2-40B4-BE49-F238E27FC236}">
                    <a16:creationId xmlns:a16="http://schemas.microsoft.com/office/drawing/2014/main" xmlns="" id="{9B4CE306-E3CF-4BEE-8885-2EEB2D92A1A8}"/>
                  </a:ext>
                </a:extLst>
              </p:cNvPr>
              <p:cNvSpPr/>
              <p:nvPr/>
            </p:nvSpPr>
            <p:spPr>
              <a:xfrm>
                <a:off x="5317" y="3055"/>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79" name="Freeform 314">
                <a:extLst>
                  <a:ext uri="{FF2B5EF4-FFF2-40B4-BE49-F238E27FC236}">
                    <a16:creationId xmlns:a16="http://schemas.microsoft.com/office/drawing/2014/main" xmlns="" id="{0EAA01AD-BB1E-4800-84A5-2B33E85B079D}"/>
                  </a:ext>
                </a:extLst>
              </p:cNvPr>
              <p:cNvSpPr/>
              <p:nvPr/>
            </p:nvSpPr>
            <p:spPr>
              <a:xfrm>
                <a:off x="5305" y="3053"/>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0" name="Freeform 315">
                <a:extLst>
                  <a:ext uri="{FF2B5EF4-FFF2-40B4-BE49-F238E27FC236}">
                    <a16:creationId xmlns:a16="http://schemas.microsoft.com/office/drawing/2014/main" xmlns="" id="{92BA1B7C-36A7-44AA-B328-5CBAB832FD0D}"/>
                  </a:ext>
                </a:extLst>
              </p:cNvPr>
              <p:cNvSpPr/>
              <p:nvPr/>
            </p:nvSpPr>
            <p:spPr>
              <a:xfrm>
                <a:off x="5314" y="304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1" name="Freeform 316">
                <a:extLst>
                  <a:ext uri="{FF2B5EF4-FFF2-40B4-BE49-F238E27FC236}">
                    <a16:creationId xmlns:a16="http://schemas.microsoft.com/office/drawing/2014/main" xmlns="" id="{F91EEDFC-2691-47CC-BF9F-027E856CC571}"/>
                  </a:ext>
                </a:extLst>
              </p:cNvPr>
              <p:cNvSpPr/>
              <p:nvPr/>
            </p:nvSpPr>
            <p:spPr>
              <a:xfrm>
                <a:off x="5295" y="3015"/>
                <a:ext cx="35" cy="42"/>
              </a:xfrm>
              <a:custGeom>
                <a:avLst/>
                <a:gdLst/>
                <a:ahLst/>
                <a:cxnLst>
                  <a:cxn ang="0">
                    <a:pos x="25" y="2"/>
                  </a:cxn>
                  <a:cxn ang="0">
                    <a:pos x="20" y="0"/>
                  </a:cxn>
                  <a:cxn ang="0">
                    <a:pos x="17" y="0"/>
                  </a:cxn>
                  <a:cxn ang="0">
                    <a:pos x="20" y="3"/>
                  </a:cxn>
                  <a:cxn ang="0">
                    <a:pos x="19" y="7"/>
                  </a:cxn>
                  <a:cxn ang="0">
                    <a:pos x="15" y="8"/>
                  </a:cxn>
                  <a:cxn ang="0">
                    <a:pos x="18" y="14"/>
                  </a:cxn>
                  <a:cxn ang="0">
                    <a:pos x="16" y="14"/>
                  </a:cxn>
                  <a:cxn ang="0">
                    <a:pos x="14" y="16"/>
                  </a:cxn>
                  <a:cxn ang="0">
                    <a:pos x="20" y="21"/>
                  </a:cxn>
                  <a:cxn ang="0">
                    <a:pos x="19" y="23"/>
                  </a:cxn>
                  <a:cxn ang="0">
                    <a:pos x="15" y="22"/>
                  </a:cxn>
                  <a:cxn ang="0">
                    <a:pos x="13" y="25"/>
                  </a:cxn>
                  <a:cxn ang="0">
                    <a:pos x="10" y="25"/>
                  </a:cxn>
                  <a:cxn ang="0">
                    <a:pos x="10" y="29"/>
                  </a:cxn>
                  <a:cxn ang="0">
                    <a:pos x="11" y="32"/>
                  </a:cxn>
                  <a:cxn ang="0">
                    <a:pos x="8" y="30"/>
                  </a:cxn>
                  <a:cxn ang="0">
                    <a:pos x="8" y="32"/>
                  </a:cxn>
                  <a:cxn ang="0">
                    <a:pos x="3" y="36"/>
                  </a:cxn>
                  <a:cxn ang="0">
                    <a:pos x="6" y="34"/>
                  </a:cxn>
                  <a:cxn ang="0">
                    <a:pos x="5" y="33"/>
                  </a:cxn>
                  <a:cxn ang="0">
                    <a:pos x="12" y="38"/>
                  </a:cxn>
                  <a:cxn ang="0">
                    <a:pos x="14" y="38"/>
                  </a:cxn>
                  <a:cxn ang="0">
                    <a:pos x="15" y="36"/>
                  </a:cxn>
                  <a:cxn ang="0">
                    <a:pos x="17" y="35"/>
                  </a:cxn>
                  <a:cxn ang="0">
                    <a:pos x="19" y="33"/>
                  </a:cxn>
                  <a:cxn ang="0">
                    <a:pos x="19" y="30"/>
                  </a:cxn>
                  <a:cxn ang="0">
                    <a:pos x="20" y="30"/>
                  </a:cxn>
                  <a:cxn ang="0">
                    <a:pos x="20" y="30"/>
                  </a:cxn>
                  <a:cxn ang="0">
                    <a:pos x="20" y="28"/>
                  </a:cxn>
                  <a:cxn ang="0">
                    <a:pos x="20" y="25"/>
                  </a:cxn>
                  <a:cxn ang="0">
                    <a:pos x="24" y="27"/>
                  </a:cxn>
                  <a:cxn ang="0">
                    <a:pos x="25" y="25"/>
                  </a:cxn>
                  <a:cxn ang="0">
                    <a:pos x="22" y="21"/>
                  </a:cxn>
                  <a:cxn ang="0">
                    <a:pos x="22" y="18"/>
                  </a:cxn>
                  <a:cxn ang="0">
                    <a:pos x="23" y="13"/>
                  </a:cxn>
                  <a:cxn ang="0">
                    <a:pos x="24" y="13"/>
                  </a:cxn>
                  <a:cxn ang="0">
                    <a:pos x="25" y="8"/>
                  </a:cxn>
                  <a:cxn ang="0">
                    <a:pos x="20" y="8"/>
                  </a:cxn>
                  <a:cxn ang="0">
                    <a:pos x="28" y="9"/>
                  </a:cxn>
                </a:cxnLst>
                <a:rect l="0" t="0" r="0" b="0"/>
                <a:pathLst>
                  <a:path w="42" h="52">
                    <a:moveTo>
                      <a:pt x="37" y="7"/>
                    </a:moveTo>
                    <a:cubicBezTo>
                      <a:pt x="36" y="6"/>
                      <a:pt x="35" y="4"/>
                      <a:pt x="31" y="3"/>
                    </a:cubicBezTo>
                    <a:cubicBezTo>
                      <a:pt x="33" y="3"/>
                      <a:pt x="33" y="3"/>
                      <a:pt x="33" y="3"/>
                    </a:cubicBezTo>
                    <a:cubicBezTo>
                      <a:pt x="33" y="3"/>
                      <a:pt x="29" y="0"/>
                      <a:pt x="25" y="0"/>
                    </a:cubicBezTo>
                    <a:cubicBezTo>
                      <a:pt x="27" y="1"/>
                      <a:pt x="27" y="1"/>
                      <a:pt x="27" y="1"/>
                    </a:cubicBezTo>
                    <a:cubicBezTo>
                      <a:pt x="30" y="3"/>
                      <a:pt x="23" y="0"/>
                      <a:pt x="21" y="0"/>
                    </a:cubicBezTo>
                    <a:cubicBezTo>
                      <a:pt x="22" y="1"/>
                      <a:pt x="30" y="5"/>
                      <a:pt x="28" y="5"/>
                    </a:cubicBezTo>
                    <a:cubicBezTo>
                      <a:pt x="28" y="5"/>
                      <a:pt x="26" y="4"/>
                      <a:pt x="24" y="4"/>
                    </a:cubicBezTo>
                    <a:cubicBezTo>
                      <a:pt x="24" y="4"/>
                      <a:pt x="30" y="7"/>
                      <a:pt x="30" y="8"/>
                    </a:cubicBezTo>
                    <a:cubicBezTo>
                      <a:pt x="14" y="1"/>
                      <a:pt x="33" y="13"/>
                      <a:pt x="23" y="9"/>
                    </a:cubicBezTo>
                    <a:cubicBezTo>
                      <a:pt x="24" y="10"/>
                      <a:pt x="22" y="10"/>
                      <a:pt x="24" y="13"/>
                    </a:cubicBezTo>
                    <a:cubicBezTo>
                      <a:pt x="21" y="10"/>
                      <a:pt x="23" y="14"/>
                      <a:pt x="19" y="11"/>
                    </a:cubicBezTo>
                    <a:cubicBezTo>
                      <a:pt x="28" y="16"/>
                      <a:pt x="14" y="11"/>
                      <a:pt x="25" y="18"/>
                    </a:cubicBezTo>
                    <a:cubicBezTo>
                      <a:pt x="21" y="17"/>
                      <a:pt x="25" y="18"/>
                      <a:pt x="22" y="18"/>
                    </a:cubicBezTo>
                    <a:cubicBezTo>
                      <a:pt x="21" y="18"/>
                      <a:pt x="21" y="17"/>
                      <a:pt x="21" y="17"/>
                    </a:cubicBezTo>
                    <a:cubicBezTo>
                      <a:pt x="18" y="16"/>
                      <a:pt x="25" y="21"/>
                      <a:pt x="20" y="18"/>
                    </a:cubicBezTo>
                    <a:cubicBezTo>
                      <a:pt x="18" y="19"/>
                      <a:pt x="22" y="20"/>
                      <a:pt x="25" y="23"/>
                    </a:cubicBezTo>
                    <a:cubicBezTo>
                      <a:pt x="23" y="23"/>
                      <a:pt x="22" y="22"/>
                      <a:pt x="17" y="20"/>
                    </a:cubicBezTo>
                    <a:cubicBezTo>
                      <a:pt x="22" y="23"/>
                      <a:pt x="19" y="22"/>
                      <a:pt x="21" y="24"/>
                    </a:cubicBezTo>
                    <a:cubicBezTo>
                      <a:pt x="21" y="25"/>
                      <a:pt x="23" y="24"/>
                      <a:pt x="25" y="26"/>
                    </a:cubicBezTo>
                    <a:cubicBezTo>
                      <a:pt x="23" y="27"/>
                      <a:pt x="27" y="30"/>
                      <a:pt x="28" y="32"/>
                    </a:cubicBezTo>
                    <a:cubicBezTo>
                      <a:pt x="22" y="29"/>
                      <a:pt x="28" y="31"/>
                      <a:pt x="23" y="29"/>
                    </a:cubicBezTo>
                    <a:cubicBezTo>
                      <a:pt x="21" y="26"/>
                      <a:pt x="22" y="25"/>
                      <a:pt x="18" y="22"/>
                    </a:cubicBezTo>
                    <a:cubicBezTo>
                      <a:pt x="17" y="23"/>
                      <a:pt x="17" y="25"/>
                      <a:pt x="18" y="28"/>
                    </a:cubicBezTo>
                    <a:cubicBezTo>
                      <a:pt x="17" y="28"/>
                      <a:pt x="16" y="26"/>
                      <a:pt x="15" y="26"/>
                    </a:cubicBezTo>
                    <a:cubicBezTo>
                      <a:pt x="12" y="25"/>
                      <a:pt x="20" y="32"/>
                      <a:pt x="16" y="31"/>
                    </a:cubicBezTo>
                    <a:cubicBezTo>
                      <a:pt x="14" y="28"/>
                      <a:pt x="14" y="28"/>
                      <a:pt x="14" y="28"/>
                    </a:cubicBezTo>
                    <a:cubicBezTo>
                      <a:pt x="17" y="32"/>
                      <a:pt x="12" y="30"/>
                      <a:pt x="13" y="32"/>
                    </a:cubicBezTo>
                    <a:cubicBezTo>
                      <a:pt x="14" y="33"/>
                      <a:pt x="15" y="34"/>
                      <a:pt x="16" y="35"/>
                    </a:cubicBezTo>
                    <a:cubicBezTo>
                      <a:pt x="9" y="29"/>
                      <a:pt x="18" y="39"/>
                      <a:pt x="13" y="36"/>
                    </a:cubicBezTo>
                    <a:cubicBezTo>
                      <a:pt x="17" y="40"/>
                      <a:pt x="19" y="43"/>
                      <a:pt x="19" y="44"/>
                    </a:cubicBezTo>
                    <a:cubicBezTo>
                      <a:pt x="14" y="40"/>
                      <a:pt x="14" y="40"/>
                      <a:pt x="14" y="40"/>
                    </a:cubicBezTo>
                    <a:cubicBezTo>
                      <a:pt x="18" y="42"/>
                      <a:pt x="11" y="36"/>
                      <a:pt x="9" y="33"/>
                    </a:cubicBezTo>
                    <a:cubicBezTo>
                      <a:pt x="11" y="36"/>
                      <a:pt x="8" y="35"/>
                      <a:pt x="10" y="38"/>
                    </a:cubicBezTo>
                    <a:cubicBezTo>
                      <a:pt x="7" y="35"/>
                      <a:pt x="7" y="35"/>
                      <a:pt x="7" y="35"/>
                    </a:cubicBezTo>
                    <a:cubicBezTo>
                      <a:pt x="6" y="35"/>
                      <a:pt x="14" y="42"/>
                      <a:pt x="10" y="40"/>
                    </a:cubicBezTo>
                    <a:cubicBezTo>
                      <a:pt x="8" y="38"/>
                      <a:pt x="8" y="38"/>
                      <a:pt x="8" y="38"/>
                    </a:cubicBezTo>
                    <a:cubicBezTo>
                      <a:pt x="6" y="40"/>
                      <a:pt x="0" y="39"/>
                      <a:pt x="4" y="45"/>
                    </a:cubicBezTo>
                    <a:cubicBezTo>
                      <a:pt x="6" y="47"/>
                      <a:pt x="11" y="50"/>
                      <a:pt x="13" y="52"/>
                    </a:cubicBezTo>
                    <a:cubicBezTo>
                      <a:pt x="12" y="49"/>
                      <a:pt x="9" y="46"/>
                      <a:pt x="8" y="43"/>
                    </a:cubicBezTo>
                    <a:cubicBezTo>
                      <a:pt x="12" y="47"/>
                      <a:pt x="12" y="47"/>
                      <a:pt x="12" y="47"/>
                    </a:cubicBezTo>
                    <a:cubicBezTo>
                      <a:pt x="9" y="44"/>
                      <a:pt x="8" y="42"/>
                      <a:pt x="6" y="41"/>
                    </a:cubicBezTo>
                    <a:cubicBezTo>
                      <a:pt x="5" y="38"/>
                      <a:pt x="10" y="43"/>
                      <a:pt x="8" y="41"/>
                    </a:cubicBezTo>
                    <a:cubicBezTo>
                      <a:pt x="12" y="44"/>
                      <a:pt x="12" y="45"/>
                      <a:pt x="15" y="48"/>
                    </a:cubicBezTo>
                    <a:cubicBezTo>
                      <a:pt x="14" y="46"/>
                      <a:pt x="14" y="46"/>
                      <a:pt x="14" y="46"/>
                    </a:cubicBezTo>
                    <a:cubicBezTo>
                      <a:pt x="15" y="47"/>
                      <a:pt x="16" y="46"/>
                      <a:pt x="17" y="48"/>
                    </a:cubicBezTo>
                    <a:cubicBezTo>
                      <a:pt x="13" y="43"/>
                      <a:pt x="20" y="48"/>
                      <a:pt x="19" y="45"/>
                    </a:cubicBezTo>
                    <a:cubicBezTo>
                      <a:pt x="18" y="45"/>
                      <a:pt x="18" y="45"/>
                      <a:pt x="18" y="45"/>
                    </a:cubicBezTo>
                    <a:cubicBezTo>
                      <a:pt x="15" y="43"/>
                      <a:pt x="16" y="43"/>
                      <a:pt x="16" y="42"/>
                    </a:cubicBezTo>
                    <a:cubicBezTo>
                      <a:pt x="19" y="45"/>
                      <a:pt x="19" y="44"/>
                      <a:pt x="21" y="44"/>
                    </a:cubicBezTo>
                    <a:cubicBezTo>
                      <a:pt x="19" y="42"/>
                      <a:pt x="15" y="39"/>
                      <a:pt x="16" y="38"/>
                    </a:cubicBezTo>
                    <a:cubicBezTo>
                      <a:pt x="20" y="42"/>
                      <a:pt x="19" y="39"/>
                      <a:pt x="23" y="42"/>
                    </a:cubicBezTo>
                    <a:cubicBezTo>
                      <a:pt x="19" y="38"/>
                      <a:pt x="23" y="39"/>
                      <a:pt x="20" y="37"/>
                    </a:cubicBezTo>
                    <a:cubicBezTo>
                      <a:pt x="20" y="36"/>
                      <a:pt x="20" y="36"/>
                      <a:pt x="23" y="38"/>
                    </a:cubicBezTo>
                    <a:cubicBezTo>
                      <a:pt x="23" y="39"/>
                      <a:pt x="23" y="39"/>
                      <a:pt x="23" y="39"/>
                    </a:cubicBezTo>
                    <a:cubicBezTo>
                      <a:pt x="24" y="38"/>
                      <a:pt x="24" y="38"/>
                      <a:pt x="24" y="38"/>
                    </a:cubicBezTo>
                    <a:cubicBezTo>
                      <a:pt x="25" y="39"/>
                      <a:pt x="25" y="39"/>
                      <a:pt x="25" y="39"/>
                    </a:cubicBezTo>
                    <a:cubicBezTo>
                      <a:pt x="25" y="39"/>
                      <a:pt x="22" y="36"/>
                      <a:pt x="24" y="38"/>
                    </a:cubicBezTo>
                    <a:cubicBezTo>
                      <a:pt x="26" y="39"/>
                      <a:pt x="25" y="39"/>
                      <a:pt x="26" y="39"/>
                    </a:cubicBezTo>
                    <a:cubicBezTo>
                      <a:pt x="27" y="39"/>
                      <a:pt x="20" y="33"/>
                      <a:pt x="25" y="35"/>
                    </a:cubicBezTo>
                    <a:cubicBezTo>
                      <a:pt x="23" y="33"/>
                      <a:pt x="23" y="32"/>
                      <a:pt x="18" y="29"/>
                    </a:cubicBezTo>
                    <a:cubicBezTo>
                      <a:pt x="20" y="30"/>
                      <a:pt x="24" y="33"/>
                      <a:pt x="24" y="31"/>
                    </a:cubicBezTo>
                    <a:cubicBezTo>
                      <a:pt x="20" y="28"/>
                      <a:pt x="26" y="32"/>
                      <a:pt x="24" y="29"/>
                    </a:cubicBezTo>
                    <a:cubicBezTo>
                      <a:pt x="27" y="33"/>
                      <a:pt x="25" y="30"/>
                      <a:pt x="29" y="34"/>
                    </a:cubicBezTo>
                    <a:cubicBezTo>
                      <a:pt x="31" y="34"/>
                      <a:pt x="26" y="30"/>
                      <a:pt x="27" y="29"/>
                    </a:cubicBezTo>
                    <a:cubicBezTo>
                      <a:pt x="30" y="31"/>
                      <a:pt x="30" y="31"/>
                      <a:pt x="30" y="31"/>
                    </a:cubicBezTo>
                    <a:cubicBezTo>
                      <a:pt x="29" y="30"/>
                      <a:pt x="26" y="27"/>
                      <a:pt x="30" y="29"/>
                    </a:cubicBezTo>
                    <a:cubicBezTo>
                      <a:pt x="27" y="27"/>
                      <a:pt x="27" y="27"/>
                      <a:pt x="27" y="27"/>
                    </a:cubicBezTo>
                    <a:cubicBezTo>
                      <a:pt x="29" y="27"/>
                      <a:pt x="28" y="26"/>
                      <a:pt x="32" y="27"/>
                    </a:cubicBezTo>
                    <a:cubicBezTo>
                      <a:pt x="27" y="23"/>
                      <a:pt x="27" y="23"/>
                      <a:pt x="27" y="23"/>
                    </a:cubicBezTo>
                    <a:cubicBezTo>
                      <a:pt x="34" y="26"/>
                      <a:pt x="29" y="21"/>
                      <a:pt x="24" y="17"/>
                    </a:cubicBezTo>
                    <a:cubicBezTo>
                      <a:pt x="25" y="17"/>
                      <a:pt x="26" y="17"/>
                      <a:pt x="28" y="17"/>
                    </a:cubicBezTo>
                    <a:cubicBezTo>
                      <a:pt x="30" y="19"/>
                      <a:pt x="30" y="19"/>
                      <a:pt x="30" y="19"/>
                    </a:cubicBezTo>
                    <a:cubicBezTo>
                      <a:pt x="30" y="19"/>
                      <a:pt x="34" y="20"/>
                      <a:pt x="29" y="17"/>
                    </a:cubicBezTo>
                    <a:cubicBezTo>
                      <a:pt x="28" y="15"/>
                      <a:pt x="33" y="18"/>
                      <a:pt x="34" y="18"/>
                    </a:cubicBezTo>
                    <a:cubicBezTo>
                      <a:pt x="28" y="13"/>
                      <a:pt x="41" y="17"/>
                      <a:pt x="31" y="11"/>
                    </a:cubicBezTo>
                    <a:cubicBezTo>
                      <a:pt x="30" y="11"/>
                      <a:pt x="28" y="11"/>
                      <a:pt x="28" y="12"/>
                    </a:cubicBezTo>
                    <a:cubicBezTo>
                      <a:pt x="26" y="12"/>
                      <a:pt x="24" y="11"/>
                      <a:pt x="24" y="10"/>
                    </a:cubicBezTo>
                    <a:cubicBezTo>
                      <a:pt x="24" y="9"/>
                      <a:pt x="28" y="11"/>
                      <a:pt x="27" y="9"/>
                    </a:cubicBezTo>
                    <a:cubicBezTo>
                      <a:pt x="34" y="12"/>
                      <a:pt x="34" y="12"/>
                      <a:pt x="34" y="12"/>
                    </a:cubicBezTo>
                    <a:cubicBezTo>
                      <a:pt x="42" y="13"/>
                      <a:pt x="26" y="5"/>
                      <a:pt x="37" y="7"/>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2" name="Freeform 317">
                <a:extLst>
                  <a:ext uri="{FF2B5EF4-FFF2-40B4-BE49-F238E27FC236}">
                    <a16:creationId xmlns:a16="http://schemas.microsoft.com/office/drawing/2014/main" xmlns="" id="{B7425E3C-82E1-44D8-A022-4432843789F7}"/>
                  </a:ext>
                </a:extLst>
              </p:cNvPr>
              <p:cNvSpPr/>
              <p:nvPr/>
            </p:nvSpPr>
            <p:spPr>
              <a:xfrm>
                <a:off x="5320" y="3031"/>
                <a:ext cx="2" cy="2"/>
              </a:xfrm>
              <a:custGeom>
                <a:avLst/>
                <a:gdLst/>
                <a:ahLst/>
                <a:cxnLst>
                  <a:cxn ang="0">
                    <a:pos x="0" y="0"/>
                  </a:cxn>
                  <a:cxn ang="0">
                    <a:pos x="2" y="2"/>
                  </a:cxn>
                  <a:cxn ang="0">
                    <a:pos x="0" y="0"/>
                  </a:cxn>
                  <a:cxn ang="0">
                    <a:pos x="0" y="0"/>
                  </a:cxn>
                </a:cxnLst>
                <a:rect l="0" t="0" r="0" b="0"/>
                <a:pathLst>
                  <a:path w="3" h="2">
                    <a:moveTo>
                      <a:pt x="0" y="0"/>
                    </a:moveTo>
                    <a:cubicBezTo>
                      <a:pt x="3" y="2"/>
                      <a:pt x="3" y="2"/>
                      <a:pt x="3" y="2"/>
                    </a:cubicBezTo>
                    <a:cubicBezTo>
                      <a:pt x="1" y="0"/>
                      <a:pt x="1" y="0"/>
                      <a:pt x="1" y="0"/>
                    </a:cubicBezTo>
                    <a:cubicBezTo>
                      <a:pt x="1" y="1"/>
                      <a:pt x="1"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3" name="Freeform 318">
                <a:extLst>
                  <a:ext uri="{FF2B5EF4-FFF2-40B4-BE49-F238E27FC236}">
                    <a16:creationId xmlns:a16="http://schemas.microsoft.com/office/drawing/2014/main" xmlns="" id="{BAC698E3-D84D-49FA-B9AE-41A8E3FA435E}"/>
                  </a:ext>
                </a:extLst>
              </p:cNvPr>
              <p:cNvSpPr/>
              <p:nvPr/>
            </p:nvSpPr>
            <p:spPr>
              <a:xfrm>
                <a:off x="5320" y="3030"/>
                <a:ext cx="1" cy="1"/>
              </a:xfrm>
              <a:custGeom>
                <a:avLst/>
                <a:gdLst/>
                <a:ahLst/>
                <a:cxnLst>
                  <a:cxn ang="0">
                    <a:pos x="1" y="1"/>
                  </a:cxn>
                  <a:cxn ang="0">
                    <a:pos x="0" y="0"/>
                  </a:cxn>
                  <a:cxn ang="0">
                    <a:pos x="0" y="1"/>
                  </a:cxn>
                  <a:cxn ang="0">
                    <a:pos x="1" y="1"/>
                  </a:cxn>
                </a:cxnLst>
                <a:rect l="0" t="0" r="0" b="0"/>
                <a:pathLst>
                  <a:path w="1" h="1">
                    <a:moveTo>
                      <a:pt x="1" y="1"/>
                    </a:moveTo>
                    <a:lnTo>
                      <a:pt x="0" y="0"/>
                    </a:lnTo>
                    <a:lnTo>
                      <a:pt x="0" y="1"/>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4" name="Freeform 319">
                <a:extLst>
                  <a:ext uri="{FF2B5EF4-FFF2-40B4-BE49-F238E27FC236}">
                    <a16:creationId xmlns:a16="http://schemas.microsoft.com/office/drawing/2014/main" xmlns="" id="{FD22BBC0-6907-4DD7-B9B7-D59633D3981A}"/>
                  </a:ext>
                </a:extLst>
              </p:cNvPr>
              <p:cNvSpPr/>
              <p:nvPr/>
            </p:nvSpPr>
            <p:spPr>
              <a:xfrm>
                <a:off x="5324" y="3017"/>
                <a:ext cx="2" cy="1"/>
              </a:xfrm>
              <a:custGeom>
                <a:avLst/>
                <a:gdLst/>
                <a:ahLst/>
                <a:cxnLst>
                  <a:cxn ang="0">
                    <a:pos x="0" y="1"/>
                  </a:cxn>
                  <a:cxn ang="0">
                    <a:pos x="1" y="0"/>
                  </a:cxn>
                  <a:cxn ang="0">
                    <a:pos x="0" y="1"/>
                  </a:cxn>
                </a:cxnLst>
                <a:rect l="0" t="0" r="0" b="0"/>
                <a:pathLst>
                  <a:path w="3" h="1">
                    <a:moveTo>
                      <a:pt x="1" y="1"/>
                    </a:moveTo>
                    <a:cubicBezTo>
                      <a:pt x="2" y="1"/>
                      <a:pt x="3" y="1"/>
                      <a:pt x="2" y="0"/>
                    </a:cubicBezTo>
                    <a:cubicBezTo>
                      <a:pt x="1" y="0"/>
                      <a:pt x="0"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5" name="Freeform 320">
                <a:extLst>
                  <a:ext uri="{FF2B5EF4-FFF2-40B4-BE49-F238E27FC236}">
                    <a16:creationId xmlns:a16="http://schemas.microsoft.com/office/drawing/2014/main" xmlns="" id="{C3CB3739-C1B2-4BAA-AC3B-3781B616E78D}"/>
                  </a:ext>
                </a:extLst>
              </p:cNvPr>
              <p:cNvSpPr/>
              <p:nvPr/>
            </p:nvSpPr>
            <p:spPr>
              <a:xfrm>
                <a:off x="5322" y="3016"/>
                <a:ext cx="2" cy="1"/>
              </a:xfrm>
              <a:custGeom>
                <a:avLst/>
                <a:gdLst/>
                <a:ahLst/>
                <a:cxnLst>
                  <a:cxn ang="0">
                    <a:pos x="2" y="0"/>
                  </a:cxn>
                  <a:cxn ang="0">
                    <a:pos x="0" y="0"/>
                  </a:cxn>
                  <a:cxn ang="0">
                    <a:pos x="1" y="1"/>
                  </a:cxn>
                  <a:cxn ang="0">
                    <a:pos x="2" y="0"/>
                  </a:cxn>
                </a:cxnLst>
                <a:rect l="0" t="0" r="0" b="0"/>
                <a:pathLst>
                  <a:path w="2" h="1">
                    <a:moveTo>
                      <a:pt x="2" y="0"/>
                    </a:moveTo>
                    <a:lnTo>
                      <a:pt x="0" y="0"/>
                    </a:lnTo>
                    <a:lnTo>
                      <a:pt x="1"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6" name="Freeform 321">
                <a:extLst>
                  <a:ext uri="{FF2B5EF4-FFF2-40B4-BE49-F238E27FC236}">
                    <a16:creationId xmlns:a16="http://schemas.microsoft.com/office/drawing/2014/main" xmlns="" id="{B359C467-AE74-49AD-94D5-2CC04485817B}"/>
                  </a:ext>
                </a:extLst>
              </p:cNvPr>
              <p:cNvSpPr/>
              <p:nvPr/>
            </p:nvSpPr>
            <p:spPr>
              <a:xfrm>
                <a:off x="5308" y="3002"/>
                <a:ext cx="21" cy="14"/>
              </a:xfrm>
              <a:custGeom>
                <a:avLst/>
                <a:gdLst/>
                <a:ahLst/>
                <a:cxnLst>
                  <a:cxn ang="0">
                    <a:pos x="7" y="0"/>
                  </a:cxn>
                  <a:cxn ang="0">
                    <a:pos x="5" y="4"/>
                  </a:cxn>
                  <a:cxn ang="0">
                    <a:pos x="5" y="0"/>
                  </a:cxn>
                  <a:cxn ang="0">
                    <a:pos x="2" y="7"/>
                  </a:cxn>
                  <a:cxn ang="0">
                    <a:pos x="7" y="5"/>
                  </a:cxn>
                  <a:cxn ang="0">
                    <a:pos x="5" y="6"/>
                  </a:cxn>
                  <a:cxn ang="0">
                    <a:pos x="10" y="7"/>
                  </a:cxn>
                  <a:cxn ang="0">
                    <a:pos x="4" y="7"/>
                  </a:cxn>
                  <a:cxn ang="0">
                    <a:pos x="6" y="7"/>
                  </a:cxn>
                  <a:cxn ang="0">
                    <a:pos x="8" y="7"/>
                  </a:cxn>
                  <a:cxn ang="0">
                    <a:pos x="7" y="8"/>
                  </a:cxn>
                  <a:cxn ang="0">
                    <a:pos x="8" y="8"/>
                  </a:cxn>
                  <a:cxn ang="0">
                    <a:pos x="9" y="9"/>
                  </a:cxn>
                  <a:cxn ang="0">
                    <a:pos x="7" y="8"/>
                  </a:cxn>
                  <a:cxn ang="0">
                    <a:pos x="9" y="10"/>
                  </a:cxn>
                  <a:cxn ang="0">
                    <a:pos x="6" y="9"/>
                  </a:cxn>
                  <a:cxn ang="0">
                    <a:pos x="10" y="13"/>
                  </a:cxn>
                  <a:cxn ang="0">
                    <a:pos x="13" y="14"/>
                  </a:cxn>
                  <a:cxn ang="0">
                    <a:pos x="11" y="11"/>
                  </a:cxn>
                  <a:cxn ang="0">
                    <a:pos x="11" y="11"/>
                  </a:cxn>
                  <a:cxn ang="0">
                    <a:pos x="10" y="9"/>
                  </a:cxn>
                  <a:cxn ang="0">
                    <a:pos x="15" y="11"/>
                  </a:cxn>
                  <a:cxn ang="0">
                    <a:pos x="18" y="8"/>
                  </a:cxn>
                  <a:cxn ang="0">
                    <a:pos x="18" y="8"/>
                  </a:cxn>
                  <a:cxn ang="0">
                    <a:pos x="16" y="7"/>
                  </a:cxn>
                  <a:cxn ang="0">
                    <a:pos x="15" y="8"/>
                  </a:cxn>
                  <a:cxn ang="0">
                    <a:pos x="9" y="7"/>
                  </a:cxn>
                  <a:cxn ang="0">
                    <a:pos x="9" y="7"/>
                  </a:cxn>
                  <a:cxn ang="0">
                    <a:pos x="13" y="7"/>
                  </a:cxn>
                  <a:cxn ang="0">
                    <a:pos x="11" y="7"/>
                  </a:cxn>
                  <a:cxn ang="0">
                    <a:pos x="16" y="6"/>
                  </a:cxn>
                  <a:cxn ang="0">
                    <a:pos x="11" y="6"/>
                  </a:cxn>
                  <a:cxn ang="0">
                    <a:pos x="10" y="3"/>
                  </a:cxn>
                  <a:cxn ang="0">
                    <a:pos x="13" y="2"/>
                  </a:cxn>
                  <a:cxn ang="0">
                    <a:pos x="10" y="3"/>
                  </a:cxn>
                  <a:cxn ang="0">
                    <a:pos x="10" y="0"/>
                  </a:cxn>
                  <a:cxn ang="0">
                    <a:pos x="8" y="2"/>
                  </a:cxn>
                  <a:cxn ang="0">
                    <a:pos x="7" y="0"/>
                  </a:cxn>
                  <a:cxn ang="0">
                    <a:pos x="7" y="0"/>
                  </a:cxn>
                  <a:cxn ang="0">
                    <a:pos x="4" y="6"/>
                  </a:cxn>
                  <a:cxn ang="0">
                    <a:pos x="7" y="0"/>
                  </a:cxn>
                </a:cxnLst>
                <a:rect l="0" t="0" r="0" b="0"/>
                <a:pathLst>
                  <a:path w="25" h="16">
                    <a:moveTo>
                      <a:pt x="9" y="1"/>
                    </a:moveTo>
                    <a:cubicBezTo>
                      <a:pt x="6" y="5"/>
                      <a:pt x="6" y="5"/>
                      <a:pt x="6" y="5"/>
                    </a:cubicBezTo>
                    <a:cubicBezTo>
                      <a:pt x="7" y="2"/>
                      <a:pt x="5" y="5"/>
                      <a:pt x="7" y="1"/>
                    </a:cubicBezTo>
                    <a:cubicBezTo>
                      <a:pt x="5" y="6"/>
                      <a:pt x="5" y="1"/>
                      <a:pt x="3" y="8"/>
                    </a:cubicBezTo>
                    <a:cubicBezTo>
                      <a:pt x="7" y="7"/>
                      <a:pt x="3" y="9"/>
                      <a:pt x="9" y="6"/>
                    </a:cubicBezTo>
                    <a:cubicBezTo>
                      <a:pt x="6" y="7"/>
                      <a:pt x="6" y="7"/>
                      <a:pt x="6" y="7"/>
                    </a:cubicBezTo>
                    <a:cubicBezTo>
                      <a:pt x="12" y="6"/>
                      <a:pt x="0" y="8"/>
                      <a:pt x="12" y="8"/>
                    </a:cubicBezTo>
                    <a:cubicBezTo>
                      <a:pt x="5" y="8"/>
                      <a:pt x="5" y="8"/>
                      <a:pt x="5" y="8"/>
                    </a:cubicBezTo>
                    <a:cubicBezTo>
                      <a:pt x="3" y="8"/>
                      <a:pt x="14" y="9"/>
                      <a:pt x="8" y="9"/>
                    </a:cubicBezTo>
                    <a:cubicBezTo>
                      <a:pt x="10" y="9"/>
                      <a:pt x="10" y="9"/>
                      <a:pt x="10" y="9"/>
                    </a:cubicBezTo>
                    <a:cubicBezTo>
                      <a:pt x="10" y="9"/>
                      <a:pt x="9" y="9"/>
                      <a:pt x="9" y="10"/>
                    </a:cubicBezTo>
                    <a:cubicBezTo>
                      <a:pt x="10" y="10"/>
                      <a:pt x="10" y="10"/>
                      <a:pt x="10" y="10"/>
                    </a:cubicBezTo>
                    <a:cubicBezTo>
                      <a:pt x="13" y="10"/>
                      <a:pt x="13" y="11"/>
                      <a:pt x="11" y="11"/>
                    </a:cubicBezTo>
                    <a:cubicBezTo>
                      <a:pt x="9" y="11"/>
                      <a:pt x="10" y="11"/>
                      <a:pt x="9" y="10"/>
                    </a:cubicBezTo>
                    <a:cubicBezTo>
                      <a:pt x="7" y="10"/>
                      <a:pt x="11" y="11"/>
                      <a:pt x="11" y="12"/>
                    </a:cubicBezTo>
                    <a:cubicBezTo>
                      <a:pt x="9" y="12"/>
                      <a:pt x="8" y="11"/>
                      <a:pt x="8" y="11"/>
                    </a:cubicBezTo>
                    <a:cubicBezTo>
                      <a:pt x="10" y="13"/>
                      <a:pt x="3" y="12"/>
                      <a:pt x="13" y="15"/>
                    </a:cubicBezTo>
                    <a:cubicBezTo>
                      <a:pt x="14" y="16"/>
                      <a:pt x="16" y="16"/>
                      <a:pt x="16" y="16"/>
                    </a:cubicBezTo>
                    <a:cubicBezTo>
                      <a:pt x="20" y="16"/>
                      <a:pt x="16" y="14"/>
                      <a:pt x="14" y="13"/>
                    </a:cubicBezTo>
                    <a:cubicBezTo>
                      <a:pt x="14" y="13"/>
                      <a:pt x="14" y="13"/>
                      <a:pt x="14" y="13"/>
                    </a:cubicBezTo>
                    <a:cubicBezTo>
                      <a:pt x="5" y="11"/>
                      <a:pt x="16" y="13"/>
                      <a:pt x="12" y="11"/>
                    </a:cubicBezTo>
                    <a:cubicBezTo>
                      <a:pt x="16" y="12"/>
                      <a:pt x="16" y="13"/>
                      <a:pt x="18" y="13"/>
                    </a:cubicBezTo>
                    <a:cubicBezTo>
                      <a:pt x="25" y="13"/>
                      <a:pt x="13" y="10"/>
                      <a:pt x="22" y="10"/>
                    </a:cubicBezTo>
                    <a:cubicBezTo>
                      <a:pt x="22" y="10"/>
                      <a:pt x="22" y="10"/>
                      <a:pt x="22" y="10"/>
                    </a:cubicBezTo>
                    <a:cubicBezTo>
                      <a:pt x="23" y="10"/>
                      <a:pt x="21" y="10"/>
                      <a:pt x="20" y="9"/>
                    </a:cubicBezTo>
                    <a:cubicBezTo>
                      <a:pt x="18" y="10"/>
                      <a:pt x="18" y="10"/>
                      <a:pt x="18" y="10"/>
                    </a:cubicBezTo>
                    <a:cubicBezTo>
                      <a:pt x="17" y="9"/>
                      <a:pt x="13" y="9"/>
                      <a:pt x="11" y="9"/>
                    </a:cubicBezTo>
                    <a:cubicBezTo>
                      <a:pt x="15" y="9"/>
                      <a:pt x="9" y="9"/>
                      <a:pt x="11" y="8"/>
                    </a:cubicBezTo>
                    <a:cubicBezTo>
                      <a:pt x="15" y="8"/>
                      <a:pt x="14" y="9"/>
                      <a:pt x="16" y="9"/>
                    </a:cubicBezTo>
                    <a:cubicBezTo>
                      <a:pt x="14" y="8"/>
                      <a:pt x="14" y="8"/>
                      <a:pt x="14" y="8"/>
                    </a:cubicBezTo>
                    <a:cubicBezTo>
                      <a:pt x="14" y="8"/>
                      <a:pt x="18" y="7"/>
                      <a:pt x="20" y="7"/>
                    </a:cubicBezTo>
                    <a:cubicBezTo>
                      <a:pt x="17" y="7"/>
                      <a:pt x="18" y="7"/>
                      <a:pt x="14" y="7"/>
                    </a:cubicBezTo>
                    <a:cubicBezTo>
                      <a:pt x="19" y="6"/>
                      <a:pt x="16" y="3"/>
                      <a:pt x="13" y="4"/>
                    </a:cubicBezTo>
                    <a:cubicBezTo>
                      <a:pt x="13" y="4"/>
                      <a:pt x="17" y="2"/>
                      <a:pt x="16" y="3"/>
                    </a:cubicBezTo>
                    <a:cubicBezTo>
                      <a:pt x="17" y="2"/>
                      <a:pt x="15" y="3"/>
                      <a:pt x="12" y="4"/>
                    </a:cubicBezTo>
                    <a:cubicBezTo>
                      <a:pt x="10" y="5"/>
                      <a:pt x="11" y="4"/>
                      <a:pt x="12" y="1"/>
                    </a:cubicBezTo>
                    <a:cubicBezTo>
                      <a:pt x="10" y="3"/>
                      <a:pt x="10" y="3"/>
                      <a:pt x="10" y="3"/>
                    </a:cubicBezTo>
                    <a:cubicBezTo>
                      <a:pt x="7" y="7"/>
                      <a:pt x="12" y="0"/>
                      <a:pt x="9" y="1"/>
                    </a:cubicBezTo>
                    <a:cubicBezTo>
                      <a:pt x="9" y="1"/>
                      <a:pt x="9" y="1"/>
                      <a:pt x="9" y="1"/>
                    </a:cubicBezTo>
                    <a:cubicBezTo>
                      <a:pt x="9" y="2"/>
                      <a:pt x="5" y="8"/>
                      <a:pt x="5" y="7"/>
                    </a:cubicBezTo>
                    <a:cubicBezTo>
                      <a:pt x="7" y="3"/>
                      <a:pt x="7" y="4"/>
                      <a:pt x="9"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7" name="Freeform 322">
                <a:extLst>
                  <a:ext uri="{FF2B5EF4-FFF2-40B4-BE49-F238E27FC236}">
                    <a16:creationId xmlns:a16="http://schemas.microsoft.com/office/drawing/2014/main" xmlns="" id="{C2E29419-FE49-419C-967D-5D95CA64DB9D}"/>
                  </a:ext>
                </a:extLst>
              </p:cNvPr>
              <p:cNvSpPr/>
              <p:nvPr/>
            </p:nvSpPr>
            <p:spPr>
              <a:xfrm>
                <a:off x="5310" y="3003"/>
                <a:ext cx="3" cy="8"/>
              </a:xfrm>
              <a:custGeom>
                <a:avLst/>
                <a:gdLst/>
                <a:ahLst/>
                <a:cxnLst>
                  <a:cxn ang="0">
                    <a:pos x="2" y="4"/>
                  </a:cxn>
                  <a:cxn ang="0">
                    <a:pos x="3" y="0"/>
                  </a:cxn>
                  <a:cxn ang="0">
                    <a:pos x="0" y="7"/>
                  </a:cxn>
                  <a:cxn ang="0">
                    <a:pos x="1" y="5"/>
                  </a:cxn>
                  <a:cxn ang="0">
                    <a:pos x="2" y="4"/>
                  </a:cxn>
                </a:cxnLst>
                <a:rect l="0" t="0" r="0" b="0"/>
                <a:pathLst>
                  <a:path w="3" h="9">
                    <a:moveTo>
                      <a:pt x="2" y="5"/>
                    </a:moveTo>
                    <a:cubicBezTo>
                      <a:pt x="3" y="1"/>
                      <a:pt x="3" y="1"/>
                      <a:pt x="3" y="1"/>
                    </a:cubicBezTo>
                    <a:cubicBezTo>
                      <a:pt x="3" y="0"/>
                      <a:pt x="1" y="5"/>
                      <a:pt x="0" y="8"/>
                    </a:cubicBezTo>
                    <a:cubicBezTo>
                      <a:pt x="1" y="7"/>
                      <a:pt x="1" y="9"/>
                      <a:pt x="1" y="6"/>
                    </a:cubicBezTo>
                    <a:cubicBezTo>
                      <a:pt x="1" y="6"/>
                      <a:pt x="2" y="4"/>
                      <a:pt x="2" y="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8" name="Freeform 323">
                <a:extLst>
                  <a:ext uri="{FF2B5EF4-FFF2-40B4-BE49-F238E27FC236}">
                    <a16:creationId xmlns:a16="http://schemas.microsoft.com/office/drawing/2014/main" xmlns="" id="{6AE0410B-62AD-47AD-8CE3-B3E6C93CF1CD}"/>
                  </a:ext>
                </a:extLst>
              </p:cNvPr>
              <p:cNvSpPr/>
              <p:nvPr/>
            </p:nvSpPr>
            <p:spPr>
              <a:xfrm>
                <a:off x="5303" y="3000"/>
                <a:ext cx="8" cy="16"/>
              </a:xfrm>
              <a:custGeom>
                <a:avLst/>
                <a:gdLst/>
                <a:ahLst/>
                <a:cxnLst>
                  <a:cxn ang="0">
                    <a:pos x="3" y="7"/>
                  </a:cxn>
                  <a:cxn ang="0">
                    <a:pos x="3" y="10"/>
                  </a:cxn>
                  <a:cxn ang="0">
                    <a:pos x="5" y="11"/>
                  </a:cxn>
                  <a:cxn ang="0">
                    <a:pos x="7" y="6"/>
                  </a:cxn>
                  <a:cxn ang="0">
                    <a:pos x="6" y="10"/>
                  </a:cxn>
                  <a:cxn ang="0">
                    <a:pos x="8" y="5"/>
                  </a:cxn>
                  <a:cxn ang="0">
                    <a:pos x="7" y="7"/>
                  </a:cxn>
                  <a:cxn ang="0">
                    <a:pos x="8" y="5"/>
                  </a:cxn>
                  <a:cxn ang="0">
                    <a:pos x="7" y="5"/>
                  </a:cxn>
                  <a:cxn ang="0">
                    <a:pos x="8" y="3"/>
                  </a:cxn>
                  <a:cxn ang="0">
                    <a:pos x="5" y="8"/>
                  </a:cxn>
                  <a:cxn ang="0">
                    <a:pos x="6" y="3"/>
                  </a:cxn>
                  <a:cxn ang="0">
                    <a:pos x="4" y="1"/>
                  </a:cxn>
                  <a:cxn ang="0">
                    <a:pos x="4" y="3"/>
                  </a:cxn>
                  <a:cxn ang="0">
                    <a:pos x="4" y="6"/>
                  </a:cxn>
                  <a:cxn ang="0">
                    <a:pos x="4" y="1"/>
                  </a:cxn>
                  <a:cxn ang="0">
                    <a:pos x="1" y="4"/>
                  </a:cxn>
                  <a:cxn ang="0">
                    <a:pos x="0" y="10"/>
                  </a:cxn>
                  <a:cxn ang="0">
                    <a:pos x="0" y="5"/>
                  </a:cxn>
                  <a:cxn ang="0">
                    <a:pos x="0" y="4"/>
                  </a:cxn>
                  <a:cxn ang="0">
                    <a:pos x="0" y="12"/>
                  </a:cxn>
                  <a:cxn ang="0">
                    <a:pos x="3" y="7"/>
                  </a:cxn>
                </a:cxnLst>
                <a:rect l="0" t="0" r="0" b="0"/>
                <a:pathLst>
                  <a:path w="10" h="19">
                    <a:moveTo>
                      <a:pt x="4" y="9"/>
                    </a:moveTo>
                    <a:cubicBezTo>
                      <a:pt x="4" y="12"/>
                      <a:pt x="4" y="12"/>
                      <a:pt x="4" y="12"/>
                    </a:cubicBezTo>
                    <a:cubicBezTo>
                      <a:pt x="5" y="12"/>
                      <a:pt x="7" y="10"/>
                      <a:pt x="7" y="14"/>
                    </a:cubicBezTo>
                    <a:cubicBezTo>
                      <a:pt x="7" y="15"/>
                      <a:pt x="8" y="9"/>
                      <a:pt x="9" y="8"/>
                    </a:cubicBezTo>
                    <a:cubicBezTo>
                      <a:pt x="8" y="12"/>
                      <a:pt x="8" y="12"/>
                      <a:pt x="8" y="12"/>
                    </a:cubicBezTo>
                    <a:cubicBezTo>
                      <a:pt x="9" y="9"/>
                      <a:pt x="9" y="14"/>
                      <a:pt x="10" y="7"/>
                    </a:cubicBezTo>
                    <a:cubicBezTo>
                      <a:pt x="10" y="6"/>
                      <a:pt x="9" y="10"/>
                      <a:pt x="9" y="9"/>
                    </a:cubicBezTo>
                    <a:cubicBezTo>
                      <a:pt x="10" y="7"/>
                      <a:pt x="10" y="7"/>
                      <a:pt x="10" y="7"/>
                    </a:cubicBezTo>
                    <a:cubicBezTo>
                      <a:pt x="9" y="7"/>
                      <a:pt x="9" y="7"/>
                      <a:pt x="9" y="7"/>
                    </a:cubicBezTo>
                    <a:cubicBezTo>
                      <a:pt x="10" y="4"/>
                      <a:pt x="10" y="4"/>
                      <a:pt x="10" y="4"/>
                    </a:cubicBezTo>
                    <a:cubicBezTo>
                      <a:pt x="10" y="0"/>
                      <a:pt x="8" y="13"/>
                      <a:pt x="7" y="10"/>
                    </a:cubicBezTo>
                    <a:cubicBezTo>
                      <a:pt x="8" y="4"/>
                      <a:pt x="8" y="4"/>
                      <a:pt x="8" y="4"/>
                    </a:cubicBezTo>
                    <a:cubicBezTo>
                      <a:pt x="7" y="4"/>
                      <a:pt x="7" y="6"/>
                      <a:pt x="6" y="2"/>
                    </a:cubicBezTo>
                    <a:cubicBezTo>
                      <a:pt x="6" y="2"/>
                      <a:pt x="6" y="5"/>
                      <a:pt x="6" y="4"/>
                    </a:cubicBezTo>
                    <a:cubicBezTo>
                      <a:pt x="6" y="4"/>
                      <a:pt x="6" y="7"/>
                      <a:pt x="6" y="8"/>
                    </a:cubicBezTo>
                    <a:cubicBezTo>
                      <a:pt x="5" y="13"/>
                      <a:pt x="7" y="5"/>
                      <a:pt x="6" y="2"/>
                    </a:cubicBezTo>
                    <a:cubicBezTo>
                      <a:pt x="4" y="6"/>
                      <a:pt x="2" y="10"/>
                      <a:pt x="2" y="5"/>
                    </a:cubicBezTo>
                    <a:cubicBezTo>
                      <a:pt x="2" y="9"/>
                      <a:pt x="2" y="12"/>
                      <a:pt x="1" y="12"/>
                    </a:cubicBezTo>
                    <a:cubicBezTo>
                      <a:pt x="1" y="7"/>
                      <a:pt x="1" y="7"/>
                      <a:pt x="1" y="7"/>
                    </a:cubicBezTo>
                    <a:cubicBezTo>
                      <a:pt x="1" y="6"/>
                      <a:pt x="1" y="5"/>
                      <a:pt x="0" y="5"/>
                    </a:cubicBezTo>
                    <a:cubicBezTo>
                      <a:pt x="1" y="9"/>
                      <a:pt x="1" y="13"/>
                      <a:pt x="0" y="15"/>
                    </a:cubicBezTo>
                    <a:cubicBezTo>
                      <a:pt x="2" y="19"/>
                      <a:pt x="2" y="8"/>
                      <a:pt x="4"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89" name="Freeform 324">
                <a:extLst>
                  <a:ext uri="{FF2B5EF4-FFF2-40B4-BE49-F238E27FC236}">
                    <a16:creationId xmlns:a16="http://schemas.microsoft.com/office/drawing/2014/main" xmlns="" id="{3E94E2C4-2508-4736-B777-2FB5D528A3AE}"/>
                  </a:ext>
                </a:extLst>
              </p:cNvPr>
              <p:cNvSpPr/>
              <p:nvPr/>
            </p:nvSpPr>
            <p:spPr>
              <a:xfrm>
                <a:off x="5305" y="3010"/>
                <a:ext cx="1" cy="1"/>
              </a:xfrm>
              <a:custGeom>
                <a:avLst/>
                <a:gdLst/>
                <a:ahLst/>
                <a:cxnLst>
                  <a:cxn ang="0">
                    <a:pos x="0" y="1"/>
                  </a:cxn>
                  <a:cxn ang="0">
                    <a:pos x="1" y="0"/>
                  </a:cxn>
                  <a:cxn ang="0">
                    <a:pos x="0" y="0"/>
                  </a:cxn>
                  <a:cxn ang="0">
                    <a:pos x="0" y="1"/>
                  </a:cxn>
                </a:cxnLst>
                <a:rect l="0" t="0" r="0" b="0"/>
                <a:pathLst>
                  <a:path w="1" h="1">
                    <a:moveTo>
                      <a:pt x="0" y="1"/>
                    </a:moveTo>
                    <a:lnTo>
                      <a:pt x="1" y="0"/>
                    </a:lnTo>
                    <a:lnTo>
                      <a:pt x="0"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0" name="Freeform 325">
                <a:extLst>
                  <a:ext uri="{FF2B5EF4-FFF2-40B4-BE49-F238E27FC236}">
                    <a16:creationId xmlns:a16="http://schemas.microsoft.com/office/drawing/2014/main" xmlns="" id="{CD1A731B-FD47-476E-AE42-61D2CBFD9570}"/>
                  </a:ext>
                </a:extLst>
              </p:cNvPr>
              <p:cNvSpPr/>
              <p:nvPr/>
            </p:nvSpPr>
            <p:spPr>
              <a:xfrm>
                <a:off x="5228" y="3178"/>
                <a:ext cx="2" cy="2"/>
              </a:xfrm>
              <a:custGeom>
                <a:avLst/>
                <a:gdLst/>
                <a:ahLst/>
                <a:cxnLst>
                  <a:cxn ang="0">
                    <a:pos x="1" y="2"/>
                  </a:cxn>
                  <a:cxn ang="0">
                    <a:pos x="2" y="2"/>
                  </a:cxn>
                  <a:cxn ang="0">
                    <a:pos x="0" y="0"/>
                  </a:cxn>
                  <a:cxn ang="0">
                    <a:pos x="1" y="2"/>
                  </a:cxn>
                </a:cxnLst>
                <a:rect l="0" t="0" r="0" b="0"/>
                <a:pathLst>
                  <a:path w="2" h="2">
                    <a:moveTo>
                      <a:pt x="1" y="2"/>
                    </a:moveTo>
                    <a:lnTo>
                      <a:pt x="2" y="2"/>
                    </a:lnTo>
                    <a:lnTo>
                      <a:pt x="0" y="0"/>
                    </a:ln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1" name="Freeform 326">
                <a:extLst>
                  <a:ext uri="{FF2B5EF4-FFF2-40B4-BE49-F238E27FC236}">
                    <a16:creationId xmlns:a16="http://schemas.microsoft.com/office/drawing/2014/main" xmlns="" id="{DA9205EB-0977-4F1A-A366-80535883C866}"/>
                  </a:ext>
                </a:extLst>
              </p:cNvPr>
              <p:cNvSpPr/>
              <p:nvPr/>
            </p:nvSpPr>
            <p:spPr>
              <a:xfrm>
                <a:off x="5229" y="3176"/>
                <a:ext cx="6" cy="13"/>
              </a:xfrm>
              <a:custGeom>
                <a:avLst/>
                <a:gdLst/>
                <a:ahLst/>
                <a:cxnLst>
                  <a:cxn ang="0">
                    <a:pos x="6" y="13"/>
                  </a:cxn>
                  <a:cxn ang="0">
                    <a:pos x="6" y="11"/>
                  </a:cxn>
                  <a:cxn ang="0">
                    <a:pos x="0" y="0"/>
                  </a:cxn>
                  <a:cxn ang="0">
                    <a:pos x="2" y="7"/>
                  </a:cxn>
                  <a:cxn ang="0">
                    <a:pos x="1" y="5"/>
                  </a:cxn>
                  <a:cxn ang="0">
                    <a:pos x="4" y="10"/>
                  </a:cxn>
                  <a:cxn ang="0">
                    <a:pos x="4" y="9"/>
                  </a:cxn>
                  <a:cxn ang="0">
                    <a:pos x="6" y="13"/>
                  </a:cxn>
                </a:cxnLst>
                <a:rect l="0" t="0" r="0" b="0"/>
                <a:pathLst>
                  <a:path w="7" h="15">
                    <a:moveTo>
                      <a:pt x="7" y="15"/>
                    </a:moveTo>
                    <a:cubicBezTo>
                      <a:pt x="7" y="13"/>
                      <a:pt x="7" y="13"/>
                      <a:pt x="7" y="13"/>
                    </a:cubicBezTo>
                    <a:cubicBezTo>
                      <a:pt x="2" y="4"/>
                      <a:pt x="4" y="7"/>
                      <a:pt x="0" y="0"/>
                    </a:cubicBezTo>
                    <a:cubicBezTo>
                      <a:pt x="0" y="2"/>
                      <a:pt x="1" y="5"/>
                      <a:pt x="3" y="9"/>
                    </a:cubicBezTo>
                    <a:cubicBezTo>
                      <a:pt x="3" y="9"/>
                      <a:pt x="1" y="5"/>
                      <a:pt x="2" y="6"/>
                    </a:cubicBezTo>
                    <a:cubicBezTo>
                      <a:pt x="4" y="9"/>
                      <a:pt x="3" y="8"/>
                      <a:pt x="5" y="12"/>
                    </a:cubicBezTo>
                    <a:cubicBezTo>
                      <a:pt x="7" y="15"/>
                      <a:pt x="4" y="10"/>
                      <a:pt x="5" y="11"/>
                    </a:cubicBezTo>
                    <a:lnTo>
                      <a:pt x="7" y="15"/>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2" name="Freeform 327">
                <a:extLst>
                  <a:ext uri="{FF2B5EF4-FFF2-40B4-BE49-F238E27FC236}">
                    <a16:creationId xmlns:a16="http://schemas.microsoft.com/office/drawing/2014/main" xmlns="" id="{C0112E84-C267-4709-9F3E-2A5AC44E602D}"/>
                  </a:ext>
                </a:extLst>
              </p:cNvPr>
              <p:cNvSpPr/>
              <p:nvPr/>
            </p:nvSpPr>
            <p:spPr>
              <a:xfrm>
                <a:off x="5232" y="3180"/>
                <a:ext cx="1" cy="4"/>
              </a:xfrm>
              <a:custGeom>
                <a:avLst/>
                <a:gdLst/>
                <a:ahLst/>
                <a:cxnLst>
                  <a:cxn ang="0">
                    <a:pos x="0" y="0"/>
                  </a:cxn>
                  <a:cxn ang="0">
                    <a:pos x="1" y="4"/>
                  </a:cxn>
                  <a:cxn ang="0">
                    <a:pos x="0" y="0"/>
                  </a:cxn>
                </a:cxnLst>
                <a:rect l="0" t="0" r="0" b="0"/>
                <a:pathLst>
                  <a:path w="2" h="5">
                    <a:moveTo>
                      <a:pt x="0" y="0"/>
                    </a:moveTo>
                    <a:cubicBezTo>
                      <a:pt x="2" y="5"/>
                      <a:pt x="2" y="5"/>
                      <a:pt x="2" y="5"/>
                    </a:cubicBezTo>
                    <a:cubicBezTo>
                      <a:pt x="1" y="3"/>
                      <a:pt x="1"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3" name="Freeform 328">
                <a:extLst>
                  <a:ext uri="{FF2B5EF4-FFF2-40B4-BE49-F238E27FC236}">
                    <a16:creationId xmlns:a16="http://schemas.microsoft.com/office/drawing/2014/main" xmlns="" id="{B2EF9464-AF26-44A0-A687-9DE0E9F432DE}"/>
                  </a:ext>
                </a:extLst>
              </p:cNvPr>
              <p:cNvSpPr/>
              <p:nvPr/>
            </p:nvSpPr>
            <p:spPr>
              <a:xfrm>
                <a:off x="5231" y="3178"/>
                <a:ext cx="2" cy="5"/>
              </a:xfrm>
              <a:custGeom>
                <a:avLst/>
                <a:gdLst/>
                <a:ahLst/>
                <a:cxnLst>
                  <a:cxn ang="0">
                    <a:pos x="0" y="1"/>
                  </a:cxn>
                  <a:cxn ang="0">
                    <a:pos x="2" y="5"/>
                  </a:cxn>
                  <a:cxn ang="0">
                    <a:pos x="0" y="0"/>
                  </a:cxn>
                  <a:cxn ang="0">
                    <a:pos x="0" y="1"/>
                  </a:cxn>
                </a:cxnLst>
                <a:rect l="0" t="0" r="0" b="0"/>
                <a:pathLst>
                  <a:path w="3" h="6">
                    <a:moveTo>
                      <a:pt x="1" y="2"/>
                    </a:moveTo>
                    <a:cubicBezTo>
                      <a:pt x="1" y="2"/>
                      <a:pt x="2" y="6"/>
                      <a:pt x="3" y="6"/>
                    </a:cubicBezTo>
                    <a:cubicBezTo>
                      <a:pt x="0" y="0"/>
                      <a:pt x="0" y="0"/>
                      <a:pt x="0" y="0"/>
                    </a:cubicBez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4" name="Freeform 329">
                <a:extLst>
                  <a:ext uri="{FF2B5EF4-FFF2-40B4-BE49-F238E27FC236}">
                    <a16:creationId xmlns:a16="http://schemas.microsoft.com/office/drawing/2014/main" xmlns="" id="{38B1D09B-7FBA-4CE8-B971-8BFE4374E2BE}"/>
                  </a:ext>
                </a:extLst>
              </p:cNvPr>
              <p:cNvSpPr/>
              <p:nvPr/>
            </p:nvSpPr>
            <p:spPr>
              <a:xfrm>
                <a:off x="5232" y="3178"/>
                <a:ext cx="0" cy="2"/>
              </a:xfrm>
              <a:custGeom>
                <a:avLst/>
                <a:gdLst/>
                <a:ahLst/>
                <a:cxnLst>
                  <a:cxn ang="0">
                    <a:pos x="0" y="2"/>
                  </a:cxn>
                  <a:cxn ang="0">
                    <a:pos x="0" y="1"/>
                  </a:cxn>
                  <a:cxn ang="0">
                    <a:pos x="0" y="2"/>
                  </a:cxn>
                </a:cxnLst>
                <a:rect l="0" t="0" r="0" b="0"/>
                <a:pathLst>
                  <a:path w="1" h="2">
                    <a:moveTo>
                      <a:pt x="1" y="2"/>
                    </a:moveTo>
                    <a:cubicBezTo>
                      <a:pt x="1" y="1"/>
                      <a:pt x="1" y="1"/>
                      <a:pt x="1" y="1"/>
                    </a:cubicBezTo>
                    <a:cubicBezTo>
                      <a:pt x="0" y="0"/>
                      <a:pt x="1" y="1"/>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5" name="Freeform 330">
                <a:extLst>
                  <a:ext uri="{FF2B5EF4-FFF2-40B4-BE49-F238E27FC236}">
                    <a16:creationId xmlns:a16="http://schemas.microsoft.com/office/drawing/2014/main" xmlns="" id="{80DD4530-1F88-442A-B1D2-B5AED074551F}"/>
                  </a:ext>
                </a:extLst>
              </p:cNvPr>
              <p:cNvSpPr/>
              <p:nvPr/>
            </p:nvSpPr>
            <p:spPr>
              <a:xfrm>
                <a:off x="5232" y="3177"/>
                <a:ext cx="4" cy="9"/>
              </a:xfrm>
              <a:custGeom>
                <a:avLst/>
                <a:gdLst/>
                <a:ahLst/>
                <a:cxnLst>
                  <a:cxn ang="0">
                    <a:pos x="0" y="1"/>
                  </a:cxn>
                  <a:cxn ang="0">
                    <a:pos x="0" y="1"/>
                  </a:cxn>
                  <a:cxn ang="0">
                    <a:pos x="0" y="2"/>
                  </a:cxn>
                  <a:cxn ang="0">
                    <a:pos x="2" y="6"/>
                  </a:cxn>
                  <a:cxn ang="0">
                    <a:pos x="2" y="5"/>
                  </a:cxn>
                  <a:cxn ang="0">
                    <a:pos x="4" y="9"/>
                  </a:cxn>
                  <a:cxn ang="0">
                    <a:pos x="0" y="1"/>
                  </a:cxn>
                </a:cxnLst>
                <a:rect l="0" t="0" r="0" b="0"/>
                <a:pathLst>
                  <a:path w="5" h="11">
                    <a:moveTo>
                      <a:pt x="1" y="2"/>
                    </a:moveTo>
                    <a:cubicBezTo>
                      <a:pt x="0" y="0"/>
                      <a:pt x="1" y="1"/>
                      <a:pt x="1" y="2"/>
                    </a:cubicBezTo>
                    <a:cubicBezTo>
                      <a:pt x="1" y="3"/>
                      <a:pt x="1" y="3"/>
                      <a:pt x="1" y="3"/>
                    </a:cubicBezTo>
                    <a:cubicBezTo>
                      <a:pt x="2" y="4"/>
                      <a:pt x="4" y="9"/>
                      <a:pt x="3" y="8"/>
                    </a:cubicBezTo>
                    <a:cubicBezTo>
                      <a:pt x="4" y="9"/>
                      <a:pt x="1" y="5"/>
                      <a:pt x="3" y="7"/>
                    </a:cubicBezTo>
                    <a:cubicBezTo>
                      <a:pt x="5" y="11"/>
                      <a:pt x="5" y="11"/>
                      <a:pt x="5" y="11"/>
                    </a:cubicBezTo>
                    <a:cubicBezTo>
                      <a:pt x="5" y="10"/>
                      <a:pt x="2" y="4"/>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6" name="Freeform 331">
                <a:extLst>
                  <a:ext uri="{FF2B5EF4-FFF2-40B4-BE49-F238E27FC236}">
                    <a16:creationId xmlns:a16="http://schemas.microsoft.com/office/drawing/2014/main" xmlns="" id="{5631CA19-F623-4D75-B986-0F9EFEC8444B}"/>
                  </a:ext>
                </a:extLst>
              </p:cNvPr>
              <p:cNvSpPr/>
              <p:nvPr/>
            </p:nvSpPr>
            <p:spPr>
              <a:xfrm>
                <a:off x="5232" y="3180"/>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1"/>
                      <a:pt x="0"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7" name="Freeform 332">
                <a:extLst>
                  <a:ext uri="{FF2B5EF4-FFF2-40B4-BE49-F238E27FC236}">
                    <a16:creationId xmlns:a16="http://schemas.microsoft.com/office/drawing/2014/main" xmlns="" id="{485C1F5F-B47E-4AB5-906E-48CB52E275D9}"/>
                  </a:ext>
                </a:extLst>
              </p:cNvPr>
              <p:cNvSpPr/>
              <p:nvPr/>
            </p:nvSpPr>
            <p:spPr>
              <a:xfrm>
                <a:off x="5232" y="3180"/>
                <a:ext cx="1" cy="1"/>
              </a:xfrm>
              <a:custGeom>
                <a:avLst/>
                <a:gdLst/>
                <a:ahLst/>
                <a:cxnLst>
                  <a:cxn ang="0">
                    <a:pos x="0" y="0"/>
                  </a:cxn>
                  <a:cxn ang="0">
                    <a:pos x="0" y="0"/>
                  </a:cxn>
                  <a:cxn ang="0">
                    <a:pos x="1" y="1"/>
                  </a:cxn>
                  <a:cxn ang="0">
                    <a:pos x="0" y="0"/>
                  </a:cxn>
                </a:cxnLst>
                <a:rect l="0" t="0" r="0" b="0"/>
                <a:pathLst>
                  <a:path w="1" h="1">
                    <a:moveTo>
                      <a:pt x="0" y="0"/>
                    </a:moveTo>
                    <a:lnTo>
                      <a:pt x="0" y="0"/>
                    </a:ln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8" name="Freeform 333">
                <a:extLst>
                  <a:ext uri="{FF2B5EF4-FFF2-40B4-BE49-F238E27FC236}">
                    <a16:creationId xmlns:a16="http://schemas.microsoft.com/office/drawing/2014/main" xmlns="" id="{3D7E2BB1-089B-49F9-8B6F-9B4B83ADD536}"/>
                  </a:ext>
                </a:extLst>
              </p:cNvPr>
              <p:cNvSpPr/>
              <p:nvPr/>
            </p:nvSpPr>
            <p:spPr>
              <a:xfrm>
                <a:off x="5232" y="3178"/>
                <a:ext cx="6" cy="9"/>
              </a:xfrm>
              <a:custGeom>
                <a:avLst/>
                <a:gdLst/>
                <a:ahLst/>
                <a:cxnLst>
                  <a:cxn ang="0">
                    <a:pos x="0" y="0"/>
                  </a:cxn>
                  <a:cxn ang="0">
                    <a:pos x="1" y="3"/>
                  </a:cxn>
                  <a:cxn ang="0">
                    <a:pos x="6" y="9"/>
                  </a:cxn>
                  <a:cxn ang="0">
                    <a:pos x="5" y="7"/>
                  </a:cxn>
                  <a:cxn ang="0">
                    <a:pos x="0" y="0"/>
                  </a:cxn>
                </a:cxnLst>
                <a:rect l="0" t="0" r="0" b="0"/>
                <a:pathLst>
                  <a:path w="7" h="11">
                    <a:moveTo>
                      <a:pt x="1" y="0"/>
                    </a:moveTo>
                    <a:cubicBezTo>
                      <a:pt x="4" y="6"/>
                      <a:pt x="0" y="0"/>
                      <a:pt x="2" y="4"/>
                    </a:cubicBezTo>
                    <a:cubicBezTo>
                      <a:pt x="3" y="4"/>
                      <a:pt x="5" y="8"/>
                      <a:pt x="7" y="11"/>
                    </a:cubicBezTo>
                    <a:cubicBezTo>
                      <a:pt x="6" y="9"/>
                      <a:pt x="6" y="9"/>
                      <a:pt x="6" y="9"/>
                    </a:cubicBezTo>
                    <a:cubicBezTo>
                      <a:pt x="5" y="7"/>
                      <a:pt x="3" y="3"/>
                      <a:pt x="1"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399" name="Freeform 334">
                <a:extLst>
                  <a:ext uri="{FF2B5EF4-FFF2-40B4-BE49-F238E27FC236}">
                    <a16:creationId xmlns:a16="http://schemas.microsoft.com/office/drawing/2014/main" xmlns="" id="{5C71D4E2-FD29-4559-B93F-B56A78743F7B}"/>
                  </a:ext>
                </a:extLst>
              </p:cNvPr>
              <p:cNvSpPr/>
              <p:nvPr/>
            </p:nvSpPr>
            <p:spPr>
              <a:xfrm>
                <a:off x="5241" y="318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0" name="Freeform 335">
                <a:extLst>
                  <a:ext uri="{FF2B5EF4-FFF2-40B4-BE49-F238E27FC236}">
                    <a16:creationId xmlns:a16="http://schemas.microsoft.com/office/drawing/2014/main" xmlns="" id="{661A6F10-3EC4-4719-9EE3-BFC90A25D46B}"/>
                  </a:ext>
                </a:extLst>
              </p:cNvPr>
              <p:cNvSpPr/>
              <p:nvPr/>
            </p:nvSpPr>
            <p:spPr>
              <a:xfrm>
                <a:off x="5236" y="3180"/>
                <a:ext cx="7" cy="12"/>
              </a:xfrm>
              <a:custGeom>
                <a:avLst/>
                <a:gdLst/>
                <a:ahLst/>
                <a:cxnLst>
                  <a:cxn ang="0">
                    <a:pos x="2" y="0"/>
                  </a:cxn>
                  <a:cxn ang="0">
                    <a:pos x="3" y="5"/>
                  </a:cxn>
                  <a:cxn ang="0">
                    <a:pos x="2" y="2"/>
                  </a:cxn>
                  <a:cxn ang="0">
                    <a:pos x="2" y="4"/>
                  </a:cxn>
                  <a:cxn ang="0">
                    <a:pos x="0" y="0"/>
                  </a:cxn>
                  <a:cxn ang="0">
                    <a:pos x="2" y="4"/>
                  </a:cxn>
                  <a:cxn ang="0">
                    <a:pos x="0" y="1"/>
                  </a:cxn>
                  <a:cxn ang="0">
                    <a:pos x="3" y="6"/>
                  </a:cxn>
                  <a:cxn ang="0">
                    <a:pos x="3" y="5"/>
                  </a:cxn>
                  <a:cxn ang="0">
                    <a:pos x="3" y="8"/>
                  </a:cxn>
                  <a:cxn ang="0">
                    <a:pos x="7" y="11"/>
                  </a:cxn>
                  <a:cxn ang="0">
                    <a:pos x="2" y="0"/>
                  </a:cxn>
                </a:cxnLst>
                <a:rect l="0" t="0" r="0" b="0"/>
                <a:pathLst>
                  <a:path w="9" h="15">
                    <a:moveTo>
                      <a:pt x="3" y="1"/>
                    </a:moveTo>
                    <a:cubicBezTo>
                      <a:pt x="5" y="7"/>
                      <a:pt x="5" y="7"/>
                      <a:pt x="5" y="7"/>
                    </a:cubicBezTo>
                    <a:cubicBezTo>
                      <a:pt x="4" y="5"/>
                      <a:pt x="3" y="4"/>
                      <a:pt x="3" y="3"/>
                    </a:cubicBezTo>
                    <a:cubicBezTo>
                      <a:pt x="2" y="2"/>
                      <a:pt x="4" y="6"/>
                      <a:pt x="3" y="6"/>
                    </a:cubicBezTo>
                    <a:cubicBezTo>
                      <a:pt x="0" y="0"/>
                      <a:pt x="4" y="5"/>
                      <a:pt x="1" y="0"/>
                    </a:cubicBezTo>
                    <a:cubicBezTo>
                      <a:pt x="1" y="1"/>
                      <a:pt x="0" y="1"/>
                      <a:pt x="3" y="6"/>
                    </a:cubicBezTo>
                    <a:cubicBezTo>
                      <a:pt x="0" y="2"/>
                      <a:pt x="0" y="2"/>
                      <a:pt x="0" y="2"/>
                    </a:cubicBezTo>
                    <a:cubicBezTo>
                      <a:pt x="4" y="8"/>
                      <a:pt x="4" y="8"/>
                      <a:pt x="4" y="8"/>
                    </a:cubicBezTo>
                    <a:cubicBezTo>
                      <a:pt x="5" y="10"/>
                      <a:pt x="1" y="3"/>
                      <a:pt x="4" y="7"/>
                    </a:cubicBezTo>
                    <a:cubicBezTo>
                      <a:pt x="5" y="10"/>
                      <a:pt x="5" y="10"/>
                      <a:pt x="5" y="11"/>
                    </a:cubicBezTo>
                    <a:cubicBezTo>
                      <a:pt x="5" y="9"/>
                      <a:pt x="9" y="15"/>
                      <a:pt x="9" y="14"/>
                    </a:cubicBezTo>
                    <a:cubicBezTo>
                      <a:pt x="9" y="13"/>
                      <a:pt x="4" y="4"/>
                      <a:pt x="3"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1" name="Freeform 336">
                <a:extLst>
                  <a:ext uri="{FF2B5EF4-FFF2-40B4-BE49-F238E27FC236}">
                    <a16:creationId xmlns:a16="http://schemas.microsoft.com/office/drawing/2014/main" xmlns="" id="{25FE29DA-262B-4294-96D7-097A00E1751F}"/>
                  </a:ext>
                </a:extLst>
              </p:cNvPr>
              <p:cNvSpPr/>
              <p:nvPr/>
            </p:nvSpPr>
            <p:spPr>
              <a:xfrm>
                <a:off x="5241" y="3184"/>
                <a:ext cx="1" cy="3"/>
              </a:xfrm>
              <a:custGeom>
                <a:avLst/>
                <a:gdLst/>
                <a:ahLst/>
                <a:cxnLst>
                  <a:cxn ang="0">
                    <a:pos x="0" y="1"/>
                  </a:cxn>
                  <a:cxn ang="0">
                    <a:pos x="1" y="3"/>
                  </a:cxn>
                  <a:cxn ang="0">
                    <a:pos x="0" y="0"/>
                  </a:cxn>
                  <a:cxn ang="0">
                    <a:pos x="0" y="1"/>
                  </a:cxn>
                </a:cxnLst>
                <a:rect l="0" t="0" r="0" b="0"/>
                <a:pathLst>
                  <a:path w="1" h="3">
                    <a:moveTo>
                      <a:pt x="0" y="1"/>
                    </a:moveTo>
                    <a:lnTo>
                      <a:pt x="1" y="3"/>
                    </a:lnTo>
                    <a:lnTo>
                      <a:pt x="0"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2" name="Freeform 337">
                <a:extLst>
                  <a:ext uri="{FF2B5EF4-FFF2-40B4-BE49-F238E27FC236}">
                    <a16:creationId xmlns:a16="http://schemas.microsoft.com/office/drawing/2014/main" xmlns="" id="{BB9EAE21-F662-430A-A3B1-7C289676F067}"/>
                  </a:ext>
                </a:extLst>
              </p:cNvPr>
              <p:cNvSpPr/>
              <p:nvPr/>
            </p:nvSpPr>
            <p:spPr>
              <a:xfrm>
                <a:off x="5238" y="3178"/>
                <a:ext cx="8" cy="12"/>
              </a:xfrm>
              <a:custGeom>
                <a:avLst/>
                <a:gdLst/>
                <a:ahLst/>
                <a:cxnLst>
                  <a:cxn ang="0">
                    <a:pos x="0" y="0"/>
                  </a:cxn>
                  <a:cxn ang="0">
                    <a:pos x="1" y="4"/>
                  </a:cxn>
                  <a:cxn ang="0">
                    <a:pos x="0" y="1"/>
                  </a:cxn>
                  <a:cxn ang="0">
                    <a:pos x="2" y="5"/>
                  </a:cxn>
                  <a:cxn ang="0">
                    <a:pos x="1" y="3"/>
                  </a:cxn>
                  <a:cxn ang="0">
                    <a:pos x="6" y="8"/>
                  </a:cxn>
                  <a:cxn ang="0">
                    <a:pos x="4" y="8"/>
                  </a:cxn>
                  <a:cxn ang="0">
                    <a:pos x="5" y="6"/>
                  </a:cxn>
                  <a:cxn ang="0">
                    <a:pos x="4" y="5"/>
                  </a:cxn>
                  <a:cxn ang="0">
                    <a:pos x="3" y="4"/>
                  </a:cxn>
                  <a:cxn ang="0">
                    <a:pos x="0" y="0"/>
                  </a:cxn>
                </a:cxnLst>
                <a:rect l="0" t="0" r="0" b="0"/>
                <a:pathLst>
                  <a:path w="9" h="15">
                    <a:moveTo>
                      <a:pt x="0" y="1"/>
                    </a:moveTo>
                    <a:cubicBezTo>
                      <a:pt x="2" y="5"/>
                      <a:pt x="2" y="5"/>
                      <a:pt x="2" y="5"/>
                    </a:cubicBezTo>
                    <a:cubicBezTo>
                      <a:pt x="1" y="4"/>
                      <a:pt x="1" y="3"/>
                      <a:pt x="0" y="2"/>
                    </a:cubicBezTo>
                    <a:cubicBezTo>
                      <a:pt x="1" y="4"/>
                      <a:pt x="2" y="6"/>
                      <a:pt x="3" y="7"/>
                    </a:cubicBezTo>
                    <a:cubicBezTo>
                      <a:pt x="6" y="12"/>
                      <a:pt x="2" y="5"/>
                      <a:pt x="2" y="4"/>
                    </a:cubicBezTo>
                    <a:cubicBezTo>
                      <a:pt x="4" y="6"/>
                      <a:pt x="4" y="7"/>
                      <a:pt x="7" y="11"/>
                    </a:cubicBezTo>
                    <a:cubicBezTo>
                      <a:pt x="7" y="11"/>
                      <a:pt x="6" y="10"/>
                      <a:pt x="5" y="10"/>
                    </a:cubicBezTo>
                    <a:cubicBezTo>
                      <a:pt x="9" y="15"/>
                      <a:pt x="7" y="10"/>
                      <a:pt x="6" y="8"/>
                    </a:cubicBezTo>
                    <a:cubicBezTo>
                      <a:pt x="6" y="8"/>
                      <a:pt x="5" y="6"/>
                      <a:pt x="5" y="7"/>
                    </a:cubicBezTo>
                    <a:cubicBezTo>
                      <a:pt x="4" y="5"/>
                      <a:pt x="4" y="5"/>
                      <a:pt x="4" y="5"/>
                    </a:cubicBezTo>
                    <a:cubicBezTo>
                      <a:pt x="1" y="1"/>
                      <a:pt x="0"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3" name="Freeform 338">
                <a:extLst>
                  <a:ext uri="{FF2B5EF4-FFF2-40B4-BE49-F238E27FC236}">
                    <a16:creationId xmlns:a16="http://schemas.microsoft.com/office/drawing/2014/main" xmlns="" id="{41066C7B-16FC-4C43-99E7-3B23F593A54D}"/>
                  </a:ext>
                </a:extLst>
              </p:cNvPr>
              <p:cNvSpPr/>
              <p:nvPr/>
            </p:nvSpPr>
            <p:spPr>
              <a:xfrm>
                <a:off x="5237" y="3178"/>
                <a:ext cx="1" cy="2"/>
              </a:xfrm>
              <a:custGeom>
                <a:avLst/>
                <a:gdLst/>
                <a:ahLst/>
                <a:cxnLst>
                  <a:cxn ang="0">
                    <a:pos x="0" y="2"/>
                  </a:cxn>
                  <a:cxn ang="0">
                    <a:pos x="1" y="2"/>
                  </a:cxn>
                  <a:cxn ang="0">
                    <a:pos x="0" y="2"/>
                  </a:cxn>
                </a:cxnLst>
                <a:rect l="0" t="0" r="0" b="0"/>
                <a:pathLst>
                  <a:path w="2" h="2">
                    <a:moveTo>
                      <a:pt x="1" y="2"/>
                    </a:moveTo>
                    <a:cubicBezTo>
                      <a:pt x="1" y="1"/>
                      <a:pt x="1" y="1"/>
                      <a:pt x="2" y="2"/>
                    </a:cubicBezTo>
                    <a:cubicBezTo>
                      <a:pt x="1" y="1"/>
                      <a:pt x="0" y="0"/>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4" name="Freeform 339">
                <a:extLst>
                  <a:ext uri="{FF2B5EF4-FFF2-40B4-BE49-F238E27FC236}">
                    <a16:creationId xmlns:a16="http://schemas.microsoft.com/office/drawing/2014/main" xmlns="" id="{262BFE94-1470-423C-8670-7992374512B0}"/>
                  </a:ext>
                </a:extLst>
              </p:cNvPr>
              <p:cNvSpPr/>
              <p:nvPr/>
            </p:nvSpPr>
            <p:spPr>
              <a:xfrm>
                <a:off x="5243" y="3184"/>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5" name="Freeform 340">
                <a:extLst>
                  <a:ext uri="{FF2B5EF4-FFF2-40B4-BE49-F238E27FC236}">
                    <a16:creationId xmlns:a16="http://schemas.microsoft.com/office/drawing/2014/main" xmlns="" id="{605FA65B-1AE7-431A-AB47-33ECFF6B4E5A}"/>
                  </a:ext>
                </a:extLst>
              </p:cNvPr>
              <p:cNvSpPr/>
              <p:nvPr/>
            </p:nvSpPr>
            <p:spPr>
              <a:xfrm>
                <a:off x="5239" y="3178"/>
                <a:ext cx="2" cy="2"/>
              </a:xfrm>
              <a:custGeom>
                <a:avLst/>
                <a:gdLst/>
                <a:ahLst/>
                <a:cxnLst>
                  <a:cxn ang="0">
                    <a:pos x="1" y="2"/>
                  </a:cxn>
                  <a:cxn ang="0">
                    <a:pos x="2" y="2"/>
                  </a:cxn>
                  <a:cxn ang="0">
                    <a:pos x="0" y="0"/>
                  </a:cxn>
                  <a:cxn ang="0">
                    <a:pos x="1" y="2"/>
                  </a:cxn>
                </a:cxnLst>
                <a:rect l="0" t="0" r="0" b="0"/>
                <a:pathLst>
                  <a:path w="2" h="2">
                    <a:moveTo>
                      <a:pt x="1" y="2"/>
                    </a:moveTo>
                    <a:cubicBezTo>
                      <a:pt x="2" y="2"/>
                      <a:pt x="2" y="2"/>
                      <a:pt x="2" y="2"/>
                    </a:cubicBezTo>
                    <a:cubicBezTo>
                      <a:pt x="0" y="0"/>
                      <a:pt x="0" y="0"/>
                      <a:pt x="0" y="0"/>
                    </a:cubicBezTo>
                    <a:cubicBezTo>
                      <a:pt x="0" y="0"/>
                      <a:pt x="0" y="1"/>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6" name="Freeform 341">
                <a:extLst>
                  <a:ext uri="{FF2B5EF4-FFF2-40B4-BE49-F238E27FC236}">
                    <a16:creationId xmlns:a16="http://schemas.microsoft.com/office/drawing/2014/main" xmlns="" id="{3894DB4B-4023-457E-88D5-2CDC02DB5E46}"/>
                  </a:ext>
                </a:extLst>
              </p:cNvPr>
              <p:cNvSpPr/>
              <p:nvPr/>
            </p:nvSpPr>
            <p:spPr>
              <a:xfrm>
                <a:off x="5238" y="3168"/>
                <a:ext cx="18" cy="19"/>
              </a:xfrm>
              <a:custGeom>
                <a:avLst/>
                <a:gdLst/>
                <a:ahLst/>
                <a:cxnLst>
                  <a:cxn ang="0">
                    <a:pos x="18" y="9"/>
                  </a:cxn>
                  <a:cxn ang="0">
                    <a:pos x="15" y="7"/>
                  </a:cxn>
                  <a:cxn ang="0">
                    <a:pos x="13" y="4"/>
                  </a:cxn>
                  <a:cxn ang="0">
                    <a:pos x="9" y="0"/>
                  </a:cxn>
                  <a:cxn ang="0">
                    <a:pos x="10" y="2"/>
                  </a:cxn>
                  <a:cxn ang="0">
                    <a:pos x="8" y="0"/>
                  </a:cxn>
                  <a:cxn ang="0">
                    <a:pos x="8" y="3"/>
                  </a:cxn>
                  <a:cxn ang="0">
                    <a:pos x="8" y="4"/>
                  </a:cxn>
                  <a:cxn ang="0">
                    <a:pos x="3" y="7"/>
                  </a:cxn>
                  <a:cxn ang="0">
                    <a:pos x="6" y="11"/>
                  </a:cxn>
                  <a:cxn ang="0">
                    <a:pos x="4" y="9"/>
                  </a:cxn>
                  <a:cxn ang="0">
                    <a:pos x="4" y="9"/>
                  </a:cxn>
                  <a:cxn ang="0">
                    <a:pos x="2" y="9"/>
                  </a:cxn>
                  <a:cxn ang="0">
                    <a:pos x="5" y="14"/>
                  </a:cxn>
                  <a:cxn ang="0">
                    <a:pos x="1" y="9"/>
                  </a:cxn>
                  <a:cxn ang="0">
                    <a:pos x="3" y="13"/>
                  </a:cxn>
                  <a:cxn ang="0">
                    <a:pos x="5" y="16"/>
                  </a:cxn>
                  <a:cxn ang="0">
                    <a:pos x="7" y="18"/>
                  </a:cxn>
                  <a:cxn ang="0">
                    <a:pos x="5" y="9"/>
                  </a:cxn>
                  <a:cxn ang="0">
                    <a:pos x="8" y="13"/>
                  </a:cxn>
                  <a:cxn ang="0">
                    <a:pos x="11" y="14"/>
                  </a:cxn>
                  <a:cxn ang="0">
                    <a:pos x="9" y="9"/>
                  </a:cxn>
                  <a:cxn ang="0">
                    <a:pos x="10" y="9"/>
                  </a:cxn>
                  <a:cxn ang="0">
                    <a:pos x="9" y="8"/>
                  </a:cxn>
                  <a:cxn ang="0">
                    <a:pos x="11" y="10"/>
                  </a:cxn>
                  <a:cxn ang="0">
                    <a:pos x="7" y="5"/>
                  </a:cxn>
                  <a:cxn ang="0">
                    <a:pos x="14" y="11"/>
                  </a:cxn>
                  <a:cxn ang="0">
                    <a:pos x="12" y="9"/>
                  </a:cxn>
                  <a:cxn ang="0">
                    <a:pos x="10" y="6"/>
                  </a:cxn>
                  <a:cxn ang="0">
                    <a:pos x="14" y="10"/>
                  </a:cxn>
                  <a:cxn ang="0">
                    <a:pos x="13" y="7"/>
                  </a:cxn>
                  <a:cxn ang="0">
                    <a:pos x="10" y="4"/>
                  </a:cxn>
                  <a:cxn ang="0">
                    <a:pos x="13" y="5"/>
                  </a:cxn>
                  <a:cxn ang="0">
                    <a:pos x="15" y="9"/>
                  </a:cxn>
                  <a:cxn ang="0">
                    <a:pos x="18" y="11"/>
                  </a:cxn>
                  <a:cxn ang="0">
                    <a:pos x="13" y="5"/>
                  </a:cxn>
                  <a:cxn ang="0">
                    <a:pos x="18" y="9"/>
                  </a:cxn>
                </a:cxnLst>
                <a:rect l="0" t="0" r="0" b="0"/>
                <a:pathLst>
                  <a:path w="22" h="23">
                    <a:moveTo>
                      <a:pt x="22" y="11"/>
                    </a:moveTo>
                    <a:cubicBezTo>
                      <a:pt x="20" y="9"/>
                      <a:pt x="19" y="8"/>
                      <a:pt x="19" y="9"/>
                    </a:cubicBezTo>
                    <a:cubicBezTo>
                      <a:pt x="17" y="6"/>
                      <a:pt x="18" y="7"/>
                      <a:pt x="17" y="5"/>
                    </a:cubicBezTo>
                    <a:cubicBezTo>
                      <a:pt x="15" y="4"/>
                      <a:pt x="14" y="2"/>
                      <a:pt x="12" y="0"/>
                    </a:cubicBezTo>
                    <a:cubicBezTo>
                      <a:pt x="11" y="0"/>
                      <a:pt x="14" y="3"/>
                      <a:pt x="13" y="3"/>
                    </a:cubicBezTo>
                    <a:cubicBezTo>
                      <a:pt x="10" y="0"/>
                      <a:pt x="10" y="0"/>
                      <a:pt x="10" y="0"/>
                    </a:cubicBezTo>
                    <a:cubicBezTo>
                      <a:pt x="11" y="2"/>
                      <a:pt x="13" y="5"/>
                      <a:pt x="10" y="4"/>
                    </a:cubicBezTo>
                    <a:cubicBezTo>
                      <a:pt x="9" y="3"/>
                      <a:pt x="10" y="4"/>
                      <a:pt x="10" y="6"/>
                    </a:cubicBezTo>
                    <a:cubicBezTo>
                      <a:pt x="7" y="6"/>
                      <a:pt x="8" y="10"/>
                      <a:pt x="4" y="9"/>
                    </a:cubicBezTo>
                    <a:cubicBezTo>
                      <a:pt x="8" y="14"/>
                      <a:pt x="8" y="14"/>
                      <a:pt x="8" y="14"/>
                    </a:cubicBezTo>
                    <a:cubicBezTo>
                      <a:pt x="6" y="12"/>
                      <a:pt x="7" y="15"/>
                      <a:pt x="5" y="11"/>
                    </a:cubicBezTo>
                    <a:cubicBezTo>
                      <a:pt x="5" y="12"/>
                      <a:pt x="5" y="11"/>
                      <a:pt x="5" y="11"/>
                    </a:cubicBezTo>
                    <a:cubicBezTo>
                      <a:pt x="2" y="7"/>
                      <a:pt x="4" y="12"/>
                      <a:pt x="3" y="11"/>
                    </a:cubicBezTo>
                    <a:cubicBezTo>
                      <a:pt x="3" y="12"/>
                      <a:pt x="7" y="16"/>
                      <a:pt x="7" y="17"/>
                    </a:cubicBezTo>
                    <a:cubicBezTo>
                      <a:pt x="3" y="11"/>
                      <a:pt x="6" y="18"/>
                      <a:pt x="2" y="11"/>
                    </a:cubicBezTo>
                    <a:cubicBezTo>
                      <a:pt x="0" y="10"/>
                      <a:pt x="5" y="16"/>
                      <a:pt x="4" y="16"/>
                    </a:cubicBezTo>
                    <a:cubicBezTo>
                      <a:pt x="6" y="19"/>
                      <a:pt x="6" y="17"/>
                      <a:pt x="7" y="20"/>
                    </a:cubicBezTo>
                    <a:cubicBezTo>
                      <a:pt x="9" y="22"/>
                      <a:pt x="6" y="19"/>
                      <a:pt x="9" y="22"/>
                    </a:cubicBezTo>
                    <a:cubicBezTo>
                      <a:pt x="11" y="23"/>
                      <a:pt x="8" y="15"/>
                      <a:pt x="7" y="12"/>
                    </a:cubicBezTo>
                    <a:cubicBezTo>
                      <a:pt x="10" y="16"/>
                      <a:pt x="10" y="16"/>
                      <a:pt x="10" y="16"/>
                    </a:cubicBezTo>
                    <a:cubicBezTo>
                      <a:pt x="9" y="13"/>
                      <a:pt x="9" y="12"/>
                      <a:pt x="14" y="17"/>
                    </a:cubicBezTo>
                    <a:cubicBezTo>
                      <a:pt x="11" y="14"/>
                      <a:pt x="16" y="17"/>
                      <a:pt x="11" y="11"/>
                    </a:cubicBezTo>
                    <a:cubicBezTo>
                      <a:pt x="12" y="12"/>
                      <a:pt x="12" y="12"/>
                      <a:pt x="13" y="12"/>
                    </a:cubicBezTo>
                    <a:cubicBezTo>
                      <a:pt x="11" y="10"/>
                      <a:pt x="11" y="10"/>
                      <a:pt x="11" y="10"/>
                    </a:cubicBezTo>
                    <a:cubicBezTo>
                      <a:pt x="11" y="10"/>
                      <a:pt x="14" y="13"/>
                      <a:pt x="14" y="13"/>
                    </a:cubicBezTo>
                    <a:cubicBezTo>
                      <a:pt x="12" y="10"/>
                      <a:pt x="11" y="9"/>
                      <a:pt x="9" y="7"/>
                    </a:cubicBezTo>
                    <a:cubicBezTo>
                      <a:pt x="18" y="14"/>
                      <a:pt x="18" y="14"/>
                      <a:pt x="18" y="14"/>
                    </a:cubicBezTo>
                    <a:cubicBezTo>
                      <a:pt x="15" y="11"/>
                      <a:pt x="15" y="11"/>
                      <a:pt x="15" y="11"/>
                    </a:cubicBezTo>
                    <a:cubicBezTo>
                      <a:pt x="16" y="12"/>
                      <a:pt x="14" y="9"/>
                      <a:pt x="13" y="8"/>
                    </a:cubicBezTo>
                    <a:cubicBezTo>
                      <a:pt x="13" y="8"/>
                      <a:pt x="16" y="11"/>
                      <a:pt x="18" y="13"/>
                    </a:cubicBezTo>
                    <a:cubicBezTo>
                      <a:pt x="19" y="14"/>
                      <a:pt x="13" y="7"/>
                      <a:pt x="16" y="9"/>
                    </a:cubicBezTo>
                    <a:cubicBezTo>
                      <a:pt x="13" y="6"/>
                      <a:pt x="13" y="6"/>
                      <a:pt x="13" y="6"/>
                    </a:cubicBezTo>
                    <a:cubicBezTo>
                      <a:pt x="13" y="5"/>
                      <a:pt x="16" y="8"/>
                      <a:pt x="16" y="7"/>
                    </a:cubicBezTo>
                    <a:cubicBezTo>
                      <a:pt x="19" y="10"/>
                      <a:pt x="18" y="10"/>
                      <a:pt x="19" y="12"/>
                    </a:cubicBezTo>
                    <a:cubicBezTo>
                      <a:pt x="20" y="13"/>
                      <a:pt x="21" y="13"/>
                      <a:pt x="22" y="14"/>
                    </a:cubicBezTo>
                    <a:cubicBezTo>
                      <a:pt x="17" y="7"/>
                      <a:pt x="17" y="7"/>
                      <a:pt x="17" y="7"/>
                    </a:cubicBezTo>
                    <a:cubicBezTo>
                      <a:pt x="21" y="11"/>
                      <a:pt x="21" y="11"/>
                      <a:pt x="22" y="1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7" name="Freeform 342">
                <a:extLst>
                  <a:ext uri="{FF2B5EF4-FFF2-40B4-BE49-F238E27FC236}">
                    <a16:creationId xmlns:a16="http://schemas.microsoft.com/office/drawing/2014/main" xmlns="" id="{A6FBEF85-C849-4DC8-B550-396FA5FF489D}"/>
                  </a:ext>
                </a:extLst>
              </p:cNvPr>
              <p:cNvSpPr/>
              <p:nvPr/>
            </p:nvSpPr>
            <p:spPr>
              <a:xfrm>
                <a:off x="5256" y="3180"/>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8" name="Freeform 343">
                <a:extLst>
                  <a:ext uri="{FF2B5EF4-FFF2-40B4-BE49-F238E27FC236}">
                    <a16:creationId xmlns:a16="http://schemas.microsoft.com/office/drawing/2014/main" xmlns="" id="{8DDBFCD6-A712-4D4D-B1CB-BD8E45FDBDF6}"/>
                  </a:ext>
                </a:extLst>
              </p:cNvPr>
              <p:cNvSpPr/>
              <p:nvPr/>
            </p:nvSpPr>
            <p:spPr>
              <a:xfrm>
                <a:off x="5256" y="317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09" name="Rectangle 344">
                <a:extLst>
                  <a:ext uri="{FF2B5EF4-FFF2-40B4-BE49-F238E27FC236}">
                    <a16:creationId xmlns:a16="http://schemas.microsoft.com/office/drawing/2014/main" xmlns="" id="{9D1FB3C2-1AE2-4AA7-8AE0-5F416E8A6B17}"/>
                  </a:ext>
                </a:extLst>
              </p:cNvPr>
              <p:cNvSpPr/>
              <p:nvPr/>
            </p:nvSpPr>
            <p:spPr>
              <a:xfrm>
                <a:off x="5246" y="3171"/>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410" name="Freeform 345">
                <a:extLst>
                  <a:ext uri="{FF2B5EF4-FFF2-40B4-BE49-F238E27FC236}">
                    <a16:creationId xmlns:a16="http://schemas.microsoft.com/office/drawing/2014/main" xmlns="" id="{C34F7A09-E1A5-4A38-A745-B8D052629102}"/>
                  </a:ext>
                </a:extLst>
              </p:cNvPr>
              <p:cNvSpPr/>
              <p:nvPr/>
            </p:nvSpPr>
            <p:spPr>
              <a:xfrm>
                <a:off x="5253" y="3180"/>
                <a:ext cx="2" cy="2"/>
              </a:xfrm>
              <a:custGeom>
                <a:avLst/>
                <a:gdLst/>
                <a:ahLst/>
                <a:cxnLst>
                  <a:cxn ang="0">
                    <a:pos x="2" y="2"/>
                  </a:cxn>
                  <a:cxn ang="0">
                    <a:pos x="0" y="0"/>
                  </a:cxn>
                  <a:cxn ang="0">
                    <a:pos x="2" y="2"/>
                  </a:cxn>
                </a:cxnLst>
                <a:rect l="0" t="0" r="0" b="0"/>
                <a:pathLst>
                  <a:path w="3" h="3">
                    <a:moveTo>
                      <a:pt x="3" y="3"/>
                    </a:moveTo>
                    <a:cubicBezTo>
                      <a:pt x="0" y="0"/>
                      <a:pt x="0" y="0"/>
                      <a:pt x="0" y="0"/>
                    </a:cubicBezTo>
                    <a:cubicBezTo>
                      <a:pt x="1" y="1"/>
                      <a:pt x="2" y="2"/>
                      <a:pt x="3"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1" name="Freeform 346">
                <a:extLst>
                  <a:ext uri="{FF2B5EF4-FFF2-40B4-BE49-F238E27FC236}">
                    <a16:creationId xmlns:a16="http://schemas.microsoft.com/office/drawing/2014/main" xmlns="" id="{88AB224D-38E8-4C61-94CC-638DA4E56D94}"/>
                  </a:ext>
                </a:extLst>
              </p:cNvPr>
              <p:cNvSpPr/>
              <p:nvPr/>
            </p:nvSpPr>
            <p:spPr>
              <a:xfrm>
                <a:off x="5250" y="3181"/>
                <a:ext cx="2" cy="3"/>
              </a:xfrm>
              <a:custGeom>
                <a:avLst/>
                <a:gdLst/>
                <a:ahLst/>
                <a:cxnLst>
                  <a:cxn ang="0">
                    <a:pos x="0" y="0"/>
                  </a:cxn>
                  <a:cxn ang="0">
                    <a:pos x="1" y="3"/>
                  </a:cxn>
                  <a:cxn ang="0">
                    <a:pos x="0" y="0"/>
                  </a:cxn>
                </a:cxnLst>
                <a:rect l="0" t="0" r="0" b="0"/>
                <a:pathLst>
                  <a:path w="2" h="3">
                    <a:moveTo>
                      <a:pt x="0" y="0"/>
                    </a:moveTo>
                    <a:cubicBezTo>
                      <a:pt x="1" y="3"/>
                      <a:pt x="1" y="3"/>
                      <a:pt x="1" y="3"/>
                    </a:cubicBezTo>
                    <a:cubicBezTo>
                      <a:pt x="2" y="3"/>
                      <a:pt x="1" y="2"/>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2" name="Freeform 347">
                <a:extLst>
                  <a:ext uri="{FF2B5EF4-FFF2-40B4-BE49-F238E27FC236}">
                    <a16:creationId xmlns:a16="http://schemas.microsoft.com/office/drawing/2014/main" xmlns="" id="{2D8C7D99-5E2F-4844-AD68-3BD616582397}"/>
                  </a:ext>
                </a:extLst>
              </p:cNvPr>
              <p:cNvSpPr/>
              <p:nvPr/>
            </p:nvSpPr>
            <p:spPr>
              <a:xfrm>
                <a:off x="5256" y="3178"/>
                <a:ext cx="1" cy="2"/>
              </a:xfrm>
              <a:custGeom>
                <a:avLst/>
                <a:gdLst/>
                <a:ahLst/>
                <a:cxnLst>
                  <a:cxn ang="0">
                    <a:pos x="1" y="2"/>
                  </a:cxn>
                  <a:cxn ang="0">
                    <a:pos x="1" y="1"/>
                  </a:cxn>
                  <a:cxn ang="0">
                    <a:pos x="0" y="0"/>
                  </a:cxn>
                  <a:cxn ang="0">
                    <a:pos x="1" y="2"/>
                  </a:cxn>
                </a:cxnLst>
                <a:rect l="0" t="0" r="0" b="0"/>
                <a:pathLst>
                  <a:path w="1" h="2">
                    <a:moveTo>
                      <a:pt x="1" y="2"/>
                    </a:moveTo>
                    <a:lnTo>
                      <a:pt x="1" y="1"/>
                    </a:lnTo>
                    <a:lnTo>
                      <a:pt x="0" y="0"/>
                    </a:ln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3" name="Freeform 348">
                <a:extLst>
                  <a:ext uri="{FF2B5EF4-FFF2-40B4-BE49-F238E27FC236}">
                    <a16:creationId xmlns:a16="http://schemas.microsoft.com/office/drawing/2014/main" xmlns="" id="{126286B1-959F-4E04-9ECF-15832AEC9689}"/>
                  </a:ext>
                </a:extLst>
              </p:cNvPr>
              <p:cNvSpPr/>
              <p:nvPr/>
            </p:nvSpPr>
            <p:spPr>
              <a:xfrm>
                <a:off x="5247" y="3161"/>
                <a:ext cx="14" cy="15"/>
              </a:xfrm>
              <a:custGeom>
                <a:avLst/>
                <a:gdLst/>
                <a:ahLst/>
                <a:cxnLst>
                  <a:cxn ang="0">
                    <a:pos x="4" y="1"/>
                  </a:cxn>
                  <a:cxn ang="0">
                    <a:pos x="1" y="1"/>
                  </a:cxn>
                  <a:cxn ang="0">
                    <a:pos x="7" y="7"/>
                  </a:cxn>
                  <a:cxn ang="0">
                    <a:pos x="2" y="2"/>
                  </a:cxn>
                  <a:cxn ang="0">
                    <a:pos x="4" y="7"/>
                  </a:cxn>
                  <a:cxn ang="0">
                    <a:pos x="2" y="5"/>
                  </a:cxn>
                  <a:cxn ang="0">
                    <a:pos x="7" y="11"/>
                  </a:cxn>
                  <a:cxn ang="0">
                    <a:pos x="1" y="5"/>
                  </a:cxn>
                  <a:cxn ang="0">
                    <a:pos x="0" y="5"/>
                  </a:cxn>
                  <a:cxn ang="0">
                    <a:pos x="1" y="7"/>
                  </a:cxn>
                  <a:cxn ang="0">
                    <a:pos x="5" y="11"/>
                  </a:cxn>
                  <a:cxn ang="0">
                    <a:pos x="8" y="14"/>
                  </a:cxn>
                  <a:cxn ang="0">
                    <a:pos x="6" y="11"/>
                  </a:cxn>
                  <a:cxn ang="0">
                    <a:pos x="9" y="14"/>
                  </a:cxn>
                  <a:cxn ang="0">
                    <a:pos x="8" y="11"/>
                  </a:cxn>
                  <a:cxn ang="0">
                    <a:pos x="9" y="14"/>
                  </a:cxn>
                  <a:cxn ang="0">
                    <a:pos x="8" y="11"/>
                  </a:cxn>
                  <a:cxn ang="0">
                    <a:pos x="9" y="12"/>
                  </a:cxn>
                  <a:cxn ang="0">
                    <a:pos x="6" y="9"/>
                  </a:cxn>
                  <a:cxn ang="0">
                    <a:pos x="9" y="11"/>
                  </a:cxn>
                  <a:cxn ang="0">
                    <a:pos x="7" y="10"/>
                  </a:cxn>
                  <a:cxn ang="0">
                    <a:pos x="12" y="11"/>
                  </a:cxn>
                  <a:cxn ang="0">
                    <a:pos x="9" y="9"/>
                  </a:cxn>
                  <a:cxn ang="0">
                    <a:pos x="11" y="11"/>
                  </a:cxn>
                  <a:cxn ang="0">
                    <a:pos x="5" y="6"/>
                  </a:cxn>
                  <a:cxn ang="0">
                    <a:pos x="11" y="10"/>
                  </a:cxn>
                  <a:cxn ang="0">
                    <a:pos x="10" y="8"/>
                  </a:cxn>
                  <a:cxn ang="0">
                    <a:pos x="11" y="9"/>
                  </a:cxn>
                  <a:cxn ang="0">
                    <a:pos x="9" y="7"/>
                  </a:cxn>
                  <a:cxn ang="0">
                    <a:pos x="9" y="6"/>
                  </a:cxn>
                  <a:cxn ang="0">
                    <a:pos x="7" y="4"/>
                  </a:cxn>
                  <a:cxn ang="0">
                    <a:pos x="9" y="5"/>
                  </a:cxn>
                  <a:cxn ang="0">
                    <a:pos x="5" y="2"/>
                  </a:cxn>
                  <a:cxn ang="0">
                    <a:pos x="7" y="4"/>
                  </a:cxn>
                  <a:cxn ang="0">
                    <a:pos x="4" y="1"/>
                  </a:cxn>
                </a:cxnLst>
                <a:rect l="0" t="0" r="0" b="0"/>
                <a:pathLst>
                  <a:path w="17" h="19">
                    <a:moveTo>
                      <a:pt x="5" y="2"/>
                    </a:moveTo>
                    <a:cubicBezTo>
                      <a:pt x="2" y="0"/>
                      <a:pt x="3" y="2"/>
                      <a:pt x="2" y="2"/>
                    </a:cubicBezTo>
                    <a:cubicBezTo>
                      <a:pt x="4" y="4"/>
                      <a:pt x="10" y="8"/>
                      <a:pt x="9" y="9"/>
                    </a:cubicBezTo>
                    <a:cubicBezTo>
                      <a:pt x="3" y="3"/>
                      <a:pt x="3" y="3"/>
                      <a:pt x="3" y="3"/>
                    </a:cubicBezTo>
                    <a:cubicBezTo>
                      <a:pt x="3" y="4"/>
                      <a:pt x="0" y="3"/>
                      <a:pt x="6" y="10"/>
                    </a:cubicBezTo>
                    <a:cubicBezTo>
                      <a:pt x="3" y="7"/>
                      <a:pt x="3" y="7"/>
                      <a:pt x="3" y="7"/>
                    </a:cubicBezTo>
                    <a:cubicBezTo>
                      <a:pt x="3" y="8"/>
                      <a:pt x="12" y="17"/>
                      <a:pt x="9" y="15"/>
                    </a:cubicBezTo>
                    <a:cubicBezTo>
                      <a:pt x="6" y="10"/>
                      <a:pt x="5" y="11"/>
                      <a:pt x="2" y="7"/>
                    </a:cubicBezTo>
                    <a:cubicBezTo>
                      <a:pt x="1" y="7"/>
                      <a:pt x="1" y="7"/>
                      <a:pt x="1" y="7"/>
                    </a:cubicBezTo>
                    <a:cubicBezTo>
                      <a:pt x="1" y="7"/>
                      <a:pt x="3" y="10"/>
                      <a:pt x="2" y="10"/>
                    </a:cubicBezTo>
                    <a:cubicBezTo>
                      <a:pt x="4" y="12"/>
                      <a:pt x="7" y="14"/>
                      <a:pt x="7" y="15"/>
                    </a:cubicBezTo>
                    <a:cubicBezTo>
                      <a:pt x="7" y="15"/>
                      <a:pt x="9" y="17"/>
                      <a:pt x="10" y="18"/>
                    </a:cubicBezTo>
                    <a:cubicBezTo>
                      <a:pt x="9" y="16"/>
                      <a:pt x="10" y="17"/>
                      <a:pt x="8" y="15"/>
                    </a:cubicBezTo>
                    <a:cubicBezTo>
                      <a:pt x="11" y="17"/>
                      <a:pt x="9" y="16"/>
                      <a:pt x="11" y="18"/>
                    </a:cubicBezTo>
                    <a:cubicBezTo>
                      <a:pt x="10" y="15"/>
                      <a:pt x="10" y="15"/>
                      <a:pt x="10" y="15"/>
                    </a:cubicBezTo>
                    <a:cubicBezTo>
                      <a:pt x="10" y="16"/>
                      <a:pt x="12" y="18"/>
                      <a:pt x="12" y="18"/>
                    </a:cubicBezTo>
                    <a:cubicBezTo>
                      <a:pt x="11" y="17"/>
                      <a:pt x="10" y="15"/>
                      <a:pt x="10" y="15"/>
                    </a:cubicBezTo>
                    <a:cubicBezTo>
                      <a:pt x="11" y="16"/>
                      <a:pt x="11" y="16"/>
                      <a:pt x="11" y="16"/>
                    </a:cubicBezTo>
                    <a:cubicBezTo>
                      <a:pt x="10" y="15"/>
                      <a:pt x="12" y="15"/>
                      <a:pt x="8" y="12"/>
                    </a:cubicBezTo>
                    <a:cubicBezTo>
                      <a:pt x="12" y="15"/>
                      <a:pt x="12" y="15"/>
                      <a:pt x="12" y="15"/>
                    </a:cubicBezTo>
                    <a:cubicBezTo>
                      <a:pt x="9" y="13"/>
                      <a:pt x="9" y="13"/>
                      <a:pt x="9" y="13"/>
                    </a:cubicBezTo>
                    <a:cubicBezTo>
                      <a:pt x="11" y="13"/>
                      <a:pt x="17" y="19"/>
                      <a:pt x="15" y="15"/>
                    </a:cubicBezTo>
                    <a:cubicBezTo>
                      <a:pt x="14" y="14"/>
                      <a:pt x="12" y="13"/>
                      <a:pt x="12" y="12"/>
                    </a:cubicBezTo>
                    <a:cubicBezTo>
                      <a:pt x="10" y="11"/>
                      <a:pt x="14" y="15"/>
                      <a:pt x="14" y="15"/>
                    </a:cubicBezTo>
                    <a:cubicBezTo>
                      <a:pt x="11" y="13"/>
                      <a:pt x="9" y="10"/>
                      <a:pt x="7" y="8"/>
                    </a:cubicBezTo>
                    <a:cubicBezTo>
                      <a:pt x="10" y="11"/>
                      <a:pt x="7" y="7"/>
                      <a:pt x="14" y="13"/>
                    </a:cubicBezTo>
                    <a:cubicBezTo>
                      <a:pt x="14" y="13"/>
                      <a:pt x="11" y="10"/>
                      <a:pt x="13" y="11"/>
                    </a:cubicBezTo>
                    <a:cubicBezTo>
                      <a:pt x="14" y="12"/>
                      <a:pt x="14" y="12"/>
                      <a:pt x="14" y="12"/>
                    </a:cubicBezTo>
                    <a:cubicBezTo>
                      <a:pt x="10" y="8"/>
                      <a:pt x="17" y="13"/>
                      <a:pt x="12" y="9"/>
                    </a:cubicBezTo>
                    <a:cubicBezTo>
                      <a:pt x="11" y="8"/>
                      <a:pt x="11" y="8"/>
                      <a:pt x="11" y="8"/>
                    </a:cubicBezTo>
                    <a:cubicBezTo>
                      <a:pt x="9" y="7"/>
                      <a:pt x="9" y="6"/>
                      <a:pt x="9" y="6"/>
                    </a:cubicBezTo>
                    <a:cubicBezTo>
                      <a:pt x="11" y="7"/>
                      <a:pt x="11" y="7"/>
                      <a:pt x="11" y="7"/>
                    </a:cubicBezTo>
                    <a:cubicBezTo>
                      <a:pt x="8" y="5"/>
                      <a:pt x="8" y="4"/>
                      <a:pt x="7" y="3"/>
                    </a:cubicBezTo>
                    <a:cubicBezTo>
                      <a:pt x="6" y="2"/>
                      <a:pt x="8" y="5"/>
                      <a:pt x="9" y="6"/>
                    </a:cubicBezTo>
                    <a:cubicBezTo>
                      <a:pt x="7" y="4"/>
                      <a:pt x="5" y="2"/>
                      <a:pt x="5"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4" name="Freeform 349">
                <a:extLst>
                  <a:ext uri="{FF2B5EF4-FFF2-40B4-BE49-F238E27FC236}">
                    <a16:creationId xmlns:a16="http://schemas.microsoft.com/office/drawing/2014/main" xmlns="" id="{9E276F8A-DD0C-4C64-B4C4-05581DD87992}"/>
                  </a:ext>
                </a:extLst>
              </p:cNvPr>
              <p:cNvSpPr/>
              <p:nvPr/>
            </p:nvSpPr>
            <p:spPr>
              <a:xfrm>
                <a:off x="5256" y="3174"/>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5" name="Freeform 350">
                <a:extLst>
                  <a:ext uri="{FF2B5EF4-FFF2-40B4-BE49-F238E27FC236}">
                    <a16:creationId xmlns:a16="http://schemas.microsoft.com/office/drawing/2014/main" xmlns="" id="{97393404-3E61-4E3F-AEBA-6C6C48742CAE}"/>
                  </a:ext>
                </a:extLst>
              </p:cNvPr>
              <p:cNvSpPr/>
              <p:nvPr/>
            </p:nvSpPr>
            <p:spPr>
              <a:xfrm>
                <a:off x="5250" y="3155"/>
                <a:ext cx="16" cy="18"/>
              </a:xfrm>
              <a:custGeom>
                <a:avLst/>
                <a:gdLst/>
                <a:ahLst/>
                <a:cxnLst>
                  <a:cxn ang="0">
                    <a:pos x="7" y="9"/>
                  </a:cxn>
                  <a:cxn ang="0">
                    <a:pos x="10" y="12"/>
                  </a:cxn>
                  <a:cxn ang="0">
                    <a:pos x="4" y="7"/>
                  </a:cxn>
                  <a:cxn ang="0">
                    <a:pos x="3" y="5"/>
                  </a:cxn>
                  <a:cxn ang="0">
                    <a:pos x="9" y="10"/>
                  </a:cxn>
                  <a:cxn ang="0">
                    <a:pos x="10" y="10"/>
                  </a:cxn>
                  <a:cxn ang="0">
                    <a:pos x="6" y="7"/>
                  </a:cxn>
                  <a:cxn ang="0">
                    <a:pos x="5" y="5"/>
                  </a:cxn>
                  <a:cxn ang="0">
                    <a:pos x="5" y="6"/>
                  </a:cxn>
                  <a:cxn ang="0">
                    <a:pos x="10" y="9"/>
                  </a:cxn>
                  <a:cxn ang="0">
                    <a:pos x="0" y="0"/>
                  </a:cxn>
                  <a:cxn ang="0">
                    <a:pos x="1" y="1"/>
                  </a:cxn>
                  <a:cxn ang="0">
                    <a:pos x="5" y="4"/>
                  </a:cxn>
                  <a:cxn ang="0">
                    <a:pos x="4" y="4"/>
                  </a:cxn>
                  <a:cxn ang="0">
                    <a:pos x="2" y="2"/>
                  </a:cxn>
                  <a:cxn ang="0">
                    <a:pos x="0" y="4"/>
                  </a:cxn>
                  <a:cxn ang="0">
                    <a:pos x="0" y="4"/>
                  </a:cxn>
                  <a:cxn ang="0">
                    <a:pos x="3" y="7"/>
                  </a:cxn>
                  <a:cxn ang="0">
                    <a:pos x="7" y="10"/>
                  </a:cxn>
                  <a:cxn ang="0">
                    <a:pos x="5" y="9"/>
                  </a:cxn>
                  <a:cxn ang="0">
                    <a:pos x="10" y="13"/>
                  </a:cxn>
                  <a:cxn ang="0">
                    <a:pos x="11" y="15"/>
                  </a:cxn>
                  <a:cxn ang="0">
                    <a:pos x="12" y="14"/>
                  </a:cxn>
                  <a:cxn ang="0">
                    <a:pos x="7" y="9"/>
                  </a:cxn>
                </a:cxnLst>
                <a:rect l="0" t="0" r="0" b="0"/>
                <a:pathLst>
                  <a:path w="19" h="22">
                    <a:moveTo>
                      <a:pt x="9" y="12"/>
                    </a:moveTo>
                    <a:cubicBezTo>
                      <a:pt x="10" y="12"/>
                      <a:pt x="11" y="14"/>
                      <a:pt x="13" y="15"/>
                    </a:cubicBezTo>
                    <a:cubicBezTo>
                      <a:pt x="11" y="13"/>
                      <a:pt x="8" y="12"/>
                      <a:pt x="5" y="9"/>
                    </a:cubicBezTo>
                    <a:cubicBezTo>
                      <a:pt x="7" y="10"/>
                      <a:pt x="4" y="7"/>
                      <a:pt x="4" y="7"/>
                    </a:cubicBezTo>
                    <a:cubicBezTo>
                      <a:pt x="6" y="9"/>
                      <a:pt x="10" y="12"/>
                      <a:pt x="11" y="13"/>
                    </a:cubicBezTo>
                    <a:cubicBezTo>
                      <a:pt x="10" y="12"/>
                      <a:pt x="12" y="13"/>
                      <a:pt x="13" y="13"/>
                    </a:cubicBezTo>
                    <a:cubicBezTo>
                      <a:pt x="10" y="11"/>
                      <a:pt x="11" y="11"/>
                      <a:pt x="8" y="9"/>
                    </a:cubicBezTo>
                    <a:cubicBezTo>
                      <a:pt x="5" y="7"/>
                      <a:pt x="4" y="6"/>
                      <a:pt x="6" y="7"/>
                    </a:cubicBezTo>
                    <a:cubicBezTo>
                      <a:pt x="8" y="8"/>
                      <a:pt x="7" y="8"/>
                      <a:pt x="7" y="8"/>
                    </a:cubicBezTo>
                    <a:cubicBezTo>
                      <a:pt x="11" y="11"/>
                      <a:pt x="10" y="9"/>
                      <a:pt x="13" y="12"/>
                    </a:cubicBezTo>
                    <a:cubicBezTo>
                      <a:pt x="8" y="8"/>
                      <a:pt x="10" y="7"/>
                      <a:pt x="1" y="1"/>
                    </a:cubicBezTo>
                    <a:cubicBezTo>
                      <a:pt x="0" y="0"/>
                      <a:pt x="1" y="2"/>
                      <a:pt x="2" y="2"/>
                    </a:cubicBezTo>
                    <a:cubicBezTo>
                      <a:pt x="4" y="3"/>
                      <a:pt x="6" y="5"/>
                      <a:pt x="7" y="6"/>
                    </a:cubicBezTo>
                    <a:cubicBezTo>
                      <a:pt x="6" y="5"/>
                      <a:pt x="8" y="8"/>
                      <a:pt x="5" y="5"/>
                    </a:cubicBezTo>
                    <a:cubicBezTo>
                      <a:pt x="3" y="3"/>
                      <a:pt x="3" y="3"/>
                      <a:pt x="3" y="3"/>
                    </a:cubicBezTo>
                    <a:cubicBezTo>
                      <a:pt x="0" y="3"/>
                      <a:pt x="0" y="4"/>
                      <a:pt x="0" y="6"/>
                    </a:cubicBezTo>
                    <a:cubicBezTo>
                      <a:pt x="1" y="6"/>
                      <a:pt x="1" y="6"/>
                      <a:pt x="1" y="6"/>
                    </a:cubicBezTo>
                    <a:cubicBezTo>
                      <a:pt x="3" y="8"/>
                      <a:pt x="3" y="8"/>
                      <a:pt x="4" y="9"/>
                    </a:cubicBezTo>
                    <a:cubicBezTo>
                      <a:pt x="9" y="13"/>
                      <a:pt x="9" y="13"/>
                      <a:pt x="9" y="13"/>
                    </a:cubicBezTo>
                    <a:cubicBezTo>
                      <a:pt x="8" y="13"/>
                      <a:pt x="9" y="13"/>
                      <a:pt x="7" y="12"/>
                    </a:cubicBezTo>
                    <a:cubicBezTo>
                      <a:pt x="9" y="14"/>
                      <a:pt x="11" y="15"/>
                      <a:pt x="13" y="16"/>
                    </a:cubicBezTo>
                    <a:cubicBezTo>
                      <a:pt x="13" y="17"/>
                      <a:pt x="11" y="16"/>
                      <a:pt x="14" y="19"/>
                    </a:cubicBezTo>
                    <a:cubicBezTo>
                      <a:pt x="19" y="22"/>
                      <a:pt x="11" y="15"/>
                      <a:pt x="15" y="18"/>
                    </a:cubicBezTo>
                    <a:lnTo>
                      <a:pt x="9" y="1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6" name="Freeform 351">
                <a:extLst>
                  <a:ext uri="{FF2B5EF4-FFF2-40B4-BE49-F238E27FC236}">
                    <a16:creationId xmlns:a16="http://schemas.microsoft.com/office/drawing/2014/main" xmlns="" id="{789E86A6-353C-470D-8CB0-E5D1457FD603}"/>
                  </a:ext>
                </a:extLst>
              </p:cNvPr>
              <p:cNvSpPr/>
              <p:nvPr/>
            </p:nvSpPr>
            <p:spPr>
              <a:xfrm>
                <a:off x="5257" y="3166"/>
                <a:ext cx="2" cy="2"/>
              </a:xfrm>
              <a:custGeom>
                <a:avLst/>
                <a:gdLst/>
                <a:ahLst/>
                <a:cxnLst>
                  <a:cxn ang="0">
                    <a:pos x="2" y="2"/>
                  </a:cxn>
                  <a:cxn ang="0">
                    <a:pos x="0" y="0"/>
                  </a:cxn>
                  <a:cxn ang="0">
                    <a:pos x="1" y="1"/>
                  </a:cxn>
                  <a:cxn ang="0">
                    <a:pos x="2" y="2"/>
                  </a:cxn>
                </a:cxnLst>
                <a:rect l="0" t="0" r="0" b="0"/>
                <a:pathLst>
                  <a:path w="2" h="2">
                    <a:moveTo>
                      <a:pt x="2" y="2"/>
                    </a:moveTo>
                    <a:lnTo>
                      <a:pt x="0" y="0"/>
                    </a:lnTo>
                    <a:lnTo>
                      <a:pt x="1" y="1"/>
                    </a:lnTo>
                    <a:lnTo>
                      <a:pt x="2"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7" name="Freeform 352">
                <a:extLst>
                  <a:ext uri="{FF2B5EF4-FFF2-40B4-BE49-F238E27FC236}">
                    <a16:creationId xmlns:a16="http://schemas.microsoft.com/office/drawing/2014/main" xmlns="" id="{65501362-D25F-43C6-B1FC-6E0C5536722E}"/>
                  </a:ext>
                </a:extLst>
              </p:cNvPr>
              <p:cNvSpPr/>
              <p:nvPr/>
            </p:nvSpPr>
            <p:spPr>
              <a:xfrm>
                <a:off x="5250" y="3160"/>
                <a:ext cx="3" cy="2"/>
              </a:xfrm>
              <a:custGeom>
                <a:avLst/>
                <a:gdLst/>
                <a:ahLst/>
                <a:cxnLst>
                  <a:cxn ang="0">
                    <a:pos x="0" y="0"/>
                  </a:cxn>
                  <a:cxn ang="0">
                    <a:pos x="2" y="1"/>
                  </a:cxn>
                  <a:cxn ang="0">
                    <a:pos x="0" y="0"/>
                  </a:cxn>
                </a:cxnLst>
                <a:rect l="0" t="0" r="0" b="0"/>
                <a:pathLst>
                  <a:path w="4" h="3">
                    <a:moveTo>
                      <a:pt x="0" y="0"/>
                    </a:moveTo>
                    <a:cubicBezTo>
                      <a:pt x="3" y="2"/>
                      <a:pt x="3" y="2"/>
                      <a:pt x="3" y="2"/>
                    </a:cubicBezTo>
                    <a:cubicBezTo>
                      <a:pt x="4" y="3"/>
                      <a:pt x="2" y="2"/>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8" name="Freeform 353">
                <a:extLst>
                  <a:ext uri="{FF2B5EF4-FFF2-40B4-BE49-F238E27FC236}">
                    <a16:creationId xmlns:a16="http://schemas.microsoft.com/office/drawing/2014/main" xmlns="" id="{60B11F6E-B24B-49F8-B6F3-55F535807745}"/>
                  </a:ext>
                </a:extLst>
              </p:cNvPr>
              <p:cNvSpPr/>
              <p:nvPr/>
            </p:nvSpPr>
            <p:spPr>
              <a:xfrm>
                <a:off x="5260" y="3163"/>
                <a:ext cx="1" cy="2"/>
              </a:xfrm>
              <a:custGeom>
                <a:avLst/>
                <a:gdLst/>
                <a:ahLst/>
                <a:cxnLst>
                  <a:cxn ang="0">
                    <a:pos x="1" y="2"/>
                  </a:cxn>
                  <a:cxn ang="0">
                    <a:pos x="1" y="0"/>
                  </a:cxn>
                  <a:cxn ang="0">
                    <a:pos x="0" y="0"/>
                  </a:cxn>
                  <a:cxn ang="0">
                    <a:pos x="1" y="2"/>
                  </a:cxn>
                </a:cxnLst>
                <a:rect l="0" t="0" r="0" b="0"/>
                <a:pathLst>
                  <a:path w="1" h="2">
                    <a:moveTo>
                      <a:pt x="1" y="2"/>
                    </a:moveTo>
                    <a:cubicBezTo>
                      <a:pt x="1" y="0"/>
                      <a:pt x="1" y="0"/>
                      <a:pt x="1" y="0"/>
                    </a:cubicBezTo>
                    <a:cubicBezTo>
                      <a:pt x="0" y="0"/>
                      <a:pt x="0" y="0"/>
                      <a:pt x="0" y="0"/>
                    </a:cubicBezTo>
                    <a:cubicBezTo>
                      <a:pt x="1" y="1"/>
                      <a:pt x="1" y="1"/>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19" name="Freeform 354">
                <a:extLst>
                  <a:ext uri="{FF2B5EF4-FFF2-40B4-BE49-F238E27FC236}">
                    <a16:creationId xmlns:a16="http://schemas.microsoft.com/office/drawing/2014/main" xmlns="" id="{BB3E2919-253A-4D86-AB81-7BC9044F7803}"/>
                  </a:ext>
                </a:extLst>
              </p:cNvPr>
              <p:cNvSpPr/>
              <p:nvPr/>
            </p:nvSpPr>
            <p:spPr>
              <a:xfrm>
                <a:off x="5251" y="3154"/>
                <a:ext cx="9" cy="8"/>
              </a:xfrm>
              <a:custGeom>
                <a:avLst/>
                <a:gdLst/>
                <a:ahLst/>
                <a:cxnLst>
                  <a:cxn ang="0">
                    <a:pos x="0" y="0"/>
                  </a:cxn>
                  <a:cxn ang="0">
                    <a:pos x="0" y="1"/>
                  </a:cxn>
                  <a:cxn ang="0">
                    <a:pos x="8" y="7"/>
                  </a:cxn>
                  <a:cxn ang="0">
                    <a:pos x="3" y="2"/>
                  </a:cxn>
                  <a:cxn ang="0">
                    <a:pos x="3" y="2"/>
                  </a:cxn>
                  <a:cxn ang="0">
                    <a:pos x="0" y="0"/>
                  </a:cxn>
                </a:cxnLst>
                <a:rect l="0" t="0" r="0" b="0"/>
                <a:pathLst>
                  <a:path w="11" h="9">
                    <a:moveTo>
                      <a:pt x="0" y="0"/>
                    </a:moveTo>
                    <a:cubicBezTo>
                      <a:pt x="0" y="1"/>
                      <a:pt x="3" y="3"/>
                      <a:pt x="0" y="2"/>
                    </a:cubicBezTo>
                    <a:cubicBezTo>
                      <a:pt x="3" y="4"/>
                      <a:pt x="6" y="6"/>
                      <a:pt x="10" y="8"/>
                    </a:cubicBezTo>
                    <a:cubicBezTo>
                      <a:pt x="11" y="9"/>
                      <a:pt x="5" y="5"/>
                      <a:pt x="4" y="3"/>
                    </a:cubicBezTo>
                    <a:cubicBezTo>
                      <a:pt x="7" y="5"/>
                      <a:pt x="3" y="3"/>
                      <a:pt x="4" y="3"/>
                    </a:cubicBez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0" name="Freeform 355">
                <a:extLst>
                  <a:ext uri="{FF2B5EF4-FFF2-40B4-BE49-F238E27FC236}">
                    <a16:creationId xmlns:a16="http://schemas.microsoft.com/office/drawing/2014/main" xmlns="" id="{CD2C0782-46AA-40CE-818C-E2310D50C050}"/>
                  </a:ext>
                </a:extLst>
              </p:cNvPr>
              <p:cNvSpPr/>
              <p:nvPr/>
            </p:nvSpPr>
            <p:spPr>
              <a:xfrm>
                <a:off x="5254" y="3146"/>
                <a:ext cx="15" cy="18"/>
              </a:xfrm>
              <a:custGeom>
                <a:avLst/>
                <a:gdLst/>
                <a:ahLst/>
                <a:cxnLst>
                  <a:cxn ang="0">
                    <a:pos x="7" y="13"/>
                  </a:cxn>
                  <a:cxn ang="0">
                    <a:pos x="7" y="11"/>
                  </a:cxn>
                  <a:cxn ang="0">
                    <a:pos x="9" y="13"/>
                  </a:cxn>
                  <a:cxn ang="0">
                    <a:pos x="11" y="13"/>
                  </a:cxn>
                  <a:cxn ang="0">
                    <a:pos x="9" y="13"/>
                  </a:cxn>
                  <a:cxn ang="0">
                    <a:pos x="9" y="11"/>
                  </a:cxn>
                  <a:cxn ang="0">
                    <a:pos x="6" y="9"/>
                  </a:cxn>
                  <a:cxn ang="0">
                    <a:pos x="11" y="11"/>
                  </a:cxn>
                  <a:cxn ang="0">
                    <a:pos x="3" y="7"/>
                  </a:cxn>
                  <a:cxn ang="0">
                    <a:pos x="7" y="7"/>
                  </a:cxn>
                  <a:cxn ang="0">
                    <a:pos x="7" y="8"/>
                  </a:cxn>
                  <a:cxn ang="0">
                    <a:pos x="8" y="7"/>
                  </a:cxn>
                  <a:cxn ang="0">
                    <a:pos x="11" y="9"/>
                  </a:cxn>
                  <a:cxn ang="0">
                    <a:pos x="12" y="8"/>
                  </a:cxn>
                  <a:cxn ang="0">
                    <a:pos x="14" y="9"/>
                  </a:cxn>
                  <a:cxn ang="0">
                    <a:pos x="11" y="5"/>
                  </a:cxn>
                  <a:cxn ang="0">
                    <a:pos x="14" y="6"/>
                  </a:cxn>
                  <a:cxn ang="0">
                    <a:pos x="7" y="3"/>
                  </a:cxn>
                  <a:cxn ang="0">
                    <a:pos x="7" y="3"/>
                  </a:cxn>
                  <a:cxn ang="0">
                    <a:pos x="12" y="4"/>
                  </a:cxn>
                  <a:cxn ang="0">
                    <a:pos x="11" y="4"/>
                  </a:cxn>
                  <a:cxn ang="0">
                    <a:pos x="15" y="4"/>
                  </a:cxn>
                  <a:cxn ang="0">
                    <a:pos x="9" y="1"/>
                  </a:cxn>
                  <a:cxn ang="0">
                    <a:pos x="10" y="1"/>
                  </a:cxn>
                  <a:cxn ang="0">
                    <a:pos x="3" y="0"/>
                  </a:cxn>
                  <a:cxn ang="0">
                    <a:pos x="3" y="2"/>
                  </a:cxn>
                  <a:cxn ang="0">
                    <a:pos x="7" y="4"/>
                  </a:cxn>
                  <a:cxn ang="0">
                    <a:pos x="3" y="3"/>
                  </a:cxn>
                  <a:cxn ang="0">
                    <a:pos x="7" y="4"/>
                  </a:cxn>
                  <a:cxn ang="0">
                    <a:pos x="3" y="3"/>
                  </a:cxn>
                  <a:cxn ang="0">
                    <a:pos x="7" y="5"/>
                  </a:cxn>
                  <a:cxn ang="0">
                    <a:pos x="1" y="3"/>
                  </a:cxn>
                  <a:cxn ang="0">
                    <a:pos x="1" y="8"/>
                  </a:cxn>
                  <a:cxn ang="0">
                    <a:pos x="4" y="9"/>
                  </a:cxn>
                  <a:cxn ang="0">
                    <a:pos x="3" y="11"/>
                  </a:cxn>
                  <a:cxn ang="0">
                    <a:pos x="6" y="13"/>
                  </a:cxn>
                  <a:cxn ang="0">
                    <a:pos x="0" y="9"/>
                  </a:cxn>
                  <a:cxn ang="0">
                    <a:pos x="0" y="9"/>
                  </a:cxn>
                  <a:cxn ang="0">
                    <a:pos x="2" y="10"/>
                  </a:cxn>
                  <a:cxn ang="0">
                    <a:pos x="0" y="10"/>
                  </a:cxn>
                  <a:cxn ang="0">
                    <a:pos x="8" y="14"/>
                  </a:cxn>
                  <a:cxn ang="0">
                    <a:pos x="12" y="15"/>
                  </a:cxn>
                  <a:cxn ang="0">
                    <a:pos x="7" y="13"/>
                  </a:cxn>
                </a:cxnLst>
                <a:rect l="0" t="0" r="0" b="0"/>
                <a:pathLst>
                  <a:path w="19" h="22">
                    <a:moveTo>
                      <a:pt x="10" y="16"/>
                    </a:moveTo>
                    <a:cubicBezTo>
                      <a:pt x="10" y="16"/>
                      <a:pt x="8" y="14"/>
                      <a:pt x="10" y="14"/>
                    </a:cubicBezTo>
                    <a:cubicBezTo>
                      <a:pt x="12" y="16"/>
                      <a:pt x="12" y="16"/>
                      <a:pt x="12" y="16"/>
                    </a:cubicBezTo>
                    <a:cubicBezTo>
                      <a:pt x="16" y="19"/>
                      <a:pt x="11" y="15"/>
                      <a:pt x="14" y="17"/>
                    </a:cubicBezTo>
                    <a:cubicBezTo>
                      <a:pt x="12" y="16"/>
                      <a:pt x="12" y="16"/>
                      <a:pt x="12" y="16"/>
                    </a:cubicBezTo>
                    <a:cubicBezTo>
                      <a:pt x="14" y="15"/>
                      <a:pt x="9" y="13"/>
                      <a:pt x="12" y="14"/>
                    </a:cubicBezTo>
                    <a:cubicBezTo>
                      <a:pt x="11" y="13"/>
                      <a:pt x="11" y="13"/>
                      <a:pt x="8" y="11"/>
                    </a:cubicBezTo>
                    <a:cubicBezTo>
                      <a:pt x="12" y="12"/>
                      <a:pt x="12" y="13"/>
                      <a:pt x="15" y="14"/>
                    </a:cubicBezTo>
                    <a:cubicBezTo>
                      <a:pt x="14" y="13"/>
                      <a:pt x="9" y="11"/>
                      <a:pt x="5" y="9"/>
                    </a:cubicBezTo>
                    <a:cubicBezTo>
                      <a:pt x="11" y="11"/>
                      <a:pt x="5" y="8"/>
                      <a:pt x="10" y="9"/>
                    </a:cubicBezTo>
                    <a:cubicBezTo>
                      <a:pt x="10" y="9"/>
                      <a:pt x="11" y="10"/>
                      <a:pt x="10" y="10"/>
                    </a:cubicBezTo>
                    <a:cubicBezTo>
                      <a:pt x="16" y="12"/>
                      <a:pt x="9" y="9"/>
                      <a:pt x="11" y="9"/>
                    </a:cubicBezTo>
                    <a:cubicBezTo>
                      <a:pt x="15" y="11"/>
                      <a:pt x="15" y="11"/>
                      <a:pt x="15" y="11"/>
                    </a:cubicBezTo>
                    <a:cubicBezTo>
                      <a:pt x="15" y="11"/>
                      <a:pt x="12" y="9"/>
                      <a:pt x="16" y="10"/>
                    </a:cubicBezTo>
                    <a:cubicBezTo>
                      <a:pt x="18" y="11"/>
                      <a:pt x="18" y="11"/>
                      <a:pt x="18" y="11"/>
                    </a:cubicBezTo>
                    <a:cubicBezTo>
                      <a:pt x="15" y="9"/>
                      <a:pt x="17" y="8"/>
                      <a:pt x="15" y="7"/>
                    </a:cubicBezTo>
                    <a:cubicBezTo>
                      <a:pt x="18" y="8"/>
                      <a:pt x="18" y="8"/>
                      <a:pt x="18" y="8"/>
                    </a:cubicBezTo>
                    <a:cubicBezTo>
                      <a:pt x="15" y="5"/>
                      <a:pt x="16" y="8"/>
                      <a:pt x="9" y="4"/>
                    </a:cubicBezTo>
                    <a:cubicBezTo>
                      <a:pt x="18" y="8"/>
                      <a:pt x="7" y="3"/>
                      <a:pt x="10" y="4"/>
                    </a:cubicBezTo>
                    <a:cubicBezTo>
                      <a:pt x="14" y="5"/>
                      <a:pt x="12" y="5"/>
                      <a:pt x="16" y="6"/>
                    </a:cubicBezTo>
                    <a:cubicBezTo>
                      <a:pt x="12" y="4"/>
                      <a:pt x="15" y="5"/>
                      <a:pt x="14" y="5"/>
                    </a:cubicBezTo>
                    <a:cubicBezTo>
                      <a:pt x="18" y="6"/>
                      <a:pt x="15" y="4"/>
                      <a:pt x="19" y="6"/>
                    </a:cubicBezTo>
                    <a:cubicBezTo>
                      <a:pt x="12" y="2"/>
                      <a:pt x="12" y="2"/>
                      <a:pt x="12" y="2"/>
                    </a:cubicBezTo>
                    <a:cubicBezTo>
                      <a:pt x="14" y="3"/>
                      <a:pt x="14" y="2"/>
                      <a:pt x="13" y="2"/>
                    </a:cubicBezTo>
                    <a:cubicBezTo>
                      <a:pt x="13" y="2"/>
                      <a:pt x="7" y="0"/>
                      <a:pt x="4" y="0"/>
                    </a:cubicBezTo>
                    <a:cubicBezTo>
                      <a:pt x="6" y="1"/>
                      <a:pt x="7" y="3"/>
                      <a:pt x="5" y="3"/>
                    </a:cubicBezTo>
                    <a:cubicBezTo>
                      <a:pt x="11" y="6"/>
                      <a:pt x="5" y="4"/>
                      <a:pt x="9" y="6"/>
                    </a:cubicBezTo>
                    <a:cubicBezTo>
                      <a:pt x="4" y="4"/>
                      <a:pt x="4" y="4"/>
                      <a:pt x="4" y="4"/>
                    </a:cubicBezTo>
                    <a:cubicBezTo>
                      <a:pt x="5" y="5"/>
                      <a:pt x="7" y="5"/>
                      <a:pt x="9" y="6"/>
                    </a:cubicBezTo>
                    <a:cubicBezTo>
                      <a:pt x="10" y="7"/>
                      <a:pt x="6" y="5"/>
                      <a:pt x="4" y="4"/>
                    </a:cubicBezTo>
                    <a:cubicBezTo>
                      <a:pt x="3" y="5"/>
                      <a:pt x="6" y="5"/>
                      <a:pt x="9" y="7"/>
                    </a:cubicBezTo>
                    <a:cubicBezTo>
                      <a:pt x="2" y="4"/>
                      <a:pt x="2" y="4"/>
                      <a:pt x="2" y="4"/>
                    </a:cubicBezTo>
                    <a:cubicBezTo>
                      <a:pt x="3" y="6"/>
                      <a:pt x="7" y="10"/>
                      <a:pt x="2" y="10"/>
                    </a:cubicBezTo>
                    <a:cubicBezTo>
                      <a:pt x="6" y="12"/>
                      <a:pt x="6" y="12"/>
                      <a:pt x="6" y="12"/>
                    </a:cubicBezTo>
                    <a:cubicBezTo>
                      <a:pt x="4" y="11"/>
                      <a:pt x="14" y="18"/>
                      <a:pt x="5" y="14"/>
                    </a:cubicBezTo>
                    <a:cubicBezTo>
                      <a:pt x="8" y="16"/>
                      <a:pt x="8" y="16"/>
                      <a:pt x="8" y="16"/>
                    </a:cubicBezTo>
                    <a:cubicBezTo>
                      <a:pt x="7" y="15"/>
                      <a:pt x="3" y="13"/>
                      <a:pt x="0" y="11"/>
                    </a:cubicBezTo>
                    <a:cubicBezTo>
                      <a:pt x="1" y="12"/>
                      <a:pt x="0" y="11"/>
                      <a:pt x="1" y="12"/>
                    </a:cubicBezTo>
                    <a:cubicBezTo>
                      <a:pt x="3" y="13"/>
                      <a:pt x="3" y="13"/>
                      <a:pt x="3" y="13"/>
                    </a:cubicBezTo>
                    <a:cubicBezTo>
                      <a:pt x="6" y="15"/>
                      <a:pt x="4" y="14"/>
                      <a:pt x="1" y="13"/>
                    </a:cubicBezTo>
                    <a:cubicBezTo>
                      <a:pt x="4" y="16"/>
                      <a:pt x="8" y="17"/>
                      <a:pt x="11" y="18"/>
                    </a:cubicBezTo>
                    <a:cubicBezTo>
                      <a:pt x="4" y="13"/>
                      <a:pt x="18" y="22"/>
                      <a:pt x="16" y="19"/>
                    </a:cubicBezTo>
                    <a:cubicBezTo>
                      <a:pt x="14" y="17"/>
                      <a:pt x="12" y="17"/>
                      <a:pt x="10" y="16"/>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1" name="Freeform 356">
                <a:extLst>
                  <a:ext uri="{FF2B5EF4-FFF2-40B4-BE49-F238E27FC236}">
                    <a16:creationId xmlns:a16="http://schemas.microsoft.com/office/drawing/2014/main" xmlns="" id="{CDD67F4A-1CF2-4E75-8D5A-0C95E5788154}"/>
                  </a:ext>
                </a:extLst>
              </p:cNvPr>
              <p:cNvSpPr/>
              <p:nvPr/>
            </p:nvSpPr>
            <p:spPr>
              <a:xfrm>
                <a:off x="5253" y="3154"/>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2" name="Freeform 357">
                <a:extLst>
                  <a:ext uri="{FF2B5EF4-FFF2-40B4-BE49-F238E27FC236}">
                    <a16:creationId xmlns:a16="http://schemas.microsoft.com/office/drawing/2014/main" xmlns="" id="{FFC5C79F-5424-4856-B1AE-880A795940A2}"/>
                  </a:ext>
                </a:extLst>
              </p:cNvPr>
              <p:cNvSpPr/>
              <p:nvPr/>
            </p:nvSpPr>
            <p:spPr>
              <a:xfrm>
                <a:off x="5264" y="3147"/>
                <a:ext cx="0" cy="1"/>
              </a:xfrm>
              <a:custGeom>
                <a:avLst/>
                <a:gdLst/>
                <a:ahLst/>
                <a:cxnLst>
                  <a:cxn ang="0">
                    <a:pos x="0" y="1"/>
                  </a:cxn>
                  <a:cxn ang="0">
                    <a:pos x="0" y="1"/>
                  </a:cxn>
                  <a:cxn ang="0">
                    <a:pos x="0" y="1"/>
                  </a:cxn>
                </a:cxnLst>
                <a:rect l="0" t="0" r="0" b="0"/>
                <a:pathLst>
                  <a:path w="1" h="1">
                    <a:moveTo>
                      <a:pt x="1" y="1"/>
                    </a:moveTo>
                    <a:cubicBezTo>
                      <a:pt x="1" y="1"/>
                      <a:pt x="1" y="1"/>
                      <a:pt x="1" y="1"/>
                    </a:cubicBezTo>
                    <a:cubicBezTo>
                      <a:pt x="0" y="0"/>
                      <a:pt x="1"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3" name="Rectangle 358">
                <a:extLst>
                  <a:ext uri="{FF2B5EF4-FFF2-40B4-BE49-F238E27FC236}">
                    <a16:creationId xmlns:a16="http://schemas.microsoft.com/office/drawing/2014/main" xmlns="" id="{CADDA948-3CBA-4716-9D83-40DA6A5320FF}"/>
                  </a:ext>
                </a:extLst>
              </p:cNvPr>
              <p:cNvSpPr/>
              <p:nvPr/>
            </p:nvSpPr>
            <p:spPr>
              <a:xfrm>
                <a:off x="5255" y="3157"/>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424" name="Freeform 359">
                <a:extLst>
                  <a:ext uri="{FF2B5EF4-FFF2-40B4-BE49-F238E27FC236}">
                    <a16:creationId xmlns:a16="http://schemas.microsoft.com/office/drawing/2014/main" xmlns="" id="{4ED321BB-8D99-4056-8920-EE572CB14185}"/>
                  </a:ext>
                </a:extLst>
              </p:cNvPr>
              <p:cNvSpPr/>
              <p:nvPr/>
            </p:nvSpPr>
            <p:spPr>
              <a:xfrm>
                <a:off x="5260" y="3161"/>
                <a:ext cx="2" cy="1"/>
              </a:xfrm>
              <a:custGeom>
                <a:avLst/>
                <a:gdLst/>
                <a:ahLst/>
                <a:cxnLst>
                  <a:cxn ang="0">
                    <a:pos x="2" y="1"/>
                  </a:cxn>
                  <a:cxn ang="0">
                    <a:pos x="2" y="1"/>
                  </a:cxn>
                  <a:cxn ang="0">
                    <a:pos x="0" y="0"/>
                  </a:cxn>
                  <a:cxn ang="0">
                    <a:pos x="2" y="1"/>
                  </a:cxn>
                </a:cxnLst>
                <a:rect l="0" t="0" r="0" b="0"/>
                <a:pathLst>
                  <a:path w="2" h="1">
                    <a:moveTo>
                      <a:pt x="2" y="1"/>
                    </a:moveTo>
                    <a:lnTo>
                      <a:pt x="2" y="1"/>
                    </a:lnTo>
                    <a:lnTo>
                      <a:pt x="0" y="0"/>
                    </a:lnTo>
                    <a:lnTo>
                      <a:pt x="2"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5" name="Freeform 360">
                <a:extLst>
                  <a:ext uri="{FF2B5EF4-FFF2-40B4-BE49-F238E27FC236}">
                    <a16:creationId xmlns:a16="http://schemas.microsoft.com/office/drawing/2014/main" xmlns="" id="{D70D7F6A-CC69-4208-872F-8A3E17FE7970}"/>
                  </a:ext>
                </a:extLst>
              </p:cNvPr>
              <p:cNvSpPr/>
              <p:nvPr/>
            </p:nvSpPr>
            <p:spPr>
              <a:xfrm>
                <a:off x="5268" y="3146"/>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6" name="Freeform 361">
                <a:extLst>
                  <a:ext uri="{FF2B5EF4-FFF2-40B4-BE49-F238E27FC236}">
                    <a16:creationId xmlns:a16="http://schemas.microsoft.com/office/drawing/2014/main" xmlns="" id="{0D66E9C0-9005-43F8-BEBC-E4B369F37020}"/>
                  </a:ext>
                </a:extLst>
              </p:cNvPr>
              <p:cNvSpPr/>
              <p:nvPr/>
            </p:nvSpPr>
            <p:spPr>
              <a:xfrm>
                <a:off x="5272" y="3141"/>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7" name="Freeform 362">
                <a:extLst>
                  <a:ext uri="{FF2B5EF4-FFF2-40B4-BE49-F238E27FC236}">
                    <a16:creationId xmlns:a16="http://schemas.microsoft.com/office/drawing/2014/main" xmlns="" id="{A09F798C-6FE5-48EA-A1BA-3509073EA30A}"/>
                  </a:ext>
                </a:extLst>
              </p:cNvPr>
              <p:cNvSpPr/>
              <p:nvPr/>
            </p:nvSpPr>
            <p:spPr>
              <a:xfrm>
                <a:off x="5250" y="3126"/>
                <a:ext cx="25" cy="23"/>
              </a:xfrm>
              <a:custGeom>
                <a:avLst/>
                <a:gdLst/>
                <a:ahLst/>
                <a:cxnLst>
                  <a:cxn ang="0">
                    <a:pos x="12" y="0"/>
                  </a:cxn>
                  <a:cxn ang="0">
                    <a:pos x="7" y="0"/>
                  </a:cxn>
                  <a:cxn ang="0">
                    <a:pos x="4" y="1"/>
                  </a:cxn>
                  <a:cxn ang="0">
                    <a:pos x="8" y="2"/>
                  </a:cxn>
                  <a:cxn ang="0">
                    <a:pos x="8" y="4"/>
                  </a:cxn>
                  <a:cxn ang="0">
                    <a:pos x="7" y="5"/>
                  </a:cxn>
                  <a:cxn ang="0">
                    <a:pos x="12" y="7"/>
                  </a:cxn>
                  <a:cxn ang="0">
                    <a:pos x="10" y="8"/>
                  </a:cxn>
                  <a:cxn ang="0">
                    <a:pos x="8" y="9"/>
                  </a:cxn>
                  <a:cxn ang="0">
                    <a:pos x="17" y="9"/>
                  </a:cxn>
                  <a:cxn ang="0">
                    <a:pos x="17" y="11"/>
                  </a:cxn>
                  <a:cxn ang="0">
                    <a:pos x="13" y="11"/>
                  </a:cxn>
                  <a:cxn ang="0">
                    <a:pos x="13" y="13"/>
                  </a:cxn>
                  <a:cxn ang="0">
                    <a:pos x="12" y="14"/>
                  </a:cxn>
                  <a:cxn ang="0">
                    <a:pos x="13" y="15"/>
                  </a:cxn>
                  <a:cxn ang="0">
                    <a:pos x="16" y="17"/>
                  </a:cxn>
                  <a:cxn ang="0">
                    <a:pos x="12" y="17"/>
                  </a:cxn>
                  <a:cxn ang="0">
                    <a:pos x="13" y="18"/>
                  </a:cxn>
                  <a:cxn ang="0">
                    <a:pos x="12" y="20"/>
                  </a:cxn>
                  <a:cxn ang="0">
                    <a:pos x="13" y="19"/>
                  </a:cxn>
                  <a:cxn ang="0">
                    <a:pos x="11" y="18"/>
                  </a:cxn>
                  <a:cxn ang="0">
                    <a:pos x="20" y="20"/>
                  </a:cxn>
                  <a:cxn ang="0">
                    <a:pos x="21" y="20"/>
                  </a:cxn>
                  <a:cxn ang="0">
                    <a:pos x="20" y="18"/>
                  </a:cxn>
                  <a:cxn ang="0">
                    <a:pos x="22" y="18"/>
                  </a:cxn>
                  <a:cxn ang="0">
                    <a:pos x="23" y="16"/>
                  </a:cxn>
                  <a:cxn ang="0">
                    <a:pos x="21" y="14"/>
                  </a:cxn>
                  <a:cxn ang="0">
                    <a:pos x="22" y="14"/>
                  </a:cxn>
                  <a:cxn ang="0">
                    <a:pos x="22" y="14"/>
                  </a:cxn>
                  <a:cxn ang="0">
                    <a:pos x="21" y="13"/>
                  </a:cxn>
                  <a:cxn ang="0">
                    <a:pos x="19" y="12"/>
                  </a:cxn>
                  <a:cxn ang="0">
                    <a:pos x="23" y="12"/>
                  </a:cxn>
                  <a:cxn ang="0">
                    <a:pos x="23" y="10"/>
                  </a:cxn>
                  <a:cxn ang="0">
                    <a:pos x="19" y="9"/>
                  </a:cxn>
                  <a:cxn ang="0">
                    <a:pos x="17" y="8"/>
                  </a:cxn>
                  <a:cxn ang="0">
                    <a:pos x="16" y="5"/>
                  </a:cxn>
                  <a:cxn ang="0">
                    <a:pos x="16" y="4"/>
                  </a:cxn>
                  <a:cxn ang="0">
                    <a:pos x="15" y="3"/>
                  </a:cxn>
                  <a:cxn ang="0">
                    <a:pos x="10" y="4"/>
                  </a:cxn>
                  <a:cxn ang="0">
                    <a:pos x="17" y="2"/>
                  </a:cxn>
                </a:cxnLst>
                <a:rect l="0" t="0" r="0" b="0"/>
                <a:pathLst>
                  <a:path w="31" h="28">
                    <a:moveTo>
                      <a:pt x="22" y="0"/>
                    </a:moveTo>
                    <a:cubicBezTo>
                      <a:pt x="21" y="0"/>
                      <a:pt x="19" y="0"/>
                      <a:pt x="16" y="0"/>
                    </a:cubicBezTo>
                    <a:cubicBezTo>
                      <a:pt x="18" y="0"/>
                      <a:pt x="18" y="0"/>
                      <a:pt x="18" y="0"/>
                    </a:cubicBezTo>
                    <a:cubicBezTo>
                      <a:pt x="17" y="0"/>
                      <a:pt x="13" y="0"/>
                      <a:pt x="9" y="1"/>
                    </a:cubicBezTo>
                    <a:cubicBezTo>
                      <a:pt x="11" y="1"/>
                      <a:pt x="11" y="1"/>
                      <a:pt x="11" y="1"/>
                    </a:cubicBezTo>
                    <a:cubicBezTo>
                      <a:pt x="15" y="0"/>
                      <a:pt x="7" y="2"/>
                      <a:pt x="6" y="2"/>
                    </a:cubicBezTo>
                    <a:cubicBezTo>
                      <a:pt x="7" y="2"/>
                      <a:pt x="16" y="1"/>
                      <a:pt x="14" y="2"/>
                    </a:cubicBezTo>
                    <a:cubicBezTo>
                      <a:pt x="14" y="2"/>
                      <a:pt x="12" y="3"/>
                      <a:pt x="10" y="3"/>
                    </a:cubicBezTo>
                    <a:cubicBezTo>
                      <a:pt x="9" y="3"/>
                      <a:pt x="16" y="2"/>
                      <a:pt x="17" y="3"/>
                    </a:cubicBezTo>
                    <a:cubicBezTo>
                      <a:pt x="0" y="5"/>
                      <a:pt x="22" y="4"/>
                      <a:pt x="11" y="5"/>
                    </a:cubicBezTo>
                    <a:cubicBezTo>
                      <a:pt x="13" y="6"/>
                      <a:pt x="11" y="6"/>
                      <a:pt x="15" y="6"/>
                    </a:cubicBezTo>
                    <a:cubicBezTo>
                      <a:pt x="10" y="6"/>
                      <a:pt x="14" y="7"/>
                      <a:pt x="9" y="7"/>
                    </a:cubicBezTo>
                    <a:cubicBezTo>
                      <a:pt x="19" y="7"/>
                      <a:pt x="5" y="9"/>
                      <a:pt x="17" y="8"/>
                    </a:cubicBezTo>
                    <a:cubicBezTo>
                      <a:pt x="14" y="9"/>
                      <a:pt x="18" y="8"/>
                      <a:pt x="15" y="9"/>
                    </a:cubicBezTo>
                    <a:cubicBezTo>
                      <a:pt x="14" y="9"/>
                      <a:pt x="14" y="9"/>
                      <a:pt x="13" y="9"/>
                    </a:cubicBezTo>
                    <a:cubicBezTo>
                      <a:pt x="11" y="9"/>
                      <a:pt x="19" y="10"/>
                      <a:pt x="13" y="10"/>
                    </a:cubicBezTo>
                    <a:cubicBezTo>
                      <a:pt x="12" y="10"/>
                      <a:pt x="17" y="10"/>
                      <a:pt x="20" y="10"/>
                    </a:cubicBezTo>
                    <a:cubicBezTo>
                      <a:pt x="18" y="11"/>
                      <a:pt x="17" y="11"/>
                      <a:pt x="11" y="11"/>
                    </a:cubicBezTo>
                    <a:cubicBezTo>
                      <a:pt x="18" y="11"/>
                      <a:pt x="15" y="12"/>
                      <a:pt x="18" y="12"/>
                    </a:cubicBezTo>
                    <a:cubicBezTo>
                      <a:pt x="18" y="12"/>
                      <a:pt x="19" y="12"/>
                      <a:pt x="22" y="12"/>
                    </a:cubicBezTo>
                    <a:cubicBezTo>
                      <a:pt x="21" y="13"/>
                      <a:pt x="26" y="13"/>
                      <a:pt x="27" y="14"/>
                    </a:cubicBezTo>
                    <a:cubicBezTo>
                      <a:pt x="20" y="14"/>
                      <a:pt x="27" y="13"/>
                      <a:pt x="22" y="14"/>
                    </a:cubicBezTo>
                    <a:cubicBezTo>
                      <a:pt x="19" y="13"/>
                      <a:pt x="19" y="12"/>
                      <a:pt x="14" y="12"/>
                    </a:cubicBezTo>
                    <a:cubicBezTo>
                      <a:pt x="14" y="13"/>
                      <a:pt x="15" y="13"/>
                      <a:pt x="17" y="14"/>
                    </a:cubicBezTo>
                    <a:cubicBezTo>
                      <a:pt x="16" y="15"/>
                      <a:pt x="14" y="14"/>
                      <a:pt x="14" y="14"/>
                    </a:cubicBezTo>
                    <a:cubicBezTo>
                      <a:pt x="11" y="14"/>
                      <a:pt x="20" y="16"/>
                      <a:pt x="17" y="16"/>
                    </a:cubicBezTo>
                    <a:cubicBezTo>
                      <a:pt x="14" y="16"/>
                      <a:pt x="14" y="16"/>
                      <a:pt x="14" y="16"/>
                    </a:cubicBezTo>
                    <a:cubicBezTo>
                      <a:pt x="19" y="16"/>
                      <a:pt x="13" y="17"/>
                      <a:pt x="15" y="18"/>
                    </a:cubicBezTo>
                    <a:cubicBezTo>
                      <a:pt x="17" y="18"/>
                      <a:pt x="18" y="18"/>
                      <a:pt x="19" y="18"/>
                    </a:cubicBezTo>
                    <a:cubicBezTo>
                      <a:pt x="11" y="17"/>
                      <a:pt x="24" y="20"/>
                      <a:pt x="17" y="19"/>
                    </a:cubicBezTo>
                    <a:cubicBezTo>
                      <a:pt x="23" y="20"/>
                      <a:pt x="26" y="22"/>
                      <a:pt x="26" y="22"/>
                    </a:cubicBezTo>
                    <a:cubicBezTo>
                      <a:pt x="21" y="21"/>
                      <a:pt x="21" y="21"/>
                      <a:pt x="21" y="21"/>
                    </a:cubicBezTo>
                    <a:cubicBezTo>
                      <a:pt x="24" y="21"/>
                      <a:pt x="15" y="19"/>
                      <a:pt x="13" y="19"/>
                    </a:cubicBezTo>
                    <a:cubicBezTo>
                      <a:pt x="16" y="20"/>
                      <a:pt x="12" y="20"/>
                      <a:pt x="16" y="21"/>
                    </a:cubicBezTo>
                    <a:cubicBezTo>
                      <a:pt x="12" y="20"/>
                      <a:pt x="12" y="20"/>
                      <a:pt x="12" y="20"/>
                    </a:cubicBezTo>
                    <a:cubicBezTo>
                      <a:pt x="11" y="20"/>
                      <a:pt x="22" y="22"/>
                      <a:pt x="17" y="22"/>
                    </a:cubicBezTo>
                    <a:cubicBezTo>
                      <a:pt x="14" y="21"/>
                      <a:pt x="14" y="21"/>
                      <a:pt x="14" y="21"/>
                    </a:cubicBezTo>
                    <a:cubicBezTo>
                      <a:pt x="14" y="23"/>
                      <a:pt x="8" y="22"/>
                      <a:pt x="15" y="25"/>
                    </a:cubicBezTo>
                    <a:cubicBezTo>
                      <a:pt x="18" y="26"/>
                      <a:pt x="24" y="27"/>
                      <a:pt x="26" y="28"/>
                    </a:cubicBezTo>
                    <a:cubicBezTo>
                      <a:pt x="24" y="27"/>
                      <a:pt x="19" y="25"/>
                      <a:pt x="17" y="24"/>
                    </a:cubicBezTo>
                    <a:cubicBezTo>
                      <a:pt x="22" y="25"/>
                      <a:pt x="22" y="25"/>
                      <a:pt x="22" y="25"/>
                    </a:cubicBezTo>
                    <a:cubicBezTo>
                      <a:pt x="19" y="24"/>
                      <a:pt x="17" y="23"/>
                      <a:pt x="14" y="23"/>
                    </a:cubicBezTo>
                    <a:cubicBezTo>
                      <a:pt x="12" y="22"/>
                      <a:pt x="19" y="24"/>
                      <a:pt x="16" y="22"/>
                    </a:cubicBezTo>
                    <a:cubicBezTo>
                      <a:pt x="21" y="24"/>
                      <a:pt x="21" y="24"/>
                      <a:pt x="26" y="25"/>
                    </a:cubicBezTo>
                    <a:cubicBezTo>
                      <a:pt x="23" y="24"/>
                      <a:pt x="23" y="24"/>
                      <a:pt x="23" y="24"/>
                    </a:cubicBezTo>
                    <a:cubicBezTo>
                      <a:pt x="25" y="25"/>
                      <a:pt x="25" y="24"/>
                      <a:pt x="27" y="25"/>
                    </a:cubicBezTo>
                    <a:cubicBezTo>
                      <a:pt x="21" y="23"/>
                      <a:pt x="30" y="25"/>
                      <a:pt x="27" y="23"/>
                    </a:cubicBezTo>
                    <a:cubicBezTo>
                      <a:pt x="26" y="23"/>
                      <a:pt x="26" y="23"/>
                      <a:pt x="26" y="23"/>
                    </a:cubicBezTo>
                    <a:cubicBezTo>
                      <a:pt x="23" y="23"/>
                      <a:pt x="24" y="22"/>
                      <a:pt x="23" y="22"/>
                    </a:cubicBezTo>
                    <a:cubicBezTo>
                      <a:pt x="27" y="23"/>
                      <a:pt x="27" y="22"/>
                      <a:pt x="28" y="22"/>
                    </a:cubicBezTo>
                    <a:cubicBezTo>
                      <a:pt x="26" y="22"/>
                      <a:pt x="21" y="20"/>
                      <a:pt x="21" y="20"/>
                    </a:cubicBezTo>
                    <a:cubicBezTo>
                      <a:pt x="27" y="21"/>
                      <a:pt x="24" y="20"/>
                      <a:pt x="29" y="20"/>
                    </a:cubicBezTo>
                    <a:cubicBezTo>
                      <a:pt x="24" y="19"/>
                      <a:pt x="27" y="19"/>
                      <a:pt x="24" y="19"/>
                    </a:cubicBezTo>
                    <a:cubicBezTo>
                      <a:pt x="23" y="18"/>
                      <a:pt x="24" y="18"/>
                      <a:pt x="27" y="18"/>
                    </a:cubicBezTo>
                    <a:cubicBezTo>
                      <a:pt x="27" y="19"/>
                      <a:pt x="27" y="19"/>
                      <a:pt x="27" y="19"/>
                    </a:cubicBezTo>
                    <a:cubicBezTo>
                      <a:pt x="28" y="18"/>
                      <a:pt x="28" y="18"/>
                      <a:pt x="28" y="18"/>
                    </a:cubicBezTo>
                    <a:cubicBezTo>
                      <a:pt x="29" y="19"/>
                      <a:pt x="29" y="19"/>
                      <a:pt x="29" y="19"/>
                    </a:cubicBezTo>
                    <a:cubicBezTo>
                      <a:pt x="29" y="18"/>
                      <a:pt x="25" y="18"/>
                      <a:pt x="28" y="18"/>
                    </a:cubicBezTo>
                    <a:cubicBezTo>
                      <a:pt x="29" y="18"/>
                      <a:pt x="29" y="18"/>
                      <a:pt x="30" y="18"/>
                    </a:cubicBezTo>
                    <a:cubicBezTo>
                      <a:pt x="31" y="18"/>
                      <a:pt x="22" y="16"/>
                      <a:pt x="27" y="16"/>
                    </a:cubicBezTo>
                    <a:cubicBezTo>
                      <a:pt x="24" y="16"/>
                      <a:pt x="24" y="15"/>
                      <a:pt x="18" y="15"/>
                    </a:cubicBezTo>
                    <a:cubicBezTo>
                      <a:pt x="20" y="15"/>
                      <a:pt x="25" y="15"/>
                      <a:pt x="24" y="15"/>
                    </a:cubicBezTo>
                    <a:cubicBezTo>
                      <a:pt x="19" y="14"/>
                      <a:pt x="26" y="14"/>
                      <a:pt x="22" y="14"/>
                    </a:cubicBezTo>
                    <a:cubicBezTo>
                      <a:pt x="28" y="15"/>
                      <a:pt x="24" y="14"/>
                      <a:pt x="29" y="15"/>
                    </a:cubicBezTo>
                    <a:cubicBezTo>
                      <a:pt x="31" y="14"/>
                      <a:pt x="24" y="13"/>
                      <a:pt x="25" y="13"/>
                    </a:cubicBezTo>
                    <a:cubicBezTo>
                      <a:pt x="29" y="13"/>
                      <a:pt x="29" y="13"/>
                      <a:pt x="29" y="13"/>
                    </a:cubicBezTo>
                    <a:cubicBezTo>
                      <a:pt x="27" y="12"/>
                      <a:pt x="23" y="12"/>
                      <a:pt x="27" y="12"/>
                    </a:cubicBezTo>
                    <a:cubicBezTo>
                      <a:pt x="24" y="12"/>
                      <a:pt x="24" y="12"/>
                      <a:pt x="24" y="12"/>
                    </a:cubicBezTo>
                    <a:cubicBezTo>
                      <a:pt x="26" y="12"/>
                      <a:pt x="25" y="11"/>
                      <a:pt x="29" y="11"/>
                    </a:cubicBezTo>
                    <a:cubicBezTo>
                      <a:pt x="22" y="10"/>
                      <a:pt x="22" y="10"/>
                      <a:pt x="22" y="10"/>
                    </a:cubicBezTo>
                    <a:cubicBezTo>
                      <a:pt x="29" y="9"/>
                      <a:pt x="23" y="8"/>
                      <a:pt x="17" y="8"/>
                    </a:cubicBezTo>
                    <a:cubicBezTo>
                      <a:pt x="17" y="8"/>
                      <a:pt x="18" y="7"/>
                      <a:pt x="20" y="7"/>
                    </a:cubicBezTo>
                    <a:cubicBezTo>
                      <a:pt x="22" y="7"/>
                      <a:pt x="22" y="7"/>
                      <a:pt x="22" y="7"/>
                    </a:cubicBezTo>
                    <a:cubicBezTo>
                      <a:pt x="22" y="7"/>
                      <a:pt x="26" y="6"/>
                      <a:pt x="21" y="6"/>
                    </a:cubicBezTo>
                    <a:cubicBezTo>
                      <a:pt x="19" y="6"/>
                      <a:pt x="24" y="6"/>
                      <a:pt x="25" y="6"/>
                    </a:cubicBezTo>
                    <a:cubicBezTo>
                      <a:pt x="18" y="5"/>
                      <a:pt x="31" y="3"/>
                      <a:pt x="19" y="4"/>
                    </a:cubicBezTo>
                    <a:cubicBezTo>
                      <a:pt x="19" y="4"/>
                      <a:pt x="17" y="5"/>
                      <a:pt x="17" y="5"/>
                    </a:cubicBezTo>
                    <a:cubicBezTo>
                      <a:pt x="16" y="5"/>
                      <a:pt x="13" y="6"/>
                      <a:pt x="13" y="5"/>
                    </a:cubicBezTo>
                    <a:cubicBezTo>
                      <a:pt x="13" y="5"/>
                      <a:pt x="17" y="4"/>
                      <a:pt x="15" y="4"/>
                    </a:cubicBezTo>
                    <a:cubicBezTo>
                      <a:pt x="22" y="3"/>
                      <a:pt x="22" y="3"/>
                      <a:pt x="22" y="3"/>
                    </a:cubicBezTo>
                    <a:cubicBezTo>
                      <a:pt x="30" y="1"/>
                      <a:pt x="12" y="3"/>
                      <a:pt x="2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8" name="Freeform 363">
                <a:extLst>
                  <a:ext uri="{FF2B5EF4-FFF2-40B4-BE49-F238E27FC236}">
                    <a16:creationId xmlns:a16="http://schemas.microsoft.com/office/drawing/2014/main" xmlns="" id="{00A30ADB-16DB-4AD9-B335-D00A4D1676F8}"/>
                  </a:ext>
                </a:extLst>
              </p:cNvPr>
              <p:cNvSpPr/>
              <p:nvPr/>
            </p:nvSpPr>
            <p:spPr>
              <a:xfrm>
                <a:off x="5268" y="3132"/>
                <a:ext cx="4" cy="0"/>
              </a:xfrm>
              <a:custGeom>
                <a:avLst/>
                <a:gdLst/>
                <a:ahLst/>
                <a:cxnLst>
                  <a:cxn ang="0">
                    <a:pos x="0" y="0"/>
                  </a:cxn>
                  <a:cxn ang="0">
                    <a:pos x="4" y="0"/>
                  </a:cxn>
                  <a:cxn ang="0">
                    <a:pos x="1" y="0"/>
                  </a:cxn>
                  <a:cxn ang="0">
                    <a:pos x="0" y="0"/>
                  </a:cxn>
                </a:cxnLst>
                <a:rect l="0" t="0" r="0" b="0"/>
                <a:pathLst>
                  <a:path w="4" h="1">
                    <a:moveTo>
                      <a:pt x="0" y="0"/>
                    </a:moveTo>
                    <a:cubicBezTo>
                      <a:pt x="4" y="0"/>
                      <a:pt x="4" y="0"/>
                      <a:pt x="4" y="0"/>
                    </a:cubicBezTo>
                    <a:cubicBezTo>
                      <a:pt x="1" y="0"/>
                      <a:pt x="1" y="0"/>
                      <a:pt x="1" y="0"/>
                    </a:cubicBezTo>
                    <a:cubicBezTo>
                      <a:pt x="1" y="0"/>
                      <a:pt x="1"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29" name="Freeform 364">
                <a:extLst>
                  <a:ext uri="{FF2B5EF4-FFF2-40B4-BE49-F238E27FC236}">
                    <a16:creationId xmlns:a16="http://schemas.microsoft.com/office/drawing/2014/main" xmlns="" id="{E0B5C85B-A72B-4439-B508-F7C394787AE7}"/>
                  </a:ext>
                </a:extLst>
              </p:cNvPr>
              <p:cNvSpPr/>
              <p:nvPr/>
            </p:nvSpPr>
            <p:spPr>
              <a:xfrm>
                <a:off x="5268" y="3131"/>
                <a:ext cx="1" cy="1"/>
              </a:xfrm>
              <a:custGeom>
                <a:avLst/>
                <a:gdLst/>
                <a:ahLst/>
                <a:cxnLst>
                  <a:cxn ang="0">
                    <a:pos x="1" y="1"/>
                  </a:cxn>
                  <a:cxn ang="0">
                    <a:pos x="0" y="0"/>
                  </a:cxn>
                  <a:cxn ang="0">
                    <a:pos x="0" y="1"/>
                  </a:cxn>
                  <a:cxn ang="0">
                    <a:pos x="1" y="1"/>
                  </a:cxn>
                </a:cxnLst>
                <a:rect l="0" t="0" r="0" b="0"/>
                <a:pathLst>
                  <a:path w="2" h="1">
                    <a:moveTo>
                      <a:pt x="2" y="1"/>
                    </a:moveTo>
                    <a:cubicBezTo>
                      <a:pt x="0" y="0"/>
                      <a:pt x="0" y="0"/>
                      <a:pt x="0" y="0"/>
                    </a:cubicBezTo>
                    <a:cubicBezTo>
                      <a:pt x="0" y="1"/>
                      <a:pt x="0" y="1"/>
                      <a:pt x="1" y="1"/>
                    </a:cubicBezTo>
                    <a:lnTo>
                      <a:pt x="2"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30" name="Freeform 365">
                <a:extLst>
                  <a:ext uri="{FF2B5EF4-FFF2-40B4-BE49-F238E27FC236}">
                    <a16:creationId xmlns:a16="http://schemas.microsoft.com/office/drawing/2014/main" xmlns="" id="{BFE26021-9B55-461C-B7A7-7B6F568E212B}"/>
                  </a:ext>
                </a:extLst>
              </p:cNvPr>
              <p:cNvSpPr/>
              <p:nvPr/>
            </p:nvSpPr>
            <p:spPr>
              <a:xfrm>
                <a:off x="5266" y="3124"/>
                <a:ext cx="2" cy="1"/>
              </a:xfrm>
              <a:custGeom>
                <a:avLst/>
                <a:gdLst/>
                <a:ahLst/>
                <a:cxnLst>
                  <a:cxn ang="0">
                    <a:pos x="1" y="1"/>
                  </a:cxn>
                  <a:cxn ang="0">
                    <a:pos x="1" y="0"/>
                  </a:cxn>
                  <a:cxn ang="0">
                    <a:pos x="1" y="1"/>
                  </a:cxn>
                </a:cxnLst>
                <a:rect l="0" t="0" r="0" b="0"/>
                <a:pathLst>
                  <a:path w="2" h="1">
                    <a:moveTo>
                      <a:pt x="1" y="1"/>
                    </a:moveTo>
                    <a:cubicBezTo>
                      <a:pt x="1" y="1"/>
                      <a:pt x="2" y="0"/>
                      <a:pt x="1" y="0"/>
                    </a:cubicBezTo>
                    <a:cubicBezTo>
                      <a:pt x="0" y="1"/>
                      <a:pt x="0"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31" name="Rectangle 366">
                <a:extLst>
                  <a:ext uri="{FF2B5EF4-FFF2-40B4-BE49-F238E27FC236}">
                    <a16:creationId xmlns:a16="http://schemas.microsoft.com/office/drawing/2014/main" xmlns="" id="{E13883F7-9377-472B-8D84-A2DA84D2EF8E}"/>
                  </a:ext>
                </a:extLst>
              </p:cNvPr>
              <p:cNvSpPr/>
              <p:nvPr/>
            </p:nvSpPr>
            <p:spPr>
              <a:xfrm>
                <a:off x="5264" y="3125"/>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432" name="Freeform 367">
                <a:extLst>
                  <a:ext uri="{FF2B5EF4-FFF2-40B4-BE49-F238E27FC236}">
                    <a16:creationId xmlns:a16="http://schemas.microsoft.com/office/drawing/2014/main" xmlns="" id="{E570EF25-F34E-45B4-A4E1-687AFC6A2569}"/>
                  </a:ext>
                </a:extLst>
              </p:cNvPr>
              <p:cNvSpPr/>
              <p:nvPr/>
            </p:nvSpPr>
            <p:spPr>
              <a:xfrm>
                <a:off x="5247" y="3116"/>
                <a:ext cx="21" cy="11"/>
              </a:xfrm>
              <a:custGeom>
                <a:avLst/>
                <a:gdLst/>
                <a:ahLst/>
                <a:cxnLst>
                  <a:cxn ang="0">
                    <a:pos x="9" y="1"/>
                  </a:cxn>
                  <a:cxn ang="0">
                    <a:pos x="6" y="2"/>
                  </a:cxn>
                  <a:cxn ang="0">
                    <a:pos x="8" y="0"/>
                  </a:cxn>
                  <a:cxn ang="0">
                    <a:pos x="2" y="2"/>
                  </a:cxn>
                  <a:cxn ang="0">
                    <a:pos x="8" y="5"/>
                  </a:cxn>
                  <a:cxn ang="0">
                    <a:pos x="5" y="5"/>
                  </a:cxn>
                  <a:cxn ang="0">
                    <a:pos x="10" y="6"/>
                  </a:cxn>
                  <a:cxn ang="0">
                    <a:pos x="4" y="7"/>
                  </a:cxn>
                  <a:cxn ang="0">
                    <a:pos x="7" y="8"/>
                  </a:cxn>
                  <a:cxn ang="0">
                    <a:pos x="9" y="7"/>
                  </a:cxn>
                  <a:cxn ang="0">
                    <a:pos x="8" y="8"/>
                  </a:cxn>
                  <a:cxn ang="0">
                    <a:pos x="9" y="8"/>
                  </a:cxn>
                  <a:cxn ang="0">
                    <a:pos x="9" y="8"/>
                  </a:cxn>
                  <a:cxn ang="0">
                    <a:pos x="8" y="8"/>
                  </a:cxn>
                  <a:cxn ang="0">
                    <a:pos x="10" y="9"/>
                  </a:cxn>
                  <a:cxn ang="0">
                    <a:pos x="7" y="9"/>
                  </a:cxn>
                  <a:cxn ang="0">
                    <a:pos x="12" y="10"/>
                  </a:cxn>
                  <a:cxn ang="0">
                    <a:pos x="15" y="9"/>
                  </a:cxn>
                  <a:cxn ang="0">
                    <a:pos x="12" y="8"/>
                  </a:cxn>
                  <a:cxn ang="0">
                    <a:pos x="12" y="9"/>
                  </a:cxn>
                  <a:cxn ang="0">
                    <a:pos x="11" y="8"/>
                  </a:cxn>
                  <a:cxn ang="0">
                    <a:pos x="15" y="7"/>
                  </a:cxn>
                  <a:cxn ang="0">
                    <a:pos x="18" y="5"/>
                  </a:cxn>
                  <a:cxn ang="0">
                    <a:pos x="18" y="5"/>
                  </a:cxn>
                  <a:cxn ang="0">
                    <a:pos x="16" y="5"/>
                  </a:cxn>
                  <a:cxn ang="0">
                    <a:pos x="15" y="6"/>
                  </a:cxn>
                  <a:cxn ang="0">
                    <a:pos x="9" y="7"/>
                  </a:cxn>
                  <a:cxn ang="0">
                    <a:pos x="9" y="7"/>
                  </a:cxn>
                  <a:cxn ang="0">
                    <a:pos x="13" y="6"/>
                  </a:cxn>
                  <a:cxn ang="0">
                    <a:pos x="12" y="6"/>
                  </a:cxn>
                  <a:cxn ang="0">
                    <a:pos x="16" y="5"/>
                  </a:cxn>
                  <a:cxn ang="0">
                    <a:pos x="12" y="5"/>
                  </a:cxn>
                  <a:cxn ang="0">
                    <a:pos x="11" y="4"/>
                  </a:cxn>
                  <a:cxn ang="0">
                    <a:pos x="13" y="3"/>
                  </a:cxn>
                  <a:cxn ang="0">
                    <a:pos x="10" y="4"/>
                  </a:cxn>
                  <a:cxn ang="0">
                    <a:pos x="12" y="2"/>
                  </a:cxn>
                  <a:cxn ang="0">
                    <a:pos x="9" y="3"/>
                  </a:cxn>
                  <a:cxn ang="0">
                    <a:pos x="9" y="1"/>
                  </a:cxn>
                  <a:cxn ang="0">
                    <a:pos x="9" y="1"/>
                  </a:cxn>
                  <a:cxn ang="0">
                    <a:pos x="4" y="3"/>
                  </a:cxn>
                  <a:cxn ang="0">
                    <a:pos x="9" y="1"/>
                  </a:cxn>
                </a:cxnLst>
                <a:rect l="0" t="0" r="0" b="0"/>
                <a:pathLst>
                  <a:path w="26" h="13">
                    <a:moveTo>
                      <a:pt x="12" y="2"/>
                    </a:moveTo>
                    <a:cubicBezTo>
                      <a:pt x="8" y="3"/>
                      <a:pt x="8" y="3"/>
                      <a:pt x="8" y="3"/>
                    </a:cubicBezTo>
                    <a:cubicBezTo>
                      <a:pt x="10" y="2"/>
                      <a:pt x="7" y="2"/>
                      <a:pt x="11" y="1"/>
                    </a:cubicBezTo>
                    <a:cubicBezTo>
                      <a:pt x="5" y="3"/>
                      <a:pt x="10" y="0"/>
                      <a:pt x="3" y="3"/>
                    </a:cubicBezTo>
                    <a:cubicBezTo>
                      <a:pt x="6" y="4"/>
                      <a:pt x="2" y="7"/>
                      <a:pt x="10" y="7"/>
                    </a:cubicBezTo>
                    <a:cubicBezTo>
                      <a:pt x="7" y="7"/>
                      <a:pt x="7" y="7"/>
                      <a:pt x="7" y="7"/>
                    </a:cubicBezTo>
                    <a:cubicBezTo>
                      <a:pt x="13" y="6"/>
                      <a:pt x="0" y="10"/>
                      <a:pt x="13" y="8"/>
                    </a:cubicBezTo>
                    <a:cubicBezTo>
                      <a:pt x="6" y="9"/>
                      <a:pt x="6" y="9"/>
                      <a:pt x="6" y="9"/>
                    </a:cubicBezTo>
                    <a:cubicBezTo>
                      <a:pt x="5" y="10"/>
                      <a:pt x="15" y="8"/>
                      <a:pt x="9" y="10"/>
                    </a:cubicBezTo>
                    <a:cubicBezTo>
                      <a:pt x="12" y="9"/>
                      <a:pt x="12" y="9"/>
                      <a:pt x="12" y="9"/>
                    </a:cubicBezTo>
                    <a:cubicBezTo>
                      <a:pt x="10" y="10"/>
                      <a:pt x="10" y="10"/>
                      <a:pt x="10" y="10"/>
                    </a:cubicBezTo>
                    <a:cubicBezTo>
                      <a:pt x="12" y="10"/>
                      <a:pt x="12" y="10"/>
                      <a:pt x="12" y="10"/>
                    </a:cubicBezTo>
                    <a:cubicBezTo>
                      <a:pt x="14" y="9"/>
                      <a:pt x="14" y="10"/>
                      <a:pt x="12" y="10"/>
                    </a:cubicBezTo>
                    <a:cubicBezTo>
                      <a:pt x="10" y="11"/>
                      <a:pt x="11" y="10"/>
                      <a:pt x="11" y="10"/>
                    </a:cubicBezTo>
                    <a:cubicBezTo>
                      <a:pt x="9" y="11"/>
                      <a:pt x="13" y="10"/>
                      <a:pt x="13" y="11"/>
                    </a:cubicBezTo>
                    <a:cubicBezTo>
                      <a:pt x="11" y="11"/>
                      <a:pt x="10" y="11"/>
                      <a:pt x="9" y="11"/>
                    </a:cubicBezTo>
                    <a:cubicBezTo>
                      <a:pt x="12" y="12"/>
                      <a:pt x="6" y="13"/>
                      <a:pt x="15" y="12"/>
                    </a:cubicBezTo>
                    <a:cubicBezTo>
                      <a:pt x="17" y="12"/>
                      <a:pt x="18" y="11"/>
                      <a:pt x="19" y="11"/>
                    </a:cubicBezTo>
                    <a:cubicBezTo>
                      <a:pt x="22" y="10"/>
                      <a:pt x="18" y="10"/>
                      <a:pt x="16" y="10"/>
                    </a:cubicBezTo>
                    <a:cubicBezTo>
                      <a:pt x="16" y="11"/>
                      <a:pt x="16" y="11"/>
                      <a:pt x="16" y="11"/>
                    </a:cubicBezTo>
                    <a:cubicBezTo>
                      <a:pt x="6" y="12"/>
                      <a:pt x="18" y="10"/>
                      <a:pt x="14" y="10"/>
                    </a:cubicBezTo>
                    <a:cubicBezTo>
                      <a:pt x="17" y="9"/>
                      <a:pt x="17" y="10"/>
                      <a:pt x="19" y="9"/>
                    </a:cubicBezTo>
                    <a:cubicBezTo>
                      <a:pt x="26" y="7"/>
                      <a:pt x="14" y="9"/>
                      <a:pt x="23" y="7"/>
                    </a:cubicBezTo>
                    <a:cubicBezTo>
                      <a:pt x="23" y="7"/>
                      <a:pt x="23" y="7"/>
                      <a:pt x="23" y="7"/>
                    </a:cubicBezTo>
                    <a:cubicBezTo>
                      <a:pt x="24" y="7"/>
                      <a:pt x="22" y="7"/>
                      <a:pt x="21" y="7"/>
                    </a:cubicBezTo>
                    <a:cubicBezTo>
                      <a:pt x="19" y="8"/>
                      <a:pt x="19" y="8"/>
                      <a:pt x="19" y="8"/>
                    </a:cubicBezTo>
                    <a:cubicBezTo>
                      <a:pt x="18" y="8"/>
                      <a:pt x="14" y="9"/>
                      <a:pt x="12" y="9"/>
                    </a:cubicBezTo>
                    <a:cubicBezTo>
                      <a:pt x="16" y="8"/>
                      <a:pt x="10" y="9"/>
                      <a:pt x="12" y="9"/>
                    </a:cubicBezTo>
                    <a:cubicBezTo>
                      <a:pt x="16" y="7"/>
                      <a:pt x="15" y="8"/>
                      <a:pt x="17" y="8"/>
                    </a:cubicBezTo>
                    <a:cubicBezTo>
                      <a:pt x="15" y="8"/>
                      <a:pt x="15" y="8"/>
                      <a:pt x="15" y="8"/>
                    </a:cubicBezTo>
                    <a:cubicBezTo>
                      <a:pt x="15" y="8"/>
                      <a:pt x="19" y="6"/>
                      <a:pt x="21" y="6"/>
                    </a:cubicBezTo>
                    <a:cubicBezTo>
                      <a:pt x="18" y="6"/>
                      <a:pt x="19" y="6"/>
                      <a:pt x="15" y="7"/>
                    </a:cubicBezTo>
                    <a:cubicBezTo>
                      <a:pt x="19" y="6"/>
                      <a:pt x="18" y="4"/>
                      <a:pt x="14" y="5"/>
                    </a:cubicBezTo>
                    <a:cubicBezTo>
                      <a:pt x="15" y="5"/>
                      <a:pt x="18" y="4"/>
                      <a:pt x="17" y="4"/>
                    </a:cubicBezTo>
                    <a:cubicBezTo>
                      <a:pt x="18" y="4"/>
                      <a:pt x="16" y="4"/>
                      <a:pt x="13" y="5"/>
                    </a:cubicBezTo>
                    <a:cubicBezTo>
                      <a:pt x="11" y="5"/>
                      <a:pt x="12" y="4"/>
                      <a:pt x="15" y="3"/>
                    </a:cubicBezTo>
                    <a:cubicBezTo>
                      <a:pt x="12" y="4"/>
                      <a:pt x="12" y="4"/>
                      <a:pt x="12" y="4"/>
                    </a:cubicBezTo>
                    <a:cubicBezTo>
                      <a:pt x="7" y="5"/>
                      <a:pt x="15" y="2"/>
                      <a:pt x="12" y="2"/>
                    </a:cubicBezTo>
                    <a:cubicBezTo>
                      <a:pt x="12" y="2"/>
                      <a:pt x="12" y="2"/>
                      <a:pt x="12" y="2"/>
                    </a:cubicBezTo>
                    <a:cubicBezTo>
                      <a:pt x="11" y="2"/>
                      <a:pt x="4" y="5"/>
                      <a:pt x="6" y="4"/>
                    </a:cubicBezTo>
                    <a:cubicBezTo>
                      <a:pt x="9" y="3"/>
                      <a:pt x="9" y="3"/>
                      <a:pt x="12"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33" name="Freeform 368">
                <a:extLst>
                  <a:ext uri="{FF2B5EF4-FFF2-40B4-BE49-F238E27FC236}">
                    <a16:creationId xmlns:a16="http://schemas.microsoft.com/office/drawing/2014/main" xmlns="" id="{91D9063E-5782-40E2-B62D-9291C1E2D370}"/>
                  </a:ext>
                </a:extLst>
              </p:cNvPr>
              <p:cNvSpPr/>
              <p:nvPr/>
            </p:nvSpPr>
            <p:spPr>
              <a:xfrm>
                <a:off x="5248" y="3116"/>
                <a:ext cx="7" cy="3"/>
              </a:xfrm>
              <a:custGeom>
                <a:avLst/>
                <a:gdLst/>
                <a:ahLst/>
                <a:cxnLst>
                  <a:cxn ang="0">
                    <a:pos x="3" y="1"/>
                  </a:cxn>
                  <a:cxn ang="0">
                    <a:pos x="7" y="0"/>
                  </a:cxn>
                  <a:cxn ang="0">
                    <a:pos x="0" y="2"/>
                  </a:cxn>
                  <a:cxn ang="0">
                    <a:pos x="2" y="2"/>
                  </a:cxn>
                  <a:cxn ang="0">
                    <a:pos x="3" y="1"/>
                  </a:cxn>
                </a:cxnLst>
                <a:rect l="0" t="0" r="0" b="0"/>
                <a:pathLst>
                  <a:path w="8" h="4">
                    <a:moveTo>
                      <a:pt x="4" y="2"/>
                    </a:moveTo>
                    <a:cubicBezTo>
                      <a:pt x="8" y="1"/>
                      <a:pt x="8" y="1"/>
                      <a:pt x="8" y="1"/>
                    </a:cubicBezTo>
                    <a:cubicBezTo>
                      <a:pt x="8" y="0"/>
                      <a:pt x="4" y="2"/>
                      <a:pt x="1" y="3"/>
                    </a:cubicBezTo>
                    <a:cubicBezTo>
                      <a:pt x="2" y="3"/>
                      <a:pt x="0" y="4"/>
                      <a:pt x="3" y="3"/>
                    </a:cubicBezTo>
                    <a:cubicBezTo>
                      <a:pt x="3" y="2"/>
                      <a:pt x="4" y="2"/>
                      <a:pt x="4"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34" name="Freeform 369">
                <a:extLst>
                  <a:ext uri="{FF2B5EF4-FFF2-40B4-BE49-F238E27FC236}">
                    <a16:creationId xmlns:a16="http://schemas.microsoft.com/office/drawing/2014/main" xmlns="" id="{AB77B955-937B-4EA4-8F4B-BA875E0291F9}"/>
                  </a:ext>
                </a:extLst>
              </p:cNvPr>
              <p:cNvSpPr/>
              <p:nvPr/>
            </p:nvSpPr>
            <p:spPr>
              <a:xfrm>
                <a:off x="5241" y="3112"/>
                <a:ext cx="16" cy="7"/>
              </a:xfrm>
              <a:custGeom>
                <a:avLst/>
                <a:gdLst/>
                <a:ahLst/>
                <a:cxnLst>
                  <a:cxn ang="0">
                    <a:pos x="8" y="3"/>
                  </a:cxn>
                  <a:cxn ang="0">
                    <a:pos x="5" y="3"/>
                  </a:cxn>
                  <a:cxn ang="0">
                    <a:pos x="5" y="5"/>
                  </a:cxn>
                  <a:cxn ang="0">
                    <a:pos x="10" y="4"/>
                  </a:cxn>
                  <a:cxn ang="0">
                    <a:pos x="7" y="5"/>
                  </a:cxn>
                  <a:cxn ang="0">
                    <a:pos x="10" y="4"/>
                  </a:cxn>
                  <a:cxn ang="0">
                    <a:pos x="9" y="4"/>
                  </a:cxn>
                  <a:cxn ang="0">
                    <a:pos x="11" y="4"/>
                  </a:cxn>
                  <a:cxn ang="0">
                    <a:pos x="10" y="3"/>
                  </a:cxn>
                  <a:cxn ang="0">
                    <a:pos x="12" y="3"/>
                  </a:cxn>
                  <a:cxn ang="0">
                    <a:pos x="7" y="4"/>
                  </a:cxn>
                  <a:cxn ang="0">
                    <a:pos x="12" y="2"/>
                  </a:cxn>
                  <a:cxn ang="0">
                    <a:pos x="13" y="1"/>
                  </a:cxn>
                  <a:cxn ang="0">
                    <a:pos x="12" y="1"/>
                  </a:cxn>
                  <a:cxn ang="0">
                    <a:pos x="9" y="3"/>
                  </a:cxn>
                  <a:cxn ang="0">
                    <a:pos x="13" y="1"/>
                  </a:cxn>
                  <a:cxn ang="0">
                    <a:pos x="10" y="0"/>
                  </a:cxn>
                  <a:cxn ang="0">
                    <a:pos x="5" y="3"/>
                  </a:cxn>
                  <a:cxn ang="0">
                    <a:pos x="9" y="0"/>
                  </a:cxn>
                  <a:cxn ang="0">
                    <a:pos x="10" y="0"/>
                  </a:cxn>
                  <a:cxn ang="0">
                    <a:pos x="2" y="3"/>
                  </a:cxn>
                  <a:cxn ang="0">
                    <a:pos x="8" y="3"/>
                  </a:cxn>
                </a:cxnLst>
                <a:rect l="0" t="0" r="0" b="0"/>
                <a:pathLst>
                  <a:path w="19" h="9">
                    <a:moveTo>
                      <a:pt x="10" y="4"/>
                    </a:moveTo>
                    <a:cubicBezTo>
                      <a:pt x="6" y="5"/>
                      <a:pt x="6" y="5"/>
                      <a:pt x="6" y="5"/>
                    </a:cubicBezTo>
                    <a:cubicBezTo>
                      <a:pt x="7" y="6"/>
                      <a:pt x="9" y="6"/>
                      <a:pt x="6" y="7"/>
                    </a:cubicBezTo>
                    <a:cubicBezTo>
                      <a:pt x="5" y="8"/>
                      <a:pt x="11" y="6"/>
                      <a:pt x="12" y="6"/>
                    </a:cubicBezTo>
                    <a:cubicBezTo>
                      <a:pt x="9" y="7"/>
                      <a:pt x="9" y="7"/>
                      <a:pt x="9" y="7"/>
                    </a:cubicBezTo>
                    <a:cubicBezTo>
                      <a:pt x="11" y="6"/>
                      <a:pt x="7" y="9"/>
                      <a:pt x="13" y="6"/>
                    </a:cubicBezTo>
                    <a:cubicBezTo>
                      <a:pt x="14" y="6"/>
                      <a:pt x="10" y="7"/>
                      <a:pt x="11" y="6"/>
                    </a:cubicBezTo>
                    <a:cubicBezTo>
                      <a:pt x="14" y="6"/>
                      <a:pt x="14" y="6"/>
                      <a:pt x="14" y="6"/>
                    </a:cubicBezTo>
                    <a:cubicBezTo>
                      <a:pt x="13" y="5"/>
                      <a:pt x="13" y="5"/>
                      <a:pt x="13" y="5"/>
                    </a:cubicBezTo>
                    <a:cubicBezTo>
                      <a:pt x="15" y="4"/>
                      <a:pt x="15" y="4"/>
                      <a:pt x="15" y="4"/>
                    </a:cubicBezTo>
                    <a:cubicBezTo>
                      <a:pt x="19" y="2"/>
                      <a:pt x="7" y="8"/>
                      <a:pt x="9" y="6"/>
                    </a:cubicBezTo>
                    <a:cubicBezTo>
                      <a:pt x="15" y="3"/>
                      <a:pt x="15" y="3"/>
                      <a:pt x="15" y="3"/>
                    </a:cubicBezTo>
                    <a:cubicBezTo>
                      <a:pt x="15" y="3"/>
                      <a:pt x="13" y="4"/>
                      <a:pt x="16" y="2"/>
                    </a:cubicBezTo>
                    <a:cubicBezTo>
                      <a:pt x="16" y="2"/>
                      <a:pt x="13" y="3"/>
                      <a:pt x="15" y="2"/>
                    </a:cubicBezTo>
                    <a:cubicBezTo>
                      <a:pt x="14" y="3"/>
                      <a:pt x="12" y="4"/>
                      <a:pt x="11" y="4"/>
                    </a:cubicBezTo>
                    <a:cubicBezTo>
                      <a:pt x="6" y="6"/>
                      <a:pt x="14" y="3"/>
                      <a:pt x="16" y="2"/>
                    </a:cubicBezTo>
                    <a:cubicBezTo>
                      <a:pt x="12" y="3"/>
                      <a:pt x="9" y="3"/>
                      <a:pt x="13" y="1"/>
                    </a:cubicBezTo>
                    <a:cubicBezTo>
                      <a:pt x="10" y="3"/>
                      <a:pt x="6" y="4"/>
                      <a:pt x="6" y="4"/>
                    </a:cubicBezTo>
                    <a:cubicBezTo>
                      <a:pt x="11" y="1"/>
                      <a:pt x="11" y="1"/>
                      <a:pt x="11" y="1"/>
                    </a:cubicBezTo>
                    <a:cubicBezTo>
                      <a:pt x="11" y="1"/>
                      <a:pt x="13" y="0"/>
                      <a:pt x="12" y="0"/>
                    </a:cubicBezTo>
                    <a:cubicBezTo>
                      <a:pt x="9" y="2"/>
                      <a:pt x="5" y="4"/>
                      <a:pt x="3" y="5"/>
                    </a:cubicBezTo>
                    <a:cubicBezTo>
                      <a:pt x="0" y="7"/>
                      <a:pt x="10" y="3"/>
                      <a:pt x="10" y="4"/>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35" name="Rectangle 370">
                <a:extLst>
                  <a:ext uri="{FF2B5EF4-FFF2-40B4-BE49-F238E27FC236}">
                    <a16:creationId xmlns:a16="http://schemas.microsoft.com/office/drawing/2014/main" xmlns="" id="{3C03B4FE-406F-46F3-BCFA-C20ABC8D0B4B}"/>
                  </a:ext>
                </a:extLst>
              </p:cNvPr>
              <p:cNvSpPr/>
              <p:nvPr/>
            </p:nvSpPr>
            <p:spPr>
              <a:xfrm>
                <a:off x="5246" y="3116"/>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436" name="Freeform 371">
                <a:extLst>
                  <a:ext uri="{FF2B5EF4-FFF2-40B4-BE49-F238E27FC236}">
                    <a16:creationId xmlns:a16="http://schemas.microsoft.com/office/drawing/2014/main" xmlns="" id="{BD2E90A5-27B8-4ACD-8C38-4EECB69DCD7B}"/>
                  </a:ext>
                </a:extLst>
              </p:cNvPr>
              <p:cNvSpPr/>
              <p:nvPr/>
            </p:nvSpPr>
            <p:spPr>
              <a:xfrm>
                <a:off x="4616" y="2821"/>
                <a:ext cx="2" cy="2"/>
              </a:xfrm>
              <a:custGeom>
                <a:avLst/>
                <a:gdLst/>
                <a:ahLst/>
                <a:cxnLst>
                  <a:cxn ang="0">
                    <a:pos x="1" y="1"/>
                  </a:cxn>
                  <a:cxn ang="0">
                    <a:pos x="2" y="0"/>
                  </a:cxn>
                  <a:cxn ang="0">
                    <a:pos x="0" y="2"/>
                  </a:cxn>
                  <a:cxn ang="0">
                    <a:pos x="1" y="1"/>
                  </a:cxn>
                </a:cxnLst>
                <a:rect l="0" t="0" r="0" b="0"/>
                <a:pathLst>
                  <a:path w="2" h="2">
                    <a:moveTo>
                      <a:pt x="1" y="1"/>
                    </a:moveTo>
                    <a:lnTo>
                      <a:pt x="2" y="0"/>
                    </a:lnTo>
                    <a:lnTo>
                      <a:pt x="0" y="2"/>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37" name="Freeform 372">
                <a:extLst>
                  <a:ext uri="{FF2B5EF4-FFF2-40B4-BE49-F238E27FC236}">
                    <a16:creationId xmlns:a16="http://schemas.microsoft.com/office/drawing/2014/main" xmlns="" id="{9E1C82DE-972B-4EE5-ADAD-E5F58C517118}"/>
                  </a:ext>
                </a:extLst>
              </p:cNvPr>
              <p:cNvSpPr/>
              <p:nvPr/>
            </p:nvSpPr>
            <p:spPr>
              <a:xfrm>
                <a:off x="4615" y="2816"/>
                <a:ext cx="11" cy="8"/>
              </a:xfrm>
              <a:custGeom>
                <a:avLst/>
                <a:gdLst/>
                <a:ahLst/>
                <a:cxnLst>
                  <a:cxn ang="0">
                    <a:pos x="11" y="0"/>
                  </a:cxn>
                  <a:cxn ang="0">
                    <a:pos x="9" y="0"/>
                  </a:cxn>
                  <a:cxn ang="0">
                    <a:pos x="0" y="8"/>
                  </a:cxn>
                  <a:cxn ang="0">
                    <a:pos x="5" y="3"/>
                  </a:cxn>
                  <a:cxn ang="0">
                    <a:pos x="4" y="4"/>
                  </a:cxn>
                  <a:cxn ang="0">
                    <a:pos x="8" y="1"/>
                  </a:cxn>
                  <a:cxn ang="0">
                    <a:pos x="7" y="1"/>
                  </a:cxn>
                  <a:cxn ang="0">
                    <a:pos x="11" y="0"/>
                  </a:cxn>
                </a:cxnLst>
                <a:rect l="0" t="0" r="0" b="0"/>
                <a:pathLst>
                  <a:path w="13" h="10">
                    <a:moveTo>
                      <a:pt x="13" y="0"/>
                    </a:moveTo>
                    <a:cubicBezTo>
                      <a:pt x="11" y="0"/>
                      <a:pt x="11" y="0"/>
                      <a:pt x="11" y="0"/>
                    </a:cubicBezTo>
                    <a:cubicBezTo>
                      <a:pt x="3" y="7"/>
                      <a:pt x="5" y="4"/>
                      <a:pt x="0" y="10"/>
                    </a:cubicBezTo>
                    <a:cubicBezTo>
                      <a:pt x="1" y="9"/>
                      <a:pt x="4" y="7"/>
                      <a:pt x="7" y="4"/>
                    </a:cubicBezTo>
                    <a:cubicBezTo>
                      <a:pt x="7" y="5"/>
                      <a:pt x="4" y="7"/>
                      <a:pt x="5" y="6"/>
                    </a:cubicBezTo>
                    <a:cubicBezTo>
                      <a:pt x="7" y="4"/>
                      <a:pt x="7" y="4"/>
                      <a:pt x="10" y="2"/>
                    </a:cubicBezTo>
                    <a:cubicBezTo>
                      <a:pt x="12" y="0"/>
                      <a:pt x="8" y="4"/>
                      <a:pt x="9" y="2"/>
                    </a:cubicBezTo>
                    <a:lnTo>
                      <a:pt x="13"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38" name="Freeform 373">
                <a:extLst>
                  <a:ext uri="{FF2B5EF4-FFF2-40B4-BE49-F238E27FC236}">
                    <a16:creationId xmlns:a16="http://schemas.microsoft.com/office/drawing/2014/main" xmlns="" id="{F12AF7EF-8380-4863-BE2A-478B4EFB0323}"/>
                  </a:ext>
                </a:extLst>
              </p:cNvPr>
              <p:cNvSpPr/>
              <p:nvPr/>
            </p:nvSpPr>
            <p:spPr>
              <a:xfrm>
                <a:off x="4618" y="2817"/>
                <a:ext cx="4" cy="3"/>
              </a:xfrm>
              <a:custGeom>
                <a:avLst/>
                <a:gdLst/>
                <a:ahLst/>
                <a:cxnLst>
                  <a:cxn ang="0">
                    <a:pos x="0" y="3"/>
                  </a:cxn>
                  <a:cxn ang="0">
                    <a:pos x="4" y="0"/>
                  </a:cxn>
                  <a:cxn ang="0">
                    <a:pos x="0" y="3"/>
                  </a:cxn>
                </a:cxnLst>
                <a:rect l="0" t="0" r="0" b="0"/>
                <a:pathLst>
                  <a:path w="4" h="3">
                    <a:moveTo>
                      <a:pt x="0" y="3"/>
                    </a:moveTo>
                    <a:cubicBezTo>
                      <a:pt x="4" y="0"/>
                      <a:pt x="4" y="0"/>
                      <a:pt x="4" y="0"/>
                    </a:cubicBezTo>
                    <a:cubicBezTo>
                      <a:pt x="3" y="1"/>
                      <a:pt x="1" y="3"/>
                      <a:pt x="0"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39" name="Freeform 374">
                <a:extLst>
                  <a:ext uri="{FF2B5EF4-FFF2-40B4-BE49-F238E27FC236}">
                    <a16:creationId xmlns:a16="http://schemas.microsoft.com/office/drawing/2014/main" xmlns="" id="{0F0F6461-868B-42AD-B597-77E4C1B96A0C}"/>
                  </a:ext>
                </a:extLst>
              </p:cNvPr>
              <p:cNvSpPr/>
              <p:nvPr/>
            </p:nvSpPr>
            <p:spPr>
              <a:xfrm>
                <a:off x="4616" y="2818"/>
                <a:ext cx="5" cy="3"/>
              </a:xfrm>
              <a:custGeom>
                <a:avLst/>
                <a:gdLst/>
                <a:ahLst/>
                <a:cxnLst>
                  <a:cxn ang="0">
                    <a:pos x="1" y="2"/>
                  </a:cxn>
                  <a:cxn ang="0">
                    <a:pos x="5" y="0"/>
                  </a:cxn>
                  <a:cxn ang="0">
                    <a:pos x="0" y="3"/>
                  </a:cxn>
                  <a:cxn ang="0">
                    <a:pos x="1" y="2"/>
                  </a:cxn>
                </a:cxnLst>
                <a:rect l="0" t="0" r="0" b="0"/>
                <a:pathLst>
                  <a:path w="6" h="4">
                    <a:moveTo>
                      <a:pt x="2" y="3"/>
                    </a:moveTo>
                    <a:cubicBezTo>
                      <a:pt x="2" y="2"/>
                      <a:pt x="5" y="1"/>
                      <a:pt x="6" y="0"/>
                    </a:cubicBezTo>
                    <a:cubicBezTo>
                      <a:pt x="0" y="4"/>
                      <a:pt x="0" y="4"/>
                      <a:pt x="0" y="4"/>
                    </a:cubicBezTo>
                    <a:lnTo>
                      <a:pt x="2" y="3"/>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0" name="Freeform 375">
                <a:extLst>
                  <a:ext uri="{FF2B5EF4-FFF2-40B4-BE49-F238E27FC236}">
                    <a16:creationId xmlns:a16="http://schemas.microsoft.com/office/drawing/2014/main" xmlns="" id="{E2CC31E8-DB3D-4088-99DF-54E48F556E80}"/>
                  </a:ext>
                </a:extLst>
              </p:cNvPr>
              <p:cNvSpPr/>
              <p:nvPr/>
            </p:nvSpPr>
            <p:spPr>
              <a:xfrm>
                <a:off x="4617" y="2820"/>
                <a:ext cx="0" cy="1"/>
              </a:xfrm>
              <a:custGeom>
                <a:avLst/>
                <a:gdLst/>
                <a:ahLst/>
                <a:cxnLst>
                  <a:cxn ang="0">
                    <a:pos x="0" y="0"/>
                  </a:cxn>
                  <a:cxn ang="0">
                    <a:pos x="0" y="0"/>
                  </a:cxn>
                  <a:cxn ang="0">
                    <a:pos x="0" y="0"/>
                  </a:cxn>
                </a:cxnLst>
                <a:rect l="0" t="0" r="0" b="0"/>
                <a:pathLst>
                  <a:path w="1" h="1">
                    <a:moveTo>
                      <a:pt x="1" y="0"/>
                    </a:moveTo>
                    <a:cubicBezTo>
                      <a:pt x="1" y="0"/>
                      <a:pt x="1" y="0"/>
                      <a:pt x="1" y="0"/>
                    </a:cubicBezTo>
                    <a:cubicBezTo>
                      <a:pt x="0" y="1"/>
                      <a:pt x="0" y="0"/>
                      <a:pt x="1"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1" name="Freeform 376">
                <a:extLst>
                  <a:ext uri="{FF2B5EF4-FFF2-40B4-BE49-F238E27FC236}">
                    <a16:creationId xmlns:a16="http://schemas.microsoft.com/office/drawing/2014/main" xmlns="" id="{45E3E516-9DAC-4E91-8841-6DA1267CF2E0}"/>
                  </a:ext>
                </a:extLst>
              </p:cNvPr>
              <p:cNvSpPr/>
              <p:nvPr/>
            </p:nvSpPr>
            <p:spPr>
              <a:xfrm>
                <a:off x="4615" y="2816"/>
                <a:ext cx="8" cy="5"/>
              </a:xfrm>
              <a:custGeom>
                <a:avLst/>
                <a:gdLst/>
                <a:ahLst/>
                <a:cxnLst>
                  <a:cxn ang="0">
                    <a:pos x="1" y="4"/>
                  </a:cxn>
                  <a:cxn ang="0">
                    <a:pos x="2" y="4"/>
                  </a:cxn>
                  <a:cxn ang="0">
                    <a:pos x="2" y="4"/>
                  </a:cxn>
                  <a:cxn ang="0">
                    <a:pos x="5" y="1"/>
                  </a:cxn>
                  <a:cxn ang="0">
                    <a:pos x="5" y="1"/>
                  </a:cxn>
                  <a:cxn ang="0">
                    <a:pos x="8" y="0"/>
                  </a:cxn>
                  <a:cxn ang="0">
                    <a:pos x="1" y="4"/>
                  </a:cxn>
                </a:cxnLst>
                <a:rect l="0" t="0" r="0" b="0"/>
                <a:pathLst>
                  <a:path w="10" h="6">
                    <a:moveTo>
                      <a:pt x="2" y="5"/>
                    </a:moveTo>
                    <a:cubicBezTo>
                      <a:pt x="0" y="6"/>
                      <a:pt x="2" y="5"/>
                      <a:pt x="3" y="5"/>
                    </a:cubicBezTo>
                    <a:cubicBezTo>
                      <a:pt x="3" y="5"/>
                      <a:pt x="3" y="5"/>
                      <a:pt x="3" y="5"/>
                    </a:cubicBezTo>
                    <a:cubicBezTo>
                      <a:pt x="4" y="4"/>
                      <a:pt x="8" y="1"/>
                      <a:pt x="7" y="2"/>
                    </a:cubicBezTo>
                    <a:cubicBezTo>
                      <a:pt x="8" y="1"/>
                      <a:pt x="5" y="4"/>
                      <a:pt x="7" y="2"/>
                    </a:cubicBezTo>
                    <a:cubicBezTo>
                      <a:pt x="10" y="0"/>
                      <a:pt x="10" y="0"/>
                      <a:pt x="10" y="0"/>
                    </a:cubicBezTo>
                    <a:cubicBezTo>
                      <a:pt x="10" y="0"/>
                      <a:pt x="4" y="4"/>
                      <a:pt x="2" y="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2" name="Freeform 377">
                <a:extLst>
                  <a:ext uri="{FF2B5EF4-FFF2-40B4-BE49-F238E27FC236}">
                    <a16:creationId xmlns:a16="http://schemas.microsoft.com/office/drawing/2014/main" xmlns="" id="{C8A7E81E-ABEC-41A6-956E-022B514BCEF0}"/>
                  </a:ext>
                </a:extLst>
              </p:cNvPr>
              <p:cNvSpPr/>
              <p:nvPr/>
            </p:nvSpPr>
            <p:spPr>
              <a:xfrm>
                <a:off x="4617" y="2819"/>
                <a:ext cx="1" cy="1"/>
              </a:xfrm>
              <a:custGeom>
                <a:avLst/>
                <a:gdLst/>
                <a:ahLst/>
                <a:cxnLst>
                  <a:cxn ang="0">
                    <a:pos x="0" y="1"/>
                  </a:cxn>
                  <a:cxn ang="0">
                    <a:pos x="0" y="1"/>
                  </a:cxn>
                  <a:cxn ang="0">
                    <a:pos x="0" y="1"/>
                  </a:cxn>
                </a:cxnLst>
                <a:rect l="0" t="0" r="0" b="0"/>
                <a:pathLst>
                  <a:path w="1" h="1">
                    <a:moveTo>
                      <a:pt x="0" y="1"/>
                    </a:moveTo>
                    <a:cubicBezTo>
                      <a:pt x="0" y="1"/>
                      <a:pt x="0" y="1"/>
                      <a:pt x="0" y="1"/>
                    </a:cubicBezTo>
                    <a:cubicBezTo>
                      <a:pt x="1" y="0"/>
                      <a:pt x="1"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3" name="Freeform 378">
                <a:extLst>
                  <a:ext uri="{FF2B5EF4-FFF2-40B4-BE49-F238E27FC236}">
                    <a16:creationId xmlns:a16="http://schemas.microsoft.com/office/drawing/2014/main" xmlns="" id="{42D9A5A2-4985-47FE-8D63-2B0F15502363}"/>
                  </a:ext>
                </a:extLst>
              </p:cNvPr>
              <p:cNvSpPr/>
              <p:nvPr/>
            </p:nvSpPr>
            <p:spPr>
              <a:xfrm>
                <a:off x="4617" y="2819"/>
                <a:ext cx="2" cy="1"/>
              </a:xfrm>
              <a:custGeom>
                <a:avLst/>
                <a:gdLst/>
                <a:ahLst/>
                <a:cxnLst>
                  <a:cxn ang="0">
                    <a:pos x="0" y="1"/>
                  </a:cxn>
                  <a:cxn ang="0">
                    <a:pos x="1" y="1"/>
                  </a:cxn>
                  <a:cxn ang="0">
                    <a:pos x="2" y="0"/>
                  </a:cxn>
                  <a:cxn ang="0">
                    <a:pos x="0" y="1"/>
                  </a:cxn>
                </a:cxnLst>
                <a:rect l="0" t="0" r="0" b="0"/>
                <a:pathLst>
                  <a:path w="2" h="1">
                    <a:moveTo>
                      <a:pt x="0" y="1"/>
                    </a:moveTo>
                    <a:lnTo>
                      <a:pt x="1" y="1"/>
                    </a:lnTo>
                    <a:lnTo>
                      <a:pt x="2"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4" name="Freeform 379">
                <a:extLst>
                  <a:ext uri="{FF2B5EF4-FFF2-40B4-BE49-F238E27FC236}">
                    <a16:creationId xmlns:a16="http://schemas.microsoft.com/office/drawing/2014/main" xmlns="" id="{1CBFE250-12CA-4313-85ED-96C37D13A24A}"/>
                  </a:ext>
                </a:extLst>
              </p:cNvPr>
              <p:cNvSpPr/>
              <p:nvPr/>
            </p:nvSpPr>
            <p:spPr>
              <a:xfrm>
                <a:off x="4616" y="2814"/>
                <a:ext cx="9" cy="6"/>
              </a:xfrm>
              <a:custGeom>
                <a:avLst/>
                <a:gdLst/>
                <a:ahLst/>
                <a:cxnLst>
                  <a:cxn ang="0">
                    <a:pos x="0" y="5"/>
                  </a:cxn>
                  <a:cxn ang="0">
                    <a:pos x="3" y="3"/>
                  </a:cxn>
                  <a:cxn ang="0">
                    <a:pos x="9" y="0"/>
                  </a:cxn>
                  <a:cxn ang="0">
                    <a:pos x="7" y="0"/>
                  </a:cxn>
                  <a:cxn ang="0">
                    <a:pos x="0" y="5"/>
                  </a:cxn>
                </a:cxnLst>
                <a:rect l="0" t="0" r="0" b="0"/>
                <a:pathLst>
                  <a:path w="11" h="7">
                    <a:moveTo>
                      <a:pt x="0" y="6"/>
                    </a:moveTo>
                    <a:cubicBezTo>
                      <a:pt x="6" y="3"/>
                      <a:pt x="0" y="7"/>
                      <a:pt x="4" y="4"/>
                    </a:cubicBezTo>
                    <a:cubicBezTo>
                      <a:pt x="4" y="4"/>
                      <a:pt x="8" y="1"/>
                      <a:pt x="11" y="0"/>
                    </a:cubicBezTo>
                    <a:cubicBezTo>
                      <a:pt x="9" y="0"/>
                      <a:pt x="9" y="0"/>
                      <a:pt x="9" y="0"/>
                    </a:cubicBezTo>
                    <a:cubicBezTo>
                      <a:pt x="7" y="2"/>
                      <a:pt x="3" y="4"/>
                      <a:pt x="0" y="6"/>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5" name="Freeform 380">
                <a:extLst>
                  <a:ext uri="{FF2B5EF4-FFF2-40B4-BE49-F238E27FC236}">
                    <a16:creationId xmlns:a16="http://schemas.microsoft.com/office/drawing/2014/main" xmlns="" id="{C6EE2BE6-AF8A-48C7-8EE1-A566124860F4}"/>
                  </a:ext>
                </a:extLst>
              </p:cNvPr>
              <p:cNvSpPr/>
              <p:nvPr/>
            </p:nvSpPr>
            <p:spPr>
              <a:xfrm>
                <a:off x="4626" y="2812"/>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6" name="Freeform 381">
                <a:extLst>
                  <a:ext uri="{FF2B5EF4-FFF2-40B4-BE49-F238E27FC236}">
                    <a16:creationId xmlns:a16="http://schemas.microsoft.com/office/drawing/2014/main" xmlns="" id="{1FA38F4C-4D13-42D6-A0A4-08679DEF094D}"/>
                  </a:ext>
                </a:extLst>
              </p:cNvPr>
              <p:cNvSpPr/>
              <p:nvPr/>
            </p:nvSpPr>
            <p:spPr>
              <a:xfrm>
                <a:off x="4618" y="2809"/>
                <a:ext cx="12" cy="7"/>
              </a:xfrm>
              <a:custGeom>
                <a:avLst/>
                <a:gdLst/>
                <a:ahLst/>
                <a:cxnLst>
                  <a:cxn ang="0">
                    <a:pos x="0" y="5"/>
                  </a:cxn>
                  <a:cxn ang="0">
                    <a:pos x="6" y="3"/>
                  </a:cxn>
                  <a:cxn ang="0">
                    <a:pos x="1" y="5"/>
                  </a:cxn>
                  <a:cxn ang="0">
                    <a:pos x="4" y="4"/>
                  </a:cxn>
                  <a:cxn ang="0">
                    <a:pos x="0" y="7"/>
                  </a:cxn>
                  <a:cxn ang="0">
                    <a:pos x="4" y="5"/>
                  </a:cxn>
                  <a:cxn ang="0">
                    <a:pos x="1" y="7"/>
                  </a:cxn>
                  <a:cxn ang="0">
                    <a:pos x="6" y="3"/>
                  </a:cxn>
                  <a:cxn ang="0">
                    <a:pos x="5" y="3"/>
                  </a:cxn>
                  <a:cxn ang="0">
                    <a:pos x="8" y="2"/>
                  </a:cxn>
                  <a:cxn ang="0">
                    <a:pos x="11" y="0"/>
                  </a:cxn>
                  <a:cxn ang="0">
                    <a:pos x="0" y="5"/>
                  </a:cxn>
                </a:cxnLst>
                <a:rect l="0" t="0" r="0" b="0"/>
                <a:pathLst>
                  <a:path w="14" h="9">
                    <a:moveTo>
                      <a:pt x="1" y="7"/>
                    </a:moveTo>
                    <a:cubicBezTo>
                      <a:pt x="7" y="5"/>
                      <a:pt x="7" y="5"/>
                      <a:pt x="7" y="5"/>
                    </a:cubicBezTo>
                    <a:cubicBezTo>
                      <a:pt x="5" y="6"/>
                      <a:pt x="3" y="7"/>
                      <a:pt x="2" y="7"/>
                    </a:cubicBezTo>
                    <a:cubicBezTo>
                      <a:pt x="2" y="8"/>
                      <a:pt x="5" y="6"/>
                      <a:pt x="5" y="6"/>
                    </a:cubicBezTo>
                    <a:cubicBezTo>
                      <a:pt x="0" y="9"/>
                      <a:pt x="4" y="6"/>
                      <a:pt x="0" y="9"/>
                    </a:cubicBezTo>
                    <a:cubicBezTo>
                      <a:pt x="0" y="9"/>
                      <a:pt x="0" y="9"/>
                      <a:pt x="5" y="7"/>
                    </a:cubicBezTo>
                    <a:cubicBezTo>
                      <a:pt x="2" y="9"/>
                      <a:pt x="2" y="9"/>
                      <a:pt x="2" y="9"/>
                    </a:cubicBezTo>
                    <a:cubicBezTo>
                      <a:pt x="7" y="5"/>
                      <a:pt x="7" y="5"/>
                      <a:pt x="7" y="5"/>
                    </a:cubicBezTo>
                    <a:cubicBezTo>
                      <a:pt x="9" y="4"/>
                      <a:pt x="3" y="8"/>
                      <a:pt x="6" y="5"/>
                    </a:cubicBezTo>
                    <a:cubicBezTo>
                      <a:pt x="9" y="4"/>
                      <a:pt x="9" y="4"/>
                      <a:pt x="10" y="3"/>
                    </a:cubicBezTo>
                    <a:cubicBezTo>
                      <a:pt x="9" y="4"/>
                      <a:pt x="14" y="0"/>
                      <a:pt x="13" y="1"/>
                    </a:cubicBezTo>
                    <a:cubicBezTo>
                      <a:pt x="13" y="1"/>
                      <a:pt x="4" y="6"/>
                      <a:pt x="1" y="7"/>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7" name="Freeform 382">
                <a:extLst>
                  <a:ext uri="{FF2B5EF4-FFF2-40B4-BE49-F238E27FC236}">
                    <a16:creationId xmlns:a16="http://schemas.microsoft.com/office/drawing/2014/main" xmlns="" id="{027690EC-1FDA-41A9-8E2E-9B2088D43A4D}"/>
                  </a:ext>
                </a:extLst>
              </p:cNvPr>
              <p:cNvSpPr/>
              <p:nvPr/>
            </p:nvSpPr>
            <p:spPr>
              <a:xfrm>
                <a:off x="4623" y="2812"/>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8" name="Freeform 383">
                <a:extLst>
                  <a:ext uri="{FF2B5EF4-FFF2-40B4-BE49-F238E27FC236}">
                    <a16:creationId xmlns:a16="http://schemas.microsoft.com/office/drawing/2014/main" xmlns="" id="{09C1AB78-8F6A-4E8A-B3D3-A66CA38541D2}"/>
                  </a:ext>
                </a:extLst>
              </p:cNvPr>
              <p:cNvSpPr/>
              <p:nvPr/>
            </p:nvSpPr>
            <p:spPr>
              <a:xfrm>
                <a:off x="4617" y="2808"/>
                <a:ext cx="13" cy="7"/>
              </a:xfrm>
              <a:custGeom>
                <a:avLst/>
                <a:gdLst/>
                <a:ahLst/>
                <a:cxnLst>
                  <a:cxn ang="0">
                    <a:pos x="0" y="7"/>
                  </a:cxn>
                  <a:cxn ang="0">
                    <a:pos x="4" y="6"/>
                  </a:cxn>
                  <a:cxn ang="0">
                    <a:pos x="1" y="7"/>
                  </a:cxn>
                  <a:cxn ang="0">
                    <a:pos x="5" y="5"/>
                  </a:cxn>
                  <a:cxn ang="0">
                    <a:pos x="3" y="6"/>
                  </a:cxn>
                  <a:cxn ang="0">
                    <a:pos x="9" y="1"/>
                  </a:cxn>
                  <a:cxn ang="0">
                    <a:pos x="8" y="3"/>
                  </a:cxn>
                  <a:cxn ang="0">
                    <a:pos x="7" y="2"/>
                  </a:cxn>
                  <a:cxn ang="0">
                    <a:pos x="5" y="3"/>
                  </a:cxn>
                  <a:cxn ang="0">
                    <a:pos x="4" y="4"/>
                  </a:cxn>
                  <a:cxn ang="0">
                    <a:pos x="0" y="7"/>
                  </a:cxn>
                </a:cxnLst>
                <a:rect l="0" t="0" r="0" b="0"/>
                <a:pathLst>
                  <a:path w="16" h="8">
                    <a:moveTo>
                      <a:pt x="1" y="8"/>
                    </a:moveTo>
                    <a:cubicBezTo>
                      <a:pt x="5" y="7"/>
                      <a:pt x="5" y="7"/>
                      <a:pt x="5" y="7"/>
                    </a:cubicBezTo>
                    <a:cubicBezTo>
                      <a:pt x="4" y="7"/>
                      <a:pt x="3" y="8"/>
                      <a:pt x="2" y="8"/>
                    </a:cubicBezTo>
                    <a:cubicBezTo>
                      <a:pt x="3" y="8"/>
                      <a:pt x="6" y="6"/>
                      <a:pt x="7" y="6"/>
                    </a:cubicBezTo>
                    <a:cubicBezTo>
                      <a:pt x="12" y="3"/>
                      <a:pt x="5" y="6"/>
                      <a:pt x="4" y="7"/>
                    </a:cubicBezTo>
                    <a:cubicBezTo>
                      <a:pt x="6" y="5"/>
                      <a:pt x="7" y="5"/>
                      <a:pt x="12" y="2"/>
                    </a:cubicBezTo>
                    <a:cubicBezTo>
                      <a:pt x="12" y="3"/>
                      <a:pt x="10" y="3"/>
                      <a:pt x="10" y="4"/>
                    </a:cubicBezTo>
                    <a:cubicBezTo>
                      <a:pt x="16" y="0"/>
                      <a:pt x="10" y="3"/>
                      <a:pt x="9" y="3"/>
                    </a:cubicBezTo>
                    <a:cubicBezTo>
                      <a:pt x="8" y="4"/>
                      <a:pt x="7" y="5"/>
                      <a:pt x="7" y="4"/>
                    </a:cubicBezTo>
                    <a:cubicBezTo>
                      <a:pt x="5" y="5"/>
                      <a:pt x="5" y="5"/>
                      <a:pt x="5" y="5"/>
                    </a:cubicBezTo>
                    <a:cubicBezTo>
                      <a:pt x="1" y="7"/>
                      <a:pt x="0" y="8"/>
                      <a:pt x="1" y="8"/>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49" name="Freeform 384">
                <a:extLst>
                  <a:ext uri="{FF2B5EF4-FFF2-40B4-BE49-F238E27FC236}">
                    <a16:creationId xmlns:a16="http://schemas.microsoft.com/office/drawing/2014/main" xmlns="" id="{7B0019D5-668B-4B29-A7C5-D3BC9ADEEC6F}"/>
                  </a:ext>
                </a:extLst>
              </p:cNvPr>
              <p:cNvSpPr/>
              <p:nvPr/>
            </p:nvSpPr>
            <p:spPr>
              <a:xfrm>
                <a:off x="4617" y="2815"/>
                <a:ext cx="1" cy="1"/>
              </a:xfrm>
              <a:custGeom>
                <a:avLst/>
                <a:gdLst/>
                <a:ahLst/>
                <a:cxnLst>
                  <a:cxn ang="0">
                    <a:pos x="0" y="0"/>
                  </a:cxn>
                  <a:cxn ang="0">
                    <a:pos x="1" y="0"/>
                  </a:cxn>
                  <a:cxn ang="0">
                    <a:pos x="0" y="0"/>
                  </a:cxn>
                </a:cxnLst>
                <a:rect l="0" t="0" r="0" b="0"/>
                <a:pathLst>
                  <a:path w="2" h="2">
                    <a:moveTo>
                      <a:pt x="1" y="1"/>
                    </a:moveTo>
                    <a:cubicBezTo>
                      <a:pt x="1" y="1"/>
                      <a:pt x="1" y="1"/>
                      <a:pt x="2" y="0"/>
                    </a:cubicBezTo>
                    <a:cubicBezTo>
                      <a:pt x="1" y="1"/>
                      <a:pt x="0" y="2"/>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0" name="Freeform 385">
                <a:extLst>
                  <a:ext uri="{FF2B5EF4-FFF2-40B4-BE49-F238E27FC236}">
                    <a16:creationId xmlns:a16="http://schemas.microsoft.com/office/drawing/2014/main" xmlns="" id="{31FC0B48-CB87-406A-AA46-AB072F0A4748}"/>
                  </a:ext>
                </a:extLst>
              </p:cNvPr>
              <p:cNvSpPr/>
              <p:nvPr/>
            </p:nvSpPr>
            <p:spPr>
              <a:xfrm>
                <a:off x="4623" y="2811"/>
                <a:ext cx="1" cy="1"/>
              </a:xfrm>
              <a:custGeom>
                <a:avLst/>
                <a:gdLst/>
                <a:ahLst/>
                <a:cxnLst>
                  <a:cxn ang="0">
                    <a:pos x="1" y="0"/>
                  </a:cxn>
                  <a:cxn ang="0">
                    <a:pos x="1" y="0"/>
                  </a:cxn>
                  <a:cxn ang="0">
                    <a:pos x="1" y="0"/>
                  </a:cxn>
                </a:cxnLst>
                <a:rect l="0" t="0" r="0" b="0"/>
                <a:pathLst>
                  <a:path w="1" h="1">
                    <a:moveTo>
                      <a:pt x="1" y="0"/>
                    </a:moveTo>
                    <a:cubicBezTo>
                      <a:pt x="0" y="1"/>
                      <a:pt x="0" y="1"/>
                      <a:pt x="1" y="0"/>
                    </a:cubicBezTo>
                    <a:cubicBezTo>
                      <a:pt x="1" y="0"/>
                      <a:pt x="1" y="0"/>
                      <a:pt x="1"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1" name="Freeform 386">
                <a:extLst>
                  <a:ext uri="{FF2B5EF4-FFF2-40B4-BE49-F238E27FC236}">
                    <a16:creationId xmlns:a16="http://schemas.microsoft.com/office/drawing/2014/main" xmlns="" id="{ECBD530A-B85D-4FDB-B066-40753B5B01A4}"/>
                  </a:ext>
                </a:extLst>
              </p:cNvPr>
              <p:cNvSpPr/>
              <p:nvPr/>
            </p:nvSpPr>
            <p:spPr>
              <a:xfrm>
                <a:off x="4617" y="2813"/>
                <a:ext cx="2" cy="2"/>
              </a:xfrm>
              <a:custGeom>
                <a:avLst/>
                <a:gdLst/>
                <a:ahLst/>
                <a:cxnLst>
                  <a:cxn ang="0">
                    <a:pos x="1" y="1"/>
                  </a:cxn>
                  <a:cxn ang="0">
                    <a:pos x="2" y="0"/>
                  </a:cxn>
                  <a:cxn ang="0">
                    <a:pos x="0" y="2"/>
                  </a:cxn>
                  <a:cxn ang="0">
                    <a:pos x="1" y="1"/>
                  </a:cxn>
                </a:cxnLst>
                <a:rect l="0" t="0" r="0" b="0"/>
                <a:pathLst>
                  <a:path w="3" h="2">
                    <a:moveTo>
                      <a:pt x="2" y="1"/>
                    </a:moveTo>
                    <a:cubicBezTo>
                      <a:pt x="3" y="0"/>
                      <a:pt x="3" y="0"/>
                      <a:pt x="3" y="0"/>
                    </a:cubicBezTo>
                    <a:cubicBezTo>
                      <a:pt x="0" y="2"/>
                      <a:pt x="0" y="2"/>
                      <a:pt x="0" y="2"/>
                    </a:cubicBezTo>
                    <a:cubicBezTo>
                      <a:pt x="1" y="1"/>
                      <a:pt x="1" y="1"/>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2" name="Freeform 387">
                <a:extLst>
                  <a:ext uri="{FF2B5EF4-FFF2-40B4-BE49-F238E27FC236}">
                    <a16:creationId xmlns:a16="http://schemas.microsoft.com/office/drawing/2014/main" xmlns="" id="{204A223E-AA62-402C-B235-F29CD87C848A}"/>
                  </a:ext>
                </a:extLst>
              </p:cNvPr>
              <p:cNvSpPr/>
              <p:nvPr/>
            </p:nvSpPr>
            <p:spPr>
              <a:xfrm>
                <a:off x="4611" y="2804"/>
                <a:ext cx="16" cy="11"/>
              </a:xfrm>
              <a:custGeom>
                <a:avLst/>
                <a:gdLst/>
                <a:ahLst/>
                <a:cxnLst>
                  <a:cxn ang="0">
                    <a:pos x="12" y="0"/>
                  </a:cxn>
                  <a:cxn ang="0">
                    <a:pos x="9" y="0"/>
                  </a:cxn>
                  <a:cxn ang="0">
                    <a:pos x="5" y="1"/>
                  </a:cxn>
                  <a:cxn ang="0">
                    <a:pos x="0" y="2"/>
                  </a:cxn>
                  <a:cxn ang="0">
                    <a:pos x="3" y="2"/>
                  </a:cxn>
                  <a:cxn ang="0">
                    <a:pos x="0" y="3"/>
                  </a:cxn>
                  <a:cxn ang="0">
                    <a:pos x="2" y="4"/>
                  </a:cxn>
                  <a:cxn ang="0">
                    <a:pos x="4" y="5"/>
                  </a:cxn>
                  <a:cxn ang="0">
                    <a:pos x="4" y="8"/>
                  </a:cxn>
                  <a:cxn ang="0">
                    <a:pos x="8" y="6"/>
                  </a:cxn>
                  <a:cxn ang="0">
                    <a:pos x="5" y="8"/>
                  </a:cxn>
                  <a:cxn ang="0">
                    <a:pos x="5" y="8"/>
                  </a:cxn>
                  <a:cxn ang="0">
                    <a:pos x="4" y="10"/>
                  </a:cxn>
                  <a:cxn ang="0">
                    <a:pos x="10" y="6"/>
                  </a:cxn>
                  <a:cxn ang="0">
                    <a:pos x="4" y="10"/>
                  </a:cxn>
                  <a:cxn ang="0">
                    <a:pos x="8" y="8"/>
                  </a:cxn>
                  <a:cxn ang="0">
                    <a:pos x="12" y="6"/>
                  </a:cxn>
                  <a:cxn ang="0">
                    <a:pos x="14" y="5"/>
                  </a:cxn>
                  <a:cxn ang="0">
                    <a:pos x="7" y="6"/>
                  </a:cxn>
                  <a:cxn ang="0">
                    <a:pos x="10" y="5"/>
                  </a:cxn>
                  <a:cxn ang="0">
                    <a:pos x="12" y="3"/>
                  </a:cxn>
                  <a:cxn ang="0">
                    <a:pos x="7" y="5"/>
                  </a:cxn>
                  <a:cxn ang="0">
                    <a:pos x="9" y="4"/>
                  </a:cxn>
                  <a:cxn ang="0">
                    <a:pos x="7" y="5"/>
                  </a:cxn>
                  <a:cxn ang="0">
                    <a:pos x="10" y="3"/>
                  </a:cxn>
                  <a:cxn ang="0">
                    <a:pos x="4" y="5"/>
                  </a:cxn>
                  <a:cxn ang="0">
                    <a:pos x="12" y="1"/>
                  </a:cxn>
                  <a:cxn ang="0">
                    <a:pos x="9" y="3"/>
                  </a:cxn>
                  <a:cxn ang="0">
                    <a:pos x="6" y="3"/>
                  </a:cxn>
                  <a:cxn ang="0">
                    <a:pos x="12" y="1"/>
                  </a:cxn>
                  <a:cxn ang="0">
                    <a:pos x="8" y="2"/>
                  </a:cxn>
                  <a:cxn ang="0">
                    <a:pos x="5" y="3"/>
                  </a:cxn>
                  <a:cxn ang="0">
                    <a:pos x="6" y="1"/>
                  </a:cxn>
                  <a:cxn ang="0">
                    <a:pos x="12" y="0"/>
                  </a:cxn>
                  <a:cxn ang="0">
                    <a:pos x="14" y="0"/>
                  </a:cxn>
                  <a:cxn ang="0">
                    <a:pos x="7" y="1"/>
                  </a:cxn>
                  <a:cxn ang="0">
                    <a:pos x="12" y="0"/>
                  </a:cxn>
                </a:cxnLst>
                <a:rect l="0" t="0" r="0" b="0"/>
                <a:pathLst>
                  <a:path w="20" h="13">
                    <a:moveTo>
                      <a:pt x="15" y="0"/>
                    </a:moveTo>
                    <a:cubicBezTo>
                      <a:pt x="12" y="1"/>
                      <a:pt x="11" y="1"/>
                      <a:pt x="12" y="1"/>
                    </a:cubicBezTo>
                    <a:cubicBezTo>
                      <a:pt x="9" y="2"/>
                      <a:pt x="9" y="1"/>
                      <a:pt x="7" y="2"/>
                    </a:cubicBezTo>
                    <a:cubicBezTo>
                      <a:pt x="5" y="2"/>
                      <a:pt x="4" y="2"/>
                      <a:pt x="0" y="3"/>
                    </a:cubicBezTo>
                    <a:cubicBezTo>
                      <a:pt x="0" y="3"/>
                      <a:pt x="4" y="3"/>
                      <a:pt x="4" y="3"/>
                    </a:cubicBezTo>
                    <a:cubicBezTo>
                      <a:pt x="0" y="4"/>
                      <a:pt x="0" y="4"/>
                      <a:pt x="0" y="4"/>
                    </a:cubicBezTo>
                    <a:cubicBezTo>
                      <a:pt x="2" y="4"/>
                      <a:pt x="6" y="4"/>
                      <a:pt x="3" y="5"/>
                    </a:cubicBezTo>
                    <a:cubicBezTo>
                      <a:pt x="2" y="6"/>
                      <a:pt x="4" y="6"/>
                      <a:pt x="5" y="6"/>
                    </a:cubicBezTo>
                    <a:cubicBezTo>
                      <a:pt x="4" y="7"/>
                      <a:pt x="8" y="8"/>
                      <a:pt x="5" y="10"/>
                    </a:cubicBezTo>
                    <a:cubicBezTo>
                      <a:pt x="11" y="8"/>
                      <a:pt x="11" y="8"/>
                      <a:pt x="11" y="8"/>
                    </a:cubicBezTo>
                    <a:cubicBezTo>
                      <a:pt x="8" y="9"/>
                      <a:pt x="11" y="8"/>
                      <a:pt x="7" y="10"/>
                    </a:cubicBezTo>
                    <a:cubicBezTo>
                      <a:pt x="8" y="10"/>
                      <a:pt x="7" y="10"/>
                      <a:pt x="7" y="10"/>
                    </a:cubicBezTo>
                    <a:cubicBezTo>
                      <a:pt x="2" y="12"/>
                      <a:pt x="8" y="10"/>
                      <a:pt x="6" y="12"/>
                    </a:cubicBezTo>
                    <a:cubicBezTo>
                      <a:pt x="7" y="11"/>
                      <a:pt x="12" y="9"/>
                      <a:pt x="13" y="8"/>
                    </a:cubicBezTo>
                    <a:cubicBezTo>
                      <a:pt x="7" y="11"/>
                      <a:pt x="14" y="9"/>
                      <a:pt x="6" y="12"/>
                    </a:cubicBezTo>
                    <a:cubicBezTo>
                      <a:pt x="5" y="13"/>
                      <a:pt x="12" y="10"/>
                      <a:pt x="11" y="10"/>
                    </a:cubicBezTo>
                    <a:cubicBezTo>
                      <a:pt x="15" y="9"/>
                      <a:pt x="13" y="9"/>
                      <a:pt x="16" y="8"/>
                    </a:cubicBezTo>
                    <a:cubicBezTo>
                      <a:pt x="19" y="7"/>
                      <a:pt x="14" y="9"/>
                      <a:pt x="18" y="7"/>
                    </a:cubicBezTo>
                    <a:cubicBezTo>
                      <a:pt x="20" y="6"/>
                      <a:pt x="12" y="8"/>
                      <a:pt x="9" y="8"/>
                    </a:cubicBezTo>
                    <a:cubicBezTo>
                      <a:pt x="13" y="7"/>
                      <a:pt x="13" y="7"/>
                      <a:pt x="13" y="7"/>
                    </a:cubicBezTo>
                    <a:cubicBezTo>
                      <a:pt x="10" y="8"/>
                      <a:pt x="10" y="7"/>
                      <a:pt x="16" y="4"/>
                    </a:cubicBezTo>
                    <a:cubicBezTo>
                      <a:pt x="12" y="6"/>
                      <a:pt x="18" y="3"/>
                      <a:pt x="9" y="6"/>
                    </a:cubicBezTo>
                    <a:cubicBezTo>
                      <a:pt x="11" y="5"/>
                      <a:pt x="11" y="5"/>
                      <a:pt x="12" y="5"/>
                    </a:cubicBezTo>
                    <a:cubicBezTo>
                      <a:pt x="9" y="6"/>
                      <a:pt x="9" y="6"/>
                      <a:pt x="9" y="6"/>
                    </a:cubicBezTo>
                    <a:cubicBezTo>
                      <a:pt x="9" y="5"/>
                      <a:pt x="13" y="4"/>
                      <a:pt x="13" y="4"/>
                    </a:cubicBezTo>
                    <a:cubicBezTo>
                      <a:pt x="9" y="5"/>
                      <a:pt x="8" y="5"/>
                      <a:pt x="5" y="6"/>
                    </a:cubicBezTo>
                    <a:cubicBezTo>
                      <a:pt x="16" y="2"/>
                      <a:pt x="16" y="2"/>
                      <a:pt x="16" y="2"/>
                    </a:cubicBezTo>
                    <a:cubicBezTo>
                      <a:pt x="12" y="4"/>
                      <a:pt x="12" y="4"/>
                      <a:pt x="12" y="4"/>
                    </a:cubicBezTo>
                    <a:cubicBezTo>
                      <a:pt x="13" y="3"/>
                      <a:pt x="9" y="4"/>
                      <a:pt x="8" y="4"/>
                    </a:cubicBezTo>
                    <a:cubicBezTo>
                      <a:pt x="8" y="4"/>
                      <a:pt x="13" y="3"/>
                      <a:pt x="15" y="2"/>
                    </a:cubicBezTo>
                    <a:cubicBezTo>
                      <a:pt x="16" y="2"/>
                      <a:pt x="7" y="4"/>
                      <a:pt x="10" y="3"/>
                    </a:cubicBezTo>
                    <a:cubicBezTo>
                      <a:pt x="7" y="4"/>
                      <a:pt x="7" y="4"/>
                      <a:pt x="7" y="4"/>
                    </a:cubicBezTo>
                    <a:cubicBezTo>
                      <a:pt x="6" y="4"/>
                      <a:pt x="10" y="2"/>
                      <a:pt x="8" y="2"/>
                    </a:cubicBezTo>
                    <a:cubicBezTo>
                      <a:pt x="13" y="1"/>
                      <a:pt x="13" y="2"/>
                      <a:pt x="15" y="1"/>
                    </a:cubicBezTo>
                    <a:cubicBezTo>
                      <a:pt x="16" y="1"/>
                      <a:pt x="16" y="1"/>
                      <a:pt x="18" y="0"/>
                    </a:cubicBezTo>
                    <a:cubicBezTo>
                      <a:pt x="15" y="1"/>
                      <a:pt x="12" y="1"/>
                      <a:pt x="9" y="2"/>
                    </a:cubicBezTo>
                    <a:cubicBezTo>
                      <a:pt x="15" y="1"/>
                      <a:pt x="15" y="0"/>
                      <a:pt x="15"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3" name="Freeform 388">
                <a:extLst>
                  <a:ext uri="{FF2B5EF4-FFF2-40B4-BE49-F238E27FC236}">
                    <a16:creationId xmlns:a16="http://schemas.microsoft.com/office/drawing/2014/main" xmlns="" id="{BE6A4762-F943-4BFF-9FEE-B31F1701D754}"/>
                  </a:ext>
                </a:extLst>
              </p:cNvPr>
              <p:cNvSpPr/>
              <p:nvPr/>
            </p:nvSpPr>
            <p:spPr>
              <a:xfrm>
                <a:off x="4626" y="2804"/>
                <a:ext cx="1" cy="0"/>
              </a:xfrm>
              <a:custGeom>
                <a:avLst/>
                <a:gdLst/>
                <a:ahLst/>
                <a:cxnLst>
                  <a:cxn ang="0">
                    <a:pos x="0" y="0"/>
                  </a:cxn>
                  <a:cxn ang="0">
                    <a:pos x="1" y="0"/>
                  </a:cxn>
                  <a:cxn ang="0">
                    <a:pos x="0" y="0"/>
                  </a:cxn>
                  <a:cxn ang="0">
                    <a:pos x="0" y="0"/>
                  </a:cxn>
                </a:cxnLst>
                <a:rect l="0" t="0" r="0" b="0"/>
                <a:pathLst>
                  <a:path w="1" h="1">
                    <a:moveTo>
                      <a:pt x="0" y="0"/>
                    </a:moveTo>
                    <a:lnTo>
                      <a:pt x="1" y="0"/>
                    </a:ln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4" name="Freeform 389">
                <a:extLst>
                  <a:ext uri="{FF2B5EF4-FFF2-40B4-BE49-F238E27FC236}">
                    <a16:creationId xmlns:a16="http://schemas.microsoft.com/office/drawing/2014/main" xmlns="" id="{0C315919-5B86-43B3-BBE9-94AFF5152A9A}"/>
                  </a:ext>
                </a:extLst>
              </p:cNvPr>
              <p:cNvSpPr/>
              <p:nvPr/>
            </p:nvSpPr>
            <p:spPr>
              <a:xfrm>
                <a:off x="4623" y="2804"/>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5" name="Rectangle 390">
                <a:extLst>
                  <a:ext uri="{FF2B5EF4-FFF2-40B4-BE49-F238E27FC236}">
                    <a16:creationId xmlns:a16="http://schemas.microsoft.com/office/drawing/2014/main" xmlns="" id="{5EB91B67-0666-4098-A876-5CEC7D0D6B33}"/>
                  </a:ext>
                </a:extLst>
              </p:cNvPr>
              <p:cNvSpPr/>
              <p:nvPr/>
            </p:nvSpPr>
            <p:spPr>
              <a:xfrm>
                <a:off x="4613" y="2808"/>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456" name="Freeform 391">
                <a:extLst>
                  <a:ext uri="{FF2B5EF4-FFF2-40B4-BE49-F238E27FC236}">
                    <a16:creationId xmlns:a16="http://schemas.microsoft.com/office/drawing/2014/main" xmlns="" id="{6ECB1143-107C-4FA2-B606-695445FC8D98}"/>
                  </a:ext>
                </a:extLst>
              </p:cNvPr>
              <p:cNvSpPr/>
              <p:nvPr/>
            </p:nvSpPr>
            <p:spPr>
              <a:xfrm>
                <a:off x="4624" y="2805"/>
                <a:ext cx="2" cy="1"/>
              </a:xfrm>
              <a:custGeom>
                <a:avLst/>
                <a:gdLst/>
                <a:ahLst/>
                <a:cxnLst>
                  <a:cxn ang="0">
                    <a:pos x="2" y="0"/>
                  </a:cxn>
                  <a:cxn ang="0">
                    <a:pos x="0" y="1"/>
                  </a:cxn>
                  <a:cxn ang="0">
                    <a:pos x="2" y="0"/>
                  </a:cxn>
                </a:cxnLst>
                <a:rect l="0" t="0" r="0" b="0"/>
                <a:pathLst>
                  <a:path w="2" h="1">
                    <a:moveTo>
                      <a:pt x="2" y="0"/>
                    </a:moveTo>
                    <a:lnTo>
                      <a:pt x="0"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7" name="Freeform 392">
                <a:extLst>
                  <a:ext uri="{FF2B5EF4-FFF2-40B4-BE49-F238E27FC236}">
                    <a16:creationId xmlns:a16="http://schemas.microsoft.com/office/drawing/2014/main" xmlns="" id="{C03E8FA0-35DE-4EA4-AB9C-6B55F85A2329}"/>
                  </a:ext>
                </a:extLst>
              </p:cNvPr>
              <p:cNvSpPr/>
              <p:nvPr/>
            </p:nvSpPr>
            <p:spPr>
              <a:xfrm>
                <a:off x="4624" y="2807"/>
                <a:ext cx="2" cy="0"/>
              </a:xfrm>
              <a:custGeom>
                <a:avLst/>
                <a:gdLst/>
                <a:ahLst/>
                <a:cxnLst>
                  <a:cxn ang="0">
                    <a:pos x="0" y="0"/>
                  </a:cxn>
                  <a:cxn ang="0">
                    <a:pos x="2" y="0"/>
                  </a:cxn>
                  <a:cxn ang="0">
                    <a:pos x="0" y="0"/>
                  </a:cxn>
                </a:cxnLst>
                <a:rect l="0" t="0" r="0" b="0"/>
                <a:pathLst>
                  <a:path w="3" h="1">
                    <a:moveTo>
                      <a:pt x="0" y="1"/>
                    </a:moveTo>
                    <a:cubicBezTo>
                      <a:pt x="3" y="0"/>
                      <a:pt x="3" y="0"/>
                      <a:pt x="3" y="0"/>
                    </a:cubicBezTo>
                    <a:cubicBezTo>
                      <a:pt x="3" y="0"/>
                      <a:pt x="2"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8" name="Freeform 393">
                <a:extLst>
                  <a:ext uri="{FF2B5EF4-FFF2-40B4-BE49-F238E27FC236}">
                    <a16:creationId xmlns:a16="http://schemas.microsoft.com/office/drawing/2014/main" xmlns="" id="{D57F4F85-D54F-4346-8C9E-58EC01E82321}"/>
                  </a:ext>
                </a:extLst>
              </p:cNvPr>
              <p:cNvSpPr/>
              <p:nvPr/>
            </p:nvSpPr>
            <p:spPr>
              <a:xfrm>
                <a:off x="4624" y="2804"/>
                <a:ext cx="2" cy="0"/>
              </a:xfrm>
              <a:custGeom>
                <a:avLst/>
                <a:gdLst/>
                <a:ahLst/>
                <a:cxnLst>
                  <a:cxn ang="0">
                    <a:pos x="2" y="0"/>
                  </a:cxn>
                  <a:cxn ang="0">
                    <a:pos x="1" y="0"/>
                  </a:cxn>
                  <a:cxn ang="0">
                    <a:pos x="0" y="0"/>
                  </a:cxn>
                  <a:cxn ang="0">
                    <a:pos x="2" y="0"/>
                  </a:cxn>
                </a:cxnLst>
                <a:rect l="0" t="0" r="0" b="0"/>
                <a:pathLst>
                  <a:path w="2" h="1">
                    <a:moveTo>
                      <a:pt x="2" y="0"/>
                    </a:moveTo>
                    <a:lnTo>
                      <a:pt x="1" y="0"/>
                    </a:ln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59" name="Freeform 394">
                <a:extLst>
                  <a:ext uri="{FF2B5EF4-FFF2-40B4-BE49-F238E27FC236}">
                    <a16:creationId xmlns:a16="http://schemas.microsoft.com/office/drawing/2014/main" xmlns="" id="{E9B04C73-391D-4CC0-BD8E-AACBDEE5CD15}"/>
                  </a:ext>
                </a:extLst>
              </p:cNvPr>
              <p:cNvSpPr/>
              <p:nvPr/>
            </p:nvSpPr>
            <p:spPr>
              <a:xfrm>
                <a:off x="4606" y="2801"/>
                <a:ext cx="20" cy="5"/>
              </a:xfrm>
              <a:custGeom>
                <a:avLst/>
                <a:gdLst/>
                <a:ahLst/>
                <a:cxnLst>
                  <a:cxn ang="0">
                    <a:pos x="4" y="0"/>
                  </a:cxn>
                  <a:cxn ang="0">
                    <a:pos x="1" y="1"/>
                  </a:cxn>
                  <a:cxn ang="0">
                    <a:pos x="10" y="1"/>
                  </a:cxn>
                  <a:cxn ang="0">
                    <a:pos x="2" y="2"/>
                  </a:cxn>
                  <a:cxn ang="0">
                    <a:pos x="8" y="3"/>
                  </a:cxn>
                  <a:cxn ang="0">
                    <a:pos x="4" y="3"/>
                  </a:cxn>
                  <a:cxn ang="0">
                    <a:pos x="12" y="3"/>
                  </a:cxn>
                  <a:cxn ang="0">
                    <a:pos x="4" y="4"/>
                  </a:cxn>
                  <a:cxn ang="0">
                    <a:pos x="4" y="4"/>
                  </a:cxn>
                  <a:cxn ang="0">
                    <a:pos x="6" y="5"/>
                  </a:cxn>
                  <a:cxn ang="0">
                    <a:pos x="11" y="4"/>
                  </a:cxn>
                  <a:cxn ang="0">
                    <a:pos x="16" y="3"/>
                  </a:cxn>
                  <a:cxn ang="0">
                    <a:pos x="12" y="3"/>
                  </a:cxn>
                  <a:cxn ang="0">
                    <a:pos x="16" y="3"/>
                  </a:cxn>
                  <a:cxn ang="0">
                    <a:pos x="13" y="3"/>
                  </a:cxn>
                  <a:cxn ang="0">
                    <a:pos x="16" y="2"/>
                  </a:cxn>
                  <a:cxn ang="0">
                    <a:pos x="13" y="2"/>
                  </a:cxn>
                  <a:cxn ang="0">
                    <a:pos x="14" y="2"/>
                  </a:cxn>
                  <a:cxn ang="0">
                    <a:pos x="10" y="2"/>
                  </a:cxn>
                  <a:cxn ang="0">
                    <a:pos x="14" y="2"/>
                  </a:cxn>
                  <a:cxn ang="0">
                    <a:pos x="12" y="2"/>
                  </a:cxn>
                  <a:cxn ang="0">
                    <a:pos x="16" y="0"/>
                  </a:cxn>
                  <a:cxn ang="0">
                    <a:pos x="13" y="1"/>
                  </a:cxn>
                  <a:cxn ang="0">
                    <a:pos x="16" y="1"/>
                  </a:cxn>
                  <a:cxn ang="0">
                    <a:pos x="8" y="2"/>
                  </a:cxn>
                  <a:cxn ang="0">
                    <a:pos x="14" y="0"/>
                  </a:cxn>
                  <a:cxn ang="0">
                    <a:pos x="12" y="0"/>
                  </a:cxn>
                  <a:cxn ang="0">
                    <a:pos x="14" y="0"/>
                  </a:cxn>
                  <a:cxn ang="0">
                    <a:pos x="11" y="0"/>
                  </a:cxn>
                  <a:cxn ang="0">
                    <a:pos x="10" y="0"/>
                  </a:cxn>
                  <a:cxn ang="0">
                    <a:pos x="8" y="0"/>
                  </a:cxn>
                  <a:cxn ang="0">
                    <a:pos x="9" y="0"/>
                  </a:cxn>
                  <a:cxn ang="0">
                    <a:pos x="4" y="0"/>
                  </a:cxn>
                  <a:cxn ang="0">
                    <a:pos x="8" y="0"/>
                  </a:cxn>
                  <a:cxn ang="0">
                    <a:pos x="4" y="0"/>
                  </a:cxn>
                </a:cxnLst>
                <a:rect l="0" t="0" r="0" b="0"/>
                <a:pathLst>
                  <a:path w="25" h="6">
                    <a:moveTo>
                      <a:pt x="5" y="1"/>
                    </a:moveTo>
                    <a:cubicBezTo>
                      <a:pt x="0" y="1"/>
                      <a:pt x="3" y="2"/>
                      <a:pt x="2" y="2"/>
                    </a:cubicBezTo>
                    <a:cubicBezTo>
                      <a:pt x="5" y="3"/>
                      <a:pt x="12" y="1"/>
                      <a:pt x="13" y="2"/>
                    </a:cubicBezTo>
                    <a:cubicBezTo>
                      <a:pt x="3" y="3"/>
                      <a:pt x="3" y="3"/>
                      <a:pt x="3" y="3"/>
                    </a:cubicBezTo>
                    <a:cubicBezTo>
                      <a:pt x="4" y="3"/>
                      <a:pt x="2" y="4"/>
                      <a:pt x="10" y="4"/>
                    </a:cubicBezTo>
                    <a:cubicBezTo>
                      <a:pt x="6" y="4"/>
                      <a:pt x="6" y="4"/>
                      <a:pt x="6" y="4"/>
                    </a:cubicBezTo>
                    <a:cubicBezTo>
                      <a:pt x="7" y="5"/>
                      <a:pt x="19" y="3"/>
                      <a:pt x="16" y="4"/>
                    </a:cubicBezTo>
                    <a:cubicBezTo>
                      <a:pt x="11" y="4"/>
                      <a:pt x="11" y="5"/>
                      <a:pt x="5" y="5"/>
                    </a:cubicBezTo>
                    <a:cubicBezTo>
                      <a:pt x="5" y="5"/>
                      <a:pt x="5" y="5"/>
                      <a:pt x="5" y="5"/>
                    </a:cubicBezTo>
                    <a:cubicBezTo>
                      <a:pt x="5" y="6"/>
                      <a:pt x="8" y="6"/>
                      <a:pt x="8" y="6"/>
                    </a:cubicBezTo>
                    <a:cubicBezTo>
                      <a:pt x="10" y="6"/>
                      <a:pt x="14" y="5"/>
                      <a:pt x="14" y="5"/>
                    </a:cubicBezTo>
                    <a:cubicBezTo>
                      <a:pt x="15" y="5"/>
                      <a:pt x="17" y="5"/>
                      <a:pt x="20" y="4"/>
                    </a:cubicBezTo>
                    <a:cubicBezTo>
                      <a:pt x="17" y="4"/>
                      <a:pt x="19" y="4"/>
                      <a:pt x="16" y="4"/>
                    </a:cubicBezTo>
                    <a:cubicBezTo>
                      <a:pt x="19" y="4"/>
                      <a:pt x="17" y="4"/>
                      <a:pt x="20" y="4"/>
                    </a:cubicBezTo>
                    <a:cubicBezTo>
                      <a:pt x="17" y="4"/>
                      <a:pt x="17" y="4"/>
                      <a:pt x="17" y="4"/>
                    </a:cubicBezTo>
                    <a:cubicBezTo>
                      <a:pt x="17" y="4"/>
                      <a:pt x="20" y="3"/>
                      <a:pt x="20" y="3"/>
                    </a:cubicBezTo>
                    <a:cubicBezTo>
                      <a:pt x="19" y="3"/>
                      <a:pt x="17" y="3"/>
                      <a:pt x="17" y="3"/>
                    </a:cubicBezTo>
                    <a:cubicBezTo>
                      <a:pt x="18" y="3"/>
                      <a:pt x="18" y="3"/>
                      <a:pt x="18" y="3"/>
                    </a:cubicBezTo>
                    <a:cubicBezTo>
                      <a:pt x="17" y="3"/>
                      <a:pt x="18" y="3"/>
                      <a:pt x="13" y="3"/>
                    </a:cubicBezTo>
                    <a:cubicBezTo>
                      <a:pt x="18" y="3"/>
                      <a:pt x="18" y="3"/>
                      <a:pt x="18" y="3"/>
                    </a:cubicBezTo>
                    <a:cubicBezTo>
                      <a:pt x="15" y="3"/>
                      <a:pt x="15" y="3"/>
                      <a:pt x="15" y="3"/>
                    </a:cubicBezTo>
                    <a:cubicBezTo>
                      <a:pt x="16" y="2"/>
                      <a:pt x="25" y="1"/>
                      <a:pt x="20" y="1"/>
                    </a:cubicBezTo>
                    <a:cubicBezTo>
                      <a:pt x="19" y="2"/>
                      <a:pt x="17" y="2"/>
                      <a:pt x="17" y="2"/>
                    </a:cubicBezTo>
                    <a:cubicBezTo>
                      <a:pt x="14" y="2"/>
                      <a:pt x="19" y="2"/>
                      <a:pt x="20" y="2"/>
                    </a:cubicBezTo>
                    <a:cubicBezTo>
                      <a:pt x="16" y="2"/>
                      <a:pt x="12" y="2"/>
                      <a:pt x="10" y="3"/>
                    </a:cubicBezTo>
                    <a:cubicBezTo>
                      <a:pt x="14" y="2"/>
                      <a:pt x="10" y="2"/>
                      <a:pt x="18" y="1"/>
                    </a:cubicBezTo>
                    <a:cubicBezTo>
                      <a:pt x="19" y="1"/>
                      <a:pt x="14" y="1"/>
                      <a:pt x="16" y="1"/>
                    </a:cubicBezTo>
                    <a:cubicBezTo>
                      <a:pt x="18" y="1"/>
                      <a:pt x="18" y="1"/>
                      <a:pt x="18" y="1"/>
                    </a:cubicBezTo>
                    <a:cubicBezTo>
                      <a:pt x="12" y="1"/>
                      <a:pt x="20" y="0"/>
                      <a:pt x="14" y="0"/>
                    </a:cubicBezTo>
                    <a:cubicBezTo>
                      <a:pt x="13" y="1"/>
                      <a:pt x="13" y="1"/>
                      <a:pt x="13" y="1"/>
                    </a:cubicBezTo>
                    <a:cubicBezTo>
                      <a:pt x="11" y="1"/>
                      <a:pt x="11" y="1"/>
                      <a:pt x="10" y="1"/>
                    </a:cubicBezTo>
                    <a:cubicBezTo>
                      <a:pt x="11" y="1"/>
                      <a:pt x="11" y="1"/>
                      <a:pt x="12" y="0"/>
                    </a:cubicBezTo>
                    <a:cubicBezTo>
                      <a:pt x="8" y="1"/>
                      <a:pt x="7" y="0"/>
                      <a:pt x="6" y="0"/>
                    </a:cubicBezTo>
                    <a:cubicBezTo>
                      <a:pt x="5" y="0"/>
                      <a:pt x="9" y="0"/>
                      <a:pt x="10" y="1"/>
                    </a:cubicBezTo>
                    <a:cubicBezTo>
                      <a:pt x="8" y="1"/>
                      <a:pt x="4" y="1"/>
                      <a:pt x="5"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0" name="Freeform 395">
                <a:extLst>
                  <a:ext uri="{FF2B5EF4-FFF2-40B4-BE49-F238E27FC236}">
                    <a16:creationId xmlns:a16="http://schemas.microsoft.com/office/drawing/2014/main" xmlns="" id="{E60B22DD-B701-429D-B747-DC81CDF11754}"/>
                  </a:ext>
                </a:extLst>
              </p:cNvPr>
              <p:cNvSpPr/>
              <p:nvPr/>
            </p:nvSpPr>
            <p:spPr>
              <a:xfrm>
                <a:off x="4621" y="2803"/>
                <a:ext cx="1" cy="0"/>
              </a:xfrm>
              <a:custGeom>
                <a:avLst/>
                <a:gdLst/>
                <a:ahLst/>
                <a:cxnLst>
                  <a:cxn ang="0">
                    <a:pos x="1" y="0"/>
                  </a:cxn>
                  <a:cxn ang="0">
                    <a:pos x="0" y="0"/>
                  </a:cxn>
                  <a:cxn ang="0">
                    <a:pos x="1" y="0"/>
                  </a:cxn>
                </a:cxnLst>
                <a:rect l="0" t="0" r="0" b="0"/>
                <a:pathLst>
                  <a:path w="2" h="1">
                    <a:moveTo>
                      <a:pt x="2" y="0"/>
                    </a:moveTo>
                    <a:cubicBezTo>
                      <a:pt x="0" y="0"/>
                      <a:pt x="0" y="0"/>
                      <a:pt x="0" y="0"/>
                    </a:cubicBezTo>
                    <a:cubicBezTo>
                      <a:pt x="1" y="0"/>
                      <a:pt x="1" y="0"/>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1" name="Freeform 396">
                <a:extLst>
                  <a:ext uri="{FF2B5EF4-FFF2-40B4-BE49-F238E27FC236}">
                    <a16:creationId xmlns:a16="http://schemas.microsoft.com/office/drawing/2014/main" xmlns="" id="{F256BBB1-E18F-4F1D-98E9-42E3B1727AB2}"/>
                  </a:ext>
                </a:extLst>
              </p:cNvPr>
              <p:cNvSpPr/>
              <p:nvPr/>
            </p:nvSpPr>
            <p:spPr>
              <a:xfrm>
                <a:off x="4604" y="2797"/>
                <a:ext cx="23" cy="3"/>
              </a:xfrm>
              <a:custGeom>
                <a:avLst/>
                <a:gdLst/>
                <a:ahLst/>
                <a:cxnLst>
                  <a:cxn ang="0">
                    <a:pos x="11" y="3"/>
                  </a:cxn>
                  <a:cxn ang="0">
                    <a:pos x="15" y="2"/>
                  </a:cxn>
                  <a:cxn ang="0">
                    <a:pos x="7" y="2"/>
                  </a:cxn>
                  <a:cxn ang="0">
                    <a:pos x="6" y="2"/>
                  </a:cxn>
                  <a:cxn ang="0">
                    <a:pos x="13" y="2"/>
                  </a:cxn>
                  <a:cxn ang="0">
                    <a:pos x="15" y="2"/>
                  </a:cxn>
                  <a:cxn ang="0">
                    <a:pos x="10" y="2"/>
                  </a:cxn>
                  <a:cxn ang="0">
                    <a:pos x="7" y="1"/>
                  </a:cxn>
                  <a:cxn ang="0">
                    <a:pos x="9" y="1"/>
                  </a:cxn>
                  <a:cxn ang="0">
                    <a:pos x="14" y="1"/>
                  </a:cxn>
                  <a:cxn ang="0">
                    <a:pos x="1" y="0"/>
                  </a:cxn>
                  <a:cxn ang="0">
                    <a:pos x="2" y="0"/>
                  </a:cxn>
                  <a:cxn ang="0">
                    <a:pos x="7" y="0"/>
                  </a:cxn>
                  <a:cxn ang="0">
                    <a:pos x="6" y="0"/>
                  </a:cxn>
                  <a:cxn ang="0">
                    <a:pos x="3" y="0"/>
                  </a:cxn>
                  <a:cxn ang="0">
                    <a:pos x="3" y="3"/>
                  </a:cxn>
                  <a:cxn ang="0">
                    <a:pos x="3" y="3"/>
                  </a:cxn>
                  <a:cxn ang="0">
                    <a:pos x="7" y="3"/>
                  </a:cxn>
                  <a:cxn ang="0">
                    <a:pos x="12" y="3"/>
                  </a:cxn>
                  <a:cxn ang="0">
                    <a:pos x="11" y="3"/>
                  </a:cxn>
                  <a:cxn ang="0">
                    <a:pos x="16" y="3"/>
                  </a:cxn>
                  <a:cxn ang="0">
                    <a:pos x="19" y="3"/>
                  </a:cxn>
                  <a:cxn ang="0">
                    <a:pos x="19" y="3"/>
                  </a:cxn>
                  <a:cxn ang="0">
                    <a:pos x="11" y="3"/>
                  </a:cxn>
                </a:cxnLst>
                <a:rect l="0" t="0" r="0" b="0"/>
                <a:pathLst>
                  <a:path w="29" h="4">
                    <a:moveTo>
                      <a:pt x="15" y="4"/>
                    </a:moveTo>
                    <a:cubicBezTo>
                      <a:pt x="16" y="3"/>
                      <a:pt x="19" y="4"/>
                      <a:pt x="20" y="3"/>
                    </a:cubicBezTo>
                    <a:cubicBezTo>
                      <a:pt x="17" y="3"/>
                      <a:pt x="14" y="4"/>
                      <a:pt x="10" y="3"/>
                    </a:cubicBezTo>
                    <a:cubicBezTo>
                      <a:pt x="13" y="3"/>
                      <a:pt x="8" y="3"/>
                      <a:pt x="8" y="3"/>
                    </a:cubicBezTo>
                    <a:cubicBezTo>
                      <a:pt x="11" y="3"/>
                      <a:pt x="16" y="3"/>
                      <a:pt x="17" y="3"/>
                    </a:cubicBezTo>
                    <a:cubicBezTo>
                      <a:pt x="16" y="3"/>
                      <a:pt x="18" y="3"/>
                      <a:pt x="19" y="3"/>
                    </a:cubicBezTo>
                    <a:cubicBezTo>
                      <a:pt x="15" y="3"/>
                      <a:pt x="16" y="2"/>
                      <a:pt x="13" y="3"/>
                    </a:cubicBezTo>
                    <a:cubicBezTo>
                      <a:pt x="9" y="2"/>
                      <a:pt x="7" y="2"/>
                      <a:pt x="10" y="2"/>
                    </a:cubicBezTo>
                    <a:cubicBezTo>
                      <a:pt x="12" y="2"/>
                      <a:pt x="11" y="2"/>
                      <a:pt x="12" y="2"/>
                    </a:cubicBezTo>
                    <a:cubicBezTo>
                      <a:pt x="16" y="2"/>
                      <a:pt x="14" y="2"/>
                      <a:pt x="18" y="2"/>
                    </a:cubicBezTo>
                    <a:cubicBezTo>
                      <a:pt x="12" y="2"/>
                      <a:pt x="12" y="0"/>
                      <a:pt x="2" y="0"/>
                    </a:cubicBezTo>
                    <a:cubicBezTo>
                      <a:pt x="0" y="0"/>
                      <a:pt x="3" y="0"/>
                      <a:pt x="3" y="1"/>
                    </a:cubicBezTo>
                    <a:cubicBezTo>
                      <a:pt x="5" y="0"/>
                      <a:pt x="9" y="1"/>
                      <a:pt x="10" y="1"/>
                    </a:cubicBezTo>
                    <a:cubicBezTo>
                      <a:pt x="9" y="1"/>
                      <a:pt x="12" y="1"/>
                      <a:pt x="8" y="1"/>
                    </a:cubicBezTo>
                    <a:cubicBezTo>
                      <a:pt x="5" y="1"/>
                      <a:pt x="5" y="1"/>
                      <a:pt x="5" y="1"/>
                    </a:cubicBezTo>
                    <a:cubicBezTo>
                      <a:pt x="2" y="2"/>
                      <a:pt x="3" y="3"/>
                      <a:pt x="5" y="4"/>
                    </a:cubicBezTo>
                    <a:cubicBezTo>
                      <a:pt x="5" y="4"/>
                      <a:pt x="5" y="4"/>
                      <a:pt x="5" y="4"/>
                    </a:cubicBezTo>
                    <a:cubicBezTo>
                      <a:pt x="8" y="4"/>
                      <a:pt x="8" y="4"/>
                      <a:pt x="9" y="4"/>
                    </a:cubicBezTo>
                    <a:cubicBezTo>
                      <a:pt x="16" y="4"/>
                      <a:pt x="16" y="4"/>
                      <a:pt x="16" y="4"/>
                    </a:cubicBezTo>
                    <a:cubicBezTo>
                      <a:pt x="15" y="4"/>
                      <a:pt x="16" y="4"/>
                      <a:pt x="14" y="4"/>
                    </a:cubicBezTo>
                    <a:cubicBezTo>
                      <a:pt x="17" y="4"/>
                      <a:pt x="19" y="4"/>
                      <a:pt x="21" y="4"/>
                    </a:cubicBezTo>
                    <a:cubicBezTo>
                      <a:pt x="22" y="4"/>
                      <a:pt x="19" y="4"/>
                      <a:pt x="24" y="4"/>
                    </a:cubicBezTo>
                    <a:cubicBezTo>
                      <a:pt x="29" y="4"/>
                      <a:pt x="19" y="4"/>
                      <a:pt x="24" y="4"/>
                    </a:cubicBezTo>
                    <a:lnTo>
                      <a:pt x="15" y="4"/>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2" name="Freeform 397">
                <a:extLst>
                  <a:ext uri="{FF2B5EF4-FFF2-40B4-BE49-F238E27FC236}">
                    <a16:creationId xmlns:a16="http://schemas.microsoft.com/office/drawing/2014/main" xmlns="" id="{FB64091C-921B-4D77-9BEB-5AD885BB3AD2}"/>
                  </a:ext>
                </a:extLst>
              </p:cNvPr>
              <p:cNvSpPr/>
              <p:nvPr/>
            </p:nvSpPr>
            <p:spPr>
              <a:xfrm>
                <a:off x="4616" y="2801"/>
                <a:ext cx="3" cy="0"/>
              </a:xfrm>
              <a:custGeom>
                <a:avLst/>
                <a:gdLst/>
                <a:ahLst/>
                <a:cxnLst>
                  <a:cxn ang="0">
                    <a:pos x="3" y="0"/>
                  </a:cxn>
                  <a:cxn ang="0">
                    <a:pos x="0" y="0"/>
                  </a:cxn>
                  <a:cxn ang="0">
                    <a:pos x="1" y="0"/>
                  </a:cxn>
                  <a:cxn ang="0">
                    <a:pos x="3" y="0"/>
                  </a:cxn>
                </a:cxnLst>
                <a:rect l="0" t="0" r="0" b="0"/>
                <a:pathLst>
                  <a:path w="3" h="1">
                    <a:moveTo>
                      <a:pt x="3" y="0"/>
                    </a:moveTo>
                    <a:lnTo>
                      <a:pt x="0" y="0"/>
                    </a:lnTo>
                    <a:lnTo>
                      <a:pt x="1" y="0"/>
                    </a:lnTo>
                    <a:lnTo>
                      <a:pt x="3"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3" name="Freeform 398">
                <a:extLst>
                  <a:ext uri="{FF2B5EF4-FFF2-40B4-BE49-F238E27FC236}">
                    <a16:creationId xmlns:a16="http://schemas.microsoft.com/office/drawing/2014/main" xmlns="" id="{50E6E499-900E-4B79-A9CE-752494471996}"/>
                  </a:ext>
                </a:extLst>
              </p:cNvPr>
              <p:cNvSpPr/>
              <p:nvPr/>
            </p:nvSpPr>
            <p:spPr>
              <a:xfrm>
                <a:off x="4607" y="2800"/>
                <a:ext cx="4" cy="1"/>
              </a:xfrm>
              <a:custGeom>
                <a:avLst/>
                <a:gdLst/>
                <a:ahLst/>
                <a:cxnLst>
                  <a:cxn ang="0">
                    <a:pos x="0" y="1"/>
                  </a:cxn>
                  <a:cxn ang="0">
                    <a:pos x="3" y="1"/>
                  </a:cxn>
                  <a:cxn ang="0">
                    <a:pos x="0" y="1"/>
                  </a:cxn>
                </a:cxnLst>
                <a:rect l="0" t="0" r="0" b="0"/>
                <a:pathLst>
                  <a:path w="5" h="1">
                    <a:moveTo>
                      <a:pt x="0" y="1"/>
                    </a:moveTo>
                    <a:cubicBezTo>
                      <a:pt x="4" y="1"/>
                      <a:pt x="4" y="1"/>
                      <a:pt x="4" y="1"/>
                    </a:cubicBezTo>
                    <a:cubicBezTo>
                      <a:pt x="5" y="0"/>
                      <a:pt x="3" y="1"/>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4" name="Freeform 399">
                <a:extLst>
                  <a:ext uri="{FF2B5EF4-FFF2-40B4-BE49-F238E27FC236}">
                    <a16:creationId xmlns:a16="http://schemas.microsoft.com/office/drawing/2014/main" xmlns="" id="{93D62747-F234-4D55-B2F6-E6769857BB4E}"/>
                  </a:ext>
                </a:extLst>
              </p:cNvPr>
              <p:cNvSpPr/>
              <p:nvPr/>
            </p:nvSpPr>
            <p:spPr>
              <a:xfrm>
                <a:off x="4617" y="2798"/>
                <a:ext cx="1" cy="0"/>
              </a:xfrm>
              <a:custGeom>
                <a:avLst/>
                <a:gdLst/>
                <a:ahLst/>
                <a:cxnLst>
                  <a:cxn ang="0">
                    <a:pos x="1" y="0"/>
                  </a:cxn>
                  <a:cxn ang="0">
                    <a:pos x="0" y="0"/>
                  </a:cxn>
                  <a:cxn ang="0">
                    <a:pos x="0" y="0"/>
                  </a:cxn>
                  <a:cxn ang="0">
                    <a:pos x="1" y="0"/>
                  </a:cxn>
                </a:cxnLst>
                <a:rect l="0" t="0" r="0" b="0"/>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5" name="Freeform 400">
                <a:extLst>
                  <a:ext uri="{FF2B5EF4-FFF2-40B4-BE49-F238E27FC236}">
                    <a16:creationId xmlns:a16="http://schemas.microsoft.com/office/drawing/2014/main" xmlns="" id="{AF8B6A9D-340E-4A71-A90C-E604DB7C0386}"/>
                  </a:ext>
                </a:extLst>
              </p:cNvPr>
              <p:cNvSpPr/>
              <p:nvPr/>
            </p:nvSpPr>
            <p:spPr>
              <a:xfrm>
                <a:off x="4604" y="2795"/>
                <a:ext cx="12" cy="2"/>
              </a:xfrm>
              <a:custGeom>
                <a:avLst/>
                <a:gdLst/>
                <a:ahLst/>
                <a:cxnLst>
                  <a:cxn ang="0">
                    <a:pos x="0" y="0"/>
                  </a:cxn>
                  <a:cxn ang="0">
                    <a:pos x="0" y="2"/>
                  </a:cxn>
                  <a:cxn ang="0">
                    <a:pos x="11" y="2"/>
                  </a:cxn>
                  <a:cxn ang="0">
                    <a:pos x="4" y="1"/>
                  </a:cxn>
                  <a:cxn ang="0">
                    <a:pos x="4" y="1"/>
                  </a:cxn>
                  <a:cxn ang="0">
                    <a:pos x="0" y="0"/>
                  </a:cxn>
                </a:cxnLst>
                <a:rect l="0" t="0" r="0" b="0"/>
                <a:pathLst>
                  <a:path w="14" h="2">
                    <a:moveTo>
                      <a:pt x="0" y="0"/>
                    </a:moveTo>
                    <a:cubicBezTo>
                      <a:pt x="1" y="1"/>
                      <a:pt x="4" y="1"/>
                      <a:pt x="1" y="2"/>
                    </a:cubicBezTo>
                    <a:cubicBezTo>
                      <a:pt x="13" y="2"/>
                      <a:pt x="13" y="2"/>
                      <a:pt x="13" y="2"/>
                    </a:cubicBezTo>
                    <a:cubicBezTo>
                      <a:pt x="14" y="2"/>
                      <a:pt x="6" y="2"/>
                      <a:pt x="5" y="1"/>
                    </a:cubicBezTo>
                    <a:cubicBezTo>
                      <a:pt x="9" y="2"/>
                      <a:pt x="4" y="1"/>
                      <a:pt x="5" y="1"/>
                    </a:cubicBez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6" name="Freeform 401">
                <a:extLst>
                  <a:ext uri="{FF2B5EF4-FFF2-40B4-BE49-F238E27FC236}">
                    <a16:creationId xmlns:a16="http://schemas.microsoft.com/office/drawing/2014/main" xmlns="" id="{7137CB86-8298-4031-AAFA-2A136A4F5BD5}"/>
                  </a:ext>
                </a:extLst>
              </p:cNvPr>
              <p:cNvSpPr/>
              <p:nvPr/>
            </p:nvSpPr>
            <p:spPr>
              <a:xfrm>
                <a:off x="4607" y="2785"/>
                <a:ext cx="18" cy="12"/>
              </a:xfrm>
              <a:custGeom>
                <a:avLst/>
                <a:gdLst/>
                <a:ahLst/>
                <a:cxnLst>
                  <a:cxn ang="0">
                    <a:pos x="9" y="10"/>
                  </a:cxn>
                  <a:cxn ang="0">
                    <a:pos x="9" y="9"/>
                  </a:cxn>
                  <a:cxn ang="0">
                    <a:pos x="10" y="10"/>
                  </a:cxn>
                  <a:cxn ang="0">
                    <a:pos x="13" y="10"/>
                  </a:cxn>
                  <a:cxn ang="0">
                    <a:pos x="11" y="10"/>
                  </a:cxn>
                  <a:cxn ang="0">
                    <a:pos x="9" y="9"/>
                  </a:cxn>
                  <a:cxn ang="0">
                    <a:pos x="6" y="8"/>
                  </a:cxn>
                  <a:cxn ang="0">
                    <a:pos x="13" y="8"/>
                  </a:cxn>
                  <a:cxn ang="0">
                    <a:pos x="4" y="7"/>
                  </a:cxn>
                  <a:cxn ang="0">
                    <a:pos x="7" y="6"/>
                  </a:cxn>
                  <a:cxn ang="0">
                    <a:pos x="7" y="6"/>
                  </a:cxn>
                  <a:cxn ang="0">
                    <a:pos x="8" y="6"/>
                  </a:cxn>
                  <a:cxn ang="0">
                    <a:pos x="12" y="7"/>
                  </a:cxn>
                  <a:cxn ang="0">
                    <a:pos x="11" y="6"/>
                  </a:cxn>
                  <a:cxn ang="0">
                    <a:pos x="13" y="7"/>
                  </a:cxn>
                  <a:cxn ang="0">
                    <a:pos x="10" y="5"/>
                  </a:cxn>
                  <a:cxn ang="0">
                    <a:pos x="13" y="6"/>
                  </a:cxn>
                  <a:cxn ang="0">
                    <a:pos x="5" y="3"/>
                  </a:cxn>
                  <a:cxn ang="0">
                    <a:pos x="6" y="3"/>
                  </a:cxn>
                  <a:cxn ang="0">
                    <a:pos x="11" y="5"/>
                  </a:cxn>
                  <a:cxn ang="0">
                    <a:pos x="9" y="4"/>
                  </a:cxn>
                  <a:cxn ang="0">
                    <a:pos x="13" y="5"/>
                  </a:cxn>
                  <a:cxn ang="0">
                    <a:pos x="7" y="2"/>
                  </a:cxn>
                  <a:cxn ang="0">
                    <a:pos x="9" y="2"/>
                  </a:cxn>
                  <a:cxn ang="0">
                    <a:pos x="1" y="0"/>
                  </a:cxn>
                  <a:cxn ang="0">
                    <a:pos x="1" y="3"/>
                  </a:cxn>
                  <a:cxn ang="0">
                    <a:pos x="5" y="5"/>
                  </a:cxn>
                  <a:cxn ang="0">
                    <a:pos x="0" y="3"/>
                  </a:cxn>
                  <a:cxn ang="0">
                    <a:pos x="5" y="5"/>
                  </a:cxn>
                  <a:cxn ang="0">
                    <a:pos x="1" y="4"/>
                  </a:cxn>
                  <a:cxn ang="0">
                    <a:pos x="5" y="5"/>
                  </a:cxn>
                  <a:cxn ang="0">
                    <a:pos x="0" y="4"/>
                  </a:cxn>
                  <a:cxn ang="0">
                    <a:pos x="1" y="8"/>
                  </a:cxn>
                  <a:cxn ang="0">
                    <a:pos x="5" y="9"/>
                  </a:cxn>
                  <a:cxn ang="0">
                    <a:pos x="5" y="10"/>
                  </a:cxn>
                  <a:cxn ang="0">
                    <a:pos x="8" y="11"/>
                  </a:cxn>
                  <a:cxn ang="0">
                    <a:pos x="0" y="10"/>
                  </a:cxn>
                  <a:cxn ang="0">
                    <a:pos x="1" y="11"/>
                  </a:cxn>
                  <a:cxn ang="0">
                    <a:pos x="3" y="10"/>
                  </a:cxn>
                  <a:cxn ang="0">
                    <a:pos x="1" y="11"/>
                  </a:cxn>
                  <a:cxn ang="0">
                    <a:pos x="11" y="11"/>
                  </a:cxn>
                  <a:cxn ang="0">
                    <a:pos x="14" y="11"/>
                  </a:cxn>
                  <a:cxn ang="0">
                    <a:pos x="9" y="10"/>
                  </a:cxn>
                </a:cxnLst>
                <a:rect l="0" t="0" r="0" b="0"/>
                <a:pathLst>
                  <a:path w="22" h="14">
                    <a:moveTo>
                      <a:pt x="12" y="12"/>
                    </a:moveTo>
                    <a:cubicBezTo>
                      <a:pt x="12" y="12"/>
                      <a:pt x="9" y="11"/>
                      <a:pt x="11" y="11"/>
                    </a:cubicBezTo>
                    <a:cubicBezTo>
                      <a:pt x="13" y="12"/>
                      <a:pt x="14" y="12"/>
                      <a:pt x="13" y="12"/>
                    </a:cubicBezTo>
                    <a:cubicBezTo>
                      <a:pt x="19" y="13"/>
                      <a:pt x="13" y="12"/>
                      <a:pt x="16" y="12"/>
                    </a:cubicBezTo>
                    <a:cubicBezTo>
                      <a:pt x="14" y="12"/>
                      <a:pt x="14" y="12"/>
                      <a:pt x="14" y="12"/>
                    </a:cubicBezTo>
                    <a:cubicBezTo>
                      <a:pt x="15" y="11"/>
                      <a:pt x="9" y="11"/>
                      <a:pt x="12" y="11"/>
                    </a:cubicBezTo>
                    <a:cubicBezTo>
                      <a:pt x="11" y="10"/>
                      <a:pt x="11" y="10"/>
                      <a:pt x="8" y="10"/>
                    </a:cubicBezTo>
                    <a:cubicBezTo>
                      <a:pt x="12" y="10"/>
                      <a:pt x="12" y="10"/>
                      <a:pt x="16" y="10"/>
                    </a:cubicBezTo>
                    <a:cubicBezTo>
                      <a:pt x="14" y="10"/>
                      <a:pt x="9" y="9"/>
                      <a:pt x="5" y="9"/>
                    </a:cubicBezTo>
                    <a:cubicBezTo>
                      <a:pt x="11" y="9"/>
                      <a:pt x="4" y="8"/>
                      <a:pt x="9" y="8"/>
                    </a:cubicBezTo>
                    <a:cubicBezTo>
                      <a:pt x="9" y="8"/>
                      <a:pt x="10" y="8"/>
                      <a:pt x="9" y="8"/>
                    </a:cubicBezTo>
                    <a:cubicBezTo>
                      <a:pt x="15" y="10"/>
                      <a:pt x="8" y="8"/>
                      <a:pt x="10" y="8"/>
                    </a:cubicBezTo>
                    <a:cubicBezTo>
                      <a:pt x="15" y="9"/>
                      <a:pt x="15" y="9"/>
                      <a:pt x="15" y="9"/>
                    </a:cubicBezTo>
                    <a:cubicBezTo>
                      <a:pt x="14" y="9"/>
                      <a:pt x="11" y="7"/>
                      <a:pt x="14" y="8"/>
                    </a:cubicBezTo>
                    <a:cubicBezTo>
                      <a:pt x="17" y="9"/>
                      <a:pt x="17" y="9"/>
                      <a:pt x="17" y="9"/>
                    </a:cubicBezTo>
                    <a:cubicBezTo>
                      <a:pt x="13" y="7"/>
                      <a:pt x="15" y="7"/>
                      <a:pt x="13" y="6"/>
                    </a:cubicBezTo>
                    <a:cubicBezTo>
                      <a:pt x="16" y="7"/>
                      <a:pt x="16" y="7"/>
                      <a:pt x="16" y="7"/>
                    </a:cubicBezTo>
                    <a:cubicBezTo>
                      <a:pt x="13" y="5"/>
                      <a:pt x="14" y="7"/>
                      <a:pt x="7" y="4"/>
                    </a:cubicBezTo>
                    <a:cubicBezTo>
                      <a:pt x="16" y="7"/>
                      <a:pt x="4" y="3"/>
                      <a:pt x="8" y="4"/>
                    </a:cubicBezTo>
                    <a:cubicBezTo>
                      <a:pt x="12" y="5"/>
                      <a:pt x="10" y="5"/>
                      <a:pt x="14" y="6"/>
                    </a:cubicBezTo>
                    <a:cubicBezTo>
                      <a:pt x="9" y="4"/>
                      <a:pt x="13" y="5"/>
                      <a:pt x="12" y="5"/>
                    </a:cubicBezTo>
                    <a:cubicBezTo>
                      <a:pt x="16" y="6"/>
                      <a:pt x="12" y="4"/>
                      <a:pt x="17" y="6"/>
                    </a:cubicBezTo>
                    <a:cubicBezTo>
                      <a:pt x="9" y="3"/>
                      <a:pt x="9" y="3"/>
                      <a:pt x="9" y="3"/>
                    </a:cubicBezTo>
                    <a:cubicBezTo>
                      <a:pt x="12" y="4"/>
                      <a:pt x="11" y="3"/>
                      <a:pt x="11" y="3"/>
                    </a:cubicBezTo>
                    <a:cubicBezTo>
                      <a:pt x="11" y="3"/>
                      <a:pt x="4" y="1"/>
                      <a:pt x="2" y="0"/>
                    </a:cubicBezTo>
                    <a:cubicBezTo>
                      <a:pt x="4" y="2"/>
                      <a:pt x="5" y="3"/>
                      <a:pt x="2" y="4"/>
                    </a:cubicBezTo>
                    <a:cubicBezTo>
                      <a:pt x="9" y="5"/>
                      <a:pt x="2" y="4"/>
                      <a:pt x="7" y="6"/>
                    </a:cubicBezTo>
                    <a:cubicBezTo>
                      <a:pt x="1" y="4"/>
                      <a:pt x="1" y="4"/>
                      <a:pt x="1" y="4"/>
                    </a:cubicBezTo>
                    <a:cubicBezTo>
                      <a:pt x="3" y="5"/>
                      <a:pt x="5" y="5"/>
                      <a:pt x="7" y="6"/>
                    </a:cubicBezTo>
                    <a:cubicBezTo>
                      <a:pt x="8" y="6"/>
                      <a:pt x="4" y="5"/>
                      <a:pt x="2" y="5"/>
                    </a:cubicBezTo>
                    <a:cubicBezTo>
                      <a:pt x="1" y="5"/>
                      <a:pt x="4" y="5"/>
                      <a:pt x="7" y="6"/>
                    </a:cubicBezTo>
                    <a:cubicBezTo>
                      <a:pt x="0" y="5"/>
                      <a:pt x="0" y="5"/>
                      <a:pt x="0" y="5"/>
                    </a:cubicBezTo>
                    <a:cubicBezTo>
                      <a:pt x="2" y="7"/>
                      <a:pt x="6" y="9"/>
                      <a:pt x="2" y="10"/>
                    </a:cubicBezTo>
                    <a:cubicBezTo>
                      <a:pt x="7" y="11"/>
                      <a:pt x="7" y="11"/>
                      <a:pt x="7" y="11"/>
                    </a:cubicBezTo>
                    <a:cubicBezTo>
                      <a:pt x="4" y="11"/>
                      <a:pt x="16" y="13"/>
                      <a:pt x="7" y="12"/>
                    </a:cubicBezTo>
                    <a:cubicBezTo>
                      <a:pt x="10" y="13"/>
                      <a:pt x="10" y="13"/>
                      <a:pt x="10" y="13"/>
                    </a:cubicBezTo>
                    <a:cubicBezTo>
                      <a:pt x="8" y="13"/>
                      <a:pt x="4" y="12"/>
                      <a:pt x="1" y="12"/>
                    </a:cubicBezTo>
                    <a:cubicBezTo>
                      <a:pt x="2" y="12"/>
                      <a:pt x="1" y="12"/>
                      <a:pt x="2" y="13"/>
                    </a:cubicBezTo>
                    <a:cubicBezTo>
                      <a:pt x="4" y="12"/>
                      <a:pt x="4" y="12"/>
                      <a:pt x="4" y="12"/>
                    </a:cubicBezTo>
                    <a:cubicBezTo>
                      <a:pt x="8" y="13"/>
                      <a:pt x="5" y="13"/>
                      <a:pt x="2" y="13"/>
                    </a:cubicBezTo>
                    <a:cubicBezTo>
                      <a:pt x="7" y="14"/>
                      <a:pt x="10" y="13"/>
                      <a:pt x="14" y="13"/>
                    </a:cubicBezTo>
                    <a:cubicBezTo>
                      <a:pt x="6" y="12"/>
                      <a:pt x="22" y="14"/>
                      <a:pt x="18" y="13"/>
                    </a:cubicBezTo>
                    <a:lnTo>
                      <a:pt x="12" y="1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7" name="Freeform 402">
                <a:extLst>
                  <a:ext uri="{FF2B5EF4-FFF2-40B4-BE49-F238E27FC236}">
                    <a16:creationId xmlns:a16="http://schemas.microsoft.com/office/drawing/2014/main" xmlns="" id="{A564FF30-CCCC-4B6A-93D8-53C942658DC2}"/>
                  </a:ext>
                </a:extLst>
              </p:cNvPr>
              <p:cNvSpPr/>
              <p:nvPr/>
            </p:nvSpPr>
            <p:spPr>
              <a:xfrm>
                <a:off x="4607" y="2795"/>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8" name="Freeform 403">
                <a:extLst>
                  <a:ext uri="{FF2B5EF4-FFF2-40B4-BE49-F238E27FC236}">
                    <a16:creationId xmlns:a16="http://schemas.microsoft.com/office/drawing/2014/main" xmlns="" id="{5EA60D06-81C2-423A-AB35-8FF020ADD9DF}"/>
                  </a:ext>
                </a:extLst>
              </p:cNvPr>
              <p:cNvSpPr/>
              <p:nvPr/>
            </p:nvSpPr>
            <p:spPr>
              <a:xfrm>
                <a:off x="4615" y="2787"/>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0"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469" name="Rectangle 404">
                <a:extLst>
                  <a:ext uri="{FF2B5EF4-FFF2-40B4-BE49-F238E27FC236}">
                    <a16:creationId xmlns:a16="http://schemas.microsoft.com/office/drawing/2014/main" xmlns="" id="{8BA4F13A-1B47-410B-9D44-1BF1AAB6CF92}"/>
                  </a:ext>
                </a:extLst>
              </p:cNvPr>
              <p:cNvSpPr/>
              <p:nvPr/>
            </p:nvSpPr>
            <p:spPr>
              <a:xfrm>
                <a:off x="4608" y="2796"/>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470" name="Freeform 405">
                <a:extLst>
                  <a:ext uri="{FF2B5EF4-FFF2-40B4-BE49-F238E27FC236}">
                    <a16:creationId xmlns:a16="http://schemas.microsoft.com/office/drawing/2014/main" xmlns="" id="{B87402C1-4ED5-4DC5-BAD0-858F6E2BA26D}"/>
                  </a:ext>
                </a:extLst>
              </p:cNvPr>
              <p:cNvSpPr/>
              <p:nvPr/>
            </p:nvSpPr>
            <p:spPr>
              <a:xfrm>
                <a:off x="4616" y="2797"/>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sp>
          <p:nvSpPr>
            <p:cNvPr id="76" name="Freeform 407">
              <a:extLst>
                <a:ext uri="{FF2B5EF4-FFF2-40B4-BE49-F238E27FC236}">
                  <a16:creationId xmlns:a16="http://schemas.microsoft.com/office/drawing/2014/main" xmlns="" id="{D97532FF-5B71-402F-9F37-A0B0CE7F0A84}"/>
                </a:ext>
              </a:extLst>
            </p:cNvPr>
            <p:cNvSpPr/>
            <p:nvPr/>
          </p:nvSpPr>
          <p:spPr>
            <a:xfrm>
              <a:off x="4618" y="2787"/>
              <a:ext cx="3" cy="1"/>
            </a:xfrm>
            <a:custGeom>
              <a:avLst/>
              <a:gdLst/>
              <a:ahLst/>
              <a:cxnLst>
                <a:cxn ang="0">
                  <a:pos x="3" y="1"/>
                </a:cxn>
                <a:cxn ang="0">
                  <a:pos x="0" y="0"/>
                </a:cxn>
                <a:cxn ang="0">
                  <a:pos x="3" y="1"/>
                </a:cxn>
              </a:cxnLst>
              <a:rect l="0" t="0" r="0" b="0"/>
              <a:pathLst>
                <a:path w="3" h="1">
                  <a:moveTo>
                    <a:pt x="3" y="1"/>
                  </a:moveTo>
                  <a:lnTo>
                    <a:pt x="0" y="0"/>
                  </a:lnTo>
                  <a:lnTo>
                    <a:pt x="3"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 name="Freeform 408">
              <a:extLst>
                <a:ext uri="{FF2B5EF4-FFF2-40B4-BE49-F238E27FC236}">
                  <a16:creationId xmlns:a16="http://schemas.microsoft.com/office/drawing/2014/main" xmlns="" id="{929FE873-350C-4EFB-B390-41DDBF5D7651}"/>
                </a:ext>
              </a:extLst>
            </p:cNvPr>
            <p:cNvSpPr/>
            <p:nvPr/>
          </p:nvSpPr>
          <p:spPr>
            <a:xfrm>
              <a:off x="4622" y="2785"/>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 name="Freeform 409">
              <a:extLst>
                <a:ext uri="{FF2B5EF4-FFF2-40B4-BE49-F238E27FC236}">
                  <a16:creationId xmlns:a16="http://schemas.microsoft.com/office/drawing/2014/main" xmlns="" id="{996D62BF-3043-46C0-9EBB-6B7E0E59C6A2}"/>
                </a:ext>
              </a:extLst>
            </p:cNvPr>
            <p:cNvSpPr/>
            <p:nvPr/>
          </p:nvSpPr>
          <p:spPr>
            <a:xfrm>
              <a:off x="4608" y="2764"/>
              <a:ext cx="20" cy="25"/>
            </a:xfrm>
            <a:custGeom>
              <a:avLst/>
              <a:gdLst/>
              <a:ahLst/>
              <a:cxnLst>
                <a:cxn ang="0">
                  <a:pos x="12" y="8"/>
                </a:cxn>
                <a:cxn ang="0">
                  <a:pos x="9" y="4"/>
                </a:cxn>
                <a:cxn ang="0">
                  <a:pos x="7" y="2"/>
                </a:cxn>
                <a:cxn ang="0">
                  <a:pos x="8" y="5"/>
                </a:cxn>
                <a:cxn ang="0">
                  <a:pos x="7" y="7"/>
                </a:cxn>
                <a:cxn ang="0">
                  <a:pos x="5" y="7"/>
                </a:cxn>
                <a:cxn ang="0">
                  <a:pos x="8" y="12"/>
                </a:cxn>
                <a:cxn ang="0">
                  <a:pos x="6" y="11"/>
                </a:cxn>
                <a:cxn ang="0">
                  <a:pos x="4" y="11"/>
                </a:cxn>
                <a:cxn ang="0">
                  <a:pos x="12" y="16"/>
                </a:cxn>
                <a:cxn ang="0">
                  <a:pos x="11" y="16"/>
                </a:cxn>
                <a:cxn ang="0">
                  <a:pos x="8" y="16"/>
                </a:cxn>
                <a:cxn ang="0">
                  <a:pos x="8" y="16"/>
                </a:cxn>
                <a:cxn ang="0">
                  <a:pos x="5" y="16"/>
                </a:cxn>
                <a:cxn ang="0">
                  <a:pos x="7" y="18"/>
                </a:cxn>
                <a:cxn ang="0">
                  <a:pos x="9" y="20"/>
                </a:cxn>
                <a:cxn ang="0">
                  <a:pos x="6" y="19"/>
                </a:cxn>
                <a:cxn ang="0">
                  <a:pos x="7" y="20"/>
                </a:cxn>
                <a:cxn ang="0">
                  <a:pos x="5" y="21"/>
                </a:cxn>
                <a:cxn ang="0">
                  <a:pos x="7" y="21"/>
                </a:cxn>
                <a:cxn ang="0">
                  <a:pos x="4" y="20"/>
                </a:cxn>
                <a:cxn ang="0">
                  <a:pos x="13" y="23"/>
                </a:cxn>
                <a:cxn ang="0">
                  <a:pos x="14" y="23"/>
                </a:cxn>
                <a:cxn ang="0">
                  <a:pos x="13" y="22"/>
                </a:cxn>
                <a:cxn ang="0">
                  <a:pos x="15" y="22"/>
                </a:cxn>
                <a:cxn ang="0">
                  <a:pos x="16" y="21"/>
                </a:cxn>
                <a:cxn ang="0">
                  <a:pos x="14" y="20"/>
                </a:cxn>
                <a:cxn ang="0">
                  <a:pos x="15" y="20"/>
                </a:cxn>
                <a:cxn ang="0">
                  <a:pos x="15" y="20"/>
                </a:cxn>
                <a:cxn ang="0">
                  <a:pos x="14" y="20"/>
                </a:cxn>
                <a:cxn ang="0">
                  <a:pos x="12" y="18"/>
                </a:cxn>
                <a:cxn ang="0">
                  <a:pos x="16" y="20"/>
                </a:cxn>
                <a:cxn ang="0">
                  <a:pos x="16" y="19"/>
                </a:cxn>
                <a:cxn ang="0">
                  <a:pos x="13" y="16"/>
                </a:cxn>
                <a:cxn ang="0">
                  <a:pos x="12" y="15"/>
                </a:cxn>
                <a:cxn ang="0">
                  <a:pos x="12" y="12"/>
                </a:cxn>
                <a:cxn ang="0">
                  <a:pos x="12" y="12"/>
                </a:cxn>
                <a:cxn ang="0">
                  <a:pos x="12" y="11"/>
                </a:cxn>
                <a:cxn ang="0">
                  <a:pos x="8" y="8"/>
                </a:cxn>
                <a:cxn ang="0">
                  <a:pos x="15" y="12"/>
                </a:cxn>
              </a:cxnLst>
              <a:rect l="0" t="0" r="0" b="0"/>
              <a:pathLst>
                <a:path w="25" h="31">
                  <a:moveTo>
                    <a:pt x="20" y="15"/>
                  </a:moveTo>
                  <a:cubicBezTo>
                    <a:pt x="20" y="14"/>
                    <a:pt x="19" y="13"/>
                    <a:pt x="16" y="10"/>
                  </a:cubicBezTo>
                  <a:cubicBezTo>
                    <a:pt x="18" y="12"/>
                    <a:pt x="18" y="12"/>
                    <a:pt x="18" y="12"/>
                  </a:cubicBezTo>
                  <a:cubicBezTo>
                    <a:pt x="17" y="11"/>
                    <a:pt x="15" y="8"/>
                    <a:pt x="12" y="5"/>
                  </a:cubicBezTo>
                  <a:cubicBezTo>
                    <a:pt x="13" y="7"/>
                    <a:pt x="13" y="7"/>
                    <a:pt x="13" y="7"/>
                  </a:cubicBezTo>
                  <a:cubicBezTo>
                    <a:pt x="15" y="9"/>
                    <a:pt x="10" y="4"/>
                    <a:pt x="9" y="3"/>
                  </a:cubicBezTo>
                  <a:cubicBezTo>
                    <a:pt x="9" y="4"/>
                    <a:pt x="16" y="11"/>
                    <a:pt x="14" y="9"/>
                  </a:cubicBezTo>
                  <a:cubicBezTo>
                    <a:pt x="14" y="10"/>
                    <a:pt x="12" y="8"/>
                    <a:pt x="11" y="7"/>
                  </a:cubicBezTo>
                  <a:cubicBezTo>
                    <a:pt x="10" y="7"/>
                    <a:pt x="15" y="11"/>
                    <a:pt x="15" y="12"/>
                  </a:cubicBezTo>
                  <a:cubicBezTo>
                    <a:pt x="2" y="0"/>
                    <a:pt x="18" y="16"/>
                    <a:pt x="9" y="9"/>
                  </a:cubicBezTo>
                  <a:cubicBezTo>
                    <a:pt x="10" y="10"/>
                    <a:pt x="9" y="10"/>
                    <a:pt x="11" y="12"/>
                  </a:cubicBezTo>
                  <a:cubicBezTo>
                    <a:pt x="8" y="9"/>
                    <a:pt x="11" y="13"/>
                    <a:pt x="7" y="9"/>
                  </a:cubicBezTo>
                  <a:cubicBezTo>
                    <a:pt x="15" y="16"/>
                    <a:pt x="2" y="8"/>
                    <a:pt x="13" y="16"/>
                  </a:cubicBezTo>
                  <a:cubicBezTo>
                    <a:pt x="9" y="14"/>
                    <a:pt x="13" y="16"/>
                    <a:pt x="11" y="15"/>
                  </a:cubicBezTo>
                  <a:cubicBezTo>
                    <a:pt x="9" y="14"/>
                    <a:pt x="9" y="14"/>
                    <a:pt x="9" y="14"/>
                  </a:cubicBezTo>
                  <a:cubicBezTo>
                    <a:pt x="7" y="12"/>
                    <a:pt x="13" y="17"/>
                    <a:pt x="8" y="14"/>
                  </a:cubicBezTo>
                  <a:cubicBezTo>
                    <a:pt x="7" y="14"/>
                    <a:pt x="11" y="16"/>
                    <a:pt x="14" y="18"/>
                  </a:cubicBezTo>
                  <a:cubicBezTo>
                    <a:pt x="12" y="18"/>
                    <a:pt x="11" y="17"/>
                    <a:pt x="6" y="14"/>
                  </a:cubicBezTo>
                  <a:cubicBezTo>
                    <a:pt x="12" y="18"/>
                    <a:pt x="9" y="16"/>
                    <a:pt x="11" y="18"/>
                  </a:cubicBezTo>
                  <a:cubicBezTo>
                    <a:pt x="12" y="18"/>
                    <a:pt x="13" y="19"/>
                    <a:pt x="15" y="20"/>
                  </a:cubicBezTo>
                  <a:cubicBezTo>
                    <a:pt x="14" y="20"/>
                    <a:pt x="18" y="23"/>
                    <a:pt x="19" y="24"/>
                  </a:cubicBezTo>
                  <a:cubicBezTo>
                    <a:pt x="13" y="21"/>
                    <a:pt x="19" y="23"/>
                    <a:pt x="14" y="21"/>
                  </a:cubicBezTo>
                  <a:cubicBezTo>
                    <a:pt x="12" y="19"/>
                    <a:pt x="12" y="19"/>
                    <a:pt x="8" y="16"/>
                  </a:cubicBezTo>
                  <a:cubicBezTo>
                    <a:pt x="8" y="16"/>
                    <a:pt x="8" y="18"/>
                    <a:pt x="10" y="20"/>
                  </a:cubicBezTo>
                  <a:cubicBezTo>
                    <a:pt x="9" y="19"/>
                    <a:pt x="8" y="18"/>
                    <a:pt x="7" y="18"/>
                  </a:cubicBezTo>
                  <a:cubicBezTo>
                    <a:pt x="4" y="17"/>
                    <a:pt x="13" y="22"/>
                    <a:pt x="10" y="21"/>
                  </a:cubicBezTo>
                  <a:cubicBezTo>
                    <a:pt x="7" y="19"/>
                    <a:pt x="7" y="19"/>
                    <a:pt x="7" y="19"/>
                  </a:cubicBezTo>
                  <a:cubicBezTo>
                    <a:pt x="11" y="21"/>
                    <a:pt x="5" y="19"/>
                    <a:pt x="7" y="21"/>
                  </a:cubicBezTo>
                  <a:cubicBezTo>
                    <a:pt x="11" y="23"/>
                    <a:pt x="11" y="23"/>
                    <a:pt x="11" y="23"/>
                  </a:cubicBezTo>
                  <a:cubicBezTo>
                    <a:pt x="3" y="19"/>
                    <a:pt x="15" y="25"/>
                    <a:pt x="9" y="23"/>
                  </a:cubicBezTo>
                  <a:cubicBezTo>
                    <a:pt x="14" y="26"/>
                    <a:pt x="17" y="27"/>
                    <a:pt x="17" y="28"/>
                  </a:cubicBezTo>
                  <a:cubicBezTo>
                    <a:pt x="12" y="26"/>
                    <a:pt x="12" y="26"/>
                    <a:pt x="12" y="26"/>
                  </a:cubicBezTo>
                  <a:cubicBezTo>
                    <a:pt x="16" y="27"/>
                    <a:pt x="7" y="23"/>
                    <a:pt x="5" y="21"/>
                  </a:cubicBezTo>
                  <a:cubicBezTo>
                    <a:pt x="7" y="23"/>
                    <a:pt x="4" y="22"/>
                    <a:pt x="8" y="24"/>
                  </a:cubicBezTo>
                  <a:cubicBezTo>
                    <a:pt x="4" y="22"/>
                    <a:pt x="4" y="22"/>
                    <a:pt x="4" y="22"/>
                  </a:cubicBezTo>
                  <a:cubicBezTo>
                    <a:pt x="3" y="22"/>
                    <a:pt x="13" y="26"/>
                    <a:pt x="9" y="25"/>
                  </a:cubicBezTo>
                  <a:cubicBezTo>
                    <a:pt x="6" y="24"/>
                    <a:pt x="6" y="24"/>
                    <a:pt x="6" y="24"/>
                  </a:cubicBezTo>
                  <a:cubicBezTo>
                    <a:pt x="6" y="25"/>
                    <a:pt x="0" y="24"/>
                    <a:pt x="7" y="27"/>
                  </a:cubicBezTo>
                  <a:cubicBezTo>
                    <a:pt x="9" y="28"/>
                    <a:pt x="15" y="30"/>
                    <a:pt x="17" y="31"/>
                  </a:cubicBezTo>
                  <a:cubicBezTo>
                    <a:pt x="15" y="30"/>
                    <a:pt x="11" y="28"/>
                    <a:pt x="9" y="27"/>
                  </a:cubicBezTo>
                  <a:cubicBezTo>
                    <a:pt x="13" y="28"/>
                    <a:pt x="13" y="28"/>
                    <a:pt x="13" y="28"/>
                  </a:cubicBezTo>
                  <a:cubicBezTo>
                    <a:pt x="10" y="27"/>
                    <a:pt x="9" y="26"/>
                    <a:pt x="6" y="25"/>
                  </a:cubicBezTo>
                  <a:cubicBezTo>
                    <a:pt x="4" y="24"/>
                    <a:pt x="10" y="27"/>
                    <a:pt x="8" y="25"/>
                  </a:cubicBezTo>
                  <a:cubicBezTo>
                    <a:pt x="12" y="27"/>
                    <a:pt x="13" y="28"/>
                    <a:pt x="17" y="29"/>
                  </a:cubicBezTo>
                  <a:cubicBezTo>
                    <a:pt x="15" y="28"/>
                    <a:pt x="15" y="28"/>
                    <a:pt x="15" y="28"/>
                  </a:cubicBezTo>
                  <a:cubicBezTo>
                    <a:pt x="17" y="29"/>
                    <a:pt x="16" y="29"/>
                    <a:pt x="18" y="29"/>
                  </a:cubicBezTo>
                  <a:cubicBezTo>
                    <a:pt x="12" y="27"/>
                    <a:pt x="21" y="30"/>
                    <a:pt x="18" y="28"/>
                  </a:cubicBezTo>
                  <a:cubicBezTo>
                    <a:pt x="17" y="28"/>
                    <a:pt x="17" y="28"/>
                    <a:pt x="17" y="28"/>
                  </a:cubicBezTo>
                  <a:cubicBezTo>
                    <a:pt x="15" y="27"/>
                    <a:pt x="15" y="27"/>
                    <a:pt x="14" y="27"/>
                  </a:cubicBezTo>
                  <a:cubicBezTo>
                    <a:pt x="18" y="28"/>
                    <a:pt x="17" y="28"/>
                    <a:pt x="19" y="28"/>
                  </a:cubicBezTo>
                  <a:cubicBezTo>
                    <a:pt x="17" y="27"/>
                    <a:pt x="12" y="25"/>
                    <a:pt x="13" y="25"/>
                  </a:cubicBezTo>
                  <a:cubicBezTo>
                    <a:pt x="18" y="27"/>
                    <a:pt x="15" y="25"/>
                    <a:pt x="20" y="27"/>
                  </a:cubicBezTo>
                  <a:cubicBezTo>
                    <a:pt x="15" y="25"/>
                    <a:pt x="18" y="26"/>
                    <a:pt x="15" y="25"/>
                  </a:cubicBezTo>
                  <a:cubicBezTo>
                    <a:pt x="14" y="24"/>
                    <a:pt x="15" y="24"/>
                    <a:pt x="18" y="26"/>
                  </a:cubicBezTo>
                  <a:cubicBezTo>
                    <a:pt x="18" y="26"/>
                    <a:pt x="18" y="26"/>
                    <a:pt x="18" y="26"/>
                  </a:cubicBezTo>
                  <a:cubicBezTo>
                    <a:pt x="19" y="26"/>
                    <a:pt x="19" y="26"/>
                    <a:pt x="19" y="26"/>
                  </a:cubicBezTo>
                  <a:cubicBezTo>
                    <a:pt x="20" y="27"/>
                    <a:pt x="20" y="27"/>
                    <a:pt x="20" y="27"/>
                  </a:cubicBezTo>
                  <a:cubicBezTo>
                    <a:pt x="20" y="27"/>
                    <a:pt x="16" y="25"/>
                    <a:pt x="19" y="26"/>
                  </a:cubicBezTo>
                  <a:cubicBezTo>
                    <a:pt x="20" y="27"/>
                    <a:pt x="20" y="27"/>
                    <a:pt x="21" y="27"/>
                  </a:cubicBezTo>
                  <a:cubicBezTo>
                    <a:pt x="22" y="27"/>
                    <a:pt x="13" y="22"/>
                    <a:pt x="18" y="25"/>
                  </a:cubicBezTo>
                  <a:cubicBezTo>
                    <a:pt x="16" y="23"/>
                    <a:pt x="16" y="23"/>
                    <a:pt x="11" y="20"/>
                  </a:cubicBezTo>
                  <a:cubicBezTo>
                    <a:pt x="13" y="21"/>
                    <a:pt x="17" y="23"/>
                    <a:pt x="16" y="23"/>
                  </a:cubicBezTo>
                  <a:cubicBezTo>
                    <a:pt x="12" y="20"/>
                    <a:pt x="18" y="23"/>
                    <a:pt x="15" y="21"/>
                  </a:cubicBezTo>
                  <a:cubicBezTo>
                    <a:pt x="19" y="24"/>
                    <a:pt x="16" y="22"/>
                    <a:pt x="20" y="25"/>
                  </a:cubicBezTo>
                  <a:cubicBezTo>
                    <a:pt x="22" y="26"/>
                    <a:pt x="17" y="22"/>
                    <a:pt x="18" y="22"/>
                  </a:cubicBezTo>
                  <a:cubicBezTo>
                    <a:pt x="21" y="24"/>
                    <a:pt x="21" y="24"/>
                    <a:pt x="21" y="24"/>
                  </a:cubicBezTo>
                  <a:cubicBezTo>
                    <a:pt x="20" y="23"/>
                    <a:pt x="16" y="21"/>
                    <a:pt x="20" y="23"/>
                  </a:cubicBezTo>
                  <a:cubicBezTo>
                    <a:pt x="17" y="21"/>
                    <a:pt x="17" y="21"/>
                    <a:pt x="17" y="21"/>
                  </a:cubicBezTo>
                  <a:cubicBezTo>
                    <a:pt x="19" y="22"/>
                    <a:pt x="18" y="21"/>
                    <a:pt x="21" y="23"/>
                  </a:cubicBezTo>
                  <a:cubicBezTo>
                    <a:pt x="16" y="19"/>
                    <a:pt x="16" y="19"/>
                    <a:pt x="16" y="19"/>
                  </a:cubicBezTo>
                  <a:cubicBezTo>
                    <a:pt x="22" y="23"/>
                    <a:pt x="17" y="19"/>
                    <a:pt x="12" y="15"/>
                  </a:cubicBezTo>
                  <a:cubicBezTo>
                    <a:pt x="13" y="15"/>
                    <a:pt x="14" y="15"/>
                    <a:pt x="15" y="16"/>
                  </a:cubicBezTo>
                  <a:cubicBezTo>
                    <a:pt x="17" y="18"/>
                    <a:pt x="17" y="18"/>
                    <a:pt x="17" y="18"/>
                  </a:cubicBezTo>
                  <a:cubicBezTo>
                    <a:pt x="17" y="18"/>
                    <a:pt x="20" y="20"/>
                    <a:pt x="16" y="16"/>
                  </a:cubicBezTo>
                  <a:cubicBezTo>
                    <a:pt x="15" y="15"/>
                    <a:pt x="19" y="19"/>
                    <a:pt x="20" y="19"/>
                  </a:cubicBezTo>
                  <a:cubicBezTo>
                    <a:pt x="14" y="14"/>
                    <a:pt x="25" y="22"/>
                    <a:pt x="16" y="14"/>
                  </a:cubicBezTo>
                  <a:cubicBezTo>
                    <a:pt x="16" y="14"/>
                    <a:pt x="14" y="13"/>
                    <a:pt x="14" y="13"/>
                  </a:cubicBezTo>
                  <a:cubicBezTo>
                    <a:pt x="13" y="12"/>
                    <a:pt x="11" y="11"/>
                    <a:pt x="11" y="11"/>
                  </a:cubicBezTo>
                  <a:cubicBezTo>
                    <a:pt x="11" y="10"/>
                    <a:pt x="14" y="13"/>
                    <a:pt x="13" y="11"/>
                  </a:cubicBezTo>
                  <a:cubicBezTo>
                    <a:pt x="19" y="16"/>
                    <a:pt x="19" y="16"/>
                    <a:pt x="19" y="16"/>
                  </a:cubicBezTo>
                  <a:cubicBezTo>
                    <a:pt x="25" y="21"/>
                    <a:pt x="12" y="8"/>
                    <a:pt x="20" y="1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 name="Freeform 410">
              <a:extLst>
                <a:ext uri="{FF2B5EF4-FFF2-40B4-BE49-F238E27FC236}">
                  <a16:creationId xmlns:a16="http://schemas.microsoft.com/office/drawing/2014/main" xmlns="" id="{59AF538D-DF2D-4579-8A4A-3C44629FCEE0}"/>
                </a:ext>
              </a:extLst>
            </p:cNvPr>
            <p:cNvSpPr/>
            <p:nvPr/>
          </p:nvSpPr>
          <p:spPr>
            <a:xfrm>
              <a:off x="4622" y="2780"/>
              <a:ext cx="2" cy="1"/>
            </a:xfrm>
            <a:custGeom>
              <a:avLst/>
              <a:gdLst/>
              <a:ahLst/>
              <a:cxnLst>
                <a:cxn ang="0">
                  <a:pos x="0" y="0"/>
                </a:cxn>
                <a:cxn ang="0">
                  <a:pos x="2" y="1"/>
                </a:cxn>
                <a:cxn ang="0">
                  <a:pos x="0" y="0"/>
                </a:cxn>
                <a:cxn ang="0">
                  <a:pos x="0" y="0"/>
                </a:cxn>
              </a:cxnLst>
              <a:rect l="0" t="0" r="0" b="0"/>
              <a:pathLst>
                <a:path w="3" h="2">
                  <a:moveTo>
                    <a:pt x="0" y="0"/>
                  </a:moveTo>
                  <a:cubicBezTo>
                    <a:pt x="3" y="2"/>
                    <a:pt x="3" y="2"/>
                    <a:pt x="3" y="2"/>
                  </a:cubicBezTo>
                  <a:cubicBezTo>
                    <a:pt x="1" y="0"/>
                    <a:pt x="1" y="0"/>
                    <a:pt x="1" y="0"/>
                  </a:cubicBezTo>
                  <a:cubicBezTo>
                    <a:pt x="1" y="0"/>
                    <a:pt x="1"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 name="Rectangle 411">
              <a:extLst>
                <a:ext uri="{FF2B5EF4-FFF2-40B4-BE49-F238E27FC236}">
                  <a16:creationId xmlns:a16="http://schemas.microsoft.com/office/drawing/2014/main" xmlns="" id="{5D04390F-B9BE-4302-A08D-546BDE9FB5BD}"/>
                </a:ext>
              </a:extLst>
            </p:cNvPr>
            <p:cNvSpPr/>
            <p:nvPr/>
          </p:nvSpPr>
          <p:spPr>
            <a:xfrm>
              <a:off x="4622" y="2779"/>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81" name="Freeform 412">
              <a:extLst>
                <a:ext uri="{FF2B5EF4-FFF2-40B4-BE49-F238E27FC236}">
                  <a16:creationId xmlns:a16="http://schemas.microsoft.com/office/drawing/2014/main" xmlns="" id="{55C1D4CC-D54E-4C61-90F2-FB220BB29E60}"/>
                </a:ext>
              </a:extLst>
            </p:cNvPr>
            <p:cNvSpPr/>
            <p:nvPr/>
          </p:nvSpPr>
          <p:spPr>
            <a:xfrm>
              <a:off x="4623" y="2775"/>
              <a:ext cx="2" cy="1"/>
            </a:xfrm>
            <a:custGeom>
              <a:avLst/>
              <a:gdLst/>
              <a:ahLst/>
              <a:cxnLst>
                <a:cxn ang="0">
                  <a:pos x="1" y="1"/>
                </a:cxn>
                <a:cxn ang="0">
                  <a:pos x="1" y="1"/>
                </a:cxn>
                <a:cxn ang="0">
                  <a:pos x="1" y="1"/>
                </a:cxn>
              </a:cxnLst>
              <a:rect l="0" t="0" r="0" b="0"/>
              <a:pathLst>
                <a:path w="2" h="1">
                  <a:moveTo>
                    <a:pt x="1" y="1"/>
                  </a:moveTo>
                  <a:cubicBezTo>
                    <a:pt x="1" y="1"/>
                    <a:pt x="2" y="1"/>
                    <a:pt x="1" y="1"/>
                  </a:cubicBezTo>
                  <a:cubicBezTo>
                    <a:pt x="1" y="0"/>
                    <a:pt x="0"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 name="Freeform 413">
              <a:extLst>
                <a:ext uri="{FF2B5EF4-FFF2-40B4-BE49-F238E27FC236}">
                  <a16:creationId xmlns:a16="http://schemas.microsoft.com/office/drawing/2014/main" xmlns="" id="{30656912-8F58-41DE-8297-AC45149D67EB}"/>
                </a:ext>
              </a:extLst>
            </p:cNvPr>
            <p:cNvSpPr/>
            <p:nvPr/>
          </p:nvSpPr>
          <p:spPr>
            <a:xfrm>
              <a:off x="4622" y="2773"/>
              <a:ext cx="1" cy="1"/>
            </a:xfrm>
            <a:custGeom>
              <a:avLst/>
              <a:gdLst/>
              <a:ahLst/>
              <a:cxnLst>
                <a:cxn ang="0">
                  <a:pos x="1" y="1"/>
                </a:cxn>
                <a:cxn ang="0">
                  <a:pos x="0" y="0"/>
                </a:cxn>
                <a:cxn ang="0">
                  <a:pos x="1" y="1"/>
                </a:cxn>
                <a:cxn ang="0">
                  <a:pos x="1" y="1"/>
                </a:cxn>
              </a:cxnLst>
              <a:rect l="0" t="0" r="0" b="0"/>
              <a:pathLst>
                <a:path w="1" h="1">
                  <a:moveTo>
                    <a:pt x="1" y="1"/>
                  </a:moveTo>
                  <a:lnTo>
                    <a:pt x="0" y="0"/>
                  </a:lnTo>
                  <a:lnTo>
                    <a:pt x="1" y="1"/>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 name="Freeform 414">
              <a:extLst>
                <a:ext uri="{FF2B5EF4-FFF2-40B4-BE49-F238E27FC236}">
                  <a16:creationId xmlns:a16="http://schemas.microsoft.com/office/drawing/2014/main" xmlns="" id="{165110DB-EE01-4B28-AF64-00F80C42FC92}"/>
                </a:ext>
              </a:extLst>
            </p:cNvPr>
            <p:cNvSpPr/>
            <p:nvPr/>
          </p:nvSpPr>
          <p:spPr>
            <a:xfrm>
              <a:off x="4614" y="2758"/>
              <a:ext cx="13" cy="18"/>
            </a:xfrm>
            <a:custGeom>
              <a:avLst/>
              <a:gdLst/>
              <a:ahLst/>
              <a:cxnLst>
                <a:cxn ang="0">
                  <a:pos x="11" y="7"/>
                </a:cxn>
                <a:cxn ang="0">
                  <a:pos x="10" y="3"/>
                </a:cxn>
                <a:cxn ang="0">
                  <a:pos x="12" y="6"/>
                </a:cxn>
                <a:cxn ang="0">
                  <a:pos x="9" y="0"/>
                </a:cxn>
                <a:cxn ang="0">
                  <a:pos x="7" y="6"/>
                </a:cxn>
                <a:cxn ang="0">
                  <a:pos x="5" y="3"/>
                </a:cxn>
                <a:cxn ang="0">
                  <a:pos x="7" y="8"/>
                </a:cxn>
                <a:cxn ang="0">
                  <a:pos x="4" y="4"/>
                </a:cxn>
                <a:cxn ang="0">
                  <a:pos x="4" y="7"/>
                </a:cxn>
                <a:cxn ang="0">
                  <a:pos x="5" y="8"/>
                </a:cxn>
                <a:cxn ang="0">
                  <a:pos x="4" y="7"/>
                </a:cxn>
                <a:cxn ang="0">
                  <a:pos x="5" y="8"/>
                </a:cxn>
                <a:cxn ang="0">
                  <a:pos x="4" y="9"/>
                </a:cxn>
                <a:cxn ang="0">
                  <a:pos x="4" y="8"/>
                </a:cxn>
                <a:cxn ang="0">
                  <a:pos x="4" y="10"/>
                </a:cxn>
                <a:cxn ang="0">
                  <a:pos x="3" y="7"/>
                </a:cxn>
                <a:cxn ang="0">
                  <a:pos x="5" y="11"/>
                </a:cxn>
                <a:cxn ang="0">
                  <a:pos x="7" y="14"/>
                </a:cxn>
                <a:cxn ang="0">
                  <a:pos x="6" y="11"/>
                </a:cxn>
                <a:cxn ang="0">
                  <a:pos x="6" y="11"/>
                </a:cxn>
                <a:cxn ang="0">
                  <a:pos x="5" y="10"/>
                </a:cxn>
                <a:cxn ang="0">
                  <a:pos x="8" y="14"/>
                </a:cxn>
                <a:cxn ang="0">
                  <a:pos x="11" y="15"/>
                </a:cxn>
                <a:cxn ang="0">
                  <a:pos x="11" y="15"/>
                </a:cxn>
                <a:cxn ang="0">
                  <a:pos x="10" y="14"/>
                </a:cxn>
                <a:cxn ang="0">
                  <a:pos x="8" y="12"/>
                </a:cxn>
                <a:cxn ang="0">
                  <a:pos x="5" y="8"/>
                </a:cxn>
                <a:cxn ang="0">
                  <a:pos x="6" y="8"/>
                </a:cxn>
                <a:cxn ang="0">
                  <a:pos x="8" y="11"/>
                </a:cxn>
                <a:cxn ang="0">
                  <a:pos x="8" y="10"/>
                </a:cxn>
                <a:cxn ang="0">
                  <a:pos x="11" y="14"/>
                </a:cxn>
                <a:cxn ang="0">
                  <a:pos x="8" y="10"/>
                </a:cxn>
                <a:cxn ang="0">
                  <a:pos x="9" y="8"/>
                </a:cxn>
                <a:cxn ang="0">
                  <a:pos x="10" y="10"/>
                </a:cxn>
                <a:cxn ang="0">
                  <a:pos x="8" y="7"/>
                </a:cxn>
                <a:cxn ang="0">
                  <a:pos x="11" y="8"/>
                </a:cxn>
                <a:cxn ang="0">
                  <a:pos x="9" y="7"/>
                </a:cxn>
                <a:cxn ang="0">
                  <a:pos x="11" y="7"/>
                </a:cxn>
                <a:cxn ang="0">
                  <a:pos x="11" y="7"/>
                </a:cxn>
                <a:cxn ang="0">
                  <a:pos x="8" y="2"/>
                </a:cxn>
                <a:cxn ang="0">
                  <a:pos x="11" y="7"/>
                </a:cxn>
              </a:cxnLst>
              <a:rect l="0" t="0" r="0" b="0"/>
              <a:pathLst>
                <a:path w="16" h="23">
                  <a:moveTo>
                    <a:pt x="14" y="9"/>
                  </a:moveTo>
                  <a:cubicBezTo>
                    <a:pt x="13" y="5"/>
                    <a:pt x="13" y="5"/>
                    <a:pt x="13" y="5"/>
                  </a:cubicBezTo>
                  <a:cubicBezTo>
                    <a:pt x="14" y="7"/>
                    <a:pt x="13" y="4"/>
                    <a:pt x="15" y="8"/>
                  </a:cubicBezTo>
                  <a:cubicBezTo>
                    <a:pt x="12" y="3"/>
                    <a:pt x="16" y="7"/>
                    <a:pt x="12" y="0"/>
                  </a:cubicBezTo>
                  <a:cubicBezTo>
                    <a:pt x="11" y="3"/>
                    <a:pt x="6" y="1"/>
                    <a:pt x="9" y="8"/>
                  </a:cubicBezTo>
                  <a:cubicBezTo>
                    <a:pt x="7" y="5"/>
                    <a:pt x="7" y="5"/>
                    <a:pt x="7" y="5"/>
                  </a:cubicBezTo>
                  <a:cubicBezTo>
                    <a:pt x="10" y="11"/>
                    <a:pt x="2" y="0"/>
                    <a:pt x="9" y="11"/>
                  </a:cubicBezTo>
                  <a:cubicBezTo>
                    <a:pt x="5" y="6"/>
                    <a:pt x="5" y="6"/>
                    <a:pt x="5" y="6"/>
                  </a:cubicBezTo>
                  <a:cubicBezTo>
                    <a:pt x="3" y="5"/>
                    <a:pt x="10" y="14"/>
                    <a:pt x="5" y="9"/>
                  </a:cubicBezTo>
                  <a:cubicBezTo>
                    <a:pt x="7" y="11"/>
                    <a:pt x="7" y="11"/>
                    <a:pt x="7" y="11"/>
                  </a:cubicBezTo>
                  <a:cubicBezTo>
                    <a:pt x="6" y="10"/>
                    <a:pt x="6" y="10"/>
                    <a:pt x="6" y="10"/>
                  </a:cubicBezTo>
                  <a:cubicBezTo>
                    <a:pt x="7" y="11"/>
                    <a:pt x="7" y="11"/>
                    <a:pt x="7" y="11"/>
                  </a:cubicBezTo>
                  <a:cubicBezTo>
                    <a:pt x="8" y="13"/>
                    <a:pt x="8" y="13"/>
                    <a:pt x="6" y="12"/>
                  </a:cubicBezTo>
                  <a:cubicBezTo>
                    <a:pt x="5" y="10"/>
                    <a:pt x="6" y="11"/>
                    <a:pt x="6" y="11"/>
                  </a:cubicBezTo>
                  <a:cubicBezTo>
                    <a:pt x="4" y="9"/>
                    <a:pt x="7" y="13"/>
                    <a:pt x="6" y="13"/>
                  </a:cubicBezTo>
                  <a:cubicBezTo>
                    <a:pt x="5" y="11"/>
                    <a:pt x="5" y="10"/>
                    <a:pt x="4" y="10"/>
                  </a:cubicBezTo>
                  <a:cubicBezTo>
                    <a:pt x="5" y="12"/>
                    <a:pt x="0" y="8"/>
                    <a:pt x="7" y="15"/>
                  </a:cubicBezTo>
                  <a:cubicBezTo>
                    <a:pt x="8" y="16"/>
                    <a:pt x="9" y="17"/>
                    <a:pt x="9" y="18"/>
                  </a:cubicBezTo>
                  <a:cubicBezTo>
                    <a:pt x="12" y="20"/>
                    <a:pt x="9" y="17"/>
                    <a:pt x="8" y="15"/>
                  </a:cubicBezTo>
                  <a:cubicBezTo>
                    <a:pt x="8" y="15"/>
                    <a:pt x="8" y="15"/>
                    <a:pt x="8" y="15"/>
                  </a:cubicBezTo>
                  <a:cubicBezTo>
                    <a:pt x="2" y="8"/>
                    <a:pt x="9" y="16"/>
                    <a:pt x="7" y="13"/>
                  </a:cubicBezTo>
                  <a:cubicBezTo>
                    <a:pt x="10" y="16"/>
                    <a:pt x="9" y="16"/>
                    <a:pt x="11" y="18"/>
                  </a:cubicBezTo>
                  <a:cubicBezTo>
                    <a:pt x="16" y="23"/>
                    <a:pt x="8" y="13"/>
                    <a:pt x="14" y="20"/>
                  </a:cubicBezTo>
                  <a:cubicBezTo>
                    <a:pt x="14" y="20"/>
                    <a:pt x="14" y="20"/>
                    <a:pt x="14" y="20"/>
                  </a:cubicBezTo>
                  <a:cubicBezTo>
                    <a:pt x="15" y="20"/>
                    <a:pt x="14" y="19"/>
                    <a:pt x="13" y="18"/>
                  </a:cubicBezTo>
                  <a:cubicBezTo>
                    <a:pt x="11" y="16"/>
                    <a:pt x="11" y="16"/>
                    <a:pt x="11" y="16"/>
                  </a:cubicBezTo>
                  <a:cubicBezTo>
                    <a:pt x="11" y="16"/>
                    <a:pt x="8" y="12"/>
                    <a:pt x="7" y="11"/>
                  </a:cubicBezTo>
                  <a:cubicBezTo>
                    <a:pt x="10" y="14"/>
                    <a:pt x="6" y="9"/>
                    <a:pt x="8" y="11"/>
                  </a:cubicBezTo>
                  <a:cubicBezTo>
                    <a:pt x="10" y="14"/>
                    <a:pt x="10" y="14"/>
                    <a:pt x="11" y="15"/>
                  </a:cubicBezTo>
                  <a:cubicBezTo>
                    <a:pt x="10" y="13"/>
                    <a:pt x="10" y="13"/>
                    <a:pt x="10" y="13"/>
                  </a:cubicBezTo>
                  <a:cubicBezTo>
                    <a:pt x="10" y="13"/>
                    <a:pt x="12" y="16"/>
                    <a:pt x="14" y="18"/>
                  </a:cubicBezTo>
                  <a:cubicBezTo>
                    <a:pt x="12" y="15"/>
                    <a:pt x="12" y="16"/>
                    <a:pt x="10" y="13"/>
                  </a:cubicBezTo>
                  <a:cubicBezTo>
                    <a:pt x="13" y="16"/>
                    <a:pt x="13" y="14"/>
                    <a:pt x="12" y="11"/>
                  </a:cubicBezTo>
                  <a:cubicBezTo>
                    <a:pt x="12" y="12"/>
                    <a:pt x="14" y="14"/>
                    <a:pt x="13" y="14"/>
                  </a:cubicBezTo>
                  <a:cubicBezTo>
                    <a:pt x="14" y="15"/>
                    <a:pt x="13" y="13"/>
                    <a:pt x="11" y="10"/>
                  </a:cubicBezTo>
                  <a:cubicBezTo>
                    <a:pt x="10" y="8"/>
                    <a:pt x="12" y="9"/>
                    <a:pt x="14" y="11"/>
                  </a:cubicBezTo>
                  <a:cubicBezTo>
                    <a:pt x="12" y="9"/>
                    <a:pt x="12" y="9"/>
                    <a:pt x="12" y="9"/>
                  </a:cubicBezTo>
                  <a:cubicBezTo>
                    <a:pt x="10" y="5"/>
                    <a:pt x="15" y="12"/>
                    <a:pt x="14" y="9"/>
                  </a:cubicBezTo>
                  <a:cubicBezTo>
                    <a:pt x="14" y="9"/>
                    <a:pt x="14" y="9"/>
                    <a:pt x="14" y="9"/>
                  </a:cubicBezTo>
                  <a:cubicBezTo>
                    <a:pt x="14" y="8"/>
                    <a:pt x="10" y="2"/>
                    <a:pt x="11" y="3"/>
                  </a:cubicBezTo>
                  <a:cubicBezTo>
                    <a:pt x="13" y="6"/>
                    <a:pt x="13" y="6"/>
                    <a:pt x="14"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 name="Freeform 415">
              <a:extLst>
                <a:ext uri="{FF2B5EF4-FFF2-40B4-BE49-F238E27FC236}">
                  <a16:creationId xmlns:a16="http://schemas.microsoft.com/office/drawing/2014/main" xmlns="" id="{CFC481EA-B664-4793-A44F-BD8688F68368}"/>
                </a:ext>
              </a:extLst>
            </p:cNvPr>
            <p:cNvSpPr/>
            <p:nvPr/>
          </p:nvSpPr>
          <p:spPr>
            <a:xfrm>
              <a:off x="4623" y="2757"/>
              <a:ext cx="3" cy="6"/>
            </a:xfrm>
            <a:custGeom>
              <a:avLst/>
              <a:gdLst/>
              <a:ahLst/>
              <a:cxnLst>
                <a:cxn ang="0">
                  <a:pos x="1" y="2"/>
                </a:cxn>
                <a:cxn ang="0">
                  <a:pos x="3" y="6"/>
                </a:cxn>
                <a:cxn ang="0">
                  <a:pos x="0" y="0"/>
                </a:cxn>
                <a:cxn ang="0">
                  <a:pos x="0" y="1"/>
                </a:cxn>
                <a:cxn ang="0">
                  <a:pos x="1" y="2"/>
                </a:cxn>
              </a:cxnLst>
              <a:rect l="0" t="0" r="0" b="0"/>
              <a:pathLst>
                <a:path w="4" h="7">
                  <a:moveTo>
                    <a:pt x="2" y="3"/>
                  </a:moveTo>
                  <a:cubicBezTo>
                    <a:pt x="4" y="7"/>
                    <a:pt x="4" y="7"/>
                    <a:pt x="4" y="7"/>
                  </a:cubicBezTo>
                  <a:cubicBezTo>
                    <a:pt x="4" y="7"/>
                    <a:pt x="2" y="3"/>
                    <a:pt x="1" y="0"/>
                  </a:cubicBezTo>
                  <a:cubicBezTo>
                    <a:pt x="1" y="1"/>
                    <a:pt x="0" y="0"/>
                    <a:pt x="1" y="2"/>
                  </a:cubicBezTo>
                  <a:cubicBezTo>
                    <a:pt x="2" y="2"/>
                    <a:pt x="2" y="4"/>
                    <a:pt x="2"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 name="Freeform 416">
              <a:extLst>
                <a:ext uri="{FF2B5EF4-FFF2-40B4-BE49-F238E27FC236}">
                  <a16:creationId xmlns:a16="http://schemas.microsoft.com/office/drawing/2014/main" xmlns="" id="{D0F71A2B-5901-43C9-9F13-D6860FA96D85}"/>
                </a:ext>
              </a:extLst>
            </p:cNvPr>
            <p:cNvSpPr/>
            <p:nvPr/>
          </p:nvSpPr>
          <p:spPr>
            <a:xfrm>
              <a:off x="4623" y="2749"/>
              <a:ext cx="8" cy="16"/>
            </a:xfrm>
            <a:custGeom>
              <a:avLst/>
              <a:gdLst/>
              <a:ahLst/>
              <a:cxnLst>
                <a:cxn ang="0">
                  <a:pos x="4" y="8"/>
                </a:cxn>
                <a:cxn ang="0">
                  <a:pos x="4" y="5"/>
                </a:cxn>
                <a:cxn ang="0">
                  <a:pos x="1" y="5"/>
                </a:cxn>
                <a:cxn ang="0">
                  <a:pos x="3" y="10"/>
                </a:cxn>
                <a:cxn ang="0">
                  <a:pos x="1" y="8"/>
                </a:cxn>
                <a:cxn ang="0">
                  <a:pos x="3" y="11"/>
                </a:cxn>
                <a:cxn ang="0">
                  <a:pos x="2" y="9"/>
                </a:cxn>
                <a:cxn ang="0">
                  <a:pos x="3" y="12"/>
                </a:cxn>
                <a:cxn ang="0">
                  <a:pos x="3" y="11"/>
                </a:cxn>
                <a:cxn ang="0">
                  <a:pos x="4" y="12"/>
                </a:cxn>
                <a:cxn ang="0">
                  <a:pos x="3" y="8"/>
                </a:cxn>
                <a:cxn ang="0">
                  <a:pos x="4" y="12"/>
                </a:cxn>
                <a:cxn ang="0">
                  <a:pos x="6" y="13"/>
                </a:cxn>
                <a:cxn ang="0">
                  <a:pos x="5" y="12"/>
                </a:cxn>
                <a:cxn ang="0">
                  <a:pos x="4" y="8"/>
                </a:cxn>
                <a:cxn ang="0">
                  <a:pos x="6" y="13"/>
                </a:cxn>
                <a:cxn ang="0">
                  <a:pos x="7" y="10"/>
                </a:cxn>
                <a:cxn ang="0">
                  <a:pos x="5" y="4"/>
                </a:cxn>
                <a:cxn ang="0">
                  <a:pos x="7" y="8"/>
                </a:cxn>
                <a:cxn ang="0">
                  <a:pos x="7" y="9"/>
                </a:cxn>
                <a:cxn ang="0">
                  <a:pos x="5" y="2"/>
                </a:cxn>
                <a:cxn ang="0">
                  <a:pos x="4" y="8"/>
                </a:cxn>
              </a:cxnLst>
              <a:rect l="0" t="0" r="0" b="0"/>
              <a:pathLst>
                <a:path w="10" h="20">
                  <a:moveTo>
                    <a:pt x="6" y="10"/>
                  </a:moveTo>
                  <a:cubicBezTo>
                    <a:pt x="5" y="7"/>
                    <a:pt x="5" y="7"/>
                    <a:pt x="5" y="7"/>
                  </a:cubicBezTo>
                  <a:cubicBezTo>
                    <a:pt x="4" y="8"/>
                    <a:pt x="4" y="10"/>
                    <a:pt x="2" y="7"/>
                  </a:cubicBezTo>
                  <a:cubicBezTo>
                    <a:pt x="1" y="6"/>
                    <a:pt x="4" y="12"/>
                    <a:pt x="4" y="13"/>
                  </a:cubicBezTo>
                  <a:cubicBezTo>
                    <a:pt x="2" y="10"/>
                    <a:pt x="2" y="10"/>
                    <a:pt x="2" y="10"/>
                  </a:cubicBezTo>
                  <a:cubicBezTo>
                    <a:pt x="3" y="12"/>
                    <a:pt x="0" y="8"/>
                    <a:pt x="4" y="14"/>
                  </a:cubicBezTo>
                  <a:cubicBezTo>
                    <a:pt x="4" y="15"/>
                    <a:pt x="2" y="11"/>
                    <a:pt x="3" y="12"/>
                  </a:cubicBezTo>
                  <a:cubicBezTo>
                    <a:pt x="4" y="15"/>
                    <a:pt x="4" y="15"/>
                    <a:pt x="4" y="15"/>
                  </a:cubicBezTo>
                  <a:cubicBezTo>
                    <a:pt x="4" y="14"/>
                    <a:pt x="4" y="14"/>
                    <a:pt x="4" y="14"/>
                  </a:cubicBezTo>
                  <a:cubicBezTo>
                    <a:pt x="5" y="16"/>
                    <a:pt x="5" y="16"/>
                    <a:pt x="5" y="16"/>
                  </a:cubicBezTo>
                  <a:cubicBezTo>
                    <a:pt x="7" y="20"/>
                    <a:pt x="2" y="8"/>
                    <a:pt x="4" y="10"/>
                  </a:cubicBezTo>
                  <a:cubicBezTo>
                    <a:pt x="6" y="16"/>
                    <a:pt x="6" y="16"/>
                    <a:pt x="6" y="16"/>
                  </a:cubicBezTo>
                  <a:cubicBezTo>
                    <a:pt x="7" y="16"/>
                    <a:pt x="6" y="14"/>
                    <a:pt x="8" y="17"/>
                  </a:cubicBezTo>
                  <a:cubicBezTo>
                    <a:pt x="8" y="17"/>
                    <a:pt x="7" y="14"/>
                    <a:pt x="7" y="15"/>
                  </a:cubicBezTo>
                  <a:cubicBezTo>
                    <a:pt x="7" y="15"/>
                    <a:pt x="6" y="13"/>
                    <a:pt x="5" y="11"/>
                  </a:cubicBezTo>
                  <a:cubicBezTo>
                    <a:pt x="4" y="7"/>
                    <a:pt x="7" y="15"/>
                    <a:pt x="8" y="17"/>
                  </a:cubicBezTo>
                  <a:cubicBezTo>
                    <a:pt x="7" y="13"/>
                    <a:pt x="7" y="9"/>
                    <a:pt x="9" y="13"/>
                  </a:cubicBezTo>
                  <a:cubicBezTo>
                    <a:pt x="7" y="10"/>
                    <a:pt x="7" y="6"/>
                    <a:pt x="7" y="6"/>
                  </a:cubicBezTo>
                  <a:cubicBezTo>
                    <a:pt x="9" y="11"/>
                    <a:pt x="9" y="11"/>
                    <a:pt x="9" y="11"/>
                  </a:cubicBezTo>
                  <a:cubicBezTo>
                    <a:pt x="9" y="12"/>
                    <a:pt x="10" y="13"/>
                    <a:pt x="9" y="12"/>
                  </a:cubicBezTo>
                  <a:cubicBezTo>
                    <a:pt x="8" y="9"/>
                    <a:pt x="7" y="5"/>
                    <a:pt x="7" y="3"/>
                  </a:cubicBezTo>
                  <a:cubicBezTo>
                    <a:pt x="5" y="0"/>
                    <a:pt x="7" y="11"/>
                    <a:pt x="6" y="1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 name="Freeform 417">
              <a:extLst>
                <a:ext uri="{FF2B5EF4-FFF2-40B4-BE49-F238E27FC236}">
                  <a16:creationId xmlns:a16="http://schemas.microsoft.com/office/drawing/2014/main" xmlns="" id="{4FC4F1CF-4AAC-497F-AEB4-B3B563C3DE8B}"/>
                </a:ext>
              </a:extLst>
            </p:cNvPr>
            <p:cNvSpPr/>
            <p:nvPr/>
          </p:nvSpPr>
          <p:spPr>
            <a:xfrm>
              <a:off x="4627" y="2754"/>
              <a:ext cx="1" cy="0"/>
            </a:xfrm>
            <a:custGeom>
              <a:avLst/>
              <a:gdLst/>
              <a:ahLst/>
              <a:cxnLst>
                <a:cxn ang="0">
                  <a:pos x="0" y="0"/>
                </a:cxn>
                <a:cxn ang="0">
                  <a:pos x="0" y="0"/>
                </a:cxn>
                <a:cxn ang="0">
                  <a:pos x="1" y="0"/>
                </a:cxn>
                <a:cxn ang="0">
                  <a:pos x="0" y="0"/>
                </a:cxn>
              </a:cxnLst>
              <a:rect l="0" t="0" r="0" b="0"/>
              <a:pathLst>
                <a:path w="1" h="1">
                  <a:moveTo>
                    <a:pt x="0" y="0"/>
                  </a:moveTo>
                  <a:lnTo>
                    <a:pt x="0" y="0"/>
                  </a:ln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 name="Freeform 418">
              <a:extLst>
                <a:ext uri="{FF2B5EF4-FFF2-40B4-BE49-F238E27FC236}">
                  <a16:creationId xmlns:a16="http://schemas.microsoft.com/office/drawing/2014/main" xmlns="" id="{8521ED13-D0CB-49EC-8D11-B100DA266E6D}"/>
                </a:ext>
              </a:extLst>
            </p:cNvPr>
            <p:cNvSpPr/>
            <p:nvPr/>
          </p:nvSpPr>
          <p:spPr>
            <a:xfrm>
              <a:off x="5094" y="3131"/>
              <a:ext cx="2" cy="2"/>
            </a:xfrm>
            <a:custGeom>
              <a:avLst/>
              <a:gdLst/>
              <a:ahLst/>
              <a:cxnLst>
                <a:cxn ang="0">
                  <a:pos x="1" y="1"/>
                </a:cxn>
                <a:cxn ang="0">
                  <a:pos x="2" y="2"/>
                </a:cxn>
                <a:cxn ang="0">
                  <a:pos x="0" y="0"/>
                </a:cxn>
                <a:cxn ang="0">
                  <a:pos x="1" y="1"/>
                </a:cxn>
              </a:cxnLst>
              <a:rect l="0" t="0" r="0" b="0"/>
              <a:pathLst>
                <a:path w="2" h="2">
                  <a:moveTo>
                    <a:pt x="1" y="1"/>
                  </a:moveTo>
                  <a:lnTo>
                    <a:pt x="2" y="2"/>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 name="Freeform 419">
              <a:extLst>
                <a:ext uri="{FF2B5EF4-FFF2-40B4-BE49-F238E27FC236}">
                  <a16:creationId xmlns:a16="http://schemas.microsoft.com/office/drawing/2014/main" xmlns="" id="{609908E4-5DE4-436F-B88C-505B167094F8}"/>
                </a:ext>
              </a:extLst>
            </p:cNvPr>
            <p:cNvSpPr/>
            <p:nvPr/>
          </p:nvSpPr>
          <p:spPr>
            <a:xfrm>
              <a:off x="5094" y="3130"/>
              <a:ext cx="8" cy="11"/>
            </a:xfrm>
            <a:custGeom>
              <a:avLst/>
              <a:gdLst/>
              <a:ahLst/>
              <a:cxnLst>
                <a:cxn ang="0">
                  <a:pos x="8" y="11"/>
                </a:cxn>
                <a:cxn ang="0">
                  <a:pos x="7" y="9"/>
                </a:cxn>
                <a:cxn ang="0">
                  <a:pos x="0" y="0"/>
                </a:cxn>
                <a:cxn ang="0">
                  <a:pos x="3" y="6"/>
                </a:cxn>
                <a:cxn ang="0">
                  <a:pos x="2" y="3"/>
                </a:cxn>
                <a:cxn ang="0">
                  <a:pos x="5" y="8"/>
                </a:cxn>
                <a:cxn ang="0">
                  <a:pos x="5" y="7"/>
                </a:cxn>
                <a:cxn ang="0">
                  <a:pos x="8" y="11"/>
                </a:cxn>
              </a:cxnLst>
              <a:rect l="0" t="0" r="0" b="0"/>
              <a:pathLst>
                <a:path w="9" h="14">
                  <a:moveTo>
                    <a:pt x="9" y="14"/>
                  </a:moveTo>
                  <a:cubicBezTo>
                    <a:pt x="8" y="12"/>
                    <a:pt x="8" y="12"/>
                    <a:pt x="8" y="12"/>
                  </a:cubicBezTo>
                  <a:cubicBezTo>
                    <a:pt x="3" y="3"/>
                    <a:pt x="4" y="6"/>
                    <a:pt x="0" y="0"/>
                  </a:cubicBezTo>
                  <a:cubicBezTo>
                    <a:pt x="1" y="1"/>
                    <a:pt x="2" y="5"/>
                    <a:pt x="4" y="8"/>
                  </a:cubicBezTo>
                  <a:cubicBezTo>
                    <a:pt x="4" y="8"/>
                    <a:pt x="2" y="4"/>
                    <a:pt x="3" y="5"/>
                  </a:cubicBezTo>
                  <a:cubicBezTo>
                    <a:pt x="5" y="8"/>
                    <a:pt x="4" y="7"/>
                    <a:pt x="6" y="11"/>
                  </a:cubicBezTo>
                  <a:cubicBezTo>
                    <a:pt x="8" y="13"/>
                    <a:pt x="5" y="9"/>
                    <a:pt x="6" y="10"/>
                  </a:cubicBezTo>
                  <a:lnTo>
                    <a:pt x="9" y="14"/>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 name="Freeform 420">
              <a:extLst>
                <a:ext uri="{FF2B5EF4-FFF2-40B4-BE49-F238E27FC236}">
                  <a16:creationId xmlns:a16="http://schemas.microsoft.com/office/drawing/2014/main" xmlns="" id="{3EF4E298-779D-4CE1-B7FA-DB2D1A119AB5}"/>
                </a:ext>
              </a:extLst>
            </p:cNvPr>
            <p:cNvSpPr/>
            <p:nvPr/>
          </p:nvSpPr>
          <p:spPr>
            <a:xfrm>
              <a:off x="5098" y="3134"/>
              <a:ext cx="1" cy="3"/>
            </a:xfrm>
            <a:custGeom>
              <a:avLst/>
              <a:gdLst/>
              <a:ahLst/>
              <a:cxnLst>
                <a:cxn ang="0">
                  <a:pos x="0" y="0"/>
                </a:cxn>
                <a:cxn ang="0">
                  <a:pos x="1" y="3"/>
                </a:cxn>
                <a:cxn ang="0">
                  <a:pos x="0" y="0"/>
                </a:cxn>
              </a:cxnLst>
              <a:rect l="0" t="0" r="0" b="0"/>
              <a:pathLst>
                <a:path w="2" h="4">
                  <a:moveTo>
                    <a:pt x="0" y="0"/>
                  </a:moveTo>
                  <a:cubicBezTo>
                    <a:pt x="2" y="4"/>
                    <a:pt x="2" y="4"/>
                    <a:pt x="2" y="4"/>
                  </a:cubicBezTo>
                  <a:cubicBezTo>
                    <a:pt x="1" y="2"/>
                    <a:pt x="0"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 name="Freeform 421">
              <a:extLst>
                <a:ext uri="{FF2B5EF4-FFF2-40B4-BE49-F238E27FC236}">
                  <a16:creationId xmlns:a16="http://schemas.microsoft.com/office/drawing/2014/main" xmlns="" id="{97D8A511-BDB7-4CA4-AFE5-0D382AC3D02A}"/>
                </a:ext>
              </a:extLst>
            </p:cNvPr>
            <p:cNvSpPr/>
            <p:nvPr/>
          </p:nvSpPr>
          <p:spPr>
            <a:xfrm>
              <a:off x="5096" y="3131"/>
              <a:ext cx="3" cy="5"/>
            </a:xfrm>
            <a:custGeom>
              <a:avLst/>
              <a:gdLst/>
              <a:ahLst/>
              <a:cxnLst>
                <a:cxn ang="0">
                  <a:pos x="0" y="2"/>
                </a:cxn>
                <a:cxn ang="0">
                  <a:pos x="3" y="5"/>
                </a:cxn>
                <a:cxn ang="0">
                  <a:pos x="0" y="0"/>
                </a:cxn>
                <a:cxn ang="0">
                  <a:pos x="0" y="2"/>
                </a:cxn>
              </a:cxnLst>
              <a:rect l="0" t="0" r="0" b="0"/>
              <a:pathLst>
                <a:path w="4" h="6">
                  <a:moveTo>
                    <a:pt x="1" y="3"/>
                  </a:moveTo>
                  <a:cubicBezTo>
                    <a:pt x="2" y="3"/>
                    <a:pt x="3" y="6"/>
                    <a:pt x="4" y="6"/>
                  </a:cubicBezTo>
                  <a:cubicBezTo>
                    <a:pt x="0" y="0"/>
                    <a:pt x="0" y="0"/>
                    <a:pt x="0" y="0"/>
                  </a:cubicBezTo>
                  <a:lnTo>
                    <a:pt x="1" y="3"/>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 name="Freeform 422">
              <a:extLst>
                <a:ext uri="{FF2B5EF4-FFF2-40B4-BE49-F238E27FC236}">
                  <a16:creationId xmlns:a16="http://schemas.microsoft.com/office/drawing/2014/main" xmlns="" id="{8D6F4174-E61A-43AF-9AC3-E85031E3DEEC}"/>
                </a:ext>
              </a:extLst>
            </p:cNvPr>
            <p:cNvSpPr/>
            <p:nvPr/>
          </p:nvSpPr>
          <p:spPr>
            <a:xfrm>
              <a:off x="5097" y="3131"/>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1"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 name="Freeform 423">
              <a:extLst>
                <a:ext uri="{FF2B5EF4-FFF2-40B4-BE49-F238E27FC236}">
                  <a16:creationId xmlns:a16="http://schemas.microsoft.com/office/drawing/2014/main" xmlns="" id="{9900200D-C154-4BC9-B14C-61CA5D6B4DFC}"/>
                </a:ext>
              </a:extLst>
            </p:cNvPr>
            <p:cNvSpPr/>
            <p:nvPr/>
          </p:nvSpPr>
          <p:spPr>
            <a:xfrm>
              <a:off x="5097" y="3131"/>
              <a:ext cx="5" cy="8"/>
            </a:xfrm>
            <a:custGeom>
              <a:avLst/>
              <a:gdLst/>
              <a:ahLst/>
              <a:cxnLst>
                <a:cxn ang="0">
                  <a:pos x="0" y="0"/>
                </a:cxn>
                <a:cxn ang="0">
                  <a:pos x="0" y="1"/>
                </a:cxn>
                <a:cxn ang="0">
                  <a:pos x="0" y="1"/>
                </a:cxn>
                <a:cxn ang="0">
                  <a:pos x="3" y="5"/>
                </a:cxn>
                <a:cxn ang="0">
                  <a:pos x="2" y="5"/>
                </a:cxn>
                <a:cxn ang="0">
                  <a:pos x="5" y="8"/>
                </a:cxn>
                <a:cxn ang="0">
                  <a:pos x="0" y="0"/>
                </a:cxn>
              </a:cxnLst>
              <a:rect l="0" t="0" r="0" b="0"/>
              <a:pathLst>
                <a:path w="6" h="10">
                  <a:moveTo>
                    <a:pt x="1" y="1"/>
                  </a:moveTo>
                  <a:cubicBezTo>
                    <a:pt x="0" y="0"/>
                    <a:pt x="1" y="1"/>
                    <a:pt x="1" y="2"/>
                  </a:cubicBezTo>
                  <a:cubicBezTo>
                    <a:pt x="1" y="2"/>
                    <a:pt x="1" y="2"/>
                    <a:pt x="1" y="2"/>
                  </a:cubicBezTo>
                  <a:cubicBezTo>
                    <a:pt x="2" y="4"/>
                    <a:pt x="5" y="8"/>
                    <a:pt x="4" y="7"/>
                  </a:cubicBezTo>
                  <a:cubicBezTo>
                    <a:pt x="4" y="8"/>
                    <a:pt x="2" y="4"/>
                    <a:pt x="3" y="7"/>
                  </a:cubicBezTo>
                  <a:cubicBezTo>
                    <a:pt x="6" y="10"/>
                    <a:pt x="6" y="10"/>
                    <a:pt x="6" y="10"/>
                  </a:cubicBezTo>
                  <a:cubicBezTo>
                    <a:pt x="6" y="9"/>
                    <a:pt x="2" y="3"/>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 name="Freeform 424">
              <a:extLst>
                <a:ext uri="{FF2B5EF4-FFF2-40B4-BE49-F238E27FC236}">
                  <a16:creationId xmlns:a16="http://schemas.microsoft.com/office/drawing/2014/main" xmlns="" id="{B5AF844A-F0A0-4CF4-9E69-CEBFEA2F4EC4}"/>
                </a:ext>
              </a:extLst>
            </p:cNvPr>
            <p:cNvSpPr/>
            <p:nvPr/>
          </p:nvSpPr>
          <p:spPr>
            <a:xfrm>
              <a:off x="5098" y="3132"/>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1"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 name="Freeform 425">
              <a:extLst>
                <a:ext uri="{FF2B5EF4-FFF2-40B4-BE49-F238E27FC236}">
                  <a16:creationId xmlns:a16="http://schemas.microsoft.com/office/drawing/2014/main" xmlns="" id="{CA38E0A7-5204-40FF-A833-6F446EF97221}"/>
                </a:ext>
              </a:extLst>
            </p:cNvPr>
            <p:cNvSpPr/>
            <p:nvPr/>
          </p:nvSpPr>
          <p:spPr>
            <a:xfrm>
              <a:off x="5098" y="3132"/>
              <a:ext cx="1" cy="3"/>
            </a:xfrm>
            <a:custGeom>
              <a:avLst/>
              <a:gdLst/>
              <a:ahLst/>
              <a:cxnLst>
                <a:cxn ang="0">
                  <a:pos x="0" y="0"/>
                </a:cxn>
                <a:cxn ang="0">
                  <a:pos x="0" y="1"/>
                </a:cxn>
                <a:cxn ang="0">
                  <a:pos x="1" y="3"/>
                </a:cxn>
                <a:cxn ang="0">
                  <a:pos x="0" y="0"/>
                </a:cxn>
              </a:cxnLst>
              <a:rect l="0" t="0" r="0" b="0"/>
              <a:pathLst>
                <a:path w="1" h="3">
                  <a:moveTo>
                    <a:pt x="0" y="0"/>
                  </a:moveTo>
                  <a:lnTo>
                    <a:pt x="0" y="1"/>
                  </a:lnTo>
                  <a:lnTo>
                    <a:pt x="1" y="3"/>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 name="Freeform 426">
              <a:extLst>
                <a:ext uri="{FF2B5EF4-FFF2-40B4-BE49-F238E27FC236}">
                  <a16:creationId xmlns:a16="http://schemas.microsoft.com/office/drawing/2014/main" xmlns="" id="{2E465C20-C844-436C-881C-5769E5B47824}"/>
                </a:ext>
              </a:extLst>
            </p:cNvPr>
            <p:cNvSpPr/>
            <p:nvPr/>
          </p:nvSpPr>
          <p:spPr>
            <a:xfrm>
              <a:off x="5098" y="3131"/>
              <a:ext cx="5" cy="9"/>
            </a:xfrm>
            <a:custGeom>
              <a:avLst/>
              <a:gdLst/>
              <a:ahLst/>
              <a:cxnLst>
                <a:cxn ang="0">
                  <a:pos x="0" y="0"/>
                </a:cxn>
                <a:cxn ang="0">
                  <a:pos x="1" y="4"/>
                </a:cxn>
                <a:cxn ang="0">
                  <a:pos x="5" y="9"/>
                </a:cxn>
                <a:cxn ang="0">
                  <a:pos x="4" y="7"/>
                </a:cxn>
                <a:cxn ang="0">
                  <a:pos x="0" y="0"/>
                </a:cxn>
              </a:cxnLst>
              <a:rect l="0" t="0" r="0" b="0"/>
              <a:pathLst>
                <a:path w="7" h="11">
                  <a:moveTo>
                    <a:pt x="1" y="1"/>
                  </a:moveTo>
                  <a:cubicBezTo>
                    <a:pt x="4" y="6"/>
                    <a:pt x="0" y="0"/>
                    <a:pt x="2" y="5"/>
                  </a:cubicBezTo>
                  <a:cubicBezTo>
                    <a:pt x="3" y="4"/>
                    <a:pt x="5" y="8"/>
                    <a:pt x="7" y="11"/>
                  </a:cubicBezTo>
                  <a:cubicBezTo>
                    <a:pt x="6" y="9"/>
                    <a:pt x="6" y="9"/>
                    <a:pt x="6" y="9"/>
                  </a:cubicBezTo>
                  <a:cubicBezTo>
                    <a:pt x="5" y="7"/>
                    <a:pt x="2" y="3"/>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 name="Freeform 427">
              <a:extLst>
                <a:ext uri="{FF2B5EF4-FFF2-40B4-BE49-F238E27FC236}">
                  <a16:creationId xmlns:a16="http://schemas.microsoft.com/office/drawing/2014/main" xmlns="" id="{D6385330-9FB0-4C83-80A6-A6C8A0D92D5C}"/>
                </a:ext>
              </a:extLst>
            </p:cNvPr>
            <p:cNvSpPr/>
            <p:nvPr/>
          </p:nvSpPr>
          <p:spPr>
            <a:xfrm>
              <a:off x="5105" y="3141"/>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 name="Freeform 428">
              <a:extLst>
                <a:ext uri="{FF2B5EF4-FFF2-40B4-BE49-F238E27FC236}">
                  <a16:creationId xmlns:a16="http://schemas.microsoft.com/office/drawing/2014/main" xmlns="" id="{C3EB0675-C941-467A-A795-C50D82E0D2C8}"/>
                </a:ext>
              </a:extLst>
            </p:cNvPr>
            <p:cNvSpPr/>
            <p:nvPr/>
          </p:nvSpPr>
          <p:spPr>
            <a:xfrm>
              <a:off x="5100" y="3133"/>
              <a:ext cx="8" cy="12"/>
            </a:xfrm>
            <a:custGeom>
              <a:avLst/>
              <a:gdLst/>
              <a:ahLst/>
              <a:cxnLst>
                <a:cxn ang="0">
                  <a:pos x="1" y="0"/>
                </a:cxn>
                <a:cxn ang="0">
                  <a:pos x="4" y="6"/>
                </a:cxn>
                <a:cxn ang="0">
                  <a:pos x="2" y="2"/>
                </a:cxn>
                <a:cxn ang="0">
                  <a:pos x="3" y="4"/>
                </a:cxn>
                <a:cxn ang="0">
                  <a:pos x="0" y="0"/>
                </a:cxn>
                <a:cxn ang="0">
                  <a:pos x="2" y="4"/>
                </a:cxn>
                <a:cxn ang="0">
                  <a:pos x="0" y="1"/>
                </a:cxn>
                <a:cxn ang="0">
                  <a:pos x="3" y="6"/>
                </a:cxn>
                <a:cxn ang="0">
                  <a:pos x="3" y="6"/>
                </a:cxn>
                <a:cxn ang="0">
                  <a:pos x="4" y="8"/>
                </a:cxn>
                <a:cxn ang="0">
                  <a:pos x="8" y="11"/>
                </a:cxn>
                <a:cxn ang="0">
                  <a:pos x="1" y="0"/>
                </a:cxn>
              </a:cxnLst>
              <a:rect l="0" t="0" r="0" b="0"/>
              <a:pathLst>
                <a:path w="10" h="14">
                  <a:moveTo>
                    <a:pt x="2" y="1"/>
                  </a:moveTo>
                  <a:cubicBezTo>
                    <a:pt x="5" y="7"/>
                    <a:pt x="5" y="7"/>
                    <a:pt x="5" y="7"/>
                  </a:cubicBezTo>
                  <a:cubicBezTo>
                    <a:pt x="4" y="5"/>
                    <a:pt x="3" y="3"/>
                    <a:pt x="3" y="3"/>
                  </a:cubicBezTo>
                  <a:cubicBezTo>
                    <a:pt x="2" y="2"/>
                    <a:pt x="4" y="6"/>
                    <a:pt x="4" y="5"/>
                  </a:cubicBezTo>
                  <a:cubicBezTo>
                    <a:pt x="0" y="0"/>
                    <a:pt x="4" y="5"/>
                    <a:pt x="1" y="0"/>
                  </a:cubicBezTo>
                  <a:cubicBezTo>
                    <a:pt x="1" y="0"/>
                    <a:pt x="1" y="1"/>
                    <a:pt x="3" y="5"/>
                  </a:cubicBezTo>
                  <a:cubicBezTo>
                    <a:pt x="1" y="2"/>
                    <a:pt x="1" y="2"/>
                    <a:pt x="1" y="2"/>
                  </a:cubicBezTo>
                  <a:cubicBezTo>
                    <a:pt x="4" y="7"/>
                    <a:pt x="4" y="7"/>
                    <a:pt x="4" y="7"/>
                  </a:cubicBezTo>
                  <a:cubicBezTo>
                    <a:pt x="6" y="9"/>
                    <a:pt x="2" y="3"/>
                    <a:pt x="4" y="7"/>
                  </a:cubicBezTo>
                  <a:cubicBezTo>
                    <a:pt x="6" y="9"/>
                    <a:pt x="6" y="10"/>
                    <a:pt x="6" y="10"/>
                  </a:cubicBezTo>
                  <a:cubicBezTo>
                    <a:pt x="6" y="9"/>
                    <a:pt x="10" y="14"/>
                    <a:pt x="10" y="13"/>
                  </a:cubicBezTo>
                  <a:cubicBezTo>
                    <a:pt x="10" y="13"/>
                    <a:pt x="4" y="4"/>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 name="Freeform 429">
              <a:extLst>
                <a:ext uri="{FF2B5EF4-FFF2-40B4-BE49-F238E27FC236}">
                  <a16:creationId xmlns:a16="http://schemas.microsoft.com/office/drawing/2014/main" xmlns="" id="{B3AAF7E1-D190-448A-880A-FF1E6DFC16B7}"/>
                </a:ext>
              </a:extLst>
            </p:cNvPr>
            <p:cNvSpPr/>
            <p:nvPr/>
          </p:nvSpPr>
          <p:spPr>
            <a:xfrm>
              <a:off x="5105" y="3138"/>
              <a:ext cx="2" cy="2"/>
            </a:xfrm>
            <a:custGeom>
              <a:avLst/>
              <a:gdLst/>
              <a:ahLst/>
              <a:cxnLst>
                <a:cxn ang="0">
                  <a:pos x="0" y="1"/>
                </a:cxn>
                <a:cxn ang="0">
                  <a:pos x="2" y="2"/>
                </a:cxn>
                <a:cxn ang="0">
                  <a:pos x="0" y="0"/>
                </a:cxn>
                <a:cxn ang="0">
                  <a:pos x="0" y="1"/>
                </a:cxn>
              </a:cxnLst>
              <a:rect l="0" t="0" r="0" b="0"/>
              <a:pathLst>
                <a:path w="2" h="2">
                  <a:moveTo>
                    <a:pt x="0" y="1"/>
                  </a:moveTo>
                  <a:lnTo>
                    <a:pt x="2" y="2"/>
                  </a:lnTo>
                  <a:lnTo>
                    <a:pt x="0"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 name="Freeform 430">
              <a:extLst>
                <a:ext uri="{FF2B5EF4-FFF2-40B4-BE49-F238E27FC236}">
                  <a16:creationId xmlns:a16="http://schemas.microsoft.com/office/drawing/2014/main" xmlns="" id="{9062444C-8975-4C08-ABD4-89E99042124B}"/>
                </a:ext>
              </a:extLst>
            </p:cNvPr>
            <p:cNvSpPr/>
            <p:nvPr/>
          </p:nvSpPr>
          <p:spPr>
            <a:xfrm>
              <a:off x="5102" y="3131"/>
              <a:ext cx="8" cy="14"/>
            </a:xfrm>
            <a:custGeom>
              <a:avLst/>
              <a:gdLst/>
              <a:ahLst/>
              <a:cxnLst>
                <a:cxn ang="0">
                  <a:pos x="0" y="0"/>
                </a:cxn>
                <a:cxn ang="0">
                  <a:pos x="1" y="4"/>
                </a:cxn>
                <a:cxn ang="0">
                  <a:pos x="0" y="1"/>
                </a:cxn>
                <a:cxn ang="0">
                  <a:pos x="2" y="6"/>
                </a:cxn>
                <a:cxn ang="0">
                  <a:pos x="1" y="3"/>
                </a:cxn>
                <a:cxn ang="0">
                  <a:pos x="5" y="10"/>
                </a:cxn>
                <a:cxn ang="0">
                  <a:pos x="4" y="8"/>
                </a:cxn>
                <a:cxn ang="0">
                  <a:pos x="4" y="7"/>
                </a:cxn>
                <a:cxn ang="0">
                  <a:pos x="4" y="6"/>
                </a:cxn>
                <a:cxn ang="0">
                  <a:pos x="3" y="4"/>
                </a:cxn>
                <a:cxn ang="0">
                  <a:pos x="0" y="0"/>
                </a:cxn>
              </a:cxnLst>
              <a:rect l="0" t="0" r="0" b="0"/>
              <a:pathLst>
                <a:path w="10" h="16">
                  <a:moveTo>
                    <a:pt x="0" y="1"/>
                  </a:moveTo>
                  <a:cubicBezTo>
                    <a:pt x="2" y="5"/>
                    <a:pt x="2" y="5"/>
                    <a:pt x="2" y="5"/>
                  </a:cubicBezTo>
                  <a:cubicBezTo>
                    <a:pt x="2" y="5"/>
                    <a:pt x="1" y="3"/>
                    <a:pt x="1" y="2"/>
                  </a:cubicBezTo>
                  <a:cubicBezTo>
                    <a:pt x="1" y="4"/>
                    <a:pt x="3" y="6"/>
                    <a:pt x="3" y="7"/>
                  </a:cubicBezTo>
                  <a:cubicBezTo>
                    <a:pt x="7" y="12"/>
                    <a:pt x="3" y="5"/>
                    <a:pt x="2" y="4"/>
                  </a:cubicBezTo>
                  <a:cubicBezTo>
                    <a:pt x="4" y="6"/>
                    <a:pt x="4" y="7"/>
                    <a:pt x="7" y="12"/>
                  </a:cubicBezTo>
                  <a:cubicBezTo>
                    <a:pt x="7" y="11"/>
                    <a:pt x="6" y="10"/>
                    <a:pt x="6" y="10"/>
                  </a:cubicBezTo>
                  <a:cubicBezTo>
                    <a:pt x="10" y="16"/>
                    <a:pt x="7" y="10"/>
                    <a:pt x="6" y="9"/>
                  </a:cubicBezTo>
                  <a:cubicBezTo>
                    <a:pt x="6" y="8"/>
                    <a:pt x="5" y="7"/>
                    <a:pt x="5" y="7"/>
                  </a:cubicBezTo>
                  <a:cubicBezTo>
                    <a:pt x="4" y="5"/>
                    <a:pt x="4" y="5"/>
                    <a:pt x="4" y="5"/>
                  </a:cubicBezTo>
                  <a:cubicBezTo>
                    <a:pt x="1" y="1"/>
                    <a:pt x="0"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 name="Freeform 431">
              <a:extLst>
                <a:ext uri="{FF2B5EF4-FFF2-40B4-BE49-F238E27FC236}">
                  <a16:creationId xmlns:a16="http://schemas.microsoft.com/office/drawing/2014/main" xmlns="" id="{2705B4C8-4BB1-4785-B4C4-B4B811095C33}"/>
                </a:ext>
              </a:extLst>
            </p:cNvPr>
            <p:cNvSpPr/>
            <p:nvPr/>
          </p:nvSpPr>
          <p:spPr>
            <a:xfrm>
              <a:off x="5101" y="3131"/>
              <a:ext cx="1" cy="2"/>
            </a:xfrm>
            <a:custGeom>
              <a:avLst/>
              <a:gdLst/>
              <a:ahLst/>
              <a:cxnLst>
                <a:cxn ang="0">
                  <a:pos x="1" y="2"/>
                </a:cxn>
                <a:cxn ang="0">
                  <a:pos x="1" y="2"/>
                </a:cxn>
                <a:cxn ang="0">
                  <a:pos x="1" y="2"/>
                </a:cxn>
              </a:cxnLst>
              <a:rect l="0" t="0" r="0" b="0"/>
              <a:pathLst>
                <a:path w="1" h="2">
                  <a:moveTo>
                    <a:pt x="1" y="2"/>
                  </a:moveTo>
                  <a:cubicBezTo>
                    <a:pt x="1" y="1"/>
                    <a:pt x="1" y="2"/>
                    <a:pt x="1" y="2"/>
                  </a:cubicBezTo>
                  <a:cubicBezTo>
                    <a:pt x="1" y="1"/>
                    <a:pt x="0" y="0"/>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 name="Freeform 432">
              <a:extLst>
                <a:ext uri="{FF2B5EF4-FFF2-40B4-BE49-F238E27FC236}">
                  <a16:creationId xmlns:a16="http://schemas.microsoft.com/office/drawing/2014/main" xmlns="" id="{B40BA0FF-67EF-459F-BDB4-6B76829EC4D0}"/>
                </a:ext>
              </a:extLst>
            </p:cNvPr>
            <p:cNvSpPr/>
            <p:nvPr/>
          </p:nvSpPr>
          <p:spPr>
            <a:xfrm>
              <a:off x="5107" y="313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 name="Freeform 433">
              <a:extLst>
                <a:ext uri="{FF2B5EF4-FFF2-40B4-BE49-F238E27FC236}">
                  <a16:creationId xmlns:a16="http://schemas.microsoft.com/office/drawing/2014/main" xmlns="" id="{B94B5C04-B839-48F0-8487-82BA54A1F3E0}"/>
                </a:ext>
              </a:extLst>
            </p:cNvPr>
            <p:cNvSpPr/>
            <p:nvPr/>
          </p:nvSpPr>
          <p:spPr>
            <a:xfrm>
              <a:off x="5103" y="3132"/>
              <a:ext cx="1" cy="2"/>
            </a:xfrm>
            <a:custGeom>
              <a:avLst/>
              <a:gdLst/>
              <a:ahLst/>
              <a:cxnLst>
                <a:cxn ang="0">
                  <a:pos x="0" y="2"/>
                </a:cxn>
                <a:cxn ang="0">
                  <a:pos x="1" y="2"/>
                </a:cxn>
                <a:cxn ang="0">
                  <a:pos x="0" y="0"/>
                </a:cxn>
                <a:cxn ang="0">
                  <a:pos x="0" y="2"/>
                </a:cxn>
              </a:cxnLst>
              <a:rect l="0" t="0" r="0" b="0"/>
              <a:pathLst>
                <a:path w="2" h="2">
                  <a:moveTo>
                    <a:pt x="1" y="2"/>
                  </a:moveTo>
                  <a:cubicBezTo>
                    <a:pt x="2" y="2"/>
                    <a:pt x="2" y="2"/>
                    <a:pt x="2" y="2"/>
                  </a:cubicBezTo>
                  <a:cubicBezTo>
                    <a:pt x="0" y="0"/>
                    <a:pt x="0" y="0"/>
                    <a:pt x="0" y="0"/>
                  </a:cubicBezTo>
                  <a:cubicBezTo>
                    <a:pt x="0" y="0"/>
                    <a:pt x="0" y="0"/>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 name="Freeform 434">
              <a:extLst>
                <a:ext uri="{FF2B5EF4-FFF2-40B4-BE49-F238E27FC236}">
                  <a16:creationId xmlns:a16="http://schemas.microsoft.com/office/drawing/2014/main" xmlns="" id="{937C5E08-25D5-4745-8F4E-07E9E0441048}"/>
                </a:ext>
              </a:extLst>
            </p:cNvPr>
            <p:cNvSpPr/>
            <p:nvPr/>
          </p:nvSpPr>
          <p:spPr>
            <a:xfrm>
              <a:off x="5102" y="3125"/>
              <a:ext cx="14" cy="16"/>
            </a:xfrm>
            <a:custGeom>
              <a:avLst/>
              <a:gdLst/>
              <a:ahLst/>
              <a:cxnLst>
                <a:cxn ang="0">
                  <a:pos x="13" y="8"/>
                </a:cxn>
                <a:cxn ang="0">
                  <a:pos x="11" y="7"/>
                </a:cxn>
                <a:cxn ang="0">
                  <a:pos x="9" y="4"/>
                </a:cxn>
                <a:cxn ang="0">
                  <a:pos x="6" y="0"/>
                </a:cxn>
                <a:cxn ang="0">
                  <a:pos x="7" y="2"/>
                </a:cxn>
                <a:cxn ang="0">
                  <a:pos x="5" y="0"/>
                </a:cxn>
                <a:cxn ang="0">
                  <a:pos x="5" y="2"/>
                </a:cxn>
                <a:cxn ang="0">
                  <a:pos x="5" y="4"/>
                </a:cxn>
                <a:cxn ang="0">
                  <a:pos x="2" y="4"/>
                </a:cxn>
                <a:cxn ang="0">
                  <a:pos x="4" y="9"/>
                </a:cxn>
                <a:cxn ang="0">
                  <a:pos x="3" y="6"/>
                </a:cxn>
                <a:cxn ang="0">
                  <a:pos x="3" y="6"/>
                </a:cxn>
                <a:cxn ang="0">
                  <a:pos x="1" y="6"/>
                </a:cxn>
                <a:cxn ang="0">
                  <a:pos x="4" y="11"/>
                </a:cxn>
                <a:cxn ang="0">
                  <a:pos x="0" y="6"/>
                </a:cxn>
                <a:cxn ang="0">
                  <a:pos x="3" y="9"/>
                </a:cxn>
                <a:cxn ang="0">
                  <a:pos x="5" y="12"/>
                </a:cxn>
                <a:cxn ang="0">
                  <a:pos x="6" y="15"/>
                </a:cxn>
                <a:cxn ang="0">
                  <a:pos x="4" y="8"/>
                </a:cxn>
                <a:cxn ang="0">
                  <a:pos x="6" y="10"/>
                </a:cxn>
                <a:cxn ang="0">
                  <a:pos x="9" y="12"/>
                </a:cxn>
                <a:cxn ang="0">
                  <a:pos x="6" y="7"/>
                </a:cxn>
                <a:cxn ang="0">
                  <a:pos x="7" y="8"/>
                </a:cxn>
                <a:cxn ang="0">
                  <a:pos x="6" y="7"/>
                </a:cxn>
                <a:cxn ang="0">
                  <a:pos x="8" y="8"/>
                </a:cxn>
                <a:cxn ang="0">
                  <a:pos x="5" y="4"/>
                </a:cxn>
                <a:cxn ang="0">
                  <a:pos x="10" y="10"/>
                </a:cxn>
                <a:cxn ang="0">
                  <a:pos x="9" y="8"/>
                </a:cxn>
                <a:cxn ang="0">
                  <a:pos x="7" y="5"/>
                </a:cxn>
                <a:cxn ang="0">
                  <a:pos x="10" y="10"/>
                </a:cxn>
                <a:cxn ang="0">
                  <a:pos x="9" y="6"/>
                </a:cxn>
                <a:cxn ang="0">
                  <a:pos x="7" y="4"/>
                </a:cxn>
                <a:cxn ang="0">
                  <a:pos x="9" y="4"/>
                </a:cxn>
                <a:cxn ang="0">
                  <a:pos x="11" y="9"/>
                </a:cxn>
                <a:cxn ang="0">
                  <a:pos x="14" y="11"/>
                </a:cxn>
                <a:cxn ang="0">
                  <a:pos x="10" y="5"/>
                </a:cxn>
                <a:cxn ang="0">
                  <a:pos x="13" y="8"/>
                </a:cxn>
              </a:cxnLst>
              <a:rect l="0" t="0" r="0" b="0"/>
              <a:pathLst>
                <a:path w="18" h="20">
                  <a:moveTo>
                    <a:pt x="17" y="11"/>
                  </a:moveTo>
                  <a:cubicBezTo>
                    <a:pt x="15" y="9"/>
                    <a:pt x="15" y="8"/>
                    <a:pt x="15" y="9"/>
                  </a:cubicBezTo>
                  <a:cubicBezTo>
                    <a:pt x="13" y="6"/>
                    <a:pt x="13" y="7"/>
                    <a:pt x="12" y="5"/>
                  </a:cubicBezTo>
                  <a:cubicBezTo>
                    <a:pt x="11" y="4"/>
                    <a:pt x="10" y="2"/>
                    <a:pt x="8" y="0"/>
                  </a:cubicBezTo>
                  <a:cubicBezTo>
                    <a:pt x="7" y="0"/>
                    <a:pt x="10" y="3"/>
                    <a:pt x="9" y="3"/>
                  </a:cubicBezTo>
                  <a:cubicBezTo>
                    <a:pt x="7" y="0"/>
                    <a:pt x="7" y="0"/>
                    <a:pt x="7" y="0"/>
                  </a:cubicBezTo>
                  <a:cubicBezTo>
                    <a:pt x="8" y="2"/>
                    <a:pt x="9" y="5"/>
                    <a:pt x="7" y="3"/>
                  </a:cubicBezTo>
                  <a:cubicBezTo>
                    <a:pt x="6" y="2"/>
                    <a:pt x="7" y="3"/>
                    <a:pt x="7" y="5"/>
                  </a:cubicBezTo>
                  <a:cubicBezTo>
                    <a:pt x="5" y="4"/>
                    <a:pt x="6" y="8"/>
                    <a:pt x="3" y="6"/>
                  </a:cubicBezTo>
                  <a:cubicBezTo>
                    <a:pt x="6" y="12"/>
                    <a:pt x="6" y="12"/>
                    <a:pt x="6" y="12"/>
                  </a:cubicBezTo>
                  <a:cubicBezTo>
                    <a:pt x="4" y="9"/>
                    <a:pt x="6" y="12"/>
                    <a:pt x="4" y="8"/>
                  </a:cubicBezTo>
                  <a:cubicBezTo>
                    <a:pt x="4" y="9"/>
                    <a:pt x="4" y="8"/>
                    <a:pt x="4" y="8"/>
                  </a:cubicBezTo>
                  <a:cubicBezTo>
                    <a:pt x="1" y="4"/>
                    <a:pt x="4" y="9"/>
                    <a:pt x="2" y="8"/>
                  </a:cubicBezTo>
                  <a:cubicBezTo>
                    <a:pt x="3" y="9"/>
                    <a:pt x="6" y="13"/>
                    <a:pt x="6" y="14"/>
                  </a:cubicBezTo>
                  <a:cubicBezTo>
                    <a:pt x="2" y="8"/>
                    <a:pt x="6" y="14"/>
                    <a:pt x="1" y="8"/>
                  </a:cubicBezTo>
                  <a:cubicBezTo>
                    <a:pt x="0" y="6"/>
                    <a:pt x="5" y="13"/>
                    <a:pt x="4" y="12"/>
                  </a:cubicBezTo>
                  <a:cubicBezTo>
                    <a:pt x="6" y="16"/>
                    <a:pt x="5" y="14"/>
                    <a:pt x="7" y="16"/>
                  </a:cubicBezTo>
                  <a:cubicBezTo>
                    <a:pt x="9" y="19"/>
                    <a:pt x="6" y="15"/>
                    <a:pt x="8" y="19"/>
                  </a:cubicBezTo>
                  <a:cubicBezTo>
                    <a:pt x="10" y="20"/>
                    <a:pt x="6" y="12"/>
                    <a:pt x="6" y="10"/>
                  </a:cubicBezTo>
                  <a:cubicBezTo>
                    <a:pt x="8" y="13"/>
                    <a:pt x="8" y="13"/>
                    <a:pt x="8" y="13"/>
                  </a:cubicBezTo>
                  <a:cubicBezTo>
                    <a:pt x="7" y="10"/>
                    <a:pt x="7" y="10"/>
                    <a:pt x="12" y="15"/>
                  </a:cubicBezTo>
                  <a:cubicBezTo>
                    <a:pt x="9" y="12"/>
                    <a:pt x="13" y="16"/>
                    <a:pt x="8" y="9"/>
                  </a:cubicBezTo>
                  <a:cubicBezTo>
                    <a:pt x="10" y="11"/>
                    <a:pt x="9" y="10"/>
                    <a:pt x="10" y="11"/>
                  </a:cubicBezTo>
                  <a:cubicBezTo>
                    <a:pt x="8" y="9"/>
                    <a:pt x="8" y="9"/>
                    <a:pt x="8" y="9"/>
                  </a:cubicBezTo>
                  <a:cubicBezTo>
                    <a:pt x="9" y="8"/>
                    <a:pt x="11" y="12"/>
                    <a:pt x="11" y="11"/>
                  </a:cubicBezTo>
                  <a:cubicBezTo>
                    <a:pt x="9" y="9"/>
                    <a:pt x="8" y="8"/>
                    <a:pt x="7" y="5"/>
                  </a:cubicBezTo>
                  <a:cubicBezTo>
                    <a:pt x="14" y="13"/>
                    <a:pt x="14" y="13"/>
                    <a:pt x="14" y="13"/>
                  </a:cubicBezTo>
                  <a:cubicBezTo>
                    <a:pt x="12" y="10"/>
                    <a:pt x="12" y="10"/>
                    <a:pt x="12" y="10"/>
                  </a:cubicBezTo>
                  <a:cubicBezTo>
                    <a:pt x="13" y="11"/>
                    <a:pt x="10" y="8"/>
                    <a:pt x="10" y="7"/>
                  </a:cubicBezTo>
                  <a:cubicBezTo>
                    <a:pt x="10" y="7"/>
                    <a:pt x="13" y="11"/>
                    <a:pt x="14" y="13"/>
                  </a:cubicBezTo>
                  <a:cubicBezTo>
                    <a:pt x="15" y="13"/>
                    <a:pt x="10" y="6"/>
                    <a:pt x="12" y="8"/>
                  </a:cubicBezTo>
                  <a:cubicBezTo>
                    <a:pt x="10" y="5"/>
                    <a:pt x="10" y="5"/>
                    <a:pt x="10" y="5"/>
                  </a:cubicBezTo>
                  <a:cubicBezTo>
                    <a:pt x="9" y="5"/>
                    <a:pt x="12" y="8"/>
                    <a:pt x="12" y="6"/>
                  </a:cubicBezTo>
                  <a:cubicBezTo>
                    <a:pt x="15" y="10"/>
                    <a:pt x="14" y="10"/>
                    <a:pt x="15" y="12"/>
                  </a:cubicBezTo>
                  <a:cubicBezTo>
                    <a:pt x="16" y="13"/>
                    <a:pt x="16" y="13"/>
                    <a:pt x="18" y="14"/>
                  </a:cubicBezTo>
                  <a:cubicBezTo>
                    <a:pt x="13" y="7"/>
                    <a:pt x="13" y="7"/>
                    <a:pt x="13" y="7"/>
                  </a:cubicBezTo>
                  <a:cubicBezTo>
                    <a:pt x="16" y="12"/>
                    <a:pt x="17" y="11"/>
                    <a:pt x="17" y="1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 name="Freeform 435">
              <a:extLst>
                <a:ext uri="{FF2B5EF4-FFF2-40B4-BE49-F238E27FC236}">
                  <a16:creationId xmlns:a16="http://schemas.microsoft.com/office/drawing/2014/main" xmlns="" id="{D5DCFC8C-7250-4981-AADE-EB937C247BBE}"/>
                </a:ext>
              </a:extLst>
            </p:cNvPr>
            <p:cNvSpPr/>
            <p:nvPr/>
          </p:nvSpPr>
          <p:spPr>
            <a:xfrm>
              <a:off x="5116" y="3136"/>
              <a:ext cx="1" cy="2"/>
            </a:xfrm>
            <a:custGeom>
              <a:avLst/>
              <a:gdLst/>
              <a:ahLst/>
              <a:cxnLst>
                <a:cxn ang="0">
                  <a:pos x="0" y="0"/>
                </a:cxn>
                <a:cxn ang="0">
                  <a:pos x="1" y="2"/>
                </a:cxn>
                <a:cxn ang="0">
                  <a:pos x="1" y="1"/>
                </a:cxn>
                <a:cxn ang="0">
                  <a:pos x="0" y="0"/>
                </a:cxn>
              </a:cxnLst>
              <a:rect l="0" t="0" r="0" b="0"/>
              <a:pathLst>
                <a:path w="1" h="2">
                  <a:moveTo>
                    <a:pt x="0" y="0"/>
                  </a:moveTo>
                  <a:lnTo>
                    <a:pt x="1" y="2"/>
                  </a:ln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 name="Freeform 436">
              <a:extLst>
                <a:ext uri="{FF2B5EF4-FFF2-40B4-BE49-F238E27FC236}">
                  <a16:creationId xmlns:a16="http://schemas.microsoft.com/office/drawing/2014/main" xmlns="" id="{09D6B173-3F02-4053-8D10-C639EFC42884}"/>
                </a:ext>
              </a:extLst>
            </p:cNvPr>
            <p:cNvSpPr/>
            <p:nvPr/>
          </p:nvSpPr>
          <p:spPr>
            <a:xfrm>
              <a:off x="5116" y="313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 name="Rectangle 437">
              <a:extLst>
                <a:ext uri="{FF2B5EF4-FFF2-40B4-BE49-F238E27FC236}">
                  <a16:creationId xmlns:a16="http://schemas.microsoft.com/office/drawing/2014/main" xmlns="" id="{3DD5E2DF-9C21-4527-85D6-737E50724746}"/>
                </a:ext>
              </a:extLst>
            </p:cNvPr>
            <p:cNvSpPr/>
            <p:nvPr/>
          </p:nvSpPr>
          <p:spPr>
            <a:xfrm>
              <a:off x="5108" y="3127"/>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07" name="Freeform 438">
              <a:extLst>
                <a:ext uri="{FF2B5EF4-FFF2-40B4-BE49-F238E27FC236}">
                  <a16:creationId xmlns:a16="http://schemas.microsoft.com/office/drawing/2014/main" xmlns="" id="{1DA35CBD-F562-44E0-ADB8-2C113B495169}"/>
                </a:ext>
              </a:extLst>
            </p:cNvPr>
            <p:cNvSpPr/>
            <p:nvPr/>
          </p:nvSpPr>
          <p:spPr>
            <a:xfrm>
              <a:off x="5113" y="3136"/>
              <a:ext cx="3" cy="2"/>
            </a:xfrm>
            <a:custGeom>
              <a:avLst/>
              <a:gdLst/>
              <a:ahLst/>
              <a:cxnLst>
                <a:cxn ang="0">
                  <a:pos x="3" y="2"/>
                </a:cxn>
                <a:cxn ang="0">
                  <a:pos x="0" y="0"/>
                </a:cxn>
                <a:cxn ang="0">
                  <a:pos x="3" y="2"/>
                </a:cxn>
              </a:cxnLst>
              <a:rect l="0" t="0" r="0" b="0"/>
              <a:pathLst>
                <a:path w="3" h="2">
                  <a:moveTo>
                    <a:pt x="3" y="2"/>
                  </a:moveTo>
                  <a:lnTo>
                    <a:pt x="0" y="0"/>
                  </a:lnTo>
                  <a:lnTo>
                    <a:pt x="3"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 name="Freeform 439">
              <a:extLst>
                <a:ext uri="{FF2B5EF4-FFF2-40B4-BE49-F238E27FC236}">
                  <a16:creationId xmlns:a16="http://schemas.microsoft.com/office/drawing/2014/main" xmlns="" id="{D844CE8E-C12A-4D6C-9A8C-FB822F254E9A}"/>
                </a:ext>
              </a:extLst>
            </p:cNvPr>
            <p:cNvSpPr/>
            <p:nvPr/>
          </p:nvSpPr>
          <p:spPr>
            <a:xfrm>
              <a:off x="5112" y="3136"/>
              <a:ext cx="1" cy="3"/>
            </a:xfrm>
            <a:custGeom>
              <a:avLst/>
              <a:gdLst/>
              <a:ahLst/>
              <a:cxnLst>
                <a:cxn ang="0">
                  <a:pos x="0" y="0"/>
                </a:cxn>
                <a:cxn ang="0">
                  <a:pos x="1" y="3"/>
                </a:cxn>
                <a:cxn ang="0">
                  <a:pos x="0" y="0"/>
                </a:cxn>
              </a:cxnLst>
              <a:rect l="0" t="0" r="0" b="0"/>
              <a:pathLst>
                <a:path w="2" h="3">
                  <a:moveTo>
                    <a:pt x="0" y="0"/>
                  </a:moveTo>
                  <a:cubicBezTo>
                    <a:pt x="2" y="3"/>
                    <a:pt x="2" y="3"/>
                    <a:pt x="2" y="3"/>
                  </a:cubicBezTo>
                  <a:cubicBezTo>
                    <a:pt x="2" y="3"/>
                    <a:pt x="1" y="2"/>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 name="Freeform 440">
              <a:extLst>
                <a:ext uri="{FF2B5EF4-FFF2-40B4-BE49-F238E27FC236}">
                  <a16:creationId xmlns:a16="http://schemas.microsoft.com/office/drawing/2014/main" xmlns="" id="{565B11E0-9301-4426-AE82-B5D0E0255687}"/>
                </a:ext>
              </a:extLst>
            </p:cNvPr>
            <p:cNvSpPr/>
            <p:nvPr/>
          </p:nvSpPr>
          <p:spPr>
            <a:xfrm>
              <a:off x="5116" y="3136"/>
              <a:ext cx="1" cy="1"/>
            </a:xfrm>
            <a:custGeom>
              <a:avLst/>
              <a:gdLst/>
              <a:ahLst/>
              <a:cxnLst>
                <a:cxn ang="0">
                  <a:pos x="1" y="1"/>
                </a:cxn>
                <a:cxn ang="0">
                  <a:pos x="0" y="0"/>
                </a:cxn>
                <a:cxn ang="0">
                  <a:pos x="0" y="0"/>
                </a:cxn>
                <a:cxn ang="0">
                  <a:pos x="1" y="1"/>
                </a:cxn>
              </a:cxnLst>
              <a:rect l="0" t="0" r="0" b="0"/>
              <a:pathLst>
                <a:path w="1" h="1">
                  <a:moveTo>
                    <a:pt x="1" y="1"/>
                  </a:moveTo>
                  <a:lnTo>
                    <a:pt x="0" y="0"/>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 name="Freeform 441">
              <a:extLst>
                <a:ext uri="{FF2B5EF4-FFF2-40B4-BE49-F238E27FC236}">
                  <a16:creationId xmlns:a16="http://schemas.microsoft.com/office/drawing/2014/main" xmlns="" id="{34DF9744-3D17-4A49-9412-E3B58C38BE7E}"/>
                </a:ext>
              </a:extLst>
            </p:cNvPr>
            <p:cNvSpPr/>
            <p:nvPr/>
          </p:nvSpPr>
          <p:spPr>
            <a:xfrm>
              <a:off x="5108" y="3118"/>
              <a:ext cx="12" cy="17"/>
            </a:xfrm>
            <a:custGeom>
              <a:avLst/>
              <a:gdLst/>
              <a:ahLst/>
              <a:cxnLst>
                <a:cxn ang="0">
                  <a:pos x="3" y="2"/>
                </a:cxn>
                <a:cxn ang="0">
                  <a:pos x="1" y="1"/>
                </a:cxn>
                <a:cxn ang="0">
                  <a:pos x="6" y="8"/>
                </a:cxn>
                <a:cxn ang="0">
                  <a:pos x="1" y="2"/>
                </a:cxn>
                <a:cxn ang="0">
                  <a:pos x="4" y="8"/>
                </a:cxn>
                <a:cxn ang="0">
                  <a:pos x="2" y="5"/>
                </a:cxn>
                <a:cxn ang="0">
                  <a:pos x="6" y="12"/>
                </a:cxn>
                <a:cxn ang="0">
                  <a:pos x="0" y="5"/>
                </a:cxn>
                <a:cxn ang="0">
                  <a:pos x="0" y="5"/>
                </a:cxn>
                <a:cxn ang="0">
                  <a:pos x="1" y="7"/>
                </a:cxn>
                <a:cxn ang="0">
                  <a:pos x="4" y="11"/>
                </a:cxn>
                <a:cxn ang="0">
                  <a:pos x="8" y="15"/>
                </a:cxn>
                <a:cxn ang="0">
                  <a:pos x="6" y="11"/>
                </a:cxn>
                <a:cxn ang="0">
                  <a:pos x="8" y="15"/>
                </a:cxn>
                <a:cxn ang="0">
                  <a:pos x="7" y="12"/>
                </a:cxn>
                <a:cxn ang="0">
                  <a:pos x="8" y="15"/>
                </a:cxn>
                <a:cxn ang="0">
                  <a:pos x="7" y="12"/>
                </a:cxn>
                <a:cxn ang="0">
                  <a:pos x="8" y="13"/>
                </a:cxn>
                <a:cxn ang="0">
                  <a:pos x="5" y="10"/>
                </a:cxn>
                <a:cxn ang="0">
                  <a:pos x="8" y="13"/>
                </a:cxn>
                <a:cxn ang="0">
                  <a:pos x="6" y="11"/>
                </a:cxn>
                <a:cxn ang="0">
                  <a:pos x="10" y="13"/>
                </a:cxn>
                <a:cxn ang="0">
                  <a:pos x="8" y="11"/>
                </a:cxn>
                <a:cxn ang="0">
                  <a:pos x="9" y="13"/>
                </a:cxn>
                <a:cxn ang="0">
                  <a:pos x="4" y="7"/>
                </a:cxn>
                <a:cxn ang="0">
                  <a:pos x="9" y="11"/>
                </a:cxn>
                <a:cxn ang="0">
                  <a:pos x="8" y="10"/>
                </a:cxn>
                <a:cxn ang="0">
                  <a:pos x="9" y="11"/>
                </a:cxn>
                <a:cxn ang="0">
                  <a:pos x="8" y="8"/>
                </a:cxn>
                <a:cxn ang="0">
                  <a:pos x="8" y="8"/>
                </a:cxn>
                <a:cxn ang="0">
                  <a:pos x="6" y="5"/>
                </a:cxn>
                <a:cxn ang="0">
                  <a:pos x="7" y="7"/>
                </a:cxn>
                <a:cxn ang="0">
                  <a:pos x="4" y="3"/>
                </a:cxn>
                <a:cxn ang="0">
                  <a:pos x="6" y="5"/>
                </a:cxn>
                <a:cxn ang="0">
                  <a:pos x="3" y="2"/>
                </a:cxn>
              </a:cxnLst>
              <a:rect l="0" t="0" r="0" b="0"/>
              <a:pathLst>
                <a:path w="15" h="20">
                  <a:moveTo>
                    <a:pt x="4" y="3"/>
                  </a:moveTo>
                  <a:cubicBezTo>
                    <a:pt x="1" y="0"/>
                    <a:pt x="3" y="2"/>
                    <a:pt x="2" y="2"/>
                  </a:cubicBezTo>
                  <a:cubicBezTo>
                    <a:pt x="3" y="4"/>
                    <a:pt x="8" y="9"/>
                    <a:pt x="8" y="10"/>
                  </a:cubicBezTo>
                  <a:cubicBezTo>
                    <a:pt x="2" y="3"/>
                    <a:pt x="2" y="3"/>
                    <a:pt x="2" y="3"/>
                  </a:cubicBezTo>
                  <a:cubicBezTo>
                    <a:pt x="2" y="4"/>
                    <a:pt x="0" y="3"/>
                    <a:pt x="5" y="10"/>
                  </a:cubicBezTo>
                  <a:cubicBezTo>
                    <a:pt x="3" y="7"/>
                    <a:pt x="3" y="7"/>
                    <a:pt x="3" y="7"/>
                  </a:cubicBezTo>
                  <a:cubicBezTo>
                    <a:pt x="3" y="7"/>
                    <a:pt x="11" y="17"/>
                    <a:pt x="8" y="15"/>
                  </a:cubicBezTo>
                  <a:cubicBezTo>
                    <a:pt x="5" y="10"/>
                    <a:pt x="5" y="11"/>
                    <a:pt x="1" y="6"/>
                  </a:cubicBezTo>
                  <a:cubicBezTo>
                    <a:pt x="1" y="6"/>
                    <a:pt x="1" y="6"/>
                    <a:pt x="1" y="6"/>
                  </a:cubicBezTo>
                  <a:cubicBezTo>
                    <a:pt x="1" y="6"/>
                    <a:pt x="3" y="9"/>
                    <a:pt x="2" y="9"/>
                  </a:cubicBezTo>
                  <a:cubicBezTo>
                    <a:pt x="4" y="11"/>
                    <a:pt x="6" y="13"/>
                    <a:pt x="6" y="14"/>
                  </a:cubicBezTo>
                  <a:cubicBezTo>
                    <a:pt x="6" y="14"/>
                    <a:pt x="8" y="16"/>
                    <a:pt x="10" y="18"/>
                  </a:cubicBezTo>
                  <a:cubicBezTo>
                    <a:pt x="8" y="16"/>
                    <a:pt x="9" y="17"/>
                    <a:pt x="8" y="14"/>
                  </a:cubicBezTo>
                  <a:cubicBezTo>
                    <a:pt x="10" y="17"/>
                    <a:pt x="8" y="15"/>
                    <a:pt x="10" y="18"/>
                  </a:cubicBezTo>
                  <a:cubicBezTo>
                    <a:pt x="9" y="15"/>
                    <a:pt x="9" y="15"/>
                    <a:pt x="9" y="15"/>
                  </a:cubicBezTo>
                  <a:cubicBezTo>
                    <a:pt x="9" y="16"/>
                    <a:pt x="10" y="18"/>
                    <a:pt x="11" y="18"/>
                  </a:cubicBezTo>
                  <a:cubicBezTo>
                    <a:pt x="10" y="17"/>
                    <a:pt x="9" y="15"/>
                    <a:pt x="9" y="15"/>
                  </a:cubicBezTo>
                  <a:cubicBezTo>
                    <a:pt x="10" y="16"/>
                    <a:pt x="10" y="16"/>
                    <a:pt x="10" y="16"/>
                  </a:cubicBezTo>
                  <a:cubicBezTo>
                    <a:pt x="9" y="15"/>
                    <a:pt x="11" y="16"/>
                    <a:pt x="7" y="12"/>
                  </a:cubicBezTo>
                  <a:cubicBezTo>
                    <a:pt x="11" y="16"/>
                    <a:pt x="11" y="16"/>
                    <a:pt x="11" y="16"/>
                  </a:cubicBezTo>
                  <a:cubicBezTo>
                    <a:pt x="8" y="13"/>
                    <a:pt x="8" y="13"/>
                    <a:pt x="8" y="13"/>
                  </a:cubicBezTo>
                  <a:cubicBezTo>
                    <a:pt x="10" y="14"/>
                    <a:pt x="15" y="20"/>
                    <a:pt x="13" y="16"/>
                  </a:cubicBezTo>
                  <a:cubicBezTo>
                    <a:pt x="12" y="15"/>
                    <a:pt x="11" y="14"/>
                    <a:pt x="11" y="13"/>
                  </a:cubicBezTo>
                  <a:cubicBezTo>
                    <a:pt x="9" y="12"/>
                    <a:pt x="12" y="16"/>
                    <a:pt x="12" y="16"/>
                  </a:cubicBezTo>
                  <a:cubicBezTo>
                    <a:pt x="10" y="14"/>
                    <a:pt x="7" y="10"/>
                    <a:pt x="6" y="9"/>
                  </a:cubicBezTo>
                  <a:cubicBezTo>
                    <a:pt x="9" y="12"/>
                    <a:pt x="6" y="8"/>
                    <a:pt x="12" y="14"/>
                  </a:cubicBezTo>
                  <a:cubicBezTo>
                    <a:pt x="13" y="14"/>
                    <a:pt x="10" y="11"/>
                    <a:pt x="11" y="12"/>
                  </a:cubicBezTo>
                  <a:cubicBezTo>
                    <a:pt x="12" y="13"/>
                    <a:pt x="12" y="13"/>
                    <a:pt x="12" y="13"/>
                  </a:cubicBezTo>
                  <a:cubicBezTo>
                    <a:pt x="9" y="9"/>
                    <a:pt x="14" y="15"/>
                    <a:pt x="11" y="10"/>
                  </a:cubicBezTo>
                  <a:cubicBezTo>
                    <a:pt x="10" y="10"/>
                    <a:pt x="10" y="10"/>
                    <a:pt x="10" y="10"/>
                  </a:cubicBezTo>
                  <a:cubicBezTo>
                    <a:pt x="8" y="8"/>
                    <a:pt x="8" y="8"/>
                    <a:pt x="8" y="7"/>
                  </a:cubicBezTo>
                  <a:cubicBezTo>
                    <a:pt x="9" y="9"/>
                    <a:pt x="9" y="9"/>
                    <a:pt x="9" y="9"/>
                  </a:cubicBezTo>
                  <a:cubicBezTo>
                    <a:pt x="6" y="6"/>
                    <a:pt x="6" y="5"/>
                    <a:pt x="5" y="4"/>
                  </a:cubicBezTo>
                  <a:cubicBezTo>
                    <a:pt x="5" y="4"/>
                    <a:pt x="7" y="6"/>
                    <a:pt x="8" y="7"/>
                  </a:cubicBezTo>
                  <a:cubicBezTo>
                    <a:pt x="6" y="5"/>
                    <a:pt x="4" y="3"/>
                    <a:pt x="4"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 name="Freeform 442">
              <a:extLst>
                <a:ext uri="{FF2B5EF4-FFF2-40B4-BE49-F238E27FC236}">
                  <a16:creationId xmlns:a16="http://schemas.microsoft.com/office/drawing/2014/main" xmlns="" id="{78479AEB-A678-4EBC-AEFF-83C1139E98FA}"/>
                </a:ext>
              </a:extLst>
            </p:cNvPr>
            <p:cNvSpPr/>
            <p:nvPr/>
          </p:nvSpPr>
          <p:spPr>
            <a:xfrm>
              <a:off x="5116" y="3131"/>
              <a:ext cx="0" cy="2"/>
            </a:xfrm>
            <a:custGeom>
              <a:avLst/>
              <a:gdLst/>
              <a:ahLst/>
              <a:cxnLst>
                <a:cxn ang="0">
                  <a:pos x="0" y="2"/>
                </a:cxn>
                <a:cxn ang="0">
                  <a:pos x="0" y="0"/>
                </a:cxn>
                <a:cxn ang="0">
                  <a:pos x="0" y="2"/>
                </a:cxn>
              </a:cxnLst>
              <a:rect l="0" t="0" r="0" b="0"/>
              <a:pathLst>
                <a:path w="1" h="2">
                  <a:moveTo>
                    <a:pt x="0" y="2"/>
                  </a:moveTo>
                  <a:lnTo>
                    <a:pt x="0" y="0"/>
                  </a:lnTo>
                  <a:lnTo>
                    <a:pt x="0"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 name="Freeform 443">
              <a:extLst>
                <a:ext uri="{FF2B5EF4-FFF2-40B4-BE49-F238E27FC236}">
                  <a16:creationId xmlns:a16="http://schemas.microsoft.com/office/drawing/2014/main" xmlns="" id="{1867EFBB-599B-47BA-A73B-286ACF9828B4}"/>
                </a:ext>
              </a:extLst>
            </p:cNvPr>
            <p:cNvSpPr/>
            <p:nvPr/>
          </p:nvSpPr>
          <p:spPr>
            <a:xfrm>
              <a:off x="5109" y="3114"/>
              <a:ext cx="15" cy="19"/>
            </a:xfrm>
            <a:custGeom>
              <a:avLst/>
              <a:gdLst/>
              <a:ahLst/>
              <a:cxnLst>
                <a:cxn ang="0">
                  <a:pos x="7" y="9"/>
                </a:cxn>
                <a:cxn ang="0">
                  <a:pos x="10" y="13"/>
                </a:cxn>
                <a:cxn ang="0">
                  <a:pos x="4" y="7"/>
                </a:cxn>
                <a:cxn ang="0">
                  <a:pos x="3" y="5"/>
                </a:cxn>
                <a:cxn ang="0">
                  <a:pos x="9" y="10"/>
                </a:cxn>
                <a:cxn ang="0">
                  <a:pos x="10" y="11"/>
                </a:cxn>
                <a:cxn ang="0">
                  <a:pos x="6" y="8"/>
                </a:cxn>
                <a:cxn ang="0">
                  <a:pos x="5" y="5"/>
                </a:cxn>
                <a:cxn ang="0">
                  <a:pos x="5" y="7"/>
                </a:cxn>
                <a:cxn ang="0">
                  <a:pos x="10" y="10"/>
                </a:cxn>
                <a:cxn ang="0">
                  <a:pos x="1" y="1"/>
                </a:cxn>
                <a:cxn ang="0">
                  <a:pos x="1" y="1"/>
                </a:cxn>
                <a:cxn ang="0">
                  <a:pos x="5" y="5"/>
                </a:cxn>
                <a:cxn ang="0">
                  <a:pos x="4" y="4"/>
                </a:cxn>
                <a:cxn ang="0">
                  <a:pos x="2" y="2"/>
                </a:cxn>
                <a:cxn ang="0">
                  <a:pos x="0" y="4"/>
                </a:cxn>
                <a:cxn ang="0">
                  <a:pos x="1" y="4"/>
                </a:cxn>
                <a:cxn ang="0">
                  <a:pos x="3" y="7"/>
                </a:cxn>
                <a:cxn ang="0">
                  <a:pos x="7" y="10"/>
                </a:cxn>
                <a:cxn ang="0">
                  <a:pos x="5" y="9"/>
                </a:cxn>
                <a:cxn ang="0">
                  <a:pos x="10" y="14"/>
                </a:cxn>
                <a:cxn ang="0">
                  <a:pos x="11" y="15"/>
                </a:cxn>
                <a:cxn ang="0">
                  <a:pos x="12" y="15"/>
                </a:cxn>
                <a:cxn ang="0">
                  <a:pos x="7" y="9"/>
                </a:cxn>
              </a:cxnLst>
              <a:rect l="0" t="0" r="0" b="0"/>
              <a:pathLst>
                <a:path w="18" h="23">
                  <a:moveTo>
                    <a:pt x="9" y="12"/>
                  </a:moveTo>
                  <a:cubicBezTo>
                    <a:pt x="9" y="13"/>
                    <a:pt x="11" y="15"/>
                    <a:pt x="13" y="16"/>
                  </a:cubicBezTo>
                  <a:cubicBezTo>
                    <a:pt x="11" y="14"/>
                    <a:pt x="8" y="12"/>
                    <a:pt x="5" y="9"/>
                  </a:cubicBezTo>
                  <a:cubicBezTo>
                    <a:pt x="7" y="10"/>
                    <a:pt x="4" y="7"/>
                    <a:pt x="4" y="7"/>
                  </a:cubicBezTo>
                  <a:cubicBezTo>
                    <a:pt x="6" y="9"/>
                    <a:pt x="10" y="13"/>
                    <a:pt x="11" y="13"/>
                  </a:cubicBezTo>
                  <a:cubicBezTo>
                    <a:pt x="10" y="12"/>
                    <a:pt x="12" y="14"/>
                    <a:pt x="12" y="14"/>
                  </a:cubicBezTo>
                  <a:cubicBezTo>
                    <a:pt x="9" y="12"/>
                    <a:pt x="11" y="12"/>
                    <a:pt x="8" y="10"/>
                  </a:cubicBezTo>
                  <a:cubicBezTo>
                    <a:pt x="6" y="8"/>
                    <a:pt x="4" y="6"/>
                    <a:pt x="6" y="7"/>
                  </a:cubicBezTo>
                  <a:cubicBezTo>
                    <a:pt x="8" y="9"/>
                    <a:pt x="7" y="9"/>
                    <a:pt x="7" y="9"/>
                  </a:cubicBezTo>
                  <a:cubicBezTo>
                    <a:pt x="10" y="12"/>
                    <a:pt x="9" y="10"/>
                    <a:pt x="12" y="13"/>
                  </a:cubicBezTo>
                  <a:cubicBezTo>
                    <a:pt x="8" y="9"/>
                    <a:pt x="9" y="8"/>
                    <a:pt x="2" y="2"/>
                  </a:cubicBezTo>
                  <a:cubicBezTo>
                    <a:pt x="0" y="0"/>
                    <a:pt x="2" y="2"/>
                    <a:pt x="2" y="2"/>
                  </a:cubicBezTo>
                  <a:cubicBezTo>
                    <a:pt x="4" y="4"/>
                    <a:pt x="6" y="6"/>
                    <a:pt x="7" y="7"/>
                  </a:cubicBezTo>
                  <a:cubicBezTo>
                    <a:pt x="6" y="6"/>
                    <a:pt x="8" y="9"/>
                    <a:pt x="5" y="6"/>
                  </a:cubicBezTo>
                  <a:cubicBezTo>
                    <a:pt x="3" y="3"/>
                    <a:pt x="3" y="3"/>
                    <a:pt x="3" y="3"/>
                  </a:cubicBezTo>
                  <a:cubicBezTo>
                    <a:pt x="1" y="3"/>
                    <a:pt x="1" y="4"/>
                    <a:pt x="1" y="5"/>
                  </a:cubicBezTo>
                  <a:cubicBezTo>
                    <a:pt x="2" y="5"/>
                    <a:pt x="2" y="5"/>
                    <a:pt x="2" y="5"/>
                  </a:cubicBezTo>
                  <a:cubicBezTo>
                    <a:pt x="3" y="7"/>
                    <a:pt x="3" y="8"/>
                    <a:pt x="4" y="9"/>
                  </a:cubicBezTo>
                  <a:cubicBezTo>
                    <a:pt x="9" y="13"/>
                    <a:pt x="9" y="13"/>
                    <a:pt x="9" y="13"/>
                  </a:cubicBezTo>
                  <a:cubicBezTo>
                    <a:pt x="8" y="13"/>
                    <a:pt x="9" y="14"/>
                    <a:pt x="7" y="12"/>
                  </a:cubicBezTo>
                  <a:cubicBezTo>
                    <a:pt x="9" y="14"/>
                    <a:pt x="10" y="15"/>
                    <a:pt x="12" y="17"/>
                  </a:cubicBezTo>
                  <a:cubicBezTo>
                    <a:pt x="13" y="18"/>
                    <a:pt x="11" y="16"/>
                    <a:pt x="14" y="19"/>
                  </a:cubicBezTo>
                  <a:cubicBezTo>
                    <a:pt x="18" y="23"/>
                    <a:pt x="11" y="16"/>
                    <a:pt x="15" y="19"/>
                  </a:cubicBezTo>
                  <a:lnTo>
                    <a:pt x="9" y="1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 name="Freeform 444">
              <a:extLst>
                <a:ext uri="{FF2B5EF4-FFF2-40B4-BE49-F238E27FC236}">
                  <a16:creationId xmlns:a16="http://schemas.microsoft.com/office/drawing/2014/main" xmlns="" id="{0459CB96-E92B-4CF1-91B5-874AA50D889C}"/>
                </a:ext>
              </a:extLst>
            </p:cNvPr>
            <p:cNvSpPr/>
            <p:nvPr/>
          </p:nvSpPr>
          <p:spPr>
            <a:xfrm>
              <a:off x="5116" y="3125"/>
              <a:ext cx="1" cy="2"/>
            </a:xfrm>
            <a:custGeom>
              <a:avLst/>
              <a:gdLst/>
              <a:ahLst/>
              <a:cxnLst>
                <a:cxn ang="0">
                  <a:pos x="1" y="2"/>
                </a:cxn>
                <a:cxn ang="0">
                  <a:pos x="0" y="0"/>
                </a:cxn>
                <a:cxn ang="0">
                  <a:pos x="0" y="2"/>
                </a:cxn>
                <a:cxn ang="0">
                  <a:pos x="1" y="2"/>
                </a:cxn>
              </a:cxnLst>
              <a:rect l="0" t="0" r="0" b="0"/>
              <a:pathLst>
                <a:path w="1" h="2">
                  <a:moveTo>
                    <a:pt x="1" y="2"/>
                  </a:moveTo>
                  <a:lnTo>
                    <a:pt x="0" y="0"/>
                  </a:lnTo>
                  <a:lnTo>
                    <a:pt x="0" y="2"/>
                  </a:ln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 name="Freeform 445">
              <a:extLst>
                <a:ext uri="{FF2B5EF4-FFF2-40B4-BE49-F238E27FC236}">
                  <a16:creationId xmlns:a16="http://schemas.microsoft.com/office/drawing/2014/main" xmlns="" id="{1B8E985D-B2C0-4AAB-8C84-13DB149FFF40}"/>
                </a:ext>
              </a:extLst>
            </p:cNvPr>
            <p:cNvSpPr/>
            <p:nvPr/>
          </p:nvSpPr>
          <p:spPr>
            <a:xfrm>
              <a:off x="5109" y="3118"/>
              <a:ext cx="3" cy="3"/>
            </a:xfrm>
            <a:custGeom>
              <a:avLst/>
              <a:gdLst/>
              <a:ahLst/>
              <a:cxnLst>
                <a:cxn ang="0">
                  <a:pos x="0" y="0"/>
                </a:cxn>
                <a:cxn ang="0">
                  <a:pos x="2" y="3"/>
                </a:cxn>
                <a:cxn ang="0">
                  <a:pos x="0" y="0"/>
                </a:cxn>
              </a:cxnLst>
              <a:rect l="0" t="0" r="0" b="0"/>
              <a:pathLst>
                <a:path w="4" h="3">
                  <a:moveTo>
                    <a:pt x="0" y="0"/>
                  </a:moveTo>
                  <a:cubicBezTo>
                    <a:pt x="3" y="3"/>
                    <a:pt x="3" y="3"/>
                    <a:pt x="3" y="3"/>
                  </a:cubicBezTo>
                  <a:cubicBezTo>
                    <a:pt x="4" y="3"/>
                    <a:pt x="2" y="2"/>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 name="Freeform 446">
              <a:extLst>
                <a:ext uri="{FF2B5EF4-FFF2-40B4-BE49-F238E27FC236}">
                  <a16:creationId xmlns:a16="http://schemas.microsoft.com/office/drawing/2014/main" xmlns="" id="{D96A87A1-3871-49DE-A0ED-BD17B5616DBF}"/>
                </a:ext>
              </a:extLst>
            </p:cNvPr>
            <p:cNvSpPr/>
            <p:nvPr/>
          </p:nvSpPr>
          <p:spPr>
            <a:xfrm>
              <a:off x="5118" y="3123"/>
              <a:ext cx="2" cy="2"/>
            </a:xfrm>
            <a:custGeom>
              <a:avLst/>
              <a:gdLst/>
              <a:ahLst/>
              <a:cxnLst>
                <a:cxn ang="0">
                  <a:pos x="2" y="2"/>
                </a:cxn>
                <a:cxn ang="0">
                  <a:pos x="1" y="1"/>
                </a:cxn>
                <a:cxn ang="0">
                  <a:pos x="0" y="0"/>
                </a:cxn>
                <a:cxn ang="0">
                  <a:pos x="2" y="2"/>
                </a:cxn>
              </a:cxnLst>
              <a:rect l="0" t="0" r="0" b="0"/>
              <a:pathLst>
                <a:path w="2" h="2">
                  <a:moveTo>
                    <a:pt x="2" y="2"/>
                  </a:moveTo>
                  <a:cubicBezTo>
                    <a:pt x="1" y="1"/>
                    <a:pt x="1" y="1"/>
                    <a:pt x="1" y="1"/>
                  </a:cubicBezTo>
                  <a:cubicBezTo>
                    <a:pt x="0" y="0"/>
                    <a:pt x="0" y="0"/>
                    <a:pt x="0" y="0"/>
                  </a:cubicBezTo>
                  <a:cubicBezTo>
                    <a:pt x="1" y="1"/>
                    <a:pt x="1" y="2"/>
                    <a:pt x="2"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 name="Freeform 447">
              <a:extLst>
                <a:ext uri="{FF2B5EF4-FFF2-40B4-BE49-F238E27FC236}">
                  <a16:creationId xmlns:a16="http://schemas.microsoft.com/office/drawing/2014/main" xmlns="" id="{F3E7D4DC-34A3-4AFD-B0E3-54B434631A66}"/>
                </a:ext>
              </a:extLst>
            </p:cNvPr>
            <p:cNvSpPr/>
            <p:nvPr/>
          </p:nvSpPr>
          <p:spPr>
            <a:xfrm>
              <a:off x="5110" y="3114"/>
              <a:ext cx="8" cy="8"/>
            </a:xfrm>
            <a:custGeom>
              <a:avLst/>
              <a:gdLst/>
              <a:ahLst/>
              <a:cxnLst>
                <a:cxn ang="0">
                  <a:pos x="0" y="0"/>
                </a:cxn>
                <a:cxn ang="0">
                  <a:pos x="0" y="0"/>
                </a:cxn>
                <a:cxn ang="0">
                  <a:pos x="7" y="7"/>
                </a:cxn>
                <a:cxn ang="0">
                  <a:pos x="3" y="3"/>
                </a:cxn>
                <a:cxn ang="0">
                  <a:pos x="3" y="2"/>
                </a:cxn>
                <a:cxn ang="0">
                  <a:pos x="0" y="0"/>
                </a:cxn>
              </a:cxnLst>
              <a:rect l="0" t="0" r="0" b="0"/>
              <a:pathLst>
                <a:path w="10" h="10">
                  <a:moveTo>
                    <a:pt x="1" y="0"/>
                  </a:moveTo>
                  <a:cubicBezTo>
                    <a:pt x="1" y="1"/>
                    <a:pt x="3" y="3"/>
                    <a:pt x="0" y="1"/>
                  </a:cubicBezTo>
                  <a:cubicBezTo>
                    <a:pt x="9" y="9"/>
                    <a:pt x="9" y="9"/>
                    <a:pt x="9" y="9"/>
                  </a:cubicBezTo>
                  <a:cubicBezTo>
                    <a:pt x="10" y="10"/>
                    <a:pt x="5" y="5"/>
                    <a:pt x="4" y="4"/>
                  </a:cubicBezTo>
                  <a:cubicBezTo>
                    <a:pt x="6" y="6"/>
                    <a:pt x="3" y="3"/>
                    <a:pt x="4" y="3"/>
                  </a:cubicBez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 name="Freeform 448">
              <a:extLst>
                <a:ext uri="{FF2B5EF4-FFF2-40B4-BE49-F238E27FC236}">
                  <a16:creationId xmlns:a16="http://schemas.microsoft.com/office/drawing/2014/main" xmlns="" id="{230A9854-8BE3-4575-9DDA-851A35321D9D}"/>
                </a:ext>
              </a:extLst>
            </p:cNvPr>
            <p:cNvSpPr/>
            <p:nvPr/>
          </p:nvSpPr>
          <p:spPr>
            <a:xfrm>
              <a:off x="5112" y="3110"/>
              <a:ext cx="15" cy="17"/>
            </a:xfrm>
            <a:custGeom>
              <a:avLst/>
              <a:gdLst/>
              <a:ahLst/>
              <a:cxnLst>
                <a:cxn ang="0">
                  <a:pos x="7" y="11"/>
                </a:cxn>
                <a:cxn ang="0">
                  <a:pos x="7" y="10"/>
                </a:cxn>
                <a:cxn ang="0">
                  <a:pos x="9" y="11"/>
                </a:cxn>
                <a:cxn ang="0">
                  <a:pos x="10" y="12"/>
                </a:cxn>
                <a:cxn ang="0">
                  <a:pos x="9" y="11"/>
                </a:cxn>
                <a:cxn ang="0">
                  <a:pos x="9" y="10"/>
                </a:cxn>
                <a:cxn ang="0">
                  <a:pos x="5" y="7"/>
                </a:cxn>
                <a:cxn ang="0">
                  <a:pos x="11" y="11"/>
                </a:cxn>
                <a:cxn ang="0">
                  <a:pos x="4" y="5"/>
                </a:cxn>
                <a:cxn ang="0">
                  <a:pos x="7" y="6"/>
                </a:cxn>
                <a:cxn ang="0">
                  <a:pos x="7" y="6"/>
                </a:cxn>
                <a:cxn ang="0">
                  <a:pos x="7" y="6"/>
                </a:cxn>
                <a:cxn ang="0">
                  <a:pos x="11" y="9"/>
                </a:cxn>
                <a:cxn ang="0">
                  <a:pos x="11" y="8"/>
                </a:cxn>
                <a:cxn ang="0">
                  <a:pos x="13" y="9"/>
                </a:cxn>
                <a:cxn ang="0">
                  <a:pos x="11" y="5"/>
                </a:cxn>
                <a:cxn ang="0">
                  <a:pos x="14" y="7"/>
                </a:cxn>
                <a:cxn ang="0">
                  <a:pos x="6" y="3"/>
                </a:cxn>
                <a:cxn ang="0">
                  <a:pos x="7" y="3"/>
                </a:cxn>
                <a:cxn ang="0">
                  <a:pos x="12" y="5"/>
                </a:cxn>
                <a:cxn ang="0">
                  <a:pos x="10" y="4"/>
                </a:cxn>
                <a:cxn ang="0">
                  <a:pos x="15" y="5"/>
                </a:cxn>
                <a:cxn ang="0">
                  <a:pos x="8" y="2"/>
                </a:cxn>
                <a:cxn ang="0">
                  <a:pos x="10" y="2"/>
                </a:cxn>
                <a:cxn ang="0">
                  <a:pos x="3" y="0"/>
                </a:cxn>
                <a:cxn ang="0">
                  <a:pos x="3" y="1"/>
                </a:cxn>
                <a:cxn ang="0">
                  <a:pos x="6" y="4"/>
                </a:cxn>
                <a:cxn ang="0">
                  <a:pos x="2" y="1"/>
                </a:cxn>
                <a:cxn ang="0">
                  <a:pos x="6" y="4"/>
                </a:cxn>
                <a:cxn ang="0">
                  <a:pos x="2" y="2"/>
                </a:cxn>
                <a:cxn ang="0">
                  <a:pos x="6" y="5"/>
                </a:cxn>
                <a:cxn ang="0">
                  <a:pos x="1" y="1"/>
                </a:cxn>
                <a:cxn ang="0">
                  <a:pos x="1" y="5"/>
                </a:cxn>
                <a:cxn ang="0">
                  <a:pos x="4" y="7"/>
                </a:cxn>
                <a:cxn ang="0">
                  <a:pos x="4" y="8"/>
                </a:cxn>
                <a:cxn ang="0">
                  <a:pos x="6" y="11"/>
                </a:cxn>
                <a:cxn ang="0">
                  <a:pos x="0" y="5"/>
                </a:cxn>
                <a:cxn ang="0">
                  <a:pos x="0" y="6"/>
                </a:cxn>
                <a:cxn ang="0">
                  <a:pos x="2" y="7"/>
                </a:cxn>
                <a:cxn ang="0">
                  <a:pos x="0" y="6"/>
                </a:cxn>
                <a:cxn ang="0">
                  <a:pos x="8" y="12"/>
                </a:cxn>
                <a:cxn ang="0">
                  <a:pos x="11" y="14"/>
                </a:cxn>
                <a:cxn ang="0">
                  <a:pos x="7" y="11"/>
                </a:cxn>
              </a:cxnLst>
              <a:rect l="0" t="0" r="0" b="0"/>
              <a:pathLst>
                <a:path w="18" h="20">
                  <a:moveTo>
                    <a:pt x="9" y="13"/>
                  </a:moveTo>
                  <a:cubicBezTo>
                    <a:pt x="9" y="13"/>
                    <a:pt x="7" y="11"/>
                    <a:pt x="9" y="12"/>
                  </a:cubicBezTo>
                  <a:cubicBezTo>
                    <a:pt x="11" y="13"/>
                    <a:pt x="11" y="14"/>
                    <a:pt x="11" y="14"/>
                  </a:cubicBezTo>
                  <a:cubicBezTo>
                    <a:pt x="15" y="17"/>
                    <a:pt x="10" y="13"/>
                    <a:pt x="13" y="15"/>
                  </a:cubicBezTo>
                  <a:cubicBezTo>
                    <a:pt x="11" y="13"/>
                    <a:pt x="11" y="13"/>
                    <a:pt x="11" y="13"/>
                  </a:cubicBezTo>
                  <a:cubicBezTo>
                    <a:pt x="12" y="14"/>
                    <a:pt x="8" y="10"/>
                    <a:pt x="11" y="12"/>
                  </a:cubicBezTo>
                  <a:cubicBezTo>
                    <a:pt x="10" y="11"/>
                    <a:pt x="10" y="11"/>
                    <a:pt x="7" y="9"/>
                  </a:cubicBezTo>
                  <a:cubicBezTo>
                    <a:pt x="11" y="11"/>
                    <a:pt x="10" y="11"/>
                    <a:pt x="14" y="13"/>
                  </a:cubicBezTo>
                  <a:cubicBezTo>
                    <a:pt x="12" y="12"/>
                    <a:pt x="8" y="9"/>
                    <a:pt x="5" y="6"/>
                  </a:cubicBezTo>
                  <a:cubicBezTo>
                    <a:pt x="10" y="9"/>
                    <a:pt x="4" y="5"/>
                    <a:pt x="9" y="8"/>
                  </a:cubicBezTo>
                  <a:cubicBezTo>
                    <a:pt x="9" y="8"/>
                    <a:pt x="10" y="9"/>
                    <a:pt x="9" y="8"/>
                  </a:cubicBezTo>
                  <a:cubicBezTo>
                    <a:pt x="14" y="12"/>
                    <a:pt x="8" y="7"/>
                    <a:pt x="9" y="8"/>
                  </a:cubicBezTo>
                  <a:cubicBezTo>
                    <a:pt x="14" y="11"/>
                    <a:pt x="14" y="11"/>
                    <a:pt x="14" y="11"/>
                  </a:cubicBezTo>
                  <a:cubicBezTo>
                    <a:pt x="13" y="10"/>
                    <a:pt x="11" y="8"/>
                    <a:pt x="14" y="10"/>
                  </a:cubicBezTo>
                  <a:cubicBezTo>
                    <a:pt x="16" y="11"/>
                    <a:pt x="16" y="11"/>
                    <a:pt x="16" y="11"/>
                  </a:cubicBezTo>
                  <a:cubicBezTo>
                    <a:pt x="13" y="8"/>
                    <a:pt x="15" y="9"/>
                    <a:pt x="14" y="7"/>
                  </a:cubicBezTo>
                  <a:cubicBezTo>
                    <a:pt x="17" y="9"/>
                    <a:pt x="17" y="9"/>
                    <a:pt x="17" y="9"/>
                  </a:cubicBezTo>
                  <a:cubicBezTo>
                    <a:pt x="14" y="6"/>
                    <a:pt x="15" y="8"/>
                    <a:pt x="8" y="4"/>
                  </a:cubicBezTo>
                  <a:cubicBezTo>
                    <a:pt x="17" y="9"/>
                    <a:pt x="6" y="2"/>
                    <a:pt x="9" y="4"/>
                  </a:cubicBezTo>
                  <a:cubicBezTo>
                    <a:pt x="13" y="5"/>
                    <a:pt x="11" y="5"/>
                    <a:pt x="15" y="7"/>
                  </a:cubicBezTo>
                  <a:cubicBezTo>
                    <a:pt x="10" y="4"/>
                    <a:pt x="14" y="6"/>
                    <a:pt x="12" y="5"/>
                  </a:cubicBezTo>
                  <a:cubicBezTo>
                    <a:pt x="17" y="7"/>
                    <a:pt x="13" y="5"/>
                    <a:pt x="18" y="7"/>
                  </a:cubicBezTo>
                  <a:cubicBezTo>
                    <a:pt x="10" y="3"/>
                    <a:pt x="10" y="3"/>
                    <a:pt x="10" y="3"/>
                  </a:cubicBezTo>
                  <a:cubicBezTo>
                    <a:pt x="13" y="4"/>
                    <a:pt x="12" y="3"/>
                    <a:pt x="12" y="3"/>
                  </a:cubicBezTo>
                  <a:cubicBezTo>
                    <a:pt x="12" y="3"/>
                    <a:pt x="6" y="0"/>
                    <a:pt x="4" y="0"/>
                  </a:cubicBezTo>
                  <a:cubicBezTo>
                    <a:pt x="5" y="1"/>
                    <a:pt x="7" y="3"/>
                    <a:pt x="4" y="2"/>
                  </a:cubicBezTo>
                  <a:cubicBezTo>
                    <a:pt x="10" y="5"/>
                    <a:pt x="4" y="2"/>
                    <a:pt x="8" y="5"/>
                  </a:cubicBezTo>
                  <a:cubicBezTo>
                    <a:pt x="3" y="2"/>
                    <a:pt x="3" y="2"/>
                    <a:pt x="3" y="2"/>
                  </a:cubicBezTo>
                  <a:cubicBezTo>
                    <a:pt x="4" y="3"/>
                    <a:pt x="6" y="4"/>
                    <a:pt x="8" y="5"/>
                  </a:cubicBezTo>
                  <a:cubicBezTo>
                    <a:pt x="9" y="6"/>
                    <a:pt x="5" y="4"/>
                    <a:pt x="3" y="3"/>
                  </a:cubicBezTo>
                  <a:cubicBezTo>
                    <a:pt x="3" y="3"/>
                    <a:pt x="5" y="4"/>
                    <a:pt x="8" y="6"/>
                  </a:cubicBezTo>
                  <a:cubicBezTo>
                    <a:pt x="2" y="2"/>
                    <a:pt x="2" y="2"/>
                    <a:pt x="2" y="2"/>
                  </a:cubicBezTo>
                  <a:cubicBezTo>
                    <a:pt x="3" y="4"/>
                    <a:pt x="6" y="8"/>
                    <a:pt x="2" y="6"/>
                  </a:cubicBezTo>
                  <a:cubicBezTo>
                    <a:pt x="5" y="9"/>
                    <a:pt x="5" y="9"/>
                    <a:pt x="5" y="9"/>
                  </a:cubicBezTo>
                  <a:cubicBezTo>
                    <a:pt x="3" y="8"/>
                    <a:pt x="12" y="16"/>
                    <a:pt x="5" y="10"/>
                  </a:cubicBezTo>
                  <a:cubicBezTo>
                    <a:pt x="8" y="13"/>
                    <a:pt x="8" y="13"/>
                    <a:pt x="8" y="13"/>
                  </a:cubicBezTo>
                  <a:cubicBezTo>
                    <a:pt x="6" y="12"/>
                    <a:pt x="3" y="9"/>
                    <a:pt x="0" y="7"/>
                  </a:cubicBezTo>
                  <a:cubicBezTo>
                    <a:pt x="1" y="8"/>
                    <a:pt x="0" y="7"/>
                    <a:pt x="1" y="8"/>
                  </a:cubicBezTo>
                  <a:cubicBezTo>
                    <a:pt x="3" y="9"/>
                    <a:pt x="3" y="9"/>
                    <a:pt x="3" y="9"/>
                  </a:cubicBezTo>
                  <a:cubicBezTo>
                    <a:pt x="5" y="12"/>
                    <a:pt x="4" y="10"/>
                    <a:pt x="1" y="8"/>
                  </a:cubicBezTo>
                  <a:cubicBezTo>
                    <a:pt x="4" y="11"/>
                    <a:pt x="7" y="13"/>
                    <a:pt x="10" y="15"/>
                  </a:cubicBezTo>
                  <a:cubicBezTo>
                    <a:pt x="4" y="9"/>
                    <a:pt x="16" y="20"/>
                    <a:pt x="14" y="17"/>
                  </a:cubicBezTo>
                  <a:cubicBezTo>
                    <a:pt x="13" y="15"/>
                    <a:pt x="11" y="15"/>
                    <a:pt x="9" y="1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 name="Freeform 449">
              <a:extLst>
                <a:ext uri="{FF2B5EF4-FFF2-40B4-BE49-F238E27FC236}">
                  <a16:creationId xmlns:a16="http://schemas.microsoft.com/office/drawing/2014/main" xmlns="" id="{ECC1F12A-9DB6-4D54-A4BF-E7D6453AE8BF}"/>
                </a:ext>
              </a:extLst>
            </p:cNvPr>
            <p:cNvSpPr/>
            <p:nvPr/>
          </p:nvSpPr>
          <p:spPr>
            <a:xfrm>
              <a:off x="5112" y="311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 name="Freeform 450">
              <a:extLst>
                <a:ext uri="{FF2B5EF4-FFF2-40B4-BE49-F238E27FC236}">
                  <a16:creationId xmlns:a16="http://schemas.microsoft.com/office/drawing/2014/main" xmlns="" id="{6CA2F004-FF88-41B8-886C-2A0449A01DA4}"/>
                </a:ext>
              </a:extLst>
            </p:cNvPr>
            <p:cNvSpPr/>
            <p:nvPr/>
          </p:nvSpPr>
          <p:spPr>
            <a:xfrm>
              <a:off x="5121" y="3112"/>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0"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 name="Rectangle 451">
              <a:extLst>
                <a:ext uri="{FF2B5EF4-FFF2-40B4-BE49-F238E27FC236}">
                  <a16:creationId xmlns:a16="http://schemas.microsoft.com/office/drawing/2014/main" xmlns="" id="{C0DDA6A4-3E41-4185-8477-12B8A48E4760}"/>
                </a:ext>
              </a:extLst>
            </p:cNvPr>
            <p:cNvSpPr/>
            <p:nvPr/>
          </p:nvSpPr>
          <p:spPr>
            <a:xfrm>
              <a:off x="5113" y="3117"/>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21" name="Freeform 452">
              <a:extLst>
                <a:ext uri="{FF2B5EF4-FFF2-40B4-BE49-F238E27FC236}">
                  <a16:creationId xmlns:a16="http://schemas.microsoft.com/office/drawing/2014/main" xmlns="" id="{C286C9A2-9C08-42D8-BB62-4DCB38A8A9D3}"/>
                </a:ext>
              </a:extLst>
            </p:cNvPr>
            <p:cNvSpPr/>
            <p:nvPr/>
          </p:nvSpPr>
          <p:spPr>
            <a:xfrm>
              <a:off x="5119" y="3122"/>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 name="Freeform 453">
              <a:extLst>
                <a:ext uri="{FF2B5EF4-FFF2-40B4-BE49-F238E27FC236}">
                  <a16:creationId xmlns:a16="http://schemas.microsoft.com/office/drawing/2014/main" xmlns="" id="{4EE10A25-C10B-4618-A629-1237557C7732}"/>
                </a:ext>
              </a:extLst>
            </p:cNvPr>
            <p:cNvSpPr/>
            <p:nvPr/>
          </p:nvSpPr>
          <p:spPr>
            <a:xfrm>
              <a:off x="5125" y="3112"/>
              <a:ext cx="2" cy="1"/>
            </a:xfrm>
            <a:custGeom>
              <a:avLst/>
              <a:gdLst/>
              <a:ahLst/>
              <a:cxnLst>
                <a:cxn ang="0">
                  <a:pos x="2" y="1"/>
                </a:cxn>
                <a:cxn ang="0">
                  <a:pos x="0" y="0"/>
                </a:cxn>
                <a:cxn ang="0">
                  <a:pos x="2" y="1"/>
                </a:cxn>
              </a:cxnLst>
              <a:rect l="0" t="0" r="0" b="0"/>
              <a:pathLst>
                <a:path w="2" h="1">
                  <a:moveTo>
                    <a:pt x="2" y="1"/>
                  </a:moveTo>
                  <a:lnTo>
                    <a:pt x="0" y="0"/>
                  </a:lnTo>
                  <a:lnTo>
                    <a:pt x="2"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 name="Freeform 454">
              <a:extLst>
                <a:ext uri="{FF2B5EF4-FFF2-40B4-BE49-F238E27FC236}">
                  <a16:creationId xmlns:a16="http://schemas.microsoft.com/office/drawing/2014/main" xmlns="" id="{F4E933D4-604F-4703-BC2E-30C6092D6C6F}"/>
                </a:ext>
              </a:extLst>
            </p:cNvPr>
            <p:cNvSpPr/>
            <p:nvPr/>
          </p:nvSpPr>
          <p:spPr>
            <a:xfrm>
              <a:off x="5130" y="310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 name="Freeform 455">
              <a:extLst>
                <a:ext uri="{FF2B5EF4-FFF2-40B4-BE49-F238E27FC236}">
                  <a16:creationId xmlns:a16="http://schemas.microsoft.com/office/drawing/2014/main" xmlns="" id="{DC8885D1-6B2C-4A68-8988-A4E540DF3E69}"/>
                </a:ext>
              </a:extLst>
            </p:cNvPr>
            <p:cNvSpPr/>
            <p:nvPr/>
          </p:nvSpPr>
          <p:spPr>
            <a:xfrm>
              <a:off x="5107" y="3097"/>
              <a:ext cx="25" cy="17"/>
            </a:xfrm>
            <a:custGeom>
              <a:avLst/>
              <a:gdLst/>
              <a:ahLst/>
              <a:cxnLst>
                <a:cxn ang="0">
                  <a:pos x="12" y="0"/>
                </a:cxn>
                <a:cxn ang="0">
                  <a:pos x="7" y="1"/>
                </a:cxn>
                <a:cxn ang="0">
                  <a:pos x="4" y="2"/>
                </a:cxn>
                <a:cxn ang="0">
                  <a:pos x="8" y="2"/>
                </a:cxn>
                <a:cxn ang="0">
                  <a:pos x="8" y="3"/>
                </a:cxn>
                <a:cxn ang="0">
                  <a:pos x="8" y="4"/>
                </a:cxn>
                <a:cxn ang="0">
                  <a:pos x="12" y="5"/>
                </a:cxn>
                <a:cxn ang="0">
                  <a:pos x="11" y="5"/>
                </a:cxn>
                <a:cxn ang="0">
                  <a:pos x="9" y="6"/>
                </a:cxn>
                <a:cxn ang="0">
                  <a:pos x="17" y="6"/>
                </a:cxn>
                <a:cxn ang="0">
                  <a:pos x="17" y="8"/>
                </a:cxn>
                <a:cxn ang="0">
                  <a:pos x="14" y="8"/>
                </a:cxn>
                <a:cxn ang="0">
                  <a:pos x="14" y="8"/>
                </a:cxn>
                <a:cxn ang="0">
                  <a:pos x="12" y="9"/>
                </a:cxn>
                <a:cxn ang="0">
                  <a:pos x="14" y="11"/>
                </a:cxn>
                <a:cxn ang="0">
                  <a:pos x="17" y="12"/>
                </a:cxn>
                <a:cxn ang="0">
                  <a:pos x="13" y="11"/>
                </a:cxn>
                <a:cxn ang="0">
                  <a:pos x="14" y="12"/>
                </a:cxn>
                <a:cxn ang="0">
                  <a:pos x="12" y="13"/>
                </a:cxn>
                <a:cxn ang="0">
                  <a:pos x="14" y="13"/>
                </a:cxn>
                <a:cxn ang="0">
                  <a:pos x="12" y="12"/>
                </a:cxn>
                <a:cxn ang="0">
                  <a:pos x="20" y="15"/>
                </a:cxn>
                <a:cxn ang="0">
                  <a:pos x="22" y="15"/>
                </a:cxn>
                <a:cxn ang="0">
                  <a:pos x="21" y="13"/>
                </a:cxn>
                <a:cxn ang="0">
                  <a:pos x="23" y="13"/>
                </a:cxn>
                <a:cxn ang="0">
                  <a:pos x="24" y="12"/>
                </a:cxn>
                <a:cxn ang="0">
                  <a:pos x="21" y="10"/>
                </a:cxn>
                <a:cxn ang="0">
                  <a:pos x="22" y="11"/>
                </a:cxn>
                <a:cxn ang="0">
                  <a:pos x="22" y="10"/>
                </a:cxn>
                <a:cxn ang="0">
                  <a:pos x="21" y="9"/>
                </a:cxn>
                <a:cxn ang="0">
                  <a:pos x="19" y="8"/>
                </a:cxn>
                <a:cxn ang="0">
                  <a:pos x="23" y="8"/>
                </a:cxn>
                <a:cxn ang="0">
                  <a:pos x="24" y="7"/>
                </a:cxn>
                <a:cxn ang="0">
                  <a:pos x="19" y="6"/>
                </a:cxn>
                <a:cxn ang="0">
                  <a:pos x="17" y="5"/>
                </a:cxn>
                <a:cxn ang="0">
                  <a:pos x="16" y="4"/>
                </a:cxn>
                <a:cxn ang="0">
                  <a:pos x="16" y="3"/>
                </a:cxn>
                <a:cxn ang="0">
                  <a:pos x="15" y="2"/>
                </a:cxn>
                <a:cxn ang="0">
                  <a:pos x="10" y="3"/>
                </a:cxn>
                <a:cxn ang="0">
                  <a:pos x="18" y="1"/>
                </a:cxn>
              </a:cxnLst>
              <a:rect l="0" t="0" r="0" b="0"/>
              <a:pathLst>
                <a:path w="31" h="21">
                  <a:moveTo>
                    <a:pt x="23" y="0"/>
                  </a:moveTo>
                  <a:cubicBezTo>
                    <a:pt x="21" y="0"/>
                    <a:pt x="20" y="0"/>
                    <a:pt x="16" y="1"/>
                  </a:cubicBezTo>
                  <a:cubicBezTo>
                    <a:pt x="18" y="0"/>
                    <a:pt x="18" y="0"/>
                    <a:pt x="18" y="0"/>
                  </a:cubicBezTo>
                  <a:cubicBezTo>
                    <a:pt x="17" y="0"/>
                    <a:pt x="13" y="1"/>
                    <a:pt x="9" y="2"/>
                  </a:cubicBezTo>
                  <a:cubicBezTo>
                    <a:pt x="11" y="2"/>
                    <a:pt x="11" y="2"/>
                    <a:pt x="11" y="2"/>
                  </a:cubicBezTo>
                  <a:cubicBezTo>
                    <a:pt x="15" y="1"/>
                    <a:pt x="8" y="3"/>
                    <a:pt x="6" y="3"/>
                  </a:cubicBezTo>
                  <a:cubicBezTo>
                    <a:pt x="7" y="3"/>
                    <a:pt x="16" y="1"/>
                    <a:pt x="14" y="2"/>
                  </a:cubicBezTo>
                  <a:cubicBezTo>
                    <a:pt x="14" y="2"/>
                    <a:pt x="12" y="3"/>
                    <a:pt x="10" y="3"/>
                  </a:cubicBezTo>
                  <a:cubicBezTo>
                    <a:pt x="10" y="3"/>
                    <a:pt x="16" y="2"/>
                    <a:pt x="17" y="2"/>
                  </a:cubicBezTo>
                  <a:cubicBezTo>
                    <a:pt x="0" y="5"/>
                    <a:pt x="22" y="2"/>
                    <a:pt x="11" y="4"/>
                  </a:cubicBezTo>
                  <a:cubicBezTo>
                    <a:pt x="13" y="5"/>
                    <a:pt x="11" y="5"/>
                    <a:pt x="15" y="5"/>
                  </a:cubicBezTo>
                  <a:cubicBezTo>
                    <a:pt x="10" y="5"/>
                    <a:pt x="15" y="5"/>
                    <a:pt x="10" y="6"/>
                  </a:cubicBezTo>
                  <a:cubicBezTo>
                    <a:pt x="20" y="5"/>
                    <a:pt x="5" y="7"/>
                    <a:pt x="18" y="6"/>
                  </a:cubicBezTo>
                  <a:cubicBezTo>
                    <a:pt x="14" y="7"/>
                    <a:pt x="19" y="6"/>
                    <a:pt x="16" y="7"/>
                  </a:cubicBezTo>
                  <a:cubicBezTo>
                    <a:pt x="14" y="7"/>
                    <a:pt x="14" y="7"/>
                    <a:pt x="14" y="7"/>
                  </a:cubicBezTo>
                  <a:cubicBezTo>
                    <a:pt x="11" y="7"/>
                    <a:pt x="19" y="7"/>
                    <a:pt x="14" y="7"/>
                  </a:cubicBezTo>
                  <a:cubicBezTo>
                    <a:pt x="13" y="7"/>
                    <a:pt x="17" y="7"/>
                    <a:pt x="21" y="7"/>
                  </a:cubicBezTo>
                  <a:cubicBezTo>
                    <a:pt x="19" y="8"/>
                    <a:pt x="17" y="8"/>
                    <a:pt x="12" y="8"/>
                  </a:cubicBezTo>
                  <a:cubicBezTo>
                    <a:pt x="18" y="8"/>
                    <a:pt x="15" y="8"/>
                    <a:pt x="18" y="8"/>
                  </a:cubicBezTo>
                  <a:cubicBezTo>
                    <a:pt x="19" y="8"/>
                    <a:pt x="20" y="8"/>
                    <a:pt x="22" y="8"/>
                  </a:cubicBezTo>
                  <a:cubicBezTo>
                    <a:pt x="21" y="9"/>
                    <a:pt x="26" y="9"/>
                    <a:pt x="28" y="10"/>
                  </a:cubicBezTo>
                  <a:cubicBezTo>
                    <a:pt x="21" y="10"/>
                    <a:pt x="28" y="9"/>
                    <a:pt x="22" y="10"/>
                  </a:cubicBezTo>
                  <a:cubicBezTo>
                    <a:pt x="19" y="9"/>
                    <a:pt x="19" y="9"/>
                    <a:pt x="14" y="8"/>
                  </a:cubicBezTo>
                  <a:cubicBezTo>
                    <a:pt x="14" y="9"/>
                    <a:pt x="15" y="9"/>
                    <a:pt x="18" y="10"/>
                  </a:cubicBezTo>
                  <a:cubicBezTo>
                    <a:pt x="17" y="10"/>
                    <a:pt x="15" y="9"/>
                    <a:pt x="14" y="10"/>
                  </a:cubicBezTo>
                  <a:cubicBezTo>
                    <a:pt x="11" y="10"/>
                    <a:pt x="21" y="11"/>
                    <a:pt x="18" y="11"/>
                  </a:cubicBezTo>
                  <a:cubicBezTo>
                    <a:pt x="14" y="11"/>
                    <a:pt x="14" y="11"/>
                    <a:pt x="14" y="11"/>
                  </a:cubicBezTo>
                  <a:cubicBezTo>
                    <a:pt x="19" y="12"/>
                    <a:pt x="13" y="11"/>
                    <a:pt x="16" y="12"/>
                  </a:cubicBezTo>
                  <a:cubicBezTo>
                    <a:pt x="20" y="13"/>
                    <a:pt x="20" y="13"/>
                    <a:pt x="20" y="13"/>
                  </a:cubicBezTo>
                  <a:cubicBezTo>
                    <a:pt x="11" y="11"/>
                    <a:pt x="24" y="14"/>
                    <a:pt x="18" y="14"/>
                  </a:cubicBezTo>
                  <a:cubicBezTo>
                    <a:pt x="24" y="15"/>
                    <a:pt x="26" y="16"/>
                    <a:pt x="27" y="17"/>
                  </a:cubicBezTo>
                  <a:cubicBezTo>
                    <a:pt x="22" y="15"/>
                    <a:pt x="22" y="15"/>
                    <a:pt x="22" y="15"/>
                  </a:cubicBezTo>
                  <a:cubicBezTo>
                    <a:pt x="25" y="16"/>
                    <a:pt x="16" y="13"/>
                    <a:pt x="14" y="12"/>
                  </a:cubicBezTo>
                  <a:cubicBezTo>
                    <a:pt x="16" y="13"/>
                    <a:pt x="13" y="13"/>
                    <a:pt x="17" y="14"/>
                  </a:cubicBezTo>
                  <a:cubicBezTo>
                    <a:pt x="13" y="13"/>
                    <a:pt x="13" y="13"/>
                    <a:pt x="13" y="13"/>
                  </a:cubicBezTo>
                  <a:cubicBezTo>
                    <a:pt x="12" y="13"/>
                    <a:pt x="22" y="16"/>
                    <a:pt x="18" y="15"/>
                  </a:cubicBezTo>
                  <a:cubicBezTo>
                    <a:pt x="15" y="14"/>
                    <a:pt x="15" y="14"/>
                    <a:pt x="15" y="14"/>
                  </a:cubicBezTo>
                  <a:cubicBezTo>
                    <a:pt x="15" y="15"/>
                    <a:pt x="10" y="14"/>
                    <a:pt x="16" y="17"/>
                  </a:cubicBezTo>
                  <a:cubicBezTo>
                    <a:pt x="18" y="18"/>
                    <a:pt x="24" y="20"/>
                    <a:pt x="26" y="21"/>
                  </a:cubicBezTo>
                  <a:cubicBezTo>
                    <a:pt x="24" y="20"/>
                    <a:pt x="20" y="18"/>
                    <a:pt x="18" y="17"/>
                  </a:cubicBezTo>
                  <a:cubicBezTo>
                    <a:pt x="23" y="18"/>
                    <a:pt x="23" y="18"/>
                    <a:pt x="23" y="18"/>
                  </a:cubicBezTo>
                  <a:cubicBezTo>
                    <a:pt x="19" y="17"/>
                    <a:pt x="18" y="16"/>
                    <a:pt x="15" y="15"/>
                  </a:cubicBezTo>
                  <a:cubicBezTo>
                    <a:pt x="13" y="14"/>
                    <a:pt x="19" y="17"/>
                    <a:pt x="17" y="15"/>
                  </a:cubicBezTo>
                  <a:cubicBezTo>
                    <a:pt x="22" y="17"/>
                    <a:pt x="22" y="18"/>
                    <a:pt x="26" y="19"/>
                  </a:cubicBezTo>
                  <a:cubicBezTo>
                    <a:pt x="24" y="18"/>
                    <a:pt x="24" y="18"/>
                    <a:pt x="24" y="18"/>
                  </a:cubicBezTo>
                  <a:cubicBezTo>
                    <a:pt x="26" y="19"/>
                    <a:pt x="26" y="18"/>
                    <a:pt x="28" y="19"/>
                  </a:cubicBezTo>
                  <a:cubicBezTo>
                    <a:pt x="22" y="16"/>
                    <a:pt x="30" y="19"/>
                    <a:pt x="28" y="17"/>
                  </a:cubicBezTo>
                  <a:cubicBezTo>
                    <a:pt x="27" y="17"/>
                    <a:pt x="27" y="17"/>
                    <a:pt x="27" y="17"/>
                  </a:cubicBezTo>
                  <a:cubicBezTo>
                    <a:pt x="24" y="17"/>
                    <a:pt x="24" y="16"/>
                    <a:pt x="24" y="16"/>
                  </a:cubicBezTo>
                  <a:cubicBezTo>
                    <a:pt x="28" y="17"/>
                    <a:pt x="27" y="17"/>
                    <a:pt x="29" y="17"/>
                  </a:cubicBezTo>
                  <a:cubicBezTo>
                    <a:pt x="27" y="16"/>
                    <a:pt x="22" y="15"/>
                    <a:pt x="22" y="14"/>
                  </a:cubicBezTo>
                  <a:cubicBezTo>
                    <a:pt x="27" y="16"/>
                    <a:pt x="25" y="14"/>
                    <a:pt x="30" y="15"/>
                  </a:cubicBezTo>
                  <a:cubicBezTo>
                    <a:pt x="24" y="14"/>
                    <a:pt x="28" y="14"/>
                    <a:pt x="25" y="13"/>
                  </a:cubicBezTo>
                  <a:cubicBezTo>
                    <a:pt x="24" y="13"/>
                    <a:pt x="24" y="13"/>
                    <a:pt x="27" y="13"/>
                  </a:cubicBezTo>
                  <a:cubicBezTo>
                    <a:pt x="28" y="14"/>
                    <a:pt x="28" y="14"/>
                    <a:pt x="28" y="14"/>
                  </a:cubicBezTo>
                  <a:cubicBezTo>
                    <a:pt x="28" y="14"/>
                    <a:pt x="28" y="14"/>
                    <a:pt x="28" y="14"/>
                  </a:cubicBezTo>
                  <a:cubicBezTo>
                    <a:pt x="29" y="14"/>
                    <a:pt x="29" y="14"/>
                    <a:pt x="29" y="14"/>
                  </a:cubicBezTo>
                  <a:cubicBezTo>
                    <a:pt x="30" y="14"/>
                    <a:pt x="26" y="13"/>
                    <a:pt x="28" y="13"/>
                  </a:cubicBezTo>
                  <a:cubicBezTo>
                    <a:pt x="30" y="13"/>
                    <a:pt x="30" y="13"/>
                    <a:pt x="30" y="14"/>
                  </a:cubicBezTo>
                  <a:cubicBezTo>
                    <a:pt x="31" y="13"/>
                    <a:pt x="22" y="12"/>
                    <a:pt x="27" y="12"/>
                  </a:cubicBezTo>
                  <a:cubicBezTo>
                    <a:pt x="24" y="11"/>
                    <a:pt x="24" y="11"/>
                    <a:pt x="18" y="10"/>
                  </a:cubicBezTo>
                  <a:cubicBezTo>
                    <a:pt x="20" y="10"/>
                    <a:pt x="25" y="11"/>
                    <a:pt x="24" y="10"/>
                  </a:cubicBezTo>
                  <a:cubicBezTo>
                    <a:pt x="19" y="10"/>
                    <a:pt x="26" y="10"/>
                    <a:pt x="23" y="10"/>
                  </a:cubicBezTo>
                  <a:cubicBezTo>
                    <a:pt x="28" y="10"/>
                    <a:pt x="24" y="10"/>
                    <a:pt x="29" y="10"/>
                  </a:cubicBezTo>
                  <a:cubicBezTo>
                    <a:pt x="31" y="10"/>
                    <a:pt x="25" y="9"/>
                    <a:pt x="26" y="9"/>
                  </a:cubicBezTo>
                  <a:cubicBezTo>
                    <a:pt x="30" y="9"/>
                    <a:pt x="30" y="9"/>
                    <a:pt x="30" y="9"/>
                  </a:cubicBezTo>
                  <a:cubicBezTo>
                    <a:pt x="28" y="9"/>
                    <a:pt x="24" y="8"/>
                    <a:pt x="28" y="8"/>
                  </a:cubicBezTo>
                  <a:cubicBezTo>
                    <a:pt x="24" y="8"/>
                    <a:pt x="24" y="8"/>
                    <a:pt x="24" y="8"/>
                  </a:cubicBezTo>
                  <a:cubicBezTo>
                    <a:pt x="26" y="8"/>
                    <a:pt x="25" y="8"/>
                    <a:pt x="29" y="7"/>
                  </a:cubicBezTo>
                  <a:cubicBezTo>
                    <a:pt x="22" y="7"/>
                    <a:pt x="22" y="7"/>
                    <a:pt x="22" y="7"/>
                  </a:cubicBezTo>
                  <a:cubicBezTo>
                    <a:pt x="29" y="6"/>
                    <a:pt x="23" y="5"/>
                    <a:pt x="17" y="6"/>
                  </a:cubicBezTo>
                  <a:cubicBezTo>
                    <a:pt x="17" y="6"/>
                    <a:pt x="19" y="5"/>
                    <a:pt x="20" y="5"/>
                  </a:cubicBezTo>
                  <a:cubicBezTo>
                    <a:pt x="23" y="5"/>
                    <a:pt x="23" y="5"/>
                    <a:pt x="23" y="5"/>
                  </a:cubicBezTo>
                  <a:cubicBezTo>
                    <a:pt x="23" y="5"/>
                    <a:pt x="27" y="4"/>
                    <a:pt x="21" y="4"/>
                  </a:cubicBezTo>
                  <a:cubicBezTo>
                    <a:pt x="19" y="4"/>
                    <a:pt x="25" y="4"/>
                    <a:pt x="26" y="4"/>
                  </a:cubicBezTo>
                  <a:cubicBezTo>
                    <a:pt x="18" y="4"/>
                    <a:pt x="31" y="1"/>
                    <a:pt x="19" y="3"/>
                  </a:cubicBezTo>
                  <a:cubicBezTo>
                    <a:pt x="19" y="3"/>
                    <a:pt x="17" y="4"/>
                    <a:pt x="17" y="4"/>
                  </a:cubicBezTo>
                  <a:cubicBezTo>
                    <a:pt x="16" y="4"/>
                    <a:pt x="14" y="4"/>
                    <a:pt x="13" y="4"/>
                  </a:cubicBezTo>
                  <a:cubicBezTo>
                    <a:pt x="13" y="4"/>
                    <a:pt x="17" y="3"/>
                    <a:pt x="15" y="3"/>
                  </a:cubicBezTo>
                  <a:cubicBezTo>
                    <a:pt x="23" y="2"/>
                    <a:pt x="23" y="2"/>
                    <a:pt x="23" y="2"/>
                  </a:cubicBezTo>
                  <a:cubicBezTo>
                    <a:pt x="30" y="0"/>
                    <a:pt x="12" y="3"/>
                    <a:pt x="23"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 name="Freeform 456">
              <a:extLst>
                <a:ext uri="{FF2B5EF4-FFF2-40B4-BE49-F238E27FC236}">
                  <a16:creationId xmlns:a16="http://schemas.microsoft.com/office/drawing/2014/main" xmlns="" id="{CCE135EA-4033-4D0F-97B0-19414F9CAAD0}"/>
                </a:ext>
              </a:extLst>
            </p:cNvPr>
            <p:cNvSpPr/>
            <p:nvPr/>
          </p:nvSpPr>
          <p:spPr>
            <a:xfrm>
              <a:off x="5125" y="3101"/>
              <a:ext cx="4" cy="0"/>
            </a:xfrm>
            <a:custGeom>
              <a:avLst/>
              <a:gdLst/>
              <a:ahLst/>
              <a:cxnLst>
                <a:cxn ang="0">
                  <a:pos x="0" y="0"/>
                </a:cxn>
                <a:cxn ang="0">
                  <a:pos x="4" y="0"/>
                </a:cxn>
                <a:cxn ang="0">
                  <a:pos x="1" y="0"/>
                </a:cxn>
                <a:cxn ang="0">
                  <a:pos x="0" y="0"/>
                </a:cxn>
              </a:cxnLst>
              <a:rect l="0" t="0" r="0" b="0"/>
              <a:pathLst>
                <a:path w="4" h="1">
                  <a:moveTo>
                    <a:pt x="0" y="0"/>
                  </a:moveTo>
                  <a:cubicBezTo>
                    <a:pt x="4" y="0"/>
                    <a:pt x="4" y="0"/>
                    <a:pt x="4" y="0"/>
                  </a:cubicBezTo>
                  <a:cubicBezTo>
                    <a:pt x="1" y="0"/>
                    <a:pt x="1" y="0"/>
                    <a:pt x="1" y="0"/>
                  </a:cubicBezTo>
                  <a:cubicBezTo>
                    <a:pt x="2" y="0"/>
                    <a:pt x="2"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 name="Freeform 457">
              <a:extLst>
                <a:ext uri="{FF2B5EF4-FFF2-40B4-BE49-F238E27FC236}">
                  <a16:creationId xmlns:a16="http://schemas.microsoft.com/office/drawing/2014/main" xmlns="" id="{B552C72C-5B44-4CD8-910F-7DA0BE5C69EE}"/>
                </a:ext>
              </a:extLst>
            </p:cNvPr>
            <p:cNvSpPr/>
            <p:nvPr/>
          </p:nvSpPr>
          <p:spPr>
            <a:xfrm>
              <a:off x="5125" y="3101"/>
              <a:ext cx="1" cy="0"/>
            </a:xfrm>
            <a:custGeom>
              <a:avLst/>
              <a:gdLst/>
              <a:ahLst/>
              <a:cxnLst>
                <a:cxn ang="0">
                  <a:pos x="1" y="0"/>
                </a:cxn>
                <a:cxn ang="0">
                  <a:pos x="0" y="0"/>
                </a:cxn>
                <a:cxn ang="0">
                  <a:pos x="0" y="0"/>
                </a:cxn>
                <a:cxn ang="0">
                  <a:pos x="1" y="0"/>
                </a:cxn>
              </a:cxnLst>
              <a:rect l="0" t="0" r="0" b="0"/>
              <a:pathLst>
                <a:path w="2" h="1">
                  <a:moveTo>
                    <a:pt x="2" y="0"/>
                  </a:moveTo>
                  <a:cubicBezTo>
                    <a:pt x="1" y="0"/>
                    <a:pt x="1" y="0"/>
                    <a:pt x="1" y="0"/>
                  </a:cubicBezTo>
                  <a:cubicBezTo>
                    <a:pt x="0" y="0"/>
                    <a:pt x="1" y="0"/>
                    <a:pt x="1" y="0"/>
                  </a:cubicBez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 name="Freeform 458">
              <a:extLst>
                <a:ext uri="{FF2B5EF4-FFF2-40B4-BE49-F238E27FC236}">
                  <a16:creationId xmlns:a16="http://schemas.microsoft.com/office/drawing/2014/main" xmlns="" id="{06DA3158-661D-4AAE-A346-CDA4AE111B61}"/>
                </a:ext>
              </a:extLst>
            </p:cNvPr>
            <p:cNvSpPr/>
            <p:nvPr/>
          </p:nvSpPr>
          <p:spPr>
            <a:xfrm>
              <a:off x="5123" y="3096"/>
              <a:ext cx="2" cy="0"/>
            </a:xfrm>
            <a:custGeom>
              <a:avLst/>
              <a:gdLst/>
              <a:ahLst/>
              <a:cxnLst>
                <a:cxn ang="0">
                  <a:pos x="1" y="0"/>
                </a:cxn>
                <a:cxn ang="0">
                  <a:pos x="1" y="0"/>
                </a:cxn>
                <a:cxn ang="0">
                  <a:pos x="1" y="0"/>
                </a:cxn>
              </a:cxnLst>
              <a:rect l="0" t="0" r="0" b="0"/>
              <a:pathLst>
                <a:path w="2" h="1">
                  <a:moveTo>
                    <a:pt x="1" y="0"/>
                  </a:moveTo>
                  <a:cubicBezTo>
                    <a:pt x="1" y="0"/>
                    <a:pt x="2" y="0"/>
                    <a:pt x="1" y="0"/>
                  </a:cubicBezTo>
                  <a:cubicBezTo>
                    <a:pt x="0" y="0"/>
                    <a:pt x="0" y="0"/>
                    <a:pt x="1"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 name="Freeform 459">
              <a:extLst>
                <a:ext uri="{FF2B5EF4-FFF2-40B4-BE49-F238E27FC236}">
                  <a16:creationId xmlns:a16="http://schemas.microsoft.com/office/drawing/2014/main" xmlns="" id="{3BDDC6FE-BA02-4CAE-B309-39AF2073E17B}"/>
                </a:ext>
              </a:extLst>
            </p:cNvPr>
            <p:cNvSpPr/>
            <p:nvPr/>
          </p:nvSpPr>
          <p:spPr>
            <a:xfrm>
              <a:off x="5121" y="3096"/>
              <a:ext cx="1" cy="1"/>
            </a:xfrm>
            <a:custGeom>
              <a:avLst/>
              <a:gdLst/>
              <a:ahLst/>
              <a:cxnLst>
                <a:cxn ang="0">
                  <a:pos x="1" y="0"/>
                </a:cxn>
                <a:cxn ang="0">
                  <a:pos x="0" y="1"/>
                </a:cxn>
                <a:cxn ang="0">
                  <a:pos x="0" y="1"/>
                </a:cxn>
                <a:cxn ang="0">
                  <a:pos x="1" y="0"/>
                </a:cxn>
              </a:cxnLst>
              <a:rect l="0" t="0" r="0" b="0"/>
              <a:pathLst>
                <a:path w="1" h="1">
                  <a:moveTo>
                    <a:pt x="1" y="0"/>
                  </a:moveTo>
                  <a:lnTo>
                    <a:pt x="0" y="1"/>
                  </a:lnTo>
                  <a:lnTo>
                    <a:pt x="0" y="1"/>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 name="Freeform 460">
              <a:extLst>
                <a:ext uri="{FF2B5EF4-FFF2-40B4-BE49-F238E27FC236}">
                  <a16:creationId xmlns:a16="http://schemas.microsoft.com/office/drawing/2014/main" xmlns="" id="{5FE8599E-8F1C-4960-9BD2-C2A4A7132B2D}"/>
                </a:ext>
              </a:extLst>
            </p:cNvPr>
            <p:cNvSpPr/>
            <p:nvPr/>
          </p:nvSpPr>
          <p:spPr>
            <a:xfrm>
              <a:off x="5105" y="3092"/>
              <a:ext cx="20" cy="8"/>
            </a:xfrm>
            <a:custGeom>
              <a:avLst/>
              <a:gdLst/>
              <a:ahLst/>
              <a:cxnLst>
                <a:cxn ang="0">
                  <a:pos x="9" y="0"/>
                </a:cxn>
                <a:cxn ang="0">
                  <a:pos x="5" y="1"/>
                </a:cxn>
                <a:cxn ang="0">
                  <a:pos x="8" y="0"/>
                </a:cxn>
                <a:cxn ang="0">
                  <a:pos x="2" y="3"/>
                </a:cxn>
                <a:cxn ang="0">
                  <a:pos x="7" y="4"/>
                </a:cxn>
                <a:cxn ang="0">
                  <a:pos x="4" y="5"/>
                </a:cxn>
                <a:cxn ang="0">
                  <a:pos x="9" y="4"/>
                </a:cxn>
                <a:cxn ang="0">
                  <a:pos x="4" y="6"/>
                </a:cxn>
                <a:cxn ang="0">
                  <a:pos x="7" y="6"/>
                </a:cxn>
                <a:cxn ang="0">
                  <a:pos x="8" y="5"/>
                </a:cxn>
                <a:cxn ang="0">
                  <a:pos x="8" y="6"/>
                </a:cxn>
                <a:cxn ang="0">
                  <a:pos x="8" y="5"/>
                </a:cxn>
                <a:cxn ang="0">
                  <a:pos x="9" y="5"/>
                </a:cxn>
                <a:cxn ang="0">
                  <a:pos x="8" y="6"/>
                </a:cxn>
                <a:cxn ang="0">
                  <a:pos x="9" y="5"/>
                </a:cxn>
                <a:cxn ang="0">
                  <a:pos x="7" y="7"/>
                </a:cxn>
                <a:cxn ang="0">
                  <a:pos x="12" y="6"/>
                </a:cxn>
                <a:cxn ang="0">
                  <a:pos x="14" y="5"/>
                </a:cxn>
                <a:cxn ang="0">
                  <a:pos x="12" y="5"/>
                </a:cxn>
                <a:cxn ang="0">
                  <a:pos x="12" y="5"/>
                </a:cxn>
                <a:cxn ang="0">
                  <a:pos x="10" y="5"/>
                </a:cxn>
                <a:cxn ang="0">
                  <a:pos x="15" y="4"/>
                </a:cxn>
                <a:cxn ang="0">
                  <a:pos x="17" y="1"/>
                </a:cxn>
                <a:cxn ang="0">
                  <a:pos x="17" y="1"/>
                </a:cxn>
                <a:cxn ang="0">
                  <a:pos x="16" y="1"/>
                </a:cxn>
                <a:cxn ang="0">
                  <a:pos x="14" y="3"/>
                </a:cxn>
                <a:cxn ang="0">
                  <a:pos x="9" y="5"/>
                </a:cxn>
                <a:cxn ang="0">
                  <a:pos x="9" y="4"/>
                </a:cxn>
                <a:cxn ang="0">
                  <a:pos x="13" y="3"/>
                </a:cxn>
                <a:cxn ang="0">
                  <a:pos x="11" y="3"/>
                </a:cxn>
                <a:cxn ang="0">
                  <a:pos x="16" y="1"/>
                </a:cxn>
                <a:cxn ang="0">
                  <a:pos x="11" y="3"/>
                </a:cxn>
                <a:cxn ang="0">
                  <a:pos x="10" y="2"/>
                </a:cxn>
                <a:cxn ang="0">
                  <a:pos x="13" y="0"/>
                </a:cxn>
                <a:cxn ang="0">
                  <a:pos x="10" y="2"/>
                </a:cxn>
                <a:cxn ang="0">
                  <a:pos x="11" y="0"/>
                </a:cxn>
                <a:cxn ang="0">
                  <a:pos x="8" y="1"/>
                </a:cxn>
                <a:cxn ang="0">
                  <a:pos x="9" y="0"/>
                </a:cxn>
                <a:cxn ang="0">
                  <a:pos x="8" y="0"/>
                </a:cxn>
                <a:cxn ang="0">
                  <a:pos x="4" y="3"/>
                </a:cxn>
                <a:cxn ang="0">
                  <a:pos x="9" y="0"/>
                </a:cxn>
              </a:cxnLst>
              <a:rect l="0" t="0" r="0" b="0"/>
              <a:pathLst>
                <a:path w="25" h="9">
                  <a:moveTo>
                    <a:pt x="12" y="1"/>
                  </a:moveTo>
                  <a:cubicBezTo>
                    <a:pt x="7" y="2"/>
                    <a:pt x="7" y="2"/>
                    <a:pt x="7" y="2"/>
                  </a:cubicBezTo>
                  <a:cubicBezTo>
                    <a:pt x="9" y="1"/>
                    <a:pt x="7" y="2"/>
                    <a:pt x="10" y="0"/>
                  </a:cubicBezTo>
                  <a:cubicBezTo>
                    <a:pt x="5" y="3"/>
                    <a:pt x="10" y="0"/>
                    <a:pt x="3" y="4"/>
                  </a:cubicBezTo>
                  <a:cubicBezTo>
                    <a:pt x="6" y="3"/>
                    <a:pt x="2" y="7"/>
                    <a:pt x="9" y="5"/>
                  </a:cubicBezTo>
                  <a:cubicBezTo>
                    <a:pt x="6" y="6"/>
                    <a:pt x="6" y="6"/>
                    <a:pt x="6" y="6"/>
                  </a:cubicBezTo>
                  <a:cubicBezTo>
                    <a:pt x="12" y="4"/>
                    <a:pt x="0" y="9"/>
                    <a:pt x="12" y="5"/>
                  </a:cubicBezTo>
                  <a:cubicBezTo>
                    <a:pt x="6" y="7"/>
                    <a:pt x="6" y="7"/>
                    <a:pt x="6" y="7"/>
                  </a:cubicBezTo>
                  <a:cubicBezTo>
                    <a:pt x="4" y="8"/>
                    <a:pt x="15" y="4"/>
                    <a:pt x="9" y="7"/>
                  </a:cubicBezTo>
                  <a:cubicBezTo>
                    <a:pt x="11" y="6"/>
                    <a:pt x="11" y="6"/>
                    <a:pt x="11" y="6"/>
                  </a:cubicBezTo>
                  <a:cubicBezTo>
                    <a:pt x="10" y="7"/>
                    <a:pt x="10" y="7"/>
                    <a:pt x="10" y="7"/>
                  </a:cubicBezTo>
                  <a:cubicBezTo>
                    <a:pt x="11" y="6"/>
                    <a:pt x="11" y="6"/>
                    <a:pt x="11" y="6"/>
                  </a:cubicBezTo>
                  <a:cubicBezTo>
                    <a:pt x="14" y="5"/>
                    <a:pt x="13" y="6"/>
                    <a:pt x="12" y="6"/>
                  </a:cubicBezTo>
                  <a:cubicBezTo>
                    <a:pt x="10" y="7"/>
                    <a:pt x="11" y="7"/>
                    <a:pt x="10" y="7"/>
                  </a:cubicBezTo>
                  <a:cubicBezTo>
                    <a:pt x="8" y="8"/>
                    <a:pt x="12" y="6"/>
                    <a:pt x="12" y="6"/>
                  </a:cubicBezTo>
                  <a:cubicBezTo>
                    <a:pt x="11" y="7"/>
                    <a:pt x="10" y="7"/>
                    <a:pt x="9" y="8"/>
                  </a:cubicBezTo>
                  <a:cubicBezTo>
                    <a:pt x="12" y="7"/>
                    <a:pt x="5" y="9"/>
                    <a:pt x="15" y="7"/>
                  </a:cubicBezTo>
                  <a:cubicBezTo>
                    <a:pt x="16" y="6"/>
                    <a:pt x="18" y="6"/>
                    <a:pt x="18" y="6"/>
                  </a:cubicBezTo>
                  <a:cubicBezTo>
                    <a:pt x="21" y="5"/>
                    <a:pt x="18" y="5"/>
                    <a:pt x="15" y="6"/>
                  </a:cubicBezTo>
                  <a:cubicBezTo>
                    <a:pt x="15" y="6"/>
                    <a:pt x="15" y="6"/>
                    <a:pt x="15" y="6"/>
                  </a:cubicBezTo>
                  <a:cubicBezTo>
                    <a:pt x="6" y="9"/>
                    <a:pt x="17" y="5"/>
                    <a:pt x="13" y="6"/>
                  </a:cubicBezTo>
                  <a:cubicBezTo>
                    <a:pt x="17" y="5"/>
                    <a:pt x="17" y="5"/>
                    <a:pt x="19" y="5"/>
                  </a:cubicBezTo>
                  <a:cubicBezTo>
                    <a:pt x="25" y="2"/>
                    <a:pt x="13" y="6"/>
                    <a:pt x="22" y="2"/>
                  </a:cubicBezTo>
                  <a:cubicBezTo>
                    <a:pt x="22" y="2"/>
                    <a:pt x="22" y="2"/>
                    <a:pt x="22" y="2"/>
                  </a:cubicBezTo>
                  <a:cubicBezTo>
                    <a:pt x="23" y="2"/>
                    <a:pt x="21" y="2"/>
                    <a:pt x="20" y="2"/>
                  </a:cubicBezTo>
                  <a:cubicBezTo>
                    <a:pt x="18" y="4"/>
                    <a:pt x="18" y="4"/>
                    <a:pt x="18" y="4"/>
                  </a:cubicBezTo>
                  <a:cubicBezTo>
                    <a:pt x="17" y="4"/>
                    <a:pt x="13" y="5"/>
                    <a:pt x="12" y="6"/>
                  </a:cubicBezTo>
                  <a:cubicBezTo>
                    <a:pt x="15" y="4"/>
                    <a:pt x="10" y="6"/>
                    <a:pt x="12" y="5"/>
                  </a:cubicBezTo>
                  <a:cubicBezTo>
                    <a:pt x="15" y="4"/>
                    <a:pt x="15" y="4"/>
                    <a:pt x="17" y="4"/>
                  </a:cubicBezTo>
                  <a:cubicBezTo>
                    <a:pt x="14" y="4"/>
                    <a:pt x="14" y="4"/>
                    <a:pt x="14" y="4"/>
                  </a:cubicBezTo>
                  <a:cubicBezTo>
                    <a:pt x="14" y="4"/>
                    <a:pt x="18" y="3"/>
                    <a:pt x="20" y="2"/>
                  </a:cubicBezTo>
                  <a:cubicBezTo>
                    <a:pt x="17" y="3"/>
                    <a:pt x="18" y="3"/>
                    <a:pt x="14" y="4"/>
                  </a:cubicBezTo>
                  <a:cubicBezTo>
                    <a:pt x="19" y="2"/>
                    <a:pt x="17" y="1"/>
                    <a:pt x="13" y="3"/>
                  </a:cubicBezTo>
                  <a:cubicBezTo>
                    <a:pt x="14" y="2"/>
                    <a:pt x="17" y="1"/>
                    <a:pt x="17" y="1"/>
                  </a:cubicBezTo>
                  <a:cubicBezTo>
                    <a:pt x="17" y="1"/>
                    <a:pt x="15" y="2"/>
                    <a:pt x="13" y="3"/>
                  </a:cubicBezTo>
                  <a:cubicBezTo>
                    <a:pt x="10" y="4"/>
                    <a:pt x="12" y="2"/>
                    <a:pt x="14" y="1"/>
                  </a:cubicBezTo>
                  <a:cubicBezTo>
                    <a:pt x="11" y="2"/>
                    <a:pt x="11" y="2"/>
                    <a:pt x="11" y="2"/>
                  </a:cubicBezTo>
                  <a:cubicBezTo>
                    <a:pt x="7" y="4"/>
                    <a:pt x="14" y="0"/>
                    <a:pt x="12" y="1"/>
                  </a:cubicBezTo>
                  <a:cubicBezTo>
                    <a:pt x="11" y="1"/>
                    <a:pt x="11" y="1"/>
                    <a:pt x="11" y="1"/>
                  </a:cubicBezTo>
                  <a:cubicBezTo>
                    <a:pt x="11" y="1"/>
                    <a:pt x="4" y="4"/>
                    <a:pt x="6" y="4"/>
                  </a:cubicBezTo>
                  <a:cubicBezTo>
                    <a:pt x="9" y="2"/>
                    <a:pt x="9" y="2"/>
                    <a:pt x="1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 name="Freeform 461">
              <a:extLst>
                <a:ext uri="{FF2B5EF4-FFF2-40B4-BE49-F238E27FC236}">
                  <a16:creationId xmlns:a16="http://schemas.microsoft.com/office/drawing/2014/main" xmlns="" id="{005B5125-89FB-49F1-BF77-27A9A2693C9A}"/>
                </a:ext>
              </a:extLst>
            </p:cNvPr>
            <p:cNvSpPr/>
            <p:nvPr/>
          </p:nvSpPr>
          <p:spPr>
            <a:xfrm>
              <a:off x="5107" y="3092"/>
              <a:ext cx="5" cy="4"/>
            </a:xfrm>
            <a:custGeom>
              <a:avLst/>
              <a:gdLst/>
              <a:ahLst/>
              <a:cxnLst>
                <a:cxn ang="0">
                  <a:pos x="2" y="3"/>
                </a:cxn>
                <a:cxn ang="0">
                  <a:pos x="5" y="1"/>
                </a:cxn>
                <a:cxn ang="0">
                  <a:pos x="0" y="4"/>
                </a:cxn>
                <a:cxn ang="0">
                  <a:pos x="1" y="3"/>
                </a:cxn>
                <a:cxn ang="0">
                  <a:pos x="2" y="3"/>
                </a:cxn>
              </a:cxnLst>
              <a:rect l="0" t="0" r="0" b="0"/>
              <a:pathLst>
                <a:path w="7" h="4">
                  <a:moveTo>
                    <a:pt x="3" y="3"/>
                  </a:moveTo>
                  <a:cubicBezTo>
                    <a:pt x="7" y="1"/>
                    <a:pt x="7" y="1"/>
                    <a:pt x="7" y="1"/>
                  </a:cubicBezTo>
                  <a:cubicBezTo>
                    <a:pt x="7" y="0"/>
                    <a:pt x="3" y="2"/>
                    <a:pt x="0" y="4"/>
                  </a:cubicBezTo>
                  <a:cubicBezTo>
                    <a:pt x="1" y="3"/>
                    <a:pt x="0" y="4"/>
                    <a:pt x="2" y="3"/>
                  </a:cubicBezTo>
                  <a:cubicBezTo>
                    <a:pt x="2" y="3"/>
                    <a:pt x="4" y="2"/>
                    <a:pt x="3"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 name="Freeform 462">
              <a:extLst>
                <a:ext uri="{FF2B5EF4-FFF2-40B4-BE49-F238E27FC236}">
                  <a16:creationId xmlns:a16="http://schemas.microsoft.com/office/drawing/2014/main" xmlns="" id="{B0C33097-44A9-4386-866B-413B37E10096}"/>
                </a:ext>
              </a:extLst>
            </p:cNvPr>
            <p:cNvSpPr/>
            <p:nvPr/>
          </p:nvSpPr>
          <p:spPr>
            <a:xfrm>
              <a:off x="5100" y="3090"/>
              <a:ext cx="15" cy="6"/>
            </a:xfrm>
            <a:custGeom>
              <a:avLst/>
              <a:gdLst/>
              <a:ahLst/>
              <a:cxnLst>
                <a:cxn ang="0">
                  <a:pos x="7" y="3"/>
                </a:cxn>
                <a:cxn ang="0">
                  <a:pos x="5" y="3"/>
                </a:cxn>
                <a:cxn ang="0">
                  <a:pos x="5" y="5"/>
                </a:cxn>
                <a:cxn ang="0">
                  <a:pos x="10" y="3"/>
                </a:cxn>
                <a:cxn ang="0">
                  <a:pos x="6" y="4"/>
                </a:cxn>
                <a:cxn ang="0">
                  <a:pos x="10" y="3"/>
                </a:cxn>
                <a:cxn ang="0">
                  <a:pos x="9" y="3"/>
                </a:cxn>
                <a:cxn ang="0">
                  <a:pos x="10" y="3"/>
                </a:cxn>
                <a:cxn ang="0">
                  <a:pos x="10" y="3"/>
                </a:cxn>
                <a:cxn ang="0">
                  <a:pos x="11" y="2"/>
                </a:cxn>
                <a:cxn ang="0">
                  <a:pos x="7" y="3"/>
                </a:cxn>
                <a:cxn ang="0">
                  <a:pos x="11" y="1"/>
                </a:cxn>
                <a:cxn ang="0">
                  <a:pos x="12" y="0"/>
                </a:cxn>
                <a:cxn ang="0">
                  <a:pos x="11" y="1"/>
                </a:cxn>
                <a:cxn ang="0">
                  <a:pos x="8" y="3"/>
                </a:cxn>
                <a:cxn ang="0">
                  <a:pos x="12" y="0"/>
                </a:cxn>
                <a:cxn ang="0">
                  <a:pos x="10" y="0"/>
                </a:cxn>
                <a:cxn ang="0">
                  <a:pos x="5" y="3"/>
                </a:cxn>
                <a:cxn ang="0">
                  <a:pos x="8" y="1"/>
                </a:cxn>
                <a:cxn ang="0">
                  <a:pos x="9" y="0"/>
                </a:cxn>
                <a:cxn ang="0">
                  <a:pos x="2" y="4"/>
                </a:cxn>
                <a:cxn ang="0">
                  <a:pos x="7" y="3"/>
                </a:cxn>
              </a:cxnLst>
              <a:rect l="0" t="0" r="0" b="0"/>
              <a:pathLst>
                <a:path w="18" h="8">
                  <a:moveTo>
                    <a:pt x="9" y="4"/>
                  </a:moveTo>
                  <a:cubicBezTo>
                    <a:pt x="6" y="5"/>
                    <a:pt x="6" y="5"/>
                    <a:pt x="6" y="5"/>
                  </a:cubicBezTo>
                  <a:cubicBezTo>
                    <a:pt x="7" y="6"/>
                    <a:pt x="8" y="5"/>
                    <a:pt x="6" y="7"/>
                  </a:cubicBezTo>
                  <a:cubicBezTo>
                    <a:pt x="5" y="8"/>
                    <a:pt x="10" y="5"/>
                    <a:pt x="12" y="4"/>
                  </a:cubicBezTo>
                  <a:cubicBezTo>
                    <a:pt x="8" y="6"/>
                    <a:pt x="8" y="6"/>
                    <a:pt x="8" y="6"/>
                  </a:cubicBezTo>
                  <a:cubicBezTo>
                    <a:pt x="10" y="5"/>
                    <a:pt x="7" y="8"/>
                    <a:pt x="12" y="4"/>
                  </a:cubicBezTo>
                  <a:cubicBezTo>
                    <a:pt x="13" y="4"/>
                    <a:pt x="10" y="6"/>
                    <a:pt x="11" y="5"/>
                  </a:cubicBezTo>
                  <a:cubicBezTo>
                    <a:pt x="13" y="4"/>
                    <a:pt x="13" y="4"/>
                    <a:pt x="13" y="4"/>
                  </a:cubicBezTo>
                  <a:cubicBezTo>
                    <a:pt x="12" y="4"/>
                    <a:pt x="12" y="4"/>
                    <a:pt x="12" y="4"/>
                  </a:cubicBezTo>
                  <a:cubicBezTo>
                    <a:pt x="14" y="3"/>
                    <a:pt x="14" y="3"/>
                    <a:pt x="14" y="3"/>
                  </a:cubicBezTo>
                  <a:cubicBezTo>
                    <a:pt x="18" y="0"/>
                    <a:pt x="7" y="7"/>
                    <a:pt x="9" y="5"/>
                  </a:cubicBezTo>
                  <a:cubicBezTo>
                    <a:pt x="14" y="2"/>
                    <a:pt x="14" y="2"/>
                    <a:pt x="14" y="2"/>
                  </a:cubicBezTo>
                  <a:cubicBezTo>
                    <a:pt x="14" y="2"/>
                    <a:pt x="12" y="3"/>
                    <a:pt x="15" y="1"/>
                  </a:cubicBezTo>
                  <a:cubicBezTo>
                    <a:pt x="15" y="1"/>
                    <a:pt x="13" y="2"/>
                    <a:pt x="14" y="2"/>
                  </a:cubicBezTo>
                  <a:cubicBezTo>
                    <a:pt x="13" y="2"/>
                    <a:pt x="11" y="3"/>
                    <a:pt x="10" y="4"/>
                  </a:cubicBezTo>
                  <a:cubicBezTo>
                    <a:pt x="6" y="6"/>
                    <a:pt x="13" y="2"/>
                    <a:pt x="15" y="1"/>
                  </a:cubicBezTo>
                  <a:cubicBezTo>
                    <a:pt x="11" y="2"/>
                    <a:pt x="8" y="4"/>
                    <a:pt x="12" y="1"/>
                  </a:cubicBezTo>
                  <a:cubicBezTo>
                    <a:pt x="9" y="3"/>
                    <a:pt x="6" y="5"/>
                    <a:pt x="6" y="5"/>
                  </a:cubicBezTo>
                  <a:cubicBezTo>
                    <a:pt x="10" y="2"/>
                    <a:pt x="10" y="2"/>
                    <a:pt x="10" y="2"/>
                  </a:cubicBezTo>
                  <a:cubicBezTo>
                    <a:pt x="11" y="1"/>
                    <a:pt x="12" y="0"/>
                    <a:pt x="11" y="1"/>
                  </a:cubicBezTo>
                  <a:cubicBezTo>
                    <a:pt x="9" y="3"/>
                    <a:pt x="5" y="5"/>
                    <a:pt x="3" y="6"/>
                  </a:cubicBezTo>
                  <a:cubicBezTo>
                    <a:pt x="0" y="8"/>
                    <a:pt x="10" y="3"/>
                    <a:pt x="9" y="4"/>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 name="Freeform 463">
              <a:extLst>
                <a:ext uri="{FF2B5EF4-FFF2-40B4-BE49-F238E27FC236}">
                  <a16:creationId xmlns:a16="http://schemas.microsoft.com/office/drawing/2014/main" xmlns="" id="{3B00F3BE-5E08-455D-9D42-A91B2E5FC5AF}"/>
                </a:ext>
              </a:extLst>
            </p:cNvPr>
            <p:cNvSpPr/>
            <p:nvPr/>
          </p:nvSpPr>
          <p:spPr>
            <a:xfrm>
              <a:off x="5104" y="3094"/>
              <a:ext cx="1" cy="1"/>
            </a:xfrm>
            <a:custGeom>
              <a:avLst/>
              <a:gdLst/>
              <a:ahLst/>
              <a:cxnLst>
                <a:cxn ang="0">
                  <a:pos x="0" y="1"/>
                </a:cxn>
                <a:cxn ang="0">
                  <a:pos x="1" y="0"/>
                </a:cxn>
                <a:cxn ang="0">
                  <a:pos x="1" y="0"/>
                </a:cxn>
                <a:cxn ang="0">
                  <a:pos x="0" y="1"/>
                </a:cxn>
              </a:cxnLst>
              <a:rect l="0" t="0" r="0" b="0"/>
              <a:pathLst>
                <a:path w="1" h="1">
                  <a:moveTo>
                    <a:pt x="0" y="1"/>
                  </a:moveTo>
                  <a:lnTo>
                    <a:pt x="1" y="0"/>
                  </a:lnTo>
                  <a:lnTo>
                    <a:pt x="1"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 name="Freeform 464">
              <a:extLst>
                <a:ext uri="{FF2B5EF4-FFF2-40B4-BE49-F238E27FC236}">
                  <a16:creationId xmlns:a16="http://schemas.microsoft.com/office/drawing/2014/main" xmlns="" id="{7E333CBD-5E18-44A3-B0D5-A0543384C9D9}"/>
                </a:ext>
              </a:extLst>
            </p:cNvPr>
            <p:cNvSpPr/>
            <p:nvPr/>
          </p:nvSpPr>
          <p:spPr>
            <a:xfrm>
              <a:off x="4743" y="3209"/>
              <a:ext cx="2" cy="2"/>
            </a:xfrm>
            <a:custGeom>
              <a:avLst/>
              <a:gdLst/>
              <a:ahLst/>
              <a:cxnLst>
                <a:cxn ang="0">
                  <a:pos x="1" y="1"/>
                </a:cxn>
                <a:cxn ang="0">
                  <a:pos x="0" y="0"/>
                </a:cxn>
                <a:cxn ang="0">
                  <a:pos x="2" y="2"/>
                </a:cxn>
                <a:cxn ang="0">
                  <a:pos x="1" y="1"/>
                </a:cxn>
              </a:cxnLst>
              <a:rect l="0" t="0" r="0" b="0"/>
              <a:pathLst>
                <a:path w="2" h="2">
                  <a:moveTo>
                    <a:pt x="1" y="1"/>
                  </a:moveTo>
                  <a:lnTo>
                    <a:pt x="0" y="0"/>
                  </a:lnTo>
                  <a:lnTo>
                    <a:pt x="2" y="2"/>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 name="Freeform 465">
              <a:extLst>
                <a:ext uri="{FF2B5EF4-FFF2-40B4-BE49-F238E27FC236}">
                  <a16:creationId xmlns:a16="http://schemas.microsoft.com/office/drawing/2014/main" xmlns="" id="{8D5B72CD-B4CD-47A8-BBB3-D4B44D9450F5}"/>
                </a:ext>
              </a:extLst>
            </p:cNvPr>
            <p:cNvSpPr/>
            <p:nvPr/>
          </p:nvSpPr>
          <p:spPr>
            <a:xfrm>
              <a:off x="4738" y="3201"/>
              <a:ext cx="6" cy="11"/>
            </a:xfrm>
            <a:custGeom>
              <a:avLst/>
              <a:gdLst/>
              <a:ahLst/>
              <a:cxnLst>
                <a:cxn ang="0">
                  <a:pos x="0" y="0"/>
                </a:cxn>
                <a:cxn ang="0">
                  <a:pos x="0" y="0"/>
                </a:cxn>
                <a:cxn ang="0">
                  <a:pos x="6" y="11"/>
                </a:cxn>
                <a:cxn ang="0">
                  <a:pos x="3" y="4"/>
                </a:cxn>
                <a:cxn ang="0">
                  <a:pos x="3" y="7"/>
                </a:cxn>
                <a:cxn ang="0">
                  <a:pos x="1" y="2"/>
                </a:cxn>
                <a:cxn ang="0">
                  <a:pos x="1" y="3"/>
                </a:cxn>
                <a:cxn ang="0">
                  <a:pos x="0" y="0"/>
                </a:cxn>
              </a:cxnLst>
              <a:rect l="0" t="0" r="0" b="0"/>
              <a:pathLst>
                <a:path w="7" h="14">
                  <a:moveTo>
                    <a:pt x="0" y="0"/>
                  </a:moveTo>
                  <a:cubicBezTo>
                    <a:pt x="0" y="1"/>
                    <a:pt x="0" y="1"/>
                    <a:pt x="0" y="1"/>
                  </a:cubicBezTo>
                  <a:cubicBezTo>
                    <a:pt x="5" y="11"/>
                    <a:pt x="3" y="8"/>
                    <a:pt x="7" y="14"/>
                  </a:cubicBezTo>
                  <a:cubicBezTo>
                    <a:pt x="7" y="13"/>
                    <a:pt x="6" y="9"/>
                    <a:pt x="4" y="6"/>
                  </a:cubicBezTo>
                  <a:cubicBezTo>
                    <a:pt x="4" y="6"/>
                    <a:pt x="5" y="10"/>
                    <a:pt x="4" y="9"/>
                  </a:cubicBezTo>
                  <a:cubicBezTo>
                    <a:pt x="3" y="6"/>
                    <a:pt x="4" y="6"/>
                    <a:pt x="2" y="3"/>
                  </a:cubicBezTo>
                  <a:cubicBezTo>
                    <a:pt x="0" y="0"/>
                    <a:pt x="3" y="5"/>
                    <a:pt x="2" y="4"/>
                  </a:cubicBez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 name="Freeform 466">
              <a:extLst>
                <a:ext uri="{FF2B5EF4-FFF2-40B4-BE49-F238E27FC236}">
                  <a16:creationId xmlns:a16="http://schemas.microsoft.com/office/drawing/2014/main" xmlns="" id="{C8B87D12-5D5B-4946-9AD9-CAA6B5B7AB66}"/>
                </a:ext>
              </a:extLst>
            </p:cNvPr>
            <p:cNvSpPr/>
            <p:nvPr/>
          </p:nvSpPr>
          <p:spPr>
            <a:xfrm>
              <a:off x="4740" y="3205"/>
              <a:ext cx="2" cy="3"/>
            </a:xfrm>
            <a:custGeom>
              <a:avLst/>
              <a:gdLst/>
              <a:ahLst/>
              <a:cxnLst>
                <a:cxn ang="0">
                  <a:pos x="2" y="3"/>
                </a:cxn>
                <a:cxn ang="0">
                  <a:pos x="0" y="0"/>
                </a:cxn>
                <a:cxn ang="0">
                  <a:pos x="2" y="3"/>
                </a:cxn>
              </a:cxnLst>
              <a:rect l="0" t="0" r="0" b="0"/>
              <a:pathLst>
                <a:path w="2" h="4">
                  <a:moveTo>
                    <a:pt x="2" y="4"/>
                  </a:moveTo>
                  <a:cubicBezTo>
                    <a:pt x="0" y="0"/>
                    <a:pt x="0" y="0"/>
                    <a:pt x="0" y="0"/>
                  </a:cubicBezTo>
                  <a:cubicBezTo>
                    <a:pt x="0" y="1"/>
                    <a:pt x="1" y="3"/>
                    <a:pt x="2" y="4"/>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 name="Freeform 467">
              <a:extLst>
                <a:ext uri="{FF2B5EF4-FFF2-40B4-BE49-F238E27FC236}">
                  <a16:creationId xmlns:a16="http://schemas.microsoft.com/office/drawing/2014/main" xmlns="" id="{2E5EF70B-483A-42C2-9671-6D10464E31BD}"/>
                </a:ext>
              </a:extLst>
            </p:cNvPr>
            <p:cNvSpPr/>
            <p:nvPr/>
          </p:nvSpPr>
          <p:spPr>
            <a:xfrm>
              <a:off x="4740" y="3206"/>
              <a:ext cx="2" cy="5"/>
            </a:xfrm>
            <a:custGeom>
              <a:avLst/>
              <a:gdLst/>
              <a:ahLst/>
              <a:cxnLst>
                <a:cxn ang="0">
                  <a:pos x="2" y="2"/>
                </a:cxn>
                <a:cxn ang="0">
                  <a:pos x="0" y="0"/>
                </a:cxn>
                <a:cxn ang="0">
                  <a:pos x="2" y="5"/>
                </a:cxn>
                <a:cxn ang="0">
                  <a:pos x="2" y="2"/>
                </a:cxn>
              </a:cxnLst>
              <a:rect l="0" t="0" r="0" b="0"/>
              <a:pathLst>
                <a:path w="2" h="7">
                  <a:moveTo>
                    <a:pt x="2" y="4"/>
                  </a:moveTo>
                  <a:cubicBezTo>
                    <a:pt x="1" y="4"/>
                    <a:pt x="0" y="1"/>
                    <a:pt x="0" y="0"/>
                  </a:cubicBezTo>
                  <a:cubicBezTo>
                    <a:pt x="2" y="7"/>
                    <a:pt x="2" y="7"/>
                    <a:pt x="2" y="7"/>
                  </a:cubicBezTo>
                  <a:lnTo>
                    <a:pt x="2" y="4"/>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 name="Freeform 468">
              <a:extLst>
                <a:ext uri="{FF2B5EF4-FFF2-40B4-BE49-F238E27FC236}">
                  <a16:creationId xmlns:a16="http://schemas.microsoft.com/office/drawing/2014/main" xmlns="" id="{8FCAE912-6682-4662-981E-FDDB7957AB7F}"/>
                </a:ext>
              </a:extLst>
            </p:cNvPr>
            <p:cNvSpPr/>
            <p:nvPr/>
          </p:nvSpPr>
          <p:spPr>
            <a:xfrm>
              <a:off x="4740" y="3210"/>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 name="Freeform 469">
              <a:extLst>
                <a:ext uri="{FF2B5EF4-FFF2-40B4-BE49-F238E27FC236}">
                  <a16:creationId xmlns:a16="http://schemas.microsoft.com/office/drawing/2014/main" xmlns="" id="{F05F4D32-2C38-4CB8-8C63-302E29F64CE7}"/>
                </a:ext>
              </a:extLst>
            </p:cNvPr>
            <p:cNvSpPr/>
            <p:nvPr/>
          </p:nvSpPr>
          <p:spPr>
            <a:xfrm>
              <a:off x="4737" y="3202"/>
              <a:ext cx="3" cy="10"/>
            </a:xfrm>
            <a:custGeom>
              <a:avLst/>
              <a:gdLst/>
              <a:ahLst/>
              <a:cxnLst>
                <a:cxn ang="0">
                  <a:pos x="2" y="8"/>
                </a:cxn>
                <a:cxn ang="0">
                  <a:pos x="3" y="7"/>
                </a:cxn>
                <a:cxn ang="0">
                  <a:pos x="3" y="7"/>
                </a:cxn>
                <a:cxn ang="0">
                  <a:pos x="1" y="3"/>
                </a:cxn>
                <a:cxn ang="0">
                  <a:pos x="2" y="3"/>
                </a:cxn>
                <a:cxn ang="0">
                  <a:pos x="0" y="0"/>
                </a:cxn>
                <a:cxn ang="0">
                  <a:pos x="2" y="8"/>
                </a:cxn>
              </a:cxnLst>
              <a:rect l="0" t="0" r="0" b="0"/>
              <a:pathLst>
                <a:path w="3" h="12">
                  <a:moveTo>
                    <a:pt x="2" y="10"/>
                  </a:moveTo>
                  <a:cubicBezTo>
                    <a:pt x="3" y="12"/>
                    <a:pt x="3" y="10"/>
                    <a:pt x="3" y="9"/>
                  </a:cubicBezTo>
                  <a:cubicBezTo>
                    <a:pt x="3" y="9"/>
                    <a:pt x="3" y="9"/>
                    <a:pt x="3" y="9"/>
                  </a:cubicBezTo>
                  <a:cubicBezTo>
                    <a:pt x="2" y="7"/>
                    <a:pt x="1" y="2"/>
                    <a:pt x="1" y="4"/>
                  </a:cubicBezTo>
                  <a:cubicBezTo>
                    <a:pt x="1" y="2"/>
                    <a:pt x="3" y="7"/>
                    <a:pt x="2" y="4"/>
                  </a:cubicBezTo>
                  <a:cubicBezTo>
                    <a:pt x="0" y="0"/>
                    <a:pt x="0" y="0"/>
                    <a:pt x="0" y="0"/>
                  </a:cubicBezTo>
                  <a:cubicBezTo>
                    <a:pt x="0" y="1"/>
                    <a:pt x="2" y="8"/>
                    <a:pt x="2" y="1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 name="Freeform 470">
              <a:extLst>
                <a:ext uri="{FF2B5EF4-FFF2-40B4-BE49-F238E27FC236}">
                  <a16:creationId xmlns:a16="http://schemas.microsoft.com/office/drawing/2014/main" xmlns="" id="{7B8517BF-8297-4059-B985-BAA3777A30F9}"/>
                </a:ext>
              </a:extLst>
            </p:cNvPr>
            <p:cNvSpPr/>
            <p:nvPr/>
          </p:nvSpPr>
          <p:spPr>
            <a:xfrm>
              <a:off x="4740" y="3209"/>
              <a:ext cx="0" cy="1"/>
            </a:xfrm>
            <a:custGeom>
              <a:avLst/>
              <a:gdLst/>
              <a:ahLst/>
              <a:cxnLst>
                <a:cxn ang="0">
                  <a:pos x="0" y="1"/>
                </a:cxn>
                <a:cxn ang="0">
                  <a:pos x="0" y="0"/>
                </a:cxn>
                <a:cxn ang="0">
                  <a:pos x="0" y="1"/>
                </a:cxn>
              </a:cxnLst>
              <a:rect l="0" t="0" r="0" b="0"/>
              <a:pathLst>
                <a:path w="1" h="1">
                  <a:moveTo>
                    <a:pt x="0" y="1"/>
                  </a:moveTo>
                  <a:cubicBezTo>
                    <a:pt x="0" y="0"/>
                    <a:pt x="0" y="0"/>
                    <a:pt x="0" y="0"/>
                  </a:cubicBezTo>
                  <a:cubicBezTo>
                    <a:pt x="0" y="0"/>
                    <a:pt x="0"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 name="Freeform 471">
              <a:extLst>
                <a:ext uri="{FF2B5EF4-FFF2-40B4-BE49-F238E27FC236}">
                  <a16:creationId xmlns:a16="http://schemas.microsoft.com/office/drawing/2014/main" xmlns="" id="{2B15D530-F6D6-4E13-8D48-CC497F7167C7}"/>
                </a:ext>
              </a:extLst>
            </p:cNvPr>
            <p:cNvSpPr/>
            <p:nvPr/>
          </p:nvSpPr>
          <p:spPr>
            <a:xfrm>
              <a:off x="4740" y="3207"/>
              <a:ext cx="1" cy="3"/>
            </a:xfrm>
            <a:custGeom>
              <a:avLst/>
              <a:gdLst/>
              <a:ahLst/>
              <a:cxnLst>
                <a:cxn ang="0">
                  <a:pos x="1" y="3"/>
                </a:cxn>
                <a:cxn ang="0">
                  <a:pos x="1" y="2"/>
                </a:cxn>
                <a:cxn ang="0">
                  <a:pos x="0" y="0"/>
                </a:cxn>
                <a:cxn ang="0">
                  <a:pos x="1" y="3"/>
                </a:cxn>
              </a:cxnLst>
              <a:rect l="0" t="0" r="0" b="0"/>
              <a:pathLst>
                <a:path w="1" h="3">
                  <a:moveTo>
                    <a:pt x="1" y="3"/>
                  </a:moveTo>
                  <a:lnTo>
                    <a:pt x="1" y="2"/>
                  </a:lnTo>
                  <a:lnTo>
                    <a:pt x="0" y="0"/>
                  </a:lnTo>
                  <a:lnTo>
                    <a:pt x="1" y="3"/>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 name="Freeform 472">
              <a:extLst>
                <a:ext uri="{FF2B5EF4-FFF2-40B4-BE49-F238E27FC236}">
                  <a16:creationId xmlns:a16="http://schemas.microsoft.com/office/drawing/2014/main" xmlns="" id="{8A6D9228-250B-4555-B0E9-5F69A6AE37D9}"/>
                </a:ext>
              </a:extLst>
            </p:cNvPr>
            <p:cNvSpPr/>
            <p:nvPr/>
          </p:nvSpPr>
          <p:spPr>
            <a:xfrm>
              <a:off x="4736" y="3201"/>
              <a:ext cx="3" cy="10"/>
            </a:xfrm>
            <a:custGeom>
              <a:avLst/>
              <a:gdLst/>
              <a:ahLst/>
              <a:cxnLst>
                <a:cxn ang="0">
                  <a:pos x="2" y="9"/>
                </a:cxn>
                <a:cxn ang="0">
                  <a:pos x="2" y="6"/>
                </a:cxn>
                <a:cxn ang="0">
                  <a:pos x="0" y="0"/>
                </a:cxn>
                <a:cxn ang="0">
                  <a:pos x="0" y="1"/>
                </a:cxn>
                <a:cxn ang="0">
                  <a:pos x="2" y="9"/>
                </a:cxn>
              </a:cxnLst>
              <a:rect l="0" t="0" r="0" b="0"/>
              <a:pathLst>
                <a:path w="4" h="13">
                  <a:moveTo>
                    <a:pt x="3" y="12"/>
                  </a:moveTo>
                  <a:cubicBezTo>
                    <a:pt x="2" y="6"/>
                    <a:pt x="4" y="13"/>
                    <a:pt x="3" y="8"/>
                  </a:cubicBezTo>
                  <a:cubicBezTo>
                    <a:pt x="3" y="8"/>
                    <a:pt x="1" y="4"/>
                    <a:pt x="0" y="0"/>
                  </a:cubicBezTo>
                  <a:cubicBezTo>
                    <a:pt x="1" y="2"/>
                    <a:pt x="1" y="2"/>
                    <a:pt x="1" y="2"/>
                  </a:cubicBezTo>
                  <a:cubicBezTo>
                    <a:pt x="1" y="5"/>
                    <a:pt x="2" y="10"/>
                    <a:pt x="3" y="1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 name="Freeform 473">
              <a:extLst>
                <a:ext uri="{FF2B5EF4-FFF2-40B4-BE49-F238E27FC236}">
                  <a16:creationId xmlns:a16="http://schemas.microsoft.com/office/drawing/2014/main" xmlns="" id="{4AC7BE0D-9820-4FD1-9882-833580427296}"/>
                </a:ext>
              </a:extLst>
            </p:cNvPr>
            <p:cNvSpPr/>
            <p:nvPr/>
          </p:nvSpPr>
          <p:spPr>
            <a:xfrm>
              <a:off x="4735" y="319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 name="Freeform 474">
              <a:extLst>
                <a:ext uri="{FF2B5EF4-FFF2-40B4-BE49-F238E27FC236}">
                  <a16:creationId xmlns:a16="http://schemas.microsoft.com/office/drawing/2014/main" xmlns="" id="{82086AFD-F115-4364-B33C-602F73B1E156}"/>
                </a:ext>
              </a:extLst>
            </p:cNvPr>
            <p:cNvSpPr/>
            <p:nvPr/>
          </p:nvSpPr>
          <p:spPr>
            <a:xfrm>
              <a:off x="4734" y="3195"/>
              <a:ext cx="3" cy="14"/>
            </a:xfrm>
            <a:custGeom>
              <a:avLst/>
              <a:gdLst/>
              <a:ahLst/>
              <a:cxnLst>
                <a:cxn ang="0">
                  <a:pos x="1" y="12"/>
                </a:cxn>
                <a:cxn ang="0">
                  <a:pos x="1" y="6"/>
                </a:cxn>
                <a:cxn ang="0">
                  <a:pos x="1" y="10"/>
                </a:cxn>
                <a:cxn ang="0">
                  <a:pos x="2" y="9"/>
                </a:cxn>
                <a:cxn ang="0">
                  <a:pos x="2" y="13"/>
                </a:cxn>
                <a:cxn ang="0">
                  <a:pos x="2" y="9"/>
                </a:cxn>
                <a:cxn ang="0">
                  <a:pos x="3" y="12"/>
                </a:cxn>
                <a:cxn ang="0">
                  <a:pos x="2" y="6"/>
                </a:cxn>
                <a:cxn ang="0">
                  <a:pos x="2" y="7"/>
                </a:cxn>
                <a:cxn ang="0">
                  <a:pos x="1" y="4"/>
                </a:cxn>
                <a:cxn ang="0">
                  <a:pos x="0" y="0"/>
                </a:cxn>
                <a:cxn ang="0">
                  <a:pos x="1" y="12"/>
                </a:cxn>
              </a:cxnLst>
              <a:rect l="0" t="0" r="0" b="0"/>
              <a:pathLst>
                <a:path w="3" h="17">
                  <a:moveTo>
                    <a:pt x="1" y="15"/>
                  </a:moveTo>
                  <a:cubicBezTo>
                    <a:pt x="1" y="8"/>
                    <a:pt x="1" y="8"/>
                    <a:pt x="1" y="8"/>
                  </a:cubicBezTo>
                  <a:cubicBezTo>
                    <a:pt x="1" y="10"/>
                    <a:pt x="2" y="12"/>
                    <a:pt x="1" y="13"/>
                  </a:cubicBezTo>
                  <a:cubicBezTo>
                    <a:pt x="2" y="14"/>
                    <a:pt x="2" y="10"/>
                    <a:pt x="2" y="11"/>
                  </a:cubicBezTo>
                  <a:cubicBezTo>
                    <a:pt x="3" y="17"/>
                    <a:pt x="1" y="11"/>
                    <a:pt x="2" y="16"/>
                  </a:cubicBezTo>
                  <a:cubicBezTo>
                    <a:pt x="3" y="16"/>
                    <a:pt x="3" y="16"/>
                    <a:pt x="2" y="11"/>
                  </a:cubicBezTo>
                  <a:cubicBezTo>
                    <a:pt x="3" y="15"/>
                    <a:pt x="3" y="15"/>
                    <a:pt x="3" y="15"/>
                  </a:cubicBezTo>
                  <a:cubicBezTo>
                    <a:pt x="2" y="8"/>
                    <a:pt x="2" y="8"/>
                    <a:pt x="2" y="8"/>
                  </a:cubicBezTo>
                  <a:cubicBezTo>
                    <a:pt x="2" y="6"/>
                    <a:pt x="3" y="13"/>
                    <a:pt x="2" y="9"/>
                  </a:cubicBezTo>
                  <a:cubicBezTo>
                    <a:pt x="1" y="6"/>
                    <a:pt x="1" y="6"/>
                    <a:pt x="1" y="5"/>
                  </a:cubicBezTo>
                  <a:cubicBezTo>
                    <a:pt x="1" y="6"/>
                    <a:pt x="0" y="0"/>
                    <a:pt x="0" y="1"/>
                  </a:cubicBezTo>
                  <a:cubicBezTo>
                    <a:pt x="0" y="1"/>
                    <a:pt x="1" y="12"/>
                    <a:pt x="1" y="1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 name="Freeform 475">
              <a:extLst>
                <a:ext uri="{FF2B5EF4-FFF2-40B4-BE49-F238E27FC236}">
                  <a16:creationId xmlns:a16="http://schemas.microsoft.com/office/drawing/2014/main" xmlns="" id="{6BE9FC61-B3A6-4A7B-B369-6C03FCFD1FD7}"/>
                </a:ext>
              </a:extLst>
            </p:cNvPr>
            <p:cNvSpPr/>
            <p:nvPr/>
          </p:nvSpPr>
          <p:spPr>
            <a:xfrm>
              <a:off x="4734" y="3199"/>
              <a:ext cx="0" cy="3"/>
            </a:xfrm>
            <a:custGeom>
              <a:avLst/>
              <a:gdLst/>
              <a:ahLst/>
              <a:cxnLst>
                <a:cxn ang="0">
                  <a:pos x="0" y="2"/>
                </a:cxn>
                <a:cxn ang="0">
                  <a:pos x="0" y="0"/>
                </a:cxn>
                <a:cxn ang="0">
                  <a:pos x="0" y="3"/>
                </a:cxn>
                <a:cxn ang="0">
                  <a:pos x="0" y="2"/>
                </a:cxn>
              </a:cxnLst>
              <a:rect l="0" t="0" r="0" b="0"/>
              <a:pathLst>
                <a:path w="1" h="3">
                  <a:moveTo>
                    <a:pt x="0" y="2"/>
                  </a:moveTo>
                  <a:lnTo>
                    <a:pt x="0" y="0"/>
                  </a:lnTo>
                  <a:lnTo>
                    <a:pt x="0" y="3"/>
                  </a:lnTo>
                  <a:lnTo>
                    <a:pt x="0"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 name="Freeform 476">
              <a:extLst>
                <a:ext uri="{FF2B5EF4-FFF2-40B4-BE49-F238E27FC236}">
                  <a16:creationId xmlns:a16="http://schemas.microsoft.com/office/drawing/2014/main" xmlns="" id="{593395D7-2A3C-464A-AD10-89F1F0628FEA}"/>
                </a:ext>
              </a:extLst>
            </p:cNvPr>
            <p:cNvSpPr/>
            <p:nvPr/>
          </p:nvSpPr>
          <p:spPr>
            <a:xfrm>
              <a:off x="4733" y="3194"/>
              <a:ext cx="1" cy="15"/>
            </a:xfrm>
            <a:custGeom>
              <a:avLst/>
              <a:gdLst/>
              <a:ahLst/>
              <a:cxnLst>
                <a:cxn ang="0">
                  <a:pos x="1" y="14"/>
                </a:cxn>
                <a:cxn ang="0">
                  <a:pos x="1" y="10"/>
                </a:cxn>
                <a:cxn ang="0">
                  <a:pos x="1" y="13"/>
                </a:cxn>
                <a:cxn ang="0">
                  <a:pos x="1" y="9"/>
                </a:cxn>
                <a:cxn ang="0">
                  <a:pos x="0" y="11"/>
                </a:cxn>
                <a:cxn ang="0">
                  <a:pos x="0" y="4"/>
                </a:cxn>
                <a:cxn ang="0">
                  <a:pos x="0" y="5"/>
                </a:cxn>
                <a:cxn ang="0">
                  <a:pos x="0" y="6"/>
                </a:cxn>
                <a:cxn ang="0">
                  <a:pos x="0" y="8"/>
                </a:cxn>
                <a:cxn ang="0">
                  <a:pos x="0" y="10"/>
                </a:cxn>
                <a:cxn ang="0">
                  <a:pos x="1" y="14"/>
                </a:cxn>
              </a:cxnLst>
              <a:rect l="0" t="0" r="0" b="0"/>
              <a:pathLst>
                <a:path w="2" h="18">
                  <a:moveTo>
                    <a:pt x="2" y="17"/>
                  </a:moveTo>
                  <a:cubicBezTo>
                    <a:pt x="2" y="13"/>
                    <a:pt x="2" y="13"/>
                    <a:pt x="2" y="13"/>
                  </a:cubicBezTo>
                  <a:cubicBezTo>
                    <a:pt x="2" y="14"/>
                    <a:pt x="2" y="15"/>
                    <a:pt x="2" y="16"/>
                  </a:cubicBezTo>
                  <a:cubicBezTo>
                    <a:pt x="2" y="15"/>
                    <a:pt x="2" y="12"/>
                    <a:pt x="2" y="11"/>
                  </a:cubicBezTo>
                  <a:cubicBezTo>
                    <a:pt x="2" y="5"/>
                    <a:pt x="2" y="13"/>
                    <a:pt x="1" y="14"/>
                  </a:cubicBezTo>
                  <a:cubicBezTo>
                    <a:pt x="1" y="11"/>
                    <a:pt x="1" y="10"/>
                    <a:pt x="1" y="5"/>
                  </a:cubicBezTo>
                  <a:cubicBezTo>
                    <a:pt x="1" y="5"/>
                    <a:pt x="1" y="6"/>
                    <a:pt x="1" y="7"/>
                  </a:cubicBezTo>
                  <a:cubicBezTo>
                    <a:pt x="1" y="0"/>
                    <a:pt x="1" y="6"/>
                    <a:pt x="1" y="8"/>
                  </a:cubicBezTo>
                  <a:cubicBezTo>
                    <a:pt x="1" y="9"/>
                    <a:pt x="1" y="10"/>
                    <a:pt x="1" y="10"/>
                  </a:cubicBezTo>
                  <a:cubicBezTo>
                    <a:pt x="0" y="12"/>
                    <a:pt x="0" y="12"/>
                    <a:pt x="0" y="12"/>
                  </a:cubicBezTo>
                  <a:cubicBezTo>
                    <a:pt x="0" y="17"/>
                    <a:pt x="1" y="18"/>
                    <a:pt x="2" y="17"/>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 name="Freeform 477">
              <a:extLst>
                <a:ext uri="{FF2B5EF4-FFF2-40B4-BE49-F238E27FC236}">
                  <a16:creationId xmlns:a16="http://schemas.microsoft.com/office/drawing/2014/main" xmlns="" id="{6FC7B230-25C6-4E47-A7D9-96114BAA2415}"/>
                </a:ext>
              </a:extLst>
            </p:cNvPr>
            <p:cNvSpPr/>
            <p:nvPr/>
          </p:nvSpPr>
          <p:spPr>
            <a:xfrm>
              <a:off x="4734" y="3207"/>
              <a:ext cx="1" cy="3"/>
            </a:xfrm>
            <a:custGeom>
              <a:avLst/>
              <a:gdLst/>
              <a:ahLst/>
              <a:cxnLst>
                <a:cxn ang="0">
                  <a:pos x="1" y="1"/>
                </a:cxn>
                <a:cxn ang="0">
                  <a:pos x="0" y="0"/>
                </a:cxn>
                <a:cxn ang="0">
                  <a:pos x="1" y="1"/>
                </a:cxn>
              </a:cxnLst>
              <a:rect l="0" t="0" r="0" b="0"/>
              <a:pathLst>
                <a:path w="1" h="3">
                  <a:moveTo>
                    <a:pt x="1" y="1"/>
                  </a:moveTo>
                  <a:cubicBezTo>
                    <a:pt x="1" y="2"/>
                    <a:pt x="0" y="1"/>
                    <a:pt x="0" y="0"/>
                  </a:cubicBezTo>
                  <a:cubicBezTo>
                    <a:pt x="1" y="2"/>
                    <a:pt x="1" y="3"/>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 name="Freeform 478">
              <a:extLst>
                <a:ext uri="{FF2B5EF4-FFF2-40B4-BE49-F238E27FC236}">
                  <a16:creationId xmlns:a16="http://schemas.microsoft.com/office/drawing/2014/main" xmlns="" id="{5C39BE73-CE3E-465B-B11F-F33C5B2506AC}"/>
                </a:ext>
              </a:extLst>
            </p:cNvPr>
            <p:cNvSpPr/>
            <p:nvPr/>
          </p:nvSpPr>
          <p:spPr>
            <a:xfrm>
              <a:off x="4733" y="3201"/>
              <a:ext cx="0" cy="1"/>
            </a:xfrm>
            <a:custGeom>
              <a:avLst/>
              <a:gdLst/>
              <a:ahLst/>
              <a:cxnLst>
                <a:cxn ang="0">
                  <a:pos x="0" y="0"/>
                </a:cxn>
                <a:cxn ang="0">
                  <a:pos x="0" y="0"/>
                </a:cxn>
                <a:cxn ang="0">
                  <a:pos x="0" y="0"/>
                </a:cxn>
              </a:cxnLst>
              <a:rect l="0" t="0" r="0" b="0"/>
              <a:pathLst>
                <a:path w="1" h="1">
                  <a:moveTo>
                    <a:pt x="0" y="0"/>
                  </a:moveTo>
                  <a:cubicBezTo>
                    <a:pt x="0" y="1"/>
                    <a:pt x="0" y="0"/>
                    <a:pt x="1" y="0"/>
                  </a:cubicBezTo>
                  <a:cubicBezTo>
                    <a:pt x="1" y="0"/>
                    <a:pt x="0"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 name="Freeform 479">
              <a:extLst>
                <a:ext uri="{FF2B5EF4-FFF2-40B4-BE49-F238E27FC236}">
                  <a16:creationId xmlns:a16="http://schemas.microsoft.com/office/drawing/2014/main" xmlns="" id="{D2DF6E07-F885-4A25-B01D-9A9B03695F58}"/>
                </a:ext>
              </a:extLst>
            </p:cNvPr>
            <p:cNvSpPr/>
            <p:nvPr/>
          </p:nvSpPr>
          <p:spPr>
            <a:xfrm>
              <a:off x="4733" y="3207"/>
              <a:ext cx="0" cy="1"/>
            </a:xfrm>
            <a:custGeom>
              <a:avLst/>
              <a:gdLst/>
              <a:ahLst/>
              <a:cxnLst>
                <a:cxn ang="0">
                  <a:pos x="0" y="0"/>
                </a:cxn>
                <a:cxn ang="0">
                  <a:pos x="0" y="0"/>
                </a:cxn>
                <a:cxn ang="0">
                  <a:pos x="0" y="1"/>
                </a:cxn>
                <a:cxn ang="0">
                  <a:pos x="0" y="0"/>
                </a:cxn>
              </a:cxnLst>
              <a:rect l="0" t="0" r="0" b="0"/>
              <a:pathLst>
                <a:path w="1" h="2">
                  <a:moveTo>
                    <a:pt x="0" y="0"/>
                  </a:moveTo>
                  <a:cubicBezTo>
                    <a:pt x="0" y="0"/>
                    <a:pt x="0" y="0"/>
                    <a:pt x="0" y="0"/>
                  </a:cubicBezTo>
                  <a:cubicBezTo>
                    <a:pt x="0" y="2"/>
                    <a:pt x="0" y="2"/>
                    <a:pt x="0" y="2"/>
                  </a:cubicBezTo>
                  <a:cubicBezTo>
                    <a:pt x="0" y="2"/>
                    <a:pt x="0" y="2"/>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 name="Freeform 480">
              <a:extLst>
                <a:ext uri="{FF2B5EF4-FFF2-40B4-BE49-F238E27FC236}">
                  <a16:creationId xmlns:a16="http://schemas.microsoft.com/office/drawing/2014/main" xmlns="" id="{42EBA217-9E43-48D0-81E9-1AB8BC01093E}"/>
                </a:ext>
              </a:extLst>
            </p:cNvPr>
            <p:cNvSpPr/>
            <p:nvPr/>
          </p:nvSpPr>
          <p:spPr>
            <a:xfrm>
              <a:off x="4719" y="3195"/>
              <a:ext cx="14" cy="16"/>
            </a:xfrm>
            <a:custGeom>
              <a:avLst/>
              <a:gdLst/>
              <a:ahLst/>
              <a:cxnLst>
                <a:cxn ang="0">
                  <a:pos x="7" y="1"/>
                </a:cxn>
                <a:cxn ang="0">
                  <a:pos x="5" y="4"/>
                </a:cxn>
                <a:cxn ang="0">
                  <a:pos x="3" y="6"/>
                </a:cxn>
                <a:cxn ang="0">
                  <a:pos x="0" y="11"/>
                </a:cxn>
                <a:cxn ang="0">
                  <a:pos x="2" y="9"/>
                </a:cxn>
                <a:cxn ang="0">
                  <a:pos x="0" y="12"/>
                </a:cxn>
                <a:cxn ang="0">
                  <a:pos x="3" y="11"/>
                </a:cxn>
                <a:cxn ang="0">
                  <a:pos x="5" y="10"/>
                </a:cxn>
                <a:cxn ang="0">
                  <a:pos x="10" y="13"/>
                </a:cxn>
                <a:cxn ang="0">
                  <a:pos x="11" y="8"/>
                </a:cxn>
                <a:cxn ang="0">
                  <a:pos x="11" y="12"/>
                </a:cxn>
                <a:cxn ang="0">
                  <a:pos x="10" y="12"/>
                </a:cxn>
                <a:cxn ang="0">
                  <a:pos x="12" y="13"/>
                </a:cxn>
                <a:cxn ang="0">
                  <a:pos x="13" y="7"/>
                </a:cxn>
                <a:cxn ang="0">
                  <a:pos x="13" y="13"/>
                </a:cxn>
                <a:cxn ang="0">
                  <a:pos x="14" y="9"/>
                </a:cxn>
                <a:cxn ang="0">
                  <a:pos x="14" y="5"/>
                </a:cxn>
                <a:cxn ang="0">
                  <a:pos x="14" y="3"/>
                </a:cxn>
                <a:cxn ang="0">
                  <a:pos x="10" y="9"/>
                </a:cxn>
                <a:cxn ang="0">
                  <a:pos x="11" y="7"/>
                </a:cxn>
                <a:cxn ang="0">
                  <a:pos x="10" y="4"/>
                </a:cxn>
                <a:cxn ang="0">
                  <a:pos x="8" y="8"/>
                </a:cxn>
                <a:cxn ang="0">
                  <a:pos x="9" y="6"/>
                </a:cxn>
                <a:cxn ang="0">
                  <a:pos x="8" y="8"/>
                </a:cxn>
                <a:cxn ang="0">
                  <a:pos x="9" y="5"/>
                </a:cxn>
                <a:cxn ang="0">
                  <a:pos x="5" y="11"/>
                </a:cxn>
                <a:cxn ang="0">
                  <a:pos x="9" y="2"/>
                </a:cxn>
                <a:cxn ang="0">
                  <a:pos x="7" y="5"/>
                </a:cxn>
                <a:cxn ang="0">
                  <a:pos x="5" y="8"/>
                </a:cxn>
                <a:cxn ang="0">
                  <a:pos x="9" y="3"/>
                </a:cxn>
                <a:cxn ang="0">
                  <a:pos x="6" y="5"/>
                </a:cxn>
                <a:cxn ang="0">
                  <a:pos x="4" y="8"/>
                </a:cxn>
                <a:cxn ang="0">
                  <a:pos x="4" y="6"/>
                </a:cxn>
                <a:cxn ang="0">
                  <a:pos x="8" y="2"/>
                </a:cxn>
                <a:cxn ang="0">
                  <a:pos x="9" y="0"/>
                </a:cxn>
                <a:cxn ang="0">
                  <a:pos x="4" y="5"/>
                </a:cxn>
                <a:cxn ang="0">
                  <a:pos x="7" y="1"/>
                </a:cxn>
              </a:cxnLst>
              <a:rect l="0" t="0" r="0" b="0"/>
              <a:pathLst>
                <a:path w="17" h="20">
                  <a:moveTo>
                    <a:pt x="9" y="2"/>
                  </a:moveTo>
                  <a:cubicBezTo>
                    <a:pt x="7" y="4"/>
                    <a:pt x="7" y="5"/>
                    <a:pt x="7" y="5"/>
                  </a:cubicBezTo>
                  <a:cubicBezTo>
                    <a:pt x="5" y="7"/>
                    <a:pt x="5" y="7"/>
                    <a:pt x="4" y="8"/>
                  </a:cubicBezTo>
                  <a:cubicBezTo>
                    <a:pt x="3" y="10"/>
                    <a:pt x="2" y="11"/>
                    <a:pt x="0" y="14"/>
                  </a:cubicBezTo>
                  <a:cubicBezTo>
                    <a:pt x="0" y="14"/>
                    <a:pt x="3" y="11"/>
                    <a:pt x="3" y="12"/>
                  </a:cubicBezTo>
                  <a:cubicBezTo>
                    <a:pt x="1" y="15"/>
                    <a:pt x="1" y="15"/>
                    <a:pt x="1" y="15"/>
                  </a:cubicBezTo>
                  <a:cubicBezTo>
                    <a:pt x="3" y="13"/>
                    <a:pt x="5" y="11"/>
                    <a:pt x="4" y="14"/>
                  </a:cubicBezTo>
                  <a:cubicBezTo>
                    <a:pt x="4" y="16"/>
                    <a:pt x="5" y="14"/>
                    <a:pt x="7" y="13"/>
                  </a:cubicBezTo>
                  <a:cubicBezTo>
                    <a:pt x="8" y="16"/>
                    <a:pt x="11" y="13"/>
                    <a:pt x="13" y="17"/>
                  </a:cubicBezTo>
                  <a:cubicBezTo>
                    <a:pt x="14" y="11"/>
                    <a:pt x="14" y="11"/>
                    <a:pt x="14" y="11"/>
                  </a:cubicBezTo>
                  <a:cubicBezTo>
                    <a:pt x="14" y="14"/>
                    <a:pt x="15" y="11"/>
                    <a:pt x="14" y="15"/>
                  </a:cubicBezTo>
                  <a:cubicBezTo>
                    <a:pt x="14" y="14"/>
                    <a:pt x="14" y="15"/>
                    <a:pt x="13" y="15"/>
                  </a:cubicBezTo>
                  <a:cubicBezTo>
                    <a:pt x="13" y="20"/>
                    <a:pt x="15" y="15"/>
                    <a:pt x="15" y="17"/>
                  </a:cubicBezTo>
                  <a:cubicBezTo>
                    <a:pt x="15" y="16"/>
                    <a:pt x="16" y="10"/>
                    <a:pt x="16" y="9"/>
                  </a:cubicBezTo>
                  <a:cubicBezTo>
                    <a:pt x="15" y="16"/>
                    <a:pt x="17" y="9"/>
                    <a:pt x="16" y="17"/>
                  </a:cubicBezTo>
                  <a:cubicBezTo>
                    <a:pt x="16" y="19"/>
                    <a:pt x="16" y="11"/>
                    <a:pt x="17" y="12"/>
                  </a:cubicBezTo>
                  <a:cubicBezTo>
                    <a:pt x="17" y="8"/>
                    <a:pt x="17" y="10"/>
                    <a:pt x="17" y="7"/>
                  </a:cubicBezTo>
                  <a:cubicBezTo>
                    <a:pt x="17" y="4"/>
                    <a:pt x="17" y="8"/>
                    <a:pt x="17" y="4"/>
                  </a:cubicBezTo>
                  <a:cubicBezTo>
                    <a:pt x="17" y="2"/>
                    <a:pt x="15" y="10"/>
                    <a:pt x="13" y="12"/>
                  </a:cubicBezTo>
                  <a:cubicBezTo>
                    <a:pt x="14" y="9"/>
                    <a:pt x="14" y="9"/>
                    <a:pt x="14" y="9"/>
                  </a:cubicBezTo>
                  <a:cubicBezTo>
                    <a:pt x="13" y="11"/>
                    <a:pt x="12" y="11"/>
                    <a:pt x="13" y="5"/>
                  </a:cubicBezTo>
                  <a:cubicBezTo>
                    <a:pt x="12" y="8"/>
                    <a:pt x="13" y="3"/>
                    <a:pt x="10" y="11"/>
                  </a:cubicBezTo>
                  <a:cubicBezTo>
                    <a:pt x="11" y="9"/>
                    <a:pt x="11" y="9"/>
                    <a:pt x="11" y="8"/>
                  </a:cubicBezTo>
                  <a:cubicBezTo>
                    <a:pt x="10" y="11"/>
                    <a:pt x="10" y="11"/>
                    <a:pt x="10" y="11"/>
                  </a:cubicBezTo>
                  <a:cubicBezTo>
                    <a:pt x="9" y="11"/>
                    <a:pt x="11" y="7"/>
                    <a:pt x="11" y="7"/>
                  </a:cubicBezTo>
                  <a:cubicBezTo>
                    <a:pt x="9" y="10"/>
                    <a:pt x="9" y="11"/>
                    <a:pt x="7" y="14"/>
                  </a:cubicBezTo>
                  <a:cubicBezTo>
                    <a:pt x="9" y="10"/>
                    <a:pt x="10" y="7"/>
                    <a:pt x="11" y="3"/>
                  </a:cubicBezTo>
                  <a:cubicBezTo>
                    <a:pt x="9" y="7"/>
                    <a:pt x="9" y="7"/>
                    <a:pt x="9" y="7"/>
                  </a:cubicBezTo>
                  <a:cubicBezTo>
                    <a:pt x="10" y="6"/>
                    <a:pt x="8" y="9"/>
                    <a:pt x="7" y="10"/>
                  </a:cubicBezTo>
                  <a:cubicBezTo>
                    <a:pt x="7" y="10"/>
                    <a:pt x="9" y="6"/>
                    <a:pt x="11" y="4"/>
                  </a:cubicBezTo>
                  <a:cubicBezTo>
                    <a:pt x="11" y="2"/>
                    <a:pt x="6" y="10"/>
                    <a:pt x="8" y="7"/>
                  </a:cubicBezTo>
                  <a:cubicBezTo>
                    <a:pt x="6" y="11"/>
                    <a:pt x="6" y="11"/>
                    <a:pt x="6" y="11"/>
                  </a:cubicBezTo>
                  <a:cubicBezTo>
                    <a:pt x="5" y="11"/>
                    <a:pt x="7" y="7"/>
                    <a:pt x="6" y="8"/>
                  </a:cubicBezTo>
                  <a:cubicBezTo>
                    <a:pt x="8" y="4"/>
                    <a:pt x="8" y="5"/>
                    <a:pt x="10" y="3"/>
                  </a:cubicBezTo>
                  <a:cubicBezTo>
                    <a:pt x="10" y="2"/>
                    <a:pt x="10" y="2"/>
                    <a:pt x="11" y="0"/>
                  </a:cubicBezTo>
                  <a:cubicBezTo>
                    <a:pt x="10" y="2"/>
                    <a:pt x="7" y="5"/>
                    <a:pt x="6" y="7"/>
                  </a:cubicBezTo>
                  <a:cubicBezTo>
                    <a:pt x="9" y="2"/>
                    <a:pt x="9" y="2"/>
                    <a:pt x="9"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 name="Freeform 481">
              <a:extLst>
                <a:ext uri="{FF2B5EF4-FFF2-40B4-BE49-F238E27FC236}">
                  <a16:creationId xmlns:a16="http://schemas.microsoft.com/office/drawing/2014/main" xmlns="" id="{50942B87-A6E3-47BA-A15C-FBE1DF83305F}"/>
                </a:ext>
              </a:extLst>
            </p:cNvPr>
            <p:cNvSpPr/>
            <p:nvPr/>
          </p:nvSpPr>
          <p:spPr>
            <a:xfrm>
              <a:off x="4728" y="3194"/>
              <a:ext cx="1" cy="1"/>
            </a:xfrm>
            <a:custGeom>
              <a:avLst/>
              <a:gdLst/>
              <a:ahLst/>
              <a:cxnLst>
                <a:cxn ang="0">
                  <a:pos x="0" y="1"/>
                </a:cxn>
                <a:cxn ang="0">
                  <a:pos x="1" y="0"/>
                </a:cxn>
                <a:cxn ang="0">
                  <a:pos x="1" y="0"/>
                </a:cxn>
                <a:cxn ang="0">
                  <a:pos x="0" y="1"/>
                </a:cxn>
              </a:cxnLst>
              <a:rect l="0" t="0" r="0" b="0"/>
              <a:pathLst>
                <a:path w="1" h="1">
                  <a:moveTo>
                    <a:pt x="0" y="1"/>
                  </a:moveTo>
                  <a:lnTo>
                    <a:pt x="1" y="0"/>
                  </a:lnTo>
                  <a:lnTo>
                    <a:pt x="1"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 name="Freeform 482">
              <a:extLst>
                <a:ext uri="{FF2B5EF4-FFF2-40B4-BE49-F238E27FC236}">
                  <a16:creationId xmlns:a16="http://schemas.microsoft.com/office/drawing/2014/main" xmlns="" id="{02233651-342F-4BD6-9105-BB463BCD1E97}"/>
                </a:ext>
              </a:extLst>
            </p:cNvPr>
            <p:cNvSpPr/>
            <p:nvPr/>
          </p:nvSpPr>
          <p:spPr>
            <a:xfrm>
              <a:off x="4726" y="319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 name="Rectangle 483">
              <a:extLst>
                <a:ext uri="{FF2B5EF4-FFF2-40B4-BE49-F238E27FC236}">
                  <a16:creationId xmlns:a16="http://schemas.microsoft.com/office/drawing/2014/main" xmlns="" id="{BDC5509C-DF04-4540-92A4-589AB60AE14D}"/>
                </a:ext>
              </a:extLst>
            </p:cNvPr>
            <p:cNvSpPr/>
            <p:nvPr/>
          </p:nvSpPr>
          <p:spPr>
            <a:xfrm>
              <a:off x="4722" y="3207"/>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53" name="Freeform 484">
              <a:extLst>
                <a:ext uri="{FF2B5EF4-FFF2-40B4-BE49-F238E27FC236}">
                  <a16:creationId xmlns:a16="http://schemas.microsoft.com/office/drawing/2014/main" xmlns="" id="{A4BBEA70-EDB9-4450-B772-FD738039193E}"/>
                </a:ext>
              </a:extLst>
            </p:cNvPr>
            <p:cNvSpPr/>
            <p:nvPr/>
          </p:nvSpPr>
          <p:spPr>
            <a:xfrm>
              <a:off x="4728" y="3195"/>
              <a:ext cx="1" cy="3"/>
            </a:xfrm>
            <a:custGeom>
              <a:avLst/>
              <a:gdLst/>
              <a:ahLst/>
              <a:cxnLst>
                <a:cxn ang="0">
                  <a:pos x="1" y="0"/>
                </a:cxn>
                <a:cxn ang="0">
                  <a:pos x="0" y="3"/>
                </a:cxn>
                <a:cxn ang="0">
                  <a:pos x="1" y="0"/>
                </a:cxn>
              </a:cxnLst>
              <a:rect l="0" t="0" r="0" b="0"/>
              <a:pathLst>
                <a:path w="1" h="3">
                  <a:moveTo>
                    <a:pt x="1" y="0"/>
                  </a:moveTo>
                  <a:lnTo>
                    <a:pt x="0" y="3"/>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 name="Freeform 485">
              <a:extLst>
                <a:ext uri="{FF2B5EF4-FFF2-40B4-BE49-F238E27FC236}">
                  <a16:creationId xmlns:a16="http://schemas.microsoft.com/office/drawing/2014/main" xmlns="" id="{7AECC8FF-C712-4149-A3B1-470920285755}"/>
                </a:ext>
              </a:extLst>
            </p:cNvPr>
            <p:cNvSpPr/>
            <p:nvPr/>
          </p:nvSpPr>
          <p:spPr>
            <a:xfrm>
              <a:off x="4729" y="3197"/>
              <a:ext cx="1" cy="2"/>
            </a:xfrm>
            <a:custGeom>
              <a:avLst/>
              <a:gdLst/>
              <a:ahLst/>
              <a:cxnLst>
                <a:cxn ang="0">
                  <a:pos x="0" y="2"/>
                </a:cxn>
                <a:cxn ang="0">
                  <a:pos x="1" y="0"/>
                </a:cxn>
                <a:cxn ang="0">
                  <a:pos x="0" y="2"/>
                </a:cxn>
              </a:cxnLst>
              <a:rect l="0" t="0" r="0" b="0"/>
              <a:pathLst>
                <a:path w="1" h="3">
                  <a:moveTo>
                    <a:pt x="0" y="3"/>
                  </a:moveTo>
                  <a:cubicBezTo>
                    <a:pt x="1" y="0"/>
                    <a:pt x="1" y="0"/>
                    <a:pt x="1" y="0"/>
                  </a:cubicBezTo>
                  <a:cubicBezTo>
                    <a:pt x="1" y="0"/>
                    <a:pt x="0" y="1"/>
                    <a:pt x="0"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 name="Freeform 486">
              <a:extLst>
                <a:ext uri="{FF2B5EF4-FFF2-40B4-BE49-F238E27FC236}">
                  <a16:creationId xmlns:a16="http://schemas.microsoft.com/office/drawing/2014/main" xmlns="" id="{45057818-A125-411A-9A78-C8CF5ADA4FCF}"/>
                </a:ext>
              </a:extLst>
            </p:cNvPr>
            <p:cNvSpPr/>
            <p:nvPr/>
          </p:nvSpPr>
          <p:spPr>
            <a:xfrm>
              <a:off x="4727" y="3194"/>
              <a:ext cx="1" cy="2"/>
            </a:xfrm>
            <a:custGeom>
              <a:avLst/>
              <a:gdLst/>
              <a:ahLst/>
              <a:cxnLst>
                <a:cxn ang="0">
                  <a:pos x="1" y="0"/>
                </a:cxn>
                <a:cxn ang="0">
                  <a:pos x="1" y="1"/>
                </a:cxn>
                <a:cxn ang="0">
                  <a:pos x="0" y="2"/>
                </a:cxn>
                <a:cxn ang="0">
                  <a:pos x="1" y="0"/>
                </a:cxn>
              </a:cxnLst>
              <a:rect l="0" t="0" r="0" b="0"/>
              <a:pathLst>
                <a:path w="1" h="2">
                  <a:moveTo>
                    <a:pt x="1" y="0"/>
                  </a:moveTo>
                  <a:lnTo>
                    <a:pt x="1" y="1"/>
                  </a:lnTo>
                  <a:lnTo>
                    <a:pt x="0" y="2"/>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 name="Freeform 487">
              <a:extLst>
                <a:ext uri="{FF2B5EF4-FFF2-40B4-BE49-F238E27FC236}">
                  <a16:creationId xmlns:a16="http://schemas.microsoft.com/office/drawing/2014/main" xmlns="" id="{1F77B952-D21D-4553-8004-D03C0686C37B}"/>
                </a:ext>
              </a:extLst>
            </p:cNvPr>
            <p:cNvSpPr/>
            <p:nvPr/>
          </p:nvSpPr>
          <p:spPr>
            <a:xfrm>
              <a:off x="4710" y="3193"/>
              <a:ext cx="17" cy="13"/>
            </a:xfrm>
            <a:custGeom>
              <a:avLst/>
              <a:gdLst/>
              <a:ahLst/>
              <a:cxnLst>
                <a:cxn ang="0">
                  <a:pos x="2" y="7"/>
                </a:cxn>
                <a:cxn ang="0">
                  <a:pos x="1" y="10"/>
                </a:cxn>
                <a:cxn ang="0">
                  <a:pos x="8" y="6"/>
                </a:cxn>
                <a:cxn ang="0">
                  <a:pos x="3" y="10"/>
                </a:cxn>
                <a:cxn ang="0">
                  <a:pos x="8" y="8"/>
                </a:cxn>
                <a:cxn ang="0">
                  <a:pos x="6" y="11"/>
                </a:cxn>
                <a:cxn ang="0">
                  <a:pos x="12" y="6"/>
                </a:cxn>
                <a:cxn ang="0">
                  <a:pos x="6" y="13"/>
                </a:cxn>
                <a:cxn ang="0">
                  <a:pos x="6" y="13"/>
                </a:cxn>
                <a:cxn ang="0">
                  <a:pos x="8" y="12"/>
                </a:cxn>
                <a:cxn ang="0">
                  <a:pos x="12" y="7"/>
                </a:cxn>
                <a:cxn ang="0">
                  <a:pos x="15" y="4"/>
                </a:cxn>
                <a:cxn ang="0">
                  <a:pos x="12" y="6"/>
                </a:cxn>
                <a:cxn ang="0">
                  <a:pos x="14" y="3"/>
                </a:cxn>
                <a:cxn ang="0">
                  <a:pos x="12" y="5"/>
                </a:cxn>
                <a:cxn ang="0">
                  <a:pos x="15" y="3"/>
                </a:cxn>
                <a:cxn ang="0">
                  <a:pos x="12" y="5"/>
                </a:cxn>
                <a:cxn ang="0">
                  <a:pos x="13" y="4"/>
                </a:cxn>
                <a:cxn ang="0">
                  <a:pos x="10" y="6"/>
                </a:cxn>
                <a:cxn ang="0">
                  <a:pos x="13" y="3"/>
                </a:cxn>
                <a:cxn ang="0">
                  <a:pos x="11" y="6"/>
                </a:cxn>
                <a:cxn ang="0">
                  <a:pos x="14" y="1"/>
                </a:cxn>
                <a:cxn ang="0">
                  <a:pos x="12" y="4"/>
                </a:cxn>
                <a:cxn ang="0">
                  <a:pos x="14" y="2"/>
                </a:cxn>
                <a:cxn ang="0">
                  <a:pos x="8" y="7"/>
                </a:cxn>
                <a:cxn ang="0">
                  <a:pos x="12" y="3"/>
                </a:cxn>
                <a:cxn ang="0">
                  <a:pos x="11" y="3"/>
                </a:cxn>
                <a:cxn ang="0">
                  <a:pos x="12" y="2"/>
                </a:cxn>
                <a:cxn ang="0">
                  <a:pos x="9" y="3"/>
                </a:cxn>
                <a:cxn ang="0">
                  <a:pos x="8" y="4"/>
                </a:cxn>
                <a:cxn ang="0">
                  <a:pos x="6" y="5"/>
                </a:cxn>
                <a:cxn ang="0">
                  <a:pos x="8" y="4"/>
                </a:cxn>
                <a:cxn ang="0">
                  <a:pos x="3" y="6"/>
                </a:cxn>
                <a:cxn ang="0">
                  <a:pos x="6" y="6"/>
                </a:cxn>
                <a:cxn ang="0">
                  <a:pos x="2" y="7"/>
                </a:cxn>
              </a:cxnLst>
              <a:rect l="0" t="0" r="0" b="0"/>
              <a:pathLst>
                <a:path w="21" h="15">
                  <a:moveTo>
                    <a:pt x="3" y="9"/>
                  </a:moveTo>
                  <a:cubicBezTo>
                    <a:pt x="0" y="11"/>
                    <a:pt x="2" y="11"/>
                    <a:pt x="2" y="12"/>
                  </a:cubicBezTo>
                  <a:cubicBezTo>
                    <a:pt x="5" y="11"/>
                    <a:pt x="10" y="7"/>
                    <a:pt x="11" y="7"/>
                  </a:cubicBezTo>
                  <a:cubicBezTo>
                    <a:pt x="4" y="12"/>
                    <a:pt x="4" y="12"/>
                    <a:pt x="4" y="12"/>
                  </a:cubicBezTo>
                  <a:cubicBezTo>
                    <a:pt x="5" y="13"/>
                    <a:pt x="5" y="15"/>
                    <a:pt x="11" y="10"/>
                  </a:cubicBezTo>
                  <a:cubicBezTo>
                    <a:pt x="8" y="13"/>
                    <a:pt x="8" y="13"/>
                    <a:pt x="8" y="13"/>
                  </a:cubicBezTo>
                  <a:cubicBezTo>
                    <a:pt x="9" y="13"/>
                    <a:pt x="18" y="4"/>
                    <a:pt x="16" y="7"/>
                  </a:cubicBezTo>
                  <a:cubicBezTo>
                    <a:pt x="12" y="10"/>
                    <a:pt x="12" y="11"/>
                    <a:pt x="8" y="15"/>
                  </a:cubicBezTo>
                  <a:cubicBezTo>
                    <a:pt x="8" y="15"/>
                    <a:pt x="8" y="15"/>
                    <a:pt x="8" y="15"/>
                  </a:cubicBezTo>
                  <a:cubicBezTo>
                    <a:pt x="9" y="15"/>
                    <a:pt x="11" y="13"/>
                    <a:pt x="11" y="14"/>
                  </a:cubicBezTo>
                  <a:cubicBezTo>
                    <a:pt x="13" y="12"/>
                    <a:pt x="15" y="9"/>
                    <a:pt x="15" y="9"/>
                  </a:cubicBezTo>
                  <a:cubicBezTo>
                    <a:pt x="16" y="9"/>
                    <a:pt x="17" y="7"/>
                    <a:pt x="19" y="5"/>
                  </a:cubicBezTo>
                  <a:cubicBezTo>
                    <a:pt x="17" y="7"/>
                    <a:pt x="18" y="5"/>
                    <a:pt x="16" y="7"/>
                  </a:cubicBezTo>
                  <a:cubicBezTo>
                    <a:pt x="18" y="5"/>
                    <a:pt x="16" y="7"/>
                    <a:pt x="18" y="4"/>
                  </a:cubicBezTo>
                  <a:cubicBezTo>
                    <a:pt x="16" y="6"/>
                    <a:pt x="16" y="6"/>
                    <a:pt x="16" y="6"/>
                  </a:cubicBezTo>
                  <a:cubicBezTo>
                    <a:pt x="17" y="6"/>
                    <a:pt x="19" y="4"/>
                    <a:pt x="19" y="4"/>
                  </a:cubicBezTo>
                  <a:cubicBezTo>
                    <a:pt x="18" y="5"/>
                    <a:pt x="16" y="6"/>
                    <a:pt x="16" y="6"/>
                  </a:cubicBezTo>
                  <a:cubicBezTo>
                    <a:pt x="17" y="5"/>
                    <a:pt x="17" y="5"/>
                    <a:pt x="17" y="5"/>
                  </a:cubicBezTo>
                  <a:cubicBezTo>
                    <a:pt x="16" y="6"/>
                    <a:pt x="17" y="4"/>
                    <a:pt x="13" y="8"/>
                  </a:cubicBezTo>
                  <a:cubicBezTo>
                    <a:pt x="17" y="4"/>
                    <a:pt x="17" y="4"/>
                    <a:pt x="17" y="4"/>
                  </a:cubicBezTo>
                  <a:cubicBezTo>
                    <a:pt x="14" y="7"/>
                    <a:pt x="14" y="7"/>
                    <a:pt x="14" y="7"/>
                  </a:cubicBezTo>
                  <a:cubicBezTo>
                    <a:pt x="15" y="5"/>
                    <a:pt x="21" y="0"/>
                    <a:pt x="18" y="2"/>
                  </a:cubicBezTo>
                  <a:cubicBezTo>
                    <a:pt x="15" y="5"/>
                    <a:pt x="15" y="5"/>
                    <a:pt x="15" y="5"/>
                  </a:cubicBezTo>
                  <a:cubicBezTo>
                    <a:pt x="13" y="6"/>
                    <a:pt x="17" y="3"/>
                    <a:pt x="18" y="3"/>
                  </a:cubicBezTo>
                  <a:cubicBezTo>
                    <a:pt x="15" y="5"/>
                    <a:pt x="11" y="8"/>
                    <a:pt x="10" y="9"/>
                  </a:cubicBezTo>
                  <a:cubicBezTo>
                    <a:pt x="13" y="6"/>
                    <a:pt x="9" y="9"/>
                    <a:pt x="16" y="4"/>
                  </a:cubicBezTo>
                  <a:cubicBezTo>
                    <a:pt x="16" y="3"/>
                    <a:pt x="12" y="5"/>
                    <a:pt x="14" y="4"/>
                  </a:cubicBezTo>
                  <a:cubicBezTo>
                    <a:pt x="15" y="3"/>
                    <a:pt x="15" y="3"/>
                    <a:pt x="15" y="3"/>
                  </a:cubicBezTo>
                  <a:cubicBezTo>
                    <a:pt x="10" y="6"/>
                    <a:pt x="17" y="2"/>
                    <a:pt x="12" y="4"/>
                  </a:cubicBezTo>
                  <a:cubicBezTo>
                    <a:pt x="11" y="5"/>
                    <a:pt x="11" y="5"/>
                    <a:pt x="11" y="5"/>
                  </a:cubicBezTo>
                  <a:cubicBezTo>
                    <a:pt x="9" y="6"/>
                    <a:pt x="9" y="6"/>
                    <a:pt x="8" y="6"/>
                  </a:cubicBezTo>
                  <a:cubicBezTo>
                    <a:pt x="9" y="6"/>
                    <a:pt x="9" y="6"/>
                    <a:pt x="10" y="5"/>
                  </a:cubicBezTo>
                  <a:cubicBezTo>
                    <a:pt x="6" y="7"/>
                    <a:pt x="6" y="7"/>
                    <a:pt x="4" y="7"/>
                  </a:cubicBezTo>
                  <a:cubicBezTo>
                    <a:pt x="4" y="8"/>
                    <a:pt x="7" y="7"/>
                    <a:pt x="8" y="7"/>
                  </a:cubicBezTo>
                  <a:cubicBezTo>
                    <a:pt x="6" y="8"/>
                    <a:pt x="3" y="9"/>
                    <a:pt x="3"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 name="Freeform 488">
              <a:extLst>
                <a:ext uri="{FF2B5EF4-FFF2-40B4-BE49-F238E27FC236}">
                  <a16:creationId xmlns:a16="http://schemas.microsoft.com/office/drawing/2014/main" xmlns="" id="{6B1D4827-A816-4B1E-85F1-94785482F7EB}"/>
                </a:ext>
              </a:extLst>
            </p:cNvPr>
            <p:cNvSpPr/>
            <p:nvPr/>
          </p:nvSpPr>
          <p:spPr>
            <a:xfrm>
              <a:off x="4724" y="3197"/>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 name="Freeform 489">
              <a:extLst>
                <a:ext uri="{FF2B5EF4-FFF2-40B4-BE49-F238E27FC236}">
                  <a16:creationId xmlns:a16="http://schemas.microsoft.com/office/drawing/2014/main" xmlns="" id="{956BDFA1-91A0-4B47-ADF7-D17F20B97B63}"/>
                </a:ext>
              </a:extLst>
            </p:cNvPr>
            <p:cNvSpPr/>
            <p:nvPr/>
          </p:nvSpPr>
          <p:spPr>
            <a:xfrm>
              <a:off x="4705" y="3193"/>
              <a:ext cx="23" cy="7"/>
            </a:xfrm>
            <a:custGeom>
              <a:avLst/>
              <a:gdLst/>
              <a:ahLst/>
              <a:cxnLst>
                <a:cxn ang="0">
                  <a:pos x="12" y="3"/>
                </a:cxn>
                <a:cxn ang="0">
                  <a:pos x="16" y="1"/>
                </a:cxn>
                <a:cxn ang="0">
                  <a:pos x="8" y="4"/>
                </a:cxn>
                <a:cxn ang="0">
                  <a:pos x="6" y="3"/>
                </a:cxn>
                <a:cxn ang="0">
                  <a:pos x="13" y="2"/>
                </a:cxn>
                <a:cxn ang="0">
                  <a:pos x="14" y="1"/>
                </a:cxn>
                <a:cxn ang="0">
                  <a:pos x="9" y="3"/>
                </a:cxn>
                <a:cxn ang="0">
                  <a:pos x="7" y="3"/>
                </a:cxn>
                <a:cxn ang="0">
                  <a:pos x="9" y="2"/>
                </a:cxn>
                <a:cxn ang="0">
                  <a:pos x="13" y="1"/>
                </a:cxn>
                <a:cxn ang="0">
                  <a:pos x="1" y="1"/>
                </a:cxn>
                <a:cxn ang="0">
                  <a:pos x="2" y="2"/>
                </a:cxn>
                <a:cxn ang="0">
                  <a:pos x="8" y="1"/>
                </a:cxn>
                <a:cxn ang="0">
                  <a:pos x="6" y="2"/>
                </a:cxn>
                <a:cxn ang="0">
                  <a:pos x="3" y="2"/>
                </a:cxn>
                <a:cxn ang="0">
                  <a:pos x="4" y="7"/>
                </a:cxn>
                <a:cxn ang="0">
                  <a:pos x="4" y="6"/>
                </a:cxn>
                <a:cxn ang="0">
                  <a:pos x="8" y="5"/>
                </a:cxn>
                <a:cxn ang="0">
                  <a:pos x="13" y="3"/>
                </a:cxn>
                <a:cxn ang="0">
                  <a:pos x="11" y="3"/>
                </a:cxn>
                <a:cxn ang="0">
                  <a:pos x="17" y="2"/>
                </a:cxn>
                <a:cxn ang="0">
                  <a:pos x="18" y="1"/>
                </a:cxn>
                <a:cxn ang="0">
                  <a:pos x="19" y="0"/>
                </a:cxn>
                <a:cxn ang="0">
                  <a:pos x="12" y="3"/>
                </a:cxn>
              </a:cxnLst>
              <a:rect l="0" t="0" r="0" b="0"/>
              <a:pathLst>
                <a:path w="28" h="9">
                  <a:moveTo>
                    <a:pt x="15" y="4"/>
                  </a:moveTo>
                  <a:cubicBezTo>
                    <a:pt x="16" y="4"/>
                    <a:pt x="18" y="3"/>
                    <a:pt x="20" y="2"/>
                  </a:cubicBezTo>
                  <a:cubicBezTo>
                    <a:pt x="17" y="3"/>
                    <a:pt x="15" y="5"/>
                    <a:pt x="10" y="6"/>
                  </a:cubicBezTo>
                  <a:cubicBezTo>
                    <a:pt x="13" y="5"/>
                    <a:pt x="8" y="6"/>
                    <a:pt x="8" y="5"/>
                  </a:cubicBezTo>
                  <a:cubicBezTo>
                    <a:pt x="11" y="5"/>
                    <a:pt x="16" y="3"/>
                    <a:pt x="17" y="3"/>
                  </a:cubicBezTo>
                  <a:cubicBezTo>
                    <a:pt x="16" y="3"/>
                    <a:pt x="18" y="2"/>
                    <a:pt x="18" y="2"/>
                  </a:cubicBezTo>
                  <a:cubicBezTo>
                    <a:pt x="15" y="3"/>
                    <a:pt x="16" y="2"/>
                    <a:pt x="12" y="4"/>
                  </a:cubicBezTo>
                  <a:cubicBezTo>
                    <a:pt x="9" y="4"/>
                    <a:pt x="7" y="4"/>
                    <a:pt x="9" y="4"/>
                  </a:cubicBezTo>
                  <a:cubicBezTo>
                    <a:pt x="11" y="3"/>
                    <a:pt x="11" y="3"/>
                    <a:pt x="11" y="3"/>
                  </a:cubicBezTo>
                  <a:cubicBezTo>
                    <a:pt x="16" y="3"/>
                    <a:pt x="13" y="3"/>
                    <a:pt x="17" y="2"/>
                  </a:cubicBezTo>
                  <a:cubicBezTo>
                    <a:pt x="11" y="3"/>
                    <a:pt x="12" y="1"/>
                    <a:pt x="2" y="2"/>
                  </a:cubicBezTo>
                  <a:cubicBezTo>
                    <a:pt x="0" y="2"/>
                    <a:pt x="2" y="2"/>
                    <a:pt x="3" y="3"/>
                  </a:cubicBezTo>
                  <a:cubicBezTo>
                    <a:pt x="5" y="2"/>
                    <a:pt x="8" y="2"/>
                    <a:pt x="10" y="2"/>
                  </a:cubicBezTo>
                  <a:cubicBezTo>
                    <a:pt x="8" y="2"/>
                    <a:pt x="11" y="2"/>
                    <a:pt x="8" y="3"/>
                  </a:cubicBezTo>
                  <a:cubicBezTo>
                    <a:pt x="4" y="3"/>
                    <a:pt x="4" y="3"/>
                    <a:pt x="4" y="3"/>
                  </a:cubicBezTo>
                  <a:cubicBezTo>
                    <a:pt x="2" y="5"/>
                    <a:pt x="4" y="7"/>
                    <a:pt x="6" y="9"/>
                  </a:cubicBezTo>
                  <a:cubicBezTo>
                    <a:pt x="6" y="8"/>
                    <a:pt x="6" y="8"/>
                    <a:pt x="6" y="8"/>
                  </a:cubicBezTo>
                  <a:cubicBezTo>
                    <a:pt x="8" y="7"/>
                    <a:pt x="9" y="7"/>
                    <a:pt x="10" y="7"/>
                  </a:cubicBezTo>
                  <a:cubicBezTo>
                    <a:pt x="16" y="4"/>
                    <a:pt x="16" y="4"/>
                    <a:pt x="16" y="4"/>
                  </a:cubicBezTo>
                  <a:cubicBezTo>
                    <a:pt x="16" y="5"/>
                    <a:pt x="17" y="4"/>
                    <a:pt x="14" y="5"/>
                  </a:cubicBezTo>
                  <a:cubicBezTo>
                    <a:pt x="17" y="4"/>
                    <a:pt x="19" y="4"/>
                    <a:pt x="21" y="3"/>
                  </a:cubicBezTo>
                  <a:cubicBezTo>
                    <a:pt x="22" y="2"/>
                    <a:pt x="19" y="4"/>
                    <a:pt x="23" y="2"/>
                  </a:cubicBezTo>
                  <a:cubicBezTo>
                    <a:pt x="28" y="0"/>
                    <a:pt x="19" y="3"/>
                    <a:pt x="24" y="1"/>
                  </a:cubicBezTo>
                  <a:lnTo>
                    <a:pt x="15" y="4"/>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 name="Freeform 490">
              <a:extLst>
                <a:ext uri="{FF2B5EF4-FFF2-40B4-BE49-F238E27FC236}">
                  <a16:creationId xmlns:a16="http://schemas.microsoft.com/office/drawing/2014/main" xmlns="" id="{7CEFF9C0-3251-43BF-911B-DE8A2EBE67DE}"/>
                </a:ext>
              </a:extLst>
            </p:cNvPr>
            <p:cNvSpPr/>
            <p:nvPr/>
          </p:nvSpPr>
          <p:spPr>
            <a:xfrm>
              <a:off x="4718" y="3196"/>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 name="Freeform 491">
              <a:extLst>
                <a:ext uri="{FF2B5EF4-FFF2-40B4-BE49-F238E27FC236}">
                  <a16:creationId xmlns:a16="http://schemas.microsoft.com/office/drawing/2014/main" xmlns="" id="{7E1383C4-F026-48FB-97F5-5F29A3A3C148}"/>
                </a:ext>
              </a:extLst>
            </p:cNvPr>
            <p:cNvSpPr/>
            <p:nvPr/>
          </p:nvSpPr>
          <p:spPr>
            <a:xfrm>
              <a:off x="4710" y="3199"/>
              <a:ext cx="3" cy="2"/>
            </a:xfrm>
            <a:custGeom>
              <a:avLst/>
              <a:gdLst/>
              <a:ahLst/>
              <a:cxnLst>
                <a:cxn ang="0">
                  <a:pos x="0" y="2"/>
                </a:cxn>
                <a:cxn ang="0">
                  <a:pos x="2" y="0"/>
                </a:cxn>
                <a:cxn ang="0">
                  <a:pos x="0" y="2"/>
                </a:cxn>
              </a:cxnLst>
              <a:rect l="0" t="0" r="0" b="0"/>
              <a:pathLst>
                <a:path w="4" h="2">
                  <a:moveTo>
                    <a:pt x="0" y="2"/>
                  </a:moveTo>
                  <a:cubicBezTo>
                    <a:pt x="3" y="0"/>
                    <a:pt x="3" y="0"/>
                    <a:pt x="3" y="0"/>
                  </a:cubicBezTo>
                  <a:cubicBezTo>
                    <a:pt x="4" y="0"/>
                    <a:pt x="2" y="0"/>
                    <a:pt x="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 name="Freeform 492">
              <a:extLst>
                <a:ext uri="{FF2B5EF4-FFF2-40B4-BE49-F238E27FC236}">
                  <a16:creationId xmlns:a16="http://schemas.microsoft.com/office/drawing/2014/main" xmlns="" id="{623266CB-2B40-4CD3-9025-35A1BA1437F4}"/>
                </a:ext>
              </a:extLst>
            </p:cNvPr>
            <p:cNvSpPr/>
            <p:nvPr/>
          </p:nvSpPr>
          <p:spPr>
            <a:xfrm>
              <a:off x="4717" y="3193"/>
              <a:ext cx="3" cy="1"/>
            </a:xfrm>
            <a:custGeom>
              <a:avLst/>
              <a:gdLst/>
              <a:ahLst/>
              <a:cxnLst>
                <a:cxn ang="0">
                  <a:pos x="3" y="1"/>
                </a:cxn>
                <a:cxn ang="0">
                  <a:pos x="2" y="0"/>
                </a:cxn>
                <a:cxn ang="0">
                  <a:pos x="0" y="1"/>
                </a:cxn>
                <a:cxn ang="0">
                  <a:pos x="3" y="1"/>
                </a:cxn>
              </a:cxnLst>
              <a:rect l="0" t="0" r="0" b="0"/>
              <a:pathLst>
                <a:path w="3" h="1">
                  <a:moveTo>
                    <a:pt x="3" y="1"/>
                  </a:moveTo>
                  <a:cubicBezTo>
                    <a:pt x="2" y="0"/>
                    <a:pt x="2" y="0"/>
                    <a:pt x="2" y="0"/>
                  </a:cubicBezTo>
                  <a:cubicBezTo>
                    <a:pt x="0" y="1"/>
                    <a:pt x="0" y="1"/>
                    <a:pt x="0" y="1"/>
                  </a:cubicBezTo>
                  <a:cubicBezTo>
                    <a:pt x="2" y="1"/>
                    <a:pt x="2" y="1"/>
                    <a:pt x="3"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 name="Freeform 493">
              <a:extLst>
                <a:ext uri="{FF2B5EF4-FFF2-40B4-BE49-F238E27FC236}">
                  <a16:creationId xmlns:a16="http://schemas.microsoft.com/office/drawing/2014/main" xmlns="" id="{94C9879C-42CF-4553-94EB-ACE7ECE2A9A2}"/>
                </a:ext>
              </a:extLst>
            </p:cNvPr>
            <p:cNvSpPr/>
            <p:nvPr/>
          </p:nvSpPr>
          <p:spPr>
            <a:xfrm>
              <a:off x="4706" y="3192"/>
              <a:ext cx="10" cy="2"/>
            </a:xfrm>
            <a:custGeom>
              <a:avLst/>
              <a:gdLst/>
              <a:ahLst/>
              <a:cxnLst>
                <a:cxn ang="0">
                  <a:pos x="0" y="0"/>
                </a:cxn>
                <a:cxn ang="0">
                  <a:pos x="0" y="1"/>
                </a:cxn>
                <a:cxn ang="0">
                  <a:pos x="9" y="1"/>
                </a:cxn>
                <a:cxn ang="0">
                  <a:pos x="3" y="0"/>
                </a:cxn>
                <a:cxn ang="0">
                  <a:pos x="3" y="0"/>
                </a:cxn>
                <a:cxn ang="0">
                  <a:pos x="0" y="0"/>
                </a:cxn>
              </a:cxnLst>
              <a:rect l="0" t="0" r="0" b="0"/>
              <a:pathLst>
                <a:path w="13" h="3">
                  <a:moveTo>
                    <a:pt x="0" y="0"/>
                  </a:moveTo>
                  <a:cubicBezTo>
                    <a:pt x="0" y="1"/>
                    <a:pt x="3" y="1"/>
                    <a:pt x="0" y="2"/>
                  </a:cubicBezTo>
                  <a:cubicBezTo>
                    <a:pt x="4" y="3"/>
                    <a:pt x="8" y="2"/>
                    <a:pt x="12" y="2"/>
                  </a:cubicBezTo>
                  <a:cubicBezTo>
                    <a:pt x="13" y="1"/>
                    <a:pt x="6" y="2"/>
                    <a:pt x="4" y="1"/>
                  </a:cubicBezTo>
                  <a:cubicBezTo>
                    <a:pt x="8" y="1"/>
                    <a:pt x="4" y="0"/>
                    <a:pt x="4" y="0"/>
                  </a:cubicBez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 name="Freeform 494">
              <a:extLst>
                <a:ext uri="{FF2B5EF4-FFF2-40B4-BE49-F238E27FC236}">
                  <a16:creationId xmlns:a16="http://schemas.microsoft.com/office/drawing/2014/main" xmlns="" id="{73A221CC-1EE4-44D0-8384-AC7F861A75BA}"/>
                </a:ext>
              </a:extLst>
            </p:cNvPr>
            <p:cNvSpPr/>
            <p:nvPr/>
          </p:nvSpPr>
          <p:spPr>
            <a:xfrm>
              <a:off x="4708" y="3173"/>
              <a:ext cx="17" cy="22"/>
            </a:xfrm>
            <a:custGeom>
              <a:avLst/>
              <a:gdLst/>
              <a:ahLst/>
              <a:cxnLst>
                <a:cxn ang="0">
                  <a:pos x="8" y="17"/>
                </a:cxn>
                <a:cxn ang="0">
                  <a:pos x="8" y="17"/>
                </a:cxn>
                <a:cxn ang="0">
                  <a:pos x="9" y="17"/>
                </a:cxn>
                <a:cxn ang="0">
                  <a:pos x="12" y="17"/>
                </a:cxn>
                <a:cxn ang="0">
                  <a:pos x="10" y="17"/>
                </a:cxn>
                <a:cxn ang="0">
                  <a:pos x="9" y="16"/>
                </a:cxn>
                <a:cxn ang="0">
                  <a:pos x="5" y="14"/>
                </a:cxn>
                <a:cxn ang="0">
                  <a:pos x="12" y="16"/>
                </a:cxn>
                <a:cxn ang="0">
                  <a:pos x="4" y="13"/>
                </a:cxn>
                <a:cxn ang="0">
                  <a:pos x="7" y="13"/>
                </a:cxn>
                <a:cxn ang="0">
                  <a:pos x="8" y="13"/>
                </a:cxn>
                <a:cxn ang="0">
                  <a:pos x="8" y="13"/>
                </a:cxn>
                <a:cxn ang="0">
                  <a:pos x="12" y="14"/>
                </a:cxn>
                <a:cxn ang="0">
                  <a:pos x="12" y="13"/>
                </a:cxn>
                <a:cxn ang="0">
                  <a:pos x="13" y="15"/>
                </a:cxn>
                <a:cxn ang="0">
                  <a:pos x="7" y="3"/>
                </a:cxn>
                <a:cxn ang="0">
                  <a:pos x="7" y="0"/>
                </a:cxn>
                <a:cxn ang="0">
                  <a:pos x="7" y="8"/>
                </a:cxn>
                <a:cxn ang="0">
                  <a:pos x="6" y="8"/>
                </a:cxn>
                <a:cxn ang="0">
                  <a:pos x="7" y="3"/>
                </a:cxn>
                <a:cxn ang="0">
                  <a:pos x="6" y="4"/>
                </a:cxn>
                <a:cxn ang="0">
                  <a:pos x="6" y="0"/>
                </a:cxn>
                <a:cxn ang="0">
                  <a:pos x="4" y="7"/>
                </a:cxn>
                <a:cxn ang="0">
                  <a:pos x="4" y="5"/>
                </a:cxn>
                <a:cxn ang="0">
                  <a:pos x="3" y="13"/>
                </a:cxn>
                <a:cxn ang="0">
                  <a:pos x="4" y="6"/>
                </a:cxn>
                <a:cxn ang="0">
                  <a:pos x="7" y="9"/>
                </a:cxn>
                <a:cxn ang="0">
                  <a:pos x="3" y="7"/>
                </a:cxn>
                <a:cxn ang="0">
                  <a:pos x="7" y="9"/>
                </a:cxn>
                <a:cxn ang="0">
                  <a:pos x="3" y="8"/>
                </a:cxn>
                <a:cxn ang="0">
                  <a:pos x="7" y="10"/>
                </a:cxn>
                <a:cxn ang="0">
                  <a:pos x="1" y="8"/>
                </a:cxn>
                <a:cxn ang="0">
                  <a:pos x="0" y="14"/>
                </a:cxn>
                <a:cxn ang="0">
                  <a:pos x="4" y="15"/>
                </a:cxn>
                <a:cxn ang="0">
                  <a:pos x="4" y="17"/>
                </a:cxn>
                <a:cxn ang="0">
                  <a:pos x="8" y="18"/>
                </a:cxn>
                <a:cxn ang="0">
                  <a:pos x="0" y="17"/>
                </a:cxn>
                <a:cxn ang="0">
                  <a:pos x="0" y="18"/>
                </a:cxn>
                <a:cxn ang="0">
                  <a:pos x="2" y="17"/>
                </a:cxn>
                <a:cxn ang="0">
                  <a:pos x="0" y="18"/>
                </a:cxn>
                <a:cxn ang="0">
                  <a:pos x="10" y="18"/>
                </a:cxn>
                <a:cxn ang="0">
                  <a:pos x="13" y="18"/>
                </a:cxn>
                <a:cxn ang="0">
                  <a:pos x="8" y="17"/>
                </a:cxn>
              </a:cxnLst>
              <a:rect l="0" t="0" r="0" b="0"/>
              <a:pathLst>
                <a:path w="21" h="27">
                  <a:moveTo>
                    <a:pt x="11" y="22"/>
                  </a:moveTo>
                  <a:cubicBezTo>
                    <a:pt x="11" y="22"/>
                    <a:pt x="8" y="21"/>
                    <a:pt x="10" y="21"/>
                  </a:cubicBezTo>
                  <a:cubicBezTo>
                    <a:pt x="12" y="21"/>
                    <a:pt x="13" y="22"/>
                    <a:pt x="12" y="22"/>
                  </a:cubicBezTo>
                  <a:cubicBezTo>
                    <a:pt x="18" y="23"/>
                    <a:pt x="12" y="21"/>
                    <a:pt x="15" y="22"/>
                  </a:cubicBezTo>
                  <a:cubicBezTo>
                    <a:pt x="13" y="21"/>
                    <a:pt x="13" y="21"/>
                    <a:pt x="13" y="21"/>
                  </a:cubicBezTo>
                  <a:cubicBezTo>
                    <a:pt x="14" y="21"/>
                    <a:pt x="9" y="20"/>
                    <a:pt x="12" y="20"/>
                  </a:cubicBezTo>
                  <a:cubicBezTo>
                    <a:pt x="11" y="19"/>
                    <a:pt x="11" y="19"/>
                    <a:pt x="7" y="18"/>
                  </a:cubicBezTo>
                  <a:cubicBezTo>
                    <a:pt x="12" y="19"/>
                    <a:pt x="12" y="19"/>
                    <a:pt x="16" y="20"/>
                  </a:cubicBezTo>
                  <a:cubicBezTo>
                    <a:pt x="14" y="19"/>
                    <a:pt x="9" y="18"/>
                    <a:pt x="5" y="16"/>
                  </a:cubicBezTo>
                  <a:cubicBezTo>
                    <a:pt x="11" y="18"/>
                    <a:pt x="5" y="15"/>
                    <a:pt x="9" y="16"/>
                  </a:cubicBezTo>
                  <a:cubicBezTo>
                    <a:pt x="10" y="16"/>
                    <a:pt x="11" y="17"/>
                    <a:pt x="10" y="17"/>
                  </a:cubicBezTo>
                  <a:cubicBezTo>
                    <a:pt x="15" y="19"/>
                    <a:pt x="9" y="16"/>
                    <a:pt x="10" y="16"/>
                  </a:cubicBezTo>
                  <a:cubicBezTo>
                    <a:pt x="15" y="18"/>
                    <a:pt x="15" y="18"/>
                    <a:pt x="15" y="18"/>
                  </a:cubicBezTo>
                  <a:cubicBezTo>
                    <a:pt x="14" y="18"/>
                    <a:pt x="12" y="16"/>
                    <a:pt x="15" y="17"/>
                  </a:cubicBezTo>
                  <a:cubicBezTo>
                    <a:pt x="17" y="19"/>
                    <a:pt x="17" y="19"/>
                    <a:pt x="17" y="19"/>
                  </a:cubicBezTo>
                  <a:cubicBezTo>
                    <a:pt x="12" y="12"/>
                    <a:pt x="21" y="27"/>
                    <a:pt x="9" y="4"/>
                  </a:cubicBezTo>
                  <a:cubicBezTo>
                    <a:pt x="9" y="1"/>
                    <a:pt x="9" y="1"/>
                    <a:pt x="9" y="1"/>
                  </a:cubicBezTo>
                  <a:cubicBezTo>
                    <a:pt x="8" y="5"/>
                    <a:pt x="10" y="3"/>
                    <a:pt x="9" y="11"/>
                  </a:cubicBezTo>
                  <a:cubicBezTo>
                    <a:pt x="10" y="1"/>
                    <a:pt x="8" y="14"/>
                    <a:pt x="8" y="10"/>
                  </a:cubicBezTo>
                  <a:cubicBezTo>
                    <a:pt x="8" y="6"/>
                    <a:pt x="8" y="8"/>
                    <a:pt x="9" y="4"/>
                  </a:cubicBezTo>
                  <a:cubicBezTo>
                    <a:pt x="8" y="8"/>
                    <a:pt x="8" y="5"/>
                    <a:pt x="8" y="6"/>
                  </a:cubicBezTo>
                  <a:cubicBezTo>
                    <a:pt x="9" y="2"/>
                    <a:pt x="7" y="5"/>
                    <a:pt x="8" y="0"/>
                  </a:cubicBezTo>
                  <a:cubicBezTo>
                    <a:pt x="6" y="9"/>
                    <a:pt x="6" y="9"/>
                    <a:pt x="6" y="9"/>
                  </a:cubicBezTo>
                  <a:cubicBezTo>
                    <a:pt x="6" y="6"/>
                    <a:pt x="6" y="6"/>
                    <a:pt x="5" y="7"/>
                  </a:cubicBezTo>
                  <a:cubicBezTo>
                    <a:pt x="6" y="7"/>
                    <a:pt x="4" y="14"/>
                    <a:pt x="4" y="16"/>
                  </a:cubicBezTo>
                  <a:cubicBezTo>
                    <a:pt x="4" y="11"/>
                    <a:pt x="11" y="20"/>
                    <a:pt x="6" y="8"/>
                  </a:cubicBezTo>
                  <a:cubicBezTo>
                    <a:pt x="11" y="12"/>
                    <a:pt x="5" y="9"/>
                    <a:pt x="9" y="12"/>
                  </a:cubicBezTo>
                  <a:cubicBezTo>
                    <a:pt x="4" y="9"/>
                    <a:pt x="4" y="9"/>
                    <a:pt x="4" y="9"/>
                  </a:cubicBezTo>
                  <a:cubicBezTo>
                    <a:pt x="5" y="11"/>
                    <a:pt x="7" y="11"/>
                    <a:pt x="9" y="12"/>
                  </a:cubicBezTo>
                  <a:cubicBezTo>
                    <a:pt x="10" y="13"/>
                    <a:pt x="6" y="11"/>
                    <a:pt x="4" y="10"/>
                  </a:cubicBezTo>
                  <a:cubicBezTo>
                    <a:pt x="4" y="11"/>
                    <a:pt x="6" y="11"/>
                    <a:pt x="9" y="13"/>
                  </a:cubicBezTo>
                  <a:cubicBezTo>
                    <a:pt x="2" y="10"/>
                    <a:pt x="2" y="10"/>
                    <a:pt x="2" y="10"/>
                  </a:cubicBezTo>
                  <a:cubicBezTo>
                    <a:pt x="3" y="14"/>
                    <a:pt x="6" y="17"/>
                    <a:pt x="1" y="18"/>
                  </a:cubicBezTo>
                  <a:cubicBezTo>
                    <a:pt x="6" y="19"/>
                    <a:pt x="6" y="19"/>
                    <a:pt x="6" y="19"/>
                  </a:cubicBezTo>
                  <a:cubicBezTo>
                    <a:pt x="3" y="20"/>
                    <a:pt x="15" y="23"/>
                    <a:pt x="6" y="22"/>
                  </a:cubicBezTo>
                  <a:cubicBezTo>
                    <a:pt x="10" y="23"/>
                    <a:pt x="10" y="23"/>
                    <a:pt x="10" y="23"/>
                  </a:cubicBezTo>
                  <a:cubicBezTo>
                    <a:pt x="8" y="22"/>
                    <a:pt x="3" y="22"/>
                    <a:pt x="0" y="21"/>
                  </a:cubicBezTo>
                  <a:cubicBezTo>
                    <a:pt x="2" y="22"/>
                    <a:pt x="0" y="22"/>
                    <a:pt x="1" y="23"/>
                  </a:cubicBezTo>
                  <a:cubicBezTo>
                    <a:pt x="3" y="22"/>
                    <a:pt x="3" y="22"/>
                    <a:pt x="3" y="22"/>
                  </a:cubicBezTo>
                  <a:cubicBezTo>
                    <a:pt x="7" y="23"/>
                    <a:pt x="5" y="23"/>
                    <a:pt x="1" y="23"/>
                  </a:cubicBezTo>
                  <a:cubicBezTo>
                    <a:pt x="6" y="24"/>
                    <a:pt x="9" y="23"/>
                    <a:pt x="13" y="23"/>
                  </a:cubicBezTo>
                  <a:cubicBezTo>
                    <a:pt x="5" y="22"/>
                    <a:pt x="21" y="24"/>
                    <a:pt x="17" y="23"/>
                  </a:cubicBezTo>
                  <a:cubicBezTo>
                    <a:pt x="15" y="22"/>
                    <a:pt x="13" y="22"/>
                    <a:pt x="11" y="2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 name="Freeform 495">
              <a:extLst>
                <a:ext uri="{FF2B5EF4-FFF2-40B4-BE49-F238E27FC236}">
                  <a16:creationId xmlns:a16="http://schemas.microsoft.com/office/drawing/2014/main" xmlns="" id="{54F36AFC-96B2-4DAF-8CF9-EEBF9AB6A374}"/>
                </a:ext>
              </a:extLst>
            </p:cNvPr>
            <p:cNvSpPr/>
            <p:nvPr/>
          </p:nvSpPr>
          <p:spPr>
            <a:xfrm>
              <a:off x="4707" y="3190"/>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 name="Freeform 496">
              <a:extLst>
                <a:ext uri="{FF2B5EF4-FFF2-40B4-BE49-F238E27FC236}">
                  <a16:creationId xmlns:a16="http://schemas.microsoft.com/office/drawing/2014/main" xmlns="" id="{3E4A40C0-0D76-4C38-8125-BCD4E493ED55}"/>
                </a:ext>
              </a:extLst>
            </p:cNvPr>
            <p:cNvSpPr/>
            <p:nvPr/>
          </p:nvSpPr>
          <p:spPr>
            <a:xfrm>
              <a:off x="4712" y="3179"/>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 name="Rectangle 497">
              <a:extLst>
                <a:ext uri="{FF2B5EF4-FFF2-40B4-BE49-F238E27FC236}">
                  <a16:creationId xmlns:a16="http://schemas.microsoft.com/office/drawing/2014/main" xmlns="" id="{47E81CF1-F983-418E-9E9A-9F96CC8C9C18}"/>
                </a:ext>
              </a:extLst>
            </p:cNvPr>
            <p:cNvSpPr/>
            <p:nvPr/>
          </p:nvSpPr>
          <p:spPr>
            <a:xfrm>
              <a:off x="4709" y="3192"/>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67" name="Freeform 498">
              <a:extLst>
                <a:ext uri="{FF2B5EF4-FFF2-40B4-BE49-F238E27FC236}">
                  <a16:creationId xmlns:a16="http://schemas.microsoft.com/office/drawing/2014/main" xmlns="" id="{430F15DB-69B5-4E91-880A-29591B617F83}"/>
                </a:ext>
              </a:extLst>
            </p:cNvPr>
            <p:cNvSpPr/>
            <p:nvPr/>
          </p:nvSpPr>
          <p:spPr>
            <a:xfrm>
              <a:off x="4716" y="3193"/>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 name="Freeform 499">
              <a:extLst>
                <a:ext uri="{FF2B5EF4-FFF2-40B4-BE49-F238E27FC236}">
                  <a16:creationId xmlns:a16="http://schemas.microsoft.com/office/drawing/2014/main" xmlns="" id="{AA7B6FC5-6560-45B1-AB2A-46CD70147692}"/>
                </a:ext>
              </a:extLst>
            </p:cNvPr>
            <p:cNvSpPr/>
            <p:nvPr/>
          </p:nvSpPr>
          <p:spPr>
            <a:xfrm>
              <a:off x="4711" y="3174"/>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 name="Freeform 500">
              <a:extLst>
                <a:ext uri="{FF2B5EF4-FFF2-40B4-BE49-F238E27FC236}">
                  <a16:creationId xmlns:a16="http://schemas.microsoft.com/office/drawing/2014/main" xmlns="" id="{9694CA7B-7ED3-42ED-BBB6-9E9954253E5A}"/>
                </a:ext>
              </a:extLst>
            </p:cNvPr>
            <p:cNvSpPr/>
            <p:nvPr/>
          </p:nvSpPr>
          <p:spPr>
            <a:xfrm>
              <a:off x="4708" y="3171"/>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 name="Freeform 501">
              <a:extLst>
                <a:ext uri="{FF2B5EF4-FFF2-40B4-BE49-F238E27FC236}">
                  <a16:creationId xmlns:a16="http://schemas.microsoft.com/office/drawing/2014/main" xmlns="" id="{1411208B-7EC4-4E83-9B9A-080B6D0D4A65}"/>
                </a:ext>
              </a:extLst>
            </p:cNvPr>
            <p:cNvSpPr/>
            <p:nvPr/>
          </p:nvSpPr>
          <p:spPr>
            <a:xfrm>
              <a:off x="4681" y="3163"/>
              <a:ext cx="32" cy="24"/>
            </a:xfrm>
            <a:custGeom>
              <a:avLst/>
              <a:gdLst/>
              <a:ahLst/>
              <a:cxnLst>
                <a:cxn ang="0">
                  <a:pos x="10" y="2"/>
                </a:cxn>
                <a:cxn ang="0">
                  <a:pos x="5" y="4"/>
                </a:cxn>
                <a:cxn ang="0">
                  <a:pos x="3" y="6"/>
                </a:cxn>
                <a:cxn ang="0">
                  <a:pos x="7" y="6"/>
                </a:cxn>
                <a:cxn ang="0">
                  <a:pos x="9" y="9"/>
                </a:cxn>
                <a:cxn ang="0">
                  <a:pos x="9" y="12"/>
                </a:cxn>
                <a:cxn ang="0">
                  <a:pos x="15" y="11"/>
                </a:cxn>
                <a:cxn ang="0">
                  <a:pos x="14" y="13"/>
                </a:cxn>
                <a:cxn ang="0">
                  <a:pos x="14" y="14"/>
                </a:cxn>
                <a:cxn ang="0">
                  <a:pos x="20" y="9"/>
                </a:cxn>
                <a:cxn ang="0">
                  <a:pos x="22" y="9"/>
                </a:cxn>
                <a:cxn ang="0">
                  <a:pos x="20" y="13"/>
                </a:cxn>
                <a:cxn ang="0">
                  <a:pos x="22" y="14"/>
                </a:cxn>
                <a:cxn ang="0">
                  <a:pos x="22" y="16"/>
                </a:cxn>
                <a:cxn ang="0">
                  <a:pos x="24" y="15"/>
                </a:cxn>
                <a:cxn ang="0">
                  <a:pos x="27" y="13"/>
                </a:cxn>
                <a:cxn ang="0">
                  <a:pos x="26" y="16"/>
                </a:cxn>
                <a:cxn ang="0">
                  <a:pos x="27" y="16"/>
                </a:cxn>
                <a:cxn ang="0">
                  <a:pos x="30" y="18"/>
                </a:cxn>
                <a:cxn ang="0">
                  <a:pos x="28" y="16"/>
                </a:cxn>
                <a:cxn ang="0">
                  <a:pos x="27" y="19"/>
                </a:cxn>
                <a:cxn ang="0">
                  <a:pos x="31" y="9"/>
                </a:cxn>
                <a:cxn ang="0">
                  <a:pos x="31" y="8"/>
                </a:cxn>
                <a:cxn ang="0">
                  <a:pos x="29" y="9"/>
                </a:cxn>
                <a:cxn ang="0">
                  <a:pos x="29" y="7"/>
                </a:cxn>
                <a:cxn ang="0">
                  <a:pos x="28" y="6"/>
                </a:cxn>
                <a:cxn ang="0">
                  <a:pos x="26" y="8"/>
                </a:cxn>
                <a:cxn ang="0">
                  <a:pos x="27" y="7"/>
                </a:cxn>
                <a:cxn ang="0">
                  <a:pos x="27" y="7"/>
                </a:cxn>
                <a:cxn ang="0">
                  <a:pos x="25" y="7"/>
                </a:cxn>
                <a:cxn ang="0">
                  <a:pos x="23" y="9"/>
                </a:cxn>
                <a:cxn ang="0">
                  <a:pos x="25" y="5"/>
                </a:cxn>
                <a:cxn ang="0">
                  <a:pos x="25" y="4"/>
                </a:cxn>
                <a:cxn ang="0">
                  <a:pos x="22" y="7"/>
                </a:cxn>
                <a:cxn ang="0">
                  <a:pos x="19" y="8"/>
                </a:cxn>
                <a:cxn ang="0">
                  <a:pos x="16" y="7"/>
                </a:cxn>
                <a:cxn ang="0">
                  <a:pos x="17" y="6"/>
                </a:cxn>
                <a:cxn ang="0">
                  <a:pos x="14" y="4"/>
                </a:cxn>
                <a:cxn ang="0">
                  <a:pos x="10" y="9"/>
                </a:cxn>
                <a:cxn ang="0">
                  <a:pos x="16" y="3"/>
                </a:cxn>
              </a:cxnLst>
              <a:rect l="0" t="0" r="0" b="0"/>
              <a:pathLst>
                <a:path w="39" h="29">
                  <a:moveTo>
                    <a:pt x="20" y="2"/>
                  </a:moveTo>
                  <a:cubicBezTo>
                    <a:pt x="18" y="2"/>
                    <a:pt x="17" y="2"/>
                    <a:pt x="13" y="3"/>
                  </a:cubicBezTo>
                  <a:cubicBezTo>
                    <a:pt x="15" y="2"/>
                    <a:pt x="15" y="2"/>
                    <a:pt x="15" y="2"/>
                  </a:cubicBezTo>
                  <a:cubicBezTo>
                    <a:pt x="14" y="3"/>
                    <a:pt x="10" y="3"/>
                    <a:pt x="7" y="5"/>
                  </a:cubicBezTo>
                  <a:cubicBezTo>
                    <a:pt x="9" y="5"/>
                    <a:pt x="9" y="5"/>
                    <a:pt x="9" y="5"/>
                  </a:cubicBezTo>
                  <a:cubicBezTo>
                    <a:pt x="12" y="4"/>
                    <a:pt x="5" y="7"/>
                    <a:pt x="4" y="8"/>
                  </a:cubicBezTo>
                  <a:cubicBezTo>
                    <a:pt x="6" y="8"/>
                    <a:pt x="14" y="5"/>
                    <a:pt x="12" y="6"/>
                  </a:cubicBezTo>
                  <a:cubicBezTo>
                    <a:pt x="12" y="7"/>
                    <a:pt x="10" y="8"/>
                    <a:pt x="9" y="8"/>
                  </a:cubicBezTo>
                  <a:cubicBezTo>
                    <a:pt x="8" y="9"/>
                    <a:pt x="14" y="6"/>
                    <a:pt x="15" y="6"/>
                  </a:cubicBezTo>
                  <a:cubicBezTo>
                    <a:pt x="0" y="15"/>
                    <a:pt x="20" y="5"/>
                    <a:pt x="12" y="12"/>
                  </a:cubicBezTo>
                  <a:cubicBezTo>
                    <a:pt x="13" y="11"/>
                    <a:pt x="12" y="13"/>
                    <a:pt x="16" y="11"/>
                  </a:cubicBezTo>
                  <a:cubicBezTo>
                    <a:pt x="12" y="14"/>
                    <a:pt x="16" y="12"/>
                    <a:pt x="12" y="15"/>
                  </a:cubicBezTo>
                  <a:cubicBezTo>
                    <a:pt x="20" y="9"/>
                    <a:pt x="10" y="20"/>
                    <a:pt x="19" y="12"/>
                  </a:cubicBezTo>
                  <a:cubicBezTo>
                    <a:pt x="17" y="15"/>
                    <a:pt x="20" y="11"/>
                    <a:pt x="19" y="14"/>
                  </a:cubicBezTo>
                  <a:cubicBezTo>
                    <a:pt x="18" y="15"/>
                    <a:pt x="17" y="15"/>
                    <a:pt x="17" y="15"/>
                  </a:cubicBezTo>
                  <a:cubicBezTo>
                    <a:pt x="16" y="17"/>
                    <a:pt x="22" y="12"/>
                    <a:pt x="18" y="16"/>
                  </a:cubicBezTo>
                  <a:cubicBezTo>
                    <a:pt x="18" y="17"/>
                    <a:pt x="20" y="14"/>
                    <a:pt x="23" y="11"/>
                  </a:cubicBezTo>
                  <a:cubicBezTo>
                    <a:pt x="23" y="13"/>
                    <a:pt x="21" y="14"/>
                    <a:pt x="18" y="18"/>
                  </a:cubicBezTo>
                  <a:cubicBezTo>
                    <a:pt x="22" y="14"/>
                    <a:pt x="21" y="16"/>
                    <a:pt x="23" y="14"/>
                  </a:cubicBezTo>
                  <a:cubicBezTo>
                    <a:pt x="23" y="14"/>
                    <a:pt x="24" y="13"/>
                    <a:pt x="25" y="11"/>
                  </a:cubicBezTo>
                  <a:cubicBezTo>
                    <a:pt x="25" y="13"/>
                    <a:pt x="29" y="9"/>
                    <a:pt x="30" y="8"/>
                  </a:cubicBezTo>
                  <a:cubicBezTo>
                    <a:pt x="26" y="13"/>
                    <a:pt x="29" y="8"/>
                    <a:pt x="27" y="12"/>
                  </a:cubicBezTo>
                  <a:cubicBezTo>
                    <a:pt x="24" y="14"/>
                    <a:pt x="24" y="14"/>
                    <a:pt x="21" y="17"/>
                  </a:cubicBezTo>
                  <a:cubicBezTo>
                    <a:pt x="21" y="18"/>
                    <a:pt x="23" y="18"/>
                    <a:pt x="25" y="16"/>
                  </a:cubicBezTo>
                  <a:cubicBezTo>
                    <a:pt x="25" y="17"/>
                    <a:pt x="23" y="19"/>
                    <a:pt x="23" y="19"/>
                  </a:cubicBezTo>
                  <a:cubicBezTo>
                    <a:pt x="22" y="22"/>
                    <a:pt x="28" y="15"/>
                    <a:pt x="27" y="18"/>
                  </a:cubicBezTo>
                  <a:cubicBezTo>
                    <a:pt x="25" y="20"/>
                    <a:pt x="25" y="20"/>
                    <a:pt x="25" y="20"/>
                  </a:cubicBezTo>
                  <a:cubicBezTo>
                    <a:pt x="27" y="17"/>
                    <a:pt x="25" y="22"/>
                    <a:pt x="28" y="20"/>
                  </a:cubicBezTo>
                  <a:cubicBezTo>
                    <a:pt x="30" y="17"/>
                    <a:pt x="30" y="17"/>
                    <a:pt x="30" y="17"/>
                  </a:cubicBezTo>
                  <a:cubicBezTo>
                    <a:pt x="25" y="24"/>
                    <a:pt x="33" y="13"/>
                    <a:pt x="30" y="19"/>
                  </a:cubicBezTo>
                  <a:cubicBezTo>
                    <a:pt x="33" y="14"/>
                    <a:pt x="35" y="11"/>
                    <a:pt x="35" y="11"/>
                  </a:cubicBezTo>
                  <a:cubicBezTo>
                    <a:pt x="33" y="16"/>
                    <a:pt x="33" y="16"/>
                    <a:pt x="33" y="16"/>
                  </a:cubicBezTo>
                  <a:cubicBezTo>
                    <a:pt x="34" y="13"/>
                    <a:pt x="30" y="21"/>
                    <a:pt x="28" y="23"/>
                  </a:cubicBezTo>
                  <a:cubicBezTo>
                    <a:pt x="30" y="21"/>
                    <a:pt x="29" y="24"/>
                    <a:pt x="32" y="20"/>
                  </a:cubicBezTo>
                  <a:cubicBezTo>
                    <a:pt x="30" y="24"/>
                    <a:pt x="30" y="24"/>
                    <a:pt x="30" y="24"/>
                  </a:cubicBezTo>
                  <a:cubicBezTo>
                    <a:pt x="30" y="25"/>
                    <a:pt x="34" y="16"/>
                    <a:pt x="33" y="20"/>
                  </a:cubicBezTo>
                  <a:cubicBezTo>
                    <a:pt x="32" y="23"/>
                    <a:pt x="32" y="23"/>
                    <a:pt x="32" y="23"/>
                  </a:cubicBezTo>
                  <a:cubicBezTo>
                    <a:pt x="33" y="23"/>
                    <a:pt x="34" y="29"/>
                    <a:pt x="37" y="22"/>
                  </a:cubicBezTo>
                  <a:cubicBezTo>
                    <a:pt x="38" y="20"/>
                    <a:pt x="39" y="14"/>
                    <a:pt x="39" y="12"/>
                  </a:cubicBezTo>
                  <a:cubicBezTo>
                    <a:pt x="38" y="14"/>
                    <a:pt x="37" y="18"/>
                    <a:pt x="35" y="20"/>
                  </a:cubicBezTo>
                  <a:cubicBezTo>
                    <a:pt x="37" y="15"/>
                    <a:pt x="37" y="15"/>
                    <a:pt x="37" y="15"/>
                  </a:cubicBezTo>
                  <a:cubicBezTo>
                    <a:pt x="36" y="19"/>
                    <a:pt x="34" y="20"/>
                    <a:pt x="34" y="23"/>
                  </a:cubicBezTo>
                  <a:cubicBezTo>
                    <a:pt x="32" y="25"/>
                    <a:pt x="35" y="19"/>
                    <a:pt x="34" y="21"/>
                  </a:cubicBezTo>
                  <a:cubicBezTo>
                    <a:pt x="36" y="16"/>
                    <a:pt x="36" y="16"/>
                    <a:pt x="38" y="12"/>
                  </a:cubicBezTo>
                  <a:cubicBezTo>
                    <a:pt x="36" y="14"/>
                    <a:pt x="36" y="14"/>
                    <a:pt x="36" y="14"/>
                  </a:cubicBezTo>
                  <a:cubicBezTo>
                    <a:pt x="37" y="12"/>
                    <a:pt x="37" y="12"/>
                    <a:pt x="38" y="10"/>
                  </a:cubicBezTo>
                  <a:cubicBezTo>
                    <a:pt x="35" y="16"/>
                    <a:pt x="38" y="8"/>
                    <a:pt x="36" y="10"/>
                  </a:cubicBezTo>
                  <a:cubicBezTo>
                    <a:pt x="36" y="11"/>
                    <a:pt x="36" y="11"/>
                    <a:pt x="36" y="11"/>
                  </a:cubicBezTo>
                  <a:cubicBezTo>
                    <a:pt x="35" y="14"/>
                    <a:pt x="35" y="13"/>
                    <a:pt x="34" y="14"/>
                  </a:cubicBezTo>
                  <a:cubicBezTo>
                    <a:pt x="36" y="10"/>
                    <a:pt x="36" y="11"/>
                    <a:pt x="36" y="9"/>
                  </a:cubicBezTo>
                  <a:cubicBezTo>
                    <a:pt x="35" y="11"/>
                    <a:pt x="32" y="16"/>
                    <a:pt x="32" y="15"/>
                  </a:cubicBezTo>
                  <a:cubicBezTo>
                    <a:pt x="35" y="11"/>
                    <a:pt x="33" y="12"/>
                    <a:pt x="35" y="8"/>
                  </a:cubicBezTo>
                  <a:cubicBezTo>
                    <a:pt x="32" y="13"/>
                    <a:pt x="33" y="10"/>
                    <a:pt x="32" y="12"/>
                  </a:cubicBezTo>
                  <a:cubicBezTo>
                    <a:pt x="31" y="13"/>
                    <a:pt x="31" y="13"/>
                    <a:pt x="32" y="10"/>
                  </a:cubicBezTo>
                  <a:cubicBezTo>
                    <a:pt x="33" y="9"/>
                    <a:pt x="33" y="9"/>
                    <a:pt x="33" y="9"/>
                  </a:cubicBezTo>
                  <a:cubicBezTo>
                    <a:pt x="33" y="9"/>
                    <a:pt x="33" y="9"/>
                    <a:pt x="33" y="9"/>
                  </a:cubicBezTo>
                  <a:cubicBezTo>
                    <a:pt x="34" y="8"/>
                    <a:pt x="34" y="8"/>
                    <a:pt x="34" y="8"/>
                  </a:cubicBezTo>
                  <a:cubicBezTo>
                    <a:pt x="34" y="8"/>
                    <a:pt x="31" y="11"/>
                    <a:pt x="33" y="9"/>
                  </a:cubicBezTo>
                  <a:cubicBezTo>
                    <a:pt x="34" y="8"/>
                    <a:pt x="34" y="8"/>
                    <a:pt x="34" y="7"/>
                  </a:cubicBezTo>
                  <a:cubicBezTo>
                    <a:pt x="34" y="6"/>
                    <a:pt x="29" y="14"/>
                    <a:pt x="31" y="9"/>
                  </a:cubicBezTo>
                  <a:cubicBezTo>
                    <a:pt x="30" y="12"/>
                    <a:pt x="29" y="11"/>
                    <a:pt x="26" y="16"/>
                  </a:cubicBezTo>
                  <a:cubicBezTo>
                    <a:pt x="27" y="14"/>
                    <a:pt x="30" y="11"/>
                    <a:pt x="29" y="11"/>
                  </a:cubicBezTo>
                  <a:cubicBezTo>
                    <a:pt x="25" y="15"/>
                    <a:pt x="29" y="9"/>
                    <a:pt x="27" y="11"/>
                  </a:cubicBezTo>
                  <a:cubicBezTo>
                    <a:pt x="31" y="8"/>
                    <a:pt x="28" y="10"/>
                    <a:pt x="31" y="7"/>
                  </a:cubicBezTo>
                  <a:cubicBezTo>
                    <a:pt x="33" y="5"/>
                    <a:pt x="28" y="10"/>
                    <a:pt x="28" y="9"/>
                  </a:cubicBezTo>
                  <a:cubicBezTo>
                    <a:pt x="31" y="6"/>
                    <a:pt x="31" y="6"/>
                    <a:pt x="31" y="6"/>
                  </a:cubicBezTo>
                  <a:cubicBezTo>
                    <a:pt x="29" y="7"/>
                    <a:pt x="26" y="10"/>
                    <a:pt x="29" y="7"/>
                  </a:cubicBezTo>
                  <a:cubicBezTo>
                    <a:pt x="27" y="9"/>
                    <a:pt x="27" y="9"/>
                    <a:pt x="27" y="9"/>
                  </a:cubicBezTo>
                  <a:cubicBezTo>
                    <a:pt x="28" y="8"/>
                    <a:pt x="27" y="8"/>
                    <a:pt x="29" y="5"/>
                  </a:cubicBezTo>
                  <a:cubicBezTo>
                    <a:pt x="24" y="10"/>
                    <a:pt x="24" y="10"/>
                    <a:pt x="24" y="10"/>
                  </a:cubicBezTo>
                  <a:cubicBezTo>
                    <a:pt x="28" y="4"/>
                    <a:pt x="24" y="8"/>
                    <a:pt x="18" y="12"/>
                  </a:cubicBezTo>
                  <a:cubicBezTo>
                    <a:pt x="19" y="11"/>
                    <a:pt x="19" y="10"/>
                    <a:pt x="20" y="9"/>
                  </a:cubicBezTo>
                  <a:cubicBezTo>
                    <a:pt x="22" y="8"/>
                    <a:pt x="22" y="8"/>
                    <a:pt x="22" y="8"/>
                  </a:cubicBezTo>
                  <a:cubicBezTo>
                    <a:pt x="22" y="7"/>
                    <a:pt x="25" y="5"/>
                    <a:pt x="21" y="8"/>
                  </a:cubicBezTo>
                  <a:cubicBezTo>
                    <a:pt x="19" y="9"/>
                    <a:pt x="23" y="5"/>
                    <a:pt x="24" y="5"/>
                  </a:cubicBezTo>
                  <a:cubicBezTo>
                    <a:pt x="17" y="9"/>
                    <a:pt x="28" y="0"/>
                    <a:pt x="18" y="6"/>
                  </a:cubicBezTo>
                  <a:cubicBezTo>
                    <a:pt x="18" y="7"/>
                    <a:pt x="16" y="9"/>
                    <a:pt x="17" y="9"/>
                  </a:cubicBezTo>
                  <a:cubicBezTo>
                    <a:pt x="16" y="9"/>
                    <a:pt x="14" y="11"/>
                    <a:pt x="13" y="11"/>
                  </a:cubicBezTo>
                  <a:cubicBezTo>
                    <a:pt x="13" y="11"/>
                    <a:pt x="16" y="8"/>
                    <a:pt x="14" y="8"/>
                  </a:cubicBezTo>
                  <a:cubicBezTo>
                    <a:pt x="20" y="4"/>
                    <a:pt x="20" y="4"/>
                    <a:pt x="20" y="4"/>
                  </a:cubicBezTo>
                  <a:cubicBezTo>
                    <a:pt x="26" y="0"/>
                    <a:pt x="10" y="8"/>
                    <a:pt x="20"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 name="Freeform 502">
              <a:extLst>
                <a:ext uri="{FF2B5EF4-FFF2-40B4-BE49-F238E27FC236}">
                  <a16:creationId xmlns:a16="http://schemas.microsoft.com/office/drawing/2014/main" xmlns="" id="{13DE6EFE-52B5-4E8F-8AC9-6590757614EF}"/>
                </a:ext>
              </a:extLst>
            </p:cNvPr>
            <p:cNvSpPr/>
            <p:nvPr/>
          </p:nvSpPr>
          <p:spPr>
            <a:xfrm>
              <a:off x="4700" y="3167"/>
              <a:ext cx="2" cy="3"/>
            </a:xfrm>
            <a:custGeom>
              <a:avLst/>
              <a:gdLst/>
              <a:ahLst/>
              <a:cxnLst>
                <a:cxn ang="0">
                  <a:pos x="0" y="3"/>
                </a:cxn>
                <a:cxn ang="0">
                  <a:pos x="2" y="0"/>
                </a:cxn>
                <a:cxn ang="0">
                  <a:pos x="0" y="2"/>
                </a:cxn>
                <a:cxn ang="0">
                  <a:pos x="0" y="3"/>
                </a:cxn>
              </a:cxnLst>
              <a:rect l="0" t="0" r="0" b="0"/>
              <a:pathLst>
                <a:path w="3" h="3">
                  <a:moveTo>
                    <a:pt x="0" y="3"/>
                  </a:moveTo>
                  <a:cubicBezTo>
                    <a:pt x="3" y="0"/>
                    <a:pt x="3" y="0"/>
                    <a:pt x="3" y="0"/>
                  </a:cubicBezTo>
                  <a:cubicBezTo>
                    <a:pt x="1" y="2"/>
                    <a:pt x="1" y="2"/>
                    <a:pt x="1" y="2"/>
                  </a:cubicBezTo>
                  <a:cubicBezTo>
                    <a:pt x="1" y="2"/>
                    <a:pt x="1" y="2"/>
                    <a:pt x="0"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 name="Freeform 503">
              <a:extLst>
                <a:ext uri="{FF2B5EF4-FFF2-40B4-BE49-F238E27FC236}">
                  <a16:creationId xmlns:a16="http://schemas.microsoft.com/office/drawing/2014/main" xmlns="" id="{47138FE3-D908-40ED-8AAA-DC4994CBE6C1}"/>
                </a:ext>
              </a:extLst>
            </p:cNvPr>
            <p:cNvSpPr/>
            <p:nvPr/>
          </p:nvSpPr>
          <p:spPr>
            <a:xfrm>
              <a:off x="4699" y="3169"/>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3" name="Freeform 504">
              <a:extLst>
                <a:ext uri="{FF2B5EF4-FFF2-40B4-BE49-F238E27FC236}">
                  <a16:creationId xmlns:a16="http://schemas.microsoft.com/office/drawing/2014/main" xmlns="" id="{C0412A56-BED3-488B-AF50-41AC13EE3E47}"/>
                </a:ext>
              </a:extLst>
            </p:cNvPr>
            <p:cNvSpPr/>
            <p:nvPr/>
          </p:nvSpPr>
          <p:spPr>
            <a:xfrm>
              <a:off x="4695" y="3163"/>
              <a:ext cx="2" cy="1"/>
            </a:xfrm>
            <a:custGeom>
              <a:avLst/>
              <a:gdLst/>
              <a:ahLst/>
              <a:cxnLst>
                <a:cxn ang="0">
                  <a:pos x="1" y="1"/>
                </a:cxn>
                <a:cxn ang="0">
                  <a:pos x="1" y="1"/>
                </a:cxn>
                <a:cxn ang="0">
                  <a:pos x="1" y="1"/>
                </a:cxn>
              </a:cxnLst>
              <a:rect l="0" t="0" r="0" b="0"/>
              <a:pathLst>
                <a:path w="2" h="1">
                  <a:moveTo>
                    <a:pt x="1" y="1"/>
                  </a:moveTo>
                  <a:cubicBezTo>
                    <a:pt x="1" y="1"/>
                    <a:pt x="2" y="0"/>
                    <a:pt x="1" y="1"/>
                  </a:cubicBezTo>
                  <a:cubicBezTo>
                    <a:pt x="0" y="1"/>
                    <a:pt x="0" y="1"/>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 name="Freeform 505">
              <a:extLst>
                <a:ext uri="{FF2B5EF4-FFF2-40B4-BE49-F238E27FC236}">
                  <a16:creationId xmlns:a16="http://schemas.microsoft.com/office/drawing/2014/main" xmlns="" id="{A2479BCA-CD20-4843-82D7-52810B046274}"/>
                </a:ext>
              </a:extLst>
            </p:cNvPr>
            <p:cNvSpPr/>
            <p:nvPr/>
          </p:nvSpPr>
          <p:spPr>
            <a:xfrm>
              <a:off x="4693" y="3164"/>
              <a:ext cx="1" cy="1"/>
            </a:xfrm>
            <a:custGeom>
              <a:avLst/>
              <a:gdLst/>
              <a:ahLst/>
              <a:cxnLst>
                <a:cxn ang="0">
                  <a:pos x="1" y="0"/>
                </a:cxn>
                <a:cxn ang="0">
                  <a:pos x="0" y="1"/>
                </a:cxn>
                <a:cxn ang="0">
                  <a:pos x="0" y="1"/>
                </a:cxn>
                <a:cxn ang="0">
                  <a:pos x="1" y="0"/>
                </a:cxn>
              </a:cxnLst>
              <a:rect l="0" t="0" r="0" b="0"/>
              <a:pathLst>
                <a:path w="1" h="1">
                  <a:moveTo>
                    <a:pt x="1" y="0"/>
                  </a:moveTo>
                  <a:lnTo>
                    <a:pt x="0" y="1"/>
                  </a:lnTo>
                  <a:lnTo>
                    <a:pt x="0" y="1"/>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 name="Freeform 506">
              <a:extLst>
                <a:ext uri="{FF2B5EF4-FFF2-40B4-BE49-F238E27FC236}">
                  <a16:creationId xmlns:a16="http://schemas.microsoft.com/office/drawing/2014/main" xmlns="" id="{91C880F7-464C-4AC5-8624-F67F4AA7CDDE}"/>
                </a:ext>
              </a:extLst>
            </p:cNvPr>
            <p:cNvSpPr/>
            <p:nvPr/>
          </p:nvSpPr>
          <p:spPr>
            <a:xfrm>
              <a:off x="4676" y="3145"/>
              <a:ext cx="21" cy="23"/>
            </a:xfrm>
            <a:custGeom>
              <a:avLst/>
              <a:gdLst/>
              <a:ahLst/>
              <a:cxnLst>
                <a:cxn ang="0">
                  <a:pos x="12" y="7"/>
                </a:cxn>
                <a:cxn ang="0">
                  <a:pos x="9" y="4"/>
                </a:cxn>
                <a:cxn ang="0">
                  <a:pos x="12" y="4"/>
                </a:cxn>
                <a:cxn ang="0">
                  <a:pos x="8" y="0"/>
                </a:cxn>
                <a:cxn ang="0">
                  <a:pos x="8" y="12"/>
                </a:cxn>
                <a:cxn ang="0">
                  <a:pos x="5" y="11"/>
                </a:cxn>
                <a:cxn ang="0">
                  <a:pos x="9" y="15"/>
                </a:cxn>
                <a:cxn ang="0">
                  <a:pos x="4" y="15"/>
                </a:cxn>
                <a:cxn ang="0">
                  <a:pos x="6" y="18"/>
                </a:cxn>
                <a:cxn ang="0">
                  <a:pos x="8" y="17"/>
                </a:cxn>
                <a:cxn ang="0">
                  <a:pos x="8" y="18"/>
                </a:cxn>
                <a:cxn ang="0">
                  <a:pos x="8" y="18"/>
                </a:cxn>
                <a:cxn ang="0">
                  <a:pos x="9" y="18"/>
                </a:cxn>
                <a:cxn ang="0">
                  <a:pos x="8" y="18"/>
                </a:cxn>
                <a:cxn ang="0">
                  <a:pos x="10" y="19"/>
                </a:cxn>
                <a:cxn ang="0">
                  <a:pos x="7" y="19"/>
                </a:cxn>
                <a:cxn ang="0">
                  <a:pos x="12" y="21"/>
                </a:cxn>
                <a:cxn ang="0">
                  <a:pos x="15" y="19"/>
                </a:cxn>
                <a:cxn ang="0">
                  <a:pos x="12" y="18"/>
                </a:cxn>
                <a:cxn ang="0">
                  <a:pos x="12" y="19"/>
                </a:cxn>
                <a:cxn ang="0">
                  <a:pos x="10" y="18"/>
                </a:cxn>
                <a:cxn ang="0">
                  <a:pos x="15" y="18"/>
                </a:cxn>
                <a:cxn ang="0">
                  <a:pos x="17" y="16"/>
                </a:cxn>
                <a:cxn ang="0">
                  <a:pos x="18" y="16"/>
                </a:cxn>
                <a:cxn ang="0">
                  <a:pos x="16" y="15"/>
                </a:cxn>
                <a:cxn ang="0">
                  <a:pos x="14" y="16"/>
                </a:cxn>
                <a:cxn ang="0">
                  <a:pos x="9" y="17"/>
                </a:cxn>
                <a:cxn ang="0">
                  <a:pos x="9" y="16"/>
                </a:cxn>
                <a:cxn ang="0">
                  <a:pos x="13" y="16"/>
                </a:cxn>
                <a:cxn ang="0">
                  <a:pos x="12" y="15"/>
                </a:cxn>
                <a:cxn ang="0">
                  <a:pos x="16" y="14"/>
                </a:cxn>
                <a:cxn ang="0">
                  <a:pos x="12" y="15"/>
                </a:cxn>
                <a:cxn ang="0">
                  <a:pos x="11" y="11"/>
                </a:cxn>
                <a:cxn ang="0">
                  <a:pos x="14" y="12"/>
                </a:cxn>
                <a:cxn ang="0">
                  <a:pos x="11" y="11"/>
                </a:cxn>
                <a:cxn ang="0">
                  <a:pos x="12" y="9"/>
                </a:cxn>
                <a:cxn ang="0">
                  <a:pos x="10" y="9"/>
                </a:cxn>
                <a:cxn ang="0">
                  <a:pos x="12" y="7"/>
                </a:cxn>
                <a:cxn ang="0">
                  <a:pos x="12" y="7"/>
                </a:cxn>
                <a:cxn ang="0">
                  <a:pos x="8" y="4"/>
                </a:cxn>
                <a:cxn ang="0">
                  <a:pos x="12" y="7"/>
                </a:cxn>
              </a:cxnLst>
              <a:rect l="0" t="0" r="0" b="0"/>
              <a:pathLst>
                <a:path w="26" h="28">
                  <a:moveTo>
                    <a:pt x="16" y="9"/>
                  </a:moveTo>
                  <a:cubicBezTo>
                    <a:pt x="12" y="5"/>
                    <a:pt x="12" y="5"/>
                    <a:pt x="12" y="5"/>
                  </a:cubicBezTo>
                  <a:cubicBezTo>
                    <a:pt x="14" y="6"/>
                    <a:pt x="12" y="4"/>
                    <a:pt x="16" y="6"/>
                  </a:cubicBezTo>
                  <a:cubicBezTo>
                    <a:pt x="11" y="3"/>
                    <a:pt x="17" y="4"/>
                    <a:pt x="10" y="0"/>
                  </a:cubicBezTo>
                  <a:cubicBezTo>
                    <a:pt x="10" y="5"/>
                    <a:pt x="2" y="10"/>
                    <a:pt x="10" y="15"/>
                  </a:cubicBezTo>
                  <a:cubicBezTo>
                    <a:pt x="7" y="14"/>
                    <a:pt x="7" y="14"/>
                    <a:pt x="7" y="14"/>
                  </a:cubicBezTo>
                  <a:cubicBezTo>
                    <a:pt x="13" y="16"/>
                    <a:pt x="0" y="17"/>
                    <a:pt x="12" y="19"/>
                  </a:cubicBezTo>
                  <a:cubicBezTo>
                    <a:pt x="6" y="19"/>
                    <a:pt x="6" y="19"/>
                    <a:pt x="6" y="19"/>
                  </a:cubicBezTo>
                  <a:cubicBezTo>
                    <a:pt x="4" y="20"/>
                    <a:pt x="15" y="20"/>
                    <a:pt x="8" y="22"/>
                  </a:cubicBezTo>
                  <a:cubicBezTo>
                    <a:pt x="11" y="21"/>
                    <a:pt x="11" y="21"/>
                    <a:pt x="11" y="21"/>
                  </a:cubicBezTo>
                  <a:cubicBezTo>
                    <a:pt x="11" y="21"/>
                    <a:pt x="10" y="22"/>
                    <a:pt x="10" y="22"/>
                  </a:cubicBezTo>
                  <a:cubicBezTo>
                    <a:pt x="11" y="22"/>
                    <a:pt x="11" y="22"/>
                    <a:pt x="11" y="22"/>
                  </a:cubicBezTo>
                  <a:cubicBezTo>
                    <a:pt x="14" y="22"/>
                    <a:pt x="13" y="22"/>
                    <a:pt x="12" y="23"/>
                  </a:cubicBezTo>
                  <a:cubicBezTo>
                    <a:pt x="10" y="24"/>
                    <a:pt x="11" y="23"/>
                    <a:pt x="10" y="23"/>
                  </a:cubicBezTo>
                  <a:cubicBezTo>
                    <a:pt x="8" y="24"/>
                    <a:pt x="13" y="23"/>
                    <a:pt x="13" y="24"/>
                  </a:cubicBezTo>
                  <a:cubicBezTo>
                    <a:pt x="11" y="24"/>
                    <a:pt x="10" y="24"/>
                    <a:pt x="9" y="24"/>
                  </a:cubicBezTo>
                  <a:cubicBezTo>
                    <a:pt x="12" y="25"/>
                    <a:pt x="6" y="28"/>
                    <a:pt x="16" y="26"/>
                  </a:cubicBezTo>
                  <a:cubicBezTo>
                    <a:pt x="17" y="25"/>
                    <a:pt x="19" y="24"/>
                    <a:pt x="19" y="24"/>
                  </a:cubicBezTo>
                  <a:cubicBezTo>
                    <a:pt x="22" y="23"/>
                    <a:pt x="18" y="23"/>
                    <a:pt x="16" y="23"/>
                  </a:cubicBezTo>
                  <a:cubicBezTo>
                    <a:pt x="16" y="24"/>
                    <a:pt x="16" y="24"/>
                    <a:pt x="16" y="24"/>
                  </a:cubicBezTo>
                  <a:cubicBezTo>
                    <a:pt x="6" y="26"/>
                    <a:pt x="17" y="23"/>
                    <a:pt x="13" y="23"/>
                  </a:cubicBezTo>
                  <a:cubicBezTo>
                    <a:pt x="17" y="22"/>
                    <a:pt x="17" y="22"/>
                    <a:pt x="19" y="22"/>
                  </a:cubicBezTo>
                  <a:cubicBezTo>
                    <a:pt x="26" y="20"/>
                    <a:pt x="13" y="22"/>
                    <a:pt x="22" y="20"/>
                  </a:cubicBezTo>
                  <a:cubicBezTo>
                    <a:pt x="23" y="20"/>
                    <a:pt x="23" y="20"/>
                    <a:pt x="23" y="20"/>
                  </a:cubicBezTo>
                  <a:cubicBezTo>
                    <a:pt x="23" y="19"/>
                    <a:pt x="22" y="19"/>
                    <a:pt x="21" y="19"/>
                  </a:cubicBezTo>
                  <a:cubicBezTo>
                    <a:pt x="18" y="20"/>
                    <a:pt x="18" y="20"/>
                    <a:pt x="18" y="20"/>
                  </a:cubicBezTo>
                  <a:cubicBezTo>
                    <a:pt x="17" y="20"/>
                    <a:pt x="13" y="21"/>
                    <a:pt x="12" y="21"/>
                  </a:cubicBezTo>
                  <a:cubicBezTo>
                    <a:pt x="16" y="20"/>
                    <a:pt x="10" y="21"/>
                    <a:pt x="12" y="20"/>
                  </a:cubicBezTo>
                  <a:cubicBezTo>
                    <a:pt x="15" y="19"/>
                    <a:pt x="15" y="20"/>
                    <a:pt x="17" y="20"/>
                  </a:cubicBezTo>
                  <a:cubicBezTo>
                    <a:pt x="15" y="19"/>
                    <a:pt x="15" y="19"/>
                    <a:pt x="15" y="19"/>
                  </a:cubicBezTo>
                  <a:cubicBezTo>
                    <a:pt x="14" y="19"/>
                    <a:pt x="19" y="19"/>
                    <a:pt x="21" y="18"/>
                  </a:cubicBezTo>
                  <a:cubicBezTo>
                    <a:pt x="18" y="18"/>
                    <a:pt x="19" y="19"/>
                    <a:pt x="15" y="19"/>
                  </a:cubicBezTo>
                  <a:cubicBezTo>
                    <a:pt x="19" y="18"/>
                    <a:pt x="18" y="16"/>
                    <a:pt x="14" y="14"/>
                  </a:cubicBezTo>
                  <a:cubicBezTo>
                    <a:pt x="15" y="15"/>
                    <a:pt x="18" y="15"/>
                    <a:pt x="18" y="15"/>
                  </a:cubicBezTo>
                  <a:cubicBezTo>
                    <a:pt x="19" y="15"/>
                    <a:pt x="17" y="15"/>
                    <a:pt x="14" y="14"/>
                  </a:cubicBezTo>
                  <a:cubicBezTo>
                    <a:pt x="11" y="13"/>
                    <a:pt x="13" y="12"/>
                    <a:pt x="16" y="12"/>
                  </a:cubicBezTo>
                  <a:cubicBezTo>
                    <a:pt x="13" y="12"/>
                    <a:pt x="13" y="12"/>
                    <a:pt x="13" y="12"/>
                  </a:cubicBezTo>
                  <a:cubicBezTo>
                    <a:pt x="9" y="10"/>
                    <a:pt x="17" y="11"/>
                    <a:pt x="15" y="9"/>
                  </a:cubicBezTo>
                  <a:cubicBezTo>
                    <a:pt x="15" y="9"/>
                    <a:pt x="15" y="9"/>
                    <a:pt x="15" y="9"/>
                  </a:cubicBezTo>
                  <a:cubicBezTo>
                    <a:pt x="15" y="9"/>
                    <a:pt x="8" y="5"/>
                    <a:pt x="10" y="5"/>
                  </a:cubicBezTo>
                  <a:cubicBezTo>
                    <a:pt x="13" y="7"/>
                    <a:pt x="13" y="7"/>
                    <a:pt x="16"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 name="Freeform 507">
              <a:extLst>
                <a:ext uri="{FF2B5EF4-FFF2-40B4-BE49-F238E27FC236}">
                  <a16:creationId xmlns:a16="http://schemas.microsoft.com/office/drawing/2014/main" xmlns="" id="{78734DD9-42A4-4CED-83F8-70413307B991}"/>
                </a:ext>
              </a:extLst>
            </p:cNvPr>
            <p:cNvSpPr/>
            <p:nvPr/>
          </p:nvSpPr>
          <p:spPr>
            <a:xfrm>
              <a:off x="4684" y="3144"/>
              <a:ext cx="5" cy="5"/>
            </a:xfrm>
            <a:custGeom>
              <a:avLst/>
              <a:gdLst/>
              <a:ahLst/>
              <a:cxnLst>
                <a:cxn ang="0">
                  <a:pos x="2" y="2"/>
                </a:cxn>
                <a:cxn ang="0">
                  <a:pos x="4" y="5"/>
                </a:cxn>
                <a:cxn ang="0">
                  <a:pos x="0" y="0"/>
                </a:cxn>
                <a:cxn ang="0">
                  <a:pos x="1" y="1"/>
                </a:cxn>
                <a:cxn ang="0">
                  <a:pos x="2" y="2"/>
                </a:cxn>
              </a:cxnLst>
              <a:rect l="0" t="0" r="0" b="0"/>
              <a:pathLst>
                <a:path w="7" h="6">
                  <a:moveTo>
                    <a:pt x="3" y="3"/>
                  </a:moveTo>
                  <a:cubicBezTo>
                    <a:pt x="6" y="6"/>
                    <a:pt x="6" y="6"/>
                    <a:pt x="6" y="6"/>
                  </a:cubicBezTo>
                  <a:cubicBezTo>
                    <a:pt x="7" y="6"/>
                    <a:pt x="3" y="2"/>
                    <a:pt x="1" y="0"/>
                  </a:cubicBezTo>
                  <a:cubicBezTo>
                    <a:pt x="2" y="1"/>
                    <a:pt x="0" y="1"/>
                    <a:pt x="2" y="2"/>
                  </a:cubicBezTo>
                  <a:cubicBezTo>
                    <a:pt x="2" y="3"/>
                    <a:pt x="4" y="3"/>
                    <a:pt x="3"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7" name="Freeform 508">
              <a:extLst>
                <a:ext uri="{FF2B5EF4-FFF2-40B4-BE49-F238E27FC236}">
                  <a16:creationId xmlns:a16="http://schemas.microsoft.com/office/drawing/2014/main" xmlns="" id="{96453922-1253-4B2F-95C6-1E5E09CD6C14}"/>
                </a:ext>
              </a:extLst>
            </p:cNvPr>
            <p:cNvSpPr/>
            <p:nvPr/>
          </p:nvSpPr>
          <p:spPr>
            <a:xfrm>
              <a:off x="4684" y="3132"/>
              <a:ext cx="12" cy="17"/>
            </a:xfrm>
            <a:custGeom>
              <a:avLst/>
              <a:gdLst/>
              <a:ahLst/>
              <a:cxnLst>
                <a:cxn ang="0">
                  <a:pos x="8" y="8"/>
                </a:cxn>
                <a:cxn ang="0">
                  <a:pos x="6" y="5"/>
                </a:cxn>
                <a:cxn ang="0">
                  <a:pos x="2" y="8"/>
                </a:cxn>
                <a:cxn ang="0">
                  <a:pos x="4" y="13"/>
                </a:cxn>
                <a:cxn ang="0">
                  <a:pos x="2" y="11"/>
                </a:cxn>
                <a:cxn ang="0">
                  <a:pos x="4" y="14"/>
                </a:cxn>
                <a:cxn ang="0">
                  <a:pos x="3" y="12"/>
                </a:cxn>
                <a:cxn ang="0">
                  <a:pos x="4" y="14"/>
                </a:cxn>
                <a:cxn ang="0">
                  <a:pos x="4" y="13"/>
                </a:cxn>
                <a:cxn ang="0">
                  <a:pos x="6" y="15"/>
                </a:cxn>
                <a:cxn ang="0">
                  <a:pos x="4" y="10"/>
                </a:cxn>
                <a:cxn ang="0">
                  <a:pos x="7" y="14"/>
                </a:cxn>
                <a:cxn ang="0">
                  <a:pos x="9" y="14"/>
                </a:cxn>
                <a:cxn ang="0">
                  <a:pos x="8" y="13"/>
                </a:cxn>
                <a:cxn ang="0">
                  <a:pos x="6" y="10"/>
                </a:cxn>
                <a:cxn ang="0">
                  <a:pos x="9" y="13"/>
                </a:cxn>
                <a:cxn ang="0">
                  <a:pos x="11" y="10"/>
                </a:cxn>
                <a:cxn ang="0">
                  <a:pos x="8" y="4"/>
                </a:cxn>
                <a:cxn ang="0">
                  <a:pos x="10" y="8"/>
                </a:cxn>
                <a:cxn ang="0">
                  <a:pos x="12" y="9"/>
                </a:cxn>
                <a:cxn ang="0">
                  <a:pos x="8" y="1"/>
                </a:cxn>
                <a:cxn ang="0">
                  <a:pos x="8" y="8"/>
                </a:cxn>
              </a:cxnLst>
              <a:rect l="0" t="0" r="0" b="0"/>
              <a:pathLst>
                <a:path w="15" h="20">
                  <a:moveTo>
                    <a:pt x="10" y="10"/>
                  </a:moveTo>
                  <a:cubicBezTo>
                    <a:pt x="8" y="7"/>
                    <a:pt x="8" y="7"/>
                    <a:pt x="8" y="7"/>
                  </a:cubicBezTo>
                  <a:cubicBezTo>
                    <a:pt x="6" y="9"/>
                    <a:pt x="6" y="12"/>
                    <a:pt x="3" y="10"/>
                  </a:cubicBezTo>
                  <a:cubicBezTo>
                    <a:pt x="1" y="10"/>
                    <a:pt x="5" y="14"/>
                    <a:pt x="6" y="16"/>
                  </a:cubicBezTo>
                  <a:cubicBezTo>
                    <a:pt x="3" y="13"/>
                    <a:pt x="3" y="13"/>
                    <a:pt x="3" y="13"/>
                  </a:cubicBezTo>
                  <a:cubicBezTo>
                    <a:pt x="4" y="15"/>
                    <a:pt x="0" y="13"/>
                    <a:pt x="5" y="17"/>
                  </a:cubicBezTo>
                  <a:cubicBezTo>
                    <a:pt x="6" y="18"/>
                    <a:pt x="3" y="15"/>
                    <a:pt x="4" y="15"/>
                  </a:cubicBezTo>
                  <a:cubicBezTo>
                    <a:pt x="6" y="17"/>
                    <a:pt x="6" y="17"/>
                    <a:pt x="6" y="17"/>
                  </a:cubicBezTo>
                  <a:cubicBezTo>
                    <a:pt x="6" y="16"/>
                    <a:pt x="6" y="16"/>
                    <a:pt x="6" y="16"/>
                  </a:cubicBezTo>
                  <a:cubicBezTo>
                    <a:pt x="8" y="18"/>
                    <a:pt x="8" y="18"/>
                    <a:pt x="8" y="18"/>
                  </a:cubicBezTo>
                  <a:cubicBezTo>
                    <a:pt x="12" y="20"/>
                    <a:pt x="2" y="12"/>
                    <a:pt x="5" y="12"/>
                  </a:cubicBezTo>
                  <a:cubicBezTo>
                    <a:pt x="9" y="17"/>
                    <a:pt x="9" y="17"/>
                    <a:pt x="9" y="17"/>
                  </a:cubicBezTo>
                  <a:cubicBezTo>
                    <a:pt x="10" y="16"/>
                    <a:pt x="9" y="15"/>
                    <a:pt x="12" y="17"/>
                  </a:cubicBezTo>
                  <a:cubicBezTo>
                    <a:pt x="12" y="17"/>
                    <a:pt x="10" y="15"/>
                    <a:pt x="11" y="16"/>
                  </a:cubicBezTo>
                  <a:cubicBezTo>
                    <a:pt x="11" y="15"/>
                    <a:pt x="9" y="14"/>
                    <a:pt x="8" y="12"/>
                  </a:cubicBezTo>
                  <a:cubicBezTo>
                    <a:pt x="6" y="8"/>
                    <a:pt x="10" y="15"/>
                    <a:pt x="12" y="16"/>
                  </a:cubicBezTo>
                  <a:cubicBezTo>
                    <a:pt x="10" y="13"/>
                    <a:pt x="11" y="8"/>
                    <a:pt x="14" y="12"/>
                  </a:cubicBezTo>
                  <a:cubicBezTo>
                    <a:pt x="11" y="9"/>
                    <a:pt x="10" y="6"/>
                    <a:pt x="11" y="5"/>
                  </a:cubicBezTo>
                  <a:cubicBezTo>
                    <a:pt x="12" y="7"/>
                    <a:pt x="13" y="9"/>
                    <a:pt x="13" y="10"/>
                  </a:cubicBezTo>
                  <a:cubicBezTo>
                    <a:pt x="14" y="10"/>
                    <a:pt x="15" y="12"/>
                    <a:pt x="15" y="11"/>
                  </a:cubicBezTo>
                  <a:cubicBezTo>
                    <a:pt x="13" y="8"/>
                    <a:pt x="11" y="4"/>
                    <a:pt x="11" y="2"/>
                  </a:cubicBezTo>
                  <a:cubicBezTo>
                    <a:pt x="7" y="0"/>
                    <a:pt x="11" y="10"/>
                    <a:pt x="10" y="1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 name="Freeform 509">
              <a:extLst>
                <a:ext uri="{FF2B5EF4-FFF2-40B4-BE49-F238E27FC236}">
                  <a16:creationId xmlns:a16="http://schemas.microsoft.com/office/drawing/2014/main" xmlns="" id="{0FB62974-2950-401C-977D-D021690C955B}"/>
                </a:ext>
              </a:extLst>
            </p:cNvPr>
            <p:cNvSpPr/>
            <p:nvPr/>
          </p:nvSpPr>
          <p:spPr>
            <a:xfrm>
              <a:off x="4689" y="3137"/>
              <a:ext cx="1" cy="1"/>
            </a:xfrm>
            <a:custGeom>
              <a:avLst/>
              <a:gdLst/>
              <a:ahLst/>
              <a:cxnLst>
                <a:cxn ang="0">
                  <a:pos x="0" y="0"/>
                </a:cxn>
                <a:cxn ang="0">
                  <a:pos x="1" y="1"/>
                </a:cxn>
                <a:cxn ang="0">
                  <a:pos x="1" y="1"/>
                </a:cxn>
                <a:cxn ang="0">
                  <a:pos x="0" y="0"/>
                </a:cxn>
              </a:cxnLst>
              <a:rect l="0" t="0" r="0" b="0"/>
              <a:pathLst>
                <a:path w="1" h="1">
                  <a:moveTo>
                    <a:pt x="0" y="0"/>
                  </a:moveTo>
                  <a:lnTo>
                    <a:pt x="1" y="1"/>
                  </a:ln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 name="Freeform 510">
              <a:extLst>
                <a:ext uri="{FF2B5EF4-FFF2-40B4-BE49-F238E27FC236}">
                  <a16:creationId xmlns:a16="http://schemas.microsoft.com/office/drawing/2014/main" xmlns="" id="{EA35B056-D54E-4329-98DE-912B4EB2ED87}"/>
                </a:ext>
              </a:extLst>
            </p:cNvPr>
            <p:cNvSpPr/>
            <p:nvPr/>
          </p:nvSpPr>
          <p:spPr>
            <a:xfrm>
              <a:off x="4914" y="3091"/>
              <a:ext cx="2" cy="3"/>
            </a:xfrm>
            <a:custGeom>
              <a:avLst/>
              <a:gdLst/>
              <a:ahLst/>
              <a:cxnLst>
                <a:cxn ang="0">
                  <a:pos x="2" y="1"/>
                </a:cxn>
                <a:cxn ang="0">
                  <a:pos x="0" y="0"/>
                </a:cxn>
                <a:cxn ang="0">
                  <a:pos x="2" y="3"/>
                </a:cxn>
                <a:cxn ang="0">
                  <a:pos x="2" y="1"/>
                </a:cxn>
              </a:cxnLst>
              <a:rect l="0" t="0" r="0" b="0"/>
              <a:pathLst>
                <a:path w="2" h="3">
                  <a:moveTo>
                    <a:pt x="2" y="1"/>
                  </a:moveTo>
                  <a:lnTo>
                    <a:pt x="0" y="0"/>
                  </a:lnTo>
                  <a:lnTo>
                    <a:pt x="2" y="3"/>
                  </a:lnTo>
                  <a:lnTo>
                    <a:pt x="2"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 name="Freeform 511">
              <a:extLst>
                <a:ext uri="{FF2B5EF4-FFF2-40B4-BE49-F238E27FC236}">
                  <a16:creationId xmlns:a16="http://schemas.microsoft.com/office/drawing/2014/main" xmlns="" id="{58F75443-0B19-4D5D-98E7-34BD387F0090}"/>
                </a:ext>
              </a:extLst>
            </p:cNvPr>
            <p:cNvSpPr/>
            <p:nvPr/>
          </p:nvSpPr>
          <p:spPr>
            <a:xfrm>
              <a:off x="4908" y="3084"/>
              <a:ext cx="7" cy="12"/>
            </a:xfrm>
            <a:custGeom>
              <a:avLst/>
              <a:gdLst/>
              <a:ahLst/>
              <a:cxnLst>
                <a:cxn ang="0">
                  <a:pos x="0" y="0"/>
                </a:cxn>
                <a:cxn ang="0">
                  <a:pos x="0" y="0"/>
                </a:cxn>
                <a:cxn ang="0">
                  <a:pos x="7" y="12"/>
                </a:cxn>
                <a:cxn ang="0">
                  <a:pos x="4" y="4"/>
                </a:cxn>
                <a:cxn ang="0">
                  <a:pos x="4" y="7"/>
                </a:cxn>
                <a:cxn ang="0">
                  <a:pos x="2" y="2"/>
                </a:cxn>
                <a:cxn ang="0">
                  <a:pos x="1" y="3"/>
                </a:cxn>
                <a:cxn ang="0">
                  <a:pos x="0" y="0"/>
                </a:cxn>
              </a:cxnLst>
              <a:rect l="0" t="0" r="0" b="0"/>
              <a:pathLst>
                <a:path w="8" h="14">
                  <a:moveTo>
                    <a:pt x="0" y="0"/>
                  </a:moveTo>
                  <a:cubicBezTo>
                    <a:pt x="0" y="1"/>
                    <a:pt x="0" y="1"/>
                    <a:pt x="0" y="1"/>
                  </a:cubicBezTo>
                  <a:cubicBezTo>
                    <a:pt x="6" y="10"/>
                    <a:pt x="3" y="8"/>
                    <a:pt x="8" y="14"/>
                  </a:cubicBezTo>
                  <a:cubicBezTo>
                    <a:pt x="8" y="12"/>
                    <a:pt x="7" y="9"/>
                    <a:pt x="5" y="5"/>
                  </a:cubicBezTo>
                  <a:cubicBezTo>
                    <a:pt x="5" y="6"/>
                    <a:pt x="6" y="9"/>
                    <a:pt x="5" y="9"/>
                  </a:cubicBezTo>
                  <a:cubicBezTo>
                    <a:pt x="4" y="6"/>
                    <a:pt x="5" y="6"/>
                    <a:pt x="3" y="3"/>
                  </a:cubicBezTo>
                  <a:cubicBezTo>
                    <a:pt x="0" y="0"/>
                    <a:pt x="4" y="5"/>
                    <a:pt x="2" y="4"/>
                  </a:cubicBez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 name="Freeform 512">
              <a:extLst>
                <a:ext uri="{FF2B5EF4-FFF2-40B4-BE49-F238E27FC236}">
                  <a16:creationId xmlns:a16="http://schemas.microsoft.com/office/drawing/2014/main" xmlns="" id="{7DE9276C-E093-4692-BB52-55D4AAA2939C}"/>
                </a:ext>
              </a:extLst>
            </p:cNvPr>
            <p:cNvSpPr/>
            <p:nvPr/>
          </p:nvSpPr>
          <p:spPr>
            <a:xfrm>
              <a:off x="4910" y="3088"/>
              <a:ext cx="1" cy="3"/>
            </a:xfrm>
            <a:custGeom>
              <a:avLst/>
              <a:gdLst/>
              <a:ahLst/>
              <a:cxnLst>
                <a:cxn ang="0">
                  <a:pos x="1" y="3"/>
                </a:cxn>
                <a:cxn ang="0">
                  <a:pos x="0" y="0"/>
                </a:cxn>
                <a:cxn ang="0">
                  <a:pos x="1" y="3"/>
                </a:cxn>
              </a:cxnLst>
              <a:rect l="0" t="0" r="0" b="0"/>
              <a:pathLst>
                <a:path w="2" h="4">
                  <a:moveTo>
                    <a:pt x="2" y="4"/>
                  </a:moveTo>
                  <a:cubicBezTo>
                    <a:pt x="0" y="0"/>
                    <a:pt x="0" y="0"/>
                    <a:pt x="0" y="0"/>
                  </a:cubicBezTo>
                  <a:cubicBezTo>
                    <a:pt x="1" y="1"/>
                    <a:pt x="1" y="3"/>
                    <a:pt x="2" y="4"/>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 name="Freeform 513">
              <a:extLst>
                <a:ext uri="{FF2B5EF4-FFF2-40B4-BE49-F238E27FC236}">
                  <a16:creationId xmlns:a16="http://schemas.microsoft.com/office/drawing/2014/main" xmlns="" id="{3E675B55-5E9F-49F4-9711-69825D12FE2E}"/>
                </a:ext>
              </a:extLst>
            </p:cNvPr>
            <p:cNvSpPr/>
            <p:nvPr/>
          </p:nvSpPr>
          <p:spPr>
            <a:xfrm>
              <a:off x="4910" y="3090"/>
              <a:ext cx="2" cy="5"/>
            </a:xfrm>
            <a:custGeom>
              <a:avLst/>
              <a:gdLst/>
              <a:ahLst/>
              <a:cxnLst>
                <a:cxn ang="0">
                  <a:pos x="1" y="2"/>
                </a:cxn>
                <a:cxn ang="0">
                  <a:pos x="0" y="0"/>
                </a:cxn>
                <a:cxn ang="0">
                  <a:pos x="2" y="5"/>
                </a:cxn>
                <a:cxn ang="0">
                  <a:pos x="1" y="2"/>
                </a:cxn>
              </a:cxnLst>
              <a:rect l="0" t="0" r="0" b="0"/>
              <a:pathLst>
                <a:path w="3" h="6">
                  <a:moveTo>
                    <a:pt x="2" y="3"/>
                  </a:moveTo>
                  <a:cubicBezTo>
                    <a:pt x="2" y="3"/>
                    <a:pt x="0" y="0"/>
                    <a:pt x="0" y="0"/>
                  </a:cubicBezTo>
                  <a:cubicBezTo>
                    <a:pt x="3" y="6"/>
                    <a:pt x="3" y="6"/>
                    <a:pt x="3" y="6"/>
                  </a:cubicBezTo>
                  <a:lnTo>
                    <a:pt x="2" y="3"/>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3" name="Freeform 514">
              <a:extLst>
                <a:ext uri="{FF2B5EF4-FFF2-40B4-BE49-F238E27FC236}">
                  <a16:creationId xmlns:a16="http://schemas.microsoft.com/office/drawing/2014/main" xmlns="" id="{14BF55A1-CE53-412B-8C57-08AFD5DEDDE2}"/>
                </a:ext>
              </a:extLst>
            </p:cNvPr>
            <p:cNvSpPr/>
            <p:nvPr/>
          </p:nvSpPr>
          <p:spPr>
            <a:xfrm>
              <a:off x="4910" y="3093"/>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0"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 name="Freeform 515">
              <a:extLst>
                <a:ext uri="{FF2B5EF4-FFF2-40B4-BE49-F238E27FC236}">
                  <a16:creationId xmlns:a16="http://schemas.microsoft.com/office/drawing/2014/main" xmlns="" id="{F447DE85-D125-42DF-B3DB-012917D62221}"/>
                </a:ext>
              </a:extLst>
            </p:cNvPr>
            <p:cNvSpPr/>
            <p:nvPr/>
          </p:nvSpPr>
          <p:spPr>
            <a:xfrm>
              <a:off x="4907" y="3087"/>
              <a:ext cx="3" cy="9"/>
            </a:xfrm>
            <a:custGeom>
              <a:avLst/>
              <a:gdLst/>
              <a:ahLst/>
              <a:cxnLst>
                <a:cxn ang="0">
                  <a:pos x="2" y="7"/>
                </a:cxn>
                <a:cxn ang="0">
                  <a:pos x="3" y="7"/>
                </a:cxn>
                <a:cxn ang="0">
                  <a:pos x="3" y="6"/>
                </a:cxn>
                <a:cxn ang="0">
                  <a:pos x="1" y="2"/>
                </a:cxn>
                <a:cxn ang="0">
                  <a:pos x="2" y="2"/>
                </a:cxn>
                <a:cxn ang="0">
                  <a:pos x="0" y="0"/>
                </a:cxn>
                <a:cxn ang="0">
                  <a:pos x="2" y="7"/>
                </a:cxn>
              </a:cxnLst>
              <a:rect l="0" t="0" r="0" b="0"/>
              <a:pathLst>
                <a:path w="3" h="11">
                  <a:moveTo>
                    <a:pt x="2" y="9"/>
                  </a:moveTo>
                  <a:cubicBezTo>
                    <a:pt x="3" y="11"/>
                    <a:pt x="3" y="10"/>
                    <a:pt x="3" y="9"/>
                  </a:cubicBezTo>
                  <a:cubicBezTo>
                    <a:pt x="3" y="8"/>
                    <a:pt x="3" y="8"/>
                    <a:pt x="3" y="8"/>
                  </a:cubicBezTo>
                  <a:cubicBezTo>
                    <a:pt x="2" y="6"/>
                    <a:pt x="0" y="2"/>
                    <a:pt x="1" y="3"/>
                  </a:cubicBezTo>
                  <a:cubicBezTo>
                    <a:pt x="1" y="2"/>
                    <a:pt x="3" y="6"/>
                    <a:pt x="2" y="3"/>
                  </a:cubicBezTo>
                  <a:cubicBezTo>
                    <a:pt x="0" y="0"/>
                    <a:pt x="0" y="0"/>
                    <a:pt x="0" y="0"/>
                  </a:cubicBezTo>
                  <a:cubicBezTo>
                    <a:pt x="0" y="1"/>
                    <a:pt x="2" y="7"/>
                    <a:pt x="2"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 name="Freeform 516">
              <a:extLst>
                <a:ext uri="{FF2B5EF4-FFF2-40B4-BE49-F238E27FC236}">
                  <a16:creationId xmlns:a16="http://schemas.microsoft.com/office/drawing/2014/main" xmlns="" id="{E52D3CC5-31AC-4391-AFC2-AB6D5472FD65}"/>
                </a:ext>
              </a:extLst>
            </p:cNvPr>
            <p:cNvSpPr/>
            <p:nvPr/>
          </p:nvSpPr>
          <p:spPr>
            <a:xfrm>
              <a:off x="4910" y="3092"/>
              <a:ext cx="0" cy="1"/>
            </a:xfrm>
            <a:custGeom>
              <a:avLst/>
              <a:gdLst/>
              <a:ahLst/>
              <a:cxnLst>
                <a:cxn ang="0">
                  <a:pos x="0" y="1"/>
                </a:cxn>
                <a:cxn ang="0">
                  <a:pos x="0" y="0"/>
                </a:cxn>
                <a:cxn ang="0">
                  <a:pos x="0" y="1"/>
                </a:cxn>
              </a:cxnLst>
              <a:rect l="0" t="0" r="0" b="0"/>
              <a:pathLst>
                <a:path w="1" h="1">
                  <a:moveTo>
                    <a:pt x="0" y="1"/>
                  </a:moveTo>
                  <a:cubicBezTo>
                    <a:pt x="0" y="0"/>
                    <a:pt x="0" y="0"/>
                    <a:pt x="0" y="0"/>
                  </a:cubicBezTo>
                  <a:cubicBezTo>
                    <a:pt x="0" y="0"/>
                    <a:pt x="0"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 name="Freeform 517">
              <a:extLst>
                <a:ext uri="{FF2B5EF4-FFF2-40B4-BE49-F238E27FC236}">
                  <a16:creationId xmlns:a16="http://schemas.microsoft.com/office/drawing/2014/main" xmlns="" id="{3B388196-698D-42C2-832B-28E710F21EEA}"/>
                </a:ext>
              </a:extLst>
            </p:cNvPr>
            <p:cNvSpPr/>
            <p:nvPr/>
          </p:nvSpPr>
          <p:spPr>
            <a:xfrm>
              <a:off x="4910" y="3091"/>
              <a:ext cx="1" cy="2"/>
            </a:xfrm>
            <a:custGeom>
              <a:avLst/>
              <a:gdLst/>
              <a:ahLst/>
              <a:cxnLst>
                <a:cxn ang="0">
                  <a:pos x="1" y="2"/>
                </a:cxn>
                <a:cxn ang="0">
                  <a:pos x="1" y="1"/>
                </a:cxn>
                <a:cxn ang="0">
                  <a:pos x="0" y="0"/>
                </a:cxn>
                <a:cxn ang="0">
                  <a:pos x="1" y="2"/>
                </a:cxn>
              </a:cxnLst>
              <a:rect l="0" t="0" r="0" b="0"/>
              <a:pathLst>
                <a:path w="1" h="2">
                  <a:moveTo>
                    <a:pt x="1" y="2"/>
                  </a:moveTo>
                  <a:lnTo>
                    <a:pt x="1" y="1"/>
                  </a:lnTo>
                  <a:lnTo>
                    <a:pt x="0" y="0"/>
                  </a:ln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7" name="Freeform 518">
              <a:extLst>
                <a:ext uri="{FF2B5EF4-FFF2-40B4-BE49-F238E27FC236}">
                  <a16:creationId xmlns:a16="http://schemas.microsoft.com/office/drawing/2014/main" xmlns="" id="{DE7B199D-D185-4410-8FF5-197D9BDECB47}"/>
                </a:ext>
              </a:extLst>
            </p:cNvPr>
            <p:cNvSpPr/>
            <p:nvPr/>
          </p:nvSpPr>
          <p:spPr>
            <a:xfrm>
              <a:off x="4905" y="3085"/>
              <a:ext cx="4" cy="10"/>
            </a:xfrm>
            <a:custGeom>
              <a:avLst/>
              <a:gdLst/>
              <a:ahLst/>
              <a:cxnLst>
                <a:cxn ang="0">
                  <a:pos x="3" y="10"/>
                </a:cxn>
                <a:cxn ang="0">
                  <a:pos x="2" y="5"/>
                </a:cxn>
                <a:cxn ang="0">
                  <a:pos x="0" y="0"/>
                </a:cxn>
                <a:cxn ang="0">
                  <a:pos x="0" y="1"/>
                </a:cxn>
                <a:cxn ang="0">
                  <a:pos x="3" y="10"/>
                </a:cxn>
              </a:cxnLst>
              <a:rect l="0" t="0" r="0" b="0"/>
              <a:pathLst>
                <a:path w="5" h="12">
                  <a:moveTo>
                    <a:pt x="4" y="12"/>
                  </a:moveTo>
                  <a:cubicBezTo>
                    <a:pt x="2" y="6"/>
                    <a:pt x="5" y="12"/>
                    <a:pt x="3" y="7"/>
                  </a:cubicBezTo>
                  <a:cubicBezTo>
                    <a:pt x="3" y="8"/>
                    <a:pt x="1" y="4"/>
                    <a:pt x="0" y="0"/>
                  </a:cubicBezTo>
                  <a:cubicBezTo>
                    <a:pt x="0" y="2"/>
                    <a:pt x="0" y="2"/>
                    <a:pt x="0" y="2"/>
                  </a:cubicBezTo>
                  <a:cubicBezTo>
                    <a:pt x="0" y="5"/>
                    <a:pt x="2" y="9"/>
                    <a:pt x="4" y="1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 name="Freeform 519">
              <a:extLst>
                <a:ext uri="{FF2B5EF4-FFF2-40B4-BE49-F238E27FC236}">
                  <a16:creationId xmlns:a16="http://schemas.microsoft.com/office/drawing/2014/main" xmlns="" id="{FA4C767C-86DD-4AB5-ACA5-5D0250C25EB0}"/>
                </a:ext>
              </a:extLst>
            </p:cNvPr>
            <p:cNvSpPr/>
            <p:nvPr/>
          </p:nvSpPr>
          <p:spPr>
            <a:xfrm>
              <a:off x="4902" y="3082"/>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 name="Freeform 520">
              <a:extLst>
                <a:ext uri="{FF2B5EF4-FFF2-40B4-BE49-F238E27FC236}">
                  <a16:creationId xmlns:a16="http://schemas.microsoft.com/office/drawing/2014/main" xmlns="" id="{FCC54ADF-2EB1-42E7-A3B2-49A610080772}"/>
                </a:ext>
              </a:extLst>
            </p:cNvPr>
            <p:cNvSpPr/>
            <p:nvPr/>
          </p:nvSpPr>
          <p:spPr>
            <a:xfrm>
              <a:off x="4901" y="3080"/>
              <a:ext cx="5" cy="13"/>
            </a:xfrm>
            <a:custGeom>
              <a:avLst/>
              <a:gdLst/>
              <a:ahLst/>
              <a:cxnLst>
                <a:cxn ang="0">
                  <a:pos x="1" y="12"/>
                </a:cxn>
                <a:cxn ang="0">
                  <a:pos x="1" y="6"/>
                </a:cxn>
                <a:cxn ang="0">
                  <a:pos x="2" y="10"/>
                </a:cxn>
                <a:cxn ang="0">
                  <a:pos x="3" y="8"/>
                </a:cxn>
                <a:cxn ang="0">
                  <a:pos x="4" y="13"/>
                </a:cxn>
                <a:cxn ang="0">
                  <a:pos x="3" y="8"/>
                </a:cxn>
                <a:cxn ang="0">
                  <a:pos x="5" y="11"/>
                </a:cxn>
                <a:cxn ang="0">
                  <a:pos x="3" y="5"/>
                </a:cxn>
                <a:cxn ang="0">
                  <a:pos x="2" y="6"/>
                </a:cxn>
                <a:cxn ang="0">
                  <a:pos x="1" y="3"/>
                </a:cxn>
                <a:cxn ang="0">
                  <a:pos x="0" y="0"/>
                </a:cxn>
                <a:cxn ang="0">
                  <a:pos x="1" y="12"/>
                </a:cxn>
              </a:cxnLst>
              <a:rect l="0" t="0" r="0" b="0"/>
              <a:pathLst>
                <a:path w="6" h="16">
                  <a:moveTo>
                    <a:pt x="2" y="15"/>
                  </a:moveTo>
                  <a:cubicBezTo>
                    <a:pt x="2" y="8"/>
                    <a:pt x="2" y="8"/>
                    <a:pt x="2" y="8"/>
                  </a:cubicBezTo>
                  <a:cubicBezTo>
                    <a:pt x="3" y="10"/>
                    <a:pt x="3" y="12"/>
                    <a:pt x="3" y="13"/>
                  </a:cubicBezTo>
                  <a:cubicBezTo>
                    <a:pt x="4" y="14"/>
                    <a:pt x="3" y="10"/>
                    <a:pt x="4" y="10"/>
                  </a:cubicBezTo>
                  <a:cubicBezTo>
                    <a:pt x="5" y="16"/>
                    <a:pt x="3" y="11"/>
                    <a:pt x="5" y="16"/>
                  </a:cubicBezTo>
                  <a:cubicBezTo>
                    <a:pt x="5" y="16"/>
                    <a:pt x="5" y="15"/>
                    <a:pt x="4" y="10"/>
                  </a:cubicBezTo>
                  <a:cubicBezTo>
                    <a:pt x="6" y="14"/>
                    <a:pt x="6" y="14"/>
                    <a:pt x="6" y="14"/>
                  </a:cubicBezTo>
                  <a:cubicBezTo>
                    <a:pt x="4" y="7"/>
                    <a:pt x="4" y="7"/>
                    <a:pt x="4" y="7"/>
                  </a:cubicBezTo>
                  <a:cubicBezTo>
                    <a:pt x="3" y="6"/>
                    <a:pt x="5" y="13"/>
                    <a:pt x="3" y="8"/>
                  </a:cubicBezTo>
                  <a:cubicBezTo>
                    <a:pt x="3" y="6"/>
                    <a:pt x="3" y="5"/>
                    <a:pt x="2" y="4"/>
                  </a:cubicBezTo>
                  <a:cubicBezTo>
                    <a:pt x="3" y="6"/>
                    <a:pt x="0" y="0"/>
                    <a:pt x="0" y="1"/>
                  </a:cubicBezTo>
                  <a:cubicBezTo>
                    <a:pt x="0" y="2"/>
                    <a:pt x="2" y="12"/>
                    <a:pt x="2" y="1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 name="Freeform 521">
              <a:extLst>
                <a:ext uri="{FF2B5EF4-FFF2-40B4-BE49-F238E27FC236}">
                  <a16:creationId xmlns:a16="http://schemas.microsoft.com/office/drawing/2014/main" xmlns="" id="{4C0CB393-7619-4BFC-AF1B-2B2FD131C43F}"/>
                </a:ext>
              </a:extLst>
            </p:cNvPr>
            <p:cNvSpPr/>
            <p:nvPr/>
          </p:nvSpPr>
          <p:spPr>
            <a:xfrm>
              <a:off x="4901" y="3085"/>
              <a:ext cx="1" cy="2"/>
            </a:xfrm>
            <a:custGeom>
              <a:avLst/>
              <a:gdLst/>
              <a:ahLst/>
              <a:cxnLst>
                <a:cxn ang="0">
                  <a:pos x="1" y="2"/>
                </a:cxn>
                <a:cxn ang="0">
                  <a:pos x="0" y="0"/>
                </a:cxn>
                <a:cxn ang="0">
                  <a:pos x="1" y="2"/>
                </a:cxn>
                <a:cxn ang="0">
                  <a:pos x="1" y="2"/>
                </a:cxn>
              </a:cxnLst>
              <a:rect l="0" t="0" r="0" b="0"/>
              <a:pathLst>
                <a:path w="1" h="2">
                  <a:moveTo>
                    <a:pt x="1" y="2"/>
                  </a:moveTo>
                  <a:lnTo>
                    <a:pt x="0" y="0"/>
                  </a:lnTo>
                  <a:lnTo>
                    <a:pt x="1" y="2"/>
                  </a:ln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 name="Freeform 522">
              <a:extLst>
                <a:ext uri="{FF2B5EF4-FFF2-40B4-BE49-F238E27FC236}">
                  <a16:creationId xmlns:a16="http://schemas.microsoft.com/office/drawing/2014/main" xmlns="" id="{0DC3107B-16ED-4562-92D9-7BD583D4870F}"/>
                </a:ext>
              </a:extLst>
            </p:cNvPr>
            <p:cNvSpPr/>
            <p:nvPr/>
          </p:nvSpPr>
          <p:spPr>
            <a:xfrm>
              <a:off x="4899" y="3080"/>
              <a:ext cx="3" cy="14"/>
            </a:xfrm>
            <a:custGeom>
              <a:avLst/>
              <a:gdLst/>
              <a:ahLst/>
              <a:cxnLst>
                <a:cxn ang="0">
                  <a:pos x="2" y="14"/>
                </a:cxn>
                <a:cxn ang="0">
                  <a:pos x="2" y="10"/>
                </a:cxn>
                <a:cxn ang="0">
                  <a:pos x="3" y="13"/>
                </a:cxn>
                <a:cxn ang="0">
                  <a:pos x="2" y="8"/>
                </a:cxn>
                <a:cxn ang="0">
                  <a:pos x="1" y="10"/>
                </a:cxn>
                <a:cxn ang="0">
                  <a:pos x="0" y="3"/>
                </a:cxn>
                <a:cxn ang="0">
                  <a:pos x="1" y="5"/>
                </a:cxn>
                <a:cxn ang="0">
                  <a:pos x="0" y="5"/>
                </a:cxn>
                <a:cxn ang="0">
                  <a:pos x="0" y="7"/>
                </a:cxn>
                <a:cxn ang="0">
                  <a:pos x="0" y="9"/>
                </a:cxn>
                <a:cxn ang="0">
                  <a:pos x="2" y="14"/>
                </a:cxn>
              </a:cxnLst>
              <a:rect l="0" t="0" r="0" b="0"/>
              <a:pathLst>
                <a:path w="4" h="17">
                  <a:moveTo>
                    <a:pt x="3" y="17"/>
                  </a:moveTo>
                  <a:cubicBezTo>
                    <a:pt x="3" y="13"/>
                    <a:pt x="3" y="13"/>
                    <a:pt x="3" y="13"/>
                  </a:cubicBezTo>
                  <a:cubicBezTo>
                    <a:pt x="3" y="13"/>
                    <a:pt x="3" y="15"/>
                    <a:pt x="4" y="16"/>
                  </a:cubicBezTo>
                  <a:cubicBezTo>
                    <a:pt x="3" y="14"/>
                    <a:pt x="3" y="12"/>
                    <a:pt x="3" y="10"/>
                  </a:cubicBezTo>
                  <a:cubicBezTo>
                    <a:pt x="2" y="5"/>
                    <a:pt x="3" y="12"/>
                    <a:pt x="2" y="13"/>
                  </a:cubicBezTo>
                  <a:cubicBezTo>
                    <a:pt x="1" y="10"/>
                    <a:pt x="2" y="10"/>
                    <a:pt x="1" y="4"/>
                  </a:cubicBezTo>
                  <a:cubicBezTo>
                    <a:pt x="1" y="5"/>
                    <a:pt x="1" y="6"/>
                    <a:pt x="2" y="7"/>
                  </a:cubicBezTo>
                  <a:cubicBezTo>
                    <a:pt x="0" y="0"/>
                    <a:pt x="1" y="6"/>
                    <a:pt x="1" y="7"/>
                  </a:cubicBezTo>
                  <a:cubicBezTo>
                    <a:pt x="1" y="8"/>
                    <a:pt x="1" y="10"/>
                    <a:pt x="1" y="9"/>
                  </a:cubicBezTo>
                  <a:cubicBezTo>
                    <a:pt x="1" y="11"/>
                    <a:pt x="1" y="11"/>
                    <a:pt x="1" y="11"/>
                  </a:cubicBezTo>
                  <a:cubicBezTo>
                    <a:pt x="1" y="16"/>
                    <a:pt x="2" y="17"/>
                    <a:pt x="3" y="17"/>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 name="Freeform 523">
              <a:extLst>
                <a:ext uri="{FF2B5EF4-FFF2-40B4-BE49-F238E27FC236}">
                  <a16:creationId xmlns:a16="http://schemas.microsoft.com/office/drawing/2014/main" xmlns="" id="{4B9538BE-F185-489A-A67F-E2FA8565AD15}"/>
                </a:ext>
              </a:extLst>
            </p:cNvPr>
            <p:cNvSpPr/>
            <p:nvPr/>
          </p:nvSpPr>
          <p:spPr>
            <a:xfrm>
              <a:off x="4902" y="3093"/>
              <a:ext cx="1" cy="3"/>
            </a:xfrm>
            <a:custGeom>
              <a:avLst/>
              <a:gdLst/>
              <a:ahLst/>
              <a:cxnLst>
                <a:cxn ang="0">
                  <a:pos x="0" y="1"/>
                </a:cxn>
                <a:cxn ang="0">
                  <a:pos x="0" y="0"/>
                </a:cxn>
                <a:cxn ang="0">
                  <a:pos x="0" y="1"/>
                </a:cxn>
              </a:cxnLst>
              <a:rect l="0" t="0" r="0" b="0"/>
              <a:pathLst>
                <a:path w="1" h="3">
                  <a:moveTo>
                    <a:pt x="0" y="1"/>
                  </a:moveTo>
                  <a:cubicBezTo>
                    <a:pt x="0" y="1"/>
                    <a:pt x="0" y="1"/>
                    <a:pt x="0" y="0"/>
                  </a:cubicBezTo>
                  <a:cubicBezTo>
                    <a:pt x="0" y="1"/>
                    <a:pt x="1" y="3"/>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 name="Freeform 524">
              <a:extLst>
                <a:ext uri="{FF2B5EF4-FFF2-40B4-BE49-F238E27FC236}">
                  <a16:creationId xmlns:a16="http://schemas.microsoft.com/office/drawing/2014/main" xmlns="" id="{88C47DA7-EF53-479C-97DF-F986A7F113FE}"/>
                </a:ext>
              </a:extLst>
            </p:cNvPr>
            <p:cNvSpPr/>
            <p:nvPr/>
          </p:nvSpPr>
          <p:spPr>
            <a:xfrm>
              <a:off x="4899" y="3086"/>
              <a:ext cx="1" cy="1"/>
            </a:xfrm>
            <a:custGeom>
              <a:avLst/>
              <a:gdLst/>
              <a:ahLst/>
              <a:cxnLst>
                <a:cxn ang="0">
                  <a:pos x="0" y="1"/>
                </a:cxn>
                <a:cxn ang="0">
                  <a:pos x="1" y="0"/>
                </a:cxn>
                <a:cxn ang="0">
                  <a:pos x="0" y="1"/>
                </a:cxn>
              </a:cxnLst>
              <a:rect l="0" t="0" r="0" b="0"/>
              <a:pathLst>
                <a:path w="1" h="1">
                  <a:moveTo>
                    <a:pt x="0" y="1"/>
                  </a:moveTo>
                  <a:cubicBezTo>
                    <a:pt x="0" y="1"/>
                    <a:pt x="0" y="1"/>
                    <a:pt x="1" y="0"/>
                  </a:cubicBezTo>
                  <a:cubicBezTo>
                    <a:pt x="0" y="0"/>
                    <a:pt x="0"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 name="Freeform 525">
              <a:extLst>
                <a:ext uri="{FF2B5EF4-FFF2-40B4-BE49-F238E27FC236}">
                  <a16:creationId xmlns:a16="http://schemas.microsoft.com/office/drawing/2014/main" xmlns="" id="{94249971-4661-4B81-884F-AB7285858572}"/>
                </a:ext>
              </a:extLst>
            </p:cNvPr>
            <p:cNvSpPr/>
            <p:nvPr/>
          </p:nvSpPr>
          <p:spPr>
            <a:xfrm>
              <a:off x="4899" y="3091"/>
              <a:ext cx="1" cy="3"/>
            </a:xfrm>
            <a:custGeom>
              <a:avLst/>
              <a:gdLst/>
              <a:ahLst/>
              <a:cxnLst>
                <a:cxn ang="0">
                  <a:pos x="1" y="1"/>
                </a:cxn>
                <a:cxn ang="0">
                  <a:pos x="0" y="0"/>
                </a:cxn>
                <a:cxn ang="0">
                  <a:pos x="1" y="3"/>
                </a:cxn>
                <a:cxn ang="0">
                  <a:pos x="1" y="1"/>
                </a:cxn>
              </a:cxnLst>
              <a:rect l="0" t="0" r="0" b="0"/>
              <a:pathLst>
                <a:path w="1" h="3">
                  <a:moveTo>
                    <a:pt x="1" y="1"/>
                  </a:moveTo>
                  <a:cubicBezTo>
                    <a:pt x="0" y="0"/>
                    <a:pt x="0" y="0"/>
                    <a:pt x="0" y="0"/>
                  </a:cubicBezTo>
                  <a:cubicBezTo>
                    <a:pt x="1" y="3"/>
                    <a:pt x="1" y="3"/>
                    <a:pt x="1" y="3"/>
                  </a:cubicBezTo>
                  <a:cubicBezTo>
                    <a:pt x="1" y="3"/>
                    <a:pt x="1" y="2"/>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 name="Freeform 526">
              <a:extLst>
                <a:ext uri="{FF2B5EF4-FFF2-40B4-BE49-F238E27FC236}">
                  <a16:creationId xmlns:a16="http://schemas.microsoft.com/office/drawing/2014/main" xmlns="" id="{CA52C2C3-BF3B-421F-A85E-57D38E2E4B43}"/>
                </a:ext>
              </a:extLst>
            </p:cNvPr>
            <p:cNvSpPr/>
            <p:nvPr/>
          </p:nvSpPr>
          <p:spPr>
            <a:xfrm>
              <a:off x="4882" y="3080"/>
              <a:ext cx="17" cy="17"/>
            </a:xfrm>
            <a:custGeom>
              <a:avLst/>
              <a:gdLst/>
              <a:ahLst/>
              <a:cxnLst>
                <a:cxn ang="0">
                  <a:pos x="10" y="0"/>
                </a:cxn>
                <a:cxn ang="0">
                  <a:pos x="8" y="2"/>
                </a:cxn>
                <a:cxn ang="0">
                  <a:pos x="4" y="4"/>
                </a:cxn>
                <a:cxn ang="0">
                  <a:pos x="0" y="7"/>
                </a:cxn>
                <a:cxn ang="0">
                  <a:pos x="3" y="6"/>
                </a:cxn>
                <a:cxn ang="0">
                  <a:pos x="0" y="8"/>
                </a:cxn>
                <a:cxn ang="0">
                  <a:pos x="4" y="9"/>
                </a:cxn>
                <a:cxn ang="0">
                  <a:pos x="6" y="9"/>
                </a:cxn>
                <a:cxn ang="0">
                  <a:pos x="12" y="14"/>
                </a:cxn>
                <a:cxn ang="0">
                  <a:pos x="14" y="8"/>
                </a:cxn>
                <a:cxn ang="0">
                  <a:pos x="13" y="12"/>
                </a:cxn>
                <a:cxn ang="0">
                  <a:pos x="13" y="12"/>
                </a:cxn>
                <a:cxn ang="0">
                  <a:pos x="15" y="13"/>
                </a:cxn>
                <a:cxn ang="0">
                  <a:pos x="16" y="7"/>
                </a:cxn>
                <a:cxn ang="0">
                  <a:pos x="16" y="13"/>
                </a:cxn>
                <a:cxn ang="0">
                  <a:pos x="17" y="9"/>
                </a:cxn>
                <a:cxn ang="0">
                  <a:pos x="17" y="5"/>
                </a:cxn>
                <a:cxn ang="0">
                  <a:pos x="17" y="3"/>
                </a:cxn>
                <a:cxn ang="0">
                  <a:pos x="12" y="10"/>
                </a:cxn>
                <a:cxn ang="0">
                  <a:pos x="13" y="7"/>
                </a:cxn>
                <a:cxn ang="0">
                  <a:pos x="13" y="4"/>
                </a:cxn>
                <a:cxn ang="0">
                  <a:pos x="10" y="8"/>
                </a:cxn>
                <a:cxn ang="0">
                  <a:pos x="11" y="6"/>
                </a:cxn>
                <a:cxn ang="0">
                  <a:pos x="9" y="8"/>
                </a:cxn>
                <a:cxn ang="0">
                  <a:pos x="11" y="5"/>
                </a:cxn>
                <a:cxn ang="0">
                  <a:pos x="7" y="10"/>
                </a:cxn>
                <a:cxn ang="0">
                  <a:pos x="12" y="3"/>
                </a:cxn>
                <a:cxn ang="0">
                  <a:pos x="9" y="5"/>
                </a:cxn>
                <a:cxn ang="0">
                  <a:pos x="8" y="7"/>
                </a:cxn>
                <a:cxn ang="0">
                  <a:pos x="11" y="3"/>
                </a:cxn>
                <a:cxn ang="0">
                  <a:pos x="8" y="4"/>
                </a:cxn>
                <a:cxn ang="0">
                  <a:pos x="5" y="7"/>
                </a:cxn>
                <a:cxn ang="0">
                  <a:pos x="6" y="4"/>
                </a:cxn>
                <a:cxn ang="0">
                  <a:pos x="10" y="1"/>
                </a:cxn>
                <a:cxn ang="0">
                  <a:pos x="12" y="0"/>
                </a:cxn>
                <a:cxn ang="0">
                  <a:pos x="6" y="4"/>
                </a:cxn>
                <a:cxn ang="0">
                  <a:pos x="10" y="0"/>
                </a:cxn>
              </a:cxnLst>
              <a:rect l="0" t="0" r="0" b="0"/>
              <a:pathLst>
                <a:path w="21" h="21">
                  <a:moveTo>
                    <a:pt x="13" y="1"/>
                  </a:moveTo>
                  <a:cubicBezTo>
                    <a:pt x="11" y="2"/>
                    <a:pt x="10" y="3"/>
                    <a:pt x="10" y="3"/>
                  </a:cubicBezTo>
                  <a:cubicBezTo>
                    <a:pt x="8" y="5"/>
                    <a:pt x="8" y="4"/>
                    <a:pt x="6" y="5"/>
                  </a:cubicBezTo>
                  <a:cubicBezTo>
                    <a:pt x="5" y="6"/>
                    <a:pt x="3" y="7"/>
                    <a:pt x="0" y="9"/>
                  </a:cubicBezTo>
                  <a:cubicBezTo>
                    <a:pt x="1" y="9"/>
                    <a:pt x="4" y="7"/>
                    <a:pt x="4" y="8"/>
                  </a:cubicBezTo>
                  <a:cubicBezTo>
                    <a:pt x="1" y="11"/>
                    <a:pt x="1" y="11"/>
                    <a:pt x="1" y="11"/>
                  </a:cubicBezTo>
                  <a:cubicBezTo>
                    <a:pt x="4" y="10"/>
                    <a:pt x="7" y="9"/>
                    <a:pt x="5" y="12"/>
                  </a:cubicBezTo>
                  <a:cubicBezTo>
                    <a:pt x="5" y="14"/>
                    <a:pt x="6" y="13"/>
                    <a:pt x="8" y="12"/>
                  </a:cubicBezTo>
                  <a:cubicBezTo>
                    <a:pt x="10" y="15"/>
                    <a:pt x="13" y="14"/>
                    <a:pt x="16" y="18"/>
                  </a:cubicBezTo>
                  <a:cubicBezTo>
                    <a:pt x="18" y="11"/>
                    <a:pt x="18" y="11"/>
                    <a:pt x="18" y="11"/>
                  </a:cubicBezTo>
                  <a:cubicBezTo>
                    <a:pt x="17" y="15"/>
                    <a:pt x="18" y="11"/>
                    <a:pt x="17" y="15"/>
                  </a:cubicBezTo>
                  <a:cubicBezTo>
                    <a:pt x="17" y="15"/>
                    <a:pt x="17" y="15"/>
                    <a:pt x="17" y="15"/>
                  </a:cubicBezTo>
                  <a:cubicBezTo>
                    <a:pt x="16" y="21"/>
                    <a:pt x="19" y="15"/>
                    <a:pt x="19" y="17"/>
                  </a:cubicBezTo>
                  <a:cubicBezTo>
                    <a:pt x="19" y="16"/>
                    <a:pt x="20" y="10"/>
                    <a:pt x="20" y="9"/>
                  </a:cubicBezTo>
                  <a:cubicBezTo>
                    <a:pt x="19" y="16"/>
                    <a:pt x="20" y="9"/>
                    <a:pt x="20" y="17"/>
                  </a:cubicBezTo>
                  <a:cubicBezTo>
                    <a:pt x="21" y="19"/>
                    <a:pt x="20" y="11"/>
                    <a:pt x="21" y="12"/>
                  </a:cubicBezTo>
                  <a:cubicBezTo>
                    <a:pt x="21" y="8"/>
                    <a:pt x="21" y="10"/>
                    <a:pt x="21" y="7"/>
                  </a:cubicBezTo>
                  <a:cubicBezTo>
                    <a:pt x="21" y="4"/>
                    <a:pt x="21" y="9"/>
                    <a:pt x="21" y="4"/>
                  </a:cubicBezTo>
                  <a:cubicBezTo>
                    <a:pt x="21" y="2"/>
                    <a:pt x="19" y="11"/>
                    <a:pt x="16" y="13"/>
                  </a:cubicBezTo>
                  <a:cubicBezTo>
                    <a:pt x="17" y="9"/>
                    <a:pt x="17" y="9"/>
                    <a:pt x="17" y="9"/>
                  </a:cubicBezTo>
                  <a:cubicBezTo>
                    <a:pt x="16" y="12"/>
                    <a:pt x="14" y="11"/>
                    <a:pt x="17" y="5"/>
                  </a:cubicBezTo>
                  <a:cubicBezTo>
                    <a:pt x="15" y="9"/>
                    <a:pt x="17" y="3"/>
                    <a:pt x="13" y="10"/>
                  </a:cubicBezTo>
                  <a:cubicBezTo>
                    <a:pt x="14" y="9"/>
                    <a:pt x="14" y="9"/>
                    <a:pt x="14" y="8"/>
                  </a:cubicBezTo>
                  <a:cubicBezTo>
                    <a:pt x="12" y="10"/>
                    <a:pt x="12" y="10"/>
                    <a:pt x="12" y="10"/>
                  </a:cubicBezTo>
                  <a:cubicBezTo>
                    <a:pt x="12" y="10"/>
                    <a:pt x="14" y="7"/>
                    <a:pt x="14" y="7"/>
                  </a:cubicBezTo>
                  <a:cubicBezTo>
                    <a:pt x="12" y="10"/>
                    <a:pt x="11" y="10"/>
                    <a:pt x="9" y="13"/>
                  </a:cubicBezTo>
                  <a:cubicBezTo>
                    <a:pt x="11" y="9"/>
                    <a:pt x="13" y="6"/>
                    <a:pt x="15" y="4"/>
                  </a:cubicBezTo>
                  <a:cubicBezTo>
                    <a:pt x="12" y="7"/>
                    <a:pt x="12" y="7"/>
                    <a:pt x="12" y="7"/>
                  </a:cubicBezTo>
                  <a:cubicBezTo>
                    <a:pt x="13" y="6"/>
                    <a:pt x="10" y="8"/>
                    <a:pt x="10" y="9"/>
                  </a:cubicBezTo>
                  <a:cubicBezTo>
                    <a:pt x="9" y="9"/>
                    <a:pt x="12" y="6"/>
                    <a:pt x="14" y="4"/>
                  </a:cubicBezTo>
                  <a:cubicBezTo>
                    <a:pt x="15" y="3"/>
                    <a:pt x="8" y="9"/>
                    <a:pt x="10" y="6"/>
                  </a:cubicBezTo>
                  <a:cubicBezTo>
                    <a:pt x="7" y="9"/>
                    <a:pt x="7" y="9"/>
                    <a:pt x="7" y="9"/>
                  </a:cubicBezTo>
                  <a:cubicBezTo>
                    <a:pt x="6" y="9"/>
                    <a:pt x="9" y="6"/>
                    <a:pt x="8" y="6"/>
                  </a:cubicBezTo>
                  <a:cubicBezTo>
                    <a:pt x="12" y="2"/>
                    <a:pt x="12" y="4"/>
                    <a:pt x="13" y="2"/>
                  </a:cubicBezTo>
                  <a:cubicBezTo>
                    <a:pt x="14" y="2"/>
                    <a:pt x="14" y="1"/>
                    <a:pt x="16" y="0"/>
                  </a:cubicBezTo>
                  <a:cubicBezTo>
                    <a:pt x="8" y="5"/>
                    <a:pt x="8" y="5"/>
                    <a:pt x="8" y="5"/>
                  </a:cubicBezTo>
                  <a:cubicBezTo>
                    <a:pt x="13" y="1"/>
                    <a:pt x="12" y="1"/>
                    <a:pt x="13"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 name="Freeform 527">
              <a:extLst>
                <a:ext uri="{FF2B5EF4-FFF2-40B4-BE49-F238E27FC236}">
                  <a16:creationId xmlns:a16="http://schemas.microsoft.com/office/drawing/2014/main" xmlns="" id="{9A3B6CE1-286D-4D45-99B6-62FA9EF60D82}"/>
                </a:ext>
              </a:extLst>
            </p:cNvPr>
            <p:cNvSpPr/>
            <p:nvPr/>
          </p:nvSpPr>
          <p:spPr>
            <a:xfrm>
              <a:off x="4895" y="3079"/>
              <a:ext cx="1" cy="1"/>
            </a:xfrm>
            <a:custGeom>
              <a:avLst/>
              <a:gdLst/>
              <a:ahLst/>
              <a:cxnLst>
                <a:cxn ang="0">
                  <a:pos x="0" y="1"/>
                </a:cxn>
                <a:cxn ang="0">
                  <a:pos x="1" y="0"/>
                </a:cxn>
                <a:cxn ang="0">
                  <a:pos x="1" y="0"/>
                </a:cxn>
                <a:cxn ang="0">
                  <a:pos x="0" y="1"/>
                </a:cxn>
              </a:cxnLst>
              <a:rect l="0" t="0" r="0" b="0"/>
              <a:pathLst>
                <a:path w="1" h="1">
                  <a:moveTo>
                    <a:pt x="0" y="1"/>
                  </a:moveTo>
                  <a:lnTo>
                    <a:pt x="1" y="0"/>
                  </a:lnTo>
                  <a:lnTo>
                    <a:pt x="1"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7" name="Freeform 528">
              <a:extLst>
                <a:ext uri="{FF2B5EF4-FFF2-40B4-BE49-F238E27FC236}">
                  <a16:creationId xmlns:a16="http://schemas.microsoft.com/office/drawing/2014/main" xmlns="" id="{3AB8098C-6703-4F34-8622-506C426BAB79}"/>
                </a:ext>
              </a:extLst>
            </p:cNvPr>
            <p:cNvSpPr/>
            <p:nvPr/>
          </p:nvSpPr>
          <p:spPr>
            <a:xfrm>
              <a:off x="4893" y="3080"/>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 name="Rectangle 529">
              <a:extLst>
                <a:ext uri="{FF2B5EF4-FFF2-40B4-BE49-F238E27FC236}">
                  <a16:creationId xmlns:a16="http://schemas.microsoft.com/office/drawing/2014/main" xmlns="" id="{F19F9ADB-0CC6-403C-B0FA-89F6158EA52F}"/>
                </a:ext>
              </a:extLst>
            </p:cNvPr>
            <p:cNvSpPr/>
            <p:nvPr/>
          </p:nvSpPr>
          <p:spPr>
            <a:xfrm>
              <a:off x="4886" y="3090"/>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99" name="Freeform 530">
              <a:extLst>
                <a:ext uri="{FF2B5EF4-FFF2-40B4-BE49-F238E27FC236}">
                  <a16:creationId xmlns:a16="http://schemas.microsoft.com/office/drawing/2014/main" xmlns="" id="{C8BF5D4F-DCEA-4F56-858C-7E9D85AF9F91}"/>
                </a:ext>
              </a:extLst>
            </p:cNvPr>
            <p:cNvSpPr/>
            <p:nvPr/>
          </p:nvSpPr>
          <p:spPr>
            <a:xfrm>
              <a:off x="4894" y="3081"/>
              <a:ext cx="2" cy="2"/>
            </a:xfrm>
            <a:custGeom>
              <a:avLst/>
              <a:gdLst/>
              <a:ahLst/>
              <a:cxnLst>
                <a:cxn ang="0">
                  <a:pos x="2" y="0"/>
                </a:cxn>
                <a:cxn ang="0">
                  <a:pos x="0" y="2"/>
                </a:cxn>
                <a:cxn ang="0">
                  <a:pos x="2" y="0"/>
                </a:cxn>
              </a:cxnLst>
              <a:rect l="0" t="0" r="0" b="0"/>
              <a:pathLst>
                <a:path w="2" h="2">
                  <a:moveTo>
                    <a:pt x="2" y="0"/>
                  </a:moveTo>
                  <a:lnTo>
                    <a:pt x="0" y="2"/>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 name="Freeform 531">
              <a:extLst>
                <a:ext uri="{FF2B5EF4-FFF2-40B4-BE49-F238E27FC236}">
                  <a16:creationId xmlns:a16="http://schemas.microsoft.com/office/drawing/2014/main" xmlns="" id="{3E1DE447-588F-4599-B2BD-DD7CB449D2AF}"/>
                </a:ext>
              </a:extLst>
            </p:cNvPr>
            <p:cNvSpPr/>
            <p:nvPr/>
          </p:nvSpPr>
          <p:spPr>
            <a:xfrm>
              <a:off x="4895" y="3082"/>
              <a:ext cx="2" cy="2"/>
            </a:xfrm>
            <a:custGeom>
              <a:avLst/>
              <a:gdLst/>
              <a:ahLst/>
              <a:cxnLst>
                <a:cxn ang="0">
                  <a:pos x="0" y="2"/>
                </a:cxn>
                <a:cxn ang="0">
                  <a:pos x="2" y="0"/>
                </a:cxn>
                <a:cxn ang="0">
                  <a:pos x="0" y="2"/>
                </a:cxn>
              </a:cxnLst>
              <a:rect l="0" t="0" r="0" b="0"/>
              <a:pathLst>
                <a:path w="2" h="3">
                  <a:moveTo>
                    <a:pt x="0" y="3"/>
                  </a:moveTo>
                  <a:cubicBezTo>
                    <a:pt x="2" y="0"/>
                    <a:pt x="2" y="0"/>
                    <a:pt x="2" y="0"/>
                  </a:cubicBezTo>
                  <a:cubicBezTo>
                    <a:pt x="2" y="0"/>
                    <a:pt x="1" y="1"/>
                    <a:pt x="0"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 name="Freeform 532">
              <a:extLst>
                <a:ext uri="{FF2B5EF4-FFF2-40B4-BE49-F238E27FC236}">
                  <a16:creationId xmlns:a16="http://schemas.microsoft.com/office/drawing/2014/main" xmlns="" id="{AE640FEA-5EEC-40B5-AE5E-95456F96FD17}"/>
                </a:ext>
              </a:extLst>
            </p:cNvPr>
            <p:cNvSpPr/>
            <p:nvPr/>
          </p:nvSpPr>
          <p:spPr>
            <a:xfrm>
              <a:off x="4893" y="3079"/>
              <a:ext cx="2" cy="1"/>
            </a:xfrm>
            <a:custGeom>
              <a:avLst/>
              <a:gdLst/>
              <a:ahLst/>
              <a:cxnLst>
                <a:cxn ang="0">
                  <a:pos x="2" y="0"/>
                </a:cxn>
                <a:cxn ang="0">
                  <a:pos x="1" y="1"/>
                </a:cxn>
                <a:cxn ang="0">
                  <a:pos x="0" y="1"/>
                </a:cxn>
                <a:cxn ang="0">
                  <a:pos x="2" y="0"/>
                </a:cxn>
              </a:cxnLst>
              <a:rect l="0" t="0" r="0" b="0"/>
              <a:pathLst>
                <a:path w="2" h="1">
                  <a:moveTo>
                    <a:pt x="2" y="0"/>
                  </a:moveTo>
                  <a:lnTo>
                    <a:pt x="1" y="1"/>
                  </a:lnTo>
                  <a:lnTo>
                    <a:pt x="0"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 name="Freeform 533">
              <a:extLst>
                <a:ext uri="{FF2B5EF4-FFF2-40B4-BE49-F238E27FC236}">
                  <a16:creationId xmlns:a16="http://schemas.microsoft.com/office/drawing/2014/main" xmlns="" id="{2F4E9547-0B16-4B39-B495-38515E64AA5A}"/>
                </a:ext>
              </a:extLst>
            </p:cNvPr>
            <p:cNvSpPr/>
            <p:nvPr/>
          </p:nvSpPr>
          <p:spPr>
            <a:xfrm>
              <a:off x="4874" y="3075"/>
              <a:ext cx="19" cy="11"/>
            </a:xfrm>
            <a:custGeom>
              <a:avLst/>
              <a:gdLst/>
              <a:ahLst/>
              <a:cxnLst>
                <a:cxn ang="0">
                  <a:pos x="3" y="1"/>
                </a:cxn>
                <a:cxn ang="0">
                  <a:pos x="1" y="4"/>
                </a:cxn>
                <a:cxn ang="0">
                  <a:pos x="10" y="3"/>
                </a:cxn>
                <a:cxn ang="0">
                  <a:pos x="3" y="5"/>
                </a:cxn>
                <a:cxn ang="0">
                  <a:pos x="8" y="7"/>
                </a:cxn>
                <a:cxn ang="0">
                  <a:pos x="6" y="8"/>
                </a:cxn>
                <a:cxn ang="0">
                  <a:pos x="14" y="5"/>
                </a:cxn>
                <a:cxn ang="0">
                  <a:pos x="6" y="10"/>
                </a:cxn>
                <a:cxn ang="0">
                  <a:pos x="5" y="10"/>
                </a:cxn>
                <a:cxn ang="0">
                  <a:pos x="8" y="11"/>
                </a:cxn>
                <a:cxn ang="0">
                  <a:pos x="13" y="8"/>
                </a:cxn>
                <a:cxn ang="0">
                  <a:pos x="16" y="5"/>
                </a:cxn>
                <a:cxn ang="0">
                  <a:pos x="13" y="6"/>
                </a:cxn>
                <a:cxn ang="0">
                  <a:pos x="16" y="5"/>
                </a:cxn>
                <a:cxn ang="0">
                  <a:pos x="14" y="5"/>
                </a:cxn>
                <a:cxn ang="0">
                  <a:pos x="16" y="4"/>
                </a:cxn>
                <a:cxn ang="0">
                  <a:pos x="14" y="5"/>
                </a:cxn>
                <a:cxn ang="0">
                  <a:pos x="15" y="5"/>
                </a:cxn>
                <a:cxn ang="0">
                  <a:pos x="11" y="5"/>
                </a:cxn>
                <a:cxn ang="0">
                  <a:pos x="15" y="4"/>
                </a:cxn>
                <a:cxn ang="0">
                  <a:pos x="11" y="5"/>
                </a:cxn>
                <a:cxn ang="0">
                  <a:pos x="15" y="1"/>
                </a:cxn>
                <a:cxn ang="0">
                  <a:pos x="13" y="2"/>
                </a:cxn>
                <a:cxn ang="0">
                  <a:pos x="15" y="2"/>
                </a:cxn>
                <a:cxn ang="0">
                  <a:pos x="8" y="5"/>
                </a:cxn>
                <a:cxn ang="0">
                  <a:pos x="14" y="1"/>
                </a:cxn>
                <a:cxn ang="0">
                  <a:pos x="12" y="0"/>
                </a:cxn>
                <a:cxn ang="0">
                  <a:pos x="13" y="0"/>
                </a:cxn>
                <a:cxn ang="0">
                  <a:pos x="11" y="0"/>
                </a:cxn>
                <a:cxn ang="0">
                  <a:pos x="10" y="0"/>
                </a:cxn>
                <a:cxn ang="0">
                  <a:pos x="7" y="1"/>
                </a:cxn>
                <a:cxn ang="0">
                  <a:pos x="9" y="0"/>
                </a:cxn>
                <a:cxn ang="0">
                  <a:pos x="3" y="0"/>
                </a:cxn>
                <a:cxn ang="0">
                  <a:pos x="7" y="1"/>
                </a:cxn>
                <a:cxn ang="0">
                  <a:pos x="3" y="1"/>
                </a:cxn>
              </a:cxnLst>
              <a:rect l="0" t="0" r="0" b="0"/>
              <a:pathLst>
                <a:path w="24" h="13">
                  <a:moveTo>
                    <a:pt x="4" y="2"/>
                  </a:moveTo>
                  <a:cubicBezTo>
                    <a:pt x="0" y="4"/>
                    <a:pt x="3" y="4"/>
                    <a:pt x="2" y="5"/>
                  </a:cubicBezTo>
                  <a:cubicBezTo>
                    <a:pt x="5" y="6"/>
                    <a:pt x="12" y="3"/>
                    <a:pt x="13" y="4"/>
                  </a:cubicBezTo>
                  <a:cubicBezTo>
                    <a:pt x="4" y="7"/>
                    <a:pt x="4" y="7"/>
                    <a:pt x="4" y="7"/>
                  </a:cubicBezTo>
                  <a:cubicBezTo>
                    <a:pt x="5" y="8"/>
                    <a:pt x="3" y="11"/>
                    <a:pt x="11" y="9"/>
                  </a:cubicBezTo>
                  <a:cubicBezTo>
                    <a:pt x="8" y="10"/>
                    <a:pt x="8" y="10"/>
                    <a:pt x="8" y="10"/>
                  </a:cubicBezTo>
                  <a:cubicBezTo>
                    <a:pt x="9" y="11"/>
                    <a:pt x="20" y="5"/>
                    <a:pt x="18" y="7"/>
                  </a:cubicBezTo>
                  <a:cubicBezTo>
                    <a:pt x="12" y="9"/>
                    <a:pt x="13" y="10"/>
                    <a:pt x="8" y="12"/>
                  </a:cubicBezTo>
                  <a:cubicBezTo>
                    <a:pt x="7" y="12"/>
                    <a:pt x="7" y="12"/>
                    <a:pt x="7" y="12"/>
                  </a:cubicBezTo>
                  <a:cubicBezTo>
                    <a:pt x="8" y="13"/>
                    <a:pt x="11" y="12"/>
                    <a:pt x="11" y="13"/>
                  </a:cubicBezTo>
                  <a:cubicBezTo>
                    <a:pt x="13" y="12"/>
                    <a:pt x="16" y="9"/>
                    <a:pt x="17" y="10"/>
                  </a:cubicBezTo>
                  <a:cubicBezTo>
                    <a:pt x="17" y="9"/>
                    <a:pt x="19" y="8"/>
                    <a:pt x="21" y="7"/>
                  </a:cubicBezTo>
                  <a:cubicBezTo>
                    <a:pt x="19" y="8"/>
                    <a:pt x="20" y="7"/>
                    <a:pt x="17" y="8"/>
                  </a:cubicBezTo>
                  <a:cubicBezTo>
                    <a:pt x="20" y="6"/>
                    <a:pt x="18" y="8"/>
                    <a:pt x="21" y="6"/>
                  </a:cubicBezTo>
                  <a:cubicBezTo>
                    <a:pt x="18" y="7"/>
                    <a:pt x="18" y="7"/>
                    <a:pt x="18" y="7"/>
                  </a:cubicBezTo>
                  <a:cubicBezTo>
                    <a:pt x="18" y="6"/>
                    <a:pt x="21" y="6"/>
                    <a:pt x="21" y="5"/>
                  </a:cubicBezTo>
                  <a:cubicBezTo>
                    <a:pt x="20" y="6"/>
                    <a:pt x="18" y="7"/>
                    <a:pt x="18" y="6"/>
                  </a:cubicBezTo>
                  <a:cubicBezTo>
                    <a:pt x="19" y="6"/>
                    <a:pt x="19" y="6"/>
                    <a:pt x="19" y="6"/>
                  </a:cubicBezTo>
                  <a:cubicBezTo>
                    <a:pt x="18" y="6"/>
                    <a:pt x="19" y="5"/>
                    <a:pt x="14" y="7"/>
                  </a:cubicBezTo>
                  <a:cubicBezTo>
                    <a:pt x="19" y="5"/>
                    <a:pt x="19" y="5"/>
                    <a:pt x="19" y="5"/>
                  </a:cubicBezTo>
                  <a:cubicBezTo>
                    <a:pt x="15" y="6"/>
                    <a:pt x="15" y="6"/>
                    <a:pt x="15" y="6"/>
                  </a:cubicBezTo>
                  <a:cubicBezTo>
                    <a:pt x="16" y="5"/>
                    <a:pt x="24" y="2"/>
                    <a:pt x="20" y="2"/>
                  </a:cubicBezTo>
                  <a:cubicBezTo>
                    <a:pt x="19" y="3"/>
                    <a:pt x="17" y="3"/>
                    <a:pt x="17" y="3"/>
                  </a:cubicBezTo>
                  <a:cubicBezTo>
                    <a:pt x="14" y="5"/>
                    <a:pt x="19" y="3"/>
                    <a:pt x="20" y="3"/>
                  </a:cubicBezTo>
                  <a:cubicBezTo>
                    <a:pt x="16" y="5"/>
                    <a:pt x="12" y="5"/>
                    <a:pt x="11" y="6"/>
                  </a:cubicBezTo>
                  <a:cubicBezTo>
                    <a:pt x="14" y="4"/>
                    <a:pt x="10" y="5"/>
                    <a:pt x="18" y="2"/>
                  </a:cubicBezTo>
                  <a:cubicBezTo>
                    <a:pt x="18" y="2"/>
                    <a:pt x="14" y="3"/>
                    <a:pt x="16" y="1"/>
                  </a:cubicBezTo>
                  <a:cubicBezTo>
                    <a:pt x="17" y="1"/>
                    <a:pt x="17" y="1"/>
                    <a:pt x="17" y="1"/>
                  </a:cubicBezTo>
                  <a:cubicBezTo>
                    <a:pt x="12" y="2"/>
                    <a:pt x="20" y="0"/>
                    <a:pt x="14" y="1"/>
                  </a:cubicBezTo>
                  <a:cubicBezTo>
                    <a:pt x="13" y="1"/>
                    <a:pt x="13" y="1"/>
                    <a:pt x="13" y="1"/>
                  </a:cubicBezTo>
                  <a:cubicBezTo>
                    <a:pt x="10" y="2"/>
                    <a:pt x="10" y="2"/>
                    <a:pt x="10" y="2"/>
                  </a:cubicBezTo>
                  <a:cubicBezTo>
                    <a:pt x="10" y="1"/>
                    <a:pt x="10" y="1"/>
                    <a:pt x="12" y="1"/>
                  </a:cubicBezTo>
                  <a:cubicBezTo>
                    <a:pt x="8" y="2"/>
                    <a:pt x="7" y="1"/>
                    <a:pt x="5" y="1"/>
                  </a:cubicBezTo>
                  <a:cubicBezTo>
                    <a:pt x="5" y="2"/>
                    <a:pt x="8" y="2"/>
                    <a:pt x="9" y="2"/>
                  </a:cubicBezTo>
                  <a:cubicBezTo>
                    <a:pt x="7" y="2"/>
                    <a:pt x="4" y="3"/>
                    <a:pt x="4"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 name="Freeform 534">
              <a:extLst>
                <a:ext uri="{FF2B5EF4-FFF2-40B4-BE49-F238E27FC236}">
                  <a16:creationId xmlns:a16="http://schemas.microsoft.com/office/drawing/2014/main" xmlns="" id="{6EC7D4EF-31FE-4265-995B-3A095B26EC37}"/>
                </a:ext>
              </a:extLst>
            </p:cNvPr>
            <p:cNvSpPr/>
            <p:nvPr/>
          </p:nvSpPr>
          <p:spPr>
            <a:xfrm>
              <a:off x="4889" y="3079"/>
              <a:ext cx="2" cy="1"/>
            </a:xfrm>
            <a:custGeom>
              <a:avLst/>
              <a:gdLst/>
              <a:ahLst/>
              <a:cxnLst>
                <a:cxn ang="0">
                  <a:pos x="2" y="0"/>
                </a:cxn>
                <a:cxn ang="0">
                  <a:pos x="0" y="1"/>
                </a:cxn>
                <a:cxn ang="0">
                  <a:pos x="2" y="0"/>
                </a:cxn>
              </a:cxnLst>
              <a:rect l="0" t="0" r="0" b="0"/>
              <a:pathLst>
                <a:path w="2" h="1">
                  <a:moveTo>
                    <a:pt x="2" y="0"/>
                  </a:moveTo>
                  <a:lnTo>
                    <a:pt x="0"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4" name="Freeform 535">
              <a:extLst>
                <a:ext uri="{FF2B5EF4-FFF2-40B4-BE49-F238E27FC236}">
                  <a16:creationId xmlns:a16="http://schemas.microsoft.com/office/drawing/2014/main" xmlns="" id="{F93190F1-2A0F-417E-8A0F-335139935740}"/>
                </a:ext>
              </a:extLst>
            </p:cNvPr>
            <p:cNvSpPr/>
            <p:nvPr/>
          </p:nvSpPr>
          <p:spPr>
            <a:xfrm>
              <a:off x="4871" y="3067"/>
              <a:ext cx="23" cy="8"/>
            </a:xfrm>
            <a:custGeom>
              <a:avLst/>
              <a:gdLst/>
              <a:ahLst/>
              <a:cxnLst>
                <a:cxn ang="0">
                  <a:pos x="11" y="5"/>
                </a:cxn>
                <a:cxn ang="0">
                  <a:pos x="15" y="4"/>
                </a:cxn>
                <a:cxn ang="0">
                  <a:pos x="7" y="6"/>
                </a:cxn>
                <a:cxn ang="0">
                  <a:pos x="6" y="5"/>
                </a:cxn>
                <a:cxn ang="0">
                  <a:pos x="13" y="4"/>
                </a:cxn>
                <a:cxn ang="0">
                  <a:pos x="14" y="4"/>
                </a:cxn>
                <a:cxn ang="0">
                  <a:pos x="9" y="4"/>
                </a:cxn>
                <a:cxn ang="0">
                  <a:pos x="7" y="3"/>
                </a:cxn>
                <a:cxn ang="0">
                  <a:pos x="8" y="4"/>
                </a:cxn>
                <a:cxn ang="0">
                  <a:pos x="14" y="3"/>
                </a:cxn>
                <a:cxn ang="0">
                  <a:pos x="1" y="0"/>
                </a:cxn>
                <a:cxn ang="0">
                  <a:pos x="2" y="1"/>
                </a:cxn>
                <a:cxn ang="0">
                  <a:pos x="7" y="1"/>
                </a:cxn>
                <a:cxn ang="0">
                  <a:pos x="6" y="2"/>
                </a:cxn>
                <a:cxn ang="0">
                  <a:pos x="3" y="1"/>
                </a:cxn>
                <a:cxn ang="0">
                  <a:pos x="3" y="8"/>
                </a:cxn>
                <a:cxn ang="0">
                  <a:pos x="3" y="7"/>
                </a:cxn>
                <a:cxn ang="0">
                  <a:pos x="7" y="7"/>
                </a:cxn>
                <a:cxn ang="0">
                  <a:pos x="11" y="6"/>
                </a:cxn>
                <a:cxn ang="0">
                  <a:pos x="11" y="7"/>
                </a:cxn>
                <a:cxn ang="0">
                  <a:pos x="15" y="6"/>
                </a:cxn>
                <a:cxn ang="0">
                  <a:pos x="19" y="6"/>
                </a:cxn>
                <a:cxn ang="0">
                  <a:pos x="18" y="5"/>
                </a:cxn>
                <a:cxn ang="0">
                  <a:pos x="11" y="5"/>
                </a:cxn>
              </a:cxnLst>
              <a:rect l="0" t="0" r="0" b="0"/>
              <a:pathLst>
                <a:path w="29" h="10">
                  <a:moveTo>
                    <a:pt x="14" y="7"/>
                  </a:moveTo>
                  <a:cubicBezTo>
                    <a:pt x="15" y="7"/>
                    <a:pt x="18" y="7"/>
                    <a:pt x="20" y="6"/>
                  </a:cubicBezTo>
                  <a:cubicBezTo>
                    <a:pt x="17" y="6"/>
                    <a:pt x="14" y="8"/>
                    <a:pt x="10" y="8"/>
                  </a:cubicBezTo>
                  <a:cubicBezTo>
                    <a:pt x="12" y="7"/>
                    <a:pt x="8" y="7"/>
                    <a:pt x="8" y="7"/>
                  </a:cubicBezTo>
                  <a:cubicBezTo>
                    <a:pt x="10" y="7"/>
                    <a:pt x="16" y="6"/>
                    <a:pt x="17" y="6"/>
                  </a:cubicBezTo>
                  <a:cubicBezTo>
                    <a:pt x="15" y="6"/>
                    <a:pt x="18" y="5"/>
                    <a:pt x="18" y="5"/>
                  </a:cubicBezTo>
                  <a:cubicBezTo>
                    <a:pt x="15" y="6"/>
                    <a:pt x="16" y="4"/>
                    <a:pt x="12" y="5"/>
                  </a:cubicBezTo>
                  <a:cubicBezTo>
                    <a:pt x="9" y="5"/>
                    <a:pt x="7" y="4"/>
                    <a:pt x="9" y="4"/>
                  </a:cubicBezTo>
                  <a:cubicBezTo>
                    <a:pt x="12" y="4"/>
                    <a:pt x="11" y="4"/>
                    <a:pt x="11" y="5"/>
                  </a:cubicBezTo>
                  <a:cubicBezTo>
                    <a:pt x="16" y="5"/>
                    <a:pt x="14" y="4"/>
                    <a:pt x="18" y="4"/>
                  </a:cubicBezTo>
                  <a:cubicBezTo>
                    <a:pt x="12" y="3"/>
                    <a:pt x="12" y="0"/>
                    <a:pt x="2" y="1"/>
                  </a:cubicBezTo>
                  <a:cubicBezTo>
                    <a:pt x="0" y="1"/>
                    <a:pt x="3" y="1"/>
                    <a:pt x="3" y="2"/>
                  </a:cubicBezTo>
                  <a:cubicBezTo>
                    <a:pt x="5" y="1"/>
                    <a:pt x="8" y="2"/>
                    <a:pt x="10" y="2"/>
                  </a:cubicBezTo>
                  <a:cubicBezTo>
                    <a:pt x="8" y="2"/>
                    <a:pt x="12" y="3"/>
                    <a:pt x="8" y="3"/>
                  </a:cubicBezTo>
                  <a:cubicBezTo>
                    <a:pt x="4" y="2"/>
                    <a:pt x="4" y="2"/>
                    <a:pt x="4" y="2"/>
                  </a:cubicBezTo>
                  <a:cubicBezTo>
                    <a:pt x="2" y="4"/>
                    <a:pt x="2" y="8"/>
                    <a:pt x="5" y="10"/>
                  </a:cubicBezTo>
                  <a:cubicBezTo>
                    <a:pt x="5" y="9"/>
                    <a:pt x="5" y="9"/>
                    <a:pt x="5" y="9"/>
                  </a:cubicBezTo>
                  <a:cubicBezTo>
                    <a:pt x="7" y="9"/>
                    <a:pt x="8" y="9"/>
                    <a:pt x="9" y="9"/>
                  </a:cubicBezTo>
                  <a:cubicBezTo>
                    <a:pt x="15" y="8"/>
                    <a:pt x="15" y="8"/>
                    <a:pt x="15" y="8"/>
                  </a:cubicBezTo>
                  <a:cubicBezTo>
                    <a:pt x="15" y="8"/>
                    <a:pt x="16" y="8"/>
                    <a:pt x="14" y="9"/>
                  </a:cubicBezTo>
                  <a:cubicBezTo>
                    <a:pt x="17" y="9"/>
                    <a:pt x="18" y="8"/>
                    <a:pt x="20" y="8"/>
                  </a:cubicBezTo>
                  <a:cubicBezTo>
                    <a:pt x="22" y="8"/>
                    <a:pt x="19" y="9"/>
                    <a:pt x="24" y="8"/>
                  </a:cubicBezTo>
                  <a:cubicBezTo>
                    <a:pt x="29" y="7"/>
                    <a:pt x="19" y="8"/>
                    <a:pt x="23" y="7"/>
                  </a:cubicBezTo>
                  <a:lnTo>
                    <a:pt x="14" y="7"/>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 name="Freeform 536">
              <a:extLst>
                <a:ext uri="{FF2B5EF4-FFF2-40B4-BE49-F238E27FC236}">
                  <a16:creationId xmlns:a16="http://schemas.microsoft.com/office/drawing/2014/main" xmlns="" id="{F464D134-3DDF-44CE-9186-9CB6587BDEB4}"/>
                </a:ext>
              </a:extLst>
            </p:cNvPr>
            <p:cNvSpPr/>
            <p:nvPr/>
          </p:nvSpPr>
          <p:spPr>
            <a:xfrm>
              <a:off x="4883" y="3074"/>
              <a:ext cx="3" cy="0"/>
            </a:xfrm>
            <a:custGeom>
              <a:avLst/>
              <a:gdLst/>
              <a:ahLst/>
              <a:cxnLst>
                <a:cxn ang="0">
                  <a:pos x="3" y="0"/>
                </a:cxn>
                <a:cxn ang="0">
                  <a:pos x="0" y="0"/>
                </a:cxn>
                <a:cxn ang="0">
                  <a:pos x="2" y="0"/>
                </a:cxn>
                <a:cxn ang="0">
                  <a:pos x="3" y="0"/>
                </a:cxn>
              </a:cxnLst>
              <a:rect l="0" t="0" r="0" b="0"/>
              <a:pathLst>
                <a:path w="3" h="1">
                  <a:moveTo>
                    <a:pt x="3" y="0"/>
                  </a:moveTo>
                  <a:lnTo>
                    <a:pt x="0" y="0"/>
                  </a:lnTo>
                  <a:lnTo>
                    <a:pt x="2" y="0"/>
                  </a:lnTo>
                  <a:lnTo>
                    <a:pt x="3"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 name="Freeform 537">
              <a:extLst>
                <a:ext uri="{FF2B5EF4-FFF2-40B4-BE49-F238E27FC236}">
                  <a16:creationId xmlns:a16="http://schemas.microsoft.com/office/drawing/2014/main" xmlns="" id="{6FFC2948-B942-4612-AAF2-5A3229185FD0}"/>
                </a:ext>
              </a:extLst>
            </p:cNvPr>
            <p:cNvSpPr/>
            <p:nvPr/>
          </p:nvSpPr>
          <p:spPr>
            <a:xfrm>
              <a:off x="4874" y="3075"/>
              <a:ext cx="3" cy="1"/>
            </a:xfrm>
            <a:custGeom>
              <a:avLst/>
              <a:gdLst/>
              <a:ahLst/>
              <a:cxnLst>
                <a:cxn ang="0">
                  <a:pos x="0" y="1"/>
                </a:cxn>
                <a:cxn ang="0">
                  <a:pos x="3" y="1"/>
                </a:cxn>
                <a:cxn ang="0">
                  <a:pos x="0" y="1"/>
                </a:cxn>
              </a:cxnLst>
              <a:rect l="0" t="0" r="0" b="0"/>
              <a:pathLst>
                <a:path w="4" h="1">
                  <a:moveTo>
                    <a:pt x="0" y="1"/>
                  </a:moveTo>
                  <a:cubicBezTo>
                    <a:pt x="4" y="1"/>
                    <a:pt x="4" y="1"/>
                    <a:pt x="4" y="1"/>
                  </a:cubicBezTo>
                  <a:cubicBezTo>
                    <a:pt x="4" y="0"/>
                    <a:pt x="2"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 name="Freeform 538">
              <a:extLst>
                <a:ext uri="{FF2B5EF4-FFF2-40B4-BE49-F238E27FC236}">
                  <a16:creationId xmlns:a16="http://schemas.microsoft.com/office/drawing/2014/main" xmlns="" id="{C418FCDD-9281-4BB7-927B-ED30A2818745}"/>
                </a:ext>
              </a:extLst>
            </p:cNvPr>
            <p:cNvSpPr/>
            <p:nvPr/>
          </p:nvSpPr>
          <p:spPr>
            <a:xfrm>
              <a:off x="4884" y="3069"/>
              <a:ext cx="1" cy="0"/>
            </a:xfrm>
            <a:custGeom>
              <a:avLst/>
              <a:gdLst/>
              <a:ahLst/>
              <a:cxnLst>
                <a:cxn ang="0">
                  <a:pos x="1" y="0"/>
                </a:cxn>
                <a:cxn ang="0">
                  <a:pos x="0" y="0"/>
                </a:cxn>
                <a:cxn ang="0">
                  <a:pos x="0" y="0"/>
                </a:cxn>
                <a:cxn ang="0">
                  <a:pos x="1" y="0"/>
                </a:cxn>
              </a:cxnLst>
              <a:rect l="0" t="0" r="0" b="0"/>
              <a:pathLst>
                <a:path w="2" h="1">
                  <a:moveTo>
                    <a:pt x="2" y="1"/>
                  </a:moveTo>
                  <a:cubicBezTo>
                    <a:pt x="1" y="0"/>
                    <a:pt x="1" y="0"/>
                    <a:pt x="1" y="0"/>
                  </a:cubicBezTo>
                  <a:cubicBezTo>
                    <a:pt x="0" y="1"/>
                    <a:pt x="0" y="1"/>
                    <a:pt x="0" y="1"/>
                  </a:cubicBezTo>
                  <a:cubicBezTo>
                    <a:pt x="1" y="1"/>
                    <a:pt x="2" y="1"/>
                    <a:pt x="2"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 name="Freeform 539">
              <a:extLst>
                <a:ext uri="{FF2B5EF4-FFF2-40B4-BE49-F238E27FC236}">
                  <a16:creationId xmlns:a16="http://schemas.microsoft.com/office/drawing/2014/main" xmlns="" id="{28D39FEB-1F33-427F-A9DD-3E18151D7FF9}"/>
                </a:ext>
              </a:extLst>
            </p:cNvPr>
            <p:cNvSpPr/>
            <p:nvPr/>
          </p:nvSpPr>
          <p:spPr>
            <a:xfrm>
              <a:off x="4871" y="3065"/>
              <a:ext cx="11" cy="3"/>
            </a:xfrm>
            <a:custGeom>
              <a:avLst/>
              <a:gdLst/>
              <a:ahLst/>
              <a:cxnLst>
                <a:cxn ang="0">
                  <a:pos x="0" y="0"/>
                </a:cxn>
                <a:cxn ang="0">
                  <a:pos x="0" y="2"/>
                </a:cxn>
                <a:cxn ang="0">
                  <a:pos x="10" y="3"/>
                </a:cxn>
                <a:cxn ang="0">
                  <a:pos x="4" y="1"/>
                </a:cxn>
                <a:cxn ang="0">
                  <a:pos x="4" y="0"/>
                </a:cxn>
                <a:cxn ang="0">
                  <a:pos x="0" y="0"/>
                </a:cxn>
              </a:cxnLst>
              <a:rect l="0" t="0" r="0" b="0"/>
              <a:pathLst>
                <a:path w="13" h="4">
                  <a:moveTo>
                    <a:pt x="0" y="0"/>
                  </a:moveTo>
                  <a:cubicBezTo>
                    <a:pt x="1" y="1"/>
                    <a:pt x="4" y="2"/>
                    <a:pt x="0" y="3"/>
                  </a:cubicBezTo>
                  <a:cubicBezTo>
                    <a:pt x="5" y="4"/>
                    <a:pt x="8" y="3"/>
                    <a:pt x="12" y="4"/>
                  </a:cubicBezTo>
                  <a:cubicBezTo>
                    <a:pt x="13" y="3"/>
                    <a:pt x="6" y="3"/>
                    <a:pt x="5" y="2"/>
                  </a:cubicBezTo>
                  <a:cubicBezTo>
                    <a:pt x="8" y="2"/>
                    <a:pt x="4" y="1"/>
                    <a:pt x="5" y="1"/>
                  </a:cubicBez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 name="Freeform 540">
              <a:extLst>
                <a:ext uri="{FF2B5EF4-FFF2-40B4-BE49-F238E27FC236}">
                  <a16:creationId xmlns:a16="http://schemas.microsoft.com/office/drawing/2014/main" xmlns="" id="{033C4AA0-28F2-4626-A890-D5BC02709125}"/>
                </a:ext>
              </a:extLst>
            </p:cNvPr>
            <p:cNvSpPr/>
            <p:nvPr/>
          </p:nvSpPr>
          <p:spPr>
            <a:xfrm>
              <a:off x="4874" y="3044"/>
              <a:ext cx="17" cy="22"/>
            </a:xfrm>
            <a:custGeom>
              <a:avLst/>
              <a:gdLst/>
              <a:ahLst/>
              <a:cxnLst>
                <a:cxn ang="0">
                  <a:pos x="8" y="18"/>
                </a:cxn>
                <a:cxn ang="0">
                  <a:pos x="8" y="17"/>
                </a:cxn>
                <a:cxn ang="0">
                  <a:pos x="10" y="18"/>
                </a:cxn>
                <a:cxn ang="0">
                  <a:pos x="12" y="18"/>
                </a:cxn>
                <a:cxn ang="0">
                  <a:pos x="10" y="17"/>
                </a:cxn>
                <a:cxn ang="0">
                  <a:pos x="10" y="16"/>
                </a:cxn>
                <a:cxn ang="0">
                  <a:pos x="6" y="14"/>
                </a:cxn>
                <a:cxn ang="0">
                  <a:pos x="13" y="16"/>
                </a:cxn>
                <a:cxn ang="0">
                  <a:pos x="4" y="13"/>
                </a:cxn>
                <a:cxn ang="0">
                  <a:pos x="8" y="12"/>
                </a:cxn>
                <a:cxn ang="0">
                  <a:pos x="8" y="13"/>
                </a:cxn>
                <a:cxn ang="0">
                  <a:pos x="8" y="12"/>
                </a:cxn>
                <a:cxn ang="0">
                  <a:pos x="12" y="13"/>
                </a:cxn>
                <a:cxn ang="0">
                  <a:pos x="12" y="12"/>
                </a:cxn>
                <a:cxn ang="0">
                  <a:pos x="15" y="13"/>
                </a:cxn>
                <a:cxn ang="0">
                  <a:pos x="13" y="9"/>
                </a:cxn>
                <a:cxn ang="0">
                  <a:pos x="16" y="10"/>
                </a:cxn>
                <a:cxn ang="0">
                  <a:pos x="8" y="6"/>
                </a:cxn>
                <a:cxn ang="0">
                  <a:pos x="10" y="5"/>
                </a:cxn>
                <a:cxn ang="0">
                  <a:pos x="14" y="8"/>
                </a:cxn>
                <a:cxn ang="0">
                  <a:pos x="12" y="7"/>
                </a:cxn>
                <a:cxn ang="0">
                  <a:pos x="17" y="9"/>
                </a:cxn>
                <a:cxn ang="0">
                  <a:pos x="12" y="4"/>
                </a:cxn>
                <a:cxn ang="0">
                  <a:pos x="13" y="4"/>
                </a:cxn>
                <a:cxn ang="0">
                  <a:pos x="8" y="0"/>
                </a:cxn>
                <a:cxn ang="0">
                  <a:pos x="5" y="4"/>
                </a:cxn>
                <a:cxn ang="0">
                  <a:pos x="8" y="8"/>
                </a:cxn>
                <a:cxn ang="0">
                  <a:pos x="4" y="6"/>
                </a:cxn>
                <a:cxn ang="0">
                  <a:pos x="8" y="8"/>
                </a:cxn>
                <a:cxn ang="0">
                  <a:pos x="4" y="7"/>
                </a:cxn>
                <a:cxn ang="0">
                  <a:pos x="8" y="9"/>
                </a:cxn>
                <a:cxn ang="0">
                  <a:pos x="2" y="7"/>
                </a:cxn>
                <a:cxn ang="0">
                  <a:pos x="1" y="16"/>
                </a:cxn>
                <a:cxn ang="0">
                  <a:pos x="5" y="17"/>
                </a:cxn>
                <a:cxn ang="0">
                  <a:pos x="4" y="19"/>
                </a:cxn>
                <a:cxn ang="0">
                  <a:pos x="8" y="20"/>
                </a:cxn>
                <a:cxn ang="0">
                  <a:pos x="0" y="19"/>
                </a:cxn>
                <a:cxn ang="0">
                  <a:pos x="1" y="20"/>
                </a:cxn>
                <a:cxn ang="0">
                  <a:pos x="3" y="20"/>
                </a:cxn>
                <a:cxn ang="0">
                  <a:pos x="1" y="21"/>
                </a:cxn>
                <a:cxn ang="0">
                  <a:pos x="10" y="21"/>
                </a:cxn>
                <a:cxn ang="0">
                  <a:pos x="14" y="20"/>
                </a:cxn>
                <a:cxn ang="0">
                  <a:pos x="8" y="18"/>
                </a:cxn>
              </a:cxnLst>
              <a:rect l="0" t="0" r="0" b="0"/>
              <a:pathLst>
                <a:path w="21" h="27">
                  <a:moveTo>
                    <a:pt x="11" y="23"/>
                  </a:moveTo>
                  <a:cubicBezTo>
                    <a:pt x="12" y="23"/>
                    <a:pt x="9" y="22"/>
                    <a:pt x="11" y="22"/>
                  </a:cubicBezTo>
                  <a:cubicBezTo>
                    <a:pt x="13" y="23"/>
                    <a:pt x="14" y="23"/>
                    <a:pt x="13" y="23"/>
                  </a:cubicBezTo>
                  <a:cubicBezTo>
                    <a:pt x="18" y="24"/>
                    <a:pt x="12" y="23"/>
                    <a:pt x="16" y="23"/>
                  </a:cubicBezTo>
                  <a:cubicBezTo>
                    <a:pt x="13" y="22"/>
                    <a:pt x="13" y="22"/>
                    <a:pt x="13" y="22"/>
                  </a:cubicBezTo>
                  <a:cubicBezTo>
                    <a:pt x="15" y="22"/>
                    <a:pt x="9" y="21"/>
                    <a:pt x="13" y="20"/>
                  </a:cubicBezTo>
                  <a:cubicBezTo>
                    <a:pt x="12" y="20"/>
                    <a:pt x="12" y="19"/>
                    <a:pt x="8" y="18"/>
                  </a:cubicBezTo>
                  <a:cubicBezTo>
                    <a:pt x="13" y="19"/>
                    <a:pt x="13" y="19"/>
                    <a:pt x="17" y="20"/>
                  </a:cubicBezTo>
                  <a:cubicBezTo>
                    <a:pt x="15" y="19"/>
                    <a:pt x="10" y="18"/>
                    <a:pt x="6" y="16"/>
                  </a:cubicBezTo>
                  <a:cubicBezTo>
                    <a:pt x="12" y="17"/>
                    <a:pt x="6" y="15"/>
                    <a:pt x="10" y="15"/>
                  </a:cubicBezTo>
                  <a:cubicBezTo>
                    <a:pt x="11" y="15"/>
                    <a:pt x="12" y="16"/>
                    <a:pt x="11" y="16"/>
                  </a:cubicBezTo>
                  <a:cubicBezTo>
                    <a:pt x="17" y="18"/>
                    <a:pt x="10" y="15"/>
                    <a:pt x="11" y="15"/>
                  </a:cubicBezTo>
                  <a:cubicBezTo>
                    <a:pt x="16" y="17"/>
                    <a:pt x="16" y="17"/>
                    <a:pt x="16" y="17"/>
                  </a:cubicBezTo>
                  <a:cubicBezTo>
                    <a:pt x="16" y="16"/>
                    <a:pt x="13" y="14"/>
                    <a:pt x="16" y="15"/>
                  </a:cubicBezTo>
                  <a:cubicBezTo>
                    <a:pt x="19" y="16"/>
                    <a:pt x="19" y="16"/>
                    <a:pt x="19" y="16"/>
                  </a:cubicBezTo>
                  <a:cubicBezTo>
                    <a:pt x="15" y="14"/>
                    <a:pt x="18" y="13"/>
                    <a:pt x="17" y="12"/>
                  </a:cubicBezTo>
                  <a:cubicBezTo>
                    <a:pt x="20" y="13"/>
                    <a:pt x="20" y="13"/>
                    <a:pt x="20" y="13"/>
                  </a:cubicBezTo>
                  <a:cubicBezTo>
                    <a:pt x="17" y="10"/>
                    <a:pt x="17" y="13"/>
                    <a:pt x="11" y="8"/>
                  </a:cubicBezTo>
                  <a:cubicBezTo>
                    <a:pt x="20" y="13"/>
                    <a:pt x="9" y="6"/>
                    <a:pt x="13" y="7"/>
                  </a:cubicBezTo>
                  <a:cubicBezTo>
                    <a:pt x="16" y="9"/>
                    <a:pt x="14" y="9"/>
                    <a:pt x="18" y="11"/>
                  </a:cubicBezTo>
                  <a:cubicBezTo>
                    <a:pt x="14" y="8"/>
                    <a:pt x="17" y="10"/>
                    <a:pt x="16" y="9"/>
                  </a:cubicBezTo>
                  <a:cubicBezTo>
                    <a:pt x="20" y="11"/>
                    <a:pt x="17" y="8"/>
                    <a:pt x="21" y="12"/>
                  </a:cubicBezTo>
                  <a:cubicBezTo>
                    <a:pt x="15" y="5"/>
                    <a:pt x="15" y="5"/>
                    <a:pt x="15" y="5"/>
                  </a:cubicBezTo>
                  <a:cubicBezTo>
                    <a:pt x="18" y="7"/>
                    <a:pt x="17" y="6"/>
                    <a:pt x="17" y="6"/>
                  </a:cubicBezTo>
                  <a:cubicBezTo>
                    <a:pt x="17" y="6"/>
                    <a:pt x="12" y="1"/>
                    <a:pt x="10" y="0"/>
                  </a:cubicBezTo>
                  <a:cubicBezTo>
                    <a:pt x="10" y="3"/>
                    <a:pt x="10" y="6"/>
                    <a:pt x="7" y="6"/>
                  </a:cubicBezTo>
                  <a:cubicBezTo>
                    <a:pt x="12" y="10"/>
                    <a:pt x="6" y="7"/>
                    <a:pt x="10" y="10"/>
                  </a:cubicBezTo>
                  <a:cubicBezTo>
                    <a:pt x="5" y="8"/>
                    <a:pt x="5" y="8"/>
                    <a:pt x="5" y="8"/>
                  </a:cubicBezTo>
                  <a:cubicBezTo>
                    <a:pt x="6" y="10"/>
                    <a:pt x="8" y="9"/>
                    <a:pt x="10" y="10"/>
                  </a:cubicBezTo>
                  <a:cubicBezTo>
                    <a:pt x="11" y="11"/>
                    <a:pt x="7" y="10"/>
                    <a:pt x="5" y="9"/>
                  </a:cubicBezTo>
                  <a:cubicBezTo>
                    <a:pt x="4" y="10"/>
                    <a:pt x="7" y="10"/>
                    <a:pt x="10" y="12"/>
                  </a:cubicBezTo>
                  <a:cubicBezTo>
                    <a:pt x="3" y="9"/>
                    <a:pt x="3" y="9"/>
                    <a:pt x="3" y="9"/>
                  </a:cubicBezTo>
                  <a:cubicBezTo>
                    <a:pt x="4" y="13"/>
                    <a:pt x="7" y="18"/>
                    <a:pt x="2" y="20"/>
                  </a:cubicBezTo>
                  <a:cubicBezTo>
                    <a:pt x="7" y="21"/>
                    <a:pt x="7" y="21"/>
                    <a:pt x="7" y="21"/>
                  </a:cubicBezTo>
                  <a:cubicBezTo>
                    <a:pt x="4" y="22"/>
                    <a:pt x="16" y="25"/>
                    <a:pt x="6" y="24"/>
                  </a:cubicBezTo>
                  <a:cubicBezTo>
                    <a:pt x="10" y="25"/>
                    <a:pt x="10" y="25"/>
                    <a:pt x="10" y="25"/>
                  </a:cubicBezTo>
                  <a:cubicBezTo>
                    <a:pt x="8" y="25"/>
                    <a:pt x="3" y="24"/>
                    <a:pt x="0" y="24"/>
                  </a:cubicBezTo>
                  <a:cubicBezTo>
                    <a:pt x="2" y="24"/>
                    <a:pt x="0" y="24"/>
                    <a:pt x="2" y="25"/>
                  </a:cubicBezTo>
                  <a:cubicBezTo>
                    <a:pt x="4" y="25"/>
                    <a:pt x="4" y="25"/>
                    <a:pt x="4" y="25"/>
                  </a:cubicBezTo>
                  <a:cubicBezTo>
                    <a:pt x="7" y="26"/>
                    <a:pt x="5" y="26"/>
                    <a:pt x="2" y="26"/>
                  </a:cubicBezTo>
                  <a:cubicBezTo>
                    <a:pt x="6" y="27"/>
                    <a:pt x="9" y="26"/>
                    <a:pt x="13" y="26"/>
                  </a:cubicBezTo>
                  <a:cubicBezTo>
                    <a:pt x="5" y="24"/>
                    <a:pt x="21" y="26"/>
                    <a:pt x="18" y="25"/>
                  </a:cubicBezTo>
                  <a:cubicBezTo>
                    <a:pt x="15" y="24"/>
                    <a:pt x="14" y="24"/>
                    <a:pt x="11" y="2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 name="Freeform 541">
              <a:extLst>
                <a:ext uri="{FF2B5EF4-FFF2-40B4-BE49-F238E27FC236}">
                  <a16:creationId xmlns:a16="http://schemas.microsoft.com/office/drawing/2014/main" xmlns="" id="{30B84863-0947-4EC2-A665-A896C15FEDFD}"/>
                </a:ext>
              </a:extLst>
            </p:cNvPr>
            <p:cNvSpPr/>
            <p:nvPr/>
          </p:nvSpPr>
          <p:spPr>
            <a:xfrm>
              <a:off x="4873" y="3063"/>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 name="Freeform 542">
              <a:extLst>
                <a:ext uri="{FF2B5EF4-FFF2-40B4-BE49-F238E27FC236}">
                  <a16:creationId xmlns:a16="http://schemas.microsoft.com/office/drawing/2014/main" xmlns="" id="{270153BA-7D4C-4287-ACF1-FA4E9C545948}"/>
                </a:ext>
              </a:extLst>
            </p:cNvPr>
            <p:cNvSpPr/>
            <p:nvPr/>
          </p:nvSpPr>
          <p:spPr>
            <a:xfrm>
              <a:off x="4887" y="3047"/>
              <a:ext cx="1" cy="2"/>
            </a:xfrm>
            <a:custGeom>
              <a:avLst/>
              <a:gdLst/>
              <a:ahLst/>
              <a:cxnLst>
                <a:cxn ang="0">
                  <a:pos x="1" y="2"/>
                </a:cxn>
                <a:cxn ang="0">
                  <a:pos x="1" y="1"/>
                </a:cxn>
                <a:cxn ang="0">
                  <a:pos x="1" y="2"/>
                </a:cxn>
              </a:cxnLst>
              <a:rect l="0" t="0" r="0" b="0"/>
              <a:pathLst>
                <a:path w="1" h="2">
                  <a:moveTo>
                    <a:pt x="1" y="2"/>
                  </a:moveTo>
                  <a:cubicBezTo>
                    <a:pt x="1" y="1"/>
                    <a:pt x="1" y="1"/>
                    <a:pt x="1" y="1"/>
                  </a:cubicBezTo>
                  <a:cubicBezTo>
                    <a:pt x="0" y="0"/>
                    <a:pt x="1" y="1"/>
                    <a:pt x="1" y="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 name="Rectangle 543">
              <a:extLst>
                <a:ext uri="{FF2B5EF4-FFF2-40B4-BE49-F238E27FC236}">
                  <a16:creationId xmlns:a16="http://schemas.microsoft.com/office/drawing/2014/main" xmlns="" id="{C8FC1536-A32B-46DF-BEF2-E9C2E8A7EB0E}"/>
                </a:ext>
              </a:extLst>
            </p:cNvPr>
            <p:cNvSpPr/>
            <p:nvPr/>
          </p:nvSpPr>
          <p:spPr>
            <a:xfrm>
              <a:off x="4876" y="3065"/>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13" name="Freeform 544">
              <a:extLst>
                <a:ext uri="{FF2B5EF4-FFF2-40B4-BE49-F238E27FC236}">
                  <a16:creationId xmlns:a16="http://schemas.microsoft.com/office/drawing/2014/main" xmlns="" id="{84A100D3-FB15-4FA7-9CC6-67005712CE94}"/>
                </a:ext>
              </a:extLst>
            </p:cNvPr>
            <p:cNvSpPr/>
            <p:nvPr/>
          </p:nvSpPr>
          <p:spPr>
            <a:xfrm>
              <a:off x="4883" y="3066"/>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 name="Freeform 545">
              <a:extLst>
                <a:ext uri="{FF2B5EF4-FFF2-40B4-BE49-F238E27FC236}">
                  <a16:creationId xmlns:a16="http://schemas.microsoft.com/office/drawing/2014/main" xmlns="" id="{0023349F-B7F5-49FD-8F12-16F27B53911E}"/>
                </a:ext>
              </a:extLst>
            </p:cNvPr>
            <p:cNvSpPr/>
            <p:nvPr/>
          </p:nvSpPr>
          <p:spPr>
            <a:xfrm>
              <a:off x="4892" y="3048"/>
              <a:ext cx="1" cy="2"/>
            </a:xfrm>
            <a:custGeom>
              <a:avLst/>
              <a:gdLst/>
              <a:ahLst/>
              <a:cxnLst>
                <a:cxn ang="0">
                  <a:pos x="1" y="2"/>
                </a:cxn>
                <a:cxn ang="0">
                  <a:pos x="0" y="0"/>
                </a:cxn>
                <a:cxn ang="0">
                  <a:pos x="1" y="2"/>
                </a:cxn>
              </a:cxnLst>
              <a:rect l="0" t="0" r="0" b="0"/>
              <a:pathLst>
                <a:path w="1" h="2">
                  <a:moveTo>
                    <a:pt x="1" y="2"/>
                  </a:moveTo>
                  <a:lnTo>
                    <a:pt x="0" y="0"/>
                  </a:lnTo>
                  <a:lnTo>
                    <a:pt x="1" y="2"/>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 name="Freeform 546">
              <a:extLst>
                <a:ext uri="{FF2B5EF4-FFF2-40B4-BE49-F238E27FC236}">
                  <a16:creationId xmlns:a16="http://schemas.microsoft.com/office/drawing/2014/main" xmlns="" id="{84426C5C-1486-4CE1-903B-ADE0785DF1F5}"/>
                </a:ext>
              </a:extLst>
            </p:cNvPr>
            <p:cNvSpPr/>
            <p:nvPr/>
          </p:nvSpPr>
          <p:spPr>
            <a:xfrm>
              <a:off x="4883" y="3035"/>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 name="Freeform 547">
              <a:extLst>
                <a:ext uri="{FF2B5EF4-FFF2-40B4-BE49-F238E27FC236}">
                  <a16:creationId xmlns:a16="http://schemas.microsoft.com/office/drawing/2014/main" xmlns="" id="{540E52C3-6E65-4B99-97DC-1117C6140497}"/>
                </a:ext>
              </a:extLst>
            </p:cNvPr>
            <p:cNvSpPr/>
            <p:nvPr/>
          </p:nvSpPr>
          <p:spPr>
            <a:xfrm>
              <a:off x="4853" y="3023"/>
              <a:ext cx="42" cy="28"/>
            </a:xfrm>
            <a:custGeom>
              <a:avLst/>
              <a:gdLst/>
              <a:ahLst/>
              <a:cxnLst>
                <a:cxn ang="0">
                  <a:pos x="9" y="8"/>
                </a:cxn>
                <a:cxn ang="0">
                  <a:pos x="4" y="9"/>
                </a:cxn>
                <a:cxn ang="0">
                  <a:pos x="2" y="12"/>
                </a:cxn>
                <a:cxn ang="0">
                  <a:pos x="6" y="13"/>
                </a:cxn>
                <a:cxn ang="0">
                  <a:pos x="9" y="16"/>
                </a:cxn>
                <a:cxn ang="0">
                  <a:pos x="11" y="20"/>
                </a:cxn>
                <a:cxn ang="0">
                  <a:pos x="18" y="19"/>
                </a:cxn>
                <a:cxn ang="0">
                  <a:pos x="18" y="20"/>
                </a:cxn>
                <a:cxn ang="0">
                  <a:pos x="19" y="23"/>
                </a:cxn>
                <a:cxn ang="0">
                  <a:pos x="23" y="16"/>
                </a:cxn>
                <a:cxn ang="0">
                  <a:pos x="24" y="16"/>
                </a:cxn>
                <a:cxn ang="0">
                  <a:pos x="25" y="20"/>
                </a:cxn>
                <a:cxn ang="0">
                  <a:pos x="28" y="20"/>
                </a:cxn>
                <a:cxn ang="0">
                  <a:pos x="30" y="21"/>
                </a:cxn>
                <a:cxn ang="0">
                  <a:pos x="32" y="19"/>
                </a:cxn>
                <a:cxn ang="0">
                  <a:pos x="33" y="16"/>
                </a:cxn>
                <a:cxn ang="0">
                  <a:pos x="34" y="20"/>
                </a:cxn>
                <a:cxn ang="0">
                  <a:pos x="35" y="18"/>
                </a:cxn>
                <a:cxn ang="0">
                  <a:pos x="32" y="23"/>
                </a:cxn>
                <a:cxn ang="0">
                  <a:pos x="35" y="21"/>
                </a:cxn>
                <a:cxn ang="0">
                  <a:pos x="33" y="20"/>
                </a:cxn>
                <a:cxn ang="0">
                  <a:pos x="41" y="26"/>
                </a:cxn>
                <a:cxn ang="0">
                  <a:pos x="42" y="26"/>
                </a:cxn>
                <a:cxn ang="0">
                  <a:pos x="41" y="24"/>
                </a:cxn>
                <a:cxn ang="0">
                  <a:pos x="41" y="24"/>
                </a:cxn>
                <a:cxn ang="0">
                  <a:pos x="41" y="24"/>
                </a:cxn>
                <a:cxn ang="0">
                  <a:pos x="34" y="12"/>
                </a:cxn>
                <a:cxn ang="0">
                  <a:pos x="34" y="12"/>
                </a:cxn>
                <a:cxn ang="0">
                  <a:pos x="33" y="12"/>
                </a:cxn>
                <a:cxn ang="0">
                  <a:pos x="33" y="12"/>
                </a:cxn>
                <a:cxn ang="0">
                  <a:pos x="32" y="10"/>
                </a:cxn>
                <a:cxn ang="0">
                  <a:pos x="30" y="10"/>
                </a:cxn>
                <a:cxn ang="0">
                  <a:pos x="29" y="12"/>
                </a:cxn>
                <a:cxn ang="0">
                  <a:pos x="29" y="12"/>
                </a:cxn>
                <a:cxn ang="0">
                  <a:pos x="28" y="12"/>
                </a:cxn>
                <a:cxn ang="0">
                  <a:pos x="28" y="12"/>
                </a:cxn>
                <a:cxn ang="0">
                  <a:pos x="26" y="14"/>
                </a:cxn>
                <a:cxn ang="0">
                  <a:pos x="26" y="10"/>
                </a:cxn>
                <a:cxn ang="0">
                  <a:pos x="25" y="10"/>
                </a:cxn>
                <a:cxn ang="0">
                  <a:pos x="23" y="14"/>
                </a:cxn>
                <a:cxn ang="0">
                  <a:pos x="21" y="14"/>
                </a:cxn>
                <a:cxn ang="0">
                  <a:pos x="17" y="15"/>
                </a:cxn>
                <a:cxn ang="0">
                  <a:pos x="17" y="13"/>
                </a:cxn>
                <a:cxn ang="0">
                  <a:pos x="14" y="12"/>
                </a:cxn>
                <a:cxn ang="0">
                  <a:pos x="11" y="16"/>
                </a:cxn>
                <a:cxn ang="0">
                  <a:pos x="16" y="10"/>
                </a:cxn>
              </a:cxnLst>
              <a:rect l="0" t="0" r="0" b="0"/>
              <a:pathLst>
                <a:path w="51" h="35">
                  <a:moveTo>
                    <a:pt x="19" y="10"/>
                  </a:moveTo>
                  <a:cubicBezTo>
                    <a:pt x="17" y="10"/>
                    <a:pt x="16" y="10"/>
                    <a:pt x="12" y="11"/>
                  </a:cubicBezTo>
                  <a:cubicBezTo>
                    <a:pt x="14" y="10"/>
                    <a:pt x="14" y="10"/>
                    <a:pt x="14" y="10"/>
                  </a:cubicBezTo>
                  <a:cubicBezTo>
                    <a:pt x="13" y="10"/>
                    <a:pt x="9" y="10"/>
                    <a:pt x="5" y="12"/>
                  </a:cubicBezTo>
                  <a:cubicBezTo>
                    <a:pt x="7" y="12"/>
                    <a:pt x="7" y="12"/>
                    <a:pt x="7" y="12"/>
                  </a:cubicBezTo>
                  <a:cubicBezTo>
                    <a:pt x="11" y="11"/>
                    <a:pt x="4" y="14"/>
                    <a:pt x="3" y="15"/>
                  </a:cubicBezTo>
                  <a:cubicBezTo>
                    <a:pt x="5" y="16"/>
                    <a:pt x="13" y="13"/>
                    <a:pt x="11" y="14"/>
                  </a:cubicBezTo>
                  <a:cubicBezTo>
                    <a:pt x="12" y="15"/>
                    <a:pt x="10" y="16"/>
                    <a:pt x="8" y="17"/>
                  </a:cubicBezTo>
                  <a:cubicBezTo>
                    <a:pt x="8" y="18"/>
                    <a:pt x="14" y="15"/>
                    <a:pt x="15" y="15"/>
                  </a:cubicBezTo>
                  <a:cubicBezTo>
                    <a:pt x="0" y="25"/>
                    <a:pt x="20" y="14"/>
                    <a:pt x="12" y="21"/>
                  </a:cubicBezTo>
                  <a:cubicBezTo>
                    <a:pt x="14" y="21"/>
                    <a:pt x="14" y="23"/>
                    <a:pt x="17" y="21"/>
                  </a:cubicBezTo>
                  <a:cubicBezTo>
                    <a:pt x="13" y="24"/>
                    <a:pt x="17" y="23"/>
                    <a:pt x="14" y="26"/>
                  </a:cubicBezTo>
                  <a:cubicBezTo>
                    <a:pt x="20" y="18"/>
                    <a:pt x="14" y="32"/>
                    <a:pt x="22" y="21"/>
                  </a:cubicBezTo>
                  <a:cubicBezTo>
                    <a:pt x="21" y="25"/>
                    <a:pt x="22" y="21"/>
                    <a:pt x="22" y="24"/>
                  </a:cubicBezTo>
                  <a:cubicBezTo>
                    <a:pt x="21" y="25"/>
                    <a:pt x="21" y="25"/>
                    <a:pt x="21" y="25"/>
                  </a:cubicBezTo>
                  <a:cubicBezTo>
                    <a:pt x="20" y="28"/>
                    <a:pt x="24" y="21"/>
                    <a:pt x="22" y="26"/>
                  </a:cubicBezTo>
                  <a:cubicBezTo>
                    <a:pt x="23" y="28"/>
                    <a:pt x="24" y="23"/>
                    <a:pt x="26" y="20"/>
                  </a:cubicBezTo>
                  <a:cubicBezTo>
                    <a:pt x="26" y="22"/>
                    <a:pt x="25" y="24"/>
                    <a:pt x="24" y="29"/>
                  </a:cubicBezTo>
                  <a:cubicBezTo>
                    <a:pt x="26" y="24"/>
                    <a:pt x="26" y="27"/>
                    <a:pt x="27" y="24"/>
                  </a:cubicBezTo>
                  <a:cubicBezTo>
                    <a:pt x="27" y="23"/>
                    <a:pt x="27" y="22"/>
                    <a:pt x="28" y="20"/>
                  </a:cubicBezTo>
                  <a:cubicBezTo>
                    <a:pt x="29" y="21"/>
                    <a:pt x="30" y="16"/>
                    <a:pt x="32" y="15"/>
                  </a:cubicBezTo>
                  <a:cubicBezTo>
                    <a:pt x="31" y="21"/>
                    <a:pt x="31" y="15"/>
                    <a:pt x="30" y="20"/>
                  </a:cubicBezTo>
                  <a:cubicBezTo>
                    <a:pt x="29" y="23"/>
                    <a:pt x="28" y="23"/>
                    <a:pt x="26" y="27"/>
                  </a:cubicBezTo>
                  <a:cubicBezTo>
                    <a:pt x="27" y="28"/>
                    <a:pt x="29" y="27"/>
                    <a:pt x="31" y="25"/>
                  </a:cubicBezTo>
                  <a:cubicBezTo>
                    <a:pt x="31" y="26"/>
                    <a:pt x="30" y="28"/>
                    <a:pt x="30" y="28"/>
                  </a:cubicBezTo>
                  <a:cubicBezTo>
                    <a:pt x="31" y="32"/>
                    <a:pt x="33" y="22"/>
                    <a:pt x="34" y="25"/>
                  </a:cubicBezTo>
                  <a:cubicBezTo>
                    <a:pt x="33" y="29"/>
                    <a:pt x="33" y="29"/>
                    <a:pt x="33" y="29"/>
                  </a:cubicBezTo>
                  <a:cubicBezTo>
                    <a:pt x="34" y="24"/>
                    <a:pt x="36" y="30"/>
                    <a:pt x="37" y="27"/>
                  </a:cubicBezTo>
                  <a:cubicBezTo>
                    <a:pt x="37" y="23"/>
                    <a:pt x="37" y="23"/>
                    <a:pt x="37" y="23"/>
                  </a:cubicBezTo>
                  <a:cubicBezTo>
                    <a:pt x="37" y="32"/>
                    <a:pt x="38" y="18"/>
                    <a:pt x="39" y="24"/>
                  </a:cubicBezTo>
                  <a:cubicBezTo>
                    <a:pt x="39" y="19"/>
                    <a:pt x="40" y="16"/>
                    <a:pt x="40" y="15"/>
                  </a:cubicBezTo>
                  <a:cubicBezTo>
                    <a:pt x="41" y="20"/>
                    <a:pt x="41" y="20"/>
                    <a:pt x="41" y="20"/>
                  </a:cubicBezTo>
                  <a:cubicBezTo>
                    <a:pt x="39" y="17"/>
                    <a:pt x="40" y="26"/>
                    <a:pt x="40" y="29"/>
                  </a:cubicBezTo>
                  <a:cubicBezTo>
                    <a:pt x="40" y="26"/>
                    <a:pt x="42" y="29"/>
                    <a:pt x="42" y="25"/>
                  </a:cubicBezTo>
                  <a:cubicBezTo>
                    <a:pt x="42" y="29"/>
                    <a:pt x="42" y="29"/>
                    <a:pt x="42" y="29"/>
                  </a:cubicBezTo>
                  <a:cubicBezTo>
                    <a:pt x="43" y="30"/>
                    <a:pt x="42" y="19"/>
                    <a:pt x="43" y="23"/>
                  </a:cubicBezTo>
                  <a:cubicBezTo>
                    <a:pt x="44" y="27"/>
                    <a:pt x="44" y="27"/>
                    <a:pt x="44" y="27"/>
                  </a:cubicBezTo>
                  <a:cubicBezTo>
                    <a:pt x="41" y="20"/>
                    <a:pt x="36" y="24"/>
                    <a:pt x="40" y="29"/>
                  </a:cubicBezTo>
                  <a:cubicBezTo>
                    <a:pt x="42" y="30"/>
                    <a:pt x="47" y="34"/>
                    <a:pt x="49" y="35"/>
                  </a:cubicBezTo>
                  <a:cubicBezTo>
                    <a:pt x="47" y="33"/>
                    <a:pt x="44" y="30"/>
                    <a:pt x="43" y="27"/>
                  </a:cubicBezTo>
                  <a:cubicBezTo>
                    <a:pt x="47" y="31"/>
                    <a:pt x="47" y="31"/>
                    <a:pt x="47" y="31"/>
                  </a:cubicBezTo>
                  <a:cubicBezTo>
                    <a:pt x="44" y="28"/>
                    <a:pt x="44" y="26"/>
                    <a:pt x="41" y="25"/>
                  </a:cubicBezTo>
                  <a:cubicBezTo>
                    <a:pt x="40" y="22"/>
                    <a:pt x="45" y="27"/>
                    <a:pt x="43" y="25"/>
                  </a:cubicBezTo>
                  <a:cubicBezTo>
                    <a:pt x="47" y="29"/>
                    <a:pt x="47" y="29"/>
                    <a:pt x="50" y="33"/>
                  </a:cubicBezTo>
                  <a:cubicBezTo>
                    <a:pt x="48" y="30"/>
                    <a:pt x="48" y="30"/>
                    <a:pt x="48" y="30"/>
                  </a:cubicBezTo>
                  <a:cubicBezTo>
                    <a:pt x="50" y="32"/>
                    <a:pt x="50" y="31"/>
                    <a:pt x="51" y="33"/>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50" y="31"/>
                    <a:pt x="50" y="31"/>
                    <a:pt x="50" y="31"/>
                  </a:cubicBezTo>
                  <a:cubicBezTo>
                    <a:pt x="34" y="0"/>
                    <a:pt x="46" y="22"/>
                    <a:pt x="42" y="15"/>
                  </a:cubicBezTo>
                  <a:cubicBezTo>
                    <a:pt x="42" y="15"/>
                    <a:pt x="42" y="15"/>
                    <a:pt x="42" y="15"/>
                  </a:cubicBezTo>
                  <a:cubicBezTo>
                    <a:pt x="42" y="15"/>
                    <a:pt x="42" y="15"/>
                    <a:pt x="42" y="15"/>
                  </a:cubicBezTo>
                  <a:cubicBezTo>
                    <a:pt x="42" y="16"/>
                    <a:pt x="42" y="16"/>
                    <a:pt x="42" y="16"/>
                  </a:cubicBezTo>
                  <a:cubicBezTo>
                    <a:pt x="42" y="16"/>
                    <a:pt x="42" y="16"/>
                    <a:pt x="42" y="16"/>
                  </a:cubicBezTo>
                  <a:cubicBezTo>
                    <a:pt x="41" y="15"/>
                    <a:pt x="41" y="15"/>
                    <a:pt x="41" y="15"/>
                  </a:cubicBezTo>
                  <a:cubicBezTo>
                    <a:pt x="41" y="14"/>
                    <a:pt x="40" y="12"/>
                    <a:pt x="40" y="14"/>
                  </a:cubicBezTo>
                  <a:cubicBezTo>
                    <a:pt x="41" y="15"/>
                    <a:pt x="41" y="15"/>
                    <a:pt x="41" y="15"/>
                  </a:cubicBezTo>
                  <a:cubicBezTo>
                    <a:pt x="41" y="18"/>
                    <a:pt x="41" y="17"/>
                    <a:pt x="41" y="18"/>
                  </a:cubicBezTo>
                  <a:cubicBezTo>
                    <a:pt x="40" y="14"/>
                    <a:pt x="40" y="15"/>
                    <a:pt x="39" y="13"/>
                  </a:cubicBezTo>
                  <a:cubicBezTo>
                    <a:pt x="39" y="15"/>
                    <a:pt x="39" y="21"/>
                    <a:pt x="39" y="21"/>
                  </a:cubicBezTo>
                  <a:cubicBezTo>
                    <a:pt x="39" y="15"/>
                    <a:pt x="38" y="18"/>
                    <a:pt x="37" y="13"/>
                  </a:cubicBezTo>
                  <a:cubicBezTo>
                    <a:pt x="37" y="18"/>
                    <a:pt x="36" y="15"/>
                    <a:pt x="36" y="18"/>
                  </a:cubicBezTo>
                  <a:cubicBezTo>
                    <a:pt x="36" y="19"/>
                    <a:pt x="35" y="19"/>
                    <a:pt x="36" y="16"/>
                  </a:cubicBezTo>
                  <a:cubicBezTo>
                    <a:pt x="36" y="15"/>
                    <a:pt x="36" y="15"/>
                    <a:pt x="36" y="15"/>
                  </a:cubicBezTo>
                  <a:cubicBezTo>
                    <a:pt x="36" y="15"/>
                    <a:pt x="36" y="15"/>
                    <a:pt x="36" y="15"/>
                  </a:cubicBezTo>
                  <a:cubicBezTo>
                    <a:pt x="36" y="13"/>
                    <a:pt x="36" y="13"/>
                    <a:pt x="36" y="13"/>
                  </a:cubicBezTo>
                  <a:cubicBezTo>
                    <a:pt x="35" y="13"/>
                    <a:pt x="35" y="17"/>
                    <a:pt x="35" y="15"/>
                  </a:cubicBezTo>
                  <a:cubicBezTo>
                    <a:pt x="35" y="13"/>
                    <a:pt x="35" y="13"/>
                    <a:pt x="35" y="13"/>
                  </a:cubicBezTo>
                  <a:cubicBezTo>
                    <a:pt x="35" y="12"/>
                    <a:pt x="34" y="21"/>
                    <a:pt x="34" y="16"/>
                  </a:cubicBezTo>
                  <a:cubicBezTo>
                    <a:pt x="33" y="18"/>
                    <a:pt x="32" y="18"/>
                    <a:pt x="32" y="24"/>
                  </a:cubicBezTo>
                  <a:cubicBezTo>
                    <a:pt x="32" y="22"/>
                    <a:pt x="33" y="17"/>
                    <a:pt x="32" y="18"/>
                  </a:cubicBezTo>
                  <a:cubicBezTo>
                    <a:pt x="31" y="23"/>
                    <a:pt x="32" y="16"/>
                    <a:pt x="30" y="19"/>
                  </a:cubicBezTo>
                  <a:cubicBezTo>
                    <a:pt x="32" y="14"/>
                    <a:pt x="31" y="18"/>
                    <a:pt x="32" y="13"/>
                  </a:cubicBezTo>
                  <a:cubicBezTo>
                    <a:pt x="33" y="11"/>
                    <a:pt x="31" y="17"/>
                    <a:pt x="30" y="16"/>
                  </a:cubicBezTo>
                  <a:cubicBezTo>
                    <a:pt x="31" y="13"/>
                    <a:pt x="31" y="13"/>
                    <a:pt x="31" y="13"/>
                  </a:cubicBezTo>
                  <a:cubicBezTo>
                    <a:pt x="30" y="14"/>
                    <a:pt x="29" y="18"/>
                    <a:pt x="30" y="14"/>
                  </a:cubicBezTo>
                  <a:cubicBezTo>
                    <a:pt x="29" y="18"/>
                    <a:pt x="29" y="18"/>
                    <a:pt x="29" y="18"/>
                  </a:cubicBezTo>
                  <a:cubicBezTo>
                    <a:pt x="29" y="16"/>
                    <a:pt x="28" y="16"/>
                    <a:pt x="29" y="13"/>
                  </a:cubicBezTo>
                  <a:cubicBezTo>
                    <a:pt x="26" y="18"/>
                    <a:pt x="26" y="18"/>
                    <a:pt x="26" y="18"/>
                  </a:cubicBezTo>
                  <a:cubicBezTo>
                    <a:pt x="28" y="12"/>
                    <a:pt x="25" y="17"/>
                    <a:pt x="20" y="22"/>
                  </a:cubicBezTo>
                  <a:cubicBezTo>
                    <a:pt x="20" y="21"/>
                    <a:pt x="20" y="20"/>
                    <a:pt x="21" y="19"/>
                  </a:cubicBezTo>
                  <a:cubicBezTo>
                    <a:pt x="23" y="17"/>
                    <a:pt x="23" y="17"/>
                    <a:pt x="23" y="17"/>
                  </a:cubicBezTo>
                  <a:cubicBezTo>
                    <a:pt x="23" y="16"/>
                    <a:pt x="25" y="13"/>
                    <a:pt x="21" y="17"/>
                  </a:cubicBezTo>
                  <a:cubicBezTo>
                    <a:pt x="20" y="18"/>
                    <a:pt x="23" y="14"/>
                    <a:pt x="24" y="13"/>
                  </a:cubicBezTo>
                  <a:cubicBezTo>
                    <a:pt x="18" y="18"/>
                    <a:pt x="27" y="8"/>
                    <a:pt x="17" y="15"/>
                  </a:cubicBezTo>
                  <a:cubicBezTo>
                    <a:pt x="18" y="15"/>
                    <a:pt x="16" y="18"/>
                    <a:pt x="17" y="18"/>
                  </a:cubicBezTo>
                  <a:cubicBezTo>
                    <a:pt x="16" y="19"/>
                    <a:pt x="15" y="21"/>
                    <a:pt x="14" y="21"/>
                  </a:cubicBezTo>
                  <a:cubicBezTo>
                    <a:pt x="13" y="20"/>
                    <a:pt x="16" y="17"/>
                    <a:pt x="14" y="17"/>
                  </a:cubicBezTo>
                  <a:cubicBezTo>
                    <a:pt x="20" y="13"/>
                    <a:pt x="20" y="13"/>
                    <a:pt x="20" y="13"/>
                  </a:cubicBezTo>
                  <a:cubicBezTo>
                    <a:pt x="26" y="8"/>
                    <a:pt x="10" y="16"/>
                    <a:pt x="19" y="1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 name="Freeform 548">
              <a:extLst>
                <a:ext uri="{FF2B5EF4-FFF2-40B4-BE49-F238E27FC236}">
                  <a16:creationId xmlns:a16="http://schemas.microsoft.com/office/drawing/2014/main" xmlns="" id="{49CDEBB3-9907-4757-8F5E-E5DC8A75F563}"/>
                </a:ext>
              </a:extLst>
            </p:cNvPr>
            <p:cNvSpPr/>
            <p:nvPr/>
          </p:nvSpPr>
          <p:spPr>
            <a:xfrm>
              <a:off x="4873" y="3034"/>
              <a:ext cx="2" cy="2"/>
            </a:xfrm>
            <a:custGeom>
              <a:avLst/>
              <a:gdLst/>
              <a:ahLst/>
              <a:cxnLst>
                <a:cxn ang="0">
                  <a:pos x="0" y="2"/>
                </a:cxn>
                <a:cxn ang="0">
                  <a:pos x="2" y="0"/>
                </a:cxn>
                <a:cxn ang="0">
                  <a:pos x="0" y="2"/>
                </a:cxn>
                <a:cxn ang="0">
                  <a:pos x="0" y="2"/>
                </a:cxn>
              </a:cxnLst>
              <a:rect l="0" t="0" r="0" b="0"/>
              <a:pathLst>
                <a:path w="2" h="3">
                  <a:moveTo>
                    <a:pt x="0" y="3"/>
                  </a:moveTo>
                  <a:cubicBezTo>
                    <a:pt x="2" y="0"/>
                    <a:pt x="2" y="0"/>
                    <a:pt x="2" y="0"/>
                  </a:cubicBezTo>
                  <a:cubicBezTo>
                    <a:pt x="0" y="3"/>
                    <a:pt x="0" y="3"/>
                    <a:pt x="0" y="3"/>
                  </a:cubicBezTo>
                  <a:cubicBezTo>
                    <a:pt x="1" y="2"/>
                    <a:pt x="1" y="2"/>
                    <a:pt x="0"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 name="Freeform 549">
              <a:extLst>
                <a:ext uri="{FF2B5EF4-FFF2-40B4-BE49-F238E27FC236}">
                  <a16:creationId xmlns:a16="http://schemas.microsoft.com/office/drawing/2014/main" xmlns="" id="{9AA8E747-C582-42CA-AA2E-7BF8E865949C}"/>
                </a:ext>
              </a:extLst>
            </p:cNvPr>
            <p:cNvSpPr/>
            <p:nvPr/>
          </p:nvSpPr>
          <p:spPr>
            <a:xfrm>
              <a:off x="4872" y="3036"/>
              <a:ext cx="1" cy="1"/>
            </a:xfrm>
            <a:custGeom>
              <a:avLst/>
              <a:gdLst/>
              <a:ahLst/>
              <a:cxnLst>
                <a:cxn ang="0">
                  <a:pos x="1" y="0"/>
                </a:cxn>
                <a:cxn ang="0">
                  <a:pos x="0" y="1"/>
                </a:cxn>
                <a:cxn ang="0">
                  <a:pos x="1" y="0"/>
                </a:cxn>
                <a:cxn ang="0">
                  <a:pos x="1" y="0"/>
                </a:cxn>
              </a:cxnLst>
              <a:rect l="0" t="0" r="0" b="0"/>
              <a:pathLst>
                <a:path w="1" h="1">
                  <a:moveTo>
                    <a:pt x="1" y="0"/>
                  </a:moveTo>
                  <a:lnTo>
                    <a:pt x="0" y="1"/>
                  </a:lnTo>
                  <a:lnTo>
                    <a:pt x="1" y="0"/>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 name="Freeform 550">
              <a:extLst>
                <a:ext uri="{FF2B5EF4-FFF2-40B4-BE49-F238E27FC236}">
                  <a16:creationId xmlns:a16="http://schemas.microsoft.com/office/drawing/2014/main" xmlns="" id="{71769B1B-9822-4250-AE95-0144E86F66FF}"/>
                </a:ext>
              </a:extLst>
            </p:cNvPr>
            <p:cNvSpPr/>
            <p:nvPr/>
          </p:nvSpPr>
          <p:spPr>
            <a:xfrm>
              <a:off x="4866" y="3029"/>
              <a:ext cx="1" cy="1"/>
            </a:xfrm>
            <a:custGeom>
              <a:avLst/>
              <a:gdLst/>
              <a:ahLst/>
              <a:cxnLst>
                <a:cxn ang="0">
                  <a:pos x="1" y="0"/>
                </a:cxn>
                <a:cxn ang="0">
                  <a:pos x="0" y="0"/>
                </a:cxn>
                <a:cxn ang="0">
                  <a:pos x="1" y="0"/>
                </a:cxn>
              </a:cxnLst>
              <a:rect l="0" t="0" r="0" b="0"/>
              <a:pathLst>
                <a:path w="2" h="1">
                  <a:moveTo>
                    <a:pt x="2" y="0"/>
                  </a:moveTo>
                  <a:cubicBezTo>
                    <a:pt x="2" y="0"/>
                    <a:pt x="2" y="0"/>
                    <a:pt x="1" y="0"/>
                  </a:cubicBezTo>
                  <a:cubicBezTo>
                    <a:pt x="1" y="0"/>
                    <a:pt x="0" y="1"/>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 name="Freeform 551">
              <a:extLst>
                <a:ext uri="{FF2B5EF4-FFF2-40B4-BE49-F238E27FC236}">
                  <a16:creationId xmlns:a16="http://schemas.microsoft.com/office/drawing/2014/main" xmlns="" id="{58D84C2C-6173-412D-9F69-1AC989509BE4}"/>
                </a:ext>
              </a:extLst>
            </p:cNvPr>
            <p:cNvSpPr/>
            <p:nvPr/>
          </p:nvSpPr>
          <p:spPr>
            <a:xfrm>
              <a:off x="4864" y="3029"/>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 name="Freeform 552">
              <a:extLst>
                <a:ext uri="{FF2B5EF4-FFF2-40B4-BE49-F238E27FC236}">
                  <a16:creationId xmlns:a16="http://schemas.microsoft.com/office/drawing/2014/main" xmlns="" id="{CC38ECDF-718A-4352-8A13-8BD09E582B4A}"/>
                </a:ext>
              </a:extLst>
            </p:cNvPr>
            <p:cNvSpPr/>
            <p:nvPr/>
          </p:nvSpPr>
          <p:spPr>
            <a:xfrm>
              <a:off x="4847" y="3008"/>
              <a:ext cx="21" cy="25"/>
            </a:xfrm>
            <a:custGeom>
              <a:avLst/>
              <a:gdLst/>
              <a:ahLst/>
              <a:cxnLst>
                <a:cxn ang="0">
                  <a:pos x="12" y="5"/>
                </a:cxn>
                <a:cxn ang="0">
                  <a:pos x="8" y="4"/>
                </a:cxn>
                <a:cxn ang="0">
                  <a:pos x="12" y="3"/>
                </a:cxn>
                <a:cxn ang="0">
                  <a:pos x="6" y="0"/>
                </a:cxn>
                <a:cxn ang="0">
                  <a:pos x="8" y="12"/>
                </a:cxn>
                <a:cxn ang="0">
                  <a:pos x="5" y="11"/>
                </a:cxn>
                <a:cxn ang="0">
                  <a:pos x="9" y="15"/>
                </a:cxn>
                <a:cxn ang="0">
                  <a:pos x="4" y="15"/>
                </a:cxn>
                <a:cxn ang="0">
                  <a:pos x="7" y="19"/>
                </a:cxn>
                <a:cxn ang="0">
                  <a:pos x="8" y="18"/>
                </a:cxn>
                <a:cxn ang="0">
                  <a:pos x="8" y="19"/>
                </a:cxn>
                <a:cxn ang="0">
                  <a:pos x="9" y="19"/>
                </a:cxn>
                <a:cxn ang="0">
                  <a:pos x="9" y="20"/>
                </a:cxn>
                <a:cxn ang="0">
                  <a:pos x="8" y="20"/>
                </a:cxn>
                <a:cxn ang="0">
                  <a:pos x="10" y="20"/>
                </a:cxn>
                <a:cxn ang="0">
                  <a:pos x="8" y="21"/>
                </a:cxn>
                <a:cxn ang="0">
                  <a:pos x="12" y="23"/>
                </a:cxn>
                <a:cxn ang="0">
                  <a:pos x="16" y="22"/>
                </a:cxn>
                <a:cxn ang="0">
                  <a:pos x="12" y="21"/>
                </a:cxn>
                <a:cxn ang="0">
                  <a:pos x="12" y="21"/>
                </a:cxn>
                <a:cxn ang="0">
                  <a:pos x="11" y="20"/>
                </a:cxn>
                <a:cxn ang="0">
                  <a:pos x="16" y="20"/>
                </a:cxn>
                <a:cxn ang="0">
                  <a:pos x="18" y="17"/>
                </a:cxn>
                <a:cxn ang="0">
                  <a:pos x="18" y="17"/>
                </a:cxn>
                <a:cxn ang="0">
                  <a:pos x="16" y="17"/>
                </a:cxn>
                <a:cxn ang="0">
                  <a:pos x="15" y="17"/>
                </a:cxn>
                <a:cxn ang="0">
                  <a:pos x="9" y="18"/>
                </a:cxn>
                <a:cxn ang="0">
                  <a:pos x="9" y="17"/>
                </a:cxn>
                <a:cxn ang="0">
                  <a:pos x="14" y="17"/>
                </a:cxn>
                <a:cxn ang="0">
                  <a:pos x="12" y="16"/>
                </a:cxn>
                <a:cxn ang="0">
                  <a:pos x="16" y="15"/>
                </a:cxn>
                <a:cxn ang="0">
                  <a:pos x="12" y="15"/>
                </a:cxn>
                <a:cxn ang="0">
                  <a:pos x="12" y="11"/>
                </a:cxn>
                <a:cxn ang="0">
                  <a:pos x="14" y="12"/>
                </a:cxn>
                <a:cxn ang="0">
                  <a:pos x="11" y="11"/>
                </a:cxn>
                <a:cxn ang="0">
                  <a:pos x="12" y="9"/>
                </a:cxn>
                <a:cxn ang="0">
                  <a:pos x="10" y="9"/>
                </a:cxn>
                <a:cxn ang="0">
                  <a:pos x="12" y="6"/>
                </a:cxn>
                <a:cxn ang="0">
                  <a:pos x="12" y="6"/>
                </a:cxn>
                <a:cxn ang="0">
                  <a:pos x="7" y="4"/>
                </a:cxn>
                <a:cxn ang="0">
                  <a:pos x="12" y="5"/>
                </a:cxn>
              </a:cxnLst>
              <a:rect l="0" t="0" r="0" b="0"/>
              <a:pathLst>
                <a:path w="26" h="30">
                  <a:moveTo>
                    <a:pt x="15" y="7"/>
                  </a:moveTo>
                  <a:cubicBezTo>
                    <a:pt x="11" y="5"/>
                    <a:pt x="11" y="5"/>
                    <a:pt x="11" y="5"/>
                  </a:cubicBezTo>
                  <a:cubicBezTo>
                    <a:pt x="13" y="5"/>
                    <a:pt x="11" y="3"/>
                    <a:pt x="15" y="4"/>
                  </a:cubicBezTo>
                  <a:cubicBezTo>
                    <a:pt x="10" y="2"/>
                    <a:pt x="16" y="2"/>
                    <a:pt x="8" y="0"/>
                  </a:cubicBezTo>
                  <a:cubicBezTo>
                    <a:pt x="9" y="4"/>
                    <a:pt x="3" y="10"/>
                    <a:pt x="10" y="15"/>
                  </a:cubicBezTo>
                  <a:cubicBezTo>
                    <a:pt x="7" y="14"/>
                    <a:pt x="7" y="14"/>
                    <a:pt x="7" y="14"/>
                  </a:cubicBezTo>
                  <a:cubicBezTo>
                    <a:pt x="13" y="17"/>
                    <a:pt x="0" y="18"/>
                    <a:pt x="12" y="19"/>
                  </a:cubicBezTo>
                  <a:cubicBezTo>
                    <a:pt x="6" y="19"/>
                    <a:pt x="6" y="19"/>
                    <a:pt x="6" y="19"/>
                  </a:cubicBezTo>
                  <a:cubicBezTo>
                    <a:pt x="4" y="21"/>
                    <a:pt x="15" y="21"/>
                    <a:pt x="9" y="23"/>
                  </a:cubicBezTo>
                  <a:cubicBezTo>
                    <a:pt x="11" y="22"/>
                    <a:pt x="11" y="22"/>
                    <a:pt x="11" y="22"/>
                  </a:cubicBezTo>
                  <a:cubicBezTo>
                    <a:pt x="12" y="22"/>
                    <a:pt x="10" y="23"/>
                    <a:pt x="10" y="23"/>
                  </a:cubicBezTo>
                  <a:cubicBezTo>
                    <a:pt x="12" y="23"/>
                    <a:pt x="12" y="23"/>
                    <a:pt x="12" y="23"/>
                  </a:cubicBezTo>
                  <a:cubicBezTo>
                    <a:pt x="14" y="23"/>
                    <a:pt x="14" y="24"/>
                    <a:pt x="12" y="25"/>
                  </a:cubicBezTo>
                  <a:cubicBezTo>
                    <a:pt x="10" y="25"/>
                    <a:pt x="11" y="24"/>
                    <a:pt x="11" y="24"/>
                  </a:cubicBezTo>
                  <a:cubicBezTo>
                    <a:pt x="9" y="25"/>
                    <a:pt x="13" y="25"/>
                    <a:pt x="13" y="25"/>
                  </a:cubicBezTo>
                  <a:cubicBezTo>
                    <a:pt x="12" y="26"/>
                    <a:pt x="10" y="26"/>
                    <a:pt x="10" y="26"/>
                  </a:cubicBezTo>
                  <a:cubicBezTo>
                    <a:pt x="13" y="27"/>
                    <a:pt x="6" y="30"/>
                    <a:pt x="16" y="28"/>
                  </a:cubicBezTo>
                  <a:cubicBezTo>
                    <a:pt x="18" y="28"/>
                    <a:pt x="19" y="27"/>
                    <a:pt x="20" y="27"/>
                  </a:cubicBezTo>
                  <a:cubicBezTo>
                    <a:pt x="22" y="25"/>
                    <a:pt x="19" y="26"/>
                    <a:pt x="16" y="26"/>
                  </a:cubicBezTo>
                  <a:cubicBezTo>
                    <a:pt x="16" y="26"/>
                    <a:pt x="16" y="26"/>
                    <a:pt x="16" y="26"/>
                  </a:cubicBezTo>
                  <a:cubicBezTo>
                    <a:pt x="7" y="27"/>
                    <a:pt x="18" y="25"/>
                    <a:pt x="14" y="24"/>
                  </a:cubicBezTo>
                  <a:cubicBezTo>
                    <a:pt x="18" y="24"/>
                    <a:pt x="18" y="24"/>
                    <a:pt x="20" y="24"/>
                  </a:cubicBezTo>
                  <a:cubicBezTo>
                    <a:pt x="26" y="22"/>
                    <a:pt x="14" y="23"/>
                    <a:pt x="23" y="21"/>
                  </a:cubicBezTo>
                  <a:cubicBezTo>
                    <a:pt x="23" y="21"/>
                    <a:pt x="23" y="21"/>
                    <a:pt x="23" y="21"/>
                  </a:cubicBezTo>
                  <a:cubicBezTo>
                    <a:pt x="24" y="21"/>
                    <a:pt x="22" y="21"/>
                    <a:pt x="21" y="21"/>
                  </a:cubicBezTo>
                  <a:cubicBezTo>
                    <a:pt x="19" y="21"/>
                    <a:pt x="19" y="21"/>
                    <a:pt x="19" y="21"/>
                  </a:cubicBezTo>
                  <a:cubicBezTo>
                    <a:pt x="18" y="21"/>
                    <a:pt x="14" y="22"/>
                    <a:pt x="12" y="22"/>
                  </a:cubicBezTo>
                  <a:cubicBezTo>
                    <a:pt x="16" y="21"/>
                    <a:pt x="10" y="21"/>
                    <a:pt x="12" y="21"/>
                  </a:cubicBezTo>
                  <a:cubicBezTo>
                    <a:pt x="16" y="20"/>
                    <a:pt x="15" y="21"/>
                    <a:pt x="18" y="21"/>
                  </a:cubicBezTo>
                  <a:cubicBezTo>
                    <a:pt x="15" y="20"/>
                    <a:pt x="15" y="20"/>
                    <a:pt x="15" y="20"/>
                  </a:cubicBezTo>
                  <a:cubicBezTo>
                    <a:pt x="15" y="20"/>
                    <a:pt x="19" y="19"/>
                    <a:pt x="21" y="19"/>
                  </a:cubicBezTo>
                  <a:cubicBezTo>
                    <a:pt x="18" y="19"/>
                    <a:pt x="19" y="19"/>
                    <a:pt x="15" y="19"/>
                  </a:cubicBezTo>
                  <a:cubicBezTo>
                    <a:pt x="19" y="18"/>
                    <a:pt x="18" y="16"/>
                    <a:pt x="15" y="14"/>
                  </a:cubicBezTo>
                  <a:cubicBezTo>
                    <a:pt x="15" y="15"/>
                    <a:pt x="19" y="15"/>
                    <a:pt x="18" y="15"/>
                  </a:cubicBezTo>
                  <a:cubicBezTo>
                    <a:pt x="19" y="15"/>
                    <a:pt x="17" y="14"/>
                    <a:pt x="14" y="14"/>
                  </a:cubicBezTo>
                  <a:cubicBezTo>
                    <a:pt x="12" y="13"/>
                    <a:pt x="14" y="11"/>
                    <a:pt x="16" y="11"/>
                  </a:cubicBezTo>
                  <a:cubicBezTo>
                    <a:pt x="13" y="11"/>
                    <a:pt x="13" y="11"/>
                    <a:pt x="13" y="11"/>
                  </a:cubicBezTo>
                  <a:cubicBezTo>
                    <a:pt x="9" y="9"/>
                    <a:pt x="17" y="9"/>
                    <a:pt x="15" y="8"/>
                  </a:cubicBezTo>
                  <a:cubicBezTo>
                    <a:pt x="15" y="8"/>
                    <a:pt x="15" y="8"/>
                    <a:pt x="15" y="8"/>
                  </a:cubicBezTo>
                  <a:cubicBezTo>
                    <a:pt x="14" y="7"/>
                    <a:pt x="7" y="5"/>
                    <a:pt x="9" y="5"/>
                  </a:cubicBezTo>
                  <a:cubicBezTo>
                    <a:pt x="12" y="6"/>
                    <a:pt x="12" y="6"/>
                    <a:pt x="15" y="7"/>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 name="Freeform 553">
              <a:extLst>
                <a:ext uri="{FF2B5EF4-FFF2-40B4-BE49-F238E27FC236}">
                  <a16:creationId xmlns:a16="http://schemas.microsoft.com/office/drawing/2014/main" xmlns="" id="{866180BE-0362-4E31-ABB2-3A4955BA320D}"/>
                </a:ext>
              </a:extLst>
            </p:cNvPr>
            <p:cNvSpPr/>
            <p:nvPr/>
          </p:nvSpPr>
          <p:spPr>
            <a:xfrm>
              <a:off x="4853" y="3007"/>
              <a:ext cx="6" cy="3"/>
            </a:xfrm>
            <a:custGeom>
              <a:avLst/>
              <a:gdLst/>
              <a:ahLst/>
              <a:cxnLst>
                <a:cxn ang="0">
                  <a:pos x="2" y="1"/>
                </a:cxn>
                <a:cxn ang="0">
                  <a:pos x="5" y="3"/>
                </a:cxn>
                <a:cxn ang="0">
                  <a:pos x="0" y="0"/>
                </a:cxn>
                <a:cxn ang="0">
                  <a:pos x="1" y="1"/>
                </a:cxn>
                <a:cxn ang="0">
                  <a:pos x="2" y="1"/>
                </a:cxn>
              </a:cxnLst>
              <a:rect l="0" t="0" r="0" b="0"/>
              <a:pathLst>
                <a:path w="8" h="3">
                  <a:moveTo>
                    <a:pt x="3" y="1"/>
                  </a:moveTo>
                  <a:cubicBezTo>
                    <a:pt x="7" y="3"/>
                    <a:pt x="7" y="3"/>
                    <a:pt x="7" y="3"/>
                  </a:cubicBezTo>
                  <a:cubicBezTo>
                    <a:pt x="8" y="3"/>
                    <a:pt x="3" y="0"/>
                    <a:pt x="1" y="0"/>
                  </a:cubicBezTo>
                  <a:cubicBezTo>
                    <a:pt x="1" y="0"/>
                    <a:pt x="0" y="0"/>
                    <a:pt x="2" y="1"/>
                  </a:cubicBezTo>
                  <a:cubicBezTo>
                    <a:pt x="2" y="1"/>
                    <a:pt x="4" y="2"/>
                    <a:pt x="3"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 name="Freeform 554">
              <a:extLst>
                <a:ext uri="{FF2B5EF4-FFF2-40B4-BE49-F238E27FC236}">
                  <a16:creationId xmlns:a16="http://schemas.microsoft.com/office/drawing/2014/main" xmlns="" id="{7C1E5DED-92D2-4D94-A34A-B2D1D079F3DD}"/>
                </a:ext>
              </a:extLst>
            </p:cNvPr>
            <p:cNvSpPr/>
            <p:nvPr/>
          </p:nvSpPr>
          <p:spPr>
            <a:xfrm>
              <a:off x="4852" y="2992"/>
              <a:ext cx="37" cy="18"/>
            </a:xfrm>
            <a:custGeom>
              <a:avLst/>
              <a:gdLst/>
              <a:ahLst/>
              <a:cxnLst>
                <a:cxn ang="0">
                  <a:pos x="22" y="7"/>
                </a:cxn>
                <a:cxn ang="0">
                  <a:pos x="25" y="6"/>
                </a:cxn>
                <a:cxn ang="0">
                  <a:pos x="0" y="11"/>
                </a:cxn>
                <a:cxn ang="0">
                  <a:pos x="4" y="14"/>
                </a:cxn>
                <a:cxn ang="0">
                  <a:pos x="1" y="13"/>
                </a:cxn>
                <a:cxn ang="0">
                  <a:pos x="4" y="16"/>
                </a:cxn>
                <a:cxn ang="0">
                  <a:pos x="4" y="14"/>
                </a:cxn>
                <a:cxn ang="0">
                  <a:pos x="5" y="15"/>
                </a:cxn>
                <a:cxn ang="0">
                  <a:pos x="4" y="14"/>
                </a:cxn>
                <a:cxn ang="0">
                  <a:pos x="7" y="15"/>
                </a:cxn>
                <a:cxn ang="0">
                  <a:pos x="3" y="12"/>
                </a:cxn>
                <a:cxn ang="0">
                  <a:pos x="8" y="13"/>
                </a:cxn>
                <a:cxn ang="0">
                  <a:pos x="14" y="11"/>
                </a:cxn>
                <a:cxn ang="0">
                  <a:pos x="14" y="9"/>
                </a:cxn>
                <a:cxn ang="0">
                  <a:pos x="13" y="6"/>
                </a:cxn>
                <a:cxn ang="0">
                  <a:pos x="15" y="11"/>
                </a:cxn>
                <a:cxn ang="0">
                  <a:pos x="23" y="11"/>
                </a:cxn>
                <a:cxn ang="0">
                  <a:pos x="23" y="14"/>
                </a:cxn>
                <a:cxn ang="0">
                  <a:pos x="27" y="9"/>
                </a:cxn>
                <a:cxn ang="0">
                  <a:pos x="25" y="13"/>
                </a:cxn>
                <a:cxn ang="0">
                  <a:pos x="22" y="12"/>
                </a:cxn>
                <a:cxn ang="0">
                  <a:pos x="23" y="4"/>
                </a:cxn>
                <a:cxn ang="0">
                  <a:pos x="22" y="7"/>
                </a:cxn>
              </a:cxnLst>
              <a:rect l="0" t="0" r="0" b="0"/>
              <a:pathLst>
                <a:path w="45" h="22">
                  <a:moveTo>
                    <a:pt x="27" y="9"/>
                  </a:moveTo>
                  <a:cubicBezTo>
                    <a:pt x="29" y="10"/>
                    <a:pt x="30" y="8"/>
                    <a:pt x="31" y="8"/>
                  </a:cubicBezTo>
                  <a:cubicBezTo>
                    <a:pt x="8" y="3"/>
                    <a:pt x="22" y="0"/>
                    <a:pt x="1" y="14"/>
                  </a:cubicBezTo>
                  <a:cubicBezTo>
                    <a:pt x="0" y="14"/>
                    <a:pt x="5" y="16"/>
                    <a:pt x="6" y="18"/>
                  </a:cubicBezTo>
                  <a:cubicBezTo>
                    <a:pt x="2" y="17"/>
                    <a:pt x="2" y="17"/>
                    <a:pt x="2" y="17"/>
                  </a:cubicBezTo>
                  <a:cubicBezTo>
                    <a:pt x="5" y="18"/>
                    <a:pt x="0" y="18"/>
                    <a:pt x="6" y="20"/>
                  </a:cubicBezTo>
                  <a:cubicBezTo>
                    <a:pt x="7" y="20"/>
                    <a:pt x="3" y="18"/>
                    <a:pt x="5" y="18"/>
                  </a:cubicBezTo>
                  <a:cubicBezTo>
                    <a:pt x="7" y="19"/>
                    <a:pt x="7" y="19"/>
                    <a:pt x="7" y="19"/>
                  </a:cubicBezTo>
                  <a:cubicBezTo>
                    <a:pt x="6" y="18"/>
                    <a:pt x="6" y="18"/>
                    <a:pt x="6" y="18"/>
                  </a:cubicBezTo>
                  <a:cubicBezTo>
                    <a:pt x="9" y="19"/>
                    <a:pt x="9" y="19"/>
                    <a:pt x="9" y="19"/>
                  </a:cubicBezTo>
                  <a:cubicBezTo>
                    <a:pt x="13" y="20"/>
                    <a:pt x="1" y="15"/>
                    <a:pt x="4" y="15"/>
                  </a:cubicBezTo>
                  <a:cubicBezTo>
                    <a:pt x="10" y="17"/>
                    <a:pt x="10" y="17"/>
                    <a:pt x="10" y="17"/>
                  </a:cubicBezTo>
                  <a:cubicBezTo>
                    <a:pt x="19" y="9"/>
                    <a:pt x="14" y="12"/>
                    <a:pt x="18" y="14"/>
                  </a:cubicBezTo>
                  <a:cubicBezTo>
                    <a:pt x="18" y="14"/>
                    <a:pt x="18" y="11"/>
                    <a:pt x="18" y="12"/>
                  </a:cubicBezTo>
                  <a:cubicBezTo>
                    <a:pt x="17" y="12"/>
                    <a:pt x="16" y="10"/>
                    <a:pt x="16" y="8"/>
                  </a:cubicBezTo>
                  <a:cubicBezTo>
                    <a:pt x="20" y="3"/>
                    <a:pt x="16" y="12"/>
                    <a:pt x="19" y="14"/>
                  </a:cubicBezTo>
                  <a:cubicBezTo>
                    <a:pt x="18" y="11"/>
                    <a:pt x="23" y="8"/>
                    <a:pt x="29" y="14"/>
                  </a:cubicBezTo>
                  <a:cubicBezTo>
                    <a:pt x="33" y="17"/>
                    <a:pt x="31" y="16"/>
                    <a:pt x="29" y="18"/>
                  </a:cubicBezTo>
                  <a:cubicBezTo>
                    <a:pt x="32" y="15"/>
                    <a:pt x="38" y="18"/>
                    <a:pt x="34" y="12"/>
                  </a:cubicBezTo>
                  <a:cubicBezTo>
                    <a:pt x="31" y="12"/>
                    <a:pt x="32" y="15"/>
                    <a:pt x="31" y="16"/>
                  </a:cubicBezTo>
                  <a:cubicBezTo>
                    <a:pt x="29" y="16"/>
                    <a:pt x="28" y="16"/>
                    <a:pt x="27" y="15"/>
                  </a:cubicBezTo>
                  <a:cubicBezTo>
                    <a:pt x="30" y="13"/>
                    <a:pt x="33" y="9"/>
                    <a:pt x="28" y="5"/>
                  </a:cubicBezTo>
                  <a:cubicBezTo>
                    <a:pt x="45" y="11"/>
                    <a:pt x="35" y="22"/>
                    <a:pt x="27"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4" name="Freeform 555">
              <a:extLst>
                <a:ext uri="{FF2B5EF4-FFF2-40B4-BE49-F238E27FC236}">
                  <a16:creationId xmlns:a16="http://schemas.microsoft.com/office/drawing/2014/main" xmlns="" id="{F9F9234E-243F-4A4B-B62F-B9D5F1491135}"/>
                </a:ext>
              </a:extLst>
            </p:cNvPr>
            <p:cNvSpPr/>
            <p:nvPr/>
          </p:nvSpPr>
          <p:spPr>
            <a:xfrm>
              <a:off x="4877" y="2998"/>
              <a:ext cx="3" cy="4"/>
            </a:xfrm>
            <a:custGeom>
              <a:avLst/>
              <a:gdLst/>
              <a:ahLst/>
              <a:cxnLst>
                <a:cxn ang="0">
                  <a:pos x="2" y="0"/>
                </a:cxn>
                <a:cxn ang="0">
                  <a:pos x="0" y="0"/>
                </a:cxn>
                <a:cxn ang="0">
                  <a:pos x="3" y="4"/>
                </a:cxn>
                <a:cxn ang="0">
                  <a:pos x="2" y="0"/>
                </a:cxn>
              </a:cxnLst>
              <a:rect l="0" t="0" r="0" b="0"/>
              <a:pathLst>
                <a:path w="4" h="5">
                  <a:moveTo>
                    <a:pt x="3" y="1"/>
                  </a:moveTo>
                  <a:cubicBezTo>
                    <a:pt x="2" y="0"/>
                    <a:pt x="1" y="0"/>
                    <a:pt x="0" y="0"/>
                  </a:cubicBezTo>
                  <a:cubicBezTo>
                    <a:pt x="2" y="1"/>
                    <a:pt x="4" y="3"/>
                    <a:pt x="4" y="5"/>
                  </a:cubicBezTo>
                  <a:lnTo>
                    <a:pt x="3"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 name="Freeform 556">
              <a:extLst>
                <a:ext uri="{FF2B5EF4-FFF2-40B4-BE49-F238E27FC236}">
                  <a16:creationId xmlns:a16="http://schemas.microsoft.com/office/drawing/2014/main" xmlns="" id="{110511D9-F76B-4DD8-A270-A89CDFAA3434}"/>
                </a:ext>
              </a:extLst>
            </p:cNvPr>
            <p:cNvSpPr/>
            <p:nvPr/>
          </p:nvSpPr>
          <p:spPr>
            <a:xfrm>
              <a:off x="4644" y="2953"/>
              <a:ext cx="0" cy="2"/>
            </a:xfrm>
            <a:custGeom>
              <a:avLst/>
              <a:gdLst/>
              <a:ahLst/>
              <a:cxnLst>
                <a:cxn ang="0">
                  <a:pos x="0" y="1"/>
                </a:cxn>
                <a:cxn ang="0">
                  <a:pos x="0" y="0"/>
                </a:cxn>
                <a:cxn ang="0">
                  <a:pos x="0" y="2"/>
                </a:cxn>
                <a:cxn ang="0">
                  <a:pos x="0" y="1"/>
                </a:cxn>
              </a:cxnLst>
              <a:rect l="0" t="0" r="0" b="0"/>
              <a:pathLst>
                <a:path w="1" h="2">
                  <a:moveTo>
                    <a:pt x="0" y="1"/>
                  </a:moveTo>
                  <a:lnTo>
                    <a:pt x="0" y="0"/>
                  </a:lnTo>
                  <a:lnTo>
                    <a:pt x="0" y="2"/>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 name="Freeform 557">
              <a:extLst>
                <a:ext uri="{FF2B5EF4-FFF2-40B4-BE49-F238E27FC236}">
                  <a16:creationId xmlns:a16="http://schemas.microsoft.com/office/drawing/2014/main" xmlns="" id="{D2CDF150-6CC1-4825-B78E-EDC9B3F59905}"/>
                </a:ext>
              </a:extLst>
            </p:cNvPr>
            <p:cNvSpPr/>
            <p:nvPr/>
          </p:nvSpPr>
          <p:spPr>
            <a:xfrm>
              <a:off x="4642" y="2943"/>
              <a:ext cx="4" cy="13"/>
            </a:xfrm>
            <a:custGeom>
              <a:avLst/>
              <a:gdLst/>
              <a:ahLst/>
              <a:cxnLst>
                <a:cxn ang="0">
                  <a:pos x="4" y="0"/>
                </a:cxn>
                <a:cxn ang="0">
                  <a:pos x="3" y="1"/>
                </a:cxn>
                <a:cxn ang="0">
                  <a:pos x="0" y="13"/>
                </a:cxn>
                <a:cxn ang="0">
                  <a:pos x="3" y="5"/>
                </a:cxn>
                <a:cxn ang="0">
                  <a:pos x="1" y="8"/>
                </a:cxn>
                <a:cxn ang="0">
                  <a:pos x="4" y="3"/>
                </a:cxn>
                <a:cxn ang="0">
                  <a:pos x="3" y="4"/>
                </a:cxn>
                <a:cxn ang="0">
                  <a:pos x="4" y="0"/>
                </a:cxn>
              </a:cxnLst>
              <a:rect l="0" t="0" r="0" b="0"/>
              <a:pathLst>
                <a:path w="5" h="16">
                  <a:moveTo>
                    <a:pt x="5" y="0"/>
                  </a:moveTo>
                  <a:cubicBezTo>
                    <a:pt x="4" y="2"/>
                    <a:pt x="4" y="2"/>
                    <a:pt x="4" y="2"/>
                  </a:cubicBezTo>
                  <a:cubicBezTo>
                    <a:pt x="1" y="12"/>
                    <a:pt x="2" y="8"/>
                    <a:pt x="0" y="16"/>
                  </a:cubicBezTo>
                  <a:cubicBezTo>
                    <a:pt x="1" y="14"/>
                    <a:pt x="3" y="11"/>
                    <a:pt x="4" y="7"/>
                  </a:cubicBezTo>
                  <a:cubicBezTo>
                    <a:pt x="4" y="8"/>
                    <a:pt x="2" y="11"/>
                    <a:pt x="2" y="10"/>
                  </a:cubicBezTo>
                  <a:cubicBezTo>
                    <a:pt x="3" y="7"/>
                    <a:pt x="4" y="8"/>
                    <a:pt x="5" y="4"/>
                  </a:cubicBezTo>
                  <a:cubicBezTo>
                    <a:pt x="5" y="1"/>
                    <a:pt x="4" y="6"/>
                    <a:pt x="4" y="5"/>
                  </a:cubicBezTo>
                  <a:lnTo>
                    <a:pt x="5"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 name="Freeform 558">
              <a:extLst>
                <a:ext uri="{FF2B5EF4-FFF2-40B4-BE49-F238E27FC236}">
                  <a16:creationId xmlns:a16="http://schemas.microsoft.com/office/drawing/2014/main" xmlns="" id="{0DC59360-5EA7-4F82-8E43-806434DD01DA}"/>
                </a:ext>
              </a:extLst>
            </p:cNvPr>
            <p:cNvSpPr/>
            <p:nvPr/>
          </p:nvSpPr>
          <p:spPr>
            <a:xfrm>
              <a:off x="4643" y="2947"/>
              <a:ext cx="1" cy="4"/>
            </a:xfrm>
            <a:custGeom>
              <a:avLst/>
              <a:gdLst/>
              <a:ahLst/>
              <a:cxnLst>
                <a:cxn ang="0">
                  <a:pos x="0" y="4"/>
                </a:cxn>
                <a:cxn ang="0">
                  <a:pos x="1" y="0"/>
                </a:cxn>
                <a:cxn ang="0">
                  <a:pos x="0" y="4"/>
                </a:cxn>
              </a:cxnLst>
              <a:rect l="0" t="0" r="0" b="0"/>
              <a:pathLst>
                <a:path w="2" h="5">
                  <a:moveTo>
                    <a:pt x="0" y="5"/>
                  </a:moveTo>
                  <a:cubicBezTo>
                    <a:pt x="2" y="0"/>
                    <a:pt x="2" y="0"/>
                    <a:pt x="2" y="0"/>
                  </a:cubicBezTo>
                  <a:cubicBezTo>
                    <a:pt x="1" y="2"/>
                    <a:pt x="0" y="4"/>
                    <a:pt x="0" y="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8" name="Freeform 559">
              <a:extLst>
                <a:ext uri="{FF2B5EF4-FFF2-40B4-BE49-F238E27FC236}">
                  <a16:creationId xmlns:a16="http://schemas.microsoft.com/office/drawing/2014/main" xmlns="" id="{7D580B84-0138-48CB-B36C-121C06A779EC}"/>
                </a:ext>
              </a:extLst>
            </p:cNvPr>
            <p:cNvSpPr/>
            <p:nvPr/>
          </p:nvSpPr>
          <p:spPr>
            <a:xfrm>
              <a:off x="4641" y="2949"/>
              <a:ext cx="3" cy="5"/>
            </a:xfrm>
            <a:custGeom>
              <a:avLst/>
              <a:gdLst/>
              <a:ahLst/>
              <a:cxnLst>
                <a:cxn ang="0">
                  <a:pos x="2" y="3"/>
                </a:cxn>
                <a:cxn ang="0">
                  <a:pos x="3" y="0"/>
                </a:cxn>
                <a:cxn ang="0">
                  <a:pos x="0" y="5"/>
                </a:cxn>
                <a:cxn ang="0">
                  <a:pos x="2" y="3"/>
                </a:cxn>
              </a:cxnLst>
              <a:rect l="0" t="0" r="0" b="0"/>
              <a:pathLst>
                <a:path w="3" h="6">
                  <a:moveTo>
                    <a:pt x="2" y="4"/>
                  </a:moveTo>
                  <a:cubicBezTo>
                    <a:pt x="1" y="3"/>
                    <a:pt x="3" y="0"/>
                    <a:pt x="3" y="0"/>
                  </a:cubicBezTo>
                  <a:cubicBezTo>
                    <a:pt x="0" y="6"/>
                    <a:pt x="0" y="6"/>
                    <a:pt x="0" y="6"/>
                  </a:cubicBezTo>
                  <a:lnTo>
                    <a:pt x="2" y="4"/>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 name="Freeform 560">
              <a:extLst>
                <a:ext uri="{FF2B5EF4-FFF2-40B4-BE49-F238E27FC236}">
                  <a16:creationId xmlns:a16="http://schemas.microsoft.com/office/drawing/2014/main" xmlns="" id="{D30888F4-625D-473D-AD85-B16D221EC61C}"/>
                </a:ext>
              </a:extLst>
            </p:cNvPr>
            <p:cNvSpPr/>
            <p:nvPr/>
          </p:nvSpPr>
          <p:spPr>
            <a:xfrm>
              <a:off x="4641" y="2951"/>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0"/>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 name="Freeform 561">
              <a:extLst>
                <a:ext uri="{FF2B5EF4-FFF2-40B4-BE49-F238E27FC236}">
                  <a16:creationId xmlns:a16="http://schemas.microsoft.com/office/drawing/2014/main" xmlns="" id="{28CF4938-AFCC-4682-AB81-0C61655A45A7}"/>
                </a:ext>
              </a:extLst>
            </p:cNvPr>
            <p:cNvSpPr/>
            <p:nvPr/>
          </p:nvSpPr>
          <p:spPr>
            <a:xfrm>
              <a:off x="4640" y="2945"/>
              <a:ext cx="4" cy="8"/>
            </a:xfrm>
            <a:custGeom>
              <a:avLst/>
              <a:gdLst/>
              <a:ahLst/>
              <a:cxnLst>
                <a:cxn ang="0">
                  <a:pos x="0" y="6"/>
                </a:cxn>
                <a:cxn ang="0">
                  <a:pos x="0" y="6"/>
                </a:cxn>
                <a:cxn ang="0">
                  <a:pos x="0" y="6"/>
                </a:cxn>
                <a:cxn ang="0">
                  <a:pos x="2" y="2"/>
                </a:cxn>
                <a:cxn ang="0">
                  <a:pos x="3" y="3"/>
                </a:cxn>
                <a:cxn ang="0">
                  <a:pos x="4" y="0"/>
                </a:cxn>
                <a:cxn ang="0">
                  <a:pos x="0" y="6"/>
                </a:cxn>
              </a:cxnLst>
              <a:rect l="0" t="0" r="0" b="0"/>
              <a:pathLst>
                <a:path w="5" h="10">
                  <a:moveTo>
                    <a:pt x="0" y="8"/>
                  </a:moveTo>
                  <a:cubicBezTo>
                    <a:pt x="0" y="10"/>
                    <a:pt x="0" y="9"/>
                    <a:pt x="1" y="8"/>
                  </a:cubicBezTo>
                  <a:cubicBezTo>
                    <a:pt x="1" y="8"/>
                    <a:pt x="1" y="8"/>
                    <a:pt x="1" y="8"/>
                  </a:cubicBezTo>
                  <a:cubicBezTo>
                    <a:pt x="2" y="6"/>
                    <a:pt x="3" y="1"/>
                    <a:pt x="3" y="3"/>
                  </a:cubicBezTo>
                  <a:cubicBezTo>
                    <a:pt x="4" y="2"/>
                    <a:pt x="2" y="6"/>
                    <a:pt x="4" y="4"/>
                  </a:cubicBezTo>
                  <a:cubicBezTo>
                    <a:pt x="5" y="0"/>
                    <a:pt x="5" y="0"/>
                    <a:pt x="5" y="0"/>
                  </a:cubicBezTo>
                  <a:cubicBezTo>
                    <a:pt x="4" y="0"/>
                    <a:pt x="1" y="6"/>
                    <a:pt x="0" y="8"/>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 name="Freeform 562">
              <a:extLst>
                <a:ext uri="{FF2B5EF4-FFF2-40B4-BE49-F238E27FC236}">
                  <a16:creationId xmlns:a16="http://schemas.microsoft.com/office/drawing/2014/main" xmlns="" id="{8E09DBC7-3B53-4C0B-849C-8EB66D75D98B}"/>
                </a:ext>
              </a:extLst>
            </p:cNvPr>
            <p:cNvSpPr/>
            <p:nvPr/>
          </p:nvSpPr>
          <p:spPr>
            <a:xfrm>
              <a:off x="4641" y="2950"/>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1" y="0"/>
                    <a:pt x="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 name="Freeform 563">
              <a:extLst>
                <a:ext uri="{FF2B5EF4-FFF2-40B4-BE49-F238E27FC236}">
                  <a16:creationId xmlns:a16="http://schemas.microsoft.com/office/drawing/2014/main" xmlns="" id="{5EB97133-C929-4686-B807-EA38939EE9C6}"/>
                </a:ext>
              </a:extLst>
            </p:cNvPr>
            <p:cNvSpPr/>
            <p:nvPr/>
          </p:nvSpPr>
          <p:spPr>
            <a:xfrm>
              <a:off x="4642" y="2949"/>
              <a:ext cx="1" cy="3"/>
            </a:xfrm>
            <a:custGeom>
              <a:avLst/>
              <a:gdLst/>
              <a:ahLst/>
              <a:cxnLst>
                <a:cxn ang="0">
                  <a:pos x="0" y="3"/>
                </a:cxn>
                <a:cxn ang="0">
                  <a:pos x="0" y="2"/>
                </a:cxn>
                <a:cxn ang="0">
                  <a:pos x="1" y="0"/>
                </a:cxn>
                <a:cxn ang="0">
                  <a:pos x="0" y="3"/>
                </a:cxn>
              </a:cxnLst>
              <a:rect l="0" t="0" r="0" b="0"/>
              <a:pathLst>
                <a:path w="1" h="3">
                  <a:moveTo>
                    <a:pt x="0" y="3"/>
                  </a:moveTo>
                  <a:lnTo>
                    <a:pt x="0" y="2"/>
                  </a:lnTo>
                  <a:lnTo>
                    <a:pt x="1" y="0"/>
                  </a:lnTo>
                  <a:lnTo>
                    <a:pt x="0" y="3"/>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 name="Freeform 564">
              <a:extLst>
                <a:ext uri="{FF2B5EF4-FFF2-40B4-BE49-F238E27FC236}">
                  <a16:creationId xmlns:a16="http://schemas.microsoft.com/office/drawing/2014/main" xmlns="" id="{E9E60D73-235B-4E94-BA8B-A9740510FFDE}"/>
                </a:ext>
              </a:extLst>
            </p:cNvPr>
            <p:cNvSpPr/>
            <p:nvPr/>
          </p:nvSpPr>
          <p:spPr>
            <a:xfrm>
              <a:off x="4639" y="2942"/>
              <a:ext cx="5" cy="10"/>
            </a:xfrm>
            <a:custGeom>
              <a:avLst/>
              <a:gdLst/>
              <a:ahLst/>
              <a:cxnLst>
                <a:cxn ang="0">
                  <a:pos x="0" y="9"/>
                </a:cxn>
                <a:cxn ang="0">
                  <a:pos x="3" y="5"/>
                </a:cxn>
                <a:cxn ang="0">
                  <a:pos x="5" y="0"/>
                </a:cxn>
                <a:cxn ang="0">
                  <a:pos x="4" y="0"/>
                </a:cxn>
                <a:cxn ang="0">
                  <a:pos x="0" y="9"/>
                </a:cxn>
              </a:cxnLst>
              <a:rect l="0" t="0" r="0" b="0"/>
              <a:pathLst>
                <a:path w="5" h="12">
                  <a:moveTo>
                    <a:pt x="0" y="11"/>
                  </a:moveTo>
                  <a:cubicBezTo>
                    <a:pt x="3" y="5"/>
                    <a:pt x="1" y="12"/>
                    <a:pt x="3" y="7"/>
                  </a:cubicBezTo>
                  <a:cubicBezTo>
                    <a:pt x="2" y="7"/>
                    <a:pt x="3" y="3"/>
                    <a:pt x="5" y="0"/>
                  </a:cubicBezTo>
                  <a:cubicBezTo>
                    <a:pt x="4" y="1"/>
                    <a:pt x="4" y="1"/>
                    <a:pt x="4" y="1"/>
                  </a:cubicBezTo>
                  <a:cubicBezTo>
                    <a:pt x="3" y="3"/>
                    <a:pt x="1" y="8"/>
                    <a:pt x="0" y="1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 name="Freeform 565">
              <a:extLst>
                <a:ext uri="{FF2B5EF4-FFF2-40B4-BE49-F238E27FC236}">
                  <a16:creationId xmlns:a16="http://schemas.microsoft.com/office/drawing/2014/main" xmlns="" id="{0F77E67C-B79E-4020-BFD7-8D010E03172D}"/>
                </a:ext>
              </a:extLst>
            </p:cNvPr>
            <p:cNvSpPr/>
            <p:nvPr/>
          </p:nvSpPr>
          <p:spPr>
            <a:xfrm>
              <a:off x="4644" y="293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 name="Freeform 566">
              <a:extLst>
                <a:ext uri="{FF2B5EF4-FFF2-40B4-BE49-F238E27FC236}">
                  <a16:creationId xmlns:a16="http://schemas.microsoft.com/office/drawing/2014/main" xmlns="" id="{641126CF-8926-45DD-AF54-8E29FBCF33A0}"/>
                </a:ext>
              </a:extLst>
            </p:cNvPr>
            <p:cNvSpPr/>
            <p:nvPr/>
          </p:nvSpPr>
          <p:spPr>
            <a:xfrm>
              <a:off x="4639" y="2935"/>
              <a:ext cx="5" cy="13"/>
            </a:xfrm>
            <a:custGeom>
              <a:avLst/>
              <a:gdLst/>
              <a:ahLst/>
              <a:cxnLst>
                <a:cxn ang="0">
                  <a:pos x="0" y="11"/>
                </a:cxn>
                <a:cxn ang="0">
                  <a:pos x="2" y="6"/>
                </a:cxn>
                <a:cxn ang="0">
                  <a:pos x="0" y="9"/>
                </a:cxn>
                <a:cxn ang="0">
                  <a:pos x="2" y="8"/>
                </a:cxn>
                <a:cxn ang="0">
                  <a:pos x="0" y="13"/>
                </a:cxn>
                <a:cxn ang="0">
                  <a:pos x="2" y="8"/>
                </a:cxn>
                <a:cxn ang="0">
                  <a:pos x="1" y="12"/>
                </a:cxn>
                <a:cxn ang="0">
                  <a:pos x="3" y="7"/>
                </a:cxn>
                <a:cxn ang="0">
                  <a:pos x="2" y="7"/>
                </a:cxn>
                <a:cxn ang="0">
                  <a:pos x="4" y="4"/>
                </a:cxn>
                <a:cxn ang="0">
                  <a:pos x="4" y="0"/>
                </a:cxn>
                <a:cxn ang="0">
                  <a:pos x="0" y="11"/>
                </a:cxn>
              </a:cxnLst>
              <a:rect l="0" t="0" r="0" b="0"/>
              <a:pathLst>
                <a:path w="7" h="16">
                  <a:moveTo>
                    <a:pt x="0" y="14"/>
                  </a:moveTo>
                  <a:cubicBezTo>
                    <a:pt x="3" y="8"/>
                    <a:pt x="3" y="8"/>
                    <a:pt x="3" y="8"/>
                  </a:cubicBezTo>
                  <a:cubicBezTo>
                    <a:pt x="2" y="10"/>
                    <a:pt x="2" y="12"/>
                    <a:pt x="1" y="12"/>
                  </a:cubicBezTo>
                  <a:cubicBezTo>
                    <a:pt x="1" y="13"/>
                    <a:pt x="3" y="10"/>
                    <a:pt x="3" y="10"/>
                  </a:cubicBezTo>
                  <a:cubicBezTo>
                    <a:pt x="1" y="16"/>
                    <a:pt x="2" y="11"/>
                    <a:pt x="0" y="16"/>
                  </a:cubicBezTo>
                  <a:cubicBezTo>
                    <a:pt x="1" y="16"/>
                    <a:pt x="1" y="16"/>
                    <a:pt x="3" y="11"/>
                  </a:cubicBezTo>
                  <a:cubicBezTo>
                    <a:pt x="2" y="15"/>
                    <a:pt x="2" y="15"/>
                    <a:pt x="2" y="15"/>
                  </a:cubicBezTo>
                  <a:cubicBezTo>
                    <a:pt x="5" y="9"/>
                    <a:pt x="5" y="9"/>
                    <a:pt x="5" y="9"/>
                  </a:cubicBezTo>
                  <a:cubicBezTo>
                    <a:pt x="5" y="7"/>
                    <a:pt x="2" y="13"/>
                    <a:pt x="4" y="9"/>
                  </a:cubicBezTo>
                  <a:cubicBezTo>
                    <a:pt x="5" y="6"/>
                    <a:pt x="5" y="6"/>
                    <a:pt x="6" y="5"/>
                  </a:cubicBezTo>
                  <a:cubicBezTo>
                    <a:pt x="5" y="6"/>
                    <a:pt x="7" y="0"/>
                    <a:pt x="6" y="1"/>
                  </a:cubicBezTo>
                  <a:cubicBezTo>
                    <a:pt x="6" y="1"/>
                    <a:pt x="1" y="11"/>
                    <a:pt x="0" y="14"/>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 name="Freeform 567">
              <a:extLst>
                <a:ext uri="{FF2B5EF4-FFF2-40B4-BE49-F238E27FC236}">
                  <a16:creationId xmlns:a16="http://schemas.microsoft.com/office/drawing/2014/main" xmlns="" id="{CCD2CDCC-6165-4B15-8EE8-BC921256EF3A}"/>
                </a:ext>
              </a:extLst>
            </p:cNvPr>
            <p:cNvSpPr/>
            <p:nvPr/>
          </p:nvSpPr>
          <p:spPr>
            <a:xfrm>
              <a:off x="4640" y="2939"/>
              <a:ext cx="2" cy="2"/>
            </a:xfrm>
            <a:custGeom>
              <a:avLst/>
              <a:gdLst/>
              <a:ahLst/>
              <a:cxnLst>
                <a:cxn ang="0">
                  <a:pos x="1" y="1"/>
                </a:cxn>
                <a:cxn ang="0">
                  <a:pos x="2" y="0"/>
                </a:cxn>
                <a:cxn ang="0">
                  <a:pos x="0" y="2"/>
                </a:cxn>
                <a:cxn ang="0">
                  <a:pos x="1" y="1"/>
                </a:cxn>
              </a:cxnLst>
              <a:rect l="0" t="0" r="0" b="0"/>
              <a:pathLst>
                <a:path w="2" h="2">
                  <a:moveTo>
                    <a:pt x="1" y="1"/>
                  </a:moveTo>
                  <a:lnTo>
                    <a:pt x="2" y="0"/>
                  </a:lnTo>
                  <a:lnTo>
                    <a:pt x="0" y="2"/>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7" name="Freeform 568">
              <a:extLst>
                <a:ext uri="{FF2B5EF4-FFF2-40B4-BE49-F238E27FC236}">
                  <a16:creationId xmlns:a16="http://schemas.microsoft.com/office/drawing/2014/main" xmlns="" id="{7D6FEAC8-8713-4155-B433-6BDA392997D1}"/>
                </a:ext>
              </a:extLst>
            </p:cNvPr>
            <p:cNvSpPr/>
            <p:nvPr/>
          </p:nvSpPr>
          <p:spPr>
            <a:xfrm>
              <a:off x="4636" y="2934"/>
              <a:ext cx="7" cy="13"/>
            </a:xfrm>
            <a:custGeom>
              <a:avLst/>
              <a:gdLst/>
              <a:ahLst/>
              <a:cxnLst>
                <a:cxn ang="0">
                  <a:pos x="0" y="12"/>
                </a:cxn>
                <a:cxn ang="0">
                  <a:pos x="2" y="9"/>
                </a:cxn>
                <a:cxn ang="0">
                  <a:pos x="1" y="12"/>
                </a:cxn>
                <a:cxn ang="0">
                  <a:pos x="3" y="8"/>
                </a:cxn>
                <a:cxn ang="0">
                  <a:pos x="1" y="9"/>
                </a:cxn>
                <a:cxn ang="0">
                  <a:pos x="5" y="3"/>
                </a:cxn>
                <a:cxn ang="0">
                  <a:pos x="4" y="4"/>
                </a:cxn>
                <a:cxn ang="0">
                  <a:pos x="3" y="5"/>
                </a:cxn>
                <a:cxn ang="0">
                  <a:pos x="2" y="6"/>
                </a:cxn>
                <a:cxn ang="0">
                  <a:pos x="1" y="8"/>
                </a:cxn>
                <a:cxn ang="0">
                  <a:pos x="0" y="12"/>
                </a:cxn>
              </a:cxnLst>
              <a:rect l="0" t="0" r="0" b="0"/>
              <a:pathLst>
                <a:path w="8" h="16">
                  <a:moveTo>
                    <a:pt x="1" y="15"/>
                  </a:moveTo>
                  <a:cubicBezTo>
                    <a:pt x="3" y="12"/>
                    <a:pt x="3" y="12"/>
                    <a:pt x="3" y="12"/>
                  </a:cubicBezTo>
                  <a:cubicBezTo>
                    <a:pt x="3" y="12"/>
                    <a:pt x="2" y="14"/>
                    <a:pt x="2" y="15"/>
                  </a:cubicBezTo>
                  <a:cubicBezTo>
                    <a:pt x="3" y="13"/>
                    <a:pt x="4" y="11"/>
                    <a:pt x="4" y="10"/>
                  </a:cubicBezTo>
                  <a:cubicBezTo>
                    <a:pt x="7" y="4"/>
                    <a:pt x="3" y="11"/>
                    <a:pt x="2" y="12"/>
                  </a:cubicBezTo>
                  <a:cubicBezTo>
                    <a:pt x="3" y="9"/>
                    <a:pt x="4" y="9"/>
                    <a:pt x="6" y="4"/>
                  </a:cubicBezTo>
                  <a:cubicBezTo>
                    <a:pt x="6" y="4"/>
                    <a:pt x="5" y="6"/>
                    <a:pt x="5" y="6"/>
                  </a:cubicBezTo>
                  <a:cubicBezTo>
                    <a:pt x="8" y="0"/>
                    <a:pt x="5" y="5"/>
                    <a:pt x="4" y="7"/>
                  </a:cubicBezTo>
                  <a:cubicBezTo>
                    <a:pt x="3" y="7"/>
                    <a:pt x="3" y="9"/>
                    <a:pt x="3" y="8"/>
                  </a:cubicBezTo>
                  <a:cubicBezTo>
                    <a:pt x="2" y="10"/>
                    <a:pt x="2" y="10"/>
                    <a:pt x="2" y="10"/>
                  </a:cubicBezTo>
                  <a:cubicBezTo>
                    <a:pt x="0" y="14"/>
                    <a:pt x="0" y="16"/>
                    <a:pt x="1" y="15"/>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8" name="Freeform 569">
              <a:extLst>
                <a:ext uri="{FF2B5EF4-FFF2-40B4-BE49-F238E27FC236}">
                  <a16:creationId xmlns:a16="http://schemas.microsoft.com/office/drawing/2014/main" xmlns="" id="{3AF4F9E7-303C-4290-A083-3827D17F43A1}"/>
                </a:ext>
              </a:extLst>
            </p:cNvPr>
            <p:cNvSpPr/>
            <p:nvPr/>
          </p:nvSpPr>
          <p:spPr>
            <a:xfrm>
              <a:off x="4637" y="2946"/>
              <a:ext cx="1" cy="2"/>
            </a:xfrm>
            <a:custGeom>
              <a:avLst/>
              <a:gdLst/>
              <a:ahLst/>
              <a:cxnLst>
                <a:cxn ang="0">
                  <a:pos x="1" y="1"/>
                </a:cxn>
                <a:cxn ang="0">
                  <a:pos x="1" y="0"/>
                </a:cxn>
                <a:cxn ang="0">
                  <a:pos x="1" y="1"/>
                </a:cxn>
              </a:cxnLst>
              <a:rect l="0" t="0" r="0" b="0"/>
              <a:pathLst>
                <a:path w="1" h="2">
                  <a:moveTo>
                    <a:pt x="1" y="1"/>
                  </a:moveTo>
                  <a:cubicBezTo>
                    <a:pt x="1" y="1"/>
                    <a:pt x="1" y="1"/>
                    <a:pt x="1" y="0"/>
                  </a:cubicBezTo>
                  <a:cubicBezTo>
                    <a:pt x="0" y="1"/>
                    <a:pt x="0" y="2"/>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9" name="Freeform 570">
              <a:extLst>
                <a:ext uri="{FF2B5EF4-FFF2-40B4-BE49-F238E27FC236}">
                  <a16:creationId xmlns:a16="http://schemas.microsoft.com/office/drawing/2014/main" xmlns="" id="{AA3BE368-D141-4F6D-B154-8E85D240C6F0}"/>
                </a:ext>
              </a:extLst>
            </p:cNvPr>
            <p:cNvSpPr/>
            <p:nvPr/>
          </p:nvSpPr>
          <p:spPr>
            <a:xfrm>
              <a:off x="4639" y="2940"/>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40" name="Freeform 571">
              <a:extLst>
                <a:ext uri="{FF2B5EF4-FFF2-40B4-BE49-F238E27FC236}">
                  <a16:creationId xmlns:a16="http://schemas.microsoft.com/office/drawing/2014/main" xmlns="" id="{F12FF738-1B5F-4C93-B261-FBC76C28339E}"/>
                </a:ext>
              </a:extLst>
            </p:cNvPr>
            <p:cNvSpPr/>
            <p:nvPr/>
          </p:nvSpPr>
          <p:spPr>
            <a:xfrm>
              <a:off x="4635" y="2944"/>
              <a:ext cx="1" cy="2"/>
            </a:xfrm>
            <a:custGeom>
              <a:avLst/>
              <a:gdLst/>
              <a:ahLst/>
              <a:cxnLst>
                <a:cxn ang="0">
                  <a:pos x="1" y="0"/>
                </a:cxn>
                <a:cxn ang="0">
                  <a:pos x="1" y="0"/>
                </a:cxn>
                <a:cxn ang="0">
                  <a:pos x="0" y="2"/>
                </a:cxn>
                <a:cxn ang="0">
                  <a:pos x="1" y="0"/>
                </a:cxn>
              </a:cxnLst>
              <a:rect l="0" t="0" r="0" b="0"/>
              <a:pathLst>
                <a:path w="1" h="3">
                  <a:moveTo>
                    <a:pt x="1" y="1"/>
                  </a:moveTo>
                  <a:cubicBezTo>
                    <a:pt x="1" y="0"/>
                    <a:pt x="1" y="0"/>
                    <a:pt x="1" y="0"/>
                  </a:cubicBezTo>
                  <a:cubicBezTo>
                    <a:pt x="0" y="3"/>
                    <a:pt x="0" y="3"/>
                    <a:pt x="0" y="3"/>
                  </a:cubicBezTo>
                  <a:cubicBezTo>
                    <a:pt x="0" y="3"/>
                    <a:pt x="1" y="2"/>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41" name="Freeform 572">
              <a:extLst>
                <a:ext uri="{FF2B5EF4-FFF2-40B4-BE49-F238E27FC236}">
                  <a16:creationId xmlns:a16="http://schemas.microsoft.com/office/drawing/2014/main" xmlns="" id="{D476CF81-A7BB-4B43-9AAE-D1A41B09A491}"/>
                </a:ext>
              </a:extLst>
            </p:cNvPr>
            <p:cNvSpPr/>
            <p:nvPr/>
          </p:nvSpPr>
          <p:spPr>
            <a:xfrm>
              <a:off x="4622" y="2931"/>
              <a:ext cx="18" cy="17"/>
            </a:xfrm>
            <a:custGeom>
              <a:avLst/>
              <a:gdLst/>
              <a:ahLst/>
              <a:cxnLst>
                <a:cxn ang="0">
                  <a:pos x="8" y="0"/>
                </a:cxn>
                <a:cxn ang="0">
                  <a:pos x="6" y="3"/>
                </a:cxn>
                <a:cxn ang="0">
                  <a:pos x="4" y="5"/>
                </a:cxn>
                <a:cxn ang="0">
                  <a:pos x="0" y="9"/>
                </a:cxn>
                <a:cxn ang="0">
                  <a:pos x="2" y="8"/>
                </a:cxn>
                <a:cxn ang="0">
                  <a:pos x="0" y="10"/>
                </a:cxn>
                <a:cxn ang="0">
                  <a:pos x="3" y="10"/>
                </a:cxn>
                <a:cxn ang="0">
                  <a:pos x="5" y="10"/>
                </a:cxn>
                <a:cxn ang="0">
                  <a:pos x="9" y="14"/>
                </a:cxn>
                <a:cxn ang="0">
                  <a:pos x="12" y="10"/>
                </a:cxn>
                <a:cxn ang="0">
                  <a:pos x="10" y="13"/>
                </a:cxn>
                <a:cxn ang="0">
                  <a:pos x="10" y="12"/>
                </a:cxn>
                <a:cxn ang="0">
                  <a:pos x="11" y="14"/>
                </a:cxn>
                <a:cxn ang="0">
                  <a:pos x="14" y="9"/>
                </a:cxn>
                <a:cxn ang="0">
                  <a:pos x="12" y="15"/>
                </a:cxn>
                <a:cxn ang="0">
                  <a:pos x="14" y="12"/>
                </a:cxn>
                <a:cxn ang="0">
                  <a:pos x="16" y="8"/>
                </a:cxn>
                <a:cxn ang="0">
                  <a:pos x="17" y="6"/>
                </a:cxn>
                <a:cxn ang="0">
                  <a:pos x="10" y="11"/>
                </a:cxn>
                <a:cxn ang="0">
                  <a:pos x="12" y="8"/>
                </a:cxn>
                <a:cxn ang="0">
                  <a:pos x="12" y="4"/>
                </a:cxn>
                <a:cxn ang="0">
                  <a:pos x="9" y="8"/>
                </a:cxn>
                <a:cxn ang="0">
                  <a:pos x="9" y="7"/>
                </a:cxn>
                <a:cxn ang="0">
                  <a:pos x="8" y="8"/>
                </a:cxn>
                <a:cxn ang="0">
                  <a:pos x="9" y="5"/>
                </a:cxn>
                <a:cxn ang="0">
                  <a:pos x="6" y="10"/>
                </a:cxn>
                <a:cxn ang="0">
                  <a:pos x="10" y="3"/>
                </a:cxn>
                <a:cxn ang="0">
                  <a:pos x="9" y="5"/>
                </a:cxn>
                <a:cxn ang="0">
                  <a:pos x="6" y="8"/>
                </a:cxn>
                <a:cxn ang="0">
                  <a:pos x="9" y="3"/>
                </a:cxn>
                <a:cxn ang="0">
                  <a:pos x="7" y="5"/>
                </a:cxn>
                <a:cxn ang="0">
                  <a:pos x="4" y="8"/>
                </a:cxn>
                <a:cxn ang="0">
                  <a:pos x="4" y="5"/>
                </a:cxn>
                <a:cxn ang="0">
                  <a:pos x="9" y="2"/>
                </a:cxn>
                <a:cxn ang="0">
                  <a:pos x="10" y="0"/>
                </a:cxn>
                <a:cxn ang="0">
                  <a:pos x="4" y="4"/>
                </a:cxn>
                <a:cxn ang="0">
                  <a:pos x="8" y="0"/>
                </a:cxn>
              </a:cxnLst>
              <a:rect l="0" t="0" r="0" b="0"/>
              <a:pathLst>
                <a:path w="22" h="21">
                  <a:moveTo>
                    <a:pt x="10" y="1"/>
                  </a:moveTo>
                  <a:cubicBezTo>
                    <a:pt x="8" y="3"/>
                    <a:pt x="8" y="4"/>
                    <a:pt x="8" y="4"/>
                  </a:cubicBezTo>
                  <a:cubicBezTo>
                    <a:pt x="6" y="6"/>
                    <a:pt x="6" y="6"/>
                    <a:pt x="5" y="7"/>
                  </a:cubicBezTo>
                  <a:cubicBezTo>
                    <a:pt x="4" y="9"/>
                    <a:pt x="2" y="10"/>
                    <a:pt x="0" y="12"/>
                  </a:cubicBezTo>
                  <a:cubicBezTo>
                    <a:pt x="0" y="13"/>
                    <a:pt x="3" y="10"/>
                    <a:pt x="3" y="11"/>
                  </a:cubicBezTo>
                  <a:cubicBezTo>
                    <a:pt x="1" y="13"/>
                    <a:pt x="1" y="13"/>
                    <a:pt x="1" y="13"/>
                  </a:cubicBezTo>
                  <a:cubicBezTo>
                    <a:pt x="3" y="12"/>
                    <a:pt x="6" y="11"/>
                    <a:pt x="4" y="13"/>
                  </a:cubicBezTo>
                  <a:cubicBezTo>
                    <a:pt x="4" y="14"/>
                    <a:pt x="5" y="14"/>
                    <a:pt x="7" y="13"/>
                  </a:cubicBezTo>
                  <a:cubicBezTo>
                    <a:pt x="8" y="16"/>
                    <a:pt x="11" y="14"/>
                    <a:pt x="12" y="18"/>
                  </a:cubicBezTo>
                  <a:cubicBezTo>
                    <a:pt x="15" y="13"/>
                    <a:pt x="15" y="13"/>
                    <a:pt x="15" y="13"/>
                  </a:cubicBezTo>
                  <a:cubicBezTo>
                    <a:pt x="14" y="16"/>
                    <a:pt x="16" y="13"/>
                    <a:pt x="13" y="17"/>
                  </a:cubicBezTo>
                  <a:cubicBezTo>
                    <a:pt x="14" y="16"/>
                    <a:pt x="13" y="16"/>
                    <a:pt x="13" y="16"/>
                  </a:cubicBezTo>
                  <a:cubicBezTo>
                    <a:pt x="11" y="21"/>
                    <a:pt x="15" y="16"/>
                    <a:pt x="14" y="18"/>
                  </a:cubicBezTo>
                  <a:cubicBezTo>
                    <a:pt x="15" y="17"/>
                    <a:pt x="17" y="12"/>
                    <a:pt x="18" y="12"/>
                  </a:cubicBezTo>
                  <a:cubicBezTo>
                    <a:pt x="14" y="18"/>
                    <a:pt x="18" y="12"/>
                    <a:pt x="15" y="19"/>
                  </a:cubicBezTo>
                  <a:cubicBezTo>
                    <a:pt x="15" y="21"/>
                    <a:pt x="18" y="14"/>
                    <a:pt x="18" y="15"/>
                  </a:cubicBezTo>
                  <a:cubicBezTo>
                    <a:pt x="20" y="11"/>
                    <a:pt x="18" y="13"/>
                    <a:pt x="20" y="10"/>
                  </a:cubicBezTo>
                  <a:cubicBezTo>
                    <a:pt x="21" y="7"/>
                    <a:pt x="19" y="11"/>
                    <a:pt x="21" y="8"/>
                  </a:cubicBezTo>
                  <a:cubicBezTo>
                    <a:pt x="22" y="5"/>
                    <a:pt x="16" y="12"/>
                    <a:pt x="13" y="14"/>
                  </a:cubicBezTo>
                  <a:cubicBezTo>
                    <a:pt x="15" y="11"/>
                    <a:pt x="15" y="11"/>
                    <a:pt x="15" y="11"/>
                  </a:cubicBezTo>
                  <a:cubicBezTo>
                    <a:pt x="13" y="13"/>
                    <a:pt x="12" y="12"/>
                    <a:pt x="15" y="6"/>
                  </a:cubicBezTo>
                  <a:cubicBezTo>
                    <a:pt x="13" y="9"/>
                    <a:pt x="16" y="4"/>
                    <a:pt x="11" y="11"/>
                  </a:cubicBezTo>
                  <a:cubicBezTo>
                    <a:pt x="12" y="9"/>
                    <a:pt x="12" y="10"/>
                    <a:pt x="12" y="9"/>
                  </a:cubicBezTo>
                  <a:cubicBezTo>
                    <a:pt x="10" y="11"/>
                    <a:pt x="10" y="11"/>
                    <a:pt x="10" y="11"/>
                  </a:cubicBezTo>
                  <a:cubicBezTo>
                    <a:pt x="10" y="11"/>
                    <a:pt x="13" y="7"/>
                    <a:pt x="12" y="7"/>
                  </a:cubicBezTo>
                  <a:cubicBezTo>
                    <a:pt x="10" y="10"/>
                    <a:pt x="9" y="11"/>
                    <a:pt x="8" y="13"/>
                  </a:cubicBezTo>
                  <a:cubicBezTo>
                    <a:pt x="9" y="10"/>
                    <a:pt x="11" y="7"/>
                    <a:pt x="13" y="4"/>
                  </a:cubicBezTo>
                  <a:cubicBezTo>
                    <a:pt x="11" y="7"/>
                    <a:pt x="11" y="7"/>
                    <a:pt x="11" y="7"/>
                  </a:cubicBezTo>
                  <a:cubicBezTo>
                    <a:pt x="11" y="6"/>
                    <a:pt x="9" y="9"/>
                    <a:pt x="8" y="10"/>
                  </a:cubicBezTo>
                  <a:cubicBezTo>
                    <a:pt x="8" y="10"/>
                    <a:pt x="11" y="6"/>
                    <a:pt x="12" y="4"/>
                  </a:cubicBezTo>
                  <a:cubicBezTo>
                    <a:pt x="13" y="3"/>
                    <a:pt x="7" y="10"/>
                    <a:pt x="9" y="7"/>
                  </a:cubicBezTo>
                  <a:cubicBezTo>
                    <a:pt x="6" y="10"/>
                    <a:pt x="6" y="10"/>
                    <a:pt x="6" y="10"/>
                  </a:cubicBezTo>
                  <a:cubicBezTo>
                    <a:pt x="5" y="10"/>
                    <a:pt x="8" y="7"/>
                    <a:pt x="6" y="7"/>
                  </a:cubicBezTo>
                  <a:cubicBezTo>
                    <a:pt x="10" y="3"/>
                    <a:pt x="10" y="4"/>
                    <a:pt x="11" y="3"/>
                  </a:cubicBezTo>
                  <a:cubicBezTo>
                    <a:pt x="12" y="2"/>
                    <a:pt x="12" y="2"/>
                    <a:pt x="13" y="0"/>
                  </a:cubicBezTo>
                  <a:cubicBezTo>
                    <a:pt x="6" y="6"/>
                    <a:pt x="6" y="6"/>
                    <a:pt x="6" y="6"/>
                  </a:cubicBezTo>
                  <a:cubicBezTo>
                    <a:pt x="11" y="2"/>
                    <a:pt x="10" y="2"/>
                    <a:pt x="10"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42" name="Freeform 573">
              <a:extLst>
                <a:ext uri="{FF2B5EF4-FFF2-40B4-BE49-F238E27FC236}">
                  <a16:creationId xmlns:a16="http://schemas.microsoft.com/office/drawing/2014/main" xmlns="" id="{0780A3DB-2CA4-4D46-9A1A-41782E1E44E9}"/>
                </a:ext>
              </a:extLst>
            </p:cNvPr>
            <p:cNvSpPr/>
            <p:nvPr/>
          </p:nvSpPr>
          <p:spPr>
            <a:xfrm>
              <a:off x="4633" y="2930"/>
              <a:ext cx="1" cy="1"/>
            </a:xfrm>
            <a:custGeom>
              <a:avLst/>
              <a:gdLst/>
              <a:ahLst/>
              <a:cxnLst>
                <a:cxn ang="0">
                  <a:pos x="0" y="1"/>
                </a:cxn>
                <a:cxn ang="0">
                  <a:pos x="1" y="0"/>
                </a:cxn>
                <a:cxn ang="0">
                  <a:pos x="1" y="0"/>
                </a:cxn>
                <a:cxn ang="0">
                  <a:pos x="0" y="1"/>
                </a:cxn>
              </a:cxnLst>
              <a:rect l="0" t="0" r="0" b="0"/>
              <a:pathLst>
                <a:path w="1" h="1">
                  <a:moveTo>
                    <a:pt x="0" y="1"/>
                  </a:moveTo>
                  <a:lnTo>
                    <a:pt x="1" y="0"/>
                  </a:lnTo>
                  <a:lnTo>
                    <a:pt x="1" y="0"/>
                  </a:lnTo>
                  <a:lnTo>
                    <a:pt x="0"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43" name="Freeform 574">
              <a:extLst>
                <a:ext uri="{FF2B5EF4-FFF2-40B4-BE49-F238E27FC236}">
                  <a16:creationId xmlns:a16="http://schemas.microsoft.com/office/drawing/2014/main" xmlns="" id="{219E11B2-737B-4723-BC7B-AE0F0D78DB36}"/>
                </a:ext>
              </a:extLst>
            </p:cNvPr>
            <p:cNvSpPr/>
            <p:nvPr/>
          </p:nvSpPr>
          <p:spPr>
            <a:xfrm>
              <a:off x="4630" y="2931"/>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44" name="Rectangle 575">
              <a:extLst>
                <a:ext uri="{FF2B5EF4-FFF2-40B4-BE49-F238E27FC236}">
                  <a16:creationId xmlns:a16="http://schemas.microsoft.com/office/drawing/2014/main" xmlns="" id="{4E9B0EF0-6CE8-48B5-A7F0-94DB03E9B07B}"/>
                </a:ext>
              </a:extLst>
            </p:cNvPr>
            <p:cNvSpPr/>
            <p:nvPr/>
          </p:nvSpPr>
          <p:spPr>
            <a:xfrm>
              <a:off x="4626" y="2941"/>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45" name="Freeform 576">
              <a:extLst>
                <a:ext uri="{FF2B5EF4-FFF2-40B4-BE49-F238E27FC236}">
                  <a16:creationId xmlns:a16="http://schemas.microsoft.com/office/drawing/2014/main" xmlns="" id="{F7DA145B-E396-43C4-9DCA-DF4DC88D0197}"/>
                </a:ext>
              </a:extLst>
            </p:cNvPr>
            <p:cNvSpPr/>
            <p:nvPr/>
          </p:nvSpPr>
          <p:spPr>
            <a:xfrm>
              <a:off x="4633" y="2931"/>
              <a:ext cx="2" cy="3"/>
            </a:xfrm>
            <a:custGeom>
              <a:avLst/>
              <a:gdLst/>
              <a:ahLst/>
              <a:cxnLst>
                <a:cxn ang="0">
                  <a:pos x="2" y="0"/>
                </a:cxn>
                <a:cxn ang="0">
                  <a:pos x="0" y="3"/>
                </a:cxn>
                <a:cxn ang="0">
                  <a:pos x="2" y="0"/>
                </a:cxn>
              </a:cxnLst>
              <a:rect l="0" t="0" r="0" b="0"/>
              <a:pathLst>
                <a:path w="2" h="3">
                  <a:moveTo>
                    <a:pt x="2" y="0"/>
                  </a:moveTo>
                  <a:lnTo>
                    <a:pt x="0" y="3"/>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46" name="Freeform 577">
              <a:extLst>
                <a:ext uri="{FF2B5EF4-FFF2-40B4-BE49-F238E27FC236}">
                  <a16:creationId xmlns:a16="http://schemas.microsoft.com/office/drawing/2014/main" xmlns="" id="{FC6F4E81-D51E-4D44-BC2F-CC921A44DDF7}"/>
                </a:ext>
              </a:extLst>
            </p:cNvPr>
            <p:cNvSpPr/>
            <p:nvPr/>
          </p:nvSpPr>
          <p:spPr>
            <a:xfrm>
              <a:off x="4635" y="2933"/>
              <a:ext cx="1" cy="3"/>
            </a:xfrm>
            <a:custGeom>
              <a:avLst/>
              <a:gdLst/>
              <a:ahLst/>
              <a:cxnLst>
                <a:cxn ang="0">
                  <a:pos x="0" y="3"/>
                </a:cxn>
                <a:cxn ang="0">
                  <a:pos x="1" y="0"/>
                </a:cxn>
                <a:cxn ang="0">
                  <a:pos x="0" y="3"/>
                </a:cxn>
              </a:cxnLst>
              <a:rect l="0" t="0" r="0" b="0"/>
              <a:pathLst>
                <a:path w="2" h="3">
                  <a:moveTo>
                    <a:pt x="0" y="3"/>
                  </a:moveTo>
                  <a:cubicBezTo>
                    <a:pt x="2" y="0"/>
                    <a:pt x="2" y="0"/>
                    <a:pt x="2" y="0"/>
                  </a:cubicBezTo>
                  <a:cubicBezTo>
                    <a:pt x="2" y="0"/>
                    <a:pt x="1" y="1"/>
                    <a:pt x="0"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47" name="Freeform 578">
              <a:extLst>
                <a:ext uri="{FF2B5EF4-FFF2-40B4-BE49-F238E27FC236}">
                  <a16:creationId xmlns:a16="http://schemas.microsoft.com/office/drawing/2014/main" xmlns="" id="{6E617F7E-8A1B-4A29-8E81-D81D5935FFFF}"/>
                </a:ext>
              </a:extLst>
            </p:cNvPr>
            <p:cNvSpPr/>
            <p:nvPr/>
          </p:nvSpPr>
          <p:spPr>
            <a:xfrm>
              <a:off x="4631" y="2930"/>
              <a:ext cx="2" cy="1"/>
            </a:xfrm>
            <a:custGeom>
              <a:avLst/>
              <a:gdLst/>
              <a:ahLst/>
              <a:cxnLst>
                <a:cxn ang="0">
                  <a:pos x="2" y="0"/>
                </a:cxn>
                <a:cxn ang="0">
                  <a:pos x="1" y="1"/>
                </a:cxn>
                <a:cxn ang="0">
                  <a:pos x="0" y="1"/>
                </a:cxn>
                <a:cxn ang="0">
                  <a:pos x="2" y="0"/>
                </a:cxn>
              </a:cxnLst>
              <a:rect l="0" t="0" r="0" b="0"/>
              <a:pathLst>
                <a:path w="2" h="1">
                  <a:moveTo>
                    <a:pt x="2" y="0"/>
                  </a:moveTo>
                  <a:lnTo>
                    <a:pt x="1" y="1"/>
                  </a:lnTo>
                  <a:lnTo>
                    <a:pt x="0"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48" name="Freeform 579">
              <a:extLst>
                <a:ext uri="{FF2B5EF4-FFF2-40B4-BE49-F238E27FC236}">
                  <a16:creationId xmlns:a16="http://schemas.microsoft.com/office/drawing/2014/main" xmlns="" id="{A48421D5-EDE7-4954-B364-82A1CCF8E7F9}"/>
                </a:ext>
              </a:extLst>
            </p:cNvPr>
            <p:cNvSpPr/>
            <p:nvPr/>
          </p:nvSpPr>
          <p:spPr>
            <a:xfrm>
              <a:off x="4614" y="2928"/>
              <a:ext cx="16" cy="12"/>
            </a:xfrm>
            <a:custGeom>
              <a:avLst/>
              <a:gdLst/>
              <a:ahLst/>
              <a:cxnLst>
                <a:cxn ang="0">
                  <a:pos x="2" y="7"/>
                </a:cxn>
                <a:cxn ang="0">
                  <a:pos x="1" y="9"/>
                </a:cxn>
                <a:cxn ang="0">
                  <a:pos x="8" y="4"/>
                </a:cxn>
                <a:cxn ang="0">
                  <a:pos x="2" y="9"/>
                </a:cxn>
                <a:cxn ang="0">
                  <a:pos x="8" y="8"/>
                </a:cxn>
                <a:cxn ang="0">
                  <a:pos x="5" y="10"/>
                </a:cxn>
                <a:cxn ang="0">
                  <a:pos x="12" y="5"/>
                </a:cxn>
                <a:cxn ang="0">
                  <a:pos x="6" y="11"/>
                </a:cxn>
                <a:cxn ang="0">
                  <a:pos x="5" y="12"/>
                </a:cxn>
                <a:cxn ang="0">
                  <a:pos x="8" y="11"/>
                </a:cxn>
                <a:cxn ang="0">
                  <a:pos x="12" y="7"/>
                </a:cxn>
                <a:cxn ang="0">
                  <a:pos x="15" y="4"/>
                </a:cxn>
                <a:cxn ang="0">
                  <a:pos x="12" y="5"/>
                </a:cxn>
                <a:cxn ang="0">
                  <a:pos x="14" y="4"/>
                </a:cxn>
                <a:cxn ang="0">
                  <a:pos x="12" y="4"/>
                </a:cxn>
                <a:cxn ang="0">
                  <a:pos x="14" y="3"/>
                </a:cxn>
                <a:cxn ang="0">
                  <a:pos x="12" y="4"/>
                </a:cxn>
                <a:cxn ang="0">
                  <a:pos x="12" y="4"/>
                </a:cxn>
                <a:cxn ang="0">
                  <a:pos x="9" y="6"/>
                </a:cxn>
                <a:cxn ang="0">
                  <a:pos x="12" y="3"/>
                </a:cxn>
                <a:cxn ang="0">
                  <a:pos x="10" y="5"/>
                </a:cxn>
                <a:cxn ang="0">
                  <a:pos x="13" y="1"/>
                </a:cxn>
                <a:cxn ang="0">
                  <a:pos x="11" y="3"/>
                </a:cxn>
                <a:cxn ang="0">
                  <a:pos x="13" y="2"/>
                </a:cxn>
                <a:cxn ang="0">
                  <a:pos x="7" y="7"/>
                </a:cxn>
                <a:cxn ang="0">
                  <a:pos x="12" y="2"/>
                </a:cxn>
                <a:cxn ang="0">
                  <a:pos x="10" y="2"/>
                </a:cxn>
                <a:cxn ang="0">
                  <a:pos x="11" y="1"/>
                </a:cxn>
                <a:cxn ang="0">
                  <a:pos x="8" y="2"/>
                </a:cxn>
                <a:cxn ang="0">
                  <a:pos x="8" y="3"/>
                </a:cxn>
                <a:cxn ang="0">
                  <a:pos x="5" y="4"/>
                </a:cxn>
                <a:cxn ang="0">
                  <a:pos x="7" y="4"/>
                </a:cxn>
                <a:cxn ang="0">
                  <a:pos x="3" y="5"/>
                </a:cxn>
                <a:cxn ang="0">
                  <a:pos x="5" y="4"/>
                </a:cxn>
                <a:cxn ang="0">
                  <a:pos x="2" y="7"/>
                </a:cxn>
              </a:cxnLst>
              <a:rect l="0" t="0" r="0" b="0"/>
              <a:pathLst>
                <a:path w="20" h="15">
                  <a:moveTo>
                    <a:pt x="3" y="9"/>
                  </a:moveTo>
                  <a:cubicBezTo>
                    <a:pt x="0" y="12"/>
                    <a:pt x="2" y="11"/>
                    <a:pt x="2" y="12"/>
                  </a:cubicBezTo>
                  <a:cubicBezTo>
                    <a:pt x="4" y="11"/>
                    <a:pt x="10" y="6"/>
                    <a:pt x="10" y="6"/>
                  </a:cubicBezTo>
                  <a:cubicBezTo>
                    <a:pt x="3" y="12"/>
                    <a:pt x="3" y="12"/>
                    <a:pt x="3" y="12"/>
                  </a:cubicBezTo>
                  <a:cubicBezTo>
                    <a:pt x="4" y="13"/>
                    <a:pt x="4" y="15"/>
                    <a:pt x="10" y="10"/>
                  </a:cubicBezTo>
                  <a:cubicBezTo>
                    <a:pt x="7" y="13"/>
                    <a:pt x="7" y="13"/>
                    <a:pt x="7" y="13"/>
                  </a:cubicBezTo>
                  <a:cubicBezTo>
                    <a:pt x="8" y="13"/>
                    <a:pt x="17" y="4"/>
                    <a:pt x="15" y="7"/>
                  </a:cubicBezTo>
                  <a:cubicBezTo>
                    <a:pt x="11" y="10"/>
                    <a:pt x="12" y="11"/>
                    <a:pt x="8" y="14"/>
                  </a:cubicBezTo>
                  <a:cubicBezTo>
                    <a:pt x="7" y="15"/>
                    <a:pt x="7" y="15"/>
                    <a:pt x="7" y="15"/>
                  </a:cubicBezTo>
                  <a:cubicBezTo>
                    <a:pt x="8" y="15"/>
                    <a:pt x="11" y="13"/>
                    <a:pt x="11" y="14"/>
                  </a:cubicBezTo>
                  <a:cubicBezTo>
                    <a:pt x="12" y="12"/>
                    <a:pt x="15" y="9"/>
                    <a:pt x="15" y="9"/>
                  </a:cubicBezTo>
                  <a:cubicBezTo>
                    <a:pt x="15" y="9"/>
                    <a:pt x="17" y="7"/>
                    <a:pt x="19" y="5"/>
                  </a:cubicBezTo>
                  <a:cubicBezTo>
                    <a:pt x="17" y="7"/>
                    <a:pt x="18" y="5"/>
                    <a:pt x="15" y="7"/>
                  </a:cubicBezTo>
                  <a:cubicBezTo>
                    <a:pt x="17" y="5"/>
                    <a:pt x="16" y="7"/>
                    <a:pt x="18" y="5"/>
                  </a:cubicBezTo>
                  <a:cubicBezTo>
                    <a:pt x="16" y="6"/>
                    <a:pt x="16" y="6"/>
                    <a:pt x="16" y="6"/>
                  </a:cubicBezTo>
                  <a:cubicBezTo>
                    <a:pt x="16" y="6"/>
                    <a:pt x="18" y="4"/>
                    <a:pt x="18" y="4"/>
                  </a:cubicBezTo>
                  <a:cubicBezTo>
                    <a:pt x="17" y="5"/>
                    <a:pt x="15" y="6"/>
                    <a:pt x="15" y="6"/>
                  </a:cubicBezTo>
                  <a:cubicBezTo>
                    <a:pt x="16" y="5"/>
                    <a:pt x="16" y="5"/>
                    <a:pt x="16" y="5"/>
                  </a:cubicBezTo>
                  <a:cubicBezTo>
                    <a:pt x="15" y="6"/>
                    <a:pt x="16" y="4"/>
                    <a:pt x="12" y="8"/>
                  </a:cubicBezTo>
                  <a:cubicBezTo>
                    <a:pt x="16" y="4"/>
                    <a:pt x="16" y="4"/>
                    <a:pt x="16" y="4"/>
                  </a:cubicBezTo>
                  <a:cubicBezTo>
                    <a:pt x="13" y="7"/>
                    <a:pt x="13" y="7"/>
                    <a:pt x="13" y="7"/>
                  </a:cubicBezTo>
                  <a:cubicBezTo>
                    <a:pt x="14" y="5"/>
                    <a:pt x="20" y="0"/>
                    <a:pt x="17" y="2"/>
                  </a:cubicBezTo>
                  <a:cubicBezTo>
                    <a:pt x="16" y="3"/>
                    <a:pt x="14" y="4"/>
                    <a:pt x="14" y="4"/>
                  </a:cubicBezTo>
                  <a:cubicBezTo>
                    <a:pt x="12" y="6"/>
                    <a:pt x="16" y="3"/>
                    <a:pt x="17" y="3"/>
                  </a:cubicBezTo>
                  <a:cubicBezTo>
                    <a:pt x="14" y="5"/>
                    <a:pt x="11" y="7"/>
                    <a:pt x="9" y="9"/>
                  </a:cubicBezTo>
                  <a:cubicBezTo>
                    <a:pt x="12" y="6"/>
                    <a:pt x="8" y="8"/>
                    <a:pt x="15" y="3"/>
                  </a:cubicBezTo>
                  <a:cubicBezTo>
                    <a:pt x="15" y="2"/>
                    <a:pt x="12" y="5"/>
                    <a:pt x="13" y="3"/>
                  </a:cubicBezTo>
                  <a:cubicBezTo>
                    <a:pt x="14" y="2"/>
                    <a:pt x="14" y="2"/>
                    <a:pt x="14" y="2"/>
                  </a:cubicBezTo>
                  <a:cubicBezTo>
                    <a:pt x="9" y="6"/>
                    <a:pt x="16" y="0"/>
                    <a:pt x="11" y="3"/>
                  </a:cubicBezTo>
                  <a:cubicBezTo>
                    <a:pt x="10" y="4"/>
                    <a:pt x="10" y="4"/>
                    <a:pt x="10" y="4"/>
                  </a:cubicBezTo>
                  <a:cubicBezTo>
                    <a:pt x="8" y="6"/>
                    <a:pt x="8" y="6"/>
                    <a:pt x="7" y="6"/>
                  </a:cubicBezTo>
                  <a:cubicBezTo>
                    <a:pt x="9" y="5"/>
                    <a:pt x="9" y="5"/>
                    <a:pt x="9" y="5"/>
                  </a:cubicBezTo>
                  <a:cubicBezTo>
                    <a:pt x="6" y="7"/>
                    <a:pt x="5" y="7"/>
                    <a:pt x="4" y="7"/>
                  </a:cubicBezTo>
                  <a:cubicBezTo>
                    <a:pt x="3" y="8"/>
                    <a:pt x="6" y="6"/>
                    <a:pt x="7" y="6"/>
                  </a:cubicBezTo>
                  <a:cubicBezTo>
                    <a:pt x="5" y="7"/>
                    <a:pt x="2" y="9"/>
                    <a:pt x="3"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49" name="Freeform 580">
              <a:extLst>
                <a:ext uri="{FF2B5EF4-FFF2-40B4-BE49-F238E27FC236}">
                  <a16:creationId xmlns:a16="http://schemas.microsoft.com/office/drawing/2014/main" xmlns="" id="{4FD0F65B-742E-4B3A-8033-463149C20516}"/>
                </a:ext>
              </a:extLst>
            </p:cNvPr>
            <p:cNvSpPr/>
            <p:nvPr/>
          </p:nvSpPr>
          <p:spPr>
            <a:xfrm>
              <a:off x="4627" y="2931"/>
              <a:ext cx="2" cy="1"/>
            </a:xfrm>
            <a:custGeom>
              <a:avLst/>
              <a:gdLst/>
              <a:ahLst/>
              <a:cxnLst>
                <a:cxn ang="0">
                  <a:pos x="2" y="0"/>
                </a:cxn>
                <a:cxn ang="0">
                  <a:pos x="0" y="1"/>
                </a:cxn>
                <a:cxn ang="0">
                  <a:pos x="2" y="0"/>
                </a:cxn>
              </a:cxnLst>
              <a:rect l="0" t="0" r="0" b="0"/>
              <a:pathLst>
                <a:path w="2" h="1">
                  <a:moveTo>
                    <a:pt x="2" y="0"/>
                  </a:moveTo>
                  <a:lnTo>
                    <a:pt x="0"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0" name="Freeform 581">
              <a:extLst>
                <a:ext uri="{FF2B5EF4-FFF2-40B4-BE49-F238E27FC236}">
                  <a16:creationId xmlns:a16="http://schemas.microsoft.com/office/drawing/2014/main" xmlns="" id="{856121F4-9CCC-44E4-9D91-614977B07158}"/>
                </a:ext>
              </a:extLst>
            </p:cNvPr>
            <p:cNvSpPr/>
            <p:nvPr/>
          </p:nvSpPr>
          <p:spPr>
            <a:xfrm>
              <a:off x="4608" y="2925"/>
              <a:ext cx="22" cy="11"/>
            </a:xfrm>
            <a:custGeom>
              <a:avLst/>
              <a:gdLst/>
              <a:ahLst/>
              <a:cxnLst>
                <a:cxn ang="0">
                  <a:pos x="11" y="5"/>
                </a:cxn>
                <a:cxn ang="0">
                  <a:pos x="15" y="2"/>
                </a:cxn>
                <a:cxn ang="0">
                  <a:pos x="8" y="7"/>
                </a:cxn>
                <a:cxn ang="0">
                  <a:pos x="7" y="7"/>
                </a:cxn>
                <a:cxn ang="0">
                  <a:pos x="13" y="4"/>
                </a:cxn>
                <a:cxn ang="0">
                  <a:pos x="14" y="2"/>
                </a:cxn>
                <a:cxn ang="0">
                  <a:pos x="10" y="5"/>
                </a:cxn>
                <a:cxn ang="0">
                  <a:pos x="7" y="5"/>
                </a:cxn>
                <a:cxn ang="0">
                  <a:pos x="8" y="5"/>
                </a:cxn>
                <a:cxn ang="0">
                  <a:pos x="13" y="2"/>
                </a:cxn>
                <a:cxn ang="0">
                  <a:pos x="1" y="6"/>
                </a:cxn>
                <a:cxn ang="0">
                  <a:pos x="2" y="7"/>
                </a:cxn>
                <a:cxn ang="0">
                  <a:pos x="7" y="5"/>
                </a:cxn>
                <a:cxn ang="0">
                  <a:pos x="6" y="5"/>
                </a:cxn>
                <a:cxn ang="0">
                  <a:pos x="3" y="6"/>
                </a:cxn>
                <a:cxn ang="0">
                  <a:pos x="5" y="11"/>
                </a:cxn>
                <a:cxn ang="0">
                  <a:pos x="5" y="10"/>
                </a:cxn>
                <a:cxn ang="0">
                  <a:pos x="8" y="8"/>
                </a:cxn>
                <a:cxn ang="0">
                  <a:pos x="12" y="5"/>
                </a:cxn>
                <a:cxn ang="0">
                  <a:pos x="11" y="6"/>
                </a:cxn>
                <a:cxn ang="0">
                  <a:pos x="16" y="3"/>
                </a:cxn>
                <a:cxn ang="0">
                  <a:pos x="18" y="2"/>
                </a:cxn>
                <a:cxn ang="0">
                  <a:pos x="18" y="1"/>
                </a:cxn>
                <a:cxn ang="0">
                  <a:pos x="11" y="5"/>
                </a:cxn>
              </a:cxnLst>
              <a:rect l="0" t="0" r="0" b="0"/>
              <a:pathLst>
                <a:path w="28" h="13">
                  <a:moveTo>
                    <a:pt x="15" y="6"/>
                  </a:moveTo>
                  <a:cubicBezTo>
                    <a:pt x="16" y="6"/>
                    <a:pt x="19" y="5"/>
                    <a:pt x="20" y="3"/>
                  </a:cubicBezTo>
                  <a:cubicBezTo>
                    <a:pt x="17" y="5"/>
                    <a:pt x="15" y="7"/>
                    <a:pt x="11" y="9"/>
                  </a:cubicBezTo>
                  <a:cubicBezTo>
                    <a:pt x="13" y="7"/>
                    <a:pt x="9" y="9"/>
                    <a:pt x="9" y="9"/>
                  </a:cubicBezTo>
                  <a:cubicBezTo>
                    <a:pt x="11" y="8"/>
                    <a:pt x="16" y="5"/>
                    <a:pt x="17" y="5"/>
                  </a:cubicBezTo>
                  <a:cubicBezTo>
                    <a:pt x="16" y="5"/>
                    <a:pt x="18" y="4"/>
                    <a:pt x="18" y="3"/>
                  </a:cubicBezTo>
                  <a:cubicBezTo>
                    <a:pt x="15" y="6"/>
                    <a:pt x="16" y="4"/>
                    <a:pt x="13" y="6"/>
                  </a:cubicBezTo>
                  <a:cubicBezTo>
                    <a:pt x="10" y="8"/>
                    <a:pt x="7" y="8"/>
                    <a:pt x="9" y="7"/>
                  </a:cubicBezTo>
                  <a:cubicBezTo>
                    <a:pt x="12" y="6"/>
                    <a:pt x="11" y="6"/>
                    <a:pt x="11" y="6"/>
                  </a:cubicBezTo>
                  <a:cubicBezTo>
                    <a:pt x="15" y="4"/>
                    <a:pt x="13" y="5"/>
                    <a:pt x="17" y="3"/>
                  </a:cubicBezTo>
                  <a:cubicBezTo>
                    <a:pt x="11" y="6"/>
                    <a:pt x="10" y="4"/>
                    <a:pt x="2" y="8"/>
                  </a:cubicBezTo>
                  <a:cubicBezTo>
                    <a:pt x="0" y="9"/>
                    <a:pt x="2" y="8"/>
                    <a:pt x="3" y="9"/>
                  </a:cubicBezTo>
                  <a:cubicBezTo>
                    <a:pt x="4" y="7"/>
                    <a:pt x="8" y="6"/>
                    <a:pt x="9" y="6"/>
                  </a:cubicBezTo>
                  <a:cubicBezTo>
                    <a:pt x="8" y="6"/>
                    <a:pt x="11" y="5"/>
                    <a:pt x="8" y="7"/>
                  </a:cubicBezTo>
                  <a:cubicBezTo>
                    <a:pt x="4" y="8"/>
                    <a:pt x="4" y="8"/>
                    <a:pt x="4" y="8"/>
                  </a:cubicBezTo>
                  <a:cubicBezTo>
                    <a:pt x="3" y="10"/>
                    <a:pt x="5" y="12"/>
                    <a:pt x="7" y="13"/>
                  </a:cubicBezTo>
                  <a:cubicBezTo>
                    <a:pt x="7" y="12"/>
                    <a:pt x="7" y="12"/>
                    <a:pt x="7" y="12"/>
                  </a:cubicBezTo>
                  <a:cubicBezTo>
                    <a:pt x="10" y="11"/>
                    <a:pt x="10" y="11"/>
                    <a:pt x="11" y="10"/>
                  </a:cubicBezTo>
                  <a:cubicBezTo>
                    <a:pt x="16" y="6"/>
                    <a:pt x="16" y="6"/>
                    <a:pt x="16" y="6"/>
                  </a:cubicBezTo>
                  <a:cubicBezTo>
                    <a:pt x="16" y="7"/>
                    <a:pt x="17" y="6"/>
                    <a:pt x="15" y="8"/>
                  </a:cubicBezTo>
                  <a:cubicBezTo>
                    <a:pt x="18" y="6"/>
                    <a:pt x="19" y="5"/>
                    <a:pt x="21" y="4"/>
                  </a:cubicBezTo>
                  <a:cubicBezTo>
                    <a:pt x="22" y="4"/>
                    <a:pt x="20" y="5"/>
                    <a:pt x="24" y="3"/>
                  </a:cubicBezTo>
                  <a:cubicBezTo>
                    <a:pt x="28" y="0"/>
                    <a:pt x="20" y="5"/>
                    <a:pt x="23" y="2"/>
                  </a:cubicBezTo>
                  <a:lnTo>
                    <a:pt x="15" y="6"/>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1" name="Freeform 582">
              <a:extLst>
                <a:ext uri="{FF2B5EF4-FFF2-40B4-BE49-F238E27FC236}">
                  <a16:creationId xmlns:a16="http://schemas.microsoft.com/office/drawing/2014/main" xmlns="" id="{6366287D-081B-47DF-8331-678AF9679F2E}"/>
                </a:ext>
              </a:extLst>
            </p:cNvPr>
            <p:cNvSpPr/>
            <p:nvPr/>
          </p:nvSpPr>
          <p:spPr>
            <a:xfrm>
              <a:off x="4621" y="2930"/>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2" name="Freeform 583">
              <a:extLst>
                <a:ext uri="{FF2B5EF4-FFF2-40B4-BE49-F238E27FC236}">
                  <a16:creationId xmlns:a16="http://schemas.microsoft.com/office/drawing/2014/main" xmlns="" id="{98DF5C74-9DF5-48B2-AEFC-D20A000E7E03}"/>
                </a:ext>
              </a:extLst>
            </p:cNvPr>
            <p:cNvSpPr/>
            <p:nvPr/>
          </p:nvSpPr>
          <p:spPr>
            <a:xfrm>
              <a:off x="4613" y="2934"/>
              <a:ext cx="4" cy="2"/>
            </a:xfrm>
            <a:custGeom>
              <a:avLst/>
              <a:gdLst/>
              <a:ahLst/>
              <a:cxnLst>
                <a:cxn ang="0">
                  <a:pos x="0" y="2"/>
                </a:cxn>
                <a:cxn ang="0">
                  <a:pos x="3" y="0"/>
                </a:cxn>
                <a:cxn ang="0">
                  <a:pos x="0" y="2"/>
                </a:cxn>
              </a:cxnLst>
              <a:rect l="0" t="0" r="0" b="0"/>
              <a:pathLst>
                <a:path w="4" h="3">
                  <a:moveTo>
                    <a:pt x="0" y="3"/>
                  </a:moveTo>
                  <a:cubicBezTo>
                    <a:pt x="3" y="1"/>
                    <a:pt x="3" y="1"/>
                    <a:pt x="3" y="1"/>
                  </a:cubicBezTo>
                  <a:cubicBezTo>
                    <a:pt x="4" y="0"/>
                    <a:pt x="2" y="1"/>
                    <a:pt x="0"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3" name="Freeform 584">
              <a:extLst>
                <a:ext uri="{FF2B5EF4-FFF2-40B4-BE49-F238E27FC236}">
                  <a16:creationId xmlns:a16="http://schemas.microsoft.com/office/drawing/2014/main" xmlns="" id="{60A2318C-8727-48F6-AFD8-ACD5C84C64BA}"/>
                </a:ext>
              </a:extLst>
            </p:cNvPr>
            <p:cNvSpPr/>
            <p:nvPr/>
          </p:nvSpPr>
          <p:spPr>
            <a:xfrm>
              <a:off x="4620" y="2927"/>
              <a:ext cx="2" cy="1"/>
            </a:xfrm>
            <a:custGeom>
              <a:avLst/>
              <a:gdLst/>
              <a:ahLst/>
              <a:cxnLst>
                <a:cxn ang="0">
                  <a:pos x="2" y="0"/>
                </a:cxn>
                <a:cxn ang="0">
                  <a:pos x="1" y="0"/>
                </a:cxn>
                <a:cxn ang="0">
                  <a:pos x="0" y="1"/>
                </a:cxn>
                <a:cxn ang="0">
                  <a:pos x="2" y="0"/>
                </a:cxn>
              </a:cxnLst>
              <a:rect l="0" t="0" r="0" b="0"/>
              <a:pathLst>
                <a:path w="2" h="1">
                  <a:moveTo>
                    <a:pt x="2" y="0"/>
                  </a:moveTo>
                  <a:cubicBezTo>
                    <a:pt x="1" y="0"/>
                    <a:pt x="1" y="0"/>
                    <a:pt x="1" y="0"/>
                  </a:cubicBezTo>
                  <a:cubicBezTo>
                    <a:pt x="0" y="1"/>
                    <a:pt x="0" y="1"/>
                    <a:pt x="0" y="1"/>
                  </a:cubicBezTo>
                  <a:cubicBezTo>
                    <a:pt x="1" y="0"/>
                    <a:pt x="2" y="0"/>
                    <a:pt x="2"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4" name="Freeform 585">
              <a:extLst>
                <a:ext uri="{FF2B5EF4-FFF2-40B4-BE49-F238E27FC236}">
                  <a16:creationId xmlns:a16="http://schemas.microsoft.com/office/drawing/2014/main" xmlns="" id="{43039686-A9C3-48E0-8B72-DEEA7FAED1DA}"/>
                </a:ext>
              </a:extLst>
            </p:cNvPr>
            <p:cNvSpPr/>
            <p:nvPr/>
          </p:nvSpPr>
          <p:spPr>
            <a:xfrm>
              <a:off x="4608" y="2927"/>
              <a:ext cx="9" cy="4"/>
            </a:xfrm>
            <a:custGeom>
              <a:avLst/>
              <a:gdLst/>
              <a:ahLst/>
              <a:cxnLst>
                <a:cxn ang="0">
                  <a:pos x="0" y="2"/>
                </a:cxn>
                <a:cxn ang="0">
                  <a:pos x="0" y="4"/>
                </a:cxn>
                <a:cxn ang="0">
                  <a:pos x="9" y="0"/>
                </a:cxn>
                <a:cxn ang="0">
                  <a:pos x="3" y="2"/>
                </a:cxn>
                <a:cxn ang="0">
                  <a:pos x="3" y="1"/>
                </a:cxn>
                <a:cxn ang="0">
                  <a:pos x="0" y="2"/>
                </a:cxn>
              </a:cxnLst>
              <a:rect l="0" t="0" r="0" b="0"/>
              <a:pathLst>
                <a:path w="12" h="5">
                  <a:moveTo>
                    <a:pt x="0" y="3"/>
                  </a:moveTo>
                  <a:cubicBezTo>
                    <a:pt x="1" y="4"/>
                    <a:pt x="4" y="3"/>
                    <a:pt x="1" y="5"/>
                  </a:cubicBezTo>
                  <a:cubicBezTo>
                    <a:pt x="5" y="4"/>
                    <a:pt x="8" y="2"/>
                    <a:pt x="12" y="0"/>
                  </a:cubicBezTo>
                  <a:cubicBezTo>
                    <a:pt x="12" y="0"/>
                    <a:pt x="6" y="3"/>
                    <a:pt x="4" y="3"/>
                  </a:cubicBezTo>
                  <a:cubicBezTo>
                    <a:pt x="8" y="1"/>
                    <a:pt x="3" y="2"/>
                    <a:pt x="4" y="2"/>
                  </a:cubicBezTo>
                  <a:lnTo>
                    <a:pt x="0" y="3"/>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5" name="Freeform 586">
              <a:extLst>
                <a:ext uri="{FF2B5EF4-FFF2-40B4-BE49-F238E27FC236}">
                  <a16:creationId xmlns:a16="http://schemas.microsoft.com/office/drawing/2014/main" xmlns="" id="{732744DB-A3A0-40D1-93C9-613D42161AC3}"/>
                </a:ext>
              </a:extLst>
            </p:cNvPr>
            <p:cNvSpPr/>
            <p:nvPr/>
          </p:nvSpPr>
          <p:spPr>
            <a:xfrm>
              <a:off x="4606" y="2914"/>
              <a:ext cx="20" cy="15"/>
            </a:xfrm>
            <a:custGeom>
              <a:avLst/>
              <a:gdLst/>
              <a:ahLst/>
              <a:cxnLst>
                <a:cxn ang="0">
                  <a:pos x="12" y="10"/>
                </a:cxn>
                <a:cxn ang="0">
                  <a:pos x="10" y="10"/>
                </a:cxn>
                <a:cxn ang="0">
                  <a:pos x="13" y="9"/>
                </a:cxn>
                <a:cxn ang="0">
                  <a:pos x="15" y="8"/>
                </a:cxn>
                <a:cxn ang="0">
                  <a:pos x="13" y="9"/>
                </a:cxn>
                <a:cxn ang="0">
                  <a:pos x="11" y="8"/>
                </a:cxn>
                <a:cxn ang="0">
                  <a:pos x="7" y="9"/>
                </a:cxn>
                <a:cxn ang="0">
                  <a:pos x="14" y="7"/>
                </a:cxn>
                <a:cxn ang="0">
                  <a:pos x="5" y="8"/>
                </a:cxn>
                <a:cxn ang="0">
                  <a:pos x="8" y="7"/>
                </a:cxn>
                <a:cxn ang="0">
                  <a:pos x="8" y="7"/>
                </a:cxn>
                <a:cxn ang="0">
                  <a:pos x="8" y="6"/>
                </a:cxn>
                <a:cxn ang="0">
                  <a:pos x="13" y="6"/>
                </a:cxn>
                <a:cxn ang="0">
                  <a:pos x="12" y="5"/>
                </a:cxn>
                <a:cxn ang="0">
                  <a:pos x="14" y="4"/>
                </a:cxn>
                <a:cxn ang="0">
                  <a:pos x="10" y="3"/>
                </a:cxn>
                <a:cxn ang="0">
                  <a:pos x="14" y="3"/>
                </a:cxn>
                <a:cxn ang="0">
                  <a:pos x="5" y="3"/>
                </a:cxn>
                <a:cxn ang="0">
                  <a:pos x="6" y="2"/>
                </a:cxn>
                <a:cxn ang="0">
                  <a:pos x="11" y="3"/>
                </a:cxn>
                <a:cxn ang="0">
                  <a:pos x="9" y="2"/>
                </a:cxn>
                <a:cxn ang="0">
                  <a:pos x="14" y="2"/>
                </a:cxn>
                <a:cxn ang="0">
                  <a:pos x="7" y="0"/>
                </a:cxn>
                <a:cxn ang="0">
                  <a:pos x="8" y="0"/>
                </a:cxn>
                <a:cxn ang="0">
                  <a:pos x="0" y="0"/>
                </a:cxn>
                <a:cxn ang="0">
                  <a:pos x="1" y="3"/>
                </a:cxn>
                <a:cxn ang="0">
                  <a:pos x="5" y="4"/>
                </a:cxn>
                <a:cxn ang="0">
                  <a:pos x="0" y="5"/>
                </a:cxn>
                <a:cxn ang="0">
                  <a:pos x="5" y="4"/>
                </a:cxn>
                <a:cxn ang="0">
                  <a:pos x="1" y="5"/>
                </a:cxn>
                <a:cxn ang="0">
                  <a:pos x="5" y="5"/>
                </a:cxn>
                <a:cxn ang="0">
                  <a:pos x="0" y="6"/>
                </a:cxn>
                <a:cxn ang="0">
                  <a:pos x="4" y="11"/>
                </a:cxn>
                <a:cxn ang="0">
                  <a:pos x="7" y="11"/>
                </a:cxn>
                <a:cxn ang="0">
                  <a:pos x="8" y="12"/>
                </a:cxn>
                <a:cxn ang="0">
                  <a:pos x="11" y="11"/>
                </a:cxn>
                <a:cxn ang="0">
                  <a:pos x="4" y="14"/>
                </a:cxn>
                <a:cxn ang="0">
                  <a:pos x="5" y="14"/>
                </a:cxn>
                <a:cxn ang="0">
                  <a:pos x="6" y="13"/>
                </a:cxn>
                <a:cxn ang="0">
                  <a:pos x="5" y="15"/>
                </a:cxn>
                <a:cxn ang="0">
                  <a:pos x="14" y="11"/>
                </a:cxn>
                <a:cxn ang="0">
                  <a:pos x="17" y="8"/>
                </a:cxn>
                <a:cxn ang="0">
                  <a:pos x="12" y="10"/>
                </a:cxn>
              </a:cxnLst>
              <a:rect l="0" t="0" r="0" b="0"/>
              <a:pathLst>
                <a:path w="24" h="19">
                  <a:moveTo>
                    <a:pt x="15" y="13"/>
                  </a:moveTo>
                  <a:cubicBezTo>
                    <a:pt x="15" y="13"/>
                    <a:pt x="12" y="13"/>
                    <a:pt x="13" y="13"/>
                  </a:cubicBezTo>
                  <a:cubicBezTo>
                    <a:pt x="16" y="12"/>
                    <a:pt x="16" y="12"/>
                    <a:pt x="16" y="12"/>
                  </a:cubicBezTo>
                  <a:cubicBezTo>
                    <a:pt x="21" y="11"/>
                    <a:pt x="15" y="12"/>
                    <a:pt x="18" y="11"/>
                  </a:cubicBezTo>
                  <a:cubicBezTo>
                    <a:pt x="16" y="12"/>
                    <a:pt x="16" y="12"/>
                    <a:pt x="16" y="12"/>
                  </a:cubicBezTo>
                  <a:cubicBezTo>
                    <a:pt x="17" y="11"/>
                    <a:pt x="12" y="12"/>
                    <a:pt x="14" y="11"/>
                  </a:cubicBezTo>
                  <a:cubicBezTo>
                    <a:pt x="13" y="11"/>
                    <a:pt x="13" y="11"/>
                    <a:pt x="9" y="12"/>
                  </a:cubicBezTo>
                  <a:cubicBezTo>
                    <a:pt x="14" y="10"/>
                    <a:pt x="14" y="10"/>
                    <a:pt x="17" y="9"/>
                  </a:cubicBezTo>
                  <a:cubicBezTo>
                    <a:pt x="15" y="9"/>
                    <a:pt x="11" y="10"/>
                    <a:pt x="6" y="11"/>
                  </a:cubicBezTo>
                  <a:cubicBezTo>
                    <a:pt x="12" y="9"/>
                    <a:pt x="5" y="10"/>
                    <a:pt x="10" y="9"/>
                  </a:cubicBezTo>
                  <a:cubicBezTo>
                    <a:pt x="10" y="9"/>
                    <a:pt x="11" y="9"/>
                    <a:pt x="10" y="9"/>
                  </a:cubicBezTo>
                  <a:cubicBezTo>
                    <a:pt x="16" y="8"/>
                    <a:pt x="9" y="9"/>
                    <a:pt x="10" y="8"/>
                  </a:cubicBezTo>
                  <a:cubicBezTo>
                    <a:pt x="16" y="8"/>
                    <a:pt x="16" y="8"/>
                    <a:pt x="16" y="8"/>
                  </a:cubicBezTo>
                  <a:cubicBezTo>
                    <a:pt x="15" y="7"/>
                    <a:pt x="11" y="7"/>
                    <a:pt x="15" y="7"/>
                  </a:cubicBezTo>
                  <a:cubicBezTo>
                    <a:pt x="17" y="6"/>
                    <a:pt x="17" y="6"/>
                    <a:pt x="17" y="6"/>
                  </a:cubicBezTo>
                  <a:cubicBezTo>
                    <a:pt x="13" y="6"/>
                    <a:pt x="15" y="5"/>
                    <a:pt x="13" y="4"/>
                  </a:cubicBezTo>
                  <a:cubicBezTo>
                    <a:pt x="17" y="4"/>
                    <a:pt x="17" y="4"/>
                    <a:pt x="17" y="4"/>
                  </a:cubicBezTo>
                  <a:cubicBezTo>
                    <a:pt x="13" y="3"/>
                    <a:pt x="15" y="5"/>
                    <a:pt x="7" y="4"/>
                  </a:cubicBezTo>
                  <a:cubicBezTo>
                    <a:pt x="16" y="4"/>
                    <a:pt x="4" y="4"/>
                    <a:pt x="8" y="3"/>
                  </a:cubicBezTo>
                  <a:cubicBezTo>
                    <a:pt x="11" y="3"/>
                    <a:pt x="10" y="4"/>
                    <a:pt x="14" y="4"/>
                  </a:cubicBezTo>
                  <a:cubicBezTo>
                    <a:pt x="9" y="3"/>
                    <a:pt x="13" y="3"/>
                    <a:pt x="11" y="3"/>
                  </a:cubicBezTo>
                  <a:cubicBezTo>
                    <a:pt x="16" y="3"/>
                    <a:pt x="12" y="2"/>
                    <a:pt x="17" y="3"/>
                  </a:cubicBezTo>
                  <a:cubicBezTo>
                    <a:pt x="9" y="1"/>
                    <a:pt x="9" y="1"/>
                    <a:pt x="9" y="1"/>
                  </a:cubicBezTo>
                  <a:cubicBezTo>
                    <a:pt x="11" y="1"/>
                    <a:pt x="11" y="1"/>
                    <a:pt x="10" y="1"/>
                  </a:cubicBezTo>
                  <a:cubicBezTo>
                    <a:pt x="10" y="1"/>
                    <a:pt x="3" y="0"/>
                    <a:pt x="1" y="1"/>
                  </a:cubicBezTo>
                  <a:cubicBezTo>
                    <a:pt x="3" y="2"/>
                    <a:pt x="5" y="4"/>
                    <a:pt x="2" y="5"/>
                  </a:cubicBezTo>
                  <a:cubicBezTo>
                    <a:pt x="8" y="5"/>
                    <a:pt x="2" y="6"/>
                    <a:pt x="7" y="6"/>
                  </a:cubicBezTo>
                  <a:cubicBezTo>
                    <a:pt x="1" y="7"/>
                    <a:pt x="1" y="7"/>
                    <a:pt x="1" y="7"/>
                  </a:cubicBezTo>
                  <a:cubicBezTo>
                    <a:pt x="3" y="7"/>
                    <a:pt x="5" y="6"/>
                    <a:pt x="7" y="6"/>
                  </a:cubicBezTo>
                  <a:cubicBezTo>
                    <a:pt x="8" y="7"/>
                    <a:pt x="4" y="7"/>
                    <a:pt x="2" y="7"/>
                  </a:cubicBezTo>
                  <a:cubicBezTo>
                    <a:pt x="2" y="8"/>
                    <a:pt x="4" y="7"/>
                    <a:pt x="7" y="7"/>
                  </a:cubicBezTo>
                  <a:cubicBezTo>
                    <a:pt x="0" y="8"/>
                    <a:pt x="0" y="8"/>
                    <a:pt x="0" y="8"/>
                  </a:cubicBezTo>
                  <a:cubicBezTo>
                    <a:pt x="3" y="10"/>
                    <a:pt x="8" y="12"/>
                    <a:pt x="5" y="15"/>
                  </a:cubicBezTo>
                  <a:cubicBezTo>
                    <a:pt x="9" y="14"/>
                    <a:pt x="9" y="14"/>
                    <a:pt x="9" y="14"/>
                  </a:cubicBezTo>
                  <a:cubicBezTo>
                    <a:pt x="7" y="15"/>
                    <a:pt x="19" y="12"/>
                    <a:pt x="10" y="16"/>
                  </a:cubicBezTo>
                  <a:cubicBezTo>
                    <a:pt x="14" y="15"/>
                    <a:pt x="14" y="15"/>
                    <a:pt x="14" y="15"/>
                  </a:cubicBezTo>
                  <a:cubicBezTo>
                    <a:pt x="12" y="15"/>
                    <a:pt x="7" y="17"/>
                    <a:pt x="5" y="18"/>
                  </a:cubicBezTo>
                  <a:cubicBezTo>
                    <a:pt x="6" y="18"/>
                    <a:pt x="5" y="19"/>
                    <a:pt x="6" y="18"/>
                  </a:cubicBezTo>
                  <a:cubicBezTo>
                    <a:pt x="8" y="17"/>
                    <a:pt x="8" y="17"/>
                    <a:pt x="8" y="17"/>
                  </a:cubicBezTo>
                  <a:cubicBezTo>
                    <a:pt x="11" y="16"/>
                    <a:pt x="9" y="17"/>
                    <a:pt x="6" y="19"/>
                  </a:cubicBezTo>
                  <a:cubicBezTo>
                    <a:pt x="11" y="18"/>
                    <a:pt x="13" y="15"/>
                    <a:pt x="17" y="14"/>
                  </a:cubicBezTo>
                  <a:cubicBezTo>
                    <a:pt x="9" y="16"/>
                    <a:pt x="24" y="11"/>
                    <a:pt x="21" y="11"/>
                  </a:cubicBezTo>
                  <a:cubicBezTo>
                    <a:pt x="18" y="11"/>
                    <a:pt x="17" y="12"/>
                    <a:pt x="15" y="1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6" name="Freeform 587">
              <a:extLst>
                <a:ext uri="{FF2B5EF4-FFF2-40B4-BE49-F238E27FC236}">
                  <a16:creationId xmlns:a16="http://schemas.microsoft.com/office/drawing/2014/main" xmlns="" id="{23AC67F2-26FA-43DE-9B8F-640286D1961B}"/>
                </a:ext>
              </a:extLst>
            </p:cNvPr>
            <p:cNvSpPr/>
            <p:nvPr/>
          </p:nvSpPr>
          <p:spPr>
            <a:xfrm>
              <a:off x="4608" y="2928"/>
              <a:ext cx="2" cy="0"/>
            </a:xfrm>
            <a:custGeom>
              <a:avLst/>
              <a:gdLst/>
              <a:ahLst/>
              <a:cxnLst>
                <a:cxn ang="0">
                  <a:pos x="0" y="0"/>
                </a:cxn>
                <a:cxn ang="0">
                  <a:pos x="2" y="0"/>
                </a:cxn>
                <a:cxn ang="0">
                  <a:pos x="0" y="0"/>
                </a:cxn>
              </a:cxnLst>
              <a:rect l="0" t="0" r="0" b="0"/>
              <a:pathLst>
                <a:path w="2" h="1">
                  <a:moveTo>
                    <a:pt x="0" y="0"/>
                  </a:moveTo>
                  <a:lnTo>
                    <a:pt x="2"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7" name="Freeform 588">
              <a:extLst>
                <a:ext uri="{FF2B5EF4-FFF2-40B4-BE49-F238E27FC236}">
                  <a16:creationId xmlns:a16="http://schemas.microsoft.com/office/drawing/2014/main" xmlns="" id="{27E47330-8053-47F7-9F1F-7F26E42692DC}"/>
                </a:ext>
              </a:extLst>
            </p:cNvPr>
            <p:cNvSpPr/>
            <p:nvPr/>
          </p:nvSpPr>
          <p:spPr>
            <a:xfrm>
              <a:off x="4613" y="2914"/>
              <a:ext cx="1" cy="0"/>
            </a:xfrm>
            <a:custGeom>
              <a:avLst/>
              <a:gdLst/>
              <a:ahLst/>
              <a:cxnLst>
                <a:cxn ang="0">
                  <a:pos x="1" y="0"/>
                </a:cxn>
                <a:cxn ang="0">
                  <a:pos x="1" y="0"/>
                </a:cxn>
                <a:cxn ang="0">
                  <a:pos x="1" y="0"/>
                </a:cxn>
              </a:cxnLst>
              <a:rect l="0" t="0" r="0" b="0"/>
              <a:pathLst>
                <a:path w="1" h="1">
                  <a:moveTo>
                    <a:pt x="1" y="1"/>
                  </a:moveTo>
                  <a:cubicBezTo>
                    <a:pt x="1" y="0"/>
                    <a:pt x="1" y="0"/>
                    <a:pt x="1" y="0"/>
                  </a:cubicBezTo>
                  <a:cubicBezTo>
                    <a:pt x="0" y="0"/>
                    <a:pt x="1"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58" name="Rectangle 589">
              <a:extLst>
                <a:ext uri="{FF2B5EF4-FFF2-40B4-BE49-F238E27FC236}">
                  <a16:creationId xmlns:a16="http://schemas.microsoft.com/office/drawing/2014/main" xmlns="" id="{75C2D5DE-976E-4D70-8BC3-3ECDC0C48959}"/>
                </a:ext>
              </a:extLst>
            </p:cNvPr>
            <p:cNvSpPr/>
            <p:nvPr/>
          </p:nvSpPr>
          <p:spPr>
            <a:xfrm>
              <a:off x="4611" y="2929"/>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59" name="Freeform 590">
              <a:extLst>
                <a:ext uri="{FF2B5EF4-FFF2-40B4-BE49-F238E27FC236}">
                  <a16:creationId xmlns:a16="http://schemas.microsoft.com/office/drawing/2014/main" xmlns="" id="{AD400DD6-9B14-4BBF-85C8-7A7C430FDCA3}"/>
                </a:ext>
              </a:extLst>
            </p:cNvPr>
            <p:cNvSpPr/>
            <p:nvPr/>
          </p:nvSpPr>
          <p:spPr>
            <a:xfrm>
              <a:off x="4618" y="2926"/>
              <a:ext cx="1" cy="1"/>
            </a:xfrm>
            <a:custGeom>
              <a:avLst/>
              <a:gdLst/>
              <a:ahLst/>
              <a:cxnLst>
                <a:cxn ang="0">
                  <a:pos x="1" y="0"/>
                </a:cxn>
                <a:cxn ang="0">
                  <a:pos x="1" y="0"/>
                </a:cxn>
                <a:cxn ang="0">
                  <a:pos x="0" y="1"/>
                </a:cxn>
                <a:cxn ang="0">
                  <a:pos x="1" y="0"/>
                </a:cxn>
              </a:cxnLst>
              <a:rect l="0" t="0" r="0" b="0"/>
              <a:pathLst>
                <a:path w="1" h="1">
                  <a:moveTo>
                    <a:pt x="1" y="0"/>
                  </a:moveTo>
                  <a:lnTo>
                    <a:pt x="1" y="0"/>
                  </a:lnTo>
                  <a:lnTo>
                    <a:pt x="0" y="1"/>
                  </a:lnTo>
                  <a:lnTo>
                    <a:pt x="1"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0" name="Freeform 591">
              <a:extLst>
                <a:ext uri="{FF2B5EF4-FFF2-40B4-BE49-F238E27FC236}">
                  <a16:creationId xmlns:a16="http://schemas.microsoft.com/office/drawing/2014/main" xmlns="" id="{AB97DD87-B06F-4BE0-B1A7-6027767C975B}"/>
                </a:ext>
              </a:extLst>
            </p:cNvPr>
            <p:cNvSpPr/>
            <p:nvPr/>
          </p:nvSpPr>
          <p:spPr>
            <a:xfrm>
              <a:off x="4617" y="2913"/>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1" name="Freeform 592">
              <a:extLst>
                <a:ext uri="{FF2B5EF4-FFF2-40B4-BE49-F238E27FC236}">
                  <a16:creationId xmlns:a16="http://schemas.microsoft.com/office/drawing/2014/main" xmlns="" id="{5689C635-5997-464C-9A59-08EAB023525F}"/>
                </a:ext>
              </a:extLst>
            </p:cNvPr>
            <p:cNvSpPr/>
            <p:nvPr/>
          </p:nvSpPr>
          <p:spPr>
            <a:xfrm>
              <a:off x="4621" y="290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2" name="Freeform 593">
              <a:extLst>
                <a:ext uri="{FF2B5EF4-FFF2-40B4-BE49-F238E27FC236}">
                  <a16:creationId xmlns:a16="http://schemas.microsoft.com/office/drawing/2014/main" xmlns="" id="{730C7FBB-E680-4B59-A05A-52080E6BA590}"/>
                </a:ext>
              </a:extLst>
            </p:cNvPr>
            <p:cNvSpPr/>
            <p:nvPr/>
          </p:nvSpPr>
          <p:spPr>
            <a:xfrm>
              <a:off x="4606" y="2885"/>
              <a:ext cx="22" cy="29"/>
            </a:xfrm>
            <a:custGeom>
              <a:avLst/>
              <a:gdLst/>
              <a:ahLst/>
              <a:cxnLst>
                <a:cxn ang="0">
                  <a:pos x="13" y="5"/>
                </a:cxn>
                <a:cxn ang="0">
                  <a:pos x="9" y="2"/>
                </a:cxn>
                <a:cxn ang="0">
                  <a:pos x="7" y="1"/>
                </a:cxn>
                <a:cxn ang="0">
                  <a:pos x="8" y="4"/>
                </a:cxn>
                <a:cxn ang="0">
                  <a:pos x="7" y="7"/>
                </a:cxn>
                <a:cxn ang="0">
                  <a:pos x="4" y="8"/>
                </a:cxn>
                <a:cxn ang="0">
                  <a:pos x="8" y="13"/>
                </a:cxn>
                <a:cxn ang="0">
                  <a:pos x="6" y="12"/>
                </a:cxn>
                <a:cxn ang="0">
                  <a:pos x="4" y="13"/>
                </a:cxn>
                <a:cxn ang="0">
                  <a:pos x="12" y="17"/>
                </a:cxn>
                <a:cxn ang="0">
                  <a:pos x="11" y="19"/>
                </a:cxn>
                <a:cxn ang="0">
                  <a:pos x="8" y="18"/>
                </a:cxn>
                <a:cxn ang="0">
                  <a:pos x="7" y="19"/>
                </a:cxn>
                <a:cxn ang="0">
                  <a:pos x="5" y="21"/>
                </a:cxn>
                <a:cxn ang="0">
                  <a:pos x="6" y="23"/>
                </a:cxn>
                <a:cxn ang="0">
                  <a:pos x="9" y="24"/>
                </a:cxn>
                <a:cxn ang="0">
                  <a:pos x="5" y="24"/>
                </a:cxn>
                <a:cxn ang="0">
                  <a:pos x="6" y="25"/>
                </a:cxn>
                <a:cxn ang="0">
                  <a:pos x="5" y="29"/>
                </a:cxn>
                <a:cxn ang="0">
                  <a:pos x="7" y="27"/>
                </a:cxn>
                <a:cxn ang="0">
                  <a:pos x="4" y="26"/>
                </a:cxn>
                <a:cxn ang="0">
                  <a:pos x="13" y="27"/>
                </a:cxn>
                <a:cxn ang="0">
                  <a:pos x="14" y="27"/>
                </a:cxn>
                <a:cxn ang="0">
                  <a:pos x="13" y="26"/>
                </a:cxn>
                <a:cxn ang="0">
                  <a:pos x="15" y="25"/>
                </a:cxn>
                <a:cxn ang="0">
                  <a:pos x="16" y="24"/>
                </a:cxn>
                <a:cxn ang="0">
                  <a:pos x="14" y="23"/>
                </a:cxn>
                <a:cxn ang="0">
                  <a:pos x="15" y="23"/>
                </a:cxn>
                <a:cxn ang="0">
                  <a:pos x="15" y="23"/>
                </a:cxn>
                <a:cxn ang="0">
                  <a:pos x="14" y="21"/>
                </a:cxn>
                <a:cxn ang="0">
                  <a:pos x="13" y="19"/>
                </a:cxn>
                <a:cxn ang="0">
                  <a:pos x="17" y="21"/>
                </a:cxn>
                <a:cxn ang="0">
                  <a:pos x="17" y="20"/>
                </a:cxn>
                <a:cxn ang="0">
                  <a:pos x="13" y="18"/>
                </a:cxn>
                <a:cxn ang="0">
                  <a:pos x="13" y="15"/>
                </a:cxn>
                <a:cxn ang="0">
                  <a:pos x="12" y="13"/>
                </a:cxn>
                <a:cxn ang="0">
                  <a:pos x="13" y="13"/>
                </a:cxn>
                <a:cxn ang="0">
                  <a:pos x="13" y="9"/>
                </a:cxn>
                <a:cxn ang="0">
                  <a:pos x="8" y="8"/>
                </a:cxn>
                <a:cxn ang="0">
                  <a:pos x="16" y="11"/>
                </a:cxn>
              </a:cxnLst>
              <a:rect l="0" t="0" r="0" b="0"/>
              <a:pathLst>
                <a:path w="27" h="35">
                  <a:moveTo>
                    <a:pt x="22" y="12"/>
                  </a:moveTo>
                  <a:cubicBezTo>
                    <a:pt x="21" y="11"/>
                    <a:pt x="20" y="10"/>
                    <a:pt x="17" y="7"/>
                  </a:cubicBezTo>
                  <a:cubicBezTo>
                    <a:pt x="19" y="9"/>
                    <a:pt x="19" y="9"/>
                    <a:pt x="19" y="9"/>
                  </a:cubicBezTo>
                  <a:cubicBezTo>
                    <a:pt x="18" y="8"/>
                    <a:pt x="16" y="5"/>
                    <a:pt x="12" y="3"/>
                  </a:cubicBezTo>
                  <a:cubicBezTo>
                    <a:pt x="14" y="4"/>
                    <a:pt x="14" y="4"/>
                    <a:pt x="14" y="4"/>
                  </a:cubicBezTo>
                  <a:cubicBezTo>
                    <a:pt x="16" y="7"/>
                    <a:pt x="11" y="2"/>
                    <a:pt x="9" y="2"/>
                  </a:cubicBezTo>
                  <a:cubicBezTo>
                    <a:pt x="10" y="3"/>
                    <a:pt x="16" y="8"/>
                    <a:pt x="14" y="8"/>
                  </a:cubicBezTo>
                  <a:cubicBezTo>
                    <a:pt x="14" y="8"/>
                    <a:pt x="13" y="6"/>
                    <a:pt x="11" y="5"/>
                  </a:cubicBezTo>
                  <a:cubicBezTo>
                    <a:pt x="10" y="6"/>
                    <a:pt x="16" y="10"/>
                    <a:pt x="16" y="10"/>
                  </a:cubicBezTo>
                  <a:cubicBezTo>
                    <a:pt x="1" y="0"/>
                    <a:pt x="19" y="14"/>
                    <a:pt x="9" y="9"/>
                  </a:cubicBezTo>
                  <a:cubicBezTo>
                    <a:pt x="10" y="10"/>
                    <a:pt x="8" y="10"/>
                    <a:pt x="11" y="12"/>
                  </a:cubicBezTo>
                  <a:cubicBezTo>
                    <a:pt x="7" y="10"/>
                    <a:pt x="10" y="12"/>
                    <a:pt x="6" y="10"/>
                  </a:cubicBezTo>
                  <a:cubicBezTo>
                    <a:pt x="15" y="15"/>
                    <a:pt x="1" y="9"/>
                    <a:pt x="12" y="16"/>
                  </a:cubicBezTo>
                  <a:cubicBezTo>
                    <a:pt x="9" y="15"/>
                    <a:pt x="13" y="16"/>
                    <a:pt x="10" y="16"/>
                  </a:cubicBezTo>
                  <a:cubicBezTo>
                    <a:pt x="9" y="15"/>
                    <a:pt x="9" y="15"/>
                    <a:pt x="9" y="15"/>
                  </a:cubicBezTo>
                  <a:cubicBezTo>
                    <a:pt x="6" y="14"/>
                    <a:pt x="13" y="18"/>
                    <a:pt x="8" y="15"/>
                  </a:cubicBezTo>
                  <a:cubicBezTo>
                    <a:pt x="7" y="16"/>
                    <a:pt x="11" y="17"/>
                    <a:pt x="14" y="19"/>
                  </a:cubicBezTo>
                  <a:cubicBezTo>
                    <a:pt x="12" y="19"/>
                    <a:pt x="11" y="18"/>
                    <a:pt x="6" y="16"/>
                  </a:cubicBezTo>
                  <a:cubicBezTo>
                    <a:pt x="11" y="19"/>
                    <a:pt x="8" y="18"/>
                    <a:pt x="11" y="20"/>
                  </a:cubicBezTo>
                  <a:cubicBezTo>
                    <a:pt x="11" y="20"/>
                    <a:pt x="13" y="20"/>
                    <a:pt x="15" y="21"/>
                  </a:cubicBezTo>
                  <a:cubicBezTo>
                    <a:pt x="13" y="22"/>
                    <a:pt x="18" y="24"/>
                    <a:pt x="19" y="25"/>
                  </a:cubicBezTo>
                  <a:cubicBezTo>
                    <a:pt x="13" y="23"/>
                    <a:pt x="19" y="24"/>
                    <a:pt x="14" y="23"/>
                  </a:cubicBezTo>
                  <a:cubicBezTo>
                    <a:pt x="12" y="21"/>
                    <a:pt x="12" y="21"/>
                    <a:pt x="8" y="18"/>
                  </a:cubicBezTo>
                  <a:cubicBezTo>
                    <a:pt x="7" y="19"/>
                    <a:pt x="8" y="20"/>
                    <a:pt x="10" y="22"/>
                  </a:cubicBezTo>
                  <a:cubicBezTo>
                    <a:pt x="9" y="22"/>
                    <a:pt x="7" y="21"/>
                    <a:pt x="6" y="21"/>
                  </a:cubicBezTo>
                  <a:cubicBezTo>
                    <a:pt x="3" y="21"/>
                    <a:pt x="12" y="25"/>
                    <a:pt x="9" y="24"/>
                  </a:cubicBezTo>
                  <a:cubicBezTo>
                    <a:pt x="6" y="23"/>
                    <a:pt x="6" y="23"/>
                    <a:pt x="6" y="23"/>
                  </a:cubicBezTo>
                  <a:cubicBezTo>
                    <a:pt x="10" y="25"/>
                    <a:pt x="4" y="24"/>
                    <a:pt x="7" y="26"/>
                  </a:cubicBezTo>
                  <a:cubicBezTo>
                    <a:pt x="8" y="26"/>
                    <a:pt x="9" y="26"/>
                    <a:pt x="10" y="27"/>
                  </a:cubicBezTo>
                  <a:cubicBezTo>
                    <a:pt x="2" y="24"/>
                    <a:pt x="14" y="29"/>
                    <a:pt x="8" y="28"/>
                  </a:cubicBezTo>
                  <a:cubicBezTo>
                    <a:pt x="14" y="29"/>
                    <a:pt x="16" y="31"/>
                    <a:pt x="17" y="31"/>
                  </a:cubicBezTo>
                  <a:cubicBezTo>
                    <a:pt x="12" y="30"/>
                    <a:pt x="12" y="30"/>
                    <a:pt x="12" y="30"/>
                  </a:cubicBezTo>
                  <a:cubicBezTo>
                    <a:pt x="15" y="30"/>
                    <a:pt x="6" y="28"/>
                    <a:pt x="4" y="27"/>
                  </a:cubicBezTo>
                  <a:cubicBezTo>
                    <a:pt x="6" y="28"/>
                    <a:pt x="3" y="28"/>
                    <a:pt x="7" y="29"/>
                  </a:cubicBezTo>
                  <a:cubicBezTo>
                    <a:pt x="3" y="28"/>
                    <a:pt x="3" y="28"/>
                    <a:pt x="3" y="28"/>
                  </a:cubicBezTo>
                  <a:cubicBezTo>
                    <a:pt x="2" y="29"/>
                    <a:pt x="13" y="31"/>
                    <a:pt x="8" y="31"/>
                  </a:cubicBezTo>
                  <a:cubicBezTo>
                    <a:pt x="5" y="30"/>
                    <a:pt x="5" y="30"/>
                    <a:pt x="5" y="30"/>
                  </a:cubicBezTo>
                  <a:cubicBezTo>
                    <a:pt x="6" y="32"/>
                    <a:pt x="0" y="33"/>
                    <a:pt x="7" y="35"/>
                  </a:cubicBezTo>
                  <a:cubicBezTo>
                    <a:pt x="9" y="35"/>
                    <a:pt x="16" y="35"/>
                    <a:pt x="18" y="35"/>
                  </a:cubicBezTo>
                  <a:cubicBezTo>
                    <a:pt x="15" y="35"/>
                    <a:pt x="11" y="34"/>
                    <a:pt x="9" y="33"/>
                  </a:cubicBezTo>
                  <a:cubicBezTo>
                    <a:pt x="14" y="34"/>
                    <a:pt x="14" y="34"/>
                    <a:pt x="14" y="34"/>
                  </a:cubicBezTo>
                  <a:cubicBezTo>
                    <a:pt x="10" y="33"/>
                    <a:pt x="8" y="32"/>
                    <a:pt x="6" y="32"/>
                  </a:cubicBezTo>
                  <a:cubicBezTo>
                    <a:pt x="3" y="31"/>
                    <a:pt x="10" y="32"/>
                    <a:pt x="7" y="31"/>
                  </a:cubicBezTo>
                  <a:cubicBezTo>
                    <a:pt x="12" y="32"/>
                    <a:pt x="13" y="33"/>
                    <a:pt x="17" y="33"/>
                  </a:cubicBezTo>
                  <a:cubicBezTo>
                    <a:pt x="15" y="33"/>
                    <a:pt x="15" y="33"/>
                    <a:pt x="15" y="33"/>
                  </a:cubicBezTo>
                  <a:cubicBezTo>
                    <a:pt x="17" y="33"/>
                    <a:pt x="16" y="33"/>
                    <a:pt x="18" y="33"/>
                  </a:cubicBezTo>
                  <a:cubicBezTo>
                    <a:pt x="12" y="31"/>
                    <a:pt x="21" y="33"/>
                    <a:pt x="18" y="32"/>
                  </a:cubicBezTo>
                  <a:cubicBezTo>
                    <a:pt x="17" y="32"/>
                    <a:pt x="17" y="32"/>
                    <a:pt x="17" y="32"/>
                  </a:cubicBezTo>
                  <a:cubicBezTo>
                    <a:pt x="14" y="31"/>
                    <a:pt x="15" y="31"/>
                    <a:pt x="14" y="31"/>
                  </a:cubicBezTo>
                  <a:cubicBezTo>
                    <a:pt x="18" y="31"/>
                    <a:pt x="17" y="31"/>
                    <a:pt x="19" y="31"/>
                  </a:cubicBezTo>
                  <a:cubicBezTo>
                    <a:pt x="17" y="30"/>
                    <a:pt x="12" y="29"/>
                    <a:pt x="12" y="29"/>
                  </a:cubicBezTo>
                  <a:cubicBezTo>
                    <a:pt x="17" y="30"/>
                    <a:pt x="15" y="29"/>
                    <a:pt x="20" y="30"/>
                  </a:cubicBezTo>
                  <a:cubicBezTo>
                    <a:pt x="14" y="28"/>
                    <a:pt x="18" y="29"/>
                    <a:pt x="15" y="28"/>
                  </a:cubicBezTo>
                  <a:cubicBezTo>
                    <a:pt x="14" y="27"/>
                    <a:pt x="15" y="27"/>
                    <a:pt x="18" y="28"/>
                  </a:cubicBezTo>
                  <a:cubicBezTo>
                    <a:pt x="18" y="28"/>
                    <a:pt x="18" y="28"/>
                    <a:pt x="18" y="28"/>
                  </a:cubicBezTo>
                  <a:cubicBezTo>
                    <a:pt x="19" y="28"/>
                    <a:pt x="19" y="28"/>
                    <a:pt x="19" y="28"/>
                  </a:cubicBezTo>
                  <a:cubicBezTo>
                    <a:pt x="20" y="29"/>
                    <a:pt x="20" y="29"/>
                    <a:pt x="20" y="29"/>
                  </a:cubicBezTo>
                  <a:cubicBezTo>
                    <a:pt x="20" y="28"/>
                    <a:pt x="16" y="27"/>
                    <a:pt x="19" y="28"/>
                  </a:cubicBezTo>
                  <a:cubicBezTo>
                    <a:pt x="20" y="28"/>
                    <a:pt x="20" y="28"/>
                    <a:pt x="21" y="29"/>
                  </a:cubicBezTo>
                  <a:cubicBezTo>
                    <a:pt x="22" y="29"/>
                    <a:pt x="13" y="25"/>
                    <a:pt x="18" y="26"/>
                  </a:cubicBezTo>
                  <a:cubicBezTo>
                    <a:pt x="16" y="25"/>
                    <a:pt x="16" y="25"/>
                    <a:pt x="10" y="23"/>
                  </a:cubicBezTo>
                  <a:cubicBezTo>
                    <a:pt x="12" y="23"/>
                    <a:pt x="17" y="25"/>
                    <a:pt x="16" y="24"/>
                  </a:cubicBezTo>
                  <a:cubicBezTo>
                    <a:pt x="11" y="22"/>
                    <a:pt x="18" y="25"/>
                    <a:pt x="15" y="23"/>
                  </a:cubicBezTo>
                  <a:cubicBezTo>
                    <a:pt x="20" y="25"/>
                    <a:pt x="16" y="24"/>
                    <a:pt x="21" y="26"/>
                  </a:cubicBezTo>
                  <a:cubicBezTo>
                    <a:pt x="23" y="26"/>
                    <a:pt x="17" y="23"/>
                    <a:pt x="18" y="23"/>
                  </a:cubicBezTo>
                  <a:cubicBezTo>
                    <a:pt x="21" y="25"/>
                    <a:pt x="21" y="25"/>
                    <a:pt x="21" y="25"/>
                  </a:cubicBezTo>
                  <a:cubicBezTo>
                    <a:pt x="20" y="24"/>
                    <a:pt x="16" y="22"/>
                    <a:pt x="20" y="23"/>
                  </a:cubicBezTo>
                  <a:cubicBezTo>
                    <a:pt x="17" y="22"/>
                    <a:pt x="17" y="22"/>
                    <a:pt x="17" y="22"/>
                  </a:cubicBezTo>
                  <a:cubicBezTo>
                    <a:pt x="19" y="22"/>
                    <a:pt x="18" y="21"/>
                    <a:pt x="21" y="23"/>
                  </a:cubicBezTo>
                  <a:cubicBezTo>
                    <a:pt x="16" y="19"/>
                    <a:pt x="16" y="19"/>
                    <a:pt x="16" y="19"/>
                  </a:cubicBezTo>
                  <a:cubicBezTo>
                    <a:pt x="22" y="22"/>
                    <a:pt x="17" y="18"/>
                    <a:pt x="12" y="15"/>
                  </a:cubicBezTo>
                  <a:cubicBezTo>
                    <a:pt x="12" y="15"/>
                    <a:pt x="13" y="15"/>
                    <a:pt x="15" y="16"/>
                  </a:cubicBezTo>
                  <a:cubicBezTo>
                    <a:pt x="17" y="17"/>
                    <a:pt x="17" y="17"/>
                    <a:pt x="17" y="17"/>
                  </a:cubicBezTo>
                  <a:cubicBezTo>
                    <a:pt x="17" y="17"/>
                    <a:pt x="21" y="19"/>
                    <a:pt x="16" y="16"/>
                  </a:cubicBezTo>
                  <a:cubicBezTo>
                    <a:pt x="15" y="14"/>
                    <a:pt x="19" y="17"/>
                    <a:pt x="20" y="18"/>
                  </a:cubicBezTo>
                  <a:cubicBezTo>
                    <a:pt x="14" y="13"/>
                    <a:pt x="26" y="19"/>
                    <a:pt x="17" y="12"/>
                  </a:cubicBezTo>
                  <a:cubicBezTo>
                    <a:pt x="16" y="13"/>
                    <a:pt x="14" y="12"/>
                    <a:pt x="14" y="13"/>
                  </a:cubicBezTo>
                  <a:cubicBezTo>
                    <a:pt x="13" y="12"/>
                    <a:pt x="11" y="10"/>
                    <a:pt x="11" y="10"/>
                  </a:cubicBezTo>
                  <a:cubicBezTo>
                    <a:pt x="11" y="9"/>
                    <a:pt x="15" y="11"/>
                    <a:pt x="13" y="10"/>
                  </a:cubicBezTo>
                  <a:cubicBezTo>
                    <a:pt x="20" y="14"/>
                    <a:pt x="20" y="14"/>
                    <a:pt x="20" y="14"/>
                  </a:cubicBezTo>
                  <a:cubicBezTo>
                    <a:pt x="27" y="18"/>
                    <a:pt x="12" y="7"/>
                    <a:pt x="22" y="12"/>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3" name="Freeform 594">
              <a:extLst>
                <a:ext uri="{FF2B5EF4-FFF2-40B4-BE49-F238E27FC236}">
                  <a16:creationId xmlns:a16="http://schemas.microsoft.com/office/drawing/2014/main" xmlns="" id="{D2588046-20D8-4C5D-B126-62D27AD9FCCB}"/>
                </a:ext>
              </a:extLst>
            </p:cNvPr>
            <p:cNvSpPr/>
            <p:nvPr/>
          </p:nvSpPr>
          <p:spPr>
            <a:xfrm>
              <a:off x="4620" y="2900"/>
              <a:ext cx="3" cy="1"/>
            </a:xfrm>
            <a:custGeom>
              <a:avLst/>
              <a:gdLst/>
              <a:ahLst/>
              <a:cxnLst>
                <a:cxn ang="0">
                  <a:pos x="0" y="0"/>
                </a:cxn>
                <a:cxn ang="0">
                  <a:pos x="3" y="1"/>
                </a:cxn>
                <a:cxn ang="0">
                  <a:pos x="0" y="0"/>
                </a:cxn>
                <a:cxn ang="0">
                  <a:pos x="0" y="0"/>
                </a:cxn>
              </a:cxnLst>
              <a:rect l="0" t="0" r="0" b="0"/>
              <a:pathLst>
                <a:path w="4" h="2">
                  <a:moveTo>
                    <a:pt x="0" y="0"/>
                  </a:moveTo>
                  <a:cubicBezTo>
                    <a:pt x="4" y="2"/>
                    <a:pt x="4" y="2"/>
                    <a:pt x="4" y="2"/>
                  </a:cubicBezTo>
                  <a:cubicBezTo>
                    <a:pt x="1" y="0"/>
                    <a:pt x="1" y="0"/>
                    <a:pt x="1" y="0"/>
                  </a:cubicBezTo>
                  <a:cubicBezTo>
                    <a:pt x="1" y="1"/>
                    <a:pt x="1" y="1"/>
                    <a:pt x="0" y="0"/>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4" name="Freeform 595">
              <a:extLst>
                <a:ext uri="{FF2B5EF4-FFF2-40B4-BE49-F238E27FC236}">
                  <a16:creationId xmlns:a16="http://schemas.microsoft.com/office/drawing/2014/main" xmlns="" id="{329423DB-2206-4125-B82A-32552B714EE0}"/>
                </a:ext>
              </a:extLst>
            </p:cNvPr>
            <p:cNvSpPr/>
            <p:nvPr/>
          </p:nvSpPr>
          <p:spPr>
            <a:xfrm>
              <a:off x="4620" y="2899"/>
              <a:ext cx="1" cy="1"/>
            </a:xfrm>
            <a:custGeom>
              <a:avLst/>
              <a:gdLst/>
              <a:ahLst/>
              <a:cxnLst>
                <a:cxn ang="0">
                  <a:pos x="1" y="1"/>
                </a:cxn>
                <a:cxn ang="0">
                  <a:pos x="0" y="0"/>
                </a:cxn>
                <a:cxn ang="0">
                  <a:pos x="0" y="1"/>
                </a:cxn>
                <a:cxn ang="0">
                  <a:pos x="1" y="1"/>
                </a:cxn>
              </a:cxnLst>
              <a:rect l="0" t="0" r="0" b="0"/>
              <a:pathLst>
                <a:path w="1" h="1">
                  <a:moveTo>
                    <a:pt x="1" y="1"/>
                  </a:moveTo>
                  <a:lnTo>
                    <a:pt x="0" y="0"/>
                  </a:lnTo>
                  <a:lnTo>
                    <a:pt x="0" y="1"/>
                  </a:lnTo>
                  <a:lnTo>
                    <a:pt x="1" y="1"/>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5" name="Freeform 596">
              <a:extLst>
                <a:ext uri="{FF2B5EF4-FFF2-40B4-BE49-F238E27FC236}">
                  <a16:creationId xmlns:a16="http://schemas.microsoft.com/office/drawing/2014/main" xmlns="" id="{55DF9129-5050-4CB2-9949-F5F35AC012A5}"/>
                </a:ext>
              </a:extLst>
            </p:cNvPr>
            <p:cNvSpPr/>
            <p:nvPr/>
          </p:nvSpPr>
          <p:spPr>
            <a:xfrm>
              <a:off x="4623" y="2892"/>
              <a:ext cx="2" cy="2"/>
            </a:xfrm>
            <a:custGeom>
              <a:avLst/>
              <a:gdLst/>
              <a:ahLst/>
              <a:cxnLst>
                <a:cxn ang="0">
                  <a:pos x="1" y="1"/>
                </a:cxn>
                <a:cxn ang="0">
                  <a:pos x="1" y="1"/>
                </a:cxn>
                <a:cxn ang="0">
                  <a:pos x="1" y="1"/>
                </a:cxn>
              </a:cxnLst>
              <a:rect l="0" t="0" r="0" b="0"/>
              <a:pathLst>
                <a:path w="2" h="2">
                  <a:moveTo>
                    <a:pt x="1" y="1"/>
                  </a:moveTo>
                  <a:cubicBezTo>
                    <a:pt x="1" y="1"/>
                    <a:pt x="2" y="2"/>
                    <a:pt x="1" y="1"/>
                  </a:cubicBezTo>
                  <a:cubicBezTo>
                    <a:pt x="0" y="0"/>
                    <a:pt x="0" y="0"/>
                    <a:pt x="1" y="1"/>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6" name="Rectangle 597">
              <a:extLst>
                <a:ext uri="{FF2B5EF4-FFF2-40B4-BE49-F238E27FC236}">
                  <a16:creationId xmlns:a16="http://schemas.microsoft.com/office/drawing/2014/main" xmlns="" id="{72FA1B6E-6F88-49C7-83AB-8D5CC445C3A8}"/>
                </a:ext>
              </a:extLst>
            </p:cNvPr>
            <p:cNvSpPr/>
            <p:nvPr/>
          </p:nvSpPr>
          <p:spPr>
            <a:xfrm>
              <a:off x="4622" y="2892"/>
              <a:ext cx="1" cy="1"/>
            </a:xfrm>
            <a:prstGeom prst="rect">
              <a:avLst/>
            </a:prstGeom>
            <a:solidFill>
              <a:srgbClr val="A38067"/>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67" name="Freeform 598">
              <a:extLst>
                <a:ext uri="{FF2B5EF4-FFF2-40B4-BE49-F238E27FC236}">
                  <a16:creationId xmlns:a16="http://schemas.microsoft.com/office/drawing/2014/main" xmlns="" id="{6193AC8A-0F00-4629-AE40-2C38BA57F753}"/>
                </a:ext>
              </a:extLst>
            </p:cNvPr>
            <p:cNvSpPr/>
            <p:nvPr/>
          </p:nvSpPr>
          <p:spPr>
            <a:xfrm>
              <a:off x="4613" y="2873"/>
              <a:ext cx="14" cy="20"/>
            </a:xfrm>
            <a:custGeom>
              <a:avLst/>
              <a:gdLst/>
              <a:ahLst/>
              <a:cxnLst>
                <a:cxn ang="0">
                  <a:pos x="13" y="7"/>
                </a:cxn>
                <a:cxn ang="0">
                  <a:pos x="10" y="4"/>
                </a:cxn>
                <a:cxn ang="0">
                  <a:pos x="13" y="5"/>
                </a:cxn>
                <a:cxn ang="0">
                  <a:pos x="10" y="0"/>
                </a:cxn>
                <a:cxn ang="0">
                  <a:pos x="7" y="8"/>
                </a:cxn>
                <a:cxn ang="0">
                  <a:pos x="6" y="5"/>
                </a:cxn>
                <a:cxn ang="0">
                  <a:pos x="7" y="10"/>
                </a:cxn>
                <a:cxn ang="0">
                  <a:pos x="3" y="7"/>
                </a:cxn>
                <a:cxn ang="0">
                  <a:pos x="4" y="9"/>
                </a:cxn>
                <a:cxn ang="0">
                  <a:pos x="6" y="11"/>
                </a:cxn>
                <a:cxn ang="0">
                  <a:pos x="5" y="10"/>
                </a:cxn>
                <a:cxn ang="0">
                  <a:pos x="5" y="11"/>
                </a:cxn>
                <a:cxn ang="0">
                  <a:pos x="5" y="12"/>
                </a:cxn>
                <a:cxn ang="0">
                  <a:pos x="4" y="11"/>
                </a:cxn>
                <a:cxn ang="0">
                  <a:pos x="5" y="12"/>
                </a:cxn>
                <a:cxn ang="0">
                  <a:pos x="3" y="11"/>
                </a:cxn>
                <a:cxn ang="0">
                  <a:pos x="5" y="15"/>
                </a:cxn>
                <a:cxn ang="0">
                  <a:pos x="7" y="17"/>
                </a:cxn>
                <a:cxn ang="0">
                  <a:pos x="7" y="14"/>
                </a:cxn>
                <a:cxn ang="0">
                  <a:pos x="7" y="14"/>
                </a:cxn>
                <a:cxn ang="0">
                  <a:pos x="6" y="12"/>
                </a:cxn>
                <a:cxn ang="0">
                  <a:pos x="9" y="16"/>
                </a:cxn>
                <a:cxn ang="0">
                  <a:pos x="12" y="17"/>
                </a:cxn>
                <a:cxn ang="0">
                  <a:pos x="12" y="17"/>
                </a:cxn>
                <a:cxn ang="0">
                  <a:pos x="11" y="16"/>
                </a:cxn>
                <a:cxn ang="0">
                  <a:pos x="10" y="15"/>
                </a:cxn>
                <a:cxn ang="0">
                  <a:pos x="6" y="11"/>
                </a:cxn>
                <a:cxn ang="0">
                  <a:pos x="7" y="10"/>
                </a:cxn>
                <a:cxn ang="0">
                  <a:pos x="10" y="14"/>
                </a:cxn>
                <a:cxn ang="0">
                  <a:pos x="8" y="12"/>
                </a:cxn>
                <a:cxn ang="0">
                  <a:pos x="12" y="15"/>
                </a:cxn>
                <a:cxn ang="0">
                  <a:pos x="8" y="12"/>
                </a:cxn>
                <a:cxn ang="0">
                  <a:pos x="10" y="9"/>
                </a:cxn>
                <a:cxn ang="0">
                  <a:pos x="12" y="12"/>
                </a:cxn>
                <a:cxn ang="0">
                  <a:pos x="10" y="9"/>
                </a:cxn>
                <a:cxn ang="0">
                  <a:pos x="12" y="9"/>
                </a:cxn>
                <a:cxn ang="0">
                  <a:pos x="10" y="8"/>
                </a:cxn>
                <a:cxn ang="0">
                  <a:pos x="12" y="7"/>
                </a:cxn>
                <a:cxn ang="0">
                  <a:pos x="12" y="7"/>
                </a:cxn>
                <a:cxn ang="0">
                  <a:pos x="10" y="3"/>
                </a:cxn>
                <a:cxn ang="0">
                  <a:pos x="13" y="7"/>
                </a:cxn>
              </a:cxnLst>
              <a:rect l="0" t="0" r="0" b="0"/>
              <a:pathLst>
                <a:path w="18" h="25">
                  <a:moveTo>
                    <a:pt x="17" y="9"/>
                  </a:moveTo>
                  <a:cubicBezTo>
                    <a:pt x="14" y="5"/>
                    <a:pt x="14" y="5"/>
                    <a:pt x="14" y="5"/>
                  </a:cubicBezTo>
                  <a:cubicBezTo>
                    <a:pt x="16" y="7"/>
                    <a:pt x="15" y="4"/>
                    <a:pt x="17" y="7"/>
                  </a:cubicBezTo>
                  <a:cubicBezTo>
                    <a:pt x="14" y="3"/>
                    <a:pt x="18" y="6"/>
                    <a:pt x="13" y="0"/>
                  </a:cubicBezTo>
                  <a:cubicBezTo>
                    <a:pt x="13" y="4"/>
                    <a:pt x="7" y="3"/>
                    <a:pt x="10" y="10"/>
                  </a:cubicBezTo>
                  <a:cubicBezTo>
                    <a:pt x="8" y="7"/>
                    <a:pt x="8" y="7"/>
                    <a:pt x="8" y="7"/>
                  </a:cubicBezTo>
                  <a:cubicBezTo>
                    <a:pt x="11" y="13"/>
                    <a:pt x="1" y="4"/>
                    <a:pt x="10" y="13"/>
                  </a:cubicBezTo>
                  <a:cubicBezTo>
                    <a:pt x="5" y="9"/>
                    <a:pt x="5" y="9"/>
                    <a:pt x="5" y="9"/>
                  </a:cubicBezTo>
                  <a:cubicBezTo>
                    <a:pt x="3" y="8"/>
                    <a:pt x="11" y="16"/>
                    <a:pt x="6" y="12"/>
                  </a:cubicBezTo>
                  <a:cubicBezTo>
                    <a:pt x="8" y="14"/>
                    <a:pt x="8" y="14"/>
                    <a:pt x="8" y="14"/>
                  </a:cubicBezTo>
                  <a:cubicBezTo>
                    <a:pt x="7" y="13"/>
                    <a:pt x="7" y="13"/>
                    <a:pt x="7" y="13"/>
                  </a:cubicBezTo>
                  <a:cubicBezTo>
                    <a:pt x="7" y="14"/>
                    <a:pt x="7" y="14"/>
                    <a:pt x="7" y="14"/>
                  </a:cubicBezTo>
                  <a:cubicBezTo>
                    <a:pt x="9" y="16"/>
                    <a:pt x="9" y="16"/>
                    <a:pt x="7" y="15"/>
                  </a:cubicBezTo>
                  <a:cubicBezTo>
                    <a:pt x="5" y="14"/>
                    <a:pt x="7" y="15"/>
                    <a:pt x="6" y="14"/>
                  </a:cubicBezTo>
                  <a:cubicBezTo>
                    <a:pt x="4" y="13"/>
                    <a:pt x="8" y="16"/>
                    <a:pt x="7" y="16"/>
                  </a:cubicBezTo>
                  <a:cubicBezTo>
                    <a:pt x="6" y="15"/>
                    <a:pt x="5" y="14"/>
                    <a:pt x="4" y="14"/>
                  </a:cubicBezTo>
                  <a:cubicBezTo>
                    <a:pt x="6" y="16"/>
                    <a:pt x="0" y="13"/>
                    <a:pt x="7" y="19"/>
                  </a:cubicBezTo>
                  <a:cubicBezTo>
                    <a:pt x="9" y="20"/>
                    <a:pt x="10" y="21"/>
                    <a:pt x="10" y="22"/>
                  </a:cubicBezTo>
                  <a:cubicBezTo>
                    <a:pt x="13" y="23"/>
                    <a:pt x="11" y="21"/>
                    <a:pt x="9" y="18"/>
                  </a:cubicBezTo>
                  <a:cubicBezTo>
                    <a:pt x="9" y="18"/>
                    <a:pt x="9" y="18"/>
                    <a:pt x="9" y="18"/>
                  </a:cubicBezTo>
                  <a:cubicBezTo>
                    <a:pt x="2" y="12"/>
                    <a:pt x="11" y="20"/>
                    <a:pt x="8" y="16"/>
                  </a:cubicBezTo>
                  <a:cubicBezTo>
                    <a:pt x="11" y="19"/>
                    <a:pt x="11" y="19"/>
                    <a:pt x="12" y="21"/>
                  </a:cubicBezTo>
                  <a:cubicBezTo>
                    <a:pt x="18" y="25"/>
                    <a:pt x="9" y="16"/>
                    <a:pt x="16" y="22"/>
                  </a:cubicBezTo>
                  <a:cubicBezTo>
                    <a:pt x="16" y="22"/>
                    <a:pt x="16" y="22"/>
                    <a:pt x="16" y="22"/>
                  </a:cubicBezTo>
                  <a:cubicBezTo>
                    <a:pt x="17" y="22"/>
                    <a:pt x="16" y="21"/>
                    <a:pt x="15" y="20"/>
                  </a:cubicBezTo>
                  <a:cubicBezTo>
                    <a:pt x="13" y="19"/>
                    <a:pt x="13" y="19"/>
                    <a:pt x="13" y="19"/>
                  </a:cubicBezTo>
                  <a:cubicBezTo>
                    <a:pt x="12" y="18"/>
                    <a:pt x="10" y="15"/>
                    <a:pt x="8" y="14"/>
                  </a:cubicBezTo>
                  <a:cubicBezTo>
                    <a:pt x="11" y="17"/>
                    <a:pt x="7" y="12"/>
                    <a:pt x="9" y="13"/>
                  </a:cubicBezTo>
                  <a:cubicBezTo>
                    <a:pt x="12" y="16"/>
                    <a:pt x="11" y="16"/>
                    <a:pt x="13" y="18"/>
                  </a:cubicBezTo>
                  <a:cubicBezTo>
                    <a:pt x="11" y="15"/>
                    <a:pt x="11" y="15"/>
                    <a:pt x="11" y="15"/>
                  </a:cubicBezTo>
                  <a:cubicBezTo>
                    <a:pt x="11" y="15"/>
                    <a:pt x="14" y="18"/>
                    <a:pt x="16" y="19"/>
                  </a:cubicBezTo>
                  <a:cubicBezTo>
                    <a:pt x="14" y="17"/>
                    <a:pt x="14" y="18"/>
                    <a:pt x="11" y="15"/>
                  </a:cubicBezTo>
                  <a:cubicBezTo>
                    <a:pt x="15" y="18"/>
                    <a:pt x="15" y="16"/>
                    <a:pt x="14" y="12"/>
                  </a:cubicBezTo>
                  <a:cubicBezTo>
                    <a:pt x="14" y="13"/>
                    <a:pt x="16" y="15"/>
                    <a:pt x="16" y="15"/>
                  </a:cubicBezTo>
                  <a:cubicBezTo>
                    <a:pt x="16" y="16"/>
                    <a:pt x="15" y="14"/>
                    <a:pt x="13" y="12"/>
                  </a:cubicBezTo>
                  <a:cubicBezTo>
                    <a:pt x="12" y="10"/>
                    <a:pt x="14" y="10"/>
                    <a:pt x="16" y="12"/>
                  </a:cubicBezTo>
                  <a:cubicBezTo>
                    <a:pt x="14" y="10"/>
                    <a:pt x="14" y="10"/>
                    <a:pt x="14" y="10"/>
                  </a:cubicBezTo>
                  <a:cubicBezTo>
                    <a:pt x="11" y="6"/>
                    <a:pt x="17" y="12"/>
                    <a:pt x="16" y="9"/>
                  </a:cubicBezTo>
                  <a:cubicBezTo>
                    <a:pt x="16" y="9"/>
                    <a:pt x="16" y="9"/>
                    <a:pt x="16" y="9"/>
                  </a:cubicBezTo>
                  <a:cubicBezTo>
                    <a:pt x="16" y="9"/>
                    <a:pt x="11" y="3"/>
                    <a:pt x="13" y="4"/>
                  </a:cubicBezTo>
                  <a:cubicBezTo>
                    <a:pt x="15" y="7"/>
                    <a:pt x="15" y="6"/>
                    <a:pt x="17"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8" name="Freeform 599">
              <a:extLst>
                <a:ext uri="{FF2B5EF4-FFF2-40B4-BE49-F238E27FC236}">
                  <a16:creationId xmlns:a16="http://schemas.microsoft.com/office/drawing/2014/main" xmlns="" id="{539A27B3-5761-4D30-9EA1-883D8CED7773}"/>
                </a:ext>
              </a:extLst>
            </p:cNvPr>
            <p:cNvSpPr/>
            <p:nvPr/>
          </p:nvSpPr>
          <p:spPr>
            <a:xfrm>
              <a:off x="4622" y="2872"/>
              <a:ext cx="5" cy="6"/>
            </a:xfrm>
            <a:custGeom>
              <a:avLst/>
              <a:gdLst/>
              <a:ahLst/>
              <a:cxnLst>
                <a:cxn ang="0">
                  <a:pos x="2" y="2"/>
                </a:cxn>
                <a:cxn ang="0">
                  <a:pos x="4" y="5"/>
                </a:cxn>
                <a:cxn ang="0">
                  <a:pos x="0" y="0"/>
                </a:cxn>
                <a:cxn ang="0">
                  <a:pos x="1" y="1"/>
                </a:cxn>
                <a:cxn ang="0">
                  <a:pos x="2" y="2"/>
                </a:cxn>
              </a:cxnLst>
              <a:rect l="0" t="0" r="0" b="0"/>
              <a:pathLst>
                <a:path w="6" h="7">
                  <a:moveTo>
                    <a:pt x="3" y="3"/>
                  </a:moveTo>
                  <a:cubicBezTo>
                    <a:pt x="5" y="6"/>
                    <a:pt x="5" y="6"/>
                    <a:pt x="5" y="6"/>
                  </a:cubicBezTo>
                  <a:cubicBezTo>
                    <a:pt x="6" y="7"/>
                    <a:pt x="3" y="2"/>
                    <a:pt x="1" y="0"/>
                  </a:cubicBezTo>
                  <a:cubicBezTo>
                    <a:pt x="2" y="1"/>
                    <a:pt x="0" y="0"/>
                    <a:pt x="2" y="2"/>
                  </a:cubicBezTo>
                  <a:cubicBezTo>
                    <a:pt x="2" y="2"/>
                    <a:pt x="3" y="3"/>
                    <a:pt x="3" y="3"/>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69" name="Freeform 600">
              <a:extLst>
                <a:ext uri="{FF2B5EF4-FFF2-40B4-BE49-F238E27FC236}">
                  <a16:creationId xmlns:a16="http://schemas.microsoft.com/office/drawing/2014/main" xmlns="" id="{897E0FC0-6ABD-4E6D-A22F-4CFE9EC73730}"/>
                </a:ext>
              </a:extLst>
            </p:cNvPr>
            <p:cNvSpPr/>
            <p:nvPr/>
          </p:nvSpPr>
          <p:spPr>
            <a:xfrm>
              <a:off x="4622" y="2863"/>
              <a:ext cx="10" cy="15"/>
            </a:xfrm>
            <a:custGeom>
              <a:avLst/>
              <a:gdLst/>
              <a:ahLst/>
              <a:cxnLst>
                <a:cxn ang="0">
                  <a:pos x="5" y="7"/>
                </a:cxn>
                <a:cxn ang="0">
                  <a:pos x="4" y="4"/>
                </a:cxn>
                <a:cxn ang="0">
                  <a:pos x="1" y="6"/>
                </a:cxn>
                <a:cxn ang="0">
                  <a:pos x="4" y="10"/>
                </a:cxn>
                <a:cxn ang="0">
                  <a:pos x="1" y="7"/>
                </a:cxn>
                <a:cxn ang="0">
                  <a:pos x="4" y="11"/>
                </a:cxn>
                <a:cxn ang="0">
                  <a:pos x="3" y="10"/>
                </a:cxn>
                <a:cxn ang="0">
                  <a:pos x="4" y="11"/>
                </a:cxn>
                <a:cxn ang="0">
                  <a:pos x="4" y="11"/>
                </a:cxn>
                <a:cxn ang="0">
                  <a:pos x="5" y="12"/>
                </a:cxn>
                <a:cxn ang="0">
                  <a:pos x="3" y="7"/>
                </a:cxn>
                <a:cxn ang="0">
                  <a:pos x="6" y="11"/>
                </a:cxn>
                <a:cxn ang="0">
                  <a:pos x="8" y="12"/>
                </a:cxn>
                <a:cxn ang="0">
                  <a:pos x="7" y="11"/>
                </a:cxn>
                <a:cxn ang="0">
                  <a:pos x="5" y="8"/>
                </a:cxn>
                <a:cxn ang="0">
                  <a:pos x="8" y="11"/>
                </a:cxn>
                <a:cxn ang="0">
                  <a:pos x="9" y="8"/>
                </a:cxn>
                <a:cxn ang="0">
                  <a:pos x="5" y="3"/>
                </a:cxn>
                <a:cxn ang="0">
                  <a:pos x="8" y="7"/>
                </a:cxn>
                <a:cxn ang="0">
                  <a:pos x="9" y="7"/>
                </a:cxn>
                <a:cxn ang="0">
                  <a:pos x="5" y="1"/>
                </a:cxn>
                <a:cxn ang="0">
                  <a:pos x="5" y="7"/>
                </a:cxn>
              </a:cxnLst>
              <a:rect l="0" t="0" r="0" b="0"/>
              <a:pathLst>
                <a:path w="12" h="19">
                  <a:moveTo>
                    <a:pt x="7" y="9"/>
                  </a:moveTo>
                  <a:cubicBezTo>
                    <a:pt x="5" y="6"/>
                    <a:pt x="5" y="6"/>
                    <a:pt x="5" y="6"/>
                  </a:cubicBezTo>
                  <a:cubicBezTo>
                    <a:pt x="5" y="8"/>
                    <a:pt x="4" y="10"/>
                    <a:pt x="2" y="8"/>
                  </a:cubicBezTo>
                  <a:cubicBezTo>
                    <a:pt x="1" y="7"/>
                    <a:pt x="5" y="12"/>
                    <a:pt x="5" y="13"/>
                  </a:cubicBezTo>
                  <a:cubicBezTo>
                    <a:pt x="2" y="10"/>
                    <a:pt x="2" y="10"/>
                    <a:pt x="2" y="10"/>
                  </a:cubicBezTo>
                  <a:cubicBezTo>
                    <a:pt x="4" y="13"/>
                    <a:pt x="0" y="10"/>
                    <a:pt x="5" y="15"/>
                  </a:cubicBezTo>
                  <a:cubicBezTo>
                    <a:pt x="5" y="15"/>
                    <a:pt x="3" y="12"/>
                    <a:pt x="4" y="13"/>
                  </a:cubicBezTo>
                  <a:cubicBezTo>
                    <a:pt x="5" y="15"/>
                    <a:pt x="5" y="15"/>
                    <a:pt x="5" y="15"/>
                  </a:cubicBezTo>
                  <a:cubicBezTo>
                    <a:pt x="5" y="14"/>
                    <a:pt x="5" y="14"/>
                    <a:pt x="5" y="14"/>
                  </a:cubicBezTo>
                  <a:cubicBezTo>
                    <a:pt x="7" y="16"/>
                    <a:pt x="7" y="16"/>
                    <a:pt x="7" y="16"/>
                  </a:cubicBezTo>
                  <a:cubicBezTo>
                    <a:pt x="10" y="19"/>
                    <a:pt x="2" y="9"/>
                    <a:pt x="4" y="10"/>
                  </a:cubicBezTo>
                  <a:cubicBezTo>
                    <a:pt x="8" y="15"/>
                    <a:pt x="8" y="15"/>
                    <a:pt x="8" y="15"/>
                  </a:cubicBezTo>
                  <a:cubicBezTo>
                    <a:pt x="9" y="15"/>
                    <a:pt x="8" y="13"/>
                    <a:pt x="10" y="16"/>
                  </a:cubicBezTo>
                  <a:cubicBezTo>
                    <a:pt x="10" y="16"/>
                    <a:pt x="8" y="13"/>
                    <a:pt x="9" y="14"/>
                  </a:cubicBezTo>
                  <a:cubicBezTo>
                    <a:pt x="9" y="14"/>
                    <a:pt x="7" y="12"/>
                    <a:pt x="6" y="11"/>
                  </a:cubicBezTo>
                  <a:cubicBezTo>
                    <a:pt x="4" y="7"/>
                    <a:pt x="8" y="14"/>
                    <a:pt x="10" y="15"/>
                  </a:cubicBezTo>
                  <a:cubicBezTo>
                    <a:pt x="8" y="12"/>
                    <a:pt x="8" y="8"/>
                    <a:pt x="11" y="11"/>
                  </a:cubicBezTo>
                  <a:cubicBezTo>
                    <a:pt x="9" y="9"/>
                    <a:pt x="7" y="5"/>
                    <a:pt x="7" y="5"/>
                  </a:cubicBezTo>
                  <a:cubicBezTo>
                    <a:pt x="9" y="7"/>
                    <a:pt x="9" y="8"/>
                    <a:pt x="10" y="10"/>
                  </a:cubicBezTo>
                  <a:cubicBezTo>
                    <a:pt x="11" y="10"/>
                    <a:pt x="12" y="11"/>
                    <a:pt x="11" y="10"/>
                  </a:cubicBezTo>
                  <a:cubicBezTo>
                    <a:pt x="9" y="8"/>
                    <a:pt x="7" y="4"/>
                    <a:pt x="6" y="2"/>
                  </a:cubicBezTo>
                  <a:cubicBezTo>
                    <a:pt x="3" y="0"/>
                    <a:pt x="9" y="9"/>
                    <a:pt x="7" y="9"/>
                  </a:cubicBez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70" name="Freeform 601">
              <a:extLst>
                <a:ext uri="{FF2B5EF4-FFF2-40B4-BE49-F238E27FC236}">
                  <a16:creationId xmlns:a16="http://schemas.microsoft.com/office/drawing/2014/main" xmlns="" id="{076170C5-FE47-4472-BE5C-1EACC4021E02}"/>
                </a:ext>
              </a:extLst>
            </p:cNvPr>
            <p:cNvSpPr/>
            <p:nvPr/>
          </p:nvSpPr>
          <p:spPr>
            <a:xfrm>
              <a:off x="4626" y="2867"/>
              <a:ext cx="1" cy="1"/>
            </a:xfrm>
            <a:custGeom>
              <a:avLst/>
              <a:gdLst/>
              <a:ahLst/>
              <a:cxnLst>
                <a:cxn ang="0">
                  <a:pos x="0" y="0"/>
                </a:cxn>
                <a:cxn ang="0">
                  <a:pos x="0" y="1"/>
                </a:cxn>
                <a:cxn ang="0">
                  <a:pos x="1" y="1"/>
                </a:cxn>
                <a:cxn ang="0">
                  <a:pos x="0" y="0"/>
                </a:cxn>
              </a:cxnLst>
              <a:rect l="0" t="0" r="0" b="0"/>
              <a:pathLst>
                <a:path w="1" h="1">
                  <a:moveTo>
                    <a:pt x="0" y="0"/>
                  </a:moveTo>
                  <a:lnTo>
                    <a:pt x="0" y="1"/>
                  </a:lnTo>
                  <a:lnTo>
                    <a:pt x="1" y="1"/>
                  </a:lnTo>
                  <a:lnTo>
                    <a:pt x="0" y="0"/>
                  </a:lnTo>
                  <a:close/>
                </a:path>
              </a:pathLst>
            </a:custGeom>
            <a:solidFill>
              <a:srgbClr val="A38067"/>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671" name="Group 604">
            <a:extLst>
              <a:ext uri="{FF2B5EF4-FFF2-40B4-BE49-F238E27FC236}">
                <a16:creationId xmlns:a16="http://schemas.microsoft.com/office/drawing/2014/main" xmlns="" id="{F21E59DE-3CA0-4830-A699-0E59BF013F4A}"/>
              </a:ext>
            </a:extLst>
          </p:cNvPr>
          <p:cNvGrpSpPr>
            <a:grpSpLocks noChangeAspect="1"/>
          </p:cNvGrpSpPr>
          <p:nvPr/>
        </p:nvGrpSpPr>
        <p:grpSpPr>
          <a:xfrm>
            <a:off x="6843713" y="4891087"/>
            <a:ext cx="1477565" cy="2118122"/>
            <a:chOff x="3323" y="1923"/>
            <a:chExt cx="931" cy="1334"/>
          </a:xfrm>
        </p:grpSpPr>
        <p:grpSp>
          <p:nvGrpSpPr>
            <p:cNvPr id="672" name="Group 805">
              <a:extLst>
                <a:ext uri="{FF2B5EF4-FFF2-40B4-BE49-F238E27FC236}">
                  <a16:creationId xmlns:a16="http://schemas.microsoft.com/office/drawing/2014/main" xmlns="" id="{7A27A8EE-6242-4311-B400-E7F726F418AF}"/>
                </a:ext>
              </a:extLst>
            </p:cNvPr>
            <p:cNvGrpSpPr/>
            <p:nvPr/>
          </p:nvGrpSpPr>
          <p:grpSpPr>
            <a:xfrm>
              <a:off x="3327" y="2519"/>
              <a:ext cx="888" cy="734"/>
              <a:chOff x="3327" y="2519"/>
              <a:chExt cx="888" cy="734"/>
            </a:xfrm>
          </p:grpSpPr>
          <p:sp>
            <p:nvSpPr>
              <p:cNvPr id="1529" name="Freeform 605">
                <a:extLst>
                  <a:ext uri="{FF2B5EF4-FFF2-40B4-BE49-F238E27FC236}">
                    <a16:creationId xmlns:a16="http://schemas.microsoft.com/office/drawing/2014/main" xmlns="" id="{10DE81FF-D826-441B-A331-6CBE67351691}"/>
                  </a:ext>
                </a:extLst>
              </p:cNvPr>
              <p:cNvSpPr/>
              <p:nvPr/>
            </p:nvSpPr>
            <p:spPr>
              <a:xfrm>
                <a:off x="3327" y="2519"/>
                <a:ext cx="888" cy="733"/>
              </a:xfrm>
              <a:custGeom>
                <a:avLst/>
                <a:gdLst/>
                <a:ahLst/>
                <a:cxnLst>
                  <a:cxn ang="0">
                    <a:pos x="56" y="155"/>
                  </a:cxn>
                  <a:cxn ang="0">
                    <a:pos x="27" y="272"/>
                  </a:cxn>
                  <a:cxn ang="0">
                    <a:pos x="23" y="484"/>
                  </a:cxn>
                  <a:cxn ang="0">
                    <a:pos x="75" y="525"/>
                  </a:cxn>
                  <a:cxn ang="0">
                    <a:pos x="63" y="731"/>
                  </a:cxn>
                  <a:cxn ang="0">
                    <a:pos x="185" y="732"/>
                  </a:cxn>
                  <a:cxn ang="0">
                    <a:pos x="366" y="726"/>
                  </a:cxn>
                  <a:cxn ang="0">
                    <a:pos x="714" y="729"/>
                  </a:cxn>
                  <a:cxn ang="0">
                    <a:pos x="785" y="732"/>
                  </a:cxn>
                  <a:cxn ang="0">
                    <a:pos x="855" y="729"/>
                  </a:cxn>
                  <a:cxn ang="0">
                    <a:pos x="848" y="625"/>
                  </a:cxn>
                  <a:cxn ang="0">
                    <a:pos x="844" y="514"/>
                  </a:cxn>
                  <a:cxn ang="0">
                    <a:pos x="873" y="473"/>
                  </a:cxn>
                  <a:cxn ang="0">
                    <a:pos x="883" y="367"/>
                  </a:cxn>
                  <a:cxn ang="0">
                    <a:pos x="881" y="256"/>
                  </a:cxn>
                  <a:cxn ang="0">
                    <a:pos x="867" y="155"/>
                  </a:cxn>
                  <a:cxn ang="0">
                    <a:pos x="864" y="110"/>
                  </a:cxn>
                  <a:cxn ang="0">
                    <a:pos x="877" y="190"/>
                  </a:cxn>
                  <a:cxn ang="0">
                    <a:pos x="869" y="81"/>
                  </a:cxn>
                  <a:cxn ang="0">
                    <a:pos x="856" y="27"/>
                  </a:cxn>
                  <a:cxn ang="0">
                    <a:pos x="802" y="12"/>
                  </a:cxn>
                  <a:cxn ang="0">
                    <a:pos x="461" y="27"/>
                  </a:cxn>
                  <a:cxn ang="0">
                    <a:pos x="257" y="23"/>
                  </a:cxn>
                  <a:cxn ang="0">
                    <a:pos x="166" y="17"/>
                  </a:cxn>
                  <a:cxn ang="0">
                    <a:pos x="105" y="14"/>
                  </a:cxn>
                  <a:cxn ang="0">
                    <a:pos x="80" y="69"/>
                  </a:cxn>
                  <a:cxn ang="0">
                    <a:pos x="56" y="155"/>
                  </a:cxn>
                </a:cxnLst>
                <a:rect l="0" t="0" r="0" b="0"/>
                <a:pathLst>
                  <a:path w="1030" h="850">
                    <a:moveTo>
                      <a:pt x="66" y="180"/>
                    </a:moveTo>
                    <a:cubicBezTo>
                      <a:pt x="52" y="225"/>
                      <a:pt x="41" y="271"/>
                      <a:pt x="32" y="316"/>
                    </a:cubicBezTo>
                    <a:cubicBezTo>
                      <a:pt x="17" y="395"/>
                      <a:pt x="0" y="484"/>
                      <a:pt x="27" y="562"/>
                    </a:cubicBezTo>
                    <a:cubicBezTo>
                      <a:pt x="35" y="584"/>
                      <a:pt x="59" y="618"/>
                      <a:pt x="87" y="609"/>
                    </a:cubicBezTo>
                    <a:cubicBezTo>
                      <a:pt x="85" y="690"/>
                      <a:pt x="95" y="769"/>
                      <a:pt x="74" y="848"/>
                    </a:cubicBezTo>
                    <a:cubicBezTo>
                      <a:pt x="117" y="840"/>
                      <a:pt x="170" y="849"/>
                      <a:pt x="215" y="849"/>
                    </a:cubicBezTo>
                    <a:cubicBezTo>
                      <a:pt x="285" y="849"/>
                      <a:pt x="354" y="841"/>
                      <a:pt x="425" y="843"/>
                    </a:cubicBezTo>
                    <a:cubicBezTo>
                      <a:pt x="558" y="848"/>
                      <a:pt x="695" y="846"/>
                      <a:pt x="829" y="846"/>
                    </a:cubicBezTo>
                    <a:cubicBezTo>
                      <a:pt x="857" y="846"/>
                      <a:pt x="883" y="847"/>
                      <a:pt x="911" y="849"/>
                    </a:cubicBezTo>
                    <a:cubicBezTo>
                      <a:pt x="937" y="850"/>
                      <a:pt x="968" y="838"/>
                      <a:pt x="992" y="846"/>
                    </a:cubicBezTo>
                    <a:cubicBezTo>
                      <a:pt x="975" y="813"/>
                      <a:pt x="983" y="761"/>
                      <a:pt x="984" y="725"/>
                    </a:cubicBezTo>
                    <a:cubicBezTo>
                      <a:pt x="986" y="688"/>
                      <a:pt x="964" y="632"/>
                      <a:pt x="979" y="597"/>
                    </a:cubicBezTo>
                    <a:cubicBezTo>
                      <a:pt x="987" y="578"/>
                      <a:pt x="1006" y="570"/>
                      <a:pt x="1013" y="549"/>
                    </a:cubicBezTo>
                    <a:cubicBezTo>
                      <a:pt x="1025" y="512"/>
                      <a:pt x="1027" y="467"/>
                      <a:pt x="1025" y="426"/>
                    </a:cubicBezTo>
                    <a:cubicBezTo>
                      <a:pt x="1023" y="384"/>
                      <a:pt x="1028" y="340"/>
                      <a:pt x="1023" y="298"/>
                    </a:cubicBezTo>
                    <a:cubicBezTo>
                      <a:pt x="1019" y="257"/>
                      <a:pt x="1011" y="218"/>
                      <a:pt x="1006" y="180"/>
                    </a:cubicBezTo>
                    <a:cubicBezTo>
                      <a:pt x="1003" y="163"/>
                      <a:pt x="1008" y="144"/>
                      <a:pt x="1003" y="128"/>
                    </a:cubicBezTo>
                    <a:cubicBezTo>
                      <a:pt x="1002" y="156"/>
                      <a:pt x="1005" y="198"/>
                      <a:pt x="1018" y="221"/>
                    </a:cubicBezTo>
                    <a:cubicBezTo>
                      <a:pt x="1030" y="185"/>
                      <a:pt x="1012" y="130"/>
                      <a:pt x="1008" y="94"/>
                    </a:cubicBezTo>
                    <a:cubicBezTo>
                      <a:pt x="1006" y="72"/>
                      <a:pt x="1000" y="52"/>
                      <a:pt x="993" y="32"/>
                    </a:cubicBezTo>
                    <a:cubicBezTo>
                      <a:pt x="980" y="0"/>
                      <a:pt x="966" y="11"/>
                      <a:pt x="931" y="14"/>
                    </a:cubicBezTo>
                    <a:cubicBezTo>
                      <a:pt x="800" y="27"/>
                      <a:pt x="666" y="32"/>
                      <a:pt x="535" y="32"/>
                    </a:cubicBezTo>
                    <a:cubicBezTo>
                      <a:pt x="456" y="32"/>
                      <a:pt x="376" y="27"/>
                      <a:pt x="299" y="27"/>
                    </a:cubicBezTo>
                    <a:cubicBezTo>
                      <a:pt x="264" y="27"/>
                      <a:pt x="227" y="26"/>
                      <a:pt x="193" y="20"/>
                    </a:cubicBezTo>
                    <a:cubicBezTo>
                      <a:pt x="170" y="17"/>
                      <a:pt x="143" y="4"/>
                      <a:pt x="122" y="17"/>
                    </a:cubicBezTo>
                    <a:cubicBezTo>
                      <a:pt x="100" y="30"/>
                      <a:pt x="98" y="59"/>
                      <a:pt x="93" y="81"/>
                    </a:cubicBezTo>
                    <a:cubicBezTo>
                      <a:pt x="86" y="115"/>
                      <a:pt x="75" y="147"/>
                      <a:pt x="66" y="180"/>
                    </a:cubicBezTo>
                    <a:close/>
                  </a:path>
                </a:pathLst>
              </a:custGeom>
              <a:solidFill>
                <a:srgbClr val="60BFB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0" name="Freeform 606">
                <a:extLst>
                  <a:ext uri="{FF2B5EF4-FFF2-40B4-BE49-F238E27FC236}">
                    <a16:creationId xmlns:a16="http://schemas.microsoft.com/office/drawing/2014/main" xmlns="" id="{4FAD27D6-2203-434A-A1E7-B90EF502DA00}"/>
                  </a:ext>
                </a:extLst>
              </p:cNvPr>
              <p:cNvSpPr/>
              <p:nvPr/>
            </p:nvSpPr>
            <p:spPr>
              <a:xfrm>
                <a:off x="3507" y="2672"/>
                <a:ext cx="3" cy="123"/>
              </a:xfrm>
              <a:custGeom>
                <a:avLst/>
                <a:gdLst/>
                <a:ahLst/>
                <a:cxnLst>
                  <a:cxn ang="0">
                    <a:pos x="0" y="0"/>
                  </a:cxn>
                  <a:cxn ang="0">
                    <a:pos x="3" y="123"/>
                  </a:cxn>
                </a:cxnLst>
                <a:rect l="0" t="0" r="0" b="0"/>
                <a:pathLst>
                  <a:path w="3" h="142">
                    <a:moveTo>
                      <a:pt x="0" y="0"/>
                    </a:moveTo>
                    <a:cubicBezTo>
                      <a:pt x="0" y="47"/>
                      <a:pt x="3" y="95"/>
                      <a:pt x="3" y="142"/>
                    </a:cubicBezTo>
                  </a:path>
                </a:pathLst>
              </a:custGeom>
              <a:solidFill>
                <a:srgbClr val="FFFFF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1" name="Freeform 607">
                <a:extLst>
                  <a:ext uri="{FF2B5EF4-FFF2-40B4-BE49-F238E27FC236}">
                    <a16:creationId xmlns:a16="http://schemas.microsoft.com/office/drawing/2014/main" xmlns="" id="{AAA27BC4-C50D-4C02-807A-8F3E7A5966BE}"/>
                  </a:ext>
                </a:extLst>
              </p:cNvPr>
              <p:cNvSpPr/>
              <p:nvPr/>
            </p:nvSpPr>
            <p:spPr>
              <a:xfrm>
                <a:off x="3503" y="2668"/>
                <a:ext cx="11" cy="131"/>
              </a:xfrm>
              <a:custGeom>
                <a:avLst/>
                <a:gdLst/>
                <a:ahLst/>
                <a:cxnLst>
                  <a:cxn ang="0">
                    <a:pos x="4" y="0"/>
                  </a:cxn>
                  <a:cxn ang="0">
                    <a:pos x="0" y="4"/>
                  </a:cxn>
                  <a:cxn ang="0">
                    <a:pos x="1" y="126"/>
                  </a:cxn>
                  <a:cxn ang="0">
                    <a:pos x="6" y="131"/>
                  </a:cxn>
                  <a:cxn ang="0">
                    <a:pos x="11" y="126"/>
                  </a:cxn>
                  <a:cxn ang="0">
                    <a:pos x="9" y="4"/>
                  </a:cxn>
                  <a:cxn ang="0">
                    <a:pos x="4" y="0"/>
                  </a:cxn>
                </a:cxnLst>
                <a:rect l="0" t="0" r="0" b="0"/>
                <a:pathLst>
                  <a:path w="13" h="152">
                    <a:moveTo>
                      <a:pt x="5" y="0"/>
                    </a:moveTo>
                    <a:cubicBezTo>
                      <a:pt x="3" y="0"/>
                      <a:pt x="0" y="2"/>
                      <a:pt x="0" y="5"/>
                    </a:cubicBezTo>
                    <a:cubicBezTo>
                      <a:pt x="2" y="147"/>
                      <a:pt x="2" y="147"/>
                      <a:pt x="2" y="147"/>
                    </a:cubicBezTo>
                    <a:cubicBezTo>
                      <a:pt x="3" y="150"/>
                      <a:pt x="5" y="152"/>
                      <a:pt x="8" y="152"/>
                    </a:cubicBezTo>
                    <a:cubicBezTo>
                      <a:pt x="10" y="152"/>
                      <a:pt x="13" y="150"/>
                      <a:pt x="13" y="147"/>
                    </a:cubicBezTo>
                    <a:cubicBezTo>
                      <a:pt x="11" y="5"/>
                      <a:pt x="11" y="5"/>
                      <a:pt x="11" y="5"/>
                    </a:cubicBezTo>
                    <a:cubicBezTo>
                      <a:pt x="11" y="2"/>
                      <a:pt x="8" y="0"/>
                      <a:pt x="5"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2" name="Freeform 608">
                <a:extLst>
                  <a:ext uri="{FF2B5EF4-FFF2-40B4-BE49-F238E27FC236}">
                    <a16:creationId xmlns:a16="http://schemas.microsoft.com/office/drawing/2014/main" xmlns="" id="{2E8F49E0-974C-4DFA-A190-4569ADE28A52}"/>
                  </a:ext>
                </a:extLst>
              </p:cNvPr>
              <p:cNvSpPr/>
              <p:nvPr/>
            </p:nvSpPr>
            <p:spPr>
              <a:xfrm>
                <a:off x="3450" y="2866"/>
                <a:ext cx="2" cy="1"/>
              </a:xfrm>
              <a:custGeom>
                <a:avLst/>
                <a:gdLst/>
                <a:ahLst/>
                <a:cxnLst>
                  <a:cxn ang="0">
                    <a:pos x="0" y="0"/>
                  </a:cxn>
                  <a:cxn ang="0">
                    <a:pos x="0" y="0"/>
                  </a:cxn>
                  <a:cxn ang="0">
                    <a:pos x="2" y="1"/>
                  </a:cxn>
                  <a:cxn ang="0">
                    <a:pos x="0" y="0"/>
                  </a:cxn>
                </a:cxnLst>
                <a:rect l="0" t="0" r="0" b="0"/>
                <a:pathLst>
                  <a:path w="2" h="1">
                    <a:moveTo>
                      <a:pt x="0" y="0"/>
                    </a:moveTo>
                    <a:lnTo>
                      <a:pt x="0" y="0"/>
                    </a:lnTo>
                    <a:lnTo>
                      <a:pt x="2"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3" name="Freeform 609">
                <a:extLst>
                  <a:ext uri="{FF2B5EF4-FFF2-40B4-BE49-F238E27FC236}">
                    <a16:creationId xmlns:a16="http://schemas.microsoft.com/office/drawing/2014/main" xmlns="" id="{499ACDA1-280A-462F-8624-800AF200EF57}"/>
                  </a:ext>
                </a:extLst>
              </p:cNvPr>
              <p:cNvSpPr/>
              <p:nvPr/>
            </p:nvSpPr>
            <p:spPr>
              <a:xfrm>
                <a:off x="3439" y="2866"/>
                <a:ext cx="15" cy="6"/>
              </a:xfrm>
              <a:custGeom>
                <a:avLst/>
                <a:gdLst/>
                <a:ahLst/>
                <a:cxnLst>
                  <a:cxn ang="0">
                    <a:pos x="0" y="4"/>
                  </a:cxn>
                  <a:cxn ang="0">
                    <a:pos x="1" y="6"/>
                  </a:cxn>
                  <a:cxn ang="0">
                    <a:pos x="15" y="4"/>
                  </a:cxn>
                  <a:cxn ang="0">
                    <a:pos x="6" y="0"/>
                  </a:cxn>
                  <a:cxn ang="0">
                    <a:pos x="8" y="3"/>
                  </a:cxn>
                  <a:cxn ang="0">
                    <a:pos x="3" y="1"/>
                  </a:cxn>
                  <a:cxn ang="0">
                    <a:pos x="4" y="4"/>
                  </a:cxn>
                  <a:cxn ang="0">
                    <a:pos x="0" y="4"/>
                  </a:cxn>
                </a:cxnLst>
                <a:rect l="0" t="0" r="0" b="0"/>
                <a:pathLst>
                  <a:path w="17" h="6">
                    <a:moveTo>
                      <a:pt x="0" y="4"/>
                    </a:moveTo>
                    <a:cubicBezTo>
                      <a:pt x="2" y="6"/>
                      <a:pt x="2" y="6"/>
                      <a:pt x="2" y="6"/>
                    </a:cubicBezTo>
                    <a:cubicBezTo>
                      <a:pt x="12" y="5"/>
                      <a:pt x="9" y="6"/>
                      <a:pt x="17" y="4"/>
                    </a:cubicBezTo>
                    <a:cubicBezTo>
                      <a:pt x="15" y="3"/>
                      <a:pt x="11" y="0"/>
                      <a:pt x="7" y="0"/>
                    </a:cubicBezTo>
                    <a:cubicBezTo>
                      <a:pt x="8" y="1"/>
                      <a:pt x="12" y="2"/>
                      <a:pt x="10" y="3"/>
                    </a:cubicBezTo>
                    <a:cubicBezTo>
                      <a:pt x="7" y="3"/>
                      <a:pt x="8" y="2"/>
                      <a:pt x="4" y="1"/>
                    </a:cubicBezTo>
                    <a:cubicBezTo>
                      <a:pt x="1" y="2"/>
                      <a:pt x="6" y="2"/>
                      <a:pt x="5" y="4"/>
                    </a:cubicBezTo>
                    <a:lnTo>
                      <a:pt x="0"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4" name="Freeform 610">
                <a:extLst>
                  <a:ext uri="{FF2B5EF4-FFF2-40B4-BE49-F238E27FC236}">
                    <a16:creationId xmlns:a16="http://schemas.microsoft.com/office/drawing/2014/main" xmlns="" id="{25A1BC47-AB25-402F-B8C4-C7B11F22AD88}"/>
                  </a:ext>
                </a:extLst>
              </p:cNvPr>
              <p:cNvSpPr/>
              <p:nvPr/>
            </p:nvSpPr>
            <p:spPr>
              <a:xfrm>
                <a:off x="3444" y="2872"/>
                <a:ext cx="5" cy="0"/>
              </a:xfrm>
              <a:custGeom>
                <a:avLst/>
                <a:gdLst/>
                <a:ahLst/>
                <a:cxnLst>
                  <a:cxn ang="0">
                    <a:pos x="5" y="0"/>
                  </a:cxn>
                  <a:cxn ang="0">
                    <a:pos x="0" y="0"/>
                  </a:cxn>
                  <a:cxn ang="0">
                    <a:pos x="5" y="0"/>
                  </a:cxn>
                </a:cxnLst>
                <a:rect l="0" t="0" r="0" b="0"/>
                <a:pathLst>
                  <a:path w="5" h="1">
                    <a:moveTo>
                      <a:pt x="5" y="0"/>
                    </a:moveTo>
                    <a:cubicBezTo>
                      <a:pt x="0" y="0"/>
                      <a:pt x="0" y="0"/>
                      <a:pt x="0" y="0"/>
                    </a:cubicBezTo>
                    <a:cubicBezTo>
                      <a:pt x="1" y="0"/>
                      <a:pt x="4" y="1"/>
                      <a:pt x="5"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5" name="Freeform 611">
                <a:extLst>
                  <a:ext uri="{FF2B5EF4-FFF2-40B4-BE49-F238E27FC236}">
                    <a16:creationId xmlns:a16="http://schemas.microsoft.com/office/drawing/2014/main" xmlns="" id="{2BF9CD94-691B-4E73-8650-5B9B4B990914}"/>
                  </a:ext>
                </a:extLst>
              </p:cNvPr>
              <p:cNvSpPr/>
              <p:nvPr/>
            </p:nvSpPr>
            <p:spPr>
              <a:xfrm>
                <a:off x="3447" y="2870"/>
                <a:ext cx="6" cy="2"/>
              </a:xfrm>
              <a:custGeom>
                <a:avLst/>
                <a:gdLst/>
                <a:ahLst/>
                <a:cxnLst>
                  <a:cxn ang="0">
                    <a:pos x="2" y="1"/>
                  </a:cxn>
                  <a:cxn ang="0">
                    <a:pos x="6" y="2"/>
                  </a:cxn>
                  <a:cxn ang="0">
                    <a:pos x="0" y="0"/>
                  </a:cxn>
                  <a:cxn ang="0">
                    <a:pos x="2" y="1"/>
                  </a:cxn>
                </a:cxnLst>
                <a:rect l="0" t="0" r="0" b="0"/>
                <a:pathLst>
                  <a:path w="7" h="3">
                    <a:moveTo>
                      <a:pt x="3" y="2"/>
                    </a:moveTo>
                    <a:cubicBezTo>
                      <a:pt x="3" y="1"/>
                      <a:pt x="6" y="3"/>
                      <a:pt x="7" y="3"/>
                    </a:cubicBezTo>
                    <a:cubicBezTo>
                      <a:pt x="0" y="0"/>
                      <a:pt x="0" y="0"/>
                      <a:pt x="0" y="0"/>
                    </a:cubicBezTo>
                    <a:lnTo>
                      <a:pt x="3"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6" name="Freeform 612">
                <a:extLst>
                  <a:ext uri="{FF2B5EF4-FFF2-40B4-BE49-F238E27FC236}">
                    <a16:creationId xmlns:a16="http://schemas.microsoft.com/office/drawing/2014/main" xmlns="" id="{A809ADF1-3D6D-4EA6-A07D-BBB2F97E94DF}"/>
                  </a:ext>
                </a:extLst>
              </p:cNvPr>
              <p:cNvSpPr/>
              <p:nvPr/>
            </p:nvSpPr>
            <p:spPr>
              <a:xfrm>
                <a:off x="3449" y="2867"/>
                <a:ext cx="1" cy="0"/>
              </a:xfrm>
              <a:custGeom>
                <a:avLst/>
                <a:gdLst/>
                <a:ahLst/>
                <a:cxnLst>
                  <a:cxn ang="0">
                    <a:pos x="1" y="0"/>
                  </a:cxn>
                  <a:cxn ang="0">
                    <a:pos x="0" y="0"/>
                  </a:cxn>
                  <a:cxn ang="0">
                    <a:pos x="1" y="0"/>
                  </a:cxn>
                </a:cxnLst>
                <a:rect l="0" t="0" r="0" b="0"/>
                <a:pathLst>
                  <a:path w="2" h="1">
                    <a:moveTo>
                      <a:pt x="2" y="0"/>
                    </a:moveTo>
                    <a:cubicBezTo>
                      <a:pt x="1" y="0"/>
                      <a:pt x="1" y="0"/>
                      <a:pt x="1" y="0"/>
                    </a:cubicBezTo>
                    <a:cubicBezTo>
                      <a:pt x="0" y="0"/>
                      <a:pt x="1" y="0"/>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7" name="Freeform 613">
                <a:extLst>
                  <a:ext uri="{FF2B5EF4-FFF2-40B4-BE49-F238E27FC236}">
                    <a16:creationId xmlns:a16="http://schemas.microsoft.com/office/drawing/2014/main" xmlns="" id="{25A432F0-6C78-46AD-84B9-CFDE09F60941}"/>
                  </a:ext>
                </a:extLst>
              </p:cNvPr>
              <p:cNvSpPr/>
              <p:nvPr/>
            </p:nvSpPr>
            <p:spPr>
              <a:xfrm>
                <a:off x="3448" y="2866"/>
                <a:ext cx="9" cy="5"/>
              </a:xfrm>
              <a:custGeom>
                <a:avLst/>
                <a:gdLst/>
                <a:ahLst/>
                <a:cxnLst>
                  <a:cxn ang="0">
                    <a:pos x="1" y="0"/>
                  </a:cxn>
                  <a:cxn ang="0">
                    <a:pos x="1" y="1"/>
                  </a:cxn>
                  <a:cxn ang="0">
                    <a:pos x="2" y="1"/>
                  </a:cxn>
                  <a:cxn ang="0">
                    <a:pos x="6" y="3"/>
                  </a:cxn>
                  <a:cxn ang="0">
                    <a:pos x="5" y="5"/>
                  </a:cxn>
                  <a:cxn ang="0">
                    <a:pos x="9" y="4"/>
                  </a:cxn>
                  <a:cxn ang="0">
                    <a:pos x="1" y="0"/>
                  </a:cxn>
                </a:cxnLst>
                <a:rect l="0" t="0" r="0" b="0"/>
                <a:pathLst>
                  <a:path w="11" h="6">
                    <a:moveTo>
                      <a:pt x="2" y="0"/>
                    </a:moveTo>
                    <a:cubicBezTo>
                      <a:pt x="0" y="0"/>
                      <a:pt x="1" y="1"/>
                      <a:pt x="2" y="2"/>
                    </a:cubicBezTo>
                    <a:cubicBezTo>
                      <a:pt x="3" y="2"/>
                      <a:pt x="3" y="2"/>
                      <a:pt x="3" y="2"/>
                    </a:cubicBezTo>
                    <a:cubicBezTo>
                      <a:pt x="5" y="2"/>
                      <a:pt x="9" y="3"/>
                      <a:pt x="8" y="4"/>
                    </a:cubicBezTo>
                    <a:cubicBezTo>
                      <a:pt x="9" y="5"/>
                      <a:pt x="4" y="4"/>
                      <a:pt x="7" y="6"/>
                    </a:cubicBezTo>
                    <a:cubicBezTo>
                      <a:pt x="11" y="5"/>
                      <a:pt x="11" y="5"/>
                      <a:pt x="11" y="5"/>
                    </a:cubicBezTo>
                    <a:cubicBezTo>
                      <a:pt x="11" y="3"/>
                      <a:pt x="4"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8" name="Freeform 614">
                <a:extLst>
                  <a:ext uri="{FF2B5EF4-FFF2-40B4-BE49-F238E27FC236}">
                    <a16:creationId xmlns:a16="http://schemas.microsoft.com/office/drawing/2014/main" xmlns="" id="{FFD9CD1F-C55F-475F-A0E5-16D062CDA2F0}"/>
                  </a:ext>
                </a:extLst>
              </p:cNvPr>
              <p:cNvSpPr/>
              <p:nvPr/>
            </p:nvSpPr>
            <p:spPr>
              <a:xfrm>
                <a:off x="3450" y="2867"/>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0"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39" name="Freeform 615">
                <a:extLst>
                  <a:ext uri="{FF2B5EF4-FFF2-40B4-BE49-F238E27FC236}">
                    <a16:creationId xmlns:a16="http://schemas.microsoft.com/office/drawing/2014/main" xmlns="" id="{E9CDD2CC-F36D-418A-8CFB-1D1AFC70CF2A}"/>
                  </a:ext>
                </a:extLst>
              </p:cNvPr>
              <p:cNvSpPr/>
              <p:nvPr/>
            </p:nvSpPr>
            <p:spPr>
              <a:xfrm>
                <a:off x="3450" y="2870"/>
                <a:ext cx="2" cy="1"/>
              </a:xfrm>
              <a:custGeom>
                <a:avLst/>
                <a:gdLst/>
                <a:ahLst/>
                <a:cxnLst>
                  <a:cxn ang="0">
                    <a:pos x="0" y="0"/>
                  </a:cxn>
                  <a:cxn ang="0">
                    <a:pos x="0" y="0"/>
                  </a:cxn>
                  <a:cxn ang="0">
                    <a:pos x="2" y="1"/>
                  </a:cxn>
                  <a:cxn ang="0">
                    <a:pos x="0" y="0"/>
                  </a:cxn>
                </a:cxnLst>
                <a:rect l="0" t="0" r="0" b="0"/>
                <a:pathLst>
                  <a:path w="2" h="1">
                    <a:moveTo>
                      <a:pt x="0" y="0"/>
                    </a:moveTo>
                    <a:lnTo>
                      <a:pt x="0" y="0"/>
                    </a:lnTo>
                    <a:lnTo>
                      <a:pt x="2"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0" name="Freeform 616">
                <a:extLst>
                  <a:ext uri="{FF2B5EF4-FFF2-40B4-BE49-F238E27FC236}">
                    <a16:creationId xmlns:a16="http://schemas.microsoft.com/office/drawing/2014/main" xmlns="" id="{5C5D2C27-BB01-4959-950B-488319A3AEFA}"/>
                  </a:ext>
                </a:extLst>
              </p:cNvPr>
              <p:cNvSpPr/>
              <p:nvPr/>
            </p:nvSpPr>
            <p:spPr>
              <a:xfrm>
                <a:off x="3449" y="2862"/>
                <a:ext cx="12" cy="4"/>
              </a:xfrm>
              <a:custGeom>
                <a:avLst/>
                <a:gdLst/>
                <a:ahLst/>
                <a:cxnLst>
                  <a:cxn ang="0">
                    <a:pos x="0" y="0"/>
                  </a:cxn>
                  <a:cxn ang="0">
                    <a:pos x="4" y="4"/>
                  </a:cxn>
                  <a:cxn ang="0">
                    <a:pos x="12" y="3"/>
                  </a:cxn>
                  <a:cxn ang="0">
                    <a:pos x="10" y="1"/>
                  </a:cxn>
                  <a:cxn ang="0">
                    <a:pos x="0" y="0"/>
                  </a:cxn>
                </a:cxnLst>
                <a:rect l="0" t="0" r="0" b="0"/>
                <a:pathLst>
                  <a:path w="14" h="4">
                    <a:moveTo>
                      <a:pt x="1" y="0"/>
                    </a:moveTo>
                    <a:cubicBezTo>
                      <a:pt x="8" y="2"/>
                      <a:pt x="0" y="3"/>
                      <a:pt x="5" y="4"/>
                    </a:cubicBezTo>
                    <a:cubicBezTo>
                      <a:pt x="5" y="2"/>
                      <a:pt x="10" y="2"/>
                      <a:pt x="14" y="3"/>
                    </a:cubicBezTo>
                    <a:cubicBezTo>
                      <a:pt x="12" y="1"/>
                      <a:pt x="12" y="1"/>
                      <a:pt x="12" y="1"/>
                    </a:cubicBezTo>
                    <a:cubicBezTo>
                      <a:pt x="10" y="0"/>
                      <a:pt x="5" y="0"/>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1" name="Freeform 617">
                <a:extLst>
                  <a:ext uri="{FF2B5EF4-FFF2-40B4-BE49-F238E27FC236}">
                    <a16:creationId xmlns:a16="http://schemas.microsoft.com/office/drawing/2014/main" xmlns="" id="{4E800ED8-400A-468E-BA9D-D2CA1C8C696D}"/>
                  </a:ext>
                </a:extLst>
              </p:cNvPr>
              <p:cNvSpPr/>
              <p:nvPr/>
            </p:nvSpPr>
            <p:spPr>
              <a:xfrm>
                <a:off x="3463" y="2861"/>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2" name="Freeform 618">
                <a:extLst>
                  <a:ext uri="{FF2B5EF4-FFF2-40B4-BE49-F238E27FC236}">
                    <a16:creationId xmlns:a16="http://schemas.microsoft.com/office/drawing/2014/main" xmlns="" id="{16643ACD-1FD1-4E02-B30E-F7667BA4231D}"/>
                  </a:ext>
                </a:extLst>
              </p:cNvPr>
              <p:cNvSpPr/>
              <p:nvPr/>
            </p:nvSpPr>
            <p:spPr>
              <a:xfrm>
                <a:off x="3454" y="2853"/>
                <a:ext cx="15" cy="8"/>
              </a:xfrm>
              <a:custGeom>
                <a:avLst/>
                <a:gdLst/>
                <a:ahLst/>
                <a:cxnLst>
                  <a:cxn ang="0">
                    <a:pos x="1" y="0"/>
                  </a:cxn>
                  <a:cxn ang="0">
                    <a:pos x="7" y="4"/>
                  </a:cxn>
                  <a:cxn ang="0">
                    <a:pos x="3" y="2"/>
                  </a:cxn>
                  <a:cxn ang="0">
                    <a:pos x="5" y="5"/>
                  </a:cxn>
                  <a:cxn ang="0">
                    <a:pos x="0" y="4"/>
                  </a:cxn>
                  <a:cxn ang="0">
                    <a:pos x="4" y="7"/>
                  </a:cxn>
                  <a:cxn ang="0">
                    <a:pos x="0" y="8"/>
                  </a:cxn>
                  <a:cxn ang="0">
                    <a:pos x="7" y="8"/>
                  </a:cxn>
                  <a:cxn ang="0">
                    <a:pos x="6" y="6"/>
                  </a:cxn>
                  <a:cxn ang="0">
                    <a:pos x="9" y="8"/>
                  </a:cxn>
                  <a:cxn ang="0">
                    <a:pos x="14" y="4"/>
                  </a:cxn>
                  <a:cxn ang="0">
                    <a:pos x="1" y="0"/>
                  </a:cxn>
                </a:cxnLst>
                <a:rect l="0" t="0" r="0" b="0"/>
                <a:pathLst>
                  <a:path w="17" h="10">
                    <a:moveTo>
                      <a:pt x="2" y="0"/>
                    </a:moveTo>
                    <a:cubicBezTo>
                      <a:pt x="8" y="5"/>
                      <a:pt x="8" y="5"/>
                      <a:pt x="8" y="5"/>
                    </a:cubicBezTo>
                    <a:cubicBezTo>
                      <a:pt x="6" y="5"/>
                      <a:pt x="4" y="4"/>
                      <a:pt x="4" y="3"/>
                    </a:cubicBezTo>
                    <a:cubicBezTo>
                      <a:pt x="3" y="5"/>
                      <a:pt x="7" y="6"/>
                      <a:pt x="6" y="7"/>
                    </a:cubicBezTo>
                    <a:cubicBezTo>
                      <a:pt x="0" y="7"/>
                      <a:pt x="6" y="5"/>
                      <a:pt x="0" y="5"/>
                    </a:cubicBezTo>
                    <a:cubicBezTo>
                      <a:pt x="0" y="6"/>
                      <a:pt x="0" y="7"/>
                      <a:pt x="5" y="9"/>
                    </a:cubicBezTo>
                    <a:cubicBezTo>
                      <a:pt x="1" y="10"/>
                      <a:pt x="1" y="10"/>
                      <a:pt x="1" y="10"/>
                    </a:cubicBezTo>
                    <a:cubicBezTo>
                      <a:pt x="8" y="10"/>
                      <a:pt x="8" y="10"/>
                      <a:pt x="8" y="10"/>
                    </a:cubicBezTo>
                    <a:cubicBezTo>
                      <a:pt x="10" y="10"/>
                      <a:pt x="3" y="8"/>
                      <a:pt x="7" y="8"/>
                    </a:cubicBezTo>
                    <a:cubicBezTo>
                      <a:pt x="10" y="9"/>
                      <a:pt x="11" y="10"/>
                      <a:pt x="11" y="10"/>
                    </a:cubicBezTo>
                    <a:cubicBezTo>
                      <a:pt x="10" y="9"/>
                      <a:pt x="17" y="8"/>
                      <a:pt x="16" y="6"/>
                    </a:cubicBezTo>
                    <a:cubicBezTo>
                      <a:pt x="16" y="3"/>
                      <a:pt x="5" y="2"/>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3" name="Freeform 619">
                <a:extLst>
                  <a:ext uri="{FF2B5EF4-FFF2-40B4-BE49-F238E27FC236}">
                    <a16:creationId xmlns:a16="http://schemas.microsoft.com/office/drawing/2014/main" xmlns="" id="{AD52E081-965D-4EE2-9E20-CA8F1B5FBF94}"/>
                  </a:ext>
                </a:extLst>
              </p:cNvPr>
              <p:cNvSpPr/>
              <p:nvPr/>
            </p:nvSpPr>
            <p:spPr>
              <a:xfrm>
                <a:off x="3462" y="2853"/>
                <a:ext cx="2" cy="0"/>
              </a:xfrm>
              <a:custGeom>
                <a:avLst/>
                <a:gdLst/>
                <a:ahLst/>
                <a:cxnLst>
                  <a:cxn ang="0">
                    <a:pos x="0" y="0"/>
                  </a:cxn>
                  <a:cxn ang="0">
                    <a:pos x="2" y="0"/>
                  </a:cxn>
                  <a:cxn ang="0">
                    <a:pos x="0" y="0"/>
                  </a:cxn>
                  <a:cxn ang="0">
                    <a:pos x="0" y="0"/>
                  </a:cxn>
                </a:cxnLst>
                <a:rect l="0" t="0" r="0" b="0"/>
                <a:pathLst>
                  <a:path w="2" h="1">
                    <a:moveTo>
                      <a:pt x="0" y="0"/>
                    </a:moveTo>
                    <a:lnTo>
                      <a:pt x="2" y="0"/>
                    </a:ln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4" name="Freeform 620">
                <a:extLst>
                  <a:ext uri="{FF2B5EF4-FFF2-40B4-BE49-F238E27FC236}">
                    <a16:creationId xmlns:a16="http://schemas.microsoft.com/office/drawing/2014/main" xmlns="" id="{579DC438-B35E-416D-AEE4-CC850B561FC5}"/>
                  </a:ext>
                </a:extLst>
              </p:cNvPr>
              <p:cNvSpPr/>
              <p:nvPr/>
            </p:nvSpPr>
            <p:spPr>
              <a:xfrm>
                <a:off x="3455" y="2845"/>
                <a:ext cx="15" cy="8"/>
              </a:xfrm>
              <a:custGeom>
                <a:avLst/>
                <a:gdLst/>
                <a:ahLst/>
                <a:cxnLst>
                  <a:cxn ang="0">
                    <a:pos x="0" y="4"/>
                  </a:cxn>
                  <a:cxn ang="0">
                    <a:pos x="4" y="6"/>
                  </a:cxn>
                  <a:cxn ang="0">
                    <a:pos x="0" y="6"/>
                  </a:cxn>
                  <a:cxn ang="0">
                    <a:pos x="5" y="8"/>
                  </a:cxn>
                  <a:cxn ang="0">
                    <a:pos x="3" y="4"/>
                  </a:cxn>
                  <a:cxn ang="0">
                    <a:pos x="10" y="4"/>
                  </a:cxn>
                  <a:cxn ang="0">
                    <a:pos x="9" y="6"/>
                  </a:cxn>
                  <a:cxn ang="0">
                    <a:pos x="9" y="0"/>
                  </a:cxn>
                  <a:cxn ang="0">
                    <a:pos x="7" y="1"/>
                  </a:cxn>
                  <a:cxn ang="0">
                    <a:pos x="5" y="0"/>
                  </a:cxn>
                  <a:cxn ang="0">
                    <a:pos x="0" y="4"/>
                  </a:cxn>
                </a:cxnLst>
                <a:rect l="0" t="0" r="0" b="0"/>
                <a:pathLst>
                  <a:path w="18" h="9">
                    <a:moveTo>
                      <a:pt x="1" y="5"/>
                    </a:moveTo>
                    <a:cubicBezTo>
                      <a:pt x="5" y="7"/>
                      <a:pt x="5" y="7"/>
                      <a:pt x="5" y="7"/>
                    </a:cubicBezTo>
                    <a:cubicBezTo>
                      <a:pt x="4" y="8"/>
                      <a:pt x="3" y="7"/>
                      <a:pt x="1" y="7"/>
                    </a:cubicBezTo>
                    <a:cubicBezTo>
                      <a:pt x="3" y="8"/>
                      <a:pt x="5" y="8"/>
                      <a:pt x="7" y="9"/>
                    </a:cubicBezTo>
                    <a:cubicBezTo>
                      <a:pt x="13" y="9"/>
                      <a:pt x="5" y="6"/>
                      <a:pt x="4" y="5"/>
                    </a:cubicBezTo>
                    <a:cubicBezTo>
                      <a:pt x="7" y="2"/>
                      <a:pt x="7" y="5"/>
                      <a:pt x="13" y="5"/>
                    </a:cubicBezTo>
                    <a:cubicBezTo>
                      <a:pt x="13" y="6"/>
                      <a:pt x="12" y="5"/>
                      <a:pt x="11" y="7"/>
                    </a:cubicBezTo>
                    <a:cubicBezTo>
                      <a:pt x="18" y="6"/>
                      <a:pt x="12" y="3"/>
                      <a:pt x="11" y="1"/>
                    </a:cubicBezTo>
                    <a:cubicBezTo>
                      <a:pt x="10" y="1"/>
                      <a:pt x="8" y="1"/>
                      <a:pt x="9" y="2"/>
                    </a:cubicBezTo>
                    <a:cubicBezTo>
                      <a:pt x="7" y="0"/>
                      <a:pt x="7" y="0"/>
                      <a:pt x="7" y="0"/>
                    </a:cubicBezTo>
                    <a:cubicBezTo>
                      <a:pt x="2" y="1"/>
                      <a:pt x="0" y="2"/>
                      <a:pt x="1"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5" name="Freeform 621">
                <a:extLst>
                  <a:ext uri="{FF2B5EF4-FFF2-40B4-BE49-F238E27FC236}">
                    <a16:creationId xmlns:a16="http://schemas.microsoft.com/office/drawing/2014/main" xmlns="" id="{27DE20DB-1498-4D70-A1F6-91C6BB2A39E6}"/>
                  </a:ext>
                </a:extLst>
              </p:cNvPr>
              <p:cNvSpPr/>
              <p:nvPr/>
            </p:nvSpPr>
            <p:spPr>
              <a:xfrm>
                <a:off x="3453" y="2851"/>
                <a:ext cx="3" cy="1"/>
              </a:xfrm>
              <a:custGeom>
                <a:avLst/>
                <a:gdLst/>
                <a:ahLst/>
                <a:cxnLst>
                  <a:cxn ang="0">
                    <a:pos x="2" y="1"/>
                  </a:cxn>
                  <a:cxn ang="0">
                    <a:pos x="3" y="0"/>
                  </a:cxn>
                  <a:cxn ang="0">
                    <a:pos x="2" y="1"/>
                  </a:cxn>
                </a:cxnLst>
                <a:rect l="0" t="0" r="0" b="0"/>
                <a:pathLst>
                  <a:path w="3" h="1">
                    <a:moveTo>
                      <a:pt x="2" y="1"/>
                    </a:moveTo>
                    <a:cubicBezTo>
                      <a:pt x="2" y="1"/>
                      <a:pt x="2" y="0"/>
                      <a:pt x="3" y="0"/>
                    </a:cubicBezTo>
                    <a:cubicBezTo>
                      <a:pt x="2" y="0"/>
                      <a:pt x="0"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6" name="Freeform 622">
                <a:extLst>
                  <a:ext uri="{FF2B5EF4-FFF2-40B4-BE49-F238E27FC236}">
                    <a16:creationId xmlns:a16="http://schemas.microsoft.com/office/drawing/2014/main" xmlns="" id="{81CE6766-2B67-45CB-BA30-3B56C5837600}"/>
                  </a:ext>
                </a:extLst>
              </p:cNvPr>
              <p:cNvSpPr/>
              <p:nvPr/>
            </p:nvSpPr>
            <p:spPr>
              <a:xfrm>
                <a:off x="3463" y="2846"/>
                <a:ext cx="1" cy="0"/>
              </a:xfrm>
              <a:custGeom>
                <a:avLst/>
                <a:gdLst/>
                <a:ahLst/>
                <a:cxnLst>
                  <a:cxn ang="0">
                    <a:pos x="1" y="0"/>
                  </a:cxn>
                  <a:cxn ang="0">
                    <a:pos x="1" y="0"/>
                  </a:cxn>
                  <a:cxn ang="0">
                    <a:pos x="1" y="0"/>
                  </a:cxn>
                </a:cxnLst>
                <a:rect l="0" t="0" r="0" b="0"/>
                <a:pathLst>
                  <a:path w="1" h="1">
                    <a:moveTo>
                      <a:pt x="1" y="0"/>
                    </a:moveTo>
                    <a:cubicBezTo>
                      <a:pt x="0" y="0"/>
                      <a:pt x="0" y="0"/>
                      <a:pt x="1" y="0"/>
                    </a:cubicBezTo>
                    <a:cubicBezTo>
                      <a:pt x="1" y="0"/>
                      <a:pt x="1" y="0"/>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7" name="Freeform 623">
                <a:extLst>
                  <a:ext uri="{FF2B5EF4-FFF2-40B4-BE49-F238E27FC236}">
                    <a16:creationId xmlns:a16="http://schemas.microsoft.com/office/drawing/2014/main" xmlns="" id="{1B0B3C42-5B6E-4E64-ABE3-B6008E9D0AD1}"/>
                  </a:ext>
                </a:extLst>
              </p:cNvPr>
              <p:cNvSpPr/>
              <p:nvPr/>
            </p:nvSpPr>
            <p:spPr>
              <a:xfrm>
                <a:off x="3456" y="2844"/>
                <a:ext cx="2" cy="2"/>
              </a:xfrm>
              <a:custGeom>
                <a:avLst/>
                <a:gdLst/>
                <a:ahLst/>
                <a:cxnLst>
                  <a:cxn ang="0">
                    <a:pos x="1" y="2"/>
                  </a:cxn>
                  <a:cxn ang="0">
                    <a:pos x="2" y="0"/>
                  </a:cxn>
                  <a:cxn ang="0">
                    <a:pos x="0" y="1"/>
                  </a:cxn>
                  <a:cxn ang="0">
                    <a:pos x="1" y="2"/>
                  </a:cxn>
                </a:cxnLst>
                <a:rect l="0" t="0" r="0" b="0"/>
                <a:pathLst>
                  <a:path w="3" h="2">
                    <a:moveTo>
                      <a:pt x="2" y="2"/>
                    </a:moveTo>
                    <a:cubicBezTo>
                      <a:pt x="3" y="0"/>
                      <a:pt x="3" y="0"/>
                      <a:pt x="3" y="0"/>
                    </a:cubicBezTo>
                    <a:cubicBezTo>
                      <a:pt x="0" y="1"/>
                      <a:pt x="0" y="1"/>
                      <a:pt x="0" y="1"/>
                    </a:cubicBezTo>
                    <a:cubicBezTo>
                      <a:pt x="1" y="1"/>
                      <a:pt x="1" y="2"/>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8" name="Freeform 624">
                <a:extLst>
                  <a:ext uri="{FF2B5EF4-FFF2-40B4-BE49-F238E27FC236}">
                    <a16:creationId xmlns:a16="http://schemas.microsoft.com/office/drawing/2014/main" xmlns="" id="{C18951DD-4320-4832-84D0-1CA8B9698D03}"/>
                  </a:ext>
                </a:extLst>
              </p:cNvPr>
              <p:cNvSpPr/>
              <p:nvPr/>
            </p:nvSpPr>
            <p:spPr>
              <a:xfrm>
                <a:off x="3454" y="2797"/>
                <a:ext cx="18" cy="48"/>
              </a:xfrm>
              <a:custGeom>
                <a:avLst/>
                <a:gdLst/>
                <a:ahLst/>
                <a:cxnLst>
                  <a:cxn ang="0">
                    <a:pos x="16" y="0"/>
                  </a:cxn>
                  <a:cxn ang="0">
                    <a:pos x="13" y="2"/>
                  </a:cxn>
                  <a:cxn ang="0">
                    <a:pos x="9" y="0"/>
                  </a:cxn>
                  <a:cxn ang="0">
                    <a:pos x="3" y="0"/>
                  </a:cxn>
                  <a:cxn ang="0">
                    <a:pos x="6" y="4"/>
                  </a:cxn>
                  <a:cxn ang="0">
                    <a:pos x="3" y="4"/>
                  </a:cxn>
                  <a:cxn ang="0">
                    <a:pos x="4" y="10"/>
                  </a:cxn>
                  <a:cxn ang="0">
                    <a:pos x="6" y="15"/>
                  </a:cxn>
                  <a:cxn ang="0">
                    <a:pos x="2" y="34"/>
                  </a:cxn>
                  <a:cxn ang="0">
                    <a:pos x="8" y="36"/>
                  </a:cxn>
                  <a:cxn ang="0">
                    <a:pos x="4" y="37"/>
                  </a:cxn>
                  <a:cxn ang="0">
                    <a:pos x="5" y="36"/>
                  </a:cxn>
                  <a:cxn ang="0">
                    <a:pos x="2" y="41"/>
                  </a:cxn>
                  <a:cxn ang="0">
                    <a:pos x="9" y="42"/>
                  </a:cxn>
                  <a:cxn ang="0">
                    <a:pos x="1" y="44"/>
                  </a:cxn>
                  <a:cxn ang="0">
                    <a:pos x="6" y="47"/>
                  </a:cxn>
                  <a:cxn ang="0">
                    <a:pos x="10" y="45"/>
                  </a:cxn>
                  <a:cxn ang="0">
                    <a:pos x="12" y="47"/>
                  </a:cxn>
                  <a:cxn ang="0">
                    <a:pos x="6" y="34"/>
                  </a:cxn>
                  <a:cxn ang="0">
                    <a:pos x="10" y="34"/>
                  </a:cxn>
                  <a:cxn ang="0">
                    <a:pos x="13" y="27"/>
                  </a:cxn>
                  <a:cxn ang="0">
                    <a:pos x="8" y="23"/>
                  </a:cxn>
                  <a:cxn ang="0">
                    <a:pos x="10" y="21"/>
                  </a:cxn>
                  <a:cxn ang="0">
                    <a:pos x="8" y="21"/>
                  </a:cxn>
                  <a:cxn ang="0">
                    <a:pos x="12" y="20"/>
                  </a:cxn>
                  <a:cxn ang="0">
                    <a:pos x="5" y="18"/>
                  </a:cxn>
                  <a:cxn ang="0">
                    <a:pos x="15" y="14"/>
                  </a:cxn>
                  <a:cxn ang="0">
                    <a:pos x="12" y="14"/>
                  </a:cxn>
                  <a:cxn ang="0">
                    <a:pos x="8" y="13"/>
                  </a:cxn>
                  <a:cxn ang="0">
                    <a:pos x="14" y="13"/>
                  </a:cxn>
                  <a:cxn ang="0">
                    <a:pos x="11" y="9"/>
                  </a:cxn>
                  <a:cxn ang="0">
                    <a:pos x="7" y="9"/>
                  </a:cxn>
                  <a:cxn ang="0">
                    <a:pos x="10" y="5"/>
                  </a:cxn>
                  <a:cxn ang="0">
                    <a:pos x="15" y="7"/>
                  </a:cxn>
                  <a:cxn ang="0">
                    <a:pos x="18" y="6"/>
                  </a:cxn>
                  <a:cxn ang="0">
                    <a:pos x="11" y="2"/>
                  </a:cxn>
                  <a:cxn ang="0">
                    <a:pos x="16" y="0"/>
                  </a:cxn>
                </a:cxnLst>
                <a:rect l="0" t="0" r="0" b="0"/>
                <a:pathLst>
                  <a:path w="21" h="55">
                    <a:moveTo>
                      <a:pt x="19" y="1"/>
                    </a:moveTo>
                    <a:cubicBezTo>
                      <a:pt x="17" y="1"/>
                      <a:pt x="15" y="2"/>
                      <a:pt x="16" y="3"/>
                    </a:cubicBezTo>
                    <a:cubicBezTo>
                      <a:pt x="13" y="3"/>
                      <a:pt x="13" y="1"/>
                      <a:pt x="11" y="0"/>
                    </a:cubicBezTo>
                    <a:cubicBezTo>
                      <a:pt x="9" y="2"/>
                      <a:pt x="8" y="0"/>
                      <a:pt x="4" y="0"/>
                    </a:cubicBezTo>
                    <a:cubicBezTo>
                      <a:pt x="4" y="2"/>
                      <a:pt x="8" y="3"/>
                      <a:pt x="7" y="5"/>
                    </a:cubicBezTo>
                    <a:cubicBezTo>
                      <a:pt x="4" y="5"/>
                      <a:pt x="4" y="5"/>
                      <a:pt x="4" y="5"/>
                    </a:cubicBezTo>
                    <a:cubicBezTo>
                      <a:pt x="6" y="7"/>
                      <a:pt x="8" y="11"/>
                      <a:pt x="5" y="12"/>
                    </a:cubicBezTo>
                    <a:cubicBezTo>
                      <a:pt x="4" y="14"/>
                      <a:pt x="5" y="16"/>
                      <a:pt x="7" y="18"/>
                    </a:cubicBezTo>
                    <a:cubicBezTo>
                      <a:pt x="4" y="25"/>
                      <a:pt x="7" y="33"/>
                      <a:pt x="3" y="40"/>
                    </a:cubicBezTo>
                    <a:cubicBezTo>
                      <a:pt x="10" y="42"/>
                      <a:pt x="10" y="42"/>
                      <a:pt x="10" y="42"/>
                    </a:cubicBezTo>
                    <a:cubicBezTo>
                      <a:pt x="6" y="42"/>
                      <a:pt x="9" y="44"/>
                      <a:pt x="5" y="43"/>
                    </a:cubicBezTo>
                    <a:cubicBezTo>
                      <a:pt x="6" y="43"/>
                      <a:pt x="6" y="42"/>
                      <a:pt x="6" y="42"/>
                    </a:cubicBezTo>
                    <a:cubicBezTo>
                      <a:pt x="0" y="43"/>
                      <a:pt x="5" y="46"/>
                      <a:pt x="3" y="48"/>
                    </a:cubicBezTo>
                    <a:cubicBezTo>
                      <a:pt x="4" y="48"/>
                      <a:pt x="10" y="48"/>
                      <a:pt x="11" y="49"/>
                    </a:cubicBezTo>
                    <a:cubicBezTo>
                      <a:pt x="4" y="48"/>
                      <a:pt x="10" y="51"/>
                      <a:pt x="2" y="51"/>
                    </a:cubicBezTo>
                    <a:cubicBezTo>
                      <a:pt x="0" y="53"/>
                      <a:pt x="8" y="52"/>
                      <a:pt x="7" y="54"/>
                    </a:cubicBezTo>
                    <a:cubicBezTo>
                      <a:pt x="11" y="55"/>
                      <a:pt x="9" y="52"/>
                      <a:pt x="12" y="52"/>
                    </a:cubicBezTo>
                    <a:cubicBezTo>
                      <a:pt x="16" y="53"/>
                      <a:pt x="11" y="54"/>
                      <a:pt x="15" y="54"/>
                    </a:cubicBezTo>
                    <a:cubicBezTo>
                      <a:pt x="18" y="51"/>
                      <a:pt x="10" y="44"/>
                      <a:pt x="8" y="39"/>
                    </a:cubicBezTo>
                    <a:cubicBezTo>
                      <a:pt x="12" y="40"/>
                      <a:pt x="12" y="40"/>
                      <a:pt x="12" y="40"/>
                    </a:cubicBezTo>
                    <a:cubicBezTo>
                      <a:pt x="9" y="37"/>
                      <a:pt x="10" y="32"/>
                      <a:pt x="16" y="31"/>
                    </a:cubicBezTo>
                    <a:cubicBezTo>
                      <a:pt x="12" y="31"/>
                      <a:pt x="18" y="27"/>
                      <a:pt x="10" y="27"/>
                    </a:cubicBezTo>
                    <a:cubicBezTo>
                      <a:pt x="12" y="26"/>
                      <a:pt x="12" y="26"/>
                      <a:pt x="12" y="25"/>
                    </a:cubicBezTo>
                    <a:cubicBezTo>
                      <a:pt x="10" y="25"/>
                      <a:pt x="10" y="25"/>
                      <a:pt x="10" y="25"/>
                    </a:cubicBezTo>
                    <a:cubicBezTo>
                      <a:pt x="10" y="24"/>
                      <a:pt x="14" y="24"/>
                      <a:pt x="14" y="23"/>
                    </a:cubicBezTo>
                    <a:cubicBezTo>
                      <a:pt x="10" y="23"/>
                      <a:pt x="9" y="22"/>
                      <a:pt x="6" y="21"/>
                    </a:cubicBezTo>
                    <a:cubicBezTo>
                      <a:pt x="10" y="20"/>
                      <a:pt x="14" y="18"/>
                      <a:pt x="18" y="17"/>
                    </a:cubicBezTo>
                    <a:cubicBezTo>
                      <a:pt x="14" y="17"/>
                      <a:pt x="14" y="17"/>
                      <a:pt x="14" y="17"/>
                    </a:cubicBezTo>
                    <a:cubicBezTo>
                      <a:pt x="15" y="16"/>
                      <a:pt x="11" y="16"/>
                      <a:pt x="10" y="16"/>
                    </a:cubicBezTo>
                    <a:cubicBezTo>
                      <a:pt x="10" y="15"/>
                      <a:pt x="15" y="15"/>
                      <a:pt x="17" y="16"/>
                    </a:cubicBezTo>
                    <a:cubicBezTo>
                      <a:pt x="19" y="14"/>
                      <a:pt x="10" y="12"/>
                      <a:pt x="13" y="11"/>
                    </a:cubicBezTo>
                    <a:cubicBezTo>
                      <a:pt x="9" y="11"/>
                      <a:pt x="9" y="11"/>
                      <a:pt x="9" y="11"/>
                    </a:cubicBezTo>
                    <a:cubicBezTo>
                      <a:pt x="8" y="9"/>
                      <a:pt x="13" y="8"/>
                      <a:pt x="12" y="6"/>
                    </a:cubicBezTo>
                    <a:cubicBezTo>
                      <a:pt x="17" y="5"/>
                      <a:pt x="16" y="8"/>
                      <a:pt x="18" y="9"/>
                    </a:cubicBezTo>
                    <a:cubicBezTo>
                      <a:pt x="19" y="9"/>
                      <a:pt x="19" y="8"/>
                      <a:pt x="21" y="8"/>
                    </a:cubicBezTo>
                    <a:cubicBezTo>
                      <a:pt x="19" y="6"/>
                      <a:pt x="15" y="5"/>
                      <a:pt x="13" y="3"/>
                    </a:cubicBezTo>
                    <a:cubicBezTo>
                      <a:pt x="19" y="5"/>
                      <a:pt x="19" y="2"/>
                      <a:pt x="19"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49" name="Freeform 625">
                <a:extLst>
                  <a:ext uri="{FF2B5EF4-FFF2-40B4-BE49-F238E27FC236}">
                    <a16:creationId xmlns:a16="http://schemas.microsoft.com/office/drawing/2014/main" xmlns="" id="{F3BC904B-890B-4723-A4D2-E7021B107303}"/>
                  </a:ext>
                </a:extLst>
              </p:cNvPr>
              <p:cNvSpPr/>
              <p:nvPr/>
            </p:nvSpPr>
            <p:spPr>
              <a:xfrm>
                <a:off x="3472" y="2804"/>
                <a:ext cx="2" cy="0"/>
              </a:xfrm>
              <a:custGeom>
                <a:avLst/>
                <a:gdLst/>
                <a:ahLst/>
                <a:cxnLst>
                  <a:cxn ang="0">
                    <a:pos x="0" y="0"/>
                  </a:cxn>
                  <a:cxn ang="0">
                    <a:pos x="2" y="0"/>
                  </a:cxn>
                  <a:cxn ang="0">
                    <a:pos x="2" y="0"/>
                  </a:cxn>
                  <a:cxn ang="0">
                    <a:pos x="0" y="0"/>
                  </a:cxn>
                </a:cxnLst>
                <a:rect l="0" t="0" r="0" b="0"/>
                <a:pathLst>
                  <a:path w="2" h="1">
                    <a:moveTo>
                      <a:pt x="0" y="0"/>
                    </a:moveTo>
                    <a:cubicBezTo>
                      <a:pt x="2" y="0"/>
                      <a:pt x="2" y="0"/>
                      <a:pt x="2" y="0"/>
                    </a:cubicBezTo>
                    <a:cubicBezTo>
                      <a:pt x="2" y="0"/>
                      <a:pt x="2" y="0"/>
                      <a:pt x="2"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0" name="Freeform 626">
                <a:extLst>
                  <a:ext uri="{FF2B5EF4-FFF2-40B4-BE49-F238E27FC236}">
                    <a16:creationId xmlns:a16="http://schemas.microsoft.com/office/drawing/2014/main" xmlns="" id="{B5873A03-212F-4F1E-AEDA-BDBD4DE6138A}"/>
                  </a:ext>
                </a:extLst>
              </p:cNvPr>
              <p:cNvSpPr/>
              <p:nvPr/>
            </p:nvSpPr>
            <p:spPr>
              <a:xfrm>
                <a:off x="3470" y="2798"/>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1" name="Rectangle 627">
                <a:extLst>
                  <a:ext uri="{FF2B5EF4-FFF2-40B4-BE49-F238E27FC236}">
                    <a16:creationId xmlns:a16="http://schemas.microsoft.com/office/drawing/2014/main" xmlns="" id="{F00FCC4F-913C-473E-AF06-FB7CEEC7B9AF}"/>
                  </a:ext>
                </a:extLst>
              </p:cNvPr>
              <p:cNvSpPr/>
              <p:nvPr/>
            </p:nvSpPr>
            <p:spPr>
              <a:xfrm>
                <a:off x="3458" y="2808"/>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552" name="Freeform 628">
                <a:extLst>
                  <a:ext uri="{FF2B5EF4-FFF2-40B4-BE49-F238E27FC236}">
                    <a16:creationId xmlns:a16="http://schemas.microsoft.com/office/drawing/2014/main" xmlns="" id="{C69D7392-EC7E-43E9-8066-E08ACEE4FC35}"/>
                  </a:ext>
                </a:extLst>
              </p:cNvPr>
              <p:cNvSpPr/>
              <p:nvPr/>
            </p:nvSpPr>
            <p:spPr>
              <a:xfrm>
                <a:off x="3469" y="2811"/>
                <a:ext cx="4" cy="1"/>
              </a:xfrm>
              <a:custGeom>
                <a:avLst/>
                <a:gdLst/>
                <a:ahLst/>
                <a:cxnLst>
                  <a:cxn ang="0">
                    <a:pos x="4" y="0"/>
                  </a:cxn>
                  <a:cxn ang="0">
                    <a:pos x="0" y="1"/>
                  </a:cxn>
                  <a:cxn ang="0">
                    <a:pos x="4" y="0"/>
                  </a:cxn>
                </a:cxnLst>
                <a:rect l="0" t="0" r="0" b="0"/>
                <a:pathLst>
                  <a:path w="4" h="1">
                    <a:moveTo>
                      <a:pt x="4" y="0"/>
                    </a:moveTo>
                    <a:cubicBezTo>
                      <a:pt x="0" y="1"/>
                      <a:pt x="0" y="1"/>
                      <a:pt x="0" y="1"/>
                    </a:cubicBezTo>
                    <a:cubicBezTo>
                      <a:pt x="1" y="1"/>
                      <a:pt x="3" y="1"/>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3" name="Freeform 629">
                <a:extLst>
                  <a:ext uri="{FF2B5EF4-FFF2-40B4-BE49-F238E27FC236}">
                    <a16:creationId xmlns:a16="http://schemas.microsoft.com/office/drawing/2014/main" xmlns="" id="{9DEB6BFC-4E7D-4331-B7BE-3F4BFFCE2D09}"/>
                  </a:ext>
                </a:extLst>
              </p:cNvPr>
              <p:cNvSpPr/>
              <p:nvPr/>
            </p:nvSpPr>
            <p:spPr>
              <a:xfrm>
                <a:off x="3468" y="2822"/>
                <a:ext cx="3" cy="0"/>
              </a:xfrm>
              <a:custGeom>
                <a:avLst/>
                <a:gdLst/>
                <a:ahLst/>
                <a:cxnLst>
                  <a:cxn ang="0">
                    <a:pos x="0" y="0"/>
                  </a:cxn>
                  <a:cxn ang="0">
                    <a:pos x="2" y="0"/>
                  </a:cxn>
                  <a:cxn ang="0">
                    <a:pos x="0" y="0"/>
                  </a:cxn>
                </a:cxnLst>
                <a:rect l="0" t="0" r="0" b="0"/>
                <a:pathLst>
                  <a:path w="4" h="1">
                    <a:moveTo>
                      <a:pt x="0" y="0"/>
                    </a:moveTo>
                    <a:cubicBezTo>
                      <a:pt x="3" y="1"/>
                      <a:pt x="3" y="1"/>
                      <a:pt x="3" y="1"/>
                    </a:cubicBezTo>
                    <a:cubicBezTo>
                      <a:pt x="4" y="0"/>
                      <a:pt x="2"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4" name="Freeform 630">
                <a:extLst>
                  <a:ext uri="{FF2B5EF4-FFF2-40B4-BE49-F238E27FC236}">
                    <a16:creationId xmlns:a16="http://schemas.microsoft.com/office/drawing/2014/main" xmlns="" id="{CF68FADD-FA43-4622-A8B4-B4A97BC4ECCE}"/>
                  </a:ext>
                </a:extLst>
              </p:cNvPr>
              <p:cNvSpPr/>
              <p:nvPr/>
            </p:nvSpPr>
            <p:spPr>
              <a:xfrm>
                <a:off x="3471" y="2800"/>
                <a:ext cx="2" cy="2"/>
              </a:xfrm>
              <a:custGeom>
                <a:avLst/>
                <a:gdLst/>
                <a:ahLst/>
                <a:cxnLst>
                  <a:cxn ang="0">
                    <a:pos x="2" y="2"/>
                  </a:cxn>
                  <a:cxn ang="0">
                    <a:pos x="1" y="1"/>
                  </a:cxn>
                  <a:cxn ang="0">
                    <a:pos x="0" y="0"/>
                  </a:cxn>
                  <a:cxn ang="0">
                    <a:pos x="2" y="2"/>
                  </a:cxn>
                </a:cxnLst>
                <a:rect l="0" t="0" r="0" b="0"/>
                <a:pathLst>
                  <a:path w="2" h="2">
                    <a:moveTo>
                      <a:pt x="2" y="2"/>
                    </a:moveTo>
                    <a:lnTo>
                      <a:pt x="1" y="1"/>
                    </a:lnTo>
                    <a:lnTo>
                      <a:pt x="0" y="0"/>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5" name="Freeform 631">
                <a:extLst>
                  <a:ext uri="{FF2B5EF4-FFF2-40B4-BE49-F238E27FC236}">
                    <a16:creationId xmlns:a16="http://schemas.microsoft.com/office/drawing/2014/main" xmlns="" id="{21947A8E-02A2-4DBD-8B0B-7671B5DC6FE1}"/>
                  </a:ext>
                </a:extLst>
              </p:cNvPr>
              <p:cNvSpPr/>
              <p:nvPr/>
            </p:nvSpPr>
            <p:spPr>
              <a:xfrm>
                <a:off x="3454" y="2772"/>
                <a:ext cx="21" cy="25"/>
              </a:xfrm>
              <a:custGeom>
                <a:avLst/>
                <a:gdLst/>
                <a:ahLst/>
                <a:cxnLst>
                  <a:cxn ang="0">
                    <a:pos x="4" y="1"/>
                  </a:cxn>
                  <a:cxn ang="0">
                    <a:pos x="1" y="6"/>
                  </a:cxn>
                  <a:cxn ang="0">
                    <a:pos x="10" y="9"/>
                  </a:cxn>
                  <a:cxn ang="0">
                    <a:pos x="2" y="8"/>
                  </a:cxn>
                  <a:cxn ang="0">
                    <a:pos x="7" y="17"/>
                  </a:cxn>
                  <a:cxn ang="0">
                    <a:pos x="4" y="17"/>
                  </a:cxn>
                  <a:cxn ang="0">
                    <a:pos x="13" y="20"/>
                  </a:cxn>
                  <a:cxn ang="0">
                    <a:pos x="3" y="19"/>
                  </a:cxn>
                  <a:cxn ang="0">
                    <a:pos x="2" y="19"/>
                  </a:cxn>
                  <a:cxn ang="0">
                    <a:pos x="5" y="24"/>
                  </a:cxn>
                  <a:cxn ang="0">
                    <a:pos x="11" y="25"/>
                  </a:cxn>
                  <a:cxn ang="0">
                    <a:pos x="15" y="25"/>
                  </a:cxn>
                  <a:cxn ang="0">
                    <a:pos x="12" y="22"/>
                  </a:cxn>
                  <a:cxn ang="0">
                    <a:pos x="15" y="22"/>
                  </a:cxn>
                  <a:cxn ang="0">
                    <a:pos x="13" y="20"/>
                  </a:cxn>
                  <a:cxn ang="0">
                    <a:pos x="16" y="20"/>
                  </a:cxn>
                  <a:cxn ang="0">
                    <a:pos x="14" y="18"/>
                  </a:cxn>
                  <a:cxn ang="0">
                    <a:pos x="14" y="18"/>
                  </a:cxn>
                  <a:cxn ang="0">
                    <a:pos x="10" y="17"/>
                  </a:cxn>
                  <a:cxn ang="0">
                    <a:pos x="14" y="16"/>
                  </a:cxn>
                  <a:cxn ang="0">
                    <a:pos x="12" y="16"/>
                  </a:cxn>
                  <a:cxn ang="0">
                    <a:pos x="16" y="11"/>
                  </a:cxn>
                  <a:cxn ang="0">
                    <a:pos x="14" y="10"/>
                  </a:cxn>
                  <a:cxn ang="0">
                    <a:pos x="16" y="12"/>
                  </a:cxn>
                  <a:cxn ang="0">
                    <a:pos x="7" y="12"/>
                  </a:cxn>
                  <a:cxn ang="0">
                    <a:pos x="14" y="9"/>
                  </a:cxn>
                  <a:cxn ang="0">
                    <a:pos x="14" y="5"/>
                  </a:cxn>
                  <a:cxn ang="0">
                    <a:pos x="14" y="5"/>
                  </a:cxn>
                  <a:cxn ang="0">
                    <a:pos x="12" y="2"/>
                  </a:cxn>
                  <a:cxn ang="0">
                    <a:pos x="11" y="3"/>
                  </a:cxn>
                  <a:cxn ang="0">
                    <a:pos x="8" y="2"/>
                  </a:cxn>
                  <a:cxn ang="0">
                    <a:pos x="10" y="2"/>
                  </a:cxn>
                  <a:cxn ang="0">
                    <a:pos x="5" y="0"/>
                  </a:cxn>
                  <a:cxn ang="0">
                    <a:pos x="8" y="2"/>
                  </a:cxn>
                  <a:cxn ang="0">
                    <a:pos x="4" y="1"/>
                  </a:cxn>
                </a:cxnLst>
                <a:rect l="0" t="0" r="0" b="0"/>
                <a:pathLst>
                  <a:path w="24" h="29">
                    <a:moveTo>
                      <a:pt x="5" y="2"/>
                    </a:moveTo>
                    <a:cubicBezTo>
                      <a:pt x="0" y="3"/>
                      <a:pt x="3" y="5"/>
                      <a:pt x="2" y="7"/>
                    </a:cubicBezTo>
                    <a:cubicBezTo>
                      <a:pt x="4" y="10"/>
                      <a:pt x="12" y="8"/>
                      <a:pt x="12" y="11"/>
                    </a:cubicBezTo>
                    <a:cubicBezTo>
                      <a:pt x="3" y="10"/>
                      <a:pt x="3" y="10"/>
                      <a:pt x="3" y="10"/>
                    </a:cubicBezTo>
                    <a:cubicBezTo>
                      <a:pt x="3" y="13"/>
                      <a:pt x="1" y="17"/>
                      <a:pt x="9" y="20"/>
                    </a:cubicBezTo>
                    <a:cubicBezTo>
                      <a:pt x="8" y="20"/>
                      <a:pt x="7" y="21"/>
                      <a:pt x="5" y="20"/>
                    </a:cubicBezTo>
                    <a:cubicBezTo>
                      <a:pt x="6" y="22"/>
                      <a:pt x="18" y="21"/>
                      <a:pt x="15" y="24"/>
                    </a:cubicBezTo>
                    <a:cubicBezTo>
                      <a:pt x="10" y="21"/>
                      <a:pt x="10" y="24"/>
                      <a:pt x="4" y="23"/>
                    </a:cubicBezTo>
                    <a:cubicBezTo>
                      <a:pt x="3" y="23"/>
                      <a:pt x="3" y="23"/>
                      <a:pt x="3" y="23"/>
                    </a:cubicBezTo>
                    <a:cubicBezTo>
                      <a:pt x="4" y="25"/>
                      <a:pt x="7" y="27"/>
                      <a:pt x="6" y="28"/>
                    </a:cubicBezTo>
                    <a:cubicBezTo>
                      <a:pt x="9" y="29"/>
                      <a:pt x="12" y="28"/>
                      <a:pt x="13" y="29"/>
                    </a:cubicBezTo>
                    <a:cubicBezTo>
                      <a:pt x="13" y="29"/>
                      <a:pt x="16" y="29"/>
                      <a:pt x="18" y="29"/>
                    </a:cubicBezTo>
                    <a:cubicBezTo>
                      <a:pt x="16" y="28"/>
                      <a:pt x="17" y="27"/>
                      <a:pt x="14" y="26"/>
                    </a:cubicBezTo>
                    <a:cubicBezTo>
                      <a:pt x="17" y="25"/>
                      <a:pt x="15" y="26"/>
                      <a:pt x="18" y="26"/>
                    </a:cubicBezTo>
                    <a:cubicBezTo>
                      <a:pt x="15" y="24"/>
                      <a:pt x="15" y="24"/>
                      <a:pt x="15" y="24"/>
                    </a:cubicBezTo>
                    <a:cubicBezTo>
                      <a:pt x="16" y="23"/>
                      <a:pt x="18" y="25"/>
                      <a:pt x="19" y="24"/>
                    </a:cubicBezTo>
                    <a:cubicBezTo>
                      <a:pt x="17" y="24"/>
                      <a:pt x="15" y="22"/>
                      <a:pt x="16" y="21"/>
                    </a:cubicBezTo>
                    <a:cubicBezTo>
                      <a:pt x="17" y="22"/>
                      <a:pt x="17" y="22"/>
                      <a:pt x="17" y="22"/>
                    </a:cubicBezTo>
                    <a:cubicBezTo>
                      <a:pt x="16" y="21"/>
                      <a:pt x="17" y="20"/>
                      <a:pt x="12" y="20"/>
                    </a:cubicBezTo>
                    <a:cubicBezTo>
                      <a:pt x="17" y="19"/>
                      <a:pt x="17" y="19"/>
                      <a:pt x="17" y="19"/>
                    </a:cubicBezTo>
                    <a:cubicBezTo>
                      <a:pt x="14" y="19"/>
                      <a:pt x="14" y="19"/>
                      <a:pt x="14" y="19"/>
                    </a:cubicBezTo>
                    <a:cubicBezTo>
                      <a:pt x="15" y="17"/>
                      <a:pt x="24" y="16"/>
                      <a:pt x="19" y="13"/>
                    </a:cubicBezTo>
                    <a:cubicBezTo>
                      <a:pt x="18" y="14"/>
                      <a:pt x="17" y="13"/>
                      <a:pt x="16" y="12"/>
                    </a:cubicBezTo>
                    <a:cubicBezTo>
                      <a:pt x="13" y="14"/>
                      <a:pt x="18" y="14"/>
                      <a:pt x="19" y="15"/>
                    </a:cubicBezTo>
                    <a:cubicBezTo>
                      <a:pt x="15" y="15"/>
                      <a:pt x="11" y="13"/>
                      <a:pt x="9" y="14"/>
                    </a:cubicBezTo>
                    <a:cubicBezTo>
                      <a:pt x="13" y="13"/>
                      <a:pt x="9" y="11"/>
                      <a:pt x="17" y="11"/>
                    </a:cubicBezTo>
                    <a:cubicBezTo>
                      <a:pt x="18" y="9"/>
                      <a:pt x="14" y="8"/>
                      <a:pt x="16" y="6"/>
                    </a:cubicBezTo>
                    <a:cubicBezTo>
                      <a:pt x="17" y="6"/>
                      <a:pt x="17" y="6"/>
                      <a:pt x="17" y="6"/>
                    </a:cubicBezTo>
                    <a:cubicBezTo>
                      <a:pt x="12" y="6"/>
                      <a:pt x="20" y="5"/>
                      <a:pt x="14" y="3"/>
                    </a:cubicBezTo>
                    <a:cubicBezTo>
                      <a:pt x="13" y="4"/>
                      <a:pt x="13" y="4"/>
                      <a:pt x="13" y="4"/>
                    </a:cubicBezTo>
                    <a:cubicBezTo>
                      <a:pt x="10" y="4"/>
                      <a:pt x="10" y="4"/>
                      <a:pt x="10" y="3"/>
                    </a:cubicBezTo>
                    <a:cubicBezTo>
                      <a:pt x="11" y="3"/>
                      <a:pt x="11" y="3"/>
                      <a:pt x="12" y="3"/>
                    </a:cubicBezTo>
                    <a:cubicBezTo>
                      <a:pt x="8" y="2"/>
                      <a:pt x="7" y="0"/>
                      <a:pt x="6" y="0"/>
                    </a:cubicBezTo>
                    <a:cubicBezTo>
                      <a:pt x="5" y="1"/>
                      <a:pt x="9" y="2"/>
                      <a:pt x="10" y="3"/>
                    </a:cubicBezTo>
                    <a:cubicBezTo>
                      <a:pt x="7" y="2"/>
                      <a:pt x="4" y="2"/>
                      <a:pt x="5"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6" name="Freeform 632">
                <a:extLst>
                  <a:ext uri="{FF2B5EF4-FFF2-40B4-BE49-F238E27FC236}">
                    <a16:creationId xmlns:a16="http://schemas.microsoft.com/office/drawing/2014/main" xmlns="" id="{80382855-5807-461F-80EC-B9A80EC77526}"/>
                  </a:ext>
                </a:extLst>
              </p:cNvPr>
              <p:cNvSpPr/>
              <p:nvPr/>
            </p:nvSpPr>
            <p:spPr>
              <a:xfrm>
                <a:off x="3469" y="2791"/>
                <a:ext cx="1" cy="0"/>
              </a:xfrm>
              <a:custGeom>
                <a:avLst/>
                <a:gdLst/>
                <a:ahLst/>
                <a:cxnLst>
                  <a:cxn ang="0">
                    <a:pos x="1" y="0"/>
                  </a:cxn>
                  <a:cxn ang="0">
                    <a:pos x="0" y="0"/>
                  </a:cxn>
                  <a:cxn ang="0">
                    <a:pos x="1" y="0"/>
                  </a:cxn>
                </a:cxnLst>
                <a:rect l="0" t="0" r="0" b="0"/>
                <a:pathLst>
                  <a:path w="2" h="1">
                    <a:moveTo>
                      <a:pt x="2" y="0"/>
                    </a:moveTo>
                    <a:cubicBezTo>
                      <a:pt x="0" y="0"/>
                      <a:pt x="0" y="0"/>
                      <a:pt x="0" y="0"/>
                    </a:cubicBezTo>
                    <a:cubicBezTo>
                      <a:pt x="0" y="0"/>
                      <a:pt x="1" y="0"/>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7" name="Freeform 633">
                <a:extLst>
                  <a:ext uri="{FF2B5EF4-FFF2-40B4-BE49-F238E27FC236}">
                    <a16:creationId xmlns:a16="http://schemas.microsoft.com/office/drawing/2014/main" xmlns="" id="{FADD0F50-2D2B-45A8-A5CF-3429B2E5935A}"/>
                  </a:ext>
                </a:extLst>
              </p:cNvPr>
              <p:cNvSpPr/>
              <p:nvPr/>
            </p:nvSpPr>
            <p:spPr>
              <a:xfrm>
                <a:off x="3452" y="2751"/>
                <a:ext cx="24" cy="21"/>
              </a:xfrm>
              <a:custGeom>
                <a:avLst/>
                <a:gdLst/>
                <a:ahLst/>
                <a:cxnLst>
                  <a:cxn ang="0">
                    <a:pos x="12" y="14"/>
                  </a:cxn>
                  <a:cxn ang="0">
                    <a:pos x="17" y="14"/>
                  </a:cxn>
                  <a:cxn ang="0">
                    <a:pos x="7" y="14"/>
                  </a:cxn>
                  <a:cxn ang="0">
                    <a:pos x="6" y="12"/>
                  </a:cxn>
                  <a:cxn ang="0">
                    <a:pos x="14" y="12"/>
                  </a:cxn>
                  <a:cxn ang="0">
                    <a:pos x="15" y="10"/>
                  </a:cxn>
                  <a:cxn ang="0">
                    <a:pos x="10" y="10"/>
                  </a:cxn>
                  <a:cxn ang="0">
                    <a:pos x="7" y="7"/>
                  </a:cxn>
                  <a:cxn ang="0">
                    <a:pos x="9" y="8"/>
                  </a:cxn>
                  <a:cxn ang="0">
                    <a:pos x="15" y="7"/>
                  </a:cxn>
                  <a:cxn ang="0">
                    <a:pos x="1" y="1"/>
                  </a:cxn>
                  <a:cxn ang="0">
                    <a:pos x="2" y="3"/>
                  </a:cxn>
                  <a:cxn ang="0">
                    <a:pos x="8" y="3"/>
                  </a:cxn>
                  <a:cxn ang="0">
                    <a:pos x="6" y="5"/>
                  </a:cxn>
                  <a:cxn ang="0">
                    <a:pos x="3" y="4"/>
                  </a:cxn>
                  <a:cxn ang="0">
                    <a:pos x="3" y="17"/>
                  </a:cxn>
                  <a:cxn ang="0">
                    <a:pos x="3" y="15"/>
                  </a:cxn>
                  <a:cxn ang="0">
                    <a:pos x="6" y="17"/>
                  </a:cxn>
                  <a:cxn ang="0">
                    <a:pos x="12" y="16"/>
                  </a:cxn>
                  <a:cxn ang="0">
                    <a:pos x="11" y="17"/>
                  </a:cxn>
                  <a:cxn ang="0">
                    <a:pos x="17" y="17"/>
                  </a:cxn>
                  <a:cxn ang="0">
                    <a:pos x="19" y="21"/>
                  </a:cxn>
                  <a:cxn ang="0">
                    <a:pos x="19" y="15"/>
                  </a:cxn>
                  <a:cxn ang="0">
                    <a:pos x="12" y="14"/>
                  </a:cxn>
                </a:cxnLst>
                <a:rect l="0" t="0" r="0" b="0"/>
                <a:pathLst>
                  <a:path w="28" h="24">
                    <a:moveTo>
                      <a:pt x="14" y="17"/>
                    </a:moveTo>
                    <a:cubicBezTo>
                      <a:pt x="15" y="16"/>
                      <a:pt x="18" y="18"/>
                      <a:pt x="20" y="16"/>
                    </a:cubicBezTo>
                    <a:cubicBezTo>
                      <a:pt x="17" y="15"/>
                      <a:pt x="14" y="18"/>
                      <a:pt x="9" y="16"/>
                    </a:cubicBezTo>
                    <a:cubicBezTo>
                      <a:pt x="12" y="16"/>
                      <a:pt x="8" y="14"/>
                      <a:pt x="8" y="14"/>
                    </a:cubicBezTo>
                    <a:cubicBezTo>
                      <a:pt x="10" y="14"/>
                      <a:pt x="16" y="14"/>
                      <a:pt x="17" y="14"/>
                    </a:cubicBezTo>
                    <a:cubicBezTo>
                      <a:pt x="15" y="14"/>
                      <a:pt x="18" y="13"/>
                      <a:pt x="18" y="12"/>
                    </a:cubicBezTo>
                    <a:cubicBezTo>
                      <a:pt x="15" y="14"/>
                      <a:pt x="16" y="10"/>
                      <a:pt x="12" y="12"/>
                    </a:cubicBezTo>
                    <a:cubicBezTo>
                      <a:pt x="9" y="11"/>
                      <a:pt x="7" y="9"/>
                      <a:pt x="9" y="9"/>
                    </a:cubicBezTo>
                    <a:cubicBezTo>
                      <a:pt x="12" y="9"/>
                      <a:pt x="11" y="10"/>
                      <a:pt x="11" y="10"/>
                    </a:cubicBezTo>
                    <a:cubicBezTo>
                      <a:pt x="16" y="11"/>
                      <a:pt x="14" y="9"/>
                      <a:pt x="18" y="9"/>
                    </a:cubicBezTo>
                    <a:cubicBezTo>
                      <a:pt x="12" y="7"/>
                      <a:pt x="12" y="0"/>
                      <a:pt x="2" y="2"/>
                    </a:cubicBezTo>
                    <a:cubicBezTo>
                      <a:pt x="0" y="3"/>
                      <a:pt x="3" y="3"/>
                      <a:pt x="3" y="4"/>
                    </a:cubicBezTo>
                    <a:cubicBezTo>
                      <a:pt x="5" y="2"/>
                      <a:pt x="8" y="4"/>
                      <a:pt x="10" y="4"/>
                    </a:cubicBezTo>
                    <a:cubicBezTo>
                      <a:pt x="9" y="5"/>
                      <a:pt x="12" y="7"/>
                      <a:pt x="8" y="6"/>
                    </a:cubicBezTo>
                    <a:cubicBezTo>
                      <a:pt x="4" y="5"/>
                      <a:pt x="4" y="5"/>
                      <a:pt x="4" y="5"/>
                    </a:cubicBezTo>
                    <a:cubicBezTo>
                      <a:pt x="2" y="9"/>
                      <a:pt x="3" y="15"/>
                      <a:pt x="4" y="20"/>
                    </a:cubicBezTo>
                    <a:cubicBezTo>
                      <a:pt x="4" y="18"/>
                      <a:pt x="4" y="18"/>
                      <a:pt x="4" y="18"/>
                    </a:cubicBezTo>
                    <a:cubicBezTo>
                      <a:pt x="7" y="18"/>
                      <a:pt x="7" y="19"/>
                      <a:pt x="8" y="20"/>
                    </a:cubicBezTo>
                    <a:cubicBezTo>
                      <a:pt x="15" y="19"/>
                      <a:pt x="15" y="19"/>
                      <a:pt x="15" y="19"/>
                    </a:cubicBezTo>
                    <a:cubicBezTo>
                      <a:pt x="15" y="20"/>
                      <a:pt x="16" y="20"/>
                      <a:pt x="13" y="20"/>
                    </a:cubicBezTo>
                    <a:cubicBezTo>
                      <a:pt x="16" y="21"/>
                      <a:pt x="18" y="21"/>
                      <a:pt x="20" y="20"/>
                    </a:cubicBezTo>
                    <a:cubicBezTo>
                      <a:pt x="21" y="22"/>
                      <a:pt x="18" y="22"/>
                      <a:pt x="23" y="24"/>
                    </a:cubicBezTo>
                    <a:cubicBezTo>
                      <a:pt x="28" y="21"/>
                      <a:pt x="18" y="21"/>
                      <a:pt x="23" y="18"/>
                    </a:cubicBezTo>
                    <a:lnTo>
                      <a:pt x="14" y="17"/>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8" name="Freeform 634">
                <a:extLst>
                  <a:ext uri="{FF2B5EF4-FFF2-40B4-BE49-F238E27FC236}">
                    <a16:creationId xmlns:a16="http://schemas.microsoft.com/office/drawing/2014/main" xmlns="" id="{5A4F38E8-CD79-4EC1-9873-5B7BE861BDEE}"/>
                  </a:ext>
                </a:extLst>
              </p:cNvPr>
              <p:cNvSpPr/>
              <p:nvPr/>
            </p:nvSpPr>
            <p:spPr>
              <a:xfrm>
                <a:off x="3464" y="2770"/>
                <a:ext cx="4" cy="1"/>
              </a:xfrm>
              <a:custGeom>
                <a:avLst/>
                <a:gdLst/>
                <a:ahLst/>
                <a:cxnLst>
                  <a:cxn ang="0">
                    <a:pos x="4" y="1"/>
                  </a:cxn>
                  <a:cxn ang="0">
                    <a:pos x="0" y="0"/>
                  </a:cxn>
                  <a:cxn ang="0">
                    <a:pos x="2" y="1"/>
                  </a:cxn>
                  <a:cxn ang="0">
                    <a:pos x="4" y="1"/>
                  </a:cxn>
                </a:cxnLst>
                <a:rect l="0" t="0" r="0" b="0"/>
                <a:pathLst>
                  <a:path w="4" h="1">
                    <a:moveTo>
                      <a:pt x="4" y="1"/>
                    </a:moveTo>
                    <a:lnTo>
                      <a:pt x="0" y="0"/>
                    </a:lnTo>
                    <a:lnTo>
                      <a:pt x="2" y="1"/>
                    </a:lnTo>
                    <a:lnTo>
                      <a:pt x="4"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59" name="Freeform 635">
                <a:extLst>
                  <a:ext uri="{FF2B5EF4-FFF2-40B4-BE49-F238E27FC236}">
                    <a16:creationId xmlns:a16="http://schemas.microsoft.com/office/drawing/2014/main" xmlns="" id="{D8875C07-4772-4F48-A8DD-CE51CEB205BA}"/>
                  </a:ext>
                </a:extLst>
              </p:cNvPr>
              <p:cNvSpPr/>
              <p:nvPr/>
            </p:nvSpPr>
            <p:spPr>
              <a:xfrm>
                <a:off x="3455" y="2769"/>
                <a:ext cx="4" cy="1"/>
              </a:xfrm>
              <a:custGeom>
                <a:avLst/>
                <a:gdLst/>
                <a:ahLst/>
                <a:cxnLst>
                  <a:cxn ang="0">
                    <a:pos x="0" y="0"/>
                  </a:cxn>
                  <a:cxn ang="0">
                    <a:pos x="3" y="1"/>
                  </a:cxn>
                  <a:cxn ang="0">
                    <a:pos x="0" y="0"/>
                  </a:cxn>
                </a:cxnLst>
                <a:rect l="0" t="0" r="0" b="0"/>
                <a:pathLst>
                  <a:path w="5" h="1">
                    <a:moveTo>
                      <a:pt x="0" y="0"/>
                    </a:moveTo>
                    <a:cubicBezTo>
                      <a:pt x="4" y="1"/>
                      <a:pt x="4" y="1"/>
                      <a:pt x="4" y="1"/>
                    </a:cubicBezTo>
                    <a:cubicBezTo>
                      <a:pt x="5" y="0"/>
                      <a:pt x="3"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0" name="Freeform 636">
                <a:extLst>
                  <a:ext uri="{FF2B5EF4-FFF2-40B4-BE49-F238E27FC236}">
                    <a16:creationId xmlns:a16="http://schemas.microsoft.com/office/drawing/2014/main" xmlns="" id="{A0EB3AF5-9529-4D2A-9C68-1542E0DAF8C2}"/>
                  </a:ext>
                </a:extLst>
              </p:cNvPr>
              <p:cNvSpPr/>
              <p:nvPr/>
            </p:nvSpPr>
            <p:spPr>
              <a:xfrm>
                <a:off x="3466" y="2755"/>
                <a:ext cx="2" cy="2"/>
              </a:xfrm>
              <a:custGeom>
                <a:avLst/>
                <a:gdLst/>
                <a:ahLst/>
                <a:cxnLst>
                  <a:cxn ang="0">
                    <a:pos x="2" y="2"/>
                  </a:cxn>
                  <a:cxn ang="0">
                    <a:pos x="1" y="0"/>
                  </a:cxn>
                  <a:cxn ang="0">
                    <a:pos x="0" y="1"/>
                  </a:cxn>
                  <a:cxn ang="0">
                    <a:pos x="2" y="2"/>
                  </a:cxn>
                </a:cxnLst>
                <a:rect l="0" t="0" r="0" b="0"/>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1" name="Freeform 637">
                <a:extLst>
                  <a:ext uri="{FF2B5EF4-FFF2-40B4-BE49-F238E27FC236}">
                    <a16:creationId xmlns:a16="http://schemas.microsoft.com/office/drawing/2014/main" xmlns="" id="{4F00CCCE-D8B1-449A-BA0E-B9EE9AEE445D}"/>
                  </a:ext>
                </a:extLst>
              </p:cNvPr>
              <p:cNvSpPr/>
              <p:nvPr/>
            </p:nvSpPr>
            <p:spPr>
              <a:xfrm>
                <a:off x="3453" y="2747"/>
                <a:ext cx="11" cy="6"/>
              </a:xfrm>
              <a:custGeom>
                <a:avLst/>
                <a:gdLst/>
                <a:ahLst/>
                <a:cxnLst>
                  <a:cxn ang="0">
                    <a:pos x="0" y="0"/>
                  </a:cxn>
                  <a:cxn ang="0">
                    <a:pos x="0" y="5"/>
                  </a:cxn>
                  <a:cxn ang="0">
                    <a:pos x="11" y="5"/>
                  </a:cxn>
                  <a:cxn ang="0">
                    <a:pos x="4" y="3"/>
                  </a:cxn>
                  <a:cxn ang="0">
                    <a:pos x="4" y="0"/>
                  </a:cxn>
                  <a:cxn ang="0">
                    <a:pos x="0" y="0"/>
                  </a:cxn>
                </a:cxnLst>
                <a:rect l="0" t="0" r="0" b="0"/>
                <a:pathLst>
                  <a:path w="13" h="7">
                    <a:moveTo>
                      <a:pt x="0" y="0"/>
                    </a:moveTo>
                    <a:cubicBezTo>
                      <a:pt x="1" y="3"/>
                      <a:pt x="4" y="4"/>
                      <a:pt x="1" y="6"/>
                    </a:cubicBezTo>
                    <a:cubicBezTo>
                      <a:pt x="5" y="7"/>
                      <a:pt x="9" y="6"/>
                      <a:pt x="13" y="6"/>
                    </a:cubicBezTo>
                    <a:cubicBezTo>
                      <a:pt x="13" y="5"/>
                      <a:pt x="6" y="5"/>
                      <a:pt x="5" y="4"/>
                    </a:cubicBezTo>
                    <a:cubicBezTo>
                      <a:pt x="9" y="3"/>
                      <a:pt x="4" y="2"/>
                      <a:pt x="5" y="1"/>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2" name="Freeform 638">
                <a:extLst>
                  <a:ext uri="{FF2B5EF4-FFF2-40B4-BE49-F238E27FC236}">
                    <a16:creationId xmlns:a16="http://schemas.microsoft.com/office/drawing/2014/main" xmlns="" id="{9D7BF488-B7BA-4936-A5E5-FAAF5164BB8A}"/>
                  </a:ext>
                </a:extLst>
              </p:cNvPr>
              <p:cNvSpPr/>
              <p:nvPr/>
            </p:nvSpPr>
            <p:spPr>
              <a:xfrm>
                <a:off x="3455" y="2701"/>
                <a:ext cx="19" cy="48"/>
              </a:xfrm>
              <a:custGeom>
                <a:avLst/>
                <a:gdLst/>
                <a:ahLst/>
                <a:cxnLst>
                  <a:cxn ang="0">
                    <a:pos x="11" y="39"/>
                  </a:cxn>
                  <a:cxn ang="0">
                    <a:pos x="10" y="36"/>
                  </a:cxn>
                  <a:cxn ang="0">
                    <a:pos x="12" y="38"/>
                  </a:cxn>
                  <a:cxn ang="0">
                    <a:pos x="14" y="36"/>
                  </a:cxn>
                  <a:cxn ang="0">
                    <a:pos x="12" y="36"/>
                  </a:cxn>
                  <a:cxn ang="0">
                    <a:pos x="11" y="31"/>
                  </a:cxn>
                  <a:cxn ang="0">
                    <a:pos x="6" y="30"/>
                  </a:cxn>
                  <a:cxn ang="0">
                    <a:pos x="14" y="28"/>
                  </a:cxn>
                  <a:cxn ang="0">
                    <a:pos x="4" y="29"/>
                  </a:cxn>
                  <a:cxn ang="0">
                    <a:pos x="7" y="24"/>
                  </a:cxn>
                  <a:cxn ang="0">
                    <a:pos x="8" y="24"/>
                  </a:cxn>
                  <a:cxn ang="0">
                    <a:pos x="8" y="22"/>
                  </a:cxn>
                  <a:cxn ang="0">
                    <a:pos x="12" y="23"/>
                  </a:cxn>
                  <a:cxn ang="0">
                    <a:pos x="12" y="18"/>
                  </a:cxn>
                  <a:cxn ang="0">
                    <a:pos x="15" y="18"/>
                  </a:cxn>
                  <a:cxn ang="0">
                    <a:pos x="12" y="12"/>
                  </a:cxn>
                  <a:cxn ang="0">
                    <a:pos x="14" y="11"/>
                  </a:cxn>
                  <a:cxn ang="0">
                    <a:pos x="6" y="11"/>
                  </a:cxn>
                  <a:cxn ang="0">
                    <a:pos x="6" y="8"/>
                  </a:cxn>
                  <a:cxn ang="0">
                    <a:pos x="12" y="9"/>
                  </a:cxn>
                  <a:cxn ang="0">
                    <a:pos x="10" y="7"/>
                  </a:cxn>
                  <a:cxn ang="0">
                    <a:pos x="15" y="6"/>
                  </a:cxn>
                  <a:cxn ang="0">
                    <a:pos x="7" y="2"/>
                  </a:cxn>
                  <a:cxn ang="0">
                    <a:pos x="9" y="0"/>
                  </a:cxn>
                  <a:cxn ang="0">
                    <a:pos x="0" y="1"/>
                  </a:cxn>
                  <a:cxn ang="0">
                    <a:pos x="2" y="12"/>
                  </a:cxn>
                  <a:cxn ang="0">
                    <a:pos x="6" y="15"/>
                  </a:cxn>
                  <a:cxn ang="0">
                    <a:pos x="1" y="16"/>
                  </a:cxn>
                  <a:cxn ang="0">
                    <a:pos x="6" y="16"/>
                  </a:cxn>
                  <a:cxn ang="0">
                    <a:pos x="1" y="17"/>
                  </a:cxn>
                  <a:cxn ang="0">
                    <a:pos x="6" y="18"/>
                  </a:cxn>
                  <a:cxn ang="0">
                    <a:pos x="0" y="19"/>
                  </a:cxn>
                  <a:cxn ang="0">
                    <a:pos x="2" y="36"/>
                  </a:cxn>
                  <a:cxn ang="0">
                    <a:pos x="6" y="36"/>
                  </a:cxn>
                  <a:cxn ang="0">
                    <a:pos x="6" y="42"/>
                  </a:cxn>
                  <a:cxn ang="0">
                    <a:pos x="9" y="43"/>
                  </a:cxn>
                  <a:cxn ang="0">
                    <a:pos x="1" y="42"/>
                  </a:cxn>
                  <a:cxn ang="0">
                    <a:pos x="2" y="45"/>
                  </a:cxn>
                  <a:cxn ang="0">
                    <a:pos x="4" y="43"/>
                  </a:cxn>
                  <a:cxn ang="0">
                    <a:pos x="2" y="46"/>
                  </a:cxn>
                  <a:cxn ang="0">
                    <a:pos x="12" y="44"/>
                  </a:cxn>
                  <a:cxn ang="0">
                    <a:pos x="16" y="39"/>
                  </a:cxn>
                  <a:cxn ang="0">
                    <a:pos x="11" y="39"/>
                  </a:cxn>
                </a:cxnLst>
                <a:rect l="0" t="0" r="0" b="0"/>
                <a:pathLst>
                  <a:path w="22" h="56">
                    <a:moveTo>
                      <a:pt x="13" y="46"/>
                    </a:moveTo>
                    <a:cubicBezTo>
                      <a:pt x="13" y="45"/>
                      <a:pt x="10" y="44"/>
                      <a:pt x="12" y="43"/>
                    </a:cubicBezTo>
                    <a:cubicBezTo>
                      <a:pt x="14" y="43"/>
                      <a:pt x="15" y="44"/>
                      <a:pt x="14" y="45"/>
                    </a:cubicBezTo>
                    <a:cubicBezTo>
                      <a:pt x="19" y="44"/>
                      <a:pt x="13" y="43"/>
                      <a:pt x="17" y="42"/>
                    </a:cubicBezTo>
                    <a:cubicBezTo>
                      <a:pt x="14" y="43"/>
                      <a:pt x="14" y="43"/>
                      <a:pt x="14" y="43"/>
                    </a:cubicBezTo>
                    <a:cubicBezTo>
                      <a:pt x="16" y="40"/>
                      <a:pt x="10" y="41"/>
                      <a:pt x="13" y="37"/>
                    </a:cubicBezTo>
                    <a:cubicBezTo>
                      <a:pt x="12" y="37"/>
                      <a:pt x="12" y="36"/>
                      <a:pt x="8" y="36"/>
                    </a:cubicBezTo>
                    <a:cubicBezTo>
                      <a:pt x="13" y="35"/>
                      <a:pt x="13" y="36"/>
                      <a:pt x="17" y="33"/>
                    </a:cubicBezTo>
                    <a:cubicBezTo>
                      <a:pt x="14" y="33"/>
                      <a:pt x="10" y="34"/>
                      <a:pt x="5" y="34"/>
                    </a:cubicBezTo>
                    <a:cubicBezTo>
                      <a:pt x="12" y="31"/>
                      <a:pt x="5" y="30"/>
                      <a:pt x="9" y="28"/>
                    </a:cubicBezTo>
                    <a:cubicBezTo>
                      <a:pt x="9" y="28"/>
                      <a:pt x="11" y="29"/>
                      <a:pt x="10" y="29"/>
                    </a:cubicBezTo>
                    <a:cubicBezTo>
                      <a:pt x="16" y="29"/>
                      <a:pt x="9" y="28"/>
                      <a:pt x="10" y="26"/>
                    </a:cubicBezTo>
                    <a:cubicBezTo>
                      <a:pt x="15" y="27"/>
                      <a:pt x="15" y="27"/>
                      <a:pt x="15" y="27"/>
                    </a:cubicBezTo>
                    <a:cubicBezTo>
                      <a:pt x="15" y="25"/>
                      <a:pt x="11" y="23"/>
                      <a:pt x="15" y="22"/>
                    </a:cubicBezTo>
                    <a:cubicBezTo>
                      <a:pt x="18" y="22"/>
                      <a:pt x="18" y="22"/>
                      <a:pt x="18" y="22"/>
                    </a:cubicBezTo>
                    <a:cubicBezTo>
                      <a:pt x="14" y="20"/>
                      <a:pt x="16" y="16"/>
                      <a:pt x="14" y="14"/>
                    </a:cubicBezTo>
                    <a:cubicBezTo>
                      <a:pt x="17" y="13"/>
                      <a:pt x="17" y="13"/>
                      <a:pt x="17" y="13"/>
                    </a:cubicBezTo>
                    <a:cubicBezTo>
                      <a:pt x="13" y="9"/>
                      <a:pt x="15" y="16"/>
                      <a:pt x="7" y="13"/>
                    </a:cubicBezTo>
                    <a:cubicBezTo>
                      <a:pt x="17" y="13"/>
                      <a:pt x="4" y="11"/>
                      <a:pt x="8" y="10"/>
                    </a:cubicBezTo>
                    <a:cubicBezTo>
                      <a:pt x="12" y="9"/>
                      <a:pt x="10" y="12"/>
                      <a:pt x="15" y="11"/>
                    </a:cubicBezTo>
                    <a:cubicBezTo>
                      <a:pt x="10" y="10"/>
                      <a:pt x="13" y="10"/>
                      <a:pt x="12" y="9"/>
                    </a:cubicBezTo>
                    <a:cubicBezTo>
                      <a:pt x="16" y="9"/>
                      <a:pt x="12" y="6"/>
                      <a:pt x="18" y="7"/>
                    </a:cubicBezTo>
                    <a:cubicBezTo>
                      <a:pt x="9" y="3"/>
                      <a:pt x="9" y="3"/>
                      <a:pt x="9" y="3"/>
                    </a:cubicBezTo>
                    <a:cubicBezTo>
                      <a:pt x="12" y="3"/>
                      <a:pt x="11" y="2"/>
                      <a:pt x="11" y="1"/>
                    </a:cubicBezTo>
                    <a:cubicBezTo>
                      <a:pt x="11" y="3"/>
                      <a:pt x="4" y="0"/>
                      <a:pt x="1" y="2"/>
                    </a:cubicBezTo>
                    <a:cubicBezTo>
                      <a:pt x="4" y="6"/>
                      <a:pt x="5" y="11"/>
                      <a:pt x="3" y="15"/>
                    </a:cubicBezTo>
                    <a:cubicBezTo>
                      <a:pt x="9" y="15"/>
                      <a:pt x="2" y="17"/>
                      <a:pt x="8" y="18"/>
                    </a:cubicBezTo>
                    <a:cubicBezTo>
                      <a:pt x="2" y="19"/>
                      <a:pt x="2" y="19"/>
                      <a:pt x="2" y="19"/>
                    </a:cubicBezTo>
                    <a:cubicBezTo>
                      <a:pt x="3" y="21"/>
                      <a:pt x="5" y="18"/>
                      <a:pt x="8" y="19"/>
                    </a:cubicBezTo>
                    <a:cubicBezTo>
                      <a:pt x="8" y="20"/>
                      <a:pt x="5" y="21"/>
                      <a:pt x="2" y="20"/>
                    </a:cubicBezTo>
                    <a:cubicBezTo>
                      <a:pt x="2" y="22"/>
                      <a:pt x="4" y="21"/>
                      <a:pt x="7" y="22"/>
                    </a:cubicBezTo>
                    <a:cubicBezTo>
                      <a:pt x="0" y="23"/>
                      <a:pt x="0" y="23"/>
                      <a:pt x="0" y="23"/>
                    </a:cubicBezTo>
                    <a:cubicBezTo>
                      <a:pt x="2" y="28"/>
                      <a:pt x="7" y="36"/>
                      <a:pt x="3" y="42"/>
                    </a:cubicBezTo>
                    <a:cubicBezTo>
                      <a:pt x="7" y="42"/>
                      <a:pt x="7" y="42"/>
                      <a:pt x="7" y="42"/>
                    </a:cubicBezTo>
                    <a:cubicBezTo>
                      <a:pt x="5" y="45"/>
                      <a:pt x="17" y="47"/>
                      <a:pt x="7" y="50"/>
                    </a:cubicBezTo>
                    <a:cubicBezTo>
                      <a:pt x="11" y="51"/>
                      <a:pt x="11" y="51"/>
                      <a:pt x="11" y="51"/>
                    </a:cubicBezTo>
                    <a:cubicBezTo>
                      <a:pt x="9" y="50"/>
                      <a:pt x="5" y="51"/>
                      <a:pt x="2" y="50"/>
                    </a:cubicBezTo>
                    <a:cubicBezTo>
                      <a:pt x="3" y="51"/>
                      <a:pt x="1" y="52"/>
                      <a:pt x="3" y="53"/>
                    </a:cubicBezTo>
                    <a:cubicBezTo>
                      <a:pt x="5" y="51"/>
                      <a:pt x="5" y="51"/>
                      <a:pt x="5" y="51"/>
                    </a:cubicBezTo>
                    <a:cubicBezTo>
                      <a:pt x="9" y="52"/>
                      <a:pt x="6" y="53"/>
                      <a:pt x="3" y="54"/>
                    </a:cubicBezTo>
                    <a:cubicBezTo>
                      <a:pt x="7" y="56"/>
                      <a:pt x="11" y="53"/>
                      <a:pt x="14" y="52"/>
                    </a:cubicBezTo>
                    <a:cubicBezTo>
                      <a:pt x="6" y="49"/>
                      <a:pt x="22" y="49"/>
                      <a:pt x="19" y="46"/>
                    </a:cubicBezTo>
                    <a:cubicBezTo>
                      <a:pt x="17" y="44"/>
                      <a:pt x="15" y="46"/>
                      <a:pt x="13" y="4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3" name="Freeform 639">
                <a:extLst>
                  <a:ext uri="{FF2B5EF4-FFF2-40B4-BE49-F238E27FC236}">
                    <a16:creationId xmlns:a16="http://schemas.microsoft.com/office/drawing/2014/main" xmlns="" id="{F0DF4EB0-27A9-4475-B100-9CA929E34F99}"/>
                  </a:ext>
                </a:extLst>
              </p:cNvPr>
              <p:cNvSpPr/>
              <p:nvPr/>
            </p:nvSpPr>
            <p:spPr>
              <a:xfrm>
                <a:off x="3455" y="2744"/>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4" name="Freeform 640">
                <a:extLst>
                  <a:ext uri="{FF2B5EF4-FFF2-40B4-BE49-F238E27FC236}">
                    <a16:creationId xmlns:a16="http://schemas.microsoft.com/office/drawing/2014/main" xmlns="" id="{0246B8B6-62C5-4E3D-8D66-5D0B9D546036}"/>
                  </a:ext>
                </a:extLst>
              </p:cNvPr>
              <p:cNvSpPr/>
              <p:nvPr/>
            </p:nvSpPr>
            <p:spPr>
              <a:xfrm>
                <a:off x="3462" y="2701"/>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5" name="Rectangle 641">
                <a:extLst>
                  <a:ext uri="{FF2B5EF4-FFF2-40B4-BE49-F238E27FC236}">
                    <a16:creationId xmlns:a16="http://schemas.microsoft.com/office/drawing/2014/main" xmlns="" id="{FBF9187B-D354-4FC7-8FC3-9CCA5DAE9451}"/>
                  </a:ext>
                </a:extLst>
              </p:cNvPr>
              <p:cNvSpPr/>
              <p:nvPr/>
            </p:nvSpPr>
            <p:spPr>
              <a:xfrm>
                <a:off x="3457" y="2747"/>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566" name="Freeform 642">
                <a:extLst>
                  <a:ext uri="{FF2B5EF4-FFF2-40B4-BE49-F238E27FC236}">
                    <a16:creationId xmlns:a16="http://schemas.microsoft.com/office/drawing/2014/main" xmlns="" id="{0761250E-AAA0-4FB7-A778-215EAEE3AF4B}"/>
                  </a:ext>
                </a:extLst>
              </p:cNvPr>
              <p:cNvSpPr/>
              <p:nvPr/>
            </p:nvSpPr>
            <p:spPr>
              <a:xfrm>
                <a:off x="3465" y="2748"/>
                <a:ext cx="2" cy="0"/>
              </a:xfrm>
              <a:custGeom>
                <a:avLst/>
                <a:gdLst/>
                <a:ahLst/>
                <a:cxnLst>
                  <a:cxn ang="0">
                    <a:pos x="2" y="0"/>
                  </a:cxn>
                  <a:cxn ang="0">
                    <a:pos x="2" y="0"/>
                  </a:cxn>
                  <a:cxn ang="0">
                    <a:pos x="0" y="0"/>
                  </a:cxn>
                  <a:cxn ang="0">
                    <a:pos x="2" y="0"/>
                  </a:cxn>
                </a:cxnLst>
                <a:rect l="0" t="0" r="0" b="0"/>
                <a:pathLst>
                  <a:path w="2" h="1">
                    <a:moveTo>
                      <a:pt x="2" y="0"/>
                    </a:moveTo>
                    <a:lnTo>
                      <a:pt x="2" y="0"/>
                    </a:ln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7" name="Freeform 643">
                <a:extLst>
                  <a:ext uri="{FF2B5EF4-FFF2-40B4-BE49-F238E27FC236}">
                    <a16:creationId xmlns:a16="http://schemas.microsoft.com/office/drawing/2014/main" xmlns="" id="{A1338AD6-275C-418A-8D6B-ED2ECA7FC877}"/>
                  </a:ext>
                </a:extLst>
              </p:cNvPr>
              <p:cNvSpPr/>
              <p:nvPr/>
            </p:nvSpPr>
            <p:spPr>
              <a:xfrm>
                <a:off x="3467" y="2695"/>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8" name="Freeform 644">
                <a:extLst>
                  <a:ext uri="{FF2B5EF4-FFF2-40B4-BE49-F238E27FC236}">
                    <a16:creationId xmlns:a16="http://schemas.microsoft.com/office/drawing/2014/main" xmlns="" id="{30217A87-4A0B-4D89-9129-C889D3F18C08}"/>
                  </a:ext>
                </a:extLst>
              </p:cNvPr>
              <p:cNvSpPr/>
              <p:nvPr/>
            </p:nvSpPr>
            <p:spPr>
              <a:xfrm>
                <a:off x="3470" y="267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69" name="Freeform 645">
                <a:extLst>
                  <a:ext uri="{FF2B5EF4-FFF2-40B4-BE49-F238E27FC236}">
                    <a16:creationId xmlns:a16="http://schemas.microsoft.com/office/drawing/2014/main" xmlns="" id="{8ED909BF-04B2-4544-B821-517A8A20E484}"/>
                  </a:ext>
                </a:extLst>
              </p:cNvPr>
              <p:cNvSpPr/>
              <p:nvPr/>
            </p:nvSpPr>
            <p:spPr>
              <a:xfrm>
                <a:off x="3449" y="2619"/>
                <a:ext cx="26" cy="81"/>
              </a:xfrm>
              <a:custGeom>
                <a:avLst/>
                <a:gdLst/>
                <a:ahLst/>
                <a:cxnLst>
                  <a:cxn ang="0">
                    <a:pos x="15" y="2"/>
                  </a:cxn>
                  <a:cxn ang="0">
                    <a:pos x="9" y="0"/>
                  </a:cxn>
                  <a:cxn ang="0">
                    <a:pos x="6" y="3"/>
                  </a:cxn>
                  <a:cxn ang="0">
                    <a:pos x="9" y="7"/>
                  </a:cxn>
                  <a:cxn ang="0">
                    <a:pos x="9" y="17"/>
                  </a:cxn>
                  <a:cxn ang="0">
                    <a:pos x="6" y="23"/>
                  </a:cxn>
                  <a:cxn ang="0">
                    <a:pos x="11" y="31"/>
                  </a:cxn>
                  <a:cxn ang="0">
                    <a:pos x="10" y="32"/>
                  </a:cxn>
                  <a:cxn ang="0">
                    <a:pos x="8" y="37"/>
                  </a:cxn>
                  <a:cxn ang="0">
                    <a:pos x="16" y="39"/>
                  </a:cxn>
                  <a:cxn ang="0">
                    <a:pos x="16" y="43"/>
                  </a:cxn>
                  <a:cxn ang="0">
                    <a:pos x="13" y="46"/>
                  </a:cxn>
                  <a:cxn ang="0">
                    <a:pos x="12" y="51"/>
                  </a:cxn>
                  <a:cxn ang="0">
                    <a:pos x="10" y="57"/>
                  </a:cxn>
                  <a:cxn ang="0">
                    <a:pos x="12" y="62"/>
                  </a:cxn>
                  <a:cxn ang="0">
                    <a:pos x="15" y="65"/>
                  </a:cxn>
                  <a:cxn ang="0">
                    <a:pos x="12" y="66"/>
                  </a:cxn>
                  <a:cxn ang="0">
                    <a:pos x="13" y="69"/>
                  </a:cxn>
                  <a:cxn ang="0">
                    <a:pos x="11" y="81"/>
                  </a:cxn>
                  <a:cxn ang="0">
                    <a:pos x="13" y="74"/>
                  </a:cxn>
                  <a:cxn ang="0">
                    <a:pos x="10" y="74"/>
                  </a:cxn>
                  <a:cxn ang="0">
                    <a:pos x="20" y="73"/>
                  </a:cxn>
                  <a:cxn ang="0">
                    <a:pos x="21" y="71"/>
                  </a:cxn>
                  <a:cxn ang="0">
                    <a:pos x="20" y="68"/>
                  </a:cxn>
                  <a:cxn ang="0">
                    <a:pos x="22" y="64"/>
                  </a:cxn>
                  <a:cxn ang="0">
                    <a:pos x="22" y="59"/>
                  </a:cxn>
                  <a:cxn ang="0">
                    <a:pos x="20" y="55"/>
                  </a:cxn>
                  <a:cxn ang="0">
                    <a:pos x="21" y="55"/>
                  </a:cxn>
                  <a:cxn ang="0">
                    <a:pos x="21" y="53"/>
                  </a:cxn>
                  <a:cxn ang="0">
                    <a:pos x="20" y="49"/>
                  </a:cxn>
                  <a:cxn ang="0">
                    <a:pos x="18" y="46"/>
                  </a:cxn>
                  <a:cxn ang="0">
                    <a:pos x="22" y="44"/>
                  </a:cxn>
                  <a:cxn ang="0">
                    <a:pos x="23" y="40"/>
                  </a:cxn>
                  <a:cxn ang="0">
                    <a:pos x="19" y="38"/>
                  </a:cxn>
                  <a:cxn ang="0">
                    <a:pos x="17" y="33"/>
                  </a:cxn>
                  <a:cxn ang="0">
                    <a:pos x="15" y="25"/>
                  </a:cxn>
                  <a:cxn ang="0">
                    <a:pos x="16" y="23"/>
                  </a:cxn>
                  <a:cxn ang="0">
                    <a:pos x="15" y="14"/>
                  </a:cxn>
                  <a:cxn ang="0">
                    <a:pos x="10" y="18"/>
                  </a:cxn>
                  <a:cxn ang="0">
                    <a:pos x="19" y="14"/>
                  </a:cxn>
                </a:cxnLst>
                <a:rect l="0" t="0" r="0" b="0"/>
                <a:pathLst>
                  <a:path w="31" h="94">
                    <a:moveTo>
                      <a:pt x="24" y="8"/>
                    </a:moveTo>
                    <a:cubicBezTo>
                      <a:pt x="23" y="7"/>
                      <a:pt x="22" y="5"/>
                      <a:pt x="18" y="3"/>
                    </a:cubicBezTo>
                    <a:cubicBezTo>
                      <a:pt x="20" y="3"/>
                      <a:pt x="20" y="3"/>
                      <a:pt x="20" y="3"/>
                    </a:cubicBezTo>
                    <a:cubicBezTo>
                      <a:pt x="19" y="3"/>
                      <a:pt x="16" y="0"/>
                      <a:pt x="11" y="1"/>
                    </a:cubicBezTo>
                    <a:cubicBezTo>
                      <a:pt x="13" y="1"/>
                      <a:pt x="13" y="1"/>
                      <a:pt x="13" y="1"/>
                    </a:cubicBezTo>
                    <a:cubicBezTo>
                      <a:pt x="17" y="4"/>
                      <a:pt x="9" y="3"/>
                      <a:pt x="8" y="4"/>
                    </a:cubicBezTo>
                    <a:cubicBezTo>
                      <a:pt x="9" y="6"/>
                      <a:pt x="17" y="8"/>
                      <a:pt x="15" y="9"/>
                    </a:cubicBezTo>
                    <a:cubicBezTo>
                      <a:pt x="15" y="10"/>
                      <a:pt x="13" y="10"/>
                      <a:pt x="11" y="9"/>
                    </a:cubicBezTo>
                    <a:cubicBezTo>
                      <a:pt x="10" y="11"/>
                      <a:pt x="17" y="12"/>
                      <a:pt x="18" y="13"/>
                    </a:cubicBezTo>
                    <a:cubicBezTo>
                      <a:pt x="0" y="12"/>
                      <a:pt x="22" y="18"/>
                      <a:pt x="11" y="20"/>
                    </a:cubicBezTo>
                    <a:cubicBezTo>
                      <a:pt x="12" y="22"/>
                      <a:pt x="11" y="24"/>
                      <a:pt x="14" y="26"/>
                    </a:cubicBezTo>
                    <a:cubicBezTo>
                      <a:pt x="10" y="24"/>
                      <a:pt x="13" y="28"/>
                      <a:pt x="8" y="27"/>
                    </a:cubicBezTo>
                    <a:cubicBezTo>
                      <a:pt x="19" y="28"/>
                      <a:pt x="4" y="32"/>
                      <a:pt x="16" y="33"/>
                    </a:cubicBezTo>
                    <a:cubicBezTo>
                      <a:pt x="13" y="36"/>
                      <a:pt x="17" y="33"/>
                      <a:pt x="14" y="36"/>
                    </a:cubicBezTo>
                    <a:cubicBezTo>
                      <a:pt x="13" y="36"/>
                      <a:pt x="13" y="36"/>
                      <a:pt x="12" y="35"/>
                    </a:cubicBezTo>
                    <a:cubicBezTo>
                      <a:pt x="10" y="36"/>
                      <a:pt x="18" y="38"/>
                      <a:pt x="12" y="38"/>
                    </a:cubicBezTo>
                    <a:cubicBezTo>
                      <a:pt x="11" y="41"/>
                      <a:pt x="15" y="39"/>
                      <a:pt x="19" y="40"/>
                    </a:cubicBezTo>
                    <a:cubicBezTo>
                      <a:pt x="17" y="43"/>
                      <a:pt x="15" y="42"/>
                      <a:pt x="10" y="43"/>
                    </a:cubicBezTo>
                    <a:cubicBezTo>
                      <a:pt x="16" y="44"/>
                      <a:pt x="13" y="45"/>
                      <a:pt x="16" y="47"/>
                    </a:cubicBezTo>
                    <a:cubicBezTo>
                      <a:pt x="17" y="46"/>
                      <a:pt x="18" y="45"/>
                      <a:pt x="20" y="46"/>
                    </a:cubicBezTo>
                    <a:cubicBezTo>
                      <a:pt x="19" y="49"/>
                      <a:pt x="24" y="48"/>
                      <a:pt x="26" y="51"/>
                    </a:cubicBezTo>
                    <a:cubicBezTo>
                      <a:pt x="19" y="52"/>
                      <a:pt x="25" y="48"/>
                      <a:pt x="20" y="51"/>
                    </a:cubicBezTo>
                    <a:cubicBezTo>
                      <a:pt x="17" y="49"/>
                      <a:pt x="17" y="47"/>
                      <a:pt x="12" y="46"/>
                    </a:cubicBezTo>
                    <a:cubicBezTo>
                      <a:pt x="12" y="49"/>
                      <a:pt x="13" y="51"/>
                      <a:pt x="16" y="54"/>
                    </a:cubicBezTo>
                    <a:cubicBezTo>
                      <a:pt x="15" y="55"/>
                      <a:pt x="12" y="53"/>
                      <a:pt x="12" y="54"/>
                    </a:cubicBezTo>
                    <a:cubicBezTo>
                      <a:pt x="9" y="57"/>
                      <a:pt x="18" y="58"/>
                      <a:pt x="15" y="60"/>
                    </a:cubicBezTo>
                    <a:cubicBezTo>
                      <a:pt x="12" y="60"/>
                      <a:pt x="12" y="60"/>
                      <a:pt x="12" y="60"/>
                    </a:cubicBezTo>
                    <a:cubicBezTo>
                      <a:pt x="16" y="61"/>
                      <a:pt x="11" y="64"/>
                      <a:pt x="13" y="67"/>
                    </a:cubicBezTo>
                    <a:cubicBezTo>
                      <a:pt x="15" y="66"/>
                      <a:pt x="16" y="66"/>
                      <a:pt x="17" y="67"/>
                    </a:cubicBezTo>
                    <a:cubicBezTo>
                      <a:pt x="8" y="66"/>
                      <a:pt x="22" y="70"/>
                      <a:pt x="15" y="72"/>
                    </a:cubicBezTo>
                    <a:cubicBezTo>
                      <a:pt x="21" y="72"/>
                      <a:pt x="24" y="74"/>
                      <a:pt x="25" y="76"/>
                    </a:cubicBezTo>
                    <a:cubicBezTo>
                      <a:pt x="19" y="76"/>
                      <a:pt x="19" y="76"/>
                      <a:pt x="19" y="76"/>
                    </a:cubicBezTo>
                    <a:cubicBezTo>
                      <a:pt x="23" y="74"/>
                      <a:pt x="13" y="74"/>
                      <a:pt x="11" y="72"/>
                    </a:cubicBezTo>
                    <a:cubicBezTo>
                      <a:pt x="14" y="73"/>
                      <a:pt x="11" y="76"/>
                      <a:pt x="15" y="77"/>
                    </a:cubicBezTo>
                    <a:cubicBezTo>
                      <a:pt x="10" y="77"/>
                      <a:pt x="10" y="77"/>
                      <a:pt x="10" y="77"/>
                    </a:cubicBezTo>
                    <a:cubicBezTo>
                      <a:pt x="10" y="79"/>
                      <a:pt x="20" y="79"/>
                      <a:pt x="16" y="81"/>
                    </a:cubicBezTo>
                    <a:cubicBezTo>
                      <a:pt x="13" y="81"/>
                      <a:pt x="13" y="81"/>
                      <a:pt x="13" y="81"/>
                    </a:cubicBezTo>
                    <a:cubicBezTo>
                      <a:pt x="13" y="85"/>
                      <a:pt x="7" y="90"/>
                      <a:pt x="14" y="94"/>
                    </a:cubicBezTo>
                    <a:cubicBezTo>
                      <a:pt x="17" y="94"/>
                      <a:pt x="23" y="93"/>
                      <a:pt x="25" y="93"/>
                    </a:cubicBezTo>
                    <a:cubicBezTo>
                      <a:pt x="23" y="90"/>
                      <a:pt x="18" y="89"/>
                      <a:pt x="16" y="87"/>
                    </a:cubicBezTo>
                    <a:cubicBezTo>
                      <a:pt x="21" y="88"/>
                      <a:pt x="21" y="88"/>
                      <a:pt x="21" y="88"/>
                    </a:cubicBezTo>
                    <a:cubicBezTo>
                      <a:pt x="18" y="87"/>
                      <a:pt x="16" y="85"/>
                      <a:pt x="13" y="86"/>
                    </a:cubicBezTo>
                    <a:cubicBezTo>
                      <a:pt x="10" y="85"/>
                      <a:pt x="17" y="85"/>
                      <a:pt x="15" y="84"/>
                    </a:cubicBezTo>
                    <a:cubicBezTo>
                      <a:pt x="20" y="84"/>
                      <a:pt x="20" y="85"/>
                      <a:pt x="25" y="85"/>
                    </a:cubicBezTo>
                    <a:cubicBezTo>
                      <a:pt x="22" y="84"/>
                      <a:pt x="22" y="84"/>
                      <a:pt x="22" y="84"/>
                    </a:cubicBezTo>
                    <a:cubicBezTo>
                      <a:pt x="24" y="84"/>
                      <a:pt x="24" y="83"/>
                      <a:pt x="26" y="83"/>
                    </a:cubicBezTo>
                    <a:cubicBezTo>
                      <a:pt x="20" y="81"/>
                      <a:pt x="29" y="80"/>
                      <a:pt x="26" y="77"/>
                    </a:cubicBezTo>
                    <a:cubicBezTo>
                      <a:pt x="25" y="79"/>
                      <a:pt x="25" y="79"/>
                      <a:pt x="25" y="79"/>
                    </a:cubicBezTo>
                    <a:cubicBezTo>
                      <a:pt x="22" y="79"/>
                      <a:pt x="22" y="78"/>
                      <a:pt x="21" y="77"/>
                    </a:cubicBezTo>
                    <a:cubicBezTo>
                      <a:pt x="26" y="77"/>
                      <a:pt x="25" y="76"/>
                      <a:pt x="27" y="75"/>
                    </a:cubicBezTo>
                    <a:cubicBezTo>
                      <a:pt x="25" y="74"/>
                      <a:pt x="19" y="73"/>
                      <a:pt x="19" y="71"/>
                    </a:cubicBezTo>
                    <a:cubicBezTo>
                      <a:pt x="25" y="72"/>
                      <a:pt x="22" y="69"/>
                      <a:pt x="27" y="69"/>
                    </a:cubicBezTo>
                    <a:cubicBezTo>
                      <a:pt x="22" y="68"/>
                      <a:pt x="25" y="66"/>
                      <a:pt x="22" y="66"/>
                    </a:cubicBezTo>
                    <a:cubicBezTo>
                      <a:pt x="21" y="65"/>
                      <a:pt x="22" y="64"/>
                      <a:pt x="24" y="64"/>
                    </a:cubicBezTo>
                    <a:cubicBezTo>
                      <a:pt x="25" y="64"/>
                      <a:pt x="25" y="64"/>
                      <a:pt x="25" y="64"/>
                    </a:cubicBezTo>
                    <a:cubicBezTo>
                      <a:pt x="26" y="64"/>
                      <a:pt x="26" y="64"/>
                      <a:pt x="26" y="64"/>
                    </a:cubicBezTo>
                    <a:cubicBezTo>
                      <a:pt x="27" y="64"/>
                      <a:pt x="27" y="64"/>
                      <a:pt x="27" y="64"/>
                    </a:cubicBezTo>
                    <a:cubicBezTo>
                      <a:pt x="27" y="63"/>
                      <a:pt x="23" y="63"/>
                      <a:pt x="26" y="62"/>
                    </a:cubicBezTo>
                    <a:cubicBezTo>
                      <a:pt x="27" y="62"/>
                      <a:pt x="27" y="63"/>
                      <a:pt x="28" y="63"/>
                    </a:cubicBezTo>
                    <a:cubicBezTo>
                      <a:pt x="29" y="61"/>
                      <a:pt x="20" y="59"/>
                      <a:pt x="25" y="58"/>
                    </a:cubicBezTo>
                    <a:cubicBezTo>
                      <a:pt x="22" y="58"/>
                      <a:pt x="22" y="55"/>
                      <a:pt x="16" y="56"/>
                    </a:cubicBezTo>
                    <a:cubicBezTo>
                      <a:pt x="18" y="55"/>
                      <a:pt x="23" y="55"/>
                      <a:pt x="22" y="54"/>
                    </a:cubicBezTo>
                    <a:cubicBezTo>
                      <a:pt x="17" y="53"/>
                      <a:pt x="24" y="52"/>
                      <a:pt x="21" y="51"/>
                    </a:cubicBezTo>
                    <a:cubicBezTo>
                      <a:pt x="26" y="53"/>
                      <a:pt x="22" y="51"/>
                      <a:pt x="27" y="52"/>
                    </a:cubicBezTo>
                    <a:cubicBezTo>
                      <a:pt x="29" y="51"/>
                      <a:pt x="23" y="49"/>
                      <a:pt x="24" y="48"/>
                    </a:cubicBezTo>
                    <a:cubicBezTo>
                      <a:pt x="28" y="47"/>
                      <a:pt x="28" y="47"/>
                      <a:pt x="28" y="47"/>
                    </a:cubicBezTo>
                    <a:cubicBezTo>
                      <a:pt x="26" y="47"/>
                      <a:pt x="22" y="46"/>
                      <a:pt x="26" y="45"/>
                    </a:cubicBezTo>
                    <a:cubicBezTo>
                      <a:pt x="23" y="45"/>
                      <a:pt x="23" y="45"/>
                      <a:pt x="23" y="45"/>
                    </a:cubicBezTo>
                    <a:cubicBezTo>
                      <a:pt x="24" y="44"/>
                      <a:pt x="23" y="42"/>
                      <a:pt x="27" y="41"/>
                    </a:cubicBezTo>
                    <a:cubicBezTo>
                      <a:pt x="21" y="39"/>
                      <a:pt x="21" y="39"/>
                      <a:pt x="21" y="39"/>
                    </a:cubicBezTo>
                    <a:cubicBezTo>
                      <a:pt x="28" y="37"/>
                      <a:pt x="22" y="34"/>
                      <a:pt x="16" y="32"/>
                    </a:cubicBezTo>
                    <a:cubicBezTo>
                      <a:pt x="16" y="31"/>
                      <a:pt x="17" y="30"/>
                      <a:pt x="19" y="30"/>
                    </a:cubicBezTo>
                    <a:cubicBezTo>
                      <a:pt x="21" y="31"/>
                      <a:pt x="21" y="31"/>
                      <a:pt x="21" y="31"/>
                    </a:cubicBezTo>
                    <a:cubicBezTo>
                      <a:pt x="22" y="30"/>
                      <a:pt x="25" y="28"/>
                      <a:pt x="20" y="27"/>
                    </a:cubicBezTo>
                    <a:cubicBezTo>
                      <a:pt x="18" y="26"/>
                      <a:pt x="24" y="27"/>
                      <a:pt x="25" y="26"/>
                    </a:cubicBezTo>
                    <a:cubicBezTo>
                      <a:pt x="17" y="23"/>
                      <a:pt x="31" y="19"/>
                      <a:pt x="19" y="17"/>
                    </a:cubicBezTo>
                    <a:cubicBezTo>
                      <a:pt x="19" y="18"/>
                      <a:pt x="16" y="20"/>
                      <a:pt x="17" y="22"/>
                    </a:cubicBezTo>
                    <a:cubicBezTo>
                      <a:pt x="15" y="22"/>
                      <a:pt x="13" y="22"/>
                      <a:pt x="13" y="21"/>
                    </a:cubicBezTo>
                    <a:cubicBezTo>
                      <a:pt x="12" y="19"/>
                      <a:pt x="17" y="18"/>
                      <a:pt x="15" y="16"/>
                    </a:cubicBezTo>
                    <a:cubicBezTo>
                      <a:pt x="23" y="17"/>
                      <a:pt x="23" y="17"/>
                      <a:pt x="23" y="17"/>
                    </a:cubicBezTo>
                    <a:cubicBezTo>
                      <a:pt x="31" y="15"/>
                      <a:pt x="13" y="10"/>
                      <a:pt x="24" y="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0" name="Freeform 646">
                <a:extLst>
                  <a:ext uri="{FF2B5EF4-FFF2-40B4-BE49-F238E27FC236}">
                    <a16:creationId xmlns:a16="http://schemas.microsoft.com/office/drawing/2014/main" xmlns="" id="{A1A55364-FDF0-48F8-8AA1-192EFEDF6397}"/>
                  </a:ext>
                </a:extLst>
              </p:cNvPr>
              <p:cNvSpPr/>
              <p:nvPr/>
            </p:nvSpPr>
            <p:spPr>
              <a:xfrm>
                <a:off x="3468" y="2647"/>
                <a:ext cx="3" cy="0"/>
              </a:xfrm>
              <a:custGeom>
                <a:avLst/>
                <a:gdLst/>
                <a:ahLst/>
                <a:cxnLst>
                  <a:cxn ang="0">
                    <a:pos x="0" y="0"/>
                  </a:cxn>
                  <a:cxn ang="0">
                    <a:pos x="3" y="0"/>
                  </a:cxn>
                  <a:cxn ang="0">
                    <a:pos x="0" y="0"/>
                  </a:cxn>
                  <a:cxn ang="0">
                    <a:pos x="0" y="0"/>
                  </a:cxn>
                </a:cxnLst>
                <a:rect l="0" t="0" r="0" b="0"/>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1" name="Freeform 647">
                <a:extLst>
                  <a:ext uri="{FF2B5EF4-FFF2-40B4-BE49-F238E27FC236}">
                    <a16:creationId xmlns:a16="http://schemas.microsoft.com/office/drawing/2014/main" xmlns="" id="{642D2597-E345-48E0-A774-DA13B5CBEE86}"/>
                  </a:ext>
                </a:extLst>
              </p:cNvPr>
              <p:cNvSpPr/>
              <p:nvPr/>
            </p:nvSpPr>
            <p:spPr>
              <a:xfrm>
                <a:off x="3467" y="2646"/>
                <a:ext cx="2" cy="1"/>
              </a:xfrm>
              <a:custGeom>
                <a:avLst/>
                <a:gdLst/>
                <a:ahLst/>
                <a:cxnLst>
                  <a:cxn ang="0">
                    <a:pos x="2" y="1"/>
                  </a:cxn>
                  <a:cxn ang="0">
                    <a:pos x="0" y="0"/>
                  </a:cxn>
                  <a:cxn ang="0">
                    <a:pos x="1" y="1"/>
                  </a:cxn>
                  <a:cxn ang="0">
                    <a:pos x="2" y="1"/>
                  </a:cxn>
                </a:cxnLst>
                <a:rect l="0" t="0" r="0" b="0"/>
                <a:pathLst>
                  <a:path w="2" h="1">
                    <a:moveTo>
                      <a:pt x="2" y="1"/>
                    </a:moveTo>
                    <a:cubicBezTo>
                      <a:pt x="0" y="0"/>
                      <a:pt x="0" y="0"/>
                      <a:pt x="0" y="0"/>
                    </a:cubicBezTo>
                    <a:cubicBezTo>
                      <a:pt x="0" y="0"/>
                      <a:pt x="0" y="0"/>
                      <a:pt x="1" y="1"/>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2" name="Freeform 648">
                <a:extLst>
                  <a:ext uri="{FF2B5EF4-FFF2-40B4-BE49-F238E27FC236}">
                    <a16:creationId xmlns:a16="http://schemas.microsoft.com/office/drawing/2014/main" xmlns="" id="{E732B0B1-6964-4687-BCF6-43FF84F7D0D6}"/>
                  </a:ext>
                </a:extLst>
              </p:cNvPr>
              <p:cNvSpPr/>
              <p:nvPr/>
            </p:nvSpPr>
            <p:spPr>
              <a:xfrm>
                <a:off x="3468" y="2620"/>
                <a:ext cx="1" cy="2"/>
              </a:xfrm>
              <a:custGeom>
                <a:avLst/>
                <a:gdLst/>
                <a:ahLst/>
                <a:cxnLst>
                  <a:cxn ang="0">
                    <a:pos x="0" y="2"/>
                  </a:cxn>
                  <a:cxn ang="0">
                    <a:pos x="1" y="0"/>
                  </a:cxn>
                  <a:cxn ang="0">
                    <a:pos x="0" y="2"/>
                  </a:cxn>
                </a:cxnLst>
                <a:rect l="0" t="0" r="0" b="0"/>
                <a:pathLst>
                  <a:path w="2" h="2">
                    <a:moveTo>
                      <a:pt x="1" y="2"/>
                    </a:moveTo>
                    <a:cubicBezTo>
                      <a:pt x="2" y="1"/>
                      <a:pt x="2" y="1"/>
                      <a:pt x="2" y="0"/>
                    </a:cubicBezTo>
                    <a:cubicBezTo>
                      <a:pt x="1" y="1"/>
                      <a:pt x="0" y="1"/>
                      <a:pt x="1"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3" name="Freeform 649">
                <a:extLst>
                  <a:ext uri="{FF2B5EF4-FFF2-40B4-BE49-F238E27FC236}">
                    <a16:creationId xmlns:a16="http://schemas.microsoft.com/office/drawing/2014/main" xmlns="" id="{846A2FD8-B244-47BE-8FE2-95B5EB4DE84C}"/>
                  </a:ext>
                </a:extLst>
              </p:cNvPr>
              <p:cNvSpPr/>
              <p:nvPr/>
            </p:nvSpPr>
            <p:spPr>
              <a:xfrm>
                <a:off x="3466" y="2620"/>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4" name="Freeform 650">
                <a:extLst>
                  <a:ext uri="{FF2B5EF4-FFF2-40B4-BE49-F238E27FC236}">
                    <a16:creationId xmlns:a16="http://schemas.microsoft.com/office/drawing/2014/main" xmlns="" id="{019312CA-5D85-47E0-BDC0-9720BF933164}"/>
                  </a:ext>
                </a:extLst>
              </p:cNvPr>
              <p:cNvSpPr/>
              <p:nvPr/>
            </p:nvSpPr>
            <p:spPr>
              <a:xfrm>
                <a:off x="3451" y="2576"/>
                <a:ext cx="21" cy="44"/>
              </a:xfrm>
              <a:custGeom>
                <a:avLst/>
                <a:gdLst/>
                <a:ahLst/>
                <a:cxnLst>
                  <a:cxn ang="0">
                    <a:pos x="14" y="7"/>
                  </a:cxn>
                  <a:cxn ang="0">
                    <a:pos x="11" y="5"/>
                  </a:cxn>
                  <a:cxn ang="0">
                    <a:pos x="14" y="4"/>
                  </a:cxn>
                  <a:cxn ang="0">
                    <a:pos x="7" y="0"/>
                  </a:cxn>
                  <a:cxn ang="0">
                    <a:pos x="8" y="21"/>
                  </a:cxn>
                  <a:cxn ang="0">
                    <a:pos x="6" y="19"/>
                  </a:cxn>
                  <a:cxn ang="0">
                    <a:pos x="10" y="27"/>
                  </a:cxn>
                  <a:cxn ang="0">
                    <a:pos x="5" y="26"/>
                  </a:cxn>
                  <a:cxn ang="0">
                    <a:pos x="6" y="31"/>
                  </a:cxn>
                  <a:cxn ang="0">
                    <a:pos x="8" y="31"/>
                  </a:cxn>
                  <a:cxn ang="0">
                    <a:pos x="7" y="32"/>
                  </a:cxn>
                  <a:cxn ang="0">
                    <a:pos x="8" y="32"/>
                  </a:cxn>
                  <a:cxn ang="0">
                    <a:pos x="8" y="35"/>
                  </a:cxn>
                  <a:cxn ang="0">
                    <a:pos x="7" y="34"/>
                  </a:cxn>
                  <a:cxn ang="0">
                    <a:pos x="9" y="37"/>
                  </a:cxn>
                  <a:cxn ang="0">
                    <a:pos x="6" y="37"/>
                  </a:cxn>
                  <a:cxn ang="0">
                    <a:pos x="10" y="43"/>
                  </a:cxn>
                  <a:cxn ang="0">
                    <a:pos x="14" y="44"/>
                  </a:cxn>
                  <a:cxn ang="0">
                    <a:pos x="11" y="38"/>
                  </a:cxn>
                  <a:cxn ang="0">
                    <a:pos x="11" y="38"/>
                  </a:cxn>
                  <a:cxn ang="0">
                    <a:pos x="10" y="36"/>
                  </a:cxn>
                  <a:cxn ang="0">
                    <a:pos x="14" y="37"/>
                  </a:cxn>
                  <a:cxn ang="0">
                    <a:pos x="18" y="33"/>
                  </a:cxn>
                  <a:cxn ang="0">
                    <a:pos x="19" y="33"/>
                  </a:cxn>
                  <a:cxn ang="0">
                    <a:pos x="17" y="31"/>
                  </a:cxn>
                  <a:cxn ang="0">
                    <a:pos x="14" y="32"/>
                  </a:cxn>
                  <a:cxn ang="0">
                    <a:pos x="9" y="31"/>
                  </a:cxn>
                  <a:cxn ang="0">
                    <a:pos x="9" y="29"/>
                  </a:cxn>
                  <a:cxn ang="0">
                    <a:pos x="14" y="31"/>
                  </a:cxn>
                  <a:cxn ang="0">
                    <a:pos x="12" y="30"/>
                  </a:cxn>
                  <a:cxn ang="0">
                    <a:pos x="17" y="29"/>
                  </a:cxn>
                  <a:cxn ang="0">
                    <a:pos x="12" y="28"/>
                  </a:cxn>
                  <a:cxn ang="0">
                    <a:pos x="13" y="19"/>
                  </a:cxn>
                  <a:cxn ang="0">
                    <a:pos x="15" y="21"/>
                  </a:cxn>
                  <a:cxn ang="0">
                    <a:pos x="12" y="19"/>
                  </a:cxn>
                  <a:cxn ang="0">
                    <a:pos x="14" y="14"/>
                  </a:cxn>
                  <a:cxn ang="0">
                    <a:pos x="12" y="14"/>
                  </a:cxn>
                  <a:cxn ang="0">
                    <a:pos x="14" y="9"/>
                  </a:cxn>
                  <a:cxn ang="0">
                    <a:pos x="14" y="9"/>
                  </a:cxn>
                  <a:cxn ang="0">
                    <a:pos x="8" y="6"/>
                  </a:cxn>
                  <a:cxn ang="0">
                    <a:pos x="14" y="7"/>
                  </a:cxn>
                </a:cxnLst>
                <a:rect l="0" t="0" r="0" b="0"/>
                <a:pathLst>
                  <a:path w="24" h="51">
                    <a:moveTo>
                      <a:pt x="17" y="9"/>
                    </a:moveTo>
                    <a:cubicBezTo>
                      <a:pt x="13" y="6"/>
                      <a:pt x="13" y="6"/>
                      <a:pt x="13" y="6"/>
                    </a:cubicBezTo>
                    <a:cubicBezTo>
                      <a:pt x="15" y="6"/>
                      <a:pt x="13" y="3"/>
                      <a:pt x="17" y="5"/>
                    </a:cubicBezTo>
                    <a:cubicBezTo>
                      <a:pt x="11" y="3"/>
                      <a:pt x="17" y="1"/>
                      <a:pt x="9" y="0"/>
                    </a:cubicBezTo>
                    <a:cubicBezTo>
                      <a:pt x="11" y="7"/>
                      <a:pt x="4" y="16"/>
                      <a:pt x="10" y="25"/>
                    </a:cubicBezTo>
                    <a:cubicBezTo>
                      <a:pt x="7" y="23"/>
                      <a:pt x="7" y="23"/>
                      <a:pt x="7" y="23"/>
                    </a:cubicBezTo>
                    <a:cubicBezTo>
                      <a:pt x="13" y="28"/>
                      <a:pt x="0" y="28"/>
                      <a:pt x="12" y="32"/>
                    </a:cubicBezTo>
                    <a:cubicBezTo>
                      <a:pt x="6" y="31"/>
                      <a:pt x="6" y="31"/>
                      <a:pt x="6" y="31"/>
                    </a:cubicBezTo>
                    <a:cubicBezTo>
                      <a:pt x="4" y="33"/>
                      <a:pt x="14" y="36"/>
                      <a:pt x="7" y="37"/>
                    </a:cubicBezTo>
                    <a:cubicBezTo>
                      <a:pt x="10" y="37"/>
                      <a:pt x="10" y="37"/>
                      <a:pt x="10" y="37"/>
                    </a:cubicBezTo>
                    <a:cubicBezTo>
                      <a:pt x="9" y="38"/>
                      <a:pt x="9" y="38"/>
                      <a:pt x="9" y="38"/>
                    </a:cubicBezTo>
                    <a:cubicBezTo>
                      <a:pt x="10" y="38"/>
                      <a:pt x="10" y="38"/>
                      <a:pt x="10" y="38"/>
                    </a:cubicBezTo>
                    <a:cubicBezTo>
                      <a:pt x="12" y="40"/>
                      <a:pt x="12" y="40"/>
                      <a:pt x="10" y="41"/>
                    </a:cubicBezTo>
                    <a:cubicBezTo>
                      <a:pt x="8" y="41"/>
                      <a:pt x="9" y="41"/>
                      <a:pt x="9" y="40"/>
                    </a:cubicBezTo>
                    <a:cubicBezTo>
                      <a:pt x="7" y="41"/>
                      <a:pt x="11" y="42"/>
                      <a:pt x="11" y="43"/>
                    </a:cubicBezTo>
                    <a:cubicBezTo>
                      <a:pt x="9" y="44"/>
                      <a:pt x="8" y="43"/>
                      <a:pt x="7" y="43"/>
                    </a:cubicBezTo>
                    <a:cubicBezTo>
                      <a:pt x="9" y="46"/>
                      <a:pt x="3" y="47"/>
                      <a:pt x="12" y="50"/>
                    </a:cubicBezTo>
                    <a:cubicBezTo>
                      <a:pt x="14" y="50"/>
                      <a:pt x="15" y="49"/>
                      <a:pt x="16" y="51"/>
                    </a:cubicBezTo>
                    <a:cubicBezTo>
                      <a:pt x="19" y="49"/>
                      <a:pt x="16" y="47"/>
                      <a:pt x="13" y="45"/>
                    </a:cubicBezTo>
                    <a:cubicBezTo>
                      <a:pt x="13" y="45"/>
                      <a:pt x="13" y="45"/>
                      <a:pt x="13" y="45"/>
                    </a:cubicBezTo>
                    <a:cubicBezTo>
                      <a:pt x="4" y="43"/>
                      <a:pt x="15" y="44"/>
                      <a:pt x="12" y="42"/>
                    </a:cubicBezTo>
                    <a:cubicBezTo>
                      <a:pt x="15" y="43"/>
                      <a:pt x="15" y="44"/>
                      <a:pt x="17" y="44"/>
                    </a:cubicBezTo>
                    <a:cubicBezTo>
                      <a:pt x="24" y="42"/>
                      <a:pt x="12" y="40"/>
                      <a:pt x="21" y="39"/>
                    </a:cubicBezTo>
                    <a:cubicBezTo>
                      <a:pt x="22" y="39"/>
                      <a:pt x="22" y="39"/>
                      <a:pt x="22" y="39"/>
                    </a:cubicBezTo>
                    <a:cubicBezTo>
                      <a:pt x="23" y="39"/>
                      <a:pt x="21" y="38"/>
                      <a:pt x="20" y="37"/>
                    </a:cubicBezTo>
                    <a:cubicBezTo>
                      <a:pt x="17" y="38"/>
                      <a:pt x="17" y="38"/>
                      <a:pt x="17" y="38"/>
                    </a:cubicBezTo>
                    <a:cubicBezTo>
                      <a:pt x="16" y="38"/>
                      <a:pt x="12" y="37"/>
                      <a:pt x="11" y="36"/>
                    </a:cubicBezTo>
                    <a:cubicBezTo>
                      <a:pt x="15" y="36"/>
                      <a:pt x="9" y="35"/>
                      <a:pt x="11" y="34"/>
                    </a:cubicBezTo>
                    <a:cubicBezTo>
                      <a:pt x="15" y="34"/>
                      <a:pt x="14" y="36"/>
                      <a:pt x="16" y="36"/>
                    </a:cubicBezTo>
                    <a:cubicBezTo>
                      <a:pt x="14" y="35"/>
                      <a:pt x="14" y="35"/>
                      <a:pt x="14" y="35"/>
                    </a:cubicBezTo>
                    <a:cubicBezTo>
                      <a:pt x="14" y="33"/>
                      <a:pt x="18" y="34"/>
                      <a:pt x="20" y="34"/>
                    </a:cubicBezTo>
                    <a:cubicBezTo>
                      <a:pt x="18" y="32"/>
                      <a:pt x="18" y="34"/>
                      <a:pt x="14" y="33"/>
                    </a:cubicBezTo>
                    <a:cubicBezTo>
                      <a:pt x="19" y="32"/>
                      <a:pt x="18" y="26"/>
                      <a:pt x="15" y="23"/>
                    </a:cubicBezTo>
                    <a:cubicBezTo>
                      <a:pt x="15" y="24"/>
                      <a:pt x="19" y="24"/>
                      <a:pt x="18" y="25"/>
                    </a:cubicBezTo>
                    <a:cubicBezTo>
                      <a:pt x="19" y="25"/>
                      <a:pt x="17" y="23"/>
                      <a:pt x="14" y="23"/>
                    </a:cubicBezTo>
                    <a:cubicBezTo>
                      <a:pt x="12" y="20"/>
                      <a:pt x="14" y="18"/>
                      <a:pt x="17" y="17"/>
                    </a:cubicBezTo>
                    <a:cubicBezTo>
                      <a:pt x="14" y="17"/>
                      <a:pt x="14" y="17"/>
                      <a:pt x="14" y="17"/>
                    </a:cubicBezTo>
                    <a:cubicBezTo>
                      <a:pt x="10" y="15"/>
                      <a:pt x="18" y="14"/>
                      <a:pt x="16" y="11"/>
                    </a:cubicBezTo>
                    <a:cubicBezTo>
                      <a:pt x="16" y="11"/>
                      <a:pt x="16" y="11"/>
                      <a:pt x="16" y="11"/>
                    </a:cubicBezTo>
                    <a:cubicBezTo>
                      <a:pt x="16" y="10"/>
                      <a:pt x="9" y="8"/>
                      <a:pt x="10" y="7"/>
                    </a:cubicBezTo>
                    <a:cubicBezTo>
                      <a:pt x="14" y="8"/>
                      <a:pt x="13" y="9"/>
                      <a:pt x="17"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5" name="Freeform 651">
                <a:extLst>
                  <a:ext uri="{FF2B5EF4-FFF2-40B4-BE49-F238E27FC236}">
                    <a16:creationId xmlns:a16="http://schemas.microsoft.com/office/drawing/2014/main" xmlns="" id="{BDF462EF-D72B-455A-A9B3-F7C426B2334B}"/>
                  </a:ext>
                </a:extLst>
              </p:cNvPr>
              <p:cNvSpPr/>
              <p:nvPr/>
            </p:nvSpPr>
            <p:spPr>
              <a:xfrm>
                <a:off x="3458" y="2574"/>
                <a:ext cx="8" cy="3"/>
              </a:xfrm>
              <a:custGeom>
                <a:avLst/>
                <a:gdLst/>
                <a:ahLst/>
                <a:cxnLst>
                  <a:cxn ang="0">
                    <a:pos x="3" y="1"/>
                  </a:cxn>
                  <a:cxn ang="0">
                    <a:pos x="7" y="3"/>
                  </a:cxn>
                  <a:cxn ang="0">
                    <a:pos x="0" y="0"/>
                  </a:cxn>
                  <a:cxn ang="0">
                    <a:pos x="1" y="2"/>
                  </a:cxn>
                  <a:cxn ang="0">
                    <a:pos x="3" y="1"/>
                  </a:cxn>
                </a:cxnLst>
                <a:rect l="0" t="0" r="0" b="0"/>
                <a:pathLst>
                  <a:path w="9" h="3">
                    <a:moveTo>
                      <a:pt x="4" y="1"/>
                    </a:moveTo>
                    <a:cubicBezTo>
                      <a:pt x="8" y="3"/>
                      <a:pt x="8" y="3"/>
                      <a:pt x="8" y="3"/>
                    </a:cubicBezTo>
                    <a:cubicBezTo>
                      <a:pt x="9" y="2"/>
                      <a:pt x="4" y="0"/>
                      <a:pt x="1" y="0"/>
                    </a:cubicBezTo>
                    <a:cubicBezTo>
                      <a:pt x="2" y="1"/>
                      <a:pt x="0" y="1"/>
                      <a:pt x="2" y="2"/>
                    </a:cubicBezTo>
                    <a:cubicBezTo>
                      <a:pt x="3" y="2"/>
                      <a:pt x="4" y="2"/>
                      <a:pt x="4"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6" name="Freeform 652">
                <a:extLst>
                  <a:ext uri="{FF2B5EF4-FFF2-40B4-BE49-F238E27FC236}">
                    <a16:creationId xmlns:a16="http://schemas.microsoft.com/office/drawing/2014/main" xmlns="" id="{1D5F65DC-6AE0-4A7E-AA53-721CD3678C3F}"/>
                  </a:ext>
                </a:extLst>
              </p:cNvPr>
              <p:cNvSpPr/>
              <p:nvPr/>
            </p:nvSpPr>
            <p:spPr>
              <a:xfrm>
                <a:off x="3456" y="2552"/>
                <a:ext cx="13" cy="22"/>
              </a:xfrm>
              <a:custGeom>
                <a:avLst/>
                <a:gdLst/>
                <a:ahLst/>
                <a:cxnLst>
                  <a:cxn ang="0">
                    <a:pos x="6" y="8"/>
                  </a:cxn>
                  <a:cxn ang="0">
                    <a:pos x="4" y="7"/>
                  </a:cxn>
                  <a:cxn ang="0">
                    <a:pos x="1" y="15"/>
                  </a:cxn>
                  <a:cxn ang="0">
                    <a:pos x="6" y="18"/>
                  </a:cxn>
                  <a:cxn ang="0">
                    <a:pos x="3" y="18"/>
                  </a:cxn>
                  <a:cxn ang="0">
                    <a:pos x="6" y="22"/>
                  </a:cxn>
                  <a:cxn ang="0">
                    <a:pos x="5" y="20"/>
                  </a:cxn>
                  <a:cxn ang="0">
                    <a:pos x="6" y="21"/>
                  </a:cxn>
                  <a:cxn ang="0">
                    <a:pos x="6" y="19"/>
                  </a:cxn>
                  <a:cxn ang="0">
                    <a:pos x="9" y="20"/>
                  </a:cxn>
                  <a:cxn ang="0">
                    <a:pos x="5" y="15"/>
                  </a:cxn>
                  <a:cxn ang="0">
                    <a:pos x="9" y="16"/>
                  </a:cxn>
                  <a:cxn ang="0">
                    <a:pos x="12" y="13"/>
                  </a:cxn>
                  <a:cxn ang="0">
                    <a:pos x="10" y="13"/>
                  </a:cxn>
                  <a:cxn ang="0">
                    <a:pos x="6" y="12"/>
                  </a:cxn>
                  <a:cxn ang="0">
                    <a:pos x="12" y="12"/>
                  </a:cxn>
                  <a:cxn ang="0">
                    <a:pos x="11" y="5"/>
                  </a:cxn>
                  <a:cxn ang="0">
                    <a:pos x="5" y="2"/>
                  </a:cxn>
                  <a:cxn ang="0">
                    <a:pos x="9" y="4"/>
                  </a:cxn>
                  <a:cxn ang="0">
                    <a:pos x="11" y="2"/>
                  </a:cxn>
                  <a:cxn ang="0">
                    <a:pos x="3" y="0"/>
                  </a:cxn>
                  <a:cxn ang="0">
                    <a:pos x="6" y="8"/>
                  </a:cxn>
                </a:cxnLst>
                <a:rect l="0" t="0" r="0" b="0"/>
                <a:pathLst>
                  <a:path w="15" h="26">
                    <a:moveTo>
                      <a:pt x="8" y="10"/>
                    </a:moveTo>
                    <a:cubicBezTo>
                      <a:pt x="5" y="9"/>
                      <a:pt x="5" y="9"/>
                      <a:pt x="5" y="9"/>
                    </a:cubicBezTo>
                    <a:cubicBezTo>
                      <a:pt x="5" y="13"/>
                      <a:pt x="5" y="17"/>
                      <a:pt x="2" y="18"/>
                    </a:cubicBezTo>
                    <a:cubicBezTo>
                      <a:pt x="1" y="19"/>
                      <a:pt x="7" y="21"/>
                      <a:pt x="8" y="22"/>
                    </a:cubicBezTo>
                    <a:cubicBezTo>
                      <a:pt x="4" y="22"/>
                      <a:pt x="4" y="22"/>
                      <a:pt x="4" y="22"/>
                    </a:cubicBezTo>
                    <a:cubicBezTo>
                      <a:pt x="6" y="24"/>
                      <a:pt x="1" y="25"/>
                      <a:pt x="8" y="26"/>
                    </a:cubicBezTo>
                    <a:cubicBezTo>
                      <a:pt x="8" y="26"/>
                      <a:pt x="5" y="24"/>
                      <a:pt x="6" y="24"/>
                    </a:cubicBezTo>
                    <a:cubicBezTo>
                      <a:pt x="8" y="25"/>
                      <a:pt x="8" y="25"/>
                      <a:pt x="8" y="25"/>
                    </a:cubicBezTo>
                    <a:cubicBezTo>
                      <a:pt x="8" y="23"/>
                      <a:pt x="8" y="23"/>
                      <a:pt x="8" y="23"/>
                    </a:cubicBezTo>
                    <a:cubicBezTo>
                      <a:pt x="11" y="24"/>
                      <a:pt x="11" y="24"/>
                      <a:pt x="11" y="24"/>
                    </a:cubicBezTo>
                    <a:cubicBezTo>
                      <a:pt x="15" y="22"/>
                      <a:pt x="2" y="21"/>
                      <a:pt x="6" y="18"/>
                    </a:cubicBezTo>
                    <a:cubicBezTo>
                      <a:pt x="11" y="20"/>
                      <a:pt x="11" y="20"/>
                      <a:pt x="11" y="20"/>
                    </a:cubicBezTo>
                    <a:cubicBezTo>
                      <a:pt x="12" y="18"/>
                      <a:pt x="10" y="16"/>
                      <a:pt x="14" y="16"/>
                    </a:cubicBezTo>
                    <a:cubicBezTo>
                      <a:pt x="14" y="16"/>
                      <a:pt x="11" y="15"/>
                      <a:pt x="12" y="16"/>
                    </a:cubicBezTo>
                    <a:cubicBezTo>
                      <a:pt x="12" y="16"/>
                      <a:pt x="9" y="16"/>
                      <a:pt x="8" y="15"/>
                    </a:cubicBezTo>
                    <a:cubicBezTo>
                      <a:pt x="4" y="11"/>
                      <a:pt x="11" y="16"/>
                      <a:pt x="14" y="15"/>
                    </a:cubicBezTo>
                    <a:cubicBezTo>
                      <a:pt x="10" y="12"/>
                      <a:pt x="8" y="6"/>
                      <a:pt x="13" y="6"/>
                    </a:cubicBezTo>
                    <a:cubicBezTo>
                      <a:pt x="9" y="6"/>
                      <a:pt x="6" y="4"/>
                      <a:pt x="6" y="3"/>
                    </a:cubicBezTo>
                    <a:cubicBezTo>
                      <a:pt x="8" y="3"/>
                      <a:pt x="10" y="4"/>
                      <a:pt x="11" y="5"/>
                    </a:cubicBezTo>
                    <a:cubicBezTo>
                      <a:pt x="12" y="4"/>
                      <a:pt x="14" y="4"/>
                      <a:pt x="13" y="3"/>
                    </a:cubicBezTo>
                    <a:cubicBezTo>
                      <a:pt x="10" y="3"/>
                      <a:pt x="5" y="2"/>
                      <a:pt x="4" y="0"/>
                    </a:cubicBezTo>
                    <a:cubicBezTo>
                      <a:pt x="0" y="2"/>
                      <a:pt x="10" y="7"/>
                      <a:pt x="8"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7" name="Freeform 653">
                <a:extLst>
                  <a:ext uri="{FF2B5EF4-FFF2-40B4-BE49-F238E27FC236}">
                    <a16:creationId xmlns:a16="http://schemas.microsoft.com/office/drawing/2014/main" xmlns="" id="{043106B4-01B1-4A18-AE1F-84C1A7C55EE4}"/>
                  </a:ext>
                </a:extLst>
              </p:cNvPr>
              <p:cNvSpPr/>
              <p:nvPr/>
            </p:nvSpPr>
            <p:spPr>
              <a:xfrm>
                <a:off x="3460" y="2559"/>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8" name="Freeform 654">
                <a:extLst>
                  <a:ext uri="{FF2B5EF4-FFF2-40B4-BE49-F238E27FC236}">
                    <a16:creationId xmlns:a16="http://schemas.microsoft.com/office/drawing/2014/main" xmlns="" id="{0CC699CD-5FB1-4FB3-BD6A-45932745737C}"/>
                  </a:ext>
                </a:extLst>
              </p:cNvPr>
              <p:cNvSpPr/>
              <p:nvPr/>
            </p:nvSpPr>
            <p:spPr>
              <a:xfrm>
                <a:off x="3484" y="3247"/>
                <a:ext cx="3" cy="1"/>
              </a:xfrm>
              <a:custGeom>
                <a:avLst/>
                <a:gdLst/>
                <a:ahLst/>
                <a:cxnLst>
                  <a:cxn ang="0">
                    <a:pos x="2" y="1"/>
                  </a:cxn>
                  <a:cxn ang="0">
                    <a:pos x="3" y="0"/>
                  </a:cxn>
                  <a:cxn ang="0">
                    <a:pos x="0" y="0"/>
                  </a:cxn>
                  <a:cxn ang="0">
                    <a:pos x="2" y="1"/>
                  </a:cxn>
                </a:cxnLst>
                <a:rect l="0" t="0" r="0" b="0"/>
                <a:pathLst>
                  <a:path w="3" h="1">
                    <a:moveTo>
                      <a:pt x="2" y="1"/>
                    </a:moveTo>
                    <a:lnTo>
                      <a:pt x="3" y="0"/>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79" name="Freeform 655">
                <a:extLst>
                  <a:ext uri="{FF2B5EF4-FFF2-40B4-BE49-F238E27FC236}">
                    <a16:creationId xmlns:a16="http://schemas.microsoft.com/office/drawing/2014/main" xmlns="" id="{1CF9366A-57DC-46DA-BFBC-A12578278D2F}"/>
                  </a:ext>
                </a:extLst>
              </p:cNvPr>
              <p:cNvSpPr/>
              <p:nvPr/>
            </p:nvSpPr>
            <p:spPr>
              <a:xfrm>
                <a:off x="3482" y="3240"/>
                <a:ext cx="14" cy="7"/>
              </a:xfrm>
              <a:custGeom>
                <a:avLst/>
                <a:gdLst/>
                <a:ahLst/>
                <a:cxnLst>
                  <a:cxn ang="0">
                    <a:pos x="14" y="1"/>
                  </a:cxn>
                  <a:cxn ang="0">
                    <a:pos x="12" y="0"/>
                  </a:cxn>
                  <a:cxn ang="0">
                    <a:pos x="0" y="6"/>
                  </a:cxn>
                  <a:cxn ang="0">
                    <a:pos x="8" y="6"/>
                  </a:cxn>
                  <a:cxn ang="0">
                    <a:pos x="5" y="4"/>
                  </a:cxn>
                  <a:cxn ang="0">
                    <a:pos x="11" y="5"/>
                  </a:cxn>
                  <a:cxn ang="0">
                    <a:pos x="9" y="2"/>
                  </a:cxn>
                  <a:cxn ang="0">
                    <a:pos x="14" y="1"/>
                  </a:cxn>
                </a:cxnLst>
                <a:rect l="0" t="0" r="0" b="0"/>
                <a:pathLst>
                  <a:path w="16" h="7">
                    <a:moveTo>
                      <a:pt x="16" y="1"/>
                    </a:moveTo>
                    <a:cubicBezTo>
                      <a:pt x="14" y="0"/>
                      <a:pt x="14" y="0"/>
                      <a:pt x="14" y="0"/>
                    </a:cubicBezTo>
                    <a:cubicBezTo>
                      <a:pt x="4" y="3"/>
                      <a:pt x="7" y="1"/>
                      <a:pt x="0" y="6"/>
                    </a:cubicBezTo>
                    <a:cubicBezTo>
                      <a:pt x="2" y="6"/>
                      <a:pt x="6" y="7"/>
                      <a:pt x="10" y="6"/>
                    </a:cubicBezTo>
                    <a:cubicBezTo>
                      <a:pt x="9" y="6"/>
                      <a:pt x="5" y="6"/>
                      <a:pt x="6" y="4"/>
                    </a:cubicBezTo>
                    <a:cubicBezTo>
                      <a:pt x="9" y="4"/>
                      <a:pt x="9" y="5"/>
                      <a:pt x="13" y="5"/>
                    </a:cubicBezTo>
                    <a:cubicBezTo>
                      <a:pt x="16" y="2"/>
                      <a:pt x="10" y="4"/>
                      <a:pt x="11" y="2"/>
                    </a:cubicBezTo>
                    <a:lnTo>
                      <a:pt x="16"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0" name="Freeform 656">
                <a:extLst>
                  <a:ext uri="{FF2B5EF4-FFF2-40B4-BE49-F238E27FC236}">
                    <a16:creationId xmlns:a16="http://schemas.microsoft.com/office/drawing/2014/main" xmlns="" id="{99845C8F-AAB8-422A-A4DB-4DC1754B0532}"/>
                  </a:ext>
                </a:extLst>
              </p:cNvPr>
              <p:cNvSpPr/>
              <p:nvPr/>
            </p:nvSpPr>
            <p:spPr>
              <a:xfrm>
                <a:off x="3487" y="3241"/>
                <a:ext cx="4" cy="1"/>
              </a:xfrm>
              <a:custGeom>
                <a:avLst/>
                <a:gdLst/>
                <a:ahLst/>
                <a:cxnLst>
                  <a:cxn ang="0">
                    <a:pos x="0" y="1"/>
                  </a:cxn>
                  <a:cxn ang="0">
                    <a:pos x="4" y="0"/>
                  </a:cxn>
                  <a:cxn ang="0">
                    <a:pos x="0" y="1"/>
                  </a:cxn>
                </a:cxnLst>
                <a:rect l="0" t="0" r="0" b="0"/>
                <a:pathLst>
                  <a:path w="5" h="1">
                    <a:moveTo>
                      <a:pt x="0" y="1"/>
                    </a:moveTo>
                    <a:cubicBezTo>
                      <a:pt x="5" y="0"/>
                      <a:pt x="5" y="0"/>
                      <a:pt x="5" y="0"/>
                    </a:cubicBezTo>
                    <a:cubicBezTo>
                      <a:pt x="4" y="0"/>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1" name="Freeform 657">
                <a:extLst>
                  <a:ext uri="{FF2B5EF4-FFF2-40B4-BE49-F238E27FC236}">
                    <a16:creationId xmlns:a16="http://schemas.microsoft.com/office/drawing/2014/main" xmlns="" id="{46611793-6439-4FA2-BF80-82C18CADF266}"/>
                  </a:ext>
                </a:extLst>
              </p:cNvPr>
              <p:cNvSpPr/>
              <p:nvPr/>
            </p:nvSpPr>
            <p:spPr>
              <a:xfrm>
                <a:off x="3484" y="3240"/>
                <a:ext cx="5" cy="1"/>
              </a:xfrm>
              <a:custGeom>
                <a:avLst/>
                <a:gdLst/>
                <a:ahLst/>
                <a:cxnLst>
                  <a:cxn ang="0">
                    <a:pos x="1" y="1"/>
                  </a:cxn>
                  <a:cxn ang="0">
                    <a:pos x="5" y="0"/>
                  </a:cxn>
                  <a:cxn ang="0">
                    <a:pos x="0" y="0"/>
                  </a:cxn>
                  <a:cxn ang="0">
                    <a:pos x="1" y="1"/>
                  </a:cxn>
                </a:cxnLst>
                <a:rect l="0" t="0" r="0" b="0"/>
                <a:pathLst>
                  <a:path w="6" h="1">
                    <a:moveTo>
                      <a:pt x="2" y="1"/>
                    </a:moveTo>
                    <a:cubicBezTo>
                      <a:pt x="2" y="0"/>
                      <a:pt x="6" y="0"/>
                      <a:pt x="6" y="0"/>
                    </a:cubicBezTo>
                    <a:cubicBezTo>
                      <a:pt x="0" y="0"/>
                      <a:pt x="0" y="0"/>
                      <a:pt x="0" y="0"/>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2" name="Freeform 658">
                <a:extLst>
                  <a:ext uri="{FF2B5EF4-FFF2-40B4-BE49-F238E27FC236}">
                    <a16:creationId xmlns:a16="http://schemas.microsoft.com/office/drawing/2014/main" xmlns="" id="{D87E5FBD-7657-40E7-94A1-308C9D90263D}"/>
                  </a:ext>
                </a:extLst>
              </p:cNvPr>
              <p:cNvSpPr/>
              <p:nvPr/>
            </p:nvSpPr>
            <p:spPr>
              <a:xfrm>
                <a:off x="3484" y="3237"/>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1"/>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3" name="Freeform 659">
                <a:extLst>
                  <a:ext uri="{FF2B5EF4-FFF2-40B4-BE49-F238E27FC236}">
                    <a16:creationId xmlns:a16="http://schemas.microsoft.com/office/drawing/2014/main" xmlns="" id="{59B6AC32-76C8-48EA-9DBA-55FE3B1BD9CD}"/>
                  </a:ext>
                </a:extLst>
              </p:cNvPr>
              <p:cNvSpPr/>
              <p:nvPr/>
            </p:nvSpPr>
            <p:spPr>
              <a:xfrm>
                <a:off x="3482" y="3235"/>
                <a:ext cx="11" cy="4"/>
              </a:xfrm>
              <a:custGeom>
                <a:avLst/>
                <a:gdLst/>
                <a:ahLst/>
                <a:cxnLst>
                  <a:cxn ang="0">
                    <a:pos x="2" y="1"/>
                  </a:cxn>
                  <a:cxn ang="0">
                    <a:pos x="2" y="2"/>
                  </a:cxn>
                  <a:cxn ang="0">
                    <a:pos x="2" y="2"/>
                  </a:cxn>
                  <a:cxn ang="0">
                    <a:pos x="8" y="2"/>
                  </a:cxn>
                  <a:cxn ang="0">
                    <a:pos x="8" y="4"/>
                  </a:cxn>
                  <a:cxn ang="0">
                    <a:pos x="11" y="2"/>
                  </a:cxn>
                  <a:cxn ang="0">
                    <a:pos x="2" y="1"/>
                  </a:cxn>
                </a:cxnLst>
                <a:rect l="0" t="0" r="0" b="0"/>
                <a:pathLst>
                  <a:path w="12" h="4">
                    <a:moveTo>
                      <a:pt x="3" y="1"/>
                    </a:moveTo>
                    <a:cubicBezTo>
                      <a:pt x="0" y="2"/>
                      <a:pt x="2" y="2"/>
                      <a:pt x="3" y="2"/>
                    </a:cubicBezTo>
                    <a:cubicBezTo>
                      <a:pt x="3" y="2"/>
                      <a:pt x="3" y="2"/>
                      <a:pt x="3" y="2"/>
                    </a:cubicBezTo>
                    <a:cubicBezTo>
                      <a:pt x="5" y="1"/>
                      <a:pt x="10" y="1"/>
                      <a:pt x="9" y="2"/>
                    </a:cubicBezTo>
                    <a:cubicBezTo>
                      <a:pt x="10" y="3"/>
                      <a:pt x="6" y="4"/>
                      <a:pt x="9" y="4"/>
                    </a:cubicBezTo>
                    <a:cubicBezTo>
                      <a:pt x="12" y="2"/>
                      <a:pt x="12" y="2"/>
                      <a:pt x="12" y="2"/>
                    </a:cubicBezTo>
                    <a:cubicBezTo>
                      <a:pt x="12" y="0"/>
                      <a:pt x="5" y="1"/>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4" name="Freeform 660">
                <a:extLst>
                  <a:ext uri="{FF2B5EF4-FFF2-40B4-BE49-F238E27FC236}">
                    <a16:creationId xmlns:a16="http://schemas.microsoft.com/office/drawing/2014/main" xmlns="" id="{9C036E0F-2124-4D11-B828-5AF6E4528628}"/>
                  </a:ext>
                </a:extLst>
              </p:cNvPr>
              <p:cNvSpPr/>
              <p:nvPr/>
            </p:nvSpPr>
            <p:spPr>
              <a:xfrm>
                <a:off x="3486" y="3238"/>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5" name="Freeform 661">
                <a:extLst>
                  <a:ext uri="{FF2B5EF4-FFF2-40B4-BE49-F238E27FC236}">
                    <a16:creationId xmlns:a16="http://schemas.microsoft.com/office/drawing/2014/main" xmlns="" id="{40D84039-B604-42B4-84DF-3CEE63118752}"/>
                  </a:ext>
                </a:extLst>
              </p:cNvPr>
              <p:cNvSpPr/>
              <p:nvPr/>
            </p:nvSpPr>
            <p:spPr>
              <a:xfrm>
                <a:off x="3486" y="3240"/>
                <a:ext cx="2" cy="0"/>
              </a:xfrm>
              <a:custGeom>
                <a:avLst/>
                <a:gdLst/>
                <a:ahLst/>
                <a:cxnLst>
                  <a:cxn ang="0">
                    <a:pos x="0" y="0"/>
                  </a:cxn>
                  <a:cxn ang="0">
                    <a:pos x="1" y="0"/>
                  </a:cxn>
                  <a:cxn ang="0">
                    <a:pos x="2" y="0"/>
                  </a:cxn>
                  <a:cxn ang="0">
                    <a:pos x="0" y="0"/>
                  </a:cxn>
                </a:cxnLst>
                <a:rect l="0" t="0" r="0" b="0"/>
                <a:pathLst>
                  <a:path w="2" h="1">
                    <a:moveTo>
                      <a:pt x="0" y="0"/>
                    </a:moveTo>
                    <a:lnTo>
                      <a:pt x="1" y="0"/>
                    </a:lnTo>
                    <a:lnTo>
                      <a:pt x="2"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6" name="Freeform 662">
                <a:extLst>
                  <a:ext uri="{FF2B5EF4-FFF2-40B4-BE49-F238E27FC236}">
                    <a16:creationId xmlns:a16="http://schemas.microsoft.com/office/drawing/2014/main" xmlns="" id="{A20E1825-8F6D-4268-BA4E-3190C814A2B2}"/>
                  </a:ext>
                </a:extLst>
              </p:cNvPr>
              <p:cNvSpPr/>
              <p:nvPr/>
            </p:nvSpPr>
            <p:spPr>
              <a:xfrm>
                <a:off x="3483" y="3230"/>
                <a:ext cx="11" cy="5"/>
              </a:xfrm>
              <a:custGeom>
                <a:avLst/>
                <a:gdLst/>
                <a:ahLst/>
                <a:cxnLst>
                  <a:cxn ang="0">
                    <a:pos x="0" y="2"/>
                  </a:cxn>
                  <a:cxn ang="0">
                    <a:pos x="4" y="4"/>
                  </a:cxn>
                  <a:cxn ang="0">
                    <a:pos x="11" y="1"/>
                  </a:cxn>
                  <a:cxn ang="0">
                    <a:pos x="9" y="0"/>
                  </a:cxn>
                  <a:cxn ang="0">
                    <a:pos x="0" y="2"/>
                  </a:cxn>
                </a:cxnLst>
                <a:rect l="0" t="0" r="0" b="0"/>
                <a:pathLst>
                  <a:path w="13" h="6">
                    <a:moveTo>
                      <a:pt x="1" y="3"/>
                    </a:moveTo>
                    <a:cubicBezTo>
                      <a:pt x="7" y="2"/>
                      <a:pt x="0" y="6"/>
                      <a:pt x="5" y="5"/>
                    </a:cubicBezTo>
                    <a:cubicBezTo>
                      <a:pt x="5" y="4"/>
                      <a:pt x="9" y="2"/>
                      <a:pt x="13" y="2"/>
                    </a:cubicBezTo>
                    <a:cubicBezTo>
                      <a:pt x="11" y="1"/>
                      <a:pt x="11" y="1"/>
                      <a:pt x="11" y="1"/>
                    </a:cubicBezTo>
                    <a:cubicBezTo>
                      <a:pt x="8" y="0"/>
                      <a:pt x="3" y="2"/>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7" name="Freeform 663">
                <a:extLst>
                  <a:ext uri="{FF2B5EF4-FFF2-40B4-BE49-F238E27FC236}">
                    <a16:creationId xmlns:a16="http://schemas.microsoft.com/office/drawing/2014/main" xmlns="" id="{65C9C90F-1095-45C8-8EBB-07EC052BFBC0}"/>
                  </a:ext>
                </a:extLst>
              </p:cNvPr>
              <p:cNvSpPr/>
              <p:nvPr/>
            </p:nvSpPr>
            <p:spPr>
              <a:xfrm>
                <a:off x="3496" y="3228"/>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8" name="Freeform 664">
                <a:extLst>
                  <a:ext uri="{FF2B5EF4-FFF2-40B4-BE49-F238E27FC236}">
                    <a16:creationId xmlns:a16="http://schemas.microsoft.com/office/drawing/2014/main" xmlns="" id="{C305EC51-9A6C-495C-983C-2850693FF0FA}"/>
                  </a:ext>
                </a:extLst>
              </p:cNvPr>
              <p:cNvSpPr/>
              <p:nvPr/>
            </p:nvSpPr>
            <p:spPr>
              <a:xfrm>
                <a:off x="3486" y="3222"/>
                <a:ext cx="14" cy="8"/>
              </a:xfrm>
              <a:custGeom>
                <a:avLst/>
                <a:gdLst/>
                <a:ahLst/>
                <a:cxnLst>
                  <a:cxn ang="0">
                    <a:pos x="0" y="0"/>
                  </a:cxn>
                  <a:cxn ang="0">
                    <a:pos x="7" y="2"/>
                  </a:cxn>
                  <a:cxn ang="0">
                    <a:pos x="2" y="2"/>
                  </a:cxn>
                  <a:cxn ang="0">
                    <a:pos x="5" y="5"/>
                  </a:cxn>
                  <a:cxn ang="0">
                    <a:pos x="0" y="4"/>
                  </a:cxn>
                  <a:cxn ang="0">
                    <a:pos x="5" y="6"/>
                  </a:cxn>
                  <a:cxn ang="0">
                    <a:pos x="1" y="8"/>
                  </a:cxn>
                  <a:cxn ang="0">
                    <a:pos x="7" y="7"/>
                  </a:cxn>
                  <a:cxn ang="0">
                    <a:pos x="7" y="5"/>
                  </a:cxn>
                  <a:cxn ang="0">
                    <a:pos x="10" y="5"/>
                  </a:cxn>
                  <a:cxn ang="0">
                    <a:pos x="14" y="1"/>
                  </a:cxn>
                  <a:cxn ang="0">
                    <a:pos x="0" y="0"/>
                  </a:cxn>
                </a:cxnLst>
                <a:rect l="0" t="0" r="0" b="0"/>
                <a:pathLst>
                  <a:path w="16" h="9">
                    <a:moveTo>
                      <a:pt x="1" y="1"/>
                    </a:moveTo>
                    <a:cubicBezTo>
                      <a:pt x="8" y="3"/>
                      <a:pt x="8" y="3"/>
                      <a:pt x="8" y="3"/>
                    </a:cubicBezTo>
                    <a:cubicBezTo>
                      <a:pt x="6" y="3"/>
                      <a:pt x="4" y="4"/>
                      <a:pt x="3" y="3"/>
                    </a:cubicBezTo>
                    <a:cubicBezTo>
                      <a:pt x="2" y="5"/>
                      <a:pt x="6" y="4"/>
                      <a:pt x="6" y="6"/>
                    </a:cubicBezTo>
                    <a:cubicBezTo>
                      <a:pt x="0" y="7"/>
                      <a:pt x="5" y="3"/>
                      <a:pt x="0" y="5"/>
                    </a:cubicBezTo>
                    <a:cubicBezTo>
                      <a:pt x="0" y="6"/>
                      <a:pt x="1" y="7"/>
                      <a:pt x="6" y="7"/>
                    </a:cubicBezTo>
                    <a:cubicBezTo>
                      <a:pt x="2" y="9"/>
                      <a:pt x="2" y="9"/>
                      <a:pt x="2" y="9"/>
                    </a:cubicBezTo>
                    <a:cubicBezTo>
                      <a:pt x="9" y="8"/>
                      <a:pt x="9" y="8"/>
                      <a:pt x="9" y="8"/>
                    </a:cubicBezTo>
                    <a:cubicBezTo>
                      <a:pt x="10" y="7"/>
                      <a:pt x="3" y="7"/>
                      <a:pt x="8" y="6"/>
                    </a:cubicBezTo>
                    <a:cubicBezTo>
                      <a:pt x="11" y="6"/>
                      <a:pt x="11" y="6"/>
                      <a:pt x="12" y="6"/>
                    </a:cubicBezTo>
                    <a:cubicBezTo>
                      <a:pt x="11" y="6"/>
                      <a:pt x="16" y="3"/>
                      <a:pt x="16" y="2"/>
                    </a:cubicBezTo>
                    <a:cubicBezTo>
                      <a:pt x="15" y="0"/>
                      <a:pt x="4" y="2"/>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89" name="Freeform 665">
                <a:extLst>
                  <a:ext uri="{FF2B5EF4-FFF2-40B4-BE49-F238E27FC236}">
                    <a16:creationId xmlns:a16="http://schemas.microsoft.com/office/drawing/2014/main" xmlns="" id="{17AB8A1D-A7EE-4178-93C8-E8F368E3CBA0}"/>
                  </a:ext>
                </a:extLst>
              </p:cNvPr>
              <p:cNvSpPr/>
              <p:nvPr/>
            </p:nvSpPr>
            <p:spPr>
              <a:xfrm>
                <a:off x="3492" y="3222"/>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0" name="Freeform 666">
                <a:extLst>
                  <a:ext uri="{FF2B5EF4-FFF2-40B4-BE49-F238E27FC236}">
                    <a16:creationId xmlns:a16="http://schemas.microsoft.com/office/drawing/2014/main" xmlns="" id="{A338FD59-7C99-428F-BF95-A026C4495A44}"/>
                  </a:ext>
                </a:extLst>
              </p:cNvPr>
              <p:cNvSpPr/>
              <p:nvPr/>
            </p:nvSpPr>
            <p:spPr>
              <a:xfrm>
                <a:off x="3485" y="3215"/>
                <a:ext cx="15" cy="7"/>
              </a:xfrm>
              <a:custGeom>
                <a:avLst/>
                <a:gdLst/>
                <a:ahLst/>
                <a:cxnLst>
                  <a:cxn ang="0">
                    <a:pos x="0" y="5"/>
                  </a:cxn>
                  <a:cxn ang="0">
                    <a:pos x="4" y="6"/>
                  </a:cxn>
                  <a:cxn ang="0">
                    <a:pos x="1" y="7"/>
                  </a:cxn>
                  <a:cxn ang="0">
                    <a:pos x="6" y="7"/>
                  </a:cxn>
                  <a:cxn ang="0">
                    <a:pos x="3" y="4"/>
                  </a:cxn>
                  <a:cxn ang="0">
                    <a:pos x="11" y="2"/>
                  </a:cxn>
                  <a:cxn ang="0">
                    <a:pos x="9" y="4"/>
                  </a:cxn>
                  <a:cxn ang="0">
                    <a:pos x="7" y="0"/>
                  </a:cxn>
                  <a:cxn ang="0">
                    <a:pos x="6" y="1"/>
                  </a:cxn>
                  <a:cxn ang="0">
                    <a:pos x="4" y="0"/>
                  </a:cxn>
                  <a:cxn ang="0">
                    <a:pos x="0" y="5"/>
                  </a:cxn>
                </a:cxnLst>
                <a:rect l="0" t="0" r="0" b="0"/>
                <a:pathLst>
                  <a:path w="17" h="8">
                    <a:moveTo>
                      <a:pt x="0" y="6"/>
                    </a:moveTo>
                    <a:cubicBezTo>
                      <a:pt x="5" y="7"/>
                      <a:pt x="5" y="7"/>
                      <a:pt x="5" y="7"/>
                    </a:cubicBezTo>
                    <a:cubicBezTo>
                      <a:pt x="4" y="7"/>
                      <a:pt x="3" y="8"/>
                      <a:pt x="2" y="8"/>
                    </a:cubicBezTo>
                    <a:cubicBezTo>
                      <a:pt x="3" y="8"/>
                      <a:pt x="6" y="8"/>
                      <a:pt x="7" y="8"/>
                    </a:cubicBezTo>
                    <a:cubicBezTo>
                      <a:pt x="13" y="6"/>
                      <a:pt x="5" y="6"/>
                      <a:pt x="4" y="5"/>
                    </a:cubicBezTo>
                    <a:cubicBezTo>
                      <a:pt x="6" y="2"/>
                      <a:pt x="7" y="5"/>
                      <a:pt x="13" y="3"/>
                    </a:cubicBezTo>
                    <a:cubicBezTo>
                      <a:pt x="13" y="4"/>
                      <a:pt x="11" y="4"/>
                      <a:pt x="11" y="5"/>
                    </a:cubicBezTo>
                    <a:cubicBezTo>
                      <a:pt x="17" y="3"/>
                      <a:pt x="11" y="1"/>
                      <a:pt x="9" y="0"/>
                    </a:cubicBezTo>
                    <a:cubicBezTo>
                      <a:pt x="9" y="1"/>
                      <a:pt x="7" y="1"/>
                      <a:pt x="7" y="2"/>
                    </a:cubicBezTo>
                    <a:cubicBezTo>
                      <a:pt x="5" y="1"/>
                      <a:pt x="5" y="1"/>
                      <a:pt x="5" y="1"/>
                    </a:cubicBezTo>
                    <a:cubicBezTo>
                      <a:pt x="1" y="2"/>
                      <a:pt x="0" y="3"/>
                      <a:pt x="0" y="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1" name="Freeform 667">
                <a:extLst>
                  <a:ext uri="{FF2B5EF4-FFF2-40B4-BE49-F238E27FC236}">
                    <a16:creationId xmlns:a16="http://schemas.microsoft.com/office/drawing/2014/main" xmlns="" id="{9CEFC9CE-F13C-4EE9-A5B6-C53407277A69}"/>
                  </a:ext>
                </a:extLst>
              </p:cNvPr>
              <p:cNvSpPr/>
              <p:nvPr/>
            </p:nvSpPr>
            <p:spPr>
              <a:xfrm>
                <a:off x="3484" y="3222"/>
                <a:ext cx="3" cy="0"/>
              </a:xfrm>
              <a:custGeom>
                <a:avLst/>
                <a:gdLst/>
                <a:ahLst/>
                <a:cxnLst>
                  <a:cxn ang="0">
                    <a:pos x="2" y="0"/>
                  </a:cxn>
                  <a:cxn ang="0">
                    <a:pos x="3" y="0"/>
                  </a:cxn>
                  <a:cxn ang="0">
                    <a:pos x="2" y="0"/>
                  </a:cxn>
                </a:cxnLst>
                <a:rect l="0" t="0" r="0" b="0"/>
                <a:pathLst>
                  <a:path w="3" h="1">
                    <a:moveTo>
                      <a:pt x="2" y="1"/>
                    </a:moveTo>
                    <a:cubicBezTo>
                      <a:pt x="1" y="0"/>
                      <a:pt x="2" y="0"/>
                      <a:pt x="3" y="0"/>
                    </a:cubicBezTo>
                    <a:cubicBezTo>
                      <a:pt x="1" y="0"/>
                      <a:pt x="0"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2" name="Freeform 668">
                <a:extLst>
                  <a:ext uri="{FF2B5EF4-FFF2-40B4-BE49-F238E27FC236}">
                    <a16:creationId xmlns:a16="http://schemas.microsoft.com/office/drawing/2014/main" xmlns="" id="{F936E536-DFAD-499C-B2F2-24E66F32EEC8}"/>
                  </a:ext>
                </a:extLst>
              </p:cNvPr>
              <p:cNvSpPr/>
              <p:nvPr/>
            </p:nvSpPr>
            <p:spPr>
              <a:xfrm>
                <a:off x="3493" y="3215"/>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3" name="Freeform 669">
                <a:extLst>
                  <a:ext uri="{FF2B5EF4-FFF2-40B4-BE49-F238E27FC236}">
                    <a16:creationId xmlns:a16="http://schemas.microsoft.com/office/drawing/2014/main" xmlns="" id="{EC540A3B-54B3-4800-A77F-BB68794A9E0B}"/>
                  </a:ext>
                </a:extLst>
              </p:cNvPr>
              <p:cNvSpPr/>
              <p:nvPr/>
            </p:nvSpPr>
            <p:spPr>
              <a:xfrm>
                <a:off x="3485" y="3215"/>
                <a:ext cx="2" cy="1"/>
              </a:xfrm>
              <a:custGeom>
                <a:avLst/>
                <a:gdLst/>
                <a:ahLst/>
                <a:cxnLst>
                  <a:cxn ang="0">
                    <a:pos x="1" y="1"/>
                  </a:cxn>
                  <a:cxn ang="0">
                    <a:pos x="2" y="0"/>
                  </a:cxn>
                  <a:cxn ang="0">
                    <a:pos x="0" y="0"/>
                  </a:cxn>
                  <a:cxn ang="0">
                    <a:pos x="1" y="1"/>
                  </a:cxn>
                </a:cxnLst>
                <a:rect l="0" t="0" r="0" b="0"/>
                <a:pathLst>
                  <a:path w="3" h="2">
                    <a:moveTo>
                      <a:pt x="2" y="2"/>
                    </a:moveTo>
                    <a:cubicBezTo>
                      <a:pt x="3" y="0"/>
                      <a:pt x="3" y="0"/>
                      <a:pt x="3" y="0"/>
                    </a:cubicBezTo>
                    <a:cubicBezTo>
                      <a:pt x="0" y="1"/>
                      <a:pt x="0" y="1"/>
                      <a:pt x="0" y="1"/>
                    </a:cubicBezTo>
                    <a:cubicBezTo>
                      <a:pt x="0" y="1"/>
                      <a:pt x="1" y="2"/>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4" name="Freeform 670">
                <a:extLst>
                  <a:ext uri="{FF2B5EF4-FFF2-40B4-BE49-F238E27FC236}">
                    <a16:creationId xmlns:a16="http://schemas.microsoft.com/office/drawing/2014/main" xmlns="" id="{B135F41F-D4B3-4801-B3A7-10B7FEF780FA}"/>
                  </a:ext>
                </a:extLst>
              </p:cNvPr>
              <p:cNvSpPr/>
              <p:nvPr/>
            </p:nvSpPr>
            <p:spPr>
              <a:xfrm>
                <a:off x="3481" y="3172"/>
                <a:ext cx="16" cy="43"/>
              </a:xfrm>
              <a:custGeom>
                <a:avLst/>
                <a:gdLst/>
                <a:ahLst/>
                <a:cxnLst>
                  <a:cxn ang="0">
                    <a:pos x="14" y="1"/>
                  </a:cxn>
                  <a:cxn ang="0">
                    <a:pos x="11" y="2"/>
                  </a:cxn>
                  <a:cxn ang="0">
                    <a:pos x="7" y="0"/>
                  </a:cxn>
                  <a:cxn ang="0">
                    <a:pos x="1" y="0"/>
                  </a:cxn>
                  <a:cxn ang="0">
                    <a:pos x="4" y="3"/>
                  </a:cxn>
                  <a:cxn ang="0">
                    <a:pos x="1" y="3"/>
                  </a:cxn>
                  <a:cxn ang="0">
                    <a:pos x="2" y="10"/>
                  </a:cxn>
                  <a:cxn ang="0">
                    <a:pos x="4" y="14"/>
                  </a:cxn>
                  <a:cxn ang="0">
                    <a:pos x="2" y="32"/>
                  </a:cxn>
                  <a:cxn ang="0">
                    <a:pos x="7" y="33"/>
                  </a:cxn>
                  <a:cxn ang="0">
                    <a:pos x="4" y="34"/>
                  </a:cxn>
                  <a:cxn ang="0">
                    <a:pos x="4" y="33"/>
                  </a:cxn>
                  <a:cxn ang="0">
                    <a:pos x="3" y="38"/>
                  </a:cxn>
                  <a:cxn ang="0">
                    <a:pos x="10" y="38"/>
                  </a:cxn>
                  <a:cxn ang="0">
                    <a:pos x="3" y="41"/>
                  </a:cxn>
                  <a:cxn ang="0">
                    <a:pos x="7" y="42"/>
                  </a:cxn>
                  <a:cxn ang="0">
                    <a:pos x="11" y="40"/>
                  </a:cxn>
                  <a:cxn ang="0">
                    <a:pos x="14" y="41"/>
                  </a:cxn>
                  <a:cxn ang="0">
                    <a:pos x="6" y="30"/>
                  </a:cxn>
                  <a:cxn ang="0">
                    <a:pos x="10" y="30"/>
                  </a:cxn>
                  <a:cxn ang="0">
                    <a:pos x="12" y="24"/>
                  </a:cxn>
                  <a:cxn ang="0">
                    <a:pos x="7" y="21"/>
                  </a:cxn>
                  <a:cxn ang="0">
                    <a:pos x="9" y="19"/>
                  </a:cxn>
                  <a:cxn ang="0">
                    <a:pos x="7" y="19"/>
                  </a:cxn>
                  <a:cxn ang="0">
                    <a:pos x="10" y="18"/>
                  </a:cxn>
                  <a:cxn ang="0">
                    <a:pos x="4" y="17"/>
                  </a:cxn>
                  <a:cxn ang="0">
                    <a:pos x="13" y="13"/>
                  </a:cxn>
                  <a:cxn ang="0">
                    <a:pos x="10" y="13"/>
                  </a:cxn>
                  <a:cxn ang="0">
                    <a:pos x="6" y="12"/>
                  </a:cxn>
                  <a:cxn ang="0">
                    <a:pos x="12" y="12"/>
                  </a:cxn>
                  <a:cxn ang="0">
                    <a:pos x="9" y="8"/>
                  </a:cxn>
                  <a:cxn ang="0">
                    <a:pos x="5" y="9"/>
                  </a:cxn>
                  <a:cxn ang="0">
                    <a:pos x="8" y="5"/>
                  </a:cxn>
                  <a:cxn ang="0">
                    <a:pos x="13" y="6"/>
                  </a:cxn>
                  <a:cxn ang="0">
                    <a:pos x="16" y="6"/>
                  </a:cxn>
                  <a:cxn ang="0">
                    <a:pos x="9" y="2"/>
                  </a:cxn>
                  <a:cxn ang="0">
                    <a:pos x="14" y="1"/>
                  </a:cxn>
                </a:cxnLst>
                <a:rect l="0" t="0" r="0" b="0"/>
                <a:pathLst>
                  <a:path w="19" h="50">
                    <a:moveTo>
                      <a:pt x="17" y="2"/>
                    </a:moveTo>
                    <a:cubicBezTo>
                      <a:pt x="15" y="2"/>
                      <a:pt x="13" y="2"/>
                      <a:pt x="14" y="3"/>
                    </a:cubicBezTo>
                    <a:cubicBezTo>
                      <a:pt x="11" y="3"/>
                      <a:pt x="11" y="1"/>
                      <a:pt x="9" y="1"/>
                    </a:cubicBezTo>
                    <a:cubicBezTo>
                      <a:pt x="7" y="2"/>
                      <a:pt x="6" y="0"/>
                      <a:pt x="2" y="0"/>
                    </a:cubicBezTo>
                    <a:cubicBezTo>
                      <a:pt x="2" y="2"/>
                      <a:pt x="6" y="3"/>
                      <a:pt x="5" y="4"/>
                    </a:cubicBezTo>
                    <a:cubicBezTo>
                      <a:pt x="2" y="4"/>
                      <a:pt x="2" y="4"/>
                      <a:pt x="2" y="4"/>
                    </a:cubicBezTo>
                    <a:cubicBezTo>
                      <a:pt x="4" y="6"/>
                      <a:pt x="6" y="10"/>
                      <a:pt x="3" y="12"/>
                    </a:cubicBezTo>
                    <a:cubicBezTo>
                      <a:pt x="2" y="13"/>
                      <a:pt x="4" y="15"/>
                      <a:pt x="5" y="17"/>
                    </a:cubicBezTo>
                    <a:cubicBezTo>
                      <a:pt x="3" y="24"/>
                      <a:pt x="6" y="31"/>
                      <a:pt x="3" y="38"/>
                    </a:cubicBezTo>
                    <a:cubicBezTo>
                      <a:pt x="9" y="39"/>
                      <a:pt x="9" y="39"/>
                      <a:pt x="9" y="39"/>
                    </a:cubicBezTo>
                    <a:cubicBezTo>
                      <a:pt x="6" y="39"/>
                      <a:pt x="9" y="40"/>
                      <a:pt x="5" y="40"/>
                    </a:cubicBezTo>
                    <a:cubicBezTo>
                      <a:pt x="6" y="40"/>
                      <a:pt x="5" y="39"/>
                      <a:pt x="5" y="39"/>
                    </a:cubicBezTo>
                    <a:cubicBezTo>
                      <a:pt x="0" y="41"/>
                      <a:pt x="6" y="43"/>
                      <a:pt x="4" y="45"/>
                    </a:cubicBezTo>
                    <a:cubicBezTo>
                      <a:pt x="5" y="45"/>
                      <a:pt x="11" y="44"/>
                      <a:pt x="12" y="45"/>
                    </a:cubicBezTo>
                    <a:cubicBezTo>
                      <a:pt x="5" y="45"/>
                      <a:pt x="12" y="47"/>
                      <a:pt x="4" y="48"/>
                    </a:cubicBezTo>
                    <a:cubicBezTo>
                      <a:pt x="2" y="50"/>
                      <a:pt x="10" y="47"/>
                      <a:pt x="9" y="49"/>
                    </a:cubicBezTo>
                    <a:cubicBezTo>
                      <a:pt x="13" y="49"/>
                      <a:pt x="11" y="47"/>
                      <a:pt x="14" y="47"/>
                    </a:cubicBezTo>
                    <a:cubicBezTo>
                      <a:pt x="18" y="47"/>
                      <a:pt x="13" y="49"/>
                      <a:pt x="17" y="48"/>
                    </a:cubicBezTo>
                    <a:cubicBezTo>
                      <a:pt x="19" y="45"/>
                      <a:pt x="10" y="40"/>
                      <a:pt x="8" y="36"/>
                    </a:cubicBezTo>
                    <a:cubicBezTo>
                      <a:pt x="12" y="36"/>
                      <a:pt x="12" y="36"/>
                      <a:pt x="12" y="36"/>
                    </a:cubicBezTo>
                    <a:cubicBezTo>
                      <a:pt x="9" y="34"/>
                      <a:pt x="9" y="30"/>
                      <a:pt x="15" y="28"/>
                    </a:cubicBezTo>
                    <a:cubicBezTo>
                      <a:pt x="11" y="28"/>
                      <a:pt x="17" y="25"/>
                      <a:pt x="9" y="25"/>
                    </a:cubicBezTo>
                    <a:cubicBezTo>
                      <a:pt x="11" y="24"/>
                      <a:pt x="10" y="24"/>
                      <a:pt x="11" y="23"/>
                    </a:cubicBezTo>
                    <a:cubicBezTo>
                      <a:pt x="9" y="23"/>
                      <a:pt x="9" y="23"/>
                      <a:pt x="9" y="23"/>
                    </a:cubicBezTo>
                    <a:cubicBezTo>
                      <a:pt x="9" y="22"/>
                      <a:pt x="13" y="22"/>
                      <a:pt x="13" y="21"/>
                    </a:cubicBezTo>
                    <a:cubicBezTo>
                      <a:pt x="9" y="21"/>
                      <a:pt x="8" y="20"/>
                      <a:pt x="5" y="20"/>
                    </a:cubicBezTo>
                    <a:cubicBezTo>
                      <a:pt x="9" y="18"/>
                      <a:pt x="13" y="17"/>
                      <a:pt x="16" y="16"/>
                    </a:cubicBezTo>
                    <a:cubicBezTo>
                      <a:pt x="12" y="16"/>
                      <a:pt x="12" y="16"/>
                      <a:pt x="12" y="16"/>
                    </a:cubicBezTo>
                    <a:cubicBezTo>
                      <a:pt x="13" y="15"/>
                      <a:pt x="10" y="15"/>
                      <a:pt x="8" y="15"/>
                    </a:cubicBezTo>
                    <a:cubicBezTo>
                      <a:pt x="8" y="14"/>
                      <a:pt x="13" y="14"/>
                      <a:pt x="15" y="14"/>
                    </a:cubicBezTo>
                    <a:cubicBezTo>
                      <a:pt x="17" y="13"/>
                      <a:pt x="8" y="11"/>
                      <a:pt x="11" y="10"/>
                    </a:cubicBezTo>
                    <a:cubicBezTo>
                      <a:pt x="7" y="11"/>
                      <a:pt x="7" y="11"/>
                      <a:pt x="7" y="11"/>
                    </a:cubicBezTo>
                    <a:cubicBezTo>
                      <a:pt x="7" y="9"/>
                      <a:pt x="11" y="8"/>
                      <a:pt x="10" y="6"/>
                    </a:cubicBezTo>
                    <a:cubicBezTo>
                      <a:pt x="15" y="5"/>
                      <a:pt x="14" y="7"/>
                      <a:pt x="16" y="8"/>
                    </a:cubicBezTo>
                    <a:cubicBezTo>
                      <a:pt x="17" y="8"/>
                      <a:pt x="18" y="7"/>
                      <a:pt x="19" y="7"/>
                    </a:cubicBezTo>
                    <a:cubicBezTo>
                      <a:pt x="17" y="6"/>
                      <a:pt x="13" y="4"/>
                      <a:pt x="11" y="3"/>
                    </a:cubicBezTo>
                    <a:cubicBezTo>
                      <a:pt x="17" y="5"/>
                      <a:pt x="17" y="2"/>
                      <a:pt x="17"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5" name="Freeform 671">
                <a:extLst>
                  <a:ext uri="{FF2B5EF4-FFF2-40B4-BE49-F238E27FC236}">
                    <a16:creationId xmlns:a16="http://schemas.microsoft.com/office/drawing/2014/main" xmlns="" id="{9886226C-F4A4-476D-B705-4690700DE277}"/>
                  </a:ext>
                </a:extLst>
              </p:cNvPr>
              <p:cNvSpPr/>
              <p:nvPr/>
            </p:nvSpPr>
            <p:spPr>
              <a:xfrm>
                <a:off x="3497" y="3178"/>
                <a:ext cx="2" cy="0"/>
              </a:xfrm>
              <a:custGeom>
                <a:avLst/>
                <a:gdLst/>
                <a:ahLst/>
                <a:cxnLst>
                  <a:cxn ang="0">
                    <a:pos x="0" y="0"/>
                  </a:cxn>
                  <a:cxn ang="0">
                    <a:pos x="2" y="0"/>
                  </a:cxn>
                  <a:cxn ang="0">
                    <a:pos x="2" y="0"/>
                  </a:cxn>
                  <a:cxn ang="0">
                    <a:pos x="0" y="0"/>
                  </a:cxn>
                </a:cxnLst>
                <a:rect l="0" t="0" r="0" b="0"/>
                <a:pathLst>
                  <a:path w="2" h="1">
                    <a:moveTo>
                      <a:pt x="0" y="0"/>
                    </a:moveTo>
                    <a:cubicBezTo>
                      <a:pt x="2" y="1"/>
                      <a:pt x="2" y="1"/>
                      <a:pt x="2" y="1"/>
                    </a:cubicBezTo>
                    <a:cubicBezTo>
                      <a:pt x="2" y="1"/>
                      <a:pt x="2" y="0"/>
                      <a:pt x="2"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6" name="Freeform 672">
                <a:extLst>
                  <a:ext uri="{FF2B5EF4-FFF2-40B4-BE49-F238E27FC236}">
                    <a16:creationId xmlns:a16="http://schemas.microsoft.com/office/drawing/2014/main" xmlns="" id="{DCC80DDC-4E91-414F-A66E-595891471A34}"/>
                  </a:ext>
                </a:extLst>
              </p:cNvPr>
              <p:cNvSpPr/>
              <p:nvPr/>
            </p:nvSpPr>
            <p:spPr>
              <a:xfrm>
                <a:off x="3495" y="3173"/>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7" name="Freeform 673">
                <a:extLst>
                  <a:ext uri="{FF2B5EF4-FFF2-40B4-BE49-F238E27FC236}">
                    <a16:creationId xmlns:a16="http://schemas.microsoft.com/office/drawing/2014/main" xmlns="" id="{FD6A3623-D59F-4CB7-95BD-E774A2F79390}"/>
                  </a:ext>
                </a:extLst>
              </p:cNvPr>
              <p:cNvSpPr/>
              <p:nvPr/>
            </p:nvSpPr>
            <p:spPr>
              <a:xfrm>
                <a:off x="3483" y="3181"/>
                <a:ext cx="1" cy="1"/>
              </a:xfrm>
              <a:custGeom>
                <a:avLst/>
                <a:gdLst/>
                <a:ahLst/>
                <a:cxnLst>
                  <a:cxn ang="0">
                    <a:pos x="0" y="1"/>
                  </a:cxn>
                  <a:cxn ang="0">
                    <a:pos x="0" y="1"/>
                  </a:cxn>
                  <a:cxn ang="0">
                    <a:pos x="1" y="0"/>
                  </a:cxn>
                  <a:cxn ang="0">
                    <a:pos x="0" y="1"/>
                  </a:cxn>
                </a:cxnLst>
                <a:rect l="0" t="0" r="0" b="0"/>
                <a:pathLst>
                  <a:path w="1" h="1">
                    <a:moveTo>
                      <a:pt x="0" y="1"/>
                    </a:moveTo>
                    <a:lnTo>
                      <a:pt x="0" y="1"/>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8" name="Freeform 674">
                <a:extLst>
                  <a:ext uri="{FF2B5EF4-FFF2-40B4-BE49-F238E27FC236}">
                    <a16:creationId xmlns:a16="http://schemas.microsoft.com/office/drawing/2014/main" xmlns="" id="{96FC6AE6-19B1-4822-AB62-4F6C1BBBD368}"/>
                  </a:ext>
                </a:extLst>
              </p:cNvPr>
              <p:cNvSpPr/>
              <p:nvPr/>
            </p:nvSpPr>
            <p:spPr>
              <a:xfrm>
                <a:off x="3494" y="3184"/>
                <a:ext cx="4" cy="1"/>
              </a:xfrm>
              <a:custGeom>
                <a:avLst/>
                <a:gdLst/>
                <a:ahLst/>
                <a:cxnLst>
                  <a:cxn ang="0">
                    <a:pos x="4" y="0"/>
                  </a:cxn>
                  <a:cxn ang="0">
                    <a:pos x="0" y="1"/>
                  </a:cxn>
                  <a:cxn ang="0">
                    <a:pos x="4" y="0"/>
                  </a:cxn>
                </a:cxnLst>
                <a:rect l="0" t="0" r="0" b="0"/>
                <a:pathLst>
                  <a:path w="4" h="2">
                    <a:moveTo>
                      <a:pt x="4" y="0"/>
                    </a:moveTo>
                    <a:cubicBezTo>
                      <a:pt x="0" y="2"/>
                      <a:pt x="0" y="2"/>
                      <a:pt x="0" y="2"/>
                    </a:cubicBezTo>
                    <a:cubicBezTo>
                      <a:pt x="2" y="1"/>
                      <a:pt x="3" y="1"/>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99" name="Freeform 675">
                <a:extLst>
                  <a:ext uri="{FF2B5EF4-FFF2-40B4-BE49-F238E27FC236}">
                    <a16:creationId xmlns:a16="http://schemas.microsoft.com/office/drawing/2014/main" xmlns="" id="{2CB9DDF5-02C7-4271-B5AB-38D40D376520}"/>
                  </a:ext>
                </a:extLst>
              </p:cNvPr>
              <p:cNvSpPr/>
              <p:nvPr/>
            </p:nvSpPr>
            <p:spPr>
              <a:xfrm>
                <a:off x="3494" y="3193"/>
                <a:ext cx="3" cy="1"/>
              </a:xfrm>
              <a:custGeom>
                <a:avLst/>
                <a:gdLst/>
                <a:ahLst/>
                <a:cxnLst>
                  <a:cxn ang="0">
                    <a:pos x="0" y="1"/>
                  </a:cxn>
                  <a:cxn ang="0">
                    <a:pos x="2" y="1"/>
                  </a:cxn>
                  <a:cxn ang="0">
                    <a:pos x="0" y="1"/>
                  </a:cxn>
                </a:cxnLst>
                <a:rect l="0" t="0" r="0" b="0"/>
                <a:pathLst>
                  <a:path w="4" h="1">
                    <a:moveTo>
                      <a:pt x="0" y="1"/>
                    </a:moveTo>
                    <a:cubicBezTo>
                      <a:pt x="3" y="1"/>
                      <a:pt x="3" y="1"/>
                      <a:pt x="3" y="1"/>
                    </a:cubicBezTo>
                    <a:cubicBezTo>
                      <a:pt x="4" y="0"/>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0" name="Freeform 676">
                <a:extLst>
                  <a:ext uri="{FF2B5EF4-FFF2-40B4-BE49-F238E27FC236}">
                    <a16:creationId xmlns:a16="http://schemas.microsoft.com/office/drawing/2014/main" xmlns="" id="{71E92278-A434-4BBC-8B3E-182731F46E3E}"/>
                  </a:ext>
                </a:extLst>
              </p:cNvPr>
              <p:cNvSpPr/>
              <p:nvPr/>
            </p:nvSpPr>
            <p:spPr>
              <a:xfrm>
                <a:off x="3496" y="3174"/>
                <a:ext cx="2" cy="2"/>
              </a:xfrm>
              <a:custGeom>
                <a:avLst/>
                <a:gdLst/>
                <a:ahLst/>
                <a:cxnLst>
                  <a:cxn ang="0">
                    <a:pos x="2" y="2"/>
                  </a:cxn>
                  <a:cxn ang="0">
                    <a:pos x="1" y="1"/>
                  </a:cxn>
                  <a:cxn ang="0">
                    <a:pos x="0" y="0"/>
                  </a:cxn>
                  <a:cxn ang="0">
                    <a:pos x="2" y="2"/>
                  </a:cxn>
                </a:cxnLst>
                <a:rect l="0" t="0" r="0" b="0"/>
                <a:pathLst>
                  <a:path w="2" h="2">
                    <a:moveTo>
                      <a:pt x="2" y="2"/>
                    </a:moveTo>
                    <a:lnTo>
                      <a:pt x="1" y="1"/>
                    </a:lnTo>
                    <a:lnTo>
                      <a:pt x="0" y="0"/>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1" name="Freeform 677">
                <a:extLst>
                  <a:ext uri="{FF2B5EF4-FFF2-40B4-BE49-F238E27FC236}">
                    <a16:creationId xmlns:a16="http://schemas.microsoft.com/office/drawing/2014/main" xmlns="" id="{EB173E5E-897D-40E7-A09D-E46ACC4910A6}"/>
                  </a:ext>
                </a:extLst>
              </p:cNvPr>
              <p:cNvSpPr/>
              <p:nvPr/>
            </p:nvSpPr>
            <p:spPr>
              <a:xfrm>
                <a:off x="3480" y="3147"/>
                <a:ext cx="20" cy="25"/>
              </a:xfrm>
              <a:custGeom>
                <a:avLst/>
                <a:gdLst/>
                <a:ahLst/>
                <a:cxnLst>
                  <a:cxn ang="0">
                    <a:pos x="4" y="0"/>
                  </a:cxn>
                  <a:cxn ang="0">
                    <a:pos x="1" y="5"/>
                  </a:cxn>
                  <a:cxn ang="0">
                    <a:pos x="10" y="8"/>
                  </a:cxn>
                  <a:cxn ang="0">
                    <a:pos x="2" y="8"/>
                  </a:cxn>
                  <a:cxn ang="0">
                    <a:pos x="6" y="16"/>
                  </a:cxn>
                  <a:cxn ang="0">
                    <a:pos x="4" y="16"/>
                  </a:cxn>
                  <a:cxn ang="0">
                    <a:pos x="12" y="20"/>
                  </a:cxn>
                  <a:cxn ang="0">
                    <a:pos x="2" y="19"/>
                  </a:cxn>
                  <a:cxn ang="0">
                    <a:pos x="2" y="18"/>
                  </a:cxn>
                  <a:cxn ang="0">
                    <a:pos x="4" y="23"/>
                  </a:cxn>
                  <a:cxn ang="0">
                    <a:pos x="10" y="24"/>
                  </a:cxn>
                  <a:cxn ang="0">
                    <a:pos x="14" y="25"/>
                  </a:cxn>
                  <a:cxn ang="0">
                    <a:pos x="11" y="21"/>
                  </a:cxn>
                  <a:cxn ang="0">
                    <a:pos x="14" y="21"/>
                  </a:cxn>
                  <a:cxn ang="0">
                    <a:pos x="13" y="20"/>
                  </a:cxn>
                  <a:cxn ang="0">
                    <a:pos x="15" y="20"/>
                  </a:cxn>
                  <a:cxn ang="0">
                    <a:pos x="13" y="17"/>
                  </a:cxn>
                  <a:cxn ang="0">
                    <a:pos x="13" y="18"/>
                  </a:cxn>
                  <a:cxn ang="0">
                    <a:pos x="10" y="16"/>
                  </a:cxn>
                  <a:cxn ang="0">
                    <a:pos x="14" y="16"/>
                  </a:cxn>
                  <a:cxn ang="0">
                    <a:pos x="11" y="16"/>
                  </a:cxn>
                  <a:cxn ang="0">
                    <a:pos x="16" y="11"/>
                  </a:cxn>
                  <a:cxn ang="0">
                    <a:pos x="13" y="10"/>
                  </a:cxn>
                  <a:cxn ang="0">
                    <a:pos x="15" y="13"/>
                  </a:cxn>
                  <a:cxn ang="0">
                    <a:pos x="7" y="12"/>
                  </a:cxn>
                  <a:cxn ang="0">
                    <a:pos x="14" y="9"/>
                  </a:cxn>
                  <a:cxn ang="0">
                    <a:pos x="13" y="5"/>
                  </a:cxn>
                  <a:cxn ang="0">
                    <a:pos x="14" y="6"/>
                  </a:cxn>
                  <a:cxn ang="0">
                    <a:pos x="13" y="2"/>
                  </a:cxn>
                  <a:cxn ang="0">
                    <a:pos x="11" y="3"/>
                  </a:cxn>
                  <a:cxn ang="0">
                    <a:pos x="8" y="2"/>
                  </a:cxn>
                  <a:cxn ang="0">
                    <a:pos x="10" y="2"/>
                  </a:cxn>
                  <a:cxn ang="0">
                    <a:pos x="6" y="0"/>
                  </a:cxn>
                  <a:cxn ang="0">
                    <a:pos x="8" y="2"/>
                  </a:cxn>
                  <a:cxn ang="0">
                    <a:pos x="4" y="0"/>
                  </a:cxn>
                </a:cxnLst>
                <a:rect l="0" t="0" r="0" b="0"/>
                <a:pathLst>
                  <a:path w="23" h="28">
                    <a:moveTo>
                      <a:pt x="5" y="1"/>
                    </a:moveTo>
                    <a:cubicBezTo>
                      <a:pt x="1" y="2"/>
                      <a:pt x="3" y="4"/>
                      <a:pt x="2" y="6"/>
                    </a:cubicBezTo>
                    <a:cubicBezTo>
                      <a:pt x="4" y="9"/>
                      <a:pt x="12" y="7"/>
                      <a:pt x="12" y="10"/>
                    </a:cubicBezTo>
                    <a:cubicBezTo>
                      <a:pt x="3" y="9"/>
                      <a:pt x="3" y="9"/>
                      <a:pt x="3" y="9"/>
                    </a:cubicBezTo>
                    <a:cubicBezTo>
                      <a:pt x="3" y="11"/>
                      <a:pt x="0" y="15"/>
                      <a:pt x="8" y="19"/>
                    </a:cubicBezTo>
                    <a:cubicBezTo>
                      <a:pt x="7" y="19"/>
                      <a:pt x="6" y="19"/>
                      <a:pt x="5" y="18"/>
                    </a:cubicBezTo>
                    <a:cubicBezTo>
                      <a:pt x="5" y="20"/>
                      <a:pt x="17" y="21"/>
                      <a:pt x="14" y="23"/>
                    </a:cubicBezTo>
                    <a:cubicBezTo>
                      <a:pt x="9" y="20"/>
                      <a:pt x="9" y="23"/>
                      <a:pt x="3" y="22"/>
                    </a:cubicBezTo>
                    <a:cubicBezTo>
                      <a:pt x="3" y="21"/>
                      <a:pt x="3" y="21"/>
                      <a:pt x="3" y="21"/>
                    </a:cubicBezTo>
                    <a:cubicBezTo>
                      <a:pt x="3" y="23"/>
                      <a:pt x="6" y="25"/>
                      <a:pt x="5" y="26"/>
                    </a:cubicBezTo>
                    <a:cubicBezTo>
                      <a:pt x="8" y="27"/>
                      <a:pt x="11" y="26"/>
                      <a:pt x="12" y="27"/>
                    </a:cubicBezTo>
                    <a:cubicBezTo>
                      <a:pt x="12" y="27"/>
                      <a:pt x="15" y="27"/>
                      <a:pt x="17" y="28"/>
                    </a:cubicBezTo>
                    <a:cubicBezTo>
                      <a:pt x="15" y="26"/>
                      <a:pt x="16" y="25"/>
                      <a:pt x="13" y="24"/>
                    </a:cubicBezTo>
                    <a:cubicBezTo>
                      <a:pt x="16" y="24"/>
                      <a:pt x="14" y="25"/>
                      <a:pt x="17" y="24"/>
                    </a:cubicBezTo>
                    <a:cubicBezTo>
                      <a:pt x="15" y="23"/>
                      <a:pt x="15" y="23"/>
                      <a:pt x="15" y="23"/>
                    </a:cubicBezTo>
                    <a:cubicBezTo>
                      <a:pt x="15" y="22"/>
                      <a:pt x="18" y="24"/>
                      <a:pt x="18" y="23"/>
                    </a:cubicBezTo>
                    <a:cubicBezTo>
                      <a:pt x="17" y="22"/>
                      <a:pt x="15" y="21"/>
                      <a:pt x="15" y="20"/>
                    </a:cubicBezTo>
                    <a:cubicBezTo>
                      <a:pt x="16" y="21"/>
                      <a:pt x="16" y="21"/>
                      <a:pt x="16" y="21"/>
                    </a:cubicBezTo>
                    <a:cubicBezTo>
                      <a:pt x="15" y="20"/>
                      <a:pt x="17" y="19"/>
                      <a:pt x="12" y="19"/>
                    </a:cubicBezTo>
                    <a:cubicBezTo>
                      <a:pt x="17" y="18"/>
                      <a:pt x="17" y="18"/>
                      <a:pt x="17" y="18"/>
                    </a:cubicBezTo>
                    <a:cubicBezTo>
                      <a:pt x="13" y="18"/>
                      <a:pt x="13" y="18"/>
                      <a:pt x="13" y="18"/>
                    </a:cubicBezTo>
                    <a:cubicBezTo>
                      <a:pt x="15" y="16"/>
                      <a:pt x="23" y="16"/>
                      <a:pt x="19" y="13"/>
                    </a:cubicBezTo>
                    <a:cubicBezTo>
                      <a:pt x="18" y="13"/>
                      <a:pt x="16" y="12"/>
                      <a:pt x="16" y="12"/>
                    </a:cubicBezTo>
                    <a:cubicBezTo>
                      <a:pt x="13" y="13"/>
                      <a:pt x="18" y="14"/>
                      <a:pt x="18" y="15"/>
                    </a:cubicBezTo>
                    <a:cubicBezTo>
                      <a:pt x="15" y="15"/>
                      <a:pt x="11" y="12"/>
                      <a:pt x="9" y="14"/>
                    </a:cubicBezTo>
                    <a:cubicBezTo>
                      <a:pt x="13" y="12"/>
                      <a:pt x="9" y="11"/>
                      <a:pt x="17" y="11"/>
                    </a:cubicBezTo>
                    <a:cubicBezTo>
                      <a:pt x="18" y="9"/>
                      <a:pt x="14" y="8"/>
                      <a:pt x="16" y="6"/>
                    </a:cubicBezTo>
                    <a:cubicBezTo>
                      <a:pt x="17" y="7"/>
                      <a:pt x="17" y="7"/>
                      <a:pt x="17" y="7"/>
                    </a:cubicBezTo>
                    <a:cubicBezTo>
                      <a:pt x="12" y="6"/>
                      <a:pt x="20" y="6"/>
                      <a:pt x="15" y="3"/>
                    </a:cubicBezTo>
                    <a:cubicBezTo>
                      <a:pt x="13" y="4"/>
                      <a:pt x="13" y="4"/>
                      <a:pt x="13" y="4"/>
                    </a:cubicBezTo>
                    <a:cubicBezTo>
                      <a:pt x="11" y="4"/>
                      <a:pt x="11" y="3"/>
                      <a:pt x="10" y="3"/>
                    </a:cubicBezTo>
                    <a:cubicBezTo>
                      <a:pt x="11" y="3"/>
                      <a:pt x="11" y="3"/>
                      <a:pt x="12" y="3"/>
                    </a:cubicBezTo>
                    <a:cubicBezTo>
                      <a:pt x="8" y="2"/>
                      <a:pt x="8" y="0"/>
                      <a:pt x="7" y="0"/>
                    </a:cubicBezTo>
                    <a:cubicBezTo>
                      <a:pt x="6" y="0"/>
                      <a:pt x="9" y="2"/>
                      <a:pt x="10" y="3"/>
                    </a:cubicBezTo>
                    <a:cubicBezTo>
                      <a:pt x="8" y="2"/>
                      <a:pt x="4" y="2"/>
                      <a:pt x="5"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2" name="Freeform 678">
                <a:extLst>
                  <a:ext uri="{FF2B5EF4-FFF2-40B4-BE49-F238E27FC236}">
                    <a16:creationId xmlns:a16="http://schemas.microsoft.com/office/drawing/2014/main" xmlns="" id="{1B6DA37B-E92C-4108-A2CD-08E7FFB3DB8D}"/>
                  </a:ext>
                </a:extLst>
              </p:cNvPr>
              <p:cNvSpPr/>
              <p:nvPr/>
            </p:nvSpPr>
            <p:spPr>
              <a:xfrm>
                <a:off x="3494" y="3165"/>
                <a:ext cx="1" cy="0"/>
              </a:xfrm>
              <a:custGeom>
                <a:avLst/>
                <a:gdLst/>
                <a:ahLst/>
                <a:cxnLst>
                  <a:cxn ang="0">
                    <a:pos x="1" y="0"/>
                  </a:cxn>
                  <a:cxn ang="0">
                    <a:pos x="0" y="0"/>
                  </a:cxn>
                  <a:cxn ang="0">
                    <a:pos x="1" y="0"/>
                  </a:cxn>
                </a:cxnLst>
                <a:rect l="0" t="0" r="0" b="0"/>
                <a:pathLst>
                  <a:path w="2" h="1">
                    <a:moveTo>
                      <a:pt x="2" y="0"/>
                    </a:moveTo>
                    <a:cubicBezTo>
                      <a:pt x="0" y="0"/>
                      <a:pt x="0" y="0"/>
                      <a:pt x="0" y="0"/>
                    </a:cubicBezTo>
                    <a:cubicBezTo>
                      <a:pt x="1" y="0"/>
                      <a:pt x="1" y="0"/>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3" name="Freeform 679">
                <a:extLst>
                  <a:ext uri="{FF2B5EF4-FFF2-40B4-BE49-F238E27FC236}">
                    <a16:creationId xmlns:a16="http://schemas.microsoft.com/office/drawing/2014/main" xmlns="" id="{9D22D36C-1711-4A03-AFB8-DF875153616F}"/>
                  </a:ext>
                </a:extLst>
              </p:cNvPr>
              <p:cNvSpPr/>
              <p:nvPr/>
            </p:nvSpPr>
            <p:spPr>
              <a:xfrm>
                <a:off x="3481" y="3128"/>
                <a:ext cx="22" cy="20"/>
              </a:xfrm>
              <a:custGeom>
                <a:avLst/>
                <a:gdLst/>
                <a:ahLst/>
                <a:cxnLst>
                  <a:cxn ang="0">
                    <a:pos x="10" y="13"/>
                  </a:cxn>
                  <a:cxn ang="0">
                    <a:pos x="15" y="13"/>
                  </a:cxn>
                  <a:cxn ang="0">
                    <a:pos x="6" y="13"/>
                  </a:cxn>
                  <a:cxn ang="0">
                    <a:pos x="5" y="10"/>
                  </a:cxn>
                  <a:cxn ang="0">
                    <a:pos x="12" y="11"/>
                  </a:cxn>
                  <a:cxn ang="0">
                    <a:pos x="14" y="9"/>
                  </a:cxn>
                  <a:cxn ang="0">
                    <a:pos x="9" y="9"/>
                  </a:cxn>
                  <a:cxn ang="0">
                    <a:pos x="6" y="6"/>
                  </a:cxn>
                  <a:cxn ang="0">
                    <a:pos x="8" y="7"/>
                  </a:cxn>
                  <a:cxn ang="0">
                    <a:pos x="14" y="6"/>
                  </a:cxn>
                  <a:cxn ang="0">
                    <a:pos x="1" y="0"/>
                  </a:cxn>
                  <a:cxn ang="0">
                    <a:pos x="1" y="1"/>
                  </a:cxn>
                  <a:cxn ang="0">
                    <a:pos x="7" y="2"/>
                  </a:cxn>
                  <a:cxn ang="0">
                    <a:pos x="5" y="4"/>
                  </a:cxn>
                  <a:cxn ang="0">
                    <a:pos x="3" y="2"/>
                  </a:cxn>
                  <a:cxn ang="0">
                    <a:pos x="1" y="14"/>
                  </a:cxn>
                  <a:cxn ang="0">
                    <a:pos x="2" y="13"/>
                  </a:cxn>
                  <a:cxn ang="0">
                    <a:pos x="5" y="15"/>
                  </a:cxn>
                  <a:cxn ang="0">
                    <a:pos x="11" y="15"/>
                  </a:cxn>
                  <a:cxn ang="0">
                    <a:pos x="9" y="16"/>
                  </a:cxn>
                  <a:cxn ang="0">
                    <a:pos x="15" y="16"/>
                  </a:cxn>
                  <a:cxn ang="0">
                    <a:pos x="16" y="20"/>
                  </a:cxn>
                  <a:cxn ang="0">
                    <a:pos x="17" y="15"/>
                  </a:cxn>
                  <a:cxn ang="0">
                    <a:pos x="10" y="13"/>
                  </a:cxn>
                </a:cxnLst>
                <a:rect l="0" t="0" r="0" b="0"/>
                <a:pathLst>
                  <a:path w="26" h="23">
                    <a:moveTo>
                      <a:pt x="12" y="16"/>
                    </a:moveTo>
                    <a:cubicBezTo>
                      <a:pt x="13" y="15"/>
                      <a:pt x="16" y="17"/>
                      <a:pt x="18" y="16"/>
                    </a:cubicBezTo>
                    <a:cubicBezTo>
                      <a:pt x="15" y="14"/>
                      <a:pt x="12" y="16"/>
                      <a:pt x="8" y="15"/>
                    </a:cubicBezTo>
                    <a:cubicBezTo>
                      <a:pt x="10" y="14"/>
                      <a:pt x="6" y="13"/>
                      <a:pt x="6" y="12"/>
                    </a:cubicBezTo>
                    <a:cubicBezTo>
                      <a:pt x="8" y="13"/>
                      <a:pt x="14" y="13"/>
                      <a:pt x="15" y="13"/>
                    </a:cubicBezTo>
                    <a:cubicBezTo>
                      <a:pt x="14" y="13"/>
                      <a:pt x="16" y="12"/>
                      <a:pt x="17" y="11"/>
                    </a:cubicBezTo>
                    <a:cubicBezTo>
                      <a:pt x="13" y="13"/>
                      <a:pt x="15" y="9"/>
                      <a:pt x="11" y="11"/>
                    </a:cubicBezTo>
                    <a:cubicBezTo>
                      <a:pt x="8" y="10"/>
                      <a:pt x="6" y="8"/>
                      <a:pt x="8" y="8"/>
                    </a:cubicBezTo>
                    <a:cubicBezTo>
                      <a:pt x="10" y="8"/>
                      <a:pt x="10" y="9"/>
                      <a:pt x="10" y="9"/>
                    </a:cubicBezTo>
                    <a:cubicBezTo>
                      <a:pt x="14" y="10"/>
                      <a:pt x="12" y="8"/>
                      <a:pt x="17" y="8"/>
                    </a:cubicBezTo>
                    <a:cubicBezTo>
                      <a:pt x="11" y="6"/>
                      <a:pt x="12" y="0"/>
                      <a:pt x="2" y="0"/>
                    </a:cubicBezTo>
                    <a:cubicBezTo>
                      <a:pt x="0" y="1"/>
                      <a:pt x="2" y="2"/>
                      <a:pt x="2" y="2"/>
                    </a:cubicBezTo>
                    <a:cubicBezTo>
                      <a:pt x="5" y="1"/>
                      <a:pt x="8" y="3"/>
                      <a:pt x="9" y="3"/>
                    </a:cubicBezTo>
                    <a:cubicBezTo>
                      <a:pt x="8" y="4"/>
                      <a:pt x="11" y="6"/>
                      <a:pt x="7" y="5"/>
                    </a:cubicBezTo>
                    <a:cubicBezTo>
                      <a:pt x="4" y="3"/>
                      <a:pt x="4" y="3"/>
                      <a:pt x="4" y="3"/>
                    </a:cubicBezTo>
                    <a:cubicBezTo>
                      <a:pt x="1" y="7"/>
                      <a:pt x="1" y="13"/>
                      <a:pt x="2" y="17"/>
                    </a:cubicBezTo>
                    <a:cubicBezTo>
                      <a:pt x="3" y="15"/>
                      <a:pt x="3" y="15"/>
                      <a:pt x="3" y="15"/>
                    </a:cubicBezTo>
                    <a:cubicBezTo>
                      <a:pt x="5" y="16"/>
                      <a:pt x="5" y="17"/>
                      <a:pt x="6" y="18"/>
                    </a:cubicBezTo>
                    <a:cubicBezTo>
                      <a:pt x="13" y="18"/>
                      <a:pt x="13" y="18"/>
                      <a:pt x="13" y="18"/>
                    </a:cubicBezTo>
                    <a:cubicBezTo>
                      <a:pt x="13" y="18"/>
                      <a:pt x="13" y="19"/>
                      <a:pt x="11" y="19"/>
                    </a:cubicBezTo>
                    <a:cubicBezTo>
                      <a:pt x="14" y="20"/>
                      <a:pt x="15" y="20"/>
                      <a:pt x="18" y="19"/>
                    </a:cubicBezTo>
                    <a:cubicBezTo>
                      <a:pt x="19" y="21"/>
                      <a:pt x="16" y="21"/>
                      <a:pt x="20" y="23"/>
                    </a:cubicBezTo>
                    <a:cubicBezTo>
                      <a:pt x="26" y="21"/>
                      <a:pt x="16" y="20"/>
                      <a:pt x="21" y="18"/>
                    </a:cubicBezTo>
                    <a:lnTo>
                      <a:pt x="12" y="16"/>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4" name="Freeform 680">
                <a:extLst>
                  <a:ext uri="{FF2B5EF4-FFF2-40B4-BE49-F238E27FC236}">
                    <a16:creationId xmlns:a16="http://schemas.microsoft.com/office/drawing/2014/main" xmlns="" id="{0F980B2C-7499-44FD-B2F4-530CCFA8F7E3}"/>
                  </a:ext>
                </a:extLst>
              </p:cNvPr>
              <p:cNvSpPr/>
              <p:nvPr/>
            </p:nvSpPr>
            <p:spPr>
              <a:xfrm>
                <a:off x="3491" y="3147"/>
                <a:ext cx="3" cy="0"/>
              </a:xfrm>
              <a:custGeom>
                <a:avLst/>
                <a:gdLst/>
                <a:ahLst/>
                <a:cxnLst>
                  <a:cxn ang="0">
                    <a:pos x="3" y="0"/>
                  </a:cxn>
                  <a:cxn ang="0">
                    <a:pos x="0" y="0"/>
                  </a:cxn>
                  <a:cxn ang="0">
                    <a:pos x="2" y="0"/>
                  </a:cxn>
                  <a:cxn ang="0">
                    <a:pos x="3" y="0"/>
                  </a:cxn>
                </a:cxnLst>
                <a:rect l="0" t="0" r="0" b="0"/>
                <a:pathLst>
                  <a:path w="3" h="1">
                    <a:moveTo>
                      <a:pt x="3" y="0"/>
                    </a:moveTo>
                    <a:lnTo>
                      <a:pt x="0" y="0"/>
                    </a:lnTo>
                    <a:lnTo>
                      <a:pt x="2" y="0"/>
                    </a:lnTo>
                    <a:lnTo>
                      <a:pt x="3"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5" name="Freeform 681">
                <a:extLst>
                  <a:ext uri="{FF2B5EF4-FFF2-40B4-BE49-F238E27FC236}">
                    <a16:creationId xmlns:a16="http://schemas.microsoft.com/office/drawing/2014/main" xmlns="" id="{9E3EC83E-57FA-4441-A9A1-E931993ACB9C}"/>
                  </a:ext>
                </a:extLst>
              </p:cNvPr>
              <p:cNvSpPr/>
              <p:nvPr/>
            </p:nvSpPr>
            <p:spPr>
              <a:xfrm>
                <a:off x="3481" y="3145"/>
                <a:ext cx="5" cy="1"/>
              </a:xfrm>
              <a:custGeom>
                <a:avLst/>
                <a:gdLst/>
                <a:ahLst/>
                <a:cxnLst>
                  <a:cxn ang="0">
                    <a:pos x="0" y="0"/>
                  </a:cxn>
                  <a:cxn ang="0">
                    <a:pos x="3" y="1"/>
                  </a:cxn>
                  <a:cxn ang="0">
                    <a:pos x="0" y="0"/>
                  </a:cxn>
                </a:cxnLst>
                <a:rect l="0" t="0" r="0" b="0"/>
                <a:pathLst>
                  <a:path w="5" h="1">
                    <a:moveTo>
                      <a:pt x="0" y="0"/>
                    </a:moveTo>
                    <a:cubicBezTo>
                      <a:pt x="3" y="1"/>
                      <a:pt x="3" y="1"/>
                      <a:pt x="3" y="1"/>
                    </a:cubicBezTo>
                    <a:cubicBezTo>
                      <a:pt x="5" y="0"/>
                      <a:pt x="3"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6" name="Freeform 682">
                <a:extLst>
                  <a:ext uri="{FF2B5EF4-FFF2-40B4-BE49-F238E27FC236}">
                    <a16:creationId xmlns:a16="http://schemas.microsoft.com/office/drawing/2014/main" xmlns="" id="{A1349F8A-21A7-4402-8168-B89A7845F880}"/>
                  </a:ext>
                </a:extLst>
              </p:cNvPr>
              <p:cNvSpPr/>
              <p:nvPr/>
            </p:nvSpPr>
            <p:spPr>
              <a:xfrm>
                <a:off x="3494" y="3133"/>
                <a:ext cx="1" cy="1"/>
              </a:xfrm>
              <a:custGeom>
                <a:avLst/>
                <a:gdLst/>
                <a:ahLst/>
                <a:cxnLst>
                  <a:cxn ang="0">
                    <a:pos x="1" y="1"/>
                  </a:cxn>
                  <a:cxn ang="0">
                    <a:pos x="0" y="0"/>
                  </a:cxn>
                  <a:cxn ang="0">
                    <a:pos x="0" y="0"/>
                  </a:cxn>
                  <a:cxn ang="0">
                    <a:pos x="1" y="1"/>
                  </a:cxn>
                </a:cxnLst>
                <a:rect l="0" t="0" r="0" b="0"/>
                <a:pathLst>
                  <a:path w="2" h="2">
                    <a:moveTo>
                      <a:pt x="2" y="2"/>
                    </a:moveTo>
                    <a:cubicBezTo>
                      <a:pt x="1" y="0"/>
                      <a:pt x="1" y="0"/>
                      <a:pt x="1" y="0"/>
                    </a:cubicBezTo>
                    <a:cubicBezTo>
                      <a:pt x="0" y="1"/>
                      <a:pt x="0" y="1"/>
                      <a:pt x="0" y="1"/>
                    </a:cubicBezTo>
                    <a:cubicBezTo>
                      <a:pt x="1" y="1"/>
                      <a:pt x="2" y="2"/>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7" name="Freeform 683">
                <a:extLst>
                  <a:ext uri="{FF2B5EF4-FFF2-40B4-BE49-F238E27FC236}">
                    <a16:creationId xmlns:a16="http://schemas.microsoft.com/office/drawing/2014/main" xmlns="" id="{0BF575A7-0DB9-49C7-9F55-184CDC74AD07}"/>
                  </a:ext>
                </a:extLst>
              </p:cNvPr>
              <p:cNvSpPr/>
              <p:nvPr/>
            </p:nvSpPr>
            <p:spPr>
              <a:xfrm>
                <a:off x="3481" y="3123"/>
                <a:ext cx="12" cy="6"/>
              </a:xfrm>
              <a:custGeom>
                <a:avLst/>
                <a:gdLst/>
                <a:ahLst/>
                <a:cxnLst>
                  <a:cxn ang="0">
                    <a:pos x="0" y="0"/>
                  </a:cxn>
                  <a:cxn ang="0">
                    <a:pos x="0" y="5"/>
                  </a:cxn>
                  <a:cxn ang="0">
                    <a:pos x="11" y="6"/>
                  </a:cxn>
                  <a:cxn ang="0">
                    <a:pos x="4" y="3"/>
                  </a:cxn>
                  <a:cxn ang="0">
                    <a:pos x="4" y="0"/>
                  </a:cxn>
                  <a:cxn ang="0">
                    <a:pos x="0" y="0"/>
                  </a:cxn>
                </a:cxnLst>
                <a:rect l="0" t="0" r="0" b="0"/>
                <a:pathLst>
                  <a:path w="13" h="7">
                    <a:moveTo>
                      <a:pt x="0" y="0"/>
                    </a:moveTo>
                    <a:cubicBezTo>
                      <a:pt x="1" y="2"/>
                      <a:pt x="4" y="4"/>
                      <a:pt x="0" y="6"/>
                    </a:cubicBezTo>
                    <a:cubicBezTo>
                      <a:pt x="4" y="7"/>
                      <a:pt x="8" y="6"/>
                      <a:pt x="12" y="7"/>
                    </a:cubicBezTo>
                    <a:cubicBezTo>
                      <a:pt x="13" y="6"/>
                      <a:pt x="6" y="5"/>
                      <a:pt x="5" y="4"/>
                    </a:cubicBezTo>
                    <a:cubicBezTo>
                      <a:pt x="8" y="4"/>
                      <a:pt x="4" y="2"/>
                      <a:pt x="5" y="1"/>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8" name="Freeform 684">
                <a:extLst>
                  <a:ext uri="{FF2B5EF4-FFF2-40B4-BE49-F238E27FC236}">
                    <a16:creationId xmlns:a16="http://schemas.microsoft.com/office/drawing/2014/main" xmlns="" id="{7C54843B-436F-4423-9F4F-AA0C9FA0F1E4}"/>
                  </a:ext>
                </a:extLst>
              </p:cNvPr>
              <p:cNvSpPr/>
              <p:nvPr/>
            </p:nvSpPr>
            <p:spPr>
              <a:xfrm>
                <a:off x="3485" y="3081"/>
                <a:ext cx="18" cy="46"/>
              </a:xfrm>
              <a:custGeom>
                <a:avLst/>
                <a:gdLst/>
                <a:ahLst/>
                <a:cxnLst>
                  <a:cxn ang="0">
                    <a:pos x="10" y="38"/>
                  </a:cxn>
                  <a:cxn ang="0">
                    <a:pos x="9" y="35"/>
                  </a:cxn>
                  <a:cxn ang="0">
                    <a:pos x="11" y="37"/>
                  </a:cxn>
                  <a:cxn ang="0">
                    <a:pos x="13" y="35"/>
                  </a:cxn>
                  <a:cxn ang="0">
                    <a:pos x="12" y="35"/>
                  </a:cxn>
                  <a:cxn ang="0">
                    <a:pos x="11" y="31"/>
                  </a:cxn>
                  <a:cxn ang="0">
                    <a:pos x="6" y="29"/>
                  </a:cxn>
                  <a:cxn ang="0">
                    <a:pos x="14" y="27"/>
                  </a:cxn>
                  <a:cxn ang="0">
                    <a:pos x="5" y="27"/>
                  </a:cxn>
                  <a:cxn ang="0">
                    <a:pos x="8" y="23"/>
                  </a:cxn>
                  <a:cxn ang="0">
                    <a:pos x="9" y="24"/>
                  </a:cxn>
                  <a:cxn ang="0">
                    <a:pos x="9" y="21"/>
                  </a:cxn>
                  <a:cxn ang="0">
                    <a:pos x="13" y="22"/>
                  </a:cxn>
                  <a:cxn ang="0">
                    <a:pos x="13" y="19"/>
                  </a:cxn>
                  <a:cxn ang="0">
                    <a:pos x="16" y="19"/>
                  </a:cxn>
                  <a:cxn ang="0">
                    <a:pos x="13" y="12"/>
                  </a:cxn>
                  <a:cxn ang="0">
                    <a:pos x="16" y="11"/>
                  </a:cxn>
                  <a:cxn ang="0">
                    <a:pos x="7" y="11"/>
                  </a:cxn>
                  <a:cxn ang="0">
                    <a:pos x="8" y="7"/>
                  </a:cxn>
                  <a:cxn ang="0">
                    <a:pos x="14" y="9"/>
                  </a:cxn>
                  <a:cxn ang="0">
                    <a:pos x="12" y="7"/>
                  </a:cxn>
                  <a:cxn ang="0">
                    <a:pos x="17" y="6"/>
                  </a:cxn>
                  <a:cxn ang="0">
                    <a:pos x="10" y="3"/>
                  </a:cxn>
                  <a:cxn ang="0">
                    <a:pos x="11" y="0"/>
                  </a:cxn>
                  <a:cxn ang="0">
                    <a:pos x="3" y="1"/>
                  </a:cxn>
                  <a:cxn ang="0">
                    <a:pos x="4" y="12"/>
                  </a:cxn>
                  <a:cxn ang="0">
                    <a:pos x="7" y="14"/>
                  </a:cxn>
                  <a:cxn ang="0">
                    <a:pos x="2" y="14"/>
                  </a:cxn>
                  <a:cxn ang="0">
                    <a:pos x="7" y="15"/>
                  </a:cxn>
                  <a:cxn ang="0">
                    <a:pos x="3" y="16"/>
                  </a:cxn>
                  <a:cxn ang="0">
                    <a:pos x="7" y="18"/>
                  </a:cxn>
                  <a:cxn ang="0">
                    <a:pos x="1" y="18"/>
                  </a:cxn>
                  <a:cxn ang="0">
                    <a:pos x="1" y="34"/>
                  </a:cxn>
                  <a:cxn ang="0">
                    <a:pos x="6" y="34"/>
                  </a:cxn>
                  <a:cxn ang="0">
                    <a:pos x="5" y="40"/>
                  </a:cxn>
                  <a:cxn ang="0">
                    <a:pos x="8" y="41"/>
                  </a:cxn>
                  <a:cxn ang="0">
                    <a:pos x="0" y="40"/>
                  </a:cxn>
                  <a:cxn ang="0">
                    <a:pos x="0" y="42"/>
                  </a:cxn>
                  <a:cxn ang="0">
                    <a:pos x="2" y="41"/>
                  </a:cxn>
                  <a:cxn ang="0">
                    <a:pos x="0" y="43"/>
                  </a:cxn>
                  <a:cxn ang="0">
                    <a:pos x="11" y="43"/>
                  </a:cxn>
                  <a:cxn ang="0">
                    <a:pos x="15" y="39"/>
                  </a:cxn>
                  <a:cxn ang="0">
                    <a:pos x="10" y="38"/>
                  </a:cxn>
                </a:cxnLst>
                <a:rect l="0" t="0" r="0" b="0"/>
                <a:pathLst>
                  <a:path w="21" h="53">
                    <a:moveTo>
                      <a:pt x="12" y="44"/>
                    </a:moveTo>
                    <a:cubicBezTo>
                      <a:pt x="12" y="43"/>
                      <a:pt x="9" y="42"/>
                      <a:pt x="11" y="41"/>
                    </a:cubicBezTo>
                    <a:cubicBezTo>
                      <a:pt x="13" y="42"/>
                      <a:pt x="14" y="42"/>
                      <a:pt x="13" y="43"/>
                    </a:cubicBezTo>
                    <a:cubicBezTo>
                      <a:pt x="19" y="43"/>
                      <a:pt x="13" y="42"/>
                      <a:pt x="16" y="41"/>
                    </a:cubicBezTo>
                    <a:cubicBezTo>
                      <a:pt x="14" y="41"/>
                      <a:pt x="14" y="41"/>
                      <a:pt x="14" y="41"/>
                    </a:cubicBezTo>
                    <a:cubicBezTo>
                      <a:pt x="15" y="39"/>
                      <a:pt x="9" y="39"/>
                      <a:pt x="13" y="36"/>
                    </a:cubicBezTo>
                    <a:cubicBezTo>
                      <a:pt x="11" y="35"/>
                      <a:pt x="12" y="35"/>
                      <a:pt x="8" y="34"/>
                    </a:cubicBezTo>
                    <a:cubicBezTo>
                      <a:pt x="13" y="33"/>
                      <a:pt x="13" y="34"/>
                      <a:pt x="17" y="32"/>
                    </a:cubicBezTo>
                    <a:cubicBezTo>
                      <a:pt x="15" y="32"/>
                      <a:pt x="10" y="32"/>
                      <a:pt x="6" y="32"/>
                    </a:cubicBezTo>
                    <a:cubicBezTo>
                      <a:pt x="12" y="29"/>
                      <a:pt x="5" y="28"/>
                      <a:pt x="10" y="27"/>
                    </a:cubicBezTo>
                    <a:cubicBezTo>
                      <a:pt x="10" y="27"/>
                      <a:pt x="11" y="28"/>
                      <a:pt x="11" y="28"/>
                    </a:cubicBezTo>
                    <a:cubicBezTo>
                      <a:pt x="17" y="29"/>
                      <a:pt x="10" y="26"/>
                      <a:pt x="11" y="25"/>
                    </a:cubicBezTo>
                    <a:cubicBezTo>
                      <a:pt x="16" y="26"/>
                      <a:pt x="16" y="26"/>
                      <a:pt x="16" y="26"/>
                    </a:cubicBezTo>
                    <a:cubicBezTo>
                      <a:pt x="16" y="25"/>
                      <a:pt x="12" y="23"/>
                      <a:pt x="16" y="22"/>
                    </a:cubicBezTo>
                    <a:cubicBezTo>
                      <a:pt x="19" y="22"/>
                      <a:pt x="19" y="22"/>
                      <a:pt x="19" y="22"/>
                    </a:cubicBezTo>
                    <a:cubicBezTo>
                      <a:pt x="15" y="19"/>
                      <a:pt x="17" y="16"/>
                      <a:pt x="16" y="14"/>
                    </a:cubicBezTo>
                    <a:cubicBezTo>
                      <a:pt x="19" y="13"/>
                      <a:pt x="19" y="13"/>
                      <a:pt x="19" y="13"/>
                    </a:cubicBezTo>
                    <a:cubicBezTo>
                      <a:pt x="15" y="9"/>
                      <a:pt x="17" y="16"/>
                      <a:pt x="9" y="13"/>
                    </a:cubicBezTo>
                    <a:cubicBezTo>
                      <a:pt x="19" y="13"/>
                      <a:pt x="6" y="11"/>
                      <a:pt x="10" y="9"/>
                    </a:cubicBezTo>
                    <a:cubicBezTo>
                      <a:pt x="14" y="9"/>
                      <a:pt x="12" y="11"/>
                      <a:pt x="17" y="11"/>
                    </a:cubicBezTo>
                    <a:cubicBezTo>
                      <a:pt x="12" y="10"/>
                      <a:pt x="15" y="10"/>
                      <a:pt x="14" y="9"/>
                    </a:cubicBezTo>
                    <a:cubicBezTo>
                      <a:pt x="19" y="9"/>
                      <a:pt x="15" y="7"/>
                      <a:pt x="20" y="8"/>
                    </a:cubicBezTo>
                    <a:cubicBezTo>
                      <a:pt x="12" y="4"/>
                      <a:pt x="12" y="4"/>
                      <a:pt x="12" y="4"/>
                    </a:cubicBezTo>
                    <a:cubicBezTo>
                      <a:pt x="14" y="3"/>
                      <a:pt x="14" y="2"/>
                      <a:pt x="13" y="1"/>
                    </a:cubicBezTo>
                    <a:cubicBezTo>
                      <a:pt x="13" y="3"/>
                      <a:pt x="6" y="0"/>
                      <a:pt x="4" y="2"/>
                    </a:cubicBezTo>
                    <a:cubicBezTo>
                      <a:pt x="6" y="5"/>
                      <a:pt x="7" y="10"/>
                      <a:pt x="5" y="14"/>
                    </a:cubicBezTo>
                    <a:cubicBezTo>
                      <a:pt x="11" y="15"/>
                      <a:pt x="4" y="16"/>
                      <a:pt x="9" y="17"/>
                    </a:cubicBezTo>
                    <a:cubicBezTo>
                      <a:pt x="3" y="17"/>
                      <a:pt x="3" y="17"/>
                      <a:pt x="3" y="17"/>
                    </a:cubicBezTo>
                    <a:cubicBezTo>
                      <a:pt x="4" y="20"/>
                      <a:pt x="7" y="17"/>
                      <a:pt x="9" y="18"/>
                    </a:cubicBezTo>
                    <a:cubicBezTo>
                      <a:pt x="10" y="19"/>
                      <a:pt x="6" y="19"/>
                      <a:pt x="4" y="19"/>
                    </a:cubicBezTo>
                    <a:cubicBezTo>
                      <a:pt x="3" y="21"/>
                      <a:pt x="5" y="19"/>
                      <a:pt x="9" y="21"/>
                    </a:cubicBezTo>
                    <a:cubicBezTo>
                      <a:pt x="2" y="21"/>
                      <a:pt x="2" y="21"/>
                      <a:pt x="2" y="21"/>
                    </a:cubicBezTo>
                    <a:cubicBezTo>
                      <a:pt x="3" y="26"/>
                      <a:pt x="7" y="34"/>
                      <a:pt x="2" y="40"/>
                    </a:cubicBezTo>
                    <a:cubicBezTo>
                      <a:pt x="7" y="40"/>
                      <a:pt x="7" y="40"/>
                      <a:pt x="7" y="40"/>
                    </a:cubicBezTo>
                    <a:cubicBezTo>
                      <a:pt x="4" y="42"/>
                      <a:pt x="16" y="46"/>
                      <a:pt x="6" y="47"/>
                    </a:cubicBezTo>
                    <a:cubicBezTo>
                      <a:pt x="10" y="48"/>
                      <a:pt x="10" y="48"/>
                      <a:pt x="10" y="48"/>
                    </a:cubicBezTo>
                    <a:cubicBezTo>
                      <a:pt x="8" y="47"/>
                      <a:pt x="3" y="48"/>
                      <a:pt x="0" y="47"/>
                    </a:cubicBezTo>
                    <a:cubicBezTo>
                      <a:pt x="2" y="47"/>
                      <a:pt x="0" y="48"/>
                      <a:pt x="1" y="49"/>
                    </a:cubicBezTo>
                    <a:cubicBezTo>
                      <a:pt x="3" y="48"/>
                      <a:pt x="3" y="48"/>
                      <a:pt x="3" y="48"/>
                    </a:cubicBezTo>
                    <a:cubicBezTo>
                      <a:pt x="7" y="49"/>
                      <a:pt x="4" y="50"/>
                      <a:pt x="1" y="50"/>
                    </a:cubicBezTo>
                    <a:cubicBezTo>
                      <a:pt x="5" y="53"/>
                      <a:pt x="9" y="50"/>
                      <a:pt x="13" y="50"/>
                    </a:cubicBezTo>
                    <a:cubicBezTo>
                      <a:pt x="5" y="46"/>
                      <a:pt x="21" y="48"/>
                      <a:pt x="18" y="45"/>
                    </a:cubicBezTo>
                    <a:cubicBezTo>
                      <a:pt x="16" y="43"/>
                      <a:pt x="14" y="44"/>
                      <a:pt x="12" y="4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09" name="Freeform 685">
                <a:extLst>
                  <a:ext uri="{FF2B5EF4-FFF2-40B4-BE49-F238E27FC236}">
                    <a16:creationId xmlns:a16="http://schemas.microsoft.com/office/drawing/2014/main" xmlns="" id="{611F71BC-8B20-4F0D-B895-8261B8B05209}"/>
                  </a:ext>
                </a:extLst>
              </p:cNvPr>
              <p:cNvSpPr/>
              <p:nvPr/>
            </p:nvSpPr>
            <p:spPr>
              <a:xfrm>
                <a:off x="3484" y="3121"/>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0" name="Freeform 686">
                <a:extLst>
                  <a:ext uri="{FF2B5EF4-FFF2-40B4-BE49-F238E27FC236}">
                    <a16:creationId xmlns:a16="http://schemas.microsoft.com/office/drawing/2014/main" xmlns="" id="{BD091061-64EE-41FE-9802-1A3C94B7201C}"/>
                  </a:ext>
                </a:extLst>
              </p:cNvPr>
              <p:cNvSpPr/>
              <p:nvPr/>
            </p:nvSpPr>
            <p:spPr>
              <a:xfrm>
                <a:off x="3495" y="3081"/>
                <a:ext cx="1" cy="1"/>
              </a:xfrm>
              <a:custGeom>
                <a:avLst/>
                <a:gdLst/>
                <a:ahLst/>
                <a:cxnLst>
                  <a:cxn ang="0">
                    <a:pos x="1" y="1"/>
                  </a:cxn>
                  <a:cxn ang="0">
                    <a:pos x="1" y="1"/>
                  </a:cxn>
                  <a:cxn ang="0">
                    <a:pos x="1" y="1"/>
                  </a:cxn>
                </a:cxnLst>
                <a:rect l="0" t="0" r="0" b="0"/>
                <a:pathLst>
                  <a:path w="1" h="1">
                    <a:moveTo>
                      <a:pt x="1" y="1"/>
                    </a:moveTo>
                    <a:cubicBezTo>
                      <a:pt x="1" y="1"/>
                      <a:pt x="1" y="1"/>
                      <a:pt x="1" y="1"/>
                    </a:cubicBezTo>
                    <a:cubicBezTo>
                      <a:pt x="0" y="0"/>
                      <a:pt x="1" y="1"/>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1" name="Rectangle 687">
                <a:extLst>
                  <a:ext uri="{FF2B5EF4-FFF2-40B4-BE49-F238E27FC236}">
                    <a16:creationId xmlns:a16="http://schemas.microsoft.com/office/drawing/2014/main" xmlns="" id="{36DEF897-AC08-4E3E-863B-A34590C88F4B}"/>
                  </a:ext>
                </a:extLst>
              </p:cNvPr>
              <p:cNvSpPr/>
              <p:nvPr/>
            </p:nvSpPr>
            <p:spPr>
              <a:xfrm>
                <a:off x="3486" y="3124"/>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612" name="Freeform 688">
                <a:extLst>
                  <a:ext uri="{FF2B5EF4-FFF2-40B4-BE49-F238E27FC236}">
                    <a16:creationId xmlns:a16="http://schemas.microsoft.com/office/drawing/2014/main" xmlns="" id="{F4B60CE0-87DC-41B8-B59C-C10DD61D5882}"/>
                  </a:ext>
                </a:extLst>
              </p:cNvPr>
              <p:cNvSpPr/>
              <p:nvPr/>
            </p:nvSpPr>
            <p:spPr>
              <a:xfrm>
                <a:off x="3494" y="3126"/>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3" name="Freeform 689">
                <a:extLst>
                  <a:ext uri="{FF2B5EF4-FFF2-40B4-BE49-F238E27FC236}">
                    <a16:creationId xmlns:a16="http://schemas.microsoft.com/office/drawing/2014/main" xmlns="" id="{5952D9DF-87E9-414D-807E-A2DBA589A255}"/>
                  </a:ext>
                </a:extLst>
              </p:cNvPr>
              <p:cNvSpPr/>
              <p:nvPr/>
            </p:nvSpPr>
            <p:spPr>
              <a:xfrm>
                <a:off x="3500" y="3075"/>
                <a:ext cx="2" cy="1"/>
              </a:xfrm>
              <a:custGeom>
                <a:avLst/>
                <a:gdLst/>
                <a:ahLst/>
                <a:cxnLst>
                  <a:cxn ang="0">
                    <a:pos x="2" y="1"/>
                  </a:cxn>
                  <a:cxn ang="0">
                    <a:pos x="0" y="0"/>
                  </a:cxn>
                  <a:cxn ang="0">
                    <a:pos x="2" y="1"/>
                  </a:cxn>
                </a:cxnLst>
                <a:rect l="0" t="0" r="0" b="0"/>
                <a:pathLst>
                  <a:path w="2" h="1">
                    <a:moveTo>
                      <a:pt x="2" y="1"/>
                    </a:move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4" name="Freeform 690">
                <a:extLst>
                  <a:ext uri="{FF2B5EF4-FFF2-40B4-BE49-F238E27FC236}">
                    <a16:creationId xmlns:a16="http://schemas.microsoft.com/office/drawing/2014/main" xmlns="" id="{0B0C0997-050A-4797-B11C-24E1DBEC0B21}"/>
                  </a:ext>
                </a:extLst>
              </p:cNvPr>
              <p:cNvSpPr/>
              <p:nvPr/>
            </p:nvSpPr>
            <p:spPr>
              <a:xfrm>
                <a:off x="3504" y="305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5" name="Freeform 691">
                <a:extLst>
                  <a:ext uri="{FF2B5EF4-FFF2-40B4-BE49-F238E27FC236}">
                    <a16:creationId xmlns:a16="http://schemas.microsoft.com/office/drawing/2014/main" xmlns="" id="{1296427F-766F-4902-BB0E-1CB1DE521F91}"/>
                  </a:ext>
                </a:extLst>
              </p:cNvPr>
              <p:cNvSpPr/>
              <p:nvPr/>
            </p:nvSpPr>
            <p:spPr>
              <a:xfrm>
                <a:off x="3482" y="3004"/>
                <a:ext cx="27" cy="77"/>
              </a:xfrm>
              <a:custGeom>
                <a:avLst/>
                <a:gdLst/>
                <a:ahLst/>
                <a:cxnLst>
                  <a:cxn ang="0">
                    <a:pos x="15" y="2"/>
                  </a:cxn>
                  <a:cxn ang="0">
                    <a:pos x="9" y="0"/>
                  </a:cxn>
                  <a:cxn ang="0">
                    <a:pos x="6" y="3"/>
                  </a:cxn>
                  <a:cxn ang="0">
                    <a:pos x="9" y="7"/>
                  </a:cxn>
                  <a:cxn ang="0">
                    <a:pos x="9" y="16"/>
                  </a:cxn>
                  <a:cxn ang="0">
                    <a:pos x="7" y="21"/>
                  </a:cxn>
                  <a:cxn ang="0">
                    <a:pos x="12" y="29"/>
                  </a:cxn>
                  <a:cxn ang="0">
                    <a:pos x="10" y="31"/>
                  </a:cxn>
                  <a:cxn ang="0">
                    <a:pos x="8" y="35"/>
                  </a:cxn>
                  <a:cxn ang="0">
                    <a:pos x="17" y="37"/>
                  </a:cxn>
                  <a:cxn ang="0">
                    <a:pos x="17" y="41"/>
                  </a:cxn>
                  <a:cxn ang="0">
                    <a:pos x="13" y="44"/>
                  </a:cxn>
                  <a:cxn ang="0">
                    <a:pos x="13" y="49"/>
                  </a:cxn>
                  <a:cxn ang="0">
                    <a:pos x="11" y="54"/>
                  </a:cxn>
                  <a:cxn ang="0">
                    <a:pos x="13" y="58"/>
                  </a:cxn>
                  <a:cxn ang="0">
                    <a:pos x="16" y="62"/>
                  </a:cxn>
                  <a:cxn ang="0">
                    <a:pos x="12" y="63"/>
                  </a:cxn>
                  <a:cxn ang="0">
                    <a:pos x="13" y="65"/>
                  </a:cxn>
                  <a:cxn ang="0">
                    <a:pos x="11" y="76"/>
                  </a:cxn>
                  <a:cxn ang="0">
                    <a:pos x="13" y="70"/>
                  </a:cxn>
                  <a:cxn ang="0">
                    <a:pos x="10" y="70"/>
                  </a:cxn>
                  <a:cxn ang="0">
                    <a:pos x="20" y="69"/>
                  </a:cxn>
                  <a:cxn ang="0">
                    <a:pos x="21" y="68"/>
                  </a:cxn>
                  <a:cxn ang="0">
                    <a:pos x="20" y="64"/>
                  </a:cxn>
                  <a:cxn ang="0">
                    <a:pos x="22" y="61"/>
                  </a:cxn>
                  <a:cxn ang="0">
                    <a:pos x="23" y="56"/>
                  </a:cxn>
                  <a:cxn ang="0">
                    <a:pos x="21" y="51"/>
                  </a:cxn>
                  <a:cxn ang="0">
                    <a:pos x="22" y="51"/>
                  </a:cxn>
                  <a:cxn ang="0">
                    <a:pos x="22" y="51"/>
                  </a:cxn>
                  <a:cxn ang="0">
                    <a:pos x="21" y="47"/>
                  </a:cxn>
                  <a:cxn ang="0">
                    <a:pos x="19" y="44"/>
                  </a:cxn>
                  <a:cxn ang="0">
                    <a:pos x="23" y="42"/>
                  </a:cxn>
                  <a:cxn ang="0">
                    <a:pos x="24" y="38"/>
                  </a:cxn>
                  <a:cxn ang="0">
                    <a:pos x="20" y="36"/>
                  </a:cxn>
                  <a:cxn ang="0">
                    <a:pos x="18" y="32"/>
                  </a:cxn>
                  <a:cxn ang="0">
                    <a:pos x="16" y="24"/>
                  </a:cxn>
                  <a:cxn ang="0">
                    <a:pos x="17" y="22"/>
                  </a:cxn>
                  <a:cxn ang="0">
                    <a:pos x="16" y="13"/>
                  </a:cxn>
                  <a:cxn ang="0">
                    <a:pos x="11" y="17"/>
                  </a:cxn>
                  <a:cxn ang="0">
                    <a:pos x="20" y="13"/>
                  </a:cxn>
                </a:cxnLst>
                <a:rect l="0" t="0" r="0" b="0"/>
                <a:pathLst>
                  <a:path w="31" h="89">
                    <a:moveTo>
                      <a:pt x="24" y="8"/>
                    </a:moveTo>
                    <a:cubicBezTo>
                      <a:pt x="23" y="6"/>
                      <a:pt x="21" y="4"/>
                      <a:pt x="18" y="3"/>
                    </a:cubicBezTo>
                    <a:cubicBezTo>
                      <a:pt x="20" y="3"/>
                      <a:pt x="20" y="3"/>
                      <a:pt x="20" y="3"/>
                    </a:cubicBezTo>
                    <a:cubicBezTo>
                      <a:pt x="19" y="2"/>
                      <a:pt x="15" y="0"/>
                      <a:pt x="11" y="1"/>
                    </a:cubicBezTo>
                    <a:cubicBezTo>
                      <a:pt x="13" y="1"/>
                      <a:pt x="13" y="1"/>
                      <a:pt x="13" y="1"/>
                    </a:cubicBezTo>
                    <a:cubicBezTo>
                      <a:pt x="17" y="4"/>
                      <a:pt x="9" y="3"/>
                      <a:pt x="8" y="4"/>
                    </a:cubicBezTo>
                    <a:cubicBezTo>
                      <a:pt x="9" y="6"/>
                      <a:pt x="17" y="7"/>
                      <a:pt x="15" y="9"/>
                    </a:cubicBezTo>
                    <a:cubicBezTo>
                      <a:pt x="15" y="9"/>
                      <a:pt x="13" y="9"/>
                      <a:pt x="11" y="9"/>
                    </a:cubicBezTo>
                    <a:cubicBezTo>
                      <a:pt x="11" y="10"/>
                      <a:pt x="17" y="11"/>
                      <a:pt x="18" y="12"/>
                    </a:cubicBezTo>
                    <a:cubicBezTo>
                      <a:pt x="0" y="12"/>
                      <a:pt x="23" y="17"/>
                      <a:pt x="11" y="19"/>
                    </a:cubicBezTo>
                    <a:cubicBezTo>
                      <a:pt x="13" y="20"/>
                      <a:pt x="11" y="22"/>
                      <a:pt x="14" y="24"/>
                    </a:cubicBezTo>
                    <a:cubicBezTo>
                      <a:pt x="10" y="23"/>
                      <a:pt x="14" y="26"/>
                      <a:pt x="9" y="25"/>
                    </a:cubicBezTo>
                    <a:cubicBezTo>
                      <a:pt x="19" y="26"/>
                      <a:pt x="4" y="30"/>
                      <a:pt x="17" y="31"/>
                    </a:cubicBezTo>
                    <a:cubicBezTo>
                      <a:pt x="13" y="33"/>
                      <a:pt x="18" y="31"/>
                      <a:pt x="14" y="34"/>
                    </a:cubicBezTo>
                    <a:cubicBezTo>
                      <a:pt x="13" y="34"/>
                      <a:pt x="13" y="33"/>
                      <a:pt x="13" y="33"/>
                    </a:cubicBezTo>
                    <a:cubicBezTo>
                      <a:pt x="10" y="34"/>
                      <a:pt x="18" y="35"/>
                      <a:pt x="12" y="36"/>
                    </a:cubicBezTo>
                    <a:cubicBezTo>
                      <a:pt x="11" y="38"/>
                      <a:pt x="16" y="37"/>
                      <a:pt x="19" y="38"/>
                    </a:cubicBezTo>
                    <a:cubicBezTo>
                      <a:pt x="17" y="40"/>
                      <a:pt x="16" y="40"/>
                      <a:pt x="10" y="41"/>
                    </a:cubicBezTo>
                    <a:cubicBezTo>
                      <a:pt x="16" y="41"/>
                      <a:pt x="13" y="42"/>
                      <a:pt x="16" y="44"/>
                    </a:cubicBezTo>
                    <a:cubicBezTo>
                      <a:pt x="17" y="43"/>
                      <a:pt x="18" y="42"/>
                      <a:pt x="20" y="43"/>
                    </a:cubicBezTo>
                    <a:cubicBezTo>
                      <a:pt x="19" y="46"/>
                      <a:pt x="24" y="46"/>
                      <a:pt x="26" y="48"/>
                    </a:cubicBezTo>
                    <a:cubicBezTo>
                      <a:pt x="19" y="49"/>
                      <a:pt x="26" y="46"/>
                      <a:pt x="20" y="48"/>
                    </a:cubicBezTo>
                    <a:cubicBezTo>
                      <a:pt x="17" y="46"/>
                      <a:pt x="18" y="45"/>
                      <a:pt x="13" y="43"/>
                    </a:cubicBezTo>
                    <a:cubicBezTo>
                      <a:pt x="12" y="46"/>
                      <a:pt x="13" y="48"/>
                      <a:pt x="16" y="51"/>
                    </a:cubicBezTo>
                    <a:cubicBezTo>
                      <a:pt x="15" y="52"/>
                      <a:pt x="13" y="50"/>
                      <a:pt x="12" y="51"/>
                    </a:cubicBezTo>
                    <a:cubicBezTo>
                      <a:pt x="9" y="53"/>
                      <a:pt x="19" y="55"/>
                      <a:pt x="15" y="57"/>
                    </a:cubicBezTo>
                    <a:cubicBezTo>
                      <a:pt x="12" y="56"/>
                      <a:pt x="12" y="56"/>
                      <a:pt x="12" y="56"/>
                    </a:cubicBezTo>
                    <a:cubicBezTo>
                      <a:pt x="17" y="58"/>
                      <a:pt x="11" y="60"/>
                      <a:pt x="13" y="63"/>
                    </a:cubicBezTo>
                    <a:cubicBezTo>
                      <a:pt x="15" y="62"/>
                      <a:pt x="16" y="62"/>
                      <a:pt x="17" y="63"/>
                    </a:cubicBezTo>
                    <a:cubicBezTo>
                      <a:pt x="8" y="62"/>
                      <a:pt x="22" y="66"/>
                      <a:pt x="15" y="68"/>
                    </a:cubicBezTo>
                    <a:cubicBezTo>
                      <a:pt x="21" y="68"/>
                      <a:pt x="24" y="70"/>
                      <a:pt x="24" y="72"/>
                    </a:cubicBezTo>
                    <a:cubicBezTo>
                      <a:pt x="19" y="72"/>
                      <a:pt x="19" y="72"/>
                      <a:pt x="19" y="72"/>
                    </a:cubicBezTo>
                    <a:cubicBezTo>
                      <a:pt x="22" y="70"/>
                      <a:pt x="13" y="69"/>
                      <a:pt x="11" y="67"/>
                    </a:cubicBezTo>
                    <a:cubicBezTo>
                      <a:pt x="13" y="69"/>
                      <a:pt x="10" y="71"/>
                      <a:pt x="14" y="73"/>
                    </a:cubicBezTo>
                    <a:cubicBezTo>
                      <a:pt x="10" y="72"/>
                      <a:pt x="10" y="72"/>
                      <a:pt x="10" y="72"/>
                    </a:cubicBezTo>
                    <a:cubicBezTo>
                      <a:pt x="9" y="74"/>
                      <a:pt x="20" y="74"/>
                      <a:pt x="15" y="76"/>
                    </a:cubicBezTo>
                    <a:cubicBezTo>
                      <a:pt x="12" y="76"/>
                      <a:pt x="12" y="76"/>
                      <a:pt x="12" y="76"/>
                    </a:cubicBezTo>
                    <a:cubicBezTo>
                      <a:pt x="12" y="80"/>
                      <a:pt x="6" y="84"/>
                      <a:pt x="13" y="88"/>
                    </a:cubicBezTo>
                    <a:cubicBezTo>
                      <a:pt x="16" y="89"/>
                      <a:pt x="22" y="87"/>
                      <a:pt x="24" y="88"/>
                    </a:cubicBezTo>
                    <a:cubicBezTo>
                      <a:pt x="22" y="85"/>
                      <a:pt x="17" y="84"/>
                      <a:pt x="15" y="82"/>
                    </a:cubicBezTo>
                    <a:cubicBezTo>
                      <a:pt x="20" y="82"/>
                      <a:pt x="20" y="82"/>
                      <a:pt x="20" y="82"/>
                    </a:cubicBezTo>
                    <a:cubicBezTo>
                      <a:pt x="17" y="82"/>
                      <a:pt x="15" y="80"/>
                      <a:pt x="12" y="81"/>
                    </a:cubicBezTo>
                    <a:cubicBezTo>
                      <a:pt x="10" y="79"/>
                      <a:pt x="17" y="80"/>
                      <a:pt x="14" y="79"/>
                    </a:cubicBezTo>
                    <a:cubicBezTo>
                      <a:pt x="19" y="79"/>
                      <a:pt x="20" y="80"/>
                      <a:pt x="24" y="80"/>
                    </a:cubicBezTo>
                    <a:cubicBezTo>
                      <a:pt x="22" y="79"/>
                      <a:pt x="22" y="79"/>
                      <a:pt x="22" y="79"/>
                    </a:cubicBezTo>
                    <a:cubicBezTo>
                      <a:pt x="24" y="79"/>
                      <a:pt x="23" y="78"/>
                      <a:pt x="25" y="79"/>
                    </a:cubicBezTo>
                    <a:cubicBezTo>
                      <a:pt x="19" y="76"/>
                      <a:pt x="28" y="75"/>
                      <a:pt x="25" y="73"/>
                    </a:cubicBezTo>
                    <a:cubicBezTo>
                      <a:pt x="24" y="74"/>
                      <a:pt x="24" y="74"/>
                      <a:pt x="24" y="74"/>
                    </a:cubicBezTo>
                    <a:cubicBezTo>
                      <a:pt x="21" y="74"/>
                      <a:pt x="22" y="73"/>
                      <a:pt x="21" y="73"/>
                    </a:cubicBezTo>
                    <a:cubicBezTo>
                      <a:pt x="25" y="72"/>
                      <a:pt x="25" y="72"/>
                      <a:pt x="26" y="71"/>
                    </a:cubicBezTo>
                    <a:cubicBezTo>
                      <a:pt x="24" y="69"/>
                      <a:pt x="19" y="69"/>
                      <a:pt x="19" y="67"/>
                    </a:cubicBezTo>
                    <a:cubicBezTo>
                      <a:pt x="25" y="68"/>
                      <a:pt x="22" y="65"/>
                      <a:pt x="27" y="65"/>
                    </a:cubicBezTo>
                    <a:cubicBezTo>
                      <a:pt x="22" y="64"/>
                      <a:pt x="25" y="62"/>
                      <a:pt x="22" y="62"/>
                    </a:cubicBezTo>
                    <a:cubicBezTo>
                      <a:pt x="21" y="61"/>
                      <a:pt x="22" y="60"/>
                      <a:pt x="25" y="60"/>
                    </a:cubicBezTo>
                    <a:cubicBezTo>
                      <a:pt x="25" y="61"/>
                      <a:pt x="25" y="61"/>
                      <a:pt x="25" y="61"/>
                    </a:cubicBezTo>
                    <a:cubicBezTo>
                      <a:pt x="26" y="60"/>
                      <a:pt x="26" y="60"/>
                      <a:pt x="26" y="60"/>
                    </a:cubicBezTo>
                    <a:cubicBezTo>
                      <a:pt x="27" y="60"/>
                      <a:pt x="27" y="60"/>
                      <a:pt x="27" y="60"/>
                    </a:cubicBezTo>
                    <a:cubicBezTo>
                      <a:pt x="27" y="59"/>
                      <a:pt x="23" y="59"/>
                      <a:pt x="26" y="59"/>
                    </a:cubicBezTo>
                    <a:cubicBezTo>
                      <a:pt x="27" y="59"/>
                      <a:pt x="27" y="59"/>
                      <a:pt x="28" y="60"/>
                    </a:cubicBezTo>
                    <a:cubicBezTo>
                      <a:pt x="29" y="58"/>
                      <a:pt x="20" y="56"/>
                      <a:pt x="25" y="55"/>
                    </a:cubicBezTo>
                    <a:cubicBezTo>
                      <a:pt x="22" y="54"/>
                      <a:pt x="22" y="52"/>
                      <a:pt x="16" y="52"/>
                    </a:cubicBezTo>
                    <a:cubicBezTo>
                      <a:pt x="18" y="52"/>
                      <a:pt x="23" y="52"/>
                      <a:pt x="22" y="51"/>
                    </a:cubicBezTo>
                    <a:cubicBezTo>
                      <a:pt x="17" y="50"/>
                      <a:pt x="24" y="49"/>
                      <a:pt x="21" y="48"/>
                    </a:cubicBezTo>
                    <a:cubicBezTo>
                      <a:pt x="26" y="50"/>
                      <a:pt x="22" y="48"/>
                      <a:pt x="27" y="49"/>
                    </a:cubicBezTo>
                    <a:cubicBezTo>
                      <a:pt x="29" y="49"/>
                      <a:pt x="23" y="47"/>
                      <a:pt x="24" y="45"/>
                    </a:cubicBezTo>
                    <a:cubicBezTo>
                      <a:pt x="28" y="45"/>
                      <a:pt x="28" y="45"/>
                      <a:pt x="28" y="45"/>
                    </a:cubicBezTo>
                    <a:cubicBezTo>
                      <a:pt x="26" y="44"/>
                      <a:pt x="22" y="43"/>
                      <a:pt x="26" y="43"/>
                    </a:cubicBezTo>
                    <a:cubicBezTo>
                      <a:pt x="23" y="42"/>
                      <a:pt x="23" y="42"/>
                      <a:pt x="23" y="42"/>
                    </a:cubicBezTo>
                    <a:cubicBezTo>
                      <a:pt x="25" y="41"/>
                      <a:pt x="24" y="40"/>
                      <a:pt x="28" y="38"/>
                    </a:cubicBezTo>
                    <a:cubicBezTo>
                      <a:pt x="21" y="37"/>
                      <a:pt x="21" y="37"/>
                      <a:pt x="21" y="37"/>
                    </a:cubicBezTo>
                    <a:cubicBezTo>
                      <a:pt x="28" y="35"/>
                      <a:pt x="22" y="32"/>
                      <a:pt x="16" y="30"/>
                    </a:cubicBezTo>
                    <a:cubicBezTo>
                      <a:pt x="16" y="29"/>
                      <a:pt x="18" y="28"/>
                      <a:pt x="19" y="28"/>
                    </a:cubicBezTo>
                    <a:cubicBezTo>
                      <a:pt x="22" y="29"/>
                      <a:pt x="22" y="29"/>
                      <a:pt x="22" y="29"/>
                    </a:cubicBezTo>
                    <a:cubicBezTo>
                      <a:pt x="22" y="28"/>
                      <a:pt x="26" y="27"/>
                      <a:pt x="20" y="26"/>
                    </a:cubicBezTo>
                    <a:cubicBezTo>
                      <a:pt x="19" y="25"/>
                      <a:pt x="24" y="25"/>
                      <a:pt x="25" y="24"/>
                    </a:cubicBezTo>
                    <a:cubicBezTo>
                      <a:pt x="17" y="22"/>
                      <a:pt x="31" y="18"/>
                      <a:pt x="19" y="16"/>
                    </a:cubicBezTo>
                    <a:cubicBezTo>
                      <a:pt x="19" y="17"/>
                      <a:pt x="17" y="19"/>
                      <a:pt x="17" y="21"/>
                    </a:cubicBezTo>
                    <a:cubicBezTo>
                      <a:pt x="16" y="20"/>
                      <a:pt x="13" y="21"/>
                      <a:pt x="13" y="20"/>
                    </a:cubicBezTo>
                    <a:cubicBezTo>
                      <a:pt x="13" y="18"/>
                      <a:pt x="17" y="17"/>
                      <a:pt x="15" y="15"/>
                    </a:cubicBezTo>
                    <a:cubicBezTo>
                      <a:pt x="23" y="16"/>
                      <a:pt x="23" y="16"/>
                      <a:pt x="23" y="16"/>
                    </a:cubicBezTo>
                    <a:cubicBezTo>
                      <a:pt x="31" y="14"/>
                      <a:pt x="13" y="9"/>
                      <a:pt x="24" y="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6" name="Freeform 692">
                <a:extLst>
                  <a:ext uri="{FF2B5EF4-FFF2-40B4-BE49-F238E27FC236}">
                    <a16:creationId xmlns:a16="http://schemas.microsoft.com/office/drawing/2014/main" xmlns="" id="{22535D93-B0BA-4826-9B5D-406E622F77EB}"/>
                  </a:ext>
                </a:extLst>
              </p:cNvPr>
              <p:cNvSpPr/>
              <p:nvPr/>
            </p:nvSpPr>
            <p:spPr>
              <a:xfrm>
                <a:off x="3501" y="3030"/>
                <a:ext cx="4" cy="1"/>
              </a:xfrm>
              <a:custGeom>
                <a:avLst/>
                <a:gdLst/>
                <a:ahLst/>
                <a:cxnLst>
                  <a:cxn ang="0">
                    <a:pos x="0" y="1"/>
                  </a:cxn>
                  <a:cxn ang="0">
                    <a:pos x="4" y="0"/>
                  </a:cxn>
                  <a:cxn ang="0">
                    <a:pos x="1" y="0"/>
                  </a:cxn>
                  <a:cxn ang="0">
                    <a:pos x="0" y="1"/>
                  </a:cxn>
                </a:cxnLst>
                <a:rect l="0" t="0" r="0" b="0"/>
                <a:pathLst>
                  <a:path w="4" h="1">
                    <a:moveTo>
                      <a:pt x="0" y="1"/>
                    </a:moveTo>
                    <a:cubicBezTo>
                      <a:pt x="4" y="0"/>
                      <a:pt x="4" y="0"/>
                      <a:pt x="4" y="0"/>
                    </a:cubicBezTo>
                    <a:cubicBezTo>
                      <a:pt x="1" y="0"/>
                      <a:pt x="1" y="0"/>
                      <a:pt x="1" y="0"/>
                    </a:cubicBezTo>
                    <a:cubicBezTo>
                      <a:pt x="2" y="0"/>
                      <a:pt x="2"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7" name="Freeform 693">
                <a:extLst>
                  <a:ext uri="{FF2B5EF4-FFF2-40B4-BE49-F238E27FC236}">
                    <a16:creationId xmlns:a16="http://schemas.microsoft.com/office/drawing/2014/main" xmlns="" id="{7678E15A-6DE3-487B-9973-2F34C34C1056}"/>
                  </a:ext>
                </a:extLst>
              </p:cNvPr>
              <p:cNvSpPr/>
              <p:nvPr/>
            </p:nvSpPr>
            <p:spPr>
              <a:xfrm>
                <a:off x="3500" y="3029"/>
                <a:ext cx="2" cy="1"/>
              </a:xfrm>
              <a:custGeom>
                <a:avLst/>
                <a:gdLst/>
                <a:ahLst/>
                <a:cxnLst>
                  <a:cxn ang="0">
                    <a:pos x="2" y="1"/>
                  </a:cxn>
                  <a:cxn ang="0">
                    <a:pos x="1" y="0"/>
                  </a:cxn>
                  <a:cxn ang="0">
                    <a:pos x="1" y="1"/>
                  </a:cxn>
                  <a:cxn ang="0">
                    <a:pos x="2" y="1"/>
                  </a:cxn>
                </a:cxnLst>
                <a:rect l="0" t="0" r="0" b="0"/>
                <a:pathLst>
                  <a:path w="2" h="1">
                    <a:moveTo>
                      <a:pt x="2" y="1"/>
                    </a:moveTo>
                    <a:cubicBezTo>
                      <a:pt x="1" y="0"/>
                      <a:pt x="1" y="0"/>
                      <a:pt x="1" y="0"/>
                    </a:cubicBezTo>
                    <a:cubicBezTo>
                      <a:pt x="0" y="0"/>
                      <a:pt x="1" y="1"/>
                      <a:pt x="1" y="1"/>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8" name="Freeform 694">
                <a:extLst>
                  <a:ext uri="{FF2B5EF4-FFF2-40B4-BE49-F238E27FC236}">
                    <a16:creationId xmlns:a16="http://schemas.microsoft.com/office/drawing/2014/main" xmlns="" id="{6605C113-1B76-45D8-85CB-D21BAA0B21C0}"/>
                  </a:ext>
                </a:extLst>
              </p:cNvPr>
              <p:cNvSpPr/>
              <p:nvPr/>
            </p:nvSpPr>
            <p:spPr>
              <a:xfrm>
                <a:off x="3501" y="3005"/>
                <a:ext cx="2" cy="1"/>
              </a:xfrm>
              <a:custGeom>
                <a:avLst/>
                <a:gdLst/>
                <a:ahLst/>
                <a:cxnLst>
                  <a:cxn ang="0">
                    <a:pos x="1" y="1"/>
                  </a:cxn>
                  <a:cxn ang="0">
                    <a:pos x="1" y="0"/>
                  </a:cxn>
                  <a:cxn ang="0">
                    <a:pos x="1" y="1"/>
                  </a:cxn>
                </a:cxnLst>
                <a:rect l="0" t="0" r="0" b="0"/>
                <a:pathLst>
                  <a:path w="2" h="1">
                    <a:moveTo>
                      <a:pt x="1" y="1"/>
                    </a:moveTo>
                    <a:cubicBezTo>
                      <a:pt x="1" y="1"/>
                      <a:pt x="2" y="1"/>
                      <a:pt x="1" y="0"/>
                    </a:cubicBezTo>
                    <a:cubicBezTo>
                      <a:pt x="0" y="0"/>
                      <a:pt x="0" y="1"/>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19" name="Freeform 695">
                <a:extLst>
                  <a:ext uri="{FF2B5EF4-FFF2-40B4-BE49-F238E27FC236}">
                    <a16:creationId xmlns:a16="http://schemas.microsoft.com/office/drawing/2014/main" xmlns="" id="{61D32151-2488-4FF5-A475-49820F3D0508}"/>
                  </a:ext>
                </a:extLst>
              </p:cNvPr>
              <p:cNvSpPr/>
              <p:nvPr/>
            </p:nvSpPr>
            <p:spPr>
              <a:xfrm>
                <a:off x="3500" y="3005"/>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0" name="Freeform 696">
                <a:extLst>
                  <a:ext uri="{FF2B5EF4-FFF2-40B4-BE49-F238E27FC236}">
                    <a16:creationId xmlns:a16="http://schemas.microsoft.com/office/drawing/2014/main" xmlns="" id="{8672818D-0518-4CF5-96D1-43725184D191}"/>
                  </a:ext>
                </a:extLst>
              </p:cNvPr>
              <p:cNvSpPr/>
              <p:nvPr/>
            </p:nvSpPr>
            <p:spPr>
              <a:xfrm>
                <a:off x="3484" y="2965"/>
                <a:ext cx="22" cy="40"/>
              </a:xfrm>
              <a:custGeom>
                <a:avLst/>
                <a:gdLst/>
                <a:ahLst/>
                <a:cxnLst>
                  <a:cxn ang="0">
                    <a:pos x="13" y="6"/>
                  </a:cxn>
                  <a:cxn ang="0">
                    <a:pos x="9" y="5"/>
                  </a:cxn>
                  <a:cxn ang="0">
                    <a:pos x="12" y="3"/>
                  </a:cxn>
                  <a:cxn ang="0">
                    <a:pos x="5" y="0"/>
                  </a:cxn>
                  <a:cxn ang="0">
                    <a:pos x="8" y="18"/>
                  </a:cxn>
                  <a:cxn ang="0">
                    <a:pos x="6" y="17"/>
                  </a:cxn>
                  <a:cxn ang="0">
                    <a:pos x="10" y="25"/>
                  </a:cxn>
                  <a:cxn ang="0">
                    <a:pos x="5" y="24"/>
                  </a:cxn>
                  <a:cxn ang="0">
                    <a:pos x="7" y="28"/>
                  </a:cxn>
                  <a:cxn ang="0">
                    <a:pos x="8" y="28"/>
                  </a:cxn>
                  <a:cxn ang="0">
                    <a:pos x="7" y="29"/>
                  </a:cxn>
                  <a:cxn ang="0">
                    <a:pos x="8" y="29"/>
                  </a:cxn>
                  <a:cxn ang="0">
                    <a:pos x="8" y="32"/>
                  </a:cxn>
                  <a:cxn ang="0">
                    <a:pos x="7" y="31"/>
                  </a:cxn>
                  <a:cxn ang="0">
                    <a:pos x="9" y="34"/>
                  </a:cxn>
                  <a:cxn ang="0">
                    <a:pos x="6" y="33"/>
                  </a:cxn>
                  <a:cxn ang="0">
                    <a:pos x="11" y="39"/>
                  </a:cxn>
                  <a:cxn ang="0">
                    <a:pos x="14" y="40"/>
                  </a:cxn>
                  <a:cxn ang="0">
                    <a:pos x="12" y="34"/>
                  </a:cxn>
                  <a:cxn ang="0">
                    <a:pos x="12" y="35"/>
                  </a:cxn>
                  <a:cxn ang="0">
                    <a:pos x="10" y="32"/>
                  </a:cxn>
                  <a:cxn ang="0">
                    <a:pos x="15" y="34"/>
                  </a:cxn>
                  <a:cxn ang="0">
                    <a:pos x="19" y="30"/>
                  </a:cxn>
                  <a:cxn ang="0">
                    <a:pos x="19" y="30"/>
                  </a:cxn>
                  <a:cxn ang="0">
                    <a:pos x="17" y="28"/>
                  </a:cxn>
                  <a:cxn ang="0">
                    <a:pos x="15" y="29"/>
                  </a:cxn>
                  <a:cxn ang="0">
                    <a:pos x="9" y="28"/>
                  </a:cxn>
                  <a:cxn ang="0">
                    <a:pos x="9" y="27"/>
                  </a:cxn>
                  <a:cxn ang="0">
                    <a:pos x="14" y="28"/>
                  </a:cxn>
                  <a:cxn ang="0">
                    <a:pos x="12" y="27"/>
                  </a:cxn>
                  <a:cxn ang="0">
                    <a:pos x="17" y="25"/>
                  </a:cxn>
                  <a:cxn ang="0">
                    <a:pos x="12" y="25"/>
                  </a:cxn>
                  <a:cxn ang="0">
                    <a:pos x="13" y="17"/>
                  </a:cxn>
                  <a:cxn ang="0">
                    <a:pos x="15" y="18"/>
                  </a:cxn>
                  <a:cxn ang="0">
                    <a:pos x="12" y="17"/>
                  </a:cxn>
                  <a:cxn ang="0">
                    <a:pos x="14" y="12"/>
                  </a:cxn>
                  <a:cxn ang="0">
                    <a:pos x="11" y="12"/>
                  </a:cxn>
                  <a:cxn ang="0">
                    <a:pos x="13" y="8"/>
                  </a:cxn>
                  <a:cxn ang="0">
                    <a:pos x="12" y="8"/>
                  </a:cxn>
                  <a:cxn ang="0">
                    <a:pos x="7" y="5"/>
                  </a:cxn>
                  <a:cxn ang="0">
                    <a:pos x="13" y="6"/>
                  </a:cxn>
                </a:cxnLst>
                <a:rect l="0" t="0" r="0" b="0"/>
                <a:pathLst>
                  <a:path w="25" h="47">
                    <a:moveTo>
                      <a:pt x="15" y="8"/>
                    </a:moveTo>
                    <a:cubicBezTo>
                      <a:pt x="11" y="6"/>
                      <a:pt x="11" y="6"/>
                      <a:pt x="11" y="6"/>
                    </a:cubicBezTo>
                    <a:cubicBezTo>
                      <a:pt x="13" y="5"/>
                      <a:pt x="10" y="3"/>
                      <a:pt x="14" y="4"/>
                    </a:cubicBezTo>
                    <a:cubicBezTo>
                      <a:pt x="9" y="2"/>
                      <a:pt x="14" y="0"/>
                      <a:pt x="6" y="0"/>
                    </a:cubicBezTo>
                    <a:cubicBezTo>
                      <a:pt x="9" y="7"/>
                      <a:pt x="3" y="15"/>
                      <a:pt x="10" y="22"/>
                    </a:cubicBezTo>
                    <a:cubicBezTo>
                      <a:pt x="7" y="21"/>
                      <a:pt x="7" y="21"/>
                      <a:pt x="7" y="21"/>
                    </a:cubicBezTo>
                    <a:cubicBezTo>
                      <a:pt x="13" y="25"/>
                      <a:pt x="0" y="26"/>
                      <a:pt x="12" y="30"/>
                    </a:cubicBezTo>
                    <a:cubicBezTo>
                      <a:pt x="6" y="29"/>
                      <a:pt x="6" y="29"/>
                      <a:pt x="6" y="29"/>
                    </a:cubicBezTo>
                    <a:cubicBezTo>
                      <a:pt x="4" y="30"/>
                      <a:pt x="14" y="33"/>
                      <a:pt x="8" y="34"/>
                    </a:cubicBezTo>
                    <a:cubicBezTo>
                      <a:pt x="10" y="34"/>
                      <a:pt x="10" y="34"/>
                      <a:pt x="10" y="34"/>
                    </a:cubicBezTo>
                    <a:cubicBezTo>
                      <a:pt x="9" y="35"/>
                      <a:pt x="9" y="35"/>
                      <a:pt x="9" y="35"/>
                    </a:cubicBezTo>
                    <a:cubicBezTo>
                      <a:pt x="10" y="35"/>
                      <a:pt x="10" y="35"/>
                      <a:pt x="10" y="35"/>
                    </a:cubicBezTo>
                    <a:cubicBezTo>
                      <a:pt x="13" y="36"/>
                      <a:pt x="12" y="37"/>
                      <a:pt x="10" y="38"/>
                    </a:cubicBezTo>
                    <a:cubicBezTo>
                      <a:pt x="8" y="38"/>
                      <a:pt x="10" y="38"/>
                      <a:pt x="9" y="37"/>
                    </a:cubicBezTo>
                    <a:cubicBezTo>
                      <a:pt x="7" y="37"/>
                      <a:pt x="11" y="39"/>
                      <a:pt x="11" y="40"/>
                    </a:cubicBezTo>
                    <a:cubicBezTo>
                      <a:pt x="9" y="40"/>
                      <a:pt x="8" y="40"/>
                      <a:pt x="7" y="39"/>
                    </a:cubicBezTo>
                    <a:cubicBezTo>
                      <a:pt x="10" y="42"/>
                      <a:pt x="3" y="43"/>
                      <a:pt x="13" y="46"/>
                    </a:cubicBezTo>
                    <a:cubicBezTo>
                      <a:pt x="14" y="46"/>
                      <a:pt x="16" y="45"/>
                      <a:pt x="17" y="47"/>
                    </a:cubicBezTo>
                    <a:cubicBezTo>
                      <a:pt x="20" y="45"/>
                      <a:pt x="16" y="43"/>
                      <a:pt x="14" y="41"/>
                    </a:cubicBezTo>
                    <a:cubicBezTo>
                      <a:pt x="14" y="42"/>
                      <a:pt x="14" y="42"/>
                      <a:pt x="14" y="42"/>
                    </a:cubicBezTo>
                    <a:cubicBezTo>
                      <a:pt x="4" y="40"/>
                      <a:pt x="16" y="41"/>
                      <a:pt x="12" y="38"/>
                    </a:cubicBezTo>
                    <a:cubicBezTo>
                      <a:pt x="16" y="39"/>
                      <a:pt x="16" y="40"/>
                      <a:pt x="18" y="41"/>
                    </a:cubicBezTo>
                    <a:cubicBezTo>
                      <a:pt x="25" y="39"/>
                      <a:pt x="12" y="37"/>
                      <a:pt x="22" y="36"/>
                    </a:cubicBezTo>
                    <a:cubicBezTo>
                      <a:pt x="22" y="36"/>
                      <a:pt x="22" y="36"/>
                      <a:pt x="22" y="36"/>
                    </a:cubicBezTo>
                    <a:cubicBezTo>
                      <a:pt x="23" y="35"/>
                      <a:pt x="21" y="35"/>
                      <a:pt x="20" y="34"/>
                    </a:cubicBezTo>
                    <a:cubicBezTo>
                      <a:pt x="18" y="35"/>
                      <a:pt x="18" y="35"/>
                      <a:pt x="18" y="35"/>
                    </a:cubicBezTo>
                    <a:cubicBezTo>
                      <a:pt x="17" y="34"/>
                      <a:pt x="13" y="34"/>
                      <a:pt x="11" y="33"/>
                    </a:cubicBezTo>
                    <a:cubicBezTo>
                      <a:pt x="15" y="33"/>
                      <a:pt x="9" y="32"/>
                      <a:pt x="11" y="32"/>
                    </a:cubicBezTo>
                    <a:cubicBezTo>
                      <a:pt x="15" y="31"/>
                      <a:pt x="14" y="33"/>
                      <a:pt x="17" y="33"/>
                    </a:cubicBezTo>
                    <a:cubicBezTo>
                      <a:pt x="14" y="32"/>
                      <a:pt x="14" y="32"/>
                      <a:pt x="14" y="32"/>
                    </a:cubicBezTo>
                    <a:cubicBezTo>
                      <a:pt x="14" y="31"/>
                      <a:pt x="18" y="31"/>
                      <a:pt x="20" y="30"/>
                    </a:cubicBezTo>
                    <a:cubicBezTo>
                      <a:pt x="18" y="29"/>
                      <a:pt x="18" y="31"/>
                      <a:pt x="14" y="30"/>
                    </a:cubicBezTo>
                    <a:cubicBezTo>
                      <a:pt x="19" y="29"/>
                      <a:pt x="18" y="24"/>
                      <a:pt x="15" y="21"/>
                    </a:cubicBezTo>
                    <a:cubicBezTo>
                      <a:pt x="15" y="22"/>
                      <a:pt x="19" y="21"/>
                      <a:pt x="18" y="22"/>
                    </a:cubicBezTo>
                    <a:cubicBezTo>
                      <a:pt x="19" y="22"/>
                      <a:pt x="17" y="21"/>
                      <a:pt x="14" y="20"/>
                    </a:cubicBezTo>
                    <a:cubicBezTo>
                      <a:pt x="12" y="19"/>
                      <a:pt x="14" y="17"/>
                      <a:pt x="16" y="15"/>
                    </a:cubicBezTo>
                    <a:cubicBezTo>
                      <a:pt x="13" y="15"/>
                      <a:pt x="13" y="15"/>
                      <a:pt x="13" y="15"/>
                    </a:cubicBezTo>
                    <a:cubicBezTo>
                      <a:pt x="9" y="14"/>
                      <a:pt x="17" y="12"/>
                      <a:pt x="15" y="10"/>
                    </a:cubicBezTo>
                    <a:cubicBezTo>
                      <a:pt x="14" y="10"/>
                      <a:pt x="14" y="10"/>
                      <a:pt x="14" y="10"/>
                    </a:cubicBezTo>
                    <a:cubicBezTo>
                      <a:pt x="14" y="9"/>
                      <a:pt x="7" y="8"/>
                      <a:pt x="8" y="6"/>
                    </a:cubicBezTo>
                    <a:cubicBezTo>
                      <a:pt x="12" y="7"/>
                      <a:pt x="11" y="8"/>
                      <a:pt x="15" y="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1" name="Freeform 697">
                <a:extLst>
                  <a:ext uri="{FF2B5EF4-FFF2-40B4-BE49-F238E27FC236}">
                    <a16:creationId xmlns:a16="http://schemas.microsoft.com/office/drawing/2014/main" xmlns="" id="{FEC7FA64-E212-4C28-824D-4C58D48755F5}"/>
                  </a:ext>
                </a:extLst>
              </p:cNvPr>
              <p:cNvSpPr/>
              <p:nvPr/>
            </p:nvSpPr>
            <p:spPr>
              <a:xfrm>
                <a:off x="3488" y="2963"/>
                <a:ext cx="8" cy="2"/>
              </a:xfrm>
              <a:custGeom>
                <a:avLst/>
                <a:gdLst/>
                <a:ahLst/>
                <a:cxnLst>
                  <a:cxn ang="0">
                    <a:pos x="3" y="1"/>
                  </a:cxn>
                  <a:cxn ang="0">
                    <a:pos x="7" y="2"/>
                  </a:cxn>
                  <a:cxn ang="0">
                    <a:pos x="0" y="0"/>
                  </a:cxn>
                  <a:cxn ang="0">
                    <a:pos x="1" y="1"/>
                  </a:cxn>
                  <a:cxn ang="0">
                    <a:pos x="3" y="1"/>
                  </a:cxn>
                </a:cxnLst>
                <a:rect l="0" t="0" r="0" b="0"/>
                <a:pathLst>
                  <a:path w="9" h="2">
                    <a:moveTo>
                      <a:pt x="4" y="1"/>
                    </a:moveTo>
                    <a:cubicBezTo>
                      <a:pt x="8" y="2"/>
                      <a:pt x="8" y="2"/>
                      <a:pt x="8" y="2"/>
                    </a:cubicBezTo>
                    <a:cubicBezTo>
                      <a:pt x="9" y="1"/>
                      <a:pt x="4" y="0"/>
                      <a:pt x="1" y="0"/>
                    </a:cubicBezTo>
                    <a:cubicBezTo>
                      <a:pt x="2" y="1"/>
                      <a:pt x="0" y="1"/>
                      <a:pt x="2" y="1"/>
                    </a:cubicBezTo>
                    <a:cubicBezTo>
                      <a:pt x="3" y="1"/>
                      <a:pt x="4" y="2"/>
                      <a:pt x="4"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2" name="Freeform 698">
                <a:extLst>
                  <a:ext uri="{FF2B5EF4-FFF2-40B4-BE49-F238E27FC236}">
                    <a16:creationId xmlns:a16="http://schemas.microsoft.com/office/drawing/2014/main" xmlns="" id="{84C4CA90-8B59-4016-89DF-8735DABD10C8}"/>
                  </a:ext>
                </a:extLst>
              </p:cNvPr>
              <p:cNvSpPr/>
              <p:nvPr/>
            </p:nvSpPr>
            <p:spPr>
              <a:xfrm>
                <a:off x="3484" y="2942"/>
                <a:ext cx="16" cy="21"/>
              </a:xfrm>
              <a:custGeom>
                <a:avLst/>
                <a:gdLst/>
                <a:ahLst/>
                <a:cxnLst>
                  <a:cxn ang="0">
                    <a:pos x="8" y="7"/>
                  </a:cxn>
                  <a:cxn ang="0">
                    <a:pos x="5" y="7"/>
                  </a:cxn>
                  <a:cxn ang="0">
                    <a:pos x="3" y="14"/>
                  </a:cxn>
                  <a:cxn ang="0">
                    <a:pos x="8" y="18"/>
                  </a:cxn>
                  <a:cxn ang="0">
                    <a:pos x="5" y="18"/>
                  </a:cxn>
                  <a:cxn ang="0">
                    <a:pos x="9" y="21"/>
                  </a:cxn>
                  <a:cxn ang="0">
                    <a:pos x="8" y="19"/>
                  </a:cxn>
                  <a:cxn ang="0">
                    <a:pos x="9" y="19"/>
                  </a:cxn>
                  <a:cxn ang="0">
                    <a:pos x="8" y="18"/>
                  </a:cxn>
                  <a:cxn ang="0">
                    <a:pos x="11" y="18"/>
                  </a:cxn>
                  <a:cxn ang="0">
                    <a:pos x="7" y="14"/>
                  </a:cxn>
                  <a:cxn ang="0">
                    <a:pos x="11" y="14"/>
                  </a:cxn>
                  <a:cxn ang="0">
                    <a:pos x="14" y="11"/>
                  </a:cxn>
                  <a:cxn ang="0">
                    <a:pos x="12" y="12"/>
                  </a:cxn>
                  <a:cxn ang="0">
                    <a:pos x="8" y="12"/>
                  </a:cxn>
                  <a:cxn ang="0">
                    <a:pos x="13" y="11"/>
                  </a:cxn>
                  <a:cxn ang="0">
                    <a:pos x="11" y="4"/>
                  </a:cxn>
                  <a:cxn ang="0">
                    <a:pos x="5" y="2"/>
                  </a:cxn>
                  <a:cxn ang="0">
                    <a:pos x="10" y="3"/>
                  </a:cxn>
                  <a:cxn ang="0">
                    <a:pos x="11" y="1"/>
                  </a:cxn>
                  <a:cxn ang="0">
                    <a:pos x="2" y="0"/>
                  </a:cxn>
                  <a:cxn ang="0">
                    <a:pos x="8" y="7"/>
                  </a:cxn>
                </a:cxnLst>
                <a:rect l="0" t="0" r="0" b="0"/>
                <a:pathLst>
                  <a:path w="18" h="24">
                    <a:moveTo>
                      <a:pt x="9" y="9"/>
                    </a:moveTo>
                    <a:cubicBezTo>
                      <a:pt x="6" y="8"/>
                      <a:pt x="6" y="8"/>
                      <a:pt x="6" y="8"/>
                    </a:cubicBezTo>
                    <a:cubicBezTo>
                      <a:pt x="6" y="12"/>
                      <a:pt x="7" y="16"/>
                      <a:pt x="4" y="17"/>
                    </a:cubicBezTo>
                    <a:cubicBezTo>
                      <a:pt x="3" y="18"/>
                      <a:pt x="9" y="19"/>
                      <a:pt x="10" y="21"/>
                    </a:cubicBezTo>
                    <a:cubicBezTo>
                      <a:pt x="6" y="21"/>
                      <a:pt x="6" y="21"/>
                      <a:pt x="6" y="21"/>
                    </a:cubicBezTo>
                    <a:cubicBezTo>
                      <a:pt x="9" y="22"/>
                      <a:pt x="4" y="24"/>
                      <a:pt x="11" y="24"/>
                    </a:cubicBezTo>
                    <a:cubicBezTo>
                      <a:pt x="11" y="23"/>
                      <a:pt x="8" y="23"/>
                      <a:pt x="9" y="22"/>
                    </a:cubicBezTo>
                    <a:cubicBezTo>
                      <a:pt x="11" y="22"/>
                      <a:pt x="11" y="22"/>
                      <a:pt x="11" y="22"/>
                    </a:cubicBezTo>
                    <a:cubicBezTo>
                      <a:pt x="10" y="21"/>
                      <a:pt x="10" y="21"/>
                      <a:pt x="10" y="21"/>
                    </a:cubicBezTo>
                    <a:cubicBezTo>
                      <a:pt x="13" y="21"/>
                      <a:pt x="13" y="21"/>
                      <a:pt x="13" y="21"/>
                    </a:cubicBezTo>
                    <a:cubicBezTo>
                      <a:pt x="18" y="20"/>
                      <a:pt x="5" y="19"/>
                      <a:pt x="8" y="17"/>
                    </a:cubicBezTo>
                    <a:cubicBezTo>
                      <a:pt x="13" y="17"/>
                      <a:pt x="13" y="17"/>
                      <a:pt x="13" y="17"/>
                    </a:cubicBezTo>
                    <a:cubicBezTo>
                      <a:pt x="14" y="16"/>
                      <a:pt x="12" y="15"/>
                      <a:pt x="16" y="13"/>
                    </a:cubicBezTo>
                    <a:cubicBezTo>
                      <a:pt x="16" y="13"/>
                      <a:pt x="13" y="13"/>
                      <a:pt x="14" y="14"/>
                    </a:cubicBezTo>
                    <a:cubicBezTo>
                      <a:pt x="14" y="14"/>
                      <a:pt x="11" y="14"/>
                      <a:pt x="9" y="14"/>
                    </a:cubicBezTo>
                    <a:cubicBezTo>
                      <a:pt x="5" y="11"/>
                      <a:pt x="13" y="14"/>
                      <a:pt x="15" y="13"/>
                    </a:cubicBezTo>
                    <a:cubicBezTo>
                      <a:pt x="12" y="10"/>
                      <a:pt x="8" y="6"/>
                      <a:pt x="13" y="5"/>
                    </a:cubicBezTo>
                    <a:cubicBezTo>
                      <a:pt x="10" y="6"/>
                      <a:pt x="6" y="4"/>
                      <a:pt x="6" y="3"/>
                    </a:cubicBezTo>
                    <a:cubicBezTo>
                      <a:pt x="9" y="2"/>
                      <a:pt x="10" y="3"/>
                      <a:pt x="12" y="4"/>
                    </a:cubicBezTo>
                    <a:cubicBezTo>
                      <a:pt x="12" y="3"/>
                      <a:pt x="14" y="3"/>
                      <a:pt x="13" y="2"/>
                    </a:cubicBezTo>
                    <a:cubicBezTo>
                      <a:pt x="10" y="3"/>
                      <a:pt x="5" y="2"/>
                      <a:pt x="3" y="0"/>
                    </a:cubicBezTo>
                    <a:cubicBezTo>
                      <a:pt x="0" y="3"/>
                      <a:pt x="10" y="6"/>
                      <a:pt x="9"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3" name="Freeform 699">
                <a:extLst>
                  <a:ext uri="{FF2B5EF4-FFF2-40B4-BE49-F238E27FC236}">
                    <a16:creationId xmlns:a16="http://schemas.microsoft.com/office/drawing/2014/main" xmlns="" id="{DD6DFD7C-2514-4A76-ADCD-146A789CC94D}"/>
                  </a:ext>
                </a:extLst>
              </p:cNvPr>
              <p:cNvSpPr/>
              <p:nvPr/>
            </p:nvSpPr>
            <p:spPr>
              <a:xfrm>
                <a:off x="3487" y="2948"/>
                <a:ext cx="2" cy="1"/>
              </a:xfrm>
              <a:custGeom>
                <a:avLst/>
                <a:gdLst/>
                <a:ahLst/>
                <a:cxnLst>
                  <a:cxn ang="0">
                    <a:pos x="0" y="1"/>
                  </a:cxn>
                  <a:cxn ang="0">
                    <a:pos x="2" y="1"/>
                  </a:cxn>
                  <a:cxn ang="0">
                    <a:pos x="2" y="0"/>
                  </a:cxn>
                  <a:cxn ang="0">
                    <a:pos x="0" y="1"/>
                  </a:cxn>
                </a:cxnLst>
                <a:rect l="0" t="0" r="0" b="0"/>
                <a:pathLst>
                  <a:path w="2" h="1">
                    <a:moveTo>
                      <a:pt x="0" y="1"/>
                    </a:moveTo>
                    <a:lnTo>
                      <a:pt x="2" y="1"/>
                    </a:lnTo>
                    <a:lnTo>
                      <a:pt x="2"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4" name="Freeform 700">
                <a:extLst>
                  <a:ext uri="{FF2B5EF4-FFF2-40B4-BE49-F238E27FC236}">
                    <a16:creationId xmlns:a16="http://schemas.microsoft.com/office/drawing/2014/main" xmlns="" id="{B7E7FE74-EB25-4B61-83DE-82A53DFA7BBF}"/>
                  </a:ext>
                </a:extLst>
              </p:cNvPr>
              <p:cNvSpPr/>
              <p:nvPr/>
            </p:nvSpPr>
            <p:spPr>
              <a:xfrm>
                <a:off x="3503" y="2841"/>
                <a:ext cx="3" cy="1"/>
              </a:xfrm>
              <a:custGeom>
                <a:avLst/>
                <a:gdLst/>
                <a:ahLst/>
                <a:cxnLst>
                  <a:cxn ang="0">
                    <a:pos x="3" y="1"/>
                  </a:cxn>
                  <a:cxn ang="0">
                    <a:pos x="3" y="0"/>
                  </a:cxn>
                  <a:cxn ang="0">
                    <a:pos x="0" y="0"/>
                  </a:cxn>
                  <a:cxn ang="0">
                    <a:pos x="3" y="1"/>
                  </a:cxn>
                </a:cxnLst>
                <a:rect l="0" t="0" r="0" b="0"/>
                <a:pathLst>
                  <a:path w="3" h="1">
                    <a:moveTo>
                      <a:pt x="3" y="1"/>
                    </a:moveTo>
                    <a:lnTo>
                      <a:pt x="3" y="0"/>
                    </a:lnTo>
                    <a:lnTo>
                      <a:pt x="0" y="0"/>
                    </a:lnTo>
                    <a:lnTo>
                      <a:pt x="3"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5" name="Freeform 701">
                <a:extLst>
                  <a:ext uri="{FF2B5EF4-FFF2-40B4-BE49-F238E27FC236}">
                    <a16:creationId xmlns:a16="http://schemas.microsoft.com/office/drawing/2014/main" xmlns="" id="{D73FDB84-0C13-467B-8CEC-61BBF2515E59}"/>
                  </a:ext>
                </a:extLst>
              </p:cNvPr>
              <p:cNvSpPr/>
              <p:nvPr/>
            </p:nvSpPr>
            <p:spPr>
              <a:xfrm>
                <a:off x="3502" y="2837"/>
                <a:ext cx="15" cy="4"/>
              </a:xfrm>
              <a:custGeom>
                <a:avLst/>
                <a:gdLst/>
                <a:ahLst/>
                <a:cxnLst>
                  <a:cxn ang="0">
                    <a:pos x="15" y="1"/>
                  </a:cxn>
                  <a:cxn ang="0">
                    <a:pos x="13" y="0"/>
                  </a:cxn>
                  <a:cxn ang="0">
                    <a:pos x="0" y="1"/>
                  </a:cxn>
                  <a:cxn ang="0">
                    <a:pos x="8" y="4"/>
                  </a:cxn>
                  <a:cxn ang="0">
                    <a:pos x="5" y="2"/>
                  </a:cxn>
                  <a:cxn ang="0">
                    <a:pos x="11" y="3"/>
                  </a:cxn>
                  <a:cxn ang="0">
                    <a:pos x="10" y="1"/>
                  </a:cxn>
                  <a:cxn ang="0">
                    <a:pos x="15" y="1"/>
                  </a:cxn>
                </a:cxnLst>
                <a:rect l="0" t="0" r="0" b="0"/>
                <a:pathLst>
                  <a:path w="17" h="5">
                    <a:moveTo>
                      <a:pt x="17" y="2"/>
                    </a:moveTo>
                    <a:cubicBezTo>
                      <a:pt x="15" y="0"/>
                      <a:pt x="15" y="0"/>
                      <a:pt x="15" y="0"/>
                    </a:cubicBezTo>
                    <a:cubicBezTo>
                      <a:pt x="5" y="1"/>
                      <a:pt x="8" y="0"/>
                      <a:pt x="0" y="2"/>
                    </a:cubicBezTo>
                    <a:cubicBezTo>
                      <a:pt x="2" y="3"/>
                      <a:pt x="6" y="5"/>
                      <a:pt x="10" y="5"/>
                    </a:cubicBezTo>
                    <a:cubicBezTo>
                      <a:pt x="9" y="4"/>
                      <a:pt x="5" y="3"/>
                      <a:pt x="6" y="3"/>
                    </a:cubicBezTo>
                    <a:cubicBezTo>
                      <a:pt x="9" y="3"/>
                      <a:pt x="9" y="4"/>
                      <a:pt x="13" y="4"/>
                    </a:cubicBezTo>
                    <a:cubicBezTo>
                      <a:pt x="16" y="3"/>
                      <a:pt x="10" y="3"/>
                      <a:pt x="12" y="2"/>
                    </a:cubicBezTo>
                    <a:lnTo>
                      <a:pt x="17"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6" name="Freeform 702">
                <a:extLst>
                  <a:ext uri="{FF2B5EF4-FFF2-40B4-BE49-F238E27FC236}">
                    <a16:creationId xmlns:a16="http://schemas.microsoft.com/office/drawing/2014/main" xmlns="" id="{1A231A3C-5EC8-4CB9-9790-F75366395823}"/>
                  </a:ext>
                </a:extLst>
              </p:cNvPr>
              <p:cNvSpPr/>
              <p:nvPr/>
            </p:nvSpPr>
            <p:spPr>
              <a:xfrm>
                <a:off x="3507" y="2836"/>
                <a:ext cx="5" cy="1"/>
              </a:xfrm>
              <a:custGeom>
                <a:avLst/>
                <a:gdLst/>
                <a:ahLst/>
                <a:cxnLst>
                  <a:cxn ang="0">
                    <a:pos x="0" y="1"/>
                  </a:cxn>
                  <a:cxn ang="0">
                    <a:pos x="5" y="1"/>
                  </a:cxn>
                  <a:cxn ang="0">
                    <a:pos x="0" y="1"/>
                  </a:cxn>
                </a:cxnLst>
                <a:rect l="0" t="0" r="0" b="0"/>
                <a:pathLst>
                  <a:path w="5" h="1">
                    <a:moveTo>
                      <a:pt x="0" y="1"/>
                    </a:moveTo>
                    <a:cubicBezTo>
                      <a:pt x="5" y="1"/>
                      <a:pt x="5" y="1"/>
                      <a:pt x="5" y="1"/>
                    </a:cubicBezTo>
                    <a:cubicBezTo>
                      <a:pt x="3" y="1"/>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7" name="Freeform 703">
                <a:extLst>
                  <a:ext uri="{FF2B5EF4-FFF2-40B4-BE49-F238E27FC236}">
                    <a16:creationId xmlns:a16="http://schemas.microsoft.com/office/drawing/2014/main" xmlns="" id="{41B47EB3-6B5A-4D6F-8B42-BF1012EAFF11}"/>
                  </a:ext>
                </a:extLst>
              </p:cNvPr>
              <p:cNvSpPr/>
              <p:nvPr/>
            </p:nvSpPr>
            <p:spPr>
              <a:xfrm>
                <a:off x="3505" y="2835"/>
                <a:ext cx="5" cy="1"/>
              </a:xfrm>
              <a:custGeom>
                <a:avLst/>
                <a:gdLst/>
                <a:ahLst/>
                <a:cxnLst>
                  <a:cxn ang="0">
                    <a:pos x="1" y="1"/>
                  </a:cxn>
                  <a:cxn ang="0">
                    <a:pos x="5" y="1"/>
                  </a:cxn>
                  <a:cxn ang="0">
                    <a:pos x="0" y="0"/>
                  </a:cxn>
                  <a:cxn ang="0">
                    <a:pos x="1" y="1"/>
                  </a:cxn>
                </a:cxnLst>
                <a:rect l="0" t="0" r="0" b="0"/>
                <a:pathLst>
                  <a:path w="6" h="1">
                    <a:moveTo>
                      <a:pt x="2" y="1"/>
                    </a:moveTo>
                    <a:cubicBezTo>
                      <a:pt x="2" y="0"/>
                      <a:pt x="6" y="1"/>
                      <a:pt x="6" y="1"/>
                    </a:cubicBezTo>
                    <a:cubicBezTo>
                      <a:pt x="0" y="0"/>
                      <a:pt x="0" y="0"/>
                      <a:pt x="0" y="0"/>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8" name="Freeform 704">
                <a:extLst>
                  <a:ext uri="{FF2B5EF4-FFF2-40B4-BE49-F238E27FC236}">
                    <a16:creationId xmlns:a16="http://schemas.microsoft.com/office/drawing/2014/main" xmlns="" id="{CB35D5AB-5A66-4BDB-96B0-30C6137DA700}"/>
                  </a:ext>
                </a:extLst>
              </p:cNvPr>
              <p:cNvSpPr/>
              <p:nvPr/>
            </p:nvSpPr>
            <p:spPr>
              <a:xfrm>
                <a:off x="3506" y="2833"/>
                <a:ext cx="0" cy="0"/>
              </a:xfrm>
              <a:custGeom>
                <a:avLst/>
                <a:gdLst/>
                <a:ahLst/>
                <a:cxnLst>
                  <a:cxn ang="0">
                    <a:pos x="0" y="0"/>
                  </a:cxn>
                  <a:cxn ang="0">
                    <a:pos x="0" y="0"/>
                  </a:cxn>
                  <a:cxn ang="0">
                    <a:pos x="0" y="0"/>
                  </a:cxn>
                </a:cxnLst>
                <a:rect l="0" t="0" r="0" b="0"/>
                <a:pathLst>
                  <a:path w="1" h="1">
                    <a:moveTo>
                      <a:pt x="1" y="0"/>
                    </a:moveTo>
                    <a:cubicBezTo>
                      <a:pt x="1" y="0"/>
                      <a:pt x="1" y="0"/>
                      <a:pt x="1" y="0"/>
                    </a:cubicBezTo>
                    <a:cubicBezTo>
                      <a:pt x="0" y="0"/>
                      <a:pt x="1" y="0"/>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29" name="Freeform 705">
                <a:extLst>
                  <a:ext uri="{FF2B5EF4-FFF2-40B4-BE49-F238E27FC236}">
                    <a16:creationId xmlns:a16="http://schemas.microsoft.com/office/drawing/2014/main" xmlns="" id="{1B1E066E-213D-4247-BC88-52B54271745B}"/>
                  </a:ext>
                </a:extLst>
              </p:cNvPr>
              <p:cNvSpPr/>
              <p:nvPr/>
            </p:nvSpPr>
            <p:spPr>
              <a:xfrm>
                <a:off x="3504" y="2831"/>
                <a:ext cx="10" cy="3"/>
              </a:xfrm>
              <a:custGeom>
                <a:avLst/>
                <a:gdLst/>
                <a:ahLst/>
                <a:cxnLst>
                  <a:cxn ang="0">
                    <a:pos x="2" y="0"/>
                  </a:cxn>
                  <a:cxn ang="0">
                    <a:pos x="2" y="1"/>
                  </a:cxn>
                  <a:cxn ang="0">
                    <a:pos x="2" y="1"/>
                  </a:cxn>
                  <a:cxn ang="0">
                    <a:pos x="7" y="1"/>
                  </a:cxn>
                  <a:cxn ang="0">
                    <a:pos x="6" y="3"/>
                  </a:cxn>
                  <a:cxn ang="0">
                    <a:pos x="10" y="2"/>
                  </a:cxn>
                  <a:cxn ang="0">
                    <a:pos x="2" y="0"/>
                  </a:cxn>
                </a:cxnLst>
                <a:rect l="0" t="0" r="0" b="0"/>
                <a:pathLst>
                  <a:path w="12" h="4">
                    <a:moveTo>
                      <a:pt x="3" y="0"/>
                    </a:moveTo>
                    <a:cubicBezTo>
                      <a:pt x="0" y="1"/>
                      <a:pt x="2" y="1"/>
                      <a:pt x="3" y="2"/>
                    </a:cubicBezTo>
                    <a:cubicBezTo>
                      <a:pt x="3" y="2"/>
                      <a:pt x="3" y="2"/>
                      <a:pt x="3" y="2"/>
                    </a:cubicBezTo>
                    <a:cubicBezTo>
                      <a:pt x="5" y="1"/>
                      <a:pt x="10" y="1"/>
                      <a:pt x="9" y="2"/>
                    </a:cubicBezTo>
                    <a:cubicBezTo>
                      <a:pt x="10" y="3"/>
                      <a:pt x="5" y="3"/>
                      <a:pt x="8" y="4"/>
                    </a:cubicBezTo>
                    <a:cubicBezTo>
                      <a:pt x="12" y="3"/>
                      <a:pt x="12" y="3"/>
                      <a:pt x="12" y="3"/>
                    </a:cubicBezTo>
                    <a:cubicBezTo>
                      <a:pt x="11" y="1"/>
                      <a:pt x="5" y="1"/>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0" name="Freeform 706">
                <a:extLst>
                  <a:ext uri="{FF2B5EF4-FFF2-40B4-BE49-F238E27FC236}">
                    <a16:creationId xmlns:a16="http://schemas.microsoft.com/office/drawing/2014/main" xmlns="" id="{46C02F66-45DC-48F8-B4C4-350D16489995}"/>
                  </a:ext>
                </a:extLst>
              </p:cNvPr>
              <p:cNvSpPr/>
              <p:nvPr/>
            </p:nvSpPr>
            <p:spPr>
              <a:xfrm>
                <a:off x="3506" y="2833"/>
                <a:ext cx="2" cy="1"/>
              </a:xfrm>
              <a:custGeom>
                <a:avLst/>
                <a:gdLst/>
                <a:ahLst/>
                <a:cxnLst>
                  <a:cxn ang="0">
                    <a:pos x="0" y="0"/>
                  </a:cxn>
                  <a:cxn ang="0">
                    <a:pos x="1" y="1"/>
                  </a:cxn>
                  <a:cxn ang="0">
                    <a:pos x="0" y="0"/>
                  </a:cxn>
                </a:cxnLst>
                <a:rect l="0" t="0" r="0" b="0"/>
                <a:pathLst>
                  <a:path w="2" h="1">
                    <a:moveTo>
                      <a:pt x="0" y="0"/>
                    </a:moveTo>
                    <a:cubicBezTo>
                      <a:pt x="1" y="1"/>
                      <a:pt x="1" y="1"/>
                      <a:pt x="1" y="1"/>
                    </a:cubicBezTo>
                    <a:cubicBezTo>
                      <a:pt x="2" y="0"/>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1" name="Freeform 707">
                <a:extLst>
                  <a:ext uri="{FF2B5EF4-FFF2-40B4-BE49-F238E27FC236}">
                    <a16:creationId xmlns:a16="http://schemas.microsoft.com/office/drawing/2014/main" xmlns="" id="{1054DB43-E85F-4D4E-9C7A-2C7374479763}"/>
                  </a:ext>
                </a:extLst>
              </p:cNvPr>
              <p:cNvSpPr/>
              <p:nvPr/>
            </p:nvSpPr>
            <p:spPr>
              <a:xfrm>
                <a:off x="3506" y="2834"/>
                <a:ext cx="3" cy="1"/>
              </a:xfrm>
              <a:custGeom>
                <a:avLst/>
                <a:gdLst/>
                <a:ahLst/>
                <a:cxnLst>
                  <a:cxn ang="0">
                    <a:pos x="0" y="0"/>
                  </a:cxn>
                  <a:cxn ang="0">
                    <a:pos x="1" y="1"/>
                  </a:cxn>
                  <a:cxn ang="0">
                    <a:pos x="3" y="0"/>
                  </a:cxn>
                  <a:cxn ang="0">
                    <a:pos x="0" y="0"/>
                  </a:cxn>
                </a:cxnLst>
                <a:rect l="0" t="0" r="0" b="0"/>
                <a:pathLst>
                  <a:path w="3" h="1">
                    <a:moveTo>
                      <a:pt x="0" y="0"/>
                    </a:moveTo>
                    <a:lnTo>
                      <a:pt x="1" y="1"/>
                    </a:lnTo>
                    <a:lnTo>
                      <a:pt x="3"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2" name="Freeform 708">
                <a:extLst>
                  <a:ext uri="{FF2B5EF4-FFF2-40B4-BE49-F238E27FC236}">
                    <a16:creationId xmlns:a16="http://schemas.microsoft.com/office/drawing/2014/main" xmlns="" id="{A0DC7F41-143E-4B97-AE0C-59765B4E6466}"/>
                  </a:ext>
                </a:extLst>
              </p:cNvPr>
              <p:cNvSpPr/>
              <p:nvPr/>
            </p:nvSpPr>
            <p:spPr>
              <a:xfrm>
                <a:off x="3506" y="2827"/>
                <a:ext cx="11" cy="3"/>
              </a:xfrm>
              <a:custGeom>
                <a:avLst/>
                <a:gdLst/>
                <a:ahLst/>
                <a:cxnLst>
                  <a:cxn ang="0">
                    <a:pos x="0" y="1"/>
                  </a:cxn>
                  <a:cxn ang="0">
                    <a:pos x="4" y="3"/>
                  </a:cxn>
                  <a:cxn ang="0">
                    <a:pos x="11" y="1"/>
                  </a:cxn>
                  <a:cxn ang="0">
                    <a:pos x="9" y="0"/>
                  </a:cxn>
                  <a:cxn ang="0">
                    <a:pos x="0" y="1"/>
                  </a:cxn>
                </a:cxnLst>
                <a:rect l="0" t="0" r="0" b="0"/>
                <a:pathLst>
                  <a:path w="13" h="4">
                    <a:moveTo>
                      <a:pt x="0" y="2"/>
                    </a:moveTo>
                    <a:cubicBezTo>
                      <a:pt x="7" y="2"/>
                      <a:pt x="0" y="4"/>
                      <a:pt x="5" y="4"/>
                    </a:cubicBezTo>
                    <a:cubicBezTo>
                      <a:pt x="4" y="3"/>
                      <a:pt x="9" y="2"/>
                      <a:pt x="13" y="2"/>
                    </a:cubicBezTo>
                    <a:cubicBezTo>
                      <a:pt x="11" y="1"/>
                      <a:pt x="11" y="1"/>
                      <a:pt x="11" y="1"/>
                    </a:cubicBezTo>
                    <a:cubicBezTo>
                      <a:pt x="8" y="0"/>
                      <a:pt x="3" y="1"/>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3" name="Freeform 709">
                <a:extLst>
                  <a:ext uri="{FF2B5EF4-FFF2-40B4-BE49-F238E27FC236}">
                    <a16:creationId xmlns:a16="http://schemas.microsoft.com/office/drawing/2014/main" xmlns="" id="{2AA38D44-BD79-42AE-8594-D1642AE124DF}"/>
                  </a:ext>
                </a:extLst>
              </p:cNvPr>
              <p:cNvSpPr/>
              <p:nvPr/>
            </p:nvSpPr>
            <p:spPr>
              <a:xfrm>
                <a:off x="3519" y="2825"/>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4" name="Freeform 710">
                <a:extLst>
                  <a:ext uri="{FF2B5EF4-FFF2-40B4-BE49-F238E27FC236}">
                    <a16:creationId xmlns:a16="http://schemas.microsoft.com/office/drawing/2014/main" xmlns="" id="{7F334F7F-3E54-46BE-885F-A7CDE452C668}"/>
                  </a:ext>
                </a:extLst>
              </p:cNvPr>
              <p:cNvSpPr/>
              <p:nvPr/>
            </p:nvSpPr>
            <p:spPr>
              <a:xfrm>
                <a:off x="3509" y="2819"/>
                <a:ext cx="15" cy="8"/>
              </a:xfrm>
              <a:custGeom>
                <a:avLst/>
                <a:gdLst/>
                <a:ahLst/>
                <a:cxnLst>
                  <a:cxn ang="0">
                    <a:pos x="0" y="0"/>
                  </a:cxn>
                  <a:cxn ang="0">
                    <a:pos x="7" y="3"/>
                  </a:cxn>
                  <a:cxn ang="0">
                    <a:pos x="2" y="2"/>
                  </a:cxn>
                  <a:cxn ang="0">
                    <a:pos x="5" y="5"/>
                  </a:cxn>
                  <a:cxn ang="0">
                    <a:pos x="0" y="3"/>
                  </a:cxn>
                  <a:cxn ang="0">
                    <a:pos x="4" y="6"/>
                  </a:cxn>
                  <a:cxn ang="0">
                    <a:pos x="0" y="8"/>
                  </a:cxn>
                  <a:cxn ang="0">
                    <a:pos x="7" y="7"/>
                  </a:cxn>
                  <a:cxn ang="0">
                    <a:pos x="6" y="6"/>
                  </a:cxn>
                  <a:cxn ang="0">
                    <a:pos x="9" y="6"/>
                  </a:cxn>
                  <a:cxn ang="0">
                    <a:pos x="14" y="2"/>
                  </a:cxn>
                  <a:cxn ang="0">
                    <a:pos x="0" y="0"/>
                  </a:cxn>
                </a:cxnLst>
                <a:rect l="0" t="0" r="0" b="0"/>
                <a:pathLst>
                  <a:path w="17" h="9">
                    <a:moveTo>
                      <a:pt x="1" y="0"/>
                    </a:moveTo>
                    <a:cubicBezTo>
                      <a:pt x="8" y="4"/>
                      <a:pt x="8" y="4"/>
                      <a:pt x="8" y="4"/>
                    </a:cubicBezTo>
                    <a:cubicBezTo>
                      <a:pt x="6" y="3"/>
                      <a:pt x="4" y="4"/>
                      <a:pt x="3" y="3"/>
                    </a:cubicBezTo>
                    <a:cubicBezTo>
                      <a:pt x="2" y="4"/>
                      <a:pt x="6" y="4"/>
                      <a:pt x="6" y="6"/>
                    </a:cubicBezTo>
                    <a:cubicBezTo>
                      <a:pt x="0" y="6"/>
                      <a:pt x="5" y="4"/>
                      <a:pt x="0" y="4"/>
                    </a:cubicBezTo>
                    <a:cubicBezTo>
                      <a:pt x="0" y="5"/>
                      <a:pt x="0" y="7"/>
                      <a:pt x="5" y="7"/>
                    </a:cubicBezTo>
                    <a:cubicBezTo>
                      <a:pt x="1" y="9"/>
                      <a:pt x="1" y="9"/>
                      <a:pt x="1" y="9"/>
                    </a:cubicBezTo>
                    <a:cubicBezTo>
                      <a:pt x="8" y="8"/>
                      <a:pt x="8" y="8"/>
                      <a:pt x="8" y="8"/>
                    </a:cubicBezTo>
                    <a:cubicBezTo>
                      <a:pt x="10" y="7"/>
                      <a:pt x="3" y="7"/>
                      <a:pt x="7" y="7"/>
                    </a:cubicBezTo>
                    <a:cubicBezTo>
                      <a:pt x="10" y="6"/>
                      <a:pt x="11" y="7"/>
                      <a:pt x="11" y="7"/>
                    </a:cubicBezTo>
                    <a:cubicBezTo>
                      <a:pt x="10" y="6"/>
                      <a:pt x="17" y="5"/>
                      <a:pt x="16" y="3"/>
                    </a:cubicBezTo>
                    <a:cubicBezTo>
                      <a:pt x="15" y="1"/>
                      <a:pt x="4" y="2"/>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5" name="Freeform 711">
                <a:extLst>
                  <a:ext uri="{FF2B5EF4-FFF2-40B4-BE49-F238E27FC236}">
                    <a16:creationId xmlns:a16="http://schemas.microsoft.com/office/drawing/2014/main" xmlns="" id="{68A6D050-D587-43AA-A32A-7103B0C45CC6}"/>
                  </a:ext>
                </a:extLst>
              </p:cNvPr>
              <p:cNvSpPr/>
              <p:nvPr/>
            </p:nvSpPr>
            <p:spPr>
              <a:xfrm>
                <a:off x="3516" y="2819"/>
                <a:ext cx="3" cy="0"/>
              </a:xfrm>
              <a:custGeom>
                <a:avLst/>
                <a:gdLst/>
                <a:ahLst/>
                <a:cxnLst>
                  <a:cxn ang="0">
                    <a:pos x="0" y="0"/>
                  </a:cxn>
                  <a:cxn ang="0">
                    <a:pos x="3" y="0"/>
                  </a:cxn>
                  <a:cxn ang="0">
                    <a:pos x="0" y="0"/>
                  </a:cxn>
                  <a:cxn ang="0">
                    <a:pos x="0" y="0"/>
                  </a:cxn>
                </a:cxnLst>
                <a:rect l="0" t="0" r="0" b="0"/>
                <a:pathLst>
                  <a:path w="3" h="1">
                    <a:moveTo>
                      <a:pt x="0" y="0"/>
                    </a:moveTo>
                    <a:lnTo>
                      <a:pt x="3" y="0"/>
                    </a:ln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6" name="Freeform 712">
                <a:extLst>
                  <a:ext uri="{FF2B5EF4-FFF2-40B4-BE49-F238E27FC236}">
                    <a16:creationId xmlns:a16="http://schemas.microsoft.com/office/drawing/2014/main" xmlns="" id="{94BFCC08-7C7C-47D7-AAA3-E63059BE886C}"/>
                  </a:ext>
                </a:extLst>
              </p:cNvPr>
              <p:cNvSpPr/>
              <p:nvPr/>
            </p:nvSpPr>
            <p:spPr>
              <a:xfrm>
                <a:off x="3508" y="2812"/>
                <a:ext cx="16" cy="6"/>
              </a:xfrm>
              <a:custGeom>
                <a:avLst/>
                <a:gdLst/>
                <a:ahLst/>
                <a:cxnLst>
                  <a:cxn ang="0">
                    <a:pos x="0" y="4"/>
                  </a:cxn>
                  <a:cxn ang="0">
                    <a:pos x="4" y="5"/>
                  </a:cxn>
                  <a:cxn ang="0">
                    <a:pos x="1" y="6"/>
                  </a:cxn>
                  <a:cxn ang="0">
                    <a:pos x="6" y="6"/>
                  </a:cxn>
                  <a:cxn ang="0">
                    <a:pos x="3" y="3"/>
                  </a:cxn>
                  <a:cxn ang="0">
                    <a:pos x="11" y="2"/>
                  </a:cxn>
                  <a:cxn ang="0">
                    <a:pos x="9" y="4"/>
                  </a:cxn>
                  <a:cxn ang="0">
                    <a:pos x="8" y="0"/>
                  </a:cxn>
                  <a:cxn ang="0">
                    <a:pos x="7" y="0"/>
                  </a:cxn>
                  <a:cxn ang="0">
                    <a:pos x="5" y="0"/>
                  </a:cxn>
                  <a:cxn ang="0">
                    <a:pos x="0" y="4"/>
                  </a:cxn>
                </a:cxnLst>
                <a:rect l="0" t="0" r="0" b="0"/>
                <a:pathLst>
                  <a:path w="18" h="7">
                    <a:moveTo>
                      <a:pt x="1" y="5"/>
                    </a:moveTo>
                    <a:cubicBezTo>
                      <a:pt x="5" y="6"/>
                      <a:pt x="5" y="6"/>
                      <a:pt x="5" y="6"/>
                    </a:cubicBezTo>
                    <a:cubicBezTo>
                      <a:pt x="4" y="6"/>
                      <a:pt x="3" y="7"/>
                      <a:pt x="2" y="7"/>
                    </a:cubicBezTo>
                    <a:cubicBezTo>
                      <a:pt x="3" y="7"/>
                      <a:pt x="6" y="7"/>
                      <a:pt x="7" y="7"/>
                    </a:cubicBezTo>
                    <a:cubicBezTo>
                      <a:pt x="13" y="6"/>
                      <a:pt x="5" y="5"/>
                      <a:pt x="4" y="4"/>
                    </a:cubicBezTo>
                    <a:cubicBezTo>
                      <a:pt x="7" y="1"/>
                      <a:pt x="7" y="4"/>
                      <a:pt x="13" y="3"/>
                    </a:cubicBezTo>
                    <a:cubicBezTo>
                      <a:pt x="13" y="3"/>
                      <a:pt x="11" y="4"/>
                      <a:pt x="11" y="5"/>
                    </a:cubicBezTo>
                    <a:cubicBezTo>
                      <a:pt x="18" y="3"/>
                      <a:pt x="12" y="1"/>
                      <a:pt x="10" y="0"/>
                    </a:cubicBezTo>
                    <a:cubicBezTo>
                      <a:pt x="9" y="0"/>
                      <a:pt x="7" y="1"/>
                      <a:pt x="8" y="1"/>
                    </a:cubicBezTo>
                    <a:cubicBezTo>
                      <a:pt x="6" y="0"/>
                      <a:pt x="6" y="0"/>
                      <a:pt x="6" y="0"/>
                    </a:cubicBezTo>
                    <a:cubicBezTo>
                      <a:pt x="1" y="1"/>
                      <a:pt x="0" y="2"/>
                      <a:pt x="1"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7" name="Freeform 713">
                <a:extLst>
                  <a:ext uri="{FF2B5EF4-FFF2-40B4-BE49-F238E27FC236}">
                    <a16:creationId xmlns:a16="http://schemas.microsoft.com/office/drawing/2014/main" xmlns="" id="{D59A7C25-541B-48DA-A39B-B44EEB7B7061}"/>
                  </a:ext>
                </a:extLst>
              </p:cNvPr>
              <p:cNvSpPr/>
              <p:nvPr/>
            </p:nvSpPr>
            <p:spPr>
              <a:xfrm>
                <a:off x="3507" y="2818"/>
                <a:ext cx="3" cy="1"/>
              </a:xfrm>
              <a:custGeom>
                <a:avLst/>
                <a:gdLst/>
                <a:ahLst/>
                <a:cxnLst>
                  <a:cxn ang="0">
                    <a:pos x="2" y="1"/>
                  </a:cxn>
                  <a:cxn ang="0">
                    <a:pos x="3" y="0"/>
                  </a:cxn>
                  <a:cxn ang="0">
                    <a:pos x="2" y="1"/>
                  </a:cxn>
                </a:cxnLst>
                <a:rect l="0" t="0" r="0" b="0"/>
                <a:pathLst>
                  <a:path w="3" h="1">
                    <a:moveTo>
                      <a:pt x="2" y="1"/>
                    </a:moveTo>
                    <a:cubicBezTo>
                      <a:pt x="1" y="0"/>
                      <a:pt x="2" y="0"/>
                      <a:pt x="3" y="0"/>
                    </a:cubicBezTo>
                    <a:cubicBezTo>
                      <a:pt x="1" y="0"/>
                      <a:pt x="0"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8" name="Freeform 714">
                <a:extLst>
                  <a:ext uri="{FF2B5EF4-FFF2-40B4-BE49-F238E27FC236}">
                    <a16:creationId xmlns:a16="http://schemas.microsoft.com/office/drawing/2014/main" xmlns="" id="{D7E31B3C-A8C3-4777-8E78-4F9E025C7A97}"/>
                  </a:ext>
                </a:extLst>
              </p:cNvPr>
              <p:cNvSpPr/>
              <p:nvPr/>
            </p:nvSpPr>
            <p:spPr>
              <a:xfrm>
                <a:off x="3516" y="2812"/>
                <a:ext cx="1" cy="0"/>
              </a:xfrm>
              <a:custGeom>
                <a:avLst/>
                <a:gdLst/>
                <a:ahLst/>
                <a:cxnLst>
                  <a:cxn ang="0">
                    <a:pos x="1" y="0"/>
                  </a:cxn>
                  <a:cxn ang="0">
                    <a:pos x="1" y="0"/>
                  </a:cxn>
                  <a:cxn ang="0">
                    <a:pos x="1" y="0"/>
                  </a:cxn>
                </a:cxnLst>
                <a:rect l="0" t="0" r="0" b="0"/>
                <a:pathLst>
                  <a:path w="1" h="1">
                    <a:moveTo>
                      <a:pt x="1" y="0"/>
                    </a:moveTo>
                    <a:cubicBezTo>
                      <a:pt x="0" y="0"/>
                      <a:pt x="0" y="0"/>
                      <a:pt x="1" y="0"/>
                    </a:cubicBezTo>
                    <a:cubicBezTo>
                      <a:pt x="1" y="0"/>
                      <a:pt x="1" y="0"/>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39" name="Freeform 715">
                <a:extLst>
                  <a:ext uri="{FF2B5EF4-FFF2-40B4-BE49-F238E27FC236}">
                    <a16:creationId xmlns:a16="http://schemas.microsoft.com/office/drawing/2014/main" xmlns="" id="{00FF02B4-1F0F-4482-AB67-A6456025B495}"/>
                  </a:ext>
                </a:extLst>
              </p:cNvPr>
              <p:cNvSpPr/>
              <p:nvPr/>
            </p:nvSpPr>
            <p:spPr>
              <a:xfrm>
                <a:off x="3508" y="2812"/>
                <a:ext cx="3" cy="1"/>
              </a:xfrm>
              <a:custGeom>
                <a:avLst/>
                <a:gdLst/>
                <a:ahLst/>
                <a:cxnLst>
                  <a:cxn ang="0">
                    <a:pos x="3" y="1"/>
                  </a:cxn>
                  <a:cxn ang="0">
                    <a:pos x="3" y="0"/>
                  </a:cxn>
                  <a:cxn ang="0">
                    <a:pos x="0" y="0"/>
                  </a:cxn>
                  <a:cxn ang="0">
                    <a:pos x="3" y="1"/>
                  </a:cxn>
                </a:cxnLst>
                <a:rect l="0" t="0" r="0" b="0"/>
                <a:pathLst>
                  <a:path w="3" h="1">
                    <a:moveTo>
                      <a:pt x="3" y="1"/>
                    </a:moveTo>
                    <a:cubicBezTo>
                      <a:pt x="3" y="0"/>
                      <a:pt x="3" y="0"/>
                      <a:pt x="3" y="0"/>
                    </a:cubicBezTo>
                    <a:cubicBezTo>
                      <a:pt x="0" y="0"/>
                      <a:pt x="0" y="0"/>
                      <a:pt x="0" y="0"/>
                    </a:cubicBezTo>
                    <a:cubicBezTo>
                      <a:pt x="1" y="0"/>
                      <a:pt x="1" y="1"/>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0" name="Freeform 716">
                <a:extLst>
                  <a:ext uri="{FF2B5EF4-FFF2-40B4-BE49-F238E27FC236}">
                    <a16:creationId xmlns:a16="http://schemas.microsoft.com/office/drawing/2014/main" xmlns="" id="{23D80ADC-E46B-4206-B3C2-BB1211BAEF33}"/>
                  </a:ext>
                </a:extLst>
              </p:cNvPr>
              <p:cNvSpPr/>
              <p:nvPr/>
            </p:nvSpPr>
            <p:spPr>
              <a:xfrm>
                <a:off x="3505" y="2772"/>
                <a:ext cx="16" cy="39"/>
              </a:xfrm>
              <a:custGeom>
                <a:avLst/>
                <a:gdLst/>
                <a:ahLst/>
                <a:cxnLst>
                  <a:cxn ang="0">
                    <a:pos x="12" y="0"/>
                  </a:cxn>
                  <a:cxn ang="0">
                    <a:pos x="10" y="1"/>
                  </a:cxn>
                  <a:cxn ang="0">
                    <a:pos x="5" y="0"/>
                  </a:cxn>
                  <a:cxn ang="0">
                    <a:pos x="0" y="0"/>
                  </a:cxn>
                  <a:cxn ang="0">
                    <a:pos x="2" y="3"/>
                  </a:cxn>
                  <a:cxn ang="0">
                    <a:pos x="0" y="3"/>
                  </a:cxn>
                  <a:cxn ang="0">
                    <a:pos x="1" y="9"/>
                  </a:cxn>
                  <a:cxn ang="0">
                    <a:pos x="3" y="13"/>
                  </a:cxn>
                  <a:cxn ang="0">
                    <a:pos x="2" y="29"/>
                  </a:cxn>
                  <a:cxn ang="0">
                    <a:pos x="7" y="30"/>
                  </a:cxn>
                  <a:cxn ang="0">
                    <a:pos x="4" y="31"/>
                  </a:cxn>
                  <a:cxn ang="0">
                    <a:pos x="4" y="30"/>
                  </a:cxn>
                  <a:cxn ang="0">
                    <a:pos x="3" y="35"/>
                  </a:cxn>
                  <a:cxn ang="0">
                    <a:pos x="10" y="34"/>
                  </a:cxn>
                  <a:cxn ang="0">
                    <a:pos x="3" y="37"/>
                  </a:cxn>
                  <a:cxn ang="0">
                    <a:pos x="7" y="39"/>
                  </a:cxn>
                  <a:cxn ang="0">
                    <a:pos x="11" y="36"/>
                  </a:cxn>
                  <a:cxn ang="0">
                    <a:pos x="14" y="38"/>
                  </a:cxn>
                  <a:cxn ang="0">
                    <a:pos x="6" y="27"/>
                  </a:cxn>
                  <a:cxn ang="0">
                    <a:pos x="10" y="27"/>
                  </a:cxn>
                  <a:cxn ang="0">
                    <a:pos x="12" y="21"/>
                  </a:cxn>
                  <a:cxn ang="0">
                    <a:pos x="6" y="19"/>
                  </a:cxn>
                  <a:cxn ang="0">
                    <a:pos x="9" y="17"/>
                  </a:cxn>
                  <a:cxn ang="0">
                    <a:pos x="6" y="17"/>
                  </a:cxn>
                  <a:cxn ang="0">
                    <a:pos x="10" y="16"/>
                  </a:cxn>
                  <a:cxn ang="0">
                    <a:pos x="3" y="15"/>
                  </a:cxn>
                  <a:cxn ang="0">
                    <a:pos x="12" y="11"/>
                  </a:cxn>
                  <a:cxn ang="0">
                    <a:pos x="9" y="11"/>
                  </a:cxn>
                  <a:cxn ang="0">
                    <a:pos x="5" y="11"/>
                  </a:cxn>
                  <a:cxn ang="0">
                    <a:pos x="11" y="10"/>
                  </a:cxn>
                  <a:cxn ang="0">
                    <a:pos x="8" y="7"/>
                  </a:cxn>
                  <a:cxn ang="0">
                    <a:pos x="5" y="8"/>
                  </a:cxn>
                  <a:cxn ang="0">
                    <a:pos x="6" y="4"/>
                  </a:cxn>
                  <a:cxn ang="0">
                    <a:pos x="12" y="5"/>
                  </a:cxn>
                  <a:cxn ang="0">
                    <a:pos x="15" y="4"/>
                  </a:cxn>
                  <a:cxn ang="0">
                    <a:pos x="7" y="1"/>
                  </a:cxn>
                  <a:cxn ang="0">
                    <a:pos x="12" y="0"/>
                  </a:cxn>
                </a:cxnLst>
                <a:rect l="0" t="0" r="0" b="0"/>
                <a:pathLst>
                  <a:path w="19" h="46">
                    <a:moveTo>
                      <a:pt x="15" y="0"/>
                    </a:moveTo>
                    <a:cubicBezTo>
                      <a:pt x="12" y="0"/>
                      <a:pt x="11" y="1"/>
                      <a:pt x="12" y="2"/>
                    </a:cubicBezTo>
                    <a:cubicBezTo>
                      <a:pt x="8" y="2"/>
                      <a:pt x="9" y="1"/>
                      <a:pt x="7" y="0"/>
                    </a:cubicBezTo>
                    <a:cubicBezTo>
                      <a:pt x="5" y="1"/>
                      <a:pt x="3" y="0"/>
                      <a:pt x="0" y="1"/>
                    </a:cubicBezTo>
                    <a:cubicBezTo>
                      <a:pt x="0" y="2"/>
                      <a:pt x="4" y="2"/>
                      <a:pt x="3" y="4"/>
                    </a:cubicBezTo>
                    <a:cubicBezTo>
                      <a:pt x="0" y="4"/>
                      <a:pt x="0" y="4"/>
                      <a:pt x="0" y="4"/>
                    </a:cubicBezTo>
                    <a:cubicBezTo>
                      <a:pt x="2" y="6"/>
                      <a:pt x="5" y="9"/>
                      <a:pt x="2" y="11"/>
                    </a:cubicBezTo>
                    <a:cubicBezTo>
                      <a:pt x="1" y="13"/>
                      <a:pt x="3" y="14"/>
                      <a:pt x="4" y="16"/>
                    </a:cubicBezTo>
                    <a:cubicBezTo>
                      <a:pt x="3" y="22"/>
                      <a:pt x="6" y="28"/>
                      <a:pt x="3" y="35"/>
                    </a:cubicBezTo>
                    <a:cubicBezTo>
                      <a:pt x="9" y="36"/>
                      <a:pt x="9" y="36"/>
                      <a:pt x="9" y="36"/>
                    </a:cubicBezTo>
                    <a:cubicBezTo>
                      <a:pt x="6" y="36"/>
                      <a:pt x="9" y="37"/>
                      <a:pt x="5" y="37"/>
                    </a:cubicBezTo>
                    <a:cubicBezTo>
                      <a:pt x="6" y="37"/>
                      <a:pt x="5" y="36"/>
                      <a:pt x="5" y="36"/>
                    </a:cubicBezTo>
                    <a:cubicBezTo>
                      <a:pt x="0" y="38"/>
                      <a:pt x="6" y="40"/>
                      <a:pt x="4" y="42"/>
                    </a:cubicBezTo>
                    <a:cubicBezTo>
                      <a:pt x="5" y="41"/>
                      <a:pt x="11" y="41"/>
                      <a:pt x="12" y="41"/>
                    </a:cubicBezTo>
                    <a:cubicBezTo>
                      <a:pt x="4" y="41"/>
                      <a:pt x="12" y="43"/>
                      <a:pt x="4" y="44"/>
                    </a:cubicBezTo>
                    <a:cubicBezTo>
                      <a:pt x="2" y="46"/>
                      <a:pt x="10" y="44"/>
                      <a:pt x="9" y="46"/>
                    </a:cubicBezTo>
                    <a:cubicBezTo>
                      <a:pt x="13" y="46"/>
                      <a:pt x="11" y="44"/>
                      <a:pt x="14" y="43"/>
                    </a:cubicBezTo>
                    <a:cubicBezTo>
                      <a:pt x="17" y="44"/>
                      <a:pt x="12" y="45"/>
                      <a:pt x="17" y="45"/>
                    </a:cubicBezTo>
                    <a:cubicBezTo>
                      <a:pt x="19" y="42"/>
                      <a:pt x="10" y="37"/>
                      <a:pt x="8" y="33"/>
                    </a:cubicBezTo>
                    <a:cubicBezTo>
                      <a:pt x="12" y="33"/>
                      <a:pt x="12" y="33"/>
                      <a:pt x="12" y="33"/>
                    </a:cubicBezTo>
                    <a:cubicBezTo>
                      <a:pt x="9" y="31"/>
                      <a:pt x="8" y="27"/>
                      <a:pt x="15" y="25"/>
                    </a:cubicBezTo>
                    <a:cubicBezTo>
                      <a:pt x="11" y="26"/>
                      <a:pt x="17" y="22"/>
                      <a:pt x="8" y="23"/>
                    </a:cubicBezTo>
                    <a:cubicBezTo>
                      <a:pt x="10" y="22"/>
                      <a:pt x="10" y="22"/>
                      <a:pt x="11" y="21"/>
                    </a:cubicBezTo>
                    <a:cubicBezTo>
                      <a:pt x="8" y="21"/>
                      <a:pt x="8" y="21"/>
                      <a:pt x="8" y="21"/>
                    </a:cubicBezTo>
                    <a:cubicBezTo>
                      <a:pt x="8" y="20"/>
                      <a:pt x="12" y="20"/>
                      <a:pt x="12" y="19"/>
                    </a:cubicBezTo>
                    <a:cubicBezTo>
                      <a:pt x="8" y="20"/>
                      <a:pt x="7" y="19"/>
                      <a:pt x="4" y="18"/>
                    </a:cubicBezTo>
                    <a:cubicBezTo>
                      <a:pt x="8" y="17"/>
                      <a:pt x="12" y="15"/>
                      <a:pt x="15" y="13"/>
                    </a:cubicBezTo>
                    <a:cubicBezTo>
                      <a:pt x="11" y="14"/>
                      <a:pt x="11" y="14"/>
                      <a:pt x="11" y="14"/>
                    </a:cubicBezTo>
                    <a:cubicBezTo>
                      <a:pt x="12" y="13"/>
                      <a:pt x="9" y="14"/>
                      <a:pt x="7" y="13"/>
                    </a:cubicBezTo>
                    <a:cubicBezTo>
                      <a:pt x="7" y="12"/>
                      <a:pt x="12" y="12"/>
                      <a:pt x="14" y="12"/>
                    </a:cubicBezTo>
                    <a:cubicBezTo>
                      <a:pt x="16" y="11"/>
                      <a:pt x="7" y="10"/>
                      <a:pt x="10" y="9"/>
                    </a:cubicBezTo>
                    <a:cubicBezTo>
                      <a:pt x="6" y="10"/>
                      <a:pt x="6" y="10"/>
                      <a:pt x="6" y="10"/>
                    </a:cubicBezTo>
                    <a:cubicBezTo>
                      <a:pt x="5" y="8"/>
                      <a:pt x="9" y="6"/>
                      <a:pt x="8" y="5"/>
                    </a:cubicBezTo>
                    <a:cubicBezTo>
                      <a:pt x="13" y="4"/>
                      <a:pt x="12" y="6"/>
                      <a:pt x="15" y="7"/>
                    </a:cubicBezTo>
                    <a:cubicBezTo>
                      <a:pt x="16" y="6"/>
                      <a:pt x="16" y="5"/>
                      <a:pt x="18" y="5"/>
                    </a:cubicBezTo>
                    <a:cubicBezTo>
                      <a:pt x="15" y="4"/>
                      <a:pt x="11" y="3"/>
                      <a:pt x="9" y="2"/>
                    </a:cubicBezTo>
                    <a:cubicBezTo>
                      <a:pt x="15" y="3"/>
                      <a:pt x="14" y="1"/>
                      <a:pt x="15"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1" name="Freeform 717">
                <a:extLst>
                  <a:ext uri="{FF2B5EF4-FFF2-40B4-BE49-F238E27FC236}">
                    <a16:creationId xmlns:a16="http://schemas.microsoft.com/office/drawing/2014/main" xmlns="" id="{251452BF-6664-446B-A524-17085F8E012D}"/>
                  </a:ext>
                </a:extLst>
              </p:cNvPr>
              <p:cNvSpPr/>
              <p:nvPr/>
            </p:nvSpPr>
            <p:spPr>
              <a:xfrm>
                <a:off x="3520" y="2776"/>
                <a:ext cx="2" cy="1"/>
              </a:xfrm>
              <a:custGeom>
                <a:avLst/>
                <a:gdLst/>
                <a:ahLst/>
                <a:cxnLst>
                  <a:cxn ang="0">
                    <a:pos x="0" y="0"/>
                  </a:cxn>
                  <a:cxn ang="0">
                    <a:pos x="2" y="1"/>
                  </a:cxn>
                  <a:cxn ang="0">
                    <a:pos x="1" y="0"/>
                  </a:cxn>
                  <a:cxn ang="0">
                    <a:pos x="0" y="0"/>
                  </a:cxn>
                </a:cxnLst>
                <a:rect l="0" t="0" r="0" b="0"/>
                <a:pathLst>
                  <a:path w="2" h="1">
                    <a:moveTo>
                      <a:pt x="0" y="0"/>
                    </a:moveTo>
                    <a:lnTo>
                      <a:pt x="2" y="1"/>
                    </a:ln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2" name="Freeform 718">
                <a:extLst>
                  <a:ext uri="{FF2B5EF4-FFF2-40B4-BE49-F238E27FC236}">
                    <a16:creationId xmlns:a16="http://schemas.microsoft.com/office/drawing/2014/main" xmlns="" id="{EA596A20-1858-43D5-8602-34F2C19E1B65}"/>
                  </a:ext>
                </a:extLst>
              </p:cNvPr>
              <p:cNvSpPr/>
              <p:nvPr/>
            </p:nvSpPr>
            <p:spPr>
              <a:xfrm>
                <a:off x="3518" y="277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3" name="Rectangle 719">
                <a:extLst>
                  <a:ext uri="{FF2B5EF4-FFF2-40B4-BE49-F238E27FC236}">
                    <a16:creationId xmlns:a16="http://schemas.microsoft.com/office/drawing/2014/main" xmlns="" id="{74573209-982E-4278-A6ED-266310F66A80}"/>
                  </a:ext>
                </a:extLst>
              </p:cNvPr>
              <p:cNvSpPr/>
              <p:nvPr/>
            </p:nvSpPr>
            <p:spPr>
              <a:xfrm>
                <a:off x="3506" y="2781"/>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644" name="Freeform 720">
                <a:extLst>
                  <a:ext uri="{FF2B5EF4-FFF2-40B4-BE49-F238E27FC236}">
                    <a16:creationId xmlns:a16="http://schemas.microsoft.com/office/drawing/2014/main" xmlns="" id="{FB29A6CA-12E3-45FB-A445-AFB149B925EA}"/>
                  </a:ext>
                </a:extLst>
              </p:cNvPr>
              <p:cNvSpPr/>
              <p:nvPr/>
            </p:nvSpPr>
            <p:spPr>
              <a:xfrm>
                <a:off x="3518" y="2782"/>
                <a:ext cx="3" cy="1"/>
              </a:xfrm>
              <a:custGeom>
                <a:avLst/>
                <a:gdLst/>
                <a:ahLst/>
                <a:cxnLst>
                  <a:cxn ang="0">
                    <a:pos x="3" y="0"/>
                  </a:cxn>
                  <a:cxn ang="0">
                    <a:pos x="0" y="1"/>
                  </a:cxn>
                  <a:cxn ang="0">
                    <a:pos x="3" y="0"/>
                  </a:cxn>
                </a:cxnLst>
                <a:rect l="0" t="0" r="0" b="0"/>
                <a:pathLst>
                  <a:path w="4" h="1">
                    <a:moveTo>
                      <a:pt x="4" y="0"/>
                    </a:moveTo>
                    <a:cubicBezTo>
                      <a:pt x="0" y="1"/>
                      <a:pt x="0" y="1"/>
                      <a:pt x="0" y="1"/>
                    </a:cubicBezTo>
                    <a:cubicBezTo>
                      <a:pt x="2" y="1"/>
                      <a:pt x="3" y="1"/>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5" name="Freeform 721">
                <a:extLst>
                  <a:ext uri="{FF2B5EF4-FFF2-40B4-BE49-F238E27FC236}">
                    <a16:creationId xmlns:a16="http://schemas.microsoft.com/office/drawing/2014/main" xmlns="" id="{F23AE0C9-E883-4E55-B40B-1E33CB309114}"/>
                  </a:ext>
                </a:extLst>
              </p:cNvPr>
              <p:cNvSpPr/>
              <p:nvPr/>
            </p:nvSpPr>
            <p:spPr>
              <a:xfrm>
                <a:off x="3518" y="2791"/>
                <a:ext cx="2" cy="0"/>
              </a:xfrm>
              <a:custGeom>
                <a:avLst/>
                <a:gdLst/>
                <a:ahLst/>
                <a:cxnLst>
                  <a:cxn ang="0">
                    <a:pos x="0" y="0"/>
                  </a:cxn>
                  <a:cxn ang="0">
                    <a:pos x="2" y="0"/>
                  </a:cxn>
                  <a:cxn ang="0">
                    <a:pos x="0" y="0"/>
                  </a:cxn>
                </a:cxnLst>
                <a:rect l="0" t="0" r="0" b="0"/>
                <a:pathLst>
                  <a:path w="3" h="1">
                    <a:moveTo>
                      <a:pt x="0" y="1"/>
                    </a:moveTo>
                    <a:cubicBezTo>
                      <a:pt x="3" y="1"/>
                      <a:pt x="3" y="1"/>
                      <a:pt x="3" y="1"/>
                    </a:cubicBezTo>
                    <a:cubicBezTo>
                      <a:pt x="3" y="1"/>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6" name="Freeform 722">
                <a:extLst>
                  <a:ext uri="{FF2B5EF4-FFF2-40B4-BE49-F238E27FC236}">
                    <a16:creationId xmlns:a16="http://schemas.microsoft.com/office/drawing/2014/main" xmlns="" id="{1E7F91A1-97B0-4BB0-B14B-519363F6FF6D}"/>
                  </a:ext>
                </a:extLst>
              </p:cNvPr>
              <p:cNvSpPr/>
              <p:nvPr/>
            </p:nvSpPr>
            <p:spPr>
              <a:xfrm>
                <a:off x="3519" y="2772"/>
                <a:ext cx="1" cy="2"/>
              </a:xfrm>
              <a:custGeom>
                <a:avLst/>
                <a:gdLst/>
                <a:ahLst/>
                <a:cxnLst>
                  <a:cxn ang="0">
                    <a:pos x="1" y="2"/>
                  </a:cxn>
                  <a:cxn ang="0">
                    <a:pos x="0" y="1"/>
                  </a:cxn>
                  <a:cxn ang="0">
                    <a:pos x="0" y="0"/>
                  </a:cxn>
                  <a:cxn ang="0">
                    <a:pos x="1" y="2"/>
                  </a:cxn>
                </a:cxnLst>
                <a:rect l="0" t="0" r="0" b="0"/>
                <a:pathLst>
                  <a:path w="1" h="2">
                    <a:moveTo>
                      <a:pt x="1" y="2"/>
                    </a:moveTo>
                    <a:lnTo>
                      <a:pt x="0" y="1"/>
                    </a:lnTo>
                    <a:lnTo>
                      <a:pt x="0" y="0"/>
                    </a:lnTo>
                    <a:lnTo>
                      <a:pt x="1"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7" name="Freeform 723">
                <a:extLst>
                  <a:ext uri="{FF2B5EF4-FFF2-40B4-BE49-F238E27FC236}">
                    <a16:creationId xmlns:a16="http://schemas.microsoft.com/office/drawing/2014/main" xmlns="" id="{4A1AAC1B-8DF8-40A5-AC2E-EC49EE9964B9}"/>
                  </a:ext>
                </a:extLst>
              </p:cNvPr>
              <p:cNvSpPr/>
              <p:nvPr/>
            </p:nvSpPr>
            <p:spPr>
              <a:xfrm>
                <a:off x="3500" y="2749"/>
                <a:ext cx="20" cy="22"/>
              </a:xfrm>
              <a:custGeom>
                <a:avLst/>
                <a:gdLst/>
                <a:ahLst/>
                <a:cxnLst>
                  <a:cxn ang="0">
                    <a:pos x="3" y="1"/>
                  </a:cxn>
                  <a:cxn ang="0">
                    <a:pos x="1" y="5"/>
                  </a:cxn>
                  <a:cxn ang="0">
                    <a:pos x="10" y="7"/>
                  </a:cxn>
                  <a:cxn ang="0">
                    <a:pos x="2" y="7"/>
                  </a:cxn>
                  <a:cxn ang="0">
                    <a:pos x="8" y="14"/>
                  </a:cxn>
                  <a:cxn ang="0">
                    <a:pos x="5" y="14"/>
                  </a:cxn>
                  <a:cxn ang="0">
                    <a:pos x="13" y="17"/>
                  </a:cxn>
                  <a:cxn ang="0">
                    <a:pos x="4" y="18"/>
                  </a:cxn>
                  <a:cxn ang="0">
                    <a:pos x="3" y="17"/>
                  </a:cxn>
                  <a:cxn ang="0">
                    <a:pos x="6" y="22"/>
                  </a:cxn>
                  <a:cxn ang="0">
                    <a:pos x="11" y="22"/>
                  </a:cxn>
                  <a:cxn ang="0">
                    <a:pos x="16" y="21"/>
                  </a:cxn>
                  <a:cxn ang="0">
                    <a:pos x="12" y="19"/>
                  </a:cxn>
                  <a:cxn ang="0">
                    <a:pos x="15" y="18"/>
                  </a:cxn>
                  <a:cxn ang="0">
                    <a:pos x="14" y="17"/>
                  </a:cxn>
                  <a:cxn ang="0">
                    <a:pos x="16" y="17"/>
                  </a:cxn>
                  <a:cxn ang="0">
                    <a:pos x="14" y="15"/>
                  </a:cxn>
                  <a:cxn ang="0">
                    <a:pos x="15" y="15"/>
                  </a:cxn>
                  <a:cxn ang="0">
                    <a:pos x="10" y="14"/>
                  </a:cxn>
                  <a:cxn ang="0">
                    <a:pos x="15" y="14"/>
                  </a:cxn>
                  <a:cxn ang="0">
                    <a:pos x="12" y="14"/>
                  </a:cxn>
                  <a:cxn ang="0">
                    <a:pos x="16" y="8"/>
                  </a:cxn>
                  <a:cxn ang="0">
                    <a:pos x="13" y="8"/>
                  </a:cxn>
                  <a:cxn ang="0">
                    <a:pos x="16" y="11"/>
                  </a:cxn>
                  <a:cxn ang="0">
                    <a:pos x="8" y="10"/>
                  </a:cxn>
                  <a:cxn ang="0">
                    <a:pos x="15" y="7"/>
                  </a:cxn>
                  <a:cxn ang="0">
                    <a:pos x="13" y="4"/>
                  </a:cxn>
                  <a:cxn ang="0">
                    <a:pos x="14" y="4"/>
                  </a:cxn>
                  <a:cxn ang="0">
                    <a:pos x="11" y="2"/>
                  </a:cxn>
                  <a:cxn ang="0">
                    <a:pos x="10" y="2"/>
                  </a:cxn>
                  <a:cxn ang="0">
                    <a:pos x="8" y="1"/>
                  </a:cxn>
                  <a:cxn ang="0">
                    <a:pos x="10" y="1"/>
                  </a:cxn>
                  <a:cxn ang="0">
                    <a:pos x="5" y="0"/>
                  </a:cxn>
                  <a:cxn ang="0">
                    <a:pos x="8" y="2"/>
                  </a:cxn>
                  <a:cxn ang="0">
                    <a:pos x="3" y="1"/>
                  </a:cxn>
                </a:cxnLst>
                <a:rect l="0" t="0" r="0" b="0"/>
                <a:pathLst>
                  <a:path w="24" h="25">
                    <a:moveTo>
                      <a:pt x="4" y="2"/>
                    </a:moveTo>
                    <a:cubicBezTo>
                      <a:pt x="0" y="3"/>
                      <a:pt x="3" y="5"/>
                      <a:pt x="2" y="6"/>
                    </a:cubicBezTo>
                    <a:cubicBezTo>
                      <a:pt x="4" y="9"/>
                      <a:pt x="12" y="6"/>
                      <a:pt x="12" y="9"/>
                    </a:cubicBezTo>
                    <a:cubicBezTo>
                      <a:pt x="3" y="9"/>
                      <a:pt x="3" y="9"/>
                      <a:pt x="3" y="9"/>
                    </a:cubicBezTo>
                    <a:cubicBezTo>
                      <a:pt x="4" y="11"/>
                      <a:pt x="2" y="15"/>
                      <a:pt x="10" y="17"/>
                    </a:cubicBezTo>
                    <a:cubicBezTo>
                      <a:pt x="9" y="17"/>
                      <a:pt x="7" y="18"/>
                      <a:pt x="6" y="17"/>
                    </a:cubicBezTo>
                    <a:cubicBezTo>
                      <a:pt x="7" y="19"/>
                      <a:pt x="19" y="18"/>
                      <a:pt x="16" y="20"/>
                    </a:cubicBezTo>
                    <a:cubicBezTo>
                      <a:pt x="11" y="18"/>
                      <a:pt x="11" y="21"/>
                      <a:pt x="5" y="21"/>
                    </a:cubicBezTo>
                    <a:cubicBezTo>
                      <a:pt x="4" y="20"/>
                      <a:pt x="4" y="20"/>
                      <a:pt x="4" y="20"/>
                    </a:cubicBezTo>
                    <a:cubicBezTo>
                      <a:pt x="5" y="22"/>
                      <a:pt x="8" y="24"/>
                      <a:pt x="8" y="25"/>
                    </a:cubicBezTo>
                    <a:cubicBezTo>
                      <a:pt x="10" y="25"/>
                      <a:pt x="14" y="24"/>
                      <a:pt x="14" y="25"/>
                    </a:cubicBezTo>
                    <a:cubicBezTo>
                      <a:pt x="15" y="24"/>
                      <a:pt x="17" y="25"/>
                      <a:pt x="20" y="24"/>
                    </a:cubicBezTo>
                    <a:cubicBezTo>
                      <a:pt x="17" y="23"/>
                      <a:pt x="19" y="22"/>
                      <a:pt x="15" y="22"/>
                    </a:cubicBezTo>
                    <a:cubicBezTo>
                      <a:pt x="18" y="21"/>
                      <a:pt x="16" y="22"/>
                      <a:pt x="19" y="21"/>
                    </a:cubicBezTo>
                    <a:cubicBezTo>
                      <a:pt x="17" y="20"/>
                      <a:pt x="17" y="20"/>
                      <a:pt x="17" y="20"/>
                    </a:cubicBezTo>
                    <a:cubicBezTo>
                      <a:pt x="17" y="20"/>
                      <a:pt x="20" y="21"/>
                      <a:pt x="20" y="20"/>
                    </a:cubicBezTo>
                    <a:cubicBezTo>
                      <a:pt x="19" y="20"/>
                      <a:pt x="17" y="19"/>
                      <a:pt x="17" y="18"/>
                    </a:cubicBezTo>
                    <a:cubicBezTo>
                      <a:pt x="18" y="18"/>
                      <a:pt x="18" y="18"/>
                      <a:pt x="18" y="18"/>
                    </a:cubicBezTo>
                    <a:cubicBezTo>
                      <a:pt x="17" y="17"/>
                      <a:pt x="18" y="16"/>
                      <a:pt x="13" y="17"/>
                    </a:cubicBezTo>
                    <a:cubicBezTo>
                      <a:pt x="18" y="16"/>
                      <a:pt x="18" y="16"/>
                      <a:pt x="18" y="16"/>
                    </a:cubicBezTo>
                    <a:cubicBezTo>
                      <a:pt x="15" y="16"/>
                      <a:pt x="15" y="16"/>
                      <a:pt x="15" y="16"/>
                    </a:cubicBezTo>
                    <a:cubicBezTo>
                      <a:pt x="16" y="14"/>
                      <a:pt x="24" y="13"/>
                      <a:pt x="20" y="10"/>
                    </a:cubicBezTo>
                    <a:cubicBezTo>
                      <a:pt x="19" y="11"/>
                      <a:pt x="17" y="11"/>
                      <a:pt x="16" y="10"/>
                    </a:cubicBezTo>
                    <a:cubicBezTo>
                      <a:pt x="14" y="11"/>
                      <a:pt x="19" y="12"/>
                      <a:pt x="20" y="13"/>
                    </a:cubicBezTo>
                    <a:cubicBezTo>
                      <a:pt x="16" y="13"/>
                      <a:pt x="12" y="11"/>
                      <a:pt x="10" y="12"/>
                    </a:cubicBezTo>
                    <a:cubicBezTo>
                      <a:pt x="14" y="11"/>
                      <a:pt x="9" y="10"/>
                      <a:pt x="18" y="9"/>
                    </a:cubicBezTo>
                    <a:cubicBezTo>
                      <a:pt x="18" y="7"/>
                      <a:pt x="14" y="7"/>
                      <a:pt x="16" y="5"/>
                    </a:cubicBezTo>
                    <a:cubicBezTo>
                      <a:pt x="17" y="5"/>
                      <a:pt x="17" y="5"/>
                      <a:pt x="17" y="5"/>
                    </a:cubicBezTo>
                    <a:cubicBezTo>
                      <a:pt x="12" y="5"/>
                      <a:pt x="20" y="4"/>
                      <a:pt x="14" y="3"/>
                    </a:cubicBezTo>
                    <a:cubicBezTo>
                      <a:pt x="13" y="3"/>
                      <a:pt x="13" y="3"/>
                      <a:pt x="13" y="3"/>
                    </a:cubicBezTo>
                    <a:cubicBezTo>
                      <a:pt x="10" y="3"/>
                      <a:pt x="10" y="3"/>
                      <a:pt x="10" y="2"/>
                    </a:cubicBezTo>
                    <a:cubicBezTo>
                      <a:pt x="11" y="2"/>
                      <a:pt x="11" y="2"/>
                      <a:pt x="12" y="2"/>
                    </a:cubicBezTo>
                    <a:cubicBezTo>
                      <a:pt x="8" y="2"/>
                      <a:pt x="7" y="0"/>
                      <a:pt x="6" y="0"/>
                    </a:cubicBezTo>
                    <a:cubicBezTo>
                      <a:pt x="5" y="1"/>
                      <a:pt x="9" y="2"/>
                      <a:pt x="10" y="3"/>
                    </a:cubicBezTo>
                    <a:cubicBezTo>
                      <a:pt x="7" y="2"/>
                      <a:pt x="4" y="2"/>
                      <a:pt x="4"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8" name="Freeform 724">
                <a:extLst>
                  <a:ext uri="{FF2B5EF4-FFF2-40B4-BE49-F238E27FC236}">
                    <a16:creationId xmlns:a16="http://schemas.microsoft.com/office/drawing/2014/main" xmlns="" id="{B56AE4AA-7655-4EF8-9983-D3D2E965ACE0}"/>
                  </a:ext>
                </a:extLst>
              </p:cNvPr>
              <p:cNvSpPr/>
              <p:nvPr/>
            </p:nvSpPr>
            <p:spPr>
              <a:xfrm>
                <a:off x="3515" y="2765"/>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0" y="0"/>
                      <a:pt x="1"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49" name="Freeform 725">
                <a:extLst>
                  <a:ext uri="{FF2B5EF4-FFF2-40B4-BE49-F238E27FC236}">
                    <a16:creationId xmlns:a16="http://schemas.microsoft.com/office/drawing/2014/main" xmlns="" id="{C8B2443D-9B00-4FE4-9BAC-79A9DAA0733E}"/>
                  </a:ext>
                </a:extLst>
              </p:cNvPr>
              <p:cNvSpPr/>
              <p:nvPr/>
            </p:nvSpPr>
            <p:spPr>
              <a:xfrm>
                <a:off x="3497" y="2732"/>
                <a:ext cx="25" cy="16"/>
              </a:xfrm>
              <a:custGeom>
                <a:avLst/>
                <a:gdLst/>
                <a:ahLst/>
                <a:cxnLst>
                  <a:cxn ang="0">
                    <a:pos x="12" y="11"/>
                  </a:cxn>
                  <a:cxn ang="0">
                    <a:pos x="17" y="10"/>
                  </a:cxn>
                  <a:cxn ang="0">
                    <a:pos x="8" y="10"/>
                  </a:cxn>
                  <a:cxn ang="0">
                    <a:pos x="6" y="9"/>
                  </a:cxn>
                  <a:cxn ang="0">
                    <a:pos x="14" y="9"/>
                  </a:cxn>
                  <a:cxn ang="0">
                    <a:pos x="15" y="7"/>
                  </a:cxn>
                  <a:cxn ang="0">
                    <a:pos x="10" y="7"/>
                  </a:cxn>
                  <a:cxn ang="0">
                    <a:pos x="7" y="5"/>
                  </a:cxn>
                  <a:cxn ang="0">
                    <a:pos x="9" y="6"/>
                  </a:cxn>
                  <a:cxn ang="0">
                    <a:pos x="15" y="5"/>
                  </a:cxn>
                  <a:cxn ang="0">
                    <a:pos x="1" y="0"/>
                  </a:cxn>
                  <a:cxn ang="0">
                    <a:pos x="2" y="2"/>
                  </a:cxn>
                  <a:cxn ang="0">
                    <a:pos x="8" y="2"/>
                  </a:cxn>
                  <a:cxn ang="0">
                    <a:pos x="6" y="4"/>
                  </a:cxn>
                  <a:cxn ang="0">
                    <a:pos x="3" y="3"/>
                  </a:cxn>
                  <a:cxn ang="0">
                    <a:pos x="4" y="14"/>
                  </a:cxn>
                  <a:cxn ang="0">
                    <a:pos x="4" y="12"/>
                  </a:cxn>
                  <a:cxn ang="0">
                    <a:pos x="7" y="14"/>
                  </a:cxn>
                  <a:cxn ang="0">
                    <a:pos x="13" y="13"/>
                  </a:cxn>
                  <a:cxn ang="0">
                    <a:pos x="12" y="14"/>
                  </a:cxn>
                  <a:cxn ang="0">
                    <a:pos x="17" y="13"/>
                  </a:cxn>
                  <a:cxn ang="0">
                    <a:pos x="19" y="16"/>
                  </a:cxn>
                  <a:cxn ang="0">
                    <a:pos x="20" y="12"/>
                  </a:cxn>
                  <a:cxn ang="0">
                    <a:pos x="12" y="11"/>
                  </a:cxn>
                </a:cxnLst>
                <a:rect l="0" t="0" r="0" b="0"/>
                <a:pathLst>
                  <a:path w="29" h="19">
                    <a:moveTo>
                      <a:pt x="15" y="14"/>
                    </a:moveTo>
                    <a:cubicBezTo>
                      <a:pt x="16" y="13"/>
                      <a:pt x="18" y="14"/>
                      <a:pt x="20" y="13"/>
                    </a:cubicBezTo>
                    <a:cubicBezTo>
                      <a:pt x="17" y="12"/>
                      <a:pt x="14" y="14"/>
                      <a:pt x="10" y="13"/>
                    </a:cubicBezTo>
                    <a:cubicBezTo>
                      <a:pt x="12" y="13"/>
                      <a:pt x="8" y="12"/>
                      <a:pt x="8" y="11"/>
                    </a:cubicBezTo>
                    <a:cubicBezTo>
                      <a:pt x="10" y="12"/>
                      <a:pt x="16" y="11"/>
                      <a:pt x="17" y="11"/>
                    </a:cubicBezTo>
                    <a:cubicBezTo>
                      <a:pt x="15" y="11"/>
                      <a:pt x="18" y="10"/>
                      <a:pt x="18" y="9"/>
                    </a:cubicBezTo>
                    <a:cubicBezTo>
                      <a:pt x="15" y="11"/>
                      <a:pt x="16" y="8"/>
                      <a:pt x="12" y="9"/>
                    </a:cubicBezTo>
                    <a:cubicBezTo>
                      <a:pt x="9" y="9"/>
                      <a:pt x="7" y="8"/>
                      <a:pt x="9" y="7"/>
                    </a:cubicBezTo>
                    <a:cubicBezTo>
                      <a:pt x="12" y="7"/>
                      <a:pt x="11" y="8"/>
                      <a:pt x="11" y="8"/>
                    </a:cubicBezTo>
                    <a:cubicBezTo>
                      <a:pt x="16" y="8"/>
                      <a:pt x="14" y="7"/>
                      <a:pt x="18" y="7"/>
                    </a:cubicBezTo>
                    <a:cubicBezTo>
                      <a:pt x="11" y="5"/>
                      <a:pt x="12" y="0"/>
                      <a:pt x="2" y="1"/>
                    </a:cubicBezTo>
                    <a:cubicBezTo>
                      <a:pt x="0" y="2"/>
                      <a:pt x="2" y="2"/>
                      <a:pt x="3" y="3"/>
                    </a:cubicBezTo>
                    <a:cubicBezTo>
                      <a:pt x="5" y="1"/>
                      <a:pt x="8" y="3"/>
                      <a:pt x="10" y="3"/>
                    </a:cubicBezTo>
                    <a:cubicBezTo>
                      <a:pt x="8" y="4"/>
                      <a:pt x="11" y="5"/>
                      <a:pt x="8" y="5"/>
                    </a:cubicBezTo>
                    <a:cubicBezTo>
                      <a:pt x="4" y="4"/>
                      <a:pt x="4" y="4"/>
                      <a:pt x="4" y="4"/>
                    </a:cubicBezTo>
                    <a:cubicBezTo>
                      <a:pt x="2" y="7"/>
                      <a:pt x="3" y="12"/>
                      <a:pt x="5" y="17"/>
                    </a:cubicBezTo>
                    <a:cubicBezTo>
                      <a:pt x="5" y="15"/>
                      <a:pt x="5" y="15"/>
                      <a:pt x="5" y="15"/>
                    </a:cubicBezTo>
                    <a:cubicBezTo>
                      <a:pt x="8" y="15"/>
                      <a:pt x="8" y="16"/>
                      <a:pt x="9" y="17"/>
                    </a:cubicBezTo>
                    <a:cubicBezTo>
                      <a:pt x="16" y="16"/>
                      <a:pt x="16" y="16"/>
                      <a:pt x="16" y="16"/>
                    </a:cubicBezTo>
                    <a:cubicBezTo>
                      <a:pt x="15" y="16"/>
                      <a:pt x="16" y="17"/>
                      <a:pt x="14" y="17"/>
                    </a:cubicBezTo>
                    <a:cubicBezTo>
                      <a:pt x="17" y="17"/>
                      <a:pt x="18" y="17"/>
                      <a:pt x="20" y="16"/>
                    </a:cubicBezTo>
                    <a:cubicBezTo>
                      <a:pt x="22" y="18"/>
                      <a:pt x="19" y="18"/>
                      <a:pt x="23" y="19"/>
                    </a:cubicBezTo>
                    <a:cubicBezTo>
                      <a:pt x="29" y="17"/>
                      <a:pt x="19" y="17"/>
                      <a:pt x="24" y="15"/>
                    </a:cubicBezTo>
                    <a:lnTo>
                      <a:pt x="15" y="1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0" name="Freeform 726">
                <a:extLst>
                  <a:ext uri="{FF2B5EF4-FFF2-40B4-BE49-F238E27FC236}">
                    <a16:creationId xmlns:a16="http://schemas.microsoft.com/office/drawing/2014/main" xmlns="" id="{9E2651FE-BFFF-4382-AFF2-020A9540F06F}"/>
                  </a:ext>
                </a:extLst>
              </p:cNvPr>
              <p:cNvSpPr/>
              <p:nvPr/>
            </p:nvSpPr>
            <p:spPr>
              <a:xfrm>
                <a:off x="3510" y="2747"/>
                <a:ext cx="2" cy="1"/>
              </a:xfrm>
              <a:custGeom>
                <a:avLst/>
                <a:gdLst/>
                <a:ahLst/>
                <a:cxnLst>
                  <a:cxn ang="0">
                    <a:pos x="2" y="1"/>
                  </a:cxn>
                  <a:cxn ang="0">
                    <a:pos x="0" y="0"/>
                  </a:cxn>
                  <a:cxn ang="0">
                    <a:pos x="2" y="1"/>
                  </a:cxn>
                  <a:cxn ang="0">
                    <a:pos x="2" y="1"/>
                  </a:cxn>
                </a:cxnLst>
                <a:rect l="0" t="0" r="0" b="0"/>
                <a:pathLst>
                  <a:path w="2" h="1">
                    <a:moveTo>
                      <a:pt x="2" y="1"/>
                    </a:moveTo>
                    <a:lnTo>
                      <a:pt x="0" y="0"/>
                    </a:lnTo>
                    <a:lnTo>
                      <a:pt x="2" y="1"/>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1" name="Freeform 727">
                <a:extLst>
                  <a:ext uri="{FF2B5EF4-FFF2-40B4-BE49-F238E27FC236}">
                    <a16:creationId xmlns:a16="http://schemas.microsoft.com/office/drawing/2014/main" xmlns="" id="{5E2BF3EB-38A7-4891-A8B1-D5C4BF33C09C}"/>
                  </a:ext>
                </a:extLst>
              </p:cNvPr>
              <p:cNvSpPr/>
              <p:nvPr/>
            </p:nvSpPr>
            <p:spPr>
              <a:xfrm>
                <a:off x="3500" y="2747"/>
                <a:ext cx="4" cy="0"/>
              </a:xfrm>
              <a:custGeom>
                <a:avLst/>
                <a:gdLst/>
                <a:ahLst/>
                <a:cxnLst>
                  <a:cxn ang="0">
                    <a:pos x="0" y="0"/>
                  </a:cxn>
                  <a:cxn ang="0">
                    <a:pos x="3" y="0"/>
                  </a:cxn>
                  <a:cxn ang="0">
                    <a:pos x="0" y="0"/>
                  </a:cxn>
                </a:cxnLst>
                <a:rect l="0" t="0" r="0" b="0"/>
                <a:pathLst>
                  <a:path w="4" h="1">
                    <a:moveTo>
                      <a:pt x="0" y="1"/>
                    </a:moveTo>
                    <a:cubicBezTo>
                      <a:pt x="3" y="1"/>
                      <a:pt x="3" y="1"/>
                      <a:pt x="3" y="1"/>
                    </a:cubicBezTo>
                    <a:cubicBezTo>
                      <a:pt x="4" y="0"/>
                      <a:pt x="2"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2" name="Freeform 728">
                <a:extLst>
                  <a:ext uri="{FF2B5EF4-FFF2-40B4-BE49-F238E27FC236}">
                    <a16:creationId xmlns:a16="http://schemas.microsoft.com/office/drawing/2014/main" xmlns="" id="{09D166C3-09E8-4CDC-A572-A4044DDF7E99}"/>
                  </a:ext>
                </a:extLst>
              </p:cNvPr>
              <p:cNvSpPr/>
              <p:nvPr/>
            </p:nvSpPr>
            <p:spPr>
              <a:xfrm>
                <a:off x="3511" y="2735"/>
                <a:ext cx="1" cy="1"/>
              </a:xfrm>
              <a:custGeom>
                <a:avLst/>
                <a:gdLst/>
                <a:ahLst/>
                <a:cxnLst>
                  <a:cxn ang="0">
                    <a:pos x="1" y="1"/>
                  </a:cxn>
                  <a:cxn ang="0">
                    <a:pos x="0" y="0"/>
                  </a:cxn>
                  <a:cxn ang="0">
                    <a:pos x="0" y="1"/>
                  </a:cxn>
                  <a:cxn ang="0">
                    <a:pos x="1" y="1"/>
                  </a:cxn>
                </a:cxnLst>
                <a:rect l="0" t="0" r="0" b="0"/>
                <a:pathLst>
                  <a:path w="2" h="1">
                    <a:moveTo>
                      <a:pt x="2" y="1"/>
                    </a:moveTo>
                    <a:cubicBezTo>
                      <a:pt x="1" y="0"/>
                      <a:pt x="1" y="0"/>
                      <a:pt x="1" y="0"/>
                    </a:cubicBezTo>
                    <a:cubicBezTo>
                      <a:pt x="0" y="1"/>
                      <a:pt x="0" y="1"/>
                      <a:pt x="0" y="1"/>
                    </a:cubicBezTo>
                    <a:cubicBezTo>
                      <a:pt x="1" y="1"/>
                      <a:pt x="2"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3" name="Freeform 729">
                <a:extLst>
                  <a:ext uri="{FF2B5EF4-FFF2-40B4-BE49-F238E27FC236}">
                    <a16:creationId xmlns:a16="http://schemas.microsoft.com/office/drawing/2014/main" xmlns="" id="{1F7FC193-8CBE-4293-B51A-CD574EB88370}"/>
                  </a:ext>
                </a:extLst>
              </p:cNvPr>
              <p:cNvSpPr/>
              <p:nvPr/>
            </p:nvSpPr>
            <p:spPr>
              <a:xfrm>
                <a:off x="3498" y="2728"/>
                <a:ext cx="11" cy="6"/>
              </a:xfrm>
              <a:custGeom>
                <a:avLst/>
                <a:gdLst/>
                <a:ahLst/>
                <a:cxnLst>
                  <a:cxn ang="0">
                    <a:pos x="0" y="0"/>
                  </a:cxn>
                  <a:cxn ang="0">
                    <a:pos x="0" y="5"/>
                  </a:cxn>
                  <a:cxn ang="0">
                    <a:pos x="10" y="4"/>
                  </a:cxn>
                  <a:cxn ang="0">
                    <a:pos x="3" y="2"/>
                  </a:cxn>
                  <a:cxn ang="0">
                    <a:pos x="3" y="0"/>
                  </a:cxn>
                  <a:cxn ang="0">
                    <a:pos x="0" y="0"/>
                  </a:cxn>
                </a:cxnLst>
                <a:rect l="0" t="0" r="0" b="0"/>
                <a:pathLst>
                  <a:path w="13" h="6">
                    <a:moveTo>
                      <a:pt x="0" y="0"/>
                    </a:moveTo>
                    <a:cubicBezTo>
                      <a:pt x="0" y="2"/>
                      <a:pt x="3" y="2"/>
                      <a:pt x="0" y="5"/>
                    </a:cubicBezTo>
                    <a:cubicBezTo>
                      <a:pt x="4" y="6"/>
                      <a:pt x="8" y="4"/>
                      <a:pt x="12" y="4"/>
                    </a:cubicBezTo>
                    <a:cubicBezTo>
                      <a:pt x="13" y="3"/>
                      <a:pt x="6" y="3"/>
                      <a:pt x="4" y="2"/>
                    </a:cubicBezTo>
                    <a:cubicBezTo>
                      <a:pt x="8" y="2"/>
                      <a:pt x="3" y="1"/>
                      <a:pt x="4"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4" name="Freeform 730">
                <a:extLst>
                  <a:ext uri="{FF2B5EF4-FFF2-40B4-BE49-F238E27FC236}">
                    <a16:creationId xmlns:a16="http://schemas.microsoft.com/office/drawing/2014/main" xmlns="" id="{70E7D8A6-6B27-48E5-9D27-947F0166FB36}"/>
                  </a:ext>
                </a:extLst>
              </p:cNvPr>
              <p:cNvSpPr/>
              <p:nvPr/>
            </p:nvSpPr>
            <p:spPr>
              <a:xfrm>
                <a:off x="3499" y="2689"/>
                <a:ext cx="20" cy="41"/>
              </a:xfrm>
              <a:custGeom>
                <a:avLst/>
                <a:gdLst/>
                <a:ahLst/>
                <a:cxnLst>
                  <a:cxn ang="0">
                    <a:pos x="11" y="33"/>
                  </a:cxn>
                  <a:cxn ang="0">
                    <a:pos x="10" y="30"/>
                  </a:cxn>
                  <a:cxn ang="0">
                    <a:pos x="12" y="32"/>
                  </a:cxn>
                  <a:cxn ang="0">
                    <a:pos x="14" y="30"/>
                  </a:cxn>
                  <a:cxn ang="0">
                    <a:pos x="12" y="30"/>
                  </a:cxn>
                  <a:cxn ang="0">
                    <a:pos x="11" y="26"/>
                  </a:cxn>
                  <a:cxn ang="0">
                    <a:pos x="6" y="26"/>
                  </a:cxn>
                  <a:cxn ang="0">
                    <a:pos x="13" y="23"/>
                  </a:cxn>
                  <a:cxn ang="0">
                    <a:pos x="4" y="24"/>
                  </a:cxn>
                  <a:cxn ang="0">
                    <a:pos x="7" y="20"/>
                  </a:cxn>
                  <a:cxn ang="0">
                    <a:pos x="8" y="21"/>
                  </a:cxn>
                  <a:cxn ang="0">
                    <a:pos x="8" y="18"/>
                  </a:cxn>
                  <a:cxn ang="0">
                    <a:pos x="13" y="18"/>
                  </a:cxn>
                  <a:cxn ang="0">
                    <a:pos x="12" y="15"/>
                  </a:cxn>
                  <a:cxn ang="0">
                    <a:pos x="14" y="15"/>
                  </a:cxn>
                  <a:cxn ang="0">
                    <a:pos x="11" y="9"/>
                  </a:cxn>
                  <a:cxn ang="0">
                    <a:pos x="13" y="8"/>
                  </a:cxn>
                  <a:cxn ang="0">
                    <a:pos x="6" y="9"/>
                  </a:cxn>
                  <a:cxn ang="0">
                    <a:pos x="6" y="5"/>
                  </a:cxn>
                  <a:cxn ang="0">
                    <a:pos x="12" y="6"/>
                  </a:cxn>
                  <a:cxn ang="0">
                    <a:pos x="9" y="5"/>
                  </a:cxn>
                  <a:cxn ang="0">
                    <a:pos x="14" y="4"/>
                  </a:cxn>
                  <a:cxn ang="0">
                    <a:pos x="6" y="1"/>
                  </a:cxn>
                  <a:cxn ang="0">
                    <a:pos x="8" y="0"/>
                  </a:cxn>
                  <a:cxn ang="0">
                    <a:pos x="0" y="1"/>
                  </a:cxn>
                  <a:cxn ang="0">
                    <a:pos x="1" y="10"/>
                  </a:cxn>
                  <a:cxn ang="0">
                    <a:pos x="6" y="12"/>
                  </a:cxn>
                  <a:cxn ang="0">
                    <a:pos x="0" y="12"/>
                  </a:cxn>
                  <a:cxn ang="0">
                    <a:pos x="6" y="12"/>
                  </a:cxn>
                  <a:cxn ang="0">
                    <a:pos x="1" y="14"/>
                  </a:cxn>
                  <a:cxn ang="0">
                    <a:pos x="6" y="15"/>
                  </a:cxn>
                  <a:cxn ang="0">
                    <a:pos x="0" y="16"/>
                  </a:cxn>
                  <a:cxn ang="0">
                    <a:pos x="2" y="30"/>
                  </a:cxn>
                  <a:cxn ang="0">
                    <a:pos x="6" y="30"/>
                  </a:cxn>
                  <a:cxn ang="0">
                    <a:pos x="6" y="35"/>
                  </a:cxn>
                  <a:cxn ang="0">
                    <a:pos x="9" y="36"/>
                  </a:cxn>
                  <a:cxn ang="0">
                    <a:pos x="1" y="36"/>
                  </a:cxn>
                  <a:cxn ang="0">
                    <a:pos x="2" y="38"/>
                  </a:cxn>
                  <a:cxn ang="0">
                    <a:pos x="4" y="37"/>
                  </a:cxn>
                  <a:cxn ang="0">
                    <a:pos x="2" y="39"/>
                  </a:cxn>
                  <a:cxn ang="0">
                    <a:pos x="13" y="37"/>
                  </a:cxn>
                  <a:cxn ang="0">
                    <a:pos x="16" y="33"/>
                  </a:cxn>
                  <a:cxn ang="0">
                    <a:pos x="11" y="33"/>
                  </a:cxn>
                </a:cxnLst>
                <a:rect l="0" t="0" r="0" b="0"/>
                <a:pathLst>
                  <a:path w="23" h="48">
                    <a:moveTo>
                      <a:pt x="13" y="39"/>
                    </a:moveTo>
                    <a:cubicBezTo>
                      <a:pt x="13" y="38"/>
                      <a:pt x="10" y="37"/>
                      <a:pt x="12" y="36"/>
                    </a:cubicBezTo>
                    <a:cubicBezTo>
                      <a:pt x="14" y="37"/>
                      <a:pt x="15" y="37"/>
                      <a:pt x="14" y="38"/>
                    </a:cubicBezTo>
                    <a:cubicBezTo>
                      <a:pt x="19" y="37"/>
                      <a:pt x="13" y="37"/>
                      <a:pt x="17" y="36"/>
                    </a:cubicBezTo>
                    <a:cubicBezTo>
                      <a:pt x="14" y="36"/>
                      <a:pt x="14" y="36"/>
                      <a:pt x="14" y="36"/>
                    </a:cubicBezTo>
                    <a:cubicBezTo>
                      <a:pt x="15" y="34"/>
                      <a:pt x="10" y="35"/>
                      <a:pt x="13" y="31"/>
                    </a:cubicBezTo>
                    <a:cubicBezTo>
                      <a:pt x="11" y="31"/>
                      <a:pt x="11" y="31"/>
                      <a:pt x="8" y="31"/>
                    </a:cubicBezTo>
                    <a:cubicBezTo>
                      <a:pt x="12" y="29"/>
                      <a:pt x="12" y="30"/>
                      <a:pt x="16" y="28"/>
                    </a:cubicBezTo>
                    <a:cubicBezTo>
                      <a:pt x="14" y="28"/>
                      <a:pt x="9" y="29"/>
                      <a:pt x="5" y="29"/>
                    </a:cubicBezTo>
                    <a:cubicBezTo>
                      <a:pt x="11" y="26"/>
                      <a:pt x="4" y="25"/>
                      <a:pt x="9" y="24"/>
                    </a:cubicBezTo>
                    <a:cubicBezTo>
                      <a:pt x="9" y="24"/>
                      <a:pt x="10" y="24"/>
                      <a:pt x="10" y="25"/>
                    </a:cubicBezTo>
                    <a:cubicBezTo>
                      <a:pt x="16" y="24"/>
                      <a:pt x="8" y="23"/>
                      <a:pt x="10" y="22"/>
                    </a:cubicBezTo>
                    <a:cubicBezTo>
                      <a:pt x="15" y="22"/>
                      <a:pt x="15" y="22"/>
                      <a:pt x="15" y="22"/>
                    </a:cubicBezTo>
                    <a:cubicBezTo>
                      <a:pt x="14" y="21"/>
                      <a:pt x="11" y="19"/>
                      <a:pt x="14" y="18"/>
                    </a:cubicBezTo>
                    <a:cubicBezTo>
                      <a:pt x="17" y="18"/>
                      <a:pt x="17" y="18"/>
                      <a:pt x="17" y="18"/>
                    </a:cubicBezTo>
                    <a:cubicBezTo>
                      <a:pt x="13" y="16"/>
                      <a:pt x="15" y="13"/>
                      <a:pt x="13" y="11"/>
                    </a:cubicBezTo>
                    <a:cubicBezTo>
                      <a:pt x="16" y="10"/>
                      <a:pt x="16" y="10"/>
                      <a:pt x="16" y="10"/>
                    </a:cubicBezTo>
                    <a:cubicBezTo>
                      <a:pt x="12" y="7"/>
                      <a:pt x="14" y="13"/>
                      <a:pt x="7" y="11"/>
                    </a:cubicBezTo>
                    <a:cubicBezTo>
                      <a:pt x="16" y="10"/>
                      <a:pt x="3" y="9"/>
                      <a:pt x="7" y="7"/>
                    </a:cubicBezTo>
                    <a:cubicBezTo>
                      <a:pt x="11" y="7"/>
                      <a:pt x="9" y="9"/>
                      <a:pt x="14" y="8"/>
                    </a:cubicBezTo>
                    <a:cubicBezTo>
                      <a:pt x="9" y="8"/>
                      <a:pt x="12" y="7"/>
                      <a:pt x="11" y="7"/>
                    </a:cubicBezTo>
                    <a:cubicBezTo>
                      <a:pt x="15" y="7"/>
                      <a:pt x="11" y="5"/>
                      <a:pt x="17" y="5"/>
                    </a:cubicBezTo>
                    <a:cubicBezTo>
                      <a:pt x="8" y="2"/>
                      <a:pt x="8" y="2"/>
                      <a:pt x="8" y="2"/>
                    </a:cubicBezTo>
                    <a:cubicBezTo>
                      <a:pt x="11" y="2"/>
                      <a:pt x="10" y="1"/>
                      <a:pt x="10" y="0"/>
                    </a:cubicBezTo>
                    <a:cubicBezTo>
                      <a:pt x="9" y="2"/>
                      <a:pt x="3" y="0"/>
                      <a:pt x="0" y="2"/>
                    </a:cubicBezTo>
                    <a:cubicBezTo>
                      <a:pt x="3" y="4"/>
                      <a:pt x="4" y="9"/>
                      <a:pt x="2" y="12"/>
                    </a:cubicBezTo>
                    <a:cubicBezTo>
                      <a:pt x="8" y="13"/>
                      <a:pt x="2" y="14"/>
                      <a:pt x="7" y="15"/>
                    </a:cubicBezTo>
                    <a:cubicBezTo>
                      <a:pt x="1" y="15"/>
                      <a:pt x="1" y="15"/>
                      <a:pt x="1" y="15"/>
                    </a:cubicBezTo>
                    <a:cubicBezTo>
                      <a:pt x="2" y="18"/>
                      <a:pt x="5" y="15"/>
                      <a:pt x="7" y="15"/>
                    </a:cubicBezTo>
                    <a:cubicBezTo>
                      <a:pt x="8" y="16"/>
                      <a:pt x="4" y="17"/>
                      <a:pt x="2" y="17"/>
                    </a:cubicBezTo>
                    <a:cubicBezTo>
                      <a:pt x="1" y="19"/>
                      <a:pt x="3" y="17"/>
                      <a:pt x="7" y="18"/>
                    </a:cubicBezTo>
                    <a:cubicBezTo>
                      <a:pt x="0" y="19"/>
                      <a:pt x="0" y="19"/>
                      <a:pt x="0" y="19"/>
                    </a:cubicBezTo>
                    <a:cubicBezTo>
                      <a:pt x="2" y="24"/>
                      <a:pt x="7" y="30"/>
                      <a:pt x="3" y="36"/>
                    </a:cubicBezTo>
                    <a:cubicBezTo>
                      <a:pt x="7" y="36"/>
                      <a:pt x="7" y="36"/>
                      <a:pt x="7" y="36"/>
                    </a:cubicBezTo>
                    <a:cubicBezTo>
                      <a:pt x="5" y="38"/>
                      <a:pt x="17" y="40"/>
                      <a:pt x="8" y="42"/>
                    </a:cubicBezTo>
                    <a:cubicBezTo>
                      <a:pt x="11" y="43"/>
                      <a:pt x="11" y="43"/>
                      <a:pt x="11" y="43"/>
                    </a:cubicBezTo>
                    <a:cubicBezTo>
                      <a:pt x="9" y="42"/>
                      <a:pt x="5" y="43"/>
                      <a:pt x="2" y="43"/>
                    </a:cubicBezTo>
                    <a:cubicBezTo>
                      <a:pt x="3" y="43"/>
                      <a:pt x="2" y="44"/>
                      <a:pt x="3" y="45"/>
                    </a:cubicBezTo>
                    <a:cubicBezTo>
                      <a:pt x="5" y="44"/>
                      <a:pt x="5" y="44"/>
                      <a:pt x="5" y="44"/>
                    </a:cubicBezTo>
                    <a:cubicBezTo>
                      <a:pt x="9" y="44"/>
                      <a:pt x="7" y="45"/>
                      <a:pt x="3" y="46"/>
                    </a:cubicBezTo>
                    <a:cubicBezTo>
                      <a:pt x="8" y="48"/>
                      <a:pt x="11" y="45"/>
                      <a:pt x="15" y="44"/>
                    </a:cubicBezTo>
                    <a:cubicBezTo>
                      <a:pt x="6" y="41"/>
                      <a:pt x="23" y="41"/>
                      <a:pt x="19" y="39"/>
                    </a:cubicBezTo>
                    <a:cubicBezTo>
                      <a:pt x="17" y="37"/>
                      <a:pt x="15" y="39"/>
                      <a:pt x="13" y="3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5" name="Freeform 731">
                <a:extLst>
                  <a:ext uri="{FF2B5EF4-FFF2-40B4-BE49-F238E27FC236}">
                    <a16:creationId xmlns:a16="http://schemas.microsoft.com/office/drawing/2014/main" xmlns="" id="{63EF537A-1DDF-49B2-8D68-06DD2870127A}"/>
                  </a:ext>
                </a:extLst>
              </p:cNvPr>
              <p:cNvSpPr/>
              <p:nvPr/>
            </p:nvSpPr>
            <p:spPr>
              <a:xfrm>
                <a:off x="3500" y="272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6" name="Freeform 732">
                <a:extLst>
                  <a:ext uri="{FF2B5EF4-FFF2-40B4-BE49-F238E27FC236}">
                    <a16:creationId xmlns:a16="http://schemas.microsoft.com/office/drawing/2014/main" xmlns="" id="{AE744C35-B8FC-4285-A5D3-51E1136818D5}"/>
                  </a:ext>
                </a:extLst>
              </p:cNvPr>
              <p:cNvSpPr/>
              <p:nvPr/>
            </p:nvSpPr>
            <p:spPr>
              <a:xfrm>
                <a:off x="3506" y="2688"/>
                <a:ext cx="1" cy="1"/>
              </a:xfrm>
              <a:custGeom>
                <a:avLst/>
                <a:gdLst/>
                <a:ahLst/>
                <a:cxnLst>
                  <a:cxn ang="0">
                    <a:pos x="1" y="1"/>
                  </a:cxn>
                  <a:cxn ang="0">
                    <a:pos x="0" y="0"/>
                  </a:cxn>
                  <a:cxn ang="0">
                    <a:pos x="1"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7" name="Rectangle 733">
                <a:extLst>
                  <a:ext uri="{FF2B5EF4-FFF2-40B4-BE49-F238E27FC236}">
                    <a16:creationId xmlns:a16="http://schemas.microsoft.com/office/drawing/2014/main" xmlns="" id="{55922438-E27C-4EA3-93A6-7C86814F9638}"/>
                  </a:ext>
                </a:extLst>
              </p:cNvPr>
              <p:cNvSpPr/>
              <p:nvPr/>
            </p:nvSpPr>
            <p:spPr>
              <a:xfrm>
                <a:off x="3501" y="2728"/>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658" name="Freeform 734">
                <a:extLst>
                  <a:ext uri="{FF2B5EF4-FFF2-40B4-BE49-F238E27FC236}">
                    <a16:creationId xmlns:a16="http://schemas.microsoft.com/office/drawing/2014/main" xmlns="" id="{6E9D0462-4EB2-485D-8D83-1DDE3BCC3E92}"/>
                  </a:ext>
                </a:extLst>
              </p:cNvPr>
              <p:cNvSpPr/>
              <p:nvPr/>
            </p:nvSpPr>
            <p:spPr>
              <a:xfrm>
                <a:off x="3509" y="2728"/>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59" name="Freeform 735">
                <a:extLst>
                  <a:ext uri="{FF2B5EF4-FFF2-40B4-BE49-F238E27FC236}">
                    <a16:creationId xmlns:a16="http://schemas.microsoft.com/office/drawing/2014/main" xmlns="" id="{D719124C-86FA-43F7-A795-648354C3FA4D}"/>
                  </a:ext>
                </a:extLst>
              </p:cNvPr>
              <p:cNvSpPr/>
              <p:nvPr/>
            </p:nvSpPr>
            <p:spPr>
              <a:xfrm>
                <a:off x="3510" y="2683"/>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0" name="Freeform 736">
                <a:extLst>
                  <a:ext uri="{FF2B5EF4-FFF2-40B4-BE49-F238E27FC236}">
                    <a16:creationId xmlns:a16="http://schemas.microsoft.com/office/drawing/2014/main" xmlns="" id="{2F18B0BC-96BC-47C0-A6D7-6E024A17D73D}"/>
                  </a:ext>
                </a:extLst>
              </p:cNvPr>
              <p:cNvSpPr/>
              <p:nvPr/>
            </p:nvSpPr>
            <p:spPr>
              <a:xfrm>
                <a:off x="3512" y="266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1" name="Freeform 737">
                <a:extLst>
                  <a:ext uri="{FF2B5EF4-FFF2-40B4-BE49-F238E27FC236}">
                    <a16:creationId xmlns:a16="http://schemas.microsoft.com/office/drawing/2014/main" xmlns="" id="{F1EBC1ED-C0E7-4C56-80C2-51298CE196E4}"/>
                  </a:ext>
                </a:extLst>
              </p:cNvPr>
              <p:cNvSpPr/>
              <p:nvPr/>
            </p:nvSpPr>
            <p:spPr>
              <a:xfrm>
                <a:off x="3488" y="2617"/>
                <a:ext cx="28" cy="71"/>
              </a:xfrm>
              <a:custGeom>
                <a:avLst/>
                <a:gdLst/>
                <a:ahLst/>
                <a:cxnLst>
                  <a:cxn ang="0">
                    <a:pos x="14" y="2"/>
                  </a:cxn>
                  <a:cxn ang="0">
                    <a:pos x="8" y="1"/>
                  </a:cxn>
                  <a:cxn ang="0">
                    <a:pos x="6" y="4"/>
                  </a:cxn>
                  <a:cxn ang="0">
                    <a:pos x="9" y="6"/>
                  </a:cxn>
                  <a:cxn ang="0">
                    <a:pos x="9" y="15"/>
                  </a:cxn>
                  <a:cxn ang="0">
                    <a:pos x="7" y="20"/>
                  </a:cxn>
                  <a:cxn ang="0">
                    <a:pos x="14" y="27"/>
                  </a:cxn>
                  <a:cxn ang="0">
                    <a:pos x="12" y="28"/>
                  </a:cxn>
                  <a:cxn ang="0">
                    <a:pos x="10" y="32"/>
                  </a:cxn>
                  <a:cxn ang="0">
                    <a:pos x="19" y="33"/>
                  </a:cxn>
                  <a:cxn ang="0">
                    <a:pos x="19" y="38"/>
                  </a:cxn>
                  <a:cxn ang="0">
                    <a:pos x="15" y="40"/>
                  </a:cxn>
                  <a:cxn ang="0">
                    <a:pos x="15" y="45"/>
                  </a:cxn>
                  <a:cxn ang="0">
                    <a:pos x="14" y="50"/>
                  </a:cxn>
                  <a:cxn ang="0">
                    <a:pos x="16" y="53"/>
                  </a:cxn>
                  <a:cxn ang="0">
                    <a:pos x="20" y="57"/>
                  </a:cxn>
                  <a:cxn ang="0">
                    <a:pos x="15" y="58"/>
                  </a:cxn>
                  <a:cxn ang="0">
                    <a:pos x="16" y="60"/>
                  </a:cxn>
                  <a:cxn ang="0">
                    <a:pos x="15" y="70"/>
                  </a:cxn>
                  <a:cxn ang="0">
                    <a:pos x="17" y="65"/>
                  </a:cxn>
                  <a:cxn ang="0">
                    <a:pos x="14" y="64"/>
                  </a:cxn>
                  <a:cxn ang="0">
                    <a:pos x="24" y="63"/>
                  </a:cxn>
                  <a:cxn ang="0">
                    <a:pos x="26" y="62"/>
                  </a:cxn>
                  <a:cxn ang="0">
                    <a:pos x="24" y="58"/>
                  </a:cxn>
                  <a:cxn ang="0">
                    <a:pos x="26" y="55"/>
                  </a:cxn>
                  <a:cxn ang="0">
                    <a:pos x="26" y="51"/>
                  </a:cxn>
                  <a:cxn ang="0">
                    <a:pos x="23" y="47"/>
                  </a:cxn>
                  <a:cxn ang="0">
                    <a:pos x="25" y="47"/>
                  </a:cxn>
                  <a:cxn ang="0">
                    <a:pos x="25" y="45"/>
                  </a:cxn>
                  <a:cxn ang="0">
                    <a:pos x="23" y="43"/>
                  </a:cxn>
                  <a:cxn ang="0">
                    <a:pos x="21" y="39"/>
                  </a:cxn>
                  <a:cxn ang="0">
                    <a:pos x="26" y="38"/>
                  </a:cxn>
                  <a:cxn ang="0">
                    <a:pos x="26" y="34"/>
                  </a:cxn>
                  <a:cxn ang="0">
                    <a:pos x="21" y="33"/>
                  </a:cxn>
                  <a:cxn ang="0">
                    <a:pos x="19" y="28"/>
                  </a:cxn>
                  <a:cxn ang="0">
                    <a:pos x="17" y="22"/>
                  </a:cxn>
                  <a:cxn ang="0">
                    <a:pos x="18" y="19"/>
                  </a:cxn>
                  <a:cxn ang="0">
                    <a:pos x="16" y="12"/>
                  </a:cxn>
                  <a:cxn ang="0">
                    <a:pos x="11" y="16"/>
                  </a:cxn>
                  <a:cxn ang="0">
                    <a:pos x="20" y="12"/>
                  </a:cxn>
                </a:cxnLst>
                <a:rect l="0" t="0" r="0" b="0"/>
                <a:pathLst>
                  <a:path w="32" h="82">
                    <a:moveTo>
                      <a:pt x="23" y="7"/>
                    </a:moveTo>
                    <a:cubicBezTo>
                      <a:pt x="22" y="5"/>
                      <a:pt x="20" y="4"/>
                      <a:pt x="16" y="3"/>
                    </a:cubicBezTo>
                    <a:cubicBezTo>
                      <a:pt x="19" y="3"/>
                      <a:pt x="19" y="3"/>
                      <a:pt x="19" y="3"/>
                    </a:cubicBezTo>
                    <a:cubicBezTo>
                      <a:pt x="18" y="2"/>
                      <a:pt x="14" y="0"/>
                      <a:pt x="10" y="2"/>
                    </a:cubicBezTo>
                    <a:cubicBezTo>
                      <a:pt x="12" y="2"/>
                      <a:pt x="12" y="2"/>
                      <a:pt x="12" y="2"/>
                    </a:cubicBezTo>
                    <a:cubicBezTo>
                      <a:pt x="15" y="3"/>
                      <a:pt x="8" y="3"/>
                      <a:pt x="7" y="5"/>
                    </a:cubicBezTo>
                    <a:cubicBezTo>
                      <a:pt x="8" y="6"/>
                      <a:pt x="17" y="7"/>
                      <a:pt x="15" y="8"/>
                    </a:cubicBezTo>
                    <a:cubicBezTo>
                      <a:pt x="15" y="9"/>
                      <a:pt x="13" y="9"/>
                      <a:pt x="11" y="8"/>
                    </a:cubicBezTo>
                    <a:cubicBezTo>
                      <a:pt x="10" y="10"/>
                      <a:pt x="17" y="10"/>
                      <a:pt x="18" y="11"/>
                    </a:cubicBezTo>
                    <a:cubicBezTo>
                      <a:pt x="0" y="12"/>
                      <a:pt x="23" y="16"/>
                      <a:pt x="11" y="18"/>
                    </a:cubicBezTo>
                    <a:cubicBezTo>
                      <a:pt x="13" y="19"/>
                      <a:pt x="11" y="21"/>
                      <a:pt x="15" y="22"/>
                    </a:cubicBezTo>
                    <a:cubicBezTo>
                      <a:pt x="10" y="22"/>
                      <a:pt x="14" y="24"/>
                      <a:pt x="9" y="24"/>
                    </a:cubicBezTo>
                    <a:cubicBezTo>
                      <a:pt x="20" y="24"/>
                      <a:pt x="5" y="29"/>
                      <a:pt x="18" y="29"/>
                    </a:cubicBezTo>
                    <a:cubicBezTo>
                      <a:pt x="14" y="31"/>
                      <a:pt x="19" y="29"/>
                      <a:pt x="16" y="32"/>
                    </a:cubicBezTo>
                    <a:cubicBezTo>
                      <a:pt x="14" y="32"/>
                      <a:pt x="14" y="31"/>
                      <a:pt x="14" y="31"/>
                    </a:cubicBezTo>
                    <a:cubicBezTo>
                      <a:pt x="11" y="32"/>
                      <a:pt x="19" y="32"/>
                      <a:pt x="14" y="33"/>
                    </a:cubicBezTo>
                    <a:cubicBezTo>
                      <a:pt x="13" y="35"/>
                      <a:pt x="17" y="34"/>
                      <a:pt x="20" y="35"/>
                    </a:cubicBezTo>
                    <a:cubicBezTo>
                      <a:pt x="19" y="37"/>
                      <a:pt x="17" y="36"/>
                      <a:pt x="12" y="38"/>
                    </a:cubicBezTo>
                    <a:cubicBezTo>
                      <a:pt x="18" y="38"/>
                      <a:pt x="15" y="39"/>
                      <a:pt x="18" y="40"/>
                    </a:cubicBezTo>
                    <a:cubicBezTo>
                      <a:pt x="19" y="40"/>
                      <a:pt x="20" y="38"/>
                      <a:pt x="22" y="39"/>
                    </a:cubicBezTo>
                    <a:cubicBezTo>
                      <a:pt x="21" y="42"/>
                      <a:pt x="26" y="41"/>
                      <a:pt x="28" y="44"/>
                    </a:cubicBezTo>
                    <a:cubicBezTo>
                      <a:pt x="21" y="45"/>
                      <a:pt x="28" y="41"/>
                      <a:pt x="22" y="44"/>
                    </a:cubicBezTo>
                    <a:cubicBezTo>
                      <a:pt x="19" y="42"/>
                      <a:pt x="19" y="41"/>
                      <a:pt x="14" y="40"/>
                    </a:cubicBezTo>
                    <a:cubicBezTo>
                      <a:pt x="14" y="42"/>
                      <a:pt x="15" y="45"/>
                      <a:pt x="18" y="47"/>
                    </a:cubicBezTo>
                    <a:cubicBezTo>
                      <a:pt x="17" y="48"/>
                      <a:pt x="15" y="46"/>
                      <a:pt x="14" y="47"/>
                    </a:cubicBezTo>
                    <a:cubicBezTo>
                      <a:pt x="11" y="49"/>
                      <a:pt x="21" y="50"/>
                      <a:pt x="18" y="52"/>
                    </a:cubicBezTo>
                    <a:cubicBezTo>
                      <a:pt x="15" y="52"/>
                      <a:pt x="15" y="52"/>
                      <a:pt x="15" y="52"/>
                    </a:cubicBezTo>
                    <a:cubicBezTo>
                      <a:pt x="19" y="53"/>
                      <a:pt x="14" y="56"/>
                      <a:pt x="16" y="58"/>
                    </a:cubicBezTo>
                    <a:cubicBezTo>
                      <a:pt x="18" y="58"/>
                      <a:pt x="19" y="57"/>
                      <a:pt x="20" y="58"/>
                    </a:cubicBezTo>
                    <a:cubicBezTo>
                      <a:pt x="12" y="58"/>
                      <a:pt x="25" y="60"/>
                      <a:pt x="19" y="62"/>
                    </a:cubicBezTo>
                    <a:cubicBezTo>
                      <a:pt x="24" y="62"/>
                      <a:pt x="27" y="64"/>
                      <a:pt x="28" y="65"/>
                    </a:cubicBezTo>
                    <a:cubicBezTo>
                      <a:pt x="23" y="66"/>
                      <a:pt x="23" y="66"/>
                      <a:pt x="23" y="66"/>
                    </a:cubicBezTo>
                    <a:cubicBezTo>
                      <a:pt x="26" y="64"/>
                      <a:pt x="17" y="64"/>
                      <a:pt x="14" y="62"/>
                    </a:cubicBezTo>
                    <a:cubicBezTo>
                      <a:pt x="17" y="64"/>
                      <a:pt x="14" y="66"/>
                      <a:pt x="18" y="67"/>
                    </a:cubicBezTo>
                    <a:cubicBezTo>
                      <a:pt x="14" y="66"/>
                      <a:pt x="14" y="66"/>
                      <a:pt x="14" y="66"/>
                    </a:cubicBezTo>
                    <a:cubicBezTo>
                      <a:pt x="13" y="68"/>
                      <a:pt x="23" y="68"/>
                      <a:pt x="19" y="70"/>
                    </a:cubicBezTo>
                    <a:cubicBezTo>
                      <a:pt x="16" y="70"/>
                      <a:pt x="16" y="70"/>
                      <a:pt x="16" y="70"/>
                    </a:cubicBezTo>
                    <a:cubicBezTo>
                      <a:pt x="17" y="74"/>
                      <a:pt x="11" y="78"/>
                      <a:pt x="18" y="81"/>
                    </a:cubicBezTo>
                    <a:cubicBezTo>
                      <a:pt x="21" y="82"/>
                      <a:pt x="27" y="80"/>
                      <a:pt x="29" y="80"/>
                    </a:cubicBezTo>
                    <a:cubicBezTo>
                      <a:pt x="27" y="78"/>
                      <a:pt x="22" y="77"/>
                      <a:pt x="20" y="76"/>
                    </a:cubicBezTo>
                    <a:cubicBezTo>
                      <a:pt x="25" y="76"/>
                      <a:pt x="25" y="76"/>
                      <a:pt x="25" y="76"/>
                    </a:cubicBezTo>
                    <a:cubicBezTo>
                      <a:pt x="21" y="75"/>
                      <a:pt x="19" y="74"/>
                      <a:pt x="17" y="75"/>
                    </a:cubicBezTo>
                    <a:cubicBezTo>
                      <a:pt x="14" y="73"/>
                      <a:pt x="21" y="74"/>
                      <a:pt x="18" y="72"/>
                    </a:cubicBezTo>
                    <a:cubicBezTo>
                      <a:pt x="23" y="72"/>
                      <a:pt x="24" y="73"/>
                      <a:pt x="28" y="73"/>
                    </a:cubicBezTo>
                    <a:cubicBezTo>
                      <a:pt x="26" y="72"/>
                      <a:pt x="26" y="72"/>
                      <a:pt x="26" y="72"/>
                    </a:cubicBezTo>
                    <a:cubicBezTo>
                      <a:pt x="28" y="72"/>
                      <a:pt x="27" y="71"/>
                      <a:pt x="30" y="72"/>
                    </a:cubicBezTo>
                    <a:cubicBezTo>
                      <a:pt x="23" y="70"/>
                      <a:pt x="32" y="69"/>
                      <a:pt x="29" y="67"/>
                    </a:cubicBezTo>
                    <a:cubicBezTo>
                      <a:pt x="28" y="68"/>
                      <a:pt x="28" y="68"/>
                      <a:pt x="28" y="68"/>
                    </a:cubicBezTo>
                    <a:cubicBezTo>
                      <a:pt x="25" y="68"/>
                      <a:pt x="26" y="67"/>
                      <a:pt x="25" y="67"/>
                    </a:cubicBezTo>
                    <a:cubicBezTo>
                      <a:pt x="29" y="66"/>
                      <a:pt x="28" y="66"/>
                      <a:pt x="30" y="64"/>
                    </a:cubicBezTo>
                    <a:cubicBezTo>
                      <a:pt x="28" y="63"/>
                      <a:pt x="22" y="63"/>
                      <a:pt x="23" y="62"/>
                    </a:cubicBezTo>
                    <a:cubicBezTo>
                      <a:pt x="28" y="62"/>
                      <a:pt x="26" y="59"/>
                      <a:pt x="30" y="59"/>
                    </a:cubicBezTo>
                    <a:cubicBezTo>
                      <a:pt x="25" y="59"/>
                      <a:pt x="28" y="57"/>
                      <a:pt x="25" y="56"/>
                    </a:cubicBezTo>
                    <a:cubicBezTo>
                      <a:pt x="24" y="56"/>
                      <a:pt x="25" y="55"/>
                      <a:pt x="27" y="55"/>
                    </a:cubicBezTo>
                    <a:cubicBezTo>
                      <a:pt x="28" y="55"/>
                      <a:pt x="28" y="55"/>
                      <a:pt x="28" y="55"/>
                    </a:cubicBezTo>
                    <a:cubicBezTo>
                      <a:pt x="29" y="55"/>
                      <a:pt x="29" y="55"/>
                      <a:pt x="29" y="55"/>
                    </a:cubicBezTo>
                    <a:cubicBezTo>
                      <a:pt x="30" y="55"/>
                      <a:pt x="30" y="55"/>
                      <a:pt x="30" y="55"/>
                    </a:cubicBezTo>
                    <a:cubicBezTo>
                      <a:pt x="30" y="54"/>
                      <a:pt x="26" y="54"/>
                      <a:pt x="29" y="53"/>
                    </a:cubicBezTo>
                    <a:cubicBezTo>
                      <a:pt x="30" y="53"/>
                      <a:pt x="30" y="54"/>
                      <a:pt x="31" y="54"/>
                    </a:cubicBezTo>
                    <a:cubicBezTo>
                      <a:pt x="32" y="52"/>
                      <a:pt x="22" y="51"/>
                      <a:pt x="27" y="50"/>
                    </a:cubicBezTo>
                    <a:cubicBezTo>
                      <a:pt x="25" y="50"/>
                      <a:pt x="24" y="48"/>
                      <a:pt x="19" y="48"/>
                    </a:cubicBezTo>
                    <a:cubicBezTo>
                      <a:pt x="21" y="48"/>
                      <a:pt x="25" y="48"/>
                      <a:pt x="24" y="46"/>
                    </a:cubicBezTo>
                    <a:cubicBezTo>
                      <a:pt x="20" y="45"/>
                      <a:pt x="26" y="45"/>
                      <a:pt x="23" y="44"/>
                    </a:cubicBezTo>
                    <a:cubicBezTo>
                      <a:pt x="28" y="45"/>
                      <a:pt x="25" y="44"/>
                      <a:pt x="30" y="45"/>
                    </a:cubicBezTo>
                    <a:cubicBezTo>
                      <a:pt x="32" y="44"/>
                      <a:pt x="25" y="42"/>
                      <a:pt x="26" y="41"/>
                    </a:cubicBezTo>
                    <a:cubicBezTo>
                      <a:pt x="30" y="40"/>
                      <a:pt x="30" y="40"/>
                      <a:pt x="30" y="40"/>
                    </a:cubicBezTo>
                    <a:cubicBezTo>
                      <a:pt x="28" y="40"/>
                      <a:pt x="24" y="39"/>
                      <a:pt x="28" y="39"/>
                    </a:cubicBezTo>
                    <a:cubicBezTo>
                      <a:pt x="24" y="39"/>
                      <a:pt x="24" y="39"/>
                      <a:pt x="24" y="39"/>
                    </a:cubicBezTo>
                    <a:cubicBezTo>
                      <a:pt x="26" y="37"/>
                      <a:pt x="25" y="36"/>
                      <a:pt x="29" y="35"/>
                    </a:cubicBezTo>
                    <a:cubicBezTo>
                      <a:pt x="22" y="33"/>
                      <a:pt x="22" y="33"/>
                      <a:pt x="22" y="33"/>
                    </a:cubicBezTo>
                    <a:cubicBezTo>
                      <a:pt x="29" y="31"/>
                      <a:pt x="23" y="29"/>
                      <a:pt x="17" y="27"/>
                    </a:cubicBezTo>
                    <a:cubicBezTo>
                      <a:pt x="17" y="27"/>
                      <a:pt x="18" y="26"/>
                      <a:pt x="20" y="26"/>
                    </a:cubicBezTo>
                    <a:cubicBezTo>
                      <a:pt x="22" y="26"/>
                      <a:pt x="22" y="26"/>
                      <a:pt x="22" y="26"/>
                    </a:cubicBezTo>
                    <a:cubicBezTo>
                      <a:pt x="23" y="25"/>
                      <a:pt x="26" y="24"/>
                      <a:pt x="21" y="23"/>
                    </a:cubicBezTo>
                    <a:cubicBezTo>
                      <a:pt x="19" y="22"/>
                      <a:pt x="25" y="23"/>
                      <a:pt x="26" y="22"/>
                    </a:cubicBezTo>
                    <a:cubicBezTo>
                      <a:pt x="18" y="20"/>
                      <a:pt x="31" y="16"/>
                      <a:pt x="19" y="15"/>
                    </a:cubicBezTo>
                    <a:cubicBezTo>
                      <a:pt x="19" y="16"/>
                      <a:pt x="17" y="18"/>
                      <a:pt x="17" y="19"/>
                    </a:cubicBezTo>
                    <a:cubicBezTo>
                      <a:pt x="16" y="19"/>
                      <a:pt x="14" y="19"/>
                      <a:pt x="13" y="19"/>
                    </a:cubicBezTo>
                    <a:cubicBezTo>
                      <a:pt x="13" y="17"/>
                      <a:pt x="17" y="16"/>
                      <a:pt x="15" y="14"/>
                    </a:cubicBezTo>
                    <a:cubicBezTo>
                      <a:pt x="23" y="14"/>
                      <a:pt x="23" y="14"/>
                      <a:pt x="23" y="14"/>
                    </a:cubicBezTo>
                    <a:cubicBezTo>
                      <a:pt x="31" y="11"/>
                      <a:pt x="13" y="9"/>
                      <a:pt x="23" y="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2" name="Freeform 738">
                <a:extLst>
                  <a:ext uri="{FF2B5EF4-FFF2-40B4-BE49-F238E27FC236}">
                    <a16:creationId xmlns:a16="http://schemas.microsoft.com/office/drawing/2014/main" xmlns="" id="{580A8FFF-46F1-4630-BDD4-94C656D92F29}"/>
                  </a:ext>
                </a:extLst>
              </p:cNvPr>
              <p:cNvSpPr/>
              <p:nvPr/>
            </p:nvSpPr>
            <p:spPr>
              <a:xfrm>
                <a:off x="3508" y="2641"/>
                <a:ext cx="4" cy="0"/>
              </a:xfrm>
              <a:custGeom>
                <a:avLst/>
                <a:gdLst/>
                <a:ahLst/>
                <a:cxnLst>
                  <a:cxn ang="0">
                    <a:pos x="0" y="0"/>
                  </a:cxn>
                  <a:cxn ang="0">
                    <a:pos x="4" y="0"/>
                  </a:cxn>
                  <a:cxn ang="0">
                    <a:pos x="1" y="0"/>
                  </a:cxn>
                  <a:cxn ang="0">
                    <a:pos x="0" y="0"/>
                  </a:cxn>
                </a:cxnLst>
                <a:rect l="0" t="0" r="0" b="0"/>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3" name="Freeform 739">
                <a:extLst>
                  <a:ext uri="{FF2B5EF4-FFF2-40B4-BE49-F238E27FC236}">
                    <a16:creationId xmlns:a16="http://schemas.microsoft.com/office/drawing/2014/main" xmlns="" id="{34DA9504-F192-4399-98EF-03EDF29CCE80}"/>
                  </a:ext>
                </a:extLst>
              </p:cNvPr>
              <p:cNvSpPr/>
              <p:nvPr/>
            </p:nvSpPr>
            <p:spPr>
              <a:xfrm>
                <a:off x="3507" y="2640"/>
                <a:ext cx="2" cy="1"/>
              </a:xfrm>
              <a:custGeom>
                <a:avLst/>
                <a:gdLst/>
                <a:ahLst/>
                <a:cxnLst>
                  <a:cxn ang="0">
                    <a:pos x="2" y="1"/>
                  </a:cxn>
                  <a:cxn ang="0">
                    <a:pos x="0" y="0"/>
                  </a:cxn>
                  <a:cxn ang="0">
                    <a:pos x="1" y="1"/>
                  </a:cxn>
                  <a:cxn ang="0">
                    <a:pos x="2" y="1"/>
                  </a:cxn>
                </a:cxnLst>
                <a:rect l="0" t="0" r="0" b="0"/>
                <a:pathLst>
                  <a:path w="2" h="1">
                    <a:moveTo>
                      <a:pt x="2" y="1"/>
                    </a:moveTo>
                    <a:cubicBezTo>
                      <a:pt x="0" y="0"/>
                      <a:pt x="0" y="0"/>
                      <a:pt x="0" y="0"/>
                    </a:cubicBezTo>
                    <a:cubicBezTo>
                      <a:pt x="0" y="1"/>
                      <a:pt x="0" y="1"/>
                      <a:pt x="1" y="1"/>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4" name="Freeform 740">
                <a:extLst>
                  <a:ext uri="{FF2B5EF4-FFF2-40B4-BE49-F238E27FC236}">
                    <a16:creationId xmlns:a16="http://schemas.microsoft.com/office/drawing/2014/main" xmlns="" id="{A7B54463-09B7-4A76-A5A6-C940C0B9DFA5}"/>
                  </a:ext>
                </a:extLst>
              </p:cNvPr>
              <p:cNvSpPr/>
              <p:nvPr/>
            </p:nvSpPr>
            <p:spPr>
              <a:xfrm>
                <a:off x="3506" y="2617"/>
                <a:ext cx="2" cy="2"/>
              </a:xfrm>
              <a:custGeom>
                <a:avLst/>
                <a:gdLst/>
                <a:ahLst/>
                <a:cxnLst>
                  <a:cxn ang="0">
                    <a:pos x="1" y="2"/>
                  </a:cxn>
                  <a:cxn ang="0">
                    <a:pos x="1" y="0"/>
                  </a:cxn>
                  <a:cxn ang="0">
                    <a:pos x="1" y="2"/>
                  </a:cxn>
                </a:cxnLst>
                <a:rect l="0" t="0" r="0" b="0"/>
                <a:pathLst>
                  <a:path w="3" h="2">
                    <a:moveTo>
                      <a:pt x="2" y="2"/>
                    </a:moveTo>
                    <a:cubicBezTo>
                      <a:pt x="2" y="1"/>
                      <a:pt x="3" y="1"/>
                      <a:pt x="2" y="0"/>
                    </a:cubicBezTo>
                    <a:cubicBezTo>
                      <a:pt x="1" y="1"/>
                      <a:pt x="0" y="2"/>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5" name="Freeform 741">
                <a:extLst>
                  <a:ext uri="{FF2B5EF4-FFF2-40B4-BE49-F238E27FC236}">
                    <a16:creationId xmlns:a16="http://schemas.microsoft.com/office/drawing/2014/main" xmlns="" id="{4B7B853D-07A5-492E-8E71-AE8E6B9E742C}"/>
                  </a:ext>
                </a:extLst>
              </p:cNvPr>
              <p:cNvSpPr/>
              <p:nvPr/>
            </p:nvSpPr>
            <p:spPr>
              <a:xfrm>
                <a:off x="3504" y="2617"/>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6" name="Freeform 742">
                <a:extLst>
                  <a:ext uri="{FF2B5EF4-FFF2-40B4-BE49-F238E27FC236}">
                    <a16:creationId xmlns:a16="http://schemas.microsoft.com/office/drawing/2014/main" xmlns="" id="{5A1BA937-1E50-48AE-848F-974E676EA754}"/>
                  </a:ext>
                </a:extLst>
              </p:cNvPr>
              <p:cNvSpPr/>
              <p:nvPr/>
            </p:nvSpPr>
            <p:spPr>
              <a:xfrm>
                <a:off x="3486" y="2580"/>
                <a:ext cx="23" cy="38"/>
              </a:xfrm>
              <a:custGeom>
                <a:avLst/>
                <a:gdLst/>
                <a:ahLst/>
                <a:cxnLst>
                  <a:cxn ang="0">
                    <a:pos x="11" y="6"/>
                  </a:cxn>
                  <a:cxn ang="0">
                    <a:pos x="6" y="5"/>
                  </a:cxn>
                  <a:cxn ang="0">
                    <a:pos x="10" y="3"/>
                  </a:cxn>
                  <a:cxn ang="0">
                    <a:pos x="3" y="0"/>
                  </a:cxn>
                  <a:cxn ang="0">
                    <a:pos x="8" y="19"/>
                  </a:cxn>
                  <a:cxn ang="0">
                    <a:pos x="5" y="19"/>
                  </a:cxn>
                  <a:cxn ang="0">
                    <a:pos x="11" y="25"/>
                  </a:cxn>
                  <a:cxn ang="0">
                    <a:pos x="5" y="25"/>
                  </a:cxn>
                  <a:cxn ang="0">
                    <a:pos x="7" y="29"/>
                  </a:cxn>
                  <a:cxn ang="0">
                    <a:pos x="10" y="28"/>
                  </a:cxn>
                  <a:cxn ang="0">
                    <a:pos x="9" y="30"/>
                  </a:cxn>
                  <a:cxn ang="0">
                    <a:pos x="10" y="29"/>
                  </a:cxn>
                  <a:cxn ang="0">
                    <a:pos x="11" y="31"/>
                  </a:cxn>
                  <a:cxn ang="0">
                    <a:pos x="9" y="31"/>
                  </a:cxn>
                  <a:cxn ang="0">
                    <a:pos x="11" y="32"/>
                  </a:cxn>
                  <a:cxn ang="0">
                    <a:pos x="8" y="33"/>
                  </a:cxn>
                  <a:cxn ang="0">
                    <a:pos x="13" y="37"/>
                  </a:cxn>
                  <a:cxn ang="0">
                    <a:pos x="17" y="38"/>
                  </a:cxn>
                  <a:cxn ang="0">
                    <a:pos x="13" y="33"/>
                  </a:cxn>
                  <a:cxn ang="0">
                    <a:pos x="13" y="34"/>
                  </a:cxn>
                  <a:cxn ang="0">
                    <a:pos x="11" y="31"/>
                  </a:cxn>
                  <a:cxn ang="0">
                    <a:pos x="17" y="32"/>
                  </a:cxn>
                  <a:cxn ang="0">
                    <a:pos x="19" y="28"/>
                  </a:cxn>
                  <a:cxn ang="0">
                    <a:pos x="19" y="28"/>
                  </a:cxn>
                  <a:cxn ang="0">
                    <a:pos x="18" y="27"/>
                  </a:cxn>
                  <a:cxn ang="0">
                    <a:pos x="16" y="28"/>
                  </a:cxn>
                  <a:cxn ang="0">
                    <a:pos x="10" y="28"/>
                  </a:cxn>
                  <a:cxn ang="0">
                    <a:pos x="10" y="26"/>
                  </a:cxn>
                  <a:cxn ang="0">
                    <a:pos x="15" y="26"/>
                  </a:cxn>
                  <a:cxn ang="0">
                    <a:pos x="12" y="26"/>
                  </a:cxn>
                  <a:cxn ang="0">
                    <a:pos x="17" y="24"/>
                  </a:cxn>
                  <a:cxn ang="0">
                    <a:pos x="12" y="25"/>
                  </a:cxn>
                  <a:cxn ang="0">
                    <a:pos x="11" y="18"/>
                  </a:cxn>
                  <a:cxn ang="0">
                    <a:pos x="14" y="18"/>
                  </a:cxn>
                  <a:cxn ang="0">
                    <a:pos x="11" y="17"/>
                  </a:cxn>
                  <a:cxn ang="0">
                    <a:pos x="12" y="12"/>
                  </a:cxn>
                  <a:cxn ang="0">
                    <a:pos x="10" y="13"/>
                  </a:cxn>
                  <a:cxn ang="0">
                    <a:pos x="10" y="8"/>
                  </a:cxn>
                  <a:cxn ang="0">
                    <a:pos x="10" y="8"/>
                  </a:cxn>
                  <a:cxn ang="0">
                    <a:pos x="5" y="6"/>
                  </a:cxn>
                  <a:cxn ang="0">
                    <a:pos x="11" y="6"/>
                  </a:cxn>
                </a:cxnLst>
                <a:rect l="0" t="0" r="0" b="0"/>
                <a:pathLst>
                  <a:path w="27" h="44">
                    <a:moveTo>
                      <a:pt x="13" y="8"/>
                    </a:moveTo>
                    <a:cubicBezTo>
                      <a:pt x="8" y="6"/>
                      <a:pt x="8" y="6"/>
                      <a:pt x="8" y="6"/>
                    </a:cubicBezTo>
                    <a:cubicBezTo>
                      <a:pt x="11" y="6"/>
                      <a:pt x="8" y="3"/>
                      <a:pt x="12" y="4"/>
                    </a:cubicBezTo>
                    <a:cubicBezTo>
                      <a:pt x="6" y="3"/>
                      <a:pt x="12" y="0"/>
                      <a:pt x="4" y="1"/>
                    </a:cubicBezTo>
                    <a:cubicBezTo>
                      <a:pt x="6" y="7"/>
                      <a:pt x="1" y="17"/>
                      <a:pt x="10" y="23"/>
                    </a:cubicBezTo>
                    <a:cubicBezTo>
                      <a:pt x="6" y="22"/>
                      <a:pt x="6" y="22"/>
                      <a:pt x="6" y="22"/>
                    </a:cubicBezTo>
                    <a:cubicBezTo>
                      <a:pt x="13" y="25"/>
                      <a:pt x="0" y="27"/>
                      <a:pt x="13" y="29"/>
                    </a:cubicBezTo>
                    <a:cubicBezTo>
                      <a:pt x="6" y="29"/>
                      <a:pt x="6" y="29"/>
                      <a:pt x="6" y="29"/>
                    </a:cubicBezTo>
                    <a:cubicBezTo>
                      <a:pt x="5" y="31"/>
                      <a:pt x="16" y="31"/>
                      <a:pt x="9" y="34"/>
                    </a:cubicBezTo>
                    <a:cubicBezTo>
                      <a:pt x="12" y="33"/>
                      <a:pt x="12" y="33"/>
                      <a:pt x="12" y="33"/>
                    </a:cubicBezTo>
                    <a:cubicBezTo>
                      <a:pt x="12" y="34"/>
                      <a:pt x="11" y="34"/>
                      <a:pt x="11" y="35"/>
                    </a:cubicBezTo>
                    <a:cubicBezTo>
                      <a:pt x="12" y="34"/>
                      <a:pt x="12" y="34"/>
                      <a:pt x="12" y="34"/>
                    </a:cubicBezTo>
                    <a:cubicBezTo>
                      <a:pt x="15" y="35"/>
                      <a:pt x="14" y="36"/>
                      <a:pt x="13" y="37"/>
                    </a:cubicBezTo>
                    <a:cubicBezTo>
                      <a:pt x="11" y="37"/>
                      <a:pt x="12" y="37"/>
                      <a:pt x="11" y="36"/>
                    </a:cubicBezTo>
                    <a:cubicBezTo>
                      <a:pt x="9" y="37"/>
                      <a:pt x="13" y="37"/>
                      <a:pt x="14" y="38"/>
                    </a:cubicBezTo>
                    <a:cubicBezTo>
                      <a:pt x="12" y="39"/>
                      <a:pt x="11" y="39"/>
                      <a:pt x="10" y="39"/>
                    </a:cubicBezTo>
                    <a:cubicBezTo>
                      <a:pt x="13" y="41"/>
                      <a:pt x="6" y="42"/>
                      <a:pt x="16" y="43"/>
                    </a:cubicBezTo>
                    <a:cubicBezTo>
                      <a:pt x="18" y="44"/>
                      <a:pt x="19" y="43"/>
                      <a:pt x="20" y="44"/>
                    </a:cubicBezTo>
                    <a:cubicBezTo>
                      <a:pt x="23" y="42"/>
                      <a:pt x="19" y="40"/>
                      <a:pt x="16" y="39"/>
                    </a:cubicBezTo>
                    <a:cubicBezTo>
                      <a:pt x="16" y="40"/>
                      <a:pt x="16" y="40"/>
                      <a:pt x="16" y="40"/>
                    </a:cubicBezTo>
                    <a:cubicBezTo>
                      <a:pt x="7" y="39"/>
                      <a:pt x="18" y="38"/>
                      <a:pt x="14" y="37"/>
                    </a:cubicBezTo>
                    <a:cubicBezTo>
                      <a:pt x="18" y="37"/>
                      <a:pt x="18" y="38"/>
                      <a:pt x="20" y="38"/>
                    </a:cubicBezTo>
                    <a:cubicBezTo>
                      <a:pt x="27" y="35"/>
                      <a:pt x="14" y="35"/>
                      <a:pt x="23" y="33"/>
                    </a:cubicBezTo>
                    <a:cubicBezTo>
                      <a:pt x="23" y="33"/>
                      <a:pt x="23" y="33"/>
                      <a:pt x="23" y="33"/>
                    </a:cubicBezTo>
                    <a:cubicBezTo>
                      <a:pt x="24" y="32"/>
                      <a:pt x="23" y="32"/>
                      <a:pt x="22" y="32"/>
                    </a:cubicBezTo>
                    <a:cubicBezTo>
                      <a:pt x="19" y="33"/>
                      <a:pt x="19" y="33"/>
                      <a:pt x="19" y="33"/>
                    </a:cubicBezTo>
                    <a:cubicBezTo>
                      <a:pt x="18" y="32"/>
                      <a:pt x="14" y="33"/>
                      <a:pt x="12" y="33"/>
                    </a:cubicBezTo>
                    <a:cubicBezTo>
                      <a:pt x="16" y="32"/>
                      <a:pt x="10" y="32"/>
                      <a:pt x="12" y="31"/>
                    </a:cubicBezTo>
                    <a:cubicBezTo>
                      <a:pt x="16" y="30"/>
                      <a:pt x="16" y="31"/>
                      <a:pt x="18" y="31"/>
                    </a:cubicBezTo>
                    <a:cubicBezTo>
                      <a:pt x="15" y="31"/>
                      <a:pt x="15" y="31"/>
                      <a:pt x="15" y="31"/>
                    </a:cubicBezTo>
                    <a:cubicBezTo>
                      <a:pt x="15" y="30"/>
                      <a:pt x="19" y="29"/>
                      <a:pt x="21" y="28"/>
                    </a:cubicBezTo>
                    <a:cubicBezTo>
                      <a:pt x="18" y="28"/>
                      <a:pt x="19" y="29"/>
                      <a:pt x="15" y="29"/>
                    </a:cubicBezTo>
                    <a:cubicBezTo>
                      <a:pt x="20" y="27"/>
                      <a:pt x="18" y="23"/>
                      <a:pt x="14" y="21"/>
                    </a:cubicBezTo>
                    <a:cubicBezTo>
                      <a:pt x="14" y="21"/>
                      <a:pt x="18" y="20"/>
                      <a:pt x="17" y="21"/>
                    </a:cubicBezTo>
                    <a:cubicBezTo>
                      <a:pt x="18" y="21"/>
                      <a:pt x="16" y="20"/>
                      <a:pt x="13" y="20"/>
                    </a:cubicBezTo>
                    <a:cubicBezTo>
                      <a:pt x="10" y="19"/>
                      <a:pt x="12" y="17"/>
                      <a:pt x="15" y="15"/>
                    </a:cubicBezTo>
                    <a:cubicBezTo>
                      <a:pt x="12" y="16"/>
                      <a:pt x="12" y="16"/>
                      <a:pt x="12" y="16"/>
                    </a:cubicBezTo>
                    <a:cubicBezTo>
                      <a:pt x="7" y="15"/>
                      <a:pt x="15" y="12"/>
                      <a:pt x="12" y="10"/>
                    </a:cubicBezTo>
                    <a:cubicBezTo>
                      <a:pt x="12" y="10"/>
                      <a:pt x="12" y="10"/>
                      <a:pt x="12" y="10"/>
                    </a:cubicBezTo>
                    <a:cubicBezTo>
                      <a:pt x="12" y="9"/>
                      <a:pt x="5" y="9"/>
                      <a:pt x="6" y="7"/>
                    </a:cubicBezTo>
                    <a:cubicBezTo>
                      <a:pt x="10" y="8"/>
                      <a:pt x="9" y="8"/>
                      <a:pt x="13" y="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7" name="Freeform 743">
                <a:extLst>
                  <a:ext uri="{FF2B5EF4-FFF2-40B4-BE49-F238E27FC236}">
                    <a16:creationId xmlns:a16="http://schemas.microsoft.com/office/drawing/2014/main" xmlns="" id="{C07E53FF-64CB-4869-817C-61CD7BC337C7}"/>
                  </a:ext>
                </a:extLst>
              </p:cNvPr>
              <p:cNvSpPr/>
              <p:nvPr/>
            </p:nvSpPr>
            <p:spPr>
              <a:xfrm>
                <a:off x="3487" y="2578"/>
                <a:ext cx="8" cy="3"/>
              </a:xfrm>
              <a:custGeom>
                <a:avLst/>
                <a:gdLst/>
                <a:ahLst/>
                <a:cxnLst>
                  <a:cxn ang="0">
                    <a:pos x="3" y="2"/>
                  </a:cxn>
                  <a:cxn ang="0">
                    <a:pos x="7" y="3"/>
                  </a:cxn>
                  <a:cxn ang="0">
                    <a:pos x="0" y="0"/>
                  </a:cxn>
                  <a:cxn ang="0">
                    <a:pos x="2" y="2"/>
                  </a:cxn>
                  <a:cxn ang="0">
                    <a:pos x="3" y="2"/>
                  </a:cxn>
                </a:cxnLst>
                <a:rect l="0" t="0" r="0" b="0"/>
                <a:pathLst>
                  <a:path w="9" h="3">
                    <a:moveTo>
                      <a:pt x="4" y="2"/>
                    </a:moveTo>
                    <a:cubicBezTo>
                      <a:pt x="8" y="3"/>
                      <a:pt x="8" y="3"/>
                      <a:pt x="8" y="3"/>
                    </a:cubicBezTo>
                    <a:cubicBezTo>
                      <a:pt x="9" y="2"/>
                      <a:pt x="4" y="0"/>
                      <a:pt x="1" y="0"/>
                    </a:cubicBezTo>
                    <a:cubicBezTo>
                      <a:pt x="2" y="1"/>
                      <a:pt x="0" y="2"/>
                      <a:pt x="3" y="2"/>
                    </a:cubicBezTo>
                    <a:cubicBezTo>
                      <a:pt x="3" y="2"/>
                      <a:pt x="5" y="2"/>
                      <a:pt x="4"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8" name="Freeform 744">
                <a:extLst>
                  <a:ext uri="{FF2B5EF4-FFF2-40B4-BE49-F238E27FC236}">
                    <a16:creationId xmlns:a16="http://schemas.microsoft.com/office/drawing/2014/main" xmlns="" id="{638AF419-EBC9-4D0D-871E-52CA17DB1976}"/>
                  </a:ext>
                </a:extLst>
              </p:cNvPr>
              <p:cNvSpPr/>
              <p:nvPr/>
            </p:nvSpPr>
            <p:spPr>
              <a:xfrm>
                <a:off x="3486" y="2553"/>
                <a:ext cx="14" cy="25"/>
              </a:xfrm>
              <a:custGeom>
                <a:avLst/>
                <a:gdLst/>
                <a:ahLst/>
                <a:cxnLst>
                  <a:cxn ang="0">
                    <a:pos x="8" y="10"/>
                  </a:cxn>
                  <a:cxn ang="0">
                    <a:pos x="5" y="10"/>
                  </a:cxn>
                  <a:cxn ang="0">
                    <a:pos x="1" y="19"/>
                  </a:cxn>
                  <a:cxn ang="0">
                    <a:pos x="5" y="22"/>
                  </a:cxn>
                  <a:cxn ang="0">
                    <a:pos x="2" y="22"/>
                  </a:cxn>
                  <a:cxn ang="0">
                    <a:pos x="6" y="25"/>
                  </a:cxn>
                  <a:cxn ang="0">
                    <a:pos x="4" y="23"/>
                  </a:cxn>
                  <a:cxn ang="0">
                    <a:pos x="7" y="24"/>
                  </a:cxn>
                  <a:cxn ang="0">
                    <a:pos x="6" y="22"/>
                  </a:cxn>
                  <a:cxn ang="0">
                    <a:pos x="9" y="23"/>
                  </a:cxn>
                  <a:cxn ang="0">
                    <a:pos x="4" y="19"/>
                  </a:cxn>
                  <a:cxn ang="0">
                    <a:pos x="9" y="20"/>
                  </a:cxn>
                  <a:cxn ang="0">
                    <a:pos x="12" y="16"/>
                  </a:cxn>
                  <a:cxn ang="0">
                    <a:pos x="10" y="16"/>
                  </a:cxn>
                  <a:cxn ang="0">
                    <a:pos x="6" y="15"/>
                  </a:cxn>
                  <a:cxn ang="0">
                    <a:pos x="12" y="15"/>
                  </a:cxn>
                  <a:cxn ang="0">
                    <a:pos x="12" y="8"/>
                  </a:cxn>
                  <a:cxn ang="0">
                    <a:pos x="8" y="4"/>
                  </a:cxn>
                  <a:cxn ang="0">
                    <a:pos x="11" y="6"/>
                  </a:cxn>
                  <a:cxn ang="0">
                    <a:pos x="13" y="5"/>
                  </a:cxn>
                  <a:cxn ang="0">
                    <a:pos x="7" y="0"/>
                  </a:cxn>
                  <a:cxn ang="0">
                    <a:pos x="8" y="10"/>
                  </a:cxn>
                </a:cxnLst>
                <a:rect l="0" t="0" r="0" b="0"/>
                <a:pathLst>
                  <a:path w="17" h="30">
                    <a:moveTo>
                      <a:pt x="10" y="13"/>
                    </a:moveTo>
                    <a:cubicBezTo>
                      <a:pt x="7" y="12"/>
                      <a:pt x="7" y="12"/>
                      <a:pt x="7" y="12"/>
                    </a:cubicBezTo>
                    <a:cubicBezTo>
                      <a:pt x="6" y="16"/>
                      <a:pt x="6" y="21"/>
                      <a:pt x="2" y="23"/>
                    </a:cubicBezTo>
                    <a:cubicBezTo>
                      <a:pt x="0" y="24"/>
                      <a:pt x="6" y="25"/>
                      <a:pt x="7" y="27"/>
                    </a:cubicBezTo>
                    <a:cubicBezTo>
                      <a:pt x="3" y="27"/>
                      <a:pt x="3" y="27"/>
                      <a:pt x="3" y="27"/>
                    </a:cubicBezTo>
                    <a:cubicBezTo>
                      <a:pt x="6" y="28"/>
                      <a:pt x="1" y="30"/>
                      <a:pt x="8" y="30"/>
                    </a:cubicBezTo>
                    <a:cubicBezTo>
                      <a:pt x="9" y="30"/>
                      <a:pt x="5" y="29"/>
                      <a:pt x="6" y="28"/>
                    </a:cubicBezTo>
                    <a:cubicBezTo>
                      <a:pt x="9" y="29"/>
                      <a:pt x="9" y="29"/>
                      <a:pt x="9" y="29"/>
                    </a:cubicBezTo>
                    <a:cubicBezTo>
                      <a:pt x="8" y="27"/>
                      <a:pt x="8" y="27"/>
                      <a:pt x="8" y="27"/>
                    </a:cubicBezTo>
                    <a:cubicBezTo>
                      <a:pt x="11" y="28"/>
                      <a:pt x="11" y="28"/>
                      <a:pt x="11" y="28"/>
                    </a:cubicBezTo>
                    <a:cubicBezTo>
                      <a:pt x="15" y="26"/>
                      <a:pt x="2" y="25"/>
                      <a:pt x="6" y="23"/>
                    </a:cubicBezTo>
                    <a:cubicBezTo>
                      <a:pt x="11" y="24"/>
                      <a:pt x="11" y="24"/>
                      <a:pt x="11" y="24"/>
                    </a:cubicBezTo>
                    <a:cubicBezTo>
                      <a:pt x="12" y="22"/>
                      <a:pt x="11" y="21"/>
                      <a:pt x="15" y="20"/>
                    </a:cubicBezTo>
                    <a:cubicBezTo>
                      <a:pt x="15" y="20"/>
                      <a:pt x="12" y="19"/>
                      <a:pt x="13" y="20"/>
                    </a:cubicBezTo>
                    <a:cubicBezTo>
                      <a:pt x="12" y="20"/>
                      <a:pt x="10" y="20"/>
                      <a:pt x="8" y="19"/>
                    </a:cubicBezTo>
                    <a:cubicBezTo>
                      <a:pt x="5" y="15"/>
                      <a:pt x="12" y="20"/>
                      <a:pt x="15" y="19"/>
                    </a:cubicBezTo>
                    <a:cubicBezTo>
                      <a:pt x="12" y="16"/>
                      <a:pt x="11" y="9"/>
                      <a:pt x="15" y="10"/>
                    </a:cubicBezTo>
                    <a:cubicBezTo>
                      <a:pt x="12" y="10"/>
                      <a:pt x="9" y="6"/>
                      <a:pt x="10" y="5"/>
                    </a:cubicBezTo>
                    <a:cubicBezTo>
                      <a:pt x="12" y="5"/>
                      <a:pt x="13" y="7"/>
                      <a:pt x="14" y="8"/>
                    </a:cubicBezTo>
                    <a:cubicBezTo>
                      <a:pt x="15" y="8"/>
                      <a:pt x="17" y="8"/>
                      <a:pt x="16" y="7"/>
                    </a:cubicBezTo>
                    <a:cubicBezTo>
                      <a:pt x="13" y="6"/>
                      <a:pt x="10" y="3"/>
                      <a:pt x="9" y="0"/>
                    </a:cubicBezTo>
                    <a:cubicBezTo>
                      <a:pt x="4" y="2"/>
                      <a:pt x="12" y="11"/>
                      <a:pt x="10" y="1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69" name="Freeform 745">
                <a:extLst>
                  <a:ext uri="{FF2B5EF4-FFF2-40B4-BE49-F238E27FC236}">
                    <a16:creationId xmlns:a16="http://schemas.microsoft.com/office/drawing/2014/main" xmlns="" id="{775BE8F1-D0BE-4722-A809-AFA80F21DB25}"/>
                  </a:ext>
                </a:extLst>
              </p:cNvPr>
              <p:cNvSpPr/>
              <p:nvPr/>
            </p:nvSpPr>
            <p:spPr>
              <a:xfrm>
                <a:off x="3491" y="2561"/>
                <a:ext cx="1" cy="2"/>
              </a:xfrm>
              <a:custGeom>
                <a:avLst/>
                <a:gdLst/>
                <a:ahLst/>
                <a:cxnLst>
                  <a:cxn ang="0">
                    <a:pos x="0" y="0"/>
                  </a:cxn>
                  <a:cxn ang="0">
                    <a:pos x="1" y="2"/>
                  </a:cxn>
                  <a:cxn ang="0">
                    <a:pos x="1" y="0"/>
                  </a:cxn>
                  <a:cxn ang="0">
                    <a:pos x="0" y="0"/>
                  </a:cxn>
                </a:cxnLst>
                <a:rect l="0" t="0" r="0" b="0"/>
                <a:pathLst>
                  <a:path w="1" h="2">
                    <a:moveTo>
                      <a:pt x="0" y="0"/>
                    </a:moveTo>
                    <a:lnTo>
                      <a:pt x="1" y="2"/>
                    </a:ln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0" name="Freeform 746">
                <a:extLst>
                  <a:ext uri="{FF2B5EF4-FFF2-40B4-BE49-F238E27FC236}">
                    <a16:creationId xmlns:a16="http://schemas.microsoft.com/office/drawing/2014/main" xmlns="" id="{6179163E-E980-46BC-AB10-69FDC4C4AEFC}"/>
                  </a:ext>
                </a:extLst>
              </p:cNvPr>
              <p:cNvSpPr/>
              <p:nvPr/>
            </p:nvSpPr>
            <p:spPr>
              <a:xfrm>
                <a:off x="3550" y="3251"/>
                <a:ext cx="4" cy="2"/>
              </a:xfrm>
              <a:custGeom>
                <a:avLst/>
                <a:gdLst/>
                <a:ahLst/>
                <a:cxnLst>
                  <a:cxn ang="0">
                    <a:pos x="3" y="2"/>
                  </a:cxn>
                  <a:cxn ang="0">
                    <a:pos x="4" y="0"/>
                  </a:cxn>
                  <a:cxn ang="0">
                    <a:pos x="0" y="0"/>
                  </a:cxn>
                  <a:cxn ang="0">
                    <a:pos x="3" y="2"/>
                  </a:cxn>
                </a:cxnLst>
                <a:rect l="0" t="0" r="0" b="0"/>
                <a:pathLst>
                  <a:path w="4" h="2">
                    <a:moveTo>
                      <a:pt x="3" y="2"/>
                    </a:moveTo>
                    <a:lnTo>
                      <a:pt x="4" y="0"/>
                    </a:lnTo>
                    <a:lnTo>
                      <a:pt x="0" y="0"/>
                    </a:lnTo>
                    <a:lnTo>
                      <a:pt x="3"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1" name="Freeform 747">
                <a:extLst>
                  <a:ext uri="{FF2B5EF4-FFF2-40B4-BE49-F238E27FC236}">
                    <a16:creationId xmlns:a16="http://schemas.microsoft.com/office/drawing/2014/main" xmlns="" id="{1A28AFD3-1F6A-44BA-9E97-BE7237F00577}"/>
                  </a:ext>
                </a:extLst>
              </p:cNvPr>
              <p:cNvSpPr/>
              <p:nvPr/>
            </p:nvSpPr>
            <p:spPr>
              <a:xfrm>
                <a:off x="3549" y="3240"/>
                <a:ext cx="13" cy="11"/>
              </a:xfrm>
              <a:custGeom>
                <a:avLst/>
                <a:gdLst/>
                <a:ahLst/>
                <a:cxnLst>
                  <a:cxn ang="0">
                    <a:pos x="13" y="3"/>
                  </a:cxn>
                  <a:cxn ang="0">
                    <a:pos x="12" y="0"/>
                  </a:cxn>
                  <a:cxn ang="0">
                    <a:pos x="0" y="5"/>
                  </a:cxn>
                  <a:cxn ang="0">
                    <a:pos x="8" y="9"/>
                  </a:cxn>
                  <a:cxn ang="0">
                    <a:pos x="5" y="5"/>
                  </a:cxn>
                  <a:cxn ang="0">
                    <a:pos x="11" y="6"/>
                  </a:cxn>
                  <a:cxn ang="0">
                    <a:pos x="9" y="3"/>
                  </a:cxn>
                  <a:cxn ang="0">
                    <a:pos x="13" y="3"/>
                  </a:cxn>
                </a:cxnLst>
                <a:rect l="0" t="0" r="0" b="0"/>
                <a:pathLst>
                  <a:path w="15" h="13">
                    <a:moveTo>
                      <a:pt x="15" y="4"/>
                    </a:moveTo>
                    <a:cubicBezTo>
                      <a:pt x="14" y="1"/>
                      <a:pt x="14" y="1"/>
                      <a:pt x="14" y="1"/>
                    </a:cubicBezTo>
                    <a:cubicBezTo>
                      <a:pt x="3" y="3"/>
                      <a:pt x="6" y="0"/>
                      <a:pt x="0" y="7"/>
                    </a:cubicBezTo>
                    <a:cubicBezTo>
                      <a:pt x="2" y="9"/>
                      <a:pt x="6" y="13"/>
                      <a:pt x="10" y="11"/>
                    </a:cubicBezTo>
                    <a:cubicBezTo>
                      <a:pt x="9" y="10"/>
                      <a:pt x="5" y="8"/>
                      <a:pt x="6" y="6"/>
                    </a:cubicBezTo>
                    <a:cubicBezTo>
                      <a:pt x="9" y="6"/>
                      <a:pt x="9" y="9"/>
                      <a:pt x="13" y="8"/>
                    </a:cubicBezTo>
                    <a:cubicBezTo>
                      <a:pt x="15" y="5"/>
                      <a:pt x="10" y="7"/>
                      <a:pt x="11" y="4"/>
                    </a:cubicBezTo>
                    <a:lnTo>
                      <a:pt x="15"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2" name="Freeform 748">
                <a:extLst>
                  <a:ext uri="{FF2B5EF4-FFF2-40B4-BE49-F238E27FC236}">
                    <a16:creationId xmlns:a16="http://schemas.microsoft.com/office/drawing/2014/main" xmlns="" id="{93CDEEE5-EC1F-47E0-A704-719DAE493D09}"/>
                  </a:ext>
                </a:extLst>
              </p:cNvPr>
              <p:cNvSpPr/>
              <p:nvPr/>
            </p:nvSpPr>
            <p:spPr>
              <a:xfrm>
                <a:off x="3553" y="3239"/>
                <a:ext cx="4" cy="1"/>
              </a:xfrm>
              <a:custGeom>
                <a:avLst/>
                <a:gdLst/>
                <a:ahLst/>
                <a:cxnLst>
                  <a:cxn ang="0">
                    <a:pos x="0" y="0"/>
                  </a:cxn>
                  <a:cxn ang="0">
                    <a:pos x="4" y="1"/>
                  </a:cxn>
                  <a:cxn ang="0">
                    <a:pos x="0" y="0"/>
                  </a:cxn>
                </a:cxnLst>
                <a:rect l="0" t="0" r="0" b="0"/>
                <a:pathLst>
                  <a:path w="5" h="2">
                    <a:moveTo>
                      <a:pt x="0" y="1"/>
                    </a:moveTo>
                    <a:cubicBezTo>
                      <a:pt x="5" y="2"/>
                      <a:pt x="5" y="2"/>
                      <a:pt x="5" y="2"/>
                    </a:cubicBezTo>
                    <a:cubicBezTo>
                      <a:pt x="3" y="2"/>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3" name="Freeform 749">
                <a:extLst>
                  <a:ext uri="{FF2B5EF4-FFF2-40B4-BE49-F238E27FC236}">
                    <a16:creationId xmlns:a16="http://schemas.microsoft.com/office/drawing/2014/main" xmlns="" id="{1B742084-482E-4416-BB3E-3351E55D866D}"/>
                  </a:ext>
                </a:extLst>
              </p:cNvPr>
              <p:cNvSpPr/>
              <p:nvPr/>
            </p:nvSpPr>
            <p:spPr>
              <a:xfrm>
                <a:off x="3550" y="3235"/>
                <a:ext cx="6" cy="3"/>
              </a:xfrm>
              <a:custGeom>
                <a:avLst/>
                <a:gdLst/>
                <a:ahLst/>
                <a:cxnLst>
                  <a:cxn ang="0">
                    <a:pos x="2" y="3"/>
                  </a:cxn>
                  <a:cxn ang="0">
                    <a:pos x="6" y="3"/>
                  </a:cxn>
                  <a:cxn ang="0">
                    <a:pos x="0" y="0"/>
                  </a:cxn>
                  <a:cxn ang="0">
                    <a:pos x="2" y="3"/>
                  </a:cxn>
                </a:cxnLst>
                <a:rect l="0" t="0" r="0" b="0"/>
                <a:pathLst>
                  <a:path w="6" h="3">
                    <a:moveTo>
                      <a:pt x="2" y="3"/>
                    </a:moveTo>
                    <a:cubicBezTo>
                      <a:pt x="2" y="1"/>
                      <a:pt x="6" y="3"/>
                      <a:pt x="6" y="3"/>
                    </a:cubicBezTo>
                    <a:cubicBezTo>
                      <a:pt x="0" y="0"/>
                      <a:pt x="0" y="0"/>
                      <a:pt x="0" y="0"/>
                    </a:cubicBezTo>
                    <a:lnTo>
                      <a:pt x="2"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4" name="Freeform 750">
                <a:extLst>
                  <a:ext uri="{FF2B5EF4-FFF2-40B4-BE49-F238E27FC236}">
                    <a16:creationId xmlns:a16="http://schemas.microsoft.com/office/drawing/2014/main" xmlns="" id="{C4718382-3785-411A-9345-512E9EFE7AFA}"/>
                  </a:ext>
                </a:extLst>
              </p:cNvPr>
              <p:cNvSpPr/>
              <p:nvPr/>
            </p:nvSpPr>
            <p:spPr>
              <a:xfrm>
                <a:off x="3552" y="3228"/>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0"/>
                      <a:pt x="0" y="0"/>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5" name="Freeform 751">
                <a:extLst>
                  <a:ext uri="{FF2B5EF4-FFF2-40B4-BE49-F238E27FC236}">
                    <a16:creationId xmlns:a16="http://schemas.microsoft.com/office/drawing/2014/main" xmlns="" id="{06F09155-7098-4424-A70F-A700BEC8BF6B}"/>
                  </a:ext>
                </a:extLst>
              </p:cNvPr>
              <p:cNvSpPr/>
              <p:nvPr/>
            </p:nvSpPr>
            <p:spPr>
              <a:xfrm>
                <a:off x="3551" y="3225"/>
                <a:ext cx="9" cy="9"/>
              </a:xfrm>
              <a:custGeom>
                <a:avLst/>
                <a:gdLst/>
                <a:ahLst/>
                <a:cxnLst>
                  <a:cxn ang="0">
                    <a:pos x="1" y="0"/>
                  </a:cxn>
                  <a:cxn ang="0">
                    <a:pos x="1" y="3"/>
                  </a:cxn>
                  <a:cxn ang="0">
                    <a:pos x="1" y="3"/>
                  </a:cxn>
                  <a:cxn ang="0">
                    <a:pos x="6" y="6"/>
                  </a:cxn>
                  <a:cxn ang="0">
                    <a:pos x="5" y="9"/>
                  </a:cxn>
                  <a:cxn ang="0">
                    <a:pos x="9" y="7"/>
                  </a:cxn>
                  <a:cxn ang="0">
                    <a:pos x="1" y="0"/>
                  </a:cxn>
                </a:cxnLst>
                <a:rect l="0" t="0" r="0" b="0"/>
                <a:pathLst>
                  <a:path w="10" h="10">
                    <a:moveTo>
                      <a:pt x="2" y="0"/>
                    </a:moveTo>
                    <a:cubicBezTo>
                      <a:pt x="0" y="1"/>
                      <a:pt x="1" y="2"/>
                      <a:pt x="2" y="4"/>
                    </a:cubicBezTo>
                    <a:cubicBezTo>
                      <a:pt x="2" y="4"/>
                      <a:pt x="2" y="4"/>
                      <a:pt x="2" y="4"/>
                    </a:cubicBezTo>
                    <a:cubicBezTo>
                      <a:pt x="4" y="3"/>
                      <a:pt x="9" y="5"/>
                      <a:pt x="7" y="7"/>
                    </a:cubicBezTo>
                    <a:cubicBezTo>
                      <a:pt x="8" y="9"/>
                      <a:pt x="3" y="8"/>
                      <a:pt x="6" y="10"/>
                    </a:cubicBezTo>
                    <a:cubicBezTo>
                      <a:pt x="10" y="8"/>
                      <a:pt x="10" y="8"/>
                      <a:pt x="10" y="8"/>
                    </a:cubicBezTo>
                    <a:cubicBezTo>
                      <a:pt x="10" y="5"/>
                      <a:pt x="4" y="2"/>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6" name="Freeform 752">
                <a:extLst>
                  <a:ext uri="{FF2B5EF4-FFF2-40B4-BE49-F238E27FC236}">
                    <a16:creationId xmlns:a16="http://schemas.microsoft.com/office/drawing/2014/main" xmlns="" id="{6E6C82AA-FF1E-4EA5-B46B-090DCA671BBB}"/>
                  </a:ext>
                </a:extLst>
              </p:cNvPr>
              <p:cNvSpPr/>
              <p:nvPr/>
            </p:nvSpPr>
            <p:spPr>
              <a:xfrm>
                <a:off x="3553" y="3229"/>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7" name="Freeform 753">
                <a:extLst>
                  <a:ext uri="{FF2B5EF4-FFF2-40B4-BE49-F238E27FC236}">
                    <a16:creationId xmlns:a16="http://schemas.microsoft.com/office/drawing/2014/main" xmlns="" id="{CC116A00-107C-4019-96A9-839E3A4C33FF}"/>
                  </a:ext>
                </a:extLst>
              </p:cNvPr>
              <p:cNvSpPr/>
              <p:nvPr/>
            </p:nvSpPr>
            <p:spPr>
              <a:xfrm>
                <a:off x="3552" y="3234"/>
                <a:ext cx="3" cy="0"/>
              </a:xfrm>
              <a:custGeom>
                <a:avLst/>
                <a:gdLst/>
                <a:ahLst/>
                <a:cxnLst>
                  <a:cxn ang="0">
                    <a:pos x="0" y="0"/>
                  </a:cxn>
                  <a:cxn ang="0">
                    <a:pos x="1" y="0"/>
                  </a:cxn>
                  <a:cxn ang="0">
                    <a:pos x="3" y="0"/>
                  </a:cxn>
                  <a:cxn ang="0">
                    <a:pos x="0" y="0"/>
                  </a:cxn>
                </a:cxnLst>
                <a:rect l="0" t="0" r="0" b="0"/>
                <a:pathLst>
                  <a:path w="3" h="1">
                    <a:moveTo>
                      <a:pt x="0" y="0"/>
                    </a:moveTo>
                    <a:lnTo>
                      <a:pt x="1" y="0"/>
                    </a:lnTo>
                    <a:lnTo>
                      <a:pt x="3"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8" name="Freeform 754">
                <a:extLst>
                  <a:ext uri="{FF2B5EF4-FFF2-40B4-BE49-F238E27FC236}">
                    <a16:creationId xmlns:a16="http://schemas.microsoft.com/office/drawing/2014/main" xmlns="" id="{AC35343C-3FD4-48F8-AF16-23E40DEF093E}"/>
                  </a:ext>
                </a:extLst>
              </p:cNvPr>
              <p:cNvSpPr/>
              <p:nvPr/>
            </p:nvSpPr>
            <p:spPr>
              <a:xfrm>
                <a:off x="3553" y="3216"/>
                <a:ext cx="11" cy="8"/>
              </a:xfrm>
              <a:custGeom>
                <a:avLst/>
                <a:gdLst/>
                <a:ahLst/>
                <a:cxnLst>
                  <a:cxn ang="0">
                    <a:pos x="0" y="1"/>
                  </a:cxn>
                  <a:cxn ang="0">
                    <a:pos x="4" y="8"/>
                  </a:cxn>
                  <a:cxn ang="0">
                    <a:pos x="11" y="4"/>
                  </a:cxn>
                  <a:cxn ang="0">
                    <a:pos x="10" y="0"/>
                  </a:cxn>
                  <a:cxn ang="0">
                    <a:pos x="0" y="1"/>
                  </a:cxn>
                </a:cxnLst>
                <a:rect l="0" t="0" r="0" b="0"/>
                <a:pathLst>
                  <a:path w="13" h="9">
                    <a:moveTo>
                      <a:pt x="1" y="2"/>
                    </a:moveTo>
                    <a:cubicBezTo>
                      <a:pt x="8" y="4"/>
                      <a:pt x="0" y="7"/>
                      <a:pt x="5" y="9"/>
                    </a:cubicBezTo>
                    <a:cubicBezTo>
                      <a:pt x="5" y="6"/>
                      <a:pt x="10" y="4"/>
                      <a:pt x="13" y="5"/>
                    </a:cubicBezTo>
                    <a:cubicBezTo>
                      <a:pt x="12" y="1"/>
                      <a:pt x="12" y="1"/>
                      <a:pt x="12" y="1"/>
                    </a:cubicBezTo>
                    <a:cubicBezTo>
                      <a:pt x="10" y="0"/>
                      <a:pt x="5" y="1"/>
                      <a:pt x="1"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79" name="Freeform 755">
                <a:extLst>
                  <a:ext uri="{FF2B5EF4-FFF2-40B4-BE49-F238E27FC236}">
                    <a16:creationId xmlns:a16="http://schemas.microsoft.com/office/drawing/2014/main" xmlns="" id="{8C6FDAE1-CB09-4827-AF60-7B8AE11B131D}"/>
                  </a:ext>
                </a:extLst>
              </p:cNvPr>
              <p:cNvSpPr/>
              <p:nvPr/>
            </p:nvSpPr>
            <p:spPr>
              <a:xfrm>
                <a:off x="3569" y="3213"/>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0" name="Freeform 756">
                <a:extLst>
                  <a:ext uri="{FF2B5EF4-FFF2-40B4-BE49-F238E27FC236}">
                    <a16:creationId xmlns:a16="http://schemas.microsoft.com/office/drawing/2014/main" xmlns="" id="{07470E3B-462A-4D8F-8601-350E8CE5D79D}"/>
                  </a:ext>
                </a:extLst>
              </p:cNvPr>
              <p:cNvSpPr/>
              <p:nvPr/>
            </p:nvSpPr>
            <p:spPr>
              <a:xfrm>
                <a:off x="3559" y="3197"/>
                <a:ext cx="15" cy="18"/>
              </a:xfrm>
              <a:custGeom>
                <a:avLst/>
                <a:gdLst/>
                <a:ahLst/>
                <a:cxnLst>
                  <a:cxn ang="0">
                    <a:pos x="2" y="0"/>
                  </a:cxn>
                  <a:cxn ang="0">
                    <a:pos x="7" y="7"/>
                  </a:cxn>
                  <a:cxn ang="0">
                    <a:pos x="3" y="5"/>
                  </a:cxn>
                  <a:cxn ang="0">
                    <a:pos x="5" y="12"/>
                  </a:cxn>
                  <a:cxn ang="0">
                    <a:pos x="0" y="8"/>
                  </a:cxn>
                  <a:cxn ang="0">
                    <a:pos x="4" y="15"/>
                  </a:cxn>
                  <a:cxn ang="0">
                    <a:pos x="0" y="18"/>
                  </a:cxn>
                  <a:cxn ang="0">
                    <a:pos x="6" y="17"/>
                  </a:cxn>
                  <a:cxn ang="0">
                    <a:pos x="6" y="13"/>
                  </a:cxn>
                  <a:cxn ang="0">
                    <a:pos x="9" y="16"/>
                  </a:cxn>
                  <a:cxn ang="0">
                    <a:pos x="14" y="6"/>
                  </a:cxn>
                  <a:cxn ang="0">
                    <a:pos x="2" y="0"/>
                  </a:cxn>
                </a:cxnLst>
                <a:rect l="0" t="0" r="0" b="0"/>
                <a:pathLst>
                  <a:path w="17" h="21">
                    <a:moveTo>
                      <a:pt x="3" y="0"/>
                    </a:moveTo>
                    <a:cubicBezTo>
                      <a:pt x="9" y="9"/>
                      <a:pt x="9" y="9"/>
                      <a:pt x="9" y="9"/>
                    </a:cubicBezTo>
                    <a:cubicBezTo>
                      <a:pt x="7" y="8"/>
                      <a:pt x="4" y="8"/>
                      <a:pt x="4" y="6"/>
                    </a:cubicBezTo>
                    <a:cubicBezTo>
                      <a:pt x="3" y="10"/>
                      <a:pt x="7" y="11"/>
                      <a:pt x="6" y="14"/>
                    </a:cubicBezTo>
                    <a:cubicBezTo>
                      <a:pt x="0" y="14"/>
                      <a:pt x="6" y="8"/>
                      <a:pt x="0" y="10"/>
                    </a:cubicBezTo>
                    <a:cubicBezTo>
                      <a:pt x="0" y="12"/>
                      <a:pt x="0" y="15"/>
                      <a:pt x="5" y="18"/>
                    </a:cubicBezTo>
                    <a:cubicBezTo>
                      <a:pt x="0" y="21"/>
                      <a:pt x="0" y="21"/>
                      <a:pt x="0" y="21"/>
                    </a:cubicBezTo>
                    <a:cubicBezTo>
                      <a:pt x="7" y="20"/>
                      <a:pt x="7" y="20"/>
                      <a:pt x="7" y="20"/>
                    </a:cubicBezTo>
                    <a:cubicBezTo>
                      <a:pt x="9" y="19"/>
                      <a:pt x="2" y="17"/>
                      <a:pt x="7" y="16"/>
                    </a:cubicBezTo>
                    <a:cubicBezTo>
                      <a:pt x="10" y="16"/>
                      <a:pt x="10" y="18"/>
                      <a:pt x="11" y="19"/>
                    </a:cubicBezTo>
                    <a:cubicBezTo>
                      <a:pt x="10" y="16"/>
                      <a:pt x="17" y="13"/>
                      <a:pt x="16" y="8"/>
                    </a:cubicBezTo>
                    <a:cubicBezTo>
                      <a:pt x="16" y="3"/>
                      <a:pt x="6" y="4"/>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1" name="Freeform 757">
                <a:extLst>
                  <a:ext uri="{FF2B5EF4-FFF2-40B4-BE49-F238E27FC236}">
                    <a16:creationId xmlns:a16="http://schemas.microsoft.com/office/drawing/2014/main" xmlns="" id="{FD25C41F-8016-4D51-B0DA-2C3247EC9EEA}"/>
                  </a:ext>
                </a:extLst>
              </p:cNvPr>
              <p:cNvSpPr/>
              <p:nvPr/>
            </p:nvSpPr>
            <p:spPr>
              <a:xfrm>
                <a:off x="3567" y="3197"/>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2" name="Freeform 758">
                <a:extLst>
                  <a:ext uri="{FF2B5EF4-FFF2-40B4-BE49-F238E27FC236}">
                    <a16:creationId xmlns:a16="http://schemas.microsoft.com/office/drawing/2014/main" xmlns="" id="{B9AC6070-2055-4701-8152-2D6DA334519A}"/>
                  </a:ext>
                </a:extLst>
              </p:cNvPr>
              <p:cNvSpPr/>
              <p:nvPr/>
            </p:nvSpPr>
            <p:spPr>
              <a:xfrm>
                <a:off x="3561" y="3179"/>
                <a:ext cx="14" cy="15"/>
              </a:xfrm>
              <a:custGeom>
                <a:avLst/>
                <a:gdLst/>
                <a:ahLst/>
                <a:cxnLst>
                  <a:cxn ang="0">
                    <a:pos x="0" y="9"/>
                  </a:cxn>
                  <a:cxn ang="0">
                    <a:pos x="3" y="13"/>
                  </a:cxn>
                  <a:cxn ang="0">
                    <a:pos x="0" y="14"/>
                  </a:cxn>
                  <a:cxn ang="0">
                    <a:pos x="4" y="15"/>
                  </a:cxn>
                  <a:cxn ang="0">
                    <a:pos x="3" y="7"/>
                  </a:cxn>
                  <a:cxn ang="0">
                    <a:pos x="10" y="7"/>
                  </a:cxn>
                  <a:cxn ang="0">
                    <a:pos x="8" y="10"/>
                  </a:cxn>
                  <a:cxn ang="0">
                    <a:pos x="8" y="0"/>
                  </a:cxn>
                  <a:cxn ang="0">
                    <a:pos x="6" y="2"/>
                  </a:cxn>
                  <a:cxn ang="0">
                    <a:pos x="4" y="0"/>
                  </a:cxn>
                  <a:cxn ang="0">
                    <a:pos x="0" y="9"/>
                  </a:cxn>
                </a:cxnLst>
                <a:rect l="0" t="0" r="0" b="0"/>
                <a:pathLst>
                  <a:path w="17" h="17">
                    <a:moveTo>
                      <a:pt x="0" y="11"/>
                    </a:moveTo>
                    <a:cubicBezTo>
                      <a:pt x="4" y="15"/>
                      <a:pt x="4" y="15"/>
                      <a:pt x="4" y="15"/>
                    </a:cubicBezTo>
                    <a:cubicBezTo>
                      <a:pt x="3" y="16"/>
                      <a:pt x="2" y="16"/>
                      <a:pt x="1" y="16"/>
                    </a:cubicBezTo>
                    <a:cubicBezTo>
                      <a:pt x="2" y="16"/>
                      <a:pt x="5" y="17"/>
                      <a:pt x="6" y="17"/>
                    </a:cubicBezTo>
                    <a:cubicBezTo>
                      <a:pt x="12" y="16"/>
                      <a:pt x="4" y="12"/>
                      <a:pt x="4" y="9"/>
                    </a:cubicBezTo>
                    <a:cubicBezTo>
                      <a:pt x="7" y="3"/>
                      <a:pt x="7" y="10"/>
                      <a:pt x="13" y="8"/>
                    </a:cubicBezTo>
                    <a:cubicBezTo>
                      <a:pt x="12" y="10"/>
                      <a:pt x="11" y="10"/>
                      <a:pt x="10" y="12"/>
                    </a:cubicBezTo>
                    <a:cubicBezTo>
                      <a:pt x="17" y="9"/>
                      <a:pt x="12" y="4"/>
                      <a:pt x="10" y="1"/>
                    </a:cubicBezTo>
                    <a:cubicBezTo>
                      <a:pt x="9" y="2"/>
                      <a:pt x="7" y="2"/>
                      <a:pt x="8" y="3"/>
                    </a:cubicBezTo>
                    <a:cubicBezTo>
                      <a:pt x="6" y="0"/>
                      <a:pt x="6" y="0"/>
                      <a:pt x="6" y="0"/>
                    </a:cubicBezTo>
                    <a:cubicBezTo>
                      <a:pt x="1" y="3"/>
                      <a:pt x="0" y="5"/>
                      <a:pt x="0" y="1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3" name="Freeform 759">
                <a:extLst>
                  <a:ext uri="{FF2B5EF4-FFF2-40B4-BE49-F238E27FC236}">
                    <a16:creationId xmlns:a16="http://schemas.microsoft.com/office/drawing/2014/main" xmlns="" id="{A72A206F-6D95-4A61-849F-44ED835C15DC}"/>
                  </a:ext>
                </a:extLst>
              </p:cNvPr>
              <p:cNvSpPr/>
              <p:nvPr/>
            </p:nvSpPr>
            <p:spPr>
              <a:xfrm>
                <a:off x="3559" y="3193"/>
                <a:ext cx="3" cy="2"/>
              </a:xfrm>
              <a:custGeom>
                <a:avLst/>
                <a:gdLst/>
                <a:ahLst/>
                <a:cxnLst>
                  <a:cxn ang="0">
                    <a:pos x="1" y="2"/>
                  </a:cxn>
                  <a:cxn ang="0">
                    <a:pos x="3" y="0"/>
                  </a:cxn>
                  <a:cxn ang="0">
                    <a:pos x="1" y="2"/>
                  </a:cxn>
                </a:cxnLst>
                <a:rect l="0" t="0" r="0" b="0"/>
                <a:pathLst>
                  <a:path w="3" h="2">
                    <a:moveTo>
                      <a:pt x="1" y="2"/>
                    </a:moveTo>
                    <a:cubicBezTo>
                      <a:pt x="1" y="1"/>
                      <a:pt x="2" y="0"/>
                      <a:pt x="3" y="0"/>
                    </a:cubicBezTo>
                    <a:cubicBezTo>
                      <a:pt x="1" y="0"/>
                      <a:pt x="0" y="1"/>
                      <a:pt x="1"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4" name="Freeform 760">
                <a:extLst>
                  <a:ext uri="{FF2B5EF4-FFF2-40B4-BE49-F238E27FC236}">
                    <a16:creationId xmlns:a16="http://schemas.microsoft.com/office/drawing/2014/main" xmlns="" id="{6D3C31F5-2971-4977-98FA-D4A129F3819B}"/>
                  </a:ext>
                </a:extLst>
              </p:cNvPr>
              <p:cNvSpPr/>
              <p:nvPr/>
            </p:nvSpPr>
            <p:spPr>
              <a:xfrm>
                <a:off x="3569" y="3179"/>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1"/>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5" name="Freeform 761">
                <a:extLst>
                  <a:ext uri="{FF2B5EF4-FFF2-40B4-BE49-F238E27FC236}">
                    <a16:creationId xmlns:a16="http://schemas.microsoft.com/office/drawing/2014/main" xmlns="" id="{16A33ADD-C7D9-49EC-91B7-9EB79E96EA91}"/>
                  </a:ext>
                </a:extLst>
              </p:cNvPr>
              <p:cNvSpPr/>
              <p:nvPr/>
            </p:nvSpPr>
            <p:spPr>
              <a:xfrm>
                <a:off x="3562" y="3178"/>
                <a:ext cx="2" cy="3"/>
              </a:xfrm>
              <a:custGeom>
                <a:avLst/>
                <a:gdLst/>
                <a:ahLst/>
                <a:cxnLst>
                  <a:cxn ang="0">
                    <a:pos x="1" y="3"/>
                  </a:cxn>
                  <a:cxn ang="0">
                    <a:pos x="2" y="0"/>
                  </a:cxn>
                  <a:cxn ang="0">
                    <a:pos x="0" y="1"/>
                  </a:cxn>
                  <a:cxn ang="0">
                    <a:pos x="1" y="3"/>
                  </a:cxn>
                </a:cxnLst>
                <a:rect l="0" t="0" r="0" b="0"/>
                <a:pathLst>
                  <a:path w="3" h="3">
                    <a:moveTo>
                      <a:pt x="2" y="3"/>
                    </a:moveTo>
                    <a:cubicBezTo>
                      <a:pt x="3" y="0"/>
                      <a:pt x="3" y="0"/>
                      <a:pt x="3" y="0"/>
                    </a:cubicBezTo>
                    <a:cubicBezTo>
                      <a:pt x="0" y="1"/>
                      <a:pt x="0" y="1"/>
                      <a:pt x="0" y="1"/>
                    </a:cubicBezTo>
                    <a:cubicBezTo>
                      <a:pt x="0" y="1"/>
                      <a:pt x="0" y="3"/>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6" name="Freeform 762">
                <a:extLst>
                  <a:ext uri="{FF2B5EF4-FFF2-40B4-BE49-F238E27FC236}">
                    <a16:creationId xmlns:a16="http://schemas.microsoft.com/office/drawing/2014/main" xmlns="" id="{6A9DD9A0-67C6-423B-AC0D-2C74A65EBA89}"/>
                  </a:ext>
                </a:extLst>
              </p:cNvPr>
              <p:cNvSpPr/>
              <p:nvPr/>
            </p:nvSpPr>
            <p:spPr>
              <a:xfrm>
                <a:off x="3559" y="3078"/>
                <a:ext cx="22" cy="100"/>
              </a:xfrm>
              <a:custGeom>
                <a:avLst/>
                <a:gdLst/>
                <a:ahLst/>
                <a:cxnLst>
                  <a:cxn ang="0">
                    <a:pos x="20" y="2"/>
                  </a:cxn>
                  <a:cxn ang="0">
                    <a:pos x="17" y="5"/>
                  </a:cxn>
                  <a:cxn ang="0">
                    <a:pos x="14" y="0"/>
                  </a:cxn>
                  <a:cxn ang="0">
                    <a:pos x="7" y="0"/>
                  </a:cxn>
                  <a:cxn ang="0">
                    <a:pos x="9" y="8"/>
                  </a:cxn>
                  <a:cxn ang="0">
                    <a:pos x="7" y="8"/>
                  </a:cxn>
                  <a:cxn ang="0">
                    <a:pos x="7" y="23"/>
                  </a:cxn>
                  <a:cxn ang="0">
                    <a:pos x="7" y="33"/>
                  </a:cxn>
                  <a:cxn ang="0">
                    <a:pos x="3" y="74"/>
                  </a:cxn>
                  <a:cxn ang="0">
                    <a:pos x="8" y="77"/>
                  </a:cxn>
                  <a:cxn ang="0">
                    <a:pos x="5" y="80"/>
                  </a:cxn>
                  <a:cxn ang="0">
                    <a:pos x="5" y="77"/>
                  </a:cxn>
                  <a:cxn ang="0">
                    <a:pos x="2" y="89"/>
                  </a:cxn>
                  <a:cxn ang="0">
                    <a:pos x="9" y="89"/>
                  </a:cxn>
                  <a:cxn ang="0">
                    <a:pos x="2" y="94"/>
                  </a:cxn>
                  <a:cxn ang="0">
                    <a:pos x="6" y="99"/>
                  </a:cxn>
                  <a:cxn ang="0">
                    <a:pos x="11" y="94"/>
                  </a:cxn>
                  <a:cxn ang="0">
                    <a:pos x="13" y="98"/>
                  </a:cxn>
                  <a:cxn ang="0">
                    <a:pos x="7" y="71"/>
                  </a:cxn>
                  <a:cxn ang="0">
                    <a:pos x="11" y="72"/>
                  </a:cxn>
                  <a:cxn ang="0">
                    <a:pos x="15" y="56"/>
                  </a:cxn>
                  <a:cxn ang="0">
                    <a:pos x="10" y="49"/>
                  </a:cxn>
                  <a:cxn ang="0">
                    <a:pos x="13" y="46"/>
                  </a:cxn>
                  <a:cxn ang="0">
                    <a:pos x="10" y="46"/>
                  </a:cxn>
                  <a:cxn ang="0">
                    <a:pos x="14" y="40"/>
                  </a:cxn>
                  <a:cxn ang="0">
                    <a:pos x="7" y="39"/>
                  </a:cxn>
                  <a:cxn ang="0">
                    <a:pos x="18" y="30"/>
                  </a:cxn>
                  <a:cxn ang="0">
                    <a:pos x="14" y="31"/>
                  </a:cxn>
                  <a:cxn ang="0">
                    <a:pos x="11" y="29"/>
                  </a:cxn>
                  <a:cxn ang="0">
                    <a:pos x="17" y="28"/>
                  </a:cxn>
                  <a:cxn ang="0">
                    <a:pos x="14" y="20"/>
                  </a:cxn>
                  <a:cxn ang="0">
                    <a:pos x="11" y="20"/>
                  </a:cxn>
                  <a:cxn ang="0">
                    <a:pos x="14" y="10"/>
                  </a:cxn>
                  <a:cxn ang="0">
                    <a:pos x="19" y="16"/>
                  </a:cxn>
                  <a:cxn ang="0">
                    <a:pos x="22" y="13"/>
                  </a:cxn>
                  <a:cxn ang="0">
                    <a:pos x="14" y="6"/>
                  </a:cxn>
                  <a:cxn ang="0">
                    <a:pos x="20" y="2"/>
                  </a:cxn>
                </a:cxnLst>
                <a:rect l="0" t="0" r="0" b="0"/>
                <a:pathLst>
                  <a:path w="25" h="115">
                    <a:moveTo>
                      <a:pt x="23" y="3"/>
                    </a:moveTo>
                    <a:cubicBezTo>
                      <a:pt x="21" y="3"/>
                      <a:pt x="20" y="4"/>
                      <a:pt x="20" y="6"/>
                    </a:cubicBezTo>
                    <a:cubicBezTo>
                      <a:pt x="17" y="5"/>
                      <a:pt x="18" y="2"/>
                      <a:pt x="16" y="1"/>
                    </a:cubicBezTo>
                    <a:cubicBezTo>
                      <a:pt x="14" y="4"/>
                      <a:pt x="12" y="0"/>
                      <a:pt x="9" y="1"/>
                    </a:cubicBezTo>
                    <a:cubicBezTo>
                      <a:pt x="8" y="4"/>
                      <a:pt x="12" y="6"/>
                      <a:pt x="11" y="10"/>
                    </a:cubicBezTo>
                    <a:cubicBezTo>
                      <a:pt x="8" y="10"/>
                      <a:pt x="8" y="10"/>
                      <a:pt x="8" y="10"/>
                    </a:cubicBezTo>
                    <a:cubicBezTo>
                      <a:pt x="9" y="15"/>
                      <a:pt x="12" y="23"/>
                      <a:pt x="9" y="27"/>
                    </a:cubicBezTo>
                    <a:cubicBezTo>
                      <a:pt x="7" y="31"/>
                      <a:pt x="8" y="34"/>
                      <a:pt x="9" y="39"/>
                    </a:cubicBezTo>
                    <a:cubicBezTo>
                      <a:pt x="6" y="54"/>
                      <a:pt x="8" y="70"/>
                      <a:pt x="4" y="86"/>
                    </a:cubicBezTo>
                    <a:cubicBezTo>
                      <a:pt x="10" y="89"/>
                      <a:pt x="10" y="89"/>
                      <a:pt x="10" y="89"/>
                    </a:cubicBezTo>
                    <a:cubicBezTo>
                      <a:pt x="7" y="89"/>
                      <a:pt x="10" y="93"/>
                      <a:pt x="6" y="92"/>
                    </a:cubicBezTo>
                    <a:cubicBezTo>
                      <a:pt x="7" y="91"/>
                      <a:pt x="6" y="90"/>
                      <a:pt x="6" y="89"/>
                    </a:cubicBezTo>
                    <a:cubicBezTo>
                      <a:pt x="0" y="92"/>
                      <a:pt x="6" y="99"/>
                      <a:pt x="3" y="103"/>
                    </a:cubicBezTo>
                    <a:cubicBezTo>
                      <a:pt x="5" y="102"/>
                      <a:pt x="10" y="102"/>
                      <a:pt x="11" y="103"/>
                    </a:cubicBezTo>
                    <a:cubicBezTo>
                      <a:pt x="4" y="102"/>
                      <a:pt x="11" y="108"/>
                      <a:pt x="3" y="109"/>
                    </a:cubicBezTo>
                    <a:cubicBezTo>
                      <a:pt x="0" y="113"/>
                      <a:pt x="9" y="110"/>
                      <a:pt x="7" y="114"/>
                    </a:cubicBezTo>
                    <a:cubicBezTo>
                      <a:pt x="11" y="115"/>
                      <a:pt x="10" y="110"/>
                      <a:pt x="13" y="109"/>
                    </a:cubicBezTo>
                    <a:cubicBezTo>
                      <a:pt x="16" y="111"/>
                      <a:pt x="11" y="113"/>
                      <a:pt x="15" y="113"/>
                    </a:cubicBezTo>
                    <a:cubicBezTo>
                      <a:pt x="18" y="106"/>
                      <a:pt x="10" y="93"/>
                      <a:pt x="9" y="82"/>
                    </a:cubicBezTo>
                    <a:cubicBezTo>
                      <a:pt x="13" y="83"/>
                      <a:pt x="13" y="83"/>
                      <a:pt x="13" y="83"/>
                    </a:cubicBezTo>
                    <a:cubicBezTo>
                      <a:pt x="10" y="77"/>
                      <a:pt x="11" y="69"/>
                      <a:pt x="18" y="65"/>
                    </a:cubicBezTo>
                    <a:cubicBezTo>
                      <a:pt x="14" y="65"/>
                      <a:pt x="20" y="57"/>
                      <a:pt x="12" y="57"/>
                    </a:cubicBezTo>
                    <a:cubicBezTo>
                      <a:pt x="14" y="56"/>
                      <a:pt x="14" y="55"/>
                      <a:pt x="15" y="53"/>
                    </a:cubicBezTo>
                    <a:cubicBezTo>
                      <a:pt x="12" y="53"/>
                      <a:pt x="12" y="53"/>
                      <a:pt x="12" y="53"/>
                    </a:cubicBezTo>
                    <a:cubicBezTo>
                      <a:pt x="12" y="50"/>
                      <a:pt x="16" y="51"/>
                      <a:pt x="16" y="47"/>
                    </a:cubicBezTo>
                    <a:cubicBezTo>
                      <a:pt x="13" y="49"/>
                      <a:pt x="12" y="47"/>
                      <a:pt x="9" y="45"/>
                    </a:cubicBezTo>
                    <a:cubicBezTo>
                      <a:pt x="13" y="42"/>
                      <a:pt x="17" y="38"/>
                      <a:pt x="21" y="35"/>
                    </a:cubicBezTo>
                    <a:cubicBezTo>
                      <a:pt x="19" y="35"/>
                      <a:pt x="18" y="36"/>
                      <a:pt x="16" y="36"/>
                    </a:cubicBezTo>
                    <a:cubicBezTo>
                      <a:pt x="18" y="34"/>
                      <a:pt x="14" y="34"/>
                      <a:pt x="13" y="34"/>
                    </a:cubicBezTo>
                    <a:cubicBezTo>
                      <a:pt x="13" y="32"/>
                      <a:pt x="18" y="32"/>
                      <a:pt x="20" y="33"/>
                    </a:cubicBezTo>
                    <a:cubicBezTo>
                      <a:pt x="22" y="29"/>
                      <a:pt x="13" y="26"/>
                      <a:pt x="16" y="23"/>
                    </a:cubicBezTo>
                    <a:cubicBezTo>
                      <a:pt x="13" y="24"/>
                      <a:pt x="13" y="24"/>
                      <a:pt x="13" y="24"/>
                    </a:cubicBezTo>
                    <a:cubicBezTo>
                      <a:pt x="12" y="20"/>
                      <a:pt x="16" y="17"/>
                      <a:pt x="16" y="12"/>
                    </a:cubicBezTo>
                    <a:cubicBezTo>
                      <a:pt x="21" y="11"/>
                      <a:pt x="20" y="17"/>
                      <a:pt x="22" y="19"/>
                    </a:cubicBezTo>
                    <a:cubicBezTo>
                      <a:pt x="23" y="18"/>
                      <a:pt x="23" y="16"/>
                      <a:pt x="25" y="15"/>
                    </a:cubicBezTo>
                    <a:cubicBezTo>
                      <a:pt x="23" y="13"/>
                      <a:pt x="19" y="10"/>
                      <a:pt x="17" y="7"/>
                    </a:cubicBezTo>
                    <a:cubicBezTo>
                      <a:pt x="23" y="10"/>
                      <a:pt x="23" y="4"/>
                      <a:pt x="23"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7" name="Freeform 763">
                <a:extLst>
                  <a:ext uri="{FF2B5EF4-FFF2-40B4-BE49-F238E27FC236}">
                    <a16:creationId xmlns:a16="http://schemas.microsoft.com/office/drawing/2014/main" xmlns="" id="{AE8F4BA5-BB85-462C-9C17-7CD20AD3F24B}"/>
                  </a:ext>
                </a:extLst>
              </p:cNvPr>
              <p:cNvSpPr/>
              <p:nvPr/>
            </p:nvSpPr>
            <p:spPr>
              <a:xfrm>
                <a:off x="3581" y="3091"/>
                <a:ext cx="1" cy="2"/>
              </a:xfrm>
              <a:custGeom>
                <a:avLst/>
                <a:gdLst/>
                <a:ahLst/>
                <a:cxnLst>
                  <a:cxn ang="0">
                    <a:pos x="0" y="0"/>
                  </a:cxn>
                  <a:cxn ang="0">
                    <a:pos x="1" y="2"/>
                  </a:cxn>
                  <a:cxn ang="0">
                    <a:pos x="1" y="0"/>
                  </a:cxn>
                  <a:cxn ang="0">
                    <a:pos x="0" y="0"/>
                  </a:cxn>
                </a:cxnLst>
                <a:rect l="0" t="0" r="0" b="0"/>
                <a:pathLst>
                  <a:path w="2" h="2">
                    <a:moveTo>
                      <a:pt x="0" y="0"/>
                    </a:moveTo>
                    <a:cubicBezTo>
                      <a:pt x="2" y="2"/>
                      <a:pt x="2" y="2"/>
                      <a:pt x="2" y="2"/>
                    </a:cubicBezTo>
                    <a:cubicBezTo>
                      <a:pt x="2" y="1"/>
                      <a:pt x="1" y="1"/>
                      <a:pt x="2"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8" name="Freeform 764">
                <a:extLst>
                  <a:ext uri="{FF2B5EF4-FFF2-40B4-BE49-F238E27FC236}">
                    <a16:creationId xmlns:a16="http://schemas.microsoft.com/office/drawing/2014/main" xmlns="" id="{8A640240-6D4C-4218-9466-D6E11F1DEA81}"/>
                  </a:ext>
                </a:extLst>
              </p:cNvPr>
              <p:cNvSpPr/>
              <p:nvPr/>
            </p:nvSpPr>
            <p:spPr>
              <a:xfrm>
                <a:off x="3579" y="3080"/>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89" name="Freeform 765">
                <a:extLst>
                  <a:ext uri="{FF2B5EF4-FFF2-40B4-BE49-F238E27FC236}">
                    <a16:creationId xmlns:a16="http://schemas.microsoft.com/office/drawing/2014/main" xmlns="" id="{9E67FA04-7A3F-4265-8B69-292BE429989B}"/>
                  </a:ext>
                </a:extLst>
              </p:cNvPr>
              <p:cNvSpPr/>
              <p:nvPr/>
            </p:nvSpPr>
            <p:spPr>
              <a:xfrm>
                <a:off x="3566" y="3101"/>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0" name="Freeform 766">
                <a:extLst>
                  <a:ext uri="{FF2B5EF4-FFF2-40B4-BE49-F238E27FC236}">
                    <a16:creationId xmlns:a16="http://schemas.microsoft.com/office/drawing/2014/main" xmlns="" id="{9926563B-9204-408C-8B26-5AF402FA6E3C}"/>
                  </a:ext>
                </a:extLst>
              </p:cNvPr>
              <p:cNvSpPr/>
              <p:nvPr/>
            </p:nvSpPr>
            <p:spPr>
              <a:xfrm>
                <a:off x="3577" y="3106"/>
                <a:ext cx="4" cy="3"/>
              </a:xfrm>
              <a:custGeom>
                <a:avLst/>
                <a:gdLst/>
                <a:ahLst/>
                <a:cxnLst>
                  <a:cxn ang="0">
                    <a:pos x="4" y="0"/>
                  </a:cxn>
                  <a:cxn ang="0">
                    <a:pos x="0" y="3"/>
                  </a:cxn>
                  <a:cxn ang="0">
                    <a:pos x="4" y="0"/>
                  </a:cxn>
                </a:cxnLst>
                <a:rect l="0" t="0" r="0" b="0"/>
                <a:pathLst>
                  <a:path w="4" h="3">
                    <a:moveTo>
                      <a:pt x="4" y="0"/>
                    </a:moveTo>
                    <a:cubicBezTo>
                      <a:pt x="0" y="3"/>
                      <a:pt x="0" y="3"/>
                      <a:pt x="0" y="3"/>
                    </a:cubicBezTo>
                    <a:cubicBezTo>
                      <a:pt x="1" y="3"/>
                      <a:pt x="3" y="3"/>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1" name="Freeform 767">
                <a:extLst>
                  <a:ext uri="{FF2B5EF4-FFF2-40B4-BE49-F238E27FC236}">
                    <a16:creationId xmlns:a16="http://schemas.microsoft.com/office/drawing/2014/main" xmlns="" id="{3FD1D23F-1BEC-4BED-A19E-3771DA16B3B4}"/>
                  </a:ext>
                </a:extLst>
              </p:cNvPr>
              <p:cNvSpPr/>
              <p:nvPr/>
            </p:nvSpPr>
            <p:spPr>
              <a:xfrm>
                <a:off x="3575" y="3128"/>
                <a:ext cx="3" cy="2"/>
              </a:xfrm>
              <a:custGeom>
                <a:avLst/>
                <a:gdLst/>
                <a:ahLst/>
                <a:cxnLst>
                  <a:cxn ang="0">
                    <a:pos x="0" y="1"/>
                  </a:cxn>
                  <a:cxn ang="0">
                    <a:pos x="2" y="2"/>
                  </a:cxn>
                  <a:cxn ang="0">
                    <a:pos x="0" y="1"/>
                  </a:cxn>
                </a:cxnLst>
                <a:rect l="0" t="0" r="0" b="0"/>
                <a:pathLst>
                  <a:path w="4" h="2">
                    <a:moveTo>
                      <a:pt x="0" y="1"/>
                    </a:moveTo>
                    <a:cubicBezTo>
                      <a:pt x="1" y="2"/>
                      <a:pt x="2" y="2"/>
                      <a:pt x="3" y="2"/>
                    </a:cubicBezTo>
                    <a:cubicBezTo>
                      <a:pt x="4" y="1"/>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2" name="Rectangle 768">
                <a:extLst>
                  <a:ext uri="{FF2B5EF4-FFF2-40B4-BE49-F238E27FC236}">
                    <a16:creationId xmlns:a16="http://schemas.microsoft.com/office/drawing/2014/main" xmlns="" id="{70B1E120-4A41-4394-8CA6-C24942B28754}"/>
                  </a:ext>
                </a:extLst>
              </p:cNvPr>
              <p:cNvSpPr/>
              <p:nvPr/>
            </p:nvSpPr>
            <p:spPr>
              <a:xfrm>
                <a:off x="3581" y="3084"/>
                <a:ext cx="1" cy="4"/>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693" name="Freeform 769">
                <a:extLst>
                  <a:ext uri="{FF2B5EF4-FFF2-40B4-BE49-F238E27FC236}">
                    <a16:creationId xmlns:a16="http://schemas.microsoft.com/office/drawing/2014/main" xmlns="" id="{8A6F0C05-68F4-45B4-B6BB-8E7C6900B912}"/>
                  </a:ext>
                </a:extLst>
              </p:cNvPr>
              <p:cNvSpPr/>
              <p:nvPr/>
            </p:nvSpPr>
            <p:spPr>
              <a:xfrm>
                <a:off x="3565" y="3022"/>
                <a:ext cx="20" cy="55"/>
              </a:xfrm>
              <a:custGeom>
                <a:avLst/>
                <a:gdLst/>
                <a:ahLst/>
                <a:cxnLst>
                  <a:cxn ang="0">
                    <a:pos x="5" y="3"/>
                  </a:cxn>
                  <a:cxn ang="0">
                    <a:pos x="1" y="13"/>
                  </a:cxn>
                  <a:cxn ang="0">
                    <a:pos x="10" y="20"/>
                  </a:cxn>
                  <a:cxn ang="0">
                    <a:pos x="2" y="19"/>
                  </a:cxn>
                  <a:cxn ang="0">
                    <a:pos x="6" y="37"/>
                  </a:cxn>
                  <a:cxn ang="0">
                    <a:pos x="3" y="37"/>
                  </a:cxn>
                  <a:cxn ang="0">
                    <a:pos x="11" y="45"/>
                  </a:cxn>
                  <a:cxn ang="0">
                    <a:pos x="1" y="44"/>
                  </a:cxn>
                  <a:cxn ang="0">
                    <a:pos x="1" y="43"/>
                  </a:cxn>
                  <a:cxn ang="0">
                    <a:pos x="3" y="53"/>
                  </a:cxn>
                  <a:cxn ang="0">
                    <a:pos x="8" y="55"/>
                  </a:cxn>
                  <a:cxn ang="0">
                    <a:pos x="13" y="55"/>
                  </a:cxn>
                  <a:cxn ang="0">
                    <a:pos x="10" y="48"/>
                  </a:cxn>
                  <a:cxn ang="0">
                    <a:pos x="13" y="48"/>
                  </a:cxn>
                  <a:cxn ang="0">
                    <a:pos x="12" y="45"/>
                  </a:cxn>
                  <a:cxn ang="0">
                    <a:pos x="14" y="45"/>
                  </a:cxn>
                  <a:cxn ang="0">
                    <a:pos x="12" y="40"/>
                  </a:cxn>
                  <a:cxn ang="0">
                    <a:pos x="13" y="41"/>
                  </a:cxn>
                  <a:cxn ang="0">
                    <a:pos x="9" y="37"/>
                  </a:cxn>
                  <a:cxn ang="0">
                    <a:pos x="13" y="35"/>
                  </a:cxn>
                  <a:cxn ang="0">
                    <a:pos x="11" y="35"/>
                  </a:cxn>
                  <a:cxn ang="0">
                    <a:pos x="16" y="24"/>
                  </a:cxn>
                  <a:cxn ang="0">
                    <a:pos x="13" y="23"/>
                  </a:cxn>
                  <a:cxn ang="0">
                    <a:pos x="15" y="28"/>
                  </a:cxn>
                  <a:cxn ang="0">
                    <a:pos x="7" y="27"/>
                  </a:cxn>
                  <a:cxn ang="0">
                    <a:pos x="14" y="20"/>
                  </a:cxn>
                  <a:cxn ang="0">
                    <a:pos x="13" y="12"/>
                  </a:cxn>
                  <a:cxn ang="0">
                    <a:pos x="15" y="12"/>
                  </a:cxn>
                  <a:cxn ang="0">
                    <a:pos x="13" y="6"/>
                  </a:cxn>
                  <a:cxn ang="0">
                    <a:pos x="11" y="8"/>
                  </a:cxn>
                  <a:cxn ang="0">
                    <a:pos x="9" y="6"/>
                  </a:cxn>
                  <a:cxn ang="0">
                    <a:pos x="11" y="6"/>
                  </a:cxn>
                  <a:cxn ang="0">
                    <a:pos x="6" y="0"/>
                  </a:cxn>
                  <a:cxn ang="0">
                    <a:pos x="9" y="6"/>
                  </a:cxn>
                  <a:cxn ang="0">
                    <a:pos x="5" y="3"/>
                  </a:cxn>
                </a:cxnLst>
                <a:rect l="0" t="0" r="0" b="0"/>
                <a:pathLst>
                  <a:path w="23" h="63">
                    <a:moveTo>
                      <a:pt x="6" y="4"/>
                    </a:moveTo>
                    <a:cubicBezTo>
                      <a:pt x="1" y="7"/>
                      <a:pt x="3" y="12"/>
                      <a:pt x="2" y="15"/>
                    </a:cubicBezTo>
                    <a:cubicBezTo>
                      <a:pt x="4" y="22"/>
                      <a:pt x="12" y="17"/>
                      <a:pt x="12" y="23"/>
                    </a:cubicBezTo>
                    <a:cubicBezTo>
                      <a:pt x="3" y="22"/>
                      <a:pt x="3" y="22"/>
                      <a:pt x="3" y="22"/>
                    </a:cubicBezTo>
                    <a:cubicBezTo>
                      <a:pt x="3" y="28"/>
                      <a:pt x="0" y="37"/>
                      <a:pt x="8" y="43"/>
                    </a:cubicBezTo>
                    <a:cubicBezTo>
                      <a:pt x="7" y="44"/>
                      <a:pt x="5" y="45"/>
                      <a:pt x="4" y="43"/>
                    </a:cubicBezTo>
                    <a:cubicBezTo>
                      <a:pt x="4" y="47"/>
                      <a:pt x="17" y="46"/>
                      <a:pt x="13" y="52"/>
                    </a:cubicBezTo>
                    <a:cubicBezTo>
                      <a:pt x="8" y="46"/>
                      <a:pt x="8" y="53"/>
                      <a:pt x="2" y="51"/>
                    </a:cubicBezTo>
                    <a:cubicBezTo>
                      <a:pt x="2" y="50"/>
                      <a:pt x="2" y="50"/>
                      <a:pt x="2" y="50"/>
                    </a:cubicBezTo>
                    <a:cubicBezTo>
                      <a:pt x="2" y="54"/>
                      <a:pt x="5" y="59"/>
                      <a:pt x="4" y="61"/>
                    </a:cubicBezTo>
                    <a:cubicBezTo>
                      <a:pt x="6" y="62"/>
                      <a:pt x="10" y="60"/>
                      <a:pt x="10" y="63"/>
                    </a:cubicBezTo>
                    <a:cubicBezTo>
                      <a:pt x="11" y="62"/>
                      <a:pt x="13" y="63"/>
                      <a:pt x="16" y="63"/>
                    </a:cubicBezTo>
                    <a:cubicBezTo>
                      <a:pt x="13" y="60"/>
                      <a:pt x="15" y="58"/>
                      <a:pt x="12" y="56"/>
                    </a:cubicBezTo>
                    <a:cubicBezTo>
                      <a:pt x="15" y="54"/>
                      <a:pt x="13" y="57"/>
                      <a:pt x="16" y="55"/>
                    </a:cubicBezTo>
                    <a:cubicBezTo>
                      <a:pt x="14" y="52"/>
                      <a:pt x="14" y="52"/>
                      <a:pt x="14" y="52"/>
                    </a:cubicBezTo>
                    <a:cubicBezTo>
                      <a:pt x="14" y="50"/>
                      <a:pt x="16" y="55"/>
                      <a:pt x="17" y="52"/>
                    </a:cubicBezTo>
                    <a:cubicBezTo>
                      <a:pt x="16" y="51"/>
                      <a:pt x="14" y="48"/>
                      <a:pt x="14" y="46"/>
                    </a:cubicBezTo>
                    <a:cubicBezTo>
                      <a:pt x="15" y="47"/>
                      <a:pt x="15" y="47"/>
                      <a:pt x="15" y="47"/>
                    </a:cubicBezTo>
                    <a:cubicBezTo>
                      <a:pt x="14" y="45"/>
                      <a:pt x="16" y="42"/>
                      <a:pt x="11" y="43"/>
                    </a:cubicBezTo>
                    <a:cubicBezTo>
                      <a:pt x="16" y="41"/>
                      <a:pt x="16" y="41"/>
                      <a:pt x="16" y="41"/>
                    </a:cubicBezTo>
                    <a:cubicBezTo>
                      <a:pt x="13" y="41"/>
                      <a:pt x="13" y="41"/>
                      <a:pt x="13" y="41"/>
                    </a:cubicBezTo>
                    <a:cubicBezTo>
                      <a:pt x="14" y="36"/>
                      <a:pt x="23" y="35"/>
                      <a:pt x="19" y="28"/>
                    </a:cubicBezTo>
                    <a:cubicBezTo>
                      <a:pt x="18" y="29"/>
                      <a:pt x="16" y="28"/>
                      <a:pt x="16" y="27"/>
                    </a:cubicBezTo>
                    <a:cubicBezTo>
                      <a:pt x="13" y="30"/>
                      <a:pt x="18" y="31"/>
                      <a:pt x="18" y="33"/>
                    </a:cubicBezTo>
                    <a:cubicBezTo>
                      <a:pt x="15" y="33"/>
                      <a:pt x="11" y="29"/>
                      <a:pt x="9" y="32"/>
                    </a:cubicBezTo>
                    <a:cubicBezTo>
                      <a:pt x="13" y="28"/>
                      <a:pt x="9" y="25"/>
                      <a:pt x="17" y="24"/>
                    </a:cubicBezTo>
                    <a:cubicBezTo>
                      <a:pt x="18" y="20"/>
                      <a:pt x="14" y="18"/>
                      <a:pt x="16" y="14"/>
                    </a:cubicBezTo>
                    <a:cubicBezTo>
                      <a:pt x="18" y="14"/>
                      <a:pt x="18" y="14"/>
                      <a:pt x="18" y="14"/>
                    </a:cubicBezTo>
                    <a:cubicBezTo>
                      <a:pt x="12" y="13"/>
                      <a:pt x="21" y="11"/>
                      <a:pt x="15" y="8"/>
                    </a:cubicBezTo>
                    <a:cubicBezTo>
                      <a:pt x="13" y="10"/>
                      <a:pt x="13" y="10"/>
                      <a:pt x="13" y="10"/>
                    </a:cubicBezTo>
                    <a:cubicBezTo>
                      <a:pt x="11" y="9"/>
                      <a:pt x="11" y="8"/>
                      <a:pt x="11" y="7"/>
                    </a:cubicBezTo>
                    <a:cubicBezTo>
                      <a:pt x="12" y="7"/>
                      <a:pt x="12" y="7"/>
                      <a:pt x="13" y="7"/>
                    </a:cubicBezTo>
                    <a:cubicBezTo>
                      <a:pt x="9" y="6"/>
                      <a:pt x="8" y="1"/>
                      <a:pt x="7" y="0"/>
                    </a:cubicBezTo>
                    <a:cubicBezTo>
                      <a:pt x="6" y="2"/>
                      <a:pt x="10" y="5"/>
                      <a:pt x="11" y="7"/>
                    </a:cubicBezTo>
                    <a:cubicBezTo>
                      <a:pt x="8" y="6"/>
                      <a:pt x="5" y="6"/>
                      <a:pt x="6"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4" name="Freeform 770">
                <a:extLst>
                  <a:ext uri="{FF2B5EF4-FFF2-40B4-BE49-F238E27FC236}">
                    <a16:creationId xmlns:a16="http://schemas.microsoft.com/office/drawing/2014/main" xmlns="" id="{803DD89B-7B02-4484-8CE8-2CF57324A16E}"/>
                  </a:ext>
                </a:extLst>
              </p:cNvPr>
              <p:cNvSpPr/>
              <p:nvPr/>
            </p:nvSpPr>
            <p:spPr>
              <a:xfrm>
                <a:off x="3578" y="3063"/>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1" y="0"/>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5" name="Freeform 771">
                <a:extLst>
                  <a:ext uri="{FF2B5EF4-FFF2-40B4-BE49-F238E27FC236}">
                    <a16:creationId xmlns:a16="http://schemas.microsoft.com/office/drawing/2014/main" xmlns="" id="{33C4DF9D-C016-4296-B631-076FE4806E71}"/>
                  </a:ext>
                </a:extLst>
              </p:cNvPr>
              <p:cNvSpPr/>
              <p:nvPr/>
            </p:nvSpPr>
            <p:spPr>
              <a:xfrm>
                <a:off x="3566" y="2979"/>
                <a:ext cx="23" cy="43"/>
              </a:xfrm>
              <a:custGeom>
                <a:avLst/>
                <a:gdLst/>
                <a:ahLst/>
                <a:cxnLst>
                  <a:cxn ang="0">
                    <a:pos x="11" y="30"/>
                  </a:cxn>
                  <a:cxn ang="0">
                    <a:pos x="15" y="29"/>
                  </a:cxn>
                  <a:cxn ang="0">
                    <a:pos x="6" y="29"/>
                  </a:cxn>
                  <a:cxn ang="0">
                    <a:pos x="5" y="24"/>
                  </a:cxn>
                  <a:cxn ang="0">
                    <a:pos x="13" y="24"/>
                  </a:cxn>
                  <a:cxn ang="0">
                    <a:pos x="14" y="20"/>
                  </a:cxn>
                  <a:cxn ang="0">
                    <a:pos x="9" y="20"/>
                  </a:cxn>
                  <a:cxn ang="0">
                    <a:pos x="6" y="15"/>
                  </a:cxn>
                  <a:cxn ang="0">
                    <a:pos x="8" y="18"/>
                  </a:cxn>
                  <a:cxn ang="0">
                    <a:pos x="14" y="15"/>
                  </a:cxn>
                  <a:cxn ang="0">
                    <a:pos x="1" y="3"/>
                  </a:cxn>
                  <a:cxn ang="0">
                    <a:pos x="1" y="6"/>
                  </a:cxn>
                  <a:cxn ang="0">
                    <a:pos x="7" y="7"/>
                  </a:cxn>
                  <a:cxn ang="0">
                    <a:pos x="5" y="11"/>
                  </a:cxn>
                  <a:cxn ang="0">
                    <a:pos x="3" y="8"/>
                  </a:cxn>
                  <a:cxn ang="0">
                    <a:pos x="2" y="36"/>
                  </a:cxn>
                  <a:cxn ang="0">
                    <a:pos x="2" y="31"/>
                  </a:cxn>
                  <a:cxn ang="0">
                    <a:pos x="5" y="36"/>
                  </a:cxn>
                  <a:cxn ang="0">
                    <a:pos x="11" y="34"/>
                  </a:cxn>
                  <a:cxn ang="0">
                    <a:pos x="10" y="36"/>
                  </a:cxn>
                  <a:cxn ang="0">
                    <a:pos x="15" y="36"/>
                  </a:cxn>
                  <a:cxn ang="0">
                    <a:pos x="17" y="43"/>
                  </a:cxn>
                  <a:cxn ang="0">
                    <a:pos x="18" y="32"/>
                  </a:cxn>
                  <a:cxn ang="0">
                    <a:pos x="11" y="30"/>
                  </a:cxn>
                </a:cxnLst>
                <a:rect l="0" t="0" r="0" b="0"/>
                <a:pathLst>
                  <a:path w="27" h="50">
                    <a:moveTo>
                      <a:pt x="13" y="36"/>
                    </a:moveTo>
                    <a:cubicBezTo>
                      <a:pt x="14" y="33"/>
                      <a:pt x="17" y="37"/>
                      <a:pt x="18" y="34"/>
                    </a:cubicBezTo>
                    <a:cubicBezTo>
                      <a:pt x="16" y="32"/>
                      <a:pt x="12" y="37"/>
                      <a:pt x="8" y="34"/>
                    </a:cubicBezTo>
                    <a:cubicBezTo>
                      <a:pt x="11" y="33"/>
                      <a:pt x="7" y="30"/>
                      <a:pt x="7" y="29"/>
                    </a:cubicBezTo>
                    <a:cubicBezTo>
                      <a:pt x="9" y="30"/>
                      <a:pt x="14" y="30"/>
                      <a:pt x="16" y="29"/>
                    </a:cubicBezTo>
                    <a:cubicBezTo>
                      <a:pt x="14" y="28"/>
                      <a:pt x="17" y="26"/>
                      <a:pt x="17" y="24"/>
                    </a:cubicBezTo>
                    <a:cubicBezTo>
                      <a:pt x="14" y="29"/>
                      <a:pt x="15" y="21"/>
                      <a:pt x="11" y="24"/>
                    </a:cubicBezTo>
                    <a:cubicBezTo>
                      <a:pt x="8" y="24"/>
                      <a:pt x="6" y="20"/>
                      <a:pt x="8" y="18"/>
                    </a:cubicBezTo>
                    <a:cubicBezTo>
                      <a:pt x="11" y="19"/>
                      <a:pt x="10" y="20"/>
                      <a:pt x="10" y="21"/>
                    </a:cubicBezTo>
                    <a:cubicBezTo>
                      <a:pt x="15" y="22"/>
                      <a:pt x="13" y="18"/>
                      <a:pt x="17" y="18"/>
                    </a:cubicBezTo>
                    <a:cubicBezTo>
                      <a:pt x="11" y="14"/>
                      <a:pt x="12" y="0"/>
                      <a:pt x="2" y="4"/>
                    </a:cubicBezTo>
                    <a:cubicBezTo>
                      <a:pt x="0" y="5"/>
                      <a:pt x="2" y="6"/>
                      <a:pt x="2" y="8"/>
                    </a:cubicBezTo>
                    <a:cubicBezTo>
                      <a:pt x="5" y="4"/>
                      <a:pt x="8" y="8"/>
                      <a:pt x="9" y="9"/>
                    </a:cubicBezTo>
                    <a:cubicBezTo>
                      <a:pt x="8" y="10"/>
                      <a:pt x="11" y="14"/>
                      <a:pt x="7" y="13"/>
                    </a:cubicBezTo>
                    <a:cubicBezTo>
                      <a:pt x="4" y="10"/>
                      <a:pt x="4" y="10"/>
                      <a:pt x="4" y="10"/>
                    </a:cubicBezTo>
                    <a:cubicBezTo>
                      <a:pt x="1" y="19"/>
                      <a:pt x="2" y="31"/>
                      <a:pt x="3" y="42"/>
                    </a:cubicBezTo>
                    <a:cubicBezTo>
                      <a:pt x="3" y="37"/>
                      <a:pt x="3" y="37"/>
                      <a:pt x="3" y="37"/>
                    </a:cubicBezTo>
                    <a:cubicBezTo>
                      <a:pt x="6" y="38"/>
                      <a:pt x="6" y="40"/>
                      <a:pt x="7" y="42"/>
                    </a:cubicBezTo>
                    <a:cubicBezTo>
                      <a:pt x="14" y="40"/>
                      <a:pt x="14" y="40"/>
                      <a:pt x="14" y="40"/>
                    </a:cubicBezTo>
                    <a:cubicBezTo>
                      <a:pt x="13" y="41"/>
                      <a:pt x="14" y="43"/>
                      <a:pt x="12" y="42"/>
                    </a:cubicBezTo>
                    <a:cubicBezTo>
                      <a:pt x="14" y="44"/>
                      <a:pt x="16" y="44"/>
                      <a:pt x="18" y="43"/>
                    </a:cubicBezTo>
                    <a:cubicBezTo>
                      <a:pt x="20" y="46"/>
                      <a:pt x="17" y="47"/>
                      <a:pt x="21" y="50"/>
                    </a:cubicBezTo>
                    <a:cubicBezTo>
                      <a:pt x="27" y="44"/>
                      <a:pt x="17" y="45"/>
                      <a:pt x="22" y="38"/>
                    </a:cubicBezTo>
                    <a:lnTo>
                      <a:pt x="13" y="36"/>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6" name="Freeform 772">
                <a:extLst>
                  <a:ext uri="{FF2B5EF4-FFF2-40B4-BE49-F238E27FC236}">
                    <a16:creationId xmlns:a16="http://schemas.microsoft.com/office/drawing/2014/main" xmlns="" id="{DD510EE2-57E7-4B5F-BC4F-DB25E89C2249}"/>
                  </a:ext>
                </a:extLst>
              </p:cNvPr>
              <p:cNvSpPr/>
              <p:nvPr/>
            </p:nvSpPr>
            <p:spPr>
              <a:xfrm>
                <a:off x="3577" y="3020"/>
                <a:ext cx="3" cy="2"/>
              </a:xfrm>
              <a:custGeom>
                <a:avLst/>
                <a:gdLst/>
                <a:ahLst/>
                <a:cxnLst>
                  <a:cxn ang="0">
                    <a:pos x="3" y="2"/>
                  </a:cxn>
                  <a:cxn ang="0">
                    <a:pos x="0" y="0"/>
                  </a:cxn>
                  <a:cxn ang="0">
                    <a:pos x="1" y="2"/>
                  </a:cxn>
                  <a:cxn ang="0">
                    <a:pos x="3" y="2"/>
                  </a:cxn>
                </a:cxnLst>
                <a:rect l="0" t="0" r="0" b="0"/>
                <a:pathLst>
                  <a:path w="3" h="2">
                    <a:moveTo>
                      <a:pt x="3" y="2"/>
                    </a:moveTo>
                    <a:lnTo>
                      <a:pt x="0" y="0"/>
                    </a:lnTo>
                    <a:lnTo>
                      <a:pt x="1" y="2"/>
                    </a:lnTo>
                    <a:lnTo>
                      <a:pt x="3"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7" name="Freeform 773">
                <a:extLst>
                  <a:ext uri="{FF2B5EF4-FFF2-40B4-BE49-F238E27FC236}">
                    <a16:creationId xmlns:a16="http://schemas.microsoft.com/office/drawing/2014/main" xmlns="" id="{838196DE-5DB8-4F4F-9BCD-276FFC0CFA45}"/>
                  </a:ext>
                </a:extLst>
              </p:cNvPr>
              <p:cNvSpPr/>
              <p:nvPr/>
            </p:nvSpPr>
            <p:spPr>
              <a:xfrm>
                <a:off x="3568" y="3017"/>
                <a:ext cx="3" cy="3"/>
              </a:xfrm>
              <a:custGeom>
                <a:avLst/>
                <a:gdLst/>
                <a:ahLst/>
                <a:cxnLst>
                  <a:cxn ang="0">
                    <a:pos x="0" y="2"/>
                  </a:cxn>
                  <a:cxn ang="0">
                    <a:pos x="2" y="3"/>
                  </a:cxn>
                  <a:cxn ang="0">
                    <a:pos x="0" y="2"/>
                  </a:cxn>
                </a:cxnLst>
                <a:rect l="0" t="0" r="0" b="0"/>
                <a:pathLst>
                  <a:path w="4" h="3">
                    <a:moveTo>
                      <a:pt x="0" y="2"/>
                    </a:moveTo>
                    <a:cubicBezTo>
                      <a:pt x="3" y="3"/>
                      <a:pt x="3" y="3"/>
                      <a:pt x="3" y="3"/>
                    </a:cubicBezTo>
                    <a:cubicBezTo>
                      <a:pt x="4" y="0"/>
                      <a:pt x="2" y="0"/>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8" name="Freeform 774">
                <a:extLst>
                  <a:ext uri="{FF2B5EF4-FFF2-40B4-BE49-F238E27FC236}">
                    <a16:creationId xmlns:a16="http://schemas.microsoft.com/office/drawing/2014/main" xmlns="" id="{836761ED-2311-42EF-85DC-91DD7290698A}"/>
                  </a:ext>
                </a:extLst>
              </p:cNvPr>
              <p:cNvSpPr/>
              <p:nvPr/>
            </p:nvSpPr>
            <p:spPr>
              <a:xfrm>
                <a:off x="3579" y="2989"/>
                <a:ext cx="2" cy="2"/>
              </a:xfrm>
              <a:custGeom>
                <a:avLst/>
                <a:gdLst/>
                <a:ahLst/>
                <a:cxnLst>
                  <a:cxn ang="0">
                    <a:pos x="2" y="2"/>
                  </a:cxn>
                  <a:cxn ang="0">
                    <a:pos x="1" y="0"/>
                  </a:cxn>
                  <a:cxn ang="0">
                    <a:pos x="0" y="1"/>
                  </a:cxn>
                  <a:cxn ang="0">
                    <a:pos x="2" y="2"/>
                  </a:cxn>
                </a:cxnLst>
                <a:rect l="0" t="0" r="0" b="0"/>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699" name="Freeform 775">
                <a:extLst>
                  <a:ext uri="{FF2B5EF4-FFF2-40B4-BE49-F238E27FC236}">
                    <a16:creationId xmlns:a16="http://schemas.microsoft.com/office/drawing/2014/main" xmlns="" id="{887C559D-43C7-474E-AA62-24C438A9D6BD}"/>
                  </a:ext>
                </a:extLst>
              </p:cNvPr>
              <p:cNvSpPr/>
              <p:nvPr/>
            </p:nvSpPr>
            <p:spPr>
              <a:xfrm>
                <a:off x="3567" y="2971"/>
                <a:ext cx="11" cy="13"/>
              </a:xfrm>
              <a:custGeom>
                <a:avLst/>
                <a:gdLst/>
                <a:ahLst/>
                <a:cxnLst>
                  <a:cxn ang="0">
                    <a:pos x="0" y="0"/>
                  </a:cxn>
                  <a:cxn ang="0">
                    <a:pos x="0" y="10"/>
                  </a:cxn>
                  <a:cxn ang="0">
                    <a:pos x="10" y="10"/>
                  </a:cxn>
                  <a:cxn ang="0">
                    <a:pos x="4" y="6"/>
                  </a:cxn>
                  <a:cxn ang="0">
                    <a:pos x="4" y="0"/>
                  </a:cxn>
                  <a:cxn ang="0">
                    <a:pos x="0" y="0"/>
                  </a:cxn>
                </a:cxnLst>
                <a:rect l="0" t="0" r="0" b="0"/>
                <a:pathLst>
                  <a:path w="13" h="15">
                    <a:moveTo>
                      <a:pt x="0" y="0"/>
                    </a:moveTo>
                    <a:cubicBezTo>
                      <a:pt x="1" y="4"/>
                      <a:pt x="4" y="7"/>
                      <a:pt x="0" y="12"/>
                    </a:cubicBezTo>
                    <a:cubicBezTo>
                      <a:pt x="4" y="15"/>
                      <a:pt x="8" y="11"/>
                      <a:pt x="12" y="12"/>
                    </a:cubicBezTo>
                    <a:cubicBezTo>
                      <a:pt x="13" y="10"/>
                      <a:pt x="6" y="10"/>
                      <a:pt x="5" y="7"/>
                    </a:cubicBezTo>
                    <a:cubicBezTo>
                      <a:pt x="8" y="6"/>
                      <a:pt x="4" y="3"/>
                      <a:pt x="5" y="0"/>
                    </a:cubicBezTo>
                    <a:cubicBezTo>
                      <a:pt x="3" y="0"/>
                      <a:pt x="2"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0" name="Freeform 776">
                <a:extLst>
                  <a:ext uri="{FF2B5EF4-FFF2-40B4-BE49-F238E27FC236}">
                    <a16:creationId xmlns:a16="http://schemas.microsoft.com/office/drawing/2014/main" xmlns="" id="{13192F3B-1C57-43DD-A047-DA6A33B44D92}"/>
                  </a:ext>
                </a:extLst>
              </p:cNvPr>
              <p:cNvSpPr/>
              <p:nvPr/>
            </p:nvSpPr>
            <p:spPr>
              <a:xfrm>
                <a:off x="3569" y="2872"/>
                <a:ext cx="19" cy="103"/>
              </a:xfrm>
              <a:custGeom>
                <a:avLst/>
                <a:gdLst/>
                <a:ahLst/>
                <a:cxnLst>
                  <a:cxn ang="0">
                    <a:pos x="10" y="84"/>
                  </a:cxn>
                  <a:cxn ang="0">
                    <a:pos x="9" y="79"/>
                  </a:cxn>
                  <a:cxn ang="0">
                    <a:pos x="12" y="82"/>
                  </a:cxn>
                  <a:cxn ang="0">
                    <a:pos x="13" y="77"/>
                  </a:cxn>
                  <a:cxn ang="0">
                    <a:pos x="12" y="77"/>
                  </a:cxn>
                  <a:cxn ang="0">
                    <a:pos x="11" y="68"/>
                  </a:cxn>
                  <a:cxn ang="0">
                    <a:pos x="6" y="66"/>
                  </a:cxn>
                  <a:cxn ang="0">
                    <a:pos x="13" y="60"/>
                  </a:cxn>
                  <a:cxn ang="0">
                    <a:pos x="4" y="62"/>
                  </a:cxn>
                  <a:cxn ang="0">
                    <a:pos x="7" y="51"/>
                  </a:cxn>
                  <a:cxn ang="0">
                    <a:pos x="8" y="53"/>
                  </a:cxn>
                  <a:cxn ang="0">
                    <a:pos x="8" y="48"/>
                  </a:cxn>
                  <a:cxn ang="0">
                    <a:pos x="12" y="48"/>
                  </a:cxn>
                  <a:cxn ang="0">
                    <a:pos x="12" y="39"/>
                  </a:cxn>
                  <a:cxn ang="0">
                    <a:pos x="14" y="40"/>
                  </a:cxn>
                  <a:cxn ang="0">
                    <a:pos x="11" y="24"/>
                  </a:cxn>
                  <a:cxn ang="0">
                    <a:pos x="14" y="22"/>
                  </a:cxn>
                  <a:cxn ang="0">
                    <a:pos x="6" y="23"/>
                  </a:cxn>
                  <a:cxn ang="0">
                    <a:pos x="6" y="17"/>
                  </a:cxn>
                  <a:cxn ang="0">
                    <a:pos x="12" y="19"/>
                  </a:cxn>
                  <a:cxn ang="0">
                    <a:pos x="9" y="14"/>
                  </a:cxn>
                  <a:cxn ang="0">
                    <a:pos x="14" y="12"/>
                  </a:cxn>
                  <a:cxn ang="0">
                    <a:pos x="6" y="5"/>
                  </a:cxn>
                  <a:cxn ang="0">
                    <a:pos x="8" y="0"/>
                  </a:cxn>
                  <a:cxn ang="0">
                    <a:pos x="0" y="4"/>
                  </a:cxn>
                  <a:cxn ang="0">
                    <a:pos x="1" y="26"/>
                  </a:cxn>
                  <a:cxn ang="0">
                    <a:pos x="6" y="32"/>
                  </a:cxn>
                  <a:cxn ang="0">
                    <a:pos x="0" y="33"/>
                  </a:cxn>
                  <a:cxn ang="0">
                    <a:pos x="6" y="33"/>
                  </a:cxn>
                  <a:cxn ang="0">
                    <a:pos x="1" y="37"/>
                  </a:cxn>
                  <a:cxn ang="0">
                    <a:pos x="6" y="39"/>
                  </a:cxn>
                  <a:cxn ang="0">
                    <a:pos x="0" y="41"/>
                  </a:cxn>
                  <a:cxn ang="0">
                    <a:pos x="1" y="77"/>
                  </a:cxn>
                  <a:cxn ang="0">
                    <a:pos x="6" y="77"/>
                  </a:cxn>
                  <a:cxn ang="0">
                    <a:pos x="6" y="90"/>
                  </a:cxn>
                  <a:cxn ang="0">
                    <a:pos x="8" y="92"/>
                  </a:cxn>
                  <a:cxn ang="0">
                    <a:pos x="0" y="92"/>
                  </a:cxn>
                  <a:cxn ang="0">
                    <a:pos x="1" y="96"/>
                  </a:cxn>
                  <a:cxn ang="0">
                    <a:pos x="3" y="94"/>
                  </a:cxn>
                  <a:cxn ang="0">
                    <a:pos x="1" y="98"/>
                  </a:cxn>
                  <a:cxn ang="0">
                    <a:pos x="11" y="96"/>
                  </a:cxn>
                  <a:cxn ang="0">
                    <a:pos x="15" y="84"/>
                  </a:cxn>
                  <a:cxn ang="0">
                    <a:pos x="10" y="84"/>
                  </a:cxn>
                </a:cxnLst>
                <a:rect l="0" t="0" r="0" b="0"/>
                <a:pathLst>
                  <a:path w="22" h="119">
                    <a:moveTo>
                      <a:pt x="12" y="98"/>
                    </a:moveTo>
                    <a:cubicBezTo>
                      <a:pt x="12" y="96"/>
                      <a:pt x="9" y="93"/>
                      <a:pt x="11" y="92"/>
                    </a:cubicBezTo>
                    <a:cubicBezTo>
                      <a:pt x="14" y="92"/>
                      <a:pt x="14" y="93"/>
                      <a:pt x="14" y="95"/>
                    </a:cubicBezTo>
                    <a:cubicBezTo>
                      <a:pt x="19" y="94"/>
                      <a:pt x="13" y="92"/>
                      <a:pt x="16" y="90"/>
                    </a:cubicBezTo>
                    <a:cubicBezTo>
                      <a:pt x="16" y="90"/>
                      <a:pt x="15" y="91"/>
                      <a:pt x="14" y="90"/>
                    </a:cubicBezTo>
                    <a:cubicBezTo>
                      <a:pt x="15" y="84"/>
                      <a:pt x="10" y="87"/>
                      <a:pt x="13" y="79"/>
                    </a:cubicBezTo>
                    <a:cubicBezTo>
                      <a:pt x="11" y="78"/>
                      <a:pt x="11" y="77"/>
                      <a:pt x="8" y="77"/>
                    </a:cubicBezTo>
                    <a:cubicBezTo>
                      <a:pt x="12" y="73"/>
                      <a:pt x="12" y="75"/>
                      <a:pt x="16" y="70"/>
                    </a:cubicBezTo>
                    <a:cubicBezTo>
                      <a:pt x="14" y="70"/>
                      <a:pt x="9" y="72"/>
                      <a:pt x="5" y="72"/>
                    </a:cubicBezTo>
                    <a:cubicBezTo>
                      <a:pt x="11" y="65"/>
                      <a:pt x="4" y="64"/>
                      <a:pt x="9" y="60"/>
                    </a:cubicBezTo>
                    <a:cubicBezTo>
                      <a:pt x="9" y="60"/>
                      <a:pt x="10" y="61"/>
                      <a:pt x="10" y="62"/>
                    </a:cubicBezTo>
                    <a:cubicBezTo>
                      <a:pt x="16" y="62"/>
                      <a:pt x="8" y="58"/>
                      <a:pt x="10" y="56"/>
                    </a:cubicBezTo>
                    <a:cubicBezTo>
                      <a:pt x="15" y="56"/>
                      <a:pt x="15" y="56"/>
                      <a:pt x="15" y="56"/>
                    </a:cubicBezTo>
                    <a:cubicBezTo>
                      <a:pt x="14" y="53"/>
                      <a:pt x="11" y="49"/>
                      <a:pt x="15" y="46"/>
                    </a:cubicBezTo>
                    <a:cubicBezTo>
                      <a:pt x="17" y="47"/>
                      <a:pt x="17" y="47"/>
                      <a:pt x="17" y="47"/>
                    </a:cubicBezTo>
                    <a:cubicBezTo>
                      <a:pt x="13" y="41"/>
                      <a:pt x="15" y="34"/>
                      <a:pt x="13" y="28"/>
                    </a:cubicBezTo>
                    <a:cubicBezTo>
                      <a:pt x="17" y="26"/>
                      <a:pt x="17" y="26"/>
                      <a:pt x="17" y="26"/>
                    </a:cubicBezTo>
                    <a:cubicBezTo>
                      <a:pt x="13" y="18"/>
                      <a:pt x="15" y="33"/>
                      <a:pt x="7" y="27"/>
                    </a:cubicBezTo>
                    <a:cubicBezTo>
                      <a:pt x="17" y="27"/>
                      <a:pt x="4" y="24"/>
                      <a:pt x="8" y="20"/>
                    </a:cubicBezTo>
                    <a:cubicBezTo>
                      <a:pt x="12" y="18"/>
                      <a:pt x="10" y="24"/>
                      <a:pt x="14" y="22"/>
                    </a:cubicBezTo>
                    <a:cubicBezTo>
                      <a:pt x="9" y="21"/>
                      <a:pt x="13" y="19"/>
                      <a:pt x="11" y="17"/>
                    </a:cubicBezTo>
                    <a:cubicBezTo>
                      <a:pt x="16" y="18"/>
                      <a:pt x="12" y="13"/>
                      <a:pt x="17" y="14"/>
                    </a:cubicBezTo>
                    <a:cubicBezTo>
                      <a:pt x="8" y="6"/>
                      <a:pt x="8" y="6"/>
                      <a:pt x="8" y="6"/>
                    </a:cubicBezTo>
                    <a:cubicBezTo>
                      <a:pt x="11" y="5"/>
                      <a:pt x="11" y="3"/>
                      <a:pt x="10" y="1"/>
                    </a:cubicBezTo>
                    <a:cubicBezTo>
                      <a:pt x="10" y="5"/>
                      <a:pt x="3" y="0"/>
                      <a:pt x="1" y="5"/>
                    </a:cubicBezTo>
                    <a:cubicBezTo>
                      <a:pt x="3" y="12"/>
                      <a:pt x="5" y="23"/>
                      <a:pt x="2" y="31"/>
                    </a:cubicBezTo>
                    <a:cubicBezTo>
                      <a:pt x="9" y="32"/>
                      <a:pt x="2" y="37"/>
                      <a:pt x="7" y="38"/>
                    </a:cubicBezTo>
                    <a:cubicBezTo>
                      <a:pt x="1" y="39"/>
                      <a:pt x="1" y="39"/>
                      <a:pt x="1" y="39"/>
                    </a:cubicBezTo>
                    <a:cubicBezTo>
                      <a:pt x="3" y="45"/>
                      <a:pt x="5" y="38"/>
                      <a:pt x="7" y="39"/>
                    </a:cubicBezTo>
                    <a:cubicBezTo>
                      <a:pt x="8" y="42"/>
                      <a:pt x="4" y="43"/>
                      <a:pt x="2" y="43"/>
                    </a:cubicBezTo>
                    <a:cubicBezTo>
                      <a:pt x="1" y="47"/>
                      <a:pt x="4" y="44"/>
                      <a:pt x="7" y="46"/>
                    </a:cubicBezTo>
                    <a:cubicBezTo>
                      <a:pt x="0" y="48"/>
                      <a:pt x="0" y="48"/>
                      <a:pt x="0" y="48"/>
                    </a:cubicBezTo>
                    <a:cubicBezTo>
                      <a:pt x="2" y="60"/>
                      <a:pt x="7" y="77"/>
                      <a:pt x="2" y="90"/>
                    </a:cubicBezTo>
                    <a:cubicBezTo>
                      <a:pt x="7" y="89"/>
                      <a:pt x="7" y="89"/>
                      <a:pt x="7" y="89"/>
                    </a:cubicBezTo>
                    <a:cubicBezTo>
                      <a:pt x="4" y="96"/>
                      <a:pt x="16" y="100"/>
                      <a:pt x="7" y="105"/>
                    </a:cubicBezTo>
                    <a:cubicBezTo>
                      <a:pt x="10" y="107"/>
                      <a:pt x="10" y="107"/>
                      <a:pt x="10" y="107"/>
                    </a:cubicBezTo>
                    <a:cubicBezTo>
                      <a:pt x="8" y="106"/>
                      <a:pt x="4" y="108"/>
                      <a:pt x="1" y="107"/>
                    </a:cubicBezTo>
                    <a:cubicBezTo>
                      <a:pt x="2" y="108"/>
                      <a:pt x="0" y="110"/>
                      <a:pt x="2" y="112"/>
                    </a:cubicBezTo>
                    <a:cubicBezTo>
                      <a:pt x="4" y="109"/>
                      <a:pt x="4" y="109"/>
                      <a:pt x="4" y="109"/>
                    </a:cubicBezTo>
                    <a:cubicBezTo>
                      <a:pt x="8" y="111"/>
                      <a:pt x="5" y="114"/>
                      <a:pt x="2" y="114"/>
                    </a:cubicBezTo>
                    <a:cubicBezTo>
                      <a:pt x="6" y="119"/>
                      <a:pt x="10" y="112"/>
                      <a:pt x="13" y="111"/>
                    </a:cubicBezTo>
                    <a:cubicBezTo>
                      <a:pt x="5" y="104"/>
                      <a:pt x="22" y="104"/>
                      <a:pt x="18" y="98"/>
                    </a:cubicBezTo>
                    <a:cubicBezTo>
                      <a:pt x="16" y="94"/>
                      <a:pt x="14" y="98"/>
                      <a:pt x="12" y="9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1" name="Freeform 777">
                <a:extLst>
                  <a:ext uri="{FF2B5EF4-FFF2-40B4-BE49-F238E27FC236}">
                    <a16:creationId xmlns:a16="http://schemas.microsoft.com/office/drawing/2014/main" xmlns="" id="{8103282B-F128-4ABC-BF03-909A77EF3578}"/>
                  </a:ext>
                </a:extLst>
              </p:cNvPr>
              <p:cNvSpPr/>
              <p:nvPr/>
            </p:nvSpPr>
            <p:spPr>
              <a:xfrm>
                <a:off x="3569" y="2964"/>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2" name="Freeform 778">
                <a:extLst>
                  <a:ext uri="{FF2B5EF4-FFF2-40B4-BE49-F238E27FC236}">
                    <a16:creationId xmlns:a16="http://schemas.microsoft.com/office/drawing/2014/main" xmlns="" id="{65C99195-EB84-4E0C-9E16-216E0116E66A}"/>
                  </a:ext>
                </a:extLst>
              </p:cNvPr>
              <p:cNvSpPr/>
              <p:nvPr/>
            </p:nvSpPr>
            <p:spPr>
              <a:xfrm>
                <a:off x="3577" y="2872"/>
                <a:ext cx="1" cy="1"/>
              </a:xfrm>
              <a:custGeom>
                <a:avLst/>
                <a:gdLst/>
                <a:ahLst/>
                <a:cxnLst>
                  <a:cxn ang="0">
                    <a:pos x="1" y="1"/>
                  </a:cxn>
                  <a:cxn ang="0">
                    <a:pos x="1" y="0"/>
                  </a:cxn>
                  <a:cxn ang="0">
                    <a:pos x="1" y="1"/>
                  </a:cxn>
                </a:cxnLst>
                <a:rect l="0" t="0" r="0" b="0"/>
                <a:pathLst>
                  <a:path w="1" h="2">
                    <a:moveTo>
                      <a:pt x="1" y="2"/>
                    </a:moveTo>
                    <a:cubicBezTo>
                      <a:pt x="1" y="0"/>
                      <a:pt x="1" y="0"/>
                      <a:pt x="1" y="0"/>
                    </a:cubicBezTo>
                    <a:cubicBezTo>
                      <a:pt x="0" y="0"/>
                      <a:pt x="0" y="1"/>
                      <a:pt x="1"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3" name="Rectangle 779">
                <a:extLst>
                  <a:ext uri="{FF2B5EF4-FFF2-40B4-BE49-F238E27FC236}">
                    <a16:creationId xmlns:a16="http://schemas.microsoft.com/office/drawing/2014/main" xmlns="" id="{CECFE744-EAFB-4AF7-A8F5-86BC632D3FB1}"/>
                  </a:ext>
                </a:extLst>
              </p:cNvPr>
              <p:cNvSpPr/>
              <p:nvPr/>
            </p:nvSpPr>
            <p:spPr>
              <a:xfrm>
                <a:off x="3571" y="2971"/>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704" name="Freeform 780">
                <a:extLst>
                  <a:ext uri="{FF2B5EF4-FFF2-40B4-BE49-F238E27FC236}">
                    <a16:creationId xmlns:a16="http://schemas.microsoft.com/office/drawing/2014/main" xmlns="" id="{4C15D157-44A4-4E30-897B-9474D5FE7893}"/>
                  </a:ext>
                </a:extLst>
              </p:cNvPr>
              <p:cNvSpPr/>
              <p:nvPr/>
            </p:nvSpPr>
            <p:spPr>
              <a:xfrm>
                <a:off x="3579" y="2972"/>
                <a:ext cx="2" cy="2"/>
              </a:xfrm>
              <a:custGeom>
                <a:avLst/>
                <a:gdLst/>
                <a:ahLst/>
                <a:cxnLst>
                  <a:cxn ang="0">
                    <a:pos x="2" y="2"/>
                  </a:cxn>
                  <a:cxn ang="0">
                    <a:pos x="2" y="0"/>
                  </a:cxn>
                  <a:cxn ang="0">
                    <a:pos x="0" y="0"/>
                  </a:cxn>
                  <a:cxn ang="0">
                    <a:pos x="2" y="2"/>
                  </a:cxn>
                </a:cxnLst>
                <a:rect l="0" t="0" r="0" b="0"/>
                <a:pathLst>
                  <a:path w="2" h="2">
                    <a:moveTo>
                      <a:pt x="2" y="2"/>
                    </a:moveTo>
                    <a:lnTo>
                      <a:pt x="2" y="0"/>
                    </a:lnTo>
                    <a:lnTo>
                      <a:pt x="0" y="0"/>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5" name="Freeform 781">
                <a:extLst>
                  <a:ext uri="{FF2B5EF4-FFF2-40B4-BE49-F238E27FC236}">
                    <a16:creationId xmlns:a16="http://schemas.microsoft.com/office/drawing/2014/main" xmlns="" id="{6F581EE3-E25F-4DFA-97FF-383C6D578059}"/>
                  </a:ext>
                </a:extLst>
              </p:cNvPr>
              <p:cNvSpPr/>
              <p:nvPr/>
            </p:nvSpPr>
            <p:spPr>
              <a:xfrm>
                <a:off x="3581" y="2858"/>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6" name="Freeform 782">
                <a:extLst>
                  <a:ext uri="{FF2B5EF4-FFF2-40B4-BE49-F238E27FC236}">
                    <a16:creationId xmlns:a16="http://schemas.microsoft.com/office/drawing/2014/main" xmlns="" id="{676A9343-878D-4A76-9ED7-B5D8F904B18C}"/>
                  </a:ext>
                </a:extLst>
              </p:cNvPr>
              <p:cNvSpPr/>
              <p:nvPr/>
            </p:nvSpPr>
            <p:spPr>
              <a:xfrm>
                <a:off x="3583" y="2815"/>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7" name="Freeform 783">
                <a:extLst>
                  <a:ext uri="{FF2B5EF4-FFF2-40B4-BE49-F238E27FC236}">
                    <a16:creationId xmlns:a16="http://schemas.microsoft.com/office/drawing/2014/main" xmlns="" id="{F3E6B7A2-22D7-463F-85A2-7CF59F642A5F}"/>
                  </a:ext>
                </a:extLst>
              </p:cNvPr>
              <p:cNvSpPr/>
              <p:nvPr/>
            </p:nvSpPr>
            <p:spPr>
              <a:xfrm>
                <a:off x="3557" y="2696"/>
                <a:ext cx="30" cy="175"/>
              </a:xfrm>
              <a:custGeom>
                <a:avLst/>
                <a:gdLst/>
                <a:ahLst/>
                <a:cxnLst>
                  <a:cxn ang="0">
                    <a:pos x="15" y="6"/>
                  </a:cxn>
                  <a:cxn ang="0">
                    <a:pos x="8" y="3"/>
                  </a:cxn>
                  <a:cxn ang="0">
                    <a:pos x="6" y="9"/>
                  </a:cxn>
                  <a:cxn ang="0">
                    <a:pos x="9" y="18"/>
                  </a:cxn>
                  <a:cxn ang="0">
                    <a:pos x="10" y="38"/>
                  </a:cxn>
                  <a:cxn ang="0">
                    <a:pos x="8" y="50"/>
                  </a:cxn>
                  <a:cxn ang="0">
                    <a:pos x="15" y="68"/>
                  </a:cxn>
                  <a:cxn ang="0">
                    <a:pos x="13" y="71"/>
                  </a:cxn>
                  <a:cxn ang="0">
                    <a:pos x="11" y="81"/>
                  </a:cxn>
                  <a:cxn ang="0">
                    <a:pos x="20" y="84"/>
                  </a:cxn>
                  <a:cxn ang="0">
                    <a:pos x="21" y="93"/>
                  </a:cxn>
                  <a:cxn ang="0">
                    <a:pos x="17" y="100"/>
                  </a:cxn>
                  <a:cxn ang="0">
                    <a:pos x="17" y="112"/>
                  </a:cxn>
                  <a:cxn ang="0">
                    <a:pos x="15" y="124"/>
                  </a:cxn>
                  <a:cxn ang="0">
                    <a:pos x="18" y="133"/>
                  </a:cxn>
                  <a:cxn ang="0">
                    <a:pos x="22" y="140"/>
                  </a:cxn>
                  <a:cxn ang="0">
                    <a:pos x="17" y="143"/>
                  </a:cxn>
                  <a:cxn ang="0">
                    <a:pos x="19" y="150"/>
                  </a:cxn>
                  <a:cxn ang="0">
                    <a:pos x="17" y="174"/>
                  </a:cxn>
                  <a:cxn ang="0">
                    <a:pos x="19" y="162"/>
                  </a:cxn>
                  <a:cxn ang="0">
                    <a:pos x="16" y="159"/>
                  </a:cxn>
                  <a:cxn ang="0">
                    <a:pos x="27" y="156"/>
                  </a:cxn>
                  <a:cxn ang="0">
                    <a:pos x="28" y="153"/>
                  </a:cxn>
                  <a:cxn ang="0">
                    <a:pos x="26" y="144"/>
                  </a:cxn>
                  <a:cxn ang="0">
                    <a:pos x="28" y="137"/>
                  </a:cxn>
                  <a:cxn ang="0">
                    <a:pos x="28" y="126"/>
                  </a:cxn>
                  <a:cxn ang="0">
                    <a:pos x="25" y="117"/>
                  </a:cxn>
                  <a:cxn ang="0">
                    <a:pos x="27" y="117"/>
                  </a:cxn>
                  <a:cxn ang="0">
                    <a:pos x="27" y="114"/>
                  </a:cxn>
                  <a:cxn ang="0">
                    <a:pos x="25" y="106"/>
                  </a:cxn>
                  <a:cxn ang="0">
                    <a:pos x="22" y="99"/>
                  </a:cxn>
                  <a:cxn ang="0">
                    <a:pos x="27" y="96"/>
                  </a:cxn>
                  <a:cxn ang="0">
                    <a:pos x="27" y="87"/>
                  </a:cxn>
                  <a:cxn ang="0">
                    <a:pos x="22" y="82"/>
                  </a:cxn>
                  <a:cxn ang="0">
                    <a:pos x="20" y="71"/>
                  </a:cxn>
                  <a:cxn ang="0">
                    <a:pos x="18" y="55"/>
                  </a:cxn>
                  <a:cxn ang="0">
                    <a:pos x="19" y="50"/>
                  </a:cxn>
                  <a:cxn ang="0">
                    <a:pos x="17" y="32"/>
                  </a:cxn>
                  <a:cxn ang="0">
                    <a:pos x="12" y="39"/>
                  </a:cxn>
                  <a:cxn ang="0">
                    <a:pos x="20" y="31"/>
                  </a:cxn>
                </a:cxnLst>
                <a:rect l="0" t="0" r="0" b="0"/>
                <a:pathLst>
                  <a:path w="34" h="203">
                    <a:moveTo>
                      <a:pt x="24" y="17"/>
                    </a:moveTo>
                    <a:cubicBezTo>
                      <a:pt x="22" y="14"/>
                      <a:pt x="21" y="10"/>
                      <a:pt x="17" y="7"/>
                    </a:cubicBezTo>
                    <a:cubicBezTo>
                      <a:pt x="19" y="8"/>
                      <a:pt x="19" y="8"/>
                      <a:pt x="19" y="8"/>
                    </a:cubicBezTo>
                    <a:cubicBezTo>
                      <a:pt x="18" y="6"/>
                      <a:pt x="14" y="0"/>
                      <a:pt x="10" y="4"/>
                    </a:cubicBezTo>
                    <a:cubicBezTo>
                      <a:pt x="12" y="5"/>
                      <a:pt x="12" y="5"/>
                      <a:pt x="12" y="5"/>
                    </a:cubicBezTo>
                    <a:cubicBezTo>
                      <a:pt x="16" y="9"/>
                      <a:pt x="8" y="8"/>
                      <a:pt x="7" y="11"/>
                    </a:cubicBezTo>
                    <a:cubicBezTo>
                      <a:pt x="8" y="15"/>
                      <a:pt x="17" y="17"/>
                      <a:pt x="15" y="21"/>
                    </a:cubicBezTo>
                    <a:cubicBezTo>
                      <a:pt x="15" y="22"/>
                      <a:pt x="13" y="22"/>
                      <a:pt x="11" y="22"/>
                    </a:cubicBezTo>
                    <a:cubicBezTo>
                      <a:pt x="10" y="25"/>
                      <a:pt x="17" y="26"/>
                      <a:pt x="18" y="29"/>
                    </a:cubicBezTo>
                    <a:cubicBezTo>
                      <a:pt x="0" y="30"/>
                      <a:pt x="23" y="39"/>
                      <a:pt x="12" y="45"/>
                    </a:cubicBezTo>
                    <a:cubicBezTo>
                      <a:pt x="13" y="48"/>
                      <a:pt x="12" y="52"/>
                      <a:pt x="15" y="56"/>
                    </a:cubicBezTo>
                    <a:cubicBezTo>
                      <a:pt x="11" y="54"/>
                      <a:pt x="15" y="60"/>
                      <a:pt x="10" y="59"/>
                    </a:cubicBezTo>
                    <a:cubicBezTo>
                      <a:pt x="20" y="60"/>
                      <a:pt x="6" y="71"/>
                      <a:pt x="19" y="72"/>
                    </a:cubicBezTo>
                    <a:cubicBezTo>
                      <a:pt x="15" y="77"/>
                      <a:pt x="20" y="72"/>
                      <a:pt x="17" y="79"/>
                    </a:cubicBezTo>
                    <a:cubicBezTo>
                      <a:pt x="15" y="79"/>
                      <a:pt x="15" y="77"/>
                      <a:pt x="15" y="77"/>
                    </a:cubicBezTo>
                    <a:cubicBezTo>
                      <a:pt x="12" y="80"/>
                      <a:pt x="20" y="81"/>
                      <a:pt x="15" y="83"/>
                    </a:cubicBezTo>
                    <a:cubicBezTo>
                      <a:pt x="14" y="88"/>
                      <a:pt x="18" y="84"/>
                      <a:pt x="22" y="87"/>
                    </a:cubicBezTo>
                    <a:cubicBezTo>
                      <a:pt x="20" y="92"/>
                      <a:pt x="18" y="91"/>
                      <a:pt x="13" y="94"/>
                    </a:cubicBezTo>
                    <a:cubicBezTo>
                      <a:pt x="19" y="94"/>
                      <a:pt x="16" y="98"/>
                      <a:pt x="20" y="100"/>
                    </a:cubicBezTo>
                    <a:cubicBezTo>
                      <a:pt x="20" y="100"/>
                      <a:pt x="21" y="96"/>
                      <a:pt x="23" y="98"/>
                    </a:cubicBezTo>
                    <a:cubicBezTo>
                      <a:pt x="23" y="105"/>
                      <a:pt x="28" y="103"/>
                      <a:pt x="29" y="109"/>
                    </a:cubicBezTo>
                    <a:cubicBezTo>
                      <a:pt x="23" y="112"/>
                      <a:pt x="29" y="103"/>
                      <a:pt x="24" y="108"/>
                    </a:cubicBezTo>
                    <a:cubicBezTo>
                      <a:pt x="21" y="105"/>
                      <a:pt x="21" y="102"/>
                      <a:pt x="16" y="100"/>
                    </a:cubicBezTo>
                    <a:cubicBezTo>
                      <a:pt x="16" y="105"/>
                      <a:pt x="17" y="111"/>
                      <a:pt x="20" y="117"/>
                    </a:cubicBezTo>
                    <a:cubicBezTo>
                      <a:pt x="19" y="120"/>
                      <a:pt x="16" y="115"/>
                      <a:pt x="16" y="117"/>
                    </a:cubicBezTo>
                    <a:cubicBezTo>
                      <a:pt x="13" y="123"/>
                      <a:pt x="23" y="126"/>
                      <a:pt x="20" y="130"/>
                    </a:cubicBezTo>
                    <a:cubicBezTo>
                      <a:pt x="16" y="129"/>
                      <a:pt x="16" y="129"/>
                      <a:pt x="16" y="129"/>
                    </a:cubicBezTo>
                    <a:cubicBezTo>
                      <a:pt x="21" y="132"/>
                      <a:pt x="16" y="139"/>
                      <a:pt x="18" y="144"/>
                    </a:cubicBezTo>
                    <a:cubicBezTo>
                      <a:pt x="20" y="143"/>
                      <a:pt x="21" y="143"/>
                      <a:pt x="22" y="143"/>
                    </a:cubicBezTo>
                    <a:cubicBezTo>
                      <a:pt x="14" y="143"/>
                      <a:pt x="27" y="150"/>
                      <a:pt x="21" y="155"/>
                    </a:cubicBezTo>
                    <a:cubicBezTo>
                      <a:pt x="26" y="155"/>
                      <a:pt x="30" y="159"/>
                      <a:pt x="30" y="163"/>
                    </a:cubicBezTo>
                    <a:cubicBezTo>
                      <a:pt x="29" y="164"/>
                      <a:pt x="26" y="163"/>
                      <a:pt x="25" y="163"/>
                    </a:cubicBezTo>
                    <a:cubicBezTo>
                      <a:pt x="28" y="158"/>
                      <a:pt x="19" y="159"/>
                      <a:pt x="16" y="155"/>
                    </a:cubicBezTo>
                    <a:cubicBezTo>
                      <a:pt x="19" y="158"/>
                      <a:pt x="16" y="163"/>
                      <a:pt x="20" y="166"/>
                    </a:cubicBezTo>
                    <a:cubicBezTo>
                      <a:pt x="16" y="165"/>
                      <a:pt x="16" y="165"/>
                      <a:pt x="16" y="165"/>
                    </a:cubicBezTo>
                    <a:cubicBezTo>
                      <a:pt x="15" y="170"/>
                      <a:pt x="26" y="169"/>
                      <a:pt x="22" y="174"/>
                    </a:cubicBezTo>
                    <a:cubicBezTo>
                      <a:pt x="18" y="173"/>
                      <a:pt x="18" y="173"/>
                      <a:pt x="18" y="173"/>
                    </a:cubicBezTo>
                    <a:cubicBezTo>
                      <a:pt x="19" y="183"/>
                      <a:pt x="13" y="194"/>
                      <a:pt x="20" y="202"/>
                    </a:cubicBezTo>
                    <a:cubicBezTo>
                      <a:pt x="23" y="203"/>
                      <a:pt x="29" y="199"/>
                      <a:pt x="31" y="198"/>
                    </a:cubicBezTo>
                    <a:cubicBezTo>
                      <a:pt x="29" y="194"/>
                      <a:pt x="24" y="191"/>
                      <a:pt x="22" y="188"/>
                    </a:cubicBezTo>
                    <a:cubicBezTo>
                      <a:pt x="27" y="188"/>
                      <a:pt x="27" y="188"/>
                      <a:pt x="27" y="188"/>
                    </a:cubicBezTo>
                    <a:cubicBezTo>
                      <a:pt x="24" y="187"/>
                      <a:pt x="22" y="183"/>
                      <a:pt x="19" y="185"/>
                    </a:cubicBezTo>
                    <a:cubicBezTo>
                      <a:pt x="16" y="182"/>
                      <a:pt x="23" y="183"/>
                      <a:pt x="20" y="180"/>
                    </a:cubicBezTo>
                    <a:cubicBezTo>
                      <a:pt x="26" y="180"/>
                      <a:pt x="26" y="182"/>
                      <a:pt x="31" y="182"/>
                    </a:cubicBezTo>
                    <a:cubicBezTo>
                      <a:pt x="28" y="179"/>
                      <a:pt x="28" y="179"/>
                      <a:pt x="28" y="179"/>
                    </a:cubicBezTo>
                    <a:cubicBezTo>
                      <a:pt x="30" y="180"/>
                      <a:pt x="30" y="177"/>
                      <a:pt x="32" y="178"/>
                    </a:cubicBezTo>
                    <a:cubicBezTo>
                      <a:pt x="25" y="173"/>
                      <a:pt x="34" y="171"/>
                      <a:pt x="31" y="165"/>
                    </a:cubicBezTo>
                    <a:cubicBezTo>
                      <a:pt x="30" y="168"/>
                      <a:pt x="30" y="168"/>
                      <a:pt x="30" y="168"/>
                    </a:cubicBezTo>
                    <a:cubicBezTo>
                      <a:pt x="27" y="168"/>
                      <a:pt x="28" y="167"/>
                      <a:pt x="27" y="165"/>
                    </a:cubicBezTo>
                    <a:cubicBezTo>
                      <a:pt x="31" y="164"/>
                      <a:pt x="30" y="163"/>
                      <a:pt x="32" y="160"/>
                    </a:cubicBezTo>
                    <a:cubicBezTo>
                      <a:pt x="30" y="158"/>
                      <a:pt x="25" y="156"/>
                      <a:pt x="25" y="153"/>
                    </a:cubicBezTo>
                    <a:cubicBezTo>
                      <a:pt x="30" y="154"/>
                      <a:pt x="28" y="148"/>
                      <a:pt x="32" y="147"/>
                    </a:cubicBezTo>
                    <a:cubicBezTo>
                      <a:pt x="27" y="146"/>
                      <a:pt x="30" y="141"/>
                      <a:pt x="27" y="140"/>
                    </a:cubicBezTo>
                    <a:cubicBezTo>
                      <a:pt x="26" y="139"/>
                      <a:pt x="26" y="136"/>
                      <a:pt x="29" y="136"/>
                    </a:cubicBezTo>
                    <a:cubicBezTo>
                      <a:pt x="30" y="138"/>
                      <a:pt x="30" y="138"/>
                      <a:pt x="30" y="138"/>
                    </a:cubicBezTo>
                    <a:cubicBezTo>
                      <a:pt x="31" y="136"/>
                      <a:pt x="31" y="136"/>
                      <a:pt x="31" y="136"/>
                    </a:cubicBezTo>
                    <a:cubicBezTo>
                      <a:pt x="32" y="136"/>
                      <a:pt x="32" y="136"/>
                      <a:pt x="32" y="136"/>
                    </a:cubicBezTo>
                    <a:cubicBezTo>
                      <a:pt x="32" y="135"/>
                      <a:pt x="28" y="135"/>
                      <a:pt x="31" y="133"/>
                    </a:cubicBezTo>
                    <a:cubicBezTo>
                      <a:pt x="32" y="133"/>
                      <a:pt x="32" y="134"/>
                      <a:pt x="33" y="134"/>
                    </a:cubicBezTo>
                    <a:cubicBezTo>
                      <a:pt x="33" y="130"/>
                      <a:pt x="24" y="127"/>
                      <a:pt x="29" y="124"/>
                    </a:cubicBezTo>
                    <a:cubicBezTo>
                      <a:pt x="26" y="123"/>
                      <a:pt x="26" y="118"/>
                      <a:pt x="20" y="120"/>
                    </a:cubicBezTo>
                    <a:cubicBezTo>
                      <a:pt x="22" y="118"/>
                      <a:pt x="27" y="119"/>
                      <a:pt x="26" y="115"/>
                    </a:cubicBezTo>
                    <a:cubicBezTo>
                      <a:pt x="21" y="113"/>
                      <a:pt x="28" y="111"/>
                      <a:pt x="25" y="109"/>
                    </a:cubicBezTo>
                    <a:cubicBezTo>
                      <a:pt x="30" y="112"/>
                      <a:pt x="26" y="109"/>
                      <a:pt x="31" y="112"/>
                    </a:cubicBezTo>
                    <a:cubicBezTo>
                      <a:pt x="33" y="109"/>
                      <a:pt x="26" y="106"/>
                      <a:pt x="27" y="102"/>
                    </a:cubicBezTo>
                    <a:cubicBezTo>
                      <a:pt x="31" y="101"/>
                      <a:pt x="31" y="101"/>
                      <a:pt x="31" y="101"/>
                    </a:cubicBezTo>
                    <a:cubicBezTo>
                      <a:pt x="29" y="99"/>
                      <a:pt x="25" y="98"/>
                      <a:pt x="29" y="96"/>
                    </a:cubicBezTo>
                    <a:cubicBezTo>
                      <a:pt x="26" y="96"/>
                      <a:pt x="26" y="96"/>
                      <a:pt x="26" y="96"/>
                    </a:cubicBezTo>
                    <a:cubicBezTo>
                      <a:pt x="28" y="93"/>
                      <a:pt x="26" y="90"/>
                      <a:pt x="30" y="86"/>
                    </a:cubicBezTo>
                    <a:cubicBezTo>
                      <a:pt x="23" y="83"/>
                      <a:pt x="23" y="83"/>
                      <a:pt x="23" y="83"/>
                    </a:cubicBezTo>
                    <a:cubicBezTo>
                      <a:pt x="30" y="78"/>
                      <a:pt x="24" y="72"/>
                      <a:pt x="18" y="68"/>
                    </a:cubicBezTo>
                    <a:cubicBezTo>
                      <a:pt x="18" y="67"/>
                      <a:pt x="19" y="64"/>
                      <a:pt x="21" y="64"/>
                    </a:cubicBezTo>
                    <a:cubicBezTo>
                      <a:pt x="23" y="66"/>
                      <a:pt x="23" y="66"/>
                      <a:pt x="23" y="66"/>
                    </a:cubicBezTo>
                    <a:cubicBezTo>
                      <a:pt x="23" y="63"/>
                      <a:pt x="27" y="60"/>
                      <a:pt x="22" y="59"/>
                    </a:cubicBezTo>
                    <a:cubicBezTo>
                      <a:pt x="20" y="56"/>
                      <a:pt x="25" y="57"/>
                      <a:pt x="26" y="55"/>
                    </a:cubicBezTo>
                    <a:cubicBezTo>
                      <a:pt x="18" y="50"/>
                      <a:pt x="32" y="39"/>
                      <a:pt x="20" y="38"/>
                    </a:cubicBezTo>
                    <a:cubicBezTo>
                      <a:pt x="20" y="40"/>
                      <a:pt x="17" y="44"/>
                      <a:pt x="18" y="48"/>
                    </a:cubicBezTo>
                    <a:cubicBezTo>
                      <a:pt x="17" y="47"/>
                      <a:pt x="14" y="48"/>
                      <a:pt x="14" y="46"/>
                    </a:cubicBezTo>
                    <a:cubicBezTo>
                      <a:pt x="13" y="42"/>
                      <a:pt x="18" y="40"/>
                      <a:pt x="16" y="36"/>
                    </a:cubicBezTo>
                    <a:cubicBezTo>
                      <a:pt x="23" y="36"/>
                      <a:pt x="23" y="36"/>
                      <a:pt x="23" y="36"/>
                    </a:cubicBezTo>
                    <a:cubicBezTo>
                      <a:pt x="31" y="29"/>
                      <a:pt x="13" y="23"/>
                      <a:pt x="24"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8" name="Freeform 784">
                <a:extLst>
                  <a:ext uri="{FF2B5EF4-FFF2-40B4-BE49-F238E27FC236}">
                    <a16:creationId xmlns:a16="http://schemas.microsoft.com/office/drawing/2014/main" xmlns="" id="{F4978EE1-C82D-4BE8-903B-2E9C1A113F38}"/>
                  </a:ext>
                </a:extLst>
              </p:cNvPr>
              <p:cNvSpPr/>
              <p:nvPr/>
            </p:nvSpPr>
            <p:spPr>
              <a:xfrm>
                <a:off x="3578" y="2753"/>
                <a:ext cx="3" cy="3"/>
              </a:xfrm>
              <a:custGeom>
                <a:avLst/>
                <a:gdLst/>
                <a:ahLst/>
                <a:cxnLst>
                  <a:cxn ang="0">
                    <a:pos x="0" y="3"/>
                  </a:cxn>
                  <a:cxn ang="0">
                    <a:pos x="3" y="0"/>
                  </a:cxn>
                  <a:cxn ang="0">
                    <a:pos x="0" y="1"/>
                  </a:cxn>
                  <a:cxn ang="0">
                    <a:pos x="0" y="3"/>
                  </a:cxn>
                </a:cxnLst>
                <a:rect l="0" t="0" r="0" b="0"/>
                <a:pathLst>
                  <a:path w="4" h="3">
                    <a:moveTo>
                      <a:pt x="0" y="3"/>
                    </a:moveTo>
                    <a:cubicBezTo>
                      <a:pt x="4" y="0"/>
                      <a:pt x="4" y="0"/>
                      <a:pt x="4" y="0"/>
                    </a:cubicBezTo>
                    <a:cubicBezTo>
                      <a:pt x="1" y="1"/>
                      <a:pt x="1" y="1"/>
                      <a:pt x="1" y="1"/>
                    </a:cubicBezTo>
                    <a:cubicBezTo>
                      <a:pt x="1" y="1"/>
                      <a:pt x="1" y="2"/>
                      <a:pt x="0"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09" name="Freeform 785">
                <a:extLst>
                  <a:ext uri="{FF2B5EF4-FFF2-40B4-BE49-F238E27FC236}">
                    <a16:creationId xmlns:a16="http://schemas.microsoft.com/office/drawing/2014/main" xmlns="" id="{D3445A41-DAEA-4EDA-BDCA-3A7A0FAAAA42}"/>
                  </a:ext>
                </a:extLst>
              </p:cNvPr>
              <p:cNvSpPr/>
              <p:nvPr/>
            </p:nvSpPr>
            <p:spPr>
              <a:xfrm>
                <a:off x="3577" y="2753"/>
                <a:ext cx="2" cy="1"/>
              </a:xfrm>
              <a:custGeom>
                <a:avLst/>
                <a:gdLst/>
                <a:ahLst/>
                <a:cxnLst>
                  <a:cxn ang="0">
                    <a:pos x="2" y="1"/>
                  </a:cxn>
                  <a:cxn ang="0">
                    <a:pos x="0" y="0"/>
                  </a:cxn>
                  <a:cxn ang="0">
                    <a:pos x="1" y="1"/>
                  </a:cxn>
                  <a:cxn ang="0">
                    <a:pos x="2" y="1"/>
                  </a:cxn>
                </a:cxnLst>
                <a:rect l="0" t="0" r="0" b="0"/>
                <a:pathLst>
                  <a:path w="2" h="2">
                    <a:moveTo>
                      <a:pt x="2" y="2"/>
                    </a:moveTo>
                    <a:cubicBezTo>
                      <a:pt x="0" y="0"/>
                      <a:pt x="0" y="0"/>
                      <a:pt x="0" y="0"/>
                    </a:cubicBezTo>
                    <a:cubicBezTo>
                      <a:pt x="0" y="0"/>
                      <a:pt x="0" y="1"/>
                      <a:pt x="1" y="2"/>
                    </a:cubicBez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0" name="Freeform 786">
                <a:extLst>
                  <a:ext uri="{FF2B5EF4-FFF2-40B4-BE49-F238E27FC236}">
                    <a16:creationId xmlns:a16="http://schemas.microsoft.com/office/drawing/2014/main" xmlns="" id="{543804A3-423D-4123-A6DD-133202E53A5D}"/>
                  </a:ext>
                </a:extLst>
              </p:cNvPr>
              <p:cNvSpPr/>
              <p:nvPr/>
            </p:nvSpPr>
            <p:spPr>
              <a:xfrm>
                <a:off x="3575" y="2697"/>
                <a:ext cx="2" cy="3"/>
              </a:xfrm>
              <a:custGeom>
                <a:avLst/>
                <a:gdLst/>
                <a:ahLst/>
                <a:cxnLst>
                  <a:cxn ang="0">
                    <a:pos x="1" y="3"/>
                  </a:cxn>
                  <a:cxn ang="0">
                    <a:pos x="1" y="0"/>
                  </a:cxn>
                  <a:cxn ang="0">
                    <a:pos x="1" y="3"/>
                  </a:cxn>
                </a:cxnLst>
                <a:rect l="0" t="0" r="0" b="0"/>
                <a:pathLst>
                  <a:path w="2" h="3">
                    <a:moveTo>
                      <a:pt x="1" y="3"/>
                    </a:moveTo>
                    <a:cubicBezTo>
                      <a:pt x="1" y="3"/>
                      <a:pt x="2" y="1"/>
                      <a:pt x="1" y="0"/>
                    </a:cubicBezTo>
                    <a:cubicBezTo>
                      <a:pt x="0" y="1"/>
                      <a:pt x="0" y="3"/>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1" name="Freeform 787">
                <a:extLst>
                  <a:ext uri="{FF2B5EF4-FFF2-40B4-BE49-F238E27FC236}">
                    <a16:creationId xmlns:a16="http://schemas.microsoft.com/office/drawing/2014/main" xmlns="" id="{11E378BF-3C90-4F9D-ABBB-A5BFD21046E4}"/>
                  </a:ext>
                </a:extLst>
              </p:cNvPr>
              <p:cNvSpPr/>
              <p:nvPr/>
            </p:nvSpPr>
            <p:spPr>
              <a:xfrm>
                <a:off x="3574" y="2697"/>
                <a:ext cx="1" cy="2"/>
              </a:xfrm>
              <a:custGeom>
                <a:avLst/>
                <a:gdLst/>
                <a:ahLst/>
                <a:cxnLst>
                  <a:cxn ang="0">
                    <a:pos x="1" y="0"/>
                  </a:cxn>
                  <a:cxn ang="0">
                    <a:pos x="0" y="1"/>
                  </a:cxn>
                  <a:cxn ang="0">
                    <a:pos x="0" y="2"/>
                  </a:cxn>
                  <a:cxn ang="0">
                    <a:pos x="1" y="0"/>
                  </a:cxn>
                </a:cxnLst>
                <a:rect l="0" t="0" r="0" b="0"/>
                <a:pathLst>
                  <a:path w="1" h="2">
                    <a:moveTo>
                      <a:pt x="1" y="0"/>
                    </a:moveTo>
                    <a:lnTo>
                      <a:pt x="0" y="1"/>
                    </a:lnTo>
                    <a:lnTo>
                      <a:pt x="0" y="2"/>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2" name="Freeform 788">
                <a:extLst>
                  <a:ext uri="{FF2B5EF4-FFF2-40B4-BE49-F238E27FC236}">
                    <a16:creationId xmlns:a16="http://schemas.microsoft.com/office/drawing/2014/main" xmlns="" id="{6F9C8920-83E2-45F4-9524-65604A481383}"/>
                  </a:ext>
                </a:extLst>
              </p:cNvPr>
              <p:cNvSpPr/>
              <p:nvPr/>
            </p:nvSpPr>
            <p:spPr>
              <a:xfrm>
                <a:off x="3556" y="2606"/>
                <a:ext cx="23" cy="91"/>
              </a:xfrm>
              <a:custGeom>
                <a:avLst/>
                <a:gdLst/>
                <a:ahLst/>
                <a:cxnLst>
                  <a:cxn ang="0">
                    <a:pos x="12" y="15"/>
                  </a:cxn>
                  <a:cxn ang="0">
                    <a:pos x="7" y="11"/>
                  </a:cxn>
                  <a:cxn ang="0">
                    <a:pos x="11" y="7"/>
                  </a:cxn>
                  <a:cxn ang="0">
                    <a:pos x="4" y="1"/>
                  </a:cxn>
                  <a:cxn ang="0">
                    <a:pos x="8" y="44"/>
                  </a:cxn>
                  <a:cxn ang="0">
                    <a:pos x="5" y="42"/>
                  </a:cxn>
                  <a:cxn ang="0">
                    <a:pos x="10" y="58"/>
                  </a:cxn>
                  <a:cxn ang="0">
                    <a:pos x="5" y="57"/>
                  </a:cxn>
                  <a:cxn ang="0">
                    <a:pos x="7" y="67"/>
                  </a:cxn>
                  <a:cxn ang="0">
                    <a:pos x="9" y="66"/>
                  </a:cxn>
                  <a:cxn ang="0">
                    <a:pos x="8" y="69"/>
                  </a:cxn>
                  <a:cxn ang="0">
                    <a:pos x="9" y="68"/>
                  </a:cxn>
                  <a:cxn ang="0">
                    <a:pos x="9" y="75"/>
                  </a:cxn>
                  <a:cxn ang="0">
                    <a:pos x="8" y="73"/>
                  </a:cxn>
                  <a:cxn ang="0">
                    <a:pos x="10" y="78"/>
                  </a:cxn>
                  <a:cxn ang="0">
                    <a:pos x="7" y="78"/>
                  </a:cxn>
                  <a:cxn ang="0">
                    <a:pos x="12" y="90"/>
                  </a:cxn>
                  <a:cxn ang="0">
                    <a:pos x="15" y="91"/>
                  </a:cxn>
                  <a:cxn ang="0">
                    <a:pos x="13" y="80"/>
                  </a:cxn>
                  <a:cxn ang="0">
                    <a:pos x="13" y="81"/>
                  </a:cxn>
                  <a:cxn ang="0">
                    <a:pos x="11" y="75"/>
                  </a:cxn>
                  <a:cxn ang="0">
                    <a:pos x="16" y="78"/>
                  </a:cxn>
                  <a:cxn ang="0">
                    <a:pos x="19" y="68"/>
                  </a:cxn>
                  <a:cxn ang="0">
                    <a:pos x="20" y="68"/>
                  </a:cxn>
                  <a:cxn ang="0">
                    <a:pos x="18" y="66"/>
                  </a:cxn>
                  <a:cxn ang="0">
                    <a:pos x="15" y="67"/>
                  </a:cxn>
                  <a:cxn ang="0">
                    <a:pos x="9" y="66"/>
                  </a:cxn>
                  <a:cxn ang="0">
                    <a:pos x="10" y="61"/>
                  </a:cxn>
                  <a:cxn ang="0">
                    <a:pos x="15" y="64"/>
                  </a:cxn>
                  <a:cxn ang="0">
                    <a:pos x="12" y="61"/>
                  </a:cxn>
                  <a:cxn ang="0">
                    <a:pos x="18" y="59"/>
                  </a:cxn>
                  <a:cxn ang="0">
                    <a:pos x="13" y="58"/>
                  </a:cxn>
                  <a:cxn ang="0">
                    <a:pos x="12" y="41"/>
                  </a:cxn>
                  <a:cxn ang="0">
                    <a:pos x="15" y="43"/>
                  </a:cxn>
                  <a:cxn ang="0">
                    <a:pos x="12" y="40"/>
                  </a:cxn>
                  <a:cxn ang="0">
                    <a:pos x="13" y="29"/>
                  </a:cxn>
                  <a:cxn ang="0">
                    <a:pos x="10" y="30"/>
                  </a:cxn>
                  <a:cxn ang="0">
                    <a:pos x="11" y="18"/>
                  </a:cxn>
                  <a:cxn ang="0">
                    <a:pos x="11" y="18"/>
                  </a:cxn>
                  <a:cxn ang="0">
                    <a:pos x="6" y="13"/>
                  </a:cxn>
                  <a:cxn ang="0">
                    <a:pos x="12" y="15"/>
                  </a:cxn>
                </a:cxnLst>
                <a:rect l="0" t="0" r="0" b="0"/>
                <a:pathLst>
                  <a:path w="26" h="106">
                    <a:moveTo>
                      <a:pt x="14" y="18"/>
                    </a:moveTo>
                    <a:cubicBezTo>
                      <a:pt x="9" y="13"/>
                      <a:pt x="9" y="13"/>
                      <a:pt x="9" y="13"/>
                    </a:cubicBezTo>
                    <a:cubicBezTo>
                      <a:pt x="11" y="12"/>
                      <a:pt x="9" y="7"/>
                      <a:pt x="13" y="9"/>
                    </a:cubicBezTo>
                    <a:cubicBezTo>
                      <a:pt x="7" y="6"/>
                      <a:pt x="13" y="0"/>
                      <a:pt x="5" y="2"/>
                    </a:cubicBezTo>
                    <a:cubicBezTo>
                      <a:pt x="7" y="16"/>
                      <a:pt x="2" y="36"/>
                      <a:pt x="10" y="52"/>
                    </a:cubicBezTo>
                    <a:cubicBezTo>
                      <a:pt x="6" y="49"/>
                      <a:pt x="6" y="49"/>
                      <a:pt x="6" y="49"/>
                    </a:cubicBezTo>
                    <a:cubicBezTo>
                      <a:pt x="13" y="58"/>
                      <a:pt x="0" y="61"/>
                      <a:pt x="12" y="68"/>
                    </a:cubicBezTo>
                    <a:cubicBezTo>
                      <a:pt x="6" y="67"/>
                      <a:pt x="6" y="67"/>
                      <a:pt x="6" y="67"/>
                    </a:cubicBezTo>
                    <a:cubicBezTo>
                      <a:pt x="4" y="71"/>
                      <a:pt x="15" y="74"/>
                      <a:pt x="8" y="79"/>
                    </a:cubicBezTo>
                    <a:cubicBezTo>
                      <a:pt x="11" y="78"/>
                      <a:pt x="11" y="78"/>
                      <a:pt x="11" y="78"/>
                    </a:cubicBezTo>
                    <a:cubicBezTo>
                      <a:pt x="11" y="79"/>
                      <a:pt x="10" y="80"/>
                      <a:pt x="10" y="81"/>
                    </a:cubicBezTo>
                    <a:cubicBezTo>
                      <a:pt x="11" y="80"/>
                      <a:pt x="11" y="80"/>
                      <a:pt x="11" y="80"/>
                    </a:cubicBezTo>
                    <a:cubicBezTo>
                      <a:pt x="13" y="83"/>
                      <a:pt x="13" y="85"/>
                      <a:pt x="11" y="88"/>
                    </a:cubicBezTo>
                    <a:cubicBezTo>
                      <a:pt x="9" y="88"/>
                      <a:pt x="11" y="86"/>
                      <a:pt x="10" y="86"/>
                    </a:cubicBezTo>
                    <a:cubicBezTo>
                      <a:pt x="8" y="87"/>
                      <a:pt x="12" y="89"/>
                      <a:pt x="12" y="91"/>
                    </a:cubicBezTo>
                    <a:cubicBezTo>
                      <a:pt x="10" y="93"/>
                      <a:pt x="9" y="91"/>
                      <a:pt x="8" y="91"/>
                    </a:cubicBezTo>
                    <a:cubicBezTo>
                      <a:pt x="11" y="97"/>
                      <a:pt x="5" y="101"/>
                      <a:pt x="14" y="105"/>
                    </a:cubicBezTo>
                    <a:cubicBezTo>
                      <a:pt x="16" y="105"/>
                      <a:pt x="17" y="103"/>
                      <a:pt x="18" y="106"/>
                    </a:cubicBezTo>
                    <a:cubicBezTo>
                      <a:pt x="21" y="101"/>
                      <a:pt x="17" y="98"/>
                      <a:pt x="15" y="94"/>
                    </a:cubicBezTo>
                    <a:cubicBezTo>
                      <a:pt x="15" y="95"/>
                      <a:pt x="15" y="95"/>
                      <a:pt x="15" y="95"/>
                    </a:cubicBezTo>
                    <a:cubicBezTo>
                      <a:pt x="5" y="92"/>
                      <a:pt x="17" y="93"/>
                      <a:pt x="13" y="88"/>
                    </a:cubicBezTo>
                    <a:cubicBezTo>
                      <a:pt x="17" y="89"/>
                      <a:pt x="17" y="91"/>
                      <a:pt x="19" y="92"/>
                    </a:cubicBezTo>
                    <a:cubicBezTo>
                      <a:pt x="26" y="86"/>
                      <a:pt x="13" y="84"/>
                      <a:pt x="22" y="80"/>
                    </a:cubicBezTo>
                    <a:cubicBezTo>
                      <a:pt x="23" y="80"/>
                      <a:pt x="23" y="80"/>
                      <a:pt x="23" y="80"/>
                    </a:cubicBezTo>
                    <a:cubicBezTo>
                      <a:pt x="23" y="79"/>
                      <a:pt x="22" y="78"/>
                      <a:pt x="21" y="77"/>
                    </a:cubicBezTo>
                    <a:cubicBezTo>
                      <a:pt x="20" y="77"/>
                      <a:pt x="19" y="78"/>
                      <a:pt x="18" y="79"/>
                    </a:cubicBezTo>
                    <a:cubicBezTo>
                      <a:pt x="17" y="78"/>
                      <a:pt x="13" y="77"/>
                      <a:pt x="11" y="77"/>
                    </a:cubicBezTo>
                    <a:cubicBezTo>
                      <a:pt x="16" y="75"/>
                      <a:pt x="9" y="75"/>
                      <a:pt x="12" y="72"/>
                    </a:cubicBezTo>
                    <a:cubicBezTo>
                      <a:pt x="15" y="72"/>
                      <a:pt x="15" y="74"/>
                      <a:pt x="17" y="75"/>
                    </a:cubicBezTo>
                    <a:cubicBezTo>
                      <a:pt x="14" y="72"/>
                      <a:pt x="14" y="72"/>
                      <a:pt x="14" y="72"/>
                    </a:cubicBezTo>
                    <a:cubicBezTo>
                      <a:pt x="14" y="70"/>
                      <a:pt x="19" y="70"/>
                      <a:pt x="21" y="69"/>
                    </a:cubicBezTo>
                    <a:cubicBezTo>
                      <a:pt x="18" y="66"/>
                      <a:pt x="19" y="70"/>
                      <a:pt x="15" y="68"/>
                    </a:cubicBezTo>
                    <a:cubicBezTo>
                      <a:pt x="19" y="65"/>
                      <a:pt x="18" y="53"/>
                      <a:pt x="14" y="48"/>
                    </a:cubicBezTo>
                    <a:cubicBezTo>
                      <a:pt x="15" y="50"/>
                      <a:pt x="18" y="48"/>
                      <a:pt x="18" y="51"/>
                    </a:cubicBezTo>
                    <a:cubicBezTo>
                      <a:pt x="18" y="50"/>
                      <a:pt x="16" y="47"/>
                      <a:pt x="14" y="47"/>
                    </a:cubicBezTo>
                    <a:cubicBezTo>
                      <a:pt x="11" y="43"/>
                      <a:pt x="13" y="38"/>
                      <a:pt x="15" y="34"/>
                    </a:cubicBezTo>
                    <a:cubicBezTo>
                      <a:pt x="12" y="35"/>
                      <a:pt x="12" y="35"/>
                      <a:pt x="12" y="35"/>
                    </a:cubicBezTo>
                    <a:cubicBezTo>
                      <a:pt x="7" y="32"/>
                      <a:pt x="16" y="28"/>
                      <a:pt x="13" y="22"/>
                    </a:cubicBezTo>
                    <a:cubicBezTo>
                      <a:pt x="13" y="22"/>
                      <a:pt x="13" y="22"/>
                      <a:pt x="13" y="22"/>
                    </a:cubicBezTo>
                    <a:cubicBezTo>
                      <a:pt x="12" y="20"/>
                      <a:pt x="5" y="19"/>
                      <a:pt x="7" y="16"/>
                    </a:cubicBezTo>
                    <a:cubicBezTo>
                      <a:pt x="10" y="17"/>
                      <a:pt x="10" y="18"/>
                      <a:pt x="14" y="1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3" name="Freeform 789">
                <a:extLst>
                  <a:ext uri="{FF2B5EF4-FFF2-40B4-BE49-F238E27FC236}">
                    <a16:creationId xmlns:a16="http://schemas.microsoft.com/office/drawing/2014/main" xmlns="" id="{3214337A-CF28-47A1-BD4E-2428CF8C336A}"/>
                  </a:ext>
                </a:extLst>
              </p:cNvPr>
              <p:cNvSpPr/>
              <p:nvPr/>
            </p:nvSpPr>
            <p:spPr>
              <a:xfrm>
                <a:off x="3559" y="2603"/>
                <a:ext cx="8" cy="4"/>
              </a:xfrm>
              <a:custGeom>
                <a:avLst/>
                <a:gdLst/>
                <a:ahLst/>
                <a:cxnLst>
                  <a:cxn ang="0">
                    <a:pos x="3" y="2"/>
                  </a:cxn>
                  <a:cxn ang="0">
                    <a:pos x="7" y="4"/>
                  </a:cxn>
                  <a:cxn ang="0">
                    <a:pos x="0" y="0"/>
                  </a:cxn>
                  <a:cxn ang="0">
                    <a:pos x="2" y="3"/>
                  </a:cxn>
                  <a:cxn ang="0">
                    <a:pos x="3" y="2"/>
                  </a:cxn>
                </a:cxnLst>
                <a:rect l="0" t="0" r="0" b="0"/>
                <a:pathLst>
                  <a:path w="9" h="5">
                    <a:moveTo>
                      <a:pt x="4" y="3"/>
                    </a:moveTo>
                    <a:cubicBezTo>
                      <a:pt x="8" y="5"/>
                      <a:pt x="8" y="5"/>
                      <a:pt x="8" y="5"/>
                    </a:cubicBezTo>
                    <a:cubicBezTo>
                      <a:pt x="9" y="3"/>
                      <a:pt x="4" y="0"/>
                      <a:pt x="1" y="1"/>
                    </a:cubicBezTo>
                    <a:cubicBezTo>
                      <a:pt x="2" y="2"/>
                      <a:pt x="0" y="4"/>
                      <a:pt x="3" y="4"/>
                    </a:cubicBezTo>
                    <a:cubicBezTo>
                      <a:pt x="3" y="4"/>
                      <a:pt x="5" y="4"/>
                      <a:pt x="4"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4" name="Freeform 790">
                <a:extLst>
                  <a:ext uri="{FF2B5EF4-FFF2-40B4-BE49-F238E27FC236}">
                    <a16:creationId xmlns:a16="http://schemas.microsoft.com/office/drawing/2014/main" xmlns="" id="{543C753A-E872-43FE-A055-5B65E7DADDA5}"/>
                  </a:ext>
                </a:extLst>
              </p:cNvPr>
              <p:cNvSpPr/>
              <p:nvPr/>
            </p:nvSpPr>
            <p:spPr>
              <a:xfrm>
                <a:off x="3554" y="2557"/>
                <a:ext cx="16" cy="46"/>
              </a:xfrm>
              <a:custGeom>
                <a:avLst/>
                <a:gdLst/>
                <a:ahLst/>
                <a:cxnLst>
                  <a:cxn ang="0">
                    <a:pos x="8" y="16"/>
                  </a:cxn>
                  <a:cxn ang="0">
                    <a:pos x="5" y="15"/>
                  </a:cxn>
                  <a:cxn ang="0">
                    <a:pos x="4" y="33"/>
                  </a:cxn>
                  <a:cxn ang="0">
                    <a:pos x="9" y="38"/>
                  </a:cxn>
                  <a:cxn ang="0">
                    <a:pos x="5" y="40"/>
                  </a:cxn>
                  <a:cxn ang="0">
                    <a:pos x="10" y="44"/>
                  </a:cxn>
                  <a:cxn ang="0">
                    <a:pos x="8" y="41"/>
                  </a:cxn>
                  <a:cxn ang="0">
                    <a:pos x="10" y="41"/>
                  </a:cxn>
                  <a:cxn ang="0">
                    <a:pos x="10" y="39"/>
                  </a:cxn>
                  <a:cxn ang="0">
                    <a:pos x="11" y="40"/>
                  </a:cxn>
                  <a:cxn ang="0">
                    <a:pos x="7" y="32"/>
                  </a:cxn>
                  <a:cxn ang="0">
                    <a:pos x="11" y="32"/>
                  </a:cxn>
                  <a:cxn ang="0">
                    <a:pos x="13" y="23"/>
                  </a:cxn>
                  <a:cxn ang="0">
                    <a:pos x="12" y="24"/>
                  </a:cxn>
                  <a:cxn ang="0">
                    <a:pos x="8" y="25"/>
                  </a:cxn>
                  <a:cxn ang="0">
                    <a:pos x="13" y="23"/>
                  </a:cxn>
                  <a:cxn ang="0">
                    <a:pos x="11" y="7"/>
                  </a:cxn>
                  <a:cxn ang="0">
                    <a:pos x="5" y="4"/>
                  </a:cxn>
                  <a:cxn ang="0">
                    <a:pos x="10" y="5"/>
                  </a:cxn>
                  <a:cxn ang="0">
                    <a:pos x="10" y="2"/>
                  </a:cxn>
                  <a:cxn ang="0">
                    <a:pos x="3" y="0"/>
                  </a:cxn>
                  <a:cxn ang="0">
                    <a:pos x="8" y="16"/>
                  </a:cxn>
                </a:cxnLst>
                <a:rect l="0" t="0" r="0" b="0"/>
                <a:pathLst>
                  <a:path w="19" h="54">
                    <a:moveTo>
                      <a:pt x="10" y="19"/>
                    </a:moveTo>
                    <a:cubicBezTo>
                      <a:pt x="9" y="19"/>
                      <a:pt x="7" y="19"/>
                      <a:pt x="6" y="18"/>
                    </a:cubicBezTo>
                    <a:cubicBezTo>
                      <a:pt x="7" y="26"/>
                      <a:pt x="8" y="36"/>
                      <a:pt x="5" y="39"/>
                    </a:cubicBezTo>
                    <a:cubicBezTo>
                      <a:pt x="4" y="41"/>
                      <a:pt x="10" y="42"/>
                      <a:pt x="11" y="45"/>
                    </a:cubicBezTo>
                    <a:cubicBezTo>
                      <a:pt x="7" y="47"/>
                      <a:pt x="7" y="47"/>
                      <a:pt x="7" y="47"/>
                    </a:cubicBezTo>
                    <a:cubicBezTo>
                      <a:pt x="10" y="48"/>
                      <a:pt x="5" y="54"/>
                      <a:pt x="12" y="52"/>
                    </a:cubicBezTo>
                    <a:cubicBezTo>
                      <a:pt x="13" y="52"/>
                      <a:pt x="9" y="50"/>
                      <a:pt x="10" y="49"/>
                    </a:cubicBezTo>
                    <a:cubicBezTo>
                      <a:pt x="12" y="49"/>
                      <a:pt x="12" y="49"/>
                      <a:pt x="12" y="49"/>
                    </a:cubicBezTo>
                    <a:cubicBezTo>
                      <a:pt x="12" y="46"/>
                      <a:pt x="12" y="46"/>
                      <a:pt x="12" y="46"/>
                    </a:cubicBezTo>
                    <a:cubicBezTo>
                      <a:pt x="14" y="47"/>
                      <a:pt x="14" y="47"/>
                      <a:pt x="14" y="47"/>
                    </a:cubicBezTo>
                    <a:cubicBezTo>
                      <a:pt x="19" y="42"/>
                      <a:pt x="6" y="43"/>
                      <a:pt x="9" y="38"/>
                    </a:cubicBezTo>
                    <a:cubicBezTo>
                      <a:pt x="14" y="38"/>
                      <a:pt x="14" y="38"/>
                      <a:pt x="14" y="38"/>
                    </a:cubicBezTo>
                    <a:cubicBezTo>
                      <a:pt x="15" y="34"/>
                      <a:pt x="13" y="32"/>
                      <a:pt x="16" y="28"/>
                    </a:cubicBezTo>
                    <a:cubicBezTo>
                      <a:pt x="16" y="28"/>
                      <a:pt x="13" y="28"/>
                      <a:pt x="15" y="29"/>
                    </a:cubicBezTo>
                    <a:cubicBezTo>
                      <a:pt x="14" y="30"/>
                      <a:pt x="12" y="30"/>
                      <a:pt x="10" y="30"/>
                    </a:cubicBezTo>
                    <a:cubicBezTo>
                      <a:pt x="6" y="24"/>
                      <a:pt x="14" y="31"/>
                      <a:pt x="16" y="27"/>
                    </a:cubicBezTo>
                    <a:cubicBezTo>
                      <a:pt x="12" y="22"/>
                      <a:pt x="9" y="12"/>
                      <a:pt x="14" y="9"/>
                    </a:cubicBezTo>
                    <a:cubicBezTo>
                      <a:pt x="10" y="12"/>
                      <a:pt x="6" y="8"/>
                      <a:pt x="7" y="5"/>
                    </a:cubicBezTo>
                    <a:cubicBezTo>
                      <a:pt x="9" y="4"/>
                      <a:pt x="10" y="6"/>
                      <a:pt x="12" y="7"/>
                    </a:cubicBezTo>
                    <a:cubicBezTo>
                      <a:pt x="13" y="5"/>
                      <a:pt x="14" y="4"/>
                      <a:pt x="13" y="3"/>
                    </a:cubicBezTo>
                    <a:cubicBezTo>
                      <a:pt x="10" y="5"/>
                      <a:pt x="6" y="3"/>
                      <a:pt x="4" y="0"/>
                    </a:cubicBezTo>
                    <a:cubicBezTo>
                      <a:pt x="0" y="7"/>
                      <a:pt x="11" y="13"/>
                      <a:pt x="10" y="1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5" name="Freeform 791">
                <a:extLst>
                  <a:ext uri="{FF2B5EF4-FFF2-40B4-BE49-F238E27FC236}">
                    <a16:creationId xmlns:a16="http://schemas.microsoft.com/office/drawing/2014/main" xmlns="" id="{E7A64ED4-DBA0-41CB-B4A8-7B8FEABB0748}"/>
                  </a:ext>
                </a:extLst>
              </p:cNvPr>
              <p:cNvSpPr/>
              <p:nvPr/>
            </p:nvSpPr>
            <p:spPr>
              <a:xfrm>
                <a:off x="3558" y="2571"/>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6" name="Freeform 792">
                <a:extLst>
                  <a:ext uri="{FF2B5EF4-FFF2-40B4-BE49-F238E27FC236}">
                    <a16:creationId xmlns:a16="http://schemas.microsoft.com/office/drawing/2014/main" xmlns="" id="{AC34EE8E-6587-4A93-9695-541207EC67C9}"/>
                  </a:ext>
                </a:extLst>
              </p:cNvPr>
              <p:cNvSpPr/>
              <p:nvPr/>
            </p:nvSpPr>
            <p:spPr>
              <a:xfrm>
                <a:off x="3634" y="3244"/>
                <a:ext cx="3" cy="2"/>
              </a:xfrm>
              <a:custGeom>
                <a:avLst/>
                <a:gdLst/>
                <a:ahLst/>
                <a:cxnLst>
                  <a:cxn ang="0">
                    <a:pos x="3" y="2"/>
                  </a:cxn>
                  <a:cxn ang="0">
                    <a:pos x="3" y="0"/>
                  </a:cxn>
                  <a:cxn ang="0">
                    <a:pos x="0" y="0"/>
                  </a:cxn>
                  <a:cxn ang="0">
                    <a:pos x="3" y="2"/>
                  </a:cxn>
                </a:cxnLst>
                <a:rect l="0" t="0" r="0" b="0"/>
                <a:pathLst>
                  <a:path w="3" h="2">
                    <a:moveTo>
                      <a:pt x="3" y="2"/>
                    </a:moveTo>
                    <a:lnTo>
                      <a:pt x="3" y="0"/>
                    </a:lnTo>
                    <a:lnTo>
                      <a:pt x="0" y="0"/>
                    </a:lnTo>
                    <a:lnTo>
                      <a:pt x="3"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7" name="Freeform 793">
                <a:extLst>
                  <a:ext uri="{FF2B5EF4-FFF2-40B4-BE49-F238E27FC236}">
                    <a16:creationId xmlns:a16="http://schemas.microsoft.com/office/drawing/2014/main" xmlns="" id="{DFF056A0-48F6-42B5-B1CC-9FE269B15D87}"/>
                  </a:ext>
                </a:extLst>
              </p:cNvPr>
              <p:cNvSpPr/>
              <p:nvPr/>
            </p:nvSpPr>
            <p:spPr>
              <a:xfrm>
                <a:off x="3632" y="3232"/>
                <a:ext cx="13" cy="11"/>
              </a:xfrm>
              <a:custGeom>
                <a:avLst/>
                <a:gdLst/>
                <a:ahLst/>
                <a:cxnLst>
                  <a:cxn ang="0">
                    <a:pos x="13" y="2"/>
                  </a:cxn>
                  <a:cxn ang="0">
                    <a:pos x="11" y="0"/>
                  </a:cxn>
                  <a:cxn ang="0">
                    <a:pos x="0" y="6"/>
                  </a:cxn>
                  <a:cxn ang="0">
                    <a:pos x="8" y="10"/>
                  </a:cxn>
                  <a:cxn ang="0">
                    <a:pos x="5" y="5"/>
                  </a:cxn>
                  <a:cxn ang="0">
                    <a:pos x="11" y="8"/>
                  </a:cxn>
                  <a:cxn ang="0">
                    <a:pos x="9" y="3"/>
                  </a:cxn>
                  <a:cxn ang="0">
                    <a:pos x="13" y="2"/>
                  </a:cxn>
                </a:cxnLst>
                <a:rect l="0" t="0" r="0" b="0"/>
                <a:pathLst>
                  <a:path w="15" h="13">
                    <a:moveTo>
                      <a:pt x="15" y="3"/>
                    </a:moveTo>
                    <a:cubicBezTo>
                      <a:pt x="13" y="0"/>
                      <a:pt x="13" y="0"/>
                      <a:pt x="13" y="0"/>
                    </a:cubicBezTo>
                    <a:cubicBezTo>
                      <a:pt x="3" y="4"/>
                      <a:pt x="6" y="1"/>
                      <a:pt x="0" y="8"/>
                    </a:cubicBezTo>
                    <a:cubicBezTo>
                      <a:pt x="2" y="10"/>
                      <a:pt x="6" y="13"/>
                      <a:pt x="10" y="12"/>
                    </a:cubicBezTo>
                    <a:cubicBezTo>
                      <a:pt x="9" y="10"/>
                      <a:pt x="5" y="9"/>
                      <a:pt x="6" y="7"/>
                    </a:cubicBezTo>
                    <a:cubicBezTo>
                      <a:pt x="9" y="7"/>
                      <a:pt x="9" y="9"/>
                      <a:pt x="13" y="10"/>
                    </a:cubicBezTo>
                    <a:cubicBezTo>
                      <a:pt x="15" y="5"/>
                      <a:pt x="10" y="8"/>
                      <a:pt x="11" y="4"/>
                    </a:cubicBezTo>
                    <a:lnTo>
                      <a:pt x="15"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8" name="Freeform 794">
                <a:extLst>
                  <a:ext uri="{FF2B5EF4-FFF2-40B4-BE49-F238E27FC236}">
                    <a16:creationId xmlns:a16="http://schemas.microsoft.com/office/drawing/2014/main" xmlns="" id="{02B2D0E8-9E61-4099-BB37-57BB81A274D9}"/>
                  </a:ext>
                </a:extLst>
              </p:cNvPr>
              <p:cNvSpPr/>
              <p:nvPr/>
            </p:nvSpPr>
            <p:spPr>
              <a:xfrm>
                <a:off x="3636" y="3231"/>
                <a:ext cx="4" cy="2"/>
              </a:xfrm>
              <a:custGeom>
                <a:avLst/>
                <a:gdLst/>
                <a:ahLst/>
                <a:cxnLst>
                  <a:cxn ang="0">
                    <a:pos x="0" y="2"/>
                  </a:cxn>
                  <a:cxn ang="0">
                    <a:pos x="4" y="2"/>
                  </a:cxn>
                  <a:cxn ang="0">
                    <a:pos x="0" y="2"/>
                  </a:cxn>
                </a:cxnLst>
                <a:rect l="0" t="0" r="0" b="0"/>
                <a:pathLst>
                  <a:path w="5" h="2">
                    <a:moveTo>
                      <a:pt x="0" y="2"/>
                    </a:moveTo>
                    <a:cubicBezTo>
                      <a:pt x="5" y="2"/>
                      <a:pt x="5" y="2"/>
                      <a:pt x="5" y="2"/>
                    </a:cubicBezTo>
                    <a:cubicBezTo>
                      <a:pt x="4" y="2"/>
                      <a:pt x="1" y="0"/>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19" name="Freeform 795">
                <a:extLst>
                  <a:ext uri="{FF2B5EF4-FFF2-40B4-BE49-F238E27FC236}">
                    <a16:creationId xmlns:a16="http://schemas.microsoft.com/office/drawing/2014/main" xmlns="" id="{9EBB018F-024F-4100-AE67-8A7858A94D15}"/>
                  </a:ext>
                </a:extLst>
              </p:cNvPr>
              <p:cNvSpPr/>
              <p:nvPr/>
            </p:nvSpPr>
            <p:spPr>
              <a:xfrm>
                <a:off x="3632" y="3229"/>
                <a:ext cx="6" cy="2"/>
              </a:xfrm>
              <a:custGeom>
                <a:avLst/>
                <a:gdLst/>
                <a:ahLst/>
                <a:cxnLst>
                  <a:cxn ang="0">
                    <a:pos x="2" y="2"/>
                  </a:cxn>
                  <a:cxn ang="0">
                    <a:pos x="6" y="1"/>
                  </a:cxn>
                  <a:cxn ang="0">
                    <a:pos x="0" y="0"/>
                  </a:cxn>
                  <a:cxn ang="0">
                    <a:pos x="2" y="2"/>
                  </a:cxn>
                </a:cxnLst>
                <a:rect l="0" t="0" r="0" b="0"/>
                <a:pathLst>
                  <a:path w="7" h="2">
                    <a:moveTo>
                      <a:pt x="3" y="2"/>
                    </a:moveTo>
                    <a:cubicBezTo>
                      <a:pt x="3" y="0"/>
                      <a:pt x="7" y="1"/>
                      <a:pt x="7" y="1"/>
                    </a:cubicBezTo>
                    <a:cubicBezTo>
                      <a:pt x="0" y="0"/>
                      <a:pt x="0" y="0"/>
                      <a:pt x="0" y="0"/>
                    </a:cubicBezTo>
                    <a:lnTo>
                      <a:pt x="3"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0" name="Freeform 796">
                <a:extLst>
                  <a:ext uri="{FF2B5EF4-FFF2-40B4-BE49-F238E27FC236}">
                    <a16:creationId xmlns:a16="http://schemas.microsoft.com/office/drawing/2014/main" xmlns="" id="{5ACE5191-48A0-4491-AE23-C56F717CB2F0}"/>
                  </a:ext>
                </a:extLst>
              </p:cNvPr>
              <p:cNvSpPr/>
              <p:nvPr/>
            </p:nvSpPr>
            <p:spPr>
              <a:xfrm>
                <a:off x="3632" y="3222"/>
                <a:ext cx="1" cy="0"/>
              </a:xfrm>
              <a:custGeom>
                <a:avLst/>
                <a:gdLst/>
                <a:ahLst/>
                <a:cxnLst>
                  <a:cxn ang="0">
                    <a:pos x="1" y="0"/>
                  </a:cxn>
                  <a:cxn ang="0">
                    <a:pos x="1" y="0"/>
                  </a:cxn>
                  <a:cxn ang="0">
                    <a:pos x="1" y="0"/>
                  </a:cxn>
                </a:cxnLst>
                <a:rect l="0" t="0" r="0" b="0"/>
                <a:pathLst>
                  <a:path w="1" h="1">
                    <a:moveTo>
                      <a:pt x="1" y="1"/>
                    </a:moveTo>
                    <a:cubicBezTo>
                      <a:pt x="1" y="0"/>
                      <a:pt x="1" y="0"/>
                      <a:pt x="1" y="0"/>
                    </a:cubicBezTo>
                    <a:cubicBezTo>
                      <a:pt x="0" y="1"/>
                      <a:pt x="1" y="1"/>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1" name="Freeform 797">
                <a:extLst>
                  <a:ext uri="{FF2B5EF4-FFF2-40B4-BE49-F238E27FC236}">
                    <a16:creationId xmlns:a16="http://schemas.microsoft.com/office/drawing/2014/main" xmlns="" id="{0DAB7768-6390-4C91-A0C3-8FD6FEDEA980}"/>
                  </a:ext>
                </a:extLst>
              </p:cNvPr>
              <p:cNvSpPr/>
              <p:nvPr/>
            </p:nvSpPr>
            <p:spPr>
              <a:xfrm>
                <a:off x="3631" y="3219"/>
                <a:ext cx="10" cy="7"/>
              </a:xfrm>
              <a:custGeom>
                <a:avLst/>
                <a:gdLst/>
                <a:ahLst/>
                <a:cxnLst>
                  <a:cxn ang="0">
                    <a:pos x="1" y="0"/>
                  </a:cxn>
                  <a:cxn ang="0">
                    <a:pos x="2" y="2"/>
                  </a:cxn>
                  <a:cxn ang="0">
                    <a:pos x="2" y="2"/>
                  </a:cxn>
                  <a:cxn ang="0">
                    <a:pos x="7" y="3"/>
                  </a:cxn>
                  <a:cxn ang="0">
                    <a:pos x="7" y="7"/>
                  </a:cxn>
                  <a:cxn ang="0">
                    <a:pos x="10" y="4"/>
                  </a:cxn>
                  <a:cxn ang="0">
                    <a:pos x="1" y="0"/>
                  </a:cxn>
                </a:cxnLst>
                <a:rect l="0" t="0" r="0" b="0"/>
                <a:pathLst>
                  <a:path w="12" h="8">
                    <a:moveTo>
                      <a:pt x="2" y="0"/>
                    </a:moveTo>
                    <a:cubicBezTo>
                      <a:pt x="0" y="1"/>
                      <a:pt x="1" y="2"/>
                      <a:pt x="3" y="3"/>
                    </a:cubicBezTo>
                    <a:cubicBezTo>
                      <a:pt x="3" y="3"/>
                      <a:pt x="3" y="3"/>
                      <a:pt x="3" y="3"/>
                    </a:cubicBezTo>
                    <a:cubicBezTo>
                      <a:pt x="5" y="1"/>
                      <a:pt x="10" y="2"/>
                      <a:pt x="9" y="4"/>
                    </a:cubicBezTo>
                    <a:cubicBezTo>
                      <a:pt x="10" y="6"/>
                      <a:pt x="5" y="7"/>
                      <a:pt x="9" y="8"/>
                    </a:cubicBezTo>
                    <a:cubicBezTo>
                      <a:pt x="12" y="5"/>
                      <a:pt x="12" y="5"/>
                      <a:pt x="12" y="5"/>
                    </a:cubicBezTo>
                    <a:cubicBezTo>
                      <a:pt x="11" y="2"/>
                      <a:pt x="4"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2" name="Freeform 798">
                <a:extLst>
                  <a:ext uri="{FF2B5EF4-FFF2-40B4-BE49-F238E27FC236}">
                    <a16:creationId xmlns:a16="http://schemas.microsoft.com/office/drawing/2014/main" xmlns="" id="{05B9852E-951C-4840-8572-67AE8D16B952}"/>
                  </a:ext>
                </a:extLst>
              </p:cNvPr>
              <p:cNvSpPr/>
              <p:nvPr/>
            </p:nvSpPr>
            <p:spPr>
              <a:xfrm>
                <a:off x="3633" y="3222"/>
                <a:ext cx="2" cy="2"/>
              </a:xfrm>
              <a:custGeom>
                <a:avLst/>
                <a:gdLst/>
                <a:ahLst/>
                <a:cxnLst>
                  <a:cxn ang="0">
                    <a:pos x="0" y="0"/>
                  </a:cxn>
                  <a:cxn ang="0">
                    <a:pos x="1" y="2"/>
                  </a:cxn>
                  <a:cxn ang="0">
                    <a:pos x="0" y="0"/>
                  </a:cxn>
                </a:cxnLst>
                <a:rect l="0" t="0" r="0" b="0"/>
                <a:pathLst>
                  <a:path w="2" h="2">
                    <a:moveTo>
                      <a:pt x="0" y="0"/>
                    </a:moveTo>
                    <a:cubicBezTo>
                      <a:pt x="1" y="2"/>
                      <a:pt x="1" y="2"/>
                      <a:pt x="1" y="2"/>
                    </a:cubicBezTo>
                    <a:cubicBezTo>
                      <a:pt x="2" y="1"/>
                      <a:pt x="1"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3" name="Freeform 799">
                <a:extLst>
                  <a:ext uri="{FF2B5EF4-FFF2-40B4-BE49-F238E27FC236}">
                    <a16:creationId xmlns:a16="http://schemas.microsoft.com/office/drawing/2014/main" xmlns="" id="{C999FE20-698D-4E35-B273-57098A20CB71}"/>
                  </a:ext>
                </a:extLst>
              </p:cNvPr>
              <p:cNvSpPr/>
              <p:nvPr/>
            </p:nvSpPr>
            <p:spPr>
              <a:xfrm>
                <a:off x="3634" y="3227"/>
                <a:ext cx="3" cy="1"/>
              </a:xfrm>
              <a:custGeom>
                <a:avLst/>
                <a:gdLst/>
                <a:ahLst/>
                <a:cxnLst>
                  <a:cxn ang="0">
                    <a:pos x="0" y="0"/>
                  </a:cxn>
                  <a:cxn ang="0">
                    <a:pos x="1" y="1"/>
                  </a:cxn>
                  <a:cxn ang="0">
                    <a:pos x="3" y="1"/>
                  </a:cxn>
                  <a:cxn ang="0">
                    <a:pos x="0" y="0"/>
                  </a:cxn>
                </a:cxnLst>
                <a:rect l="0" t="0" r="0" b="0"/>
                <a:pathLst>
                  <a:path w="3" h="1">
                    <a:moveTo>
                      <a:pt x="0" y="0"/>
                    </a:moveTo>
                    <a:lnTo>
                      <a:pt x="1" y="1"/>
                    </a:lnTo>
                    <a:lnTo>
                      <a:pt x="3"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4" name="Freeform 800">
                <a:extLst>
                  <a:ext uri="{FF2B5EF4-FFF2-40B4-BE49-F238E27FC236}">
                    <a16:creationId xmlns:a16="http://schemas.microsoft.com/office/drawing/2014/main" xmlns="" id="{21087586-D03C-416A-B00C-C5F6A876D821}"/>
                  </a:ext>
                </a:extLst>
              </p:cNvPr>
              <p:cNvSpPr/>
              <p:nvPr/>
            </p:nvSpPr>
            <p:spPr>
              <a:xfrm>
                <a:off x="3631" y="3209"/>
                <a:ext cx="11" cy="7"/>
              </a:xfrm>
              <a:custGeom>
                <a:avLst/>
                <a:gdLst/>
                <a:ahLst/>
                <a:cxnLst>
                  <a:cxn ang="0">
                    <a:pos x="0" y="3"/>
                  </a:cxn>
                  <a:cxn ang="0">
                    <a:pos x="4" y="7"/>
                  </a:cxn>
                  <a:cxn ang="0">
                    <a:pos x="11" y="3"/>
                  </a:cxn>
                  <a:cxn ang="0">
                    <a:pos x="9" y="0"/>
                  </a:cxn>
                  <a:cxn ang="0">
                    <a:pos x="0" y="3"/>
                  </a:cxn>
                </a:cxnLst>
                <a:rect l="0" t="0" r="0" b="0"/>
                <a:pathLst>
                  <a:path w="12" h="9">
                    <a:moveTo>
                      <a:pt x="0" y="4"/>
                    </a:moveTo>
                    <a:cubicBezTo>
                      <a:pt x="6" y="3"/>
                      <a:pt x="0" y="9"/>
                      <a:pt x="5" y="9"/>
                    </a:cubicBezTo>
                    <a:cubicBezTo>
                      <a:pt x="4" y="6"/>
                      <a:pt x="9" y="3"/>
                      <a:pt x="12" y="4"/>
                    </a:cubicBezTo>
                    <a:cubicBezTo>
                      <a:pt x="10" y="0"/>
                      <a:pt x="10" y="0"/>
                      <a:pt x="10" y="0"/>
                    </a:cubicBezTo>
                    <a:cubicBezTo>
                      <a:pt x="7" y="0"/>
                      <a:pt x="3" y="1"/>
                      <a:pt x="0"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5" name="Freeform 801">
                <a:extLst>
                  <a:ext uri="{FF2B5EF4-FFF2-40B4-BE49-F238E27FC236}">
                    <a16:creationId xmlns:a16="http://schemas.microsoft.com/office/drawing/2014/main" xmlns="" id="{7A4C2F6F-24BF-4CC2-A799-2A3D17EA3E96}"/>
                  </a:ext>
                </a:extLst>
              </p:cNvPr>
              <p:cNvSpPr/>
              <p:nvPr/>
            </p:nvSpPr>
            <p:spPr>
              <a:xfrm>
                <a:off x="3644" y="3204"/>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6" name="Freeform 802">
                <a:extLst>
                  <a:ext uri="{FF2B5EF4-FFF2-40B4-BE49-F238E27FC236}">
                    <a16:creationId xmlns:a16="http://schemas.microsoft.com/office/drawing/2014/main" xmlns="" id="{D2287937-9158-405D-B596-93F0F7E954A2}"/>
                  </a:ext>
                </a:extLst>
              </p:cNvPr>
              <p:cNvSpPr/>
              <p:nvPr/>
            </p:nvSpPr>
            <p:spPr>
              <a:xfrm>
                <a:off x="3633" y="3190"/>
                <a:ext cx="15" cy="17"/>
              </a:xfrm>
              <a:custGeom>
                <a:avLst/>
                <a:gdLst/>
                <a:ahLst/>
                <a:cxnLst>
                  <a:cxn ang="0">
                    <a:pos x="0" y="0"/>
                  </a:cxn>
                  <a:cxn ang="0">
                    <a:pos x="7" y="6"/>
                  </a:cxn>
                  <a:cxn ang="0">
                    <a:pos x="2" y="4"/>
                  </a:cxn>
                  <a:cxn ang="0">
                    <a:pos x="5" y="10"/>
                  </a:cxn>
                  <a:cxn ang="0">
                    <a:pos x="0" y="8"/>
                  </a:cxn>
                  <a:cxn ang="0">
                    <a:pos x="5" y="14"/>
                  </a:cxn>
                  <a:cxn ang="0">
                    <a:pos x="1" y="17"/>
                  </a:cxn>
                  <a:cxn ang="0">
                    <a:pos x="7" y="16"/>
                  </a:cxn>
                  <a:cxn ang="0">
                    <a:pos x="7" y="12"/>
                  </a:cxn>
                  <a:cxn ang="0">
                    <a:pos x="10" y="14"/>
                  </a:cxn>
                  <a:cxn ang="0">
                    <a:pos x="14" y="4"/>
                  </a:cxn>
                  <a:cxn ang="0">
                    <a:pos x="0" y="0"/>
                  </a:cxn>
                </a:cxnLst>
                <a:rect l="0" t="0" r="0" b="0"/>
                <a:pathLst>
                  <a:path w="17" h="19">
                    <a:moveTo>
                      <a:pt x="1" y="0"/>
                    </a:moveTo>
                    <a:cubicBezTo>
                      <a:pt x="8" y="7"/>
                      <a:pt x="8" y="7"/>
                      <a:pt x="8" y="7"/>
                    </a:cubicBezTo>
                    <a:cubicBezTo>
                      <a:pt x="6" y="7"/>
                      <a:pt x="4" y="7"/>
                      <a:pt x="3" y="5"/>
                    </a:cubicBezTo>
                    <a:cubicBezTo>
                      <a:pt x="2" y="9"/>
                      <a:pt x="7" y="9"/>
                      <a:pt x="6" y="12"/>
                    </a:cubicBezTo>
                    <a:cubicBezTo>
                      <a:pt x="0" y="14"/>
                      <a:pt x="5" y="7"/>
                      <a:pt x="0" y="9"/>
                    </a:cubicBezTo>
                    <a:cubicBezTo>
                      <a:pt x="0" y="11"/>
                      <a:pt x="1" y="14"/>
                      <a:pt x="6" y="16"/>
                    </a:cubicBezTo>
                    <a:cubicBezTo>
                      <a:pt x="2" y="19"/>
                      <a:pt x="2" y="19"/>
                      <a:pt x="2" y="19"/>
                    </a:cubicBezTo>
                    <a:cubicBezTo>
                      <a:pt x="9" y="18"/>
                      <a:pt x="9" y="18"/>
                      <a:pt x="9" y="18"/>
                    </a:cubicBezTo>
                    <a:cubicBezTo>
                      <a:pt x="11" y="16"/>
                      <a:pt x="3" y="15"/>
                      <a:pt x="8" y="14"/>
                    </a:cubicBezTo>
                    <a:cubicBezTo>
                      <a:pt x="11" y="13"/>
                      <a:pt x="11" y="15"/>
                      <a:pt x="12" y="16"/>
                    </a:cubicBezTo>
                    <a:cubicBezTo>
                      <a:pt x="10" y="14"/>
                      <a:pt x="17" y="10"/>
                      <a:pt x="16" y="5"/>
                    </a:cubicBezTo>
                    <a:cubicBezTo>
                      <a:pt x="15" y="1"/>
                      <a:pt x="5" y="3"/>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7" name="Freeform 803">
                <a:extLst>
                  <a:ext uri="{FF2B5EF4-FFF2-40B4-BE49-F238E27FC236}">
                    <a16:creationId xmlns:a16="http://schemas.microsoft.com/office/drawing/2014/main" xmlns="" id="{1C852F0F-1794-46C1-A038-253A7CFE02F5}"/>
                  </a:ext>
                </a:extLst>
              </p:cNvPr>
              <p:cNvSpPr/>
              <p:nvPr/>
            </p:nvSpPr>
            <p:spPr>
              <a:xfrm>
                <a:off x="3640" y="3189"/>
                <a:ext cx="3" cy="1"/>
              </a:xfrm>
              <a:custGeom>
                <a:avLst/>
                <a:gdLst/>
                <a:ahLst/>
                <a:cxnLst>
                  <a:cxn ang="0">
                    <a:pos x="0" y="1"/>
                  </a:cxn>
                  <a:cxn ang="0">
                    <a:pos x="3" y="0"/>
                  </a:cxn>
                  <a:cxn ang="0">
                    <a:pos x="0" y="1"/>
                  </a:cxn>
                  <a:cxn ang="0">
                    <a:pos x="0" y="1"/>
                  </a:cxn>
                </a:cxnLst>
                <a:rect l="0" t="0" r="0" b="0"/>
                <a:pathLst>
                  <a:path w="3" h="1">
                    <a:moveTo>
                      <a:pt x="0" y="1"/>
                    </a:moveTo>
                    <a:lnTo>
                      <a:pt x="3" y="0"/>
                    </a:lnTo>
                    <a:lnTo>
                      <a:pt x="0" y="1"/>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28" name="Freeform 804">
                <a:extLst>
                  <a:ext uri="{FF2B5EF4-FFF2-40B4-BE49-F238E27FC236}">
                    <a16:creationId xmlns:a16="http://schemas.microsoft.com/office/drawing/2014/main" xmlns="" id="{650C3EB3-1995-40D1-91EE-AE96684C8F98}"/>
                  </a:ext>
                </a:extLst>
              </p:cNvPr>
              <p:cNvSpPr/>
              <p:nvPr/>
            </p:nvSpPr>
            <p:spPr>
              <a:xfrm>
                <a:off x="3631" y="3173"/>
                <a:ext cx="16" cy="15"/>
              </a:xfrm>
              <a:custGeom>
                <a:avLst/>
                <a:gdLst/>
                <a:ahLst/>
                <a:cxnLst>
                  <a:cxn ang="0">
                    <a:pos x="0" y="9"/>
                  </a:cxn>
                  <a:cxn ang="0">
                    <a:pos x="5" y="13"/>
                  </a:cxn>
                  <a:cxn ang="0">
                    <a:pos x="2" y="14"/>
                  </a:cxn>
                  <a:cxn ang="0">
                    <a:pos x="7" y="14"/>
                  </a:cxn>
                  <a:cxn ang="0">
                    <a:pos x="4" y="7"/>
                  </a:cxn>
                  <a:cxn ang="0">
                    <a:pos x="12" y="6"/>
                  </a:cxn>
                  <a:cxn ang="0">
                    <a:pos x="10" y="9"/>
                  </a:cxn>
                  <a:cxn ang="0">
                    <a:pos x="9" y="0"/>
                  </a:cxn>
                  <a:cxn ang="0">
                    <a:pos x="8" y="1"/>
                  </a:cxn>
                  <a:cxn ang="0">
                    <a:pos x="6" y="0"/>
                  </a:cxn>
                  <a:cxn ang="0">
                    <a:pos x="0" y="9"/>
                  </a:cxn>
                </a:cxnLst>
                <a:rect l="0" t="0" r="0" b="0"/>
                <a:pathLst>
                  <a:path w="18" h="17">
                    <a:moveTo>
                      <a:pt x="1" y="11"/>
                    </a:moveTo>
                    <a:cubicBezTo>
                      <a:pt x="6" y="15"/>
                      <a:pt x="6" y="15"/>
                      <a:pt x="6" y="15"/>
                    </a:cubicBezTo>
                    <a:cubicBezTo>
                      <a:pt x="5" y="15"/>
                      <a:pt x="4" y="15"/>
                      <a:pt x="3" y="16"/>
                    </a:cubicBezTo>
                    <a:cubicBezTo>
                      <a:pt x="4" y="16"/>
                      <a:pt x="7" y="17"/>
                      <a:pt x="8" y="16"/>
                    </a:cubicBezTo>
                    <a:cubicBezTo>
                      <a:pt x="14" y="14"/>
                      <a:pt x="6" y="11"/>
                      <a:pt x="5" y="9"/>
                    </a:cubicBezTo>
                    <a:cubicBezTo>
                      <a:pt x="7" y="3"/>
                      <a:pt x="8" y="9"/>
                      <a:pt x="14" y="7"/>
                    </a:cubicBezTo>
                    <a:cubicBezTo>
                      <a:pt x="13" y="8"/>
                      <a:pt x="12" y="9"/>
                      <a:pt x="12" y="11"/>
                    </a:cubicBezTo>
                    <a:cubicBezTo>
                      <a:pt x="18" y="7"/>
                      <a:pt x="12" y="3"/>
                      <a:pt x="11" y="0"/>
                    </a:cubicBezTo>
                    <a:cubicBezTo>
                      <a:pt x="10" y="1"/>
                      <a:pt x="8" y="1"/>
                      <a:pt x="9" y="2"/>
                    </a:cubicBezTo>
                    <a:cubicBezTo>
                      <a:pt x="7" y="0"/>
                      <a:pt x="7" y="0"/>
                      <a:pt x="7" y="0"/>
                    </a:cubicBezTo>
                    <a:cubicBezTo>
                      <a:pt x="2" y="3"/>
                      <a:pt x="0" y="5"/>
                      <a:pt x="1" y="1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673" name="Group 1006">
              <a:extLst>
                <a:ext uri="{FF2B5EF4-FFF2-40B4-BE49-F238E27FC236}">
                  <a16:creationId xmlns:a16="http://schemas.microsoft.com/office/drawing/2014/main" xmlns="" id="{24CBE62E-45EB-4CA1-919A-E4980A59BB1B}"/>
                </a:ext>
              </a:extLst>
            </p:cNvPr>
            <p:cNvGrpSpPr/>
            <p:nvPr/>
          </p:nvGrpSpPr>
          <p:grpSpPr>
            <a:xfrm>
              <a:off x="3618" y="2560"/>
              <a:ext cx="314" cy="688"/>
              <a:chOff x="3618" y="2560"/>
              <a:chExt cx="314" cy="688"/>
            </a:xfrm>
          </p:grpSpPr>
          <p:sp>
            <p:nvSpPr>
              <p:cNvPr id="1329" name="Freeform 806">
                <a:extLst>
                  <a:ext uri="{FF2B5EF4-FFF2-40B4-BE49-F238E27FC236}">
                    <a16:creationId xmlns:a16="http://schemas.microsoft.com/office/drawing/2014/main" xmlns="" id="{DA6EFD2E-6BAA-4139-8FE4-B0979101E541}"/>
                  </a:ext>
                </a:extLst>
              </p:cNvPr>
              <p:cNvSpPr/>
              <p:nvPr/>
            </p:nvSpPr>
            <p:spPr>
              <a:xfrm>
                <a:off x="3631" y="3187"/>
                <a:ext cx="3" cy="2"/>
              </a:xfrm>
              <a:custGeom>
                <a:avLst/>
                <a:gdLst/>
                <a:ahLst/>
                <a:cxnLst>
                  <a:cxn ang="0">
                    <a:pos x="2" y="2"/>
                  </a:cxn>
                  <a:cxn ang="0">
                    <a:pos x="3" y="0"/>
                  </a:cxn>
                  <a:cxn ang="0">
                    <a:pos x="2" y="2"/>
                  </a:cxn>
                </a:cxnLst>
                <a:rect l="0" t="0" r="0" b="0"/>
                <a:pathLst>
                  <a:path w="3" h="2">
                    <a:moveTo>
                      <a:pt x="2" y="2"/>
                    </a:moveTo>
                    <a:cubicBezTo>
                      <a:pt x="1" y="1"/>
                      <a:pt x="2" y="0"/>
                      <a:pt x="3" y="0"/>
                    </a:cubicBezTo>
                    <a:cubicBezTo>
                      <a:pt x="1" y="0"/>
                      <a:pt x="0" y="1"/>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0" name="Freeform 807">
                <a:extLst>
                  <a:ext uri="{FF2B5EF4-FFF2-40B4-BE49-F238E27FC236}">
                    <a16:creationId xmlns:a16="http://schemas.microsoft.com/office/drawing/2014/main" xmlns="" id="{B5880A8C-4665-4751-A3BB-7AF402BF04D2}"/>
                  </a:ext>
                </a:extLst>
              </p:cNvPr>
              <p:cNvSpPr/>
              <p:nvPr/>
            </p:nvSpPr>
            <p:spPr>
              <a:xfrm>
                <a:off x="3640" y="3172"/>
                <a:ext cx="1" cy="1"/>
              </a:xfrm>
              <a:custGeom>
                <a:avLst/>
                <a:gdLst/>
                <a:ahLst/>
                <a:cxnLst>
                  <a:cxn ang="0">
                    <a:pos x="0" y="0"/>
                  </a:cxn>
                  <a:cxn ang="0">
                    <a:pos x="1" y="1"/>
                  </a:cxn>
                  <a:cxn ang="0">
                    <a:pos x="0" y="0"/>
                  </a:cxn>
                </a:cxnLst>
                <a:rect l="0" t="0" r="0" b="0"/>
                <a:pathLst>
                  <a:path w="1" h="1">
                    <a:moveTo>
                      <a:pt x="0" y="0"/>
                    </a:moveTo>
                    <a:cubicBezTo>
                      <a:pt x="0" y="0"/>
                      <a:pt x="0" y="1"/>
                      <a:pt x="1" y="1"/>
                    </a:cubicBezTo>
                    <a:cubicBezTo>
                      <a:pt x="1" y="1"/>
                      <a:pt x="1"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1" name="Freeform 808">
                <a:extLst>
                  <a:ext uri="{FF2B5EF4-FFF2-40B4-BE49-F238E27FC236}">
                    <a16:creationId xmlns:a16="http://schemas.microsoft.com/office/drawing/2014/main" xmlns="" id="{C36D5285-6EAF-4740-BCD2-002115BC3E7C}"/>
                  </a:ext>
                </a:extLst>
              </p:cNvPr>
              <p:cNvSpPr/>
              <p:nvPr/>
            </p:nvSpPr>
            <p:spPr>
              <a:xfrm>
                <a:off x="3632" y="3172"/>
                <a:ext cx="3" cy="3"/>
              </a:xfrm>
              <a:custGeom>
                <a:avLst/>
                <a:gdLst/>
                <a:ahLst/>
                <a:cxnLst>
                  <a:cxn ang="0">
                    <a:pos x="2" y="3"/>
                  </a:cxn>
                  <a:cxn ang="0">
                    <a:pos x="3" y="0"/>
                  </a:cxn>
                  <a:cxn ang="0">
                    <a:pos x="0" y="1"/>
                  </a:cxn>
                  <a:cxn ang="0">
                    <a:pos x="2" y="3"/>
                  </a:cxn>
                </a:cxnLst>
                <a:rect l="0" t="0" r="0" b="0"/>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2" name="Freeform 809">
                <a:extLst>
                  <a:ext uri="{FF2B5EF4-FFF2-40B4-BE49-F238E27FC236}">
                    <a16:creationId xmlns:a16="http://schemas.microsoft.com/office/drawing/2014/main" xmlns="" id="{6C253BEA-F908-4780-84D5-9666B5DCDD9D}"/>
                  </a:ext>
                </a:extLst>
              </p:cNvPr>
              <p:cNvSpPr/>
              <p:nvPr/>
            </p:nvSpPr>
            <p:spPr>
              <a:xfrm>
                <a:off x="3629" y="3075"/>
                <a:ext cx="18" cy="96"/>
              </a:xfrm>
              <a:custGeom>
                <a:avLst/>
                <a:gdLst/>
                <a:ahLst/>
                <a:cxnLst>
                  <a:cxn ang="0">
                    <a:pos x="16" y="0"/>
                  </a:cxn>
                  <a:cxn ang="0">
                    <a:pos x="13" y="4"/>
                  </a:cxn>
                  <a:cxn ang="0">
                    <a:pos x="9" y="0"/>
                  </a:cxn>
                  <a:cxn ang="0">
                    <a:pos x="3" y="0"/>
                  </a:cxn>
                  <a:cxn ang="0">
                    <a:pos x="6" y="7"/>
                  </a:cxn>
                  <a:cxn ang="0">
                    <a:pos x="3" y="7"/>
                  </a:cxn>
                  <a:cxn ang="0">
                    <a:pos x="4" y="22"/>
                  </a:cxn>
                  <a:cxn ang="0">
                    <a:pos x="6" y="32"/>
                  </a:cxn>
                  <a:cxn ang="0">
                    <a:pos x="2" y="72"/>
                  </a:cxn>
                  <a:cxn ang="0">
                    <a:pos x="8" y="74"/>
                  </a:cxn>
                  <a:cxn ang="0">
                    <a:pos x="4" y="77"/>
                  </a:cxn>
                  <a:cxn ang="0">
                    <a:pos x="5" y="75"/>
                  </a:cxn>
                  <a:cxn ang="0">
                    <a:pos x="3" y="86"/>
                  </a:cxn>
                  <a:cxn ang="0">
                    <a:pos x="9" y="86"/>
                  </a:cxn>
                  <a:cxn ang="0">
                    <a:pos x="2" y="91"/>
                  </a:cxn>
                  <a:cxn ang="0">
                    <a:pos x="6" y="96"/>
                  </a:cxn>
                  <a:cxn ang="0">
                    <a:pos x="12" y="91"/>
                  </a:cxn>
                  <a:cxn ang="0">
                    <a:pos x="14" y="95"/>
                  </a:cxn>
                  <a:cxn ang="0">
                    <a:pos x="6" y="69"/>
                  </a:cxn>
                  <a:cxn ang="0">
                    <a:pos x="10" y="70"/>
                  </a:cxn>
                  <a:cxn ang="0">
                    <a:pos x="13" y="54"/>
                  </a:cxn>
                  <a:cxn ang="0">
                    <a:pos x="8" y="47"/>
                  </a:cxn>
                  <a:cxn ang="0">
                    <a:pos x="11" y="44"/>
                  </a:cxn>
                  <a:cxn ang="0">
                    <a:pos x="8" y="44"/>
                  </a:cxn>
                  <a:cxn ang="0">
                    <a:pos x="12" y="39"/>
                  </a:cxn>
                  <a:cxn ang="0">
                    <a:pos x="5" y="38"/>
                  </a:cxn>
                  <a:cxn ang="0">
                    <a:pos x="15" y="28"/>
                  </a:cxn>
                  <a:cxn ang="0">
                    <a:pos x="12" y="30"/>
                  </a:cxn>
                  <a:cxn ang="0">
                    <a:pos x="8" y="27"/>
                  </a:cxn>
                  <a:cxn ang="0">
                    <a:pos x="14" y="26"/>
                  </a:cxn>
                  <a:cxn ang="0">
                    <a:pos x="11" y="19"/>
                  </a:cxn>
                  <a:cxn ang="0">
                    <a:pos x="7" y="19"/>
                  </a:cxn>
                  <a:cxn ang="0">
                    <a:pos x="10" y="9"/>
                  </a:cxn>
                  <a:cxn ang="0">
                    <a:pos x="15" y="14"/>
                  </a:cxn>
                  <a:cxn ang="0">
                    <a:pos x="18" y="11"/>
                  </a:cxn>
                  <a:cxn ang="0">
                    <a:pos x="11" y="5"/>
                  </a:cxn>
                  <a:cxn ang="0">
                    <a:pos x="16" y="0"/>
                  </a:cxn>
                </a:cxnLst>
                <a:rect l="0" t="0" r="0" b="0"/>
                <a:pathLst>
                  <a:path w="21" h="111">
                    <a:moveTo>
                      <a:pt x="19" y="1"/>
                    </a:moveTo>
                    <a:cubicBezTo>
                      <a:pt x="16" y="1"/>
                      <a:pt x="15" y="2"/>
                      <a:pt x="16" y="5"/>
                    </a:cubicBezTo>
                    <a:cubicBezTo>
                      <a:pt x="12" y="4"/>
                      <a:pt x="13" y="1"/>
                      <a:pt x="11" y="0"/>
                    </a:cubicBezTo>
                    <a:cubicBezTo>
                      <a:pt x="9" y="3"/>
                      <a:pt x="7" y="0"/>
                      <a:pt x="4" y="0"/>
                    </a:cubicBezTo>
                    <a:cubicBezTo>
                      <a:pt x="4" y="4"/>
                      <a:pt x="8" y="5"/>
                      <a:pt x="7" y="9"/>
                    </a:cubicBezTo>
                    <a:cubicBezTo>
                      <a:pt x="4" y="9"/>
                      <a:pt x="4" y="9"/>
                      <a:pt x="4" y="9"/>
                    </a:cubicBezTo>
                    <a:cubicBezTo>
                      <a:pt x="6" y="14"/>
                      <a:pt x="8" y="21"/>
                      <a:pt x="5" y="26"/>
                    </a:cubicBezTo>
                    <a:cubicBezTo>
                      <a:pt x="4" y="30"/>
                      <a:pt x="5" y="33"/>
                      <a:pt x="7" y="37"/>
                    </a:cubicBezTo>
                    <a:cubicBezTo>
                      <a:pt x="4" y="52"/>
                      <a:pt x="7" y="68"/>
                      <a:pt x="3" y="84"/>
                    </a:cubicBezTo>
                    <a:cubicBezTo>
                      <a:pt x="10" y="86"/>
                      <a:pt x="10" y="86"/>
                      <a:pt x="10" y="86"/>
                    </a:cubicBezTo>
                    <a:cubicBezTo>
                      <a:pt x="7" y="87"/>
                      <a:pt x="10" y="90"/>
                      <a:pt x="5" y="90"/>
                    </a:cubicBezTo>
                    <a:cubicBezTo>
                      <a:pt x="6" y="89"/>
                      <a:pt x="6" y="88"/>
                      <a:pt x="6" y="87"/>
                    </a:cubicBezTo>
                    <a:cubicBezTo>
                      <a:pt x="0" y="90"/>
                      <a:pt x="6" y="96"/>
                      <a:pt x="4" y="100"/>
                    </a:cubicBezTo>
                    <a:cubicBezTo>
                      <a:pt x="5" y="100"/>
                      <a:pt x="10" y="99"/>
                      <a:pt x="11" y="100"/>
                    </a:cubicBezTo>
                    <a:cubicBezTo>
                      <a:pt x="4" y="100"/>
                      <a:pt x="12" y="105"/>
                      <a:pt x="3" y="106"/>
                    </a:cubicBezTo>
                    <a:cubicBezTo>
                      <a:pt x="1" y="110"/>
                      <a:pt x="10" y="107"/>
                      <a:pt x="8" y="111"/>
                    </a:cubicBezTo>
                    <a:cubicBezTo>
                      <a:pt x="13" y="111"/>
                      <a:pt x="10" y="107"/>
                      <a:pt x="14" y="106"/>
                    </a:cubicBezTo>
                    <a:cubicBezTo>
                      <a:pt x="17" y="107"/>
                      <a:pt x="12" y="110"/>
                      <a:pt x="17" y="110"/>
                    </a:cubicBezTo>
                    <a:cubicBezTo>
                      <a:pt x="19" y="103"/>
                      <a:pt x="10" y="90"/>
                      <a:pt x="8" y="80"/>
                    </a:cubicBezTo>
                    <a:cubicBezTo>
                      <a:pt x="12" y="81"/>
                      <a:pt x="12" y="81"/>
                      <a:pt x="12" y="81"/>
                    </a:cubicBezTo>
                    <a:cubicBezTo>
                      <a:pt x="9" y="75"/>
                      <a:pt x="10" y="67"/>
                      <a:pt x="16" y="63"/>
                    </a:cubicBezTo>
                    <a:cubicBezTo>
                      <a:pt x="12" y="63"/>
                      <a:pt x="19" y="55"/>
                      <a:pt x="10" y="55"/>
                    </a:cubicBezTo>
                    <a:cubicBezTo>
                      <a:pt x="12" y="54"/>
                      <a:pt x="12" y="53"/>
                      <a:pt x="13" y="52"/>
                    </a:cubicBezTo>
                    <a:cubicBezTo>
                      <a:pt x="10" y="51"/>
                      <a:pt x="10" y="51"/>
                      <a:pt x="10" y="51"/>
                    </a:cubicBezTo>
                    <a:cubicBezTo>
                      <a:pt x="10" y="48"/>
                      <a:pt x="14" y="49"/>
                      <a:pt x="14" y="46"/>
                    </a:cubicBezTo>
                    <a:cubicBezTo>
                      <a:pt x="10" y="47"/>
                      <a:pt x="9" y="45"/>
                      <a:pt x="6" y="44"/>
                    </a:cubicBezTo>
                    <a:cubicBezTo>
                      <a:pt x="11" y="41"/>
                      <a:pt x="14" y="37"/>
                      <a:pt x="18" y="33"/>
                    </a:cubicBezTo>
                    <a:cubicBezTo>
                      <a:pt x="17" y="34"/>
                      <a:pt x="15" y="34"/>
                      <a:pt x="14" y="35"/>
                    </a:cubicBezTo>
                    <a:cubicBezTo>
                      <a:pt x="15" y="33"/>
                      <a:pt x="12" y="33"/>
                      <a:pt x="10" y="32"/>
                    </a:cubicBezTo>
                    <a:cubicBezTo>
                      <a:pt x="10" y="30"/>
                      <a:pt x="15" y="31"/>
                      <a:pt x="17" y="31"/>
                    </a:cubicBezTo>
                    <a:cubicBezTo>
                      <a:pt x="19" y="27"/>
                      <a:pt x="10" y="25"/>
                      <a:pt x="13" y="22"/>
                    </a:cubicBezTo>
                    <a:cubicBezTo>
                      <a:pt x="9" y="23"/>
                      <a:pt x="9" y="23"/>
                      <a:pt x="9" y="23"/>
                    </a:cubicBezTo>
                    <a:cubicBezTo>
                      <a:pt x="9" y="19"/>
                      <a:pt x="13" y="16"/>
                      <a:pt x="12" y="11"/>
                    </a:cubicBezTo>
                    <a:cubicBezTo>
                      <a:pt x="17" y="9"/>
                      <a:pt x="16" y="15"/>
                      <a:pt x="18" y="17"/>
                    </a:cubicBezTo>
                    <a:cubicBezTo>
                      <a:pt x="19" y="16"/>
                      <a:pt x="20" y="14"/>
                      <a:pt x="21" y="13"/>
                    </a:cubicBezTo>
                    <a:cubicBezTo>
                      <a:pt x="19" y="11"/>
                      <a:pt x="15" y="8"/>
                      <a:pt x="13" y="6"/>
                    </a:cubicBezTo>
                    <a:cubicBezTo>
                      <a:pt x="19" y="8"/>
                      <a:pt x="18" y="2"/>
                      <a:pt x="19"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3" name="Freeform 810">
                <a:extLst>
                  <a:ext uri="{FF2B5EF4-FFF2-40B4-BE49-F238E27FC236}">
                    <a16:creationId xmlns:a16="http://schemas.microsoft.com/office/drawing/2014/main" xmlns="" id="{D61CDED6-BBDD-45D6-B473-BA6311A287C5}"/>
                  </a:ext>
                </a:extLst>
              </p:cNvPr>
              <p:cNvSpPr/>
              <p:nvPr/>
            </p:nvSpPr>
            <p:spPr>
              <a:xfrm>
                <a:off x="3647" y="3086"/>
                <a:ext cx="2" cy="2"/>
              </a:xfrm>
              <a:custGeom>
                <a:avLst/>
                <a:gdLst/>
                <a:ahLst/>
                <a:cxnLst>
                  <a:cxn ang="0">
                    <a:pos x="0" y="0"/>
                  </a:cxn>
                  <a:cxn ang="0">
                    <a:pos x="2" y="2"/>
                  </a:cxn>
                  <a:cxn ang="0">
                    <a:pos x="2" y="0"/>
                  </a:cxn>
                  <a:cxn ang="0">
                    <a:pos x="0" y="0"/>
                  </a:cxn>
                </a:cxnLst>
                <a:rect l="0" t="0" r="0" b="0"/>
                <a:pathLst>
                  <a:path w="2" h="2">
                    <a:moveTo>
                      <a:pt x="0" y="0"/>
                    </a:moveTo>
                    <a:lnTo>
                      <a:pt x="2" y="2"/>
                    </a:lnTo>
                    <a:lnTo>
                      <a:pt x="2"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4" name="Freeform 811">
                <a:extLst>
                  <a:ext uri="{FF2B5EF4-FFF2-40B4-BE49-F238E27FC236}">
                    <a16:creationId xmlns:a16="http://schemas.microsoft.com/office/drawing/2014/main" xmlns="" id="{5393913C-ECEF-4F03-9D57-DB21676D4FB8}"/>
                  </a:ext>
                </a:extLst>
              </p:cNvPr>
              <p:cNvSpPr/>
              <p:nvPr/>
            </p:nvSpPr>
            <p:spPr>
              <a:xfrm>
                <a:off x="3645" y="3075"/>
                <a:ext cx="0" cy="1"/>
              </a:xfrm>
              <a:custGeom>
                <a:avLst/>
                <a:gdLst/>
                <a:ahLst/>
                <a:cxnLst>
                  <a:cxn ang="0">
                    <a:pos x="0" y="1"/>
                  </a:cxn>
                  <a:cxn ang="0">
                    <a:pos x="0" y="1"/>
                  </a:cxn>
                  <a:cxn ang="0">
                    <a:pos x="0" y="1"/>
                  </a:cxn>
                </a:cxnLst>
                <a:rect l="0" t="0" r="0" b="0"/>
                <a:pathLst>
                  <a:path w="1" h="1">
                    <a:moveTo>
                      <a:pt x="0" y="1"/>
                    </a:moveTo>
                    <a:cubicBezTo>
                      <a:pt x="0" y="1"/>
                      <a:pt x="0" y="1"/>
                      <a:pt x="0" y="1"/>
                    </a:cubicBezTo>
                    <a:cubicBezTo>
                      <a:pt x="0" y="0"/>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5" name="Freeform 812">
                <a:extLst>
                  <a:ext uri="{FF2B5EF4-FFF2-40B4-BE49-F238E27FC236}">
                    <a16:creationId xmlns:a16="http://schemas.microsoft.com/office/drawing/2014/main" xmlns="" id="{BE808FD6-11D8-4BAB-B05C-E27401E52867}"/>
                  </a:ext>
                </a:extLst>
              </p:cNvPr>
              <p:cNvSpPr/>
              <p:nvPr/>
            </p:nvSpPr>
            <p:spPr>
              <a:xfrm>
                <a:off x="3633" y="3097"/>
                <a:ext cx="1" cy="0"/>
              </a:xfrm>
              <a:custGeom>
                <a:avLst/>
                <a:gdLst/>
                <a:ahLst/>
                <a:cxnLst>
                  <a:cxn ang="0">
                    <a:pos x="0" y="0"/>
                  </a:cxn>
                  <a:cxn ang="0">
                    <a:pos x="0" y="0"/>
                  </a:cxn>
                  <a:cxn ang="0">
                    <a:pos x="1" y="0"/>
                  </a:cxn>
                  <a:cxn ang="0">
                    <a:pos x="0" y="0"/>
                  </a:cxn>
                </a:cxnLst>
                <a:rect l="0" t="0" r="0" b="0"/>
                <a:pathLst>
                  <a:path w="1" h="1">
                    <a:moveTo>
                      <a:pt x="0" y="0"/>
                    </a:moveTo>
                    <a:lnTo>
                      <a:pt x="0" y="0"/>
                    </a:ln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6" name="Freeform 813">
                <a:extLst>
                  <a:ext uri="{FF2B5EF4-FFF2-40B4-BE49-F238E27FC236}">
                    <a16:creationId xmlns:a16="http://schemas.microsoft.com/office/drawing/2014/main" xmlns="" id="{5F691516-3589-43A9-AA47-D0A3FF354EE2}"/>
                  </a:ext>
                </a:extLst>
              </p:cNvPr>
              <p:cNvSpPr/>
              <p:nvPr/>
            </p:nvSpPr>
            <p:spPr>
              <a:xfrm>
                <a:off x="3644" y="3101"/>
                <a:ext cx="4" cy="2"/>
              </a:xfrm>
              <a:custGeom>
                <a:avLst/>
                <a:gdLst/>
                <a:ahLst/>
                <a:cxnLst>
                  <a:cxn ang="0">
                    <a:pos x="4" y="0"/>
                  </a:cxn>
                  <a:cxn ang="0">
                    <a:pos x="0" y="2"/>
                  </a:cxn>
                  <a:cxn ang="0">
                    <a:pos x="4" y="0"/>
                  </a:cxn>
                </a:cxnLst>
                <a:rect l="0" t="0" r="0" b="0"/>
                <a:pathLst>
                  <a:path w="4" h="3">
                    <a:moveTo>
                      <a:pt x="4" y="0"/>
                    </a:moveTo>
                    <a:cubicBezTo>
                      <a:pt x="0" y="3"/>
                      <a:pt x="0" y="3"/>
                      <a:pt x="0" y="3"/>
                    </a:cubicBezTo>
                    <a:cubicBezTo>
                      <a:pt x="2" y="3"/>
                      <a:pt x="3" y="3"/>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7" name="Freeform 814">
                <a:extLst>
                  <a:ext uri="{FF2B5EF4-FFF2-40B4-BE49-F238E27FC236}">
                    <a16:creationId xmlns:a16="http://schemas.microsoft.com/office/drawing/2014/main" xmlns="" id="{5618B3BD-F8A5-427B-A7D7-9823DE580AE0}"/>
                  </a:ext>
                </a:extLst>
              </p:cNvPr>
              <p:cNvSpPr/>
              <p:nvPr/>
            </p:nvSpPr>
            <p:spPr>
              <a:xfrm>
                <a:off x="3644" y="3123"/>
                <a:ext cx="2" cy="2"/>
              </a:xfrm>
              <a:custGeom>
                <a:avLst/>
                <a:gdLst/>
                <a:ahLst/>
                <a:cxnLst>
                  <a:cxn ang="0">
                    <a:pos x="0" y="1"/>
                  </a:cxn>
                  <a:cxn ang="0">
                    <a:pos x="2" y="2"/>
                  </a:cxn>
                  <a:cxn ang="0">
                    <a:pos x="0" y="1"/>
                  </a:cxn>
                </a:cxnLst>
                <a:rect l="0" t="0" r="0" b="0"/>
                <a:pathLst>
                  <a:path w="3" h="2">
                    <a:moveTo>
                      <a:pt x="0" y="1"/>
                    </a:moveTo>
                    <a:cubicBezTo>
                      <a:pt x="0" y="2"/>
                      <a:pt x="1" y="1"/>
                      <a:pt x="3" y="2"/>
                    </a:cubicBezTo>
                    <a:cubicBezTo>
                      <a:pt x="3" y="0"/>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8" name="Freeform 815">
                <a:extLst>
                  <a:ext uri="{FF2B5EF4-FFF2-40B4-BE49-F238E27FC236}">
                    <a16:creationId xmlns:a16="http://schemas.microsoft.com/office/drawing/2014/main" xmlns="" id="{6AFF3550-6B6F-41E4-A1C9-16284B52EFD6}"/>
                  </a:ext>
                </a:extLst>
              </p:cNvPr>
              <p:cNvSpPr/>
              <p:nvPr/>
            </p:nvSpPr>
            <p:spPr>
              <a:xfrm>
                <a:off x="3646" y="3078"/>
                <a:ext cx="2" cy="5"/>
              </a:xfrm>
              <a:custGeom>
                <a:avLst/>
                <a:gdLst/>
                <a:ahLst/>
                <a:cxnLst>
                  <a:cxn ang="0">
                    <a:pos x="2" y="5"/>
                  </a:cxn>
                  <a:cxn ang="0">
                    <a:pos x="1" y="1"/>
                  </a:cxn>
                  <a:cxn ang="0">
                    <a:pos x="0" y="0"/>
                  </a:cxn>
                  <a:cxn ang="0">
                    <a:pos x="2" y="5"/>
                  </a:cxn>
                </a:cxnLst>
                <a:rect l="0" t="0" r="0" b="0"/>
                <a:pathLst>
                  <a:path w="2" h="5">
                    <a:moveTo>
                      <a:pt x="2" y="5"/>
                    </a:moveTo>
                    <a:lnTo>
                      <a:pt x="1" y="1"/>
                    </a:lnTo>
                    <a:lnTo>
                      <a:pt x="0" y="0"/>
                    </a:lnTo>
                    <a:lnTo>
                      <a:pt x="2" y="5"/>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39" name="Freeform 816">
                <a:extLst>
                  <a:ext uri="{FF2B5EF4-FFF2-40B4-BE49-F238E27FC236}">
                    <a16:creationId xmlns:a16="http://schemas.microsoft.com/office/drawing/2014/main" xmlns="" id="{42F1EA20-B05D-43BA-A17B-3FD82153A3F2}"/>
                  </a:ext>
                </a:extLst>
              </p:cNvPr>
              <p:cNvSpPr/>
              <p:nvPr/>
            </p:nvSpPr>
            <p:spPr>
              <a:xfrm>
                <a:off x="3628" y="3020"/>
                <a:ext cx="21" cy="52"/>
              </a:xfrm>
              <a:custGeom>
                <a:avLst/>
                <a:gdLst/>
                <a:ahLst/>
                <a:cxnLst>
                  <a:cxn ang="0">
                    <a:pos x="3" y="3"/>
                  </a:cxn>
                  <a:cxn ang="0">
                    <a:pos x="0" y="12"/>
                  </a:cxn>
                  <a:cxn ang="0">
                    <a:pos x="10" y="18"/>
                  </a:cxn>
                  <a:cxn ang="0">
                    <a:pos x="1" y="17"/>
                  </a:cxn>
                  <a:cxn ang="0">
                    <a:pos x="7" y="35"/>
                  </a:cxn>
                  <a:cxn ang="0">
                    <a:pos x="4" y="35"/>
                  </a:cxn>
                  <a:cxn ang="0">
                    <a:pos x="14" y="42"/>
                  </a:cxn>
                  <a:cxn ang="0">
                    <a:pos x="3" y="42"/>
                  </a:cxn>
                  <a:cxn ang="0">
                    <a:pos x="3" y="41"/>
                  </a:cxn>
                  <a:cxn ang="0">
                    <a:pos x="6" y="51"/>
                  </a:cxn>
                  <a:cxn ang="0">
                    <a:pos x="11" y="52"/>
                  </a:cxn>
                  <a:cxn ang="0">
                    <a:pos x="16" y="52"/>
                  </a:cxn>
                  <a:cxn ang="0">
                    <a:pos x="13" y="45"/>
                  </a:cxn>
                  <a:cxn ang="0">
                    <a:pos x="16" y="45"/>
                  </a:cxn>
                  <a:cxn ang="0">
                    <a:pos x="14" y="42"/>
                  </a:cxn>
                  <a:cxn ang="0">
                    <a:pos x="17" y="41"/>
                  </a:cxn>
                  <a:cxn ang="0">
                    <a:pos x="14" y="37"/>
                  </a:cxn>
                  <a:cxn ang="0">
                    <a:pos x="14" y="38"/>
                  </a:cxn>
                  <a:cxn ang="0">
                    <a:pos x="10" y="34"/>
                  </a:cxn>
                  <a:cxn ang="0">
                    <a:pos x="15" y="33"/>
                  </a:cxn>
                  <a:cxn ang="0">
                    <a:pos x="12" y="33"/>
                  </a:cxn>
                  <a:cxn ang="0">
                    <a:pos x="16" y="22"/>
                  </a:cxn>
                  <a:cxn ang="0">
                    <a:pos x="14" y="21"/>
                  </a:cxn>
                  <a:cxn ang="0">
                    <a:pos x="16" y="26"/>
                  </a:cxn>
                  <a:cxn ang="0">
                    <a:pos x="7" y="25"/>
                  </a:cxn>
                  <a:cxn ang="0">
                    <a:pos x="14" y="19"/>
                  </a:cxn>
                  <a:cxn ang="0">
                    <a:pos x="14" y="11"/>
                  </a:cxn>
                  <a:cxn ang="0">
                    <a:pos x="14" y="11"/>
                  </a:cxn>
                  <a:cxn ang="0">
                    <a:pos x="12" y="5"/>
                  </a:cxn>
                  <a:cxn ang="0">
                    <a:pos x="10" y="7"/>
                  </a:cxn>
                  <a:cxn ang="0">
                    <a:pos x="7" y="5"/>
                  </a:cxn>
                  <a:cxn ang="0">
                    <a:pos x="9" y="5"/>
                  </a:cxn>
                  <a:cxn ang="0">
                    <a:pos x="4" y="0"/>
                  </a:cxn>
                  <a:cxn ang="0">
                    <a:pos x="7" y="5"/>
                  </a:cxn>
                  <a:cxn ang="0">
                    <a:pos x="3" y="3"/>
                  </a:cxn>
                </a:cxnLst>
                <a:rect l="0" t="0" r="0" b="0"/>
                <a:pathLst>
                  <a:path w="24" h="61">
                    <a:moveTo>
                      <a:pt x="4" y="4"/>
                    </a:moveTo>
                    <a:cubicBezTo>
                      <a:pt x="0" y="7"/>
                      <a:pt x="2" y="11"/>
                      <a:pt x="1" y="15"/>
                    </a:cubicBezTo>
                    <a:cubicBezTo>
                      <a:pt x="4" y="22"/>
                      <a:pt x="11" y="16"/>
                      <a:pt x="12" y="22"/>
                    </a:cubicBezTo>
                    <a:cubicBezTo>
                      <a:pt x="2" y="21"/>
                      <a:pt x="2" y="21"/>
                      <a:pt x="2" y="21"/>
                    </a:cubicBezTo>
                    <a:cubicBezTo>
                      <a:pt x="3" y="28"/>
                      <a:pt x="1" y="37"/>
                      <a:pt x="9" y="42"/>
                    </a:cubicBezTo>
                    <a:cubicBezTo>
                      <a:pt x="8" y="42"/>
                      <a:pt x="7" y="44"/>
                      <a:pt x="5" y="42"/>
                    </a:cubicBezTo>
                    <a:cubicBezTo>
                      <a:pt x="6" y="46"/>
                      <a:pt x="19" y="44"/>
                      <a:pt x="16" y="50"/>
                    </a:cubicBezTo>
                    <a:cubicBezTo>
                      <a:pt x="10" y="44"/>
                      <a:pt x="10" y="51"/>
                      <a:pt x="4" y="50"/>
                    </a:cubicBezTo>
                    <a:cubicBezTo>
                      <a:pt x="4" y="49"/>
                      <a:pt x="4" y="49"/>
                      <a:pt x="4" y="49"/>
                    </a:cubicBezTo>
                    <a:cubicBezTo>
                      <a:pt x="4" y="53"/>
                      <a:pt x="7" y="58"/>
                      <a:pt x="7" y="60"/>
                    </a:cubicBezTo>
                    <a:cubicBezTo>
                      <a:pt x="9" y="60"/>
                      <a:pt x="13" y="58"/>
                      <a:pt x="13" y="61"/>
                    </a:cubicBezTo>
                    <a:cubicBezTo>
                      <a:pt x="14" y="60"/>
                      <a:pt x="16" y="60"/>
                      <a:pt x="19" y="61"/>
                    </a:cubicBezTo>
                    <a:cubicBezTo>
                      <a:pt x="16" y="57"/>
                      <a:pt x="18" y="55"/>
                      <a:pt x="15" y="53"/>
                    </a:cubicBezTo>
                    <a:cubicBezTo>
                      <a:pt x="18" y="52"/>
                      <a:pt x="16" y="55"/>
                      <a:pt x="19" y="53"/>
                    </a:cubicBezTo>
                    <a:cubicBezTo>
                      <a:pt x="16" y="50"/>
                      <a:pt x="16" y="50"/>
                      <a:pt x="16" y="50"/>
                    </a:cubicBezTo>
                    <a:cubicBezTo>
                      <a:pt x="17" y="48"/>
                      <a:pt x="19" y="52"/>
                      <a:pt x="20" y="49"/>
                    </a:cubicBezTo>
                    <a:cubicBezTo>
                      <a:pt x="18" y="49"/>
                      <a:pt x="16" y="46"/>
                      <a:pt x="16" y="44"/>
                    </a:cubicBezTo>
                    <a:cubicBezTo>
                      <a:pt x="17" y="45"/>
                      <a:pt x="17" y="45"/>
                      <a:pt x="17" y="45"/>
                    </a:cubicBezTo>
                    <a:cubicBezTo>
                      <a:pt x="16" y="43"/>
                      <a:pt x="18" y="40"/>
                      <a:pt x="12" y="41"/>
                    </a:cubicBezTo>
                    <a:cubicBezTo>
                      <a:pt x="18" y="39"/>
                      <a:pt x="18" y="39"/>
                      <a:pt x="18" y="39"/>
                    </a:cubicBezTo>
                    <a:cubicBezTo>
                      <a:pt x="14" y="39"/>
                      <a:pt x="14" y="39"/>
                      <a:pt x="14" y="39"/>
                    </a:cubicBezTo>
                    <a:cubicBezTo>
                      <a:pt x="15" y="34"/>
                      <a:pt x="24" y="33"/>
                      <a:pt x="19" y="26"/>
                    </a:cubicBezTo>
                    <a:cubicBezTo>
                      <a:pt x="18" y="28"/>
                      <a:pt x="16" y="26"/>
                      <a:pt x="16" y="25"/>
                    </a:cubicBezTo>
                    <a:cubicBezTo>
                      <a:pt x="13" y="28"/>
                      <a:pt x="18" y="29"/>
                      <a:pt x="19" y="31"/>
                    </a:cubicBezTo>
                    <a:cubicBezTo>
                      <a:pt x="15" y="32"/>
                      <a:pt x="11" y="27"/>
                      <a:pt x="9" y="30"/>
                    </a:cubicBezTo>
                    <a:cubicBezTo>
                      <a:pt x="13" y="27"/>
                      <a:pt x="9" y="24"/>
                      <a:pt x="17" y="23"/>
                    </a:cubicBezTo>
                    <a:cubicBezTo>
                      <a:pt x="18" y="19"/>
                      <a:pt x="14" y="17"/>
                      <a:pt x="16" y="13"/>
                    </a:cubicBezTo>
                    <a:cubicBezTo>
                      <a:pt x="17" y="13"/>
                      <a:pt x="17" y="13"/>
                      <a:pt x="17" y="13"/>
                    </a:cubicBezTo>
                    <a:cubicBezTo>
                      <a:pt x="11" y="12"/>
                      <a:pt x="19" y="10"/>
                      <a:pt x="14" y="7"/>
                    </a:cubicBezTo>
                    <a:cubicBezTo>
                      <a:pt x="12" y="9"/>
                      <a:pt x="12" y="9"/>
                      <a:pt x="12" y="9"/>
                    </a:cubicBezTo>
                    <a:cubicBezTo>
                      <a:pt x="10" y="9"/>
                      <a:pt x="10" y="8"/>
                      <a:pt x="9" y="6"/>
                    </a:cubicBezTo>
                    <a:cubicBezTo>
                      <a:pt x="10" y="6"/>
                      <a:pt x="10" y="6"/>
                      <a:pt x="11" y="6"/>
                    </a:cubicBezTo>
                    <a:cubicBezTo>
                      <a:pt x="7" y="5"/>
                      <a:pt x="7" y="1"/>
                      <a:pt x="5" y="0"/>
                    </a:cubicBezTo>
                    <a:cubicBezTo>
                      <a:pt x="5" y="2"/>
                      <a:pt x="8" y="4"/>
                      <a:pt x="9" y="7"/>
                    </a:cubicBezTo>
                    <a:cubicBezTo>
                      <a:pt x="7" y="6"/>
                      <a:pt x="3" y="6"/>
                      <a:pt x="4"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0" name="Freeform 817">
                <a:extLst>
                  <a:ext uri="{FF2B5EF4-FFF2-40B4-BE49-F238E27FC236}">
                    <a16:creationId xmlns:a16="http://schemas.microsoft.com/office/drawing/2014/main" xmlns="" id="{1A49CE9C-7F63-4521-9A64-14A3BCD6B1F9}"/>
                  </a:ext>
                </a:extLst>
              </p:cNvPr>
              <p:cNvSpPr/>
              <p:nvPr/>
            </p:nvSpPr>
            <p:spPr>
              <a:xfrm>
                <a:off x="3643" y="3059"/>
                <a:ext cx="1" cy="0"/>
              </a:xfrm>
              <a:custGeom>
                <a:avLst/>
                <a:gdLst/>
                <a:ahLst/>
                <a:cxnLst>
                  <a:cxn ang="0">
                    <a:pos x="1" y="0"/>
                  </a:cxn>
                  <a:cxn ang="0">
                    <a:pos x="0" y="0"/>
                  </a:cxn>
                  <a:cxn ang="0">
                    <a:pos x="1" y="0"/>
                  </a:cxn>
                </a:cxnLst>
                <a:rect l="0" t="0" r="0" b="0"/>
                <a:pathLst>
                  <a:path w="2" h="1">
                    <a:moveTo>
                      <a:pt x="2" y="1"/>
                    </a:moveTo>
                    <a:cubicBezTo>
                      <a:pt x="0" y="0"/>
                      <a:pt x="0" y="0"/>
                      <a:pt x="0" y="0"/>
                    </a:cubicBezTo>
                    <a:cubicBezTo>
                      <a:pt x="1" y="0"/>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1" name="Freeform 818">
                <a:extLst>
                  <a:ext uri="{FF2B5EF4-FFF2-40B4-BE49-F238E27FC236}">
                    <a16:creationId xmlns:a16="http://schemas.microsoft.com/office/drawing/2014/main" xmlns="" id="{789149E6-73A5-4377-8110-5A1E97DF61AC}"/>
                  </a:ext>
                </a:extLst>
              </p:cNvPr>
              <p:cNvSpPr/>
              <p:nvPr/>
            </p:nvSpPr>
            <p:spPr>
              <a:xfrm>
                <a:off x="3625" y="2978"/>
                <a:ext cx="25" cy="40"/>
              </a:xfrm>
              <a:custGeom>
                <a:avLst/>
                <a:gdLst/>
                <a:ahLst/>
                <a:cxnLst>
                  <a:cxn ang="0">
                    <a:pos x="12" y="29"/>
                  </a:cxn>
                  <a:cxn ang="0">
                    <a:pos x="17" y="28"/>
                  </a:cxn>
                  <a:cxn ang="0">
                    <a:pos x="8" y="28"/>
                  </a:cxn>
                  <a:cxn ang="0">
                    <a:pos x="6" y="23"/>
                  </a:cxn>
                  <a:cxn ang="0">
                    <a:pos x="15" y="23"/>
                  </a:cxn>
                  <a:cxn ang="0">
                    <a:pos x="16" y="19"/>
                  </a:cxn>
                  <a:cxn ang="0">
                    <a:pos x="10" y="19"/>
                  </a:cxn>
                  <a:cxn ang="0">
                    <a:pos x="8" y="15"/>
                  </a:cxn>
                  <a:cxn ang="0">
                    <a:pos x="9" y="17"/>
                  </a:cxn>
                  <a:cxn ang="0">
                    <a:pos x="15" y="14"/>
                  </a:cxn>
                  <a:cxn ang="0">
                    <a:pos x="0" y="3"/>
                  </a:cxn>
                  <a:cxn ang="0">
                    <a:pos x="1" y="6"/>
                  </a:cxn>
                  <a:cxn ang="0">
                    <a:pos x="8" y="6"/>
                  </a:cxn>
                  <a:cxn ang="0">
                    <a:pos x="6" y="10"/>
                  </a:cxn>
                  <a:cxn ang="0">
                    <a:pos x="3" y="7"/>
                  </a:cxn>
                  <a:cxn ang="0">
                    <a:pos x="3" y="34"/>
                  </a:cxn>
                  <a:cxn ang="0">
                    <a:pos x="3" y="31"/>
                  </a:cxn>
                  <a:cxn ang="0">
                    <a:pos x="8" y="34"/>
                  </a:cxn>
                  <a:cxn ang="0">
                    <a:pos x="13" y="33"/>
                  </a:cxn>
                  <a:cxn ang="0">
                    <a:pos x="11" y="34"/>
                  </a:cxn>
                  <a:cxn ang="0">
                    <a:pos x="17" y="34"/>
                  </a:cxn>
                  <a:cxn ang="0">
                    <a:pos x="20" y="40"/>
                  </a:cxn>
                  <a:cxn ang="0">
                    <a:pos x="20" y="30"/>
                  </a:cxn>
                  <a:cxn ang="0">
                    <a:pos x="12" y="29"/>
                  </a:cxn>
                </a:cxnLst>
                <a:rect l="0" t="0" r="0" b="0"/>
                <a:pathLst>
                  <a:path w="28" h="47">
                    <a:moveTo>
                      <a:pt x="14" y="35"/>
                    </a:moveTo>
                    <a:cubicBezTo>
                      <a:pt x="15" y="32"/>
                      <a:pt x="18" y="35"/>
                      <a:pt x="20" y="33"/>
                    </a:cubicBezTo>
                    <a:cubicBezTo>
                      <a:pt x="17" y="30"/>
                      <a:pt x="14" y="36"/>
                      <a:pt x="9" y="33"/>
                    </a:cubicBezTo>
                    <a:cubicBezTo>
                      <a:pt x="12" y="32"/>
                      <a:pt x="7" y="29"/>
                      <a:pt x="7" y="28"/>
                    </a:cubicBezTo>
                    <a:cubicBezTo>
                      <a:pt x="10" y="29"/>
                      <a:pt x="15" y="29"/>
                      <a:pt x="17" y="28"/>
                    </a:cubicBezTo>
                    <a:cubicBezTo>
                      <a:pt x="15" y="27"/>
                      <a:pt x="18"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1" y="0"/>
                      <a:pt x="1" y="4"/>
                    </a:cubicBezTo>
                    <a:cubicBezTo>
                      <a:pt x="0" y="5"/>
                      <a:pt x="2" y="6"/>
                      <a:pt x="2" y="8"/>
                    </a:cubicBezTo>
                    <a:cubicBezTo>
                      <a:pt x="4" y="4"/>
                      <a:pt x="8" y="8"/>
                      <a:pt x="9" y="8"/>
                    </a:cubicBezTo>
                    <a:cubicBezTo>
                      <a:pt x="8" y="10"/>
                      <a:pt x="11" y="13"/>
                      <a:pt x="7" y="12"/>
                    </a:cubicBezTo>
                    <a:cubicBezTo>
                      <a:pt x="4" y="9"/>
                      <a:pt x="4" y="9"/>
                      <a:pt x="4" y="9"/>
                    </a:cubicBezTo>
                    <a:cubicBezTo>
                      <a:pt x="2" y="18"/>
                      <a:pt x="3" y="31"/>
                      <a:pt x="4" y="41"/>
                    </a:cubicBezTo>
                    <a:cubicBezTo>
                      <a:pt x="4" y="37"/>
                      <a:pt x="4" y="37"/>
                      <a:pt x="4" y="37"/>
                    </a:cubicBezTo>
                    <a:cubicBezTo>
                      <a:pt x="7" y="37"/>
                      <a:pt x="7" y="39"/>
                      <a:pt x="9" y="41"/>
                    </a:cubicBezTo>
                    <a:cubicBezTo>
                      <a:pt x="15" y="39"/>
                      <a:pt x="15" y="39"/>
                      <a:pt x="15" y="39"/>
                    </a:cubicBezTo>
                    <a:cubicBezTo>
                      <a:pt x="15" y="40"/>
                      <a:pt x="16" y="41"/>
                      <a:pt x="13" y="41"/>
                    </a:cubicBezTo>
                    <a:cubicBezTo>
                      <a:pt x="16" y="43"/>
                      <a:pt x="18" y="42"/>
                      <a:pt x="20" y="41"/>
                    </a:cubicBezTo>
                    <a:cubicBezTo>
                      <a:pt x="21" y="44"/>
                      <a:pt x="19" y="45"/>
                      <a:pt x="23" y="47"/>
                    </a:cubicBezTo>
                    <a:cubicBezTo>
                      <a:pt x="28" y="42"/>
                      <a:pt x="18" y="43"/>
                      <a:pt x="23" y="36"/>
                    </a:cubicBezTo>
                    <a:lnTo>
                      <a:pt x="14" y="35"/>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2" name="Freeform 819">
                <a:extLst>
                  <a:ext uri="{FF2B5EF4-FFF2-40B4-BE49-F238E27FC236}">
                    <a16:creationId xmlns:a16="http://schemas.microsoft.com/office/drawing/2014/main" xmlns="" id="{FF09CF0B-3DA9-4E5B-A07F-EB6D6DFA0128}"/>
                  </a:ext>
                </a:extLst>
              </p:cNvPr>
              <p:cNvSpPr/>
              <p:nvPr/>
            </p:nvSpPr>
            <p:spPr>
              <a:xfrm>
                <a:off x="3637" y="3016"/>
                <a:ext cx="4" cy="2"/>
              </a:xfrm>
              <a:custGeom>
                <a:avLst/>
                <a:gdLst/>
                <a:ahLst/>
                <a:cxnLst>
                  <a:cxn ang="0">
                    <a:pos x="4" y="2"/>
                  </a:cxn>
                  <a:cxn ang="0">
                    <a:pos x="0" y="0"/>
                  </a:cxn>
                  <a:cxn ang="0">
                    <a:pos x="2" y="2"/>
                  </a:cxn>
                  <a:cxn ang="0">
                    <a:pos x="4" y="2"/>
                  </a:cxn>
                </a:cxnLst>
                <a:rect l="0" t="0" r="0" b="0"/>
                <a:pathLst>
                  <a:path w="4" h="2">
                    <a:moveTo>
                      <a:pt x="4" y="2"/>
                    </a:moveTo>
                    <a:lnTo>
                      <a:pt x="0" y="0"/>
                    </a:lnTo>
                    <a:lnTo>
                      <a:pt x="2" y="2"/>
                    </a:lnTo>
                    <a:lnTo>
                      <a:pt x="4"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3" name="Freeform 820">
                <a:extLst>
                  <a:ext uri="{FF2B5EF4-FFF2-40B4-BE49-F238E27FC236}">
                    <a16:creationId xmlns:a16="http://schemas.microsoft.com/office/drawing/2014/main" xmlns="" id="{86E79977-748F-40B0-A3D5-289C28F7B3E1}"/>
                  </a:ext>
                </a:extLst>
              </p:cNvPr>
              <p:cNvSpPr/>
              <p:nvPr/>
            </p:nvSpPr>
            <p:spPr>
              <a:xfrm>
                <a:off x="3628" y="3015"/>
                <a:ext cx="4" cy="1"/>
              </a:xfrm>
              <a:custGeom>
                <a:avLst/>
                <a:gdLst/>
                <a:ahLst/>
                <a:cxnLst>
                  <a:cxn ang="0">
                    <a:pos x="0" y="1"/>
                  </a:cxn>
                  <a:cxn ang="0">
                    <a:pos x="3" y="1"/>
                  </a:cxn>
                  <a:cxn ang="0">
                    <a:pos x="0" y="1"/>
                  </a:cxn>
                </a:cxnLst>
                <a:rect l="0" t="0" r="0" b="0"/>
                <a:pathLst>
                  <a:path w="5" h="2">
                    <a:moveTo>
                      <a:pt x="0" y="2"/>
                    </a:moveTo>
                    <a:cubicBezTo>
                      <a:pt x="4" y="2"/>
                      <a:pt x="4" y="2"/>
                      <a:pt x="4" y="2"/>
                    </a:cubicBezTo>
                    <a:cubicBezTo>
                      <a:pt x="5" y="0"/>
                      <a:pt x="3" y="0"/>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4" name="Freeform 821">
                <a:extLst>
                  <a:ext uri="{FF2B5EF4-FFF2-40B4-BE49-F238E27FC236}">
                    <a16:creationId xmlns:a16="http://schemas.microsoft.com/office/drawing/2014/main" xmlns="" id="{2F732D56-37D1-48E9-B538-7A603100C071}"/>
                  </a:ext>
                </a:extLst>
              </p:cNvPr>
              <p:cNvSpPr/>
              <p:nvPr/>
            </p:nvSpPr>
            <p:spPr>
              <a:xfrm>
                <a:off x="3638" y="2986"/>
                <a:ext cx="3" cy="3"/>
              </a:xfrm>
              <a:custGeom>
                <a:avLst/>
                <a:gdLst/>
                <a:ahLst/>
                <a:cxnLst>
                  <a:cxn ang="0">
                    <a:pos x="3" y="3"/>
                  </a:cxn>
                  <a:cxn ang="0">
                    <a:pos x="1" y="0"/>
                  </a:cxn>
                  <a:cxn ang="0">
                    <a:pos x="0" y="2"/>
                  </a:cxn>
                  <a:cxn ang="0">
                    <a:pos x="3" y="3"/>
                  </a:cxn>
                </a:cxnLst>
                <a:rect l="0" t="0" r="0" b="0"/>
                <a:pathLst>
                  <a:path w="3" h="3">
                    <a:moveTo>
                      <a:pt x="3" y="3"/>
                    </a:moveTo>
                    <a:cubicBezTo>
                      <a:pt x="1" y="0"/>
                      <a:pt x="1" y="0"/>
                      <a:pt x="1" y="0"/>
                    </a:cubicBezTo>
                    <a:cubicBezTo>
                      <a:pt x="0" y="2"/>
                      <a:pt x="0" y="2"/>
                      <a:pt x="0" y="2"/>
                    </a:cubicBezTo>
                    <a:cubicBezTo>
                      <a:pt x="2" y="2"/>
                      <a:pt x="2" y="3"/>
                      <a:pt x="3"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5" name="Freeform 822">
                <a:extLst>
                  <a:ext uri="{FF2B5EF4-FFF2-40B4-BE49-F238E27FC236}">
                    <a16:creationId xmlns:a16="http://schemas.microsoft.com/office/drawing/2014/main" xmlns="" id="{C311C9AC-12BF-4CE1-BB55-844098704198}"/>
                  </a:ext>
                </a:extLst>
              </p:cNvPr>
              <p:cNvSpPr/>
              <p:nvPr/>
            </p:nvSpPr>
            <p:spPr>
              <a:xfrm>
                <a:off x="3625" y="2969"/>
                <a:ext cx="12" cy="12"/>
              </a:xfrm>
              <a:custGeom>
                <a:avLst/>
                <a:gdLst/>
                <a:ahLst/>
                <a:cxnLst>
                  <a:cxn ang="0">
                    <a:pos x="0" y="0"/>
                  </a:cxn>
                  <a:cxn ang="0">
                    <a:pos x="0" y="10"/>
                  </a:cxn>
                  <a:cxn ang="0">
                    <a:pos x="11" y="10"/>
                  </a:cxn>
                  <a:cxn ang="0">
                    <a:pos x="4" y="6"/>
                  </a:cxn>
                  <a:cxn ang="0">
                    <a:pos x="4" y="0"/>
                  </a:cxn>
                  <a:cxn ang="0">
                    <a:pos x="0" y="0"/>
                  </a:cxn>
                </a:cxnLst>
                <a:rect l="0" t="0" r="0" b="0"/>
                <a:pathLst>
                  <a:path w="14" h="14">
                    <a:moveTo>
                      <a:pt x="0" y="0"/>
                    </a:moveTo>
                    <a:cubicBezTo>
                      <a:pt x="1" y="5"/>
                      <a:pt x="4" y="7"/>
                      <a:pt x="1" y="12"/>
                    </a:cubicBezTo>
                    <a:cubicBezTo>
                      <a:pt x="5" y="14"/>
                      <a:pt x="9" y="11"/>
                      <a:pt x="13" y="12"/>
                    </a:cubicBezTo>
                    <a:cubicBezTo>
                      <a:pt x="14" y="9"/>
                      <a:pt x="6" y="9"/>
                      <a:pt x="5" y="7"/>
                    </a:cubicBezTo>
                    <a:cubicBezTo>
                      <a:pt x="9" y="6"/>
                      <a:pt x="4" y="3"/>
                      <a:pt x="5" y="0"/>
                    </a:cubicBezTo>
                    <a:cubicBezTo>
                      <a:pt x="3" y="0"/>
                      <a:pt x="2"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6" name="Freeform 823">
                <a:extLst>
                  <a:ext uri="{FF2B5EF4-FFF2-40B4-BE49-F238E27FC236}">
                    <a16:creationId xmlns:a16="http://schemas.microsoft.com/office/drawing/2014/main" xmlns="" id="{B671B88C-D2D1-40D8-B5E6-55F508143960}"/>
                  </a:ext>
                </a:extLst>
              </p:cNvPr>
              <p:cNvSpPr/>
              <p:nvPr/>
            </p:nvSpPr>
            <p:spPr>
              <a:xfrm>
                <a:off x="3627" y="2872"/>
                <a:ext cx="19" cy="101"/>
              </a:xfrm>
              <a:custGeom>
                <a:avLst/>
                <a:gdLst/>
                <a:ahLst/>
                <a:cxnLst>
                  <a:cxn ang="0">
                    <a:pos x="10" y="82"/>
                  </a:cxn>
                  <a:cxn ang="0">
                    <a:pos x="9" y="77"/>
                  </a:cxn>
                  <a:cxn ang="0">
                    <a:pos x="12" y="80"/>
                  </a:cxn>
                  <a:cxn ang="0">
                    <a:pos x="14" y="75"/>
                  </a:cxn>
                  <a:cxn ang="0">
                    <a:pos x="12" y="75"/>
                  </a:cxn>
                  <a:cxn ang="0">
                    <a:pos x="11" y="67"/>
                  </a:cxn>
                  <a:cxn ang="0">
                    <a:pos x="6" y="65"/>
                  </a:cxn>
                  <a:cxn ang="0">
                    <a:pos x="13" y="59"/>
                  </a:cxn>
                  <a:cxn ang="0">
                    <a:pos x="4" y="61"/>
                  </a:cxn>
                  <a:cxn ang="0">
                    <a:pos x="7" y="50"/>
                  </a:cxn>
                  <a:cxn ang="0">
                    <a:pos x="7" y="52"/>
                  </a:cxn>
                  <a:cxn ang="0">
                    <a:pos x="7" y="47"/>
                  </a:cxn>
                  <a:cxn ang="0">
                    <a:pos x="12" y="47"/>
                  </a:cxn>
                  <a:cxn ang="0">
                    <a:pos x="12" y="39"/>
                  </a:cxn>
                  <a:cxn ang="0">
                    <a:pos x="14" y="39"/>
                  </a:cxn>
                  <a:cxn ang="0">
                    <a:pos x="11" y="24"/>
                  </a:cxn>
                  <a:cxn ang="0">
                    <a:pos x="13" y="21"/>
                  </a:cxn>
                  <a:cxn ang="0">
                    <a:pos x="6" y="23"/>
                  </a:cxn>
                  <a:cxn ang="0">
                    <a:pos x="6" y="17"/>
                  </a:cxn>
                  <a:cxn ang="0">
                    <a:pos x="12" y="18"/>
                  </a:cxn>
                  <a:cxn ang="0">
                    <a:pos x="9" y="14"/>
                  </a:cxn>
                  <a:cxn ang="0">
                    <a:pos x="14" y="12"/>
                  </a:cxn>
                  <a:cxn ang="0">
                    <a:pos x="6" y="6"/>
                  </a:cxn>
                  <a:cxn ang="0">
                    <a:pos x="8" y="1"/>
                  </a:cxn>
                  <a:cxn ang="0">
                    <a:pos x="0" y="4"/>
                  </a:cxn>
                  <a:cxn ang="0">
                    <a:pos x="1" y="26"/>
                  </a:cxn>
                  <a:cxn ang="0">
                    <a:pos x="6" y="32"/>
                  </a:cxn>
                  <a:cxn ang="0">
                    <a:pos x="0" y="33"/>
                  </a:cxn>
                  <a:cxn ang="0">
                    <a:pos x="6" y="33"/>
                  </a:cxn>
                  <a:cxn ang="0">
                    <a:pos x="1" y="37"/>
                  </a:cxn>
                  <a:cxn ang="0">
                    <a:pos x="6" y="38"/>
                  </a:cxn>
                  <a:cxn ang="0">
                    <a:pos x="0" y="41"/>
                  </a:cxn>
                  <a:cxn ang="0">
                    <a:pos x="2" y="76"/>
                  </a:cxn>
                  <a:cxn ang="0">
                    <a:pos x="6" y="75"/>
                  </a:cxn>
                  <a:cxn ang="0">
                    <a:pos x="6" y="88"/>
                  </a:cxn>
                  <a:cxn ang="0">
                    <a:pos x="9" y="90"/>
                  </a:cxn>
                  <a:cxn ang="0">
                    <a:pos x="1" y="90"/>
                  </a:cxn>
                  <a:cxn ang="0">
                    <a:pos x="2" y="94"/>
                  </a:cxn>
                  <a:cxn ang="0">
                    <a:pos x="4" y="92"/>
                  </a:cxn>
                  <a:cxn ang="0">
                    <a:pos x="2" y="96"/>
                  </a:cxn>
                  <a:cxn ang="0">
                    <a:pos x="12" y="93"/>
                  </a:cxn>
                  <a:cxn ang="0">
                    <a:pos x="16" y="82"/>
                  </a:cxn>
                  <a:cxn ang="0">
                    <a:pos x="10" y="82"/>
                  </a:cxn>
                </a:cxnLst>
                <a:rect l="0" t="0" r="0" b="0"/>
                <a:pathLst>
                  <a:path w="22" h="117">
                    <a:moveTo>
                      <a:pt x="12" y="96"/>
                    </a:moveTo>
                    <a:cubicBezTo>
                      <a:pt x="12" y="94"/>
                      <a:pt x="10" y="92"/>
                      <a:pt x="11" y="90"/>
                    </a:cubicBezTo>
                    <a:cubicBezTo>
                      <a:pt x="14" y="90"/>
                      <a:pt x="15" y="91"/>
                      <a:pt x="14" y="93"/>
                    </a:cubicBezTo>
                    <a:cubicBezTo>
                      <a:pt x="19" y="92"/>
                      <a:pt x="13" y="90"/>
                      <a:pt x="17" y="88"/>
                    </a:cubicBezTo>
                    <a:cubicBezTo>
                      <a:pt x="16" y="88"/>
                      <a:pt x="15" y="89"/>
                      <a:pt x="14" y="88"/>
                    </a:cubicBezTo>
                    <a:cubicBezTo>
                      <a:pt x="15" y="83"/>
                      <a:pt x="10" y="85"/>
                      <a:pt x="13" y="78"/>
                    </a:cubicBezTo>
                    <a:cubicBezTo>
                      <a:pt x="11" y="77"/>
                      <a:pt x="11" y="76"/>
                      <a:pt x="8" y="76"/>
                    </a:cubicBezTo>
                    <a:cubicBezTo>
                      <a:pt x="12" y="72"/>
                      <a:pt x="12" y="74"/>
                      <a:pt x="16" y="69"/>
                    </a:cubicBezTo>
                    <a:cubicBezTo>
                      <a:pt x="14" y="69"/>
                      <a:pt x="9" y="71"/>
                      <a:pt x="5" y="71"/>
                    </a:cubicBezTo>
                    <a:cubicBezTo>
                      <a:pt x="11" y="63"/>
                      <a:pt x="4" y="63"/>
                      <a:pt x="9" y="59"/>
                    </a:cubicBezTo>
                    <a:cubicBezTo>
                      <a:pt x="9" y="59"/>
                      <a:pt x="10" y="60"/>
                      <a:pt x="9" y="61"/>
                    </a:cubicBezTo>
                    <a:cubicBezTo>
                      <a:pt x="15" y="60"/>
                      <a:pt x="8" y="57"/>
                      <a:pt x="9" y="55"/>
                    </a:cubicBezTo>
                    <a:cubicBezTo>
                      <a:pt x="15" y="55"/>
                      <a:pt x="15" y="55"/>
                      <a:pt x="15" y="55"/>
                    </a:cubicBezTo>
                    <a:cubicBezTo>
                      <a:pt x="14" y="53"/>
                      <a:pt x="10" y="48"/>
                      <a:pt x="14" y="46"/>
                    </a:cubicBezTo>
                    <a:cubicBezTo>
                      <a:pt x="17" y="46"/>
                      <a:pt x="17" y="46"/>
                      <a:pt x="17" y="46"/>
                    </a:cubicBezTo>
                    <a:cubicBezTo>
                      <a:pt x="13" y="40"/>
                      <a:pt x="15" y="33"/>
                      <a:pt x="13" y="28"/>
                    </a:cubicBezTo>
                    <a:cubicBezTo>
                      <a:pt x="16" y="25"/>
                      <a:pt x="16" y="25"/>
                      <a:pt x="16" y="25"/>
                    </a:cubicBezTo>
                    <a:cubicBezTo>
                      <a:pt x="12" y="18"/>
                      <a:pt x="14" y="32"/>
                      <a:pt x="7" y="27"/>
                    </a:cubicBezTo>
                    <a:cubicBezTo>
                      <a:pt x="16" y="26"/>
                      <a:pt x="3" y="24"/>
                      <a:pt x="7" y="20"/>
                    </a:cubicBezTo>
                    <a:cubicBezTo>
                      <a:pt x="11" y="18"/>
                      <a:pt x="9" y="24"/>
                      <a:pt x="14" y="22"/>
                    </a:cubicBezTo>
                    <a:cubicBezTo>
                      <a:pt x="9" y="21"/>
                      <a:pt x="12" y="19"/>
                      <a:pt x="11" y="17"/>
                    </a:cubicBezTo>
                    <a:cubicBezTo>
                      <a:pt x="16" y="18"/>
                      <a:pt x="12" y="13"/>
                      <a:pt x="17" y="14"/>
                    </a:cubicBezTo>
                    <a:cubicBezTo>
                      <a:pt x="8" y="7"/>
                      <a:pt x="8" y="7"/>
                      <a:pt x="8" y="7"/>
                    </a:cubicBezTo>
                    <a:cubicBezTo>
                      <a:pt x="11" y="5"/>
                      <a:pt x="10" y="3"/>
                      <a:pt x="10" y="2"/>
                    </a:cubicBezTo>
                    <a:cubicBezTo>
                      <a:pt x="10" y="6"/>
                      <a:pt x="3" y="0"/>
                      <a:pt x="1" y="5"/>
                    </a:cubicBezTo>
                    <a:cubicBezTo>
                      <a:pt x="3" y="12"/>
                      <a:pt x="4" y="23"/>
                      <a:pt x="2" y="31"/>
                    </a:cubicBezTo>
                    <a:cubicBezTo>
                      <a:pt x="8" y="32"/>
                      <a:pt x="2" y="36"/>
                      <a:pt x="7" y="38"/>
                    </a:cubicBezTo>
                    <a:cubicBezTo>
                      <a:pt x="1" y="39"/>
                      <a:pt x="1" y="39"/>
                      <a:pt x="1" y="39"/>
                    </a:cubicBezTo>
                    <a:cubicBezTo>
                      <a:pt x="2" y="44"/>
                      <a:pt x="5" y="37"/>
                      <a:pt x="7" y="39"/>
                    </a:cubicBezTo>
                    <a:cubicBezTo>
                      <a:pt x="8" y="41"/>
                      <a:pt x="4" y="43"/>
                      <a:pt x="2" y="43"/>
                    </a:cubicBezTo>
                    <a:cubicBezTo>
                      <a:pt x="1" y="46"/>
                      <a:pt x="3" y="43"/>
                      <a:pt x="7" y="45"/>
                    </a:cubicBezTo>
                    <a:cubicBezTo>
                      <a:pt x="0" y="48"/>
                      <a:pt x="0" y="48"/>
                      <a:pt x="0" y="48"/>
                    </a:cubicBezTo>
                    <a:cubicBezTo>
                      <a:pt x="2" y="59"/>
                      <a:pt x="7" y="75"/>
                      <a:pt x="3" y="89"/>
                    </a:cubicBezTo>
                    <a:cubicBezTo>
                      <a:pt x="7" y="88"/>
                      <a:pt x="7" y="88"/>
                      <a:pt x="7" y="88"/>
                    </a:cubicBezTo>
                    <a:cubicBezTo>
                      <a:pt x="5" y="94"/>
                      <a:pt x="17" y="98"/>
                      <a:pt x="7" y="103"/>
                    </a:cubicBezTo>
                    <a:cubicBezTo>
                      <a:pt x="11" y="105"/>
                      <a:pt x="11" y="105"/>
                      <a:pt x="11" y="105"/>
                    </a:cubicBezTo>
                    <a:cubicBezTo>
                      <a:pt x="9" y="104"/>
                      <a:pt x="5" y="106"/>
                      <a:pt x="2" y="105"/>
                    </a:cubicBezTo>
                    <a:cubicBezTo>
                      <a:pt x="3" y="106"/>
                      <a:pt x="1" y="108"/>
                      <a:pt x="3" y="110"/>
                    </a:cubicBezTo>
                    <a:cubicBezTo>
                      <a:pt x="5" y="107"/>
                      <a:pt x="5" y="107"/>
                      <a:pt x="5" y="107"/>
                    </a:cubicBezTo>
                    <a:cubicBezTo>
                      <a:pt x="9" y="109"/>
                      <a:pt x="6" y="111"/>
                      <a:pt x="3" y="112"/>
                    </a:cubicBezTo>
                    <a:cubicBezTo>
                      <a:pt x="8" y="117"/>
                      <a:pt x="11" y="109"/>
                      <a:pt x="14" y="108"/>
                    </a:cubicBezTo>
                    <a:cubicBezTo>
                      <a:pt x="6" y="102"/>
                      <a:pt x="22" y="102"/>
                      <a:pt x="19" y="96"/>
                    </a:cubicBezTo>
                    <a:cubicBezTo>
                      <a:pt x="16" y="92"/>
                      <a:pt x="15" y="96"/>
                      <a:pt x="12" y="9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7" name="Freeform 824">
                <a:extLst>
                  <a:ext uri="{FF2B5EF4-FFF2-40B4-BE49-F238E27FC236}">
                    <a16:creationId xmlns:a16="http://schemas.microsoft.com/office/drawing/2014/main" xmlns="" id="{3280ED4C-4A52-4114-98E0-7112EC0233D3}"/>
                  </a:ext>
                </a:extLst>
              </p:cNvPr>
              <p:cNvSpPr/>
              <p:nvPr/>
            </p:nvSpPr>
            <p:spPr>
              <a:xfrm>
                <a:off x="3627" y="2962"/>
                <a:ext cx="2" cy="1"/>
              </a:xfrm>
              <a:custGeom>
                <a:avLst/>
                <a:gdLst/>
                <a:ahLst/>
                <a:cxnLst>
                  <a:cxn ang="0">
                    <a:pos x="0" y="0"/>
                  </a:cxn>
                  <a:cxn ang="0">
                    <a:pos x="2" y="1"/>
                  </a:cxn>
                  <a:cxn ang="0">
                    <a:pos x="0" y="0"/>
                  </a:cxn>
                </a:cxnLst>
                <a:rect l="0" t="0" r="0" b="0"/>
                <a:pathLst>
                  <a:path w="2" h="1">
                    <a:moveTo>
                      <a:pt x="0" y="0"/>
                    </a:moveTo>
                    <a:lnTo>
                      <a:pt x="2"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8" name="Freeform 825">
                <a:extLst>
                  <a:ext uri="{FF2B5EF4-FFF2-40B4-BE49-F238E27FC236}">
                    <a16:creationId xmlns:a16="http://schemas.microsoft.com/office/drawing/2014/main" xmlns="" id="{38578CF5-26B2-499E-81DE-700870219C2E}"/>
                  </a:ext>
                </a:extLst>
              </p:cNvPr>
              <p:cNvSpPr/>
              <p:nvPr/>
            </p:nvSpPr>
            <p:spPr>
              <a:xfrm>
                <a:off x="3634" y="2872"/>
                <a:ext cx="2" cy="2"/>
              </a:xfrm>
              <a:custGeom>
                <a:avLst/>
                <a:gdLst/>
                <a:ahLst/>
                <a:cxnLst>
                  <a:cxn ang="0">
                    <a:pos x="2" y="2"/>
                  </a:cxn>
                  <a:cxn ang="0">
                    <a:pos x="1" y="0"/>
                  </a:cxn>
                  <a:cxn ang="0">
                    <a:pos x="2" y="2"/>
                  </a:cxn>
                </a:cxnLst>
                <a:rect l="0" t="0" r="0" b="0"/>
                <a:pathLst>
                  <a:path w="2" h="3">
                    <a:moveTo>
                      <a:pt x="2" y="3"/>
                    </a:moveTo>
                    <a:cubicBezTo>
                      <a:pt x="1" y="1"/>
                      <a:pt x="1" y="1"/>
                      <a:pt x="1" y="1"/>
                    </a:cubicBezTo>
                    <a:cubicBezTo>
                      <a:pt x="0" y="0"/>
                      <a:pt x="1" y="1"/>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49" name="Rectangle 826">
                <a:extLst>
                  <a:ext uri="{FF2B5EF4-FFF2-40B4-BE49-F238E27FC236}">
                    <a16:creationId xmlns:a16="http://schemas.microsoft.com/office/drawing/2014/main" xmlns="" id="{BA807C66-FFFF-4812-A80E-C7D6662485FB}"/>
                  </a:ext>
                </a:extLst>
              </p:cNvPr>
              <p:cNvSpPr/>
              <p:nvPr/>
            </p:nvSpPr>
            <p:spPr>
              <a:xfrm>
                <a:off x="3630" y="2969"/>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350" name="Freeform 827">
                <a:extLst>
                  <a:ext uri="{FF2B5EF4-FFF2-40B4-BE49-F238E27FC236}">
                    <a16:creationId xmlns:a16="http://schemas.microsoft.com/office/drawing/2014/main" xmlns="" id="{18C968CF-187B-491B-9D8C-3D2D289AEE2C}"/>
                  </a:ext>
                </a:extLst>
              </p:cNvPr>
              <p:cNvSpPr/>
              <p:nvPr/>
            </p:nvSpPr>
            <p:spPr>
              <a:xfrm>
                <a:off x="3637" y="2970"/>
                <a:ext cx="2" cy="2"/>
              </a:xfrm>
              <a:custGeom>
                <a:avLst/>
                <a:gdLst/>
                <a:ahLst/>
                <a:cxnLst>
                  <a:cxn ang="0">
                    <a:pos x="2" y="2"/>
                  </a:cxn>
                  <a:cxn ang="0">
                    <a:pos x="2" y="0"/>
                  </a:cxn>
                  <a:cxn ang="0">
                    <a:pos x="0" y="1"/>
                  </a:cxn>
                  <a:cxn ang="0">
                    <a:pos x="2" y="2"/>
                  </a:cxn>
                </a:cxnLst>
                <a:rect l="0" t="0" r="0" b="0"/>
                <a:pathLst>
                  <a:path w="2" h="2">
                    <a:moveTo>
                      <a:pt x="2" y="2"/>
                    </a:moveTo>
                    <a:lnTo>
                      <a:pt x="2" y="0"/>
                    </a:lnTo>
                    <a:lnTo>
                      <a:pt x="0" y="1"/>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1" name="Freeform 828">
                <a:extLst>
                  <a:ext uri="{FF2B5EF4-FFF2-40B4-BE49-F238E27FC236}">
                    <a16:creationId xmlns:a16="http://schemas.microsoft.com/office/drawing/2014/main" xmlns="" id="{2A3AC261-C973-4F87-8AC8-33E1F4847246}"/>
                  </a:ext>
                </a:extLst>
              </p:cNvPr>
              <p:cNvSpPr/>
              <p:nvPr/>
            </p:nvSpPr>
            <p:spPr>
              <a:xfrm>
                <a:off x="3638" y="2859"/>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2" name="Freeform 829">
                <a:extLst>
                  <a:ext uri="{FF2B5EF4-FFF2-40B4-BE49-F238E27FC236}">
                    <a16:creationId xmlns:a16="http://schemas.microsoft.com/office/drawing/2014/main" xmlns="" id="{57FD3C0B-57EA-4F57-88E9-66E3F3B53F84}"/>
                  </a:ext>
                </a:extLst>
              </p:cNvPr>
              <p:cNvSpPr/>
              <p:nvPr/>
            </p:nvSpPr>
            <p:spPr>
              <a:xfrm>
                <a:off x="3643" y="281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3" name="Freeform 830">
                <a:extLst>
                  <a:ext uri="{FF2B5EF4-FFF2-40B4-BE49-F238E27FC236}">
                    <a16:creationId xmlns:a16="http://schemas.microsoft.com/office/drawing/2014/main" xmlns="" id="{D633E5FC-51D5-4D42-BDD2-671BEF78EC90}"/>
                  </a:ext>
                </a:extLst>
              </p:cNvPr>
              <p:cNvSpPr/>
              <p:nvPr/>
            </p:nvSpPr>
            <p:spPr>
              <a:xfrm>
                <a:off x="3621" y="2700"/>
                <a:ext cx="27" cy="171"/>
              </a:xfrm>
              <a:custGeom>
                <a:avLst/>
                <a:gdLst/>
                <a:ahLst/>
                <a:cxnLst>
                  <a:cxn ang="0">
                    <a:pos x="15" y="6"/>
                  </a:cxn>
                  <a:cxn ang="0">
                    <a:pos x="9" y="2"/>
                  </a:cxn>
                  <a:cxn ang="0">
                    <a:pos x="6" y="8"/>
                  </a:cxn>
                  <a:cxn ang="0">
                    <a:pos x="9" y="17"/>
                  </a:cxn>
                  <a:cxn ang="0">
                    <a:pos x="9" y="37"/>
                  </a:cxn>
                  <a:cxn ang="0">
                    <a:pos x="7" y="49"/>
                  </a:cxn>
                  <a:cxn ang="0">
                    <a:pos x="12" y="65"/>
                  </a:cxn>
                  <a:cxn ang="0">
                    <a:pos x="10" y="69"/>
                  </a:cxn>
                  <a:cxn ang="0">
                    <a:pos x="8" y="78"/>
                  </a:cxn>
                  <a:cxn ang="0">
                    <a:pos x="17" y="82"/>
                  </a:cxn>
                  <a:cxn ang="0">
                    <a:pos x="17" y="91"/>
                  </a:cxn>
                  <a:cxn ang="0">
                    <a:pos x="13" y="98"/>
                  </a:cxn>
                  <a:cxn ang="0">
                    <a:pos x="13" y="109"/>
                  </a:cxn>
                  <a:cxn ang="0">
                    <a:pos x="11" y="120"/>
                  </a:cxn>
                  <a:cxn ang="0">
                    <a:pos x="13" y="131"/>
                  </a:cxn>
                  <a:cxn ang="0">
                    <a:pos x="16" y="138"/>
                  </a:cxn>
                  <a:cxn ang="0">
                    <a:pos x="12" y="139"/>
                  </a:cxn>
                  <a:cxn ang="0">
                    <a:pos x="13" y="146"/>
                  </a:cxn>
                  <a:cxn ang="0">
                    <a:pos x="11" y="170"/>
                  </a:cxn>
                  <a:cxn ang="0">
                    <a:pos x="13" y="158"/>
                  </a:cxn>
                  <a:cxn ang="0">
                    <a:pos x="10" y="156"/>
                  </a:cxn>
                  <a:cxn ang="0">
                    <a:pos x="20" y="153"/>
                  </a:cxn>
                  <a:cxn ang="0">
                    <a:pos x="21" y="150"/>
                  </a:cxn>
                  <a:cxn ang="0">
                    <a:pos x="20" y="142"/>
                  </a:cxn>
                  <a:cxn ang="0">
                    <a:pos x="22" y="135"/>
                  </a:cxn>
                  <a:cxn ang="0">
                    <a:pos x="23" y="124"/>
                  </a:cxn>
                  <a:cxn ang="0">
                    <a:pos x="20" y="114"/>
                  </a:cxn>
                  <a:cxn ang="0">
                    <a:pos x="21" y="114"/>
                  </a:cxn>
                  <a:cxn ang="0">
                    <a:pos x="21" y="112"/>
                  </a:cxn>
                  <a:cxn ang="0">
                    <a:pos x="20" y="104"/>
                  </a:cxn>
                  <a:cxn ang="0">
                    <a:pos x="19" y="97"/>
                  </a:cxn>
                  <a:cxn ang="0">
                    <a:pos x="23" y="95"/>
                  </a:cxn>
                  <a:cxn ang="0">
                    <a:pos x="23" y="85"/>
                  </a:cxn>
                  <a:cxn ang="0">
                    <a:pos x="19" y="81"/>
                  </a:cxn>
                  <a:cxn ang="0">
                    <a:pos x="18" y="69"/>
                  </a:cxn>
                  <a:cxn ang="0">
                    <a:pos x="16" y="53"/>
                  </a:cxn>
                  <a:cxn ang="0">
                    <a:pos x="17" y="49"/>
                  </a:cxn>
                  <a:cxn ang="0">
                    <a:pos x="16" y="31"/>
                  </a:cxn>
                  <a:cxn ang="0">
                    <a:pos x="11" y="38"/>
                  </a:cxn>
                  <a:cxn ang="0">
                    <a:pos x="20" y="30"/>
                  </a:cxn>
                </a:cxnLst>
                <a:rect l="0" t="0" r="0" b="0"/>
                <a:pathLst>
                  <a:path w="31" h="198">
                    <a:moveTo>
                      <a:pt x="24" y="17"/>
                    </a:moveTo>
                    <a:cubicBezTo>
                      <a:pt x="23" y="14"/>
                      <a:pt x="22" y="9"/>
                      <a:pt x="18" y="7"/>
                    </a:cubicBezTo>
                    <a:cubicBezTo>
                      <a:pt x="20" y="7"/>
                      <a:pt x="20" y="7"/>
                      <a:pt x="20" y="7"/>
                    </a:cubicBezTo>
                    <a:cubicBezTo>
                      <a:pt x="19" y="5"/>
                      <a:pt x="16" y="0"/>
                      <a:pt x="11" y="3"/>
                    </a:cubicBezTo>
                    <a:cubicBezTo>
                      <a:pt x="13" y="4"/>
                      <a:pt x="13" y="4"/>
                      <a:pt x="13" y="4"/>
                    </a:cubicBezTo>
                    <a:cubicBezTo>
                      <a:pt x="17" y="8"/>
                      <a:pt x="9" y="7"/>
                      <a:pt x="8" y="10"/>
                    </a:cubicBezTo>
                    <a:cubicBezTo>
                      <a:pt x="9" y="14"/>
                      <a:pt x="17" y="16"/>
                      <a:pt x="15" y="20"/>
                    </a:cubicBezTo>
                    <a:cubicBezTo>
                      <a:pt x="15" y="21"/>
                      <a:pt x="13" y="21"/>
                      <a:pt x="11" y="20"/>
                    </a:cubicBezTo>
                    <a:cubicBezTo>
                      <a:pt x="11" y="24"/>
                      <a:pt x="17" y="25"/>
                      <a:pt x="18" y="28"/>
                    </a:cubicBezTo>
                    <a:cubicBezTo>
                      <a:pt x="0" y="28"/>
                      <a:pt x="22" y="38"/>
                      <a:pt x="11" y="43"/>
                    </a:cubicBezTo>
                    <a:cubicBezTo>
                      <a:pt x="12" y="46"/>
                      <a:pt x="11" y="50"/>
                      <a:pt x="14" y="54"/>
                    </a:cubicBezTo>
                    <a:cubicBezTo>
                      <a:pt x="10" y="52"/>
                      <a:pt x="13" y="58"/>
                      <a:pt x="9" y="57"/>
                    </a:cubicBezTo>
                    <a:cubicBezTo>
                      <a:pt x="19" y="59"/>
                      <a:pt x="4" y="69"/>
                      <a:pt x="16" y="70"/>
                    </a:cubicBezTo>
                    <a:cubicBezTo>
                      <a:pt x="13" y="75"/>
                      <a:pt x="17" y="70"/>
                      <a:pt x="14" y="76"/>
                    </a:cubicBezTo>
                    <a:cubicBezTo>
                      <a:pt x="13" y="76"/>
                      <a:pt x="13" y="75"/>
                      <a:pt x="12" y="75"/>
                    </a:cubicBezTo>
                    <a:cubicBezTo>
                      <a:pt x="10" y="77"/>
                      <a:pt x="18" y="79"/>
                      <a:pt x="12" y="81"/>
                    </a:cubicBezTo>
                    <a:cubicBezTo>
                      <a:pt x="11" y="86"/>
                      <a:pt x="15" y="82"/>
                      <a:pt x="19" y="85"/>
                    </a:cubicBezTo>
                    <a:cubicBezTo>
                      <a:pt x="17" y="90"/>
                      <a:pt x="15" y="89"/>
                      <a:pt x="10" y="91"/>
                    </a:cubicBezTo>
                    <a:cubicBezTo>
                      <a:pt x="16" y="92"/>
                      <a:pt x="13" y="95"/>
                      <a:pt x="16" y="98"/>
                    </a:cubicBezTo>
                    <a:cubicBezTo>
                      <a:pt x="16" y="97"/>
                      <a:pt x="18" y="94"/>
                      <a:pt x="20" y="96"/>
                    </a:cubicBezTo>
                    <a:cubicBezTo>
                      <a:pt x="19" y="102"/>
                      <a:pt x="24" y="101"/>
                      <a:pt x="25" y="107"/>
                    </a:cubicBezTo>
                    <a:cubicBezTo>
                      <a:pt x="18" y="110"/>
                      <a:pt x="25" y="101"/>
                      <a:pt x="20" y="106"/>
                    </a:cubicBezTo>
                    <a:cubicBezTo>
                      <a:pt x="17" y="102"/>
                      <a:pt x="17" y="99"/>
                      <a:pt x="12" y="97"/>
                    </a:cubicBezTo>
                    <a:cubicBezTo>
                      <a:pt x="12" y="102"/>
                      <a:pt x="13" y="108"/>
                      <a:pt x="15" y="114"/>
                    </a:cubicBezTo>
                    <a:cubicBezTo>
                      <a:pt x="14" y="117"/>
                      <a:pt x="12" y="112"/>
                      <a:pt x="11" y="114"/>
                    </a:cubicBezTo>
                    <a:cubicBezTo>
                      <a:pt x="8" y="120"/>
                      <a:pt x="18" y="123"/>
                      <a:pt x="15" y="127"/>
                    </a:cubicBezTo>
                    <a:cubicBezTo>
                      <a:pt x="12" y="126"/>
                      <a:pt x="12" y="126"/>
                      <a:pt x="12" y="126"/>
                    </a:cubicBezTo>
                    <a:cubicBezTo>
                      <a:pt x="16" y="129"/>
                      <a:pt x="10" y="135"/>
                      <a:pt x="13" y="140"/>
                    </a:cubicBezTo>
                    <a:cubicBezTo>
                      <a:pt x="14" y="140"/>
                      <a:pt x="16" y="139"/>
                      <a:pt x="17" y="140"/>
                    </a:cubicBezTo>
                    <a:cubicBezTo>
                      <a:pt x="8" y="140"/>
                      <a:pt x="21" y="147"/>
                      <a:pt x="15" y="152"/>
                    </a:cubicBezTo>
                    <a:cubicBezTo>
                      <a:pt x="20" y="151"/>
                      <a:pt x="23" y="156"/>
                      <a:pt x="24" y="159"/>
                    </a:cubicBezTo>
                    <a:cubicBezTo>
                      <a:pt x="22" y="160"/>
                      <a:pt x="20" y="160"/>
                      <a:pt x="19" y="160"/>
                    </a:cubicBezTo>
                    <a:cubicBezTo>
                      <a:pt x="22" y="155"/>
                      <a:pt x="13" y="155"/>
                      <a:pt x="10" y="151"/>
                    </a:cubicBezTo>
                    <a:cubicBezTo>
                      <a:pt x="13" y="154"/>
                      <a:pt x="10" y="159"/>
                      <a:pt x="14" y="162"/>
                    </a:cubicBezTo>
                    <a:cubicBezTo>
                      <a:pt x="9" y="161"/>
                      <a:pt x="9" y="161"/>
                      <a:pt x="9" y="161"/>
                    </a:cubicBezTo>
                    <a:cubicBezTo>
                      <a:pt x="9" y="166"/>
                      <a:pt x="19" y="165"/>
                      <a:pt x="15" y="170"/>
                    </a:cubicBezTo>
                    <a:cubicBezTo>
                      <a:pt x="12" y="169"/>
                      <a:pt x="12" y="169"/>
                      <a:pt x="12" y="169"/>
                    </a:cubicBezTo>
                    <a:cubicBezTo>
                      <a:pt x="12" y="179"/>
                      <a:pt x="6" y="190"/>
                      <a:pt x="13" y="197"/>
                    </a:cubicBezTo>
                    <a:cubicBezTo>
                      <a:pt x="16" y="198"/>
                      <a:pt x="22" y="194"/>
                      <a:pt x="24" y="194"/>
                    </a:cubicBezTo>
                    <a:cubicBezTo>
                      <a:pt x="22" y="190"/>
                      <a:pt x="17" y="187"/>
                      <a:pt x="15" y="183"/>
                    </a:cubicBezTo>
                    <a:cubicBezTo>
                      <a:pt x="20" y="184"/>
                      <a:pt x="20" y="184"/>
                      <a:pt x="20" y="184"/>
                    </a:cubicBezTo>
                    <a:cubicBezTo>
                      <a:pt x="17" y="183"/>
                      <a:pt x="15" y="179"/>
                      <a:pt x="12" y="181"/>
                    </a:cubicBezTo>
                    <a:cubicBezTo>
                      <a:pt x="9" y="178"/>
                      <a:pt x="16" y="179"/>
                      <a:pt x="14" y="176"/>
                    </a:cubicBezTo>
                    <a:cubicBezTo>
                      <a:pt x="19" y="176"/>
                      <a:pt x="19" y="178"/>
                      <a:pt x="24" y="178"/>
                    </a:cubicBezTo>
                    <a:cubicBezTo>
                      <a:pt x="21" y="175"/>
                      <a:pt x="21" y="175"/>
                      <a:pt x="21" y="175"/>
                    </a:cubicBezTo>
                    <a:cubicBezTo>
                      <a:pt x="23" y="176"/>
                      <a:pt x="23" y="173"/>
                      <a:pt x="25" y="174"/>
                    </a:cubicBezTo>
                    <a:cubicBezTo>
                      <a:pt x="19" y="169"/>
                      <a:pt x="28" y="167"/>
                      <a:pt x="25" y="162"/>
                    </a:cubicBezTo>
                    <a:cubicBezTo>
                      <a:pt x="24" y="165"/>
                      <a:pt x="24" y="165"/>
                      <a:pt x="24" y="165"/>
                    </a:cubicBezTo>
                    <a:cubicBezTo>
                      <a:pt x="21" y="165"/>
                      <a:pt x="21" y="163"/>
                      <a:pt x="21" y="162"/>
                    </a:cubicBezTo>
                    <a:cubicBezTo>
                      <a:pt x="25" y="160"/>
                      <a:pt x="24" y="159"/>
                      <a:pt x="26" y="157"/>
                    </a:cubicBezTo>
                    <a:cubicBezTo>
                      <a:pt x="24" y="154"/>
                      <a:pt x="19" y="153"/>
                      <a:pt x="19" y="150"/>
                    </a:cubicBezTo>
                    <a:cubicBezTo>
                      <a:pt x="24" y="151"/>
                      <a:pt x="22" y="145"/>
                      <a:pt x="27" y="144"/>
                    </a:cubicBezTo>
                    <a:cubicBezTo>
                      <a:pt x="21" y="143"/>
                      <a:pt x="25" y="138"/>
                      <a:pt x="22" y="137"/>
                    </a:cubicBezTo>
                    <a:cubicBezTo>
                      <a:pt x="20" y="136"/>
                      <a:pt x="21" y="133"/>
                      <a:pt x="24" y="133"/>
                    </a:cubicBezTo>
                    <a:cubicBezTo>
                      <a:pt x="25" y="135"/>
                      <a:pt x="25" y="135"/>
                      <a:pt x="25" y="135"/>
                    </a:cubicBezTo>
                    <a:cubicBezTo>
                      <a:pt x="25" y="133"/>
                      <a:pt x="25" y="133"/>
                      <a:pt x="25" y="133"/>
                    </a:cubicBezTo>
                    <a:cubicBezTo>
                      <a:pt x="26" y="133"/>
                      <a:pt x="26" y="133"/>
                      <a:pt x="26" y="133"/>
                    </a:cubicBezTo>
                    <a:cubicBezTo>
                      <a:pt x="27" y="132"/>
                      <a:pt x="23" y="132"/>
                      <a:pt x="25" y="130"/>
                    </a:cubicBezTo>
                    <a:cubicBezTo>
                      <a:pt x="27" y="130"/>
                      <a:pt x="27" y="131"/>
                      <a:pt x="27" y="132"/>
                    </a:cubicBezTo>
                    <a:cubicBezTo>
                      <a:pt x="28" y="128"/>
                      <a:pt x="19" y="124"/>
                      <a:pt x="24" y="121"/>
                    </a:cubicBezTo>
                    <a:cubicBezTo>
                      <a:pt x="22" y="121"/>
                      <a:pt x="22" y="116"/>
                      <a:pt x="16" y="117"/>
                    </a:cubicBezTo>
                    <a:cubicBezTo>
                      <a:pt x="18" y="115"/>
                      <a:pt x="22" y="116"/>
                      <a:pt x="22" y="113"/>
                    </a:cubicBezTo>
                    <a:cubicBezTo>
                      <a:pt x="17" y="111"/>
                      <a:pt x="24" y="109"/>
                      <a:pt x="21" y="106"/>
                    </a:cubicBezTo>
                    <a:cubicBezTo>
                      <a:pt x="26" y="110"/>
                      <a:pt x="22" y="106"/>
                      <a:pt x="27" y="110"/>
                    </a:cubicBezTo>
                    <a:cubicBezTo>
                      <a:pt x="29" y="107"/>
                      <a:pt x="22" y="104"/>
                      <a:pt x="23" y="100"/>
                    </a:cubicBezTo>
                    <a:cubicBezTo>
                      <a:pt x="27" y="99"/>
                      <a:pt x="27" y="99"/>
                      <a:pt x="27" y="99"/>
                    </a:cubicBezTo>
                    <a:cubicBezTo>
                      <a:pt x="26" y="97"/>
                      <a:pt x="22" y="95"/>
                      <a:pt x="26" y="94"/>
                    </a:cubicBezTo>
                    <a:cubicBezTo>
                      <a:pt x="22" y="94"/>
                      <a:pt x="22" y="94"/>
                      <a:pt x="22" y="94"/>
                    </a:cubicBezTo>
                    <a:cubicBezTo>
                      <a:pt x="24" y="92"/>
                      <a:pt x="23" y="88"/>
                      <a:pt x="27" y="85"/>
                    </a:cubicBezTo>
                    <a:cubicBezTo>
                      <a:pt x="21" y="81"/>
                      <a:pt x="21" y="81"/>
                      <a:pt x="21" y="81"/>
                    </a:cubicBezTo>
                    <a:cubicBezTo>
                      <a:pt x="28" y="77"/>
                      <a:pt x="22" y="70"/>
                      <a:pt x="16" y="66"/>
                    </a:cubicBezTo>
                    <a:cubicBezTo>
                      <a:pt x="16" y="65"/>
                      <a:pt x="17" y="62"/>
                      <a:pt x="19" y="62"/>
                    </a:cubicBezTo>
                    <a:cubicBezTo>
                      <a:pt x="21" y="64"/>
                      <a:pt x="21" y="64"/>
                      <a:pt x="21" y="64"/>
                    </a:cubicBezTo>
                    <a:cubicBezTo>
                      <a:pt x="22" y="62"/>
                      <a:pt x="26" y="59"/>
                      <a:pt x="20" y="57"/>
                    </a:cubicBezTo>
                    <a:cubicBezTo>
                      <a:pt x="18" y="55"/>
                      <a:pt x="24" y="56"/>
                      <a:pt x="25" y="54"/>
                    </a:cubicBezTo>
                    <a:cubicBezTo>
                      <a:pt x="17" y="48"/>
                      <a:pt x="31" y="39"/>
                      <a:pt x="19" y="37"/>
                    </a:cubicBezTo>
                    <a:cubicBezTo>
                      <a:pt x="19" y="39"/>
                      <a:pt x="17" y="43"/>
                      <a:pt x="17" y="47"/>
                    </a:cubicBezTo>
                    <a:cubicBezTo>
                      <a:pt x="16" y="46"/>
                      <a:pt x="13" y="46"/>
                      <a:pt x="13" y="45"/>
                    </a:cubicBezTo>
                    <a:cubicBezTo>
                      <a:pt x="13" y="41"/>
                      <a:pt x="17" y="39"/>
                      <a:pt x="15" y="35"/>
                    </a:cubicBezTo>
                    <a:cubicBezTo>
                      <a:pt x="23" y="35"/>
                      <a:pt x="23" y="35"/>
                      <a:pt x="23" y="35"/>
                    </a:cubicBezTo>
                    <a:cubicBezTo>
                      <a:pt x="31" y="29"/>
                      <a:pt x="13" y="22"/>
                      <a:pt x="24"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4" name="Freeform 831">
                <a:extLst>
                  <a:ext uri="{FF2B5EF4-FFF2-40B4-BE49-F238E27FC236}">
                    <a16:creationId xmlns:a16="http://schemas.microsoft.com/office/drawing/2014/main" xmlns="" id="{E9FDF1E2-4AFE-4A5D-BD0C-A24C7C79F31D}"/>
                  </a:ext>
                </a:extLst>
              </p:cNvPr>
              <p:cNvSpPr/>
              <p:nvPr/>
            </p:nvSpPr>
            <p:spPr>
              <a:xfrm>
                <a:off x="3640" y="2757"/>
                <a:ext cx="4" cy="2"/>
              </a:xfrm>
              <a:custGeom>
                <a:avLst/>
                <a:gdLst/>
                <a:ahLst/>
                <a:cxnLst>
                  <a:cxn ang="0">
                    <a:pos x="0" y="2"/>
                  </a:cxn>
                  <a:cxn ang="0">
                    <a:pos x="4" y="0"/>
                  </a:cxn>
                  <a:cxn ang="0">
                    <a:pos x="1" y="0"/>
                  </a:cxn>
                  <a:cxn ang="0">
                    <a:pos x="0" y="2"/>
                  </a:cxn>
                </a:cxnLst>
                <a:rect l="0" t="0" r="0" b="0"/>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5" name="Freeform 832">
                <a:extLst>
                  <a:ext uri="{FF2B5EF4-FFF2-40B4-BE49-F238E27FC236}">
                    <a16:creationId xmlns:a16="http://schemas.microsoft.com/office/drawing/2014/main" xmlns="" id="{F611E2CC-0563-408A-AC40-DCBE3BBBD674}"/>
                  </a:ext>
                </a:extLst>
              </p:cNvPr>
              <p:cNvSpPr/>
              <p:nvPr/>
            </p:nvSpPr>
            <p:spPr>
              <a:xfrm>
                <a:off x="3639" y="2755"/>
                <a:ext cx="2" cy="2"/>
              </a:xfrm>
              <a:custGeom>
                <a:avLst/>
                <a:gdLst/>
                <a:ahLst/>
                <a:cxnLst>
                  <a:cxn ang="0">
                    <a:pos x="2" y="2"/>
                  </a:cxn>
                  <a:cxn ang="0">
                    <a:pos x="0" y="0"/>
                  </a:cxn>
                  <a:cxn ang="0">
                    <a:pos x="1" y="2"/>
                  </a:cxn>
                  <a:cxn ang="0">
                    <a:pos x="2" y="2"/>
                  </a:cxn>
                </a:cxnLst>
                <a:rect l="0" t="0" r="0" b="0"/>
                <a:pathLst>
                  <a:path w="2" h="2">
                    <a:moveTo>
                      <a:pt x="2" y="2"/>
                    </a:moveTo>
                    <a:cubicBezTo>
                      <a:pt x="0" y="0"/>
                      <a:pt x="0" y="0"/>
                      <a:pt x="0" y="0"/>
                    </a:cubicBezTo>
                    <a:cubicBezTo>
                      <a:pt x="0" y="1"/>
                      <a:pt x="0" y="2"/>
                      <a:pt x="1" y="2"/>
                    </a:cubicBez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6" name="Freeform 833">
                <a:extLst>
                  <a:ext uri="{FF2B5EF4-FFF2-40B4-BE49-F238E27FC236}">
                    <a16:creationId xmlns:a16="http://schemas.microsoft.com/office/drawing/2014/main" xmlns="" id="{32B73E69-46CE-47D1-9071-E88887371BAD}"/>
                  </a:ext>
                </a:extLst>
              </p:cNvPr>
              <p:cNvSpPr/>
              <p:nvPr/>
            </p:nvSpPr>
            <p:spPr>
              <a:xfrm>
                <a:off x="3640" y="2702"/>
                <a:ext cx="2" cy="2"/>
              </a:xfrm>
              <a:custGeom>
                <a:avLst/>
                <a:gdLst/>
                <a:ahLst/>
                <a:cxnLst>
                  <a:cxn ang="0">
                    <a:pos x="1" y="2"/>
                  </a:cxn>
                  <a:cxn ang="0">
                    <a:pos x="1" y="0"/>
                  </a:cxn>
                  <a:cxn ang="0">
                    <a:pos x="1" y="2"/>
                  </a:cxn>
                </a:cxnLst>
                <a:rect l="0" t="0" r="0" b="0"/>
                <a:pathLst>
                  <a:path w="2" h="3">
                    <a:moveTo>
                      <a:pt x="1" y="3"/>
                    </a:moveTo>
                    <a:cubicBezTo>
                      <a:pt x="2" y="2"/>
                      <a:pt x="2" y="1"/>
                      <a:pt x="1" y="0"/>
                    </a:cubicBezTo>
                    <a:cubicBezTo>
                      <a:pt x="0" y="1"/>
                      <a:pt x="0" y="2"/>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7" name="Freeform 834">
                <a:extLst>
                  <a:ext uri="{FF2B5EF4-FFF2-40B4-BE49-F238E27FC236}">
                    <a16:creationId xmlns:a16="http://schemas.microsoft.com/office/drawing/2014/main" xmlns="" id="{2C0FC4FC-F661-441E-B0F6-00E1DEFDC8D9}"/>
                  </a:ext>
                </a:extLst>
              </p:cNvPr>
              <p:cNvSpPr/>
              <p:nvPr/>
            </p:nvSpPr>
            <p:spPr>
              <a:xfrm>
                <a:off x="3638" y="2702"/>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8" name="Freeform 835">
                <a:extLst>
                  <a:ext uri="{FF2B5EF4-FFF2-40B4-BE49-F238E27FC236}">
                    <a16:creationId xmlns:a16="http://schemas.microsoft.com/office/drawing/2014/main" xmlns="" id="{51838FB0-5DA4-4984-8AE1-46E624C33E27}"/>
                  </a:ext>
                </a:extLst>
              </p:cNvPr>
              <p:cNvSpPr/>
              <p:nvPr/>
            </p:nvSpPr>
            <p:spPr>
              <a:xfrm>
                <a:off x="3621" y="2612"/>
                <a:ext cx="23" cy="89"/>
              </a:xfrm>
              <a:custGeom>
                <a:avLst/>
                <a:gdLst/>
                <a:ahLst/>
                <a:cxnLst>
                  <a:cxn ang="0">
                    <a:pos x="12" y="15"/>
                  </a:cxn>
                  <a:cxn ang="0">
                    <a:pos x="8" y="11"/>
                  </a:cxn>
                  <a:cxn ang="0">
                    <a:pos x="11" y="7"/>
                  </a:cxn>
                  <a:cxn ang="0">
                    <a:pos x="4" y="1"/>
                  </a:cxn>
                  <a:cxn ang="0">
                    <a:pos x="8" y="44"/>
                  </a:cxn>
                  <a:cxn ang="0">
                    <a:pos x="6" y="41"/>
                  </a:cxn>
                  <a:cxn ang="0">
                    <a:pos x="11" y="57"/>
                  </a:cxn>
                  <a:cxn ang="0">
                    <a:pos x="5" y="56"/>
                  </a:cxn>
                  <a:cxn ang="0">
                    <a:pos x="7" y="66"/>
                  </a:cxn>
                  <a:cxn ang="0">
                    <a:pos x="10" y="65"/>
                  </a:cxn>
                  <a:cxn ang="0">
                    <a:pos x="8" y="68"/>
                  </a:cxn>
                  <a:cxn ang="0">
                    <a:pos x="9" y="67"/>
                  </a:cxn>
                  <a:cxn ang="0">
                    <a:pos x="10" y="74"/>
                  </a:cxn>
                  <a:cxn ang="0">
                    <a:pos x="9" y="71"/>
                  </a:cxn>
                  <a:cxn ang="0">
                    <a:pos x="11" y="76"/>
                  </a:cxn>
                  <a:cxn ang="0">
                    <a:pos x="7" y="76"/>
                  </a:cxn>
                  <a:cxn ang="0">
                    <a:pos x="13" y="89"/>
                  </a:cxn>
                  <a:cxn ang="0">
                    <a:pos x="16" y="89"/>
                  </a:cxn>
                  <a:cxn ang="0">
                    <a:pos x="13" y="79"/>
                  </a:cxn>
                  <a:cxn ang="0">
                    <a:pos x="13" y="80"/>
                  </a:cxn>
                  <a:cxn ang="0">
                    <a:pos x="11" y="74"/>
                  </a:cxn>
                  <a:cxn ang="0">
                    <a:pos x="16" y="77"/>
                  </a:cxn>
                  <a:cxn ang="0">
                    <a:pos x="20" y="67"/>
                  </a:cxn>
                  <a:cxn ang="0">
                    <a:pos x="20" y="68"/>
                  </a:cxn>
                  <a:cxn ang="0">
                    <a:pos x="19" y="64"/>
                  </a:cxn>
                  <a:cxn ang="0">
                    <a:pos x="16" y="66"/>
                  </a:cxn>
                  <a:cxn ang="0">
                    <a:pos x="10" y="64"/>
                  </a:cxn>
                  <a:cxn ang="0">
                    <a:pos x="10" y="61"/>
                  </a:cxn>
                  <a:cxn ang="0">
                    <a:pos x="15" y="63"/>
                  </a:cxn>
                  <a:cxn ang="0">
                    <a:pos x="13" y="61"/>
                  </a:cxn>
                  <a:cxn ang="0">
                    <a:pos x="18" y="57"/>
                  </a:cxn>
                  <a:cxn ang="0">
                    <a:pos x="13" y="57"/>
                  </a:cxn>
                  <a:cxn ang="0">
                    <a:pos x="13" y="40"/>
                  </a:cxn>
                  <a:cxn ang="0">
                    <a:pos x="15" y="43"/>
                  </a:cxn>
                  <a:cxn ang="0">
                    <a:pos x="12" y="39"/>
                  </a:cxn>
                  <a:cxn ang="0">
                    <a:pos x="14" y="28"/>
                  </a:cxn>
                  <a:cxn ang="0">
                    <a:pos x="11" y="29"/>
                  </a:cxn>
                  <a:cxn ang="0">
                    <a:pos x="12" y="19"/>
                  </a:cxn>
                  <a:cxn ang="0">
                    <a:pos x="12" y="19"/>
                  </a:cxn>
                  <a:cxn ang="0">
                    <a:pos x="7" y="12"/>
                  </a:cxn>
                  <a:cxn ang="0">
                    <a:pos x="12" y="15"/>
                  </a:cxn>
                </a:cxnLst>
                <a:rect l="0" t="0" r="0" b="0"/>
                <a:pathLst>
                  <a:path w="26" h="103">
                    <a:moveTo>
                      <a:pt x="14" y="18"/>
                    </a:moveTo>
                    <a:cubicBezTo>
                      <a:pt x="10" y="13"/>
                      <a:pt x="10" y="13"/>
                      <a:pt x="10" y="13"/>
                    </a:cubicBezTo>
                    <a:cubicBezTo>
                      <a:pt x="12" y="12"/>
                      <a:pt x="9" y="7"/>
                      <a:pt x="13" y="9"/>
                    </a:cubicBezTo>
                    <a:cubicBezTo>
                      <a:pt x="8" y="6"/>
                      <a:pt x="13" y="0"/>
                      <a:pt x="5" y="2"/>
                    </a:cubicBezTo>
                    <a:cubicBezTo>
                      <a:pt x="8" y="16"/>
                      <a:pt x="3" y="35"/>
                      <a:pt x="10" y="51"/>
                    </a:cubicBezTo>
                    <a:cubicBezTo>
                      <a:pt x="7" y="48"/>
                      <a:pt x="7" y="48"/>
                      <a:pt x="7" y="48"/>
                    </a:cubicBezTo>
                    <a:cubicBezTo>
                      <a:pt x="14" y="57"/>
                      <a:pt x="0" y="60"/>
                      <a:pt x="13" y="66"/>
                    </a:cubicBezTo>
                    <a:cubicBezTo>
                      <a:pt x="6" y="65"/>
                      <a:pt x="6" y="65"/>
                      <a:pt x="6" y="65"/>
                    </a:cubicBezTo>
                    <a:cubicBezTo>
                      <a:pt x="5" y="69"/>
                      <a:pt x="16" y="73"/>
                      <a:pt x="9" y="77"/>
                    </a:cubicBezTo>
                    <a:cubicBezTo>
                      <a:pt x="12" y="76"/>
                      <a:pt x="12" y="76"/>
                      <a:pt x="12" y="76"/>
                    </a:cubicBezTo>
                    <a:cubicBezTo>
                      <a:pt x="10" y="79"/>
                      <a:pt x="10" y="79"/>
                      <a:pt x="10" y="79"/>
                    </a:cubicBezTo>
                    <a:cubicBezTo>
                      <a:pt x="11" y="78"/>
                      <a:pt x="11" y="78"/>
                      <a:pt x="11" y="78"/>
                    </a:cubicBezTo>
                    <a:cubicBezTo>
                      <a:pt x="14" y="81"/>
                      <a:pt x="14" y="83"/>
                      <a:pt x="12" y="86"/>
                    </a:cubicBezTo>
                    <a:cubicBezTo>
                      <a:pt x="10" y="86"/>
                      <a:pt x="11" y="84"/>
                      <a:pt x="11" y="83"/>
                    </a:cubicBezTo>
                    <a:cubicBezTo>
                      <a:pt x="8" y="85"/>
                      <a:pt x="13" y="87"/>
                      <a:pt x="13" y="89"/>
                    </a:cubicBezTo>
                    <a:cubicBezTo>
                      <a:pt x="11" y="91"/>
                      <a:pt x="10" y="89"/>
                      <a:pt x="9" y="89"/>
                    </a:cubicBezTo>
                    <a:cubicBezTo>
                      <a:pt x="12" y="95"/>
                      <a:pt x="5" y="98"/>
                      <a:pt x="15" y="103"/>
                    </a:cubicBezTo>
                    <a:cubicBezTo>
                      <a:pt x="16" y="103"/>
                      <a:pt x="18" y="101"/>
                      <a:pt x="19" y="103"/>
                    </a:cubicBezTo>
                    <a:cubicBezTo>
                      <a:pt x="22" y="99"/>
                      <a:pt x="18" y="96"/>
                      <a:pt x="15" y="92"/>
                    </a:cubicBezTo>
                    <a:cubicBezTo>
                      <a:pt x="15" y="93"/>
                      <a:pt x="15" y="93"/>
                      <a:pt x="15" y="93"/>
                    </a:cubicBezTo>
                    <a:cubicBezTo>
                      <a:pt x="6" y="90"/>
                      <a:pt x="17" y="91"/>
                      <a:pt x="13" y="86"/>
                    </a:cubicBezTo>
                    <a:cubicBezTo>
                      <a:pt x="17" y="87"/>
                      <a:pt x="17" y="89"/>
                      <a:pt x="19" y="90"/>
                    </a:cubicBezTo>
                    <a:cubicBezTo>
                      <a:pt x="26" y="84"/>
                      <a:pt x="14" y="82"/>
                      <a:pt x="23" y="78"/>
                    </a:cubicBezTo>
                    <a:cubicBezTo>
                      <a:pt x="23" y="79"/>
                      <a:pt x="23" y="79"/>
                      <a:pt x="23" y="79"/>
                    </a:cubicBezTo>
                    <a:cubicBezTo>
                      <a:pt x="24" y="78"/>
                      <a:pt x="22" y="76"/>
                      <a:pt x="22" y="75"/>
                    </a:cubicBezTo>
                    <a:cubicBezTo>
                      <a:pt x="20" y="75"/>
                      <a:pt x="20" y="77"/>
                      <a:pt x="19" y="77"/>
                    </a:cubicBezTo>
                    <a:cubicBezTo>
                      <a:pt x="18" y="76"/>
                      <a:pt x="14" y="75"/>
                      <a:pt x="12" y="75"/>
                    </a:cubicBezTo>
                    <a:cubicBezTo>
                      <a:pt x="16" y="73"/>
                      <a:pt x="10" y="73"/>
                      <a:pt x="12" y="71"/>
                    </a:cubicBezTo>
                    <a:cubicBezTo>
                      <a:pt x="16" y="70"/>
                      <a:pt x="16" y="73"/>
                      <a:pt x="18" y="74"/>
                    </a:cubicBezTo>
                    <a:cubicBezTo>
                      <a:pt x="15" y="71"/>
                      <a:pt x="15" y="71"/>
                      <a:pt x="15" y="71"/>
                    </a:cubicBezTo>
                    <a:cubicBezTo>
                      <a:pt x="15" y="68"/>
                      <a:pt x="19" y="68"/>
                      <a:pt x="21" y="67"/>
                    </a:cubicBezTo>
                    <a:cubicBezTo>
                      <a:pt x="18" y="65"/>
                      <a:pt x="19" y="68"/>
                      <a:pt x="15" y="66"/>
                    </a:cubicBezTo>
                    <a:cubicBezTo>
                      <a:pt x="20" y="64"/>
                      <a:pt x="19" y="52"/>
                      <a:pt x="15" y="47"/>
                    </a:cubicBezTo>
                    <a:cubicBezTo>
                      <a:pt x="15" y="48"/>
                      <a:pt x="19" y="47"/>
                      <a:pt x="18" y="50"/>
                    </a:cubicBezTo>
                    <a:cubicBezTo>
                      <a:pt x="19" y="49"/>
                      <a:pt x="17" y="46"/>
                      <a:pt x="14" y="46"/>
                    </a:cubicBezTo>
                    <a:cubicBezTo>
                      <a:pt x="12" y="42"/>
                      <a:pt x="14" y="37"/>
                      <a:pt x="16" y="33"/>
                    </a:cubicBezTo>
                    <a:cubicBezTo>
                      <a:pt x="13" y="34"/>
                      <a:pt x="13" y="34"/>
                      <a:pt x="13" y="34"/>
                    </a:cubicBezTo>
                    <a:cubicBezTo>
                      <a:pt x="8" y="32"/>
                      <a:pt x="17" y="27"/>
                      <a:pt x="14" y="22"/>
                    </a:cubicBezTo>
                    <a:cubicBezTo>
                      <a:pt x="14" y="22"/>
                      <a:pt x="14" y="22"/>
                      <a:pt x="14" y="22"/>
                    </a:cubicBezTo>
                    <a:cubicBezTo>
                      <a:pt x="13" y="20"/>
                      <a:pt x="6" y="19"/>
                      <a:pt x="8" y="15"/>
                    </a:cubicBezTo>
                    <a:cubicBezTo>
                      <a:pt x="11" y="16"/>
                      <a:pt x="11" y="18"/>
                      <a:pt x="14" y="1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59" name="Freeform 836">
                <a:extLst>
                  <a:ext uri="{FF2B5EF4-FFF2-40B4-BE49-F238E27FC236}">
                    <a16:creationId xmlns:a16="http://schemas.microsoft.com/office/drawing/2014/main" xmlns="" id="{91927552-644F-46E5-958E-C171304508C2}"/>
                  </a:ext>
                </a:extLst>
              </p:cNvPr>
              <p:cNvSpPr/>
              <p:nvPr/>
            </p:nvSpPr>
            <p:spPr>
              <a:xfrm>
                <a:off x="3625" y="2610"/>
                <a:ext cx="6" cy="3"/>
              </a:xfrm>
              <a:custGeom>
                <a:avLst/>
                <a:gdLst/>
                <a:ahLst/>
                <a:cxnLst>
                  <a:cxn ang="0">
                    <a:pos x="2" y="2"/>
                  </a:cxn>
                  <a:cxn ang="0">
                    <a:pos x="6" y="3"/>
                  </a:cxn>
                  <a:cxn ang="0">
                    <a:pos x="0" y="0"/>
                  </a:cxn>
                  <a:cxn ang="0">
                    <a:pos x="1" y="3"/>
                  </a:cxn>
                  <a:cxn ang="0">
                    <a:pos x="2" y="2"/>
                  </a:cxn>
                </a:cxnLst>
                <a:rect l="0" t="0" r="0" b="0"/>
                <a:pathLst>
                  <a:path w="8" h="4">
                    <a:moveTo>
                      <a:pt x="3" y="3"/>
                    </a:moveTo>
                    <a:cubicBezTo>
                      <a:pt x="8" y="4"/>
                      <a:pt x="8" y="4"/>
                      <a:pt x="8" y="4"/>
                    </a:cubicBezTo>
                    <a:cubicBezTo>
                      <a:pt x="8" y="2"/>
                      <a:pt x="3" y="0"/>
                      <a:pt x="0" y="1"/>
                    </a:cubicBezTo>
                    <a:cubicBezTo>
                      <a:pt x="1" y="2"/>
                      <a:pt x="0" y="3"/>
                      <a:pt x="2" y="4"/>
                    </a:cubicBezTo>
                    <a:cubicBezTo>
                      <a:pt x="2" y="3"/>
                      <a:pt x="4" y="3"/>
                      <a:pt x="3"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0" name="Freeform 837">
                <a:extLst>
                  <a:ext uri="{FF2B5EF4-FFF2-40B4-BE49-F238E27FC236}">
                    <a16:creationId xmlns:a16="http://schemas.microsoft.com/office/drawing/2014/main" xmlns="" id="{AC30F6D9-3505-4E19-911C-22B17711D04D}"/>
                  </a:ext>
                </a:extLst>
              </p:cNvPr>
              <p:cNvSpPr/>
              <p:nvPr/>
            </p:nvSpPr>
            <p:spPr>
              <a:xfrm>
                <a:off x="3618" y="2560"/>
                <a:ext cx="16" cy="50"/>
              </a:xfrm>
              <a:custGeom>
                <a:avLst/>
                <a:gdLst/>
                <a:ahLst/>
                <a:cxnLst>
                  <a:cxn ang="0">
                    <a:pos x="7" y="19"/>
                  </a:cxn>
                  <a:cxn ang="0">
                    <a:pos x="4" y="18"/>
                  </a:cxn>
                  <a:cxn ang="0">
                    <a:pos x="4" y="37"/>
                  </a:cxn>
                  <a:cxn ang="0">
                    <a:pos x="10" y="42"/>
                  </a:cxn>
                  <a:cxn ang="0">
                    <a:pos x="6" y="43"/>
                  </a:cxn>
                  <a:cxn ang="0">
                    <a:pos x="10" y="48"/>
                  </a:cxn>
                  <a:cxn ang="0">
                    <a:pos x="9" y="45"/>
                  </a:cxn>
                  <a:cxn ang="0">
                    <a:pos x="10" y="45"/>
                  </a:cxn>
                  <a:cxn ang="0">
                    <a:pos x="10" y="43"/>
                  </a:cxn>
                  <a:cxn ang="0">
                    <a:pos x="12" y="43"/>
                  </a:cxn>
                  <a:cxn ang="0">
                    <a:pos x="6" y="36"/>
                  </a:cxn>
                  <a:cxn ang="0">
                    <a:pos x="11" y="36"/>
                  </a:cxn>
                  <a:cxn ang="0">
                    <a:pos x="12" y="27"/>
                  </a:cxn>
                  <a:cxn ang="0">
                    <a:pos x="11" y="28"/>
                  </a:cxn>
                  <a:cxn ang="0">
                    <a:pos x="7" y="29"/>
                  </a:cxn>
                  <a:cxn ang="0">
                    <a:pos x="12" y="26"/>
                  </a:cxn>
                  <a:cxn ang="0">
                    <a:pos x="10" y="10"/>
                  </a:cxn>
                  <a:cxn ang="0">
                    <a:pos x="5" y="5"/>
                  </a:cxn>
                  <a:cxn ang="0">
                    <a:pos x="10" y="7"/>
                  </a:cxn>
                  <a:cxn ang="0">
                    <a:pos x="11" y="4"/>
                  </a:cxn>
                  <a:cxn ang="0">
                    <a:pos x="4" y="0"/>
                  </a:cxn>
                  <a:cxn ang="0">
                    <a:pos x="7" y="19"/>
                  </a:cxn>
                </a:cxnLst>
                <a:rect l="0" t="0" r="0" b="0"/>
                <a:pathLst>
                  <a:path w="19" h="58">
                    <a:moveTo>
                      <a:pt x="9" y="23"/>
                    </a:moveTo>
                    <a:cubicBezTo>
                      <a:pt x="8" y="22"/>
                      <a:pt x="6" y="22"/>
                      <a:pt x="5" y="22"/>
                    </a:cubicBezTo>
                    <a:cubicBezTo>
                      <a:pt x="5" y="31"/>
                      <a:pt x="7" y="41"/>
                      <a:pt x="5" y="44"/>
                    </a:cubicBezTo>
                    <a:cubicBezTo>
                      <a:pt x="4" y="46"/>
                      <a:pt x="10" y="46"/>
                      <a:pt x="12" y="49"/>
                    </a:cubicBezTo>
                    <a:cubicBezTo>
                      <a:pt x="8" y="51"/>
                      <a:pt x="8" y="51"/>
                      <a:pt x="8" y="51"/>
                    </a:cubicBezTo>
                    <a:cubicBezTo>
                      <a:pt x="10" y="53"/>
                      <a:pt x="6" y="58"/>
                      <a:pt x="13" y="56"/>
                    </a:cubicBezTo>
                    <a:cubicBezTo>
                      <a:pt x="13" y="56"/>
                      <a:pt x="10" y="55"/>
                      <a:pt x="11" y="53"/>
                    </a:cubicBezTo>
                    <a:cubicBezTo>
                      <a:pt x="13" y="53"/>
                      <a:pt x="13" y="53"/>
                      <a:pt x="13" y="53"/>
                    </a:cubicBezTo>
                    <a:cubicBezTo>
                      <a:pt x="12" y="50"/>
                      <a:pt x="12" y="50"/>
                      <a:pt x="12" y="50"/>
                    </a:cubicBezTo>
                    <a:cubicBezTo>
                      <a:pt x="15" y="51"/>
                      <a:pt x="15" y="51"/>
                      <a:pt x="15" y="51"/>
                    </a:cubicBezTo>
                    <a:cubicBezTo>
                      <a:pt x="19" y="46"/>
                      <a:pt x="6" y="48"/>
                      <a:pt x="8" y="42"/>
                    </a:cubicBezTo>
                    <a:cubicBezTo>
                      <a:pt x="14" y="42"/>
                      <a:pt x="14" y="42"/>
                      <a:pt x="14" y="42"/>
                    </a:cubicBezTo>
                    <a:cubicBezTo>
                      <a:pt x="14" y="38"/>
                      <a:pt x="12" y="36"/>
                      <a:pt x="15" y="32"/>
                    </a:cubicBezTo>
                    <a:cubicBezTo>
                      <a:pt x="15" y="32"/>
                      <a:pt x="12" y="32"/>
                      <a:pt x="14" y="33"/>
                    </a:cubicBezTo>
                    <a:cubicBezTo>
                      <a:pt x="13" y="34"/>
                      <a:pt x="11" y="35"/>
                      <a:pt x="9" y="34"/>
                    </a:cubicBezTo>
                    <a:cubicBezTo>
                      <a:pt x="4" y="28"/>
                      <a:pt x="13" y="35"/>
                      <a:pt x="15" y="31"/>
                    </a:cubicBezTo>
                    <a:cubicBezTo>
                      <a:pt x="11" y="26"/>
                      <a:pt x="8" y="15"/>
                      <a:pt x="13" y="12"/>
                    </a:cubicBezTo>
                    <a:cubicBezTo>
                      <a:pt x="9" y="14"/>
                      <a:pt x="6" y="10"/>
                      <a:pt x="7" y="6"/>
                    </a:cubicBezTo>
                    <a:cubicBezTo>
                      <a:pt x="10" y="5"/>
                      <a:pt x="11" y="8"/>
                      <a:pt x="12" y="9"/>
                    </a:cubicBezTo>
                    <a:cubicBezTo>
                      <a:pt x="13" y="8"/>
                      <a:pt x="15" y="7"/>
                      <a:pt x="14" y="5"/>
                    </a:cubicBezTo>
                    <a:cubicBezTo>
                      <a:pt x="11" y="6"/>
                      <a:pt x="7" y="4"/>
                      <a:pt x="5" y="0"/>
                    </a:cubicBezTo>
                    <a:cubicBezTo>
                      <a:pt x="0" y="7"/>
                      <a:pt x="9" y="16"/>
                      <a:pt x="9" y="2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1" name="Freeform 838">
                <a:extLst>
                  <a:ext uri="{FF2B5EF4-FFF2-40B4-BE49-F238E27FC236}">
                    <a16:creationId xmlns:a16="http://schemas.microsoft.com/office/drawing/2014/main" xmlns="" id="{EED64142-F40C-4EC8-8253-AED5F734D3DF}"/>
                  </a:ext>
                </a:extLst>
              </p:cNvPr>
              <p:cNvSpPr/>
              <p:nvPr/>
            </p:nvSpPr>
            <p:spPr>
              <a:xfrm>
                <a:off x="3621" y="2577"/>
                <a:ext cx="1" cy="2"/>
              </a:xfrm>
              <a:custGeom>
                <a:avLst/>
                <a:gdLst/>
                <a:ahLst/>
                <a:cxnLst>
                  <a:cxn ang="0">
                    <a:pos x="0" y="1"/>
                  </a:cxn>
                  <a:cxn ang="0">
                    <a:pos x="1" y="2"/>
                  </a:cxn>
                  <a:cxn ang="0">
                    <a:pos x="1" y="0"/>
                  </a:cxn>
                  <a:cxn ang="0">
                    <a:pos x="0" y="1"/>
                  </a:cxn>
                </a:cxnLst>
                <a:rect l="0" t="0" r="0" b="0"/>
                <a:pathLst>
                  <a:path w="1" h="2">
                    <a:moveTo>
                      <a:pt x="0" y="1"/>
                    </a:moveTo>
                    <a:lnTo>
                      <a:pt x="1" y="2"/>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2" name="Freeform 839">
                <a:extLst>
                  <a:ext uri="{FF2B5EF4-FFF2-40B4-BE49-F238E27FC236}">
                    <a16:creationId xmlns:a16="http://schemas.microsoft.com/office/drawing/2014/main" xmlns="" id="{2B6070F0-3E9A-4BD3-8023-791704874E52}"/>
                  </a:ext>
                </a:extLst>
              </p:cNvPr>
              <p:cNvSpPr/>
              <p:nvPr/>
            </p:nvSpPr>
            <p:spPr>
              <a:xfrm>
                <a:off x="3681" y="3247"/>
                <a:ext cx="4" cy="1"/>
              </a:xfrm>
              <a:custGeom>
                <a:avLst/>
                <a:gdLst/>
                <a:ahLst/>
                <a:cxnLst>
                  <a:cxn ang="0">
                    <a:pos x="3" y="1"/>
                  </a:cxn>
                  <a:cxn ang="0">
                    <a:pos x="4" y="0"/>
                  </a:cxn>
                  <a:cxn ang="0">
                    <a:pos x="0" y="0"/>
                  </a:cxn>
                  <a:cxn ang="0">
                    <a:pos x="3" y="1"/>
                  </a:cxn>
                </a:cxnLst>
                <a:rect l="0" t="0" r="0" b="0"/>
                <a:pathLst>
                  <a:path w="4" h="1">
                    <a:moveTo>
                      <a:pt x="3" y="1"/>
                    </a:moveTo>
                    <a:lnTo>
                      <a:pt x="4" y="0"/>
                    </a:lnTo>
                    <a:lnTo>
                      <a:pt x="0" y="0"/>
                    </a:lnTo>
                    <a:lnTo>
                      <a:pt x="3"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3" name="Freeform 840">
                <a:extLst>
                  <a:ext uri="{FF2B5EF4-FFF2-40B4-BE49-F238E27FC236}">
                    <a16:creationId xmlns:a16="http://schemas.microsoft.com/office/drawing/2014/main" xmlns="" id="{DE2AF43A-768F-4262-9A68-BF735F16E96E}"/>
                  </a:ext>
                </a:extLst>
              </p:cNvPr>
              <p:cNvSpPr/>
              <p:nvPr/>
            </p:nvSpPr>
            <p:spPr>
              <a:xfrm>
                <a:off x="3679" y="3234"/>
                <a:ext cx="14" cy="12"/>
              </a:xfrm>
              <a:custGeom>
                <a:avLst/>
                <a:gdLst/>
                <a:ahLst/>
                <a:cxnLst>
                  <a:cxn ang="0">
                    <a:pos x="13" y="2"/>
                  </a:cxn>
                  <a:cxn ang="0">
                    <a:pos x="11" y="0"/>
                  </a:cxn>
                  <a:cxn ang="0">
                    <a:pos x="0" y="8"/>
                  </a:cxn>
                  <a:cxn ang="0">
                    <a:pos x="9" y="10"/>
                  </a:cxn>
                  <a:cxn ang="0">
                    <a:pos x="5" y="6"/>
                  </a:cxn>
                  <a:cxn ang="0">
                    <a:pos x="12" y="7"/>
                  </a:cxn>
                  <a:cxn ang="0">
                    <a:pos x="9" y="3"/>
                  </a:cxn>
                  <a:cxn ang="0">
                    <a:pos x="13" y="2"/>
                  </a:cxn>
                </a:cxnLst>
                <a:rect l="0" t="0" r="0" b="0"/>
                <a:pathLst>
                  <a:path w="16" h="14">
                    <a:moveTo>
                      <a:pt x="15" y="3"/>
                    </a:moveTo>
                    <a:cubicBezTo>
                      <a:pt x="13" y="0"/>
                      <a:pt x="13" y="0"/>
                      <a:pt x="13" y="0"/>
                    </a:cubicBezTo>
                    <a:cubicBezTo>
                      <a:pt x="3" y="5"/>
                      <a:pt x="5" y="2"/>
                      <a:pt x="0" y="10"/>
                    </a:cubicBezTo>
                    <a:cubicBezTo>
                      <a:pt x="2" y="11"/>
                      <a:pt x="7" y="14"/>
                      <a:pt x="11" y="12"/>
                    </a:cubicBezTo>
                    <a:cubicBezTo>
                      <a:pt x="10" y="11"/>
                      <a:pt x="6" y="10"/>
                      <a:pt x="6" y="8"/>
                    </a:cubicBezTo>
                    <a:cubicBezTo>
                      <a:pt x="9" y="8"/>
                      <a:pt x="10" y="10"/>
                      <a:pt x="14" y="9"/>
                    </a:cubicBezTo>
                    <a:cubicBezTo>
                      <a:pt x="16" y="5"/>
                      <a:pt x="11" y="8"/>
                      <a:pt x="11" y="4"/>
                    </a:cubicBezTo>
                    <a:lnTo>
                      <a:pt x="15"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4" name="Freeform 841">
                <a:extLst>
                  <a:ext uri="{FF2B5EF4-FFF2-40B4-BE49-F238E27FC236}">
                    <a16:creationId xmlns:a16="http://schemas.microsoft.com/office/drawing/2014/main" xmlns="" id="{DE097537-DF4C-455B-944E-7F636D897D00}"/>
                  </a:ext>
                </a:extLst>
              </p:cNvPr>
              <p:cNvSpPr/>
              <p:nvPr/>
            </p:nvSpPr>
            <p:spPr>
              <a:xfrm>
                <a:off x="3682" y="3234"/>
                <a:ext cx="5" cy="1"/>
              </a:xfrm>
              <a:custGeom>
                <a:avLst/>
                <a:gdLst/>
                <a:ahLst/>
                <a:cxnLst>
                  <a:cxn ang="0">
                    <a:pos x="0" y="1"/>
                  </a:cxn>
                  <a:cxn ang="0">
                    <a:pos x="5" y="0"/>
                  </a:cxn>
                  <a:cxn ang="0">
                    <a:pos x="0" y="1"/>
                  </a:cxn>
                </a:cxnLst>
                <a:rect l="0" t="0" r="0" b="0"/>
                <a:pathLst>
                  <a:path w="5" h="1">
                    <a:moveTo>
                      <a:pt x="0" y="1"/>
                    </a:moveTo>
                    <a:cubicBezTo>
                      <a:pt x="5" y="0"/>
                      <a:pt x="5" y="0"/>
                      <a:pt x="5" y="0"/>
                    </a:cubicBezTo>
                    <a:cubicBezTo>
                      <a:pt x="3" y="1"/>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5" name="Freeform 842">
                <a:extLst>
                  <a:ext uri="{FF2B5EF4-FFF2-40B4-BE49-F238E27FC236}">
                    <a16:creationId xmlns:a16="http://schemas.microsoft.com/office/drawing/2014/main" xmlns="" id="{34DC1D84-E475-4567-91EC-9BD7D2E9E809}"/>
                  </a:ext>
                </a:extLst>
              </p:cNvPr>
              <p:cNvSpPr/>
              <p:nvPr/>
            </p:nvSpPr>
            <p:spPr>
              <a:xfrm>
                <a:off x="3678" y="3232"/>
                <a:ext cx="6" cy="2"/>
              </a:xfrm>
              <a:custGeom>
                <a:avLst/>
                <a:gdLst/>
                <a:ahLst/>
                <a:cxnLst>
                  <a:cxn ang="0">
                    <a:pos x="2" y="2"/>
                  </a:cxn>
                  <a:cxn ang="0">
                    <a:pos x="6" y="1"/>
                  </a:cxn>
                  <a:cxn ang="0">
                    <a:pos x="0" y="0"/>
                  </a:cxn>
                  <a:cxn ang="0">
                    <a:pos x="2" y="2"/>
                  </a:cxn>
                </a:cxnLst>
                <a:rect l="0" t="0" r="0" b="0"/>
                <a:pathLst>
                  <a:path w="7" h="2">
                    <a:moveTo>
                      <a:pt x="3" y="2"/>
                    </a:moveTo>
                    <a:cubicBezTo>
                      <a:pt x="3" y="0"/>
                      <a:pt x="7" y="1"/>
                      <a:pt x="7" y="1"/>
                    </a:cubicBezTo>
                    <a:cubicBezTo>
                      <a:pt x="0" y="0"/>
                      <a:pt x="0" y="0"/>
                      <a:pt x="0" y="0"/>
                    </a:cubicBezTo>
                    <a:lnTo>
                      <a:pt x="3"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6" name="Freeform 843">
                <a:extLst>
                  <a:ext uri="{FF2B5EF4-FFF2-40B4-BE49-F238E27FC236}">
                    <a16:creationId xmlns:a16="http://schemas.microsoft.com/office/drawing/2014/main" xmlns="" id="{A5612E9C-C9BD-4E59-AE9B-434250697534}"/>
                  </a:ext>
                </a:extLst>
              </p:cNvPr>
              <p:cNvSpPr/>
              <p:nvPr/>
            </p:nvSpPr>
            <p:spPr>
              <a:xfrm>
                <a:off x="3678" y="3225"/>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7" name="Freeform 844">
                <a:extLst>
                  <a:ext uri="{FF2B5EF4-FFF2-40B4-BE49-F238E27FC236}">
                    <a16:creationId xmlns:a16="http://schemas.microsoft.com/office/drawing/2014/main" xmlns="" id="{8CF6E063-97A0-4FDE-A6EA-CEBDA9C43DCF}"/>
                  </a:ext>
                </a:extLst>
              </p:cNvPr>
              <p:cNvSpPr/>
              <p:nvPr/>
            </p:nvSpPr>
            <p:spPr>
              <a:xfrm>
                <a:off x="3676" y="3222"/>
                <a:ext cx="11" cy="6"/>
              </a:xfrm>
              <a:custGeom>
                <a:avLst/>
                <a:gdLst/>
                <a:ahLst/>
                <a:cxnLst>
                  <a:cxn ang="0">
                    <a:pos x="1" y="0"/>
                  </a:cxn>
                  <a:cxn ang="0">
                    <a:pos x="2" y="3"/>
                  </a:cxn>
                  <a:cxn ang="0">
                    <a:pos x="2" y="2"/>
                  </a:cxn>
                  <a:cxn ang="0">
                    <a:pos x="7" y="3"/>
                  </a:cxn>
                  <a:cxn ang="0">
                    <a:pos x="7" y="6"/>
                  </a:cxn>
                  <a:cxn ang="0">
                    <a:pos x="11" y="3"/>
                  </a:cxn>
                  <a:cxn ang="0">
                    <a:pos x="1" y="0"/>
                  </a:cxn>
                </a:cxnLst>
                <a:rect l="0" t="0" r="0" b="0"/>
                <a:pathLst>
                  <a:path w="13" h="8">
                    <a:moveTo>
                      <a:pt x="2" y="0"/>
                    </a:moveTo>
                    <a:cubicBezTo>
                      <a:pt x="0" y="1"/>
                      <a:pt x="2" y="2"/>
                      <a:pt x="3" y="4"/>
                    </a:cubicBezTo>
                    <a:cubicBezTo>
                      <a:pt x="3" y="3"/>
                      <a:pt x="3" y="3"/>
                      <a:pt x="3" y="3"/>
                    </a:cubicBezTo>
                    <a:cubicBezTo>
                      <a:pt x="5" y="2"/>
                      <a:pt x="10" y="2"/>
                      <a:pt x="9" y="4"/>
                    </a:cubicBezTo>
                    <a:cubicBezTo>
                      <a:pt x="11" y="6"/>
                      <a:pt x="6" y="7"/>
                      <a:pt x="9" y="8"/>
                    </a:cubicBezTo>
                    <a:cubicBezTo>
                      <a:pt x="13" y="5"/>
                      <a:pt x="13" y="5"/>
                      <a:pt x="13" y="5"/>
                    </a:cubicBezTo>
                    <a:cubicBezTo>
                      <a:pt x="11" y="2"/>
                      <a:pt x="4"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8" name="Freeform 845">
                <a:extLst>
                  <a:ext uri="{FF2B5EF4-FFF2-40B4-BE49-F238E27FC236}">
                    <a16:creationId xmlns:a16="http://schemas.microsoft.com/office/drawing/2014/main" xmlns="" id="{641FCCB5-D67C-4C3F-800F-C99B43440689}"/>
                  </a:ext>
                </a:extLst>
              </p:cNvPr>
              <p:cNvSpPr/>
              <p:nvPr/>
            </p:nvSpPr>
            <p:spPr>
              <a:xfrm>
                <a:off x="3680" y="3226"/>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0"/>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69" name="Freeform 846">
                <a:extLst>
                  <a:ext uri="{FF2B5EF4-FFF2-40B4-BE49-F238E27FC236}">
                    <a16:creationId xmlns:a16="http://schemas.microsoft.com/office/drawing/2014/main" xmlns="" id="{5285E832-F441-424C-BFFB-123092F57E62}"/>
                  </a:ext>
                </a:extLst>
              </p:cNvPr>
              <p:cNvSpPr/>
              <p:nvPr/>
            </p:nvSpPr>
            <p:spPr>
              <a:xfrm>
                <a:off x="3680" y="3230"/>
                <a:ext cx="2" cy="1"/>
              </a:xfrm>
              <a:custGeom>
                <a:avLst/>
                <a:gdLst/>
                <a:ahLst/>
                <a:cxnLst>
                  <a:cxn ang="0">
                    <a:pos x="0" y="0"/>
                  </a:cxn>
                  <a:cxn ang="0">
                    <a:pos x="1" y="1"/>
                  </a:cxn>
                  <a:cxn ang="0">
                    <a:pos x="2" y="0"/>
                  </a:cxn>
                  <a:cxn ang="0">
                    <a:pos x="0" y="0"/>
                  </a:cxn>
                </a:cxnLst>
                <a:rect l="0" t="0" r="0" b="0"/>
                <a:pathLst>
                  <a:path w="2" h="1">
                    <a:moveTo>
                      <a:pt x="0" y="0"/>
                    </a:moveTo>
                    <a:lnTo>
                      <a:pt x="1" y="1"/>
                    </a:lnTo>
                    <a:lnTo>
                      <a:pt x="2"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0" name="Freeform 847">
                <a:extLst>
                  <a:ext uri="{FF2B5EF4-FFF2-40B4-BE49-F238E27FC236}">
                    <a16:creationId xmlns:a16="http://schemas.microsoft.com/office/drawing/2014/main" xmlns="" id="{4841948E-BBB3-4D15-B9D2-502E4ADF0D3A}"/>
                  </a:ext>
                </a:extLst>
              </p:cNvPr>
              <p:cNvSpPr/>
              <p:nvPr/>
            </p:nvSpPr>
            <p:spPr>
              <a:xfrm>
                <a:off x="3676" y="3211"/>
                <a:ext cx="11" cy="9"/>
              </a:xfrm>
              <a:custGeom>
                <a:avLst/>
                <a:gdLst/>
                <a:ahLst/>
                <a:cxnLst>
                  <a:cxn ang="0">
                    <a:pos x="0" y="3"/>
                  </a:cxn>
                  <a:cxn ang="0">
                    <a:pos x="5" y="9"/>
                  </a:cxn>
                  <a:cxn ang="0">
                    <a:pos x="11" y="3"/>
                  </a:cxn>
                  <a:cxn ang="0">
                    <a:pos x="9" y="0"/>
                  </a:cxn>
                  <a:cxn ang="0">
                    <a:pos x="0" y="3"/>
                  </a:cxn>
                </a:cxnLst>
                <a:rect l="0" t="0" r="0" b="0"/>
                <a:pathLst>
                  <a:path w="13" h="10">
                    <a:moveTo>
                      <a:pt x="0" y="4"/>
                    </a:moveTo>
                    <a:cubicBezTo>
                      <a:pt x="7" y="4"/>
                      <a:pt x="1" y="10"/>
                      <a:pt x="6" y="10"/>
                    </a:cubicBezTo>
                    <a:cubicBezTo>
                      <a:pt x="5" y="7"/>
                      <a:pt x="9" y="4"/>
                      <a:pt x="13" y="4"/>
                    </a:cubicBezTo>
                    <a:cubicBezTo>
                      <a:pt x="11" y="1"/>
                      <a:pt x="11" y="1"/>
                      <a:pt x="11" y="1"/>
                    </a:cubicBezTo>
                    <a:cubicBezTo>
                      <a:pt x="8" y="0"/>
                      <a:pt x="3" y="2"/>
                      <a:pt x="0"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1" name="Freeform 848">
                <a:extLst>
                  <a:ext uri="{FF2B5EF4-FFF2-40B4-BE49-F238E27FC236}">
                    <a16:creationId xmlns:a16="http://schemas.microsoft.com/office/drawing/2014/main" xmlns="" id="{46E02B2F-BCB1-44A9-B01D-97FF5E139C7D}"/>
                  </a:ext>
                </a:extLst>
              </p:cNvPr>
              <p:cNvSpPr/>
              <p:nvPr/>
            </p:nvSpPr>
            <p:spPr>
              <a:xfrm>
                <a:off x="3689" y="3207"/>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2" name="Freeform 849">
                <a:extLst>
                  <a:ext uri="{FF2B5EF4-FFF2-40B4-BE49-F238E27FC236}">
                    <a16:creationId xmlns:a16="http://schemas.microsoft.com/office/drawing/2014/main" xmlns="" id="{78A8A53A-8EB3-4109-A0B1-09DCAEE01FB6}"/>
                  </a:ext>
                </a:extLst>
              </p:cNvPr>
              <p:cNvSpPr/>
              <p:nvPr/>
            </p:nvSpPr>
            <p:spPr>
              <a:xfrm>
                <a:off x="3679" y="3193"/>
                <a:ext cx="15" cy="17"/>
              </a:xfrm>
              <a:custGeom>
                <a:avLst/>
                <a:gdLst/>
                <a:ahLst/>
                <a:cxnLst>
                  <a:cxn ang="0">
                    <a:pos x="0" y="0"/>
                  </a:cxn>
                  <a:cxn ang="0">
                    <a:pos x="7" y="6"/>
                  </a:cxn>
                  <a:cxn ang="0">
                    <a:pos x="2" y="5"/>
                  </a:cxn>
                  <a:cxn ang="0">
                    <a:pos x="5" y="11"/>
                  </a:cxn>
                  <a:cxn ang="0">
                    <a:pos x="0" y="8"/>
                  </a:cxn>
                  <a:cxn ang="0">
                    <a:pos x="5" y="13"/>
                  </a:cxn>
                  <a:cxn ang="0">
                    <a:pos x="1" y="17"/>
                  </a:cxn>
                  <a:cxn ang="0">
                    <a:pos x="7" y="15"/>
                  </a:cxn>
                  <a:cxn ang="0">
                    <a:pos x="7" y="12"/>
                  </a:cxn>
                  <a:cxn ang="0">
                    <a:pos x="10" y="13"/>
                  </a:cxn>
                  <a:cxn ang="0">
                    <a:pos x="14" y="5"/>
                  </a:cxn>
                  <a:cxn ang="0">
                    <a:pos x="0" y="0"/>
                  </a:cxn>
                </a:cxnLst>
                <a:rect l="0" t="0" r="0" b="0"/>
                <a:pathLst>
                  <a:path w="17" h="20">
                    <a:moveTo>
                      <a:pt x="1" y="0"/>
                    </a:moveTo>
                    <a:cubicBezTo>
                      <a:pt x="8" y="8"/>
                      <a:pt x="8" y="8"/>
                      <a:pt x="8" y="8"/>
                    </a:cubicBezTo>
                    <a:cubicBezTo>
                      <a:pt x="6" y="7"/>
                      <a:pt x="4" y="8"/>
                      <a:pt x="3" y="6"/>
                    </a:cubicBezTo>
                    <a:cubicBezTo>
                      <a:pt x="2" y="10"/>
                      <a:pt x="6" y="10"/>
                      <a:pt x="6" y="13"/>
                    </a:cubicBezTo>
                    <a:cubicBezTo>
                      <a:pt x="0" y="14"/>
                      <a:pt x="5" y="8"/>
                      <a:pt x="0" y="10"/>
                    </a:cubicBezTo>
                    <a:cubicBezTo>
                      <a:pt x="0" y="12"/>
                      <a:pt x="1" y="15"/>
                      <a:pt x="6" y="16"/>
                    </a:cubicBezTo>
                    <a:cubicBezTo>
                      <a:pt x="2" y="20"/>
                      <a:pt x="2" y="20"/>
                      <a:pt x="2" y="20"/>
                    </a:cubicBezTo>
                    <a:cubicBezTo>
                      <a:pt x="9" y="18"/>
                      <a:pt x="9" y="18"/>
                      <a:pt x="9" y="18"/>
                    </a:cubicBezTo>
                    <a:cubicBezTo>
                      <a:pt x="10" y="16"/>
                      <a:pt x="3" y="16"/>
                      <a:pt x="8" y="15"/>
                    </a:cubicBezTo>
                    <a:cubicBezTo>
                      <a:pt x="11" y="14"/>
                      <a:pt x="11" y="15"/>
                      <a:pt x="12" y="16"/>
                    </a:cubicBezTo>
                    <a:cubicBezTo>
                      <a:pt x="10" y="14"/>
                      <a:pt x="17" y="10"/>
                      <a:pt x="16" y="6"/>
                    </a:cubicBezTo>
                    <a:cubicBezTo>
                      <a:pt x="15" y="2"/>
                      <a:pt x="4" y="3"/>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3" name="Freeform 850">
                <a:extLst>
                  <a:ext uri="{FF2B5EF4-FFF2-40B4-BE49-F238E27FC236}">
                    <a16:creationId xmlns:a16="http://schemas.microsoft.com/office/drawing/2014/main" xmlns="" id="{EBDE27C1-D092-44C3-8966-3F140CC578B2}"/>
                  </a:ext>
                </a:extLst>
              </p:cNvPr>
              <p:cNvSpPr/>
              <p:nvPr/>
            </p:nvSpPr>
            <p:spPr>
              <a:xfrm>
                <a:off x="3685" y="3192"/>
                <a:ext cx="3" cy="1"/>
              </a:xfrm>
              <a:custGeom>
                <a:avLst/>
                <a:gdLst/>
                <a:ahLst/>
                <a:cxnLst>
                  <a:cxn ang="0">
                    <a:pos x="1" y="1"/>
                  </a:cxn>
                  <a:cxn ang="0">
                    <a:pos x="3" y="0"/>
                  </a:cxn>
                  <a:cxn ang="0">
                    <a:pos x="0" y="1"/>
                  </a:cxn>
                  <a:cxn ang="0">
                    <a:pos x="1" y="1"/>
                  </a:cxn>
                </a:cxnLst>
                <a:rect l="0" t="0" r="0" b="0"/>
                <a:pathLst>
                  <a:path w="3" h="1">
                    <a:moveTo>
                      <a:pt x="1" y="1"/>
                    </a:moveTo>
                    <a:lnTo>
                      <a:pt x="3" y="0"/>
                    </a:lnTo>
                    <a:lnTo>
                      <a:pt x="0" y="1"/>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4" name="Freeform 851">
                <a:extLst>
                  <a:ext uri="{FF2B5EF4-FFF2-40B4-BE49-F238E27FC236}">
                    <a16:creationId xmlns:a16="http://schemas.microsoft.com/office/drawing/2014/main" xmlns="" id="{E1D4B916-2C58-4778-861E-0E985A15A7CA}"/>
                  </a:ext>
                </a:extLst>
              </p:cNvPr>
              <p:cNvSpPr/>
              <p:nvPr/>
            </p:nvSpPr>
            <p:spPr>
              <a:xfrm>
                <a:off x="3677" y="3177"/>
                <a:ext cx="16" cy="13"/>
              </a:xfrm>
              <a:custGeom>
                <a:avLst/>
                <a:gdLst/>
                <a:ahLst/>
                <a:cxnLst>
                  <a:cxn ang="0">
                    <a:pos x="0" y="8"/>
                  </a:cxn>
                  <a:cxn ang="0">
                    <a:pos x="4" y="11"/>
                  </a:cxn>
                  <a:cxn ang="0">
                    <a:pos x="1" y="12"/>
                  </a:cxn>
                  <a:cxn ang="0">
                    <a:pos x="7" y="13"/>
                  </a:cxn>
                  <a:cxn ang="0">
                    <a:pos x="4" y="7"/>
                  </a:cxn>
                  <a:cxn ang="0">
                    <a:pos x="12" y="4"/>
                  </a:cxn>
                  <a:cxn ang="0">
                    <a:pos x="10" y="8"/>
                  </a:cxn>
                  <a:cxn ang="0">
                    <a:pos x="8" y="0"/>
                  </a:cxn>
                  <a:cxn ang="0">
                    <a:pos x="7" y="1"/>
                  </a:cxn>
                  <a:cxn ang="0">
                    <a:pos x="5" y="0"/>
                  </a:cxn>
                  <a:cxn ang="0">
                    <a:pos x="0" y="8"/>
                  </a:cxn>
                </a:cxnLst>
                <a:rect l="0" t="0" r="0" b="0"/>
                <a:pathLst>
                  <a:path w="18" h="16">
                    <a:moveTo>
                      <a:pt x="1" y="10"/>
                    </a:moveTo>
                    <a:cubicBezTo>
                      <a:pt x="5" y="14"/>
                      <a:pt x="5" y="14"/>
                      <a:pt x="5" y="14"/>
                    </a:cubicBezTo>
                    <a:cubicBezTo>
                      <a:pt x="5" y="15"/>
                      <a:pt x="4" y="15"/>
                      <a:pt x="2" y="15"/>
                    </a:cubicBezTo>
                    <a:cubicBezTo>
                      <a:pt x="4" y="15"/>
                      <a:pt x="6" y="16"/>
                      <a:pt x="8" y="16"/>
                    </a:cubicBezTo>
                    <a:cubicBezTo>
                      <a:pt x="14" y="14"/>
                      <a:pt x="6" y="11"/>
                      <a:pt x="5" y="9"/>
                    </a:cubicBezTo>
                    <a:cubicBezTo>
                      <a:pt x="7" y="3"/>
                      <a:pt x="8" y="9"/>
                      <a:pt x="14" y="6"/>
                    </a:cubicBezTo>
                    <a:cubicBezTo>
                      <a:pt x="13" y="8"/>
                      <a:pt x="12" y="8"/>
                      <a:pt x="12" y="11"/>
                    </a:cubicBezTo>
                    <a:cubicBezTo>
                      <a:pt x="18" y="7"/>
                      <a:pt x="12" y="2"/>
                      <a:pt x="10" y="0"/>
                    </a:cubicBezTo>
                    <a:cubicBezTo>
                      <a:pt x="10" y="1"/>
                      <a:pt x="8" y="1"/>
                      <a:pt x="8" y="2"/>
                    </a:cubicBezTo>
                    <a:cubicBezTo>
                      <a:pt x="6" y="0"/>
                      <a:pt x="6" y="0"/>
                      <a:pt x="6" y="0"/>
                    </a:cubicBezTo>
                    <a:cubicBezTo>
                      <a:pt x="2" y="2"/>
                      <a:pt x="0" y="4"/>
                      <a:pt x="1"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5" name="Freeform 852">
                <a:extLst>
                  <a:ext uri="{FF2B5EF4-FFF2-40B4-BE49-F238E27FC236}">
                    <a16:creationId xmlns:a16="http://schemas.microsoft.com/office/drawing/2014/main" xmlns="" id="{04241176-F5EB-454B-A09E-FD6CA77F5467}"/>
                  </a:ext>
                </a:extLst>
              </p:cNvPr>
              <p:cNvSpPr/>
              <p:nvPr/>
            </p:nvSpPr>
            <p:spPr>
              <a:xfrm>
                <a:off x="3676" y="3190"/>
                <a:ext cx="3" cy="2"/>
              </a:xfrm>
              <a:custGeom>
                <a:avLst/>
                <a:gdLst/>
                <a:ahLst/>
                <a:cxnLst>
                  <a:cxn ang="0">
                    <a:pos x="2" y="2"/>
                  </a:cxn>
                  <a:cxn ang="0">
                    <a:pos x="3" y="0"/>
                  </a:cxn>
                  <a:cxn ang="0">
                    <a:pos x="2" y="2"/>
                  </a:cxn>
                </a:cxnLst>
                <a:rect l="0" t="0" r="0" b="0"/>
                <a:pathLst>
                  <a:path w="3" h="3">
                    <a:moveTo>
                      <a:pt x="2" y="3"/>
                    </a:moveTo>
                    <a:cubicBezTo>
                      <a:pt x="2" y="1"/>
                      <a:pt x="2" y="1"/>
                      <a:pt x="3" y="0"/>
                    </a:cubicBezTo>
                    <a:cubicBezTo>
                      <a:pt x="2" y="1"/>
                      <a:pt x="0" y="1"/>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6" name="Freeform 853">
                <a:extLst>
                  <a:ext uri="{FF2B5EF4-FFF2-40B4-BE49-F238E27FC236}">
                    <a16:creationId xmlns:a16="http://schemas.microsoft.com/office/drawing/2014/main" xmlns="" id="{55D29242-5362-4947-826F-39BB67905BC8}"/>
                  </a:ext>
                </a:extLst>
              </p:cNvPr>
              <p:cNvSpPr/>
              <p:nvPr/>
            </p:nvSpPr>
            <p:spPr>
              <a:xfrm>
                <a:off x="3686" y="3176"/>
                <a:ext cx="1" cy="1"/>
              </a:xfrm>
              <a:custGeom>
                <a:avLst/>
                <a:gdLst/>
                <a:ahLst/>
                <a:cxnLst>
                  <a:cxn ang="0">
                    <a:pos x="0" y="0"/>
                  </a:cxn>
                  <a:cxn ang="0">
                    <a:pos x="0" y="1"/>
                  </a:cxn>
                  <a:cxn ang="0">
                    <a:pos x="0" y="0"/>
                  </a:cxn>
                </a:cxnLst>
                <a:rect l="0" t="0" r="0" b="0"/>
                <a:pathLst>
                  <a:path w="1" h="1">
                    <a:moveTo>
                      <a:pt x="0" y="0"/>
                    </a:moveTo>
                    <a:cubicBezTo>
                      <a:pt x="0" y="0"/>
                      <a:pt x="0" y="0"/>
                      <a:pt x="0" y="1"/>
                    </a:cubicBezTo>
                    <a:cubicBezTo>
                      <a:pt x="1" y="1"/>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7" name="Freeform 854">
                <a:extLst>
                  <a:ext uri="{FF2B5EF4-FFF2-40B4-BE49-F238E27FC236}">
                    <a16:creationId xmlns:a16="http://schemas.microsoft.com/office/drawing/2014/main" xmlns="" id="{678B6FC8-3B5F-4F84-A742-A59ACF6D6DFA}"/>
                  </a:ext>
                </a:extLst>
              </p:cNvPr>
              <p:cNvSpPr/>
              <p:nvPr/>
            </p:nvSpPr>
            <p:spPr>
              <a:xfrm>
                <a:off x="3678" y="3175"/>
                <a:ext cx="3" cy="3"/>
              </a:xfrm>
              <a:custGeom>
                <a:avLst/>
                <a:gdLst/>
                <a:ahLst/>
                <a:cxnLst>
                  <a:cxn ang="0">
                    <a:pos x="2" y="3"/>
                  </a:cxn>
                  <a:cxn ang="0">
                    <a:pos x="3" y="0"/>
                  </a:cxn>
                  <a:cxn ang="0">
                    <a:pos x="0" y="1"/>
                  </a:cxn>
                  <a:cxn ang="0">
                    <a:pos x="2" y="3"/>
                  </a:cxn>
                </a:cxnLst>
                <a:rect l="0" t="0" r="0" b="0"/>
                <a:pathLst>
                  <a:path w="3" h="3">
                    <a:moveTo>
                      <a:pt x="2" y="3"/>
                    </a:moveTo>
                    <a:cubicBezTo>
                      <a:pt x="3" y="0"/>
                      <a:pt x="3" y="0"/>
                      <a:pt x="3" y="0"/>
                    </a:cubicBezTo>
                    <a:cubicBezTo>
                      <a:pt x="0" y="1"/>
                      <a:pt x="0" y="1"/>
                      <a:pt x="0" y="1"/>
                    </a:cubicBezTo>
                    <a:cubicBezTo>
                      <a:pt x="0" y="2"/>
                      <a:pt x="1" y="3"/>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8" name="Freeform 855">
                <a:extLst>
                  <a:ext uri="{FF2B5EF4-FFF2-40B4-BE49-F238E27FC236}">
                    <a16:creationId xmlns:a16="http://schemas.microsoft.com/office/drawing/2014/main" xmlns="" id="{05D50143-C640-46D7-8DAC-DE6D5E270A05}"/>
                  </a:ext>
                </a:extLst>
              </p:cNvPr>
              <p:cNvSpPr/>
              <p:nvPr/>
            </p:nvSpPr>
            <p:spPr>
              <a:xfrm>
                <a:off x="3675" y="3078"/>
                <a:ext cx="19" cy="96"/>
              </a:xfrm>
              <a:custGeom>
                <a:avLst/>
                <a:gdLst/>
                <a:ahLst/>
                <a:cxnLst>
                  <a:cxn ang="0">
                    <a:pos x="17" y="0"/>
                  </a:cxn>
                  <a:cxn ang="0">
                    <a:pos x="14" y="4"/>
                  </a:cxn>
                  <a:cxn ang="0">
                    <a:pos x="11" y="0"/>
                  </a:cxn>
                  <a:cxn ang="0">
                    <a:pos x="5" y="0"/>
                  </a:cxn>
                  <a:cxn ang="0">
                    <a:pos x="6" y="7"/>
                  </a:cxn>
                  <a:cxn ang="0">
                    <a:pos x="4" y="7"/>
                  </a:cxn>
                  <a:cxn ang="0">
                    <a:pos x="5" y="22"/>
                  </a:cxn>
                  <a:cxn ang="0">
                    <a:pos x="6" y="32"/>
                  </a:cxn>
                  <a:cxn ang="0">
                    <a:pos x="2" y="72"/>
                  </a:cxn>
                  <a:cxn ang="0">
                    <a:pos x="8" y="74"/>
                  </a:cxn>
                  <a:cxn ang="0">
                    <a:pos x="4" y="76"/>
                  </a:cxn>
                  <a:cxn ang="0">
                    <a:pos x="5" y="75"/>
                  </a:cxn>
                  <a:cxn ang="0">
                    <a:pos x="3" y="86"/>
                  </a:cxn>
                  <a:cxn ang="0">
                    <a:pos x="9" y="86"/>
                  </a:cxn>
                  <a:cxn ang="0">
                    <a:pos x="2" y="91"/>
                  </a:cxn>
                  <a:cxn ang="0">
                    <a:pos x="6" y="95"/>
                  </a:cxn>
                  <a:cxn ang="0">
                    <a:pos x="11" y="91"/>
                  </a:cxn>
                  <a:cxn ang="0">
                    <a:pos x="13" y="94"/>
                  </a:cxn>
                  <a:cxn ang="0">
                    <a:pos x="6" y="68"/>
                  </a:cxn>
                  <a:cxn ang="0">
                    <a:pos x="10" y="70"/>
                  </a:cxn>
                  <a:cxn ang="0">
                    <a:pos x="14" y="54"/>
                  </a:cxn>
                  <a:cxn ang="0">
                    <a:pos x="8" y="47"/>
                  </a:cxn>
                  <a:cxn ang="0">
                    <a:pos x="11" y="44"/>
                  </a:cxn>
                  <a:cxn ang="0">
                    <a:pos x="8" y="44"/>
                  </a:cxn>
                  <a:cxn ang="0">
                    <a:pos x="12" y="39"/>
                  </a:cxn>
                  <a:cxn ang="0">
                    <a:pos x="6" y="38"/>
                  </a:cxn>
                  <a:cxn ang="0">
                    <a:pos x="16" y="28"/>
                  </a:cxn>
                  <a:cxn ang="0">
                    <a:pos x="12" y="30"/>
                  </a:cxn>
                  <a:cxn ang="0">
                    <a:pos x="9" y="27"/>
                  </a:cxn>
                  <a:cxn ang="0">
                    <a:pos x="15" y="26"/>
                  </a:cxn>
                  <a:cxn ang="0">
                    <a:pos x="12" y="19"/>
                  </a:cxn>
                  <a:cxn ang="0">
                    <a:pos x="8" y="19"/>
                  </a:cxn>
                  <a:cxn ang="0">
                    <a:pos x="11" y="9"/>
                  </a:cxn>
                  <a:cxn ang="0">
                    <a:pos x="16" y="14"/>
                  </a:cxn>
                  <a:cxn ang="0">
                    <a:pos x="19" y="12"/>
                  </a:cxn>
                  <a:cxn ang="0">
                    <a:pos x="12" y="5"/>
                  </a:cxn>
                  <a:cxn ang="0">
                    <a:pos x="17" y="0"/>
                  </a:cxn>
                </a:cxnLst>
                <a:rect l="0" t="0" r="0" b="0"/>
                <a:pathLst>
                  <a:path w="22" h="111">
                    <a:moveTo>
                      <a:pt x="20" y="1"/>
                    </a:moveTo>
                    <a:cubicBezTo>
                      <a:pt x="18" y="2"/>
                      <a:pt x="17" y="3"/>
                      <a:pt x="17" y="5"/>
                    </a:cubicBezTo>
                    <a:cubicBezTo>
                      <a:pt x="14" y="4"/>
                      <a:pt x="15" y="2"/>
                      <a:pt x="13" y="0"/>
                    </a:cubicBezTo>
                    <a:cubicBezTo>
                      <a:pt x="11" y="3"/>
                      <a:pt x="9" y="0"/>
                      <a:pt x="6" y="0"/>
                    </a:cubicBezTo>
                    <a:cubicBezTo>
                      <a:pt x="5" y="4"/>
                      <a:pt x="9" y="6"/>
                      <a:pt x="8" y="9"/>
                    </a:cubicBezTo>
                    <a:cubicBezTo>
                      <a:pt x="5" y="9"/>
                      <a:pt x="5" y="9"/>
                      <a:pt x="5" y="9"/>
                    </a:cubicBezTo>
                    <a:cubicBezTo>
                      <a:pt x="7" y="14"/>
                      <a:pt x="9" y="21"/>
                      <a:pt x="6" y="26"/>
                    </a:cubicBezTo>
                    <a:cubicBezTo>
                      <a:pt x="5" y="30"/>
                      <a:pt x="6" y="33"/>
                      <a:pt x="7" y="37"/>
                    </a:cubicBezTo>
                    <a:cubicBezTo>
                      <a:pt x="5" y="52"/>
                      <a:pt x="7" y="68"/>
                      <a:pt x="3" y="84"/>
                    </a:cubicBezTo>
                    <a:cubicBezTo>
                      <a:pt x="10" y="86"/>
                      <a:pt x="10" y="86"/>
                      <a:pt x="10" y="86"/>
                    </a:cubicBezTo>
                    <a:cubicBezTo>
                      <a:pt x="7" y="87"/>
                      <a:pt x="10" y="90"/>
                      <a:pt x="5" y="89"/>
                    </a:cubicBezTo>
                    <a:cubicBezTo>
                      <a:pt x="6" y="89"/>
                      <a:pt x="6" y="88"/>
                      <a:pt x="6" y="87"/>
                    </a:cubicBezTo>
                    <a:cubicBezTo>
                      <a:pt x="0" y="90"/>
                      <a:pt x="6" y="96"/>
                      <a:pt x="4" y="100"/>
                    </a:cubicBezTo>
                    <a:cubicBezTo>
                      <a:pt x="5" y="99"/>
                      <a:pt x="10" y="99"/>
                      <a:pt x="11" y="100"/>
                    </a:cubicBezTo>
                    <a:cubicBezTo>
                      <a:pt x="4" y="100"/>
                      <a:pt x="11" y="105"/>
                      <a:pt x="3" y="106"/>
                    </a:cubicBezTo>
                    <a:cubicBezTo>
                      <a:pt x="1" y="110"/>
                      <a:pt x="9" y="106"/>
                      <a:pt x="8" y="110"/>
                    </a:cubicBezTo>
                    <a:cubicBezTo>
                      <a:pt x="12" y="111"/>
                      <a:pt x="10" y="106"/>
                      <a:pt x="13" y="106"/>
                    </a:cubicBezTo>
                    <a:cubicBezTo>
                      <a:pt x="17" y="107"/>
                      <a:pt x="12" y="109"/>
                      <a:pt x="16" y="109"/>
                    </a:cubicBezTo>
                    <a:cubicBezTo>
                      <a:pt x="19" y="103"/>
                      <a:pt x="10" y="90"/>
                      <a:pt x="8" y="79"/>
                    </a:cubicBezTo>
                    <a:cubicBezTo>
                      <a:pt x="12" y="81"/>
                      <a:pt x="12" y="81"/>
                      <a:pt x="12" y="81"/>
                    </a:cubicBezTo>
                    <a:cubicBezTo>
                      <a:pt x="10" y="75"/>
                      <a:pt x="10" y="66"/>
                      <a:pt x="17" y="63"/>
                    </a:cubicBezTo>
                    <a:cubicBezTo>
                      <a:pt x="13" y="63"/>
                      <a:pt x="19" y="55"/>
                      <a:pt x="10" y="55"/>
                    </a:cubicBezTo>
                    <a:cubicBezTo>
                      <a:pt x="13" y="54"/>
                      <a:pt x="12" y="53"/>
                      <a:pt x="13" y="51"/>
                    </a:cubicBezTo>
                    <a:cubicBezTo>
                      <a:pt x="10" y="51"/>
                      <a:pt x="10" y="51"/>
                      <a:pt x="10" y="51"/>
                    </a:cubicBezTo>
                    <a:cubicBezTo>
                      <a:pt x="11" y="48"/>
                      <a:pt x="15" y="49"/>
                      <a:pt x="15" y="46"/>
                    </a:cubicBezTo>
                    <a:cubicBezTo>
                      <a:pt x="11" y="47"/>
                      <a:pt x="10" y="45"/>
                      <a:pt x="7" y="44"/>
                    </a:cubicBezTo>
                    <a:cubicBezTo>
                      <a:pt x="11" y="41"/>
                      <a:pt x="15" y="37"/>
                      <a:pt x="19" y="33"/>
                    </a:cubicBezTo>
                    <a:cubicBezTo>
                      <a:pt x="17" y="34"/>
                      <a:pt x="16" y="34"/>
                      <a:pt x="14" y="35"/>
                    </a:cubicBezTo>
                    <a:cubicBezTo>
                      <a:pt x="16" y="33"/>
                      <a:pt x="12" y="33"/>
                      <a:pt x="11" y="32"/>
                    </a:cubicBezTo>
                    <a:cubicBezTo>
                      <a:pt x="11" y="30"/>
                      <a:pt x="16" y="31"/>
                      <a:pt x="18" y="31"/>
                    </a:cubicBezTo>
                    <a:cubicBezTo>
                      <a:pt x="20" y="27"/>
                      <a:pt x="11" y="25"/>
                      <a:pt x="14" y="22"/>
                    </a:cubicBezTo>
                    <a:cubicBezTo>
                      <a:pt x="10" y="23"/>
                      <a:pt x="10" y="23"/>
                      <a:pt x="10" y="23"/>
                    </a:cubicBezTo>
                    <a:cubicBezTo>
                      <a:pt x="10" y="19"/>
                      <a:pt x="14" y="16"/>
                      <a:pt x="13" y="11"/>
                    </a:cubicBezTo>
                    <a:cubicBezTo>
                      <a:pt x="18" y="9"/>
                      <a:pt x="17" y="15"/>
                      <a:pt x="19" y="17"/>
                    </a:cubicBezTo>
                    <a:cubicBezTo>
                      <a:pt x="20" y="16"/>
                      <a:pt x="21" y="14"/>
                      <a:pt x="22" y="14"/>
                    </a:cubicBezTo>
                    <a:cubicBezTo>
                      <a:pt x="20" y="12"/>
                      <a:pt x="16" y="8"/>
                      <a:pt x="14" y="6"/>
                    </a:cubicBezTo>
                    <a:cubicBezTo>
                      <a:pt x="20" y="8"/>
                      <a:pt x="20" y="3"/>
                      <a:pt x="2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79" name="Freeform 856">
                <a:extLst>
                  <a:ext uri="{FF2B5EF4-FFF2-40B4-BE49-F238E27FC236}">
                    <a16:creationId xmlns:a16="http://schemas.microsoft.com/office/drawing/2014/main" xmlns="" id="{0DF51E8A-5031-4496-98FD-D6B2117FAF4B}"/>
                  </a:ext>
                </a:extLst>
              </p:cNvPr>
              <p:cNvSpPr/>
              <p:nvPr/>
            </p:nvSpPr>
            <p:spPr>
              <a:xfrm>
                <a:off x="3694" y="3090"/>
                <a:ext cx="1" cy="1"/>
              </a:xfrm>
              <a:custGeom>
                <a:avLst/>
                <a:gdLst/>
                <a:ahLst/>
                <a:cxnLst>
                  <a:cxn ang="0">
                    <a:pos x="0" y="0"/>
                  </a:cxn>
                  <a:cxn ang="0">
                    <a:pos x="1" y="1"/>
                  </a:cxn>
                  <a:cxn ang="0">
                    <a:pos x="1" y="0"/>
                  </a:cxn>
                  <a:cxn ang="0">
                    <a:pos x="0" y="0"/>
                  </a:cxn>
                </a:cxnLst>
                <a:rect l="0" t="0" r="0" b="0"/>
                <a:pathLst>
                  <a:path w="2" h="1">
                    <a:moveTo>
                      <a:pt x="0" y="0"/>
                    </a:moveTo>
                    <a:cubicBezTo>
                      <a:pt x="2" y="1"/>
                      <a:pt x="2" y="1"/>
                      <a:pt x="2" y="1"/>
                    </a:cubicBezTo>
                    <a:cubicBezTo>
                      <a:pt x="2" y="1"/>
                      <a:pt x="2" y="0"/>
                      <a:pt x="2"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0" name="Freeform 857">
                <a:extLst>
                  <a:ext uri="{FF2B5EF4-FFF2-40B4-BE49-F238E27FC236}">
                    <a16:creationId xmlns:a16="http://schemas.microsoft.com/office/drawing/2014/main" xmlns="" id="{039AC2E3-BCBC-41B4-885B-01B3A083646F}"/>
                  </a:ext>
                </a:extLst>
              </p:cNvPr>
              <p:cNvSpPr/>
              <p:nvPr/>
            </p:nvSpPr>
            <p:spPr>
              <a:xfrm>
                <a:off x="3692" y="3079"/>
                <a:ext cx="1" cy="0"/>
              </a:xfrm>
              <a:custGeom>
                <a:avLst/>
                <a:gdLst/>
                <a:ahLst/>
                <a:cxnLst>
                  <a:cxn ang="0">
                    <a:pos x="0" y="0"/>
                  </a:cxn>
                  <a:cxn ang="0">
                    <a:pos x="1" y="0"/>
                  </a:cxn>
                  <a:cxn ang="0">
                    <a:pos x="0" y="0"/>
                  </a:cxn>
                </a:cxnLst>
                <a:rect l="0" t="0" r="0" b="0"/>
                <a:pathLst>
                  <a:path w="1" h="1">
                    <a:moveTo>
                      <a:pt x="0" y="0"/>
                    </a:moveTo>
                    <a:cubicBezTo>
                      <a:pt x="1" y="0"/>
                      <a:pt x="1" y="0"/>
                      <a:pt x="1" y="0"/>
                    </a:cubicBezTo>
                    <a:cubicBezTo>
                      <a:pt x="1" y="0"/>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1" name="Freeform 858">
                <a:extLst>
                  <a:ext uri="{FF2B5EF4-FFF2-40B4-BE49-F238E27FC236}">
                    <a16:creationId xmlns:a16="http://schemas.microsoft.com/office/drawing/2014/main" xmlns="" id="{7D60FE32-2BA0-4001-9745-9956BB8F62C5}"/>
                  </a:ext>
                </a:extLst>
              </p:cNvPr>
              <p:cNvSpPr/>
              <p:nvPr/>
            </p:nvSpPr>
            <p:spPr>
              <a:xfrm>
                <a:off x="3680" y="3100"/>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2" name="Freeform 859">
                <a:extLst>
                  <a:ext uri="{FF2B5EF4-FFF2-40B4-BE49-F238E27FC236}">
                    <a16:creationId xmlns:a16="http://schemas.microsoft.com/office/drawing/2014/main" xmlns="" id="{74E7945F-071D-4FFA-ACBF-A58A525ADF58}"/>
                  </a:ext>
                </a:extLst>
              </p:cNvPr>
              <p:cNvSpPr/>
              <p:nvPr/>
            </p:nvSpPr>
            <p:spPr>
              <a:xfrm>
                <a:off x="3691" y="3104"/>
                <a:ext cx="3" cy="3"/>
              </a:xfrm>
              <a:custGeom>
                <a:avLst/>
                <a:gdLst/>
                <a:ahLst/>
                <a:cxnLst>
                  <a:cxn ang="0">
                    <a:pos x="3" y="0"/>
                  </a:cxn>
                  <a:cxn ang="0">
                    <a:pos x="0" y="3"/>
                  </a:cxn>
                  <a:cxn ang="0">
                    <a:pos x="3" y="0"/>
                  </a:cxn>
                </a:cxnLst>
                <a:rect l="0" t="0" r="0" b="0"/>
                <a:pathLst>
                  <a:path w="4" h="3">
                    <a:moveTo>
                      <a:pt x="4" y="0"/>
                    </a:moveTo>
                    <a:cubicBezTo>
                      <a:pt x="0" y="3"/>
                      <a:pt x="0" y="3"/>
                      <a:pt x="0" y="3"/>
                    </a:cubicBezTo>
                    <a:cubicBezTo>
                      <a:pt x="1" y="3"/>
                      <a:pt x="3" y="3"/>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3" name="Freeform 860">
                <a:extLst>
                  <a:ext uri="{FF2B5EF4-FFF2-40B4-BE49-F238E27FC236}">
                    <a16:creationId xmlns:a16="http://schemas.microsoft.com/office/drawing/2014/main" xmlns="" id="{4FD80718-4A0B-4FE6-BE66-5E05703A28DA}"/>
                  </a:ext>
                </a:extLst>
              </p:cNvPr>
              <p:cNvSpPr/>
              <p:nvPr/>
            </p:nvSpPr>
            <p:spPr>
              <a:xfrm>
                <a:off x="3689" y="3127"/>
                <a:ext cx="3" cy="1"/>
              </a:xfrm>
              <a:custGeom>
                <a:avLst/>
                <a:gdLst/>
                <a:ahLst/>
                <a:cxnLst>
                  <a:cxn ang="0">
                    <a:pos x="0" y="0"/>
                  </a:cxn>
                  <a:cxn ang="0">
                    <a:pos x="3" y="1"/>
                  </a:cxn>
                  <a:cxn ang="0">
                    <a:pos x="0" y="0"/>
                  </a:cxn>
                </a:cxnLst>
                <a:rect l="0" t="0" r="0" b="0"/>
                <a:pathLst>
                  <a:path w="3" h="2">
                    <a:moveTo>
                      <a:pt x="0" y="1"/>
                    </a:moveTo>
                    <a:cubicBezTo>
                      <a:pt x="1" y="2"/>
                      <a:pt x="2" y="1"/>
                      <a:pt x="3" y="2"/>
                    </a:cubicBezTo>
                    <a:cubicBezTo>
                      <a:pt x="3" y="0"/>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4" name="Freeform 861">
                <a:extLst>
                  <a:ext uri="{FF2B5EF4-FFF2-40B4-BE49-F238E27FC236}">
                    <a16:creationId xmlns:a16="http://schemas.microsoft.com/office/drawing/2014/main" xmlns="" id="{AFC05588-E42C-4D1A-93D4-2A680F3053F3}"/>
                  </a:ext>
                </a:extLst>
              </p:cNvPr>
              <p:cNvSpPr/>
              <p:nvPr/>
            </p:nvSpPr>
            <p:spPr>
              <a:xfrm>
                <a:off x="3694" y="3082"/>
                <a:ext cx="1" cy="4"/>
              </a:xfrm>
              <a:custGeom>
                <a:avLst/>
                <a:gdLst/>
                <a:ahLst/>
                <a:cxnLst>
                  <a:cxn ang="0">
                    <a:pos x="1" y="4"/>
                  </a:cxn>
                  <a:cxn ang="0">
                    <a:pos x="0" y="2"/>
                  </a:cxn>
                  <a:cxn ang="0">
                    <a:pos x="0" y="0"/>
                  </a:cxn>
                  <a:cxn ang="0">
                    <a:pos x="1" y="4"/>
                  </a:cxn>
                </a:cxnLst>
                <a:rect l="0" t="0" r="0" b="0"/>
                <a:pathLst>
                  <a:path w="1" h="4">
                    <a:moveTo>
                      <a:pt x="1" y="4"/>
                    </a:moveTo>
                    <a:lnTo>
                      <a:pt x="0" y="2"/>
                    </a:lnTo>
                    <a:lnTo>
                      <a:pt x="0" y="0"/>
                    </a:lnTo>
                    <a:lnTo>
                      <a:pt x="1"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5" name="Freeform 862">
                <a:extLst>
                  <a:ext uri="{FF2B5EF4-FFF2-40B4-BE49-F238E27FC236}">
                    <a16:creationId xmlns:a16="http://schemas.microsoft.com/office/drawing/2014/main" xmlns="" id="{D5457418-9E87-4CB0-B098-9C5B6D3A2193}"/>
                  </a:ext>
                </a:extLst>
              </p:cNvPr>
              <p:cNvSpPr/>
              <p:nvPr/>
            </p:nvSpPr>
            <p:spPr>
              <a:xfrm>
                <a:off x="3677" y="3023"/>
                <a:ext cx="20" cy="53"/>
              </a:xfrm>
              <a:custGeom>
                <a:avLst/>
                <a:gdLst/>
                <a:ahLst/>
                <a:cxnLst>
                  <a:cxn ang="0">
                    <a:pos x="4" y="3"/>
                  </a:cxn>
                  <a:cxn ang="0">
                    <a:pos x="1" y="13"/>
                  </a:cxn>
                  <a:cxn ang="0">
                    <a:pos x="10" y="19"/>
                  </a:cxn>
                  <a:cxn ang="0">
                    <a:pos x="1" y="18"/>
                  </a:cxn>
                  <a:cxn ang="0">
                    <a:pos x="6" y="36"/>
                  </a:cxn>
                  <a:cxn ang="0">
                    <a:pos x="3" y="36"/>
                  </a:cxn>
                  <a:cxn ang="0">
                    <a:pos x="12" y="43"/>
                  </a:cxn>
                  <a:cxn ang="0">
                    <a:pos x="2" y="43"/>
                  </a:cxn>
                  <a:cxn ang="0">
                    <a:pos x="1" y="42"/>
                  </a:cxn>
                  <a:cxn ang="0">
                    <a:pos x="4" y="52"/>
                  </a:cxn>
                  <a:cxn ang="0">
                    <a:pos x="9" y="53"/>
                  </a:cxn>
                  <a:cxn ang="0">
                    <a:pos x="13" y="53"/>
                  </a:cxn>
                  <a:cxn ang="0">
                    <a:pos x="11" y="46"/>
                  </a:cxn>
                  <a:cxn ang="0">
                    <a:pos x="14" y="46"/>
                  </a:cxn>
                  <a:cxn ang="0">
                    <a:pos x="12" y="44"/>
                  </a:cxn>
                  <a:cxn ang="0">
                    <a:pos x="15" y="43"/>
                  </a:cxn>
                  <a:cxn ang="0">
                    <a:pos x="13" y="39"/>
                  </a:cxn>
                  <a:cxn ang="0">
                    <a:pos x="13" y="39"/>
                  </a:cxn>
                  <a:cxn ang="0">
                    <a:pos x="9" y="36"/>
                  </a:cxn>
                  <a:cxn ang="0">
                    <a:pos x="13" y="34"/>
                  </a:cxn>
                  <a:cxn ang="0">
                    <a:pos x="11" y="34"/>
                  </a:cxn>
                  <a:cxn ang="0">
                    <a:pos x="16" y="23"/>
                  </a:cxn>
                  <a:cxn ang="0">
                    <a:pos x="13" y="22"/>
                  </a:cxn>
                  <a:cxn ang="0">
                    <a:pos x="15" y="27"/>
                  </a:cxn>
                  <a:cxn ang="0">
                    <a:pos x="7" y="26"/>
                  </a:cxn>
                  <a:cxn ang="0">
                    <a:pos x="14" y="19"/>
                  </a:cxn>
                  <a:cxn ang="0">
                    <a:pos x="13" y="12"/>
                  </a:cxn>
                  <a:cxn ang="0">
                    <a:pos x="14" y="12"/>
                  </a:cxn>
                  <a:cxn ang="0">
                    <a:pos x="12" y="6"/>
                  </a:cxn>
                  <a:cxn ang="0">
                    <a:pos x="11" y="7"/>
                  </a:cxn>
                  <a:cxn ang="0">
                    <a:pos x="8" y="6"/>
                  </a:cxn>
                  <a:cxn ang="0">
                    <a:pos x="10" y="5"/>
                  </a:cxn>
                  <a:cxn ang="0">
                    <a:pos x="6" y="0"/>
                  </a:cxn>
                  <a:cxn ang="0">
                    <a:pos x="8" y="6"/>
                  </a:cxn>
                  <a:cxn ang="0">
                    <a:pos x="4" y="3"/>
                  </a:cxn>
                </a:cxnLst>
                <a:rect l="0" t="0" r="0" b="0"/>
                <a:pathLst>
                  <a:path w="23" h="61">
                    <a:moveTo>
                      <a:pt x="5" y="4"/>
                    </a:moveTo>
                    <a:cubicBezTo>
                      <a:pt x="0" y="7"/>
                      <a:pt x="3" y="11"/>
                      <a:pt x="2" y="15"/>
                    </a:cubicBezTo>
                    <a:cubicBezTo>
                      <a:pt x="4" y="22"/>
                      <a:pt x="11" y="16"/>
                      <a:pt x="12" y="23"/>
                    </a:cubicBezTo>
                    <a:cubicBezTo>
                      <a:pt x="2" y="21"/>
                      <a:pt x="2" y="21"/>
                      <a:pt x="2" y="21"/>
                    </a:cubicBezTo>
                    <a:cubicBezTo>
                      <a:pt x="3" y="27"/>
                      <a:pt x="0" y="36"/>
                      <a:pt x="8" y="42"/>
                    </a:cubicBezTo>
                    <a:cubicBezTo>
                      <a:pt x="7" y="43"/>
                      <a:pt x="5" y="44"/>
                      <a:pt x="4" y="42"/>
                    </a:cubicBezTo>
                    <a:cubicBezTo>
                      <a:pt x="4" y="46"/>
                      <a:pt x="17" y="45"/>
                      <a:pt x="14" y="50"/>
                    </a:cubicBezTo>
                    <a:cubicBezTo>
                      <a:pt x="8" y="45"/>
                      <a:pt x="8" y="52"/>
                      <a:pt x="3" y="50"/>
                    </a:cubicBezTo>
                    <a:cubicBezTo>
                      <a:pt x="2" y="49"/>
                      <a:pt x="2" y="49"/>
                      <a:pt x="2" y="49"/>
                    </a:cubicBezTo>
                    <a:cubicBezTo>
                      <a:pt x="2" y="53"/>
                      <a:pt x="5" y="58"/>
                      <a:pt x="5" y="60"/>
                    </a:cubicBezTo>
                    <a:cubicBezTo>
                      <a:pt x="7" y="60"/>
                      <a:pt x="11" y="58"/>
                      <a:pt x="11" y="61"/>
                    </a:cubicBezTo>
                    <a:cubicBezTo>
                      <a:pt x="11" y="60"/>
                      <a:pt x="14" y="61"/>
                      <a:pt x="16" y="61"/>
                    </a:cubicBezTo>
                    <a:cubicBezTo>
                      <a:pt x="14" y="58"/>
                      <a:pt x="16" y="56"/>
                      <a:pt x="13" y="54"/>
                    </a:cubicBezTo>
                    <a:cubicBezTo>
                      <a:pt x="16" y="52"/>
                      <a:pt x="14" y="55"/>
                      <a:pt x="17" y="53"/>
                    </a:cubicBezTo>
                    <a:cubicBezTo>
                      <a:pt x="14" y="51"/>
                      <a:pt x="14" y="51"/>
                      <a:pt x="14" y="51"/>
                    </a:cubicBezTo>
                    <a:cubicBezTo>
                      <a:pt x="15" y="49"/>
                      <a:pt x="17" y="53"/>
                      <a:pt x="18" y="50"/>
                    </a:cubicBezTo>
                    <a:cubicBezTo>
                      <a:pt x="16" y="49"/>
                      <a:pt x="14" y="47"/>
                      <a:pt x="15" y="45"/>
                    </a:cubicBezTo>
                    <a:cubicBezTo>
                      <a:pt x="16" y="45"/>
                      <a:pt x="16" y="45"/>
                      <a:pt x="16" y="45"/>
                    </a:cubicBezTo>
                    <a:cubicBezTo>
                      <a:pt x="15" y="43"/>
                      <a:pt x="16" y="41"/>
                      <a:pt x="11" y="42"/>
                    </a:cubicBezTo>
                    <a:cubicBezTo>
                      <a:pt x="16" y="40"/>
                      <a:pt x="16" y="40"/>
                      <a:pt x="16" y="40"/>
                    </a:cubicBezTo>
                    <a:cubicBezTo>
                      <a:pt x="13" y="40"/>
                      <a:pt x="13" y="40"/>
                      <a:pt x="13" y="40"/>
                    </a:cubicBezTo>
                    <a:cubicBezTo>
                      <a:pt x="15" y="35"/>
                      <a:pt x="23" y="34"/>
                      <a:pt x="19" y="27"/>
                    </a:cubicBezTo>
                    <a:cubicBezTo>
                      <a:pt x="18" y="29"/>
                      <a:pt x="16" y="27"/>
                      <a:pt x="15" y="26"/>
                    </a:cubicBezTo>
                    <a:cubicBezTo>
                      <a:pt x="13" y="29"/>
                      <a:pt x="18" y="30"/>
                      <a:pt x="18" y="32"/>
                    </a:cubicBezTo>
                    <a:cubicBezTo>
                      <a:pt x="15" y="32"/>
                      <a:pt x="11" y="28"/>
                      <a:pt x="9" y="31"/>
                    </a:cubicBezTo>
                    <a:cubicBezTo>
                      <a:pt x="13" y="28"/>
                      <a:pt x="8" y="24"/>
                      <a:pt x="17" y="23"/>
                    </a:cubicBezTo>
                    <a:cubicBezTo>
                      <a:pt x="18" y="19"/>
                      <a:pt x="14" y="18"/>
                      <a:pt x="16" y="14"/>
                    </a:cubicBezTo>
                    <a:cubicBezTo>
                      <a:pt x="17" y="14"/>
                      <a:pt x="17" y="14"/>
                      <a:pt x="17" y="14"/>
                    </a:cubicBezTo>
                    <a:cubicBezTo>
                      <a:pt x="12" y="13"/>
                      <a:pt x="20" y="11"/>
                      <a:pt x="14"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6" name="Freeform 863">
                <a:extLst>
                  <a:ext uri="{FF2B5EF4-FFF2-40B4-BE49-F238E27FC236}">
                    <a16:creationId xmlns:a16="http://schemas.microsoft.com/office/drawing/2014/main" xmlns="" id="{155A99C3-F3FF-46E0-A821-0E338902DD27}"/>
                  </a:ext>
                </a:extLst>
              </p:cNvPr>
              <p:cNvSpPr/>
              <p:nvPr/>
            </p:nvSpPr>
            <p:spPr>
              <a:xfrm>
                <a:off x="3691" y="3062"/>
                <a:ext cx="2" cy="2"/>
              </a:xfrm>
              <a:custGeom>
                <a:avLst/>
                <a:gdLst/>
                <a:ahLst/>
                <a:cxnLst>
                  <a:cxn ang="0">
                    <a:pos x="2" y="2"/>
                  </a:cxn>
                  <a:cxn ang="0">
                    <a:pos x="0" y="0"/>
                  </a:cxn>
                  <a:cxn ang="0">
                    <a:pos x="2" y="2"/>
                  </a:cxn>
                </a:cxnLst>
                <a:rect l="0" t="0" r="0" b="0"/>
                <a:pathLst>
                  <a:path w="2" h="2">
                    <a:moveTo>
                      <a:pt x="2" y="2"/>
                    </a:moveTo>
                    <a:cubicBezTo>
                      <a:pt x="0" y="0"/>
                      <a:pt x="0" y="0"/>
                      <a:pt x="0" y="0"/>
                    </a:cubicBezTo>
                    <a:cubicBezTo>
                      <a:pt x="0" y="1"/>
                      <a:pt x="1" y="1"/>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7" name="Freeform 864">
                <a:extLst>
                  <a:ext uri="{FF2B5EF4-FFF2-40B4-BE49-F238E27FC236}">
                    <a16:creationId xmlns:a16="http://schemas.microsoft.com/office/drawing/2014/main" xmlns="" id="{5A2539C9-307D-4213-8EE2-33883737E695}"/>
                  </a:ext>
                </a:extLst>
              </p:cNvPr>
              <p:cNvSpPr/>
              <p:nvPr/>
            </p:nvSpPr>
            <p:spPr>
              <a:xfrm>
                <a:off x="3678" y="2982"/>
                <a:ext cx="22" cy="41"/>
              </a:xfrm>
              <a:custGeom>
                <a:avLst/>
                <a:gdLst/>
                <a:ahLst/>
                <a:cxnLst>
                  <a:cxn ang="0">
                    <a:pos x="10" y="29"/>
                  </a:cxn>
                  <a:cxn ang="0">
                    <a:pos x="15" y="28"/>
                  </a:cxn>
                  <a:cxn ang="0">
                    <a:pos x="6" y="28"/>
                  </a:cxn>
                  <a:cxn ang="0">
                    <a:pos x="5" y="23"/>
                  </a:cxn>
                  <a:cxn ang="0">
                    <a:pos x="12" y="23"/>
                  </a:cxn>
                  <a:cxn ang="0">
                    <a:pos x="14" y="19"/>
                  </a:cxn>
                  <a:cxn ang="0">
                    <a:pos x="9" y="19"/>
                  </a:cxn>
                  <a:cxn ang="0">
                    <a:pos x="6" y="14"/>
                  </a:cxn>
                  <a:cxn ang="0">
                    <a:pos x="8" y="17"/>
                  </a:cxn>
                  <a:cxn ang="0">
                    <a:pos x="14" y="14"/>
                  </a:cxn>
                  <a:cxn ang="0">
                    <a:pos x="1" y="2"/>
                  </a:cxn>
                  <a:cxn ang="0">
                    <a:pos x="2" y="5"/>
                  </a:cxn>
                  <a:cxn ang="0">
                    <a:pos x="8" y="5"/>
                  </a:cxn>
                  <a:cxn ang="0">
                    <a:pos x="5" y="9"/>
                  </a:cxn>
                  <a:cxn ang="0">
                    <a:pos x="3" y="6"/>
                  </a:cxn>
                  <a:cxn ang="0">
                    <a:pos x="1" y="34"/>
                  </a:cxn>
                  <a:cxn ang="0">
                    <a:pos x="2" y="30"/>
                  </a:cxn>
                  <a:cxn ang="0">
                    <a:pos x="5" y="34"/>
                  </a:cxn>
                  <a:cxn ang="0">
                    <a:pos x="11" y="32"/>
                  </a:cxn>
                  <a:cxn ang="0">
                    <a:pos x="9" y="35"/>
                  </a:cxn>
                  <a:cxn ang="0">
                    <a:pos x="15" y="35"/>
                  </a:cxn>
                  <a:cxn ang="0">
                    <a:pos x="16" y="41"/>
                  </a:cxn>
                  <a:cxn ang="0">
                    <a:pos x="17" y="31"/>
                  </a:cxn>
                  <a:cxn ang="0">
                    <a:pos x="10" y="29"/>
                  </a:cxn>
                </a:cxnLst>
                <a:rect l="0" t="0" r="0" b="0"/>
                <a:pathLst>
                  <a:path w="26" h="48">
                    <a:moveTo>
                      <a:pt x="12" y="34"/>
                    </a:moveTo>
                    <a:cubicBezTo>
                      <a:pt x="14" y="32"/>
                      <a:pt x="16" y="35"/>
                      <a:pt x="18" y="33"/>
                    </a:cubicBezTo>
                    <a:cubicBezTo>
                      <a:pt x="15" y="30"/>
                      <a:pt x="12" y="36"/>
                      <a:pt x="8" y="33"/>
                    </a:cubicBezTo>
                    <a:cubicBezTo>
                      <a:pt x="10" y="31"/>
                      <a:pt x="6" y="28"/>
                      <a:pt x="6" y="27"/>
                    </a:cubicBezTo>
                    <a:cubicBezTo>
                      <a:pt x="9" y="29"/>
                      <a:pt x="14" y="28"/>
                      <a:pt x="15" y="28"/>
                    </a:cubicBezTo>
                    <a:cubicBezTo>
                      <a:pt x="14" y="27"/>
                      <a:pt x="17" y="25"/>
                      <a:pt x="17" y="23"/>
                    </a:cubicBezTo>
                    <a:cubicBezTo>
                      <a:pt x="13" y="27"/>
                      <a:pt x="15" y="19"/>
                      <a:pt x="11" y="23"/>
                    </a:cubicBezTo>
                    <a:cubicBezTo>
                      <a:pt x="8" y="22"/>
                      <a:pt x="6" y="18"/>
                      <a:pt x="8" y="17"/>
                    </a:cubicBezTo>
                    <a:cubicBezTo>
                      <a:pt x="11" y="17"/>
                      <a:pt x="10" y="19"/>
                      <a:pt x="10" y="20"/>
                    </a:cubicBezTo>
                    <a:cubicBezTo>
                      <a:pt x="15" y="21"/>
                      <a:pt x="13" y="17"/>
                      <a:pt x="17" y="17"/>
                    </a:cubicBezTo>
                    <a:cubicBezTo>
                      <a:pt x="11" y="12"/>
                      <a:pt x="12" y="0"/>
                      <a:pt x="2" y="3"/>
                    </a:cubicBezTo>
                    <a:cubicBezTo>
                      <a:pt x="0" y="4"/>
                      <a:pt x="2" y="5"/>
                      <a:pt x="3" y="7"/>
                    </a:cubicBezTo>
                    <a:cubicBezTo>
                      <a:pt x="5" y="3"/>
                      <a:pt x="8" y="7"/>
                      <a:pt x="10" y="7"/>
                    </a:cubicBezTo>
                    <a:cubicBezTo>
                      <a:pt x="8" y="9"/>
                      <a:pt x="11" y="12"/>
                      <a:pt x="7" y="11"/>
                    </a:cubicBezTo>
                    <a:cubicBezTo>
                      <a:pt x="4" y="8"/>
                      <a:pt x="4" y="8"/>
                      <a:pt x="4" y="8"/>
                    </a:cubicBezTo>
                    <a:cubicBezTo>
                      <a:pt x="1" y="17"/>
                      <a:pt x="1" y="30"/>
                      <a:pt x="2" y="40"/>
                    </a:cubicBezTo>
                    <a:cubicBezTo>
                      <a:pt x="3" y="36"/>
                      <a:pt x="3" y="36"/>
                      <a:pt x="3" y="36"/>
                    </a:cubicBezTo>
                    <a:cubicBezTo>
                      <a:pt x="5" y="36"/>
                      <a:pt x="5" y="38"/>
                      <a:pt x="6" y="40"/>
                    </a:cubicBezTo>
                    <a:cubicBezTo>
                      <a:pt x="13" y="38"/>
                      <a:pt x="13" y="38"/>
                      <a:pt x="13" y="38"/>
                    </a:cubicBezTo>
                    <a:cubicBezTo>
                      <a:pt x="13" y="40"/>
                      <a:pt x="13" y="41"/>
                      <a:pt x="11" y="41"/>
                    </a:cubicBezTo>
                    <a:cubicBezTo>
                      <a:pt x="14" y="42"/>
                      <a:pt x="16" y="42"/>
                      <a:pt x="18" y="41"/>
                    </a:cubicBezTo>
                    <a:cubicBezTo>
                      <a:pt x="19" y="44"/>
                      <a:pt x="16" y="45"/>
                      <a:pt x="20" y="48"/>
                    </a:cubicBezTo>
                    <a:cubicBezTo>
                      <a:pt x="26" y="42"/>
                      <a:pt x="16" y="43"/>
                      <a:pt x="21" y="37"/>
                    </a:cubicBezTo>
                    <a:lnTo>
                      <a:pt x="12" y="3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8" name="Freeform 865">
                <a:extLst>
                  <a:ext uri="{FF2B5EF4-FFF2-40B4-BE49-F238E27FC236}">
                    <a16:creationId xmlns:a16="http://schemas.microsoft.com/office/drawing/2014/main" xmlns="" id="{8DF7B707-97FB-40CF-BDA9-4E75C0AF4638}"/>
                  </a:ext>
                </a:extLst>
              </p:cNvPr>
              <p:cNvSpPr/>
              <p:nvPr/>
            </p:nvSpPr>
            <p:spPr>
              <a:xfrm>
                <a:off x="3688" y="3021"/>
                <a:ext cx="3" cy="1"/>
              </a:xfrm>
              <a:custGeom>
                <a:avLst/>
                <a:gdLst/>
                <a:ahLst/>
                <a:cxnLst>
                  <a:cxn ang="0">
                    <a:pos x="3" y="1"/>
                  </a:cxn>
                  <a:cxn ang="0">
                    <a:pos x="0" y="0"/>
                  </a:cxn>
                  <a:cxn ang="0">
                    <a:pos x="2" y="1"/>
                  </a:cxn>
                  <a:cxn ang="0">
                    <a:pos x="3" y="1"/>
                  </a:cxn>
                </a:cxnLst>
                <a:rect l="0" t="0" r="0" b="0"/>
                <a:pathLst>
                  <a:path w="3" h="1">
                    <a:moveTo>
                      <a:pt x="3" y="1"/>
                    </a:moveTo>
                    <a:lnTo>
                      <a:pt x="0" y="0"/>
                    </a:lnTo>
                    <a:lnTo>
                      <a:pt x="2" y="1"/>
                    </a:lnTo>
                    <a:lnTo>
                      <a:pt x="3"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89" name="Freeform 866">
                <a:extLst>
                  <a:ext uri="{FF2B5EF4-FFF2-40B4-BE49-F238E27FC236}">
                    <a16:creationId xmlns:a16="http://schemas.microsoft.com/office/drawing/2014/main" xmlns="" id="{03F5EEF9-2499-4286-8C9B-B5A6A98F230A}"/>
                  </a:ext>
                </a:extLst>
              </p:cNvPr>
              <p:cNvSpPr/>
              <p:nvPr/>
            </p:nvSpPr>
            <p:spPr>
              <a:xfrm>
                <a:off x="3679" y="3018"/>
                <a:ext cx="4" cy="3"/>
              </a:xfrm>
              <a:custGeom>
                <a:avLst/>
                <a:gdLst/>
                <a:ahLst/>
                <a:cxnLst>
                  <a:cxn ang="0">
                    <a:pos x="0" y="2"/>
                  </a:cxn>
                  <a:cxn ang="0">
                    <a:pos x="2" y="3"/>
                  </a:cxn>
                  <a:cxn ang="0">
                    <a:pos x="0" y="2"/>
                  </a:cxn>
                </a:cxnLst>
                <a:rect l="0" t="0" r="0" b="0"/>
                <a:pathLst>
                  <a:path w="5" h="3">
                    <a:moveTo>
                      <a:pt x="0" y="2"/>
                    </a:moveTo>
                    <a:cubicBezTo>
                      <a:pt x="3" y="3"/>
                      <a:pt x="3" y="3"/>
                      <a:pt x="3" y="3"/>
                    </a:cubicBezTo>
                    <a:cubicBezTo>
                      <a:pt x="5" y="0"/>
                      <a:pt x="3" y="0"/>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0" name="Freeform 867">
                <a:extLst>
                  <a:ext uri="{FF2B5EF4-FFF2-40B4-BE49-F238E27FC236}">
                    <a16:creationId xmlns:a16="http://schemas.microsoft.com/office/drawing/2014/main" xmlns="" id="{B9EBD4EF-5181-4F07-8DE9-E0600E8A1C45}"/>
                  </a:ext>
                </a:extLst>
              </p:cNvPr>
              <p:cNvSpPr/>
              <p:nvPr/>
            </p:nvSpPr>
            <p:spPr>
              <a:xfrm>
                <a:off x="3691" y="2991"/>
                <a:ext cx="2" cy="2"/>
              </a:xfrm>
              <a:custGeom>
                <a:avLst/>
                <a:gdLst/>
                <a:ahLst/>
                <a:cxnLst>
                  <a:cxn ang="0">
                    <a:pos x="2" y="2"/>
                  </a:cxn>
                  <a:cxn ang="0">
                    <a:pos x="1" y="0"/>
                  </a:cxn>
                  <a:cxn ang="0">
                    <a:pos x="0" y="1"/>
                  </a:cxn>
                  <a:cxn ang="0">
                    <a:pos x="2" y="2"/>
                  </a:cxn>
                </a:cxnLst>
                <a:rect l="0" t="0" r="0" b="0"/>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1" name="Freeform 868">
                <a:extLst>
                  <a:ext uri="{FF2B5EF4-FFF2-40B4-BE49-F238E27FC236}">
                    <a16:creationId xmlns:a16="http://schemas.microsoft.com/office/drawing/2014/main" xmlns="" id="{E5BA3CE5-D425-44B2-BDD4-7C8BFA131FDA}"/>
                  </a:ext>
                </a:extLst>
              </p:cNvPr>
              <p:cNvSpPr/>
              <p:nvPr/>
            </p:nvSpPr>
            <p:spPr>
              <a:xfrm>
                <a:off x="3679" y="2972"/>
                <a:ext cx="11" cy="13"/>
              </a:xfrm>
              <a:custGeom>
                <a:avLst/>
                <a:gdLst/>
                <a:ahLst/>
                <a:cxnLst>
                  <a:cxn ang="0">
                    <a:pos x="0" y="0"/>
                  </a:cxn>
                  <a:cxn ang="0">
                    <a:pos x="0" y="10"/>
                  </a:cxn>
                  <a:cxn ang="0">
                    <a:pos x="10" y="10"/>
                  </a:cxn>
                  <a:cxn ang="0">
                    <a:pos x="4" y="6"/>
                  </a:cxn>
                  <a:cxn ang="0">
                    <a:pos x="4" y="0"/>
                  </a:cxn>
                  <a:cxn ang="0">
                    <a:pos x="0" y="0"/>
                  </a:cxn>
                </a:cxnLst>
                <a:rect l="0" t="0" r="0" b="0"/>
                <a:pathLst>
                  <a:path w="13" h="15">
                    <a:moveTo>
                      <a:pt x="1" y="0"/>
                    </a:moveTo>
                    <a:cubicBezTo>
                      <a:pt x="1" y="5"/>
                      <a:pt x="4" y="7"/>
                      <a:pt x="0" y="12"/>
                    </a:cubicBezTo>
                    <a:cubicBezTo>
                      <a:pt x="4" y="15"/>
                      <a:pt x="8" y="11"/>
                      <a:pt x="12" y="12"/>
                    </a:cubicBezTo>
                    <a:cubicBezTo>
                      <a:pt x="13" y="10"/>
                      <a:pt x="6" y="10"/>
                      <a:pt x="5" y="7"/>
                    </a:cubicBezTo>
                    <a:cubicBezTo>
                      <a:pt x="9" y="6"/>
                      <a:pt x="4" y="3"/>
                      <a:pt x="5" y="0"/>
                    </a:cubicBezTo>
                    <a:cubicBezTo>
                      <a:pt x="4" y="1"/>
                      <a:pt x="2"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2" name="Freeform 869">
                <a:extLst>
                  <a:ext uri="{FF2B5EF4-FFF2-40B4-BE49-F238E27FC236}">
                    <a16:creationId xmlns:a16="http://schemas.microsoft.com/office/drawing/2014/main" xmlns="" id="{9DAAB5FC-468C-44B0-B507-B2E2B4A47C95}"/>
                  </a:ext>
                </a:extLst>
              </p:cNvPr>
              <p:cNvSpPr/>
              <p:nvPr/>
            </p:nvSpPr>
            <p:spPr>
              <a:xfrm>
                <a:off x="3682" y="2877"/>
                <a:ext cx="18" cy="100"/>
              </a:xfrm>
              <a:custGeom>
                <a:avLst/>
                <a:gdLst/>
                <a:ahLst/>
                <a:cxnLst>
                  <a:cxn ang="0">
                    <a:pos x="10" y="82"/>
                  </a:cxn>
                  <a:cxn ang="0">
                    <a:pos x="9" y="77"/>
                  </a:cxn>
                  <a:cxn ang="0">
                    <a:pos x="11" y="80"/>
                  </a:cxn>
                  <a:cxn ang="0">
                    <a:pos x="13" y="75"/>
                  </a:cxn>
                  <a:cxn ang="0">
                    <a:pos x="12" y="75"/>
                  </a:cxn>
                  <a:cxn ang="0">
                    <a:pos x="11" y="67"/>
                  </a:cxn>
                  <a:cxn ang="0">
                    <a:pos x="6" y="65"/>
                  </a:cxn>
                  <a:cxn ang="0">
                    <a:pos x="14" y="59"/>
                  </a:cxn>
                  <a:cxn ang="0">
                    <a:pos x="5" y="60"/>
                  </a:cxn>
                  <a:cxn ang="0">
                    <a:pos x="8" y="50"/>
                  </a:cxn>
                  <a:cxn ang="0">
                    <a:pos x="9" y="52"/>
                  </a:cxn>
                  <a:cxn ang="0">
                    <a:pos x="9" y="46"/>
                  </a:cxn>
                  <a:cxn ang="0">
                    <a:pos x="13" y="47"/>
                  </a:cxn>
                  <a:cxn ang="0">
                    <a:pos x="13" y="39"/>
                  </a:cxn>
                  <a:cxn ang="0">
                    <a:pos x="16" y="39"/>
                  </a:cxn>
                  <a:cxn ang="0">
                    <a:pos x="12" y="24"/>
                  </a:cxn>
                  <a:cxn ang="0">
                    <a:pos x="15" y="21"/>
                  </a:cxn>
                  <a:cxn ang="0">
                    <a:pos x="7" y="23"/>
                  </a:cxn>
                  <a:cxn ang="0">
                    <a:pos x="7" y="16"/>
                  </a:cxn>
                  <a:cxn ang="0">
                    <a:pos x="13" y="18"/>
                  </a:cxn>
                  <a:cxn ang="0">
                    <a:pos x="11" y="14"/>
                  </a:cxn>
                  <a:cxn ang="0">
                    <a:pos x="16" y="12"/>
                  </a:cxn>
                  <a:cxn ang="0">
                    <a:pos x="8" y="5"/>
                  </a:cxn>
                  <a:cxn ang="0">
                    <a:pos x="10" y="0"/>
                  </a:cxn>
                  <a:cxn ang="0">
                    <a:pos x="2" y="4"/>
                  </a:cxn>
                  <a:cxn ang="0">
                    <a:pos x="3" y="26"/>
                  </a:cxn>
                  <a:cxn ang="0">
                    <a:pos x="7" y="31"/>
                  </a:cxn>
                  <a:cxn ang="0">
                    <a:pos x="2" y="32"/>
                  </a:cxn>
                  <a:cxn ang="0">
                    <a:pos x="7" y="32"/>
                  </a:cxn>
                  <a:cxn ang="0">
                    <a:pos x="2" y="36"/>
                  </a:cxn>
                  <a:cxn ang="0">
                    <a:pos x="6" y="38"/>
                  </a:cxn>
                  <a:cxn ang="0">
                    <a:pos x="0" y="40"/>
                  </a:cxn>
                  <a:cxn ang="0">
                    <a:pos x="1" y="75"/>
                  </a:cxn>
                  <a:cxn ang="0">
                    <a:pos x="6" y="75"/>
                  </a:cxn>
                  <a:cxn ang="0">
                    <a:pos x="5" y="88"/>
                  </a:cxn>
                  <a:cxn ang="0">
                    <a:pos x="8" y="90"/>
                  </a:cxn>
                  <a:cxn ang="0">
                    <a:pos x="0" y="89"/>
                  </a:cxn>
                  <a:cxn ang="0">
                    <a:pos x="0" y="93"/>
                  </a:cxn>
                  <a:cxn ang="0">
                    <a:pos x="2" y="91"/>
                  </a:cxn>
                  <a:cxn ang="0">
                    <a:pos x="0" y="95"/>
                  </a:cxn>
                  <a:cxn ang="0">
                    <a:pos x="11" y="93"/>
                  </a:cxn>
                  <a:cxn ang="0">
                    <a:pos x="15" y="82"/>
                  </a:cxn>
                  <a:cxn ang="0">
                    <a:pos x="10" y="82"/>
                  </a:cxn>
                </a:cxnLst>
                <a:rect l="0" t="0" r="0" b="0"/>
                <a:pathLst>
                  <a:path w="21" h="116">
                    <a:moveTo>
                      <a:pt x="12" y="96"/>
                    </a:moveTo>
                    <a:cubicBezTo>
                      <a:pt x="12" y="94"/>
                      <a:pt x="9" y="91"/>
                      <a:pt x="11" y="90"/>
                    </a:cubicBezTo>
                    <a:cubicBezTo>
                      <a:pt x="13" y="90"/>
                      <a:pt x="14" y="91"/>
                      <a:pt x="13" y="93"/>
                    </a:cubicBezTo>
                    <a:cubicBezTo>
                      <a:pt x="19" y="92"/>
                      <a:pt x="13" y="90"/>
                      <a:pt x="16" y="88"/>
                    </a:cubicBezTo>
                    <a:cubicBezTo>
                      <a:pt x="16" y="88"/>
                      <a:pt x="15" y="89"/>
                      <a:pt x="14" y="88"/>
                    </a:cubicBezTo>
                    <a:cubicBezTo>
                      <a:pt x="15" y="83"/>
                      <a:pt x="9" y="85"/>
                      <a:pt x="13" y="78"/>
                    </a:cubicBezTo>
                    <a:cubicBezTo>
                      <a:pt x="12" y="77"/>
                      <a:pt x="12" y="76"/>
                      <a:pt x="8" y="76"/>
                    </a:cubicBezTo>
                    <a:cubicBezTo>
                      <a:pt x="13" y="72"/>
                      <a:pt x="13" y="74"/>
                      <a:pt x="17" y="69"/>
                    </a:cubicBezTo>
                    <a:cubicBezTo>
                      <a:pt x="15" y="69"/>
                      <a:pt x="10" y="70"/>
                      <a:pt x="6" y="70"/>
                    </a:cubicBezTo>
                    <a:cubicBezTo>
                      <a:pt x="12" y="63"/>
                      <a:pt x="5" y="63"/>
                      <a:pt x="10" y="58"/>
                    </a:cubicBezTo>
                    <a:cubicBezTo>
                      <a:pt x="10" y="59"/>
                      <a:pt x="11" y="60"/>
                      <a:pt x="11" y="61"/>
                    </a:cubicBezTo>
                    <a:cubicBezTo>
                      <a:pt x="17" y="60"/>
                      <a:pt x="10" y="57"/>
                      <a:pt x="11" y="54"/>
                    </a:cubicBezTo>
                    <a:cubicBezTo>
                      <a:pt x="16" y="55"/>
                      <a:pt x="16" y="55"/>
                      <a:pt x="16" y="55"/>
                    </a:cubicBezTo>
                    <a:cubicBezTo>
                      <a:pt x="16" y="53"/>
                      <a:pt x="12" y="48"/>
                      <a:pt x="16" y="46"/>
                    </a:cubicBezTo>
                    <a:cubicBezTo>
                      <a:pt x="19" y="46"/>
                      <a:pt x="19" y="46"/>
                      <a:pt x="19" y="46"/>
                    </a:cubicBezTo>
                    <a:cubicBezTo>
                      <a:pt x="15" y="40"/>
                      <a:pt x="17" y="33"/>
                      <a:pt x="15" y="28"/>
                    </a:cubicBezTo>
                    <a:cubicBezTo>
                      <a:pt x="18" y="25"/>
                      <a:pt x="18" y="25"/>
                      <a:pt x="18" y="25"/>
                    </a:cubicBezTo>
                    <a:cubicBezTo>
                      <a:pt x="14" y="18"/>
                      <a:pt x="16" y="32"/>
                      <a:pt x="9" y="27"/>
                    </a:cubicBezTo>
                    <a:cubicBezTo>
                      <a:pt x="18" y="26"/>
                      <a:pt x="5" y="23"/>
                      <a:pt x="9" y="19"/>
                    </a:cubicBezTo>
                    <a:cubicBezTo>
                      <a:pt x="13" y="18"/>
                      <a:pt x="11" y="23"/>
                      <a:pt x="16" y="21"/>
                    </a:cubicBezTo>
                    <a:cubicBezTo>
                      <a:pt x="11" y="20"/>
                      <a:pt x="14" y="19"/>
                      <a:pt x="13" y="17"/>
                    </a:cubicBezTo>
                    <a:cubicBezTo>
                      <a:pt x="18" y="18"/>
                      <a:pt x="14" y="13"/>
                      <a:pt x="19" y="14"/>
                    </a:cubicBezTo>
                    <a:cubicBezTo>
                      <a:pt x="10" y="6"/>
                      <a:pt x="10" y="6"/>
                      <a:pt x="10" y="6"/>
                    </a:cubicBezTo>
                    <a:cubicBezTo>
                      <a:pt x="13" y="5"/>
                      <a:pt x="13" y="3"/>
                      <a:pt x="12" y="1"/>
                    </a:cubicBezTo>
                    <a:cubicBezTo>
                      <a:pt x="12" y="6"/>
                      <a:pt x="5" y="0"/>
                      <a:pt x="3" y="5"/>
                    </a:cubicBezTo>
                    <a:cubicBezTo>
                      <a:pt x="5" y="11"/>
                      <a:pt x="6" y="22"/>
                      <a:pt x="4" y="31"/>
                    </a:cubicBezTo>
                    <a:cubicBezTo>
                      <a:pt x="10" y="32"/>
                      <a:pt x="4" y="36"/>
                      <a:pt x="9" y="37"/>
                    </a:cubicBezTo>
                    <a:cubicBezTo>
                      <a:pt x="3" y="38"/>
                      <a:pt x="3" y="38"/>
                      <a:pt x="3" y="38"/>
                    </a:cubicBezTo>
                    <a:cubicBezTo>
                      <a:pt x="4" y="44"/>
                      <a:pt x="6" y="37"/>
                      <a:pt x="9" y="38"/>
                    </a:cubicBezTo>
                    <a:cubicBezTo>
                      <a:pt x="10" y="41"/>
                      <a:pt x="6" y="43"/>
                      <a:pt x="3" y="42"/>
                    </a:cubicBezTo>
                    <a:cubicBezTo>
                      <a:pt x="3" y="46"/>
                      <a:pt x="5" y="43"/>
                      <a:pt x="8" y="45"/>
                    </a:cubicBezTo>
                    <a:cubicBezTo>
                      <a:pt x="1" y="47"/>
                      <a:pt x="1" y="47"/>
                      <a:pt x="1" y="47"/>
                    </a:cubicBezTo>
                    <a:cubicBezTo>
                      <a:pt x="3" y="59"/>
                      <a:pt x="7" y="75"/>
                      <a:pt x="2" y="88"/>
                    </a:cubicBezTo>
                    <a:cubicBezTo>
                      <a:pt x="7" y="87"/>
                      <a:pt x="7" y="87"/>
                      <a:pt x="7" y="87"/>
                    </a:cubicBezTo>
                    <a:cubicBezTo>
                      <a:pt x="4" y="93"/>
                      <a:pt x="16" y="98"/>
                      <a:pt x="6" y="103"/>
                    </a:cubicBezTo>
                    <a:cubicBezTo>
                      <a:pt x="10" y="105"/>
                      <a:pt x="10" y="105"/>
                      <a:pt x="10" y="105"/>
                    </a:cubicBezTo>
                    <a:cubicBezTo>
                      <a:pt x="8" y="104"/>
                      <a:pt x="3" y="106"/>
                      <a:pt x="0" y="104"/>
                    </a:cubicBezTo>
                    <a:cubicBezTo>
                      <a:pt x="2" y="106"/>
                      <a:pt x="0" y="107"/>
                      <a:pt x="1" y="109"/>
                    </a:cubicBezTo>
                    <a:cubicBezTo>
                      <a:pt x="3" y="106"/>
                      <a:pt x="3" y="106"/>
                      <a:pt x="3" y="106"/>
                    </a:cubicBezTo>
                    <a:cubicBezTo>
                      <a:pt x="7" y="109"/>
                      <a:pt x="5" y="111"/>
                      <a:pt x="1" y="111"/>
                    </a:cubicBezTo>
                    <a:cubicBezTo>
                      <a:pt x="6" y="116"/>
                      <a:pt x="9" y="109"/>
                      <a:pt x="13" y="108"/>
                    </a:cubicBezTo>
                    <a:cubicBezTo>
                      <a:pt x="5" y="101"/>
                      <a:pt x="21" y="102"/>
                      <a:pt x="18" y="96"/>
                    </a:cubicBezTo>
                    <a:cubicBezTo>
                      <a:pt x="16" y="92"/>
                      <a:pt x="14" y="96"/>
                      <a:pt x="12" y="9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3" name="Freeform 870">
                <a:extLst>
                  <a:ext uri="{FF2B5EF4-FFF2-40B4-BE49-F238E27FC236}">
                    <a16:creationId xmlns:a16="http://schemas.microsoft.com/office/drawing/2014/main" xmlns="" id="{05690959-A184-4FC5-B171-EB62FA3CAC7D}"/>
                  </a:ext>
                </a:extLst>
              </p:cNvPr>
              <p:cNvSpPr/>
              <p:nvPr/>
            </p:nvSpPr>
            <p:spPr>
              <a:xfrm>
                <a:off x="3681" y="2966"/>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4" name="Freeform 871">
                <a:extLst>
                  <a:ext uri="{FF2B5EF4-FFF2-40B4-BE49-F238E27FC236}">
                    <a16:creationId xmlns:a16="http://schemas.microsoft.com/office/drawing/2014/main" xmlns="" id="{56DF2FD4-A6B3-449D-A160-D90C31BBB7FB}"/>
                  </a:ext>
                </a:extLst>
              </p:cNvPr>
              <p:cNvSpPr/>
              <p:nvPr/>
            </p:nvSpPr>
            <p:spPr>
              <a:xfrm>
                <a:off x="3692" y="2876"/>
                <a:ext cx="1" cy="2"/>
              </a:xfrm>
              <a:custGeom>
                <a:avLst/>
                <a:gdLst/>
                <a:ahLst/>
                <a:cxnLst>
                  <a:cxn ang="0">
                    <a:pos x="1" y="2"/>
                  </a:cxn>
                  <a:cxn ang="0">
                    <a:pos x="1" y="1"/>
                  </a:cxn>
                  <a:cxn ang="0">
                    <a:pos x="1" y="2"/>
                  </a:cxn>
                </a:cxnLst>
                <a:rect l="0" t="0" r="0" b="0"/>
                <a:pathLst>
                  <a:path w="1" h="2">
                    <a:moveTo>
                      <a:pt x="1" y="2"/>
                    </a:moveTo>
                    <a:cubicBezTo>
                      <a:pt x="1" y="1"/>
                      <a:pt x="1" y="1"/>
                      <a:pt x="1" y="1"/>
                    </a:cubicBezTo>
                    <a:cubicBezTo>
                      <a:pt x="0" y="0"/>
                      <a:pt x="1" y="1"/>
                      <a:pt x="1"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5" name="Rectangle 872">
                <a:extLst>
                  <a:ext uri="{FF2B5EF4-FFF2-40B4-BE49-F238E27FC236}">
                    <a16:creationId xmlns:a16="http://schemas.microsoft.com/office/drawing/2014/main" xmlns="" id="{BF179D77-2B52-477C-9C47-ACC8F90E9BC3}"/>
                  </a:ext>
                </a:extLst>
              </p:cNvPr>
              <p:cNvSpPr/>
              <p:nvPr/>
            </p:nvSpPr>
            <p:spPr>
              <a:xfrm>
                <a:off x="3683" y="2972"/>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396" name="Freeform 873">
                <a:extLst>
                  <a:ext uri="{FF2B5EF4-FFF2-40B4-BE49-F238E27FC236}">
                    <a16:creationId xmlns:a16="http://schemas.microsoft.com/office/drawing/2014/main" xmlns="" id="{3D8493DF-12F6-45E5-80E7-3D89B512C551}"/>
                  </a:ext>
                </a:extLst>
              </p:cNvPr>
              <p:cNvSpPr/>
              <p:nvPr/>
            </p:nvSpPr>
            <p:spPr>
              <a:xfrm>
                <a:off x="3691" y="2974"/>
                <a:ext cx="2" cy="2"/>
              </a:xfrm>
              <a:custGeom>
                <a:avLst/>
                <a:gdLst/>
                <a:ahLst/>
                <a:cxnLst>
                  <a:cxn ang="0">
                    <a:pos x="2" y="2"/>
                  </a:cxn>
                  <a:cxn ang="0">
                    <a:pos x="2" y="0"/>
                  </a:cxn>
                  <a:cxn ang="0">
                    <a:pos x="0" y="1"/>
                  </a:cxn>
                  <a:cxn ang="0">
                    <a:pos x="2" y="2"/>
                  </a:cxn>
                </a:cxnLst>
                <a:rect l="0" t="0" r="0" b="0"/>
                <a:pathLst>
                  <a:path w="2" h="2">
                    <a:moveTo>
                      <a:pt x="2" y="2"/>
                    </a:moveTo>
                    <a:lnTo>
                      <a:pt x="2" y="0"/>
                    </a:lnTo>
                    <a:lnTo>
                      <a:pt x="0" y="1"/>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7" name="Freeform 874">
                <a:extLst>
                  <a:ext uri="{FF2B5EF4-FFF2-40B4-BE49-F238E27FC236}">
                    <a16:creationId xmlns:a16="http://schemas.microsoft.com/office/drawing/2014/main" xmlns="" id="{317980DE-2824-44CD-A79C-C57920233590}"/>
                  </a:ext>
                </a:extLst>
              </p:cNvPr>
              <p:cNvSpPr/>
              <p:nvPr/>
            </p:nvSpPr>
            <p:spPr>
              <a:xfrm>
                <a:off x="3696" y="2862"/>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8" name="Freeform 875">
                <a:extLst>
                  <a:ext uri="{FF2B5EF4-FFF2-40B4-BE49-F238E27FC236}">
                    <a16:creationId xmlns:a16="http://schemas.microsoft.com/office/drawing/2014/main" xmlns="" id="{4450E526-3B7F-4E92-9CBF-CD7A4A2E97D8}"/>
                  </a:ext>
                </a:extLst>
              </p:cNvPr>
              <p:cNvSpPr/>
              <p:nvPr/>
            </p:nvSpPr>
            <p:spPr>
              <a:xfrm>
                <a:off x="3699" y="2820"/>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99" name="Freeform 876">
                <a:extLst>
                  <a:ext uri="{FF2B5EF4-FFF2-40B4-BE49-F238E27FC236}">
                    <a16:creationId xmlns:a16="http://schemas.microsoft.com/office/drawing/2014/main" xmlns="" id="{80AEDA11-FA00-4E28-893E-0E03894C6C54}"/>
                  </a:ext>
                </a:extLst>
              </p:cNvPr>
              <p:cNvSpPr/>
              <p:nvPr/>
            </p:nvSpPr>
            <p:spPr>
              <a:xfrm>
                <a:off x="3673" y="2704"/>
                <a:ext cx="29" cy="171"/>
              </a:xfrm>
              <a:custGeom>
                <a:avLst/>
                <a:gdLst/>
                <a:ahLst/>
                <a:cxnLst>
                  <a:cxn ang="0">
                    <a:pos x="14" y="6"/>
                  </a:cxn>
                  <a:cxn ang="0">
                    <a:pos x="8" y="3"/>
                  </a:cxn>
                  <a:cxn ang="0">
                    <a:pos x="5" y="9"/>
                  </a:cxn>
                  <a:cxn ang="0">
                    <a:pos x="9" y="18"/>
                  </a:cxn>
                  <a:cxn ang="0">
                    <a:pos x="10" y="37"/>
                  </a:cxn>
                  <a:cxn ang="0">
                    <a:pos x="8" y="50"/>
                  </a:cxn>
                  <a:cxn ang="0">
                    <a:pos x="13" y="66"/>
                  </a:cxn>
                  <a:cxn ang="0">
                    <a:pos x="11" y="69"/>
                  </a:cxn>
                  <a:cxn ang="0">
                    <a:pos x="11" y="79"/>
                  </a:cxn>
                  <a:cxn ang="0">
                    <a:pos x="19" y="82"/>
                  </a:cxn>
                  <a:cxn ang="0">
                    <a:pos x="19" y="91"/>
                  </a:cxn>
                  <a:cxn ang="0">
                    <a:pos x="16" y="98"/>
                  </a:cxn>
                  <a:cxn ang="0">
                    <a:pos x="16" y="109"/>
                  </a:cxn>
                  <a:cxn ang="0">
                    <a:pos x="15" y="120"/>
                  </a:cxn>
                  <a:cxn ang="0">
                    <a:pos x="17" y="130"/>
                  </a:cxn>
                  <a:cxn ang="0">
                    <a:pos x="20" y="138"/>
                  </a:cxn>
                  <a:cxn ang="0">
                    <a:pos x="17" y="139"/>
                  </a:cxn>
                  <a:cxn ang="0">
                    <a:pos x="17" y="146"/>
                  </a:cxn>
                  <a:cxn ang="0">
                    <a:pos x="17" y="170"/>
                  </a:cxn>
                  <a:cxn ang="0">
                    <a:pos x="18" y="158"/>
                  </a:cxn>
                  <a:cxn ang="0">
                    <a:pos x="15" y="156"/>
                  </a:cxn>
                  <a:cxn ang="0">
                    <a:pos x="25" y="153"/>
                  </a:cxn>
                  <a:cxn ang="0">
                    <a:pos x="26" y="150"/>
                  </a:cxn>
                  <a:cxn ang="0">
                    <a:pos x="25" y="141"/>
                  </a:cxn>
                  <a:cxn ang="0">
                    <a:pos x="27" y="134"/>
                  </a:cxn>
                  <a:cxn ang="0">
                    <a:pos x="27" y="124"/>
                  </a:cxn>
                  <a:cxn ang="0">
                    <a:pos x="24" y="114"/>
                  </a:cxn>
                  <a:cxn ang="0">
                    <a:pos x="25" y="114"/>
                  </a:cxn>
                  <a:cxn ang="0">
                    <a:pos x="25" y="111"/>
                  </a:cxn>
                  <a:cxn ang="0">
                    <a:pos x="24" y="104"/>
                  </a:cxn>
                  <a:cxn ang="0">
                    <a:pos x="22" y="96"/>
                  </a:cxn>
                  <a:cxn ang="0">
                    <a:pos x="26" y="94"/>
                  </a:cxn>
                  <a:cxn ang="0">
                    <a:pos x="26" y="84"/>
                  </a:cxn>
                  <a:cxn ang="0">
                    <a:pos x="21" y="81"/>
                  </a:cxn>
                  <a:cxn ang="0">
                    <a:pos x="19" y="69"/>
                  </a:cxn>
                  <a:cxn ang="0">
                    <a:pos x="17" y="53"/>
                  </a:cxn>
                  <a:cxn ang="0">
                    <a:pos x="17" y="49"/>
                  </a:cxn>
                  <a:cxn ang="0">
                    <a:pos x="17" y="31"/>
                  </a:cxn>
                  <a:cxn ang="0">
                    <a:pos x="11" y="38"/>
                  </a:cxn>
                  <a:cxn ang="0">
                    <a:pos x="19" y="30"/>
                  </a:cxn>
                </a:cxnLst>
                <a:rect l="0" t="0" r="0" b="0"/>
                <a:pathLst>
                  <a:path w="34" h="198">
                    <a:moveTo>
                      <a:pt x="24" y="17"/>
                    </a:moveTo>
                    <a:cubicBezTo>
                      <a:pt x="22" y="14"/>
                      <a:pt x="21" y="9"/>
                      <a:pt x="17" y="7"/>
                    </a:cubicBezTo>
                    <a:cubicBezTo>
                      <a:pt x="19" y="7"/>
                      <a:pt x="19" y="7"/>
                      <a:pt x="19" y="7"/>
                    </a:cubicBezTo>
                    <a:cubicBezTo>
                      <a:pt x="18" y="6"/>
                      <a:pt x="14" y="0"/>
                      <a:pt x="10" y="4"/>
                    </a:cubicBezTo>
                    <a:cubicBezTo>
                      <a:pt x="12" y="5"/>
                      <a:pt x="12" y="5"/>
                      <a:pt x="12" y="5"/>
                    </a:cubicBezTo>
                    <a:cubicBezTo>
                      <a:pt x="16" y="9"/>
                      <a:pt x="8" y="7"/>
                      <a:pt x="7" y="11"/>
                    </a:cubicBezTo>
                    <a:cubicBezTo>
                      <a:pt x="8" y="15"/>
                      <a:pt x="17" y="17"/>
                      <a:pt x="15" y="20"/>
                    </a:cubicBezTo>
                    <a:cubicBezTo>
                      <a:pt x="15" y="21"/>
                      <a:pt x="13" y="21"/>
                      <a:pt x="11" y="21"/>
                    </a:cubicBezTo>
                    <a:cubicBezTo>
                      <a:pt x="10" y="24"/>
                      <a:pt x="17" y="26"/>
                      <a:pt x="18" y="28"/>
                    </a:cubicBezTo>
                    <a:cubicBezTo>
                      <a:pt x="0" y="29"/>
                      <a:pt x="23" y="38"/>
                      <a:pt x="12" y="43"/>
                    </a:cubicBezTo>
                    <a:cubicBezTo>
                      <a:pt x="13" y="47"/>
                      <a:pt x="12" y="51"/>
                      <a:pt x="15" y="55"/>
                    </a:cubicBezTo>
                    <a:cubicBezTo>
                      <a:pt x="11" y="53"/>
                      <a:pt x="15" y="59"/>
                      <a:pt x="10" y="58"/>
                    </a:cubicBezTo>
                    <a:cubicBezTo>
                      <a:pt x="20" y="59"/>
                      <a:pt x="6" y="70"/>
                      <a:pt x="18" y="70"/>
                    </a:cubicBezTo>
                    <a:cubicBezTo>
                      <a:pt x="15" y="76"/>
                      <a:pt x="19" y="70"/>
                      <a:pt x="16" y="77"/>
                    </a:cubicBezTo>
                    <a:cubicBezTo>
                      <a:pt x="15" y="77"/>
                      <a:pt x="15" y="76"/>
                      <a:pt x="15" y="75"/>
                    </a:cubicBezTo>
                    <a:cubicBezTo>
                      <a:pt x="12" y="78"/>
                      <a:pt x="20" y="79"/>
                      <a:pt x="14" y="81"/>
                    </a:cubicBezTo>
                    <a:cubicBezTo>
                      <a:pt x="13" y="86"/>
                      <a:pt x="18" y="82"/>
                      <a:pt x="21" y="85"/>
                    </a:cubicBezTo>
                    <a:cubicBezTo>
                      <a:pt x="20" y="90"/>
                      <a:pt x="18" y="89"/>
                      <a:pt x="13" y="92"/>
                    </a:cubicBezTo>
                    <a:cubicBezTo>
                      <a:pt x="19" y="92"/>
                      <a:pt x="16" y="95"/>
                      <a:pt x="19" y="98"/>
                    </a:cubicBezTo>
                    <a:cubicBezTo>
                      <a:pt x="20" y="97"/>
                      <a:pt x="21" y="94"/>
                      <a:pt x="23" y="96"/>
                    </a:cubicBezTo>
                    <a:cubicBezTo>
                      <a:pt x="22" y="102"/>
                      <a:pt x="27" y="101"/>
                      <a:pt x="29" y="106"/>
                    </a:cubicBezTo>
                    <a:cubicBezTo>
                      <a:pt x="22" y="109"/>
                      <a:pt x="29" y="101"/>
                      <a:pt x="23" y="106"/>
                    </a:cubicBezTo>
                    <a:cubicBezTo>
                      <a:pt x="20" y="102"/>
                      <a:pt x="20" y="100"/>
                      <a:pt x="15" y="98"/>
                    </a:cubicBezTo>
                    <a:cubicBezTo>
                      <a:pt x="15" y="103"/>
                      <a:pt x="16" y="108"/>
                      <a:pt x="19" y="114"/>
                    </a:cubicBezTo>
                    <a:cubicBezTo>
                      <a:pt x="18" y="117"/>
                      <a:pt x="16" y="112"/>
                      <a:pt x="15" y="115"/>
                    </a:cubicBezTo>
                    <a:cubicBezTo>
                      <a:pt x="12" y="120"/>
                      <a:pt x="22" y="123"/>
                      <a:pt x="19" y="127"/>
                    </a:cubicBezTo>
                    <a:cubicBezTo>
                      <a:pt x="16" y="126"/>
                      <a:pt x="16" y="126"/>
                      <a:pt x="16" y="126"/>
                    </a:cubicBezTo>
                    <a:cubicBezTo>
                      <a:pt x="21" y="129"/>
                      <a:pt x="15" y="135"/>
                      <a:pt x="18" y="140"/>
                    </a:cubicBezTo>
                    <a:cubicBezTo>
                      <a:pt x="19" y="140"/>
                      <a:pt x="21" y="139"/>
                      <a:pt x="22" y="140"/>
                    </a:cubicBezTo>
                    <a:cubicBezTo>
                      <a:pt x="13" y="140"/>
                      <a:pt x="26" y="147"/>
                      <a:pt x="20" y="151"/>
                    </a:cubicBezTo>
                    <a:cubicBezTo>
                      <a:pt x="26" y="151"/>
                      <a:pt x="29" y="156"/>
                      <a:pt x="30" y="159"/>
                    </a:cubicBezTo>
                    <a:cubicBezTo>
                      <a:pt x="28" y="160"/>
                      <a:pt x="26" y="160"/>
                      <a:pt x="24" y="160"/>
                    </a:cubicBezTo>
                    <a:cubicBezTo>
                      <a:pt x="28" y="155"/>
                      <a:pt x="18" y="155"/>
                      <a:pt x="16" y="151"/>
                    </a:cubicBezTo>
                    <a:cubicBezTo>
                      <a:pt x="19" y="154"/>
                      <a:pt x="16" y="160"/>
                      <a:pt x="20" y="162"/>
                    </a:cubicBezTo>
                    <a:cubicBezTo>
                      <a:pt x="15" y="161"/>
                      <a:pt x="15" y="161"/>
                      <a:pt x="15" y="161"/>
                    </a:cubicBezTo>
                    <a:cubicBezTo>
                      <a:pt x="15" y="166"/>
                      <a:pt x="25" y="165"/>
                      <a:pt x="21" y="170"/>
                    </a:cubicBezTo>
                    <a:cubicBezTo>
                      <a:pt x="18" y="169"/>
                      <a:pt x="18" y="169"/>
                      <a:pt x="18" y="169"/>
                    </a:cubicBezTo>
                    <a:cubicBezTo>
                      <a:pt x="19" y="179"/>
                      <a:pt x="13" y="190"/>
                      <a:pt x="20" y="197"/>
                    </a:cubicBezTo>
                    <a:cubicBezTo>
                      <a:pt x="22" y="198"/>
                      <a:pt x="29" y="194"/>
                      <a:pt x="31" y="194"/>
                    </a:cubicBezTo>
                    <a:cubicBezTo>
                      <a:pt x="28" y="189"/>
                      <a:pt x="24" y="187"/>
                      <a:pt x="22" y="183"/>
                    </a:cubicBezTo>
                    <a:cubicBezTo>
                      <a:pt x="27" y="183"/>
                      <a:pt x="27" y="183"/>
                      <a:pt x="27" y="183"/>
                    </a:cubicBezTo>
                    <a:cubicBezTo>
                      <a:pt x="23" y="183"/>
                      <a:pt x="21" y="178"/>
                      <a:pt x="18" y="181"/>
                    </a:cubicBezTo>
                    <a:cubicBezTo>
                      <a:pt x="16" y="178"/>
                      <a:pt x="23" y="179"/>
                      <a:pt x="20" y="175"/>
                    </a:cubicBezTo>
                    <a:cubicBezTo>
                      <a:pt x="25" y="176"/>
                      <a:pt x="26" y="178"/>
                      <a:pt x="30" y="178"/>
                    </a:cubicBezTo>
                    <a:cubicBezTo>
                      <a:pt x="28" y="175"/>
                      <a:pt x="28" y="175"/>
                      <a:pt x="28" y="175"/>
                    </a:cubicBezTo>
                    <a:cubicBezTo>
                      <a:pt x="30" y="176"/>
                      <a:pt x="29" y="173"/>
                      <a:pt x="31" y="174"/>
                    </a:cubicBezTo>
                    <a:cubicBezTo>
                      <a:pt x="25" y="169"/>
                      <a:pt x="34" y="167"/>
                      <a:pt x="31" y="161"/>
                    </a:cubicBezTo>
                    <a:cubicBezTo>
                      <a:pt x="30" y="164"/>
                      <a:pt x="30" y="164"/>
                      <a:pt x="30" y="164"/>
                    </a:cubicBezTo>
                    <a:cubicBezTo>
                      <a:pt x="27" y="164"/>
                      <a:pt x="27" y="163"/>
                      <a:pt x="26" y="161"/>
                    </a:cubicBezTo>
                    <a:cubicBezTo>
                      <a:pt x="31" y="160"/>
                      <a:pt x="30" y="159"/>
                      <a:pt x="32" y="156"/>
                    </a:cubicBezTo>
                    <a:cubicBezTo>
                      <a:pt x="29" y="154"/>
                      <a:pt x="24" y="153"/>
                      <a:pt x="24" y="150"/>
                    </a:cubicBezTo>
                    <a:cubicBezTo>
                      <a:pt x="30" y="150"/>
                      <a:pt x="27" y="144"/>
                      <a:pt x="32" y="144"/>
                    </a:cubicBezTo>
                    <a:cubicBezTo>
                      <a:pt x="26" y="143"/>
                      <a:pt x="30" y="137"/>
                      <a:pt x="26" y="137"/>
                    </a:cubicBezTo>
                    <a:cubicBezTo>
                      <a:pt x="25" y="135"/>
                      <a:pt x="26" y="133"/>
                      <a:pt x="29" y="133"/>
                    </a:cubicBezTo>
                    <a:cubicBezTo>
                      <a:pt x="30" y="134"/>
                      <a:pt x="30" y="134"/>
                      <a:pt x="30" y="134"/>
                    </a:cubicBezTo>
                    <a:cubicBezTo>
                      <a:pt x="30" y="133"/>
                      <a:pt x="30" y="133"/>
                      <a:pt x="30" y="133"/>
                    </a:cubicBezTo>
                    <a:cubicBezTo>
                      <a:pt x="31" y="133"/>
                      <a:pt x="31" y="133"/>
                      <a:pt x="31" y="133"/>
                    </a:cubicBezTo>
                    <a:cubicBezTo>
                      <a:pt x="31" y="131"/>
                      <a:pt x="27" y="131"/>
                      <a:pt x="30" y="129"/>
                    </a:cubicBezTo>
                    <a:cubicBezTo>
                      <a:pt x="31" y="129"/>
                      <a:pt x="31" y="130"/>
                      <a:pt x="32" y="131"/>
                    </a:cubicBezTo>
                    <a:cubicBezTo>
                      <a:pt x="33" y="127"/>
                      <a:pt x="24" y="124"/>
                      <a:pt x="29" y="121"/>
                    </a:cubicBezTo>
                    <a:cubicBezTo>
                      <a:pt x="26" y="120"/>
                      <a:pt x="26" y="116"/>
                      <a:pt x="20" y="117"/>
                    </a:cubicBezTo>
                    <a:cubicBezTo>
                      <a:pt x="22" y="115"/>
                      <a:pt x="27" y="116"/>
                      <a:pt x="26" y="112"/>
                    </a:cubicBezTo>
                    <a:cubicBezTo>
                      <a:pt x="21" y="111"/>
                      <a:pt x="27" y="109"/>
                      <a:pt x="24" y="106"/>
                    </a:cubicBezTo>
                    <a:cubicBezTo>
                      <a:pt x="29" y="109"/>
                      <a:pt x="26" y="106"/>
                      <a:pt x="31" y="109"/>
                    </a:cubicBezTo>
                    <a:cubicBezTo>
                      <a:pt x="33" y="107"/>
                      <a:pt x="26" y="103"/>
                      <a:pt x="27" y="99"/>
                    </a:cubicBezTo>
                    <a:cubicBezTo>
                      <a:pt x="31" y="98"/>
                      <a:pt x="31" y="98"/>
                      <a:pt x="31" y="98"/>
                    </a:cubicBezTo>
                    <a:cubicBezTo>
                      <a:pt x="29" y="97"/>
                      <a:pt x="25" y="95"/>
                      <a:pt x="29" y="94"/>
                    </a:cubicBezTo>
                    <a:cubicBezTo>
                      <a:pt x="25" y="94"/>
                      <a:pt x="25" y="94"/>
                      <a:pt x="25" y="94"/>
                    </a:cubicBezTo>
                    <a:cubicBezTo>
                      <a:pt x="27" y="91"/>
                      <a:pt x="26" y="87"/>
                      <a:pt x="30" y="84"/>
                    </a:cubicBezTo>
                    <a:cubicBezTo>
                      <a:pt x="23" y="81"/>
                      <a:pt x="23" y="81"/>
                      <a:pt x="23" y="81"/>
                    </a:cubicBezTo>
                    <a:cubicBezTo>
                      <a:pt x="30" y="76"/>
                      <a:pt x="24" y="70"/>
                      <a:pt x="18" y="67"/>
                    </a:cubicBezTo>
                    <a:cubicBezTo>
                      <a:pt x="18" y="65"/>
                      <a:pt x="19" y="62"/>
                      <a:pt x="21" y="62"/>
                    </a:cubicBezTo>
                    <a:cubicBezTo>
                      <a:pt x="23" y="64"/>
                      <a:pt x="23" y="64"/>
                      <a:pt x="23" y="64"/>
                    </a:cubicBezTo>
                    <a:cubicBezTo>
                      <a:pt x="23" y="62"/>
                      <a:pt x="27" y="59"/>
                      <a:pt x="21" y="57"/>
                    </a:cubicBezTo>
                    <a:cubicBezTo>
                      <a:pt x="20" y="55"/>
                      <a:pt x="25" y="55"/>
                      <a:pt x="26" y="53"/>
                    </a:cubicBezTo>
                    <a:cubicBezTo>
                      <a:pt x="18" y="48"/>
                      <a:pt x="32" y="38"/>
                      <a:pt x="20" y="37"/>
                    </a:cubicBezTo>
                    <a:cubicBezTo>
                      <a:pt x="20" y="39"/>
                      <a:pt x="17" y="43"/>
                      <a:pt x="18" y="47"/>
                    </a:cubicBezTo>
                    <a:cubicBezTo>
                      <a:pt x="17" y="46"/>
                      <a:pt x="14" y="47"/>
                      <a:pt x="14" y="45"/>
                    </a:cubicBezTo>
                    <a:cubicBezTo>
                      <a:pt x="13" y="41"/>
                      <a:pt x="18" y="39"/>
                      <a:pt x="16" y="35"/>
                    </a:cubicBezTo>
                    <a:cubicBezTo>
                      <a:pt x="23" y="35"/>
                      <a:pt x="23" y="35"/>
                      <a:pt x="23" y="35"/>
                    </a:cubicBezTo>
                    <a:cubicBezTo>
                      <a:pt x="31" y="28"/>
                      <a:pt x="13" y="22"/>
                      <a:pt x="24"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0" name="Freeform 877">
                <a:extLst>
                  <a:ext uri="{FF2B5EF4-FFF2-40B4-BE49-F238E27FC236}">
                    <a16:creationId xmlns:a16="http://schemas.microsoft.com/office/drawing/2014/main" xmlns="" id="{0441AC0D-B54E-4954-BB79-B47EA47B9A2D}"/>
                  </a:ext>
                </a:extLst>
              </p:cNvPr>
              <p:cNvSpPr/>
              <p:nvPr/>
            </p:nvSpPr>
            <p:spPr>
              <a:xfrm>
                <a:off x="3694" y="2761"/>
                <a:ext cx="3" cy="3"/>
              </a:xfrm>
              <a:custGeom>
                <a:avLst/>
                <a:gdLst/>
                <a:ahLst/>
                <a:cxnLst>
                  <a:cxn ang="0">
                    <a:pos x="0" y="3"/>
                  </a:cxn>
                  <a:cxn ang="0">
                    <a:pos x="3" y="0"/>
                  </a:cxn>
                  <a:cxn ang="0">
                    <a:pos x="0" y="0"/>
                  </a:cxn>
                  <a:cxn ang="0">
                    <a:pos x="0" y="3"/>
                  </a:cxn>
                </a:cxnLst>
                <a:rect l="0" t="0" r="0" b="0"/>
                <a:pathLst>
                  <a:path w="4" h="3">
                    <a:moveTo>
                      <a:pt x="0" y="3"/>
                    </a:moveTo>
                    <a:cubicBezTo>
                      <a:pt x="4" y="0"/>
                      <a:pt x="4" y="0"/>
                      <a:pt x="4" y="0"/>
                    </a:cubicBezTo>
                    <a:cubicBezTo>
                      <a:pt x="1" y="0"/>
                      <a:pt x="1" y="0"/>
                      <a:pt x="1" y="0"/>
                    </a:cubicBezTo>
                    <a:cubicBezTo>
                      <a:pt x="1" y="1"/>
                      <a:pt x="1" y="2"/>
                      <a:pt x="0"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1" name="Freeform 878">
                <a:extLst>
                  <a:ext uri="{FF2B5EF4-FFF2-40B4-BE49-F238E27FC236}">
                    <a16:creationId xmlns:a16="http://schemas.microsoft.com/office/drawing/2014/main" xmlns="" id="{45256365-F07D-4790-AC48-23D3A0DD8EB0}"/>
                  </a:ext>
                </a:extLst>
              </p:cNvPr>
              <p:cNvSpPr/>
              <p:nvPr/>
            </p:nvSpPr>
            <p:spPr>
              <a:xfrm>
                <a:off x="3693" y="2759"/>
                <a:ext cx="1" cy="2"/>
              </a:xfrm>
              <a:custGeom>
                <a:avLst/>
                <a:gdLst/>
                <a:ahLst/>
                <a:cxnLst>
                  <a:cxn ang="0">
                    <a:pos x="1" y="2"/>
                  </a:cxn>
                  <a:cxn ang="0">
                    <a:pos x="0" y="0"/>
                  </a:cxn>
                  <a:cxn ang="0">
                    <a:pos x="0" y="2"/>
                  </a:cxn>
                  <a:cxn ang="0">
                    <a:pos x="1" y="2"/>
                  </a:cxn>
                </a:cxnLst>
                <a:rect l="0" t="0" r="0" b="0"/>
                <a:pathLst>
                  <a:path w="2" h="2">
                    <a:moveTo>
                      <a:pt x="2" y="2"/>
                    </a:moveTo>
                    <a:cubicBezTo>
                      <a:pt x="0" y="0"/>
                      <a:pt x="0" y="0"/>
                      <a:pt x="0" y="0"/>
                    </a:cubicBezTo>
                    <a:cubicBezTo>
                      <a:pt x="0" y="1"/>
                      <a:pt x="0" y="1"/>
                      <a:pt x="1" y="2"/>
                    </a:cubicBez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2" name="Freeform 879">
                <a:extLst>
                  <a:ext uri="{FF2B5EF4-FFF2-40B4-BE49-F238E27FC236}">
                    <a16:creationId xmlns:a16="http://schemas.microsoft.com/office/drawing/2014/main" xmlns="" id="{EFD59BDB-685F-4A38-BD3B-21A624809E72}"/>
                  </a:ext>
                </a:extLst>
              </p:cNvPr>
              <p:cNvSpPr/>
              <p:nvPr/>
            </p:nvSpPr>
            <p:spPr>
              <a:xfrm>
                <a:off x="3691" y="2706"/>
                <a:ext cx="2" cy="3"/>
              </a:xfrm>
              <a:custGeom>
                <a:avLst/>
                <a:gdLst/>
                <a:ahLst/>
                <a:cxnLst>
                  <a:cxn ang="0">
                    <a:pos x="1" y="3"/>
                  </a:cxn>
                  <a:cxn ang="0">
                    <a:pos x="1" y="0"/>
                  </a:cxn>
                  <a:cxn ang="0">
                    <a:pos x="1" y="3"/>
                  </a:cxn>
                </a:cxnLst>
                <a:rect l="0" t="0" r="0" b="0"/>
                <a:pathLst>
                  <a:path w="2" h="3">
                    <a:moveTo>
                      <a:pt x="1" y="3"/>
                    </a:moveTo>
                    <a:cubicBezTo>
                      <a:pt x="2" y="3"/>
                      <a:pt x="2" y="1"/>
                      <a:pt x="1" y="0"/>
                    </a:cubicBezTo>
                    <a:cubicBezTo>
                      <a:pt x="0" y="1"/>
                      <a:pt x="0" y="3"/>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3" name="Freeform 880">
                <a:extLst>
                  <a:ext uri="{FF2B5EF4-FFF2-40B4-BE49-F238E27FC236}">
                    <a16:creationId xmlns:a16="http://schemas.microsoft.com/office/drawing/2014/main" xmlns="" id="{75741F9F-B205-4AE9-91D0-0371760A0346}"/>
                  </a:ext>
                </a:extLst>
              </p:cNvPr>
              <p:cNvSpPr/>
              <p:nvPr/>
            </p:nvSpPr>
            <p:spPr>
              <a:xfrm>
                <a:off x="3689" y="2706"/>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4" name="Freeform 881">
                <a:extLst>
                  <a:ext uri="{FF2B5EF4-FFF2-40B4-BE49-F238E27FC236}">
                    <a16:creationId xmlns:a16="http://schemas.microsoft.com/office/drawing/2014/main" xmlns="" id="{7CBD12DC-EB8D-4A9C-80E8-FA730B06F9D3}"/>
                  </a:ext>
                </a:extLst>
              </p:cNvPr>
              <p:cNvSpPr/>
              <p:nvPr/>
            </p:nvSpPr>
            <p:spPr>
              <a:xfrm>
                <a:off x="3672" y="2616"/>
                <a:ext cx="22" cy="90"/>
              </a:xfrm>
              <a:custGeom>
                <a:avLst/>
                <a:gdLst/>
                <a:ahLst/>
                <a:cxnLst>
                  <a:cxn ang="0">
                    <a:pos x="12" y="15"/>
                  </a:cxn>
                  <a:cxn ang="0">
                    <a:pos x="9" y="11"/>
                  </a:cxn>
                  <a:cxn ang="0">
                    <a:pos x="12" y="7"/>
                  </a:cxn>
                  <a:cxn ang="0">
                    <a:pos x="6" y="0"/>
                  </a:cxn>
                  <a:cxn ang="0">
                    <a:pos x="8" y="44"/>
                  </a:cxn>
                  <a:cxn ang="0">
                    <a:pos x="5" y="41"/>
                  </a:cxn>
                  <a:cxn ang="0">
                    <a:pos x="10" y="57"/>
                  </a:cxn>
                  <a:cxn ang="0">
                    <a:pos x="5" y="57"/>
                  </a:cxn>
                  <a:cxn ang="0">
                    <a:pos x="6" y="66"/>
                  </a:cxn>
                  <a:cxn ang="0">
                    <a:pos x="9" y="66"/>
                  </a:cxn>
                  <a:cxn ang="0">
                    <a:pos x="8" y="68"/>
                  </a:cxn>
                  <a:cxn ang="0">
                    <a:pos x="9" y="68"/>
                  </a:cxn>
                  <a:cxn ang="0">
                    <a:pos x="10" y="74"/>
                  </a:cxn>
                  <a:cxn ang="0">
                    <a:pos x="8" y="72"/>
                  </a:cxn>
                  <a:cxn ang="0">
                    <a:pos x="10" y="77"/>
                  </a:cxn>
                  <a:cxn ang="0">
                    <a:pos x="7" y="77"/>
                  </a:cxn>
                  <a:cxn ang="0">
                    <a:pos x="11" y="89"/>
                  </a:cxn>
                  <a:cxn ang="0">
                    <a:pos x="16" y="90"/>
                  </a:cxn>
                  <a:cxn ang="0">
                    <a:pos x="12" y="79"/>
                  </a:cxn>
                  <a:cxn ang="0">
                    <a:pos x="12" y="80"/>
                  </a:cxn>
                  <a:cxn ang="0">
                    <a:pos x="11" y="74"/>
                  </a:cxn>
                  <a:cxn ang="0">
                    <a:pos x="16" y="77"/>
                  </a:cxn>
                  <a:cxn ang="0">
                    <a:pos x="18" y="67"/>
                  </a:cxn>
                  <a:cxn ang="0">
                    <a:pos x="19" y="68"/>
                  </a:cxn>
                  <a:cxn ang="0">
                    <a:pos x="17" y="64"/>
                  </a:cxn>
                  <a:cxn ang="0">
                    <a:pos x="15" y="67"/>
                  </a:cxn>
                  <a:cxn ang="0">
                    <a:pos x="10" y="64"/>
                  </a:cxn>
                  <a:cxn ang="0">
                    <a:pos x="10" y="61"/>
                  </a:cxn>
                  <a:cxn ang="0">
                    <a:pos x="14" y="64"/>
                  </a:cxn>
                  <a:cxn ang="0">
                    <a:pos x="12" y="61"/>
                  </a:cxn>
                  <a:cxn ang="0">
                    <a:pos x="17" y="57"/>
                  </a:cxn>
                  <a:cxn ang="0">
                    <a:pos x="12" y="57"/>
                  </a:cxn>
                  <a:cxn ang="0">
                    <a:pos x="11" y="40"/>
                  </a:cxn>
                  <a:cxn ang="0">
                    <a:pos x="15" y="43"/>
                  </a:cxn>
                  <a:cxn ang="0">
                    <a:pos x="11" y="39"/>
                  </a:cxn>
                  <a:cxn ang="0">
                    <a:pos x="13" y="29"/>
                  </a:cxn>
                  <a:cxn ang="0">
                    <a:pos x="11" y="30"/>
                  </a:cxn>
                  <a:cxn ang="0">
                    <a:pos x="12" y="19"/>
                  </a:cxn>
                  <a:cxn ang="0">
                    <a:pos x="12" y="19"/>
                  </a:cxn>
                  <a:cxn ang="0">
                    <a:pos x="7" y="12"/>
                  </a:cxn>
                  <a:cxn ang="0">
                    <a:pos x="12" y="15"/>
                  </a:cxn>
                </a:cxnLst>
                <a:rect l="0" t="0" r="0" b="0"/>
                <a:pathLst>
                  <a:path w="26" h="104">
                    <a:moveTo>
                      <a:pt x="15" y="18"/>
                    </a:moveTo>
                    <a:cubicBezTo>
                      <a:pt x="11" y="13"/>
                      <a:pt x="11" y="13"/>
                      <a:pt x="11" y="13"/>
                    </a:cubicBezTo>
                    <a:cubicBezTo>
                      <a:pt x="14" y="12"/>
                      <a:pt x="11" y="6"/>
                      <a:pt x="15" y="9"/>
                    </a:cubicBezTo>
                    <a:cubicBezTo>
                      <a:pt x="10" y="5"/>
                      <a:pt x="16" y="0"/>
                      <a:pt x="8" y="1"/>
                    </a:cubicBezTo>
                    <a:cubicBezTo>
                      <a:pt x="9" y="15"/>
                      <a:pt x="3" y="34"/>
                      <a:pt x="10" y="51"/>
                    </a:cubicBezTo>
                    <a:cubicBezTo>
                      <a:pt x="7" y="48"/>
                      <a:pt x="7" y="48"/>
                      <a:pt x="7" y="48"/>
                    </a:cubicBezTo>
                    <a:cubicBezTo>
                      <a:pt x="13" y="57"/>
                      <a:pt x="0" y="60"/>
                      <a:pt x="12" y="67"/>
                    </a:cubicBezTo>
                    <a:cubicBezTo>
                      <a:pt x="6" y="66"/>
                      <a:pt x="6" y="66"/>
                      <a:pt x="6" y="66"/>
                    </a:cubicBezTo>
                    <a:cubicBezTo>
                      <a:pt x="4" y="70"/>
                      <a:pt x="15" y="73"/>
                      <a:pt x="8" y="77"/>
                    </a:cubicBezTo>
                    <a:cubicBezTo>
                      <a:pt x="11" y="77"/>
                      <a:pt x="11" y="77"/>
                      <a:pt x="11" y="77"/>
                    </a:cubicBezTo>
                    <a:cubicBezTo>
                      <a:pt x="11" y="78"/>
                      <a:pt x="10" y="78"/>
                      <a:pt x="10" y="79"/>
                    </a:cubicBezTo>
                    <a:cubicBezTo>
                      <a:pt x="11" y="79"/>
                      <a:pt x="11" y="79"/>
                      <a:pt x="11" y="79"/>
                    </a:cubicBezTo>
                    <a:cubicBezTo>
                      <a:pt x="14" y="81"/>
                      <a:pt x="13" y="83"/>
                      <a:pt x="12" y="86"/>
                    </a:cubicBezTo>
                    <a:cubicBezTo>
                      <a:pt x="10" y="86"/>
                      <a:pt x="11" y="85"/>
                      <a:pt x="10" y="84"/>
                    </a:cubicBezTo>
                    <a:cubicBezTo>
                      <a:pt x="8" y="85"/>
                      <a:pt x="12" y="87"/>
                      <a:pt x="12" y="89"/>
                    </a:cubicBezTo>
                    <a:cubicBezTo>
                      <a:pt x="11" y="91"/>
                      <a:pt x="10" y="89"/>
                      <a:pt x="9" y="89"/>
                    </a:cubicBezTo>
                    <a:cubicBezTo>
                      <a:pt x="12" y="95"/>
                      <a:pt x="5" y="98"/>
                      <a:pt x="14" y="103"/>
                    </a:cubicBezTo>
                    <a:cubicBezTo>
                      <a:pt x="16" y="103"/>
                      <a:pt x="18" y="101"/>
                      <a:pt x="19" y="104"/>
                    </a:cubicBezTo>
                    <a:cubicBezTo>
                      <a:pt x="21" y="99"/>
                      <a:pt x="18" y="96"/>
                      <a:pt x="15" y="92"/>
                    </a:cubicBezTo>
                    <a:cubicBezTo>
                      <a:pt x="15" y="93"/>
                      <a:pt x="15" y="93"/>
                      <a:pt x="15" y="93"/>
                    </a:cubicBezTo>
                    <a:cubicBezTo>
                      <a:pt x="6" y="90"/>
                      <a:pt x="17" y="91"/>
                      <a:pt x="13" y="86"/>
                    </a:cubicBezTo>
                    <a:cubicBezTo>
                      <a:pt x="17" y="87"/>
                      <a:pt x="17" y="89"/>
                      <a:pt x="19" y="90"/>
                    </a:cubicBezTo>
                    <a:cubicBezTo>
                      <a:pt x="26" y="84"/>
                      <a:pt x="13" y="82"/>
                      <a:pt x="22" y="78"/>
                    </a:cubicBezTo>
                    <a:cubicBezTo>
                      <a:pt x="23" y="79"/>
                      <a:pt x="23" y="79"/>
                      <a:pt x="23" y="79"/>
                    </a:cubicBezTo>
                    <a:cubicBezTo>
                      <a:pt x="24" y="78"/>
                      <a:pt x="22" y="76"/>
                      <a:pt x="21" y="75"/>
                    </a:cubicBezTo>
                    <a:cubicBezTo>
                      <a:pt x="20" y="76"/>
                      <a:pt x="19" y="77"/>
                      <a:pt x="18" y="78"/>
                    </a:cubicBezTo>
                    <a:cubicBezTo>
                      <a:pt x="17" y="76"/>
                      <a:pt x="13" y="76"/>
                      <a:pt x="12" y="75"/>
                    </a:cubicBezTo>
                    <a:cubicBezTo>
                      <a:pt x="16" y="74"/>
                      <a:pt x="10" y="73"/>
                      <a:pt x="12" y="71"/>
                    </a:cubicBezTo>
                    <a:cubicBezTo>
                      <a:pt x="15" y="70"/>
                      <a:pt x="15" y="73"/>
                      <a:pt x="17" y="74"/>
                    </a:cubicBezTo>
                    <a:cubicBezTo>
                      <a:pt x="15" y="71"/>
                      <a:pt x="15" y="71"/>
                      <a:pt x="15" y="71"/>
                    </a:cubicBezTo>
                    <a:cubicBezTo>
                      <a:pt x="14" y="69"/>
                      <a:pt x="19" y="69"/>
                      <a:pt x="21" y="67"/>
                    </a:cubicBezTo>
                    <a:cubicBezTo>
                      <a:pt x="18" y="65"/>
                      <a:pt x="19" y="69"/>
                      <a:pt x="15" y="67"/>
                    </a:cubicBezTo>
                    <a:cubicBezTo>
                      <a:pt x="19" y="64"/>
                      <a:pt x="18" y="52"/>
                      <a:pt x="14" y="47"/>
                    </a:cubicBezTo>
                    <a:cubicBezTo>
                      <a:pt x="15" y="49"/>
                      <a:pt x="18" y="48"/>
                      <a:pt x="18" y="50"/>
                    </a:cubicBezTo>
                    <a:cubicBezTo>
                      <a:pt x="18" y="49"/>
                      <a:pt x="17" y="46"/>
                      <a:pt x="14" y="46"/>
                    </a:cubicBezTo>
                    <a:cubicBezTo>
                      <a:pt x="11" y="42"/>
                      <a:pt x="13" y="37"/>
                      <a:pt x="16" y="34"/>
                    </a:cubicBezTo>
                    <a:cubicBezTo>
                      <a:pt x="13" y="35"/>
                      <a:pt x="13" y="35"/>
                      <a:pt x="13" y="35"/>
                    </a:cubicBezTo>
                    <a:cubicBezTo>
                      <a:pt x="8" y="31"/>
                      <a:pt x="17" y="27"/>
                      <a:pt x="15" y="22"/>
                    </a:cubicBezTo>
                    <a:cubicBezTo>
                      <a:pt x="15" y="22"/>
                      <a:pt x="15" y="22"/>
                      <a:pt x="15" y="22"/>
                    </a:cubicBezTo>
                    <a:cubicBezTo>
                      <a:pt x="14" y="20"/>
                      <a:pt x="7" y="18"/>
                      <a:pt x="9" y="15"/>
                    </a:cubicBezTo>
                    <a:cubicBezTo>
                      <a:pt x="12" y="16"/>
                      <a:pt x="12" y="18"/>
                      <a:pt x="15" y="1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5" name="Freeform 882">
                <a:extLst>
                  <a:ext uri="{FF2B5EF4-FFF2-40B4-BE49-F238E27FC236}">
                    <a16:creationId xmlns:a16="http://schemas.microsoft.com/office/drawing/2014/main" xmlns="" id="{DB71CDCA-6177-430F-94BF-F9D26384817B}"/>
                  </a:ext>
                </a:extLst>
              </p:cNvPr>
              <p:cNvSpPr/>
              <p:nvPr/>
            </p:nvSpPr>
            <p:spPr>
              <a:xfrm>
                <a:off x="3677" y="2613"/>
                <a:ext cx="8" cy="4"/>
              </a:xfrm>
              <a:custGeom>
                <a:avLst/>
                <a:gdLst/>
                <a:ahLst/>
                <a:cxnLst>
                  <a:cxn ang="0">
                    <a:pos x="3" y="1"/>
                  </a:cxn>
                  <a:cxn ang="0">
                    <a:pos x="7" y="4"/>
                  </a:cxn>
                  <a:cxn ang="0">
                    <a:pos x="1" y="0"/>
                  </a:cxn>
                  <a:cxn ang="0">
                    <a:pos x="2" y="2"/>
                  </a:cxn>
                  <a:cxn ang="0">
                    <a:pos x="3" y="1"/>
                  </a:cxn>
                </a:cxnLst>
                <a:rect l="0" t="0" r="0" b="0"/>
                <a:pathLst>
                  <a:path w="9" h="5">
                    <a:moveTo>
                      <a:pt x="4" y="2"/>
                    </a:moveTo>
                    <a:cubicBezTo>
                      <a:pt x="8" y="5"/>
                      <a:pt x="8" y="5"/>
                      <a:pt x="8" y="5"/>
                    </a:cubicBezTo>
                    <a:cubicBezTo>
                      <a:pt x="9" y="3"/>
                      <a:pt x="4" y="0"/>
                      <a:pt x="2" y="0"/>
                    </a:cubicBezTo>
                    <a:cubicBezTo>
                      <a:pt x="2" y="1"/>
                      <a:pt x="0" y="3"/>
                      <a:pt x="3" y="3"/>
                    </a:cubicBezTo>
                    <a:cubicBezTo>
                      <a:pt x="3" y="3"/>
                      <a:pt x="5" y="3"/>
                      <a:pt x="4"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6" name="Freeform 883">
                <a:extLst>
                  <a:ext uri="{FF2B5EF4-FFF2-40B4-BE49-F238E27FC236}">
                    <a16:creationId xmlns:a16="http://schemas.microsoft.com/office/drawing/2014/main" xmlns="" id="{071A69CB-7AE1-41F1-9FF5-8C5F2053D03F}"/>
                  </a:ext>
                </a:extLst>
              </p:cNvPr>
              <p:cNvSpPr/>
              <p:nvPr/>
            </p:nvSpPr>
            <p:spPr>
              <a:xfrm>
                <a:off x="3674" y="2571"/>
                <a:ext cx="15" cy="42"/>
              </a:xfrm>
              <a:custGeom>
                <a:avLst/>
                <a:gdLst/>
                <a:ahLst/>
                <a:cxnLst>
                  <a:cxn ang="0">
                    <a:pos x="8" y="14"/>
                  </a:cxn>
                  <a:cxn ang="0">
                    <a:pos x="5" y="13"/>
                  </a:cxn>
                  <a:cxn ang="0">
                    <a:pos x="3" y="30"/>
                  </a:cxn>
                  <a:cxn ang="0">
                    <a:pos x="8" y="35"/>
                  </a:cxn>
                  <a:cxn ang="0">
                    <a:pos x="5" y="36"/>
                  </a:cxn>
                  <a:cxn ang="0">
                    <a:pos x="8" y="41"/>
                  </a:cxn>
                  <a:cxn ang="0">
                    <a:pos x="7" y="38"/>
                  </a:cxn>
                  <a:cxn ang="0">
                    <a:pos x="9" y="38"/>
                  </a:cxn>
                  <a:cxn ang="0">
                    <a:pos x="8" y="36"/>
                  </a:cxn>
                  <a:cxn ang="0">
                    <a:pos x="10" y="36"/>
                  </a:cxn>
                  <a:cxn ang="0">
                    <a:pos x="6" y="29"/>
                  </a:cxn>
                  <a:cxn ang="0">
                    <a:pos x="11" y="29"/>
                  </a:cxn>
                  <a:cxn ang="0">
                    <a:pos x="13" y="21"/>
                  </a:cxn>
                  <a:cxn ang="0">
                    <a:pos x="12" y="22"/>
                  </a:cxn>
                  <a:cxn ang="0">
                    <a:pos x="8" y="23"/>
                  </a:cxn>
                  <a:cxn ang="0">
                    <a:pos x="13" y="20"/>
                  </a:cxn>
                  <a:cxn ang="0">
                    <a:pos x="10" y="6"/>
                  </a:cxn>
                  <a:cxn ang="0">
                    <a:pos x="5" y="3"/>
                  </a:cxn>
                  <a:cxn ang="0">
                    <a:pos x="10" y="4"/>
                  </a:cxn>
                  <a:cxn ang="0">
                    <a:pos x="10" y="1"/>
                  </a:cxn>
                  <a:cxn ang="0">
                    <a:pos x="2" y="0"/>
                  </a:cxn>
                  <a:cxn ang="0">
                    <a:pos x="8" y="14"/>
                  </a:cxn>
                </a:cxnLst>
                <a:rect l="0" t="0" r="0" b="0"/>
                <a:pathLst>
                  <a:path w="18" h="49">
                    <a:moveTo>
                      <a:pt x="10" y="17"/>
                    </a:moveTo>
                    <a:cubicBezTo>
                      <a:pt x="9" y="16"/>
                      <a:pt x="7" y="16"/>
                      <a:pt x="6" y="16"/>
                    </a:cubicBezTo>
                    <a:cubicBezTo>
                      <a:pt x="7" y="23"/>
                      <a:pt x="8" y="32"/>
                      <a:pt x="4" y="35"/>
                    </a:cubicBezTo>
                    <a:cubicBezTo>
                      <a:pt x="3" y="37"/>
                      <a:pt x="9" y="38"/>
                      <a:pt x="10" y="41"/>
                    </a:cubicBezTo>
                    <a:cubicBezTo>
                      <a:pt x="6" y="42"/>
                      <a:pt x="6" y="42"/>
                      <a:pt x="6" y="42"/>
                    </a:cubicBezTo>
                    <a:cubicBezTo>
                      <a:pt x="8" y="44"/>
                      <a:pt x="4" y="49"/>
                      <a:pt x="10" y="48"/>
                    </a:cubicBezTo>
                    <a:cubicBezTo>
                      <a:pt x="11" y="48"/>
                      <a:pt x="7" y="46"/>
                      <a:pt x="9" y="45"/>
                    </a:cubicBezTo>
                    <a:cubicBezTo>
                      <a:pt x="11" y="45"/>
                      <a:pt x="11" y="45"/>
                      <a:pt x="11" y="45"/>
                    </a:cubicBezTo>
                    <a:cubicBezTo>
                      <a:pt x="10" y="42"/>
                      <a:pt x="10" y="42"/>
                      <a:pt x="10" y="42"/>
                    </a:cubicBezTo>
                    <a:cubicBezTo>
                      <a:pt x="13" y="43"/>
                      <a:pt x="13" y="43"/>
                      <a:pt x="13" y="43"/>
                    </a:cubicBezTo>
                    <a:cubicBezTo>
                      <a:pt x="18" y="39"/>
                      <a:pt x="5" y="39"/>
                      <a:pt x="8" y="34"/>
                    </a:cubicBezTo>
                    <a:cubicBezTo>
                      <a:pt x="14" y="34"/>
                      <a:pt x="14" y="34"/>
                      <a:pt x="14" y="34"/>
                    </a:cubicBezTo>
                    <a:cubicBezTo>
                      <a:pt x="14" y="31"/>
                      <a:pt x="13" y="29"/>
                      <a:pt x="16" y="25"/>
                    </a:cubicBezTo>
                    <a:cubicBezTo>
                      <a:pt x="16" y="25"/>
                      <a:pt x="13" y="25"/>
                      <a:pt x="15" y="26"/>
                    </a:cubicBezTo>
                    <a:cubicBezTo>
                      <a:pt x="14" y="27"/>
                      <a:pt x="12" y="27"/>
                      <a:pt x="10" y="27"/>
                    </a:cubicBezTo>
                    <a:cubicBezTo>
                      <a:pt x="6" y="21"/>
                      <a:pt x="14" y="28"/>
                      <a:pt x="16" y="24"/>
                    </a:cubicBezTo>
                    <a:cubicBezTo>
                      <a:pt x="12" y="19"/>
                      <a:pt x="9" y="10"/>
                      <a:pt x="13" y="7"/>
                    </a:cubicBezTo>
                    <a:cubicBezTo>
                      <a:pt x="10" y="10"/>
                      <a:pt x="6" y="7"/>
                      <a:pt x="6" y="4"/>
                    </a:cubicBezTo>
                    <a:cubicBezTo>
                      <a:pt x="9" y="3"/>
                      <a:pt x="10" y="5"/>
                      <a:pt x="12" y="5"/>
                    </a:cubicBezTo>
                    <a:cubicBezTo>
                      <a:pt x="12" y="4"/>
                      <a:pt x="14" y="3"/>
                      <a:pt x="13" y="2"/>
                    </a:cubicBezTo>
                    <a:cubicBezTo>
                      <a:pt x="10" y="3"/>
                      <a:pt x="5" y="2"/>
                      <a:pt x="3" y="0"/>
                    </a:cubicBezTo>
                    <a:cubicBezTo>
                      <a:pt x="0" y="6"/>
                      <a:pt x="10" y="10"/>
                      <a:pt x="10"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7" name="Freeform 884">
                <a:extLst>
                  <a:ext uri="{FF2B5EF4-FFF2-40B4-BE49-F238E27FC236}">
                    <a16:creationId xmlns:a16="http://schemas.microsoft.com/office/drawing/2014/main" xmlns="" id="{A016FA09-3607-49B5-8831-D2C64502AE43}"/>
                  </a:ext>
                </a:extLst>
              </p:cNvPr>
              <p:cNvSpPr/>
              <p:nvPr/>
            </p:nvSpPr>
            <p:spPr>
              <a:xfrm>
                <a:off x="3678" y="2582"/>
                <a:ext cx="1" cy="3"/>
              </a:xfrm>
              <a:custGeom>
                <a:avLst/>
                <a:gdLst/>
                <a:ahLst/>
                <a:cxnLst>
                  <a:cxn ang="0">
                    <a:pos x="0" y="2"/>
                  </a:cxn>
                  <a:cxn ang="0">
                    <a:pos x="1" y="3"/>
                  </a:cxn>
                  <a:cxn ang="0">
                    <a:pos x="1" y="0"/>
                  </a:cxn>
                  <a:cxn ang="0">
                    <a:pos x="0" y="2"/>
                  </a:cxn>
                </a:cxnLst>
                <a:rect l="0" t="0" r="0" b="0"/>
                <a:pathLst>
                  <a:path w="1" h="3">
                    <a:moveTo>
                      <a:pt x="0" y="2"/>
                    </a:moveTo>
                    <a:lnTo>
                      <a:pt x="1" y="3"/>
                    </a:lnTo>
                    <a:lnTo>
                      <a:pt x="1"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8" name="Freeform 885">
                <a:extLst>
                  <a:ext uri="{FF2B5EF4-FFF2-40B4-BE49-F238E27FC236}">
                    <a16:creationId xmlns:a16="http://schemas.microsoft.com/office/drawing/2014/main" xmlns="" id="{FF02866B-61C7-48F4-A1C9-FEFA81DEF252}"/>
                  </a:ext>
                </a:extLst>
              </p:cNvPr>
              <p:cNvSpPr/>
              <p:nvPr/>
            </p:nvSpPr>
            <p:spPr>
              <a:xfrm>
                <a:off x="3751" y="3244"/>
                <a:ext cx="4" cy="3"/>
              </a:xfrm>
              <a:custGeom>
                <a:avLst/>
                <a:gdLst/>
                <a:ahLst/>
                <a:cxnLst>
                  <a:cxn ang="0">
                    <a:pos x="2" y="3"/>
                  </a:cxn>
                  <a:cxn ang="0">
                    <a:pos x="4" y="1"/>
                  </a:cxn>
                  <a:cxn ang="0">
                    <a:pos x="0" y="0"/>
                  </a:cxn>
                  <a:cxn ang="0">
                    <a:pos x="2" y="3"/>
                  </a:cxn>
                </a:cxnLst>
                <a:rect l="0" t="0" r="0" b="0"/>
                <a:pathLst>
                  <a:path w="4" h="3">
                    <a:moveTo>
                      <a:pt x="2" y="3"/>
                    </a:moveTo>
                    <a:lnTo>
                      <a:pt x="4" y="1"/>
                    </a:lnTo>
                    <a:lnTo>
                      <a:pt x="0" y="0"/>
                    </a:lnTo>
                    <a:lnTo>
                      <a:pt x="2"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09" name="Freeform 886">
                <a:extLst>
                  <a:ext uri="{FF2B5EF4-FFF2-40B4-BE49-F238E27FC236}">
                    <a16:creationId xmlns:a16="http://schemas.microsoft.com/office/drawing/2014/main" xmlns="" id="{27F28D9E-79C8-4539-A5F6-BD8BC2E3939C}"/>
                  </a:ext>
                </a:extLst>
              </p:cNvPr>
              <p:cNvSpPr/>
              <p:nvPr/>
            </p:nvSpPr>
            <p:spPr>
              <a:xfrm>
                <a:off x="3750" y="3234"/>
                <a:ext cx="14" cy="10"/>
              </a:xfrm>
              <a:custGeom>
                <a:avLst/>
                <a:gdLst/>
                <a:ahLst/>
                <a:cxnLst>
                  <a:cxn ang="0">
                    <a:pos x="14" y="2"/>
                  </a:cxn>
                  <a:cxn ang="0">
                    <a:pos x="12" y="0"/>
                  </a:cxn>
                  <a:cxn ang="0">
                    <a:pos x="0" y="5"/>
                  </a:cxn>
                  <a:cxn ang="0">
                    <a:pos x="7" y="9"/>
                  </a:cxn>
                  <a:cxn ang="0">
                    <a:pos x="5" y="4"/>
                  </a:cxn>
                  <a:cxn ang="0">
                    <a:pos x="10" y="8"/>
                  </a:cxn>
                  <a:cxn ang="0">
                    <a:pos x="9" y="2"/>
                  </a:cxn>
                  <a:cxn ang="0">
                    <a:pos x="14" y="2"/>
                  </a:cxn>
                </a:cxnLst>
                <a:rect l="0" t="0" r="0" b="0"/>
                <a:pathLst>
                  <a:path w="16" h="11">
                    <a:moveTo>
                      <a:pt x="16" y="3"/>
                    </a:moveTo>
                    <a:cubicBezTo>
                      <a:pt x="14" y="0"/>
                      <a:pt x="14" y="0"/>
                      <a:pt x="14" y="0"/>
                    </a:cubicBezTo>
                    <a:cubicBezTo>
                      <a:pt x="4" y="2"/>
                      <a:pt x="7" y="0"/>
                      <a:pt x="0" y="6"/>
                    </a:cubicBezTo>
                    <a:cubicBezTo>
                      <a:pt x="1" y="7"/>
                      <a:pt x="5" y="11"/>
                      <a:pt x="9" y="10"/>
                    </a:cubicBezTo>
                    <a:cubicBezTo>
                      <a:pt x="9" y="9"/>
                      <a:pt x="5" y="7"/>
                      <a:pt x="6" y="5"/>
                    </a:cubicBezTo>
                    <a:cubicBezTo>
                      <a:pt x="9" y="6"/>
                      <a:pt x="8" y="8"/>
                      <a:pt x="12" y="9"/>
                    </a:cubicBezTo>
                    <a:cubicBezTo>
                      <a:pt x="15" y="5"/>
                      <a:pt x="10" y="7"/>
                      <a:pt x="11" y="3"/>
                    </a:cubicBezTo>
                    <a:lnTo>
                      <a:pt x="16"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0" name="Freeform 887">
                <a:extLst>
                  <a:ext uri="{FF2B5EF4-FFF2-40B4-BE49-F238E27FC236}">
                    <a16:creationId xmlns:a16="http://schemas.microsoft.com/office/drawing/2014/main" xmlns="" id="{14CC0E50-7752-4A1D-BEE3-EAAE0B7ACE2B}"/>
                  </a:ext>
                </a:extLst>
              </p:cNvPr>
              <p:cNvSpPr/>
              <p:nvPr/>
            </p:nvSpPr>
            <p:spPr>
              <a:xfrm>
                <a:off x="3755" y="3233"/>
                <a:ext cx="4" cy="1"/>
              </a:xfrm>
              <a:custGeom>
                <a:avLst/>
                <a:gdLst/>
                <a:ahLst/>
                <a:cxnLst>
                  <a:cxn ang="0">
                    <a:pos x="0" y="1"/>
                  </a:cxn>
                  <a:cxn ang="0">
                    <a:pos x="4" y="1"/>
                  </a:cxn>
                  <a:cxn ang="0">
                    <a:pos x="0" y="1"/>
                  </a:cxn>
                </a:cxnLst>
                <a:rect l="0" t="0" r="0" b="0"/>
                <a:pathLst>
                  <a:path w="5" h="2">
                    <a:moveTo>
                      <a:pt x="0" y="2"/>
                    </a:moveTo>
                    <a:cubicBezTo>
                      <a:pt x="5" y="2"/>
                      <a:pt x="5" y="2"/>
                      <a:pt x="5" y="2"/>
                    </a:cubicBezTo>
                    <a:cubicBezTo>
                      <a:pt x="3" y="2"/>
                      <a:pt x="1" y="0"/>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1" name="Freeform 888">
                <a:extLst>
                  <a:ext uri="{FF2B5EF4-FFF2-40B4-BE49-F238E27FC236}">
                    <a16:creationId xmlns:a16="http://schemas.microsoft.com/office/drawing/2014/main" xmlns="" id="{2FB30CD0-D408-4742-AE7E-DF78C0C3B8C9}"/>
                  </a:ext>
                </a:extLst>
              </p:cNvPr>
              <p:cNvSpPr/>
              <p:nvPr/>
            </p:nvSpPr>
            <p:spPr>
              <a:xfrm>
                <a:off x="3751" y="3230"/>
                <a:ext cx="6" cy="3"/>
              </a:xfrm>
              <a:custGeom>
                <a:avLst/>
                <a:gdLst/>
                <a:ahLst/>
                <a:cxnLst>
                  <a:cxn ang="0">
                    <a:pos x="2" y="3"/>
                  </a:cxn>
                  <a:cxn ang="0">
                    <a:pos x="6" y="2"/>
                  </a:cxn>
                  <a:cxn ang="0">
                    <a:pos x="0" y="0"/>
                  </a:cxn>
                  <a:cxn ang="0">
                    <a:pos x="2" y="3"/>
                  </a:cxn>
                </a:cxnLst>
                <a:rect l="0" t="0" r="0" b="0"/>
                <a:pathLst>
                  <a:path w="7" h="3">
                    <a:moveTo>
                      <a:pt x="3" y="3"/>
                    </a:moveTo>
                    <a:cubicBezTo>
                      <a:pt x="3" y="0"/>
                      <a:pt x="7" y="2"/>
                      <a:pt x="7" y="2"/>
                    </a:cubicBezTo>
                    <a:cubicBezTo>
                      <a:pt x="0" y="0"/>
                      <a:pt x="0" y="0"/>
                      <a:pt x="0" y="0"/>
                    </a:cubicBezTo>
                    <a:lnTo>
                      <a:pt x="3"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2" name="Freeform 889">
                <a:extLst>
                  <a:ext uri="{FF2B5EF4-FFF2-40B4-BE49-F238E27FC236}">
                    <a16:creationId xmlns:a16="http://schemas.microsoft.com/office/drawing/2014/main" xmlns="" id="{EEA5E471-B9F3-4537-B742-D146D369682E}"/>
                  </a:ext>
                </a:extLst>
              </p:cNvPr>
              <p:cNvSpPr/>
              <p:nvPr/>
            </p:nvSpPr>
            <p:spPr>
              <a:xfrm>
                <a:off x="3752" y="3224"/>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3" name="Freeform 890">
                <a:extLst>
                  <a:ext uri="{FF2B5EF4-FFF2-40B4-BE49-F238E27FC236}">
                    <a16:creationId xmlns:a16="http://schemas.microsoft.com/office/drawing/2014/main" xmlns="" id="{F1C3CB18-599C-4290-96DC-8E0706EA1D3D}"/>
                  </a:ext>
                </a:extLst>
              </p:cNvPr>
              <p:cNvSpPr/>
              <p:nvPr/>
            </p:nvSpPr>
            <p:spPr>
              <a:xfrm>
                <a:off x="3750" y="3221"/>
                <a:ext cx="12" cy="7"/>
              </a:xfrm>
              <a:custGeom>
                <a:avLst/>
                <a:gdLst/>
                <a:ahLst/>
                <a:cxnLst>
                  <a:cxn ang="0">
                    <a:pos x="2" y="0"/>
                  </a:cxn>
                  <a:cxn ang="0">
                    <a:pos x="2" y="3"/>
                  </a:cxn>
                  <a:cxn ang="0">
                    <a:pos x="3" y="2"/>
                  </a:cxn>
                  <a:cxn ang="0">
                    <a:pos x="8" y="3"/>
                  </a:cxn>
                  <a:cxn ang="0">
                    <a:pos x="8" y="7"/>
                  </a:cxn>
                  <a:cxn ang="0">
                    <a:pos x="12" y="4"/>
                  </a:cxn>
                  <a:cxn ang="0">
                    <a:pos x="2" y="0"/>
                  </a:cxn>
                </a:cxnLst>
                <a:rect l="0" t="0" r="0" b="0"/>
                <a:pathLst>
                  <a:path w="13" h="9">
                    <a:moveTo>
                      <a:pt x="3" y="0"/>
                    </a:moveTo>
                    <a:cubicBezTo>
                      <a:pt x="0" y="1"/>
                      <a:pt x="2" y="2"/>
                      <a:pt x="3" y="4"/>
                    </a:cubicBezTo>
                    <a:cubicBezTo>
                      <a:pt x="4" y="3"/>
                      <a:pt x="4" y="3"/>
                      <a:pt x="4" y="3"/>
                    </a:cubicBezTo>
                    <a:cubicBezTo>
                      <a:pt x="5" y="2"/>
                      <a:pt x="10" y="3"/>
                      <a:pt x="9" y="5"/>
                    </a:cubicBezTo>
                    <a:cubicBezTo>
                      <a:pt x="10" y="7"/>
                      <a:pt x="6" y="7"/>
                      <a:pt x="9" y="9"/>
                    </a:cubicBezTo>
                    <a:cubicBezTo>
                      <a:pt x="13" y="6"/>
                      <a:pt x="13" y="6"/>
                      <a:pt x="13" y="6"/>
                    </a:cubicBezTo>
                    <a:cubicBezTo>
                      <a:pt x="12" y="3"/>
                      <a:pt x="5" y="1"/>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4" name="Freeform 891">
                <a:extLst>
                  <a:ext uri="{FF2B5EF4-FFF2-40B4-BE49-F238E27FC236}">
                    <a16:creationId xmlns:a16="http://schemas.microsoft.com/office/drawing/2014/main" xmlns="" id="{4CE493C5-8C52-4362-AF51-18ECC26191AB}"/>
                  </a:ext>
                </a:extLst>
              </p:cNvPr>
              <p:cNvSpPr/>
              <p:nvPr/>
            </p:nvSpPr>
            <p:spPr>
              <a:xfrm>
                <a:off x="3754" y="3225"/>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0"/>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5" name="Freeform 892">
                <a:extLst>
                  <a:ext uri="{FF2B5EF4-FFF2-40B4-BE49-F238E27FC236}">
                    <a16:creationId xmlns:a16="http://schemas.microsoft.com/office/drawing/2014/main" xmlns="" id="{EFAD3771-D7FA-4885-82FE-CDB430D33463}"/>
                  </a:ext>
                </a:extLst>
              </p:cNvPr>
              <p:cNvSpPr/>
              <p:nvPr/>
            </p:nvSpPr>
            <p:spPr>
              <a:xfrm>
                <a:off x="3754" y="3228"/>
                <a:ext cx="2" cy="1"/>
              </a:xfrm>
              <a:custGeom>
                <a:avLst/>
                <a:gdLst/>
                <a:ahLst/>
                <a:cxnLst>
                  <a:cxn ang="0">
                    <a:pos x="0" y="0"/>
                  </a:cxn>
                  <a:cxn ang="0">
                    <a:pos x="1" y="1"/>
                  </a:cxn>
                  <a:cxn ang="0">
                    <a:pos x="2" y="1"/>
                  </a:cxn>
                  <a:cxn ang="0">
                    <a:pos x="0" y="0"/>
                  </a:cxn>
                </a:cxnLst>
                <a:rect l="0" t="0" r="0" b="0"/>
                <a:pathLst>
                  <a:path w="2" h="1">
                    <a:moveTo>
                      <a:pt x="0" y="0"/>
                    </a:moveTo>
                    <a:lnTo>
                      <a:pt x="1" y="1"/>
                    </a:lnTo>
                    <a:lnTo>
                      <a:pt x="2"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6" name="Freeform 893">
                <a:extLst>
                  <a:ext uri="{FF2B5EF4-FFF2-40B4-BE49-F238E27FC236}">
                    <a16:creationId xmlns:a16="http://schemas.microsoft.com/office/drawing/2014/main" xmlns="" id="{2146FDDC-9A02-48B3-891F-F73040D78C8C}"/>
                  </a:ext>
                </a:extLst>
              </p:cNvPr>
              <p:cNvSpPr/>
              <p:nvPr/>
            </p:nvSpPr>
            <p:spPr>
              <a:xfrm>
                <a:off x="3752" y="3211"/>
                <a:ext cx="11" cy="8"/>
              </a:xfrm>
              <a:custGeom>
                <a:avLst/>
                <a:gdLst/>
                <a:ahLst/>
                <a:cxnLst>
                  <a:cxn ang="0">
                    <a:pos x="0" y="3"/>
                  </a:cxn>
                  <a:cxn ang="0">
                    <a:pos x="4" y="8"/>
                  </a:cxn>
                  <a:cxn ang="0">
                    <a:pos x="11" y="3"/>
                  </a:cxn>
                  <a:cxn ang="0">
                    <a:pos x="9" y="0"/>
                  </a:cxn>
                  <a:cxn ang="0">
                    <a:pos x="0" y="3"/>
                  </a:cxn>
                </a:cxnLst>
                <a:rect l="0" t="0" r="0" b="0"/>
                <a:pathLst>
                  <a:path w="12" h="9">
                    <a:moveTo>
                      <a:pt x="0" y="4"/>
                    </a:moveTo>
                    <a:cubicBezTo>
                      <a:pt x="6" y="4"/>
                      <a:pt x="0" y="9"/>
                      <a:pt x="5" y="9"/>
                    </a:cubicBezTo>
                    <a:cubicBezTo>
                      <a:pt x="4" y="6"/>
                      <a:pt x="9" y="4"/>
                      <a:pt x="12" y="4"/>
                    </a:cubicBezTo>
                    <a:cubicBezTo>
                      <a:pt x="10" y="1"/>
                      <a:pt x="10" y="1"/>
                      <a:pt x="10" y="1"/>
                    </a:cubicBezTo>
                    <a:cubicBezTo>
                      <a:pt x="8" y="0"/>
                      <a:pt x="3" y="2"/>
                      <a:pt x="0"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7" name="Freeform 894">
                <a:extLst>
                  <a:ext uri="{FF2B5EF4-FFF2-40B4-BE49-F238E27FC236}">
                    <a16:creationId xmlns:a16="http://schemas.microsoft.com/office/drawing/2014/main" xmlns="" id="{750561E3-404E-4E5C-92AC-1DC662B94FD0}"/>
                  </a:ext>
                </a:extLst>
              </p:cNvPr>
              <p:cNvSpPr/>
              <p:nvPr/>
            </p:nvSpPr>
            <p:spPr>
              <a:xfrm>
                <a:off x="3765" y="3208"/>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8" name="Freeform 895">
                <a:extLst>
                  <a:ext uri="{FF2B5EF4-FFF2-40B4-BE49-F238E27FC236}">
                    <a16:creationId xmlns:a16="http://schemas.microsoft.com/office/drawing/2014/main" xmlns="" id="{FF0C19F1-E888-4157-B515-A0E1C6206A30}"/>
                  </a:ext>
                </a:extLst>
              </p:cNvPr>
              <p:cNvSpPr/>
              <p:nvPr/>
            </p:nvSpPr>
            <p:spPr>
              <a:xfrm>
                <a:off x="3755" y="3195"/>
                <a:ext cx="14" cy="15"/>
              </a:xfrm>
              <a:custGeom>
                <a:avLst/>
                <a:gdLst/>
                <a:ahLst/>
                <a:cxnLst>
                  <a:cxn ang="0">
                    <a:pos x="0" y="0"/>
                  </a:cxn>
                  <a:cxn ang="0">
                    <a:pos x="6" y="5"/>
                  </a:cxn>
                  <a:cxn ang="0">
                    <a:pos x="2" y="4"/>
                  </a:cxn>
                  <a:cxn ang="0">
                    <a:pos x="4" y="9"/>
                  </a:cxn>
                  <a:cxn ang="0">
                    <a:pos x="0" y="6"/>
                  </a:cxn>
                  <a:cxn ang="0">
                    <a:pos x="4" y="12"/>
                  </a:cxn>
                  <a:cxn ang="0">
                    <a:pos x="1" y="15"/>
                  </a:cxn>
                  <a:cxn ang="0">
                    <a:pos x="6" y="14"/>
                  </a:cxn>
                  <a:cxn ang="0">
                    <a:pos x="6" y="10"/>
                  </a:cxn>
                  <a:cxn ang="0">
                    <a:pos x="9" y="12"/>
                  </a:cxn>
                  <a:cxn ang="0">
                    <a:pos x="12" y="4"/>
                  </a:cxn>
                  <a:cxn ang="0">
                    <a:pos x="0" y="0"/>
                  </a:cxn>
                </a:cxnLst>
                <a:rect l="0" t="0" r="0" b="0"/>
                <a:pathLst>
                  <a:path w="17" h="18">
                    <a:moveTo>
                      <a:pt x="1" y="0"/>
                    </a:moveTo>
                    <a:cubicBezTo>
                      <a:pt x="8" y="7"/>
                      <a:pt x="8" y="7"/>
                      <a:pt x="8" y="7"/>
                    </a:cubicBezTo>
                    <a:cubicBezTo>
                      <a:pt x="6" y="6"/>
                      <a:pt x="4" y="7"/>
                      <a:pt x="3" y="5"/>
                    </a:cubicBezTo>
                    <a:cubicBezTo>
                      <a:pt x="2" y="8"/>
                      <a:pt x="6" y="9"/>
                      <a:pt x="6" y="11"/>
                    </a:cubicBezTo>
                    <a:cubicBezTo>
                      <a:pt x="0" y="13"/>
                      <a:pt x="5" y="7"/>
                      <a:pt x="0" y="8"/>
                    </a:cubicBezTo>
                    <a:cubicBezTo>
                      <a:pt x="0" y="10"/>
                      <a:pt x="0" y="13"/>
                      <a:pt x="6" y="15"/>
                    </a:cubicBezTo>
                    <a:cubicBezTo>
                      <a:pt x="2" y="18"/>
                      <a:pt x="2" y="18"/>
                      <a:pt x="2" y="18"/>
                    </a:cubicBezTo>
                    <a:cubicBezTo>
                      <a:pt x="8" y="17"/>
                      <a:pt x="8" y="17"/>
                      <a:pt x="8" y="17"/>
                    </a:cubicBezTo>
                    <a:cubicBezTo>
                      <a:pt x="10" y="15"/>
                      <a:pt x="3" y="14"/>
                      <a:pt x="8" y="13"/>
                    </a:cubicBezTo>
                    <a:cubicBezTo>
                      <a:pt x="10" y="13"/>
                      <a:pt x="11" y="14"/>
                      <a:pt x="12" y="15"/>
                    </a:cubicBezTo>
                    <a:cubicBezTo>
                      <a:pt x="10" y="13"/>
                      <a:pt x="17" y="9"/>
                      <a:pt x="15" y="5"/>
                    </a:cubicBezTo>
                    <a:cubicBezTo>
                      <a:pt x="15" y="1"/>
                      <a:pt x="4" y="2"/>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19" name="Freeform 896">
                <a:extLst>
                  <a:ext uri="{FF2B5EF4-FFF2-40B4-BE49-F238E27FC236}">
                    <a16:creationId xmlns:a16="http://schemas.microsoft.com/office/drawing/2014/main" xmlns="" id="{7A91DB01-D79B-42D5-B97B-FB596AAE1FDC}"/>
                  </a:ext>
                </a:extLst>
              </p:cNvPr>
              <p:cNvSpPr/>
              <p:nvPr/>
            </p:nvSpPr>
            <p:spPr>
              <a:xfrm>
                <a:off x="3761" y="3194"/>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0" name="Freeform 897">
                <a:extLst>
                  <a:ext uri="{FF2B5EF4-FFF2-40B4-BE49-F238E27FC236}">
                    <a16:creationId xmlns:a16="http://schemas.microsoft.com/office/drawing/2014/main" xmlns="" id="{1D207E6A-0BCF-481A-B6AB-50B1D6D96BF8}"/>
                  </a:ext>
                </a:extLst>
              </p:cNvPr>
              <p:cNvSpPr/>
              <p:nvPr/>
            </p:nvSpPr>
            <p:spPr>
              <a:xfrm>
                <a:off x="3754" y="3178"/>
                <a:ext cx="15" cy="14"/>
              </a:xfrm>
              <a:custGeom>
                <a:avLst/>
                <a:gdLst/>
                <a:ahLst/>
                <a:cxnLst>
                  <a:cxn ang="0">
                    <a:pos x="0" y="8"/>
                  </a:cxn>
                  <a:cxn ang="0">
                    <a:pos x="4" y="12"/>
                  </a:cxn>
                  <a:cxn ang="0">
                    <a:pos x="1" y="13"/>
                  </a:cxn>
                  <a:cxn ang="0">
                    <a:pos x="5" y="14"/>
                  </a:cxn>
                  <a:cxn ang="0">
                    <a:pos x="3" y="7"/>
                  </a:cxn>
                  <a:cxn ang="0">
                    <a:pos x="10" y="6"/>
                  </a:cxn>
                  <a:cxn ang="0">
                    <a:pos x="9" y="9"/>
                  </a:cxn>
                  <a:cxn ang="0">
                    <a:pos x="8" y="0"/>
                  </a:cxn>
                  <a:cxn ang="0">
                    <a:pos x="6" y="2"/>
                  </a:cxn>
                  <a:cxn ang="0">
                    <a:pos x="5" y="0"/>
                  </a:cxn>
                  <a:cxn ang="0">
                    <a:pos x="0" y="8"/>
                  </a:cxn>
                </a:cxnLst>
                <a:rect l="0" t="0" r="0" b="0"/>
                <a:pathLst>
                  <a:path w="18" h="16">
                    <a:moveTo>
                      <a:pt x="1" y="10"/>
                    </a:moveTo>
                    <a:cubicBezTo>
                      <a:pt x="5" y="14"/>
                      <a:pt x="5" y="14"/>
                      <a:pt x="5" y="14"/>
                    </a:cubicBezTo>
                    <a:cubicBezTo>
                      <a:pt x="4" y="14"/>
                      <a:pt x="3" y="15"/>
                      <a:pt x="2" y="15"/>
                    </a:cubicBezTo>
                    <a:cubicBezTo>
                      <a:pt x="3" y="15"/>
                      <a:pt x="6" y="16"/>
                      <a:pt x="7" y="16"/>
                    </a:cubicBezTo>
                    <a:cubicBezTo>
                      <a:pt x="13" y="14"/>
                      <a:pt x="5" y="11"/>
                      <a:pt x="4" y="9"/>
                    </a:cubicBezTo>
                    <a:cubicBezTo>
                      <a:pt x="7" y="3"/>
                      <a:pt x="7" y="9"/>
                      <a:pt x="13" y="7"/>
                    </a:cubicBezTo>
                    <a:cubicBezTo>
                      <a:pt x="13" y="8"/>
                      <a:pt x="11" y="8"/>
                      <a:pt x="11" y="11"/>
                    </a:cubicBezTo>
                    <a:cubicBezTo>
                      <a:pt x="18" y="7"/>
                      <a:pt x="11" y="3"/>
                      <a:pt x="10" y="1"/>
                    </a:cubicBezTo>
                    <a:cubicBezTo>
                      <a:pt x="9" y="1"/>
                      <a:pt x="7" y="1"/>
                      <a:pt x="8" y="3"/>
                    </a:cubicBezTo>
                    <a:cubicBezTo>
                      <a:pt x="6" y="0"/>
                      <a:pt x="6" y="0"/>
                      <a:pt x="6" y="0"/>
                    </a:cubicBezTo>
                    <a:cubicBezTo>
                      <a:pt x="1" y="3"/>
                      <a:pt x="0" y="5"/>
                      <a:pt x="1"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1" name="Freeform 898">
                <a:extLst>
                  <a:ext uri="{FF2B5EF4-FFF2-40B4-BE49-F238E27FC236}">
                    <a16:creationId xmlns:a16="http://schemas.microsoft.com/office/drawing/2014/main" xmlns="" id="{54709A03-C691-49BE-A944-9917CB9AD3A1}"/>
                  </a:ext>
                </a:extLst>
              </p:cNvPr>
              <p:cNvSpPr/>
              <p:nvPr/>
            </p:nvSpPr>
            <p:spPr>
              <a:xfrm>
                <a:off x="3753" y="3191"/>
                <a:ext cx="3" cy="2"/>
              </a:xfrm>
              <a:custGeom>
                <a:avLst/>
                <a:gdLst/>
                <a:ahLst/>
                <a:cxnLst>
                  <a:cxn ang="0">
                    <a:pos x="2" y="2"/>
                  </a:cxn>
                  <a:cxn ang="0">
                    <a:pos x="3" y="0"/>
                  </a:cxn>
                  <a:cxn ang="0">
                    <a:pos x="2" y="2"/>
                  </a:cxn>
                </a:cxnLst>
                <a:rect l="0" t="0" r="0" b="0"/>
                <a:pathLst>
                  <a:path w="3" h="2">
                    <a:moveTo>
                      <a:pt x="2" y="2"/>
                    </a:moveTo>
                    <a:cubicBezTo>
                      <a:pt x="1" y="1"/>
                      <a:pt x="2" y="0"/>
                      <a:pt x="3" y="0"/>
                    </a:cubicBezTo>
                    <a:cubicBezTo>
                      <a:pt x="1" y="0"/>
                      <a:pt x="0" y="1"/>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2" name="Freeform 899">
                <a:extLst>
                  <a:ext uri="{FF2B5EF4-FFF2-40B4-BE49-F238E27FC236}">
                    <a16:creationId xmlns:a16="http://schemas.microsoft.com/office/drawing/2014/main" xmlns="" id="{D47E134E-32F4-499F-BE5E-3F6501BE81C1}"/>
                  </a:ext>
                </a:extLst>
              </p:cNvPr>
              <p:cNvSpPr/>
              <p:nvPr/>
            </p:nvSpPr>
            <p:spPr>
              <a:xfrm>
                <a:off x="3762" y="3178"/>
                <a:ext cx="1" cy="1"/>
              </a:xfrm>
              <a:custGeom>
                <a:avLst/>
                <a:gdLst/>
                <a:ahLst/>
                <a:cxnLst>
                  <a:cxn ang="0">
                    <a:pos x="1" y="0"/>
                  </a:cxn>
                  <a:cxn ang="0">
                    <a:pos x="1" y="1"/>
                  </a:cxn>
                  <a:cxn ang="0">
                    <a:pos x="1" y="0"/>
                  </a:cxn>
                </a:cxnLst>
                <a:rect l="0" t="0" r="0" b="0"/>
                <a:pathLst>
                  <a:path w="1" h="2">
                    <a:moveTo>
                      <a:pt x="1" y="0"/>
                    </a:moveTo>
                    <a:cubicBezTo>
                      <a:pt x="0" y="1"/>
                      <a:pt x="0" y="1"/>
                      <a:pt x="1" y="2"/>
                    </a:cubicBezTo>
                    <a:cubicBezTo>
                      <a:pt x="1" y="1"/>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3" name="Freeform 900">
                <a:extLst>
                  <a:ext uri="{FF2B5EF4-FFF2-40B4-BE49-F238E27FC236}">
                    <a16:creationId xmlns:a16="http://schemas.microsoft.com/office/drawing/2014/main" xmlns="" id="{DAAB46CA-7547-4FE1-AC0D-9F327D3F61C2}"/>
                  </a:ext>
                </a:extLst>
              </p:cNvPr>
              <p:cNvSpPr/>
              <p:nvPr/>
            </p:nvSpPr>
            <p:spPr>
              <a:xfrm>
                <a:off x="3754" y="3178"/>
                <a:ext cx="2" cy="2"/>
              </a:xfrm>
              <a:custGeom>
                <a:avLst/>
                <a:gdLst/>
                <a:ahLst/>
                <a:cxnLst>
                  <a:cxn ang="0">
                    <a:pos x="1" y="2"/>
                  </a:cxn>
                  <a:cxn ang="0">
                    <a:pos x="2" y="0"/>
                  </a:cxn>
                  <a:cxn ang="0">
                    <a:pos x="0" y="0"/>
                  </a:cxn>
                  <a:cxn ang="0">
                    <a:pos x="1" y="2"/>
                  </a:cxn>
                </a:cxnLst>
                <a:rect l="0" t="0" r="0" b="0"/>
                <a:pathLst>
                  <a:path w="3" h="3">
                    <a:moveTo>
                      <a:pt x="2" y="3"/>
                    </a:moveTo>
                    <a:cubicBezTo>
                      <a:pt x="3" y="0"/>
                      <a:pt x="3" y="0"/>
                      <a:pt x="3" y="0"/>
                    </a:cubicBezTo>
                    <a:cubicBezTo>
                      <a:pt x="0" y="1"/>
                      <a:pt x="0" y="1"/>
                      <a:pt x="0" y="1"/>
                    </a:cubicBezTo>
                    <a:cubicBezTo>
                      <a:pt x="1" y="1"/>
                      <a:pt x="1" y="3"/>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4" name="Freeform 901">
                <a:extLst>
                  <a:ext uri="{FF2B5EF4-FFF2-40B4-BE49-F238E27FC236}">
                    <a16:creationId xmlns:a16="http://schemas.microsoft.com/office/drawing/2014/main" xmlns="" id="{6A5DA834-3FC8-43C6-B954-E76F5AB98D5F}"/>
                  </a:ext>
                </a:extLst>
              </p:cNvPr>
              <p:cNvSpPr/>
              <p:nvPr/>
            </p:nvSpPr>
            <p:spPr>
              <a:xfrm>
                <a:off x="3750" y="3088"/>
                <a:ext cx="18" cy="89"/>
              </a:xfrm>
              <a:custGeom>
                <a:avLst/>
                <a:gdLst/>
                <a:ahLst/>
                <a:cxnLst>
                  <a:cxn ang="0">
                    <a:pos x="16" y="0"/>
                  </a:cxn>
                  <a:cxn ang="0">
                    <a:pos x="13" y="3"/>
                  </a:cxn>
                  <a:cxn ang="0">
                    <a:pos x="9" y="0"/>
                  </a:cxn>
                  <a:cxn ang="0">
                    <a:pos x="3" y="0"/>
                  </a:cxn>
                  <a:cxn ang="0">
                    <a:pos x="5" y="6"/>
                  </a:cxn>
                  <a:cxn ang="0">
                    <a:pos x="2" y="6"/>
                  </a:cxn>
                  <a:cxn ang="0">
                    <a:pos x="3" y="19"/>
                  </a:cxn>
                  <a:cxn ang="0">
                    <a:pos x="5" y="29"/>
                  </a:cxn>
                  <a:cxn ang="0">
                    <a:pos x="2" y="67"/>
                  </a:cxn>
                  <a:cxn ang="0">
                    <a:pos x="8" y="69"/>
                  </a:cxn>
                  <a:cxn ang="0">
                    <a:pos x="4" y="71"/>
                  </a:cxn>
                  <a:cxn ang="0">
                    <a:pos x="4" y="69"/>
                  </a:cxn>
                  <a:cxn ang="0">
                    <a:pos x="3" y="80"/>
                  </a:cxn>
                  <a:cxn ang="0">
                    <a:pos x="10" y="80"/>
                  </a:cxn>
                  <a:cxn ang="0">
                    <a:pos x="3" y="84"/>
                  </a:cxn>
                  <a:cxn ang="0">
                    <a:pos x="8" y="88"/>
                  </a:cxn>
                  <a:cxn ang="0">
                    <a:pos x="12" y="84"/>
                  </a:cxn>
                  <a:cxn ang="0">
                    <a:pos x="15" y="87"/>
                  </a:cxn>
                  <a:cxn ang="0">
                    <a:pos x="7" y="63"/>
                  </a:cxn>
                  <a:cxn ang="0">
                    <a:pos x="10" y="63"/>
                  </a:cxn>
                  <a:cxn ang="0">
                    <a:pos x="14" y="50"/>
                  </a:cxn>
                  <a:cxn ang="0">
                    <a:pos x="8" y="44"/>
                  </a:cxn>
                  <a:cxn ang="0">
                    <a:pos x="10" y="40"/>
                  </a:cxn>
                  <a:cxn ang="0">
                    <a:pos x="8" y="40"/>
                  </a:cxn>
                  <a:cxn ang="0">
                    <a:pos x="11" y="36"/>
                  </a:cxn>
                  <a:cxn ang="0">
                    <a:pos x="5" y="35"/>
                  </a:cxn>
                  <a:cxn ang="0">
                    <a:pos x="15" y="26"/>
                  </a:cxn>
                  <a:cxn ang="0">
                    <a:pos x="11" y="27"/>
                  </a:cxn>
                  <a:cxn ang="0">
                    <a:pos x="8" y="25"/>
                  </a:cxn>
                  <a:cxn ang="0">
                    <a:pos x="14" y="24"/>
                  </a:cxn>
                  <a:cxn ang="0">
                    <a:pos x="10" y="17"/>
                  </a:cxn>
                  <a:cxn ang="0">
                    <a:pos x="7" y="18"/>
                  </a:cxn>
                  <a:cxn ang="0">
                    <a:pos x="9" y="8"/>
                  </a:cxn>
                  <a:cxn ang="0">
                    <a:pos x="15" y="13"/>
                  </a:cxn>
                  <a:cxn ang="0">
                    <a:pos x="18" y="10"/>
                  </a:cxn>
                  <a:cxn ang="0">
                    <a:pos x="10" y="4"/>
                  </a:cxn>
                  <a:cxn ang="0">
                    <a:pos x="16" y="0"/>
                  </a:cxn>
                </a:cxnLst>
                <a:rect l="0" t="0" r="0" b="0"/>
                <a:pathLst>
                  <a:path w="20" h="103">
                    <a:moveTo>
                      <a:pt x="18" y="1"/>
                    </a:moveTo>
                    <a:cubicBezTo>
                      <a:pt x="16" y="1"/>
                      <a:pt x="14" y="2"/>
                      <a:pt x="15" y="4"/>
                    </a:cubicBezTo>
                    <a:cubicBezTo>
                      <a:pt x="12" y="4"/>
                      <a:pt x="12" y="1"/>
                      <a:pt x="11" y="0"/>
                    </a:cubicBezTo>
                    <a:cubicBezTo>
                      <a:pt x="8" y="3"/>
                      <a:pt x="7" y="0"/>
                      <a:pt x="4" y="0"/>
                    </a:cubicBezTo>
                    <a:cubicBezTo>
                      <a:pt x="3" y="3"/>
                      <a:pt x="7" y="5"/>
                      <a:pt x="6" y="8"/>
                    </a:cubicBezTo>
                    <a:cubicBezTo>
                      <a:pt x="3" y="8"/>
                      <a:pt x="3" y="8"/>
                      <a:pt x="3" y="8"/>
                    </a:cubicBezTo>
                    <a:cubicBezTo>
                      <a:pt x="5" y="13"/>
                      <a:pt x="7" y="20"/>
                      <a:pt x="4" y="23"/>
                    </a:cubicBezTo>
                    <a:cubicBezTo>
                      <a:pt x="3" y="27"/>
                      <a:pt x="5" y="30"/>
                      <a:pt x="6" y="34"/>
                    </a:cubicBezTo>
                    <a:cubicBezTo>
                      <a:pt x="4" y="48"/>
                      <a:pt x="7" y="63"/>
                      <a:pt x="3" y="78"/>
                    </a:cubicBezTo>
                    <a:cubicBezTo>
                      <a:pt x="9" y="80"/>
                      <a:pt x="9" y="80"/>
                      <a:pt x="9" y="80"/>
                    </a:cubicBezTo>
                    <a:cubicBezTo>
                      <a:pt x="6" y="80"/>
                      <a:pt x="10" y="83"/>
                      <a:pt x="5" y="83"/>
                    </a:cubicBezTo>
                    <a:cubicBezTo>
                      <a:pt x="6" y="82"/>
                      <a:pt x="6" y="81"/>
                      <a:pt x="5" y="80"/>
                    </a:cubicBezTo>
                    <a:cubicBezTo>
                      <a:pt x="0" y="83"/>
                      <a:pt x="6" y="89"/>
                      <a:pt x="4" y="93"/>
                    </a:cubicBezTo>
                    <a:cubicBezTo>
                      <a:pt x="5" y="92"/>
                      <a:pt x="11" y="92"/>
                      <a:pt x="12" y="93"/>
                    </a:cubicBezTo>
                    <a:cubicBezTo>
                      <a:pt x="4" y="92"/>
                      <a:pt x="12" y="97"/>
                      <a:pt x="4" y="98"/>
                    </a:cubicBezTo>
                    <a:cubicBezTo>
                      <a:pt x="2" y="102"/>
                      <a:pt x="10" y="98"/>
                      <a:pt x="9" y="102"/>
                    </a:cubicBezTo>
                    <a:cubicBezTo>
                      <a:pt x="13" y="103"/>
                      <a:pt x="11" y="99"/>
                      <a:pt x="14" y="98"/>
                    </a:cubicBezTo>
                    <a:cubicBezTo>
                      <a:pt x="17" y="99"/>
                      <a:pt x="12" y="101"/>
                      <a:pt x="17" y="101"/>
                    </a:cubicBezTo>
                    <a:cubicBezTo>
                      <a:pt x="19" y="95"/>
                      <a:pt x="10" y="83"/>
                      <a:pt x="8" y="73"/>
                    </a:cubicBezTo>
                    <a:cubicBezTo>
                      <a:pt x="12" y="74"/>
                      <a:pt x="12" y="74"/>
                      <a:pt x="12" y="74"/>
                    </a:cubicBezTo>
                    <a:cubicBezTo>
                      <a:pt x="9" y="69"/>
                      <a:pt x="9" y="61"/>
                      <a:pt x="16" y="58"/>
                    </a:cubicBezTo>
                    <a:cubicBezTo>
                      <a:pt x="12" y="58"/>
                      <a:pt x="18" y="50"/>
                      <a:pt x="9" y="51"/>
                    </a:cubicBezTo>
                    <a:cubicBezTo>
                      <a:pt x="11" y="50"/>
                      <a:pt x="11" y="49"/>
                      <a:pt x="12" y="47"/>
                    </a:cubicBezTo>
                    <a:cubicBezTo>
                      <a:pt x="9" y="47"/>
                      <a:pt x="9" y="47"/>
                      <a:pt x="9" y="47"/>
                    </a:cubicBezTo>
                    <a:cubicBezTo>
                      <a:pt x="9" y="44"/>
                      <a:pt x="14" y="45"/>
                      <a:pt x="13" y="42"/>
                    </a:cubicBezTo>
                    <a:cubicBezTo>
                      <a:pt x="10" y="44"/>
                      <a:pt x="9" y="42"/>
                      <a:pt x="6" y="41"/>
                    </a:cubicBezTo>
                    <a:cubicBezTo>
                      <a:pt x="10" y="37"/>
                      <a:pt x="14" y="34"/>
                      <a:pt x="17" y="31"/>
                    </a:cubicBezTo>
                    <a:cubicBezTo>
                      <a:pt x="16" y="31"/>
                      <a:pt x="14" y="31"/>
                      <a:pt x="13" y="32"/>
                    </a:cubicBezTo>
                    <a:cubicBezTo>
                      <a:pt x="14" y="30"/>
                      <a:pt x="11" y="30"/>
                      <a:pt x="9" y="30"/>
                    </a:cubicBezTo>
                    <a:cubicBezTo>
                      <a:pt x="9" y="28"/>
                      <a:pt x="14" y="28"/>
                      <a:pt x="16" y="28"/>
                    </a:cubicBezTo>
                    <a:cubicBezTo>
                      <a:pt x="18" y="25"/>
                      <a:pt x="9" y="23"/>
                      <a:pt x="12" y="20"/>
                    </a:cubicBezTo>
                    <a:cubicBezTo>
                      <a:pt x="8" y="21"/>
                      <a:pt x="8" y="21"/>
                      <a:pt x="8" y="21"/>
                    </a:cubicBezTo>
                    <a:cubicBezTo>
                      <a:pt x="8" y="17"/>
                      <a:pt x="12" y="14"/>
                      <a:pt x="11" y="10"/>
                    </a:cubicBezTo>
                    <a:cubicBezTo>
                      <a:pt x="16" y="8"/>
                      <a:pt x="15" y="14"/>
                      <a:pt x="17" y="16"/>
                    </a:cubicBezTo>
                    <a:cubicBezTo>
                      <a:pt x="18" y="15"/>
                      <a:pt x="19" y="13"/>
                      <a:pt x="20" y="12"/>
                    </a:cubicBezTo>
                    <a:cubicBezTo>
                      <a:pt x="18" y="11"/>
                      <a:pt x="14" y="8"/>
                      <a:pt x="12" y="5"/>
                    </a:cubicBezTo>
                    <a:cubicBezTo>
                      <a:pt x="18" y="8"/>
                      <a:pt x="18" y="2"/>
                      <a:pt x="18"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5" name="Freeform 902">
                <a:extLst>
                  <a:ext uri="{FF2B5EF4-FFF2-40B4-BE49-F238E27FC236}">
                    <a16:creationId xmlns:a16="http://schemas.microsoft.com/office/drawing/2014/main" xmlns="" id="{8296796C-4ECE-48F6-965D-99B337284882}"/>
                  </a:ext>
                </a:extLst>
              </p:cNvPr>
              <p:cNvSpPr/>
              <p:nvPr/>
            </p:nvSpPr>
            <p:spPr>
              <a:xfrm>
                <a:off x="3768" y="3098"/>
                <a:ext cx="1" cy="2"/>
              </a:xfrm>
              <a:custGeom>
                <a:avLst/>
                <a:gdLst/>
                <a:ahLst/>
                <a:cxnLst>
                  <a:cxn ang="0">
                    <a:pos x="0" y="0"/>
                  </a:cxn>
                  <a:cxn ang="0">
                    <a:pos x="1" y="2"/>
                  </a:cxn>
                  <a:cxn ang="0">
                    <a:pos x="1" y="0"/>
                  </a:cxn>
                  <a:cxn ang="0">
                    <a:pos x="0" y="0"/>
                  </a:cxn>
                </a:cxnLst>
                <a:rect l="0" t="0" r="0" b="0"/>
                <a:pathLst>
                  <a:path w="2" h="2">
                    <a:moveTo>
                      <a:pt x="0" y="0"/>
                    </a:moveTo>
                    <a:cubicBezTo>
                      <a:pt x="2" y="2"/>
                      <a:pt x="2" y="2"/>
                      <a:pt x="2" y="2"/>
                    </a:cubicBezTo>
                    <a:cubicBezTo>
                      <a:pt x="2" y="1"/>
                      <a:pt x="2" y="1"/>
                      <a:pt x="2"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6" name="Freeform 903">
                <a:extLst>
                  <a:ext uri="{FF2B5EF4-FFF2-40B4-BE49-F238E27FC236}">
                    <a16:creationId xmlns:a16="http://schemas.microsoft.com/office/drawing/2014/main" xmlns="" id="{EE943581-4B8F-4EC4-B5C8-03D5ABC4A7D8}"/>
                  </a:ext>
                </a:extLst>
              </p:cNvPr>
              <p:cNvSpPr/>
              <p:nvPr/>
            </p:nvSpPr>
            <p:spPr>
              <a:xfrm>
                <a:off x="3766" y="3088"/>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0" y="0"/>
                      <a:pt x="0"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7" name="Freeform 904">
                <a:extLst>
                  <a:ext uri="{FF2B5EF4-FFF2-40B4-BE49-F238E27FC236}">
                    <a16:creationId xmlns:a16="http://schemas.microsoft.com/office/drawing/2014/main" xmlns="" id="{FECF5175-112B-417F-A379-CCC4CAB9521D}"/>
                  </a:ext>
                </a:extLst>
              </p:cNvPr>
              <p:cNvSpPr/>
              <p:nvPr/>
            </p:nvSpPr>
            <p:spPr>
              <a:xfrm>
                <a:off x="3754" y="3108"/>
                <a:ext cx="1" cy="1"/>
              </a:xfrm>
              <a:custGeom>
                <a:avLst/>
                <a:gdLst/>
                <a:ahLst/>
                <a:cxnLst>
                  <a:cxn ang="0">
                    <a:pos x="0" y="1"/>
                  </a:cxn>
                  <a:cxn ang="0">
                    <a:pos x="0" y="0"/>
                  </a:cxn>
                  <a:cxn ang="0">
                    <a:pos x="1" y="0"/>
                  </a:cxn>
                  <a:cxn ang="0">
                    <a:pos x="0" y="1"/>
                  </a:cxn>
                </a:cxnLst>
                <a:rect l="0" t="0" r="0" b="0"/>
                <a:pathLst>
                  <a:path w="1" h="1">
                    <a:moveTo>
                      <a:pt x="0" y="1"/>
                    </a:moveTo>
                    <a:lnTo>
                      <a:pt x="0" y="0"/>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8" name="Freeform 905">
                <a:extLst>
                  <a:ext uri="{FF2B5EF4-FFF2-40B4-BE49-F238E27FC236}">
                    <a16:creationId xmlns:a16="http://schemas.microsoft.com/office/drawing/2014/main" xmlns="" id="{C22D496A-BE10-4360-AADE-81817903CCEB}"/>
                  </a:ext>
                </a:extLst>
              </p:cNvPr>
              <p:cNvSpPr/>
              <p:nvPr/>
            </p:nvSpPr>
            <p:spPr>
              <a:xfrm>
                <a:off x="3765" y="3112"/>
                <a:ext cx="4" cy="3"/>
              </a:xfrm>
              <a:custGeom>
                <a:avLst/>
                <a:gdLst/>
                <a:ahLst/>
                <a:cxnLst>
                  <a:cxn ang="0">
                    <a:pos x="4" y="0"/>
                  </a:cxn>
                  <a:cxn ang="0">
                    <a:pos x="0" y="3"/>
                  </a:cxn>
                  <a:cxn ang="0">
                    <a:pos x="4" y="0"/>
                  </a:cxn>
                </a:cxnLst>
                <a:rect l="0" t="0" r="0" b="0"/>
                <a:pathLst>
                  <a:path w="4" h="3">
                    <a:moveTo>
                      <a:pt x="4" y="0"/>
                    </a:moveTo>
                    <a:cubicBezTo>
                      <a:pt x="0" y="3"/>
                      <a:pt x="0" y="3"/>
                      <a:pt x="0" y="3"/>
                    </a:cubicBezTo>
                    <a:cubicBezTo>
                      <a:pt x="2" y="2"/>
                      <a:pt x="3" y="2"/>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29" name="Freeform 906">
                <a:extLst>
                  <a:ext uri="{FF2B5EF4-FFF2-40B4-BE49-F238E27FC236}">
                    <a16:creationId xmlns:a16="http://schemas.microsoft.com/office/drawing/2014/main" xmlns="" id="{A6CA018A-31CC-4772-8501-EF8468794231}"/>
                  </a:ext>
                </a:extLst>
              </p:cNvPr>
              <p:cNvSpPr/>
              <p:nvPr/>
            </p:nvSpPr>
            <p:spPr>
              <a:xfrm>
                <a:off x="3764" y="3132"/>
                <a:ext cx="3" cy="2"/>
              </a:xfrm>
              <a:custGeom>
                <a:avLst/>
                <a:gdLst/>
                <a:ahLst/>
                <a:cxnLst>
                  <a:cxn ang="0">
                    <a:pos x="0" y="1"/>
                  </a:cxn>
                  <a:cxn ang="0">
                    <a:pos x="3" y="2"/>
                  </a:cxn>
                  <a:cxn ang="0">
                    <a:pos x="0" y="1"/>
                  </a:cxn>
                </a:cxnLst>
                <a:rect l="0" t="0" r="0" b="0"/>
                <a:pathLst>
                  <a:path w="3" h="2">
                    <a:moveTo>
                      <a:pt x="0" y="1"/>
                    </a:moveTo>
                    <a:cubicBezTo>
                      <a:pt x="1" y="2"/>
                      <a:pt x="2" y="2"/>
                      <a:pt x="3" y="2"/>
                    </a:cubicBezTo>
                    <a:cubicBezTo>
                      <a:pt x="3" y="1"/>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0" name="Freeform 907">
                <a:extLst>
                  <a:ext uri="{FF2B5EF4-FFF2-40B4-BE49-F238E27FC236}">
                    <a16:creationId xmlns:a16="http://schemas.microsoft.com/office/drawing/2014/main" xmlns="" id="{C7912A0B-3B91-420E-AA0B-129FE3B202E6}"/>
                  </a:ext>
                </a:extLst>
              </p:cNvPr>
              <p:cNvSpPr/>
              <p:nvPr/>
            </p:nvSpPr>
            <p:spPr>
              <a:xfrm>
                <a:off x="3767" y="3091"/>
                <a:ext cx="2" cy="4"/>
              </a:xfrm>
              <a:custGeom>
                <a:avLst/>
                <a:gdLst/>
                <a:ahLst/>
                <a:cxnLst>
                  <a:cxn ang="0">
                    <a:pos x="2" y="4"/>
                  </a:cxn>
                  <a:cxn ang="0">
                    <a:pos x="1" y="1"/>
                  </a:cxn>
                  <a:cxn ang="0">
                    <a:pos x="0" y="0"/>
                  </a:cxn>
                  <a:cxn ang="0">
                    <a:pos x="2" y="4"/>
                  </a:cxn>
                </a:cxnLst>
                <a:rect l="0" t="0" r="0" b="0"/>
                <a:pathLst>
                  <a:path w="2" h="4">
                    <a:moveTo>
                      <a:pt x="2" y="4"/>
                    </a:moveTo>
                    <a:lnTo>
                      <a:pt x="1" y="1"/>
                    </a:lnTo>
                    <a:lnTo>
                      <a:pt x="0" y="0"/>
                    </a:lnTo>
                    <a:lnTo>
                      <a:pt x="2"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1" name="Freeform 908">
                <a:extLst>
                  <a:ext uri="{FF2B5EF4-FFF2-40B4-BE49-F238E27FC236}">
                    <a16:creationId xmlns:a16="http://schemas.microsoft.com/office/drawing/2014/main" xmlns="" id="{E4147AF7-FB30-41AA-B960-3D28407A30E7}"/>
                  </a:ext>
                </a:extLst>
              </p:cNvPr>
              <p:cNvSpPr/>
              <p:nvPr/>
            </p:nvSpPr>
            <p:spPr>
              <a:xfrm>
                <a:off x="3750" y="3037"/>
                <a:ext cx="20" cy="48"/>
              </a:xfrm>
              <a:custGeom>
                <a:avLst/>
                <a:gdLst/>
                <a:ahLst/>
                <a:cxnLst>
                  <a:cxn ang="0">
                    <a:pos x="4" y="2"/>
                  </a:cxn>
                  <a:cxn ang="0">
                    <a:pos x="1" y="11"/>
                  </a:cxn>
                  <a:cxn ang="0">
                    <a:pos x="10" y="17"/>
                  </a:cxn>
                  <a:cxn ang="0">
                    <a:pos x="2" y="16"/>
                  </a:cxn>
                  <a:cxn ang="0">
                    <a:pos x="7" y="32"/>
                  </a:cxn>
                  <a:cxn ang="0">
                    <a:pos x="4" y="32"/>
                  </a:cxn>
                  <a:cxn ang="0">
                    <a:pos x="12" y="39"/>
                  </a:cxn>
                  <a:cxn ang="0">
                    <a:pos x="3" y="39"/>
                  </a:cxn>
                  <a:cxn ang="0">
                    <a:pos x="2" y="38"/>
                  </a:cxn>
                  <a:cxn ang="0">
                    <a:pos x="5" y="47"/>
                  </a:cxn>
                  <a:cxn ang="0">
                    <a:pos x="10" y="48"/>
                  </a:cxn>
                  <a:cxn ang="0">
                    <a:pos x="15" y="48"/>
                  </a:cxn>
                  <a:cxn ang="0">
                    <a:pos x="11" y="42"/>
                  </a:cxn>
                  <a:cxn ang="0">
                    <a:pos x="15" y="42"/>
                  </a:cxn>
                  <a:cxn ang="0">
                    <a:pos x="13" y="39"/>
                  </a:cxn>
                  <a:cxn ang="0">
                    <a:pos x="15" y="39"/>
                  </a:cxn>
                  <a:cxn ang="0">
                    <a:pos x="13" y="35"/>
                  </a:cxn>
                  <a:cxn ang="0">
                    <a:pos x="14" y="35"/>
                  </a:cxn>
                  <a:cxn ang="0">
                    <a:pos x="10" y="32"/>
                  </a:cxn>
                  <a:cxn ang="0">
                    <a:pos x="15" y="30"/>
                  </a:cxn>
                  <a:cxn ang="0">
                    <a:pos x="11" y="30"/>
                  </a:cxn>
                  <a:cxn ang="0">
                    <a:pos x="16" y="20"/>
                  </a:cxn>
                  <a:cxn ang="0">
                    <a:pos x="13" y="19"/>
                  </a:cxn>
                  <a:cxn ang="0">
                    <a:pos x="15" y="24"/>
                  </a:cxn>
                  <a:cxn ang="0">
                    <a:pos x="8" y="24"/>
                  </a:cxn>
                  <a:cxn ang="0">
                    <a:pos x="15" y="18"/>
                  </a:cxn>
                  <a:cxn ang="0">
                    <a:pos x="13" y="10"/>
                  </a:cxn>
                  <a:cxn ang="0">
                    <a:pos x="15" y="10"/>
                  </a:cxn>
                  <a:cxn ang="0">
                    <a:pos x="11" y="5"/>
                  </a:cxn>
                  <a:cxn ang="0">
                    <a:pos x="10" y="6"/>
                  </a:cxn>
                  <a:cxn ang="0">
                    <a:pos x="8" y="4"/>
                  </a:cxn>
                  <a:cxn ang="0">
                    <a:pos x="10" y="4"/>
                  </a:cxn>
                  <a:cxn ang="0">
                    <a:pos x="5" y="0"/>
                  </a:cxn>
                  <a:cxn ang="0">
                    <a:pos x="8" y="5"/>
                  </a:cxn>
                  <a:cxn ang="0">
                    <a:pos x="4" y="2"/>
                  </a:cxn>
                </a:cxnLst>
                <a:rect l="0" t="0" r="0" b="0"/>
                <a:pathLst>
                  <a:path w="24" h="56">
                    <a:moveTo>
                      <a:pt x="5" y="3"/>
                    </a:moveTo>
                    <a:cubicBezTo>
                      <a:pt x="0" y="6"/>
                      <a:pt x="3" y="10"/>
                      <a:pt x="2" y="13"/>
                    </a:cubicBezTo>
                    <a:cubicBezTo>
                      <a:pt x="4" y="20"/>
                      <a:pt x="12" y="14"/>
                      <a:pt x="12" y="20"/>
                    </a:cubicBezTo>
                    <a:cubicBezTo>
                      <a:pt x="3" y="19"/>
                      <a:pt x="3" y="19"/>
                      <a:pt x="3" y="19"/>
                    </a:cubicBezTo>
                    <a:cubicBezTo>
                      <a:pt x="4" y="25"/>
                      <a:pt x="1" y="33"/>
                      <a:pt x="9" y="38"/>
                    </a:cubicBezTo>
                    <a:cubicBezTo>
                      <a:pt x="8" y="39"/>
                      <a:pt x="7" y="40"/>
                      <a:pt x="5" y="38"/>
                    </a:cubicBezTo>
                    <a:cubicBezTo>
                      <a:pt x="6" y="42"/>
                      <a:pt x="19" y="41"/>
                      <a:pt x="15" y="46"/>
                    </a:cubicBezTo>
                    <a:cubicBezTo>
                      <a:pt x="10" y="41"/>
                      <a:pt x="10" y="47"/>
                      <a:pt x="4" y="46"/>
                    </a:cubicBezTo>
                    <a:cubicBezTo>
                      <a:pt x="3" y="45"/>
                      <a:pt x="3" y="45"/>
                      <a:pt x="3" y="45"/>
                    </a:cubicBezTo>
                    <a:cubicBezTo>
                      <a:pt x="4" y="48"/>
                      <a:pt x="7" y="53"/>
                      <a:pt x="6" y="55"/>
                    </a:cubicBezTo>
                    <a:cubicBezTo>
                      <a:pt x="9" y="55"/>
                      <a:pt x="12" y="53"/>
                      <a:pt x="13" y="56"/>
                    </a:cubicBezTo>
                    <a:cubicBezTo>
                      <a:pt x="13" y="55"/>
                      <a:pt x="16" y="56"/>
                      <a:pt x="18" y="56"/>
                    </a:cubicBezTo>
                    <a:cubicBezTo>
                      <a:pt x="16" y="53"/>
                      <a:pt x="17" y="51"/>
                      <a:pt x="14" y="49"/>
                    </a:cubicBezTo>
                    <a:cubicBezTo>
                      <a:pt x="17" y="48"/>
                      <a:pt x="15" y="50"/>
                      <a:pt x="18" y="49"/>
                    </a:cubicBezTo>
                    <a:cubicBezTo>
                      <a:pt x="16" y="46"/>
                      <a:pt x="16" y="46"/>
                      <a:pt x="16" y="46"/>
                    </a:cubicBezTo>
                    <a:cubicBezTo>
                      <a:pt x="16" y="45"/>
                      <a:pt x="19" y="48"/>
                      <a:pt x="19" y="46"/>
                    </a:cubicBezTo>
                    <a:cubicBezTo>
                      <a:pt x="18" y="45"/>
                      <a:pt x="16" y="43"/>
                      <a:pt x="16" y="41"/>
                    </a:cubicBezTo>
                    <a:cubicBezTo>
                      <a:pt x="17" y="41"/>
                      <a:pt x="17" y="41"/>
                      <a:pt x="17" y="41"/>
                    </a:cubicBezTo>
                    <a:cubicBezTo>
                      <a:pt x="16" y="40"/>
                      <a:pt x="18" y="37"/>
                      <a:pt x="13" y="38"/>
                    </a:cubicBezTo>
                    <a:cubicBezTo>
                      <a:pt x="18" y="36"/>
                      <a:pt x="18" y="36"/>
                      <a:pt x="18" y="36"/>
                    </a:cubicBezTo>
                    <a:cubicBezTo>
                      <a:pt x="14" y="36"/>
                      <a:pt x="14" y="36"/>
                      <a:pt x="14" y="36"/>
                    </a:cubicBezTo>
                    <a:cubicBezTo>
                      <a:pt x="16" y="32"/>
                      <a:pt x="24" y="30"/>
                      <a:pt x="20" y="24"/>
                    </a:cubicBezTo>
                    <a:cubicBezTo>
                      <a:pt x="19" y="26"/>
                      <a:pt x="17" y="24"/>
                      <a:pt x="16" y="23"/>
                    </a:cubicBezTo>
                    <a:cubicBezTo>
                      <a:pt x="14" y="26"/>
                      <a:pt x="19" y="27"/>
                      <a:pt x="19" y="29"/>
                    </a:cubicBezTo>
                    <a:cubicBezTo>
                      <a:pt x="16" y="29"/>
                      <a:pt x="12" y="25"/>
                      <a:pt x="10" y="28"/>
                    </a:cubicBezTo>
                    <a:cubicBezTo>
                      <a:pt x="14" y="25"/>
                      <a:pt x="9" y="22"/>
                      <a:pt x="18" y="21"/>
                    </a:cubicBezTo>
                    <a:cubicBezTo>
                      <a:pt x="18" y="17"/>
                      <a:pt x="14" y="16"/>
                      <a:pt x="16"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6" y="1"/>
                      <a:pt x="9" y="4"/>
                      <a:pt x="10" y="6"/>
                    </a:cubicBezTo>
                    <a:cubicBezTo>
                      <a:pt x="8" y="5"/>
                      <a:pt x="4" y="5"/>
                      <a:pt x="5"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2" name="Freeform 909">
                <a:extLst>
                  <a:ext uri="{FF2B5EF4-FFF2-40B4-BE49-F238E27FC236}">
                    <a16:creationId xmlns:a16="http://schemas.microsoft.com/office/drawing/2014/main" xmlns="" id="{AC5DFE24-606E-485C-BE0E-F32EEB2B7E75}"/>
                  </a:ext>
                </a:extLst>
              </p:cNvPr>
              <p:cNvSpPr/>
              <p:nvPr/>
            </p:nvSpPr>
            <p:spPr>
              <a:xfrm>
                <a:off x="3764" y="3072"/>
                <a:ext cx="2" cy="2"/>
              </a:xfrm>
              <a:custGeom>
                <a:avLst/>
                <a:gdLst/>
                <a:ahLst/>
                <a:cxnLst>
                  <a:cxn ang="0">
                    <a:pos x="2" y="2"/>
                  </a:cxn>
                  <a:cxn ang="0">
                    <a:pos x="0" y="0"/>
                  </a:cxn>
                  <a:cxn ang="0">
                    <a:pos x="2" y="2"/>
                  </a:cxn>
                </a:cxnLst>
                <a:rect l="0" t="0" r="0" b="0"/>
                <a:pathLst>
                  <a:path w="2" h="2">
                    <a:moveTo>
                      <a:pt x="2" y="2"/>
                    </a:moveTo>
                    <a:cubicBezTo>
                      <a:pt x="0" y="0"/>
                      <a:pt x="0" y="0"/>
                      <a:pt x="0" y="0"/>
                    </a:cubicBezTo>
                    <a:cubicBezTo>
                      <a:pt x="1" y="1"/>
                      <a:pt x="1" y="1"/>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3" name="Freeform 910">
                <a:extLst>
                  <a:ext uri="{FF2B5EF4-FFF2-40B4-BE49-F238E27FC236}">
                    <a16:creationId xmlns:a16="http://schemas.microsoft.com/office/drawing/2014/main" xmlns="" id="{2C8EA7D1-A4CC-497E-A7F9-F2532483EE1C}"/>
                  </a:ext>
                </a:extLst>
              </p:cNvPr>
              <p:cNvSpPr/>
              <p:nvPr/>
            </p:nvSpPr>
            <p:spPr>
              <a:xfrm>
                <a:off x="3748" y="2997"/>
                <a:ext cx="24" cy="38"/>
              </a:xfrm>
              <a:custGeom>
                <a:avLst/>
                <a:gdLst/>
                <a:ahLst/>
                <a:cxnLst>
                  <a:cxn ang="0">
                    <a:pos x="12" y="27"/>
                  </a:cxn>
                  <a:cxn ang="0">
                    <a:pos x="17" y="26"/>
                  </a:cxn>
                  <a:cxn ang="0">
                    <a:pos x="7" y="26"/>
                  </a:cxn>
                  <a:cxn ang="0">
                    <a:pos x="6" y="22"/>
                  </a:cxn>
                  <a:cxn ang="0">
                    <a:pos x="14" y="22"/>
                  </a:cxn>
                  <a:cxn ang="0">
                    <a:pos x="15" y="19"/>
                  </a:cxn>
                  <a:cxn ang="0">
                    <a:pos x="10" y="19"/>
                  </a:cxn>
                  <a:cxn ang="0">
                    <a:pos x="7" y="13"/>
                  </a:cxn>
                  <a:cxn ang="0">
                    <a:pos x="9" y="16"/>
                  </a:cxn>
                  <a:cxn ang="0">
                    <a:pos x="15" y="13"/>
                  </a:cxn>
                  <a:cxn ang="0">
                    <a:pos x="1" y="2"/>
                  </a:cxn>
                  <a:cxn ang="0">
                    <a:pos x="2" y="6"/>
                  </a:cxn>
                  <a:cxn ang="0">
                    <a:pos x="8" y="6"/>
                  </a:cxn>
                  <a:cxn ang="0">
                    <a:pos x="6" y="9"/>
                  </a:cxn>
                  <a:cxn ang="0">
                    <a:pos x="3" y="7"/>
                  </a:cxn>
                  <a:cxn ang="0">
                    <a:pos x="3" y="32"/>
                  </a:cxn>
                  <a:cxn ang="0">
                    <a:pos x="3" y="29"/>
                  </a:cxn>
                  <a:cxn ang="0">
                    <a:pos x="7" y="32"/>
                  </a:cxn>
                  <a:cxn ang="0">
                    <a:pos x="12" y="31"/>
                  </a:cxn>
                  <a:cxn ang="0">
                    <a:pos x="11" y="32"/>
                  </a:cxn>
                  <a:cxn ang="0">
                    <a:pos x="17" y="32"/>
                  </a:cxn>
                  <a:cxn ang="0">
                    <a:pos x="19" y="38"/>
                  </a:cxn>
                  <a:cxn ang="0">
                    <a:pos x="19" y="29"/>
                  </a:cxn>
                  <a:cxn ang="0">
                    <a:pos x="12" y="27"/>
                  </a:cxn>
                </a:cxnLst>
                <a:rect l="0" t="0" r="0" b="0"/>
                <a:pathLst>
                  <a:path w="28" h="44">
                    <a:moveTo>
                      <a:pt x="14" y="32"/>
                    </a:moveTo>
                    <a:cubicBezTo>
                      <a:pt x="15" y="30"/>
                      <a:pt x="18" y="33"/>
                      <a:pt x="20" y="31"/>
                    </a:cubicBezTo>
                    <a:cubicBezTo>
                      <a:pt x="17" y="28"/>
                      <a:pt x="14" y="34"/>
                      <a:pt x="9" y="31"/>
                    </a:cubicBezTo>
                    <a:cubicBezTo>
                      <a:pt x="12" y="30"/>
                      <a:pt x="8" y="27"/>
                      <a:pt x="8" y="26"/>
                    </a:cubicBezTo>
                    <a:cubicBezTo>
                      <a:pt x="10" y="27"/>
                      <a:pt x="16" y="27"/>
                      <a:pt x="17" y="26"/>
                    </a:cubicBezTo>
                    <a:cubicBezTo>
                      <a:pt x="15" y="25"/>
                      <a:pt x="18" y="23"/>
                      <a:pt x="18" y="22"/>
                    </a:cubicBezTo>
                    <a:cubicBezTo>
                      <a:pt x="15" y="26"/>
                      <a:pt x="16" y="18"/>
                      <a:pt x="12" y="22"/>
                    </a:cubicBezTo>
                    <a:cubicBezTo>
                      <a:pt x="9" y="22"/>
                      <a:pt x="7" y="18"/>
                      <a:pt x="9" y="16"/>
                    </a:cubicBezTo>
                    <a:cubicBezTo>
                      <a:pt x="12" y="17"/>
                      <a:pt x="11" y="18"/>
                      <a:pt x="11" y="19"/>
                    </a:cubicBezTo>
                    <a:cubicBezTo>
                      <a:pt x="16" y="20"/>
                      <a:pt x="14" y="16"/>
                      <a:pt x="18" y="16"/>
                    </a:cubicBezTo>
                    <a:cubicBezTo>
                      <a:pt x="12" y="12"/>
                      <a:pt x="12" y="0"/>
                      <a:pt x="2" y="3"/>
                    </a:cubicBezTo>
                    <a:cubicBezTo>
                      <a:pt x="0" y="5"/>
                      <a:pt x="3" y="6"/>
                      <a:pt x="3" y="7"/>
                    </a:cubicBezTo>
                    <a:cubicBezTo>
                      <a:pt x="5" y="3"/>
                      <a:pt x="8" y="7"/>
                      <a:pt x="10" y="8"/>
                    </a:cubicBezTo>
                    <a:cubicBezTo>
                      <a:pt x="8" y="9"/>
                      <a:pt x="12" y="12"/>
                      <a:pt x="8" y="11"/>
                    </a:cubicBezTo>
                    <a:cubicBezTo>
                      <a:pt x="4" y="9"/>
                      <a:pt x="4" y="9"/>
                      <a:pt x="4" y="9"/>
                    </a:cubicBezTo>
                    <a:cubicBezTo>
                      <a:pt x="2" y="17"/>
                      <a:pt x="3" y="28"/>
                      <a:pt x="4" y="38"/>
                    </a:cubicBezTo>
                    <a:cubicBezTo>
                      <a:pt x="4" y="34"/>
                      <a:pt x="4" y="34"/>
                      <a:pt x="4" y="34"/>
                    </a:cubicBezTo>
                    <a:cubicBezTo>
                      <a:pt x="7" y="34"/>
                      <a:pt x="7" y="36"/>
                      <a:pt x="9" y="38"/>
                    </a:cubicBezTo>
                    <a:cubicBezTo>
                      <a:pt x="15" y="36"/>
                      <a:pt x="15" y="36"/>
                      <a:pt x="15" y="36"/>
                    </a:cubicBezTo>
                    <a:cubicBezTo>
                      <a:pt x="15" y="37"/>
                      <a:pt x="16" y="38"/>
                      <a:pt x="13" y="38"/>
                    </a:cubicBezTo>
                    <a:cubicBezTo>
                      <a:pt x="16" y="40"/>
                      <a:pt x="18" y="39"/>
                      <a:pt x="20" y="38"/>
                    </a:cubicBezTo>
                    <a:cubicBezTo>
                      <a:pt x="21" y="41"/>
                      <a:pt x="19" y="42"/>
                      <a:pt x="23" y="44"/>
                    </a:cubicBezTo>
                    <a:cubicBezTo>
                      <a:pt x="28" y="39"/>
                      <a:pt x="18" y="40"/>
                      <a:pt x="23" y="34"/>
                    </a:cubicBezTo>
                    <a:lnTo>
                      <a:pt x="14" y="3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4" name="Freeform 911">
                <a:extLst>
                  <a:ext uri="{FF2B5EF4-FFF2-40B4-BE49-F238E27FC236}">
                    <a16:creationId xmlns:a16="http://schemas.microsoft.com/office/drawing/2014/main" xmlns="" id="{8B237E30-ADE3-4AD8-B838-6C62BA1C04AE}"/>
                  </a:ext>
                </a:extLst>
              </p:cNvPr>
              <p:cNvSpPr/>
              <p:nvPr/>
            </p:nvSpPr>
            <p:spPr>
              <a:xfrm>
                <a:off x="3760" y="3034"/>
                <a:ext cx="3" cy="1"/>
              </a:xfrm>
              <a:custGeom>
                <a:avLst/>
                <a:gdLst/>
                <a:ahLst/>
                <a:cxnLst>
                  <a:cxn ang="0">
                    <a:pos x="3" y="1"/>
                  </a:cxn>
                  <a:cxn ang="0">
                    <a:pos x="0" y="0"/>
                  </a:cxn>
                  <a:cxn ang="0">
                    <a:pos x="2" y="1"/>
                  </a:cxn>
                  <a:cxn ang="0">
                    <a:pos x="3" y="1"/>
                  </a:cxn>
                </a:cxnLst>
                <a:rect l="0" t="0" r="0" b="0"/>
                <a:pathLst>
                  <a:path w="3" h="1">
                    <a:moveTo>
                      <a:pt x="3" y="1"/>
                    </a:moveTo>
                    <a:lnTo>
                      <a:pt x="0" y="0"/>
                    </a:lnTo>
                    <a:lnTo>
                      <a:pt x="2" y="1"/>
                    </a:lnTo>
                    <a:lnTo>
                      <a:pt x="3"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5" name="Freeform 912">
                <a:extLst>
                  <a:ext uri="{FF2B5EF4-FFF2-40B4-BE49-F238E27FC236}">
                    <a16:creationId xmlns:a16="http://schemas.microsoft.com/office/drawing/2014/main" xmlns="" id="{6D9EB8C5-EFE6-43E4-B741-AC2CE1C82975}"/>
                  </a:ext>
                </a:extLst>
              </p:cNvPr>
              <p:cNvSpPr/>
              <p:nvPr/>
            </p:nvSpPr>
            <p:spPr>
              <a:xfrm>
                <a:off x="3750" y="3032"/>
                <a:ext cx="5" cy="2"/>
              </a:xfrm>
              <a:custGeom>
                <a:avLst/>
                <a:gdLst/>
                <a:ahLst/>
                <a:cxnLst>
                  <a:cxn ang="0">
                    <a:pos x="0" y="1"/>
                  </a:cxn>
                  <a:cxn ang="0">
                    <a:pos x="4" y="2"/>
                  </a:cxn>
                  <a:cxn ang="0">
                    <a:pos x="0" y="1"/>
                  </a:cxn>
                </a:cxnLst>
                <a:rect l="0" t="0" r="0" b="0"/>
                <a:pathLst>
                  <a:path w="5" h="2">
                    <a:moveTo>
                      <a:pt x="0" y="1"/>
                    </a:moveTo>
                    <a:cubicBezTo>
                      <a:pt x="4" y="2"/>
                      <a:pt x="4" y="2"/>
                      <a:pt x="4" y="2"/>
                    </a:cubicBezTo>
                    <a:cubicBezTo>
                      <a:pt x="5" y="0"/>
                      <a:pt x="3"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6" name="Freeform 913">
                <a:extLst>
                  <a:ext uri="{FF2B5EF4-FFF2-40B4-BE49-F238E27FC236}">
                    <a16:creationId xmlns:a16="http://schemas.microsoft.com/office/drawing/2014/main" xmlns="" id="{20454443-3996-4D06-AA97-BE9B208C497E}"/>
                  </a:ext>
                </a:extLst>
              </p:cNvPr>
              <p:cNvSpPr/>
              <p:nvPr/>
            </p:nvSpPr>
            <p:spPr>
              <a:xfrm>
                <a:off x="3762" y="3006"/>
                <a:ext cx="1" cy="3"/>
              </a:xfrm>
              <a:custGeom>
                <a:avLst/>
                <a:gdLst/>
                <a:ahLst/>
                <a:cxnLst>
                  <a:cxn ang="0">
                    <a:pos x="1" y="3"/>
                  </a:cxn>
                  <a:cxn ang="0">
                    <a:pos x="0" y="0"/>
                  </a:cxn>
                  <a:cxn ang="0">
                    <a:pos x="0" y="2"/>
                  </a:cxn>
                  <a:cxn ang="0">
                    <a:pos x="1" y="3"/>
                  </a:cxn>
                </a:cxnLst>
                <a:rect l="0" t="0" r="0" b="0"/>
                <a:pathLst>
                  <a:path w="2" h="3">
                    <a:moveTo>
                      <a:pt x="2" y="3"/>
                    </a:moveTo>
                    <a:cubicBezTo>
                      <a:pt x="1" y="0"/>
                      <a:pt x="1" y="0"/>
                      <a:pt x="1" y="0"/>
                    </a:cubicBezTo>
                    <a:cubicBezTo>
                      <a:pt x="0" y="2"/>
                      <a:pt x="0" y="2"/>
                      <a:pt x="0" y="2"/>
                    </a:cubicBezTo>
                    <a:cubicBezTo>
                      <a:pt x="1" y="2"/>
                      <a:pt x="2" y="2"/>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7" name="Freeform 914">
                <a:extLst>
                  <a:ext uri="{FF2B5EF4-FFF2-40B4-BE49-F238E27FC236}">
                    <a16:creationId xmlns:a16="http://schemas.microsoft.com/office/drawing/2014/main" xmlns="" id="{A4C7F7D0-C60A-4DCC-B619-7D3757C45A26}"/>
                  </a:ext>
                </a:extLst>
              </p:cNvPr>
              <p:cNvSpPr/>
              <p:nvPr/>
            </p:nvSpPr>
            <p:spPr>
              <a:xfrm>
                <a:off x="3749" y="2990"/>
                <a:ext cx="11" cy="11"/>
              </a:xfrm>
              <a:custGeom>
                <a:avLst/>
                <a:gdLst/>
                <a:ahLst/>
                <a:cxnLst>
                  <a:cxn ang="0">
                    <a:pos x="0" y="0"/>
                  </a:cxn>
                  <a:cxn ang="0">
                    <a:pos x="0" y="9"/>
                  </a:cxn>
                  <a:cxn ang="0">
                    <a:pos x="10" y="9"/>
                  </a:cxn>
                  <a:cxn ang="0">
                    <a:pos x="4" y="5"/>
                  </a:cxn>
                  <a:cxn ang="0">
                    <a:pos x="4" y="0"/>
                  </a:cxn>
                  <a:cxn ang="0">
                    <a:pos x="0" y="0"/>
                  </a:cxn>
                </a:cxnLst>
                <a:rect l="0" t="0" r="0" b="0"/>
                <a:pathLst>
                  <a:path w="13" h="13">
                    <a:moveTo>
                      <a:pt x="0" y="0"/>
                    </a:moveTo>
                    <a:cubicBezTo>
                      <a:pt x="1" y="4"/>
                      <a:pt x="4" y="6"/>
                      <a:pt x="0" y="11"/>
                    </a:cubicBezTo>
                    <a:cubicBezTo>
                      <a:pt x="5" y="13"/>
                      <a:pt x="8" y="10"/>
                      <a:pt x="12" y="11"/>
                    </a:cubicBezTo>
                    <a:cubicBezTo>
                      <a:pt x="13" y="8"/>
                      <a:pt x="6" y="9"/>
                      <a:pt x="5" y="6"/>
                    </a:cubicBezTo>
                    <a:cubicBezTo>
                      <a:pt x="8" y="5"/>
                      <a:pt x="4" y="2"/>
                      <a:pt x="5" y="0"/>
                    </a:cubicBezTo>
                    <a:cubicBezTo>
                      <a:pt x="3" y="0"/>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8" name="Freeform 915">
                <a:extLst>
                  <a:ext uri="{FF2B5EF4-FFF2-40B4-BE49-F238E27FC236}">
                    <a16:creationId xmlns:a16="http://schemas.microsoft.com/office/drawing/2014/main" xmlns="" id="{30BADF51-3D3C-4337-B025-6E1F2D2ADDCE}"/>
                  </a:ext>
                </a:extLst>
              </p:cNvPr>
              <p:cNvSpPr/>
              <p:nvPr/>
            </p:nvSpPr>
            <p:spPr>
              <a:xfrm>
                <a:off x="3750" y="2901"/>
                <a:ext cx="19" cy="92"/>
              </a:xfrm>
              <a:custGeom>
                <a:avLst/>
                <a:gdLst/>
                <a:ahLst/>
                <a:cxnLst>
                  <a:cxn ang="0">
                    <a:pos x="11" y="75"/>
                  </a:cxn>
                  <a:cxn ang="0">
                    <a:pos x="9" y="70"/>
                  </a:cxn>
                  <a:cxn ang="0">
                    <a:pos x="12" y="73"/>
                  </a:cxn>
                  <a:cxn ang="0">
                    <a:pos x="14" y="69"/>
                  </a:cxn>
                  <a:cxn ang="0">
                    <a:pos x="12" y="69"/>
                  </a:cxn>
                  <a:cxn ang="0">
                    <a:pos x="11" y="61"/>
                  </a:cxn>
                  <a:cxn ang="0">
                    <a:pos x="6" y="59"/>
                  </a:cxn>
                  <a:cxn ang="0">
                    <a:pos x="13" y="54"/>
                  </a:cxn>
                  <a:cxn ang="0">
                    <a:pos x="4" y="55"/>
                  </a:cxn>
                  <a:cxn ang="0">
                    <a:pos x="7" y="45"/>
                  </a:cxn>
                  <a:cxn ang="0">
                    <a:pos x="8" y="48"/>
                  </a:cxn>
                  <a:cxn ang="0">
                    <a:pos x="8" y="42"/>
                  </a:cxn>
                  <a:cxn ang="0">
                    <a:pos x="12" y="42"/>
                  </a:cxn>
                  <a:cxn ang="0">
                    <a:pos x="12" y="35"/>
                  </a:cxn>
                  <a:cxn ang="0">
                    <a:pos x="14" y="36"/>
                  </a:cxn>
                  <a:cxn ang="0">
                    <a:pos x="11" y="21"/>
                  </a:cxn>
                  <a:cxn ang="0">
                    <a:pos x="13" y="19"/>
                  </a:cxn>
                  <a:cxn ang="0">
                    <a:pos x="5" y="20"/>
                  </a:cxn>
                  <a:cxn ang="0">
                    <a:pos x="6" y="14"/>
                  </a:cxn>
                  <a:cxn ang="0">
                    <a:pos x="11" y="16"/>
                  </a:cxn>
                  <a:cxn ang="0">
                    <a:pos x="8" y="12"/>
                  </a:cxn>
                  <a:cxn ang="0">
                    <a:pos x="13" y="10"/>
                  </a:cxn>
                  <a:cxn ang="0">
                    <a:pos x="6" y="4"/>
                  </a:cxn>
                  <a:cxn ang="0">
                    <a:pos x="7" y="0"/>
                  </a:cxn>
                  <a:cxn ang="0">
                    <a:pos x="0" y="3"/>
                  </a:cxn>
                  <a:cxn ang="0">
                    <a:pos x="1" y="24"/>
                  </a:cxn>
                  <a:cxn ang="0">
                    <a:pos x="6" y="29"/>
                  </a:cxn>
                  <a:cxn ang="0">
                    <a:pos x="0" y="30"/>
                  </a:cxn>
                  <a:cxn ang="0">
                    <a:pos x="6" y="30"/>
                  </a:cxn>
                  <a:cxn ang="0">
                    <a:pos x="1" y="33"/>
                  </a:cxn>
                  <a:cxn ang="0">
                    <a:pos x="6" y="35"/>
                  </a:cxn>
                  <a:cxn ang="0">
                    <a:pos x="0" y="36"/>
                  </a:cxn>
                  <a:cxn ang="0">
                    <a:pos x="2" y="69"/>
                  </a:cxn>
                  <a:cxn ang="0">
                    <a:pos x="6" y="68"/>
                  </a:cxn>
                  <a:cxn ang="0">
                    <a:pos x="6" y="81"/>
                  </a:cxn>
                  <a:cxn ang="0">
                    <a:pos x="9" y="83"/>
                  </a:cxn>
                  <a:cxn ang="0">
                    <a:pos x="0" y="82"/>
                  </a:cxn>
                  <a:cxn ang="0">
                    <a:pos x="2" y="86"/>
                  </a:cxn>
                  <a:cxn ang="0">
                    <a:pos x="4" y="84"/>
                  </a:cxn>
                  <a:cxn ang="0">
                    <a:pos x="2" y="88"/>
                  </a:cxn>
                  <a:cxn ang="0">
                    <a:pos x="12" y="85"/>
                  </a:cxn>
                  <a:cxn ang="0">
                    <a:pos x="16" y="75"/>
                  </a:cxn>
                  <a:cxn ang="0">
                    <a:pos x="11" y="75"/>
                  </a:cxn>
                </a:cxnLst>
                <a:rect l="0" t="0" r="0" b="0"/>
                <a:pathLst>
                  <a:path w="22" h="107">
                    <a:moveTo>
                      <a:pt x="13" y="88"/>
                    </a:moveTo>
                    <a:cubicBezTo>
                      <a:pt x="13" y="86"/>
                      <a:pt x="10" y="84"/>
                      <a:pt x="11" y="82"/>
                    </a:cubicBezTo>
                    <a:cubicBezTo>
                      <a:pt x="14" y="83"/>
                      <a:pt x="15" y="84"/>
                      <a:pt x="14" y="85"/>
                    </a:cubicBezTo>
                    <a:cubicBezTo>
                      <a:pt x="19" y="84"/>
                      <a:pt x="13" y="83"/>
                      <a:pt x="17" y="81"/>
                    </a:cubicBezTo>
                    <a:cubicBezTo>
                      <a:pt x="16" y="81"/>
                      <a:pt x="15" y="82"/>
                      <a:pt x="14" y="81"/>
                    </a:cubicBezTo>
                    <a:cubicBezTo>
                      <a:pt x="15" y="76"/>
                      <a:pt x="10" y="78"/>
                      <a:pt x="13" y="71"/>
                    </a:cubicBezTo>
                    <a:cubicBezTo>
                      <a:pt x="12" y="70"/>
                      <a:pt x="12" y="69"/>
                      <a:pt x="8" y="69"/>
                    </a:cubicBezTo>
                    <a:cubicBezTo>
                      <a:pt x="13" y="65"/>
                      <a:pt x="12" y="67"/>
                      <a:pt x="16" y="63"/>
                    </a:cubicBezTo>
                    <a:cubicBezTo>
                      <a:pt x="14" y="63"/>
                      <a:pt x="10" y="64"/>
                      <a:pt x="5" y="64"/>
                    </a:cubicBezTo>
                    <a:cubicBezTo>
                      <a:pt x="12" y="58"/>
                      <a:pt x="5" y="58"/>
                      <a:pt x="9" y="53"/>
                    </a:cubicBezTo>
                    <a:cubicBezTo>
                      <a:pt x="9" y="54"/>
                      <a:pt x="10" y="54"/>
                      <a:pt x="10" y="56"/>
                    </a:cubicBezTo>
                    <a:cubicBezTo>
                      <a:pt x="16" y="55"/>
                      <a:pt x="9" y="52"/>
                      <a:pt x="10" y="50"/>
                    </a:cubicBezTo>
                    <a:cubicBezTo>
                      <a:pt x="15" y="50"/>
                      <a:pt x="15" y="50"/>
                      <a:pt x="15" y="50"/>
                    </a:cubicBezTo>
                    <a:cubicBezTo>
                      <a:pt x="14" y="48"/>
                      <a:pt x="11" y="44"/>
                      <a:pt x="15" y="41"/>
                    </a:cubicBezTo>
                    <a:cubicBezTo>
                      <a:pt x="17" y="42"/>
                      <a:pt x="17" y="42"/>
                      <a:pt x="17" y="42"/>
                    </a:cubicBezTo>
                    <a:cubicBezTo>
                      <a:pt x="13" y="36"/>
                      <a:pt x="15" y="30"/>
                      <a:pt x="13" y="25"/>
                    </a:cubicBezTo>
                    <a:cubicBezTo>
                      <a:pt x="16" y="23"/>
                      <a:pt x="16" y="23"/>
                      <a:pt x="16" y="23"/>
                    </a:cubicBezTo>
                    <a:cubicBezTo>
                      <a:pt x="12" y="16"/>
                      <a:pt x="14" y="29"/>
                      <a:pt x="6" y="24"/>
                    </a:cubicBezTo>
                    <a:cubicBezTo>
                      <a:pt x="16" y="23"/>
                      <a:pt x="3" y="21"/>
                      <a:pt x="7" y="17"/>
                    </a:cubicBezTo>
                    <a:cubicBezTo>
                      <a:pt x="11" y="15"/>
                      <a:pt x="9" y="21"/>
                      <a:pt x="13" y="19"/>
                    </a:cubicBezTo>
                    <a:cubicBezTo>
                      <a:pt x="8" y="18"/>
                      <a:pt x="12" y="17"/>
                      <a:pt x="10" y="15"/>
                    </a:cubicBezTo>
                    <a:cubicBezTo>
                      <a:pt x="15" y="15"/>
                      <a:pt x="11" y="11"/>
                      <a:pt x="16" y="12"/>
                    </a:cubicBezTo>
                    <a:cubicBezTo>
                      <a:pt x="7" y="5"/>
                      <a:pt x="7" y="5"/>
                      <a:pt x="7" y="5"/>
                    </a:cubicBezTo>
                    <a:cubicBezTo>
                      <a:pt x="10" y="4"/>
                      <a:pt x="10" y="2"/>
                      <a:pt x="9" y="1"/>
                    </a:cubicBezTo>
                    <a:cubicBezTo>
                      <a:pt x="9" y="4"/>
                      <a:pt x="2" y="0"/>
                      <a:pt x="0" y="4"/>
                    </a:cubicBezTo>
                    <a:cubicBezTo>
                      <a:pt x="2" y="10"/>
                      <a:pt x="4" y="20"/>
                      <a:pt x="2" y="28"/>
                    </a:cubicBezTo>
                    <a:cubicBezTo>
                      <a:pt x="8" y="29"/>
                      <a:pt x="2" y="33"/>
                      <a:pt x="7" y="34"/>
                    </a:cubicBezTo>
                    <a:cubicBezTo>
                      <a:pt x="1" y="35"/>
                      <a:pt x="1" y="35"/>
                      <a:pt x="1" y="35"/>
                    </a:cubicBezTo>
                    <a:cubicBezTo>
                      <a:pt x="3" y="40"/>
                      <a:pt x="5" y="34"/>
                      <a:pt x="7" y="35"/>
                    </a:cubicBezTo>
                    <a:cubicBezTo>
                      <a:pt x="8" y="37"/>
                      <a:pt x="4" y="39"/>
                      <a:pt x="2" y="39"/>
                    </a:cubicBezTo>
                    <a:cubicBezTo>
                      <a:pt x="1" y="42"/>
                      <a:pt x="3" y="39"/>
                      <a:pt x="7" y="41"/>
                    </a:cubicBezTo>
                    <a:cubicBezTo>
                      <a:pt x="0" y="43"/>
                      <a:pt x="0" y="43"/>
                      <a:pt x="0" y="43"/>
                    </a:cubicBezTo>
                    <a:cubicBezTo>
                      <a:pt x="2" y="54"/>
                      <a:pt x="7" y="69"/>
                      <a:pt x="3" y="81"/>
                    </a:cubicBezTo>
                    <a:cubicBezTo>
                      <a:pt x="7" y="80"/>
                      <a:pt x="7" y="80"/>
                      <a:pt x="7" y="80"/>
                    </a:cubicBezTo>
                    <a:cubicBezTo>
                      <a:pt x="5" y="86"/>
                      <a:pt x="17" y="90"/>
                      <a:pt x="7" y="95"/>
                    </a:cubicBezTo>
                    <a:cubicBezTo>
                      <a:pt x="11" y="97"/>
                      <a:pt x="11" y="97"/>
                      <a:pt x="11" y="97"/>
                    </a:cubicBezTo>
                    <a:cubicBezTo>
                      <a:pt x="9" y="96"/>
                      <a:pt x="4" y="98"/>
                      <a:pt x="1" y="96"/>
                    </a:cubicBezTo>
                    <a:cubicBezTo>
                      <a:pt x="3" y="98"/>
                      <a:pt x="1" y="99"/>
                      <a:pt x="3" y="101"/>
                    </a:cubicBezTo>
                    <a:cubicBezTo>
                      <a:pt x="5" y="98"/>
                      <a:pt x="5" y="98"/>
                      <a:pt x="5" y="98"/>
                    </a:cubicBezTo>
                    <a:cubicBezTo>
                      <a:pt x="8" y="100"/>
                      <a:pt x="6" y="102"/>
                      <a:pt x="3" y="103"/>
                    </a:cubicBezTo>
                    <a:cubicBezTo>
                      <a:pt x="7" y="107"/>
                      <a:pt x="11" y="101"/>
                      <a:pt x="14" y="100"/>
                    </a:cubicBezTo>
                    <a:cubicBezTo>
                      <a:pt x="6" y="94"/>
                      <a:pt x="22" y="94"/>
                      <a:pt x="19" y="88"/>
                    </a:cubicBezTo>
                    <a:cubicBezTo>
                      <a:pt x="16" y="84"/>
                      <a:pt x="15" y="88"/>
                      <a:pt x="13" y="8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39" name="Freeform 916">
                <a:extLst>
                  <a:ext uri="{FF2B5EF4-FFF2-40B4-BE49-F238E27FC236}">
                    <a16:creationId xmlns:a16="http://schemas.microsoft.com/office/drawing/2014/main" xmlns="" id="{2F4DC2EB-76CA-422F-A6DA-57F4FA33B6B7}"/>
                  </a:ext>
                </a:extLst>
              </p:cNvPr>
              <p:cNvSpPr/>
              <p:nvPr/>
            </p:nvSpPr>
            <p:spPr>
              <a:xfrm>
                <a:off x="3750" y="2983"/>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0" name="Freeform 917">
                <a:extLst>
                  <a:ext uri="{FF2B5EF4-FFF2-40B4-BE49-F238E27FC236}">
                    <a16:creationId xmlns:a16="http://schemas.microsoft.com/office/drawing/2014/main" xmlns="" id="{B9C74FB8-051A-49F6-925F-ACF8DF1BF4E0}"/>
                  </a:ext>
                </a:extLst>
              </p:cNvPr>
              <p:cNvSpPr/>
              <p:nvPr/>
            </p:nvSpPr>
            <p:spPr>
              <a:xfrm>
                <a:off x="3757" y="2899"/>
                <a:ext cx="1" cy="3"/>
              </a:xfrm>
              <a:custGeom>
                <a:avLst/>
                <a:gdLst/>
                <a:ahLst/>
                <a:cxnLst>
                  <a:cxn ang="0">
                    <a:pos x="1" y="3"/>
                  </a:cxn>
                  <a:cxn ang="0">
                    <a:pos x="1" y="1"/>
                  </a:cxn>
                  <a:cxn ang="0">
                    <a:pos x="1" y="3"/>
                  </a:cxn>
                </a:cxnLst>
                <a:rect l="0" t="0" r="0" b="0"/>
                <a:pathLst>
                  <a:path w="1" h="3">
                    <a:moveTo>
                      <a:pt x="1" y="3"/>
                    </a:moveTo>
                    <a:cubicBezTo>
                      <a:pt x="1" y="1"/>
                      <a:pt x="1" y="1"/>
                      <a:pt x="1" y="1"/>
                    </a:cubicBezTo>
                    <a:cubicBezTo>
                      <a:pt x="0" y="0"/>
                      <a:pt x="0" y="1"/>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1" name="Rectangle 918">
                <a:extLst>
                  <a:ext uri="{FF2B5EF4-FFF2-40B4-BE49-F238E27FC236}">
                    <a16:creationId xmlns:a16="http://schemas.microsoft.com/office/drawing/2014/main" xmlns="" id="{2A4AC8C0-8F8A-4138-9110-E578F89FB8A2}"/>
                  </a:ext>
                </a:extLst>
              </p:cNvPr>
              <p:cNvSpPr/>
              <p:nvPr/>
            </p:nvSpPr>
            <p:spPr>
              <a:xfrm>
                <a:off x="3753" y="2990"/>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442" name="Freeform 919">
                <a:extLst>
                  <a:ext uri="{FF2B5EF4-FFF2-40B4-BE49-F238E27FC236}">
                    <a16:creationId xmlns:a16="http://schemas.microsoft.com/office/drawing/2014/main" xmlns="" id="{07CEFD49-B5E6-41BE-823A-F7FE8B08BEC8}"/>
                  </a:ext>
                </a:extLst>
              </p:cNvPr>
              <p:cNvSpPr/>
              <p:nvPr/>
            </p:nvSpPr>
            <p:spPr>
              <a:xfrm>
                <a:off x="3761" y="2991"/>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3" name="Freeform 920">
                <a:extLst>
                  <a:ext uri="{FF2B5EF4-FFF2-40B4-BE49-F238E27FC236}">
                    <a16:creationId xmlns:a16="http://schemas.microsoft.com/office/drawing/2014/main" xmlns="" id="{63D8F4F0-D9E6-4F0A-A8B3-022A0BFE83E0}"/>
                  </a:ext>
                </a:extLst>
              </p:cNvPr>
              <p:cNvSpPr/>
              <p:nvPr/>
            </p:nvSpPr>
            <p:spPr>
              <a:xfrm>
                <a:off x="3761" y="2887"/>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4" name="Freeform 921">
                <a:extLst>
                  <a:ext uri="{FF2B5EF4-FFF2-40B4-BE49-F238E27FC236}">
                    <a16:creationId xmlns:a16="http://schemas.microsoft.com/office/drawing/2014/main" xmlns="" id="{E48A1855-D8A1-41B0-92B3-1883E06CE4AC}"/>
                  </a:ext>
                </a:extLst>
              </p:cNvPr>
              <p:cNvSpPr/>
              <p:nvPr/>
            </p:nvSpPr>
            <p:spPr>
              <a:xfrm>
                <a:off x="3763" y="2847"/>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5" name="Freeform 922">
                <a:extLst>
                  <a:ext uri="{FF2B5EF4-FFF2-40B4-BE49-F238E27FC236}">
                    <a16:creationId xmlns:a16="http://schemas.microsoft.com/office/drawing/2014/main" xmlns="" id="{D3A18EBB-42E9-4082-80AB-7A65864B610E}"/>
                  </a:ext>
                </a:extLst>
              </p:cNvPr>
              <p:cNvSpPr/>
              <p:nvPr/>
            </p:nvSpPr>
            <p:spPr>
              <a:xfrm>
                <a:off x="3737" y="2741"/>
                <a:ext cx="30" cy="157"/>
              </a:xfrm>
              <a:custGeom>
                <a:avLst/>
                <a:gdLst/>
                <a:ahLst/>
                <a:cxnLst>
                  <a:cxn ang="0">
                    <a:pos x="14" y="5"/>
                  </a:cxn>
                  <a:cxn ang="0">
                    <a:pos x="8" y="2"/>
                  </a:cxn>
                  <a:cxn ang="0">
                    <a:pos x="6" y="8"/>
                  </a:cxn>
                  <a:cxn ang="0">
                    <a:pos x="9" y="16"/>
                  </a:cxn>
                  <a:cxn ang="0">
                    <a:pos x="10" y="34"/>
                  </a:cxn>
                  <a:cxn ang="0">
                    <a:pos x="8" y="45"/>
                  </a:cxn>
                  <a:cxn ang="0">
                    <a:pos x="14" y="60"/>
                  </a:cxn>
                  <a:cxn ang="0">
                    <a:pos x="12" y="64"/>
                  </a:cxn>
                  <a:cxn ang="0">
                    <a:pos x="11" y="72"/>
                  </a:cxn>
                  <a:cxn ang="0">
                    <a:pos x="20" y="76"/>
                  </a:cxn>
                  <a:cxn ang="0">
                    <a:pos x="20" y="84"/>
                  </a:cxn>
                  <a:cxn ang="0">
                    <a:pos x="17" y="90"/>
                  </a:cxn>
                  <a:cxn ang="0">
                    <a:pos x="17" y="100"/>
                  </a:cxn>
                  <a:cxn ang="0">
                    <a:pos x="16" y="111"/>
                  </a:cxn>
                  <a:cxn ang="0">
                    <a:pos x="18" y="120"/>
                  </a:cxn>
                  <a:cxn ang="0">
                    <a:pos x="21" y="126"/>
                  </a:cxn>
                  <a:cxn ang="0">
                    <a:pos x="18" y="128"/>
                  </a:cxn>
                  <a:cxn ang="0">
                    <a:pos x="18" y="134"/>
                  </a:cxn>
                  <a:cxn ang="0">
                    <a:pos x="18" y="157"/>
                  </a:cxn>
                  <a:cxn ang="0">
                    <a:pos x="19" y="145"/>
                  </a:cxn>
                  <a:cxn ang="0">
                    <a:pos x="17" y="143"/>
                  </a:cxn>
                  <a:cxn ang="0">
                    <a:pos x="26" y="140"/>
                  </a:cxn>
                  <a:cxn ang="0">
                    <a:pos x="28" y="138"/>
                  </a:cxn>
                  <a:cxn ang="0">
                    <a:pos x="26" y="130"/>
                  </a:cxn>
                  <a:cxn ang="0">
                    <a:pos x="28" y="124"/>
                  </a:cxn>
                  <a:cxn ang="0">
                    <a:pos x="28" y="114"/>
                  </a:cxn>
                  <a:cxn ang="0">
                    <a:pos x="25" y="105"/>
                  </a:cxn>
                  <a:cxn ang="0">
                    <a:pos x="26" y="105"/>
                  </a:cxn>
                  <a:cxn ang="0">
                    <a:pos x="26" y="102"/>
                  </a:cxn>
                  <a:cxn ang="0">
                    <a:pos x="25" y="96"/>
                  </a:cxn>
                  <a:cxn ang="0">
                    <a:pos x="23" y="89"/>
                  </a:cxn>
                  <a:cxn ang="0">
                    <a:pos x="26" y="86"/>
                  </a:cxn>
                  <a:cxn ang="0">
                    <a:pos x="26" y="78"/>
                  </a:cxn>
                  <a:cxn ang="0">
                    <a:pos x="22" y="74"/>
                  </a:cxn>
                  <a:cxn ang="0">
                    <a:pos x="20" y="64"/>
                  </a:cxn>
                  <a:cxn ang="0">
                    <a:pos x="18" y="49"/>
                  </a:cxn>
                  <a:cxn ang="0">
                    <a:pos x="18" y="45"/>
                  </a:cxn>
                  <a:cxn ang="0">
                    <a:pos x="17" y="29"/>
                  </a:cxn>
                  <a:cxn ang="0">
                    <a:pos x="12" y="36"/>
                  </a:cxn>
                  <a:cxn ang="0">
                    <a:pos x="19" y="27"/>
                  </a:cxn>
                </a:cxnLst>
                <a:rect l="0" t="0" r="0" b="0"/>
                <a:pathLst>
                  <a:path w="35" h="183">
                    <a:moveTo>
                      <a:pt x="23" y="15"/>
                    </a:moveTo>
                    <a:cubicBezTo>
                      <a:pt x="22" y="12"/>
                      <a:pt x="20" y="8"/>
                      <a:pt x="17" y="6"/>
                    </a:cubicBezTo>
                    <a:cubicBezTo>
                      <a:pt x="19" y="6"/>
                      <a:pt x="19" y="6"/>
                      <a:pt x="19" y="6"/>
                    </a:cubicBezTo>
                    <a:cubicBezTo>
                      <a:pt x="18" y="5"/>
                      <a:pt x="14" y="0"/>
                      <a:pt x="10" y="3"/>
                    </a:cubicBezTo>
                    <a:cubicBezTo>
                      <a:pt x="12" y="4"/>
                      <a:pt x="12" y="4"/>
                      <a:pt x="12" y="4"/>
                    </a:cubicBezTo>
                    <a:cubicBezTo>
                      <a:pt x="15" y="8"/>
                      <a:pt x="8" y="7"/>
                      <a:pt x="7" y="10"/>
                    </a:cubicBezTo>
                    <a:cubicBezTo>
                      <a:pt x="8" y="13"/>
                      <a:pt x="17" y="15"/>
                      <a:pt x="15" y="18"/>
                    </a:cubicBezTo>
                    <a:cubicBezTo>
                      <a:pt x="15" y="20"/>
                      <a:pt x="13" y="19"/>
                      <a:pt x="11" y="19"/>
                    </a:cubicBezTo>
                    <a:cubicBezTo>
                      <a:pt x="10" y="22"/>
                      <a:pt x="17" y="23"/>
                      <a:pt x="18" y="25"/>
                    </a:cubicBezTo>
                    <a:cubicBezTo>
                      <a:pt x="0" y="27"/>
                      <a:pt x="23" y="35"/>
                      <a:pt x="12" y="40"/>
                    </a:cubicBezTo>
                    <a:cubicBezTo>
                      <a:pt x="13" y="43"/>
                      <a:pt x="12" y="47"/>
                      <a:pt x="15" y="51"/>
                    </a:cubicBezTo>
                    <a:cubicBezTo>
                      <a:pt x="11" y="49"/>
                      <a:pt x="15" y="54"/>
                      <a:pt x="10" y="53"/>
                    </a:cubicBezTo>
                    <a:cubicBezTo>
                      <a:pt x="20" y="54"/>
                      <a:pt x="6" y="64"/>
                      <a:pt x="19" y="65"/>
                    </a:cubicBezTo>
                    <a:cubicBezTo>
                      <a:pt x="15" y="70"/>
                      <a:pt x="20" y="65"/>
                      <a:pt x="17" y="71"/>
                    </a:cubicBezTo>
                    <a:cubicBezTo>
                      <a:pt x="15" y="71"/>
                      <a:pt x="15" y="70"/>
                      <a:pt x="15" y="69"/>
                    </a:cubicBezTo>
                    <a:cubicBezTo>
                      <a:pt x="12" y="72"/>
                      <a:pt x="21" y="73"/>
                      <a:pt x="15" y="75"/>
                    </a:cubicBezTo>
                    <a:cubicBezTo>
                      <a:pt x="14" y="80"/>
                      <a:pt x="18" y="76"/>
                      <a:pt x="22" y="78"/>
                    </a:cubicBezTo>
                    <a:cubicBezTo>
                      <a:pt x="20" y="83"/>
                      <a:pt x="19" y="82"/>
                      <a:pt x="13" y="85"/>
                    </a:cubicBezTo>
                    <a:cubicBezTo>
                      <a:pt x="20" y="85"/>
                      <a:pt x="17" y="88"/>
                      <a:pt x="20" y="90"/>
                    </a:cubicBezTo>
                    <a:cubicBezTo>
                      <a:pt x="20" y="90"/>
                      <a:pt x="21" y="86"/>
                      <a:pt x="24" y="89"/>
                    </a:cubicBezTo>
                    <a:cubicBezTo>
                      <a:pt x="23" y="94"/>
                      <a:pt x="28" y="93"/>
                      <a:pt x="30" y="98"/>
                    </a:cubicBezTo>
                    <a:cubicBezTo>
                      <a:pt x="23" y="101"/>
                      <a:pt x="29" y="93"/>
                      <a:pt x="24" y="98"/>
                    </a:cubicBezTo>
                    <a:cubicBezTo>
                      <a:pt x="21" y="95"/>
                      <a:pt x="21" y="92"/>
                      <a:pt x="16" y="90"/>
                    </a:cubicBezTo>
                    <a:cubicBezTo>
                      <a:pt x="16" y="95"/>
                      <a:pt x="17" y="100"/>
                      <a:pt x="20" y="105"/>
                    </a:cubicBezTo>
                    <a:cubicBezTo>
                      <a:pt x="19" y="108"/>
                      <a:pt x="17" y="104"/>
                      <a:pt x="16" y="106"/>
                    </a:cubicBezTo>
                    <a:cubicBezTo>
                      <a:pt x="13" y="111"/>
                      <a:pt x="23" y="113"/>
                      <a:pt x="20" y="117"/>
                    </a:cubicBezTo>
                    <a:cubicBezTo>
                      <a:pt x="17" y="117"/>
                      <a:pt x="17" y="117"/>
                      <a:pt x="17" y="117"/>
                    </a:cubicBezTo>
                    <a:cubicBezTo>
                      <a:pt x="22" y="119"/>
                      <a:pt x="16" y="125"/>
                      <a:pt x="19" y="130"/>
                    </a:cubicBezTo>
                    <a:cubicBezTo>
                      <a:pt x="20" y="129"/>
                      <a:pt x="22" y="129"/>
                      <a:pt x="23" y="129"/>
                    </a:cubicBezTo>
                    <a:cubicBezTo>
                      <a:pt x="14" y="130"/>
                      <a:pt x="27" y="136"/>
                      <a:pt x="21" y="140"/>
                    </a:cubicBezTo>
                    <a:cubicBezTo>
                      <a:pt x="27" y="140"/>
                      <a:pt x="30" y="144"/>
                      <a:pt x="31" y="147"/>
                    </a:cubicBezTo>
                    <a:cubicBezTo>
                      <a:pt x="29" y="148"/>
                      <a:pt x="27" y="148"/>
                      <a:pt x="25" y="148"/>
                    </a:cubicBezTo>
                    <a:cubicBezTo>
                      <a:pt x="29" y="143"/>
                      <a:pt x="19" y="143"/>
                      <a:pt x="17" y="140"/>
                    </a:cubicBezTo>
                    <a:cubicBezTo>
                      <a:pt x="20" y="143"/>
                      <a:pt x="17" y="148"/>
                      <a:pt x="21" y="150"/>
                    </a:cubicBezTo>
                    <a:cubicBezTo>
                      <a:pt x="16" y="149"/>
                      <a:pt x="16" y="149"/>
                      <a:pt x="16" y="149"/>
                    </a:cubicBezTo>
                    <a:cubicBezTo>
                      <a:pt x="16" y="153"/>
                      <a:pt x="26" y="153"/>
                      <a:pt x="22" y="157"/>
                    </a:cubicBezTo>
                    <a:cubicBezTo>
                      <a:pt x="19" y="157"/>
                      <a:pt x="19" y="157"/>
                      <a:pt x="19" y="157"/>
                    </a:cubicBezTo>
                    <a:cubicBezTo>
                      <a:pt x="20" y="165"/>
                      <a:pt x="14" y="176"/>
                      <a:pt x="21" y="183"/>
                    </a:cubicBezTo>
                    <a:cubicBezTo>
                      <a:pt x="24" y="183"/>
                      <a:pt x="30" y="180"/>
                      <a:pt x="32" y="179"/>
                    </a:cubicBezTo>
                    <a:cubicBezTo>
                      <a:pt x="30" y="175"/>
                      <a:pt x="25" y="173"/>
                      <a:pt x="23" y="170"/>
                    </a:cubicBezTo>
                    <a:cubicBezTo>
                      <a:pt x="28" y="170"/>
                      <a:pt x="28" y="170"/>
                      <a:pt x="28" y="170"/>
                    </a:cubicBezTo>
                    <a:cubicBezTo>
                      <a:pt x="24" y="169"/>
                      <a:pt x="22" y="165"/>
                      <a:pt x="20" y="167"/>
                    </a:cubicBezTo>
                    <a:cubicBezTo>
                      <a:pt x="17" y="165"/>
                      <a:pt x="24" y="165"/>
                      <a:pt x="21" y="162"/>
                    </a:cubicBezTo>
                    <a:cubicBezTo>
                      <a:pt x="26" y="163"/>
                      <a:pt x="27" y="164"/>
                      <a:pt x="31" y="164"/>
                    </a:cubicBezTo>
                    <a:cubicBezTo>
                      <a:pt x="29" y="162"/>
                      <a:pt x="29" y="162"/>
                      <a:pt x="29" y="162"/>
                    </a:cubicBezTo>
                    <a:cubicBezTo>
                      <a:pt x="31" y="163"/>
                      <a:pt x="30" y="160"/>
                      <a:pt x="33" y="161"/>
                    </a:cubicBezTo>
                    <a:cubicBezTo>
                      <a:pt x="26" y="156"/>
                      <a:pt x="35" y="154"/>
                      <a:pt x="32" y="149"/>
                    </a:cubicBezTo>
                    <a:cubicBezTo>
                      <a:pt x="31" y="152"/>
                      <a:pt x="31" y="152"/>
                      <a:pt x="31" y="152"/>
                    </a:cubicBezTo>
                    <a:cubicBezTo>
                      <a:pt x="28" y="152"/>
                      <a:pt x="28" y="151"/>
                      <a:pt x="28" y="149"/>
                    </a:cubicBezTo>
                    <a:cubicBezTo>
                      <a:pt x="32" y="148"/>
                      <a:pt x="31" y="147"/>
                      <a:pt x="33" y="145"/>
                    </a:cubicBezTo>
                    <a:cubicBezTo>
                      <a:pt x="30" y="142"/>
                      <a:pt x="25" y="141"/>
                      <a:pt x="25" y="138"/>
                    </a:cubicBezTo>
                    <a:cubicBezTo>
                      <a:pt x="31" y="139"/>
                      <a:pt x="28" y="133"/>
                      <a:pt x="33" y="133"/>
                    </a:cubicBezTo>
                    <a:cubicBezTo>
                      <a:pt x="27" y="132"/>
                      <a:pt x="31" y="127"/>
                      <a:pt x="27" y="127"/>
                    </a:cubicBezTo>
                    <a:cubicBezTo>
                      <a:pt x="26" y="125"/>
                      <a:pt x="27" y="123"/>
                      <a:pt x="30" y="123"/>
                    </a:cubicBezTo>
                    <a:cubicBezTo>
                      <a:pt x="31" y="124"/>
                      <a:pt x="31" y="124"/>
                      <a:pt x="31" y="124"/>
                    </a:cubicBezTo>
                    <a:cubicBezTo>
                      <a:pt x="31" y="123"/>
                      <a:pt x="31" y="123"/>
                      <a:pt x="31" y="123"/>
                    </a:cubicBezTo>
                    <a:cubicBezTo>
                      <a:pt x="32" y="123"/>
                      <a:pt x="32" y="123"/>
                      <a:pt x="32" y="123"/>
                    </a:cubicBezTo>
                    <a:cubicBezTo>
                      <a:pt x="32" y="121"/>
                      <a:pt x="28" y="121"/>
                      <a:pt x="31" y="120"/>
                    </a:cubicBezTo>
                    <a:cubicBezTo>
                      <a:pt x="32" y="120"/>
                      <a:pt x="32" y="121"/>
                      <a:pt x="33" y="121"/>
                    </a:cubicBezTo>
                    <a:cubicBezTo>
                      <a:pt x="34" y="118"/>
                      <a:pt x="25" y="115"/>
                      <a:pt x="30" y="112"/>
                    </a:cubicBezTo>
                    <a:cubicBezTo>
                      <a:pt x="27" y="111"/>
                      <a:pt x="27" y="107"/>
                      <a:pt x="21" y="108"/>
                    </a:cubicBezTo>
                    <a:cubicBezTo>
                      <a:pt x="23" y="107"/>
                      <a:pt x="27" y="107"/>
                      <a:pt x="27" y="104"/>
                    </a:cubicBezTo>
                    <a:cubicBezTo>
                      <a:pt x="22" y="102"/>
                      <a:pt x="28" y="100"/>
                      <a:pt x="25" y="98"/>
                    </a:cubicBezTo>
                    <a:cubicBezTo>
                      <a:pt x="30" y="101"/>
                      <a:pt x="26" y="98"/>
                      <a:pt x="31" y="101"/>
                    </a:cubicBezTo>
                    <a:cubicBezTo>
                      <a:pt x="33" y="98"/>
                      <a:pt x="27" y="95"/>
                      <a:pt x="28" y="92"/>
                    </a:cubicBezTo>
                    <a:cubicBezTo>
                      <a:pt x="31" y="91"/>
                      <a:pt x="31" y="91"/>
                      <a:pt x="31" y="91"/>
                    </a:cubicBezTo>
                    <a:cubicBezTo>
                      <a:pt x="30" y="89"/>
                      <a:pt x="25" y="88"/>
                      <a:pt x="30" y="87"/>
                    </a:cubicBezTo>
                    <a:cubicBezTo>
                      <a:pt x="26" y="87"/>
                      <a:pt x="26" y="87"/>
                      <a:pt x="26" y="87"/>
                    </a:cubicBezTo>
                    <a:cubicBezTo>
                      <a:pt x="28" y="84"/>
                      <a:pt x="27" y="81"/>
                      <a:pt x="30" y="78"/>
                    </a:cubicBezTo>
                    <a:cubicBezTo>
                      <a:pt x="24" y="75"/>
                      <a:pt x="24" y="75"/>
                      <a:pt x="24" y="75"/>
                    </a:cubicBezTo>
                    <a:cubicBezTo>
                      <a:pt x="31" y="70"/>
                      <a:pt x="24" y="65"/>
                      <a:pt x="18" y="62"/>
                    </a:cubicBezTo>
                    <a:cubicBezTo>
                      <a:pt x="18" y="60"/>
                      <a:pt x="19" y="58"/>
                      <a:pt x="21" y="58"/>
                    </a:cubicBezTo>
                    <a:cubicBezTo>
                      <a:pt x="23" y="59"/>
                      <a:pt x="23" y="59"/>
                      <a:pt x="23" y="59"/>
                    </a:cubicBezTo>
                    <a:cubicBezTo>
                      <a:pt x="23" y="57"/>
                      <a:pt x="27" y="54"/>
                      <a:pt x="22" y="53"/>
                    </a:cubicBezTo>
                    <a:cubicBezTo>
                      <a:pt x="20" y="50"/>
                      <a:pt x="25" y="51"/>
                      <a:pt x="26" y="49"/>
                    </a:cubicBezTo>
                    <a:cubicBezTo>
                      <a:pt x="18" y="45"/>
                      <a:pt x="32" y="35"/>
                      <a:pt x="20" y="34"/>
                    </a:cubicBezTo>
                    <a:cubicBezTo>
                      <a:pt x="20" y="36"/>
                      <a:pt x="17" y="39"/>
                      <a:pt x="18" y="43"/>
                    </a:cubicBezTo>
                    <a:cubicBezTo>
                      <a:pt x="17" y="42"/>
                      <a:pt x="14" y="43"/>
                      <a:pt x="14" y="42"/>
                    </a:cubicBezTo>
                    <a:cubicBezTo>
                      <a:pt x="13" y="38"/>
                      <a:pt x="18" y="36"/>
                      <a:pt x="16" y="32"/>
                    </a:cubicBezTo>
                    <a:cubicBezTo>
                      <a:pt x="23" y="32"/>
                      <a:pt x="23" y="32"/>
                      <a:pt x="23" y="32"/>
                    </a:cubicBezTo>
                    <a:cubicBezTo>
                      <a:pt x="31" y="26"/>
                      <a:pt x="13" y="20"/>
                      <a:pt x="23"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6" name="Freeform 923">
                <a:extLst>
                  <a:ext uri="{FF2B5EF4-FFF2-40B4-BE49-F238E27FC236}">
                    <a16:creationId xmlns:a16="http://schemas.microsoft.com/office/drawing/2014/main" xmlns="" id="{76E521F3-D056-4678-827A-669391BA4D69}"/>
                  </a:ext>
                </a:extLst>
              </p:cNvPr>
              <p:cNvSpPr/>
              <p:nvPr/>
            </p:nvSpPr>
            <p:spPr>
              <a:xfrm>
                <a:off x="3757" y="2792"/>
                <a:ext cx="4" cy="3"/>
              </a:xfrm>
              <a:custGeom>
                <a:avLst/>
                <a:gdLst/>
                <a:ahLst/>
                <a:cxnLst>
                  <a:cxn ang="0">
                    <a:pos x="0" y="3"/>
                  </a:cxn>
                  <a:cxn ang="0">
                    <a:pos x="4" y="0"/>
                  </a:cxn>
                  <a:cxn ang="0">
                    <a:pos x="1" y="1"/>
                  </a:cxn>
                  <a:cxn ang="0">
                    <a:pos x="0" y="3"/>
                  </a:cxn>
                </a:cxnLst>
                <a:rect l="0" t="0" r="0" b="0"/>
                <a:pathLst>
                  <a:path w="4" h="3">
                    <a:moveTo>
                      <a:pt x="0" y="3"/>
                    </a:moveTo>
                    <a:cubicBezTo>
                      <a:pt x="4" y="0"/>
                      <a:pt x="4" y="0"/>
                      <a:pt x="4" y="0"/>
                    </a:cubicBezTo>
                    <a:cubicBezTo>
                      <a:pt x="1" y="1"/>
                      <a:pt x="1" y="1"/>
                      <a:pt x="1" y="1"/>
                    </a:cubicBezTo>
                    <a:cubicBezTo>
                      <a:pt x="1" y="2"/>
                      <a:pt x="1" y="2"/>
                      <a:pt x="0"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7" name="Freeform 924">
                <a:extLst>
                  <a:ext uri="{FF2B5EF4-FFF2-40B4-BE49-F238E27FC236}">
                    <a16:creationId xmlns:a16="http://schemas.microsoft.com/office/drawing/2014/main" xmlns="" id="{482C2E93-2CC1-4B6A-8FD5-804909204703}"/>
                  </a:ext>
                </a:extLst>
              </p:cNvPr>
              <p:cNvSpPr/>
              <p:nvPr/>
            </p:nvSpPr>
            <p:spPr>
              <a:xfrm>
                <a:off x="3756" y="2791"/>
                <a:ext cx="2" cy="2"/>
              </a:xfrm>
              <a:custGeom>
                <a:avLst/>
                <a:gdLst/>
                <a:ahLst/>
                <a:cxnLst>
                  <a:cxn ang="0">
                    <a:pos x="2" y="2"/>
                  </a:cxn>
                  <a:cxn ang="0">
                    <a:pos x="0" y="0"/>
                  </a:cxn>
                  <a:cxn ang="0">
                    <a:pos x="1" y="2"/>
                  </a:cxn>
                  <a:cxn ang="0">
                    <a:pos x="2" y="2"/>
                  </a:cxn>
                </a:cxnLst>
                <a:rect l="0" t="0" r="0" b="0"/>
                <a:pathLst>
                  <a:path w="2" h="2">
                    <a:moveTo>
                      <a:pt x="2" y="2"/>
                    </a:moveTo>
                    <a:cubicBezTo>
                      <a:pt x="0" y="0"/>
                      <a:pt x="0" y="0"/>
                      <a:pt x="0" y="0"/>
                    </a:cubicBezTo>
                    <a:cubicBezTo>
                      <a:pt x="0" y="1"/>
                      <a:pt x="0" y="1"/>
                      <a:pt x="1" y="2"/>
                    </a:cubicBez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8" name="Freeform 925">
                <a:extLst>
                  <a:ext uri="{FF2B5EF4-FFF2-40B4-BE49-F238E27FC236}">
                    <a16:creationId xmlns:a16="http://schemas.microsoft.com/office/drawing/2014/main" xmlns="" id="{FF2108DE-9420-4B5D-AC2B-7CC78D311FE2}"/>
                  </a:ext>
                </a:extLst>
              </p:cNvPr>
              <p:cNvSpPr/>
              <p:nvPr/>
            </p:nvSpPr>
            <p:spPr>
              <a:xfrm>
                <a:off x="3755" y="2741"/>
                <a:ext cx="1" cy="3"/>
              </a:xfrm>
              <a:custGeom>
                <a:avLst/>
                <a:gdLst/>
                <a:ahLst/>
                <a:cxnLst>
                  <a:cxn ang="0">
                    <a:pos x="0" y="3"/>
                  </a:cxn>
                  <a:cxn ang="0">
                    <a:pos x="0" y="0"/>
                  </a:cxn>
                  <a:cxn ang="0">
                    <a:pos x="0" y="3"/>
                  </a:cxn>
                </a:cxnLst>
                <a:rect l="0" t="0" r="0" b="0"/>
                <a:pathLst>
                  <a:path w="2" h="3">
                    <a:moveTo>
                      <a:pt x="1" y="3"/>
                    </a:moveTo>
                    <a:cubicBezTo>
                      <a:pt x="1" y="3"/>
                      <a:pt x="2" y="2"/>
                      <a:pt x="1" y="0"/>
                    </a:cubicBezTo>
                    <a:cubicBezTo>
                      <a:pt x="0" y="1"/>
                      <a:pt x="0" y="3"/>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49" name="Freeform 926">
                <a:extLst>
                  <a:ext uri="{FF2B5EF4-FFF2-40B4-BE49-F238E27FC236}">
                    <a16:creationId xmlns:a16="http://schemas.microsoft.com/office/drawing/2014/main" xmlns="" id="{3CDE9606-59C2-4592-A5B5-F132E79FA7BC}"/>
                  </a:ext>
                </a:extLst>
              </p:cNvPr>
              <p:cNvSpPr/>
              <p:nvPr/>
            </p:nvSpPr>
            <p:spPr>
              <a:xfrm>
                <a:off x="3752" y="2741"/>
                <a:ext cx="1" cy="2"/>
              </a:xfrm>
              <a:custGeom>
                <a:avLst/>
                <a:gdLst/>
                <a:ahLst/>
                <a:cxnLst>
                  <a:cxn ang="0">
                    <a:pos x="1" y="0"/>
                  </a:cxn>
                  <a:cxn ang="0">
                    <a:pos x="0" y="2"/>
                  </a:cxn>
                  <a:cxn ang="0">
                    <a:pos x="1" y="2"/>
                  </a:cxn>
                  <a:cxn ang="0">
                    <a:pos x="1" y="0"/>
                  </a:cxn>
                </a:cxnLst>
                <a:rect l="0" t="0" r="0" b="0"/>
                <a:pathLst>
                  <a:path w="1" h="2">
                    <a:moveTo>
                      <a:pt x="1" y="0"/>
                    </a:moveTo>
                    <a:lnTo>
                      <a:pt x="0" y="2"/>
                    </a:lnTo>
                    <a:lnTo>
                      <a:pt x="1" y="2"/>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0" name="Freeform 927">
                <a:extLst>
                  <a:ext uri="{FF2B5EF4-FFF2-40B4-BE49-F238E27FC236}">
                    <a16:creationId xmlns:a16="http://schemas.microsoft.com/office/drawing/2014/main" xmlns="" id="{A408C67B-D41A-4789-8184-D5F009CD8F42}"/>
                  </a:ext>
                </a:extLst>
              </p:cNvPr>
              <p:cNvSpPr/>
              <p:nvPr/>
            </p:nvSpPr>
            <p:spPr>
              <a:xfrm>
                <a:off x="3735" y="2659"/>
                <a:ext cx="22" cy="82"/>
              </a:xfrm>
              <a:custGeom>
                <a:avLst/>
                <a:gdLst/>
                <a:ahLst/>
                <a:cxnLst>
                  <a:cxn ang="0">
                    <a:pos x="11" y="14"/>
                  </a:cxn>
                  <a:cxn ang="0">
                    <a:pos x="7" y="10"/>
                  </a:cxn>
                  <a:cxn ang="0">
                    <a:pos x="10" y="6"/>
                  </a:cxn>
                  <a:cxn ang="0">
                    <a:pos x="3" y="1"/>
                  </a:cxn>
                  <a:cxn ang="0">
                    <a:pos x="8" y="41"/>
                  </a:cxn>
                  <a:cxn ang="0">
                    <a:pos x="5" y="38"/>
                  </a:cxn>
                  <a:cxn ang="0">
                    <a:pos x="10" y="52"/>
                  </a:cxn>
                  <a:cxn ang="0">
                    <a:pos x="5" y="52"/>
                  </a:cxn>
                  <a:cxn ang="0">
                    <a:pos x="7" y="61"/>
                  </a:cxn>
                  <a:cxn ang="0">
                    <a:pos x="9" y="60"/>
                  </a:cxn>
                  <a:cxn ang="0">
                    <a:pos x="8" y="63"/>
                  </a:cxn>
                  <a:cxn ang="0">
                    <a:pos x="9" y="62"/>
                  </a:cxn>
                  <a:cxn ang="0">
                    <a:pos x="10" y="68"/>
                  </a:cxn>
                  <a:cxn ang="0">
                    <a:pos x="8" y="66"/>
                  </a:cxn>
                  <a:cxn ang="0">
                    <a:pos x="11" y="70"/>
                  </a:cxn>
                  <a:cxn ang="0">
                    <a:pos x="7" y="70"/>
                  </a:cxn>
                  <a:cxn ang="0">
                    <a:pos x="12" y="82"/>
                  </a:cxn>
                  <a:cxn ang="0">
                    <a:pos x="16" y="82"/>
                  </a:cxn>
                  <a:cxn ang="0">
                    <a:pos x="12" y="73"/>
                  </a:cxn>
                  <a:cxn ang="0">
                    <a:pos x="12" y="73"/>
                  </a:cxn>
                  <a:cxn ang="0">
                    <a:pos x="11" y="68"/>
                  </a:cxn>
                  <a:cxn ang="0">
                    <a:pos x="16" y="71"/>
                  </a:cxn>
                  <a:cxn ang="0">
                    <a:pos x="19" y="62"/>
                  </a:cxn>
                  <a:cxn ang="0">
                    <a:pos x="19" y="62"/>
                  </a:cxn>
                  <a:cxn ang="0">
                    <a:pos x="17" y="59"/>
                  </a:cxn>
                  <a:cxn ang="0">
                    <a:pos x="16" y="61"/>
                  </a:cxn>
                  <a:cxn ang="0">
                    <a:pos x="10" y="59"/>
                  </a:cxn>
                  <a:cxn ang="0">
                    <a:pos x="10" y="56"/>
                  </a:cxn>
                  <a:cxn ang="0">
                    <a:pos x="14" y="58"/>
                  </a:cxn>
                  <a:cxn ang="0">
                    <a:pos x="12" y="56"/>
                  </a:cxn>
                  <a:cxn ang="0">
                    <a:pos x="17" y="52"/>
                  </a:cxn>
                  <a:cxn ang="0">
                    <a:pos x="12" y="52"/>
                  </a:cxn>
                  <a:cxn ang="0">
                    <a:pos x="11" y="37"/>
                  </a:cxn>
                  <a:cxn ang="0">
                    <a:pos x="15" y="39"/>
                  </a:cxn>
                  <a:cxn ang="0">
                    <a:pos x="11" y="36"/>
                  </a:cxn>
                  <a:cxn ang="0">
                    <a:pos x="13" y="26"/>
                  </a:cxn>
                  <a:cxn ang="0">
                    <a:pos x="11" y="27"/>
                  </a:cxn>
                  <a:cxn ang="0">
                    <a:pos x="11" y="17"/>
                  </a:cxn>
                  <a:cxn ang="0">
                    <a:pos x="11" y="17"/>
                  </a:cxn>
                  <a:cxn ang="0">
                    <a:pos x="5" y="12"/>
                  </a:cxn>
                  <a:cxn ang="0">
                    <a:pos x="11" y="14"/>
                  </a:cxn>
                </a:cxnLst>
                <a:rect l="0" t="0" r="0" b="0"/>
                <a:pathLst>
                  <a:path w="26" h="96">
                    <a:moveTo>
                      <a:pt x="14" y="17"/>
                    </a:moveTo>
                    <a:cubicBezTo>
                      <a:pt x="9" y="12"/>
                      <a:pt x="9" y="12"/>
                      <a:pt x="9" y="12"/>
                    </a:cubicBezTo>
                    <a:cubicBezTo>
                      <a:pt x="11" y="12"/>
                      <a:pt x="8" y="7"/>
                      <a:pt x="12" y="8"/>
                    </a:cubicBezTo>
                    <a:cubicBezTo>
                      <a:pt x="7" y="6"/>
                      <a:pt x="12" y="0"/>
                      <a:pt x="4" y="2"/>
                    </a:cubicBezTo>
                    <a:cubicBezTo>
                      <a:pt x="7" y="15"/>
                      <a:pt x="3" y="33"/>
                      <a:pt x="10" y="48"/>
                    </a:cubicBezTo>
                    <a:cubicBezTo>
                      <a:pt x="7" y="45"/>
                      <a:pt x="7" y="45"/>
                      <a:pt x="7" y="45"/>
                    </a:cubicBezTo>
                    <a:cubicBezTo>
                      <a:pt x="13" y="53"/>
                      <a:pt x="0" y="56"/>
                      <a:pt x="12" y="62"/>
                    </a:cubicBezTo>
                    <a:cubicBezTo>
                      <a:pt x="6" y="61"/>
                      <a:pt x="6" y="61"/>
                      <a:pt x="6" y="61"/>
                    </a:cubicBezTo>
                    <a:cubicBezTo>
                      <a:pt x="4" y="65"/>
                      <a:pt x="15" y="68"/>
                      <a:pt x="9" y="72"/>
                    </a:cubicBezTo>
                    <a:cubicBezTo>
                      <a:pt x="11" y="71"/>
                      <a:pt x="11" y="71"/>
                      <a:pt x="11" y="71"/>
                    </a:cubicBezTo>
                    <a:cubicBezTo>
                      <a:pt x="11" y="72"/>
                      <a:pt x="10" y="73"/>
                      <a:pt x="10" y="74"/>
                    </a:cubicBezTo>
                    <a:cubicBezTo>
                      <a:pt x="11" y="73"/>
                      <a:pt x="11" y="73"/>
                      <a:pt x="11" y="73"/>
                    </a:cubicBezTo>
                    <a:cubicBezTo>
                      <a:pt x="14" y="76"/>
                      <a:pt x="14" y="77"/>
                      <a:pt x="12" y="80"/>
                    </a:cubicBezTo>
                    <a:cubicBezTo>
                      <a:pt x="10" y="80"/>
                      <a:pt x="11" y="79"/>
                      <a:pt x="10" y="78"/>
                    </a:cubicBezTo>
                    <a:cubicBezTo>
                      <a:pt x="8" y="79"/>
                      <a:pt x="13" y="81"/>
                      <a:pt x="13" y="83"/>
                    </a:cubicBezTo>
                    <a:cubicBezTo>
                      <a:pt x="11" y="85"/>
                      <a:pt x="10" y="83"/>
                      <a:pt x="9" y="83"/>
                    </a:cubicBezTo>
                    <a:cubicBezTo>
                      <a:pt x="12" y="89"/>
                      <a:pt x="5" y="92"/>
                      <a:pt x="15" y="96"/>
                    </a:cubicBezTo>
                    <a:cubicBezTo>
                      <a:pt x="17" y="96"/>
                      <a:pt x="18" y="94"/>
                      <a:pt x="19" y="96"/>
                    </a:cubicBezTo>
                    <a:cubicBezTo>
                      <a:pt x="22" y="92"/>
                      <a:pt x="18" y="89"/>
                      <a:pt x="15" y="86"/>
                    </a:cubicBezTo>
                    <a:cubicBezTo>
                      <a:pt x="15" y="86"/>
                      <a:pt x="15" y="86"/>
                      <a:pt x="15" y="86"/>
                    </a:cubicBezTo>
                    <a:cubicBezTo>
                      <a:pt x="6" y="84"/>
                      <a:pt x="17" y="84"/>
                      <a:pt x="13" y="80"/>
                    </a:cubicBezTo>
                    <a:cubicBezTo>
                      <a:pt x="17" y="81"/>
                      <a:pt x="17" y="83"/>
                      <a:pt x="19" y="84"/>
                    </a:cubicBezTo>
                    <a:cubicBezTo>
                      <a:pt x="26" y="78"/>
                      <a:pt x="14" y="76"/>
                      <a:pt x="23" y="73"/>
                    </a:cubicBezTo>
                    <a:cubicBezTo>
                      <a:pt x="23" y="73"/>
                      <a:pt x="23" y="73"/>
                      <a:pt x="23" y="73"/>
                    </a:cubicBezTo>
                    <a:cubicBezTo>
                      <a:pt x="24" y="72"/>
                      <a:pt x="22" y="71"/>
                      <a:pt x="21" y="70"/>
                    </a:cubicBezTo>
                    <a:cubicBezTo>
                      <a:pt x="20" y="70"/>
                      <a:pt x="20" y="71"/>
                      <a:pt x="19" y="72"/>
                    </a:cubicBezTo>
                    <a:cubicBezTo>
                      <a:pt x="18" y="71"/>
                      <a:pt x="14" y="70"/>
                      <a:pt x="12" y="70"/>
                    </a:cubicBezTo>
                    <a:cubicBezTo>
                      <a:pt x="16" y="69"/>
                      <a:pt x="10" y="68"/>
                      <a:pt x="12" y="66"/>
                    </a:cubicBezTo>
                    <a:cubicBezTo>
                      <a:pt x="16" y="65"/>
                      <a:pt x="15" y="68"/>
                      <a:pt x="17" y="69"/>
                    </a:cubicBezTo>
                    <a:cubicBezTo>
                      <a:pt x="15" y="66"/>
                      <a:pt x="15" y="66"/>
                      <a:pt x="15" y="66"/>
                    </a:cubicBezTo>
                    <a:cubicBezTo>
                      <a:pt x="15" y="64"/>
                      <a:pt x="19" y="64"/>
                      <a:pt x="21" y="62"/>
                    </a:cubicBezTo>
                    <a:cubicBezTo>
                      <a:pt x="18" y="60"/>
                      <a:pt x="19" y="64"/>
                      <a:pt x="15" y="62"/>
                    </a:cubicBezTo>
                    <a:cubicBezTo>
                      <a:pt x="20" y="59"/>
                      <a:pt x="18" y="49"/>
                      <a:pt x="14" y="44"/>
                    </a:cubicBezTo>
                    <a:cubicBezTo>
                      <a:pt x="15" y="45"/>
                      <a:pt x="18" y="44"/>
                      <a:pt x="18" y="46"/>
                    </a:cubicBezTo>
                    <a:cubicBezTo>
                      <a:pt x="19" y="45"/>
                      <a:pt x="17" y="43"/>
                      <a:pt x="14" y="43"/>
                    </a:cubicBezTo>
                    <a:cubicBezTo>
                      <a:pt x="11" y="39"/>
                      <a:pt x="13" y="35"/>
                      <a:pt x="16" y="31"/>
                    </a:cubicBezTo>
                    <a:cubicBezTo>
                      <a:pt x="13" y="32"/>
                      <a:pt x="13" y="32"/>
                      <a:pt x="13" y="32"/>
                    </a:cubicBezTo>
                    <a:cubicBezTo>
                      <a:pt x="8" y="30"/>
                      <a:pt x="16" y="25"/>
                      <a:pt x="13" y="20"/>
                    </a:cubicBezTo>
                    <a:cubicBezTo>
                      <a:pt x="13" y="20"/>
                      <a:pt x="13" y="20"/>
                      <a:pt x="13" y="20"/>
                    </a:cubicBezTo>
                    <a:cubicBezTo>
                      <a:pt x="12" y="19"/>
                      <a:pt x="5" y="18"/>
                      <a:pt x="7" y="15"/>
                    </a:cubicBezTo>
                    <a:cubicBezTo>
                      <a:pt x="10" y="15"/>
                      <a:pt x="10" y="17"/>
                      <a:pt x="14"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1" name="Freeform 928">
                <a:extLst>
                  <a:ext uri="{FF2B5EF4-FFF2-40B4-BE49-F238E27FC236}">
                    <a16:creationId xmlns:a16="http://schemas.microsoft.com/office/drawing/2014/main" xmlns="" id="{1BFDF830-CDC2-42BE-8E97-6AD8D1F0E080}"/>
                  </a:ext>
                </a:extLst>
              </p:cNvPr>
              <p:cNvSpPr/>
              <p:nvPr/>
            </p:nvSpPr>
            <p:spPr>
              <a:xfrm>
                <a:off x="3738" y="2656"/>
                <a:ext cx="7" cy="4"/>
              </a:xfrm>
              <a:custGeom>
                <a:avLst/>
                <a:gdLst/>
                <a:ahLst/>
                <a:cxnLst>
                  <a:cxn ang="0">
                    <a:pos x="3" y="2"/>
                  </a:cxn>
                  <a:cxn ang="0">
                    <a:pos x="6" y="4"/>
                  </a:cxn>
                  <a:cxn ang="0">
                    <a:pos x="0" y="0"/>
                  </a:cxn>
                  <a:cxn ang="0">
                    <a:pos x="1" y="3"/>
                  </a:cxn>
                  <a:cxn ang="0">
                    <a:pos x="3" y="2"/>
                  </a:cxn>
                </a:cxnLst>
                <a:rect l="0" t="0" r="0" b="0"/>
                <a:pathLst>
                  <a:path w="9" h="4">
                    <a:moveTo>
                      <a:pt x="4" y="2"/>
                    </a:moveTo>
                    <a:cubicBezTo>
                      <a:pt x="8" y="4"/>
                      <a:pt x="8" y="4"/>
                      <a:pt x="8" y="4"/>
                    </a:cubicBezTo>
                    <a:cubicBezTo>
                      <a:pt x="9" y="2"/>
                      <a:pt x="3" y="0"/>
                      <a:pt x="1" y="0"/>
                    </a:cubicBezTo>
                    <a:cubicBezTo>
                      <a:pt x="1" y="2"/>
                      <a:pt x="0" y="3"/>
                      <a:pt x="2" y="3"/>
                    </a:cubicBezTo>
                    <a:cubicBezTo>
                      <a:pt x="3" y="3"/>
                      <a:pt x="4" y="3"/>
                      <a:pt x="4"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2" name="Freeform 929">
                <a:extLst>
                  <a:ext uri="{FF2B5EF4-FFF2-40B4-BE49-F238E27FC236}">
                    <a16:creationId xmlns:a16="http://schemas.microsoft.com/office/drawing/2014/main" xmlns="" id="{7290A617-83B5-45FB-84F0-1A04D44E9C81}"/>
                  </a:ext>
                </a:extLst>
              </p:cNvPr>
              <p:cNvSpPr/>
              <p:nvPr/>
            </p:nvSpPr>
            <p:spPr>
              <a:xfrm>
                <a:off x="3731" y="2615"/>
                <a:ext cx="17" cy="42"/>
              </a:xfrm>
              <a:custGeom>
                <a:avLst/>
                <a:gdLst/>
                <a:ahLst/>
                <a:cxnLst>
                  <a:cxn ang="0">
                    <a:pos x="8" y="14"/>
                  </a:cxn>
                  <a:cxn ang="0">
                    <a:pos x="5" y="14"/>
                  </a:cxn>
                  <a:cxn ang="0">
                    <a:pos x="5" y="30"/>
                  </a:cxn>
                  <a:cxn ang="0">
                    <a:pos x="10" y="35"/>
                  </a:cxn>
                  <a:cxn ang="0">
                    <a:pos x="6" y="36"/>
                  </a:cxn>
                  <a:cxn ang="0">
                    <a:pos x="11" y="40"/>
                  </a:cxn>
                  <a:cxn ang="0">
                    <a:pos x="9" y="37"/>
                  </a:cxn>
                  <a:cxn ang="0">
                    <a:pos x="11" y="37"/>
                  </a:cxn>
                  <a:cxn ang="0">
                    <a:pos x="11" y="35"/>
                  </a:cxn>
                  <a:cxn ang="0">
                    <a:pos x="13" y="36"/>
                  </a:cxn>
                  <a:cxn ang="0">
                    <a:pos x="8" y="29"/>
                  </a:cxn>
                  <a:cxn ang="0">
                    <a:pos x="12" y="29"/>
                  </a:cxn>
                  <a:cxn ang="0">
                    <a:pos x="14" y="21"/>
                  </a:cxn>
                  <a:cxn ang="0">
                    <a:pos x="12" y="22"/>
                  </a:cxn>
                  <a:cxn ang="0">
                    <a:pos x="9" y="23"/>
                  </a:cxn>
                  <a:cxn ang="0">
                    <a:pos x="14" y="20"/>
                  </a:cxn>
                  <a:cxn ang="0">
                    <a:pos x="11" y="6"/>
                  </a:cxn>
                  <a:cxn ang="0">
                    <a:pos x="5" y="4"/>
                  </a:cxn>
                  <a:cxn ang="0">
                    <a:pos x="10" y="5"/>
                  </a:cxn>
                  <a:cxn ang="0">
                    <a:pos x="11" y="2"/>
                  </a:cxn>
                  <a:cxn ang="0">
                    <a:pos x="3" y="0"/>
                  </a:cxn>
                  <a:cxn ang="0">
                    <a:pos x="8" y="14"/>
                  </a:cxn>
                </a:cxnLst>
                <a:rect l="0" t="0" r="0" b="0"/>
                <a:pathLst>
                  <a:path w="20" h="49">
                    <a:moveTo>
                      <a:pt x="10" y="17"/>
                    </a:moveTo>
                    <a:cubicBezTo>
                      <a:pt x="10" y="17"/>
                      <a:pt x="8" y="17"/>
                      <a:pt x="7" y="17"/>
                    </a:cubicBezTo>
                    <a:cubicBezTo>
                      <a:pt x="7" y="24"/>
                      <a:pt x="9" y="32"/>
                      <a:pt x="6" y="35"/>
                    </a:cubicBezTo>
                    <a:cubicBezTo>
                      <a:pt x="5" y="37"/>
                      <a:pt x="11" y="38"/>
                      <a:pt x="12" y="41"/>
                    </a:cubicBezTo>
                    <a:cubicBezTo>
                      <a:pt x="8" y="42"/>
                      <a:pt x="8" y="42"/>
                      <a:pt x="8" y="42"/>
                    </a:cubicBezTo>
                    <a:cubicBezTo>
                      <a:pt x="11" y="44"/>
                      <a:pt x="7" y="49"/>
                      <a:pt x="13" y="47"/>
                    </a:cubicBezTo>
                    <a:cubicBezTo>
                      <a:pt x="14" y="47"/>
                      <a:pt x="10" y="46"/>
                      <a:pt x="11" y="44"/>
                    </a:cubicBezTo>
                    <a:cubicBezTo>
                      <a:pt x="14" y="44"/>
                      <a:pt x="14" y="44"/>
                      <a:pt x="14" y="44"/>
                    </a:cubicBezTo>
                    <a:cubicBezTo>
                      <a:pt x="13" y="41"/>
                      <a:pt x="13" y="41"/>
                      <a:pt x="13" y="41"/>
                    </a:cubicBezTo>
                    <a:cubicBezTo>
                      <a:pt x="16" y="42"/>
                      <a:pt x="16" y="42"/>
                      <a:pt x="16" y="42"/>
                    </a:cubicBezTo>
                    <a:cubicBezTo>
                      <a:pt x="20" y="38"/>
                      <a:pt x="7" y="39"/>
                      <a:pt x="10" y="34"/>
                    </a:cubicBezTo>
                    <a:cubicBezTo>
                      <a:pt x="15" y="34"/>
                      <a:pt x="15" y="34"/>
                      <a:pt x="15" y="34"/>
                    </a:cubicBezTo>
                    <a:cubicBezTo>
                      <a:pt x="16" y="30"/>
                      <a:pt x="14" y="29"/>
                      <a:pt x="17" y="25"/>
                    </a:cubicBezTo>
                    <a:cubicBezTo>
                      <a:pt x="17" y="25"/>
                      <a:pt x="14" y="25"/>
                      <a:pt x="15" y="26"/>
                    </a:cubicBezTo>
                    <a:cubicBezTo>
                      <a:pt x="15" y="27"/>
                      <a:pt x="13" y="27"/>
                      <a:pt x="11" y="27"/>
                    </a:cubicBezTo>
                    <a:cubicBezTo>
                      <a:pt x="6" y="22"/>
                      <a:pt x="15" y="28"/>
                      <a:pt x="17" y="24"/>
                    </a:cubicBezTo>
                    <a:cubicBezTo>
                      <a:pt x="13" y="19"/>
                      <a:pt x="9" y="11"/>
                      <a:pt x="14" y="8"/>
                    </a:cubicBezTo>
                    <a:cubicBezTo>
                      <a:pt x="10" y="10"/>
                      <a:pt x="7" y="7"/>
                      <a:pt x="7" y="5"/>
                    </a:cubicBezTo>
                    <a:cubicBezTo>
                      <a:pt x="9" y="3"/>
                      <a:pt x="10" y="5"/>
                      <a:pt x="12" y="6"/>
                    </a:cubicBezTo>
                    <a:cubicBezTo>
                      <a:pt x="13" y="5"/>
                      <a:pt x="14" y="4"/>
                      <a:pt x="13" y="3"/>
                    </a:cubicBezTo>
                    <a:cubicBezTo>
                      <a:pt x="10" y="4"/>
                      <a:pt x="6" y="3"/>
                      <a:pt x="4" y="0"/>
                    </a:cubicBezTo>
                    <a:cubicBezTo>
                      <a:pt x="0" y="6"/>
                      <a:pt x="11" y="11"/>
                      <a:pt x="10"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3" name="Freeform 930">
                <a:extLst>
                  <a:ext uri="{FF2B5EF4-FFF2-40B4-BE49-F238E27FC236}">
                    <a16:creationId xmlns:a16="http://schemas.microsoft.com/office/drawing/2014/main" xmlns="" id="{B1CF1CE3-2F4D-44FA-891C-1EF1A67A9A44}"/>
                  </a:ext>
                </a:extLst>
              </p:cNvPr>
              <p:cNvSpPr/>
              <p:nvPr/>
            </p:nvSpPr>
            <p:spPr>
              <a:xfrm>
                <a:off x="3735" y="2627"/>
                <a:ext cx="2" cy="2"/>
              </a:xfrm>
              <a:custGeom>
                <a:avLst/>
                <a:gdLst/>
                <a:ahLst/>
                <a:cxnLst>
                  <a:cxn ang="0">
                    <a:pos x="0" y="1"/>
                  </a:cxn>
                  <a:cxn ang="0">
                    <a:pos x="2" y="2"/>
                  </a:cxn>
                  <a:cxn ang="0">
                    <a:pos x="2" y="0"/>
                  </a:cxn>
                  <a:cxn ang="0">
                    <a:pos x="0" y="1"/>
                  </a:cxn>
                </a:cxnLst>
                <a:rect l="0" t="0" r="0" b="0"/>
                <a:pathLst>
                  <a:path w="2" h="2">
                    <a:moveTo>
                      <a:pt x="0" y="1"/>
                    </a:moveTo>
                    <a:lnTo>
                      <a:pt x="2" y="2"/>
                    </a:lnTo>
                    <a:lnTo>
                      <a:pt x="2"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4" name="Freeform 931">
                <a:extLst>
                  <a:ext uri="{FF2B5EF4-FFF2-40B4-BE49-F238E27FC236}">
                    <a16:creationId xmlns:a16="http://schemas.microsoft.com/office/drawing/2014/main" xmlns="" id="{C08A3926-8568-4CB5-9ABC-50601DDEC9BB}"/>
                  </a:ext>
                </a:extLst>
              </p:cNvPr>
              <p:cNvSpPr/>
              <p:nvPr/>
            </p:nvSpPr>
            <p:spPr>
              <a:xfrm>
                <a:off x="3842" y="3244"/>
                <a:ext cx="3" cy="2"/>
              </a:xfrm>
              <a:custGeom>
                <a:avLst/>
                <a:gdLst/>
                <a:ahLst/>
                <a:cxnLst>
                  <a:cxn ang="0">
                    <a:pos x="2" y="2"/>
                  </a:cxn>
                  <a:cxn ang="0">
                    <a:pos x="3" y="0"/>
                  </a:cxn>
                  <a:cxn ang="0">
                    <a:pos x="0" y="0"/>
                  </a:cxn>
                  <a:cxn ang="0">
                    <a:pos x="2" y="2"/>
                  </a:cxn>
                </a:cxnLst>
                <a:rect l="0" t="0" r="0" b="0"/>
                <a:pathLst>
                  <a:path w="3" h="2">
                    <a:moveTo>
                      <a:pt x="2" y="2"/>
                    </a:moveTo>
                    <a:lnTo>
                      <a:pt x="3" y="0"/>
                    </a:lnTo>
                    <a:lnTo>
                      <a:pt x="0" y="0"/>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5" name="Freeform 932">
                <a:extLst>
                  <a:ext uri="{FF2B5EF4-FFF2-40B4-BE49-F238E27FC236}">
                    <a16:creationId xmlns:a16="http://schemas.microsoft.com/office/drawing/2014/main" xmlns="" id="{3BB30569-FBD8-443A-854E-F2C68E71421D}"/>
                  </a:ext>
                </a:extLst>
              </p:cNvPr>
              <p:cNvSpPr/>
              <p:nvPr/>
            </p:nvSpPr>
            <p:spPr>
              <a:xfrm>
                <a:off x="3840" y="3232"/>
                <a:ext cx="14" cy="11"/>
              </a:xfrm>
              <a:custGeom>
                <a:avLst/>
                <a:gdLst/>
                <a:ahLst/>
                <a:cxnLst>
                  <a:cxn ang="0">
                    <a:pos x="13" y="2"/>
                  </a:cxn>
                  <a:cxn ang="0">
                    <a:pos x="11" y="0"/>
                  </a:cxn>
                  <a:cxn ang="0">
                    <a:pos x="0" y="6"/>
                  </a:cxn>
                  <a:cxn ang="0">
                    <a:pos x="8" y="10"/>
                  </a:cxn>
                  <a:cxn ang="0">
                    <a:pos x="5" y="5"/>
                  </a:cxn>
                  <a:cxn ang="0">
                    <a:pos x="11" y="7"/>
                  </a:cxn>
                  <a:cxn ang="0">
                    <a:pos x="9" y="3"/>
                  </a:cxn>
                  <a:cxn ang="0">
                    <a:pos x="13" y="2"/>
                  </a:cxn>
                </a:cxnLst>
                <a:rect l="0" t="0" r="0" b="0"/>
                <a:pathLst>
                  <a:path w="16" h="13">
                    <a:moveTo>
                      <a:pt x="15" y="3"/>
                    </a:moveTo>
                    <a:cubicBezTo>
                      <a:pt x="13" y="0"/>
                      <a:pt x="13" y="0"/>
                      <a:pt x="13" y="0"/>
                    </a:cubicBezTo>
                    <a:cubicBezTo>
                      <a:pt x="4" y="4"/>
                      <a:pt x="6" y="1"/>
                      <a:pt x="0" y="8"/>
                    </a:cubicBezTo>
                    <a:cubicBezTo>
                      <a:pt x="2" y="10"/>
                      <a:pt x="6" y="13"/>
                      <a:pt x="10" y="12"/>
                    </a:cubicBezTo>
                    <a:cubicBezTo>
                      <a:pt x="9" y="10"/>
                      <a:pt x="5" y="9"/>
                      <a:pt x="6" y="7"/>
                    </a:cubicBezTo>
                    <a:cubicBezTo>
                      <a:pt x="9" y="7"/>
                      <a:pt x="9" y="9"/>
                      <a:pt x="13" y="9"/>
                    </a:cubicBezTo>
                    <a:cubicBezTo>
                      <a:pt x="16" y="5"/>
                      <a:pt x="10" y="8"/>
                      <a:pt x="11" y="4"/>
                    </a:cubicBezTo>
                    <a:lnTo>
                      <a:pt x="15"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6" name="Freeform 933">
                <a:extLst>
                  <a:ext uri="{FF2B5EF4-FFF2-40B4-BE49-F238E27FC236}">
                    <a16:creationId xmlns:a16="http://schemas.microsoft.com/office/drawing/2014/main" xmlns="" id="{FDB08B54-5E26-4011-B3E8-DE3BF5BC1D45}"/>
                  </a:ext>
                </a:extLst>
              </p:cNvPr>
              <p:cNvSpPr/>
              <p:nvPr/>
            </p:nvSpPr>
            <p:spPr>
              <a:xfrm>
                <a:off x="3844" y="3232"/>
                <a:ext cx="5" cy="1"/>
              </a:xfrm>
              <a:custGeom>
                <a:avLst/>
                <a:gdLst/>
                <a:ahLst/>
                <a:cxnLst>
                  <a:cxn ang="0">
                    <a:pos x="0" y="1"/>
                  </a:cxn>
                  <a:cxn ang="0">
                    <a:pos x="5" y="1"/>
                  </a:cxn>
                  <a:cxn ang="0">
                    <a:pos x="0" y="1"/>
                  </a:cxn>
                </a:cxnLst>
                <a:rect l="0" t="0" r="0" b="0"/>
                <a:pathLst>
                  <a:path w="5" h="1">
                    <a:moveTo>
                      <a:pt x="0" y="1"/>
                    </a:moveTo>
                    <a:cubicBezTo>
                      <a:pt x="5" y="1"/>
                      <a:pt x="5" y="1"/>
                      <a:pt x="5" y="1"/>
                    </a:cubicBezTo>
                    <a:cubicBezTo>
                      <a:pt x="3" y="1"/>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7" name="Freeform 934">
                <a:extLst>
                  <a:ext uri="{FF2B5EF4-FFF2-40B4-BE49-F238E27FC236}">
                    <a16:creationId xmlns:a16="http://schemas.microsoft.com/office/drawing/2014/main" xmlns="" id="{7270AE4C-0922-4E1F-A941-E56E4F3247C5}"/>
                  </a:ext>
                </a:extLst>
              </p:cNvPr>
              <p:cNvSpPr/>
              <p:nvPr/>
            </p:nvSpPr>
            <p:spPr>
              <a:xfrm>
                <a:off x="3840" y="3229"/>
                <a:ext cx="6" cy="3"/>
              </a:xfrm>
              <a:custGeom>
                <a:avLst/>
                <a:gdLst/>
                <a:ahLst/>
                <a:cxnLst>
                  <a:cxn ang="0">
                    <a:pos x="2" y="3"/>
                  </a:cxn>
                  <a:cxn ang="0">
                    <a:pos x="6" y="1"/>
                  </a:cxn>
                  <a:cxn ang="0">
                    <a:pos x="0" y="0"/>
                  </a:cxn>
                  <a:cxn ang="0">
                    <a:pos x="2" y="3"/>
                  </a:cxn>
                </a:cxnLst>
                <a:rect l="0" t="0" r="0" b="0"/>
                <a:pathLst>
                  <a:path w="7" h="3">
                    <a:moveTo>
                      <a:pt x="3" y="3"/>
                    </a:moveTo>
                    <a:cubicBezTo>
                      <a:pt x="3" y="0"/>
                      <a:pt x="7" y="2"/>
                      <a:pt x="7" y="1"/>
                    </a:cubicBezTo>
                    <a:cubicBezTo>
                      <a:pt x="0" y="0"/>
                      <a:pt x="0" y="0"/>
                      <a:pt x="0" y="0"/>
                    </a:cubicBezTo>
                    <a:lnTo>
                      <a:pt x="3"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8" name="Freeform 935">
                <a:extLst>
                  <a:ext uri="{FF2B5EF4-FFF2-40B4-BE49-F238E27FC236}">
                    <a16:creationId xmlns:a16="http://schemas.microsoft.com/office/drawing/2014/main" xmlns="" id="{FAE8248F-2CE2-4EE1-8EBD-ADA39BCB6874}"/>
                  </a:ext>
                </a:extLst>
              </p:cNvPr>
              <p:cNvSpPr/>
              <p:nvPr/>
            </p:nvSpPr>
            <p:spPr>
              <a:xfrm>
                <a:off x="3840" y="3222"/>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1"/>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59" name="Freeform 936">
                <a:extLst>
                  <a:ext uri="{FF2B5EF4-FFF2-40B4-BE49-F238E27FC236}">
                    <a16:creationId xmlns:a16="http://schemas.microsoft.com/office/drawing/2014/main" xmlns="" id="{6FEFB612-E1A1-4794-99FE-0A7D40901F76}"/>
                  </a:ext>
                </a:extLst>
              </p:cNvPr>
              <p:cNvSpPr/>
              <p:nvPr/>
            </p:nvSpPr>
            <p:spPr>
              <a:xfrm>
                <a:off x="3838" y="3220"/>
                <a:ext cx="12" cy="7"/>
              </a:xfrm>
              <a:custGeom>
                <a:avLst/>
                <a:gdLst/>
                <a:ahLst/>
                <a:cxnLst>
                  <a:cxn ang="0">
                    <a:pos x="1" y="0"/>
                  </a:cxn>
                  <a:cxn ang="0">
                    <a:pos x="2" y="2"/>
                  </a:cxn>
                  <a:cxn ang="0">
                    <a:pos x="2" y="2"/>
                  </a:cxn>
                  <a:cxn ang="0">
                    <a:pos x="8" y="3"/>
                  </a:cxn>
                  <a:cxn ang="0">
                    <a:pos x="8" y="7"/>
                  </a:cxn>
                  <a:cxn ang="0">
                    <a:pos x="12" y="4"/>
                  </a:cxn>
                  <a:cxn ang="0">
                    <a:pos x="1" y="0"/>
                  </a:cxn>
                </a:cxnLst>
                <a:rect l="0" t="0" r="0" b="0"/>
                <a:pathLst>
                  <a:path w="13" h="8">
                    <a:moveTo>
                      <a:pt x="2" y="0"/>
                    </a:moveTo>
                    <a:cubicBezTo>
                      <a:pt x="0" y="1"/>
                      <a:pt x="1" y="2"/>
                      <a:pt x="3" y="3"/>
                    </a:cubicBezTo>
                    <a:cubicBezTo>
                      <a:pt x="3" y="3"/>
                      <a:pt x="3" y="3"/>
                      <a:pt x="3" y="3"/>
                    </a:cubicBezTo>
                    <a:cubicBezTo>
                      <a:pt x="5" y="1"/>
                      <a:pt x="10" y="2"/>
                      <a:pt x="9" y="4"/>
                    </a:cubicBezTo>
                    <a:cubicBezTo>
                      <a:pt x="11" y="6"/>
                      <a:pt x="6" y="7"/>
                      <a:pt x="9" y="8"/>
                    </a:cubicBezTo>
                    <a:cubicBezTo>
                      <a:pt x="13" y="5"/>
                      <a:pt x="13" y="5"/>
                      <a:pt x="13" y="5"/>
                    </a:cubicBezTo>
                    <a:cubicBezTo>
                      <a:pt x="11" y="2"/>
                      <a:pt x="4"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0" name="Freeform 937">
                <a:extLst>
                  <a:ext uri="{FF2B5EF4-FFF2-40B4-BE49-F238E27FC236}">
                    <a16:creationId xmlns:a16="http://schemas.microsoft.com/office/drawing/2014/main" xmlns="" id="{9F6FFACA-529C-4BA2-A571-C8F18CBA9ED2}"/>
                  </a:ext>
                </a:extLst>
              </p:cNvPr>
              <p:cNvSpPr/>
              <p:nvPr/>
            </p:nvSpPr>
            <p:spPr>
              <a:xfrm>
                <a:off x="3842" y="3223"/>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1" name="Freeform 938">
                <a:extLst>
                  <a:ext uri="{FF2B5EF4-FFF2-40B4-BE49-F238E27FC236}">
                    <a16:creationId xmlns:a16="http://schemas.microsoft.com/office/drawing/2014/main" xmlns="" id="{13909654-CBF2-458A-AED9-AD518564E6B9}"/>
                  </a:ext>
                </a:extLst>
              </p:cNvPr>
              <p:cNvSpPr/>
              <p:nvPr/>
            </p:nvSpPr>
            <p:spPr>
              <a:xfrm>
                <a:off x="3842" y="3228"/>
                <a:ext cx="2" cy="0"/>
              </a:xfrm>
              <a:custGeom>
                <a:avLst/>
                <a:gdLst/>
                <a:ahLst/>
                <a:cxnLst>
                  <a:cxn ang="0">
                    <a:pos x="0" y="0"/>
                  </a:cxn>
                  <a:cxn ang="0">
                    <a:pos x="1" y="0"/>
                  </a:cxn>
                  <a:cxn ang="0">
                    <a:pos x="2" y="0"/>
                  </a:cxn>
                  <a:cxn ang="0">
                    <a:pos x="0" y="0"/>
                  </a:cxn>
                </a:cxnLst>
                <a:rect l="0" t="0" r="0" b="0"/>
                <a:pathLst>
                  <a:path w="2" h="1">
                    <a:moveTo>
                      <a:pt x="0" y="0"/>
                    </a:moveTo>
                    <a:lnTo>
                      <a:pt x="1" y="0"/>
                    </a:lnTo>
                    <a:lnTo>
                      <a:pt x="2"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2" name="Freeform 939">
                <a:extLst>
                  <a:ext uri="{FF2B5EF4-FFF2-40B4-BE49-F238E27FC236}">
                    <a16:creationId xmlns:a16="http://schemas.microsoft.com/office/drawing/2014/main" xmlns="" id="{6A2395EF-C60C-46DE-8485-6BFA4A044B3F}"/>
                  </a:ext>
                </a:extLst>
              </p:cNvPr>
              <p:cNvSpPr/>
              <p:nvPr/>
            </p:nvSpPr>
            <p:spPr>
              <a:xfrm>
                <a:off x="3838" y="3209"/>
                <a:ext cx="12" cy="9"/>
              </a:xfrm>
              <a:custGeom>
                <a:avLst/>
                <a:gdLst/>
                <a:ahLst/>
                <a:cxnLst>
                  <a:cxn ang="0">
                    <a:pos x="0" y="3"/>
                  </a:cxn>
                  <a:cxn ang="0">
                    <a:pos x="5" y="8"/>
                  </a:cxn>
                  <a:cxn ang="0">
                    <a:pos x="12" y="3"/>
                  </a:cxn>
                  <a:cxn ang="0">
                    <a:pos x="10" y="0"/>
                  </a:cxn>
                  <a:cxn ang="0">
                    <a:pos x="0" y="3"/>
                  </a:cxn>
                </a:cxnLst>
                <a:rect l="0" t="0" r="0" b="0"/>
                <a:pathLst>
                  <a:path w="13" h="10">
                    <a:moveTo>
                      <a:pt x="1" y="4"/>
                    </a:moveTo>
                    <a:cubicBezTo>
                      <a:pt x="7" y="4"/>
                      <a:pt x="0" y="10"/>
                      <a:pt x="6" y="9"/>
                    </a:cubicBezTo>
                    <a:cubicBezTo>
                      <a:pt x="5" y="6"/>
                      <a:pt x="10" y="4"/>
                      <a:pt x="13" y="4"/>
                    </a:cubicBezTo>
                    <a:cubicBezTo>
                      <a:pt x="11" y="1"/>
                      <a:pt x="11" y="1"/>
                      <a:pt x="11" y="1"/>
                    </a:cubicBezTo>
                    <a:cubicBezTo>
                      <a:pt x="9" y="0"/>
                      <a:pt x="4" y="2"/>
                      <a:pt x="1"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3" name="Freeform 940">
                <a:extLst>
                  <a:ext uri="{FF2B5EF4-FFF2-40B4-BE49-F238E27FC236}">
                    <a16:creationId xmlns:a16="http://schemas.microsoft.com/office/drawing/2014/main" xmlns="" id="{5EDF4ECF-E2FF-49FB-B2CE-78C05EDB9D95}"/>
                  </a:ext>
                </a:extLst>
              </p:cNvPr>
              <p:cNvSpPr/>
              <p:nvPr/>
            </p:nvSpPr>
            <p:spPr>
              <a:xfrm>
                <a:off x="3852" y="3205"/>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4" name="Freeform 941">
                <a:extLst>
                  <a:ext uri="{FF2B5EF4-FFF2-40B4-BE49-F238E27FC236}">
                    <a16:creationId xmlns:a16="http://schemas.microsoft.com/office/drawing/2014/main" xmlns="" id="{2AD7248F-E73D-47D9-B875-FFF9DC9A811A}"/>
                  </a:ext>
                </a:extLst>
              </p:cNvPr>
              <p:cNvSpPr/>
              <p:nvPr/>
            </p:nvSpPr>
            <p:spPr>
              <a:xfrm>
                <a:off x="3842" y="3192"/>
                <a:ext cx="14" cy="17"/>
              </a:xfrm>
              <a:custGeom>
                <a:avLst/>
                <a:gdLst/>
                <a:ahLst/>
                <a:cxnLst>
                  <a:cxn ang="0">
                    <a:pos x="0" y="0"/>
                  </a:cxn>
                  <a:cxn ang="0">
                    <a:pos x="7" y="6"/>
                  </a:cxn>
                  <a:cxn ang="0">
                    <a:pos x="2" y="4"/>
                  </a:cxn>
                  <a:cxn ang="0">
                    <a:pos x="5" y="10"/>
                  </a:cxn>
                  <a:cxn ang="0">
                    <a:pos x="0" y="8"/>
                  </a:cxn>
                  <a:cxn ang="0">
                    <a:pos x="5" y="13"/>
                  </a:cxn>
                  <a:cxn ang="0">
                    <a:pos x="1" y="17"/>
                  </a:cxn>
                  <a:cxn ang="0">
                    <a:pos x="7" y="15"/>
                  </a:cxn>
                  <a:cxn ang="0">
                    <a:pos x="6" y="12"/>
                  </a:cxn>
                  <a:cxn ang="0">
                    <a:pos x="10" y="13"/>
                  </a:cxn>
                  <a:cxn ang="0">
                    <a:pos x="13" y="4"/>
                  </a:cxn>
                  <a:cxn ang="0">
                    <a:pos x="0" y="0"/>
                  </a:cxn>
                </a:cxnLst>
                <a:rect l="0" t="0" r="0" b="0"/>
                <a:pathLst>
                  <a:path w="16" h="19">
                    <a:moveTo>
                      <a:pt x="1" y="0"/>
                    </a:moveTo>
                    <a:cubicBezTo>
                      <a:pt x="8" y="7"/>
                      <a:pt x="8" y="7"/>
                      <a:pt x="8" y="7"/>
                    </a:cubicBezTo>
                    <a:cubicBezTo>
                      <a:pt x="5" y="7"/>
                      <a:pt x="3" y="7"/>
                      <a:pt x="3" y="5"/>
                    </a:cubicBezTo>
                    <a:cubicBezTo>
                      <a:pt x="2" y="9"/>
                      <a:pt x="6" y="9"/>
                      <a:pt x="6" y="12"/>
                    </a:cubicBezTo>
                    <a:cubicBezTo>
                      <a:pt x="0" y="13"/>
                      <a:pt x="5" y="7"/>
                      <a:pt x="0" y="9"/>
                    </a:cubicBezTo>
                    <a:cubicBezTo>
                      <a:pt x="0" y="11"/>
                      <a:pt x="0" y="14"/>
                      <a:pt x="6" y="15"/>
                    </a:cubicBezTo>
                    <a:cubicBezTo>
                      <a:pt x="2" y="19"/>
                      <a:pt x="2" y="19"/>
                      <a:pt x="2" y="19"/>
                    </a:cubicBezTo>
                    <a:cubicBezTo>
                      <a:pt x="8" y="17"/>
                      <a:pt x="8" y="17"/>
                      <a:pt x="8" y="17"/>
                    </a:cubicBezTo>
                    <a:cubicBezTo>
                      <a:pt x="10" y="15"/>
                      <a:pt x="3" y="15"/>
                      <a:pt x="7" y="14"/>
                    </a:cubicBezTo>
                    <a:cubicBezTo>
                      <a:pt x="10" y="13"/>
                      <a:pt x="11" y="14"/>
                      <a:pt x="12" y="15"/>
                    </a:cubicBezTo>
                    <a:cubicBezTo>
                      <a:pt x="10" y="13"/>
                      <a:pt x="16" y="9"/>
                      <a:pt x="15" y="5"/>
                    </a:cubicBezTo>
                    <a:cubicBezTo>
                      <a:pt x="14" y="1"/>
                      <a:pt x="4" y="2"/>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5" name="Freeform 942">
                <a:extLst>
                  <a:ext uri="{FF2B5EF4-FFF2-40B4-BE49-F238E27FC236}">
                    <a16:creationId xmlns:a16="http://schemas.microsoft.com/office/drawing/2014/main" xmlns="" id="{BB6D7ED8-5562-4C8D-833E-9F0D4A8C5FE3}"/>
                  </a:ext>
                </a:extLst>
              </p:cNvPr>
              <p:cNvSpPr/>
              <p:nvPr/>
            </p:nvSpPr>
            <p:spPr>
              <a:xfrm>
                <a:off x="3848" y="3190"/>
                <a:ext cx="2" cy="1"/>
              </a:xfrm>
              <a:custGeom>
                <a:avLst/>
                <a:gdLst/>
                <a:ahLst/>
                <a:cxnLst>
                  <a:cxn ang="0">
                    <a:pos x="1" y="1"/>
                  </a:cxn>
                  <a:cxn ang="0">
                    <a:pos x="2" y="0"/>
                  </a:cxn>
                  <a:cxn ang="0">
                    <a:pos x="0" y="1"/>
                  </a:cxn>
                  <a:cxn ang="0">
                    <a:pos x="1" y="1"/>
                  </a:cxn>
                </a:cxnLst>
                <a:rect l="0" t="0" r="0" b="0"/>
                <a:pathLst>
                  <a:path w="2" h="1">
                    <a:moveTo>
                      <a:pt x="1" y="1"/>
                    </a:moveTo>
                    <a:lnTo>
                      <a:pt x="2" y="0"/>
                    </a:lnTo>
                    <a:lnTo>
                      <a:pt x="0" y="1"/>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6" name="Freeform 943">
                <a:extLst>
                  <a:ext uri="{FF2B5EF4-FFF2-40B4-BE49-F238E27FC236}">
                    <a16:creationId xmlns:a16="http://schemas.microsoft.com/office/drawing/2014/main" xmlns="" id="{1545018D-D071-4EF3-8A7D-E08EB1DDD304}"/>
                  </a:ext>
                </a:extLst>
              </p:cNvPr>
              <p:cNvSpPr/>
              <p:nvPr/>
            </p:nvSpPr>
            <p:spPr>
              <a:xfrm>
                <a:off x="3840" y="3176"/>
                <a:ext cx="16" cy="14"/>
              </a:xfrm>
              <a:custGeom>
                <a:avLst/>
                <a:gdLst/>
                <a:ahLst/>
                <a:cxnLst>
                  <a:cxn ang="0">
                    <a:pos x="0" y="8"/>
                  </a:cxn>
                  <a:cxn ang="0">
                    <a:pos x="4" y="12"/>
                  </a:cxn>
                  <a:cxn ang="0">
                    <a:pos x="1" y="13"/>
                  </a:cxn>
                  <a:cxn ang="0">
                    <a:pos x="6" y="13"/>
                  </a:cxn>
                  <a:cxn ang="0">
                    <a:pos x="3" y="7"/>
                  </a:cxn>
                  <a:cxn ang="0">
                    <a:pos x="11" y="5"/>
                  </a:cxn>
                  <a:cxn ang="0">
                    <a:pos x="9" y="8"/>
                  </a:cxn>
                  <a:cxn ang="0">
                    <a:pos x="8" y="0"/>
                  </a:cxn>
                  <a:cxn ang="0">
                    <a:pos x="7" y="1"/>
                  </a:cxn>
                  <a:cxn ang="0">
                    <a:pos x="5" y="0"/>
                  </a:cxn>
                  <a:cxn ang="0">
                    <a:pos x="0" y="8"/>
                  </a:cxn>
                </a:cxnLst>
                <a:rect l="0" t="0" r="0" b="0"/>
                <a:pathLst>
                  <a:path w="18" h="16">
                    <a:moveTo>
                      <a:pt x="1" y="10"/>
                    </a:moveTo>
                    <a:cubicBezTo>
                      <a:pt x="5" y="14"/>
                      <a:pt x="5" y="14"/>
                      <a:pt x="5" y="14"/>
                    </a:cubicBezTo>
                    <a:cubicBezTo>
                      <a:pt x="4" y="14"/>
                      <a:pt x="3" y="14"/>
                      <a:pt x="2" y="15"/>
                    </a:cubicBezTo>
                    <a:cubicBezTo>
                      <a:pt x="3" y="15"/>
                      <a:pt x="6" y="16"/>
                      <a:pt x="7" y="15"/>
                    </a:cubicBezTo>
                    <a:cubicBezTo>
                      <a:pt x="13" y="13"/>
                      <a:pt x="5" y="11"/>
                      <a:pt x="4" y="8"/>
                    </a:cubicBezTo>
                    <a:cubicBezTo>
                      <a:pt x="7" y="2"/>
                      <a:pt x="7" y="8"/>
                      <a:pt x="13" y="6"/>
                    </a:cubicBezTo>
                    <a:cubicBezTo>
                      <a:pt x="13" y="8"/>
                      <a:pt x="11" y="8"/>
                      <a:pt x="11" y="10"/>
                    </a:cubicBezTo>
                    <a:cubicBezTo>
                      <a:pt x="18" y="6"/>
                      <a:pt x="12" y="2"/>
                      <a:pt x="10" y="0"/>
                    </a:cubicBezTo>
                    <a:cubicBezTo>
                      <a:pt x="9" y="0"/>
                      <a:pt x="8" y="1"/>
                      <a:pt x="8" y="2"/>
                    </a:cubicBezTo>
                    <a:cubicBezTo>
                      <a:pt x="6" y="0"/>
                      <a:pt x="6" y="0"/>
                      <a:pt x="6" y="0"/>
                    </a:cubicBezTo>
                    <a:cubicBezTo>
                      <a:pt x="1" y="2"/>
                      <a:pt x="0" y="4"/>
                      <a:pt x="1"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7" name="Freeform 944">
                <a:extLst>
                  <a:ext uri="{FF2B5EF4-FFF2-40B4-BE49-F238E27FC236}">
                    <a16:creationId xmlns:a16="http://schemas.microsoft.com/office/drawing/2014/main" xmlns="" id="{EA83FE33-5467-461D-8FA6-038147E041B5}"/>
                  </a:ext>
                </a:extLst>
              </p:cNvPr>
              <p:cNvSpPr/>
              <p:nvPr/>
            </p:nvSpPr>
            <p:spPr>
              <a:xfrm>
                <a:off x="3839" y="3189"/>
                <a:ext cx="3" cy="1"/>
              </a:xfrm>
              <a:custGeom>
                <a:avLst/>
                <a:gdLst/>
                <a:ahLst/>
                <a:cxnLst>
                  <a:cxn ang="0">
                    <a:pos x="2" y="1"/>
                  </a:cxn>
                  <a:cxn ang="0">
                    <a:pos x="3" y="0"/>
                  </a:cxn>
                  <a:cxn ang="0">
                    <a:pos x="2" y="1"/>
                  </a:cxn>
                </a:cxnLst>
                <a:rect l="0" t="0" r="0" b="0"/>
                <a:pathLst>
                  <a:path w="3" h="2">
                    <a:moveTo>
                      <a:pt x="2" y="2"/>
                    </a:moveTo>
                    <a:cubicBezTo>
                      <a:pt x="2" y="1"/>
                      <a:pt x="2" y="0"/>
                      <a:pt x="3" y="0"/>
                    </a:cubicBezTo>
                    <a:cubicBezTo>
                      <a:pt x="1" y="0"/>
                      <a:pt x="0" y="1"/>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8" name="Freeform 945">
                <a:extLst>
                  <a:ext uri="{FF2B5EF4-FFF2-40B4-BE49-F238E27FC236}">
                    <a16:creationId xmlns:a16="http://schemas.microsoft.com/office/drawing/2014/main" xmlns="" id="{48551068-76D6-4E1C-98C5-4B901CA9F323}"/>
                  </a:ext>
                </a:extLst>
              </p:cNvPr>
              <p:cNvSpPr/>
              <p:nvPr/>
            </p:nvSpPr>
            <p:spPr>
              <a:xfrm>
                <a:off x="3848" y="3175"/>
                <a:ext cx="1" cy="1"/>
              </a:xfrm>
              <a:custGeom>
                <a:avLst/>
                <a:gdLst/>
                <a:ahLst/>
                <a:cxnLst>
                  <a:cxn ang="0">
                    <a:pos x="1" y="0"/>
                  </a:cxn>
                  <a:cxn ang="0">
                    <a:pos x="1" y="1"/>
                  </a:cxn>
                  <a:cxn ang="0">
                    <a:pos x="1" y="0"/>
                  </a:cxn>
                </a:cxnLst>
                <a:rect l="0" t="0" r="0" b="0"/>
                <a:pathLst>
                  <a:path w="1" h="1">
                    <a:moveTo>
                      <a:pt x="1" y="0"/>
                    </a:moveTo>
                    <a:cubicBezTo>
                      <a:pt x="0" y="0"/>
                      <a:pt x="1" y="0"/>
                      <a:pt x="1" y="1"/>
                    </a:cubicBezTo>
                    <a:cubicBezTo>
                      <a:pt x="1" y="1"/>
                      <a:pt x="1" y="0"/>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69" name="Freeform 946">
                <a:extLst>
                  <a:ext uri="{FF2B5EF4-FFF2-40B4-BE49-F238E27FC236}">
                    <a16:creationId xmlns:a16="http://schemas.microsoft.com/office/drawing/2014/main" xmlns="" id="{2FC7F719-EB53-49CD-973D-60F5B4E3B34D}"/>
                  </a:ext>
                </a:extLst>
              </p:cNvPr>
              <p:cNvSpPr/>
              <p:nvPr/>
            </p:nvSpPr>
            <p:spPr>
              <a:xfrm>
                <a:off x="3840" y="3174"/>
                <a:ext cx="3" cy="3"/>
              </a:xfrm>
              <a:custGeom>
                <a:avLst/>
                <a:gdLst/>
                <a:ahLst/>
                <a:cxnLst>
                  <a:cxn ang="0">
                    <a:pos x="3" y="3"/>
                  </a:cxn>
                  <a:cxn ang="0">
                    <a:pos x="3" y="0"/>
                  </a:cxn>
                  <a:cxn ang="0">
                    <a:pos x="0" y="1"/>
                  </a:cxn>
                  <a:cxn ang="0">
                    <a:pos x="3" y="3"/>
                  </a:cxn>
                </a:cxnLst>
                <a:rect l="0" t="0" r="0" b="0"/>
                <a:pathLst>
                  <a:path w="3" h="3">
                    <a:moveTo>
                      <a:pt x="3" y="3"/>
                    </a:moveTo>
                    <a:cubicBezTo>
                      <a:pt x="3" y="0"/>
                      <a:pt x="3" y="0"/>
                      <a:pt x="3" y="0"/>
                    </a:cubicBezTo>
                    <a:cubicBezTo>
                      <a:pt x="0" y="1"/>
                      <a:pt x="0" y="1"/>
                      <a:pt x="0" y="1"/>
                    </a:cubicBezTo>
                    <a:cubicBezTo>
                      <a:pt x="1" y="2"/>
                      <a:pt x="1" y="3"/>
                      <a:pt x="3"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0" name="Freeform 947">
                <a:extLst>
                  <a:ext uri="{FF2B5EF4-FFF2-40B4-BE49-F238E27FC236}">
                    <a16:creationId xmlns:a16="http://schemas.microsoft.com/office/drawing/2014/main" xmlns="" id="{D9D924C3-5C14-4AB3-BD1E-391990C3B74D}"/>
                  </a:ext>
                </a:extLst>
              </p:cNvPr>
              <p:cNvSpPr/>
              <p:nvPr/>
            </p:nvSpPr>
            <p:spPr>
              <a:xfrm>
                <a:off x="3837" y="3080"/>
                <a:ext cx="17" cy="93"/>
              </a:xfrm>
              <a:custGeom>
                <a:avLst/>
                <a:gdLst/>
                <a:ahLst/>
                <a:cxnLst>
                  <a:cxn ang="0">
                    <a:pos x="14" y="0"/>
                  </a:cxn>
                  <a:cxn ang="0">
                    <a:pos x="11" y="3"/>
                  </a:cxn>
                  <a:cxn ang="0">
                    <a:pos x="8" y="0"/>
                  </a:cxn>
                  <a:cxn ang="0">
                    <a:pos x="2" y="0"/>
                  </a:cxn>
                  <a:cxn ang="0">
                    <a:pos x="5" y="7"/>
                  </a:cxn>
                  <a:cxn ang="0">
                    <a:pos x="1" y="7"/>
                  </a:cxn>
                  <a:cxn ang="0">
                    <a:pos x="3" y="21"/>
                  </a:cxn>
                  <a:cxn ang="0">
                    <a:pos x="5" y="31"/>
                  </a:cxn>
                  <a:cxn ang="0">
                    <a:pos x="3" y="69"/>
                  </a:cxn>
                  <a:cxn ang="0">
                    <a:pos x="8" y="72"/>
                  </a:cxn>
                  <a:cxn ang="0">
                    <a:pos x="5" y="74"/>
                  </a:cxn>
                  <a:cxn ang="0">
                    <a:pos x="5" y="72"/>
                  </a:cxn>
                  <a:cxn ang="0">
                    <a:pos x="3" y="83"/>
                  </a:cxn>
                  <a:cxn ang="0">
                    <a:pos x="10" y="83"/>
                  </a:cxn>
                  <a:cxn ang="0">
                    <a:pos x="3" y="88"/>
                  </a:cxn>
                  <a:cxn ang="0">
                    <a:pos x="7" y="92"/>
                  </a:cxn>
                  <a:cxn ang="0">
                    <a:pos x="11" y="88"/>
                  </a:cxn>
                  <a:cxn ang="0">
                    <a:pos x="14" y="91"/>
                  </a:cxn>
                  <a:cxn ang="0">
                    <a:pos x="6" y="66"/>
                  </a:cxn>
                  <a:cxn ang="0">
                    <a:pos x="10" y="67"/>
                  </a:cxn>
                  <a:cxn ang="0">
                    <a:pos x="13" y="51"/>
                  </a:cxn>
                  <a:cxn ang="0">
                    <a:pos x="7" y="45"/>
                  </a:cxn>
                  <a:cxn ang="0">
                    <a:pos x="10" y="42"/>
                  </a:cxn>
                  <a:cxn ang="0">
                    <a:pos x="7" y="42"/>
                  </a:cxn>
                  <a:cxn ang="0">
                    <a:pos x="11" y="37"/>
                  </a:cxn>
                  <a:cxn ang="0">
                    <a:pos x="4" y="37"/>
                  </a:cxn>
                  <a:cxn ang="0">
                    <a:pos x="14" y="27"/>
                  </a:cxn>
                  <a:cxn ang="0">
                    <a:pos x="10" y="28"/>
                  </a:cxn>
                  <a:cxn ang="0">
                    <a:pos x="7" y="26"/>
                  </a:cxn>
                  <a:cxn ang="0">
                    <a:pos x="13" y="24"/>
                  </a:cxn>
                  <a:cxn ang="0">
                    <a:pos x="10" y="18"/>
                  </a:cxn>
                  <a:cxn ang="0">
                    <a:pos x="6" y="18"/>
                  </a:cxn>
                  <a:cxn ang="0">
                    <a:pos x="8" y="9"/>
                  </a:cxn>
                  <a:cxn ang="0">
                    <a:pos x="14" y="13"/>
                  </a:cxn>
                  <a:cxn ang="0">
                    <a:pos x="17" y="11"/>
                  </a:cxn>
                  <a:cxn ang="0">
                    <a:pos x="9" y="4"/>
                  </a:cxn>
                  <a:cxn ang="0">
                    <a:pos x="14" y="0"/>
                  </a:cxn>
                </a:cxnLst>
                <a:rect l="0" t="0" r="0" b="0"/>
                <a:pathLst>
                  <a:path w="20" h="108">
                    <a:moveTo>
                      <a:pt x="17" y="1"/>
                    </a:moveTo>
                    <a:cubicBezTo>
                      <a:pt x="15" y="1"/>
                      <a:pt x="14" y="2"/>
                      <a:pt x="14" y="4"/>
                    </a:cubicBezTo>
                    <a:cubicBezTo>
                      <a:pt x="11" y="4"/>
                      <a:pt x="11" y="1"/>
                      <a:pt x="10" y="0"/>
                    </a:cubicBezTo>
                    <a:cubicBezTo>
                      <a:pt x="7" y="3"/>
                      <a:pt x="6" y="0"/>
                      <a:pt x="3" y="0"/>
                    </a:cubicBezTo>
                    <a:cubicBezTo>
                      <a:pt x="2" y="4"/>
                      <a:pt x="6" y="5"/>
                      <a:pt x="6" y="9"/>
                    </a:cubicBezTo>
                    <a:cubicBezTo>
                      <a:pt x="2" y="9"/>
                      <a:pt x="2" y="9"/>
                      <a:pt x="2" y="9"/>
                    </a:cubicBezTo>
                    <a:cubicBezTo>
                      <a:pt x="4" y="13"/>
                      <a:pt x="7" y="21"/>
                      <a:pt x="4" y="25"/>
                    </a:cubicBezTo>
                    <a:cubicBezTo>
                      <a:pt x="3" y="29"/>
                      <a:pt x="4" y="32"/>
                      <a:pt x="6" y="36"/>
                    </a:cubicBezTo>
                    <a:cubicBezTo>
                      <a:pt x="4" y="51"/>
                      <a:pt x="7" y="66"/>
                      <a:pt x="4" y="81"/>
                    </a:cubicBezTo>
                    <a:cubicBezTo>
                      <a:pt x="10" y="84"/>
                      <a:pt x="10" y="84"/>
                      <a:pt x="10" y="84"/>
                    </a:cubicBezTo>
                    <a:cubicBezTo>
                      <a:pt x="7" y="84"/>
                      <a:pt x="10" y="87"/>
                      <a:pt x="6" y="87"/>
                    </a:cubicBezTo>
                    <a:cubicBezTo>
                      <a:pt x="6" y="86"/>
                      <a:pt x="6" y="85"/>
                      <a:pt x="6" y="84"/>
                    </a:cubicBezTo>
                    <a:cubicBezTo>
                      <a:pt x="0" y="88"/>
                      <a:pt x="6" y="93"/>
                      <a:pt x="4" y="97"/>
                    </a:cubicBezTo>
                    <a:cubicBezTo>
                      <a:pt x="5" y="97"/>
                      <a:pt x="11" y="96"/>
                      <a:pt x="12" y="97"/>
                    </a:cubicBezTo>
                    <a:cubicBezTo>
                      <a:pt x="5" y="97"/>
                      <a:pt x="12" y="102"/>
                      <a:pt x="4" y="103"/>
                    </a:cubicBezTo>
                    <a:cubicBezTo>
                      <a:pt x="2" y="107"/>
                      <a:pt x="10" y="103"/>
                      <a:pt x="9" y="107"/>
                    </a:cubicBezTo>
                    <a:cubicBezTo>
                      <a:pt x="13" y="108"/>
                      <a:pt x="11" y="103"/>
                      <a:pt x="14" y="103"/>
                    </a:cubicBezTo>
                    <a:cubicBezTo>
                      <a:pt x="17" y="104"/>
                      <a:pt x="13" y="106"/>
                      <a:pt x="17" y="106"/>
                    </a:cubicBezTo>
                    <a:cubicBezTo>
                      <a:pt x="19" y="100"/>
                      <a:pt x="10" y="87"/>
                      <a:pt x="8" y="77"/>
                    </a:cubicBezTo>
                    <a:cubicBezTo>
                      <a:pt x="12" y="78"/>
                      <a:pt x="12" y="78"/>
                      <a:pt x="12" y="78"/>
                    </a:cubicBezTo>
                    <a:cubicBezTo>
                      <a:pt x="9" y="73"/>
                      <a:pt x="9" y="64"/>
                      <a:pt x="16" y="60"/>
                    </a:cubicBezTo>
                    <a:cubicBezTo>
                      <a:pt x="12" y="61"/>
                      <a:pt x="18" y="52"/>
                      <a:pt x="9" y="53"/>
                    </a:cubicBezTo>
                    <a:cubicBezTo>
                      <a:pt x="11" y="52"/>
                      <a:pt x="11" y="51"/>
                      <a:pt x="12" y="49"/>
                    </a:cubicBezTo>
                    <a:cubicBezTo>
                      <a:pt x="9" y="49"/>
                      <a:pt x="9" y="49"/>
                      <a:pt x="9" y="49"/>
                    </a:cubicBezTo>
                    <a:cubicBezTo>
                      <a:pt x="9" y="46"/>
                      <a:pt x="13" y="47"/>
                      <a:pt x="13" y="44"/>
                    </a:cubicBezTo>
                    <a:cubicBezTo>
                      <a:pt x="9" y="46"/>
                      <a:pt x="8" y="43"/>
                      <a:pt x="5" y="43"/>
                    </a:cubicBezTo>
                    <a:cubicBezTo>
                      <a:pt x="10" y="39"/>
                      <a:pt x="13" y="35"/>
                      <a:pt x="17" y="32"/>
                    </a:cubicBezTo>
                    <a:cubicBezTo>
                      <a:pt x="15" y="32"/>
                      <a:pt x="14" y="32"/>
                      <a:pt x="12" y="33"/>
                    </a:cubicBezTo>
                    <a:cubicBezTo>
                      <a:pt x="14" y="31"/>
                      <a:pt x="10" y="32"/>
                      <a:pt x="9" y="31"/>
                    </a:cubicBezTo>
                    <a:cubicBezTo>
                      <a:pt x="9" y="29"/>
                      <a:pt x="14" y="29"/>
                      <a:pt x="16" y="29"/>
                    </a:cubicBezTo>
                    <a:cubicBezTo>
                      <a:pt x="18" y="26"/>
                      <a:pt x="9" y="24"/>
                      <a:pt x="12" y="21"/>
                    </a:cubicBezTo>
                    <a:cubicBezTo>
                      <a:pt x="8" y="22"/>
                      <a:pt x="8" y="22"/>
                      <a:pt x="8" y="22"/>
                    </a:cubicBezTo>
                    <a:cubicBezTo>
                      <a:pt x="7" y="18"/>
                      <a:pt x="11" y="15"/>
                      <a:pt x="10" y="11"/>
                    </a:cubicBezTo>
                    <a:cubicBezTo>
                      <a:pt x="15" y="9"/>
                      <a:pt x="14" y="14"/>
                      <a:pt x="17" y="16"/>
                    </a:cubicBezTo>
                    <a:cubicBezTo>
                      <a:pt x="18" y="15"/>
                      <a:pt x="18" y="13"/>
                      <a:pt x="20" y="13"/>
                    </a:cubicBezTo>
                    <a:cubicBezTo>
                      <a:pt x="17" y="11"/>
                      <a:pt x="14" y="8"/>
                      <a:pt x="11" y="5"/>
                    </a:cubicBezTo>
                    <a:cubicBezTo>
                      <a:pt x="17" y="8"/>
                      <a:pt x="17" y="2"/>
                      <a:pt x="17"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1" name="Freeform 948">
                <a:extLst>
                  <a:ext uri="{FF2B5EF4-FFF2-40B4-BE49-F238E27FC236}">
                    <a16:creationId xmlns:a16="http://schemas.microsoft.com/office/drawing/2014/main" xmlns="" id="{88FFDA3B-44F0-4702-9B3A-9FEE0D90AF3E}"/>
                  </a:ext>
                </a:extLst>
              </p:cNvPr>
              <p:cNvSpPr/>
              <p:nvPr/>
            </p:nvSpPr>
            <p:spPr>
              <a:xfrm>
                <a:off x="3854" y="3091"/>
                <a:ext cx="2" cy="1"/>
              </a:xfrm>
              <a:custGeom>
                <a:avLst/>
                <a:gdLst/>
                <a:ahLst/>
                <a:cxnLst>
                  <a:cxn ang="0">
                    <a:pos x="0" y="0"/>
                  </a:cxn>
                  <a:cxn ang="0">
                    <a:pos x="2" y="1"/>
                  </a:cxn>
                  <a:cxn ang="0">
                    <a:pos x="1" y="0"/>
                  </a:cxn>
                  <a:cxn ang="0">
                    <a:pos x="0" y="0"/>
                  </a:cxn>
                </a:cxnLst>
                <a:rect l="0" t="0" r="0" b="0"/>
                <a:pathLst>
                  <a:path w="2" h="1">
                    <a:moveTo>
                      <a:pt x="0" y="0"/>
                    </a:moveTo>
                    <a:lnTo>
                      <a:pt x="2" y="1"/>
                    </a:ln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2" name="Freeform 949">
                <a:extLst>
                  <a:ext uri="{FF2B5EF4-FFF2-40B4-BE49-F238E27FC236}">
                    <a16:creationId xmlns:a16="http://schemas.microsoft.com/office/drawing/2014/main" xmlns="" id="{A748426A-624B-4C92-A72D-4CA386B37569}"/>
                  </a:ext>
                </a:extLst>
              </p:cNvPr>
              <p:cNvSpPr/>
              <p:nvPr/>
            </p:nvSpPr>
            <p:spPr>
              <a:xfrm>
                <a:off x="3851" y="3080"/>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3" name="Freeform 950">
                <a:extLst>
                  <a:ext uri="{FF2B5EF4-FFF2-40B4-BE49-F238E27FC236}">
                    <a16:creationId xmlns:a16="http://schemas.microsoft.com/office/drawing/2014/main" xmlns="" id="{22F5459F-E8C5-4699-BA03-BF0779513F63}"/>
                  </a:ext>
                </a:extLst>
              </p:cNvPr>
              <p:cNvSpPr/>
              <p:nvPr/>
            </p:nvSpPr>
            <p:spPr>
              <a:xfrm>
                <a:off x="3840" y="3101"/>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4" name="Freeform 951">
                <a:extLst>
                  <a:ext uri="{FF2B5EF4-FFF2-40B4-BE49-F238E27FC236}">
                    <a16:creationId xmlns:a16="http://schemas.microsoft.com/office/drawing/2014/main" xmlns="" id="{826ACA65-09A4-4B51-908A-770E3583D2CE}"/>
                  </a:ext>
                </a:extLst>
              </p:cNvPr>
              <p:cNvSpPr/>
              <p:nvPr/>
            </p:nvSpPr>
            <p:spPr>
              <a:xfrm>
                <a:off x="3851" y="3105"/>
                <a:ext cx="4" cy="3"/>
              </a:xfrm>
              <a:custGeom>
                <a:avLst/>
                <a:gdLst/>
                <a:ahLst/>
                <a:cxnLst>
                  <a:cxn ang="0">
                    <a:pos x="4" y="0"/>
                  </a:cxn>
                  <a:cxn ang="0">
                    <a:pos x="0" y="3"/>
                  </a:cxn>
                  <a:cxn ang="0">
                    <a:pos x="4" y="0"/>
                  </a:cxn>
                </a:cxnLst>
                <a:rect l="0" t="0" r="0" b="0"/>
                <a:pathLst>
                  <a:path w="4" h="3">
                    <a:moveTo>
                      <a:pt x="4" y="0"/>
                    </a:moveTo>
                    <a:cubicBezTo>
                      <a:pt x="0" y="3"/>
                      <a:pt x="0" y="3"/>
                      <a:pt x="0" y="3"/>
                    </a:cubicBezTo>
                    <a:cubicBezTo>
                      <a:pt x="1" y="2"/>
                      <a:pt x="3" y="2"/>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5" name="Freeform 952">
                <a:extLst>
                  <a:ext uri="{FF2B5EF4-FFF2-40B4-BE49-F238E27FC236}">
                    <a16:creationId xmlns:a16="http://schemas.microsoft.com/office/drawing/2014/main" xmlns="" id="{43E1CAD4-1A5F-4EEC-B6AB-3384F3166234}"/>
                  </a:ext>
                </a:extLst>
              </p:cNvPr>
              <p:cNvSpPr/>
              <p:nvPr/>
            </p:nvSpPr>
            <p:spPr>
              <a:xfrm>
                <a:off x="3850" y="3126"/>
                <a:ext cx="3" cy="2"/>
              </a:xfrm>
              <a:custGeom>
                <a:avLst/>
                <a:gdLst/>
                <a:ahLst/>
                <a:cxnLst>
                  <a:cxn ang="0">
                    <a:pos x="0" y="1"/>
                  </a:cxn>
                  <a:cxn ang="0">
                    <a:pos x="3" y="2"/>
                  </a:cxn>
                  <a:cxn ang="0">
                    <a:pos x="0" y="1"/>
                  </a:cxn>
                </a:cxnLst>
                <a:rect l="0" t="0" r="0" b="0"/>
                <a:pathLst>
                  <a:path w="3" h="3">
                    <a:moveTo>
                      <a:pt x="0" y="2"/>
                    </a:moveTo>
                    <a:cubicBezTo>
                      <a:pt x="1" y="2"/>
                      <a:pt x="2" y="2"/>
                      <a:pt x="3" y="3"/>
                    </a:cubicBezTo>
                    <a:cubicBezTo>
                      <a:pt x="3" y="1"/>
                      <a:pt x="2" y="0"/>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6" name="Freeform 953">
                <a:extLst>
                  <a:ext uri="{FF2B5EF4-FFF2-40B4-BE49-F238E27FC236}">
                    <a16:creationId xmlns:a16="http://schemas.microsoft.com/office/drawing/2014/main" xmlns="" id="{BB8225B4-8919-4D72-A114-33451200E7C4}"/>
                  </a:ext>
                </a:extLst>
              </p:cNvPr>
              <p:cNvSpPr/>
              <p:nvPr/>
            </p:nvSpPr>
            <p:spPr>
              <a:xfrm>
                <a:off x="3853" y="3084"/>
                <a:ext cx="2" cy="3"/>
              </a:xfrm>
              <a:custGeom>
                <a:avLst/>
                <a:gdLst/>
                <a:ahLst/>
                <a:cxnLst>
                  <a:cxn ang="0">
                    <a:pos x="2" y="3"/>
                  </a:cxn>
                  <a:cxn ang="0">
                    <a:pos x="1" y="0"/>
                  </a:cxn>
                  <a:cxn ang="0">
                    <a:pos x="0" y="0"/>
                  </a:cxn>
                  <a:cxn ang="0">
                    <a:pos x="2" y="3"/>
                  </a:cxn>
                </a:cxnLst>
                <a:rect l="0" t="0" r="0" b="0"/>
                <a:pathLst>
                  <a:path w="2" h="3">
                    <a:moveTo>
                      <a:pt x="2" y="3"/>
                    </a:moveTo>
                    <a:lnTo>
                      <a:pt x="1" y="0"/>
                    </a:lnTo>
                    <a:lnTo>
                      <a:pt x="0" y="0"/>
                    </a:lnTo>
                    <a:lnTo>
                      <a:pt x="2"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7" name="Freeform 954">
                <a:extLst>
                  <a:ext uri="{FF2B5EF4-FFF2-40B4-BE49-F238E27FC236}">
                    <a16:creationId xmlns:a16="http://schemas.microsoft.com/office/drawing/2014/main" xmlns="" id="{A07379D7-994A-4F8E-AFD0-574D3EA81F6D}"/>
                  </a:ext>
                </a:extLst>
              </p:cNvPr>
              <p:cNvSpPr/>
              <p:nvPr/>
            </p:nvSpPr>
            <p:spPr>
              <a:xfrm>
                <a:off x="3835" y="3027"/>
                <a:ext cx="21" cy="51"/>
              </a:xfrm>
              <a:custGeom>
                <a:avLst/>
                <a:gdLst/>
                <a:ahLst/>
                <a:cxnLst>
                  <a:cxn ang="0">
                    <a:pos x="4" y="3"/>
                  </a:cxn>
                  <a:cxn ang="0">
                    <a:pos x="1" y="12"/>
                  </a:cxn>
                  <a:cxn ang="0">
                    <a:pos x="10" y="19"/>
                  </a:cxn>
                  <a:cxn ang="0">
                    <a:pos x="2" y="17"/>
                  </a:cxn>
                  <a:cxn ang="0">
                    <a:pos x="7" y="35"/>
                  </a:cxn>
                  <a:cxn ang="0">
                    <a:pos x="4" y="34"/>
                  </a:cxn>
                  <a:cxn ang="0">
                    <a:pos x="13" y="41"/>
                  </a:cxn>
                  <a:cxn ang="0">
                    <a:pos x="3" y="41"/>
                  </a:cxn>
                  <a:cxn ang="0">
                    <a:pos x="2" y="40"/>
                  </a:cxn>
                  <a:cxn ang="0">
                    <a:pos x="5" y="50"/>
                  </a:cxn>
                  <a:cxn ang="0">
                    <a:pos x="11" y="51"/>
                  </a:cxn>
                  <a:cxn ang="0">
                    <a:pos x="15" y="51"/>
                  </a:cxn>
                  <a:cxn ang="0">
                    <a:pos x="12" y="44"/>
                  </a:cxn>
                  <a:cxn ang="0">
                    <a:pos x="15" y="44"/>
                  </a:cxn>
                  <a:cxn ang="0">
                    <a:pos x="13" y="42"/>
                  </a:cxn>
                  <a:cxn ang="0">
                    <a:pos x="16" y="41"/>
                  </a:cxn>
                  <a:cxn ang="0">
                    <a:pos x="14" y="37"/>
                  </a:cxn>
                  <a:cxn ang="0">
                    <a:pos x="14" y="37"/>
                  </a:cxn>
                  <a:cxn ang="0">
                    <a:pos x="10" y="34"/>
                  </a:cxn>
                  <a:cxn ang="0">
                    <a:pos x="14" y="32"/>
                  </a:cxn>
                  <a:cxn ang="0">
                    <a:pos x="12" y="32"/>
                  </a:cxn>
                  <a:cxn ang="0">
                    <a:pos x="17" y="21"/>
                  </a:cxn>
                  <a:cxn ang="0">
                    <a:pos x="14" y="21"/>
                  </a:cxn>
                  <a:cxn ang="0">
                    <a:pos x="16" y="25"/>
                  </a:cxn>
                  <a:cxn ang="0">
                    <a:pos x="7" y="25"/>
                  </a:cxn>
                  <a:cxn ang="0">
                    <a:pos x="15" y="19"/>
                  </a:cxn>
                  <a:cxn ang="0">
                    <a:pos x="14" y="11"/>
                  </a:cxn>
                  <a:cxn ang="0">
                    <a:pos x="14" y="11"/>
                  </a:cxn>
                  <a:cxn ang="0">
                    <a:pos x="12" y="5"/>
                  </a:cxn>
                  <a:cxn ang="0">
                    <a:pos x="11" y="6"/>
                  </a:cxn>
                  <a:cxn ang="0">
                    <a:pos x="8" y="5"/>
                  </a:cxn>
                  <a:cxn ang="0">
                    <a:pos x="10" y="5"/>
                  </a:cxn>
                  <a:cxn ang="0">
                    <a:pos x="5" y="0"/>
                  </a:cxn>
                  <a:cxn ang="0">
                    <a:pos x="8" y="6"/>
                  </a:cxn>
                  <a:cxn ang="0">
                    <a:pos x="4" y="3"/>
                  </a:cxn>
                </a:cxnLst>
                <a:rect l="0" t="0" r="0" b="0"/>
                <a:pathLst>
                  <a:path w="24" h="59">
                    <a:moveTo>
                      <a:pt x="5" y="4"/>
                    </a:moveTo>
                    <a:cubicBezTo>
                      <a:pt x="0" y="6"/>
                      <a:pt x="3" y="11"/>
                      <a:pt x="2" y="14"/>
                    </a:cubicBezTo>
                    <a:cubicBezTo>
                      <a:pt x="4" y="21"/>
                      <a:pt x="12" y="15"/>
                      <a:pt x="12" y="22"/>
                    </a:cubicBezTo>
                    <a:cubicBezTo>
                      <a:pt x="3" y="20"/>
                      <a:pt x="3" y="20"/>
                      <a:pt x="3" y="20"/>
                    </a:cubicBezTo>
                    <a:cubicBezTo>
                      <a:pt x="3" y="26"/>
                      <a:pt x="1" y="35"/>
                      <a:pt x="9" y="41"/>
                    </a:cubicBezTo>
                    <a:cubicBezTo>
                      <a:pt x="8" y="41"/>
                      <a:pt x="7" y="42"/>
                      <a:pt x="5" y="40"/>
                    </a:cubicBezTo>
                    <a:cubicBezTo>
                      <a:pt x="6" y="45"/>
                      <a:pt x="18" y="43"/>
                      <a:pt x="15" y="48"/>
                    </a:cubicBezTo>
                    <a:cubicBezTo>
                      <a:pt x="10" y="43"/>
                      <a:pt x="10" y="50"/>
                      <a:pt x="4" y="48"/>
                    </a:cubicBezTo>
                    <a:cubicBezTo>
                      <a:pt x="3" y="47"/>
                      <a:pt x="3" y="47"/>
                      <a:pt x="3" y="47"/>
                    </a:cubicBezTo>
                    <a:cubicBezTo>
                      <a:pt x="4" y="51"/>
                      <a:pt x="7" y="56"/>
                      <a:pt x="6" y="58"/>
                    </a:cubicBezTo>
                    <a:cubicBezTo>
                      <a:pt x="9" y="58"/>
                      <a:pt x="12" y="56"/>
                      <a:pt x="13" y="59"/>
                    </a:cubicBezTo>
                    <a:cubicBezTo>
                      <a:pt x="13" y="58"/>
                      <a:pt x="16" y="59"/>
                      <a:pt x="18" y="59"/>
                    </a:cubicBezTo>
                    <a:cubicBezTo>
                      <a:pt x="16" y="55"/>
                      <a:pt x="17" y="54"/>
                      <a:pt x="14" y="52"/>
                    </a:cubicBezTo>
                    <a:cubicBezTo>
                      <a:pt x="17" y="50"/>
                      <a:pt x="15" y="53"/>
                      <a:pt x="18" y="51"/>
                    </a:cubicBezTo>
                    <a:cubicBezTo>
                      <a:pt x="15" y="49"/>
                      <a:pt x="15" y="49"/>
                      <a:pt x="15" y="49"/>
                    </a:cubicBezTo>
                    <a:cubicBezTo>
                      <a:pt x="16" y="47"/>
                      <a:pt x="19" y="51"/>
                      <a:pt x="19" y="48"/>
                    </a:cubicBezTo>
                    <a:cubicBezTo>
                      <a:pt x="17" y="47"/>
                      <a:pt x="16" y="45"/>
                      <a:pt x="16" y="43"/>
                    </a:cubicBezTo>
                    <a:cubicBezTo>
                      <a:pt x="17" y="43"/>
                      <a:pt x="17" y="43"/>
                      <a:pt x="17" y="43"/>
                    </a:cubicBezTo>
                    <a:cubicBezTo>
                      <a:pt x="16" y="42"/>
                      <a:pt x="17" y="39"/>
                      <a:pt x="12" y="40"/>
                    </a:cubicBezTo>
                    <a:cubicBezTo>
                      <a:pt x="17" y="38"/>
                      <a:pt x="17" y="38"/>
                      <a:pt x="17" y="38"/>
                    </a:cubicBezTo>
                    <a:cubicBezTo>
                      <a:pt x="14" y="38"/>
                      <a:pt x="14" y="38"/>
                      <a:pt x="14" y="38"/>
                    </a:cubicBezTo>
                    <a:cubicBezTo>
                      <a:pt x="15" y="33"/>
                      <a:pt x="24" y="32"/>
                      <a:pt x="20" y="25"/>
                    </a:cubicBezTo>
                    <a:cubicBezTo>
                      <a:pt x="18" y="27"/>
                      <a:pt x="17" y="26"/>
                      <a:pt x="16" y="25"/>
                    </a:cubicBezTo>
                    <a:cubicBezTo>
                      <a:pt x="13" y="27"/>
                      <a:pt x="18" y="28"/>
                      <a:pt x="19" y="30"/>
                    </a:cubicBezTo>
                    <a:cubicBezTo>
                      <a:pt x="15" y="31"/>
                      <a:pt x="11" y="26"/>
                      <a:pt x="9" y="29"/>
                    </a:cubicBezTo>
                    <a:cubicBezTo>
                      <a:pt x="13" y="26"/>
                      <a:pt x="9" y="23"/>
                      <a:pt x="18" y="22"/>
                    </a:cubicBezTo>
                    <a:cubicBezTo>
                      <a:pt x="18" y="18"/>
                      <a:pt x="14" y="17"/>
                      <a:pt x="16" y="13"/>
                    </a:cubicBezTo>
                    <a:cubicBezTo>
                      <a:pt x="17" y="13"/>
                      <a:pt x="17" y="13"/>
                      <a:pt x="17" y="13"/>
                    </a:cubicBezTo>
                    <a:cubicBezTo>
                      <a:pt x="12" y="12"/>
                      <a:pt x="20" y="10"/>
                      <a:pt x="14" y="6"/>
                    </a:cubicBezTo>
                    <a:cubicBezTo>
                      <a:pt x="13" y="8"/>
                      <a:pt x="13" y="8"/>
                      <a:pt x="13" y="8"/>
                    </a:cubicBezTo>
                    <a:cubicBezTo>
                      <a:pt x="10" y="8"/>
                      <a:pt x="10" y="7"/>
                      <a:pt x="10" y="6"/>
                    </a:cubicBezTo>
                    <a:cubicBezTo>
                      <a:pt x="11" y="6"/>
                      <a:pt x="11" y="6"/>
                      <a:pt x="12" y="6"/>
                    </a:cubicBezTo>
                    <a:cubicBezTo>
                      <a:pt x="8" y="5"/>
                      <a:pt x="7" y="1"/>
                      <a:pt x="6" y="0"/>
                    </a:cubicBezTo>
                    <a:cubicBezTo>
                      <a:pt x="5" y="2"/>
                      <a:pt x="9" y="4"/>
                      <a:pt x="10" y="7"/>
                    </a:cubicBezTo>
                    <a:cubicBezTo>
                      <a:pt x="7" y="5"/>
                      <a:pt x="4" y="6"/>
                      <a:pt x="5"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8" name="Freeform 955">
                <a:extLst>
                  <a:ext uri="{FF2B5EF4-FFF2-40B4-BE49-F238E27FC236}">
                    <a16:creationId xmlns:a16="http://schemas.microsoft.com/office/drawing/2014/main" xmlns="" id="{AAA65218-8FD1-4B08-8B92-DA1E3A2B1927}"/>
                  </a:ext>
                </a:extLst>
              </p:cNvPr>
              <p:cNvSpPr/>
              <p:nvPr/>
            </p:nvSpPr>
            <p:spPr>
              <a:xfrm>
                <a:off x="3850" y="3064"/>
                <a:ext cx="1" cy="1"/>
              </a:xfrm>
              <a:custGeom>
                <a:avLst/>
                <a:gdLst/>
                <a:ahLst/>
                <a:cxnLst>
                  <a:cxn ang="0">
                    <a:pos x="1" y="1"/>
                  </a:cxn>
                  <a:cxn ang="0">
                    <a:pos x="0" y="0"/>
                  </a:cxn>
                  <a:cxn ang="0">
                    <a:pos x="1" y="1"/>
                  </a:cxn>
                </a:cxnLst>
                <a:rect l="0" t="0" r="0" b="0"/>
                <a:pathLst>
                  <a:path w="2" h="2">
                    <a:moveTo>
                      <a:pt x="2" y="2"/>
                    </a:moveTo>
                    <a:cubicBezTo>
                      <a:pt x="0" y="0"/>
                      <a:pt x="0" y="0"/>
                      <a:pt x="0" y="0"/>
                    </a:cubicBezTo>
                    <a:cubicBezTo>
                      <a:pt x="0" y="1"/>
                      <a:pt x="1" y="1"/>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79" name="Freeform 956">
                <a:extLst>
                  <a:ext uri="{FF2B5EF4-FFF2-40B4-BE49-F238E27FC236}">
                    <a16:creationId xmlns:a16="http://schemas.microsoft.com/office/drawing/2014/main" xmlns="" id="{D357DA21-B44A-481B-8D10-50CF48F69BD0}"/>
                  </a:ext>
                </a:extLst>
              </p:cNvPr>
              <p:cNvSpPr/>
              <p:nvPr/>
            </p:nvSpPr>
            <p:spPr>
              <a:xfrm>
                <a:off x="3833" y="2985"/>
                <a:ext cx="24" cy="41"/>
              </a:xfrm>
              <a:custGeom>
                <a:avLst/>
                <a:gdLst/>
                <a:ahLst/>
                <a:cxnLst>
                  <a:cxn ang="0">
                    <a:pos x="12" y="29"/>
                  </a:cxn>
                  <a:cxn ang="0">
                    <a:pos x="17" y="28"/>
                  </a:cxn>
                  <a:cxn ang="0">
                    <a:pos x="7" y="28"/>
                  </a:cxn>
                  <a:cxn ang="0">
                    <a:pos x="6" y="24"/>
                  </a:cxn>
                  <a:cxn ang="0">
                    <a:pos x="14" y="24"/>
                  </a:cxn>
                  <a:cxn ang="0">
                    <a:pos x="15" y="20"/>
                  </a:cxn>
                  <a:cxn ang="0">
                    <a:pos x="10" y="20"/>
                  </a:cxn>
                  <a:cxn ang="0">
                    <a:pos x="7" y="14"/>
                  </a:cxn>
                  <a:cxn ang="0">
                    <a:pos x="9" y="17"/>
                  </a:cxn>
                  <a:cxn ang="0">
                    <a:pos x="15" y="14"/>
                  </a:cxn>
                  <a:cxn ang="0">
                    <a:pos x="1" y="3"/>
                  </a:cxn>
                  <a:cxn ang="0">
                    <a:pos x="2" y="6"/>
                  </a:cxn>
                  <a:cxn ang="0">
                    <a:pos x="8" y="6"/>
                  </a:cxn>
                  <a:cxn ang="0">
                    <a:pos x="6" y="10"/>
                  </a:cxn>
                  <a:cxn ang="0">
                    <a:pos x="3" y="7"/>
                  </a:cxn>
                  <a:cxn ang="0">
                    <a:pos x="3" y="34"/>
                  </a:cxn>
                  <a:cxn ang="0">
                    <a:pos x="3" y="31"/>
                  </a:cxn>
                  <a:cxn ang="0">
                    <a:pos x="6" y="34"/>
                  </a:cxn>
                  <a:cxn ang="0">
                    <a:pos x="12" y="33"/>
                  </a:cxn>
                  <a:cxn ang="0">
                    <a:pos x="11" y="34"/>
                  </a:cxn>
                  <a:cxn ang="0">
                    <a:pos x="17" y="34"/>
                  </a:cxn>
                  <a:cxn ang="0">
                    <a:pos x="19" y="41"/>
                  </a:cxn>
                  <a:cxn ang="0">
                    <a:pos x="19" y="31"/>
                  </a:cxn>
                  <a:cxn ang="0">
                    <a:pos x="12" y="29"/>
                  </a:cxn>
                </a:cxnLst>
                <a:rect l="0" t="0" r="0" b="0"/>
                <a:pathLst>
                  <a:path w="28" h="47">
                    <a:moveTo>
                      <a:pt x="14" y="34"/>
                    </a:moveTo>
                    <a:cubicBezTo>
                      <a:pt x="15" y="32"/>
                      <a:pt x="18" y="35"/>
                      <a:pt x="20" y="33"/>
                    </a:cubicBezTo>
                    <a:cubicBezTo>
                      <a:pt x="17" y="30"/>
                      <a:pt x="14" y="35"/>
                      <a:pt x="9" y="33"/>
                    </a:cubicBezTo>
                    <a:cubicBezTo>
                      <a:pt x="12" y="31"/>
                      <a:pt x="8" y="29"/>
                      <a:pt x="8" y="28"/>
                    </a:cubicBezTo>
                    <a:cubicBezTo>
                      <a:pt x="10" y="29"/>
                      <a:pt x="16"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2" y="0"/>
                      <a:pt x="2" y="4"/>
                    </a:cubicBezTo>
                    <a:cubicBezTo>
                      <a:pt x="0" y="5"/>
                      <a:pt x="3" y="6"/>
                      <a:pt x="3" y="8"/>
                    </a:cubicBezTo>
                    <a:cubicBezTo>
                      <a:pt x="5" y="4"/>
                      <a:pt x="8" y="8"/>
                      <a:pt x="10" y="8"/>
                    </a:cubicBezTo>
                    <a:cubicBezTo>
                      <a:pt x="9" y="10"/>
                      <a:pt x="12" y="13"/>
                      <a:pt x="8" y="12"/>
                    </a:cubicBezTo>
                    <a:cubicBezTo>
                      <a:pt x="4" y="9"/>
                      <a:pt x="4" y="9"/>
                      <a:pt x="4" y="9"/>
                    </a:cubicBezTo>
                    <a:cubicBezTo>
                      <a:pt x="2" y="18"/>
                      <a:pt x="3" y="30"/>
                      <a:pt x="4" y="40"/>
                    </a:cubicBezTo>
                    <a:cubicBezTo>
                      <a:pt x="4" y="36"/>
                      <a:pt x="4" y="36"/>
                      <a:pt x="4" y="36"/>
                    </a:cubicBezTo>
                    <a:cubicBezTo>
                      <a:pt x="7" y="36"/>
                      <a:pt x="7" y="38"/>
                      <a:pt x="8" y="40"/>
                    </a:cubicBezTo>
                    <a:cubicBezTo>
                      <a:pt x="15" y="38"/>
                      <a:pt x="15" y="38"/>
                      <a:pt x="15" y="38"/>
                    </a:cubicBezTo>
                    <a:cubicBezTo>
                      <a:pt x="15" y="39"/>
                      <a:pt x="16" y="40"/>
                      <a:pt x="13" y="40"/>
                    </a:cubicBezTo>
                    <a:cubicBezTo>
                      <a:pt x="16" y="42"/>
                      <a:pt x="18" y="41"/>
                      <a:pt x="20" y="40"/>
                    </a:cubicBezTo>
                    <a:cubicBezTo>
                      <a:pt x="21" y="44"/>
                      <a:pt x="18" y="44"/>
                      <a:pt x="23" y="47"/>
                    </a:cubicBezTo>
                    <a:cubicBezTo>
                      <a:pt x="28" y="41"/>
                      <a:pt x="18" y="42"/>
                      <a:pt x="23" y="36"/>
                    </a:cubicBezTo>
                    <a:lnTo>
                      <a:pt x="14" y="3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0" name="Freeform 957">
                <a:extLst>
                  <a:ext uri="{FF2B5EF4-FFF2-40B4-BE49-F238E27FC236}">
                    <a16:creationId xmlns:a16="http://schemas.microsoft.com/office/drawing/2014/main" xmlns="" id="{5514D3DD-BBA7-4E07-9B4C-3F6C05F710A9}"/>
                  </a:ext>
                </a:extLst>
              </p:cNvPr>
              <p:cNvSpPr/>
              <p:nvPr/>
            </p:nvSpPr>
            <p:spPr>
              <a:xfrm>
                <a:off x="3845" y="3024"/>
                <a:ext cx="4" cy="2"/>
              </a:xfrm>
              <a:custGeom>
                <a:avLst/>
                <a:gdLst/>
                <a:ahLst/>
                <a:cxnLst>
                  <a:cxn ang="0">
                    <a:pos x="4" y="1"/>
                  </a:cxn>
                  <a:cxn ang="0">
                    <a:pos x="0" y="0"/>
                  </a:cxn>
                  <a:cxn ang="0">
                    <a:pos x="2" y="2"/>
                  </a:cxn>
                  <a:cxn ang="0">
                    <a:pos x="4" y="1"/>
                  </a:cxn>
                </a:cxnLst>
                <a:rect l="0" t="0" r="0" b="0"/>
                <a:pathLst>
                  <a:path w="4" h="2">
                    <a:moveTo>
                      <a:pt x="4" y="1"/>
                    </a:moveTo>
                    <a:lnTo>
                      <a:pt x="0" y="0"/>
                    </a:lnTo>
                    <a:lnTo>
                      <a:pt x="2" y="2"/>
                    </a:lnTo>
                    <a:lnTo>
                      <a:pt x="4"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1" name="Freeform 958">
                <a:extLst>
                  <a:ext uri="{FF2B5EF4-FFF2-40B4-BE49-F238E27FC236}">
                    <a16:creationId xmlns:a16="http://schemas.microsoft.com/office/drawing/2014/main" xmlns="" id="{7148C019-C725-4124-A39F-51AE30D4F8E9}"/>
                  </a:ext>
                </a:extLst>
              </p:cNvPr>
              <p:cNvSpPr/>
              <p:nvPr/>
            </p:nvSpPr>
            <p:spPr>
              <a:xfrm>
                <a:off x="3836" y="3022"/>
                <a:ext cx="4" cy="1"/>
              </a:xfrm>
              <a:custGeom>
                <a:avLst/>
                <a:gdLst/>
                <a:ahLst/>
                <a:cxnLst>
                  <a:cxn ang="0">
                    <a:pos x="0" y="0"/>
                  </a:cxn>
                  <a:cxn ang="0">
                    <a:pos x="3" y="1"/>
                  </a:cxn>
                  <a:cxn ang="0">
                    <a:pos x="0" y="0"/>
                  </a:cxn>
                </a:cxnLst>
                <a:rect l="0" t="0" r="0" b="0"/>
                <a:pathLst>
                  <a:path w="5" h="2">
                    <a:moveTo>
                      <a:pt x="0" y="1"/>
                    </a:moveTo>
                    <a:cubicBezTo>
                      <a:pt x="4" y="2"/>
                      <a:pt x="4" y="2"/>
                      <a:pt x="4" y="2"/>
                    </a:cubicBezTo>
                    <a:cubicBezTo>
                      <a:pt x="5" y="0"/>
                      <a:pt x="3"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2" name="Freeform 959">
                <a:extLst>
                  <a:ext uri="{FF2B5EF4-FFF2-40B4-BE49-F238E27FC236}">
                    <a16:creationId xmlns:a16="http://schemas.microsoft.com/office/drawing/2014/main" xmlns="" id="{C21E824A-E6E3-4E5E-8C78-F66EBFA8D4D1}"/>
                  </a:ext>
                </a:extLst>
              </p:cNvPr>
              <p:cNvSpPr/>
              <p:nvPr/>
            </p:nvSpPr>
            <p:spPr>
              <a:xfrm>
                <a:off x="3847" y="2994"/>
                <a:ext cx="2" cy="3"/>
              </a:xfrm>
              <a:custGeom>
                <a:avLst/>
                <a:gdLst/>
                <a:ahLst/>
                <a:cxnLst>
                  <a:cxn ang="0">
                    <a:pos x="2" y="3"/>
                  </a:cxn>
                  <a:cxn ang="0">
                    <a:pos x="1" y="0"/>
                  </a:cxn>
                  <a:cxn ang="0">
                    <a:pos x="0" y="1"/>
                  </a:cxn>
                  <a:cxn ang="0">
                    <a:pos x="2" y="3"/>
                  </a:cxn>
                </a:cxnLst>
                <a:rect l="0" t="0" r="0" b="0"/>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3" name="Freeform 960">
                <a:extLst>
                  <a:ext uri="{FF2B5EF4-FFF2-40B4-BE49-F238E27FC236}">
                    <a16:creationId xmlns:a16="http://schemas.microsoft.com/office/drawing/2014/main" xmlns="" id="{85B96EC9-B5A0-4D0F-9403-14263034B6A2}"/>
                  </a:ext>
                </a:extLst>
              </p:cNvPr>
              <p:cNvSpPr/>
              <p:nvPr/>
            </p:nvSpPr>
            <p:spPr>
              <a:xfrm>
                <a:off x="3835" y="2977"/>
                <a:ext cx="11" cy="12"/>
              </a:xfrm>
              <a:custGeom>
                <a:avLst/>
                <a:gdLst/>
                <a:ahLst/>
                <a:cxnLst>
                  <a:cxn ang="0">
                    <a:pos x="0" y="0"/>
                  </a:cxn>
                  <a:cxn ang="0">
                    <a:pos x="0" y="10"/>
                  </a:cxn>
                  <a:cxn ang="0">
                    <a:pos x="10" y="10"/>
                  </a:cxn>
                  <a:cxn ang="0">
                    <a:pos x="3" y="6"/>
                  </a:cxn>
                  <a:cxn ang="0">
                    <a:pos x="3" y="0"/>
                  </a:cxn>
                  <a:cxn ang="0">
                    <a:pos x="0" y="0"/>
                  </a:cxn>
                </a:cxnLst>
                <a:rect l="0" t="0" r="0" b="0"/>
                <a:pathLst>
                  <a:path w="13" h="14">
                    <a:moveTo>
                      <a:pt x="0" y="0"/>
                    </a:moveTo>
                    <a:cubicBezTo>
                      <a:pt x="0" y="5"/>
                      <a:pt x="3" y="7"/>
                      <a:pt x="0" y="12"/>
                    </a:cubicBezTo>
                    <a:cubicBezTo>
                      <a:pt x="4" y="14"/>
                      <a:pt x="8" y="11"/>
                      <a:pt x="12" y="12"/>
                    </a:cubicBezTo>
                    <a:cubicBezTo>
                      <a:pt x="13" y="10"/>
                      <a:pt x="5" y="10"/>
                      <a:pt x="4" y="7"/>
                    </a:cubicBezTo>
                    <a:cubicBezTo>
                      <a:pt x="8" y="6"/>
                      <a:pt x="3" y="3"/>
                      <a:pt x="4" y="1"/>
                    </a:cubicBezTo>
                    <a:cubicBezTo>
                      <a:pt x="3" y="1"/>
                      <a:pt x="1"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4" name="Freeform 961">
                <a:extLst>
                  <a:ext uri="{FF2B5EF4-FFF2-40B4-BE49-F238E27FC236}">
                    <a16:creationId xmlns:a16="http://schemas.microsoft.com/office/drawing/2014/main" xmlns="" id="{736EDDD3-0339-4569-8D45-8B0313A26B1B}"/>
                  </a:ext>
                </a:extLst>
              </p:cNvPr>
              <p:cNvSpPr/>
              <p:nvPr/>
            </p:nvSpPr>
            <p:spPr>
              <a:xfrm>
                <a:off x="3837" y="2884"/>
                <a:ext cx="19" cy="97"/>
              </a:xfrm>
              <a:custGeom>
                <a:avLst/>
                <a:gdLst/>
                <a:ahLst/>
                <a:cxnLst>
                  <a:cxn ang="0">
                    <a:pos x="10" y="79"/>
                  </a:cxn>
                  <a:cxn ang="0">
                    <a:pos x="9" y="74"/>
                  </a:cxn>
                  <a:cxn ang="0">
                    <a:pos x="12" y="77"/>
                  </a:cxn>
                  <a:cxn ang="0">
                    <a:pos x="14" y="73"/>
                  </a:cxn>
                  <a:cxn ang="0">
                    <a:pos x="12" y="73"/>
                  </a:cxn>
                  <a:cxn ang="0">
                    <a:pos x="11" y="65"/>
                  </a:cxn>
                  <a:cxn ang="0">
                    <a:pos x="6" y="63"/>
                  </a:cxn>
                  <a:cxn ang="0">
                    <a:pos x="13" y="57"/>
                  </a:cxn>
                  <a:cxn ang="0">
                    <a:pos x="4" y="58"/>
                  </a:cxn>
                  <a:cxn ang="0">
                    <a:pos x="7" y="48"/>
                  </a:cxn>
                  <a:cxn ang="0">
                    <a:pos x="8" y="50"/>
                  </a:cxn>
                  <a:cxn ang="0">
                    <a:pos x="8" y="45"/>
                  </a:cxn>
                  <a:cxn ang="0">
                    <a:pos x="12" y="45"/>
                  </a:cxn>
                  <a:cxn ang="0">
                    <a:pos x="12" y="37"/>
                  </a:cxn>
                  <a:cxn ang="0">
                    <a:pos x="15" y="38"/>
                  </a:cxn>
                  <a:cxn ang="0">
                    <a:pos x="12" y="23"/>
                  </a:cxn>
                  <a:cxn ang="0">
                    <a:pos x="14" y="21"/>
                  </a:cxn>
                  <a:cxn ang="0">
                    <a:pos x="6" y="22"/>
                  </a:cxn>
                  <a:cxn ang="0">
                    <a:pos x="7" y="16"/>
                  </a:cxn>
                  <a:cxn ang="0">
                    <a:pos x="12" y="18"/>
                  </a:cxn>
                  <a:cxn ang="0">
                    <a:pos x="10" y="14"/>
                  </a:cxn>
                  <a:cxn ang="0">
                    <a:pos x="15" y="12"/>
                  </a:cxn>
                  <a:cxn ang="0">
                    <a:pos x="7" y="5"/>
                  </a:cxn>
                  <a:cxn ang="0">
                    <a:pos x="9" y="1"/>
                  </a:cxn>
                  <a:cxn ang="0">
                    <a:pos x="1" y="4"/>
                  </a:cxn>
                  <a:cxn ang="0">
                    <a:pos x="2" y="25"/>
                  </a:cxn>
                  <a:cxn ang="0">
                    <a:pos x="6" y="30"/>
                  </a:cxn>
                  <a:cxn ang="0">
                    <a:pos x="1" y="31"/>
                  </a:cxn>
                  <a:cxn ang="0">
                    <a:pos x="6" y="31"/>
                  </a:cxn>
                  <a:cxn ang="0">
                    <a:pos x="1" y="35"/>
                  </a:cxn>
                  <a:cxn ang="0">
                    <a:pos x="6" y="37"/>
                  </a:cxn>
                  <a:cxn ang="0">
                    <a:pos x="0" y="39"/>
                  </a:cxn>
                  <a:cxn ang="0">
                    <a:pos x="1" y="73"/>
                  </a:cxn>
                  <a:cxn ang="0">
                    <a:pos x="6" y="72"/>
                  </a:cxn>
                  <a:cxn ang="0">
                    <a:pos x="6" y="85"/>
                  </a:cxn>
                  <a:cxn ang="0">
                    <a:pos x="9" y="87"/>
                  </a:cxn>
                  <a:cxn ang="0">
                    <a:pos x="0" y="87"/>
                  </a:cxn>
                  <a:cxn ang="0">
                    <a:pos x="1" y="91"/>
                  </a:cxn>
                  <a:cxn ang="0">
                    <a:pos x="3" y="89"/>
                  </a:cxn>
                  <a:cxn ang="0">
                    <a:pos x="1" y="93"/>
                  </a:cxn>
                  <a:cxn ang="0">
                    <a:pos x="12" y="90"/>
                  </a:cxn>
                  <a:cxn ang="0">
                    <a:pos x="16" y="79"/>
                  </a:cxn>
                  <a:cxn ang="0">
                    <a:pos x="10" y="79"/>
                  </a:cxn>
                </a:cxnLst>
                <a:rect l="0" t="0" r="0" b="0"/>
                <a:pathLst>
                  <a:path w="22" h="113">
                    <a:moveTo>
                      <a:pt x="12" y="93"/>
                    </a:moveTo>
                    <a:cubicBezTo>
                      <a:pt x="12" y="91"/>
                      <a:pt x="9" y="89"/>
                      <a:pt x="11" y="87"/>
                    </a:cubicBezTo>
                    <a:cubicBezTo>
                      <a:pt x="14" y="88"/>
                      <a:pt x="14" y="89"/>
                      <a:pt x="14" y="90"/>
                    </a:cubicBezTo>
                    <a:cubicBezTo>
                      <a:pt x="19" y="89"/>
                      <a:pt x="13" y="88"/>
                      <a:pt x="17" y="86"/>
                    </a:cubicBezTo>
                    <a:cubicBezTo>
                      <a:pt x="16" y="86"/>
                      <a:pt x="15" y="87"/>
                      <a:pt x="14" y="86"/>
                    </a:cubicBezTo>
                    <a:cubicBezTo>
                      <a:pt x="15" y="80"/>
                      <a:pt x="10" y="83"/>
                      <a:pt x="13" y="76"/>
                    </a:cubicBezTo>
                    <a:cubicBezTo>
                      <a:pt x="11" y="74"/>
                      <a:pt x="11" y="73"/>
                      <a:pt x="8" y="74"/>
                    </a:cubicBezTo>
                    <a:cubicBezTo>
                      <a:pt x="13" y="70"/>
                      <a:pt x="12" y="72"/>
                      <a:pt x="16" y="67"/>
                    </a:cubicBezTo>
                    <a:cubicBezTo>
                      <a:pt x="14" y="67"/>
                      <a:pt x="10" y="68"/>
                      <a:pt x="5" y="68"/>
                    </a:cubicBezTo>
                    <a:cubicBezTo>
                      <a:pt x="12" y="61"/>
                      <a:pt x="5" y="61"/>
                      <a:pt x="9" y="57"/>
                    </a:cubicBezTo>
                    <a:cubicBezTo>
                      <a:pt x="9" y="57"/>
                      <a:pt x="11" y="58"/>
                      <a:pt x="10" y="59"/>
                    </a:cubicBezTo>
                    <a:cubicBezTo>
                      <a:pt x="16" y="59"/>
                      <a:pt x="9" y="55"/>
                      <a:pt x="10" y="53"/>
                    </a:cubicBezTo>
                    <a:cubicBezTo>
                      <a:pt x="15" y="53"/>
                      <a:pt x="15" y="53"/>
                      <a:pt x="15" y="53"/>
                    </a:cubicBezTo>
                    <a:cubicBezTo>
                      <a:pt x="15" y="51"/>
                      <a:pt x="11" y="47"/>
                      <a:pt x="15" y="44"/>
                    </a:cubicBezTo>
                    <a:cubicBezTo>
                      <a:pt x="18" y="45"/>
                      <a:pt x="18" y="45"/>
                      <a:pt x="18" y="45"/>
                    </a:cubicBezTo>
                    <a:cubicBezTo>
                      <a:pt x="14" y="39"/>
                      <a:pt x="16" y="32"/>
                      <a:pt x="14" y="27"/>
                    </a:cubicBezTo>
                    <a:cubicBezTo>
                      <a:pt x="17" y="25"/>
                      <a:pt x="17" y="25"/>
                      <a:pt x="17" y="25"/>
                    </a:cubicBezTo>
                    <a:cubicBezTo>
                      <a:pt x="14" y="18"/>
                      <a:pt x="15" y="31"/>
                      <a:pt x="8" y="26"/>
                    </a:cubicBezTo>
                    <a:cubicBezTo>
                      <a:pt x="17" y="26"/>
                      <a:pt x="5" y="23"/>
                      <a:pt x="9" y="19"/>
                    </a:cubicBezTo>
                    <a:cubicBezTo>
                      <a:pt x="12" y="17"/>
                      <a:pt x="11" y="23"/>
                      <a:pt x="15" y="21"/>
                    </a:cubicBezTo>
                    <a:cubicBezTo>
                      <a:pt x="10" y="20"/>
                      <a:pt x="13" y="19"/>
                      <a:pt x="12" y="17"/>
                    </a:cubicBezTo>
                    <a:cubicBezTo>
                      <a:pt x="17" y="17"/>
                      <a:pt x="13" y="12"/>
                      <a:pt x="18" y="14"/>
                    </a:cubicBezTo>
                    <a:cubicBezTo>
                      <a:pt x="9" y="6"/>
                      <a:pt x="9" y="6"/>
                      <a:pt x="9" y="6"/>
                    </a:cubicBezTo>
                    <a:cubicBezTo>
                      <a:pt x="12" y="5"/>
                      <a:pt x="11" y="3"/>
                      <a:pt x="11" y="2"/>
                    </a:cubicBezTo>
                    <a:cubicBezTo>
                      <a:pt x="11" y="5"/>
                      <a:pt x="4" y="0"/>
                      <a:pt x="2" y="5"/>
                    </a:cubicBezTo>
                    <a:cubicBezTo>
                      <a:pt x="4" y="11"/>
                      <a:pt x="6" y="22"/>
                      <a:pt x="3" y="30"/>
                    </a:cubicBezTo>
                    <a:cubicBezTo>
                      <a:pt x="9" y="31"/>
                      <a:pt x="3" y="35"/>
                      <a:pt x="8" y="36"/>
                    </a:cubicBezTo>
                    <a:cubicBezTo>
                      <a:pt x="2" y="37"/>
                      <a:pt x="2" y="37"/>
                      <a:pt x="2" y="37"/>
                    </a:cubicBezTo>
                    <a:cubicBezTo>
                      <a:pt x="3" y="43"/>
                      <a:pt x="6" y="36"/>
                      <a:pt x="8" y="37"/>
                    </a:cubicBezTo>
                    <a:cubicBezTo>
                      <a:pt x="9" y="40"/>
                      <a:pt x="5" y="42"/>
                      <a:pt x="2" y="41"/>
                    </a:cubicBezTo>
                    <a:cubicBezTo>
                      <a:pt x="2" y="45"/>
                      <a:pt x="4" y="42"/>
                      <a:pt x="8" y="44"/>
                    </a:cubicBezTo>
                    <a:cubicBezTo>
                      <a:pt x="0" y="46"/>
                      <a:pt x="0" y="46"/>
                      <a:pt x="0" y="46"/>
                    </a:cubicBezTo>
                    <a:cubicBezTo>
                      <a:pt x="2" y="58"/>
                      <a:pt x="7" y="73"/>
                      <a:pt x="2" y="86"/>
                    </a:cubicBezTo>
                    <a:cubicBezTo>
                      <a:pt x="7" y="85"/>
                      <a:pt x="7" y="85"/>
                      <a:pt x="7" y="85"/>
                    </a:cubicBezTo>
                    <a:cubicBezTo>
                      <a:pt x="4" y="91"/>
                      <a:pt x="16" y="95"/>
                      <a:pt x="7" y="100"/>
                    </a:cubicBezTo>
                    <a:cubicBezTo>
                      <a:pt x="11" y="102"/>
                      <a:pt x="11" y="102"/>
                      <a:pt x="11" y="102"/>
                    </a:cubicBezTo>
                    <a:cubicBezTo>
                      <a:pt x="9" y="101"/>
                      <a:pt x="4" y="103"/>
                      <a:pt x="1" y="102"/>
                    </a:cubicBezTo>
                    <a:cubicBezTo>
                      <a:pt x="2" y="103"/>
                      <a:pt x="1" y="105"/>
                      <a:pt x="2" y="107"/>
                    </a:cubicBezTo>
                    <a:cubicBezTo>
                      <a:pt x="4" y="104"/>
                      <a:pt x="4" y="104"/>
                      <a:pt x="4" y="104"/>
                    </a:cubicBezTo>
                    <a:cubicBezTo>
                      <a:pt x="8" y="106"/>
                      <a:pt x="6" y="108"/>
                      <a:pt x="2" y="109"/>
                    </a:cubicBezTo>
                    <a:cubicBezTo>
                      <a:pt x="7" y="113"/>
                      <a:pt x="10" y="106"/>
                      <a:pt x="14" y="105"/>
                    </a:cubicBezTo>
                    <a:cubicBezTo>
                      <a:pt x="6" y="99"/>
                      <a:pt x="22" y="99"/>
                      <a:pt x="19" y="93"/>
                    </a:cubicBezTo>
                    <a:cubicBezTo>
                      <a:pt x="16" y="89"/>
                      <a:pt x="14" y="93"/>
                      <a:pt x="12" y="9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5" name="Freeform 962">
                <a:extLst>
                  <a:ext uri="{FF2B5EF4-FFF2-40B4-BE49-F238E27FC236}">
                    <a16:creationId xmlns:a16="http://schemas.microsoft.com/office/drawing/2014/main" xmlns="" id="{B448FF29-A790-49E8-B2DC-DE7E6CD8573A}"/>
                  </a:ext>
                </a:extLst>
              </p:cNvPr>
              <p:cNvSpPr/>
              <p:nvPr/>
            </p:nvSpPr>
            <p:spPr>
              <a:xfrm>
                <a:off x="3837" y="2971"/>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6" name="Freeform 963">
                <a:extLst>
                  <a:ext uri="{FF2B5EF4-FFF2-40B4-BE49-F238E27FC236}">
                    <a16:creationId xmlns:a16="http://schemas.microsoft.com/office/drawing/2014/main" xmlns="" id="{F6F24843-A250-4680-B127-F0080DB59AD0}"/>
                  </a:ext>
                </a:extLst>
              </p:cNvPr>
              <p:cNvSpPr/>
              <p:nvPr/>
            </p:nvSpPr>
            <p:spPr>
              <a:xfrm>
                <a:off x="3844" y="2883"/>
                <a:ext cx="2" cy="2"/>
              </a:xfrm>
              <a:custGeom>
                <a:avLst/>
                <a:gdLst/>
                <a:ahLst/>
                <a:cxnLst>
                  <a:cxn ang="0">
                    <a:pos x="2" y="2"/>
                  </a:cxn>
                  <a:cxn ang="0">
                    <a:pos x="1" y="0"/>
                  </a:cxn>
                  <a:cxn ang="0">
                    <a:pos x="2" y="2"/>
                  </a:cxn>
                </a:cxnLst>
                <a:rect l="0" t="0" r="0" b="0"/>
                <a:pathLst>
                  <a:path w="2" h="3">
                    <a:moveTo>
                      <a:pt x="2" y="3"/>
                    </a:moveTo>
                    <a:cubicBezTo>
                      <a:pt x="1" y="1"/>
                      <a:pt x="1" y="1"/>
                      <a:pt x="1" y="1"/>
                    </a:cubicBezTo>
                    <a:cubicBezTo>
                      <a:pt x="0" y="0"/>
                      <a:pt x="1" y="1"/>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7" name="Rectangle 964">
                <a:extLst>
                  <a:ext uri="{FF2B5EF4-FFF2-40B4-BE49-F238E27FC236}">
                    <a16:creationId xmlns:a16="http://schemas.microsoft.com/office/drawing/2014/main" xmlns="" id="{4CA7DA8A-B36E-4BD2-9F13-A863E94BB775}"/>
                  </a:ext>
                </a:extLst>
              </p:cNvPr>
              <p:cNvSpPr/>
              <p:nvPr/>
            </p:nvSpPr>
            <p:spPr>
              <a:xfrm>
                <a:off x="3838" y="2978"/>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488" name="Freeform 965">
                <a:extLst>
                  <a:ext uri="{FF2B5EF4-FFF2-40B4-BE49-F238E27FC236}">
                    <a16:creationId xmlns:a16="http://schemas.microsoft.com/office/drawing/2014/main" xmlns="" id="{41226B51-7547-4644-98AE-95A530525141}"/>
                  </a:ext>
                </a:extLst>
              </p:cNvPr>
              <p:cNvSpPr/>
              <p:nvPr/>
            </p:nvSpPr>
            <p:spPr>
              <a:xfrm>
                <a:off x="3846" y="2978"/>
                <a:ext cx="2" cy="2"/>
              </a:xfrm>
              <a:custGeom>
                <a:avLst/>
                <a:gdLst/>
                <a:ahLst/>
                <a:cxnLst>
                  <a:cxn ang="0">
                    <a:pos x="2" y="2"/>
                  </a:cxn>
                  <a:cxn ang="0">
                    <a:pos x="2" y="0"/>
                  </a:cxn>
                  <a:cxn ang="0">
                    <a:pos x="0" y="1"/>
                  </a:cxn>
                  <a:cxn ang="0">
                    <a:pos x="2" y="2"/>
                  </a:cxn>
                </a:cxnLst>
                <a:rect l="0" t="0" r="0" b="0"/>
                <a:pathLst>
                  <a:path w="2" h="2">
                    <a:moveTo>
                      <a:pt x="2" y="2"/>
                    </a:moveTo>
                    <a:lnTo>
                      <a:pt x="2" y="0"/>
                    </a:lnTo>
                    <a:lnTo>
                      <a:pt x="0" y="1"/>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89" name="Freeform 966">
                <a:extLst>
                  <a:ext uri="{FF2B5EF4-FFF2-40B4-BE49-F238E27FC236}">
                    <a16:creationId xmlns:a16="http://schemas.microsoft.com/office/drawing/2014/main" xmlns="" id="{35A6430A-C8E5-4640-BDE9-5D5D560C2DBC}"/>
                  </a:ext>
                </a:extLst>
              </p:cNvPr>
              <p:cNvSpPr/>
              <p:nvPr/>
            </p:nvSpPr>
            <p:spPr>
              <a:xfrm>
                <a:off x="3849" y="2870"/>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0" name="Freeform 967">
                <a:extLst>
                  <a:ext uri="{FF2B5EF4-FFF2-40B4-BE49-F238E27FC236}">
                    <a16:creationId xmlns:a16="http://schemas.microsoft.com/office/drawing/2014/main" xmlns="" id="{071A57BE-F490-4BD7-A7FC-40F36C535E56}"/>
                  </a:ext>
                </a:extLst>
              </p:cNvPr>
              <p:cNvSpPr/>
              <p:nvPr/>
            </p:nvSpPr>
            <p:spPr>
              <a:xfrm>
                <a:off x="3851" y="282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1" name="Freeform 968">
                <a:extLst>
                  <a:ext uri="{FF2B5EF4-FFF2-40B4-BE49-F238E27FC236}">
                    <a16:creationId xmlns:a16="http://schemas.microsoft.com/office/drawing/2014/main" xmlns="" id="{624755D4-0BF1-47F7-B885-2DB0CF54127D}"/>
                  </a:ext>
                </a:extLst>
              </p:cNvPr>
              <p:cNvSpPr/>
              <p:nvPr/>
            </p:nvSpPr>
            <p:spPr>
              <a:xfrm>
                <a:off x="3827" y="2716"/>
                <a:ext cx="28" cy="166"/>
              </a:xfrm>
              <a:custGeom>
                <a:avLst/>
                <a:gdLst/>
                <a:ahLst/>
                <a:cxnLst>
                  <a:cxn ang="0">
                    <a:pos x="14" y="6"/>
                  </a:cxn>
                  <a:cxn ang="0">
                    <a:pos x="8" y="2"/>
                  </a:cxn>
                  <a:cxn ang="0">
                    <a:pos x="6" y="8"/>
                  </a:cxn>
                  <a:cxn ang="0">
                    <a:pos x="9" y="17"/>
                  </a:cxn>
                  <a:cxn ang="0">
                    <a:pos x="9" y="36"/>
                  </a:cxn>
                  <a:cxn ang="0">
                    <a:pos x="7" y="48"/>
                  </a:cxn>
                  <a:cxn ang="0">
                    <a:pos x="13" y="63"/>
                  </a:cxn>
                  <a:cxn ang="0">
                    <a:pos x="11" y="67"/>
                  </a:cxn>
                  <a:cxn ang="0">
                    <a:pos x="10" y="76"/>
                  </a:cxn>
                  <a:cxn ang="0">
                    <a:pos x="19" y="80"/>
                  </a:cxn>
                  <a:cxn ang="0">
                    <a:pos x="19" y="89"/>
                  </a:cxn>
                  <a:cxn ang="0">
                    <a:pos x="15" y="95"/>
                  </a:cxn>
                  <a:cxn ang="0">
                    <a:pos x="15" y="106"/>
                  </a:cxn>
                  <a:cxn ang="0">
                    <a:pos x="14" y="117"/>
                  </a:cxn>
                  <a:cxn ang="0">
                    <a:pos x="16" y="127"/>
                  </a:cxn>
                  <a:cxn ang="0">
                    <a:pos x="20" y="134"/>
                  </a:cxn>
                  <a:cxn ang="0">
                    <a:pos x="15" y="135"/>
                  </a:cxn>
                  <a:cxn ang="0">
                    <a:pos x="16" y="142"/>
                  </a:cxn>
                  <a:cxn ang="0">
                    <a:pos x="15" y="165"/>
                  </a:cxn>
                  <a:cxn ang="0">
                    <a:pos x="17" y="153"/>
                  </a:cxn>
                  <a:cxn ang="0">
                    <a:pos x="14" y="151"/>
                  </a:cxn>
                  <a:cxn ang="0">
                    <a:pos x="24" y="148"/>
                  </a:cxn>
                  <a:cxn ang="0">
                    <a:pos x="26" y="146"/>
                  </a:cxn>
                  <a:cxn ang="0">
                    <a:pos x="24" y="138"/>
                  </a:cxn>
                  <a:cxn ang="0">
                    <a:pos x="26" y="131"/>
                  </a:cxn>
                  <a:cxn ang="0">
                    <a:pos x="26" y="120"/>
                  </a:cxn>
                  <a:cxn ang="0">
                    <a:pos x="23" y="111"/>
                  </a:cxn>
                  <a:cxn ang="0">
                    <a:pos x="24" y="111"/>
                  </a:cxn>
                  <a:cxn ang="0">
                    <a:pos x="25" y="108"/>
                  </a:cxn>
                  <a:cxn ang="0">
                    <a:pos x="23" y="101"/>
                  </a:cxn>
                  <a:cxn ang="0">
                    <a:pos x="21" y="94"/>
                  </a:cxn>
                  <a:cxn ang="0">
                    <a:pos x="25" y="91"/>
                  </a:cxn>
                  <a:cxn ang="0">
                    <a:pos x="25" y="82"/>
                  </a:cxn>
                  <a:cxn ang="0">
                    <a:pos x="21" y="78"/>
                  </a:cxn>
                  <a:cxn ang="0">
                    <a:pos x="19" y="67"/>
                  </a:cxn>
                  <a:cxn ang="0">
                    <a:pos x="17" y="51"/>
                  </a:cxn>
                  <a:cxn ang="0">
                    <a:pos x="18" y="47"/>
                  </a:cxn>
                  <a:cxn ang="0">
                    <a:pos x="16" y="30"/>
                  </a:cxn>
                  <a:cxn ang="0">
                    <a:pos x="11" y="38"/>
                  </a:cxn>
                  <a:cxn ang="0">
                    <a:pos x="20" y="29"/>
                  </a:cxn>
                </a:cxnLst>
                <a:rect l="0" t="0" r="0" b="0"/>
                <a:pathLst>
                  <a:path w="32" h="192">
                    <a:moveTo>
                      <a:pt x="24" y="16"/>
                    </a:moveTo>
                    <a:cubicBezTo>
                      <a:pt x="22" y="13"/>
                      <a:pt x="21" y="9"/>
                      <a:pt x="17" y="7"/>
                    </a:cubicBezTo>
                    <a:cubicBezTo>
                      <a:pt x="19" y="7"/>
                      <a:pt x="19" y="7"/>
                      <a:pt x="19" y="7"/>
                    </a:cubicBezTo>
                    <a:cubicBezTo>
                      <a:pt x="18" y="5"/>
                      <a:pt x="15" y="0"/>
                      <a:pt x="10" y="3"/>
                    </a:cubicBezTo>
                    <a:cubicBezTo>
                      <a:pt x="12" y="4"/>
                      <a:pt x="12" y="4"/>
                      <a:pt x="12" y="4"/>
                    </a:cubicBezTo>
                    <a:cubicBezTo>
                      <a:pt x="16" y="8"/>
                      <a:pt x="9" y="7"/>
                      <a:pt x="7" y="10"/>
                    </a:cubicBezTo>
                    <a:cubicBezTo>
                      <a:pt x="8" y="14"/>
                      <a:pt x="17" y="16"/>
                      <a:pt x="15" y="19"/>
                    </a:cubicBezTo>
                    <a:cubicBezTo>
                      <a:pt x="15" y="20"/>
                      <a:pt x="13" y="20"/>
                      <a:pt x="11" y="20"/>
                    </a:cubicBezTo>
                    <a:cubicBezTo>
                      <a:pt x="10" y="23"/>
                      <a:pt x="17" y="24"/>
                      <a:pt x="18" y="27"/>
                    </a:cubicBezTo>
                    <a:cubicBezTo>
                      <a:pt x="0" y="27"/>
                      <a:pt x="23" y="37"/>
                      <a:pt x="11" y="42"/>
                    </a:cubicBezTo>
                    <a:cubicBezTo>
                      <a:pt x="13" y="45"/>
                      <a:pt x="11" y="49"/>
                      <a:pt x="15" y="53"/>
                    </a:cubicBezTo>
                    <a:cubicBezTo>
                      <a:pt x="10" y="51"/>
                      <a:pt x="14" y="57"/>
                      <a:pt x="9" y="56"/>
                    </a:cubicBezTo>
                    <a:cubicBezTo>
                      <a:pt x="20" y="57"/>
                      <a:pt x="5" y="67"/>
                      <a:pt x="18" y="68"/>
                    </a:cubicBezTo>
                    <a:cubicBezTo>
                      <a:pt x="14" y="73"/>
                      <a:pt x="18" y="68"/>
                      <a:pt x="15" y="74"/>
                    </a:cubicBezTo>
                    <a:cubicBezTo>
                      <a:pt x="14" y="74"/>
                      <a:pt x="14" y="73"/>
                      <a:pt x="14" y="73"/>
                    </a:cubicBezTo>
                    <a:cubicBezTo>
                      <a:pt x="11" y="75"/>
                      <a:pt x="19" y="76"/>
                      <a:pt x="13" y="78"/>
                    </a:cubicBezTo>
                    <a:cubicBezTo>
                      <a:pt x="12" y="83"/>
                      <a:pt x="17" y="79"/>
                      <a:pt x="20" y="82"/>
                    </a:cubicBezTo>
                    <a:cubicBezTo>
                      <a:pt x="19" y="87"/>
                      <a:pt x="17" y="86"/>
                      <a:pt x="12" y="89"/>
                    </a:cubicBezTo>
                    <a:cubicBezTo>
                      <a:pt x="18" y="89"/>
                      <a:pt x="15" y="92"/>
                      <a:pt x="18" y="95"/>
                    </a:cubicBezTo>
                    <a:cubicBezTo>
                      <a:pt x="18" y="94"/>
                      <a:pt x="20" y="91"/>
                      <a:pt x="22" y="93"/>
                    </a:cubicBezTo>
                    <a:cubicBezTo>
                      <a:pt x="21" y="99"/>
                      <a:pt x="26" y="98"/>
                      <a:pt x="28" y="103"/>
                    </a:cubicBezTo>
                    <a:cubicBezTo>
                      <a:pt x="21" y="106"/>
                      <a:pt x="27" y="98"/>
                      <a:pt x="22" y="103"/>
                    </a:cubicBezTo>
                    <a:cubicBezTo>
                      <a:pt x="19" y="99"/>
                      <a:pt x="19" y="96"/>
                      <a:pt x="14" y="95"/>
                    </a:cubicBezTo>
                    <a:cubicBezTo>
                      <a:pt x="14" y="99"/>
                      <a:pt x="15" y="105"/>
                      <a:pt x="18" y="110"/>
                    </a:cubicBezTo>
                    <a:cubicBezTo>
                      <a:pt x="17" y="113"/>
                      <a:pt x="15" y="109"/>
                      <a:pt x="14" y="111"/>
                    </a:cubicBezTo>
                    <a:cubicBezTo>
                      <a:pt x="11" y="116"/>
                      <a:pt x="21" y="119"/>
                      <a:pt x="18" y="123"/>
                    </a:cubicBezTo>
                    <a:cubicBezTo>
                      <a:pt x="15" y="122"/>
                      <a:pt x="15" y="122"/>
                      <a:pt x="15" y="122"/>
                    </a:cubicBezTo>
                    <a:cubicBezTo>
                      <a:pt x="19" y="125"/>
                      <a:pt x="14" y="131"/>
                      <a:pt x="16" y="136"/>
                    </a:cubicBezTo>
                    <a:cubicBezTo>
                      <a:pt x="18" y="135"/>
                      <a:pt x="19" y="135"/>
                      <a:pt x="20" y="136"/>
                    </a:cubicBezTo>
                    <a:cubicBezTo>
                      <a:pt x="11" y="136"/>
                      <a:pt x="25" y="142"/>
                      <a:pt x="19" y="147"/>
                    </a:cubicBezTo>
                    <a:cubicBezTo>
                      <a:pt x="24" y="147"/>
                      <a:pt x="27" y="151"/>
                      <a:pt x="28" y="154"/>
                    </a:cubicBezTo>
                    <a:cubicBezTo>
                      <a:pt x="26" y="155"/>
                      <a:pt x="24" y="155"/>
                      <a:pt x="23" y="155"/>
                    </a:cubicBezTo>
                    <a:cubicBezTo>
                      <a:pt x="26" y="150"/>
                      <a:pt x="17" y="150"/>
                      <a:pt x="14" y="147"/>
                    </a:cubicBezTo>
                    <a:cubicBezTo>
                      <a:pt x="17" y="150"/>
                      <a:pt x="14" y="155"/>
                      <a:pt x="18" y="157"/>
                    </a:cubicBezTo>
                    <a:cubicBezTo>
                      <a:pt x="14" y="156"/>
                      <a:pt x="14" y="156"/>
                      <a:pt x="14" y="156"/>
                    </a:cubicBezTo>
                    <a:cubicBezTo>
                      <a:pt x="13" y="161"/>
                      <a:pt x="24" y="160"/>
                      <a:pt x="19" y="165"/>
                    </a:cubicBezTo>
                    <a:cubicBezTo>
                      <a:pt x="16" y="164"/>
                      <a:pt x="16" y="164"/>
                      <a:pt x="16" y="164"/>
                    </a:cubicBezTo>
                    <a:cubicBezTo>
                      <a:pt x="17" y="173"/>
                      <a:pt x="11" y="184"/>
                      <a:pt x="18" y="191"/>
                    </a:cubicBezTo>
                    <a:cubicBezTo>
                      <a:pt x="21" y="192"/>
                      <a:pt x="27" y="188"/>
                      <a:pt x="29" y="188"/>
                    </a:cubicBezTo>
                    <a:cubicBezTo>
                      <a:pt x="27" y="184"/>
                      <a:pt x="22" y="181"/>
                      <a:pt x="20" y="178"/>
                    </a:cubicBezTo>
                    <a:cubicBezTo>
                      <a:pt x="25" y="178"/>
                      <a:pt x="25" y="178"/>
                      <a:pt x="25" y="178"/>
                    </a:cubicBezTo>
                    <a:cubicBezTo>
                      <a:pt x="21" y="177"/>
                      <a:pt x="19" y="173"/>
                      <a:pt x="17" y="175"/>
                    </a:cubicBezTo>
                    <a:cubicBezTo>
                      <a:pt x="14" y="173"/>
                      <a:pt x="21" y="173"/>
                      <a:pt x="18" y="170"/>
                    </a:cubicBezTo>
                    <a:cubicBezTo>
                      <a:pt x="23" y="170"/>
                      <a:pt x="24" y="172"/>
                      <a:pt x="28" y="172"/>
                    </a:cubicBezTo>
                    <a:cubicBezTo>
                      <a:pt x="26" y="170"/>
                      <a:pt x="26" y="170"/>
                      <a:pt x="26" y="170"/>
                    </a:cubicBezTo>
                    <a:cubicBezTo>
                      <a:pt x="28" y="171"/>
                      <a:pt x="28" y="168"/>
                      <a:pt x="30" y="169"/>
                    </a:cubicBezTo>
                    <a:cubicBezTo>
                      <a:pt x="23" y="164"/>
                      <a:pt x="32" y="162"/>
                      <a:pt x="29" y="157"/>
                    </a:cubicBezTo>
                    <a:cubicBezTo>
                      <a:pt x="28" y="160"/>
                      <a:pt x="28" y="160"/>
                      <a:pt x="28" y="160"/>
                    </a:cubicBezTo>
                    <a:cubicBezTo>
                      <a:pt x="25" y="160"/>
                      <a:pt x="26" y="158"/>
                      <a:pt x="25" y="157"/>
                    </a:cubicBezTo>
                    <a:cubicBezTo>
                      <a:pt x="29" y="155"/>
                      <a:pt x="28" y="154"/>
                      <a:pt x="30" y="152"/>
                    </a:cubicBezTo>
                    <a:cubicBezTo>
                      <a:pt x="28" y="149"/>
                      <a:pt x="22" y="148"/>
                      <a:pt x="23" y="145"/>
                    </a:cubicBezTo>
                    <a:cubicBezTo>
                      <a:pt x="28" y="146"/>
                      <a:pt x="25" y="140"/>
                      <a:pt x="30" y="139"/>
                    </a:cubicBezTo>
                    <a:cubicBezTo>
                      <a:pt x="25" y="139"/>
                      <a:pt x="28" y="133"/>
                      <a:pt x="25" y="133"/>
                    </a:cubicBezTo>
                    <a:cubicBezTo>
                      <a:pt x="24" y="131"/>
                      <a:pt x="24" y="129"/>
                      <a:pt x="27" y="129"/>
                    </a:cubicBezTo>
                    <a:cubicBezTo>
                      <a:pt x="28" y="130"/>
                      <a:pt x="28" y="130"/>
                      <a:pt x="28" y="130"/>
                    </a:cubicBezTo>
                    <a:cubicBezTo>
                      <a:pt x="28" y="129"/>
                      <a:pt x="28" y="129"/>
                      <a:pt x="28" y="129"/>
                    </a:cubicBezTo>
                    <a:cubicBezTo>
                      <a:pt x="30" y="129"/>
                      <a:pt x="30" y="129"/>
                      <a:pt x="30" y="129"/>
                    </a:cubicBezTo>
                    <a:cubicBezTo>
                      <a:pt x="30" y="127"/>
                      <a:pt x="26" y="127"/>
                      <a:pt x="29" y="126"/>
                    </a:cubicBezTo>
                    <a:cubicBezTo>
                      <a:pt x="30" y="126"/>
                      <a:pt x="30" y="127"/>
                      <a:pt x="31" y="127"/>
                    </a:cubicBezTo>
                    <a:cubicBezTo>
                      <a:pt x="31" y="123"/>
                      <a:pt x="22" y="121"/>
                      <a:pt x="27" y="117"/>
                    </a:cubicBezTo>
                    <a:cubicBezTo>
                      <a:pt x="25" y="117"/>
                      <a:pt x="24" y="112"/>
                      <a:pt x="18" y="113"/>
                    </a:cubicBezTo>
                    <a:cubicBezTo>
                      <a:pt x="20" y="112"/>
                      <a:pt x="25" y="112"/>
                      <a:pt x="24" y="109"/>
                    </a:cubicBezTo>
                    <a:cubicBezTo>
                      <a:pt x="19" y="107"/>
                      <a:pt x="26" y="105"/>
                      <a:pt x="23" y="103"/>
                    </a:cubicBezTo>
                    <a:cubicBezTo>
                      <a:pt x="28" y="106"/>
                      <a:pt x="24" y="103"/>
                      <a:pt x="29" y="106"/>
                    </a:cubicBezTo>
                    <a:cubicBezTo>
                      <a:pt x="31" y="103"/>
                      <a:pt x="25" y="100"/>
                      <a:pt x="26" y="96"/>
                    </a:cubicBezTo>
                    <a:cubicBezTo>
                      <a:pt x="29" y="95"/>
                      <a:pt x="29" y="95"/>
                      <a:pt x="29" y="95"/>
                    </a:cubicBezTo>
                    <a:cubicBezTo>
                      <a:pt x="28" y="94"/>
                      <a:pt x="24" y="92"/>
                      <a:pt x="28" y="91"/>
                    </a:cubicBezTo>
                    <a:cubicBezTo>
                      <a:pt x="24" y="91"/>
                      <a:pt x="24" y="91"/>
                      <a:pt x="24" y="91"/>
                    </a:cubicBezTo>
                    <a:cubicBezTo>
                      <a:pt x="26" y="88"/>
                      <a:pt x="25" y="85"/>
                      <a:pt x="29" y="82"/>
                    </a:cubicBezTo>
                    <a:cubicBezTo>
                      <a:pt x="22" y="78"/>
                      <a:pt x="22" y="78"/>
                      <a:pt x="22" y="78"/>
                    </a:cubicBezTo>
                    <a:cubicBezTo>
                      <a:pt x="29" y="74"/>
                      <a:pt x="23" y="68"/>
                      <a:pt x="17" y="64"/>
                    </a:cubicBezTo>
                    <a:cubicBezTo>
                      <a:pt x="17" y="63"/>
                      <a:pt x="18" y="60"/>
                      <a:pt x="20" y="60"/>
                    </a:cubicBezTo>
                    <a:cubicBezTo>
                      <a:pt x="22" y="62"/>
                      <a:pt x="22" y="62"/>
                      <a:pt x="22" y="62"/>
                    </a:cubicBezTo>
                    <a:cubicBezTo>
                      <a:pt x="23" y="60"/>
                      <a:pt x="26" y="57"/>
                      <a:pt x="21" y="55"/>
                    </a:cubicBezTo>
                    <a:cubicBezTo>
                      <a:pt x="19" y="53"/>
                      <a:pt x="25" y="54"/>
                      <a:pt x="26" y="52"/>
                    </a:cubicBezTo>
                    <a:cubicBezTo>
                      <a:pt x="18" y="47"/>
                      <a:pt x="31" y="37"/>
                      <a:pt x="19" y="35"/>
                    </a:cubicBezTo>
                    <a:cubicBezTo>
                      <a:pt x="19" y="37"/>
                      <a:pt x="17" y="41"/>
                      <a:pt x="17" y="45"/>
                    </a:cubicBezTo>
                    <a:cubicBezTo>
                      <a:pt x="16" y="44"/>
                      <a:pt x="14" y="45"/>
                      <a:pt x="13" y="44"/>
                    </a:cubicBezTo>
                    <a:cubicBezTo>
                      <a:pt x="13" y="40"/>
                      <a:pt x="17" y="38"/>
                      <a:pt x="15" y="34"/>
                    </a:cubicBezTo>
                    <a:cubicBezTo>
                      <a:pt x="23" y="34"/>
                      <a:pt x="23" y="34"/>
                      <a:pt x="23" y="34"/>
                    </a:cubicBezTo>
                    <a:cubicBezTo>
                      <a:pt x="31" y="28"/>
                      <a:pt x="13" y="21"/>
                      <a:pt x="24" y="1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2" name="Freeform 969">
                <a:extLst>
                  <a:ext uri="{FF2B5EF4-FFF2-40B4-BE49-F238E27FC236}">
                    <a16:creationId xmlns:a16="http://schemas.microsoft.com/office/drawing/2014/main" xmlns="" id="{9296E29D-046A-4C42-A326-F72D779FC585}"/>
                  </a:ext>
                </a:extLst>
              </p:cNvPr>
              <p:cNvSpPr/>
              <p:nvPr/>
            </p:nvSpPr>
            <p:spPr>
              <a:xfrm>
                <a:off x="3847" y="2771"/>
                <a:ext cx="3" cy="2"/>
              </a:xfrm>
              <a:custGeom>
                <a:avLst/>
                <a:gdLst/>
                <a:ahLst/>
                <a:cxnLst>
                  <a:cxn ang="0">
                    <a:pos x="0" y="2"/>
                  </a:cxn>
                  <a:cxn ang="0">
                    <a:pos x="3" y="0"/>
                  </a:cxn>
                  <a:cxn ang="0">
                    <a:pos x="0" y="0"/>
                  </a:cxn>
                  <a:cxn ang="0">
                    <a:pos x="0" y="2"/>
                  </a:cxn>
                </a:cxnLst>
                <a:rect l="0" t="0" r="0" b="0"/>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3" name="Freeform 970">
                <a:extLst>
                  <a:ext uri="{FF2B5EF4-FFF2-40B4-BE49-F238E27FC236}">
                    <a16:creationId xmlns:a16="http://schemas.microsoft.com/office/drawing/2014/main" xmlns="" id="{2B377D8B-4A90-46A3-8492-6CB5427C5CE1}"/>
                  </a:ext>
                </a:extLst>
              </p:cNvPr>
              <p:cNvSpPr/>
              <p:nvPr/>
            </p:nvSpPr>
            <p:spPr>
              <a:xfrm>
                <a:off x="3846" y="2770"/>
                <a:ext cx="2" cy="2"/>
              </a:xfrm>
              <a:custGeom>
                <a:avLst/>
                <a:gdLst/>
                <a:ahLst/>
                <a:cxnLst>
                  <a:cxn ang="0">
                    <a:pos x="2" y="2"/>
                  </a:cxn>
                  <a:cxn ang="0">
                    <a:pos x="0" y="0"/>
                  </a:cxn>
                  <a:cxn ang="0">
                    <a:pos x="1" y="2"/>
                  </a:cxn>
                  <a:cxn ang="0">
                    <a:pos x="2" y="2"/>
                  </a:cxn>
                </a:cxnLst>
                <a:rect l="0" t="0" r="0" b="0"/>
                <a:pathLst>
                  <a:path w="2" h="2">
                    <a:moveTo>
                      <a:pt x="2" y="2"/>
                    </a:moveTo>
                    <a:cubicBezTo>
                      <a:pt x="0" y="0"/>
                      <a:pt x="0" y="0"/>
                      <a:pt x="0" y="0"/>
                    </a:cubicBezTo>
                    <a:cubicBezTo>
                      <a:pt x="0" y="1"/>
                      <a:pt x="0" y="1"/>
                      <a:pt x="1" y="2"/>
                    </a:cubicBez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4" name="Freeform 971">
                <a:extLst>
                  <a:ext uri="{FF2B5EF4-FFF2-40B4-BE49-F238E27FC236}">
                    <a16:creationId xmlns:a16="http://schemas.microsoft.com/office/drawing/2014/main" xmlns="" id="{B79F38D7-1F82-42B7-94F5-D874501D89C3}"/>
                  </a:ext>
                </a:extLst>
              </p:cNvPr>
              <p:cNvSpPr/>
              <p:nvPr/>
            </p:nvSpPr>
            <p:spPr>
              <a:xfrm>
                <a:off x="3845" y="2718"/>
                <a:ext cx="2" cy="3"/>
              </a:xfrm>
              <a:custGeom>
                <a:avLst/>
                <a:gdLst/>
                <a:ahLst/>
                <a:cxnLst>
                  <a:cxn ang="0">
                    <a:pos x="1" y="3"/>
                  </a:cxn>
                  <a:cxn ang="0">
                    <a:pos x="1" y="0"/>
                  </a:cxn>
                  <a:cxn ang="0">
                    <a:pos x="1" y="3"/>
                  </a:cxn>
                </a:cxnLst>
                <a:rect l="0" t="0" r="0" b="0"/>
                <a:pathLst>
                  <a:path w="2" h="3">
                    <a:moveTo>
                      <a:pt x="1" y="3"/>
                    </a:moveTo>
                    <a:cubicBezTo>
                      <a:pt x="2" y="2"/>
                      <a:pt x="2" y="1"/>
                      <a:pt x="1" y="0"/>
                    </a:cubicBezTo>
                    <a:cubicBezTo>
                      <a:pt x="1" y="0"/>
                      <a:pt x="0" y="2"/>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5" name="Rectangle 972">
                <a:extLst>
                  <a:ext uri="{FF2B5EF4-FFF2-40B4-BE49-F238E27FC236}">
                    <a16:creationId xmlns:a16="http://schemas.microsoft.com/office/drawing/2014/main" xmlns="" id="{EA8ED4FD-3A40-4C5D-B9A7-C06E887B2804}"/>
                  </a:ext>
                </a:extLst>
              </p:cNvPr>
              <p:cNvSpPr/>
              <p:nvPr/>
            </p:nvSpPr>
            <p:spPr>
              <a:xfrm>
                <a:off x="3844" y="2717"/>
                <a:ext cx="1" cy="2"/>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496" name="Freeform 973">
                <a:extLst>
                  <a:ext uri="{FF2B5EF4-FFF2-40B4-BE49-F238E27FC236}">
                    <a16:creationId xmlns:a16="http://schemas.microsoft.com/office/drawing/2014/main" xmlns="" id="{29D7E501-18C4-4E57-93F0-1BA9C598619A}"/>
                  </a:ext>
                </a:extLst>
              </p:cNvPr>
              <p:cNvSpPr/>
              <p:nvPr/>
            </p:nvSpPr>
            <p:spPr>
              <a:xfrm>
                <a:off x="3826" y="2630"/>
                <a:ext cx="23" cy="87"/>
              </a:xfrm>
              <a:custGeom>
                <a:avLst/>
                <a:gdLst/>
                <a:ahLst/>
                <a:cxnLst>
                  <a:cxn ang="0">
                    <a:pos x="11" y="15"/>
                  </a:cxn>
                  <a:cxn ang="0">
                    <a:pos x="7" y="12"/>
                  </a:cxn>
                  <a:cxn ang="0">
                    <a:pos x="10" y="7"/>
                  </a:cxn>
                  <a:cxn ang="0">
                    <a:pos x="3" y="2"/>
                  </a:cxn>
                  <a:cxn ang="0">
                    <a:pos x="8" y="43"/>
                  </a:cxn>
                  <a:cxn ang="0">
                    <a:pos x="6" y="41"/>
                  </a:cxn>
                  <a:cxn ang="0">
                    <a:pos x="11" y="55"/>
                  </a:cxn>
                  <a:cxn ang="0">
                    <a:pos x="5" y="55"/>
                  </a:cxn>
                  <a:cxn ang="0">
                    <a:pos x="7" y="64"/>
                  </a:cxn>
                  <a:cxn ang="0">
                    <a:pos x="10" y="64"/>
                  </a:cxn>
                  <a:cxn ang="0">
                    <a:pos x="8" y="66"/>
                  </a:cxn>
                  <a:cxn ang="0">
                    <a:pos x="10" y="66"/>
                  </a:cxn>
                  <a:cxn ang="0">
                    <a:pos x="10" y="72"/>
                  </a:cxn>
                  <a:cxn ang="0">
                    <a:pos x="9" y="70"/>
                  </a:cxn>
                  <a:cxn ang="0">
                    <a:pos x="11" y="74"/>
                  </a:cxn>
                  <a:cxn ang="0">
                    <a:pos x="7" y="74"/>
                  </a:cxn>
                  <a:cxn ang="0">
                    <a:pos x="13" y="86"/>
                  </a:cxn>
                  <a:cxn ang="0">
                    <a:pos x="16" y="87"/>
                  </a:cxn>
                  <a:cxn ang="0">
                    <a:pos x="13" y="77"/>
                  </a:cxn>
                  <a:cxn ang="0">
                    <a:pos x="13" y="78"/>
                  </a:cxn>
                  <a:cxn ang="0">
                    <a:pos x="12" y="72"/>
                  </a:cxn>
                  <a:cxn ang="0">
                    <a:pos x="16" y="75"/>
                  </a:cxn>
                  <a:cxn ang="0">
                    <a:pos x="20" y="66"/>
                  </a:cxn>
                  <a:cxn ang="0">
                    <a:pos x="20" y="66"/>
                  </a:cxn>
                  <a:cxn ang="0">
                    <a:pos x="19" y="63"/>
                  </a:cxn>
                  <a:cxn ang="0">
                    <a:pos x="16" y="65"/>
                  </a:cxn>
                  <a:cxn ang="0">
                    <a:pos x="10" y="62"/>
                  </a:cxn>
                  <a:cxn ang="0">
                    <a:pos x="10" y="59"/>
                  </a:cxn>
                  <a:cxn ang="0">
                    <a:pos x="15" y="62"/>
                  </a:cxn>
                  <a:cxn ang="0">
                    <a:pos x="13" y="60"/>
                  </a:cxn>
                  <a:cxn ang="0">
                    <a:pos x="18" y="56"/>
                  </a:cxn>
                  <a:cxn ang="0">
                    <a:pos x="13" y="55"/>
                  </a:cxn>
                  <a:cxn ang="0">
                    <a:pos x="12" y="39"/>
                  </a:cxn>
                  <a:cxn ang="0">
                    <a:pos x="15" y="42"/>
                  </a:cxn>
                  <a:cxn ang="0">
                    <a:pos x="12" y="38"/>
                  </a:cxn>
                  <a:cxn ang="0">
                    <a:pos x="13" y="28"/>
                  </a:cxn>
                  <a:cxn ang="0">
                    <a:pos x="10" y="30"/>
                  </a:cxn>
                  <a:cxn ang="0">
                    <a:pos x="11" y="18"/>
                  </a:cxn>
                  <a:cxn ang="0">
                    <a:pos x="11" y="18"/>
                  </a:cxn>
                  <a:cxn ang="0">
                    <a:pos x="5" y="13"/>
                  </a:cxn>
                  <a:cxn ang="0">
                    <a:pos x="11" y="15"/>
                  </a:cxn>
                </a:cxnLst>
                <a:rect l="0" t="0" r="0" b="0"/>
                <a:pathLst>
                  <a:path w="26" h="101">
                    <a:moveTo>
                      <a:pt x="13" y="18"/>
                    </a:moveTo>
                    <a:cubicBezTo>
                      <a:pt x="8" y="14"/>
                      <a:pt x="8" y="14"/>
                      <a:pt x="8" y="14"/>
                    </a:cubicBezTo>
                    <a:cubicBezTo>
                      <a:pt x="11" y="13"/>
                      <a:pt x="8" y="8"/>
                      <a:pt x="12" y="9"/>
                    </a:cubicBezTo>
                    <a:cubicBezTo>
                      <a:pt x="6" y="6"/>
                      <a:pt x="12" y="0"/>
                      <a:pt x="4" y="3"/>
                    </a:cubicBezTo>
                    <a:cubicBezTo>
                      <a:pt x="6" y="17"/>
                      <a:pt x="2" y="35"/>
                      <a:pt x="10" y="51"/>
                    </a:cubicBezTo>
                    <a:cubicBezTo>
                      <a:pt x="7" y="48"/>
                      <a:pt x="7" y="48"/>
                      <a:pt x="7" y="48"/>
                    </a:cubicBezTo>
                    <a:cubicBezTo>
                      <a:pt x="13" y="56"/>
                      <a:pt x="0" y="59"/>
                      <a:pt x="13" y="65"/>
                    </a:cubicBezTo>
                    <a:cubicBezTo>
                      <a:pt x="6" y="65"/>
                      <a:pt x="6" y="65"/>
                      <a:pt x="6" y="65"/>
                    </a:cubicBezTo>
                    <a:cubicBezTo>
                      <a:pt x="5" y="68"/>
                      <a:pt x="16" y="71"/>
                      <a:pt x="9" y="75"/>
                    </a:cubicBezTo>
                    <a:cubicBezTo>
                      <a:pt x="12" y="75"/>
                      <a:pt x="12" y="75"/>
                      <a:pt x="12" y="75"/>
                    </a:cubicBezTo>
                    <a:cubicBezTo>
                      <a:pt x="10" y="77"/>
                      <a:pt x="10" y="77"/>
                      <a:pt x="10" y="77"/>
                    </a:cubicBezTo>
                    <a:cubicBezTo>
                      <a:pt x="12" y="77"/>
                      <a:pt x="12" y="77"/>
                      <a:pt x="12" y="77"/>
                    </a:cubicBezTo>
                    <a:cubicBezTo>
                      <a:pt x="14" y="80"/>
                      <a:pt x="14" y="81"/>
                      <a:pt x="12" y="84"/>
                    </a:cubicBezTo>
                    <a:cubicBezTo>
                      <a:pt x="10" y="84"/>
                      <a:pt x="11" y="83"/>
                      <a:pt x="11" y="82"/>
                    </a:cubicBezTo>
                    <a:cubicBezTo>
                      <a:pt x="9" y="83"/>
                      <a:pt x="13" y="85"/>
                      <a:pt x="13" y="87"/>
                    </a:cubicBezTo>
                    <a:cubicBezTo>
                      <a:pt x="11" y="89"/>
                      <a:pt x="10" y="87"/>
                      <a:pt x="9" y="87"/>
                    </a:cubicBezTo>
                    <a:cubicBezTo>
                      <a:pt x="12" y="93"/>
                      <a:pt x="5" y="96"/>
                      <a:pt x="15" y="100"/>
                    </a:cubicBezTo>
                    <a:cubicBezTo>
                      <a:pt x="16" y="101"/>
                      <a:pt x="18" y="99"/>
                      <a:pt x="19" y="101"/>
                    </a:cubicBezTo>
                    <a:cubicBezTo>
                      <a:pt x="22" y="97"/>
                      <a:pt x="18" y="94"/>
                      <a:pt x="15" y="90"/>
                    </a:cubicBezTo>
                    <a:cubicBezTo>
                      <a:pt x="15" y="91"/>
                      <a:pt x="15" y="91"/>
                      <a:pt x="15" y="91"/>
                    </a:cubicBezTo>
                    <a:cubicBezTo>
                      <a:pt x="6" y="88"/>
                      <a:pt x="18" y="89"/>
                      <a:pt x="14" y="84"/>
                    </a:cubicBezTo>
                    <a:cubicBezTo>
                      <a:pt x="17" y="85"/>
                      <a:pt x="17" y="87"/>
                      <a:pt x="19" y="88"/>
                    </a:cubicBezTo>
                    <a:cubicBezTo>
                      <a:pt x="26" y="83"/>
                      <a:pt x="14" y="80"/>
                      <a:pt x="23" y="77"/>
                    </a:cubicBezTo>
                    <a:cubicBezTo>
                      <a:pt x="23" y="77"/>
                      <a:pt x="23" y="77"/>
                      <a:pt x="23" y="77"/>
                    </a:cubicBezTo>
                    <a:cubicBezTo>
                      <a:pt x="24" y="76"/>
                      <a:pt x="22" y="75"/>
                      <a:pt x="22" y="74"/>
                    </a:cubicBezTo>
                    <a:cubicBezTo>
                      <a:pt x="20" y="74"/>
                      <a:pt x="20" y="75"/>
                      <a:pt x="19" y="76"/>
                    </a:cubicBezTo>
                    <a:cubicBezTo>
                      <a:pt x="18" y="75"/>
                      <a:pt x="14" y="74"/>
                      <a:pt x="12" y="73"/>
                    </a:cubicBezTo>
                    <a:cubicBezTo>
                      <a:pt x="16" y="72"/>
                      <a:pt x="10" y="72"/>
                      <a:pt x="12" y="69"/>
                    </a:cubicBezTo>
                    <a:cubicBezTo>
                      <a:pt x="16" y="69"/>
                      <a:pt x="16" y="71"/>
                      <a:pt x="18" y="72"/>
                    </a:cubicBezTo>
                    <a:cubicBezTo>
                      <a:pt x="15" y="70"/>
                      <a:pt x="15" y="70"/>
                      <a:pt x="15" y="70"/>
                    </a:cubicBezTo>
                    <a:cubicBezTo>
                      <a:pt x="15" y="67"/>
                      <a:pt x="19" y="67"/>
                      <a:pt x="21" y="66"/>
                    </a:cubicBezTo>
                    <a:cubicBezTo>
                      <a:pt x="18" y="64"/>
                      <a:pt x="19" y="67"/>
                      <a:pt x="15" y="65"/>
                    </a:cubicBezTo>
                    <a:cubicBezTo>
                      <a:pt x="20" y="63"/>
                      <a:pt x="18" y="51"/>
                      <a:pt x="14" y="46"/>
                    </a:cubicBezTo>
                    <a:cubicBezTo>
                      <a:pt x="15" y="48"/>
                      <a:pt x="19" y="47"/>
                      <a:pt x="18" y="49"/>
                    </a:cubicBezTo>
                    <a:cubicBezTo>
                      <a:pt x="19" y="48"/>
                      <a:pt x="17" y="45"/>
                      <a:pt x="14" y="45"/>
                    </a:cubicBezTo>
                    <a:cubicBezTo>
                      <a:pt x="11" y="42"/>
                      <a:pt x="13" y="37"/>
                      <a:pt x="15" y="33"/>
                    </a:cubicBezTo>
                    <a:cubicBezTo>
                      <a:pt x="12" y="35"/>
                      <a:pt x="12" y="35"/>
                      <a:pt x="12" y="35"/>
                    </a:cubicBezTo>
                    <a:cubicBezTo>
                      <a:pt x="7" y="32"/>
                      <a:pt x="16" y="27"/>
                      <a:pt x="13" y="22"/>
                    </a:cubicBezTo>
                    <a:cubicBezTo>
                      <a:pt x="13" y="22"/>
                      <a:pt x="13" y="22"/>
                      <a:pt x="13" y="22"/>
                    </a:cubicBezTo>
                    <a:cubicBezTo>
                      <a:pt x="12" y="20"/>
                      <a:pt x="5" y="19"/>
                      <a:pt x="6" y="16"/>
                    </a:cubicBezTo>
                    <a:cubicBezTo>
                      <a:pt x="10" y="17"/>
                      <a:pt x="9" y="18"/>
                      <a:pt x="13" y="1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7" name="Freeform 974">
                <a:extLst>
                  <a:ext uri="{FF2B5EF4-FFF2-40B4-BE49-F238E27FC236}">
                    <a16:creationId xmlns:a16="http://schemas.microsoft.com/office/drawing/2014/main" xmlns="" id="{4F63069D-9B08-45DD-9730-D54DE3289D61}"/>
                  </a:ext>
                </a:extLst>
              </p:cNvPr>
              <p:cNvSpPr/>
              <p:nvPr/>
            </p:nvSpPr>
            <p:spPr>
              <a:xfrm>
                <a:off x="3828" y="2628"/>
                <a:ext cx="8" cy="3"/>
              </a:xfrm>
              <a:custGeom>
                <a:avLst/>
                <a:gdLst/>
                <a:ahLst/>
                <a:cxnLst>
                  <a:cxn ang="0">
                    <a:pos x="3" y="2"/>
                  </a:cxn>
                  <a:cxn ang="0">
                    <a:pos x="7" y="3"/>
                  </a:cxn>
                  <a:cxn ang="0">
                    <a:pos x="0" y="0"/>
                  </a:cxn>
                  <a:cxn ang="0">
                    <a:pos x="2" y="3"/>
                  </a:cxn>
                  <a:cxn ang="0">
                    <a:pos x="3" y="2"/>
                  </a:cxn>
                </a:cxnLst>
                <a:rect l="0" t="0" r="0" b="0"/>
                <a:pathLst>
                  <a:path w="9" h="4">
                    <a:moveTo>
                      <a:pt x="4" y="3"/>
                    </a:moveTo>
                    <a:cubicBezTo>
                      <a:pt x="8" y="4"/>
                      <a:pt x="8" y="4"/>
                      <a:pt x="8" y="4"/>
                    </a:cubicBezTo>
                    <a:cubicBezTo>
                      <a:pt x="9" y="3"/>
                      <a:pt x="4" y="0"/>
                      <a:pt x="1" y="0"/>
                    </a:cubicBezTo>
                    <a:cubicBezTo>
                      <a:pt x="2" y="2"/>
                      <a:pt x="0" y="3"/>
                      <a:pt x="3" y="4"/>
                    </a:cubicBezTo>
                    <a:cubicBezTo>
                      <a:pt x="3" y="3"/>
                      <a:pt x="5" y="3"/>
                      <a:pt x="4"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8" name="Freeform 975">
                <a:extLst>
                  <a:ext uri="{FF2B5EF4-FFF2-40B4-BE49-F238E27FC236}">
                    <a16:creationId xmlns:a16="http://schemas.microsoft.com/office/drawing/2014/main" xmlns="" id="{62149BFC-134B-4B6F-9C52-E5845E37C337}"/>
                  </a:ext>
                </a:extLst>
              </p:cNvPr>
              <p:cNvSpPr/>
              <p:nvPr/>
            </p:nvSpPr>
            <p:spPr>
              <a:xfrm>
                <a:off x="3826" y="2577"/>
                <a:ext cx="17" cy="51"/>
              </a:xfrm>
              <a:custGeom>
                <a:avLst/>
                <a:gdLst/>
                <a:ahLst/>
                <a:cxnLst>
                  <a:cxn ang="0">
                    <a:pos x="8" y="21"/>
                  </a:cxn>
                  <a:cxn ang="0">
                    <a:pos x="5" y="19"/>
                  </a:cxn>
                  <a:cxn ang="0">
                    <a:pos x="1" y="37"/>
                  </a:cxn>
                  <a:cxn ang="0">
                    <a:pos x="7" y="43"/>
                  </a:cxn>
                  <a:cxn ang="0">
                    <a:pos x="2" y="44"/>
                  </a:cxn>
                  <a:cxn ang="0">
                    <a:pos x="7" y="49"/>
                  </a:cxn>
                  <a:cxn ang="0">
                    <a:pos x="5" y="46"/>
                  </a:cxn>
                  <a:cxn ang="0">
                    <a:pos x="8" y="46"/>
                  </a:cxn>
                  <a:cxn ang="0">
                    <a:pos x="7" y="44"/>
                  </a:cxn>
                  <a:cxn ang="0">
                    <a:pos x="9" y="45"/>
                  </a:cxn>
                  <a:cxn ang="0">
                    <a:pos x="4" y="36"/>
                  </a:cxn>
                  <a:cxn ang="0">
                    <a:pos x="9" y="37"/>
                  </a:cxn>
                  <a:cxn ang="0">
                    <a:pos x="12" y="29"/>
                  </a:cxn>
                  <a:cxn ang="0">
                    <a:pos x="10" y="29"/>
                  </a:cxn>
                  <a:cxn ang="0">
                    <a:pos x="7" y="30"/>
                  </a:cxn>
                  <a:cxn ang="0">
                    <a:pos x="12" y="28"/>
                  </a:cxn>
                  <a:cxn ang="0">
                    <a:pos x="14" y="12"/>
                  </a:cxn>
                  <a:cxn ang="0">
                    <a:pos x="10" y="6"/>
                  </a:cxn>
                  <a:cxn ang="0">
                    <a:pos x="14" y="10"/>
                  </a:cxn>
                  <a:cxn ang="0">
                    <a:pos x="17" y="6"/>
                  </a:cxn>
                  <a:cxn ang="0">
                    <a:pos x="11" y="0"/>
                  </a:cxn>
                  <a:cxn ang="0">
                    <a:pos x="8" y="21"/>
                  </a:cxn>
                </a:cxnLst>
                <a:rect l="0" t="0" r="0" b="0"/>
                <a:pathLst>
                  <a:path w="19" h="60">
                    <a:moveTo>
                      <a:pt x="10" y="25"/>
                    </a:moveTo>
                    <a:cubicBezTo>
                      <a:pt x="6" y="23"/>
                      <a:pt x="6" y="23"/>
                      <a:pt x="6" y="23"/>
                    </a:cubicBezTo>
                    <a:cubicBezTo>
                      <a:pt x="4" y="32"/>
                      <a:pt x="5" y="41"/>
                      <a:pt x="2" y="44"/>
                    </a:cubicBezTo>
                    <a:cubicBezTo>
                      <a:pt x="0" y="47"/>
                      <a:pt x="6" y="48"/>
                      <a:pt x="8" y="51"/>
                    </a:cubicBezTo>
                    <a:cubicBezTo>
                      <a:pt x="3" y="52"/>
                      <a:pt x="3" y="52"/>
                      <a:pt x="3" y="52"/>
                    </a:cubicBezTo>
                    <a:cubicBezTo>
                      <a:pt x="6" y="54"/>
                      <a:pt x="1" y="60"/>
                      <a:pt x="8" y="58"/>
                    </a:cubicBezTo>
                    <a:cubicBezTo>
                      <a:pt x="9" y="58"/>
                      <a:pt x="5" y="56"/>
                      <a:pt x="6" y="55"/>
                    </a:cubicBezTo>
                    <a:cubicBezTo>
                      <a:pt x="9" y="55"/>
                      <a:pt x="9" y="55"/>
                      <a:pt x="9" y="55"/>
                    </a:cubicBezTo>
                    <a:cubicBezTo>
                      <a:pt x="8" y="52"/>
                      <a:pt x="8" y="52"/>
                      <a:pt x="8" y="52"/>
                    </a:cubicBezTo>
                    <a:cubicBezTo>
                      <a:pt x="11" y="53"/>
                      <a:pt x="11" y="53"/>
                      <a:pt x="11" y="53"/>
                    </a:cubicBezTo>
                    <a:cubicBezTo>
                      <a:pt x="15" y="49"/>
                      <a:pt x="2" y="49"/>
                      <a:pt x="5" y="43"/>
                    </a:cubicBezTo>
                    <a:cubicBezTo>
                      <a:pt x="11" y="44"/>
                      <a:pt x="11" y="44"/>
                      <a:pt x="11" y="44"/>
                    </a:cubicBezTo>
                    <a:cubicBezTo>
                      <a:pt x="12" y="40"/>
                      <a:pt x="10" y="38"/>
                      <a:pt x="14" y="35"/>
                    </a:cubicBezTo>
                    <a:cubicBezTo>
                      <a:pt x="14" y="35"/>
                      <a:pt x="11" y="35"/>
                      <a:pt x="12" y="35"/>
                    </a:cubicBezTo>
                    <a:cubicBezTo>
                      <a:pt x="12" y="36"/>
                      <a:pt x="9" y="36"/>
                      <a:pt x="8" y="36"/>
                    </a:cubicBezTo>
                    <a:cubicBezTo>
                      <a:pt x="4" y="29"/>
                      <a:pt x="11" y="37"/>
                      <a:pt x="14" y="33"/>
                    </a:cubicBezTo>
                    <a:cubicBezTo>
                      <a:pt x="11" y="28"/>
                      <a:pt x="10" y="17"/>
                      <a:pt x="16" y="15"/>
                    </a:cubicBezTo>
                    <a:cubicBezTo>
                      <a:pt x="12" y="16"/>
                      <a:pt x="10" y="11"/>
                      <a:pt x="12" y="8"/>
                    </a:cubicBezTo>
                    <a:cubicBezTo>
                      <a:pt x="15" y="7"/>
                      <a:pt x="15" y="10"/>
                      <a:pt x="16" y="12"/>
                    </a:cubicBezTo>
                    <a:cubicBezTo>
                      <a:pt x="17" y="10"/>
                      <a:pt x="19" y="10"/>
                      <a:pt x="19" y="8"/>
                    </a:cubicBezTo>
                    <a:cubicBezTo>
                      <a:pt x="16" y="8"/>
                      <a:pt x="12" y="5"/>
                      <a:pt x="13" y="0"/>
                    </a:cubicBezTo>
                    <a:cubicBezTo>
                      <a:pt x="5" y="7"/>
                      <a:pt x="11" y="19"/>
                      <a:pt x="10" y="2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499" name="Freeform 976">
                <a:extLst>
                  <a:ext uri="{FF2B5EF4-FFF2-40B4-BE49-F238E27FC236}">
                    <a16:creationId xmlns:a16="http://schemas.microsoft.com/office/drawing/2014/main" xmlns="" id="{6B314538-A3BD-45B2-9294-931158CF1435}"/>
                  </a:ext>
                </a:extLst>
              </p:cNvPr>
              <p:cNvSpPr/>
              <p:nvPr/>
            </p:nvSpPr>
            <p:spPr>
              <a:xfrm>
                <a:off x="3831" y="2594"/>
                <a:ext cx="1" cy="3"/>
              </a:xfrm>
              <a:custGeom>
                <a:avLst/>
                <a:gdLst/>
                <a:ahLst/>
                <a:cxnLst>
                  <a:cxn ang="0">
                    <a:pos x="0" y="1"/>
                  </a:cxn>
                  <a:cxn ang="0">
                    <a:pos x="0" y="3"/>
                  </a:cxn>
                  <a:cxn ang="0">
                    <a:pos x="1" y="0"/>
                  </a:cxn>
                  <a:cxn ang="0">
                    <a:pos x="0" y="1"/>
                  </a:cxn>
                </a:cxnLst>
                <a:rect l="0" t="0" r="0" b="0"/>
                <a:pathLst>
                  <a:path w="1" h="3">
                    <a:moveTo>
                      <a:pt x="0" y="1"/>
                    </a:moveTo>
                    <a:lnTo>
                      <a:pt x="0" y="3"/>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0" name="Freeform 977">
                <a:extLst>
                  <a:ext uri="{FF2B5EF4-FFF2-40B4-BE49-F238E27FC236}">
                    <a16:creationId xmlns:a16="http://schemas.microsoft.com/office/drawing/2014/main" xmlns="" id="{3298670B-3B7C-4909-A1F1-D1BCB213CE7E}"/>
                  </a:ext>
                </a:extLst>
              </p:cNvPr>
              <p:cNvSpPr/>
              <p:nvPr/>
            </p:nvSpPr>
            <p:spPr>
              <a:xfrm>
                <a:off x="3913" y="3244"/>
                <a:ext cx="4" cy="2"/>
              </a:xfrm>
              <a:custGeom>
                <a:avLst/>
                <a:gdLst/>
                <a:ahLst/>
                <a:cxnLst>
                  <a:cxn ang="0">
                    <a:pos x="3" y="2"/>
                  </a:cxn>
                  <a:cxn ang="0">
                    <a:pos x="4" y="0"/>
                  </a:cxn>
                  <a:cxn ang="0">
                    <a:pos x="0" y="0"/>
                  </a:cxn>
                  <a:cxn ang="0">
                    <a:pos x="3" y="2"/>
                  </a:cxn>
                </a:cxnLst>
                <a:rect l="0" t="0" r="0" b="0"/>
                <a:pathLst>
                  <a:path w="4" h="2">
                    <a:moveTo>
                      <a:pt x="3" y="2"/>
                    </a:moveTo>
                    <a:lnTo>
                      <a:pt x="4" y="0"/>
                    </a:lnTo>
                    <a:lnTo>
                      <a:pt x="0" y="0"/>
                    </a:lnTo>
                    <a:lnTo>
                      <a:pt x="3"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1" name="Freeform 978">
                <a:extLst>
                  <a:ext uri="{FF2B5EF4-FFF2-40B4-BE49-F238E27FC236}">
                    <a16:creationId xmlns:a16="http://schemas.microsoft.com/office/drawing/2014/main" xmlns="" id="{AEF537B8-FDD8-48A5-827F-3712786A0A06}"/>
                  </a:ext>
                </a:extLst>
              </p:cNvPr>
              <p:cNvSpPr/>
              <p:nvPr/>
            </p:nvSpPr>
            <p:spPr>
              <a:xfrm>
                <a:off x="3912" y="3233"/>
                <a:ext cx="13" cy="10"/>
              </a:xfrm>
              <a:custGeom>
                <a:avLst/>
                <a:gdLst/>
                <a:ahLst/>
                <a:cxnLst>
                  <a:cxn ang="0">
                    <a:pos x="13" y="2"/>
                  </a:cxn>
                  <a:cxn ang="0">
                    <a:pos x="11" y="0"/>
                  </a:cxn>
                  <a:cxn ang="0">
                    <a:pos x="0" y="5"/>
                  </a:cxn>
                  <a:cxn ang="0">
                    <a:pos x="8" y="8"/>
                  </a:cxn>
                  <a:cxn ang="0">
                    <a:pos x="5" y="5"/>
                  </a:cxn>
                  <a:cxn ang="0">
                    <a:pos x="11" y="6"/>
                  </a:cxn>
                  <a:cxn ang="0">
                    <a:pos x="9" y="2"/>
                  </a:cxn>
                  <a:cxn ang="0">
                    <a:pos x="13" y="2"/>
                  </a:cxn>
                </a:cxnLst>
                <a:rect l="0" t="0" r="0" b="0"/>
                <a:pathLst>
                  <a:path w="15" h="12">
                    <a:moveTo>
                      <a:pt x="15" y="3"/>
                    </a:moveTo>
                    <a:cubicBezTo>
                      <a:pt x="13" y="0"/>
                      <a:pt x="13" y="0"/>
                      <a:pt x="13" y="0"/>
                    </a:cubicBezTo>
                    <a:cubicBezTo>
                      <a:pt x="3" y="3"/>
                      <a:pt x="6" y="0"/>
                      <a:pt x="0" y="7"/>
                    </a:cubicBezTo>
                    <a:cubicBezTo>
                      <a:pt x="2" y="9"/>
                      <a:pt x="6" y="12"/>
                      <a:pt x="10" y="10"/>
                    </a:cubicBezTo>
                    <a:cubicBezTo>
                      <a:pt x="9" y="9"/>
                      <a:pt x="5" y="8"/>
                      <a:pt x="6" y="6"/>
                    </a:cubicBezTo>
                    <a:cubicBezTo>
                      <a:pt x="9" y="6"/>
                      <a:pt x="9" y="8"/>
                      <a:pt x="13" y="8"/>
                    </a:cubicBezTo>
                    <a:cubicBezTo>
                      <a:pt x="15" y="4"/>
                      <a:pt x="10" y="7"/>
                      <a:pt x="11" y="3"/>
                    </a:cubicBezTo>
                    <a:lnTo>
                      <a:pt x="15"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2" name="Freeform 979">
                <a:extLst>
                  <a:ext uri="{FF2B5EF4-FFF2-40B4-BE49-F238E27FC236}">
                    <a16:creationId xmlns:a16="http://schemas.microsoft.com/office/drawing/2014/main" xmlns="" id="{B42CB500-54B1-40EB-94A2-E19FDF0471A1}"/>
                  </a:ext>
                </a:extLst>
              </p:cNvPr>
              <p:cNvSpPr/>
              <p:nvPr/>
            </p:nvSpPr>
            <p:spPr>
              <a:xfrm>
                <a:off x="3915" y="3232"/>
                <a:ext cx="4" cy="2"/>
              </a:xfrm>
              <a:custGeom>
                <a:avLst/>
                <a:gdLst/>
                <a:ahLst/>
                <a:cxnLst>
                  <a:cxn ang="0">
                    <a:pos x="0" y="1"/>
                  </a:cxn>
                  <a:cxn ang="0">
                    <a:pos x="4" y="2"/>
                  </a:cxn>
                  <a:cxn ang="0">
                    <a:pos x="0" y="1"/>
                  </a:cxn>
                </a:cxnLst>
                <a:rect l="0" t="0" r="0" b="0"/>
                <a:pathLst>
                  <a:path w="5" h="2">
                    <a:moveTo>
                      <a:pt x="0" y="1"/>
                    </a:moveTo>
                    <a:cubicBezTo>
                      <a:pt x="5" y="2"/>
                      <a:pt x="5" y="2"/>
                      <a:pt x="5" y="2"/>
                    </a:cubicBezTo>
                    <a:cubicBezTo>
                      <a:pt x="4" y="1"/>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3" name="Freeform 980">
                <a:extLst>
                  <a:ext uri="{FF2B5EF4-FFF2-40B4-BE49-F238E27FC236}">
                    <a16:creationId xmlns:a16="http://schemas.microsoft.com/office/drawing/2014/main" xmlns="" id="{95DD5387-305A-4615-86C9-1B419F1CD72E}"/>
                  </a:ext>
                </a:extLst>
              </p:cNvPr>
              <p:cNvSpPr/>
              <p:nvPr/>
            </p:nvSpPr>
            <p:spPr>
              <a:xfrm>
                <a:off x="3913" y="3229"/>
                <a:ext cx="6" cy="2"/>
              </a:xfrm>
              <a:custGeom>
                <a:avLst/>
                <a:gdLst/>
                <a:ahLst/>
                <a:cxnLst>
                  <a:cxn ang="0">
                    <a:pos x="1" y="2"/>
                  </a:cxn>
                  <a:cxn ang="0">
                    <a:pos x="6" y="2"/>
                  </a:cxn>
                  <a:cxn ang="0">
                    <a:pos x="0" y="0"/>
                  </a:cxn>
                  <a:cxn ang="0">
                    <a:pos x="1" y="2"/>
                  </a:cxn>
                </a:cxnLst>
                <a:rect l="0" t="0" r="0" b="0"/>
                <a:pathLst>
                  <a:path w="7" h="2">
                    <a:moveTo>
                      <a:pt x="2" y="2"/>
                    </a:moveTo>
                    <a:cubicBezTo>
                      <a:pt x="3" y="0"/>
                      <a:pt x="6" y="2"/>
                      <a:pt x="7" y="2"/>
                    </a:cubicBezTo>
                    <a:cubicBezTo>
                      <a:pt x="0" y="0"/>
                      <a:pt x="0" y="0"/>
                      <a:pt x="0" y="0"/>
                    </a:cubicBez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4" name="Freeform 981">
                <a:extLst>
                  <a:ext uri="{FF2B5EF4-FFF2-40B4-BE49-F238E27FC236}">
                    <a16:creationId xmlns:a16="http://schemas.microsoft.com/office/drawing/2014/main" xmlns="" id="{52219E76-838C-4AE3-95A3-14DDC38A7793}"/>
                  </a:ext>
                </a:extLst>
              </p:cNvPr>
              <p:cNvSpPr/>
              <p:nvPr/>
            </p:nvSpPr>
            <p:spPr>
              <a:xfrm>
                <a:off x="3913" y="3222"/>
                <a:ext cx="1" cy="1"/>
              </a:xfrm>
              <a:custGeom>
                <a:avLst/>
                <a:gdLst/>
                <a:ahLst/>
                <a:cxnLst>
                  <a:cxn ang="0">
                    <a:pos x="1" y="1"/>
                  </a:cxn>
                  <a:cxn ang="0">
                    <a:pos x="1" y="0"/>
                  </a:cxn>
                  <a:cxn ang="0">
                    <a:pos x="1" y="1"/>
                  </a:cxn>
                </a:cxnLst>
                <a:rect l="0" t="0" r="0" b="0"/>
                <a:pathLst>
                  <a:path w="1" h="2">
                    <a:moveTo>
                      <a:pt x="1" y="2"/>
                    </a:moveTo>
                    <a:cubicBezTo>
                      <a:pt x="1" y="0"/>
                      <a:pt x="1" y="0"/>
                      <a:pt x="1" y="0"/>
                    </a:cubicBezTo>
                    <a:cubicBezTo>
                      <a:pt x="0" y="1"/>
                      <a:pt x="1" y="1"/>
                      <a:pt x="1"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5" name="Freeform 982">
                <a:extLst>
                  <a:ext uri="{FF2B5EF4-FFF2-40B4-BE49-F238E27FC236}">
                    <a16:creationId xmlns:a16="http://schemas.microsoft.com/office/drawing/2014/main" xmlns="" id="{D10A2D81-0FD7-4957-9E96-A0B8896D1FA3}"/>
                  </a:ext>
                </a:extLst>
              </p:cNvPr>
              <p:cNvSpPr/>
              <p:nvPr/>
            </p:nvSpPr>
            <p:spPr>
              <a:xfrm>
                <a:off x="3912" y="3219"/>
                <a:ext cx="10" cy="8"/>
              </a:xfrm>
              <a:custGeom>
                <a:avLst/>
                <a:gdLst/>
                <a:ahLst/>
                <a:cxnLst>
                  <a:cxn ang="0">
                    <a:pos x="2" y="0"/>
                  </a:cxn>
                  <a:cxn ang="0">
                    <a:pos x="2" y="2"/>
                  </a:cxn>
                  <a:cxn ang="0">
                    <a:pos x="2" y="2"/>
                  </a:cxn>
                  <a:cxn ang="0">
                    <a:pos x="7" y="4"/>
                  </a:cxn>
                  <a:cxn ang="0">
                    <a:pos x="6" y="8"/>
                  </a:cxn>
                  <a:cxn ang="0">
                    <a:pos x="10" y="6"/>
                  </a:cxn>
                  <a:cxn ang="0">
                    <a:pos x="2" y="0"/>
                  </a:cxn>
                </a:cxnLst>
                <a:rect l="0" t="0" r="0" b="0"/>
                <a:pathLst>
                  <a:path w="12" h="9">
                    <a:moveTo>
                      <a:pt x="3" y="0"/>
                    </a:moveTo>
                    <a:cubicBezTo>
                      <a:pt x="0" y="1"/>
                      <a:pt x="2" y="2"/>
                      <a:pt x="3" y="3"/>
                    </a:cubicBezTo>
                    <a:cubicBezTo>
                      <a:pt x="3" y="3"/>
                      <a:pt x="3" y="3"/>
                      <a:pt x="3" y="3"/>
                    </a:cubicBezTo>
                    <a:cubicBezTo>
                      <a:pt x="5" y="2"/>
                      <a:pt x="10" y="3"/>
                      <a:pt x="9" y="5"/>
                    </a:cubicBezTo>
                    <a:cubicBezTo>
                      <a:pt x="10" y="7"/>
                      <a:pt x="5" y="7"/>
                      <a:pt x="8" y="9"/>
                    </a:cubicBezTo>
                    <a:cubicBezTo>
                      <a:pt x="12" y="7"/>
                      <a:pt x="12" y="7"/>
                      <a:pt x="12" y="7"/>
                    </a:cubicBezTo>
                    <a:cubicBezTo>
                      <a:pt x="11" y="3"/>
                      <a:pt x="4" y="1"/>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6" name="Freeform 983">
                <a:extLst>
                  <a:ext uri="{FF2B5EF4-FFF2-40B4-BE49-F238E27FC236}">
                    <a16:creationId xmlns:a16="http://schemas.microsoft.com/office/drawing/2014/main" xmlns="" id="{0730549B-1AEA-4858-8C11-05C70D436B04}"/>
                  </a:ext>
                </a:extLst>
              </p:cNvPr>
              <p:cNvSpPr/>
              <p:nvPr/>
            </p:nvSpPr>
            <p:spPr>
              <a:xfrm>
                <a:off x="3914" y="3223"/>
                <a:ext cx="2" cy="1"/>
              </a:xfrm>
              <a:custGeom>
                <a:avLst/>
                <a:gdLst/>
                <a:ahLst/>
                <a:cxnLst>
                  <a:cxn ang="0">
                    <a:pos x="0" y="0"/>
                  </a:cxn>
                  <a:cxn ang="0">
                    <a:pos x="1" y="1"/>
                  </a:cxn>
                  <a:cxn ang="0">
                    <a:pos x="0" y="0"/>
                  </a:cxn>
                </a:cxnLst>
                <a:rect l="0" t="0" r="0" b="0"/>
                <a:pathLst>
                  <a:path w="2" h="1">
                    <a:moveTo>
                      <a:pt x="0" y="0"/>
                    </a:moveTo>
                    <a:cubicBezTo>
                      <a:pt x="1" y="1"/>
                      <a:pt x="1" y="1"/>
                      <a:pt x="1" y="1"/>
                    </a:cubicBezTo>
                    <a:cubicBezTo>
                      <a:pt x="2" y="0"/>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7" name="Freeform 984">
                <a:extLst>
                  <a:ext uri="{FF2B5EF4-FFF2-40B4-BE49-F238E27FC236}">
                    <a16:creationId xmlns:a16="http://schemas.microsoft.com/office/drawing/2014/main" xmlns="" id="{E96E0246-98E5-4705-AFE4-1B989676B77D}"/>
                  </a:ext>
                </a:extLst>
              </p:cNvPr>
              <p:cNvSpPr/>
              <p:nvPr/>
            </p:nvSpPr>
            <p:spPr>
              <a:xfrm>
                <a:off x="3914" y="3227"/>
                <a:ext cx="3" cy="1"/>
              </a:xfrm>
              <a:custGeom>
                <a:avLst/>
                <a:gdLst/>
                <a:ahLst/>
                <a:cxnLst>
                  <a:cxn ang="0">
                    <a:pos x="0" y="0"/>
                  </a:cxn>
                  <a:cxn ang="0">
                    <a:pos x="1" y="1"/>
                  </a:cxn>
                  <a:cxn ang="0">
                    <a:pos x="3" y="1"/>
                  </a:cxn>
                  <a:cxn ang="0">
                    <a:pos x="0" y="0"/>
                  </a:cxn>
                </a:cxnLst>
                <a:rect l="0" t="0" r="0" b="0"/>
                <a:pathLst>
                  <a:path w="3" h="1">
                    <a:moveTo>
                      <a:pt x="0" y="0"/>
                    </a:moveTo>
                    <a:lnTo>
                      <a:pt x="1" y="1"/>
                    </a:lnTo>
                    <a:lnTo>
                      <a:pt x="3"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8" name="Freeform 985">
                <a:extLst>
                  <a:ext uri="{FF2B5EF4-FFF2-40B4-BE49-F238E27FC236}">
                    <a16:creationId xmlns:a16="http://schemas.microsoft.com/office/drawing/2014/main" xmlns="" id="{F76A01FA-0C47-4476-A0C5-8E6EC63214EE}"/>
                  </a:ext>
                </a:extLst>
              </p:cNvPr>
              <p:cNvSpPr/>
              <p:nvPr/>
            </p:nvSpPr>
            <p:spPr>
              <a:xfrm>
                <a:off x="3913" y="3209"/>
                <a:ext cx="12" cy="8"/>
              </a:xfrm>
              <a:custGeom>
                <a:avLst/>
                <a:gdLst/>
                <a:ahLst/>
                <a:cxnLst>
                  <a:cxn ang="0">
                    <a:pos x="0" y="2"/>
                  </a:cxn>
                  <a:cxn ang="0">
                    <a:pos x="4" y="8"/>
                  </a:cxn>
                  <a:cxn ang="0">
                    <a:pos x="12" y="4"/>
                  </a:cxn>
                  <a:cxn ang="0">
                    <a:pos x="10" y="0"/>
                  </a:cxn>
                  <a:cxn ang="0">
                    <a:pos x="0" y="2"/>
                  </a:cxn>
                </a:cxnLst>
                <a:rect l="0" t="0" r="0" b="0"/>
                <a:pathLst>
                  <a:path w="13" h="9">
                    <a:moveTo>
                      <a:pt x="1" y="3"/>
                    </a:moveTo>
                    <a:cubicBezTo>
                      <a:pt x="7" y="4"/>
                      <a:pt x="0" y="8"/>
                      <a:pt x="5" y="9"/>
                    </a:cubicBezTo>
                    <a:cubicBezTo>
                      <a:pt x="5" y="6"/>
                      <a:pt x="9" y="4"/>
                      <a:pt x="13" y="5"/>
                    </a:cubicBezTo>
                    <a:cubicBezTo>
                      <a:pt x="11" y="1"/>
                      <a:pt x="11" y="1"/>
                      <a:pt x="11" y="1"/>
                    </a:cubicBezTo>
                    <a:cubicBezTo>
                      <a:pt x="9" y="0"/>
                      <a:pt x="4" y="1"/>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09" name="Freeform 986">
                <a:extLst>
                  <a:ext uri="{FF2B5EF4-FFF2-40B4-BE49-F238E27FC236}">
                    <a16:creationId xmlns:a16="http://schemas.microsoft.com/office/drawing/2014/main" xmlns="" id="{0D90D2E5-7FFA-4FD1-8A8F-6271093335FB}"/>
                  </a:ext>
                </a:extLst>
              </p:cNvPr>
              <p:cNvSpPr/>
              <p:nvPr/>
            </p:nvSpPr>
            <p:spPr>
              <a:xfrm>
                <a:off x="3927" y="3206"/>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0" name="Freeform 987">
                <a:extLst>
                  <a:ext uri="{FF2B5EF4-FFF2-40B4-BE49-F238E27FC236}">
                    <a16:creationId xmlns:a16="http://schemas.microsoft.com/office/drawing/2014/main" xmlns="" id="{4AC50734-75A6-45B7-A2C2-2EF4ECFA913B}"/>
                  </a:ext>
                </a:extLst>
              </p:cNvPr>
              <p:cNvSpPr/>
              <p:nvPr/>
            </p:nvSpPr>
            <p:spPr>
              <a:xfrm>
                <a:off x="3917" y="3190"/>
                <a:ext cx="15" cy="18"/>
              </a:xfrm>
              <a:custGeom>
                <a:avLst/>
                <a:gdLst/>
                <a:ahLst/>
                <a:cxnLst>
                  <a:cxn ang="0">
                    <a:pos x="1" y="0"/>
                  </a:cxn>
                  <a:cxn ang="0">
                    <a:pos x="7" y="7"/>
                  </a:cxn>
                  <a:cxn ang="0">
                    <a:pos x="3" y="5"/>
                  </a:cxn>
                  <a:cxn ang="0">
                    <a:pos x="5" y="11"/>
                  </a:cxn>
                  <a:cxn ang="0">
                    <a:pos x="0" y="9"/>
                  </a:cxn>
                  <a:cxn ang="0">
                    <a:pos x="5" y="15"/>
                  </a:cxn>
                  <a:cxn ang="0">
                    <a:pos x="1" y="18"/>
                  </a:cxn>
                  <a:cxn ang="0">
                    <a:pos x="7" y="17"/>
                  </a:cxn>
                  <a:cxn ang="0">
                    <a:pos x="6" y="14"/>
                  </a:cxn>
                  <a:cxn ang="0">
                    <a:pos x="10" y="16"/>
                  </a:cxn>
                  <a:cxn ang="0">
                    <a:pos x="14" y="6"/>
                  </a:cxn>
                  <a:cxn ang="0">
                    <a:pos x="1" y="0"/>
                  </a:cxn>
                </a:cxnLst>
                <a:rect l="0" t="0" r="0" b="0"/>
                <a:pathLst>
                  <a:path w="18" h="20">
                    <a:moveTo>
                      <a:pt x="2" y="0"/>
                    </a:moveTo>
                    <a:cubicBezTo>
                      <a:pt x="9" y="8"/>
                      <a:pt x="9" y="8"/>
                      <a:pt x="9" y="8"/>
                    </a:cubicBezTo>
                    <a:cubicBezTo>
                      <a:pt x="7" y="8"/>
                      <a:pt x="5" y="8"/>
                      <a:pt x="4" y="6"/>
                    </a:cubicBezTo>
                    <a:cubicBezTo>
                      <a:pt x="3" y="10"/>
                      <a:pt x="7" y="10"/>
                      <a:pt x="7" y="13"/>
                    </a:cubicBezTo>
                    <a:cubicBezTo>
                      <a:pt x="0" y="14"/>
                      <a:pt x="6" y="8"/>
                      <a:pt x="1" y="10"/>
                    </a:cubicBezTo>
                    <a:cubicBezTo>
                      <a:pt x="1" y="12"/>
                      <a:pt x="1" y="15"/>
                      <a:pt x="6" y="17"/>
                    </a:cubicBezTo>
                    <a:cubicBezTo>
                      <a:pt x="2" y="20"/>
                      <a:pt x="2" y="20"/>
                      <a:pt x="2" y="20"/>
                    </a:cubicBezTo>
                    <a:cubicBezTo>
                      <a:pt x="9" y="19"/>
                      <a:pt x="9" y="19"/>
                      <a:pt x="9" y="19"/>
                    </a:cubicBezTo>
                    <a:cubicBezTo>
                      <a:pt x="11" y="18"/>
                      <a:pt x="4" y="16"/>
                      <a:pt x="8" y="16"/>
                    </a:cubicBezTo>
                    <a:cubicBezTo>
                      <a:pt x="11" y="15"/>
                      <a:pt x="12" y="17"/>
                      <a:pt x="12" y="18"/>
                    </a:cubicBezTo>
                    <a:cubicBezTo>
                      <a:pt x="11" y="15"/>
                      <a:pt x="18" y="11"/>
                      <a:pt x="17" y="7"/>
                    </a:cubicBezTo>
                    <a:cubicBezTo>
                      <a:pt x="16" y="2"/>
                      <a:pt x="6" y="3"/>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1" name="Freeform 988">
                <a:extLst>
                  <a:ext uri="{FF2B5EF4-FFF2-40B4-BE49-F238E27FC236}">
                    <a16:creationId xmlns:a16="http://schemas.microsoft.com/office/drawing/2014/main" xmlns="" id="{9CEBC907-5576-4B08-B445-074C61A858DC}"/>
                  </a:ext>
                </a:extLst>
              </p:cNvPr>
              <p:cNvSpPr/>
              <p:nvPr/>
            </p:nvSpPr>
            <p:spPr>
              <a:xfrm>
                <a:off x="3925" y="3190"/>
                <a:ext cx="2" cy="0"/>
              </a:xfrm>
              <a:custGeom>
                <a:avLst/>
                <a:gdLst/>
                <a:ahLst/>
                <a:cxnLst>
                  <a:cxn ang="0">
                    <a:pos x="0" y="0"/>
                  </a:cxn>
                  <a:cxn ang="0">
                    <a:pos x="2" y="0"/>
                  </a:cxn>
                  <a:cxn ang="0">
                    <a:pos x="0" y="0"/>
                  </a:cxn>
                  <a:cxn ang="0">
                    <a:pos x="0" y="0"/>
                  </a:cxn>
                </a:cxnLst>
                <a:rect l="0" t="0" r="0" b="0"/>
                <a:pathLst>
                  <a:path w="2" h="1">
                    <a:moveTo>
                      <a:pt x="0" y="0"/>
                    </a:moveTo>
                    <a:lnTo>
                      <a:pt x="2" y="0"/>
                    </a:ln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2" name="Freeform 989">
                <a:extLst>
                  <a:ext uri="{FF2B5EF4-FFF2-40B4-BE49-F238E27FC236}">
                    <a16:creationId xmlns:a16="http://schemas.microsoft.com/office/drawing/2014/main" xmlns="" id="{EBC8BC38-5901-4DD5-A29B-A4ABBF4E6177}"/>
                  </a:ext>
                </a:extLst>
              </p:cNvPr>
              <p:cNvSpPr/>
              <p:nvPr/>
            </p:nvSpPr>
            <p:spPr>
              <a:xfrm>
                <a:off x="3916" y="3174"/>
                <a:ext cx="15" cy="14"/>
              </a:xfrm>
              <a:custGeom>
                <a:avLst/>
                <a:gdLst/>
                <a:ahLst/>
                <a:cxnLst>
                  <a:cxn ang="0">
                    <a:pos x="0" y="8"/>
                  </a:cxn>
                  <a:cxn ang="0">
                    <a:pos x="5" y="12"/>
                  </a:cxn>
                  <a:cxn ang="0">
                    <a:pos x="2" y="13"/>
                  </a:cxn>
                  <a:cxn ang="0">
                    <a:pos x="6" y="14"/>
                  </a:cxn>
                  <a:cxn ang="0">
                    <a:pos x="4" y="7"/>
                  </a:cxn>
                  <a:cxn ang="0">
                    <a:pos x="11" y="5"/>
                  </a:cxn>
                  <a:cxn ang="0">
                    <a:pos x="10" y="8"/>
                  </a:cxn>
                  <a:cxn ang="0">
                    <a:pos x="8" y="0"/>
                  </a:cxn>
                  <a:cxn ang="0">
                    <a:pos x="6" y="1"/>
                  </a:cxn>
                  <a:cxn ang="0">
                    <a:pos x="5" y="0"/>
                  </a:cxn>
                  <a:cxn ang="0">
                    <a:pos x="0" y="8"/>
                  </a:cxn>
                </a:cxnLst>
                <a:rect l="0" t="0" r="0" b="0"/>
                <a:pathLst>
                  <a:path w="18" h="16">
                    <a:moveTo>
                      <a:pt x="1" y="10"/>
                    </a:moveTo>
                    <a:cubicBezTo>
                      <a:pt x="6" y="14"/>
                      <a:pt x="6" y="14"/>
                      <a:pt x="6" y="14"/>
                    </a:cubicBezTo>
                    <a:cubicBezTo>
                      <a:pt x="5" y="15"/>
                      <a:pt x="4" y="15"/>
                      <a:pt x="3" y="15"/>
                    </a:cubicBezTo>
                    <a:cubicBezTo>
                      <a:pt x="4" y="15"/>
                      <a:pt x="7" y="16"/>
                      <a:pt x="8" y="16"/>
                    </a:cubicBezTo>
                    <a:cubicBezTo>
                      <a:pt x="14" y="14"/>
                      <a:pt x="6" y="11"/>
                      <a:pt x="5" y="9"/>
                    </a:cubicBezTo>
                    <a:cubicBezTo>
                      <a:pt x="7" y="3"/>
                      <a:pt x="8" y="9"/>
                      <a:pt x="14" y="6"/>
                    </a:cubicBezTo>
                    <a:cubicBezTo>
                      <a:pt x="14" y="8"/>
                      <a:pt x="12" y="8"/>
                      <a:pt x="12" y="10"/>
                    </a:cubicBezTo>
                    <a:cubicBezTo>
                      <a:pt x="18" y="6"/>
                      <a:pt x="12" y="2"/>
                      <a:pt x="10" y="0"/>
                    </a:cubicBezTo>
                    <a:cubicBezTo>
                      <a:pt x="10" y="0"/>
                      <a:pt x="8" y="1"/>
                      <a:pt x="8" y="2"/>
                    </a:cubicBezTo>
                    <a:cubicBezTo>
                      <a:pt x="6" y="0"/>
                      <a:pt x="6" y="0"/>
                      <a:pt x="6" y="0"/>
                    </a:cubicBezTo>
                    <a:cubicBezTo>
                      <a:pt x="2" y="2"/>
                      <a:pt x="0" y="5"/>
                      <a:pt x="1"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3" name="Freeform 990">
                <a:extLst>
                  <a:ext uri="{FF2B5EF4-FFF2-40B4-BE49-F238E27FC236}">
                    <a16:creationId xmlns:a16="http://schemas.microsoft.com/office/drawing/2014/main" xmlns="" id="{1F29454D-EA26-44E1-AA55-B5A3FCDD5A15}"/>
                  </a:ext>
                </a:extLst>
              </p:cNvPr>
              <p:cNvSpPr/>
              <p:nvPr/>
            </p:nvSpPr>
            <p:spPr>
              <a:xfrm>
                <a:off x="3916" y="3187"/>
                <a:ext cx="3" cy="3"/>
              </a:xfrm>
              <a:custGeom>
                <a:avLst/>
                <a:gdLst/>
                <a:ahLst/>
                <a:cxnLst>
                  <a:cxn ang="0">
                    <a:pos x="2" y="3"/>
                  </a:cxn>
                  <a:cxn ang="0">
                    <a:pos x="3" y="0"/>
                  </a:cxn>
                  <a:cxn ang="0">
                    <a:pos x="2" y="3"/>
                  </a:cxn>
                </a:cxnLst>
                <a:rect l="0" t="0" r="0" b="0"/>
                <a:pathLst>
                  <a:path w="3" h="3">
                    <a:moveTo>
                      <a:pt x="2" y="3"/>
                    </a:moveTo>
                    <a:cubicBezTo>
                      <a:pt x="1" y="1"/>
                      <a:pt x="2" y="1"/>
                      <a:pt x="3" y="0"/>
                    </a:cubicBezTo>
                    <a:cubicBezTo>
                      <a:pt x="1" y="1"/>
                      <a:pt x="0" y="1"/>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4" name="Freeform 991">
                <a:extLst>
                  <a:ext uri="{FF2B5EF4-FFF2-40B4-BE49-F238E27FC236}">
                    <a16:creationId xmlns:a16="http://schemas.microsoft.com/office/drawing/2014/main" xmlns="" id="{8AF4D39B-A552-4A7F-8992-B81E45C2C0B4}"/>
                  </a:ext>
                </a:extLst>
              </p:cNvPr>
              <p:cNvSpPr/>
              <p:nvPr/>
            </p:nvSpPr>
            <p:spPr>
              <a:xfrm>
                <a:off x="3925" y="3173"/>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0"/>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5" name="Freeform 992">
                <a:extLst>
                  <a:ext uri="{FF2B5EF4-FFF2-40B4-BE49-F238E27FC236}">
                    <a16:creationId xmlns:a16="http://schemas.microsoft.com/office/drawing/2014/main" xmlns="" id="{2EFF58F6-4E05-4CB1-976E-460B03FB0919}"/>
                  </a:ext>
                </a:extLst>
              </p:cNvPr>
              <p:cNvSpPr/>
              <p:nvPr/>
            </p:nvSpPr>
            <p:spPr>
              <a:xfrm>
                <a:off x="3917" y="3172"/>
                <a:ext cx="2" cy="3"/>
              </a:xfrm>
              <a:custGeom>
                <a:avLst/>
                <a:gdLst/>
                <a:ahLst/>
                <a:cxnLst>
                  <a:cxn ang="0">
                    <a:pos x="2" y="3"/>
                  </a:cxn>
                  <a:cxn ang="0">
                    <a:pos x="2" y="0"/>
                  </a:cxn>
                  <a:cxn ang="0">
                    <a:pos x="0" y="2"/>
                  </a:cxn>
                  <a:cxn ang="0">
                    <a:pos x="2" y="3"/>
                  </a:cxn>
                </a:cxnLst>
                <a:rect l="0" t="0" r="0" b="0"/>
                <a:pathLst>
                  <a:path w="2" h="3">
                    <a:moveTo>
                      <a:pt x="2" y="3"/>
                    </a:moveTo>
                    <a:cubicBezTo>
                      <a:pt x="2" y="0"/>
                      <a:pt x="2" y="0"/>
                      <a:pt x="2" y="0"/>
                    </a:cubicBezTo>
                    <a:cubicBezTo>
                      <a:pt x="0" y="2"/>
                      <a:pt x="0" y="2"/>
                      <a:pt x="0" y="2"/>
                    </a:cubicBezTo>
                    <a:cubicBezTo>
                      <a:pt x="0" y="2"/>
                      <a:pt x="1" y="3"/>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6" name="Freeform 993">
                <a:extLst>
                  <a:ext uri="{FF2B5EF4-FFF2-40B4-BE49-F238E27FC236}">
                    <a16:creationId xmlns:a16="http://schemas.microsoft.com/office/drawing/2014/main" xmlns="" id="{68F2C6A5-727A-4291-8D5B-660E3BD2D586}"/>
                  </a:ext>
                </a:extLst>
              </p:cNvPr>
              <p:cNvSpPr/>
              <p:nvPr/>
            </p:nvSpPr>
            <p:spPr>
              <a:xfrm>
                <a:off x="3912" y="3077"/>
                <a:ext cx="17" cy="95"/>
              </a:xfrm>
              <a:custGeom>
                <a:avLst/>
                <a:gdLst/>
                <a:ahLst/>
                <a:cxnLst>
                  <a:cxn ang="0">
                    <a:pos x="13" y="1"/>
                  </a:cxn>
                  <a:cxn ang="0">
                    <a:pos x="11" y="4"/>
                  </a:cxn>
                  <a:cxn ang="0">
                    <a:pos x="7" y="0"/>
                  </a:cxn>
                  <a:cxn ang="0">
                    <a:pos x="1" y="0"/>
                  </a:cxn>
                  <a:cxn ang="0">
                    <a:pos x="3" y="8"/>
                  </a:cxn>
                  <a:cxn ang="0">
                    <a:pos x="0" y="8"/>
                  </a:cxn>
                  <a:cxn ang="0">
                    <a:pos x="2" y="22"/>
                  </a:cxn>
                  <a:cxn ang="0">
                    <a:pos x="4" y="31"/>
                  </a:cxn>
                  <a:cxn ang="0">
                    <a:pos x="2" y="71"/>
                  </a:cxn>
                  <a:cxn ang="0">
                    <a:pos x="8" y="73"/>
                  </a:cxn>
                  <a:cxn ang="0">
                    <a:pos x="5" y="76"/>
                  </a:cxn>
                  <a:cxn ang="0">
                    <a:pos x="5" y="74"/>
                  </a:cxn>
                  <a:cxn ang="0">
                    <a:pos x="4" y="85"/>
                  </a:cxn>
                  <a:cxn ang="0">
                    <a:pos x="11" y="85"/>
                  </a:cxn>
                  <a:cxn ang="0">
                    <a:pos x="4" y="90"/>
                  </a:cxn>
                  <a:cxn ang="0">
                    <a:pos x="8" y="94"/>
                  </a:cxn>
                  <a:cxn ang="0">
                    <a:pos x="12" y="89"/>
                  </a:cxn>
                  <a:cxn ang="0">
                    <a:pos x="15" y="93"/>
                  </a:cxn>
                  <a:cxn ang="0">
                    <a:pos x="6" y="68"/>
                  </a:cxn>
                  <a:cxn ang="0">
                    <a:pos x="10" y="68"/>
                  </a:cxn>
                  <a:cxn ang="0">
                    <a:pos x="12" y="52"/>
                  </a:cxn>
                  <a:cxn ang="0">
                    <a:pos x="7" y="47"/>
                  </a:cxn>
                  <a:cxn ang="0">
                    <a:pos x="9" y="44"/>
                  </a:cxn>
                  <a:cxn ang="0">
                    <a:pos x="6" y="43"/>
                  </a:cxn>
                  <a:cxn ang="0">
                    <a:pos x="10" y="38"/>
                  </a:cxn>
                  <a:cxn ang="0">
                    <a:pos x="4" y="38"/>
                  </a:cxn>
                  <a:cxn ang="0">
                    <a:pos x="13" y="28"/>
                  </a:cxn>
                  <a:cxn ang="0">
                    <a:pos x="10" y="30"/>
                  </a:cxn>
                  <a:cxn ang="0">
                    <a:pos x="6" y="27"/>
                  </a:cxn>
                  <a:cxn ang="0">
                    <a:pos x="12" y="26"/>
                  </a:cxn>
                  <a:cxn ang="0">
                    <a:pos x="8" y="19"/>
                  </a:cxn>
                  <a:cxn ang="0">
                    <a:pos x="5" y="19"/>
                  </a:cxn>
                  <a:cxn ang="0">
                    <a:pos x="7" y="10"/>
                  </a:cxn>
                  <a:cxn ang="0">
                    <a:pos x="12" y="14"/>
                  </a:cxn>
                  <a:cxn ang="0">
                    <a:pos x="15" y="12"/>
                  </a:cxn>
                  <a:cxn ang="0">
                    <a:pos x="8" y="5"/>
                  </a:cxn>
                  <a:cxn ang="0">
                    <a:pos x="13" y="1"/>
                  </a:cxn>
                </a:cxnLst>
                <a:rect l="0" t="0" r="0" b="0"/>
                <a:pathLst>
                  <a:path w="20" h="110">
                    <a:moveTo>
                      <a:pt x="16" y="2"/>
                    </a:moveTo>
                    <a:cubicBezTo>
                      <a:pt x="14" y="2"/>
                      <a:pt x="13" y="3"/>
                      <a:pt x="13" y="5"/>
                    </a:cubicBezTo>
                    <a:cubicBezTo>
                      <a:pt x="10" y="5"/>
                      <a:pt x="10" y="2"/>
                      <a:pt x="9" y="1"/>
                    </a:cubicBezTo>
                    <a:cubicBezTo>
                      <a:pt x="6" y="3"/>
                      <a:pt x="5" y="0"/>
                      <a:pt x="2" y="1"/>
                    </a:cubicBezTo>
                    <a:cubicBezTo>
                      <a:pt x="1" y="4"/>
                      <a:pt x="5" y="6"/>
                      <a:pt x="4" y="10"/>
                    </a:cubicBezTo>
                    <a:cubicBezTo>
                      <a:pt x="1" y="10"/>
                      <a:pt x="1" y="10"/>
                      <a:pt x="1" y="10"/>
                    </a:cubicBezTo>
                    <a:cubicBezTo>
                      <a:pt x="3" y="14"/>
                      <a:pt x="6" y="22"/>
                      <a:pt x="3" y="26"/>
                    </a:cubicBezTo>
                    <a:cubicBezTo>
                      <a:pt x="2" y="30"/>
                      <a:pt x="3" y="33"/>
                      <a:pt x="5" y="37"/>
                    </a:cubicBezTo>
                    <a:cubicBezTo>
                      <a:pt x="3" y="52"/>
                      <a:pt x="6" y="67"/>
                      <a:pt x="3" y="83"/>
                    </a:cubicBezTo>
                    <a:cubicBezTo>
                      <a:pt x="10" y="85"/>
                      <a:pt x="10" y="85"/>
                      <a:pt x="10" y="85"/>
                    </a:cubicBezTo>
                    <a:cubicBezTo>
                      <a:pt x="7" y="86"/>
                      <a:pt x="10" y="89"/>
                      <a:pt x="6" y="89"/>
                    </a:cubicBezTo>
                    <a:cubicBezTo>
                      <a:pt x="7" y="88"/>
                      <a:pt x="6" y="87"/>
                      <a:pt x="6" y="86"/>
                    </a:cubicBezTo>
                    <a:cubicBezTo>
                      <a:pt x="0" y="90"/>
                      <a:pt x="7" y="95"/>
                      <a:pt x="5" y="99"/>
                    </a:cubicBezTo>
                    <a:cubicBezTo>
                      <a:pt x="6" y="99"/>
                      <a:pt x="11" y="98"/>
                      <a:pt x="13" y="99"/>
                    </a:cubicBezTo>
                    <a:cubicBezTo>
                      <a:pt x="5" y="99"/>
                      <a:pt x="13" y="104"/>
                      <a:pt x="5" y="105"/>
                    </a:cubicBezTo>
                    <a:cubicBezTo>
                      <a:pt x="3" y="109"/>
                      <a:pt x="11" y="105"/>
                      <a:pt x="10" y="109"/>
                    </a:cubicBezTo>
                    <a:cubicBezTo>
                      <a:pt x="14" y="110"/>
                      <a:pt x="12" y="105"/>
                      <a:pt x="15" y="104"/>
                    </a:cubicBezTo>
                    <a:cubicBezTo>
                      <a:pt x="18" y="106"/>
                      <a:pt x="14" y="108"/>
                      <a:pt x="18" y="108"/>
                    </a:cubicBezTo>
                    <a:cubicBezTo>
                      <a:pt x="20" y="101"/>
                      <a:pt x="11" y="89"/>
                      <a:pt x="8" y="79"/>
                    </a:cubicBezTo>
                    <a:cubicBezTo>
                      <a:pt x="12" y="79"/>
                      <a:pt x="12" y="79"/>
                      <a:pt x="12" y="79"/>
                    </a:cubicBezTo>
                    <a:cubicBezTo>
                      <a:pt x="9" y="74"/>
                      <a:pt x="9" y="66"/>
                      <a:pt x="15" y="61"/>
                    </a:cubicBezTo>
                    <a:cubicBezTo>
                      <a:pt x="11" y="62"/>
                      <a:pt x="17" y="54"/>
                      <a:pt x="9" y="55"/>
                    </a:cubicBezTo>
                    <a:cubicBezTo>
                      <a:pt x="11" y="53"/>
                      <a:pt x="10" y="53"/>
                      <a:pt x="11" y="51"/>
                    </a:cubicBezTo>
                    <a:cubicBezTo>
                      <a:pt x="8" y="50"/>
                      <a:pt x="8" y="50"/>
                      <a:pt x="8" y="50"/>
                    </a:cubicBezTo>
                    <a:cubicBezTo>
                      <a:pt x="8" y="48"/>
                      <a:pt x="13" y="48"/>
                      <a:pt x="12" y="45"/>
                    </a:cubicBezTo>
                    <a:cubicBezTo>
                      <a:pt x="9" y="47"/>
                      <a:pt x="8" y="45"/>
                      <a:pt x="5" y="44"/>
                    </a:cubicBezTo>
                    <a:cubicBezTo>
                      <a:pt x="9" y="40"/>
                      <a:pt x="12" y="36"/>
                      <a:pt x="16" y="33"/>
                    </a:cubicBezTo>
                    <a:cubicBezTo>
                      <a:pt x="14" y="33"/>
                      <a:pt x="13" y="34"/>
                      <a:pt x="12" y="35"/>
                    </a:cubicBezTo>
                    <a:cubicBezTo>
                      <a:pt x="13" y="33"/>
                      <a:pt x="9" y="33"/>
                      <a:pt x="8" y="32"/>
                    </a:cubicBezTo>
                    <a:cubicBezTo>
                      <a:pt x="8" y="30"/>
                      <a:pt x="13" y="31"/>
                      <a:pt x="15" y="31"/>
                    </a:cubicBezTo>
                    <a:cubicBezTo>
                      <a:pt x="16" y="27"/>
                      <a:pt x="7" y="25"/>
                      <a:pt x="10" y="22"/>
                    </a:cubicBezTo>
                    <a:cubicBezTo>
                      <a:pt x="7" y="23"/>
                      <a:pt x="7" y="23"/>
                      <a:pt x="7" y="23"/>
                    </a:cubicBezTo>
                    <a:cubicBezTo>
                      <a:pt x="6" y="19"/>
                      <a:pt x="10" y="16"/>
                      <a:pt x="9" y="12"/>
                    </a:cubicBezTo>
                    <a:cubicBezTo>
                      <a:pt x="14" y="10"/>
                      <a:pt x="13" y="15"/>
                      <a:pt x="15" y="17"/>
                    </a:cubicBezTo>
                    <a:cubicBezTo>
                      <a:pt x="16" y="17"/>
                      <a:pt x="17" y="15"/>
                      <a:pt x="18" y="14"/>
                    </a:cubicBezTo>
                    <a:cubicBezTo>
                      <a:pt x="16" y="12"/>
                      <a:pt x="12" y="9"/>
                      <a:pt x="10" y="6"/>
                    </a:cubicBezTo>
                    <a:cubicBezTo>
                      <a:pt x="16" y="9"/>
                      <a:pt x="16" y="3"/>
                      <a:pt x="16"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7" name="Freeform 994">
                <a:extLst>
                  <a:ext uri="{FF2B5EF4-FFF2-40B4-BE49-F238E27FC236}">
                    <a16:creationId xmlns:a16="http://schemas.microsoft.com/office/drawing/2014/main" xmlns="" id="{9F5B0A87-5D10-436B-B5F5-98D060A4DC12}"/>
                  </a:ext>
                </a:extLst>
              </p:cNvPr>
              <p:cNvSpPr/>
              <p:nvPr/>
            </p:nvSpPr>
            <p:spPr>
              <a:xfrm>
                <a:off x="3927" y="3089"/>
                <a:ext cx="2" cy="1"/>
              </a:xfrm>
              <a:custGeom>
                <a:avLst/>
                <a:gdLst/>
                <a:ahLst/>
                <a:cxnLst>
                  <a:cxn ang="0">
                    <a:pos x="0" y="0"/>
                  </a:cxn>
                  <a:cxn ang="0">
                    <a:pos x="2" y="1"/>
                  </a:cxn>
                  <a:cxn ang="0">
                    <a:pos x="2" y="0"/>
                  </a:cxn>
                  <a:cxn ang="0">
                    <a:pos x="0" y="0"/>
                  </a:cxn>
                </a:cxnLst>
                <a:rect l="0" t="0" r="0" b="0"/>
                <a:pathLst>
                  <a:path w="2" h="2">
                    <a:moveTo>
                      <a:pt x="0" y="0"/>
                    </a:moveTo>
                    <a:cubicBezTo>
                      <a:pt x="2" y="2"/>
                      <a:pt x="2" y="2"/>
                      <a:pt x="2" y="2"/>
                    </a:cubicBezTo>
                    <a:cubicBezTo>
                      <a:pt x="2" y="1"/>
                      <a:pt x="2" y="1"/>
                      <a:pt x="2"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8" name="Freeform 995">
                <a:extLst>
                  <a:ext uri="{FF2B5EF4-FFF2-40B4-BE49-F238E27FC236}">
                    <a16:creationId xmlns:a16="http://schemas.microsoft.com/office/drawing/2014/main" xmlns="" id="{81B64377-42A2-45E6-9F46-C2ECBA02FF2C}"/>
                  </a:ext>
                </a:extLst>
              </p:cNvPr>
              <p:cNvSpPr/>
              <p:nvPr/>
            </p:nvSpPr>
            <p:spPr>
              <a:xfrm>
                <a:off x="3925" y="3078"/>
                <a:ext cx="1" cy="0"/>
              </a:xfrm>
              <a:custGeom>
                <a:avLst/>
                <a:gdLst/>
                <a:ahLst/>
                <a:cxnLst>
                  <a:cxn ang="0">
                    <a:pos x="0" y="0"/>
                  </a:cxn>
                  <a:cxn ang="0">
                    <a:pos x="1" y="0"/>
                  </a:cxn>
                  <a:cxn ang="0">
                    <a:pos x="0" y="0"/>
                  </a:cxn>
                </a:cxnLst>
                <a:rect l="0" t="0" r="0" b="0"/>
                <a:pathLst>
                  <a:path w="1" h="1">
                    <a:moveTo>
                      <a:pt x="0" y="1"/>
                    </a:moveTo>
                    <a:cubicBezTo>
                      <a:pt x="1" y="1"/>
                      <a:pt x="1" y="1"/>
                      <a:pt x="1" y="1"/>
                    </a:cubicBezTo>
                    <a:cubicBezTo>
                      <a:pt x="1" y="0"/>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19" name="Freeform 996">
                <a:extLst>
                  <a:ext uri="{FF2B5EF4-FFF2-40B4-BE49-F238E27FC236}">
                    <a16:creationId xmlns:a16="http://schemas.microsoft.com/office/drawing/2014/main" xmlns="" id="{EEF8B830-C8B5-4BDB-BC63-C2F952FC3FF7}"/>
                  </a:ext>
                </a:extLst>
              </p:cNvPr>
              <p:cNvSpPr/>
              <p:nvPr/>
            </p:nvSpPr>
            <p:spPr>
              <a:xfrm>
                <a:off x="3914" y="3098"/>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0" name="Freeform 997">
                <a:extLst>
                  <a:ext uri="{FF2B5EF4-FFF2-40B4-BE49-F238E27FC236}">
                    <a16:creationId xmlns:a16="http://schemas.microsoft.com/office/drawing/2014/main" xmlns="" id="{82616967-9FA1-463E-ACA3-0D238ACA6EA0}"/>
                  </a:ext>
                </a:extLst>
              </p:cNvPr>
              <p:cNvSpPr/>
              <p:nvPr/>
            </p:nvSpPr>
            <p:spPr>
              <a:xfrm>
                <a:off x="3925" y="3103"/>
                <a:ext cx="4" cy="2"/>
              </a:xfrm>
              <a:custGeom>
                <a:avLst/>
                <a:gdLst/>
                <a:ahLst/>
                <a:cxnLst>
                  <a:cxn ang="0">
                    <a:pos x="4" y="0"/>
                  </a:cxn>
                  <a:cxn ang="0">
                    <a:pos x="0" y="2"/>
                  </a:cxn>
                  <a:cxn ang="0">
                    <a:pos x="4" y="0"/>
                  </a:cxn>
                </a:cxnLst>
                <a:rect l="0" t="0" r="0" b="0"/>
                <a:pathLst>
                  <a:path w="4" h="3">
                    <a:moveTo>
                      <a:pt x="4" y="0"/>
                    </a:moveTo>
                    <a:cubicBezTo>
                      <a:pt x="0" y="3"/>
                      <a:pt x="0" y="3"/>
                      <a:pt x="0" y="3"/>
                    </a:cubicBezTo>
                    <a:cubicBezTo>
                      <a:pt x="1" y="3"/>
                      <a:pt x="3" y="3"/>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1" name="Freeform 998">
                <a:extLst>
                  <a:ext uri="{FF2B5EF4-FFF2-40B4-BE49-F238E27FC236}">
                    <a16:creationId xmlns:a16="http://schemas.microsoft.com/office/drawing/2014/main" xmlns="" id="{BD60D229-CE9A-4BF7-932C-B488BE7F1F68}"/>
                  </a:ext>
                </a:extLst>
              </p:cNvPr>
              <p:cNvSpPr/>
              <p:nvPr/>
            </p:nvSpPr>
            <p:spPr>
              <a:xfrm>
                <a:off x="3925" y="3124"/>
                <a:ext cx="2" cy="2"/>
              </a:xfrm>
              <a:custGeom>
                <a:avLst/>
                <a:gdLst/>
                <a:ahLst/>
                <a:cxnLst>
                  <a:cxn ang="0">
                    <a:pos x="0" y="1"/>
                  </a:cxn>
                  <a:cxn ang="0">
                    <a:pos x="2" y="2"/>
                  </a:cxn>
                  <a:cxn ang="0">
                    <a:pos x="0" y="1"/>
                  </a:cxn>
                </a:cxnLst>
                <a:rect l="0" t="0" r="0" b="0"/>
                <a:pathLst>
                  <a:path w="3" h="2">
                    <a:moveTo>
                      <a:pt x="0" y="1"/>
                    </a:moveTo>
                    <a:cubicBezTo>
                      <a:pt x="1" y="2"/>
                      <a:pt x="2" y="1"/>
                      <a:pt x="3" y="2"/>
                    </a:cubicBezTo>
                    <a:cubicBezTo>
                      <a:pt x="3" y="0"/>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2" name="Freeform 999">
                <a:extLst>
                  <a:ext uri="{FF2B5EF4-FFF2-40B4-BE49-F238E27FC236}">
                    <a16:creationId xmlns:a16="http://schemas.microsoft.com/office/drawing/2014/main" xmlns="" id="{28A00A41-E56C-4EB8-A510-09505A041729}"/>
                  </a:ext>
                </a:extLst>
              </p:cNvPr>
              <p:cNvSpPr/>
              <p:nvPr/>
            </p:nvSpPr>
            <p:spPr>
              <a:xfrm>
                <a:off x="3927" y="3081"/>
                <a:ext cx="2" cy="3"/>
              </a:xfrm>
              <a:custGeom>
                <a:avLst/>
                <a:gdLst/>
                <a:ahLst/>
                <a:cxnLst>
                  <a:cxn ang="0">
                    <a:pos x="2" y="3"/>
                  </a:cxn>
                  <a:cxn ang="0">
                    <a:pos x="1" y="1"/>
                  </a:cxn>
                  <a:cxn ang="0">
                    <a:pos x="0" y="0"/>
                  </a:cxn>
                  <a:cxn ang="0">
                    <a:pos x="2" y="3"/>
                  </a:cxn>
                </a:cxnLst>
                <a:rect l="0" t="0" r="0" b="0"/>
                <a:pathLst>
                  <a:path w="2" h="3">
                    <a:moveTo>
                      <a:pt x="2" y="3"/>
                    </a:moveTo>
                    <a:lnTo>
                      <a:pt x="1" y="1"/>
                    </a:lnTo>
                    <a:lnTo>
                      <a:pt x="0" y="0"/>
                    </a:lnTo>
                    <a:lnTo>
                      <a:pt x="2"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3" name="Freeform 1000">
                <a:extLst>
                  <a:ext uri="{FF2B5EF4-FFF2-40B4-BE49-F238E27FC236}">
                    <a16:creationId xmlns:a16="http://schemas.microsoft.com/office/drawing/2014/main" xmlns="" id="{0D56EB11-648D-41F1-ACD9-53737D5E8C96}"/>
                  </a:ext>
                </a:extLst>
              </p:cNvPr>
              <p:cNvSpPr/>
              <p:nvPr/>
            </p:nvSpPr>
            <p:spPr>
              <a:xfrm>
                <a:off x="3910" y="3023"/>
                <a:ext cx="20" cy="52"/>
              </a:xfrm>
              <a:custGeom>
                <a:avLst/>
                <a:gdLst/>
                <a:ahLst/>
                <a:cxnLst>
                  <a:cxn ang="0">
                    <a:pos x="3" y="2"/>
                  </a:cxn>
                  <a:cxn ang="0">
                    <a:pos x="0" y="12"/>
                  </a:cxn>
                  <a:cxn ang="0">
                    <a:pos x="9" y="19"/>
                  </a:cxn>
                  <a:cxn ang="0">
                    <a:pos x="1" y="17"/>
                  </a:cxn>
                  <a:cxn ang="0">
                    <a:pos x="6" y="35"/>
                  </a:cxn>
                  <a:cxn ang="0">
                    <a:pos x="3" y="35"/>
                  </a:cxn>
                  <a:cxn ang="0">
                    <a:pos x="12" y="42"/>
                  </a:cxn>
                  <a:cxn ang="0">
                    <a:pos x="2" y="42"/>
                  </a:cxn>
                  <a:cxn ang="0">
                    <a:pos x="1" y="41"/>
                  </a:cxn>
                  <a:cxn ang="0">
                    <a:pos x="4" y="51"/>
                  </a:cxn>
                  <a:cxn ang="0">
                    <a:pos x="10" y="52"/>
                  </a:cxn>
                  <a:cxn ang="0">
                    <a:pos x="14" y="52"/>
                  </a:cxn>
                  <a:cxn ang="0">
                    <a:pos x="11" y="45"/>
                  </a:cxn>
                  <a:cxn ang="0">
                    <a:pos x="14" y="45"/>
                  </a:cxn>
                  <a:cxn ang="0">
                    <a:pos x="13" y="42"/>
                  </a:cxn>
                  <a:cxn ang="0">
                    <a:pos x="15" y="41"/>
                  </a:cxn>
                  <a:cxn ang="0">
                    <a:pos x="13" y="37"/>
                  </a:cxn>
                  <a:cxn ang="0">
                    <a:pos x="13" y="38"/>
                  </a:cxn>
                  <a:cxn ang="0">
                    <a:pos x="9" y="34"/>
                  </a:cxn>
                  <a:cxn ang="0">
                    <a:pos x="14" y="32"/>
                  </a:cxn>
                  <a:cxn ang="0">
                    <a:pos x="11" y="33"/>
                  </a:cxn>
                  <a:cxn ang="0">
                    <a:pos x="16" y="22"/>
                  </a:cxn>
                  <a:cxn ang="0">
                    <a:pos x="13" y="21"/>
                  </a:cxn>
                  <a:cxn ang="0">
                    <a:pos x="15" y="26"/>
                  </a:cxn>
                  <a:cxn ang="0">
                    <a:pos x="7" y="26"/>
                  </a:cxn>
                  <a:cxn ang="0">
                    <a:pos x="14" y="19"/>
                  </a:cxn>
                  <a:cxn ang="0">
                    <a:pos x="13" y="10"/>
                  </a:cxn>
                  <a:cxn ang="0">
                    <a:pos x="14" y="11"/>
                  </a:cxn>
                  <a:cxn ang="0">
                    <a:pos x="12" y="5"/>
                  </a:cxn>
                  <a:cxn ang="0">
                    <a:pos x="10" y="6"/>
                  </a:cxn>
                  <a:cxn ang="0">
                    <a:pos x="8" y="5"/>
                  </a:cxn>
                  <a:cxn ang="0">
                    <a:pos x="10" y="4"/>
                  </a:cxn>
                  <a:cxn ang="0">
                    <a:pos x="5" y="0"/>
                  </a:cxn>
                  <a:cxn ang="0">
                    <a:pos x="7" y="5"/>
                  </a:cxn>
                  <a:cxn ang="0">
                    <a:pos x="3" y="2"/>
                  </a:cxn>
                </a:cxnLst>
                <a:rect l="0" t="0" r="0" b="0"/>
                <a:pathLst>
                  <a:path w="23" h="60">
                    <a:moveTo>
                      <a:pt x="4" y="3"/>
                    </a:moveTo>
                    <a:cubicBezTo>
                      <a:pt x="0" y="6"/>
                      <a:pt x="2" y="10"/>
                      <a:pt x="1" y="14"/>
                    </a:cubicBezTo>
                    <a:cubicBezTo>
                      <a:pt x="3" y="21"/>
                      <a:pt x="11" y="15"/>
                      <a:pt x="11" y="22"/>
                    </a:cubicBezTo>
                    <a:cubicBezTo>
                      <a:pt x="2" y="20"/>
                      <a:pt x="2" y="20"/>
                      <a:pt x="2" y="20"/>
                    </a:cubicBezTo>
                    <a:cubicBezTo>
                      <a:pt x="3" y="26"/>
                      <a:pt x="0" y="35"/>
                      <a:pt x="8" y="41"/>
                    </a:cubicBezTo>
                    <a:cubicBezTo>
                      <a:pt x="7" y="41"/>
                      <a:pt x="6" y="42"/>
                      <a:pt x="4" y="41"/>
                    </a:cubicBezTo>
                    <a:cubicBezTo>
                      <a:pt x="5" y="45"/>
                      <a:pt x="17" y="43"/>
                      <a:pt x="14" y="49"/>
                    </a:cubicBezTo>
                    <a:cubicBezTo>
                      <a:pt x="9" y="43"/>
                      <a:pt x="9" y="50"/>
                      <a:pt x="3" y="49"/>
                    </a:cubicBezTo>
                    <a:cubicBezTo>
                      <a:pt x="2" y="48"/>
                      <a:pt x="2" y="48"/>
                      <a:pt x="2" y="48"/>
                    </a:cubicBezTo>
                    <a:cubicBezTo>
                      <a:pt x="3" y="51"/>
                      <a:pt x="6" y="56"/>
                      <a:pt x="5" y="59"/>
                    </a:cubicBezTo>
                    <a:cubicBezTo>
                      <a:pt x="8" y="59"/>
                      <a:pt x="11" y="57"/>
                      <a:pt x="12" y="60"/>
                    </a:cubicBezTo>
                    <a:cubicBezTo>
                      <a:pt x="12" y="59"/>
                      <a:pt x="15" y="59"/>
                      <a:pt x="17" y="60"/>
                    </a:cubicBezTo>
                    <a:cubicBezTo>
                      <a:pt x="15" y="56"/>
                      <a:pt x="16" y="55"/>
                      <a:pt x="13" y="52"/>
                    </a:cubicBezTo>
                    <a:cubicBezTo>
                      <a:pt x="16" y="51"/>
                      <a:pt x="14" y="54"/>
                      <a:pt x="17" y="52"/>
                    </a:cubicBezTo>
                    <a:cubicBezTo>
                      <a:pt x="15" y="49"/>
                      <a:pt x="15" y="49"/>
                      <a:pt x="15" y="49"/>
                    </a:cubicBezTo>
                    <a:cubicBezTo>
                      <a:pt x="15" y="47"/>
                      <a:pt x="18" y="51"/>
                      <a:pt x="18" y="48"/>
                    </a:cubicBezTo>
                    <a:cubicBezTo>
                      <a:pt x="17" y="48"/>
                      <a:pt x="15" y="45"/>
                      <a:pt x="15" y="43"/>
                    </a:cubicBezTo>
                    <a:cubicBezTo>
                      <a:pt x="16" y="44"/>
                      <a:pt x="16" y="44"/>
                      <a:pt x="16" y="44"/>
                    </a:cubicBezTo>
                    <a:cubicBezTo>
                      <a:pt x="15" y="42"/>
                      <a:pt x="17" y="40"/>
                      <a:pt x="11" y="40"/>
                    </a:cubicBezTo>
                    <a:cubicBezTo>
                      <a:pt x="17" y="38"/>
                      <a:pt x="17" y="38"/>
                      <a:pt x="17" y="38"/>
                    </a:cubicBezTo>
                    <a:cubicBezTo>
                      <a:pt x="13" y="39"/>
                      <a:pt x="13" y="39"/>
                      <a:pt x="13" y="39"/>
                    </a:cubicBezTo>
                    <a:cubicBezTo>
                      <a:pt x="15" y="34"/>
                      <a:pt x="23" y="32"/>
                      <a:pt x="19" y="26"/>
                    </a:cubicBezTo>
                    <a:cubicBezTo>
                      <a:pt x="18" y="27"/>
                      <a:pt x="16" y="26"/>
                      <a:pt x="15" y="25"/>
                    </a:cubicBezTo>
                    <a:cubicBezTo>
                      <a:pt x="13" y="27"/>
                      <a:pt x="18" y="28"/>
                      <a:pt x="18" y="31"/>
                    </a:cubicBezTo>
                    <a:cubicBezTo>
                      <a:pt x="15" y="31"/>
                      <a:pt x="11" y="27"/>
                      <a:pt x="9" y="30"/>
                    </a:cubicBezTo>
                    <a:cubicBezTo>
                      <a:pt x="13" y="26"/>
                      <a:pt x="8" y="23"/>
                      <a:pt x="17" y="22"/>
                    </a:cubicBezTo>
                    <a:cubicBezTo>
                      <a:pt x="18" y="18"/>
                      <a:pt x="13" y="16"/>
                      <a:pt x="16" y="12"/>
                    </a:cubicBezTo>
                    <a:cubicBezTo>
                      <a:pt x="17" y="13"/>
                      <a:pt x="17" y="13"/>
                      <a:pt x="17" y="13"/>
                    </a:cubicBezTo>
                    <a:cubicBezTo>
                      <a:pt x="11" y="12"/>
                      <a:pt x="20" y="9"/>
                      <a:pt x="14" y="6"/>
                    </a:cubicBezTo>
                    <a:cubicBezTo>
                      <a:pt x="12" y="8"/>
                      <a:pt x="12" y="8"/>
                      <a:pt x="12" y="8"/>
                    </a:cubicBezTo>
                    <a:cubicBezTo>
                      <a:pt x="10" y="8"/>
                      <a:pt x="10" y="7"/>
                      <a:pt x="10" y="6"/>
                    </a:cubicBezTo>
                    <a:cubicBezTo>
                      <a:pt x="11" y="6"/>
                      <a:pt x="11" y="6"/>
                      <a:pt x="12" y="5"/>
                    </a:cubicBezTo>
                    <a:cubicBezTo>
                      <a:pt x="8" y="5"/>
                      <a:pt x="7" y="0"/>
                      <a:pt x="6" y="0"/>
                    </a:cubicBezTo>
                    <a:cubicBezTo>
                      <a:pt x="5" y="1"/>
                      <a:pt x="8" y="4"/>
                      <a:pt x="9" y="6"/>
                    </a:cubicBezTo>
                    <a:cubicBezTo>
                      <a:pt x="7" y="5"/>
                      <a:pt x="3" y="5"/>
                      <a:pt x="4"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4" name="Freeform 1001">
                <a:extLst>
                  <a:ext uri="{FF2B5EF4-FFF2-40B4-BE49-F238E27FC236}">
                    <a16:creationId xmlns:a16="http://schemas.microsoft.com/office/drawing/2014/main" xmlns="" id="{DE2CB81D-245E-485B-A7C7-0BF570C5A188}"/>
                  </a:ext>
                </a:extLst>
              </p:cNvPr>
              <p:cNvSpPr/>
              <p:nvPr/>
            </p:nvSpPr>
            <p:spPr>
              <a:xfrm>
                <a:off x="3924" y="3061"/>
                <a:ext cx="1" cy="1"/>
              </a:xfrm>
              <a:custGeom>
                <a:avLst/>
                <a:gdLst/>
                <a:ahLst/>
                <a:cxnLst>
                  <a:cxn ang="0">
                    <a:pos x="1" y="1"/>
                  </a:cxn>
                  <a:cxn ang="0">
                    <a:pos x="0" y="0"/>
                  </a:cxn>
                  <a:cxn ang="0">
                    <a:pos x="1" y="1"/>
                  </a:cxn>
                </a:cxnLst>
                <a:rect l="0" t="0" r="0" b="0"/>
                <a:pathLst>
                  <a:path w="2" h="1">
                    <a:moveTo>
                      <a:pt x="2" y="1"/>
                    </a:moveTo>
                    <a:cubicBezTo>
                      <a:pt x="0" y="0"/>
                      <a:pt x="0" y="0"/>
                      <a:pt x="0" y="0"/>
                    </a:cubicBezTo>
                    <a:cubicBezTo>
                      <a:pt x="1" y="0"/>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5" name="Freeform 1002">
                <a:extLst>
                  <a:ext uri="{FF2B5EF4-FFF2-40B4-BE49-F238E27FC236}">
                    <a16:creationId xmlns:a16="http://schemas.microsoft.com/office/drawing/2014/main" xmlns="" id="{A5D2B164-18BD-44FD-ACE5-BA442199342F}"/>
                  </a:ext>
                </a:extLst>
              </p:cNvPr>
              <p:cNvSpPr/>
              <p:nvPr/>
            </p:nvSpPr>
            <p:spPr>
              <a:xfrm>
                <a:off x="3908" y="2981"/>
                <a:ext cx="24" cy="41"/>
              </a:xfrm>
              <a:custGeom>
                <a:avLst/>
                <a:gdLst/>
                <a:ahLst/>
                <a:cxnLst>
                  <a:cxn ang="0">
                    <a:pos x="12" y="29"/>
                  </a:cxn>
                  <a:cxn ang="0">
                    <a:pos x="17" y="28"/>
                  </a:cxn>
                  <a:cxn ang="0">
                    <a:pos x="7" y="28"/>
                  </a:cxn>
                  <a:cxn ang="0">
                    <a:pos x="6" y="24"/>
                  </a:cxn>
                  <a:cxn ang="0">
                    <a:pos x="14" y="24"/>
                  </a:cxn>
                  <a:cxn ang="0">
                    <a:pos x="15" y="20"/>
                  </a:cxn>
                  <a:cxn ang="0">
                    <a:pos x="10" y="20"/>
                  </a:cxn>
                  <a:cxn ang="0">
                    <a:pos x="7" y="14"/>
                  </a:cxn>
                  <a:cxn ang="0">
                    <a:pos x="9" y="17"/>
                  </a:cxn>
                  <a:cxn ang="0">
                    <a:pos x="15" y="14"/>
                  </a:cxn>
                  <a:cxn ang="0">
                    <a:pos x="1" y="3"/>
                  </a:cxn>
                  <a:cxn ang="0">
                    <a:pos x="2" y="6"/>
                  </a:cxn>
                  <a:cxn ang="0">
                    <a:pos x="8" y="6"/>
                  </a:cxn>
                  <a:cxn ang="0">
                    <a:pos x="6" y="10"/>
                  </a:cxn>
                  <a:cxn ang="0">
                    <a:pos x="3" y="7"/>
                  </a:cxn>
                  <a:cxn ang="0">
                    <a:pos x="3" y="34"/>
                  </a:cxn>
                  <a:cxn ang="0">
                    <a:pos x="3" y="31"/>
                  </a:cxn>
                  <a:cxn ang="0">
                    <a:pos x="6" y="34"/>
                  </a:cxn>
                  <a:cxn ang="0">
                    <a:pos x="12" y="33"/>
                  </a:cxn>
                  <a:cxn ang="0">
                    <a:pos x="11" y="35"/>
                  </a:cxn>
                  <a:cxn ang="0">
                    <a:pos x="17" y="35"/>
                  </a:cxn>
                  <a:cxn ang="0">
                    <a:pos x="18" y="41"/>
                  </a:cxn>
                  <a:cxn ang="0">
                    <a:pos x="19" y="31"/>
                  </a:cxn>
                  <a:cxn ang="0">
                    <a:pos x="12" y="29"/>
                  </a:cxn>
                </a:cxnLst>
                <a:rect l="0" t="0" r="0" b="0"/>
                <a:pathLst>
                  <a:path w="28" h="47">
                    <a:moveTo>
                      <a:pt x="14" y="34"/>
                    </a:moveTo>
                    <a:cubicBezTo>
                      <a:pt x="15" y="32"/>
                      <a:pt x="18" y="35"/>
                      <a:pt x="20" y="33"/>
                    </a:cubicBezTo>
                    <a:cubicBezTo>
                      <a:pt x="17" y="30"/>
                      <a:pt x="14" y="36"/>
                      <a:pt x="9" y="33"/>
                    </a:cubicBezTo>
                    <a:cubicBezTo>
                      <a:pt x="12" y="31"/>
                      <a:pt x="8" y="29"/>
                      <a:pt x="8" y="28"/>
                    </a:cubicBezTo>
                    <a:cubicBezTo>
                      <a:pt x="10" y="29"/>
                      <a:pt x="15" y="28"/>
                      <a:pt x="17" y="28"/>
                    </a:cubicBezTo>
                    <a:cubicBezTo>
                      <a:pt x="15" y="27"/>
                      <a:pt x="18" y="25"/>
                      <a:pt x="18" y="23"/>
                    </a:cubicBezTo>
                    <a:cubicBezTo>
                      <a:pt x="15" y="27"/>
                      <a:pt x="16" y="20"/>
                      <a:pt x="12" y="23"/>
                    </a:cubicBezTo>
                    <a:cubicBezTo>
                      <a:pt x="9" y="23"/>
                      <a:pt x="7" y="19"/>
                      <a:pt x="9" y="17"/>
                    </a:cubicBezTo>
                    <a:cubicBezTo>
                      <a:pt x="12" y="18"/>
                      <a:pt x="11" y="19"/>
                      <a:pt x="11" y="20"/>
                    </a:cubicBezTo>
                    <a:cubicBezTo>
                      <a:pt x="16" y="21"/>
                      <a:pt x="14" y="17"/>
                      <a:pt x="18" y="17"/>
                    </a:cubicBezTo>
                    <a:cubicBezTo>
                      <a:pt x="12" y="13"/>
                      <a:pt x="13" y="0"/>
                      <a:pt x="2" y="4"/>
                    </a:cubicBezTo>
                    <a:cubicBezTo>
                      <a:pt x="0" y="5"/>
                      <a:pt x="3" y="6"/>
                      <a:pt x="3" y="8"/>
                    </a:cubicBezTo>
                    <a:cubicBezTo>
                      <a:pt x="5" y="4"/>
                      <a:pt x="9" y="8"/>
                      <a:pt x="10" y="8"/>
                    </a:cubicBezTo>
                    <a:cubicBezTo>
                      <a:pt x="9" y="10"/>
                      <a:pt x="12" y="13"/>
                      <a:pt x="8" y="12"/>
                    </a:cubicBezTo>
                    <a:cubicBezTo>
                      <a:pt x="4" y="9"/>
                      <a:pt x="4" y="9"/>
                      <a:pt x="4" y="9"/>
                    </a:cubicBezTo>
                    <a:cubicBezTo>
                      <a:pt x="2" y="18"/>
                      <a:pt x="3" y="30"/>
                      <a:pt x="4" y="40"/>
                    </a:cubicBezTo>
                    <a:cubicBezTo>
                      <a:pt x="4" y="36"/>
                      <a:pt x="4" y="36"/>
                      <a:pt x="4" y="36"/>
                    </a:cubicBezTo>
                    <a:cubicBezTo>
                      <a:pt x="7" y="37"/>
                      <a:pt x="7" y="39"/>
                      <a:pt x="8" y="40"/>
                    </a:cubicBezTo>
                    <a:cubicBezTo>
                      <a:pt x="15" y="38"/>
                      <a:pt x="15" y="38"/>
                      <a:pt x="15" y="38"/>
                    </a:cubicBezTo>
                    <a:cubicBezTo>
                      <a:pt x="14" y="40"/>
                      <a:pt x="15" y="41"/>
                      <a:pt x="13" y="41"/>
                    </a:cubicBezTo>
                    <a:cubicBezTo>
                      <a:pt x="16" y="42"/>
                      <a:pt x="17" y="42"/>
                      <a:pt x="20" y="41"/>
                    </a:cubicBezTo>
                    <a:cubicBezTo>
                      <a:pt x="21" y="44"/>
                      <a:pt x="18" y="45"/>
                      <a:pt x="22" y="47"/>
                    </a:cubicBezTo>
                    <a:cubicBezTo>
                      <a:pt x="28" y="42"/>
                      <a:pt x="18" y="43"/>
                      <a:pt x="23" y="36"/>
                    </a:cubicBezTo>
                    <a:lnTo>
                      <a:pt x="14" y="3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6" name="Freeform 1003">
                <a:extLst>
                  <a:ext uri="{FF2B5EF4-FFF2-40B4-BE49-F238E27FC236}">
                    <a16:creationId xmlns:a16="http://schemas.microsoft.com/office/drawing/2014/main" xmlns="" id="{C86E3F88-3DE7-4CF1-AB4F-6E0AFAFC5F86}"/>
                  </a:ext>
                </a:extLst>
              </p:cNvPr>
              <p:cNvSpPr/>
              <p:nvPr/>
            </p:nvSpPr>
            <p:spPr>
              <a:xfrm>
                <a:off x="3920" y="3020"/>
                <a:ext cx="3" cy="2"/>
              </a:xfrm>
              <a:custGeom>
                <a:avLst/>
                <a:gdLst/>
                <a:ahLst/>
                <a:cxnLst>
                  <a:cxn ang="0">
                    <a:pos x="3" y="2"/>
                  </a:cxn>
                  <a:cxn ang="0">
                    <a:pos x="0" y="0"/>
                  </a:cxn>
                  <a:cxn ang="0">
                    <a:pos x="2" y="2"/>
                  </a:cxn>
                  <a:cxn ang="0">
                    <a:pos x="3" y="2"/>
                  </a:cxn>
                </a:cxnLst>
                <a:rect l="0" t="0" r="0" b="0"/>
                <a:pathLst>
                  <a:path w="3" h="2">
                    <a:moveTo>
                      <a:pt x="3" y="2"/>
                    </a:moveTo>
                    <a:lnTo>
                      <a:pt x="0" y="0"/>
                    </a:lnTo>
                    <a:lnTo>
                      <a:pt x="2" y="2"/>
                    </a:lnTo>
                    <a:lnTo>
                      <a:pt x="3"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7" name="Freeform 1004">
                <a:extLst>
                  <a:ext uri="{FF2B5EF4-FFF2-40B4-BE49-F238E27FC236}">
                    <a16:creationId xmlns:a16="http://schemas.microsoft.com/office/drawing/2014/main" xmlns="" id="{211F8488-AD90-4A93-AA8A-A43CF3C157BD}"/>
                  </a:ext>
                </a:extLst>
              </p:cNvPr>
              <p:cNvSpPr/>
              <p:nvPr/>
            </p:nvSpPr>
            <p:spPr>
              <a:xfrm>
                <a:off x="3911" y="3017"/>
                <a:ext cx="3" cy="3"/>
              </a:xfrm>
              <a:custGeom>
                <a:avLst/>
                <a:gdLst/>
                <a:ahLst/>
                <a:cxnLst>
                  <a:cxn ang="0">
                    <a:pos x="0" y="2"/>
                  </a:cxn>
                  <a:cxn ang="0">
                    <a:pos x="2" y="3"/>
                  </a:cxn>
                  <a:cxn ang="0">
                    <a:pos x="0" y="2"/>
                  </a:cxn>
                </a:cxnLst>
                <a:rect l="0" t="0" r="0" b="0"/>
                <a:pathLst>
                  <a:path w="4" h="3">
                    <a:moveTo>
                      <a:pt x="0" y="2"/>
                    </a:moveTo>
                    <a:cubicBezTo>
                      <a:pt x="3" y="3"/>
                      <a:pt x="3" y="3"/>
                      <a:pt x="3" y="3"/>
                    </a:cubicBezTo>
                    <a:cubicBezTo>
                      <a:pt x="4" y="0"/>
                      <a:pt x="2" y="1"/>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528" name="Freeform 1005">
                <a:extLst>
                  <a:ext uri="{FF2B5EF4-FFF2-40B4-BE49-F238E27FC236}">
                    <a16:creationId xmlns:a16="http://schemas.microsoft.com/office/drawing/2014/main" xmlns="" id="{CFEC9C25-75DB-4B1D-ABA2-EC52D7D517EF}"/>
                  </a:ext>
                </a:extLst>
              </p:cNvPr>
              <p:cNvSpPr/>
              <p:nvPr/>
            </p:nvSpPr>
            <p:spPr>
              <a:xfrm>
                <a:off x="3922" y="2990"/>
                <a:ext cx="2" cy="3"/>
              </a:xfrm>
              <a:custGeom>
                <a:avLst/>
                <a:gdLst/>
                <a:ahLst/>
                <a:cxnLst>
                  <a:cxn ang="0">
                    <a:pos x="2" y="3"/>
                  </a:cxn>
                  <a:cxn ang="0">
                    <a:pos x="1" y="0"/>
                  </a:cxn>
                  <a:cxn ang="0">
                    <a:pos x="0" y="1"/>
                  </a:cxn>
                  <a:cxn ang="0">
                    <a:pos x="2" y="3"/>
                  </a:cxn>
                </a:cxnLst>
                <a:rect l="0" t="0" r="0" b="0"/>
                <a:pathLst>
                  <a:path w="2" h="4">
                    <a:moveTo>
                      <a:pt x="2" y="4"/>
                    </a:moveTo>
                    <a:cubicBezTo>
                      <a:pt x="1" y="0"/>
                      <a:pt x="1" y="0"/>
                      <a:pt x="1" y="0"/>
                    </a:cubicBezTo>
                    <a:cubicBezTo>
                      <a:pt x="0" y="2"/>
                      <a:pt x="0" y="2"/>
                      <a:pt x="0" y="2"/>
                    </a:cubicBezTo>
                    <a:cubicBezTo>
                      <a:pt x="1" y="2"/>
                      <a:pt x="2" y="3"/>
                      <a:pt x="2"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674" name="Group 1207">
              <a:extLst>
                <a:ext uri="{FF2B5EF4-FFF2-40B4-BE49-F238E27FC236}">
                  <a16:creationId xmlns:a16="http://schemas.microsoft.com/office/drawing/2014/main" xmlns="" id="{11936437-4EA7-4FD7-9D05-A8679B9A4785}"/>
                </a:ext>
              </a:extLst>
            </p:cNvPr>
            <p:cNvGrpSpPr/>
            <p:nvPr/>
          </p:nvGrpSpPr>
          <p:grpSpPr>
            <a:xfrm>
              <a:off x="3900" y="2550"/>
              <a:ext cx="243" cy="703"/>
              <a:chOff x="3900" y="2550"/>
              <a:chExt cx="243" cy="703"/>
            </a:xfrm>
          </p:grpSpPr>
          <p:sp>
            <p:nvSpPr>
              <p:cNvPr id="1129" name="Freeform 1007">
                <a:extLst>
                  <a:ext uri="{FF2B5EF4-FFF2-40B4-BE49-F238E27FC236}">
                    <a16:creationId xmlns:a16="http://schemas.microsoft.com/office/drawing/2014/main" xmlns="" id="{5C80D949-466F-41EB-8D10-A5F525875778}"/>
                  </a:ext>
                </a:extLst>
              </p:cNvPr>
              <p:cNvSpPr/>
              <p:nvPr/>
            </p:nvSpPr>
            <p:spPr>
              <a:xfrm>
                <a:off x="3910" y="2972"/>
                <a:ext cx="11" cy="12"/>
              </a:xfrm>
              <a:custGeom>
                <a:avLst/>
                <a:gdLst/>
                <a:ahLst/>
                <a:cxnLst>
                  <a:cxn ang="0">
                    <a:pos x="0" y="0"/>
                  </a:cxn>
                  <a:cxn ang="0">
                    <a:pos x="0" y="10"/>
                  </a:cxn>
                  <a:cxn ang="0">
                    <a:pos x="10" y="10"/>
                  </a:cxn>
                  <a:cxn ang="0">
                    <a:pos x="3" y="6"/>
                  </a:cxn>
                  <a:cxn ang="0">
                    <a:pos x="3" y="0"/>
                  </a:cxn>
                  <a:cxn ang="0">
                    <a:pos x="0" y="0"/>
                  </a:cxn>
                </a:cxnLst>
                <a:rect l="0" t="0" r="0" b="0"/>
                <a:pathLst>
                  <a:path w="13" h="14">
                    <a:moveTo>
                      <a:pt x="0" y="0"/>
                    </a:moveTo>
                    <a:cubicBezTo>
                      <a:pt x="0" y="5"/>
                      <a:pt x="3" y="7"/>
                      <a:pt x="0" y="12"/>
                    </a:cubicBezTo>
                    <a:cubicBezTo>
                      <a:pt x="4" y="14"/>
                      <a:pt x="8" y="11"/>
                      <a:pt x="12" y="12"/>
                    </a:cubicBezTo>
                    <a:cubicBezTo>
                      <a:pt x="13" y="9"/>
                      <a:pt x="5" y="10"/>
                      <a:pt x="4" y="7"/>
                    </a:cubicBezTo>
                    <a:cubicBezTo>
                      <a:pt x="8" y="6"/>
                      <a:pt x="3" y="3"/>
                      <a:pt x="4" y="0"/>
                    </a:cubicBezTo>
                    <a:cubicBezTo>
                      <a:pt x="3" y="1"/>
                      <a:pt x="1"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0" name="Freeform 1008">
                <a:extLst>
                  <a:ext uri="{FF2B5EF4-FFF2-40B4-BE49-F238E27FC236}">
                    <a16:creationId xmlns:a16="http://schemas.microsoft.com/office/drawing/2014/main" xmlns="" id="{9BA4E1C8-3367-42F3-A895-AA6EFAD2B45F}"/>
                  </a:ext>
                </a:extLst>
              </p:cNvPr>
              <p:cNvSpPr/>
              <p:nvPr/>
            </p:nvSpPr>
            <p:spPr>
              <a:xfrm>
                <a:off x="3912" y="2878"/>
                <a:ext cx="19" cy="99"/>
              </a:xfrm>
              <a:custGeom>
                <a:avLst/>
                <a:gdLst/>
                <a:ahLst/>
                <a:cxnLst>
                  <a:cxn ang="0">
                    <a:pos x="10" y="80"/>
                  </a:cxn>
                  <a:cxn ang="0">
                    <a:pos x="9" y="76"/>
                  </a:cxn>
                  <a:cxn ang="0">
                    <a:pos x="12" y="78"/>
                  </a:cxn>
                  <a:cxn ang="0">
                    <a:pos x="13" y="74"/>
                  </a:cxn>
                  <a:cxn ang="0">
                    <a:pos x="12" y="74"/>
                  </a:cxn>
                  <a:cxn ang="0">
                    <a:pos x="10" y="66"/>
                  </a:cxn>
                  <a:cxn ang="0">
                    <a:pos x="6" y="64"/>
                  </a:cxn>
                  <a:cxn ang="0">
                    <a:pos x="13" y="58"/>
                  </a:cxn>
                  <a:cxn ang="0">
                    <a:pos x="4" y="59"/>
                  </a:cxn>
                  <a:cxn ang="0">
                    <a:pos x="6" y="49"/>
                  </a:cxn>
                  <a:cxn ang="0">
                    <a:pos x="7" y="51"/>
                  </a:cxn>
                  <a:cxn ang="0">
                    <a:pos x="7" y="46"/>
                  </a:cxn>
                  <a:cxn ang="0">
                    <a:pos x="12" y="46"/>
                  </a:cxn>
                  <a:cxn ang="0">
                    <a:pos x="12" y="38"/>
                  </a:cxn>
                  <a:cxn ang="0">
                    <a:pos x="14" y="38"/>
                  </a:cxn>
                  <a:cxn ang="0">
                    <a:pos x="11" y="24"/>
                  </a:cxn>
                  <a:cxn ang="0">
                    <a:pos x="13" y="21"/>
                  </a:cxn>
                  <a:cxn ang="0">
                    <a:pos x="5" y="23"/>
                  </a:cxn>
                  <a:cxn ang="0">
                    <a:pos x="6" y="16"/>
                  </a:cxn>
                  <a:cxn ang="0">
                    <a:pos x="12" y="18"/>
                  </a:cxn>
                  <a:cxn ang="0">
                    <a:pos x="9" y="14"/>
                  </a:cxn>
                  <a:cxn ang="0">
                    <a:pos x="14" y="12"/>
                  </a:cxn>
                  <a:cxn ang="0">
                    <a:pos x="6" y="5"/>
                  </a:cxn>
                  <a:cxn ang="0">
                    <a:pos x="8" y="0"/>
                  </a:cxn>
                  <a:cxn ang="0">
                    <a:pos x="0" y="4"/>
                  </a:cxn>
                  <a:cxn ang="0">
                    <a:pos x="1" y="25"/>
                  </a:cxn>
                  <a:cxn ang="0">
                    <a:pos x="6" y="31"/>
                  </a:cxn>
                  <a:cxn ang="0">
                    <a:pos x="0" y="32"/>
                  </a:cxn>
                  <a:cxn ang="0">
                    <a:pos x="6" y="32"/>
                  </a:cxn>
                  <a:cxn ang="0">
                    <a:pos x="0" y="36"/>
                  </a:cxn>
                  <a:cxn ang="0">
                    <a:pos x="6" y="37"/>
                  </a:cxn>
                  <a:cxn ang="0">
                    <a:pos x="0" y="40"/>
                  </a:cxn>
                  <a:cxn ang="0">
                    <a:pos x="1" y="74"/>
                  </a:cxn>
                  <a:cxn ang="0">
                    <a:pos x="6" y="74"/>
                  </a:cxn>
                  <a:cxn ang="0">
                    <a:pos x="6" y="87"/>
                  </a:cxn>
                  <a:cxn ang="0">
                    <a:pos x="9" y="89"/>
                  </a:cxn>
                  <a:cxn ang="0">
                    <a:pos x="0" y="88"/>
                  </a:cxn>
                  <a:cxn ang="0">
                    <a:pos x="1" y="92"/>
                  </a:cxn>
                  <a:cxn ang="0">
                    <a:pos x="3" y="90"/>
                  </a:cxn>
                  <a:cxn ang="0">
                    <a:pos x="1" y="94"/>
                  </a:cxn>
                  <a:cxn ang="0">
                    <a:pos x="12" y="92"/>
                  </a:cxn>
                  <a:cxn ang="0">
                    <a:pos x="15" y="80"/>
                  </a:cxn>
                  <a:cxn ang="0">
                    <a:pos x="10" y="80"/>
                  </a:cxn>
                </a:cxnLst>
                <a:rect l="0" t="0" r="0" b="0"/>
                <a:pathLst>
                  <a:path w="22" h="115">
                    <a:moveTo>
                      <a:pt x="12" y="94"/>
                    </a:moveTo>
                    <a:cubicBezTo>
                      <a:pt x="12" y="92"/>
                      <a:pt x="9" y="90"/>
                      <a:pt x="11" y="89"/>
                    </a:cubicBezTo>
                    <a:cubicBezTo>
                      <a:pt x="13" y="89"/>
                      <a:pt x="14" y="90"/>
                      <a:pt x="14" y="91"/>
                    </a:cubicBezTo>
                    <a:cubicBezTo>
                      <a:pt x="19" y="91"/>
                      <a:pt x="13" y="89"/>
                      <a:pt x="16" y="87"/>
                    </a:cubicBezTo>
                    <a:cubicBezTo>
                      <a:pt x="16" y="87"/>
                      <a:pt x="15" y="88"/>
                      <a:pt x="14" y="87"/>
                    </a:cubicBezTo>
                    <a:cubicBezTo>
                      <a:pt x="15" y="82"/>
                      <a:pt x="9" y="84"/>
                      <a:pt x="12" y="77"/>
                    </a:cubicBezTo>
                    <a:cubicBezTo>
                      <a:pt x="11" y="76"/>
                      <a:pt x="11" y="75"/>
                      <a:pt x="7" y="75"/>
                    </a:cubicBezTo>
                    <a:cubicBezTo>
                      <a:pt x="12" y="71"/>
                      <a:pt x="12" y="73"/>
                      <a:pt x="16" y="68"/>
                    </a:cubicBezTo>
                    <a:cubicBezTo>
                      <a:pt x="14" y="68"/>
                      <a:pt x="9" y="69"/>
                      <a:pt x="5" y="69"/>
                    </a:cubicBezTo>
                    <a:cubicBezTo>
                      <a:pt x="11" y="62"/>
                      <a:pt x="4" y="62"/>
                      <a:pt x="8" y="58"/>
                    </a:cubicBezTo>
                    <a:cubicBezTo>
                      <a:pt x="9" y="58"/>
                      <a:pt x="10" y="59"/>
                      <a:pt x="9" y="60"/>
                    </a:cubicBezTo>
                    <a:cubicBezTo>
                      <a:pt x="15" y="59"/>
                      <a:pt x="8" y="56"/>
                      <a:pt x="9" y="54"/>
                    </a:cubicBezTo>
                    <a:cubicBezTo>
                      <a:pt x="15" y="54"/>
                      <a:pt x="15" y="54"/>
                      <a:pt x="15" y="54"/>
                    </a:cubicBezTo>
                    <a:cubicBezTo>
                      <a:pt x="14" y="52"/>
                      <a:pt x="10" y="48"/>
                      <a:pt x="14" y="45"/>
                    </a:cubicBezTo>
                    <a:cubicBezTo>
                      <a:pt x="17" y="45"/>
                      <a:pt x="17" y="45"/>
                      <a:pt x="17" y="45"/>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4" y="21"/>
                    </a:cubicBezTo>
                    <a:cubicBezTo>
                      <a:pt x="9" y="20"/>
                      <a:pt x="12" y="19"/>
                      <a:pt x="11" y="17"/>
                    </a:cubicBezTo>
                    <a:cubicBezTo>
                      <a:pt x="15" y="17"/>
                      <a:pt x="11" y="12"/>
                      <a:pt x="17" y="14"/>
                    </a:cubicBezTo>
                    <a:cubicBezTo>
                      <a:pt x="8" y="6"/>
                      <a:pt x="8" y="6"/>
                      <a:pt x="8" y="6"/>
                    </a:cubicBezTo>
                    <a:cubicBezTo>
                      <a:pt x="11" y="5"/>
                      <a:pt x="10" y="3"/>
                      <a:pt x="10" y="1"/>
                    </a:cubicBezTo>
                    <a:cubicBezTo>
                      <a:pt x="9" y="5"/>
                      <a:pt x="3" y="0"/>
                      <a:pt x="0" y="5"/>
                    </a:cubicBezTo>
                    <a:cubicBezTo>
                      <a:pt x="3" y="11"/>
                      <a:pt x="4" y="22"/>
                      <a:pt x="2" y="30"/>
                    </a:cubicBezTo>
                    <a:cubicBezTo>
                      <a:pt x="8" y="31"/>
                      <a:pt x="2" y="36"/>
                      <a:pt x="7" y="37"/>
                    </a:cubicBezTo>
                    <a:cubicBezTo>
                      <a:pt x="1" y="38"/>
                      <a:pt x="1" y="38"/>
                      <a:pt x="1" y="38"/>
                    </a:cubicBezTo>
                    <a:cubicBezTo>
                      <a:pt x="2" y="43"/>
                      <a:pt x="4" y="37"/>
                      <a:pt x="7" y="38"/>
                    </a:cubicBezTo>
                    <a:cubicBezTo>
                      <a:pt x="8" y="40"/>
                      <a:pt x="4" y="42"/>
                      <a:pt x="1" y="42"/>
                    </a:cubicBezTo>
                    <a:cubicBezTo>
                      <a:pt x="1" y="46"/>
                      <a:pt x="3" y="42"/>
                      <a:pt x="7" y="44"/>
                    </a:cubicBezTo>
                    <a:cubicBezTo>
                      <a:pt x="0" y="47"/>
                      <a:pt x="0" y="47"/>
                      <a:pt x="0" y="47"/>
                    </a:cubicBezTo>
                    <a:cubicBezTo>
                      <a:pt x="2" y="58"/>
                      <a:pt x="6" y="74"/>
                      <a:pt x="2" y="87"/>
                    </a:cubicBezTo>
                    <a:cubicBezTo>
                      <a:pt x="7" y="86"/>
                      <a:pt x="7" y="86"/>
                      <a:pt x="7" y="86"/>
                    </a:cubicBezTo>
                    <a:cubicBezTo>
                      <a:pt x="4" y="92"/>
                      <a:pt x="16" y="97"/>
                      <a:pt x="7" y="102"/>
                    </a:cubicBezTo>
                    <a:cubicBezTo>
                      <a:pt x="11" y="104"/>
                      <a:pt x="11" y="104"/>
                      <a:pt x="11" y="104"/>
                    </a:cubicBezTo>
                    <a:cubicBezTo>
                      <a:pt x="9" y="103"/>
                      <a:pt x="4" y="105"/>
                      <a:pt x="1" y="103"/>
                    </a:cubicBezTo>
                    <a:cubicBezTo>
                      <a:pt x="3" y="105"/>
                      <a:pt x="1" y="107"/>
                      <a:pt x="2" y="108"/>
                    </a:cubicBezTo>
                    <a:cubicBezTo>
                      <a:pt x="4" y="105"/>
                      <a:pt x="4" y="105"/>
                      <a:pt x="4" y="105"/>
                    </a:cubicBezTo>
                    <a:cubicBezTo>
                      <a:pt x="8" y="107"/>
                      <a:pt x="6" y="110"/>
                      <a:pt x="2" y="110"/>
                    </a:cubicBezTo>
                    <a:cubicBezTo>
                      <a:pt x="7" y="115"/>
                      <a:pt x="10" y="108"/>
                      <a:pt x="14" y="107"/>
                    </a:cubicBezTo>
                    <a:cubicBezTo>
                      <a:pt x="6" y="100"/>
                      <a:pt x="22" y="101"/>
                      <a:pt x="18" y="94"/>
                    </a:cubicBezTo>
                    <a:cubicBezTo>
                      <a:pt x="16" y="91"/>
                      <a:pt x="14" y="95"/>
                      <a:pt x="12" y="9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1" name="Freeform 1009">
                <a:extLst>
                  <a:ext uri="{FF2B5EF4-FFF2-40B4-BE49-F238E27FC236}">
                    <a16:creationId xmlns:a16="http://schemas.microsoft.com/office/drawing/2014/main" xmlns="" id="{4AA00B81-29D0-48B9-8881-A3DDE7136734}"/>
                  </a:ext>
                </a:extLst>
              </p:cNvPr>
              <p:cNvSpPr/>
              <p:nvPr/>
            </p:nvSpPr>
            <p:spPr>
              <a:xfrm>
                <a:off x="3912" y="2966"/>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2" name="Freeform 1010">
                <a:extLst>
                  <a:ext uri="{FF2B5EF4-FFF2-40B4-BE49-F238E27FC236}">
                    <a16:creationId xmlns:a16="http://schemas.microsoft.com/office/drawing/2014/main" xmlns="" id="{688C6BCF-0E2A-41FC-9806-CD3FFCE367C3}"/>
                  </a:ext>
                </a:extLst>
              </p:cNvPr>
              <p:cNvSpPr/>
              <p:nvPr/>
            </p:nvSpPr>
            <p:spPr>
              <a:xfrm>
                <a:off x="3919" y="2877"/>
                <a:ext cx="1" cy="1"/>
              </a:xfrm>
              <a:custGeom>
                <a:avLst/>
                <a:gdLst/>
                <a:ahLst/>
                <a:cxnLst>
                  <a:cxn ang="0">
                    <a:pos x="1" y="1"/>
                  </a:cxn>
                  <a:cxn ang="0">
                    <a:pos x="0" y="0"/>
                  </a:cxn>
                  <a:cxn ang="0">
                    <a:pos x="1" y="1"/>
                  </a:cxn>
                </a:cxnLst>
                <a:rect l="0" t="0" r="0" b="0"/>
                <a:pathLst>
                  <a:path w="2" h="2">
                    <a:moveTo>
                      <a:pt x="2" y="2"/>
                    </a:moveTo>
                    <a:cubicBezTo>
                      <a:pt x="1" y="1"/>
                      <a:pt x="1" y="1"/>
                      <a:pt x="1" y="1"/>
                    </a:cubicBezTo>
                    <a:cubicBezTo>
                      <a:pt x="0" y="0"/>
                      <a:pt x="1" y="1"/>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3" name="Rectangle 1011">
                <a:extLst>
                  <a:ext uri="{FF2B5EF4-FFF2-40B4-BE49-F238E27FC236}">
                    <a16:creationId xmlns:a16="http://schemas.microsoft.com/office/drawing/2014/main" xmlns="" id="{811CFE30-9B30-41D3-A661-8315B4701331}"/>
                  </a:ext>
                </a:extLst>
              </p:cNvPr>
              <p:cNvSpPr/>
              <p:nvPr/>
            </p:nvSpPr>
            <p:spPr>
              <a:xfrm>
                <a:off x="3913" y="2972"/>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134" name="Freeform 1012">
                <a:extLst>
                  <a:ext uri="{FF2B5EF4-FFF2-40B4-BE49-F238E27FC236}">
                    <a16:creationId xmlns:a16="http://schemas.microsoft.com/office/drawing/2014/main" xmlns="" id="{998A94CC-38AE-4491-8ACC-CB141CD26BFB}"/>
                  </a:ext>
                </a:extLst>
              </p:cNvPr>
              <p:cNvSpPr/>
              <p:nvPr/>
            </p:nvSpPr>
            <p:spPr>
              <a:xfrm>
                <a:off x="3921" y="2974"/>
                <a:ext cx="2" cy="2"/>
              </a:xfrm>
              <a:custGeom>
                <a:avLst/>
                <a:gdLst/>
                <a:ahLst/>
                <a:cxnLst>
                  <a:cxn ang="0">
                    <a:pos x="2" y="2"/>
                  </a:cxn>
                  <a:cxn ang="0">
                    <a:pos x="2" y="0"/>
                  </a:cxn>
                  <a:cxn ang="0">
                    <a:pos x="0" y="0"/>
                  </a:cxn>
                  <a:cxn ang="0">
                    <a:pos x="2" y="2"/>
                  </a:cxn>
                </a:cxnLst>
                <a:rect l="0" t="0" r="0" b="0"/>
                <a:pathLst>
                  <a:path w="2" h="2">
                    <a:moveTo>
                      <a:pt x="2" y="2"/>
                    </a:moveTo>
                    <a:lnTo>
                      <a:pt x="2" y="0"/>
                    </a:lnTo>
                    <a:lnTo>
                      <a:pt x="0" y="0"/>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5" name="Freeform 1013">
                <a:extLst>
                  <a:ext uri="{FF2B5EF4-FFF2-40B4-BE49-F238E27FC236}">
                    <a16:creationId xmlns:a16="http://schemas.microsoft.com/office/drawing/2014/main" xmlns="" id="{D9B7693D-057A-45F5-B37C-89F02A9D55A4}"/>
                  </a:ext>
                </a:extLst>
              </p:cNvPr>
              <p:cNvSpPr/>
              <p:nvPr/>
            </p:nvSpPr>
            <p:spPr>
              <a:xfrm>
                <a:off x="3923" y="2864"/>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6" name="Freeform 1014">
                <a:extLst>
                  <a:ext uri="{FF2B5EF4-FFF2-40B4-BE49-F238E27FC236}">
                    <a16:creationId xmlns:a16="http://schemas.microsoft.com/office/drawing/2014/main" xmlns="" id="{478AA5D7-80B3-4011-81AE-35301EAA8968}"/>
                  </a:ext>
                </a:extLst>
              </p:cNvPr>
              <p:cNvSpPr/>
              <p:nvPr/>
            </p:nvSpPr>
            <p:spPr>
              <a:xfrm>
                <a:off x="3926" y="282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7" name="Freeform 1015">
                <a:extLst>
                  <a:ext uri="{FF2B5EF4-FFF2-40B4-BE49-F238E27FC236}">
                    <a16:creationId xmlns:a16="http://schemas.microsoft.com/office/drawing/2014/main" xmlns="" id="{3F8A6458-3C40-4A26-BB72-C7A553D44F4F}"/>
                  </a:ext>
                </a:extLst>
              </p:cNvPr>
              <p:cNvSpPr/>
              <p:nvPr/>
            </p:nvSpPr>
            <p:spPr>
              <a:xfrm>
                <a:off x="3901" y="2707"/>
                <a:ext cx="28" cy="169"/>
              </a:xfrm>
              <a:custGeom>
                <a:avLst/>
                <a:gdLst/>
                <a:ahLst/>
                <a:cxnLst>
                  <a:cxn ang="0">
                    <a:pos x="14" y="6"/>
                  </a:cxn>
                  <a:cxn ang="0">
                    <a:pos x="9" y="3"/>
                  </a:cxn>
                  <a:cxn ang="0">
                    <a:pos x="6" y="9"/>
                  </a:cxn>
                  <a:cxn ang="0">
                    <a:pos x="9" y="18"/>
                  </a:cxn>
                  <a:cxn ang="0">
                    <a:pos x="10" y="37"/>
                  </a:cxn>
                  <a:cxn ang="0">
                    <a:pos x="8" y="49"/>
                  </a:cxn>
                  <a:cxn ang="0">
                    <a:pos x="14" y="65"/>
                  </a:cxn>
                  <a:cxn ang="0">
                    <a:pos x="12" y="68"/>
                  </a:cxn>
                  <a:cxn ang="0">
                    <a:pos x="10" y="78"/>
                  </a:cxn>
                  <a:cxn ang="0">
                    <a:pos x="19" y="81"/>
                  </a:cxn>
                  <a:cxn ang="0">
                    <a:pos x="19" y="90"/>
                  </a:cxn>
                  <a:cxn ang="0">
                    <a:pos x="15" y="97"/>
                  </a:cxn>
                  <a:cxn ang="0">
                    <a:pos x="15" y="108"/>
                  </a:cxn>
                  <a:cxn ang="0">
                    <a:pos x="14" y="119"/>
                  </a:cxn>
                  <a:cxn ang="0">
                    <a:pos x="16" y="129"/>
                  </a:cxn>
                  <a:cxn ang="0">
                    <a:pos x="20" y="136"/>
                  </a:cxn>
                  <a:cxn ang="0">
                    <a:pos x="15" y="138"/>
                  </a:cxn>
                  <a:cxn ang="0">
                    <a:pos x="16" y="144"/>
                  </a:cxn>
                  <a:cxn ang="0">
                    <a:pos x="15" y="168"/>
                  </a:cxn>
                  <a:cxn ang="0">
                    <a:pos x="17" y="156"/>
                  </a:cxn>
                  <a:cxn ang="0">
                    <a:pos x="14" y="154"/>
                  </a:cxn>
                  <a:cxn ang="0">
                    <a:pos x="24" y="151"/>
                  </a:cxn>
                  <a:cxn ang="0">
                    <a:pos x="26" y="148"/>
                  </a:cxn>
                  <a:cxn ang="0">
                    <a:pos x="24" y="140"/>
                  </a:cxn>
                  <a:cxn ang="0">
                    <a:pos x="26" y="133"/>
                  </a:cxn>
                  <a:cxn ang="0">
                    <a:pos x="26" y="122"/>
                  </a:cxn>
                  <a:cxn ang="0">
                    <a:pos x="24" y="113"/>
                  </a:cxn>
                  <a:cxn ang="0">
                    <a:pos x="25" y="112"/>
                  </a:cxn>
                  <a:cxn ang="0">
                    <a:pos x="25" y="110"/>
                  </a:cxn>
                  <a:cxn ang="0">
                    <a:pos x="24" y="103"/>
                  </a:cxn>
                  <a:cxn ang="0">
                    <a:pos x="21" y="96"/>
                  </a:cxn>
                  <a:cxn ang="0">
                    <a:pos x="26" y="93"/>
                  </a:cxn>
                  <a:cxn ang="0">
                    <a:pos x="26" y="84"/>
                  </a:cxn>
                  <a:cxn ang="0">
                    <a:pos x="21" y="80"/>
                  </a:cxn>
                  <a:cxn ang="0">
                    <a:pos x="20" y="69"/>
                  </a:cxn>
                  <a:cxn ang="0">
                    <a:pos x="17" y="53"/>
                  </a:cxn>
                  <a:cxn ang="0">
                    <a:pos x="18" y="49"/>
                  </a:cxn>
                  <a:cxn ang="0">
                    <a:pos x="17" y="31"/>
                  </a:cxn>
                  <a:cxn ang="0">
                    <a:pos x="12" y="38"/>
                  </a:cxn>
                  <a:cxn ang="0">
                    <a:pos x="20" y="30"/>
                  </a:cxn>
                </a:cxnLst>
                <a:rect l="0" t="0" r="0" b="0"/>
                <a:pathLst>
                  <a:path w="32" h="196">
                    <a:moveTo>
                      <a:pt x="24" y="17"/>
                    </a:moveTo>
                    <a:cubicBezTo>
                      <a:pt x="22" y="14"/>
                      <a:pt x="21" y="10"/>
                      <a:pt x="17" y="7"/>
                    </a:cubicBezTo>
                    <a:cubicBezTo>
                      <a:pt x="20" y="8"/>
                      <a:pt x="20" y="8"/>
                      <a:pt x="20" y="8"/>
                    </a:cubicBezTo>
                    <a:cubicBezTo>
                      <a:pt x="18" y="6"/>
                      <a:pt x="15" y="0"/>
                      <a:pt x="11" y="4"/>
                    </a:cubicBezTo>
                    <a:cubicBezTo>
                      <a:pt x="13" y="5"/>
                      <a:pt x="13" y="5"/>
                      <a:pt x="13" y="5"/>
                    </a:cubicBezTo>
                    <a:cubicBezTo>
                      <a:pt x="16" y="9"/>
                      <a:pt x="9" y="8"/>
                      <a:pt x="7" y="11"/>
                    </a:cubicBezTo>
                    <a:cubicBezTo>
                      <a:pt x="8" y="15"/>
                      <a:pt x="17" y="17"/>
                      <a:pt x="15" y="20"/>
                    </a:cubicBezTo>
                    <a:cubicBezTo>
                      <a:pt x="15" y="22"/>
                      <a:pt x="13" y="21"/>
                      <a:pt x="11" y="21"/>
                    </a:cubicBezTo>
                    <a:cubicBezTo>
                      <a:pt x="11" y="24"/>
                      <a:pt x="17" y="26"/>
                      <a:pt x="18" y="28"/>
                    </a:cubicBezTo>
                    <a:cubicBezTo>
                      <a:pt x="0" y="29"/>
                      <a:pt x="23" y="38"/>
                      <a:pt x="12" y="43"/>
                    </a:cubicBezTo>
                    <a:cubicBezTo>
                      <a:pt x="13" y="46"/>
                      <a:pt x="12" y="50"/>
                      <a:pt x="15" y="54"/>
                    </a:cubicBezTo>
                    <a:cubicBezTo>
                      <a:pt x="11" y="52"/>
                      <a:pt x="15" y="58"/>
                      <a:pt x="10" y="57"/>
                    </a:cubicBezTo>
                    <a:cubicBezTo>
                      <a:pt x="20" y="58"/>
                      <a:pt x="5" y="69"/>
                      <a:pt x="18" y="70"/>
                    </a:cubicBezTo>
                    <a:cubicBezTo>
                      <a:pt x="14" y="75"/>
                      <a:pt x="19" y="70"/>
                      <a:pt x="16" y="76"/>
                    </a:cubicBezTo>
                    <a:cubicBezTo>
                      <a:pt x="14" y="76"/>
                      <a:pt x="14" y="75"/>
                      <a:pt x="14" y="75"/>
                    </a:cubicBezTo>
                    <a:cubicBezTo>
                      <a:pt x="12" y="77"/>
                      <a:pt x="20" y="78"/>
                      <a:pt x="14" y="80"/>
                    </a:cubicBezTo>
                    <a:cubicBezTo>
                      <a:pt x="13" y="85"/>
                      <a:pt x="17" y="81"/>
                      <a:pt x="21" y="84"/>
                    </a:cubicBezTo>
                    <a:cubicBezTo>
                      <a:pt x="19" y="89"/>
                      <a:pt x="17" y="88"/>
                      <a:pt x="12" y="91"/>
                    </a:cubicBezTo>
                    <a:cubicBezTo>
                      <a:pt x="18" y="91"/>
                      <a:pt x="15" y="94"/>
                      <a:pt x="19" y="97"/>
                    </a:cubicBezTo>
                    <a:cubicBezTo>
                      <a:pt x="19" y="96"/>
                      <a:pt x="20" y="93"/>
                      <a:pt x="22" y="95"/>
                    </a:cubicBezTo>
                    <a:cubicBezTo>
                      <a:pt x="21" y="101"/>
                      <a:pt x="26" y="100"/>
                      <a:pt x="28" y="106"/>
                    </a:cubicBezTo>
                    <a:cubicBezTo>
                      <a:pt x="21" y="109"/>
                      <a:pt x="28" y="100"/>
                      <a:pt x="22" y="105"/>
                    </a:cubicBezTo>
                    <a:cubicBezTo>
                      <a:pt x="19" y="101"/>
                      <a:pt x="20" y="99"/>
                      <a:pt x="15" y="97"/>
                    </a:cubicBezTo>
                    <a:cubicBezTo>
                      <a:pt x="14" y="102"/>
                      <a:pt x="15" y="107"/>
                      <a:pt x="18" y="113"/>
                    </a:cubicBezTo>
                    <a:cubicBezTo>
                      <a:pt x="17" y="116"/>
                      <a:pt x="15" y="111"/>
                      <a:pt x="14" y="114"/>
                    </a:cubicBezTo>
                    <a:cubicBezTo>
                      <a:pt x="11" y="119"/>
                      <a:pt x="21" y="122"/>
                      <a:pt x="18" y="126"/>
                    </a:cubicBezTo>
                    <a:cubicBezTo>
                      <a:pt x="15" y="125"/>
                      <a:pt x="15" y="125"/>
                      <a:pt x="15" y="125"/>
                    </a:cubicBezTo>
                    <a:cubicBezTo>
                      <a:pt x="20" y="127"/>
                      <a:pt x="14" y="134"/>
                      <a:pt x="16" y="139"/>
                    </a:cubicBezTo>
                    <a:cubicBezTo>
                      <a:pt x="18" y="138"/>
                      <a:pt x="19" y="138"/>
                      <a:pt x="21" y="139"/>
                    </a:cubicBezTo>
                    <a:cubicBezTo>
                      <a:pt x="12" y="138"/>
                      <a:pt x="25" y="145"/>
                      <a:pt x="19" y="150"/>
                    </a:cubicBezTo>
                    <a:cubicBezTo>
                      <a:pt x="24" y="150"/>
                      <a:pt x="28" y="154"/>
                      <a:pt x="28" y="157"/>
                    </a:cubicBezTo>
                    <a:cubicBezTo>
                      <a:pt x="27" y="158"/>
                      <a:pt x="24" y="158"/>
                      <a:pt x="23" y="158"/>
                    </a:cubicBezTo>
                    <a:cubicBezTo>
                      <a:pt x="26" y="153"/>
                      <a:pt x="17" y="153"/>
                      <a:pt x="14" y="150"/>
                    </a:cubicBezTo>
                    <a:cubicBezTo>
                      <a:pt x="17" y="153"/>
                      <a:pt x="14" y="158"/>
                      <a:pt x="18" y="161"/>
                    </a:cubicBezTo>
                    <a:cubicBezTo>
                      <a:pt x="14" y="160"/>
                      <a:pt x="14" y="160"/>
                      <a:pt x="14" y="160"/>
                    </a:cubicBezTo>
                    <a:cubicBezTo>
                      <a:pt x="13" y="164"/>
                      <a:pt x="24" y="163"/>
                      <a:pt x="19" y="168"/>
                    </a:cubicBezTo>
                    <a:cubicBezTo>
                      <a:pt x="16" y="168"/>
                      <a:pt x="16" y="168"/>
                      <a:pt x="16" y="168"/>
                    </a:cubicBezTo>
                    <a:cubicBezTo>
                      <a:pt x="17" y="177"/>
                      <a:pt x="11" y="188"/>
                      <a:pt x="18" y="195"/>
                    </a:cubicBezTo>
                    <a:cubicBezTo>
                      <a:pt x="21" y="196"/>
                      <a:pt x="27" y="192"/>
                      <a:pt x="29" y="192"/>
                    </a:cubicBezTo>
                    <a:cubicBezTo>
                      <a:pt x="27" y="187"/>
                      <a:pt x="22" y="185"/>
                      <a:pt x="20" y="182"/>
                    </a:cubicBezTo>
                    <a:cubicBezTo>
                      <a:pt x="25" y="182"/>
                      <a:pt x="25" y="182"/>
                      <a:pt x="25" y="182"/>
                    </a:cubicBezTo>
                    <a:cubicBezTo>
                      <a:pt x="21" y="181"/>
                      <a:pt x="19" y="177"/>
                      <a:pt x="17" y="179"/>
                    </a:cubicBezTo>
                    <a:cubicBezTo>
                      <a:pt x="14" y="176"/>
                      <a:pt x="21" y="177"/>
                      <a:pt x="18" y="174"/>
                    </a:cubicBezTo>
                    <a:cubicBezTo>
                      <a:pt x="24" y="174"/>
                      <a:pt x="24" y="176"/>
                      <a:pt x="28" y="176"/>
                    </a:cubicBezTo>
                    <a:cubicBezTo>
                      <a:pt x="26" y="173"/>
                      <a:pt x="26" y="173"/>
                      <a:pt x="26" y="173"/>
                    </a:cubicBezTo>
                    <a:cubicBezTo>
                      <a:pt x="28" y="174"/>
                      <a:pt x="28" y="171"/>
                      <a:pt x="30" y="172"/>
                    </a:cubicBezTo>
                    <a:cubicBezTo>
                      <a:pt x="23" y="167"/>
                      <a:pt x="32" y="165"/>
                      <a:pt x="29" y="160"/>
                    </a:cubicBezTo>
                    <a:cubicBezTo>
                      <a:pt x="28" y="163"/>
                      <a:pt x="28" y="163"/>
                      <a:pt x="28" y="163"/>
                    </a:cubicBezTo>
                    <a:cubicBezTo>
                      <a:pt x="25" y="163"/>
                      <a:pt x="26" y="161"/>
                      <a:pt x="25" y="160"/>
                    </a:cubicBezTo>
                    <a:cubicBezTo>
                      <a:pt x="29" y="159"/>
                      <a:pt x="28" y="158"/>
                      <a:pt x="30" y="155"/>
                    </a:cubicBezTo>
                    <a:cubicBezTo>
                      <a:pt x="28" y="153"/>
                      <a:pt x="23" y="151"/>
                      <a:pt x="23" y="148"/>
                    </a:cubicBezTo>
                    <a:cubicBezTo>
                      <a:pt x="28" y="149"/>
                      <a:pt x="26" y="143"/>
                      <a:pt x="30" y="142"/>
                    </a:cubicBezTo>
                    <a:cubicBezTo>
                      <a:pt x="25" y="142"/>
                      <a:pt x="28" y="136"/>
                      <a:pt x="25" y="136"/>
                    </a:cubicBezTo>
                    <a:cubicBezTo>
                      <a:pt x="24" y="134"/>
                      <a:pt x="25" y="132"/>
                      <a:pt x="28" y="132"/>
                    </a:cubicBezTo>
                    <a:cubicBezTo>
                      <a:pt x="29" y="133"/>
                      <a:pt x="29" y="133"/>
                      <a:pt x="29" y="133"/>
                    </a:cubicBezTo>
                    <a:cubicBezTo>
                      <a:pt x="29" y="131"/>
                      <a:pt x="29" y="131"/>
                      <a:pt x="29" y="131"/>
                    </a:cubicBezTo>
                    <a:cubicBezTo>
                      <a:pt x="30" y="132"/>
                      <a:pt x="30" y="132"/>
                      <a:pt x="30" y="132"/>
                    </a:cubicBezTo>
                    <a:cubicBezTo>
                      <a:pt x="30" y="130"/>
                      <a:pt x="26" y="130"/>
                      <a:pt x="29" y="128"/>
                    </a:cubicBezTo>
                    <a:cubicBezTo>
                      <a:pt x="30" y="128"/>
                      <a:pt x="30" y="129"/>
                      <a:pt x="31" y="130"/>
                    </a:cubicBezTo>
                    <a:cubicBezTo>
                      <a:pt x="32" y="126"/>
                      <a:pt x="23" y="123"/>
                      <a:pt x="28" y="120"/>
                    </a:cubicBezTo>
                    <a:cubicBezTo>
                      <a:pt x="25" y="119"/>
                      <a:pt x="25" y="115"/>
                      <a:pt x="19" y="116"/>
                    </a:cubicBezTo>
                    <a:cubicBezTo>
                      <a:pt x="21" y="114"/>
                      <a:pt x="26" y="115"/>
                      <a:pt x="25" y="112"/>
                    </a:cubicBezTo>
                    <a:cubicBezTo>
                      <a:pt x="20" y="110"/>
                      <a:pt x="27" y="108"/>
                      <a:pt x="23" y="105"/>
                    </a:cubicBezTo>
                    <a:cubicBezTo>
                      <a:pt x="29" y="109"/>
                      <a:pt x="25" y="105"/>
                      <a:pt x="30" y="108"/>
                    </a:cubicBezTo>
                    <a:cubicBezTo>
                      <a:pt x="32" y="106"/>
                      <a:pt x="25" y="103"/>
                      <a:pt x="26" y="99"/>
                    </a:cubicBezTo>
                    <a:cubicBezTo>
                      <a:pt x="30" y="98"/>
                      <a:pt x="30" y="98"/>
                      <a:pt x="30" y="98"/>
                    </a:cubicBezTo>
                    <a:cubicBezTo>
                      <a:pt x="28" y="96"/>
                      <a:pt x="24" y="95"/>
                      <a:pt x="28" y="93"/>
                    </a:cubicBezTo>
                    <a:cubicBezTo>
                      <a:pt x="25" y="93"/>
                      <a:pt x="25" y="93"/>
                      <a:pt x="25" y="93"/>
                    </a:cubicBezTo>
                    <a:cubicBezTo>
                      <a:pt x="27" y="91"/>
                      <a:pt x="25" y="87"/>
                      <a:pt x="29" y="84"/>
                    </a:cubicBezTo>
                    <a:cubicBezTo>
                      <a:pt x="23" y="81"/>
                      <a:pt x="23" y="81"/>
                      <a:pt x="23" y="81"/>
                    </a:cubicBezTo>
                    <a:cubicBezTo>
                      <a:pt x="30" y="76"/>
                      <a:pt x="23" y="70"/>
                      <a:pt x="17" y="66"/>
                    </a:cubicBezTo>
                    <a:cubicBezTo>
                      <a:pt x="18" y="65"/>
                      <a:pt x="19" y="62"/>
                      <a:pt x="20" y="62"/>
                    </a:cubicBezTo>
                    <a:cubicBezTo>
                      <a:pt x="23" y="64"/>
                      <a:pt x="23" y="64"/>
                      <a:pt x="23" y="64"/>
                    </a:cubicBezTo>
                    <a:cubicBezTo>
                      <a:pt x="23" y="61"/>
                      <a:pt x="27" y="58"/>
                      <a:pt x="21" y="57"/>
                    </a:cubicBezTo>
                    <a:cubicBezTo>
                      <a:pt x="19" y="55"/>
                      <a:pt x="25" y="55"/>
                      <a:pt x="26" y="53"/>
                    </a:cubicBezTo>
                    <a:cubicBezTo>
                      <a:pt x="18" y="48"/>
                      <a:pt x="32" y="38"/>
                      <a:pt x="20" y="37"/>
                    </a:cubicBezTo>
                    <a:cubicBezTo>
                      <a:pt x="20" y="39"/>
                      <a:pt x="17" y="43"/>
                      <a:pt x="18" y="47"/>
                    </a:cubicBezTo>
                    <a:cubicBezTo>
                      <a:pt x="16" y="46"/>
                      <a:pt x="14" y="47"/>
                      <a:pt x="14" y="45"/>
                    </a:cubicBezTo>
                    <a:cubicBezTo>
                      <a:pt x="13" y="41"/>
                      <a:pt x="18" y="39"/>
                      <a:pt x="16" y="35"/>
                    </a:cubicBezTo>
                    <a:cubicBezTo>
                      <a:pt x="23" y="35"/>
                      <a:pt x="23" y="35"/>
                      <a:pt x="23" y="35"/>
                    </a:cubicBezTo>
                    <a:cubicBezTo>
                      <a:pt x="31" y="29"/>
                      <a:pt x="13" y="22"/>
                      <a:pt x="24"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8" name="Freeform 1016">
                <a:extLst>
                  <a:ext uri="{FF2B5EF4-FFF2-40B4-BE49-F238E27FC236}">
                    <a16:creationId xmlns:a16="http://schemas.microsoft.com/office/drawing/2014/main" xmlns="" id="{3FF68231-9F76-4952-A6E0-99EB3006C635}"/>
                  </a:ext>
                </a:extLst>
              </p:cNvPr>
              <p:cNvSpPr/>
              <p:nvPr/>
            </p:nvSpPr>
            <p:spPr>
              <a:xfrm>
                <a:off x="3922" y="2763"/>
                <a:ext cx="3" cy="3"/>
              </a:xfrm>
              <a:custGeom>
                <a:avLst/>
                <a:gdLst/>
                <a:ahLst/>
                <a:cxnLst>
                  <a:cxn ang="0">
                    <a:pos x="0" y="3"/>
                  </a:cxn>
                  <a:cxn ang="0">
                    <a:pos x="3" y="0"/>
                  </a:cxn>
                  <a:cxn ang="0">
                    <a:pos x="0" y="1"/>
                  </a:cxn>
                  <a:cxn ang="0">
                    <a:pos x="0" y="3"/>
                  </a:cxn>
                </a:cxnLst>
                <a:rect l="0" t="0" r="0" b="0"/>
                <a:pathLst>
                  <a:path w="3" h="3">
                    <a:moveTo>
                      <a:pt x="0" y="3"/>
                    </a:moveTo>
                    <a:cubicBezTo>
                      <a:pt x="3" y="0"/>
                      <a:pt x="3" y="0"/>
                      <a:pt x="3" y="0"/>
                    </a:cubicBezTo>
                    <a:cubicBezTo>
                      <a:pt x="0" y="1"/>
                      <a:pt x="0" y="1"/>
                      <a:pt x="0" y="1"/>
                    </a:cubicBezTo>
                    <a:cubicBezTo>
                      <a:pt x="1" y="1"/>
                      <a:pt x="1" y="2"/>
                      <a:pt x="0"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39" name="Freeform 1017">
                <a:extLst>
                  <a:ext uri="{FF2B5EF4-FFF2-40B4-BE49-F238E27FC236}">
                    <a16:creationId xmlns:a16="http://schemas.microsoft.com/office/drawing/2014/main" xmlns="" id="{7F4EE11C-FB3A-4250-AF2F-21C1FB17599D}"/>
                  </a:ext>
                </a:extLst>
              </p:cNvPr>
              <p:cNvSpPr/>
              <p:nvPr/>
            </p:nvSpPr>
            <p:spPr>
              <a:xfrm>
                <a:off x="3921" y="2762"/>
                <a:ext cx="1" cy="2"/>
              </a:xfrm>
              <a:custGeom>
                <a:avLst/>
                <a:gdLst/>
                <a:ahLst/>
                <a:cxnLst>
                  <a:cxn ang="0">
                    <a:pos x="1" y="2"/>
                  </a:cxn>
                  <a:cxn ang="0">
                    <a:pos x="0" y="0"/>
                  </a:cxn>
                  <a:cxn ang="0">
                    <a:pos x="0" y="2"/>
                  </a:cxn>
                  <a:cxn ang="0">
                    <a:pos x="1" y="2"/>
                  </a:cxn>
                </a:cxnLst>
                <a:rect l="0" t="0" r="0" b="0"/>
                <a:pathLst>
                  <a:path w="1" h="2">
                    <a:moveTo>
                      <a:pt x="1" y="2"/>
                    </a:moveTo>
                    <a:cubicBezTo>
                      <a:pt x="0" y="0"/>
                      <a:pt x="0" y="0"/>
                      <a:pt x="0" y="0"/>
                    </a:cubicBezTo>
                    <a:cubicBezTo>
                      <a:pt x="0" y="1"/>
                      <a:pt x="0" y="1"/>
                      <a:pt x="0" y="2"/>
                    </a:cubicBezTo>
                    <a:lnTo>
                      <a:pt x="1"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0" name="Freeform 1018">
                <a:extLst>
                  <a:ext uri="{FF2B5EF4-FFF2-40B4-BE49-F238E27FC236}">
                    <a16:creationId xmlns:a16="http://schemas.microsoft.com/office/drawing/2014/main" xmlns="" id="{82132F26-F863-4F16-9BC3-9A7E7931D10A}"/>
                  </a:ext>
                </a:extLst>
              </p:cNvPr>
              <p:cNvSpPr/>
              <p:nvPr/>
            </p:nvSpPr>
            <p:spPr>
              <a:xfrm>
                <a:off x="3919" y="2709"/>
                <a:ext cx="2" cy="3"/>
              </a:xfrm>
              <a:custGeom>
                <a:avLst/>
                <a:gdLst/>
                <a:ahLst/>
                <a:cxnLst>
                  <a:cxn ang="0">
                    <a:pos x="2" y="3"/>
                  </a:cxn>
                  <a:cxn ang="0">
                    <a:pos x="2" y="0"/>
                  </a:cxn>
                  <a:cxn ang="0">
                    <a:pos x="2" y="3"/>
                  </a:cxn>
                </a:cxnLst>
                <a:rect l="0" t="0" r="0" b="0"/>
                <a:pathLst>
                  <a:path w="2" h="4">
                    <a:moveTo>
                      <a:pt x="2" y="4"/>
                    </a:moveTo>
                    <a:cubicBezTo>
                      <a:pt x="2" y="3"/>
                      <a:pt x="2" y="2"/>
                      <a:pt x="2" y="0"/>
                    </a:cubicBezTo>
                    <a:cubicBezTo>
                      <a:pt x="1" y="1"/>
                      <a:pt x="0" y="3"/>
                      <a:pt x="2"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1" name="Freeform 1019">
                <a:extLst>
                  <a:ext uri="{FF2B5EF4-FFF2-40B4-BE49-F238E27FC236}">
                    <a16:creationId xmlns:a16="http://schemas.microsoft.com/office/drawing/2014/main" xmlns="" id="{1B99F0DE-CAEC-4942-8A0D-A5EB1BC6AFEF}"/>
                  </a:ext>
                </a:extLst>
              </p:cNvPr>
              <p:cNvSpPr/>
              <p:nvPr/>
            </p:nvSpPr>
            <p:spPr>
              <a:xfrm>
                <a:off x="3918" y="2709"/>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2" name="Freeform 1020">
                <a:extLst>
                  <a:ext uri="{FF2B5EF4-FFF2-40B4-BE49-F238E27FC236}">
                    <a16:creationId xmlns:a16="http://schemas.microsoft.com/office/drawing/2014/main" xmlns="" id="{BE7D7273-F1DB-43D9-98C2-5ED5EEDD57DF}"/>
                  </a:ext>
                </a:extLst>
              </p:cNvPr>
              <p:cNvSpPr/>
              <p:nvPr/>
            </p:nvSpPr>
            <p:spPr>
              <a:xfrm>
                <a:off x="3900" y="2621"/>
                <a:ext cx="23" cy="88"/>
              </a:xfrm>
              <a:custGeom>
                <a:avLst/>
                <a:gdLst/>
                <a:ahLst/>
                <a:cxnLst>
                  <a:cxn ang="0">
                    <a:pos x="12" y="15"/>
                  </a:cxn>
                  <a:cxn ang="0">
                    <a:pos x="8" y="11"/>
                  </a:cxn>
                  <a:cxn ang="0">
                    <a:pos x="11" y="6"/>
                  </a:cxn>
                  <a:cxn ang="0">
                    <a:pos x="4" y="1"/>
                  </a:cxn>
                  <a:cxn ang="0">
                    <a:pos x="9" y="43"/>
                  </a:cxn>
                  <a:cxn ang="0">
                    <a:pos x="6" y="41"/>
                  </a:cxn>
                  <a:cxn ang="0">
                    <a:pos x="11" y="56"/>
                  </a:cxn>
                  <a:cxn ang="0">
                    <a:pos x="6" y="56"/>
                  </a:cxn>
                  <a:cxn ang="0">
                    <a:pos x="7" y="65"/>
                  </a:cxn>
                  <a:cxn ang="0">
                    <a:pos x="10" y="64"/>
                  </a:cxn>
                  <a:cxn ang="0">
                    <a:pos x="8" y="67"/>
                  </a:cxn>
                  <a:cxn ang="0">
                    <a:pos x="10" y="66"/>
                  </a:cxn>
                  <a:cxn ang="0">
                    <a:pos x="10" y="72"/>
                  </a:cxn>
                  <a:cxn ang="0">
                    <a:pos x="9" y="70"/>
                  </a:cxn>
                  <a:cxn ang="0">
                    <a:pos x="11" y="75"/>
                  </a:cxn>
                  <a:cxn ang="0">
                    <a:pos x="7" y="75"/>
                  </a:cxn>
                  <a:cxn ang="0">
                    <a:pos x="13" y="87"/>
                  </a:cxn>
                  <a:cxn ang="0">
                    <a:pos x="16" y="88"/>
                  </a:cxn>
                  <a:cxn ang="0">
                    <a:pos x="14" y="78"/>
                  </a:cxn>
                  <a:cxn ang="0">
                    <a:pos x="14" y="79"/>
                  </a:cxn>
                  <a:cxn ang="0">
                    <a:pos x="12" y="72"/>
                  </a:cxn>
                  <a:cxn ang="0">
                    <a:pos x="16" y="76"/>
                  </a:cxn>
                  <a:cxn ang="0">
                    <a:pos x="20" y="66"/>
                  </a:cxn>
                  <a:cxn ang="0">
                    <a:pos x="20" y="66"/>
                  </a:cxn>
                  <a:cxn ang="0">
                    <a:pos x="19" y="63"/>
                  </a:cxn>
                  <a:cxn ang="0">
                    <a:pos x="16" y="65"/>
                  </a:cxn>
                  <a:cxn ang="0">
                    <a:pos x="10" y="63"/>
                  </a:cxn>
                  <a:cxn ang="0">
                    <a:pos x="10" y="60"/>
                  </a:cxn>
                  <a:cxn ang="0">
                    <a:pos x="15" y="62"/>
                  </a:cxn>
                  <a:cxn ang="0">
                    <a:pos x="13" y="60"/>
                  </a:cxn>
                  <a:cxn ang="0">
                    <a:pos x="18" y="56"/>
                  </a:cxn>
                  <a:cxn ang="0">
                    <a:pos x="13" y="56"/>
                  </a:cxn>
                  <a:cxn ang="0">
                    <a:pos x="13" y="39"/>
                  </a:cxn>
                  <a:cxn ang="0">
                    <a:pos x="16" y="42"/>
                  </a:cxn>
                  <a:cxn ang="0">
                    <a:pos x="12" y="38"/>
                  </a:cxn>
                  <a:cxn ang="0">
                    <a:pos x="14" y="28"/>
                  </a:cxn>
                  <a:cxn ang="0">
                    <a:pos x="11" y="29"/>
                  </a:cxn>
                  <a:cxn ang="0">
                    <a:pos x="12" y="18"/>
                  </a:cxn>
                  <a:cxn ang="0">
                    <a:pos x="12" y="18"/>
                  </a:cxn>
                  <a:cxn ang="0">
                    <a:pos x="7" y="12"/>
                  </a:cxn>
                  <a:cxn ang="0">
                    <a:pos x="12" y="15"/>
                  </a:cxn>
                </a:cxnLst>
                <a:rect l="0" t="0" r="0" b="0"/>
                <a:pathLst>
                  <a:path w="26" h="102">
                    <a:moveTo>
                      <a:pt x="14" y="18"/>
                    </a:moveTo>
                    <a:cubicBezTo>
                      <a:pt x="10" y="13"/>
                      <a:pt x="10" y="13"/>
                      <a:pt x="10" y="13"/>
                    </a:cubicBezTo>
                    <a:cubicBezTo>
                      <a:pt x="12" y="12"/>
                      <a:pt x="9" y="7"/>
                      <a:pt x="13" y="8"/>
                    </a:cubicBezTo>
                    <a:cubicBezTo>
                      <a:pt x="8" y="6"/>
                      <a:pt x="13" y="0"/>
                      <a:pt x="5" y="2"/>
                    </a:cubicBezTo>
                    <a:cubicBezTo>
                      <a:pt x="8" y="16"/>
                      <a:pt x="4" y="34"/>
                      <a:pt x="11"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0" y="78"/>
                      <a:pt x="10" y="78"/>
                      <a:pt x="10" y="78"/>
                    </a:cubicBezTo>
                    <a:cubicBezTo>
                      <a:pt x="12" y="77"/>
                      <a:pt x="12" y="77"/>
                      <a:pt x="12" y="77"/>
                    </a:cubicBezTo>
                    <a:cubicBezTo>
                      <a:pt x="14" y="80"/>
                      <a:pt x="14" y="82"/>
                      <a:pt x="12" y="84"/>
                    </a:cubicBezTo>
                    <a:cubicBezTo>
                      <a:pt x="10" y="85"/>
                      <a:pt x="11" y="83"/>
                      <a:pt x="11" y="82"/>
                    </a:cubicBezTo>
                    <a:cubicBezTo>
                      <a:pt x="9" y="84"/>
                      <a:pt x="13" y="86"/>
                      <a:pt x="13" y="88"/>
                    </a:cubicBezTo>
                    <a:cubicBezTo>
                      <a:pt x="11" y="89"/>
                      <a:pt x="10" y="88"/>
                      <a:pt x="9" y="88"/>
                    </a:cubicBezTo>
                    <a:cubicBezTo>
                      <a:pt x="12" y="94"/>
                      <a:pt x="5" y="97"/>
                      <a:pt x="15" y="101"/>
                    </a:cubicBezTo>
                    <a:cubicBezTo>
                      <a:pt x="17" y="102"/>
                      <a:pt x="18" y="100"/>
                      <a:pt x="19" y="102"/>
                    </a:cubicBezTo>
                    <a:cubicBezTo>
                      <a:pt x="22" y="98"/>
                      <a:pt x="18" y="94"/>
                      <a:pt x="16" y="91"/>
                    </a:cubicBezTo>
                    <a:cubicBezTo>
                      <a:pt x="16" y="92"/>
                      <a:pt x="16" y="92"/>
                      <a:pt x="16" y="92"/>
                    </a:cubicBezTo>
                    <a:cubicBezTo>
                      <a:pt x="6" y="89"/>
                      <a:pt x="18" y="89"/>
                      <a:pt x="14" y="84"/>
                    </a:cubicBezTo>
                    <a:cubicBezTo>
                      <a:pt x="17" y="86"/>
                      <a:pt x="17" y="88"/>
                      <a:pt x="19" y="89"/>
                    </a:cubicBezTo>
                    <a:cubicBezTo>
                      <a:pt x="26" y="83"/>
                      <a:pt x="14" y="81"/>
                      <a:pt x="23" y="77"/>
                    </a:cubicBezTo>
                    <a:cubicBezTo>
                      <a:pt x="23" y="77"/>
                      <a:pt x="23" y="77"/>
                      <a:pt x="23" y="77"/>
                    </a:cubicBezTo>
                    <a:cubicBezTo>
                      <a:pt x="24" y="77"/>
                      <a:pt x="23" y="75"/>
                      <a:pt x="22" y="74"/>
                    </a:cubicBezTo>
                    <a:cubicBezTo>
                      <a:pt x="20" y="74"/>
                      <a:pt x="20" y="76"/>
                      <a:pt x="19" y="76"/>
                    </a:cubicBezTo>
                    <a:cubicBezTo>
                      <a:pt x="18" y="75"/>
                      <a:pt x="14" y="74"/>
                      <a:pt x="12" y="74"/>
                    </a:cubicBezTo>
                    <a:cubicBezTo>
                      <a:pt x="16" y="73"/>
                      <a:pt x="10" y="72"/>
                      <a:pt x="12" y="70"/>
                    </a:cubicBezTo>
                    <a:cubicBezTo>
                      <a:pt x="16" y="69"/>
                      <a:pt x="16" y="72"/>
                      <a:pt x="18" y="73"/>
                    </a:cubicBezTo>
                    <a:cubicBezTo>
                      <a:pt x="15" y="70"/>
                      <a:pt x="15" y="70"/>
                      <a:pt x="15" y="70"/>
                    </a:cubicBezTo>
                    <a:cubicBezTo>
                      <a:pt x="15" y="67"/>
                      <a:pt x="19" y="67"/>
                      <a:pt x="21" y="66"/>
                    </a:cubicBezTo>
                    <a:cubicBezTo>
                      <a:pt x="19" y="64"/>
                      <a:pt x="19" y="67"/>
                      <a:pt x="15" y="66"/>
                    </a:cubicBezTo>
                    <a:cubicBezTo>
                      <a:pt x="20" y="63"/>
                      <a:pt x="19" y="51"/>
                      <a:pt x="15" y="46"/>
                    </a:cubicBezTo>
                    <a:cubicBezTo>
                      <a:pt x="16" y="48"/>
                      <a:pt x="19" y="47"/>
                      <a:pt x="19" y="49"/>
                    </a:cubicBezTo>
                    <a:cubicBezTo>
                      <a:pt x="19" y="48"/>
                      <a:pt x="17" y="45"/>
                      <a:pt x="14" y="45"/>
                    </a:cubicBezTo>
                    <a:cubicBezTo>
                      <a:pt x="12" y="41"/>
                      <a:pt x="14" y="36"/>
                      <a:pt x="16" y="33"/>
                    </a:cubicBezTo>
                    <a:cubicBezTo>
                      <a:pt x="13" y="34"/>
                      <a:pt x="13" y="34"/>
                      <a:pt x="13" y="34"/>
                    </a:cubicBezTo>
                    <a:cubicBezTo>
                      <a:pt x="8" y="31"/>
                      <a:pt x="17" y="26"/>
                      <a:pt x="14" y="21"/>
                    </a:cubicBezTo>
                    <a:cubicBezTo>
                      <a:pt x="14" y="21"/>
                      <a:pt x="14" y="21"/>
                      <a:pt x="14" y="21"/>
                    </a:cubicBezTo>
                    <a:cubicBezTo>
                      <a:pt x="13" y="20"/>
                      <a:pt x="6" y="18"/>
                      <a:pt x="8" y="15"/>
                    </a:cubicBezTo>
                    <a:cubicBezTo>
                      <a:pt x="11" y="16"/>
                      <a:pt x="11" y="18"/>
                      <a:pt x="14" y="1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3" name="Freeform 1021">
                <a:extLst>
                  <a:ext uri="{FF2B5EF4-FFF2-40B4-BE49-F238E27FC236}">
                    <a16:creationId xmlns:a16="http://schemas.microsoft.com/office/drawing/2014/main" xmlns="" id="{4B81AD4B-60ED-4D91-BA71-5EA1FDD6802B}"/>
                  </a:ext>
                </a:extLst>
              </p:cNvPr>
              <p:cNvSpPr/>
              <p:nvPr/>
            </p:nvSpPr>
            <p:spPr>
              <a:xfrm>
                <a:off x="3904" y="2617"/>
                <a:ext cx="7" cy="5"/>
              </a:xfrm>
              <a:custGeom>
                <a:avLst/>
                <a:gdLst/>
                <a:ahLst/>
                <a:cxnLst>
                  <a:cxn ang="0">
                    <a:pos x="2" y="3"/>
                  </a:cxn>
                  <a:cxn ang="0">
                    <a:pos x="6" y="5"/>
                  </a:cxn>
                  <a:cxn ang="0">
                    <a:pos x="0" y="1"/>
                  </a:cxn>
                  <a:cxn ang="0">
                    <a:pos x="1" y="4"/>
                  </a:cxn>
                  <a:cxn ang="0">
                    <a:pos x="2" y="3"/>
                  </a:cxn>
                </a:cxnLst>
                <a:rect l="0" t="0" r="0" b="0"/>
                <a:pathLst>
                  <a:path w="8" h="5">
                    <a:moveTo>
                      <a:pt x="3" y="3"/>
                    </a:moveTo>
                    <a:cubicBezTo>
                      <a:pt x="7" y="5"/>
                      <a:pt x="7" y="5"/>
                      <a:pt x="7" y="5"/>
                    </a:cubicBezTo>
                    <a:cubicBezTo>
                      <a:pt x="8" y="3"/>
                      <a:pt x="3" y="0"/>
                      <a:pt x="1" y="1"/>
                    </a:cubicBezTo>
                    <a:cubicBezTo>
                      <a:pt x="1" y="2"/>
                      <a:pt x="0" y="4"/>
                      <a:pt x="2" y="4"/>
                    </a:cubicBezTo>
                    <a:cubicBezTo>
                      <a:pt x="3" y="4"/>
                      <a:pt x="4" y="4"/>
                      <a:pt x="3"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4" name="Freeform 1022">
                <a:extLst>
                  <a:ext uri="{FF2B5EF4-FFF2-40B4-BE49-F238E27FC236}">
                    <a16:creationId xmlns:a16="http://schemas.microsoft.com/office/drawing/2014/main" xmlns="" id="{B2F289BC-F647-4793-9023-6764EF9ED363}"/>
                  </a:ext>
                </a:extLst>
              </p:cNvPr>
              <p:cNvSpPr/>
              <p:nvPr/>
            </p:nvSpPr>
            <p:spPr>
              <a:xfrm>
                <a:off x="3901" y="2569"/>
                <a:ext cx="13" cy="49"/>
              </a:xfrm>
              <a:custGeom>
                <a:avLst/>
                <a:gdLst/>
                <a:ahLst/>
                <a:cxnLst>
                  <a:cxn ang="0">
                    <a:pos x="6" y="18"/>
                  </a:cxn>
                  <a:cxn ang="0">
                    <a:pos x="4" y="17"/>
                  </a:cxn>
                  <a:cxn ang="0">
                    <a:pos x="0" y="36"/>
                  </a:cxn>
                  <a:cxn ang="0">
                    <a:pos x="6" y="41"/>
                  </a:cxn>
                  <a:cxn ang="0">
                    <a:pos x="2" y="42"/>
                  </a:cxn>
                  <a:cxn ang="0">
                    <a:pos x="6" y="47"/>
                  </a:cxn>
                  <a:cxn ang="0">
                    <a:pos x="5" y="44"/>
                  </a:cxn>
                  <a:cxn ang="0">
                    <a:pos x="7" y="44"/>
                  </a:cxn>
                  <a:cxn ang="0">
                    <a:pos x="6" y="42"/>
                  </a:cxn>
                  <a:cxn ang="0">
                    <a:pos x="9" y="42"/>
                  </a:cxn>
                  <a:cxn ang="0">
                    <a:pos x="4" y="35"/>
                  </a:cxn>
                  <a:cxn ang="0">
                    <a:pos x="9" y="35"/>
                  </a:cxn>
                  <a:cxn ang="0">
                    <a:pos x="11" y="27"/>
                  </a:cxn>
                  <a:cxn ang="0">
                    <a:pos x="10" y="27"/>
                  </a:cxn>
                  <a:cxn ang="0">
                    <a:pos x="6" y="28"/>
                  </a:cxn>
                  <a:cxn ang="0">
                    <a:pos x="11" y="25"/>
                  </a:cxn>
                  <a:cxn ang="0">
                    <a:pos x="12" y="10"/>
                  </a:cxn>
                  <a:cxn ang="0">
                    <a:pos x="6" y="5"/>
                  </a:cxn>
                  <a:cxn ang="0">
                    <a:pos x="11" y="7"/>
                  </a:cxn>
                  <a:cxn ang="0">
                    <a:pos x="13" y="5"/>
                  </a:cxn>
                  <a:cxn ang="0">
                    <a:pos x="5" y="0"/>
                  </a:cxn>
                  <a:cxn ang="0">
                    <a:pos x="6" y="18"/>
                  </a:cxn>
                </a:cxnLst>
                <a:rect l="0" t="0" r="0" b="0"/>
                <a:pathLst>
                  <a:path w="15" h="57">
                    <a:moveTo>
                      <a:pt x="8" y="22"/>
                    </a:moveTo>
                    <a:cubicBezTo>
                      <a:pt x="7" y="21"/>
                      <a:pt x="6" y="21"/>
                      <a:pt x="5" y="20"/>
                    </a:cubicBezTo>
                    <a:cubicBezTo>
                      <a:pt x="3" y="29"/>
                      <a:pt x="5" y="39"/>
                      <a:pt x="1" y="42"/>
                    </a:cubicBezTo>
                    <a:cubicBezTo>
                      <a:pt x="0" y="44"/>
                      <a:pt x="6" y="45"/>
                      <a:pt x="7" y="48"/>
                    </a:cubicBezTo>
                    <a:cubicBezTo>
                      <a:pt x="3" y="50"/>
                      <a:pt x="3" y="50"/>
                      <a:pt x="3" y="50"/>
                    </a:cubicBezTo>
                    <a:cubicBezTo>
                      <a:pt x="6" y="52"/>
                      <a:pt x="1" y="57"/>
                      <a:pt x="8" y="55"/>
                    </a:cubicBezTo>
                    <a:cubicBezTo>
                      <a:pt x="9" y="55"/>
                      <a:pt x="5" y="54"/>
                      <a:pt x="6" y="52"/>
                    </a:cubicBezTo>
                    <a:cubicBezTo>
                      <a:pt x="9" y="52"/>
                      <a:pt x="9" y="52"/>
                      <a:pt x="9" y="52"/>
                    </a:cubicBezTo>
                    <a:cubicBezTo>
                      <a:pt x="8" y="49"/>
                      <a:pt x="8" y="49"/>
                      <a:pt x="8" y="49"/>
                    </a:cubicBezTo>
                    <a:cubicBezTo>
                      <a:pt x="11" y="50"/>
                      <a:pt x="11" y="50"/>
                      <a:pt x="11" y="50"/>
                    </a:cubicBezTo>
                    <a:cubicBezTo>
                      <a:pt x="15" y="45"/>
                      <a:pt x="2" y="46"/>
                      <a:pt x="5" y="41"/>
                    </a:cubicBezTo>
                    <a:cubicBezTo>
                      <a:pt x="11" y="41"/>
                      <a:pt x="11" y="41"/>
                      <a:pt x="11" y="41"/>
                    </a:cubicBezTo>
                    <a:cubicBezTo>
                      <a:pt x="12" y="37"/>
                      <a:pt x="10" y="35"/>
                      <a:pt x="13" y="32"/>
                    </a:cubicBezTo>
                    <a:cubicBezTo>
                      <a:pt x="13" y="32"/>
                      <a:pt x="11" y="32"/>
                      <a:pt x="12" y="32"/>
                    </a:cubicBezTo>
                    <a:cubicBezTo>
                      <a:pt x="11" y="33"/>
                      <a:pt x="9" y="34"/>
                      <a:pt x="7" y="33"/>
                    </a:cubicBezTo>
                    <a:cubicBezTo>
                      <a:pt x="3" y="26"/>
                      <a:pt x="11" y="34"/>
                      <a:pt x="13" y="30"/>
                    </a:cubicBezTo>
                    <a:cubicBezTo>
                      <a:pt x="9" y="25"/>
                      <a:pt x="9" y="14"/>
                      <a:pt x="14" y="12"/>
                    </a:cubicBezTo>
                    <a:cubicBezTo>
                      <a:pt x="10" y="14"/>
                      <a:pt x="7" y="9"/>
                      <a:pt x="8" y="6"/>
                    </a:cubicBezTo>
                    <a:cubicBezTo>
                      <a:pt x="10" y="6"/>
                      <a:pt x="11" y="8"/>
                      <a:pt x="13" y="9"/>
                    </a:cubicBezTo>
                    <a:cubicBezTo>
                      <a:pt x="14" y="8"/>
                      <a:pt x="15" y="7"/>
                      <a:pt x="15" y="6"/>
                    </a:cubicBezTo>
                    <a:cubicBezTo>
                      <a:pt x="11" y="7"/>
                      <a:pt x="7" y="4"/>
                      <a:pt x="6" y="0"/>
                    </a:cubicBezTo>
                    <a:cubicBezTo>
                      <a:pt x="1" y="7"/>
                      <a:pt x="10" y="15"/>
                      <a:pt x="8" y="2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5" name="Freeform 1023">
                <a:extLst>
                  <a:ext uri="{FF2B5EF4-FFF2-40B4-BE49-F238E27FC236}">
                    <a16:creationId xmlns:a16="http://schemas.microsoft.com/office/drawing/2014/main" xmlns="" id="{C254492F-A778-4AFE-AF81-C127D4B95D29}"/>
                  </a:ext>
                </a:extLst>
              </p:cNvPr>
              <p:cNvSpPr/>
              <p:nvPr/>
            </p:nvSpPr>
            <p:spPr>
              <a:xfrm>
                <a:off x="3905" y="2585"/>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6" name="Freeform 1024">
                <a:extLst>
                  <a:ext uri="{FF2B5EF4-FFF2-40B4-BE49-F238E27FC236}">
                    <a16:creationId xmlns:a16="http://schemas.microsoft.com/office/drawing/2014/main" xmlns="" id="{2F9617EA-8D34-448D-A56C-ECD36E338DB2}"/>
                  </a:ext>
                </a:extLst>
              </p:cNvPr>
              <p:cNvSpPr/>
              <p:nvPr/>
            </p:nvSpPr>
            <p:spPr>
              <a:xfrm>
                <a:off x="3993" y="3239"/>
                <a:ext cx="3" cy="1"/>
              </a:xfrm>
              <a:custGeom>
                <a:avLst/>
                <a:gdLst/>
                <a:ahLst/>
                <a:cxnLst>
                  <a:cxn ang="0">
                    <a:pos x="1" y="1"/>
                  </a:cxn>
                  <a:cxn ang="0">
                    <a:pos x="3" y="0"/>
                  </a:cxn>
                  <a:cxn ang="0">
                    <a:pos x="0" y="0"/>
                  </a:cxn>
                  <a:cxn ang="0">
                    <a:pos x="1" y="1"/>
                  </a:cxn>
                </a:cxnLst>
                <a:rect l="0" t="0" r="0" b="0"/>
                <a:pathLst>
                  <a:path w="3" h="1">
                    <a:moveTo>
                      <a:pt x="1" y="1"/>
                    </a:moveTo>
                    <a:lnTo>
                      <a:pt x="3" y="0"/>
                    </a:ln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7" name="Freeform 1025">
                <a:extLst>
                  <a:ext uri="{FF2B5EF4-FFF2-40B4-BE49-F238E27FC236}">
                    <a16:creationId xmlns:a16="http://schemas.microsoft.com/office/drawing/2014/main" xmlns="" id="{1F892998-A23D-44CA-9617-90D30ED17290}"/>
                  </a:ext>
                </a:extLst>
              </p:cNvPr>
              <p:cNvSpPr/>
              <p:nvPr/>
            </p:nvSpPr>
            <p:spPr>
              <a:xfrm>
                <a:off x="3992" y="3228"/>
                <a:ext cx="14" cy="11"/>
              </a:xfrm>
              <a:custGeom>
                <a:avLst/>
                <a:gdLst/>
                <a:ahLst/>
                <a:cxnLst>
                  <a:cxn ang="0">
                    <a:pos x="14" y="2"/>
                  </a:cxn>
                  <a:cxn ang="0">
                    <a:pos x="12" y="0"/>
                  </a:cxn>
                  <a:cxn ang="0">
                    <a:pos x="0" y="5"/>
                  </a:cxn>
                  <a:cxn ang="0">
                    <a:pos x="7" y="10"/>
                  </a:cxn>
                  <a:cxn ang="0">
                    <a:pos x="5" y="5"/>
                  </a:cxn>
                  <a:cxn ang="0">
                    <a:pos x="11" y="8"/>
                  </a:cxn>
                  <a:cxn ang="0">
                    <a:pos x="9" y="3"/>
                  </a:cxn>
                  <a:cxn ang="0">
                    <a:pos x="14" y="2"/>
                  </a:cxn>
                </a:cxnLst>
                <a:rect l="0" t="0" r="0" b="0"/>
                <a:pathLst>
                  <a:path w="16" h="12">
                    <a:moveTo>
                      <a:pt x="16" y="3"/>
                    </a:moveTo>
                    <a:cubicBezTo>
                      <a:pt x="14" y="0"/>
                      <a:pt x="14" y="0"/>
                      <a:pt x="14" y="0"/>
                    </a:cubicBezTo>
                    <a:cubicBezTo>
                      <a:pt x="4" y="3"/>
                      <a:pt x="7" y="0"/>
                      <a:pt x="0" y="6"/>
                    </a:cubicBezTo>
                    <a:cubicBezTo>
                      <a:pt x="1" y="8"/>
                      <a:pt x="5" y="12"/>
                      <a:pt x="9" y="11"/>
                    </a:cubicBezTo>
                    <a:cubicBezTo>
                      <a:pt x="9" y="10"/>
                      <a:pt x="5" y="8"/>
                      <a:pt x="6" y="6"/>
                    </a:cubicBezTo>
                    <a:cubicBezTo>
                      <a:pt x="9" y="6"/>
                      <a:pt x="9" y="9"/>
                      <a:pt x="13" y="9"/>
                    </a:cubicBezTo>
                    <a:cubicBezTo>
                      <a:pt x="16" y="6"/>
                      <a:pt x="10" y="7"/>
                      <a:pt x="11" y="4"/>
                    </a:cubicBezTo>
                    <a:lnTo>
                      <a:pt x="16"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8" name="Freeform 1026">
                <a:extLst>
                  <a:ext uri="{FF2B5EF4-FFF2-40B4-BE49-F238E27FC236}">
                    <a16:creationId xmlns:a16="http://schemas.microsoft.com/office/drawing/2014/main" xmlns="" id="{1B2B1ED7-4B60-4580-9B1F-9EF015728C4E}"/>
                  </a:ext>
                </a:extLst>
              </p:cNvPr>
              <p:cNvSpPr/>
              <p:nvPr/>
            </p:nvSpPr>
            <p:spPr>
              <a:xfrm>
                <a:off x="3997" y="3227"/>
                <a:ext cx="4" cy="1"/>
              </a:xfrm>
              <a:custGeom>
                <a:avLst/>
                <a:gdLst/>
                <a:ahLst/>
                <a:cxnLst>
                  <a:cxn ang="0">
                    <a:pos x="0" y="1"/>
                  </a:cxn>
                  <a:cxn ang="0">
                    <a:pos x="4" y="1"/>
                  </a:cxn>
                  <a:cxn ang="0">
                    <a:pos x="0" y="1"/>
                  </a:cxn>
                </a:cxnLst>
                <a:rect l="0" t="0" r="0" b="0"/>
                <a:pathLst>
                  <a:path w="5" h="2">
                    <a:moveTo>
                      <a:pt x="0" y="2"/>
                    </a:moveTo>
                    <a:cubicBezTo>
                      <a:pt x="5" y="2"/>
                      <a:pt x="5" y="2"/>
                      <a:pt x="5" y="2"/>
                    </a:cubicBezTo>
                    <a:cubicBezTo>
                      <a:pt x="3" y="2"/>
                      <a:pt x="1" y="0"/>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49" name="Freeform 1027">
                <a:extLst>
                  <a:ext uri="{FF2B5EF4-FFF2-40B4-BE49-F238E27FC236}">
                    <a16:creationId xmlns:a16="http://schemas.microsoft.com/office/drawing/2014/main" xmlns="" id="{EF93F8DA-096D-429B-B989-DF47E7BE5897}"/>
                  </a:ext>
                </a:extLst>
              </p:cNvPr>
              <p:cNvSpPr/>
              <p:nvPr/>
            </p:nvSpPr>
            <p:spPr>
              <a:xfrm>
                <a:off x="3994" y="3224"/>
                <a:ext cx="6" cy="3"/>
              </a:xfrm>
              <a:custGeom>
                <a:avLst/>
                <a:gdLst/>
                <a:ahLst/>
                <a:cxnLst>
                  <a:cxn ang="0">
                    <a:pos x="1" y="3"/>
                  </a:cxn>
                  <a:cxn ang="0">
                    <a:pos x="6" y="2"/>
                  </a:cxn>
                  <a:cxn ang="0">
                    <a:pos x="0" y="0"/>
                  </a:cxn>
                  <a:cxn ang="0">
                    <a:pos x="1" y="3"/>
                  </a:cxn>
                </a:cxnLst>
                <a:rect l="0" t="0" r="0" b="0"/>
                <a:pathLst>
                  <a:path w="7" h="3">
                    <a:moveTo>
                      <a:pt x="2" y="3"/>
                    </a:moveTo>
                    <a:cubicBezTo>
                      <a:pt x="3" y="0"/>
                      <a:pt x="6" y="2"/>
                      <a:pt x="7" y="2"/>
                    </a:cubicBezTo>
                    <a:cubicBezTo>
                      <a:pt x="0" y="0"/>
                      <a:pt x="0" y="0"/>
                      <a:pt x="0" y="0"/>
                    </a:cubicBezTo>
                    <a:lnTo>
                      <a:pt x="2"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0" name="Freeform 1028">
                <a:extLst>
                  <a:ext uri="{FF2B5EF4-FFF2-40B4-BE49-F238E27FC236}">
                    <a16:creationId xmlns:a16="http://schemas.microsoft.com/office/drawing/2014/main" xmlns="" id="{75B998FB-91AD-4EB2-BC53-235A0C520AD6}"/>
                  </a:ext>
                </a:extLst>
              </p:cNvPr>
              <p:cNvSpPr/>
              <p:nvPr/>
            </p:nvSpPr>
            <p:spPr>
              <a:xfrm>
                <a:off x="3994" y="3217"/>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1" name="Freeform 1029">
                <a:extLst>
                  <a:ext uri="{FF2B5EF4-FFF2-40B4-BE49-F238E27FC236}">
                    <a16:creationId xmlns:a16="http://schemas.microsoft.com/office/drawing/2014/main" xmlns="" id="{CDFC6BAD-F992-44DF-BE49-EE2CBA90C252}"/>
                  </a:ext>
                </a:extLst>
              </p:cNvPr>
              <p:cNvSpPr/>
              <p:nvPr/>
            </p:nvSpPr>
            <p:spPr>
              <a:xfrm>
                <a:off x="3993" y="3214"/>
                <a:ext cx="10" cy="8"/>
              </a:xfrm>
              <a:custGeom>
                <a:avLst/>
                <a:gdLst/>
                <a:ahLst/>
                <a:cxnLst>
                  <a:cxn ang="0">
                    <a:pos x="2" y="0"/>
                  </a:cxn>
                  <a:cxn ang="0">
                    <a:pos x="2" y="3"/>
                  </a:cxn>
                  <a:cxn ang="0">
                    <a:pos x="2" y="3"/>
                  </a:cxn>
                  <a:cxn ang="0">
                    <a:pos x="7" y="4"/>
                  </a:cxn>
                  <a:cxn ang="0">
                    <a:pos x="6" y="8"/>
                  </a:cxn>
                  <a:cxn ang="0">
                    <a:pos x="10" y="5"/>
                  </a:cxn>
                  <a:cxn ang="0">
                    <a:pos x="2" y="0"/>
                  </a:cxn>
                </a:cxnLst>
                <a:rect l="0" t="0" r="0" b="0"/>
                <a:pathLst>
                  <a:path w="12" h="10">
                    <a:moveTo>
                      <a:pt x="3" y="0"/>
                    </a:moveTo>
                    <a:cubicBezTo>
                      <a:pt x="0" y="1"/>
                      <a:pt x="2" y="2"/>
                      <a:pt x="3" y="4"/>
                    </a:cubicBezTo>
                    <a:cubicBezTo>
                      <a:pt x="3" y="4"/>
                      <a:pt x="3" y="4"/>
                      <a:pt x="3" y="4"/>
                    </a:cubicBezTo>
                    <a:cubicBezTo>
                      <a:pt x="5" y="2"/>
                      <a:pt x="10" y="3"/>
                      <a:pt x="9" y="6"/>
                    </a:cubicBezTo>
                    <a:cubicBezTo>
                      <a:pt x="10" y="8"/>
                      <a:pt x="5" y="8"/>
                      <a:pt x="8" y="10"/>
                    </a:cubicBezTo>
                    <a:cubicBezTo>
                      <a:pt x="12" y="7"/>
                      <a:pt x="12" y="7"/>
                      <a:pt x="12" y="7"/>
                    </a:cubicBezTo>
                    <a:cubicBezTo>
                      <a:pt x="11" y="3"/>
                      <a:pt x="5" y="2"/>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2" name="Freeform 1030">
                <a:extLst>
                  <a:ext uri="{FF2B5EF4-FFF2-40B4-BE49-F238E27FC236}">
                    <a16:creationId xmlns:a16="http://schemas.microsoft.com/office/drawing/2014/main" xmlns="" id="{C4D17932-2B98-4FE2-8484-2370FB67659C}"/>
                  </a:ext>
                </a:extLst>
              </p:cNvPr>
              <p:cNvSpPr/>
              <p:nvPr/>
            </p:nvSpPr>
            <p:spPr>
              <a:xfrm>
                <a:off x="3996" y="3218"/>
                <a:ext cx="1" cy="1"/>
              </a:xfrm>
              <a:custGeom>
                <a:avLst/>
                <a:gdLst/>
                <a:ahLst/>
                <a:cxnLst>
                  <a:cxn ang="0">
                    <a:pos x="0" y="0"/>
                  </a:cxn>
                  <a:cxn ang="0">
                    <a:pos x="0" y="1"/>
                  </a:cxn>
                  <a:cxn ang="0">
                    <a:pos x="0" y="0"/>
                  </a:cxn>
                </a:cxnLst>
                <a:rect l="0" t="0" r="0" b="0"/>
                <a:pathLst>
                  <a:path w="1" h="1">
                    <a:moveTo>
                      <a:pt x="0" y="0"/>
                    </a:moveTo>
                    <a:cubicBezTo>
                      <a:pt x="0" y="1"/>
                      <a:pt x="0" y="1"/>
                      <a:pt x="0" y="1"/>
                    </a:cubicBezTo>
                    <a:cubicBezTo>
                      <a:pt x="1" y="1"/>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3" name="Freeform 1031">
                <a:extLst>
                  <a:ext uri="{FF2B5EF4-FFF2-40B4-BE49-F238E27FC236}">
                    <a16:creationId xmlns:a16="http://schemas.microsoft.com/office/drawing/2014/main" xmlns="" id="{3B15BB10-7AD5-4F69-B126-2581253DC22D}"/>
                  </a:ext>
                </a:extLst>
              </p:cNvPr>
              <p:cNvSpPr/>
              <p:nvPr/>
            </p:nvSpPr>
            <p:spPr>
              <a:xfrm>
                <a:off x="3995" y="3222"/>
                <a:ext cx="3" cy="1"/>
              </a:xfrm>
              <a:custGeom>
                <a:avLst/>
                <a:gdLst/>
                <a:ahLst/>
                <a:cxnLst>
                  <a:cxn ang="0">
                    <a:pos x="0" y="0"/>
                  </a:cxn>
                  <a:cxn ang="0">
                    <a:pos x="1" y="1"/>
                  </a:cxn>
                  <a:cxn ang="0">
                    <a:pos x="3" y="1"/>
                  </a:cxn>
                  <a:cxn ang="0">
                    <a:pos x="0" y="0"/>
                  </a:cxn>
                </a:cxnLst>
                <a:rect l="0" t="0" r="0" b="0"/>
                <a:pathLst>
                  <a:path w="3" h="1">
                    <a:moveTo>
                      <a:pt x="0" y="0"/>
                    </a:moveTo>
                    <a:lnTo>
                      <a:pt x="1" y="1"/>
                    </a:lnTo>
                    <a:lnTo>
                      <a:pt x="3"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4" name="Freeform 1032">
                <a:extLst>
                  <a:ext uri="{FF2B5EF4-FFF2-40B4-BE49-F238E27FC236}">
                    <a16:creationId xmlns:a16="http://schemas.microsoft.com/office/drawing/2014/main" xmlns="" id="{0318E881-0346-40DA-B879-F695D443627B}"/>
                  </a:ext>
                </a:extLst>
              </p:cNvPr>
              <p:cNvSpPr/>
              <p:nvPr/>
            </p:nvSpPr>
            <p:spPr>
              <a:xfrm>
                <a:off x="3994" y="3204"/>
                <a:ext cx="11" cy="8"/>
              </a:xfrm>
              <a:custGeom>
                <a:avLst/>
                <a:gdLst/>
                <a:ahLst/>
                <a:cxnLst>
                  <a:cxn ang="0">
                    <a:pos x="0" y="2"/>
                  </a:cxn>
                  <a:cxn ang="0">
                    <a:pos x="5" y="8"/>
                  </a:cxn>
                  <a:cxn ang="0">
                    <a:pos x="11" y="3"/>
                  </a:cxn>
                  <a:cxn ang="0">
                    <a:pos x="9" y="0"/>
                  </a:cxn>
                  <a:cxn ang="0">
                    <a:pos x="0" y="2"/>
                  </a:cxn>
                </a:cxnLst>
                <a:rect l="0" t="0" r="0" b="0"/>
                <a:pathLst>
                  <a:path w="13" h="9">
                    <a:moveTo>
                      <a:pt x="1" y="3"/>
                    </a:moveTo>
                    <a:cubicBezTo>
                      <a:pt x="8" y="4"/>
                      <a:pt x="0" y="9"/>
                      <a:pt x="6" y="9"/>
                    </a:cubicBezTo>
                    <a:cubicBezTo>
                      <a:pt x="5" y="6"/>
                      <a:pt x="10" y="4"/>
                      <a:pt x="13" y="4"/>
                    </a:cubicBezTo>
                    <a:cubicBezTo>
                      <a:pt x="11" y="1"/>
                      <a:pt x="11" y="1"/>
                      <a:pt x="11" y="1"/>
                    </a:cubicBezTo>
                    <a:cubicBezTo>
                      <a:pt x="9" y="0"/>
                      <a:pt x="4" y="2"/>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5" name="Freeform 1033">
                <a:extLst>
                  <a:ext uri="{FF2B5EF4-FFF2-40B4-BE49-F238E27FC236}">
                    <a16:creationId xmlns:a16="http://schemas.microsoft.com/office/drawing/2014/main" xmlns="" id="{E519DF4C-4D23-47E2-B165-478ABA20C68F}"/>
                  </a:ext>
                </a:extLst>
              </p:cNvPr>
              <p:cNvSpPr/>
              <p:nvPr/>
            </p:nvSpPr>
            <p:spPr>
              <a:xfrm>
                <a:off x="4007" y="3200"/>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6" name="Freeform 1034">
                <a:extLst>
                  <a:ext uri="{FF2B5EF4-FFF2-40B4-BE49-F238E27FC236}">
                    <a16:creationId xmlns:a16="http://schemas.microsoft.com/office/drawing/2014/main" xmlns="" id="{6FB8917D-6161-44F4-85A0-8CD7FBD6ED11}"/>
                  </a:ext>
                </a:extLst>
              </p:cNvPr>
              <p:cNvSpPr/>
              <p:nvPr/>
            </p:nvSpPr>
            <p:spPr>
              <a:xfrm>
                <a:off x="3997" y="3186"/>
                <a:ext cx="15" cy="17"/>
              </a:xfrm>
              <a:custGeom>
                <a:avLst/>
                <a:gdLst/>
                <a:ahLst/>
                <a:cxnLst>
                  <a:cxn ang="0">
                    <a:pos x="1" y="0"/>
                  </a:cxn>
                  <a:cxn ang="0">
                    <a:pos x="7" y="7"/>
                  </a:cxn>
                  <a:cxn ang="0">
                    <a:pos x="2" y="5"/>
                  </a:cxn>
                  <a:cxn ang="0">
                    <a:pos x="5" y="11"/>
                  </a:cxn>
                  <a:cxn ang="0">
                    <a:pos x="0" y="8"/>
                  </a:cxn>
                  <a:cxn ang="0">
                    <a:pos x="5" y="14"/>
                  </a:cxn>
                  <a:cxn ang="0">
                    <a:pos x="1" y="17"/>
                  </a:cxn>
                  <a:cxn ang="0">
                    <a:pos x="7" y="16"/>
                  </a:cxn>
                  <a:cxn ang="0">
                    <a:pos x="7" y="13"/>
                  </a:cxn>
                  <a:cxn ang="0">
                    <a:pos x="10" y="14"/>
                  </a:cxn>
                  <a:cxn ang="0">
                    <a:pos x="14" y="5"/>
                  </a:cxn>
                  <a:cxn ang="0">
                    <a:pos x="1" y="0"/>
                  </a:cxn>
                </a:cxnLst>
                <a:rect l="0" t="0" r="0" b="0"/>
                <a:pathLst>
                  <a:path w="17" h="19">
                    <a:moveTo>
                      <a:pt x="2" y="0"/>
                    </a:moveTo>
                    <a:cubicBezTo>
                      <a:pt x="8" y="8"/>
                      <a:pt x="8" y="8"/>
                      <a:pt x="8" y="8"/>
                    </a:cubicBezTo>
                    <a:cubicBezTo>
                      <a:pt x="6" y="7"/>
                      <a:pt x="4" y="8"/>
                      <a:pt x="3" y="6"/>
                    </a:cubicBezTo>
                    <a:cubicBezTo>
                      <a:pt x="3" y="9"/>
                      <a:pt x="7" y="10"/>
                      <a:pt x="6" y="13"/>
                    </a:cubicBezTo>
                    <a:cubicBezTo>
                      <a:pt x="0" y="14"/>
                      <a:pt x="6" y="8"/>
                      <a:pt x="0" y="9"/>
                    </a:cubicBezTo>
                    <a:cubicBezTo>
                      <a:pt x="1" y="12"/>
                      <a:pt x="1" y="15"/>
                      <a:pt x="6" y="16"/>
                    </a:cubicBezTo>
                    <a:cubicBezTo>
                      <a:pt x="2" y="19"/>
                      <a:pt x="2" y="19"/>
                      <a:pt x="2" y="19"/>
                    </a:cubicBezTo>
                    <a:cubicBezTo>
                      <a:pt x="9" y="18"/>
                      <a:pt x="9" y="18"/>
                      <a:pt x="9" y="18"/>
                    </a:cubicBezTo>
                    <a:cubicBezTo>
                      <a:pt x="11" y="17"/>
                      <a:pt x="3" y="16"/>
                      <a:pt x="8" y="15"/>
                    </a:cubicBezTo>
                    <a:cubicBezTo>
                      <a:pt x="11" y="14"/>
                      <a:pt x="11" y="16"/>
                      <a:pt x="12" y="16"/>
                    </a:cubicBezTo>
                    <a:cubicBezTo>
                      <a:pt x="11" y="14"/>
                      <a:pt x="17" y="11"/>
                      <a:pt x="16" y="6"/>
                    </a:cubicBezTo>
                    <a:cubicBezTo>
                      <a:pt x="15" y="2"/>
                      <a:pt x="5" y="3"/>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7" name="Freeform 1035">
                <a:extLst>
                  <a:ext uri="{FF2B5EF4-FFF2-40B4-BE49-F238E27FC236}">
                    <a16:creationId xmlns:a16="http://schemas.microsoft.com/office/drawing/2014/main" xmlns="" id="{E2F2F4CC-479D-4791-9B74-34BDFFA93DF2}"/>
                  </a:ext>
                </a:extLst>
              </p:cNvPr>
              <p:cNvSpPr/>
              <p:nvPr/>
            </p:nvSpPr>
            <p:spPr>
              <a:xfrm>
                <a:off x="4004" y="3185"/>
                <a:ext cx="2" cy="1"/>
              </a:xfrm>
              <a:custGeom>
                <a:avLst/>
                <a:gdLst/>
                <a:ahLst/>
                <a:cxnLst>
                  <a:cxn ang="0">
                    <a:pos x="1" y="1"/>
                  </a:cxn>
                  <a:cxn ang="0">
                    <a:pos x="2" y="0"/>
                  </a:cxn>
                  <a:cxn ang="0">
                    <a:pos x="0" y="1"/>
                  </a:cxn>
                  <a:cxn ang="0">
                    <a:pos x="1" y="1"/>
                  </a:cxn>
                </a:cxnLst>
                <a:rect l="0" t="0" r="0" b="0"/>
                <a:pathLst>
                  <a:path w="2" h="1">
                    <a:moveTo>
                      <a:pt x="1" y="1"/>
                    </a:moveTo>
                    <a:lnTo>
                      <a:pt x="2" y="0"/>
                    </a:lnTo>
                    <a:lnTo>
                      <a:pt x="0" y="1"/>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8" name="Freeform 1036">
                <a:extLst>
                  <a:ext uri="{FF2B5EF4-FFF2-40B4-BE49-F238E27FC236}">
                    <a16:creationId xmlns:a16="http://schemas.microsoft.com/office/drawing/2014/main" xmlns="" id="{522B6DE2-51B9-444B-8D6A-035DBE494E96}"/>
                  </a:ext>
                </a:extLst>
              </p:cNvPr>
              <p:cNvSpPr/>
              <p:nvPr/>
            </p:nvSpPr>
            <p:spPr>
              <a:xfrm>
                <a:off x="3996" y="3170"/>
                <a:ext cx="16" cy="14"/>
              </a:xfrm>
              <a:custGeom>
                <a:avLst/>
                <a:gdLst/>
                <a:ahLst/>
                <a:cxnLst>
                  <a:cxn ang="0">
                    <a:pos x="0" y="8"/>
                  </a:cxn>
                  <a:cxn ang="0">
                    <a:pos x="4" y="12"/>
                  </a:cxn>
                  <a:cxn ang="0">
                    <a:pos x="1" y="13"/>
                  </a:cxn>
                  <a:cxn ang="0">
                    <a:pos x="7" y="14"/>
                  </a:cxn>
                  <a:cxn ang="0">
                    <a:pos x="3" y="7"/>
                  </a:cxn>
                  <a:cxn ang="0">
                    <a:pos x="11" y="6"/>
                  </a:cxn>
                  <a:cxn ang="0">
                    <a:pos x="9" y="9"/>
                  </a:cxn>
                  <a:cxn ang="0">
                    <a:pos x="8" y="0"/>
                  </a:cxn>
                  <a:cxn ang="0">
                    <a:pos x="7" y="1"/>
                  </a:cxn>
                  <a:cxn ang="0">
                    <a:pos x="5" y="0"/>
                  </a:cxn>
                  <a:cxn ang="0">
                    <a:pos x="0" y="8"/>
                  </a:cxn>
                </a:cxnLst>
                <a:rect l="0" t="0" r="0" b="0"/>
                <a:pathLst>
                  <a:path w="18" h="16">
                    <a:moveTo>
                      <a:pt x="1" y="10"/>
                    </a:moveTo>
                    <a:cubicBezTo>
                      <a:pt x="5" y="14"/>
                      <a:pt x="5" y="14"/>
                      <a:pt x="5" y="14"/>
                    </a:cubicBezTo>
                    <a:cubicBezTo>
                      <a:pt x="5" y="15"/>
                      <a:pt x="3" y="15"/>
                      <a:pt x="2" y="15"/>
                    </a:cubicBezTo>
                    <a:cubicBezTo>
                      <a:pt x="4" y="15"/>
                      <a:pt x="6" y="16"/>
                      <a:pt x="8" y="16"/>
                    </a:cubicBezTo>
                    <a:cubicBezTo>
                      <a:pt x="13" y="14"/>
                      <a:pt x="5" y="11"/>
                      <a:pt x="4" y="9"/>
                    </a:cubicBezTo>
                    <a:cubicBezTo>
                      <a:pt x="7" y="3"/>
                      <a:pt x="8" y="9"/>
                      <a:pt x="13" y="7"/>
                    </a:cubicBezTo>
                    <a:cubicBezTo>
                      <a:pt x="13" y="8"/>
                      <a:pt x="12" y="8"/>
                      <a:pt x="11" y="11"/>
                    </a:cubicBezTo>
                    <a:cubicBezTo>
                      <a:pt x="18" y="7"/>
                      <a:pt x="12" y="3"/>
                      <a:pt x="10" y="0"/>
                    </a:cubicBezTo>
                    <a:cubicBezTo>
                      <a:pt x="9" y="1"/>
                      <a:pt x="7" y="1"/>
                      <a:pt x="8" y="2"/>
                    </a:cubicBezTo>
                    <a:cubicBezTo>
                      <a:pt x="6" y="0"/>
                      <a:pt x="6" y="0"/>
                      <a:pt x="6" y="0"/>
                    </a:cubicBezTo>
                    <a:cubicBezTo>
                      <a:pt x="1" y="3"/>
                      <a:pt x="0" y="5"/>
                      <a:pt x="1"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59" name="Freeform 1037">
                <a:extLst>
                  <a:ext uri="{FF2B5EF4-FFF2-40B4-BE49-F238E27FC236}">
                    <a16:creationId xmlns:a16="http://schemas.microsoft.com/office/drawing/2014/main" xmlns="" id="{8B6866F3-3972-42AF-8156-1D05FACA8796}"/>
                  </a:ext>
                </a:extLst>
              </p:cNvPr>
              <p:cNvSpPr/>
              <p:nvPr/>
            </p:nvSpPr>
            <p:spPr>
              <a:xfrm>
                <a:off x="3995" y="3183"/>
                <a:ext cx="3" cy="2"/>
              </a:xfrm>
              <a:custGeom>
                <a:avLst/>
                <a:gdLst/>
                <a:ahLst/>
                <a:cxnLst>
                  <a:cxn ang="0">
                    <a:pos x="2" y="2"/>
                  </a:cxn>
                  <a:cxn ang="0">
                    <a:pos x="3" y="0"/>
                  </a:cxn>
                  <a:cxn ang="0">
                    <a:pos x="2" y="2"/>
                  </a:cxn>
                </a:cxnLst>
                <a:rect l="0" t="0" r="0" b="0"/>
                <a:pathLst>
                  <a:path w="3" h="3">
                    <a:moveTo>
                      <a:pt x="2" y="3"/>
                    </a:moveTo>
                    <a:cubicBezTo>
                      <a:pt x="2" y="1"/>
                      <a:pt x="2" y="1"/>
                      <a:pt x="3" y="0"/>
                    </a:cubicBezTo>
                    <a:cubicBezTo>
                      <a:pt x="1" y="1"/>
                      <a:pt x="0" y="1"/>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0" name="Freeform 1038">
                <a:extLst>
                  <a:ext uri="{FF2B5EF4-FFF2-40B4-BE49-F238E27FC236}">
                    <a16:creationId xmlns:a16="http://schemas.microsoft.com/office/drawing/2014/main" xmlns="" id="{E3EF4EAF-9ECE-4E58-9602-0388E6D49736}"/>
                  </a:ext>
                </a:extLst>
              </p:cNvPr>
              <p:cNvSpPr/>
              <p:nvPr/>
            </p:nvSpPr>
            <p:spPr>
              <a:xfrm>
                <a:off x="4004" y="3169"/>
                <a:ext cx="1" cy="1"/>
              </a:xfrm>
              <a:custGeom>
                <a:avLst/>
                <a:gdLst/>
                <a:ahLst/>
                <a:cxnLst>
                  <a:cxn ang="0">
                    <a:pos x="1" y="0"/>
                  </a:cxn>
                  <a:cxn ang="0">
                    <a:pos x="1" y="1"/>
                  </a:cxn>
                  <a:cxn ang="0">
                    <a:pos x="1" y="0"/>
                  </a:cxn>
                </a:cxnLst>
                <a:rect l="0" t="0" r="0" b="0"/>
                <a:pathLst>
                  <a:path w="1" h="1">
                    <a:moveTo>
                      <a:pt x="1" y="0"/>
                    </a:moveTo>
                    <a:cubicBezTo>
                      <a:pt x="0" y="0"/>
                      <a:pt x="0" y="1"/>
                      <a:pt x="1" y="1"/>
                    </a:cubicBezTo>
                    <a:cubicBezTo>
                      <a:pt x="1" y="1"/>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1" name="Freeform 1039">
                <a:extLst>
                  <a:ext uri="{FF2B5EF4-FFF2-40B4-BE49-F238E27FC236}">
                    <a16:creationId xmlns:a16="http://schemas.microsoft.com/office/drawing/2014/main" xmlns="" id="{5F416417-B8B4-498A-882D-88484504431E}"/>
                  </a:ext>
                </a:extLst>
              </p:cNvPr>
              <p:cNvSpPr/>
              <p:nvPr/>
            </p:nvSpPr>
            <p:spPr>
              <a:xfrm>
                <a:off x="3996" y="3169"/>
                <a:ext cx="3" cy="3"/>
              </a:xfrm>
              <a:custGeom>
                <a:avLst/>
                <a:gdLst/>
                <a:ahLst/>
                <a:cxnLst>
                  <a:cxn ang="0">
                    <a:pos x="3" y="2"/>
                  </a:cxn>
                  <a:cxn ang="0">
                    <a:pos x="3" y="0"/>
                  </a:cxn>
                  <a:cxn ang="0">
                    <a:pos x="0" y="1"/>
                  </a:cxn>
                  <a:cxn ang="0">
                    <a:pos x="3" y="2"/>
                  </a:cxn>
                </a:cxnLst>
                <a:rect l="0" t="0" r="0" b="0"/>
                <a:pathLst>
                  <a:path w="3" h="3">
                    <a:moveTo>
                      <a:pt x="3" y="2"/>
                    </a:moveTo>
                    <a:cubicBezTo>
                      <a:pt x="3" y="0"/>
                      <a:pt x="3" y="0"/>
                      <a:pt x="3" y="0"/>
                    </a:cubicBezTo>
                    <a:cubicBezTo>
                      <a:pt x="0" y="1"/>
                      <a:pt x="0" y="1"/>
                      <a:pt x="0" y="1"/>
                    </a:cubicBezTo>
                    <a:cubicBezTo>
                      <a:pt x="1" y="1"/>
                      <a:pt x="1" y="3"/>
                      <a:pt x="3"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2" name="Freeform 1040">
                <a:extLst>
                  <a:ext uri="{FF2B5EF4-FFF2-40B4-BE49-F238E27FC236}">
                    <a16:creationId xmlns:a16="http://schemas.microsoft.com/office/drawing/2014/main" xmlns="" id="{AD5ADAF4-322B-4782-9764-7ED6D3BE22BC}"/>
                  </a:ext>
                </a:extLst>
              </p:cNvPr>
              <p:cNvSpPr/>
              <p:nvPr/>
            </p:nvSpPr>
            <p:spPr>
              <a:xfrm>
                <a:off x="3993" y="3074"/>
                <a:ext cx="18" cy="93"/>
              </a:xfrm>
              <a:custGeom>
                <a:avLst/>
                <a:gdLst/>
                <a:ahLst/>
                <a:cxnLst>
                  <a:cxn ang="0">
                    <a:pos x="15" y="0"/>
                  </a:cxn>
                  <a:cxn ang="0">
                    <a:pos x="12" y="4"/>
                  </a:cxn>
                  <a:cxn ang="0">
                    <a:pos x="9" y="0"/>
                  </a:cxn>
                  <a:cxn ang="0">
                    <a:pos x="3" y="0"/>
                  </a:cxn>
                  <a:cxn ang="0">
                    <a:pos x="6" y="7"/>
                  </a:cxn>
                  <a:cxn ang="0">
                    <a:pos x="2" y="7"/>
                  </a:cxn>
                  <a:cxn ang="0">
                    <a:pos x="4" y="21"/>
                  </a:cxn>
                  <a:cxn ang="0">
                    <a:pos x="6" y="31"/>
                  </a:cxn>
                  <a:cxn ang="0">
                    <a:pos x="3" y="70"/>
                  </a:cxn>
                  <a:cxn ang="0">
                    <a:pos x="8" y="72"/>
                  </a:cxn>
                  <a:cxn ang="0">
                    <a:pos x="5" y="74"/>
                  </a:cxn>
                  <a:cxn ang="0">
                    <a:pos x="5" y="73"/>
                  </a:cxn>
                  <a:cxn ang="0">
                    <a:pos x="3" y="83"/>
                  </a:cxn>
                  <a:cxn ang="0">
                    <a:pos x="10" y="84"/>
                  </a:cxn>
                  <a:cxn ang="0">
                    <a:pos x="3" y="88"/>
                  </a:cxn>
                  <a:cxn ang="0">
                    <a:pos x="7" y="93"/>
                  </a:cxn>
                  <a:cxn ang="0">
                    <a:pos x="12" y="88"/>
                  </a:cxn>
                  <a:cxn ang="0">
                    <a:pos x="14" y="92"/>
                  </a:cxn>
                  <a:cxn ang="0">
                    <a:pos x="7" y="66"/>
                  </a:cxn>
                  <a:cxn ang="0">
                    <a:pos x="10" y="67"/>
                  </a:cxn>
                  <a:cxn ang="0">
                    <a:pos x="13" y="52"/>
                  </a:cxn>
                  <a:cxn ang="0">
                    <a:pos x="8" y="46"/>
                  </a:cxn>
                  <a:cxn ang="0">
                    <a:pos x="11" y="43"/>
                  </a:cxn>
                  <a:cxn ang="0">
                    <a:pos x="8" y="42"/>
                  </a:cxn>
                  <a:cxn ang="0">
                    <a:pos x="12" y="37"/>
                  </a:cxn>
                  <a:cxn ang="0">
                    <a:pos x="5" y="37"/>
                  </a:cxn>
                  <a:cxn ang="0">
                    <a:pos x="15" y="27"/>
                  </a:cxn>
                  <a:cxn ang="0">
                    <a:pos x="11" y="29"/>
                  </a:cxn>
                  <a:cxn ang="0">
                    <a:pos x="8" y="26"/>
                  </a:cxn>
                  <a:cxn ang="0">
                    <a:pos x="14" y="25"/>
                  </a:cxn>
                  <a:cxn ang="0">
                    <a:pos x="11" y="18"/>
                  </a:cxn>
                  <a:cxn ang="0">
                    <a:pos x="7" y="18"/>
                  </a:cxn>
                  <a:cxn ang="0">
                    <a:pos x="9" y="9"/>
                  </a:cxn>
                  <a:cxn ang="0">
                    <a:pos x="15" y="14"/>
                  </a:cxn>
                  <a:cxn ang="0">
                    <a:pos x="18" y="11"/>
                  </a:cxn>
                  <a:cxn ang="0">
                    <a:pos x="10" y="5"/>
                  </a:cxn>
                  <a:cxn ang="0">
                    <a:pos x="15" y="0"/>
                  </a:cxn>
                </a:cxnLst>
                <a:rect l="0" t="0" r="0" b="0"/>
                <a:pathLst>
                  <a:path w="21" h="108">
                    <a:moveTo>
                      <a:pt x="18" y="1"/>
                    </a:moveTo>
                    <a:cubicBezTo>
                      <a:pt x="16" y="1"/>
                      <a:pt x="15" y="2"/>
                      <a:pt x="15" y="5"/>
                    </a:cubicBezTo>
                    <a:cubicBezTo>
                      <a:pt x="12" y="4"/>
                      <a:pt x="13" y="1"/>
                      <a:pt x="11" y="0"/>
                    </a:cubicBezTo>
                    <a:cubicBezTo>
                      <a:pt x="9" y="3"/>
                      <a:pt x="7" y="0"/>
                      <a:pt x="4" y="0"/>
                    </a:cubicBezTo>
                    <a:cubicBezTo>
                      <a:pt x="3" y="4"/>
                      <a:pt x="8" y="5"/>
                      <a:pt x="7" y="9"/>
                    </a:cubicBezTo>
                    <a:cubicBezTo>
                      <a:pt x="3" y="9"/>
                      <a:pt x="3" y="9"/>
                      <a:pt x="3" y="9"/>
                    </a:cubicBezTo>
                    <a:cubicBezTo>
                      <a:pt x="5" y="13"/>
                      <a:pt x="8" y="21"/>
                      <a:pt x="5" y="25"/>
                    </a:cubicBezTo>
                    <a:cubicBezTo>
                      <a:pt x="4" y="29"/>
                      <a:pt x="5" y="32"/>
                      <a:pt x="7" y="36"/>
                    </a:cubicBezTo>
                    <a:cubicBezTo>
                      <a:pt x="4" y="51"/>
                      <a:pt x="7" y="66"/>
                      <a:pt x="4" y="82"/>
                    </a:cubicBezTo>
                    <a:cubicBezTo>
                      <a:pt x="10" y="84"/>
                      <a:pt x="10" y="84"/>
                      <a:pt x="10" y="84"/>
                    </a:cubicBezTo>
                    <a:cubicBezTo>
                      <a:pt x="7" y="85"/>
                      <a:pt x="10" y="88"/>
                      <a:pt x="6" y="87"/>
                    </a:cubicBezTo>
                    <a:cubicBezTo>
                      <a:pt x="7" y="86"/>
                      <a:pt x="6" y="86"/>
                      <a:pt x="6" y="85"/>
                    </a:cubicBezTo>
                    <a:cubicBezTo>
                      <a:pt x="0" y="88"/>
                      <a:pt x="6" y="93"/>
                      <a:pt x="4" y="97"/>
                    </a:cubicBezTo>
                    <a:cubicBezTo>
                      <a:pt x="5" y="97"/>
                      <a:pt x="11" y="96"/>
                      <a:pt x="12" y="98"/>
                    </a:cubicBezTo>
                    <a:cubicBezTo>
                      <a:pt x="5" y="97"/>
                      <a:pt x="12" y="102"/>
                      <a:pt x="4" y="103"/>
                    </a:cubicBezTo>
                    <a:cubicBezTo>
                      <a:pt x="2" y="107"/>
                      <a:pt x="10" y="104"/>
                      <a:pt x="9" y="108"/>
                    </a:cubicBezTo>
                    <a:cubicBezTo>
                      <a:pt x="13" y="108"/>
                      <a:pt x="11" y="104"/>
                      <a:pt x="14" y="103"/>
                    </a:cubicBezTo>
                    <a:cubicBezTo>
                      <a:pt x="17" y="104"/>
                      <a:pt x="12" y="107"/>
                      <a:pt x="17" y="107"/>
                    </a:cubicBezTo>
                    <a:cubicBezTo>
                      <a:pt x="19" y="100"/>
                      <a:pt x="11" y="88"/>
                      <a:pt x="9" y="77"/>
                    </a:cubicBezTo>
                    <a:cubicBezTo>
                      <a:pt x="12" y="78"/>
                      <a:pt x="12" y="78"/>
                      <a:pt x="12" y="78"/>
                    </a:cubicBezTo>
                    <a:cubicBezTo>
                      <a:pt x="10" y="73"/>
                      <a:pt x="10" y="65"/>
                      <a:pt x="16" y="61"/>
                    </a:cubicBezTo>
                    <a:cubicBezTo>
                      <a:pt x="13" y="62"/>
                      <a:pt x="19" y="53"/>
                      <a:pt x="10" y="54"/>
                    </a:cubicBezTo>
                    <a:cubicBezTo>
                      <a:pt x="12" y="52"/>
                      <a:pt x="12" y="52"/>
                      <a:pt x="13" y="50"/>
                    </a:cubicBezTo>
                    <a:cubicBezTo>
                      <a:pt x="10" y="49"/>
                      <a:pt x="10" y="49"/>
                      <a:pt x="10" y="49"/>
                    </a:cubicBezTo>
                    <a:cubicBezTo>
                      <a:pt x="10" y="47"/>
                      <a:pt x="14" y="47"/>
                      <a:pt x="14" y="44"/>
                    </a:cubicBezTo>
                    <a:cubicBezTo>
                      <a:pt x="10" y="46"/>
                      <a:pt x="9" y="44"/>
                      <a:pt x="6" y="43"/>
                    </a:cubicBezTo>
                    <a:cubicBezTo>
                      <a:pt x="10" y="39"/>
                      <a:pt x="14" y="35"/>
                      <a:pt x="18" y="32"/>
                    </a:cubicBezTo>
                    <a:cubicBezTo>
                      <a:pt x="16" y="33"/>
                      <a:pt x="15" y="33"/>
                      <a:pt x="13" y="34"/>
                    </a:cubicBezTo>
                    <a:cubicBezTo>
                      <a:pt x="15" y="32"/>
                      <a:pt x="11" y="32"/>
                      <a:pt x="10" y="31"/>
                    </a:cubicBezTo>
                    <a:cubicBezTo>
                      <a:pt x="10" y="29"/>
                      <a:pt x="15" y="30"/>
                      <a:pt x="17" y="30"/>
                    </a:cubicBezTo>
                    <a:cubicBezTo>
                      <a:pt x="19" y="26"/>
                      <a:pt x="10" y="24"/>
                      <a:pt x="13" y="22"/>
                    </a:cubicBezTo>
                    <a:cubicBezTo>
                      <a:pt x="9" y="22"/>
                      <a:pt x="9" y="22"/>
                      <a:pt x="9" y="22"/>
                    </a:cubicBezTo>
                    <a:cubicBezTo>
                      <a:pt x="8" y="18"/>
                      <a:pt x="12" y="15"/>
                      <a:pt x="11" y="11"/>
                    </a:cubicBezTo>
                    <a:cubicBezTo>
                      <a:pt x="16" y="9"/>
                      <a:pt x="16" y="15"/>
                      <a:pt x="18" y="17"/>
                    </a:cubicBezTo>
                    <a:cubicBezTo>
                      <a:pt x="19" y="16"/>
                      <a:pt x="19" y="14"/>
                      <a:pt x="21" y="13"/>
                    </a:cubicBezTo>
                    <a:cubicBezTo>
                      <a:pt x="18" y="11"/>
                      <a:pt x="15" y="8"/>
                      <a:pt x="12" y="6"/>
                    </a:cubicBezTo>
                    <a:cubicBezTo>
                      <a:pt x="18" y="8"/>
                      <a:pt x="18" y="3"/>
                      <a:pt x="18"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3" name="Freeform 1041">
                <a:extLst>
                  <a:ext uri="{FF2B5EF4-FFF2-40B4-BE49-F238E27FC236}">
                    <a16:creationId xmlns:a16="http://schemas.microsoft.com/office/drawing/2014/main" xmlns="" id="{D5DF46CC-4E97-4748-85BE-5973AB7B1266}"/>
                  </a:ext>
                </a:extLst>
              </p:cNvPr>
              <p:cNvSpPr/>
              <p:nvPr/>
            </p:nvSpPr>
            <p:spPr>
              <a:xfrm>
                <a:off x="4011" y="3085"/>
                <a:ext cx="2" cy="2"/>
              </a:xfrm>
              <a:custGeom>
                <a:avLst/>
                <a:gdLst/>
                <a:ahLst/>
                <a:cxnLst>
                  <a:cxn ang="0">
                    <a:pos x="0" y="0"/>
                  </a:cxn>
                  <a:cxn ang="0">
                    <a:pos x="2" y="2"/>
                  </a:cxn>
                  <a:cxn ang="0">
                    <a:pos x="1" y="0"/>
                  </a:cxn>
                  <a:cxn ang="0">
                    <a:pos x="0" y="0"/>
                  </a:cxn>
                </a:cxnLst>
                <a:rect l="0" t="0" r="0" b="0"/>
                <a:pathLst>
                  <a:path w="2" h="2">
                    <a:moveTo>
                      <a:pt x="0" y="0"/>
                    </a:moveTo>
                    <a:lnTo>
                      <a:pt x="2" y="2"/>
                    </a:ln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4" name="Freeform 1042">
                <a:extLst>
                  <a:ext uri="{FF2B5EF4-FFF2-40B4-BE49-F238E27FC236}">
                    <a16:creationId xmlns:a16="http://schemas.microsoft.com/office/drawing/2014/main" xmlns="" id="{E6CE45CB-7402-41C5-9513-49E81C811512}"/>
                  </a:ext>
                </a:extLst>
              </p:cNvPr>
              <p:cNvSpPr/>
              <p:nvPr/>
            </p:nvSpPr>
            <p:spPr>
              <a:xfrm>
                <a:off x="4008" y="3075"/>
                <a:ext cx="1" cy="0"/>
              </a:xfrm>
              <a:custGeom>
                <a:avLst/>
                <a:gdLst/>
                <a:ahLst/>
                <a:cxnLst>
                  <a:cxn ang="0">
                    <a:pos x="0" y="0"/>
                  </a:cxn>
                  <a:cxn ang="0">
                    <a:pos x="1" y="0"/>
                  </a:cxn>
                  <a:cxn ang="0">
                    <a:pos x="0" y="0"/>
                  </a:cxn>
                </a:cxnLst>
                <a:rect l="0" t="0" r="0" b="0"/>
                <a:pathLst>
                  <a:path w="1" h="1">
                    <a:moveTo>
                      <a:pt x="0" y="0"/>
                    </a:moveTo>
                    <a:cubicBezTo>
                      <a:pt x="1" y="0"/>
                      <a:pt x="1" y="0"/>
                      <a:pt x="1" y="0"/>
                    </a:cubicBezTo>
                    <a:cubicBezTo>
                      <a:pt x="1" y="0"/>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5" name="Freeform 1043">
                <a:extLst>
                  <a:ext uri="{FF2B5EF4-FFF2-40B4-BE49-F238E27FC236}">
                    <a16:creationId xmlns:a16="http://schemas.microsoft.com/office/drawing/2014/main" xmlns="" id="{EDC17448-0052-48B0-88AE-EF7413B5440C}"/>
                  </a:ext>
                </a:extLst>
              </p:cNvPr>
              <p:cNvSpPr/>
              <p:nvPr/>
            </p:nvSpPr>
            <p:spPr>
              <a:xfrm>
                <a:off x="3997" y="3095"/>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6" name="Freeform 1044">
                <a:extLst>
                  <a:ext uri="{FF2B5EF4-FFF2-40B4-BE49-F238E27FC236}">
                    <a16:creationId xmlns:a16="http://schemas.microsoft.com/office/drawing/2014/main" xmlns="" id="{4E7936B3-78A0-4837-A962-2258DE837BD9}"/>
                  </a:ext>
                </a:extLst>
              </p:cNvPr>
              <p:cNvSpPr/>
              <p:nvPr/>
            </p:nvSpPr>
            <p:spPr>
              <a:xfrm>
                <a:off x="4008" y="3099"/>
                <a:ext cx="4" cy="3"/>
              </a:xfrm>
              <a:custGeom>
                <a:avLst/>
                <a:gdLst/>
                <a:ahLst/>
                <a:cxnLst>
                  <a:cxn ang="0">
                    <a:pos x="4" y="0"/>
                  </a:cxn>
                  <a:cxn ang="0">
                    <a:pos x="0" y="3"/>
                  </a:cxn>
                  <a:cxn ang="0">
                    <a:pos x="4" y="0"/>
                  </a:cxn>
                </a:cxnLst>
                <a:rect l="0" t="0" r="0" b="0"/>
                <a:pathLst>
                  <a:path w="4" h="3">
                    <a:moveTo>
                      <a:pt x="4" y="0"/>
                    </a:moveTo>
                    <a:cubicBezTo>
                      <a:pt x="0" y="3"/>
                      <a:pt x="0" y="3"/>
                      <a:pt x="0" y="3"/>
                    </a:cubicBezTo>
                    <a:cubicBezTo>
                      <a:pt x="1" y="3"/>
                      <a:pt x="3" y="3"/>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7" name="Freeform 1045">
                <a:extLst>
                  <a:ext uri="{FF2B5EF4-FFF2-40B4-BE49-F238E27FC236}">
                    <a16:creationId xmlns:a16="http://schemas.microsoft.com/office/drawing/2014/main" xmlns="" id="{F9B5FED5-E443-43F4-BDE1-469CE5D372F7}"/>
                  </a:ext>
                </a:extLst>
              </p:cNvPr>
              <p:cNvSpPr/>
              <p:nvPr/>
            </p:nvSpPr>
            <p:spPr>
              <a:xfrm>
                <a:off x="4007" y="3121"/>
                <a:ext cx="3" cy="1"/>
              </a:xfrm>
              <a:custGeom>
                <a:avLst/>
                <a:gdLst/>
                <a:ahLst/>
                <a:cxnLst>
                  <a:cxn ang="0">
                    <a:pos x="0" y="0"/>
                  </a:cxn>
                  <a:cxn ang="0">
                    <a:pos x="3" y="1"/>
                  </a:cxn>
                  <a:cxn ang="0">
                    <a:pos x="0" y="0"/>
                  </a:cxn>
                </a:cxnLst>
                <a:rect l="0" t="0" r="0" b="0"/>
                <a:pathLst>
                  <a:path w="3" h="2">
                    <a:moveTo>
                      <a:pt x="0" y="1"/>
                    </a:moveTo>
                    <a:cubicBezTo>
                      <a:pt x="0" y="2"/>
                      <a:pt x="1" y="2"/>
                      <a:pt x="3" y="2"/>
                    </a:cubicBezTo>
                    <a:cubicBezTo>
                      <a:pt x="3" y="1"/>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8" name="Freeform 1046">
                <a:extLst>
                  <a:ext uri="{FF2B5EF4-FFF2-40B4-BE49-F238E27FC236}">
                    <a16:creationId xmlns:a16="http://schemas.microsoft.com/office/drawing/2014/main" xmlns="" id="{15680D56-9A30-48F7-BA8A-EBF7B442975B}"/>
                  </a:ext>
                </a:extLst>
              </p:cNvPr>
              <p:cNvSpPr/>
              <p:nvPr/>
            </p:nvSpPr>
            <p:spPr>
              <a:xfrm>
                <a:off x="4010" y="3078"/>
                <a:ext cx="2" cy="4"/>
              </a:xfrm>
              <a:custGeom>
                <a:avLst/>
                <a:gdLst/>
                <a:ahLst/>
                <a:cxnLst>
                  <a:cxn ang="0">
                    <a:pos x="2" y="4"/>
                  </a:cxn>
                  <a:cxn ang="0">
                    <a:pos x="1" y="0"/>
                  </a:cxn>
                  <a:cxn ang="0">
                    <a:pos x="0" y="0"/>
                  </a:cxn>
                  <a:cxn ang="0">
                    <a:pos x="2" y="4"/>
                  </a:cxn>
                </a:cxnLst>
                <a:rect l="0" t="0" r="0" b="0"/>
                <a:pathLst>
                  <a:path w="2" h="4">
                    <a:moveTo>
                      <a:pt x="2" y="4"/>
                    </a:moveTo>
                    <a:lnTo>
                      <a:pt x="1" y="0"/>
                    </a:lnTo>
                    <a:lnTo>
                      <a:pt x="0" y="0"/>
                    </a:lnTo>
                    <a:lnTo>
                      <a:pt x="2"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69" name="Freeform 1047">
                <a:extLst>
                  <a:ext uri="{FF2B5EF4-FFF2-40B4-BE49-F238E27FC236}">
                    <a16:creationId xmlns:a16="http://schemas.microsoft.com/office/drawing/2014/main" xmlns="" id="{53F92ECA-D941-41B0-93C8-F91503E569ED}"/>
                  </a:ext>
                </a:extLst>
              </p:cNvPr>
              <p:cNvSpPr/>
              <p:nvPr/>
            </p:nvSpPr>
            <p:spPr>
              <a:xfrm>
                <a:off x="3991" y="3021"/>
                <a:ext cx="22" cy="51"/>
              </a:xfrm>
              <a:custGeom>
                <a:avLst/>
                <a:gdLst/>
                <a:ahLst/>
                <a:cxnLst>
                  <a:cxn ang="0">
                    <a:pos x="4" y="3"/>
                  </a:cxn>
                  <a:cxn ang="0">
                    <a:pos x="1" y="12"/>
                  </a:cxn>
                  <a:cxn ang="0">
                    <a:pos x="11" y="18"/>
                  </a:cxn>
                  <a:cxn ang="0">
                    <a:pos x="3" y="17"/>
                  </a:cxn>
                  <a:cxn ang="0">
                    <a:pos x="8" y="34"/>
                  </a:cxn>
                  <a:cxn ang="0">
                    <a:pos x="5" y="34"/>
                  </a:cxn>
                  <a:cxn ang="0">
                    <a:pos x="14" y="41"/>
                  </a:cxn>
                  <a:cxn ang="0">
                    <a:pos x="4" y="41"/>
                  </a:cxn>
                  <a:cxn ang="0">
                    <a:pos x="3" y="40"/>
                  </a:cxn>
                  <a:cxn ang="0">
                    <a:pos x="6" y="50"/>
                  </a:cxn>
                  <a:cxn ang="0">
                    <a:pos x="12" y="51"/>
                  </a:cxn>
                  <a:cxn ang="0">
                    <a:pos x="16" y="51"/>
                  </a:cxn>
                  <a:cxn ang="0">
                    <a:pos x="13" y="44"/>
                  </a:cxn>
                  <a:cxn ang="0">
                    <a:pos x="16" y="44"/>
                  </a:cxn>
                  <a:cxn ang="0">
                    <a:pos x="14" y="42"/>
                  </a:cxn>
                  <a:cxn ang="0">
                    <a:pos x="17" y="41"/>
                  </a:cxn>
                  <a:cxn ang="0">
                    <a:pos x="14" y="36"/>
                  </a:cxn>
                  <a:cxn ang="0">
                    <a:pos x="15" y="37"/>
                  </a:cxn>
                  <a:cxn ang="0">
                    <a:pos x="11" y="34"/>
                  </a:cxn>
                  <a:cxn ang="0">
                    <a:pos x="15" y="32"/>
                  </a:cxn>
                  <a:cxn ang="0">
                    <a:pos x="13" y="32"/>
                  </a:cxn>
                  <a:cxn ang="0">
                    <a:pos x="17" y="21"/>
                  </a:cxn>
                  <a:cxn ang="0">
                    <a:pos x="14" y="20"/>
                  </a:cxn>
                  <a:cxn ang="0">
                    <a:pos x="17" y="25"/>
                  </a:cxn>
                  <a:cxn ang="0">
                    <a:pos x="8" y="25"/>
                  </a:cxn>
                  <a:cxn ang="0">
                    <a:pos x="15" y="18"/>
                  </a:cxn>
                  <a:cxn ang="0">
                    <a:pos x="14" y="10"/>
                  </a:cxn>
                  <a:cxn ang="0">
                    <a:pos x="15" y="10"/>
                  </a:cxn>
                  <a:cxn ang="0">
                    <a:pos x="12" y="5"/>
                  </a:cxn>
                  <a:cxn ang="0">
                    <a:pos x="11" y="6"/>
                  </a:cxn>
                  <a:cxn ang="0">
                    <a:pos x="8" y="4"/>
                  </a:cxn>
                  <a:cxn ang="0">
                    <a:pos x="10" y="4"/>
                  </a:cxn>
                  <a:cxn ang="0">
                    <a:pos x="5" y="0"/>
                  </a:cxn>
                  <a:cxn ang="0">
                    <a:pos x="8" y="5"/>
                  </a:cxn>
                  <a:cxn ang="0">
                    <a:pos x="4" y="3"/>
                  </a:cxn>
                </a:cxnLst>
                <a:rect l="0" t="0" r="0" b="0"/>
                <a:pathLst>
                  <a:path w="25" h="59">
                    <a:moveTo>
                      <a:pt x="5" y="4"/>
                    </a:moveTo>
                    <a:cubicBezTo>
                      <a:pt x="0" y="6"/>
                      <a:pt x="3" y="11"/>
                      <a:pt x="2" y="14"/>
                    </a:cubicBezTo>
                    <a:cubicBezTo>
                      <a:pt x="5" y="21"/>
                      <a:pt x="12" y="15"/>
                      <a:pt x="13" y="21"/>
                    </a:cubicBezTo>
                    <a:cubicBezTo>
                      <a:pt x="4" y="20"/>
                      <a:pt x="4" y="20"/>
                      <a:pt x="4" y="20"/>
                    </a:cubicBezTo>
                    <a:cubicBezTo>
                      <a:pt x="4" y="26"/>
                      <a:pt x="2" y="35"/>
                      <a:pt x="10" y="40"/>
                    </a:cubicBezTo>
                    <a:cubicBezTo>
                      <a:pt x="9" y="41"/>
                      <a:pt x="8" y="42"/>
                      <a:pt x="6" y="40"/>
                    </a:cubicBezTo>
                    <a:cubicBezTo>
                      <a:pt x="7" y="44"/>
                      <a:pt x="19" y="43"/>
                      <a:pt x="16" y="48"/>
                    </a:cubicBezTo>
                    <a:cubicBezTo>
                      <a:pt x="11" y="43"/>
                      <a:pt x="11" y="50"/>
                      <a:pt x="5" y="48"/>
                    </a:cubicBezTo>
                    <a:cubicBezTo>
                      <a:pt x="4" y="47"/>
                      <a:pt x="4" y="47"/>
                      <a:pt x="4" y="47"/>
                    </a:cubicBezTo>
                    <a:cubicBezTo>
                      <a:pt x="5" y="51"/>
                      <a:pt x="8" y="56"/>
                      <a:pt x="7" y="58"/>
                    </a:cubicBezTo>
                    <a:cubicBezTo>
                      <a:pt x="10" y="58"/>
                      <a:pt x="13" y="56"/>
                      <a:pt x="14" y="59"/>
                    </a:cubicBezTo>
                    <a:cubicBezTo>
                      <a:pt x="14" y="58"/>
                      <a:pt x="17" y="59"/>
                      <a:pt x="19" y="59"/>
                    </a:cubicBezTo>
                    <a:cubicBezTo>
                      <a:pt x="17" y="55"/>
                      <a:pt x="18" y="54"/>
                      <a:pt x="15" y="52"/>
                    </a:cubicBezTo>
                    <a:cubicBezTo>
                      <a:pt x="18" y="50"/>
                      <a:pt x="16" y="53"/>
                      <a:pt x="19" y="51"/>
                    </a:cubicBezTo>
                    <a:cubicBezTo>
                      <a:pt x="16" y="49"/>
                      <a:pt x="16" y="49"/>
                      <a:pt x="16" y="49"/>
                    </a:cubicBezTo>
                    <a:cubicBezTo>
                      <a:pt x="17" y="47"/>
                      <a:pt x="20" y="51"/>
                      <a:pt x="20" y="48"/>
                    </a:cubicBezTo>
                    <a:cubicBezTo>
                      <a:pt x="18" y="47"/>
                      <a:pt x="16" y="45"/>
                      <a:pt x="17" y="42"/>
                    </a:cubicBezTo>
                    <a:cubicBezTo>
                      <a:pt x="18" y="43"/>
                      <a:pt x="18" y="43"/>
                      <a:pt x="18" y="43"/>
                    </a:cubicBezTo>
                    <a:cubicBezTo>
                      <a:pt x="17" y="41"/>
                      <a:pt x="18" y="39"/>
                      <a:pt x="13" y="40"/>
                    </a:cubicBezTo>
                    <a:cubicBezTo>
                      <a:pt x="18" y="38"/>
                      <a:pt x="18" y="38"/>
                      <a:pt x="18" y="38"/>
                    </a:cubicBezTo>
                    <a:cubicBezTo>
                      <a:pt x="15" y="38"/>
                      <a:pt x="15" y="38"/>
                      <a:pt x="15" y="38"/>
                    </a:cubicBezTo>
                    <a:cubicBezTo>
                      <a:pt x="16" y="33"/>
                      <a:pt x="25" y="31"/>
                      <a:pt x="20" y="25"/>
                    </a:cubicBezTo>
                    <a:cubicBezTo>
                      <a:pt x="19" y="26"/>
                      <a:pt x="17" y="25"/>
                      <a:pt x="17" y="24"/>
                    </a:cubicBezTo>
                    <a:cubicBezTo>
                      <a:pt x="14" y="27"/>
                      <a:pt x="19" y="27"/>
                      <a:pt x="20" y="30"/>
                    </a:cubicBezTo>
                    <a:cubicBezTo>
                      <a:pt x="16" y="30"/>
                      <a:pt x="12" y="26"/>
                      <a:pt x="10" y="29"/>
                    </a:cubicBezTo>
                    <a:cubicBezTo>
                      <a:pt x="14" y="26"/>
                      <a:pt x="10" y="23"/>
                      <a:pt x="18" y="21"/>
                    </a:cubicBezTo>
                    <a:cubicBezTo>
                      <a:pt x="19" y="17"/>
                      <a:pt x="15" y="16"/>
                      <a:pt x="17" y="12"/>
                    </a:cubicBezTo>
                    <a:cubicBezTo>
                      <a:pt x="18" y="12"/>
                      <a:pt x="18" y="12"/>
                      <a:pt x="18" y="12"/>
                    </a:cubicBezTo>
                    <a:cubicBezTo>
                      <a:pt x="12" y="11"/>
                      <a:pt x="20" y="9"/>
                      <a:pt x="14" y="6"/>
                    </a:cubicBezTo>
                    <a:cubicBezTo>
                      <a:pt x="13" y="8"/>
                      <a:pt x="13" y="8"/>
                      <a:pt x="13" y="8"/>
                    </a:cubicBezTo>
                    <a:cubicBezTo>
                      <a:pt x="11" y="8"/>
                      <a:pt x="11" y="7"/>
                      <a:pt x="10" y="5"/>
                    </a:cubicBezTo>
                    <a:cubicBezTo>
                      <a:pt x="11" y="6"/>
                      <a:pt x="11" y="6"/>
                      <a:pt x="12" y="5"/>
                    </a:cubicBezTo>
                    <a:cubicBezTo>
                      <a:pt x="8" y="5"/>
                      <a:pt x="7" y="0"/>
                      <a:pt x="6" y="0"/>
                    </a:cubicBezTo>
                    <a:cubicBezTo>
                      <a:pt x="5" y="2"/>
                      <a:pt x="9" y="4"/>
                      <a:pt x="10" y="6"/>
                    </a:cubicBezTo>
                    <a:cubicBezTo>
                      <a:pt x="7" y="5"/>
                      <a:pt x="4" y="5"/>
                      <a:pt x="5"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0" name="Freeform 1048">
                <a:extLst>
                  <a:ext uri="{FF2B5EF4-FFF2-40B4-BE49-F238E27FC236}">
                    <a16:creationId xmlns:a16="http://schemas.microsoft.com/office/drawing/2014/main" xmlns="" id="{CF0CA885-5F79-4CA3-97D7-D9F136EA0D44}"/>
                  </a:ext>
                </a:extLst>
              </p:cNvPr>
              <p:cNvSpPr/>
              <p:nvPr/>
            </p:nvSpPr>
            <p:spPr>
              <a:xfrm>
                <a:off x="4006" y="3058"/>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0" y="1"/>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1" name="Freeform 1049">
                <a:extLst>
                  <a:ext uri="{FF2B5EF4-FFF2-40B4-BE49-F238E27FC236}">
                    <a16:creationId xmlns:a16="http://schemas.microsoft.com/office/drawing/2014/main" xmlns="" id="{BC15AA67-B838-4440-B7CA-80D5F3AAC87A}"/>
                  </a:ext>
                </a:extLst>
              </p:cNvPr>
              <p:cNvSpPr/>
              <p:nvPr/>
            </p:nvSpPr>
            <p:spPr>
              <a:xfrm>
                <a:off x="3988" y="2979"/>
                <a:ext cx="25" cy="40"/>
              </a:xfrm>
              <a:custGeom>
                <a:avLst/>
                <a:gdLst/>
                <a:ahLst/>
                <a:cxnLst>
                  <a:cxn ang="0">
                    <a:pos x="12" y="28"/>
                  </a:cxn>
                  <a:cxn ang="0">
                    <a:pos x="17" y="26"/>
                  </a:cxn>
                  <a:cxn ang="0">
                    <a:pos x="8" y="27"/>
                  </a:cxn>
                  <a:cxn ang="0">
                    <a:pos x="6" y="23"/>
                  </a:cxn>
                  <a:cxn ang="0">
                    <a:pos x="14" y="23"/>
                  </a:cxn>
                  <a:cxn ang="0">
                    <a:pos x="15" y="19"/>
                  </a:cxn>
                  <a:cxn ang="0">
                    <a:pos x="10" y="19"/>
                  </a:cxn>
                  <a:cxn ang="0">
                    <a:pos x="7" y="14"/>
                  </a:cxn>
                  <a:cxn ang="0">
                    <a:pos x="9" y="16"/>
                  </a:cxn>
                  <a:cxn ang="0">
                    <a:pos x="15" y="13"/>
                  </a:cxn>
                  <a:cxn ang="0">
                    <a:pos x="1" y="3"/>
                  </a:cxn>
                  <a:cxn ang="0">
                    <a:pos x="2" y="6"/>
                  </a:cxn>
                  <a:cxn ang="0">
                    <a:pos x="8" y="6"/>
                  </a:cxn>
                  <a:cxn ang="0">
                    <a:pos x="6" y="10"/>
                  </a:cxn>
                  <a:cxn ang="0">
                    <a:pos x="3" y="7"/>
                  </a:cxn>
                  <a:cxn ang="0">
                    <a:pos x="4" y="34"/>
                  </a:cxn>
                  <a:cxn ang="0">
                    <a:pos x="4" y="31"/>
                  </a:cxn>
                  <a:cxn ang="0">
                    <a:pos x="8" y="34"/>
                  </a:cxn>
                  <a:cxn ang="0">
                    <a:pos x="13" y="32"/>
                  </a:cxn>
                  <a:cxn ang="0">
                    <a:pos x="12" y="34"/>
                  </a:cxn>
                  <a:cxn ang="0">
                    <a:pos x="17" y="33"/>
                  </a:cxn>
                  <a:cxn ang="0">
                    <a:pos x="20" y="40"/>
                  </a:cxn>
                  <a:cxn ang="0">
                    <a:pos x="20" y="30"/>
                  </a:cxn>
                  <a:cxn ang="0">
                    <a:pos x="12" y="28"/>
                  </a:cxn>
                </a:cxnLst>
                <a:rect l="0" t="0" r="0" b="0"/>
                <a:pathLst>
                  <a:path w="30" h="46">
                    <a:moveTo>
                      <a:pt x="15" y="33"/>
                    </a:moveTo>
                    <a:cubicBezTo>
                      <a:pt x="16" y="31"/>
                      <a:pt x="19" y="34"/>
                      <a:pt x="21" y="31"/>
                    </a:cubicBezTo>
                    <a:cubicBezTo>
                      <a:pt x="18" y="29"/>
                      <a:pt x="15" y="35"/>
                      <a:pt x="10" y="32"/>
                    </a:cubicBezTo>
                    <a:cubicBezTo>
                      <a:pt x="13" y="31"/>
                      <a:pt x="8" y="28"/>
                      <a:pt x="8" y="27"/>
                    </a:cubicBezTo>
                    <a:cubicBezTo>
                      <a:pt x="11" y="28"/>
                      <a:pt x="16" y="27"/>
                      <a:pt x="17" y="27"/>
                    </a:cubicBezTo>
                    <a:cubicBezTo>
                      <a:pt x="16" y="26"/>
                      <a:pt x="19" y="24"/>
                      <a:pt x="19" y="22"/>
                    </a:cubicBezTo>
                    <a:cubicBezTo>
                      <a:pt x="15" y="26"/>
                      <a:pt x="16" y="19"/>
                      <a:pt x="13" y="22"/>
                    </a:cubicBezTo>
                    <a:cubicBezTo>
                      <a:pt x="9" y="22"/>
                      <a:pt x="7" y="19"/>
                      <a:pt x="9" y="17"/>
                    </a:cubicBezTo>
                    <a:cubicBezTo>
                      <a:pt x="12" y="17"/>
                      <a:pt x="11" y="18"/>
                      <a:pt x="11" y="19"/>
                    </a:cubicBezTo>
                    <a:cubicBezTo>
                      <a:pt x="16" y="20"/>
                      <a:pt x="14" y="17"/>
                      <a:pt x="18" y="16"/>
                    </a:cubicBezTo>
                    <a:cubicBezTo>
                      <a:pt x="12" y="12"/>
                      <a:pt x="11" y="0"/>
                      <a:pt x="2" y="4"/>
                    </a:cubicBezTo>
                    <a:cubicBezTo>
                      <a:pt x="0" y="5"/>
                      <a:pt x="2" y="6"/>
                      <a:pt x="3" y="8"/>
                    </a:cubicBezTo>
                    <a:cubicBezTo>
                      <a:pt x="4" y="3"/>
                      <a:pt x="8" y="7"/>
                      <a:pt x="10" y="8"/>
                    </a:cubicBezTo>
                    <a:cubicBezTo>
                      <a:pt x="8" y="9"/>
                      <a:pt x="11" y="12"/>
                      <a:pt x="8" y="12"/>
                    </a:cubicBezTo>
                    <a:cubicBezTo>
                      <a:pt x="4" y="9"/>
                      <a:pt x="4" y="9"/>
                      <a:pt x="4" y="9"/>
                    </a:cubicBezTo>
                    <a:cubicBezTo>
                      <a:pt x="2" y="18"/>
                      <a:pt x="4" y="30"/>
                      <a:pt x="5" y="40"/>
                    </a:cubicBezTo>
                    <a:cubicBezTo>
                      <a:pt x="5" y="36"/>
                      <a:pt x="5" y="36"/>
                      <a:pt x="5" y="36"/>
                    </a:cubicBezTo>
                    <a:cubicBezTo>
                      <a:pt x="8" y="36"/>
                      <a:pt x="8" y="38"/>
                      <a:pt x="10" y="40"/>
                    </a:cubicBezTo>
                    <a:cubicBezTo>
                      <a:pt x="16" y="37"/>
                      <a:pt x="16" y="37"/>
                      <a:pt x="16" y="37"/>
                    </a:cubicBezTo>
                    <a:cubicBezTo>
                      <a:pt x="16" y="38"/>
                      <a:pt x="17" y="40"/>
                      <a:pt x="15" y="40"/>
                    </a:cubicBezTo>
                    <a:cubicBezTo>
                      <a:pt x="17" y="41"/>
                      <a:pt x="19" y="40"/>
                      <a:pt x="21" y="39"/>
                    </a:cubicBezTo>
                    <a:cubicBezTo>
                      <a:pt x="23" y="43"/>
                      <a:pt x="20" y="43"/>
                      <a:pt x="24" y="46"/>
                    </a:cubicBezTo>
                    <a:cubicBezTo>
                      <a:pt x="30" y="40"/>
                      <a:pt x="20" y="41"/>
                      <a:pt x="24" y="35"/>
                    </a:cubicBezTo>
                    <a:lnTo>
                      <a:pt x="15" y="3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2" name="Freeform 1050">
                <a:extLst>
                  <a:ext uri="{FF2B5EF4-FFF2-40B4-BE49-F238E27FC236}">
                    <a16:creationId xmlns:a16="http://schemas.microsoft.com/office/drawing/2014/main" xmlns="" id="{1E5C14CF-FE10-41B9-91E1-D6BEEE9317F7}"/>
                  </a:ext>
                </a:extLst>
              </p:cNvPr>
              <p:cNvSpPr/>
              <p:nvPr/>
            </p:nvSpPr>
            <p:spPr>
              <a:xfrm>
                <a:off x="4001" y="3017"/>
                <a:ext cx="3" cy="2"/>
              </a:xfrm>
              <a:custGeom>
                <a:avLst/>
                <a:gdLst/>
                <a:ahLst/>
                <a:cxnLst>
                  <a:cxn ang="0">
                    <a:pos x="3" y="1"/>
                  </a:cxn>
                  <a:cxn ang="0">
                    <a:pos x="0" y="0"/>
                  </a:cxn>
                  <a:cxn ang="0">
                    <a:pos x="2" y="2"/>
                  </a:cxn>
                  <a:cxn ang="0">
                    <a:pos x="3" y="1"/>
                  </a:cxn>
                </a:cxnLst>
                <a:rect l="0" t="0" r="0" b="0"/>
                <a:pathLst>
                  <a:path w="3" h="2">
                    <a:moveTo>
                      <a:pt x="3" y="1"/>
                    </a:moveTo>
                    <a:lnTo>
                      <a:pt x="0" y="0"/>
                    </a:lnTo>
                    <a:lnTo>
                      <a:pt x="2" y="2"/>
                    </a:lnTo>
                    <a:lnTo>
                      <a:pt x="3"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3" name="Freeform 1051">
                <a:extLst>
                  <a:ext uri="{FF2B5EF4-FFF2-40B4-BE49-F238E27FC236}">
                    <a16:creationId xmlns:a16="http://schemas.microsoft.com/office/drawing/2014/main" xmlns="" id="{766C0040-C9D5-42CF-AE79-92F7144C7C5C}"/>
                  </a:ext>
                </a:extLst>
              </p:cNvPr>
              <p:cNvSpPr/>
              <p:nvPr/>
            </p:nvSpPr>
            <p:spPr>
              <a:xfrm>
                <a:off x="3992" y="3015"/>
                <a:ext cx="3" cy="2"/>
              </a:xfrm>
              <a:custGeom>
                <a:avLst/>
                <a:gdLst/>
                <a:ahLst/>
                <a:cxnLst>
                  <a:cxn ang="0">
                    <a:pos x="0" y="1"/>
                  </a:cxn>
                  <a:cxn ang="0">
                    <a:pos x="2" y="2"/>
                  </a:cxn>
                  <a:cxn ang="0">
                    <a:pos x="0" y="1"/>
                  </a:cxn>
                </a:cxnLst>
                <a:rect l="0" t="0" r="0" b="0"/>
                <a:pathLst>
                  <a:path w="4" h="3">
                    <a:moveTo>
                      <a:pt x="0" y="2"/>
                    </a:moveTo>
                    <a:cubicBezTo>
                      <a:pt x="3" y="3"/>
                      <a:pt x="3" y="3"/>
                      <a:pt x="3" y="3"/>
                    </a:cubicBezTo>
                    <a:cubicBezTo>
                      <a:pt x="4" y="0"/>
                      <a:pt x="2" y="1"/>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4" name="Freeform 1052">
                <a:extLst>
                  <a:ext uri="{FF2B5EF4-FFF2-40B4-BE49-F238E27FC236}">
                    <a16:creationId xmlns:a16="http://schemas.microsoft.com/office/drawing/2014/main" xmlns="" id="{14983E60-A019-49BF-A7BF-93D24DB4D11D}"/>
                  </a:ext>
                </a:extLst>
              </p:cNvPr>
              <p:cNvSpPr/>
              <p:nvPr/>
            </p:nvSpPr>
            <p:spPr>
              <a:xfrm>
                <a:off x="4001" y="2987"/>
                <a:ext cx="2" cy="3"/>
              </a:xfrm>
              <a:custGeom>
                <a:avLst/>
                <a:gdLst/>
                <a:ahLst/>
                <a:cxnLst>
                  <a:cxn ang="0">
                    <a:pos x="2" y="3"/>
                  </a:cxn>
                  <a:cxn ang="0">
                    <a:pos x="1" y="0"/>
                  </a:cxn>
                  <a:cxn ang="0">
                    <a:pos x="0" y="2"/>
                  </a:cxn>
                  <a:cxn ang="0">
                    <a:pos x="2" y="3"/>
                  </a:cxn>
                </a:cxnLst>
                <a:rect l="0" t="0" r="0" b="0"/>
                <a:pathLst>
                  <a:path w="2" h="3">
                    <a:moveTo>
                      <a:pt x="2" y="3"/>
                    </a:moveTo>
                    <a:cubicBezTo>
                      <a:pt x="1" y="0"/>
                      <a:pt x="1" y="0"/>
                      <a:pt x="1" y="0"/>
                    </a:cubicBezTo>
                    <a:cubicBezTo>
                      <a:pt x="0" y="2"/>
                      <a:pt x="0" y="2"/>
                      <a:pt x="0" y="2"/>
                    </a:cubicBezTo>
                    <a:cubicBezTo>
                      <a:pt x="1" y="2"/>
                      <a:pt x="2" y="3"/>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5" name="Freeform 1053">
                <a:extLst>
                  <a:ext uri="{FF2B5EF4-FFF2-40B4-BE49-F238E27FC236}">
                    <a16:creationId xmlns:a16="http://schemas.microsoft.com/office/drawing/2014/main" xmlns="" id="{8699F996-2E7A-4D68-BA8B-6C88A0580D86}"/>
                  </a:ext>
                </a:extLst>
              </p:cNvPr>
              <p:cNvSpPr/>
              <p:nvPr/>
            </p:nvSpPr>
            <p:spPr>
              <a:xfrm>
                <a:off x="3988" y="2971"/>
                <a:ext cx="12" cy="12"/>
              </a:xfrm>
              <a:custGeom>
                <a:avLst/>
                <a:gdLst/>
                <a:ahLst/>
                <a:cxnLst>
                  <a:cxn ang="0">
                    <a:pos x="0" y="0"/>
                  </a:cxn>
                  <a:cxn ang="0">
                    <a:pos x="0" y="10"/>
                  </a:cxn>
                  <a:cxn ang="0">
                    <a:pos x="11" y="9"/>
                  </a:cxn>
                  <a:cxn ang="0">
                    <a:pos x="4" y="6"/>
                  </a:cxn>
                  <a:cxn ang="0">
                    <a:pos x="3" y="0"/>
                  </a:cxn>
                  <a:cxn ang="0">
                    <a:pos x="0" y="0"/>
                  </a:cxn>
                </a:cxnLst>
                <a:rect l="0" t="0" r="0" b="0"/>
                <a:pathLst>
                  <a:path w="14" h="14">
                    <a:moveTo>
                      <a:pt x="0" y="0"/>
                    </a:moveTo>
                    <a:cubicBezTo>
                      <a:pt x="1" y="5"/>
                      <a:pt x="4" y="7"/>
                      <a:pt x="1" y="12"/>
                    </a:cubicBezTo>
                    <a:cubicBezTo>
                      <a:pt x="5" y="14"/>
                      <a:pt x="9" y="10"/>
                      <a:pt x="13" y="11"/>
                    </a:cubicBezTo>
                    <a:cubicBezTo>
                      <a:pt x="14" y="9"/>
                      <a:pt x="6" y="9"/>
                      <a:pt x="5" y="7"/>
                    </a:cubicBezTo>
                    <a:cubicBezTo>
                      <a:pt x="8" y="6"/>
                      <a:pt x="4" y="3"/>
                      <a:pt x="4" y="0"/>
                    </a:cubicBezTo>
                    <a:cubicBezTo>
                      <a:pt x="3" y="1"/>
                      <a:pt x="1"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6" name="Freeform 1054">
                <a:extLst>
                  <a:ext uri="{FF2B5EF4-FFF2-40B4-BE49-F238E27FC236}">
                    <a16:creationId xmlns:a16="http://schemas.microsoft.com/office/drawing/2014/main" xmlns="" id="{9705D894-F9A3-429D-B187-A20221FB15AB}"/>
                  </a:ext>
                </a:extLst>
              </p:cNvPr>
              <p:cNvSpPr/>
              <p:nvPr/>
            </p:nvSpPr>
            <p:spPr>
              <a:xfrm>
                <a:off x="3986" y="2877"/>
                <a:ext cx="21" cy="98"/>
              </a:xfrm>
              <a:custGeom>
                <a:avLst/>
                <a:gdLst/>
                <a:ahLst/>
                <a:cxnLst>
                  <a:cxn ang="0">
                    <a:pos x="12" y="79"/>
                  </a:cxn>
                  <a:cxn ang="0">
                    <a:pos x="11" y="74"/>
                  </a:cxn>
                  <a:cxn ang="0">
                    <a:pos x="14" y="77"/>
                  </a:cxn>
                  <a:cxn ang="0">
                    <a:pos x="15" y="73"/>
                  </a:cxn>
                  <a:cxn ang="0">
                    <a:pos x="14" y="73"/>
                  </a:cxn>
                  <a:cxn ang="0">
                    <a:pos x="12" y="65"/>
                  </a:cxn>
                  <a:cxn ang="0">
                    <a:pos x="8" y="63"/>
                  </a:cxn>
                  <a:cxn ang="0">
                    <a:pos x="15" y="57"/>
                  </a:cxn>
                  <a:cxn ang="0">
                    <a:pos x="5" y="59"/>
                  </a:cxn>
                  <a:cxn ang="0">
                    <a:pos x="8" y="49"/>
                  </a:cxn>
                  <a:cxn ang="0">
                    <a:pos x="9" y="50"/>
                  </a:cxn>
                  <a:cxn ang="0">
                    <a:pos x="9" y="45"/>
                  </a:cxn>
                  <a:cxn ang="0">
                    <a:pos x="13" y="45"/>
                  </a:cxn>
                  <a:cxn ang="0">
                    <a:pos x="12" y="37"/>
                  </a:cxn>
                  <a:cxn ang="0">
                    <a:pos x="15" y="38"/>
                  </a:cxn>
                  <a:cxn ang="0">
                    <a:pos x="10" y="23"/>
                  </a:cxn>
                  <a:cxn ang="0">
                    <a:pos x="14" y="21"/>
                  </a:cxn>
                  <a:cxn ang="0">
                    <a:pos x="5" y="22"/>
                  </a:cxn>
                  <a:cxn ang="0">
                    <a:pos x="6" y="16"/>
                  </a:cxn>
                  <a:cxn ang="0">
                    <a:pos x="11" y="18"/>
                  </a:cxn>
                  <a:cxn ang="0">
                    <a:pos x="9" y="14"/>
                  </a:cxn>
                  <a:cxn ang="0">
                    <a:pos x="14" y="12"/>
                  </a:cxn>
                  <a:cxn ang="0">
                    <a:pos x="6" y="5"/>
                  </a:cxn>
                  <a:cxn ang="0">
                    <a:pos x="8" y="1"/>
                  </a:cxn>
                  <a:cxn ang="0">
                    <a:pos x="0" y="4"/>
                  </a:cxn>
                  <a:cxn ang="0">
                    <a:pos x="1" y="25"/>
                  </a:cxn>
                  <a:cxn ang="0">
                    <a:pos x="6" y="31"/>
                  </a:cxn>
                  <a:cxn ang="0">
                    <a:pos x="1" y="32"/>
                  </a:cxn>
                  <a:cxn ang="0">
                    <a:pos x="6" y="32"/>
                  </a:cxn>
                  <a:cxn ang="0">
                    <a:pos x="1" y="36"/>
                  </a:cxn>
                  <a:cxn ang="0">
                    <a:pos x="6" y="37"/>
                  </a:cxn>
                  <a:cxn ang="0">
                    <a:pos x="0" y="40"/>
                  </a:cxn>
                  <a:cxn ang="0">
                    <a:pos x="4" y="74"/>
                  </a:cxn>
                  <a:cxn ang="0">
                    <a:pos x="7" y="73"/>
                  </a:cxn>
                  <a:cxn ang="0">
                    <a:pos x="9" y="86"/>
                  </a:cxn>
                  <a:cxn ang="0">
                    <a:pos x="11" y="87"/>
                  </a:cxn>
                  <a:cxn ang="0">
                    <a:pos x="4" y="87"/>
                  </a:cxn>
                  <a:cxn ang="0">
                    <a:pos x="5" y="91"/>
                  </a:cxn>
                  <a:cxn ang="0">
                    <a:pos x="6" y="89"/>
                  </a:cxn>
                  <a:cxn ang="0">
                    <a:pos x="5" y="93"/>
                  </a:cxn>
                  <a:cxn ang="0">
                    <a:pos x="15" y="90"/>
                  </a:cxn>
                  <a:cxn ang="0">
                    <a:pos x="18" y="79"/>
                  </a:cxn>
                  <a:cxn ang="0">
                    <a:pos x="12" y="79"/>
                  </a:cxn>
                </a:cxnLst>
                <a:rect l="0" t="0" r="0" b="0"/>
                <a:pathLst>
                  <a:path w="25" h="114">
                    <a:moveTo>
                      <a:pt x="15" y="93"/>
                    </a:moveTo>
                    <a:cubicBezTo>
                      <a:pt x="15" y="91"/>
                      <a:pt x="12" y="89"/>
                      <a:pt x="14" y="87"/>
                    </a:cubicBezTo>
                    <a:cubicBezTo>
                      <a:pt x="16" y="87"/>
                      <a:pt x="17" y="89"/>
                      <a:pt x="17" y="90"/>
                    </a:cubicBezTo>
                    <a:cubicBezTo>
                      <a:pt x="22" y="89"/>
                      <a:pt x="16" y="88"/>
                      <a:pt x="19" y="85"/>
                    </a:cubicBezTo>
                    <a:cubicBezTo>
                      <a:pt x="19" y="86"/>
                      <a:pt x="18" y="86"/>
                      <a:pt x="17" y="86"/>
                    </a:cubicBezTo>
                    <a:cubicBezTo>
                      <a:pt x="17" y="80"/>
                      <a:pt x="12" y="83"/>
                      <a:pt x="15" y="76"/>
                    </a:cubicBezTo>
                    <a:cubicBezTo>
                      <a:pt x="13" y="75"/>
                      <a:pt x="13" y="74"/>
                      <a:pt x="10" y="74"/>
                    </a:cubicBezTo>
                    <a:cubicBezTo>
                      <a:pt x="14" y="70"/>
                      <a:pt x="14" y="72"/>
                      <a:pt x="18" y="67"/>
                    </a:cubicBezTo>
                    <a:cubicBezTo>
                      <a:pt x="16" y="67"/>
                      <a:pt x="11" y="69"/>
                      <a:pt x="7" y="69"/>
                    </a:cubicBezTo>
                    <a:cubicBezTo>
                      <a:pt x="13" y="62"/>
                      <a:pt x="5" y="62"/>
                      <a:pt x="10" y="57"/>
                    </a:cubicBezTo>
                    <a:cubicBezTo>
                      <a:pt x="10" y="58"/>
                      <a:pt x="11" y="58"/>
                      <a:pt x="11" y="59"/>
                    </a:cubicBezTo>
                    <a:cubicBezTo>
                      <a:pt x="17" y="59"/>
                      <a:pt x="10" y="56"/>
                      <a:pt x="11" y="53"/>
                    </a:cubicBezTo>
                    <a:cubicBezTo>
                      <a:pt x="16" y="53"/>
                      <a:pt x="16" y="53"/>
                      <a:pt x="16" y="53"/>
                    </a:cubicBezTo>
                    <a:cubicBezTo>
                      <a:pt x="15" y="51"/>
                      <a:pt x="12" y="47"/>
                      <a:pt x="15" y="44"/>
                    </a:cubicBezTo>
                    <a:cubicBezTo>
                      <a:pt x="18" y="45"/>
                      <a:pt x="18" y="45"/>
                      <a:pt x="18" y="45"/>
                    </a:cubicBezTo>
                    <a:cubicBezTo>
                      <a:pt x="14" y="39"/>
                      <a:pt x="16" y="32"/>
                      <a:pt x="13" y="27"/>
                    </a:cubicBezTo>
                    <a:cubicBezTo>
                      <a:pt x="17" y="25"/>
                      <a:pt x="17" y="25"/>
                      <a:pt x="17" y="25"/>
                    </a:cubicBezTo>
                    <a:cubicBezTo>
                      <a:pt x="12" y="18"/>
                      <a:pt x="15" y="31"/>
                      <a:pt x="7" y="26"/>
                    </a:cubicBezTo>
                    <a:cubicBezTo>
                      <a:pt x="17" y="26"/>
                      <a:pt x="4" y="23"/>
                      <a:pt x="8" y="19"/>
                    </a:cubicBezTo>
                    <a:cubicBezTo>
                      <a:pt x="11" y="17"/>
                      <a:pt x="10" y="23"/>
                      <a:pt x="14" y="21"/>
                    </a:cubicBezTo>
                    <a:cubicBezTo>
                      <a:pt x="9" y="20"/>
                      <a:pt x="12" y="19"/>
                      <a:pt x="11" y="17"/>
                    </a:cubicBezTo>
                    <a:cubicBezTo>
                      <a:pt x="16" y="17"/>
                      <a:pt x="12" y="12"/>
                      <a:pt x="17" y="14"/>
                    </a:cubicBezTo>
                    <a:cubicBezTo>
                      <a:pt x="8" y="6"/>
                      <a:pt x="8" y="6"/>
                      <a:pt x="8" y="6"/>
                    </a:cubicBezTo>
                    <a:cubicBezTo>
                      <a:pt x="11" y="5"/>
                      <a:pt x="10" y="3"/>
                      <a:pt x="10" y="2"/>
                    </a:cubicBezTo>
                    <a:cubicBezTo>
                      <a:pt x="10" y="6"/>
                      <a:pt x="3" y="0"/>
                      <a:pt x="0" y="5"/>
                    </a:cubicBezTo>
                    <a:cubicBezTo>
                      <a:pt x="3" y="11"/>
                      <a:pt x="5" y="22"/>
                      <a:pt x="2" y="30"/>
                    </a:cubicBezTo>
                    <a:cubicBezTo>
                      <a:pt x="9" y="31"/>
                      <a:pt x="2" y="35"/>
                      <a:pt x="8" y="37"/>
                    </a:cubicBezTo>
                    <a:cubicBezTo>
                      <a:pt x="2" y="38"/>
                      <a:pt x="2" y="38"/>
                      <a:pt x="2" y="38"/>
                    </a:cubicBezTo>
                    <a:cubicBezTo>
                      <a:pt x="3" y="43"/>
                      <a:pt x="5" y="36"/>
                      <a:pt x="8" y="38"/>
                    </a:cubicBezTo>
                    <a:cubicBezTo>
                      <a:pt x="9" y="40"/>
                      <a:pt x="5" y="42"/>
                      <a:pt x="2" y="42"/>
                    </a:cubicBezTo>
                    <a:cubicBezTo>
                      <a:pt x="2" y="45"/>
                      <a:pt x="4" y="42"/>
                      <a:pt x="8" y="44"/>
                    </a:cubicBezTo>
                    <a:cubicBezTo>
                      <a:pt x="1" y="47"/>
                      <a:pt x="1" y="47"/>
                      <a:pt x="1" y="47"/>
                    </a:cubicBezTo>
                    <a:cubicBezTo>
                      <a:pt x="3" y="58"/>
                      <a:pt x="8" y="73"/>
                      <a:pt x="5" y="87"/>
                    </a:cubicBezTo>
                    <a:cubicBezTo>
                      <a:pt x="9" y="85"/>
                      <a:pt x="9" y="85"/>
                      <a:pt x="9" y="85"/>
                    </a:cubicBezTo>
                    <a:cubicBezTo>
                      <a:pt x="7" y="92"/>
                      <a:pt x="20" y="95"/>
                      <a:pt x="11" y="101"/>
                    </a:cubicBezTo>
                    <a:cubicBezTo>
                      <a:pt x="14" y="102"/>
                      <a:pt x="14" y="102"/>
                      <a:pt x="14" y="102"/>
                    </a:cubicBezTo>
                    <a:cubicBezTo>
                      <a:pt x="12" y="101"/>
                      <a:pt x="8" y="104"/>
                      <a:pt x="5" y="102"/>
                    </a:cubicBezTo>
                    <a:cubicBezTo>
                      <a:pt x="6" y="104"/>
                      <a:pt x="5" y="106"/>
                      <a:pt x="6" y="107"/>
                    </a:cubicBezTo>
                    <a:cubicBezTo>
                      <a:pt x="8" y="104"/>
                      <a:pt x="8" y="104"/>
                      <a:pt x="8" y="104"/>
                    </a:cubicBezTo>
                    <a:cubicBezTo>
                      <a:pt x="12" y="106"/>
                      <a:pt x="10" y="109"/>
                      <a:pt x="7" y="109"/>
                    </a:cubicBezTo>
                    <a:cubicBezTo>
                      <a:pt x="11" y="114"/>
                      <a:pt x="14" y="106"/>
                      <a:pt x="18" y="105"/>
                    </a:cubicBezTo>
                    <a:cubicBezTo>
                      <a:pt x="9" y="99"/>
                      <a:pt x="25" y="99"/>
                      <a:pt x="22" y="93"/>
                    </a:cubicBezTo>
                    <a:cubicBezTo>
                      <a:pt x="19" y="89"/>
                      <a:pt x="18" y="93"/>
                      <a:pt x="15" y="9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7" name="Freeform 1055">
                <a:extLst>
                  <a:ext uri="{FF2B5EF4-FFF2-40B4-BE49-F238E27FC236}">
                    <a16:creationId xmlns:a16="http://schemas.microsoft.com/office/drawing/2014/main" xmlns="" id="{B1D45C5E-0FA9-4699-B690-FB5F790BA82A}"/>
                  </a:ext>
                </a:extLst>
              </p:cNvPr>
              <p:cNvSpPr/>
              <p:nvPr/>
            </p:nvSpPr>
            <p:spPr>
              <a:xfrm>
                <a:off x="3989" y="2964"/>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8" name="Freeform 1056">
                <a:extLst>
                  <a:ext uri="{FF2B5EF4-FFF2-40B4-BE49-F238E27FC236}">
                    <a16:creationId xmlns:a16="http://schemas.microsoft.com/office/drawing/2014/main" xmlns="" id="{EEBA0ECC-C6DC-4B13-A622-80B034739BD6}"/>
                  </a:ext>
                </a:extLst>
              </p:cNvPr>
              <p:cNvSpPr/>
              <p:nvPr/>
            </p:nvSpPr>
            <p:spPr>
              <a:xfrm>
                <a:off x="3993" y="2876"/>
                <a:ext cx="1" cy="2"/>
              </a:xfrm>
              <a:custGeom>
                <a:avLst/>
                <a:gdLst/>
                <a:ahLst/>
                <a:cxnLst>
                  <a:cxn ang="0">
                    <a:pos x="1" y="2"/>
                  </a:cxn>
                  <a:cxn ang="0">
                    <a:pos x="0" y="0"/>
                  </a:cxn>
                  <a:cxn ang="0">
                    <a:pos x="1" y="2"/>
                  </a:cxn>
                </a:cxnLst>
                <a:rect l="0" t="0" r="0" b="0"/>
                <a:pathLst>
                  <a:path w="2" h="3">
                    <a:moveTo>
                      <a:pt x="2" y="3"/>
                    </a:moveTo>
                    <a:cubicBezTo>
                      <a:pt x="1" y="1"/>
                      <a:pt x="1" y="1"/>
                      <a:pt x="1" y="1"/>
                    </a:cubicBezTo>
                    <a:cubicBezTo>
                      <a:pt x="0" y="0"/>
                      <a:pt x="1" y="1"/>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79" name="Freeform 1057">
                <a:extLst>
                  <a:ext uri="{FF2B5EF4-FFF2-40B4-BE49-F238E27FC236}">
                    <a16:creationId xmlns:a16="http://schemas.microsoft.com/office/drawing/2014/main" xmlns="" id="{21F0BF75-33E9-4428-9580-F6F4B5C989D7}"/>
                  </a:ext>
                </a:extLst>
              </p:cNvPr>
              <p:cNvSpPr/>
              <p:nvPr/>
            </p:nvSpPr>
            <p:spPr>
              <a:xfrm>
                <a:off x="3991" y="2971"/>
                <a:ext cx="1" cy="0"/>
              </a:xfrm>
              <a:custGeom>
                <a:avLst/>
                <a:gdLst/>
                <a:ahLst/>
                <a:cxnLst>
                  <a:cxn ang="0">
                    <a:pos x="0" y="0"/>
                  </a:cxn>
                  <a:cxn ang="0">
                    <a:pos x="1" y="0"/>
                  </a:cxn>
                  <a:cxn ang="0">
                    <a:pos x="0" y="0"/>
                  </a:cxn>
                  <a:cxn ang="0">
                    <a:pos x="0" y="0"/>
                  </a:cxn>
                </a:cxnLst>
                <a:rect l="0" t="0" r="0" b="0"/>
                <a:pathLst>
                  <a:path w="1" h="1">
                    <a:moveTo>
                      <a:pt x="0" y="0"/>
                    </a:moveTo>
                    <a:lnTo>
                      <a:pt x="1" y="0"/>
                    </a:ln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0" name="Freeform 1058">
                <a:extLst>
                  <a:ext uri="{FF2B5EF4-FFF2-40B4-BE49-F238E27FC236}">
                    <a16:creationId xmlns:a16="http://schemas.microsoft.com/office/drawing/2014/main" xmlns="" id="{68E1ECEC-71FA-4A84-B8A7-0B5845425617}"/>
                  </a:ext>
                </a:extLst>
              </p:cNvPr>
              <p:cNvSpPr/>
              <p:nvPr/>
            </p:nvSpPr>
            <p:spPr>
              <a:xfrm>
                <a:off x="4000" y="2972"/>
                <a:ext cx="1" cy="1"/>
              </a:xfrm>
              <a:custGeom>
                <a:avLst/>
                <a:gdLst/>
                <a:ahLst/>
                <a:cxnLst>
                  <a:cxn ang="0">
                    <a:pos x="0" y="1"/>
                  </a:cxn>
                  <a:cxn ang="0">
                    <a:pos x="1" y="0"/>
                  </a:cxn>
                  <a:cxn ang="0">
                    <a:pos x="0" y="0"/>
                  </a:cxn>
                  <a:cxn ang="0">
                    <a:pos x="0" y="1"/>
                  </a:cxn>
                </a:cxnLst>
                <a:rect l="0" t="0" r="0" b="0"/>
                <a:pathLst>
                  <a:path w="1" h="1">
                    <a:moveTo>
                      <a:pt x="0" y="1"/>
                    </a:moveTo>
                    <a:lnTo>
                      <a:pt x="1" y="0"/>
                    </a:ln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1" name="Freeform 1059">
                <a:extLst>
                  <a:ext uri="{FF2B5EF4-FFF2-40B4-BE49-F238E27FC236}">
                    <a16:creationId xmlns:a16="http://schemas.microsoft.com/office/drawing/2014/main" xmlns="" id="{6F033A56-8D44-45CD-B33A-62FDB5427ADF}"/>
                  </a:ext>
                </a:extLst>
              </p:cNvPr>
              <p:cNvSpPr/>
              <p:nvPr/>
            </p:nvSpPr>
            <p:spPr>
              <a:xfrm>
                <a:off x="3997" y="2863"/>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2" name="Freeform 1060">
                <a:extLst>
                  <a:ext uri="{FF2B5EF4-FFF2-40B4-BE49-F238E27FC236}">
                    <a16:creationId xmlns:a16="http://schemas.microsoft.com/office/drawing/2014/main" xmlns="" id="{CE38A46A-891D-4950-9988-281FC4B9742E}"/>
                  </a:ext>
                </a:extLst>
              </p:cNvPr>
              <p:cNvSpPr/>
              <p:nvPr/>
            </p:nvSpPr>
            <p:spPr>
              <a:xfrm>
                <a:off x="4000" y="282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3" name="Freeform 1061">
                <a:extLst>
                  <a:ext uri="{FF2B5EF4-FFF2-40B4-BE49-F238E27FC236}">
                    <a16:creationId xmlns:a16="http://schemas.microsoft.com/office/drawing/2014/main" xmlns="" id="{A9E4C0E1-A16E-44EE-A46F-2E64AFD914A3}"/>
                  </a:ext>
                </a:extLst>
              </p:cNvPr>
              <p:cNvSpPr/>
              <p:nvPr/>
            </p:nvSpPr>
            <p:spPr>
              <a:xfrm>
                <a:off x="3975" y="2709"/>
                <a:ext cx="28" cy="166"/>
              </a:xfrm>
              <a:custGeom>
                <a:avLst/>
                <a:gdLst/>
                <a:ahLst/>
                <a:cxnLst>
                  <a:cxn ang="0">
                    <a:pos x="14" y="6"/>
                  </a:cxn>
                  <a:cxn ang="0">
                    <a:pos x="8" y="2"/>
                  </a:cxn>
                  <a:cxn ang="0">
                    <a:pos x="5" y="8"/>
                  </a:cxn>
                  <a:cxn ang="0">
                    <a:pos x="9" y="17"/>
                  </a:cxn>
                  <a:cxn ang="0">
                    <a:pos x="9" y="36"/>
                  </a:cxn>
                  <a:cxn ang="0">
                    <a:pos x="7" y="48"/>
                  </a:cxn>
                  <a:cxn ang="0">
                    <a:pos x="13" y="64"/>
                  </a:cxn>
                  <a:cxn ang="0">
                    <a:pos x="11" y="67"/>
                  </a:cxn>
                  <a:cxn ang="0">
                    <a:pos x="10" y="76"/>
                  </a:cxn>
                  <a:cxn ang="0">
                    <a:pos x="18" y="80"/>
                  </a:cxn>
                  <a:cxn ang="0">
                    <a:pos x="19" y="88"/>
                  </a:cxn>
                  <a:cxn ang="0">
                    <a:pos x="15" y="95"/>
                  </a:cxn>
                  <a:cxn ang="0">
                    <a:pos x="16" y="106"/>
                  </a:cxn>
                  <a:cxn ang="0">
                    <a:pos x="14" y="117"/>
                  </a:cxn>
                  <a:cxn ang="0">
                    <a:pos x="16" y="127"/>
                  </a:cxn>
                  <a:cxn ang="0">
                    <a:pos x="19" y="134"/>
                  </a:cxn>
                  <a:cxn ang="0">
                    <a:pos x="16" y="135"/>
                  </a:cxn>
                  <a:cxn ang="0">
                    <a:pos x="16" y="142"/>
                  </a:cxn>
                  <a:cxn ang="0">
                    <a:pos x="16" y="165"/>
                  </a:cxn>
                  <a:cxn ang="0">
                    <a:pos x="17" y="153"/>
                  </a:cxn>
                  <a:cxn ang="0">
                    <a:pos x="14" y="151"/>
                  </a:cxn>
                  <a:cxn ang="0">
                    <a:pos x="24" y="148"/>
                  </a:cxn>
                  <a:cxn ang="0">
                    <a:pos x="25" y="146"/>
                  </a:cxn>
                  <a:cxn ang="0">
                    <a:pos x="24" y="137"/>
                  </a:cxn>
                  <a:cxn ang="0">
                    <a:pos x="26" y="131"/>
                  </a:cxn>
                  <a:cxn ang="0">
                    <a:pos x="26" y="120"/>
                  </a:cxn>
                  <a:cxn ang="0">
                    <a:pos x="23" y="111"/>
                  </a:cxn>
                  <a:cxn ang="0">
                    <a:pos x="24" y="110"/>
                  </a:cxn>
                  <a:cxn ang="0">
                    <a:pos x="24" y="108"/>
                  </a:cxn>
                  <a:cxn ang="0">
                    <a:pos x="23" y="101"/>
                  </a:cxn>
                  <a:cxn ang="0">
                    <a:pos x="21" y="94"/>
                  </a:cxn>
                  <a:cxn ang="0">
                    <a:pos x="25" y="91"/>
                  </a:cxn>
                  <a:cxn ang="0">
                    <a:pos x="25" y="82"/>
                  </a:cxn>
                  <a:cxn ang="0">
                    <a:pos x="21" y="79"/>
                  </a:cxn>
                  <a:cxn ang="0">
                    <a:pos x="18" y="67"/>
                  </a:cxn>
                  <a:cxn ang="0">
                    <a:pos x="16" y="52"/>
                  </a:cxn>
                  <a:cxn ang="0">
                    <a:pos x="17" y="48"/>
                  </a:cxn>
                  <a:cxn ang="0">
                    <a:pos x="16" y="30"/>
                  </a:cxn>
                  <a:cxn ang="0">
                    <a:pos x="11" y="37"/>
                  </a:cxn>
                  <a:cxn ang="0">
                    <a:pos x="19" y="30"/>
                  </a:cxn>
                </a:cxnLst>
                <a:rect l="0" t="0" r="0" b="0"/>
                <a:pathLst>
                  <a:path w="33" h="193">
                    <a:moveTo>
                      <a:pt x="23" y="16"/>
                    </a:moveTo>
                    <a:cubicBezTo>
                      <a:pt x="22" y="13"/>
                      <a:pt x="20" y="9"/>
                      <a:pt x="17" y="7"/>
                    </a:cubicBezTo>
                    <a:cubicBezTo>
                      <a:pt x="19" y="7"/>
                      <a:pt x="19" y="7"/>
                      <a:pt x="19" y="7"/>
                    </a:cubicBezTo>
                    <a:cubicBezTo>
                      <a:pt x="18" y="5"/>
                      <a:pt x="14" y="0"/>
                      <a:pt x="10" y="3"/>
                    </a:cubicBezTo>
                    <a:cubicBezTo>
                      <a:pt x="12" y="4"/>
                      <a:pt x="12" y="4"/>
                      <a:pt x="12" y="4"/>
                    </a:cubicBezTo>
                    <a:cubicBezTo>
                      <a:pt x="15" y="8"/>
                      <a:pt x="8" y="7"/>
                      <a:pt x="7" y="10"/>
                    </a:cubicBezTo>
                    <a:cubicBezTo>
                      <a:pt x="8" y="14"/>
                      <a:pt x="17" y="16"/>
                      <a:pt x="14" y="19"/>
                    </a:cubicBezTo>
                    <a:cubicBezTo>
                      <a:pt x="15" y="21"/>
                      <a:pt x="12" y="21"/>
                      <a:pt x="11" y="20"/>
                    </a:cubicBezTo>
                    <a:cubicBezTo>
                      <a:pt x="10" y="24"/>
                      <a:pt x="17" y="25"/>
                      <a:pt x="18" y="27"/>
                    </a:cubicBezTo>
                    <a:cubicBezTo>
                      <a:pt x="0" y="28"/>
                      <a:pt x="23" y="37"/>
                      <a:pt x="11" y="42"/>
                    </a:cubicBezTo>
                    <a:cubicBezTo>
                      <a:pt x="13" y="45"/>
                      <a:pt x="11" y="49"/>
                      <a:pt x="15" y="53"/>
                    </a:cubicBezTo>
                    <a:cubicBezTo>
                      <a:pt x="10" y="51"/>
                      <a:pt x="14" y="57"/>
                      <a:pt x="9" y="56"/>
                    </a:cubicBezTo>
                    <a:cubicBezTo>
                      <a:pt x="20" y="57"/>
                      <a:pt x="5" y="68"/>
                      <a:pt x="18" y="68"/>
                    </a:cubicBezTo>
                    <a:cubicBezTo>
                      <a:pt x="14" y="74"/>
                      <a:pt x="19" y="68"/>
                      <a:pt x="16" y="75"/>
                    </a:cubicBezTo>
                    <a:cubicBezTo>
                      <a:pt x="14" y="75"/>
                      <a:pt x="14" y="74"/>
                      <a:pt x="14" y="73"/>
                    </a:cubicBezTo>
                    <a:cubicBezTo>
                      <a:pt x="11" y="76"/>
                      <a:pt x="20" y="77"/>
                      <a:pt x="14" y="79"/>
                    </a:cubicBezTo>
                    <a:cubicBezTo>
                      <a:pt x="13" y="84"/>
                      <a:pt x="17" y="80"/>
                      <a:pt x="21" y="83"/>
                    </a:cubicBezTo>
                    <a:cubicBezTo>
                      <a:pt x="19" y="88"/>
                      <a:pt x="17" y="86"/>
                      <a:pt x="12" y="89"/>
                    </a:cubicBezTo>
                    <a:cubicBezTo>
                      <a:pt x="18" y="90"/>
                      <a:pt x="15" y="93"/>
                      <a:pt x="19" y="95"/>
                    </a:cubicBezTo>
                    <a:cubicBezTo>
                      <a:pt x="19" y="95"/>
                      <a:pt x="20" y="91"/>
                      <a:pt x="22" y="94"/>
                    </a:cubicBezTo>
                    <a:cubicBezTo>
                      <a:pt x="21" y="100"/>
                      <a:pt x="26" y="98"/>
                      <a:pt x="28" y="104"/>
                    </a:cubicBezTo>
                    <a:cubicBezTo>
                      <a:pt x="21" y="107"/>
                      <a:pt x="28" y="98"/>
                      <a:pt x="23" y="103"/>
                    </a:cubicBezTo>
                    <a:cubicBezTo>
                      <a:pt x="19" y="100"/>
                      <a:pt x="20" y="97"/>
                      <a:pt x="15" y="95"/>
                    </a:cubicBezTo>
                    <a:cubicBezTo>
                      <a:pt x="14" y="100"/>
                      <a:pt x="16" y="106"/>
                      <a:pt x="18" y="111"/>
                    </a:cubicBezTo>
                    <a:cubicBezTo>
                      <a:pt x="18" y="114"/>
                      <a:pt x="15" y="109"/>
                      <a:pt x="15" y="112"/>
                    </a:cubicBezTo>
                    <a:cubicBezTo>
                      <a:pt x="12" y="117"/>
                      <a:pt x="22" y="120"/>
                      <a:pt x="19" y="124"/>
                    </a:cubicBezTo>
                    <a:cubicBezTo>
                      <a:pt x="15" y="123"/>
                      <a:pt x="15" y="123"/>
                      <a:pt x="15" y="123"/>
                    </a:cubicBezTo>
                    <a:cubicBezTo>
                      <a:pt x="20" y="125"/>
                      <a:pt x="14" y="132"/>
                      <a:pt x="17" y="137"/>
                    </a:cubicBezTo>
                    <a:cubicBezTo>
                      <a:pt x="19" y="136"/>
                      <a:pt x="20" y="136"/>
                      <a:pt x="21" y="136"/>
                    </a:cubicBezTo>
                    <a:cubicBezTo>
                      <a:pt x="12" y="136"/>
                      <a:pt x="26" y="143"/>
                      <a:pt x="19" y="148"/>
                    </a:cubicBezTo>
                    <a:cubicBezTo>
                      <a:pt x="25" y="147"/>
                      <a:pt x="28" y="152"/>
                      <a:pt x="29" y="155"/>
                    </a:cubicBezTo>
                    <a:cubicBezTo>
                      <a:pt x="27" y="156"/>
                      <a:pt x="25" y="156"/>
                      <a:pt x="23" y="156"/>
                    </a:cubicBezTo>
                    <a:cubicBezTo>
                      <a:pt x="27" y="151"/>
                      <a:pt x="17" y="151"/>
                      <a:pt x="15" y="147"/>
                    </a:cubicBezTo>
                    <a:cubicBezTo>
                      <a:pt x="18" y="150"/>
                      <a:pt x="15" y="156"/>
                      <a:pt x="19" y="158"/>
                    </a:cubicBezTo>
                    <a:cubicBezTo>
                      <a:pt x="14" y="157"/>
                      <a:pt x="14" y="157"/>
                      <a:pt x="14" y="157"/>
                    </a:cubicBezTo>
                    <a:cubicBezTo>
                      <a:pt x="14" y="162"/>
                      <a:pt x="24" y="161"/>
                      <a:pt x="20" y="166"/>
                    </a:cubicBezTo>
                    <a:cubicBezTo>
                      <a:pt x="17" y="165"/>
                      <a:pt x="17" y="165"/>
                      <a:pt x="17" y="165"/>
                    </a:cubicBezTo>
                    <a:cubicBezTo>
                      <a:pt x="17" y="174"/>
                      <a:pt x="12" y="185"/>
                      <a:pt x="19" y="192"/>
                    </a:cubicBezTo>
                    <a:cubicBezTo>
                      <a:pt x="22" y="193"/>
                      <a:pt x="28" y="189"/>
                      <a:pt x="30" y="189"/>
                    </a:cubicBezTo>
                    <a:cubicBezTo>
                      <a:pt x="28" y="185"/>
                      <a:pt x="23" y="182"/>
                      <a:pt x="21" y="179"/>
                    </a:cubicBezTo>
                    <a:cubicBezTo>
                      <a:pt x="26" y="179"/>
                      <a:pt x="26" y="179"/>
                      <a:pt x="26" y="179"/>
                    </a:cubicBezTo>
                    <a:cubicBezTo>
                      <a:pt x="22" y="178"/>
                      <a:pt x="20" y="174"/>
                      <a:pt x="17" y="176"/>
                    </a:cubicBezTo>
                    <a:cubicBezTo>
                      <a:pt x="15" y="174"/>
                      <a:pt x="22" y="174"/>
                      <a:pt x="19" y="171"/>
                    </a:cubicBezTo>
                    <a:cubicBezTo>
                      <a:pt x="24" y="171"/>
                      <a:pt x="25" y="173"/>
                      <a:pt x="29" y="173"/>
                    </a:cubicBezTo>
                    <a:cubicBezTo>
                      <a:pt x="27" y="171"/>
                      <a:pt x="27" y="171"/>
                      <a:pt x="27" y="171"/>
                    </a:cubicBezTo>
                    <a:cubicBezTo>
                      <a:pt x="29" y="171"/>
                      <a:pt x="28" y="169"/>
                      <a:pt x="30" y="170"/>
                    </a:cubicBezTo>
                    <a:cubicBezTo>
                      <a:pt x="24" y="165"/>
                      <a:pt x="33" y="163"/>
                      <a:pt x="30" y="158"/>
                    </a:cubicBezTo>
                    <a:cubicBezTo>
                      <a:pt x="29" y="160"/>
                      <a:pt x="29" y="160"/>
                      <a:pt x="29" y="160"/>
                    </a:cubicBezTo>
                    <a:cubicBezTo>
                      <a:pt x="26" y="160"/>
                      <a:pt x="26" y="159"/>
                      <a:pt x="25" y="158"/>
                    </a:cubicBezTo>
                    <a:cubicBezTo>
                      <a:pt x="30" y="156"/>
                      <a:pt x="29" y="155"/>
                      <a:pt x="31" y="153"/>
                    </a:cubicBezTo>
                    <a:cubicBezTo>
                      <a:pt x="28" y="150"/>
                      <a:pt x="23" y="149"/>
                      <a:pt x="23" y="146"/>
                    </a:cubicBezTo>
                    <a:cubicBezTo>
                      <a:pt x="29" y="147"/>
                      <a:pt x="26" y="141"/>
                      <a:pt x="31" y="140"/>
                    </a:cubicBezTo>
                    <a:cubicBezTo>
                      <a:pt x="25" y="140"/>
                      <a:pt x="29" y="134"/>
                      <a:pt x="26" y="134"/>
                    </a:cubicBezTo>
                    <a:cubicBezTo>
                      <a:pt x="24" y="132"/>
                      <a:pt x="25" y="130"/>
                      <a:pt x="28" y="130"/>
                    </a:cubicBezTo>
                    <a:cubicBezTo>
                      <a:pt x="29" y="131"/>
                      <a:pt x="29" y="131"/>
                      <a:pt x="29" y="131"/>
                    </a:cubicBezTo>
                    <a:cubicBezTo>
                      <a:pt x="29" y="129"/>
                      <a:pt x="29" y="129"/>
                      <a:pt x="29" y="129"/>
                    </a:cubicBezTo>
                    <a:cubicBezTo>
                      <a:pt x="30" y="130"/>
                      <a:pt x="30" y="130"/>
                      <a:pt x="30" y="130"/>
                    </a:cubicBezTo>
                    <a:cubicBezTo>
                      <a:pt x="30" y="128"/>
                      <a:pt x="26" y="128"/>
                      <a:pt x="29" y="126"/>
                    </a:cubicBezTo>
                    <a:cubicBezTo>
                      <a:pt x="31" y="126"/>
                      <a:pt x="31" y="127"/>
                      <a:pt x="31" y="128"/>
                    </a:cubicBezTo>
                    <a:cubicBezTo>
                      <a:pt x="32" y="124"/>
                      <a:pt x="23" y="121"/>
                      <a:pt x="28" y="118"/>
                    </a:cubicBezTo>
                    <a:cubicBezTo>
                      <a:pt x="25" y="117"/>
                      <a:pt x="25" y="113"/>
                      <a:pt x="19" y="114"/>
                    </a:cubicBezTo>
                    <a:cubicBezTo>
                      <a:pt x="21" y="113"/>
                      <a:pt x="26" y="113"/>
                      <a:pt x="25" y="110"/>
                    </a:cubicBezTo>
                    <a:cubicBezTo>
                      <a:pt x="20" y="108"/>
                      <a:pt x="27" y="106"/>
                      <a:pt x="23" y="103"/>
                    </a:cubicBezTo>
                    <a:cubicBezTo>
                      <a:pt x="29" y="107"/>
                      <a:pt x="25" y="103"/>
                      <a:pt x="30" y="106"/>
                    </a:cubicBezTo>
                    <a:cubicBezTo>
                      <a:pt x="32" y="104"/>
                      <a:pt x="25" y="101"/>
                      <a:pt x="26" y="97"/>
                    </a:cubicBezTo>
                    <a:cubicBezTo>
                      <a:pt x="30" y="96"/>
                      <a:pt x="30" y="96"/>
                      <a:pt x="30" y="96"/>
                    </a:cubicBezTo>
                    <a:cubicBezTo>
                      <a:pt x="28" y="95"/>
                      <a:pt x="24" y="93"/>
                      <a:pt x="28" y="91"/>
                    </a:cubicBezTo>
                    <a:cubicBezTo>
                      <a:pt x="25" y="92"/>
                      <a:pt x="25" y="92"/>
                      <a:pt x="25" y="92"/>
                    </a:cubicBezTo>
                    <a:cubicBezTo>
                      <a:pt x="27" y="89"/>
                      <a:pt x="25" y="85"/>
                      <a:pt x="29" y="82"/>
                    </a:cubicBezTo>
                    <a:cubicBezTo>
                      <a:pt x="22" y="79"/>
                      <a:pt x="22" y="79"/>
                      <a:pt x="22" y="79"/>
                    </a:cubicBezTo>
                    <a:cubicBezTo>
                      <a:pt x="30" y="74"/>
                      <a:pt x="23" y="68"/>
                      <a:pt x="17" y="65"/>
                    </a:cubicBezTo>
                    <a:cubicBezTo>
                      <a:pt x="17" y="63"/>
                      <a:pt x="19" y="61"/>
                      <a:pt x="20" y="61"/>
                    </a:cubicBezTo>
                    <a:cubicBezTo>
                      <a:pt x="22" y="63"/>
                      <a:pt x="22" y="63"/>
                      <a:pt x="22" y="63"/>
                    </a:cubicBezTo>
                    <a:cubicBezTo>
                      <a:pt x="23" y="60"/>
                      <a:pt x="26" y="57"/>
                      <a:pt x="21" y="56"/>
                    </a:cubicBezTo>
                    <a:cubicBezTo>
                      <a:pt x="19" y="53"/>
                      <a:pt x="25" y="54"/>
                      <a:pt x="26" y="52"/>
                    </a:cubicBezTo>
                    <a:cubicBezTo>
                      <a:pt x="18" y="47"/>
                      <a:pt x="31" y="37"/>
                      <a:pt x="19" y="36"/>
                    </a:cubicBezTo>
                    <a:cubicBezTo>
                      <a:pt x="19" y="38"/>
                      <a:pt x="17" y="42"/>
                      <a:pt x="17" y="46"/>
                    </a:cubicBezTo>
                    <a:cubicBezTo>
                      <a:pt x="16" y="45"/>
                      <a:pt x="14" y="46"/>
                      <a:pt x="13" y="44"/>
                    </a:cubicBezTo>
                    <a:cubicBezTo>
                      <a:pt x="13" y="40"/>
                      <a:pt x="17" y="38"/>
                      <a:pt x="15" y="34"/>
                    </a:cubicBezTo>
                    <a:cubicBezTo>
                      <a:pt x="23" y="35"/>
                      <a:pt x="23" y="35"/>
                      <a:pt x="23" y="35"/>
                    </a:cubicBezTo>
                    <a:cubicBezTo>
                      <a:pt x="30" y="28"/>
                      <a:pt x="12" y="22"/>
                      <a:pt x="23" y="1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4" name="Freeform 1062">
                <a:extLst>
                  <a:ext uri="{FF2B5EF4-FFF2-40B4-BE49-F238E27FC236}">
                    <a16:creationId xmlns:a16="http://schemas.microsoft.com/office/drawing/2014/main" xmlns="" id="{8E8D0937-75C9-4C69-A435-8A169E5E9D74}"/>
                  </a:ext>
                </a:extLst>
              </p:cNvPr>
              <p:cNvSpPr/>
              <p:nvPr/>
            </p:nvSpPr>
            <p:spPr>
              <a:xfrm>
                <a:off x="3994" y="2764"/>
                <a:ext cx="4" cy="2"/>
              </a:xfrm>
              <a:custGeom>
                <a:avLst/>
                <a:gdLst/>
                <a:ahLst/>
                <a:cxnLst>
                  <a:cxn ang="0">
                    <a:pos x="0" y="2"/>
                  </a:cxn>
                  <a:cxn ang="0">
                    <a:pos x="4" y="0"/>
                  </a:cxn>
                  <a:cxn ang="0">
                    <a:pos x="1" y="0"/>
                  </a:cxn>
                  <a:cxn ang="0">
                    <a:pos x="0" y="2"/>
                  </a:cxn>
                </a:cxnLst>
                <a:rect l="0" t="0" r="0" b="0"/>
                <a:pathLst>
                  <a:path w="4" h="3">
                    <a:moveTo>
                      <a:pt x="0" y="3"/>
                    </a:moveTo>
                    <a:cubicBezTo>
                      <a:pt x="4" y="0"/>
                      <a:pt x="4" y="0"/>
                      <a:pt x="4" y="0"/>
                    </a:cubicBezTo>
                    <a:cubicBezTo>
                      <a:pt x="1" y="0"/>
                      <a:pt x="1" y="0"/>
                      <a:pt x="1" y="0"/>
                    </a:cubicBezTo>
                    <a:cubicBezTo>
                      <a:pt x="2" y="1"/>
                      <a:pt x="2" y="2"/>
                      <a:pt x="0"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5" name="Freeform 1063">
                <a:extLst>
                  <a:ext uri="{FF2B5EF4-FFF2-40B4-BE49-F238E27FC236}">
                    <a16:creationId xmlns:a16="http://schemas.microsoft.com/office/drawing/2014/main" xmlns="" id="{C06BDA2C-E3F7-46D3-B464-2C1177C89250}"/>
                  </a:ext>
                </a:extLst>
              </p:cNvPr>
              <p:cNvSpPr/>
              <p:nvPr/>
            </p:nvSpPr>
            <p:spPr>
              <a:xfrm>
                <a:off x="3994" y="2763"/>
                <a:ext cx="1" cy="1"/>
              </a:xfrm>
              <a:custGeom>
                <a:avLst/>
                <a:gdLst/>
                <a:ahLst/>
                <a:cxnLst>
                  <a:cxn ang="0">
                    <a:pos x="1" y="1"/>
                  </a:cxn>
                  <a:cxn ang="0">
                    <a:pos x="0" y="0"/>
                  </a:cxn>
                  <a:cxn ang="0">
                    <a:pos x="0" y="1"/>
                  </a:cxn>
                  <a:cxn ang="0">
                    <a:pos x="1" y="1"/>
                  </a:cxn>
                </a:cxnLst>
                <a:rect l="0" t="0" r="0" b="0"/>
                <a:pathLst>
                  <a:path w="2" h="1">
                    <a:moveTo>
                      <a:pt x="2" y="1"/>
                    </a:moveTo>
                    <a:cubicBezTo>
                      <a:pt x="0" y="0"/>
                      <a:pt x="0" y="0"/>
                      <a:pt x="0" y="0"/>
                    </a:cubicBezTo>
                    <a:cubicBezTo>
                      <a:pt x="0" y="0"/>
                      <a:pt x="1" y="1"/>
                      <a:pt x="1" y="1"/>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6" name="Freeform 1064">
                <a:extLst>
                  <a:ext uri="{FF2B5EF4-FFF2-40B4-BE49-F238E27FC236}">
                    <a16:creationId xmlns:a16="http://schemas.microsoft.com/office/drawing/2014/main" xmlns="" id="{517DE81D-B799-4D25-B777-4FFDA23E48BF}"/>
                  </a:ext>
                </a:extLst>
              </p:cNvPr>
              <p:cNvSpPr/>
              <p:nvPr/>
            </p:nvSpPr>
            <p:spPr>
              <a:xfrm>
                <a:off x="3993" y="2710"/>
                <a:ext cx="1" cy="3"/>
              </a:xfrm>
              <a:custGeom>
                <a:avLst/>
                <a:gdLst/>
                <a:ahLst/>
                <a:cxnLst>
                  <a:cxn ang="0">
                    <a:pos x="0" y="3"/>
                  </a:cxn>
                  <a:cxn ang="0">
                    <a:pos x="0" y="0"/>
                  </a:cxn>
                  <a:cxn ang="0">
                    <a:pos x="0" y="3"/>
                  </a:cxn>
                </a:cxnLst>
                <a:rect l="0" t="0" r="0" b="0"/>
                <a:pathLst>
                  <a:path w="2" h="3">
                    <a:moveTo>
                      <a:pt x="1" y="3"/>
                    </a:moveTo>
                    <a:cubicBezTo>
                      <a:pt x="1" y="2"/>
                      <a:pt x="2" y="1"/>
                      <a:pt x="1" y="0"/>
                    </a:cubicBezTo>
                    <a:cubicBezTo>
                      <a:pt x="0" y="1"/>
                      <a:pt x="0" y="2"/>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7" name="Freeform 1065">
                <a:extLst>
                  <a:ext uri="{FF2B5EF4-FFF2-40B4-BE49-F238E27FC236}">
                    <a16:creationId xmlns:a16="http://schemas.microsoft.com/office/drawing/2014/main" xmlns="" id="{6F102DCC-A795-4242-BB67-D7C7810B9FFE}"/>
                  </a:ext>
                </a:extLst>
              </p:cNvPr>
              <p:cNvSpPr/>
              <p:nvPr/>
            </p:nvSpPr>
            <p:spPr>
              <a:xfrm>
                <a:off x="3990" y="2710"/>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8" name="Freeform 1066">
                <a:extLst>
                  <a:ext uri="{FF2B5EF4-FFF2-40B4-BE49-F238E27FC236}">
                    <a16:creationId xmlns:a16="http://schemas.microsoft.com/office/drawing/2014/main" xmlns="" id="{87E21E78-B042-4717-95F5-3DBA4BC3BF79}"/>
                  </a:ext>
                </a:extLst>
              </p:cNvPr>
              <p:cNvSpPr/>
              <p:nvPr/>
            </p:nvSpPr>
            <p:spPr>
              <a:xfrm>
                <a:off x="3973" y="2622"/>
                <a:ext cx="23" cy="87"/>
              </a:xfrm>
              <a:custGeom>
                <a:avLst/>
                <a:gdLst/>
                <a:ahLst/>
                <a:cxnLst>
                  <a:cxn ang="0">
                    <a:pos x="11" y="15"/>
                  </a:cxn>
                  <a:cxn ang="0">
                    <a:pos x="8" y="11"/>
                  </a:cxn>
                  <a:cxn ang="0">
                    <a:pos x="11" y="7"/>
                  </a:cxn>
                  <a:cxn ang="0">
                    <a:pos x="4" y="2"/>
                  </a:cxn>
                  <a:cxn ang="0">
                    <a:pos x="8" y="43"/>
                  </a:cxn>
                  <a:cxn ang="0">
                    <a:pos x="5" y="41"/>
                  </a:cxn>
                  <a:cxn ang="0">
                    <a:pos x="11" y="55"/>
                  </a:cxn>
                  <a:cxn ang="0">
                    <a:pos x="5" y="55"/>
                  </a:cxn>
                  <a:cxn ang="0">
                    <a:pos x="7" y="65"/>
                  </a:cxn>
                  <a:cxn ang="0">
                    <a:pos x="10" y="64"/>
                  </a:cxn>
                  <a:cxn ang="0">
                    <a:pos x="9" y="67"/>
                  </a:cxn>
                  <a:cxn ang="0">
                    <a:pos x="10" y="66"/>
                  </a:cxn>
                  <a:cxn ang="0">
                    <a:pos x="10" y="72"/>
                  </a:cxn>
                  <a:cxn ang="0">
                    <a:pos x="9" y="70"/>
                  </a:cxn>
                  <a:cxn ang="0">
                    <a:pos x="11" y="75"/>
                  </a:cxn>
                  <a:cxn ang="0">
                    <a:pos x="7" y="74"/>
                  </a:cxn>
                  <a:cxn ang="0">
                    <a:pos x="12" y="87"/>
                  </a:cxn>
                  <a:cxn ang="0">
                    <a:pos x="16" y="87"/>
                  </a:cxn>
                  <a:cxn ang="0">
                    <a:pos x="13" y="77"/>
                  </a:cxn>
                  <a:cxn ang="0">
                    <a:pos x="13" y="78"/>
                  </a:cxn>
                  <a:cxn ang="0">
                    <a:pos x="11" y="72"/>
                  </a:cxn>
                  <a:cxn ang="0">
                    <a:pos x="17" y="75"/>
                  </a:cxn>
                  <a:cxn ang="0">
                    <a:pos x="19" y="66"/>
                  </a:cxn>
                  <a:cxn ang="0">
                    <a:pos x="19" y="66"/>
                  </a:cxn>
                  <a:cxn ang="0">
                    <a:pos x="18" y="63"/>
                  </a:cxn>
                  <a:cxn ang="0">
                    <a:pos x="16" y="65"/>
                  </a:cxn>
                  <a:cxn ang="0">
                    <a:pos x="10" y="63"/>
                  </a:cxn>
                  <a:cxn ang="0">
                    <a:pos x="10" y="60"/>
                  </a:cxn>
                  <a:cxn ang="0">
                    <a:pos x="15" y="62"/>
                  </a:cxn>
                  <a:cxn ang="0">
                    <a:pos x="12" y="60"/>
                  </a:cxn>
                  <a:cxn ang="0">
                    <a:pos x="18" y="56"/>
                  </a:cxn>
                  <a:cxn ang="0">
                    <a:pos x="12" y="56"/>
                  </a:cxn>
                  <a:cxn ang="0">
                    <a:pos x="12" y="39"/>
                  </a:cxn>
                  <a:cxn ang="0">
                    <a:pos x="15" y="42"/>
                  </a:cxn>
                  <a:cxn ang="0">
                    <a:pos x="11" y="38"/>
                  </a:cxn>
                  <a:cxn ang="0">
                    <a:pos x="13" y="28"/>
                  </a:cxn>
                  <a:cxn ang="0">
                    <a:pos x="11" y="29"/>
                  </a:cxn>
                  <a:cxn ang="0">
                    <a:pos x="11" y="18"/>
                  </a:cxn>
                  <a:cxn ang="0">
                    <a:pos x="11" y="18"/>
                  </a:cxn>
                  <a:cxn ang="0">
                    <a:pos x="6" y="13"/>
                  </a:cxn>
                  <a:cxn ang="0">
                    <a:pos x="11" y="15"/>
                  </a:cxn>
                </a:cxnLst>
                <a:rect l="0" t="0" r="0" b="0"/>
                <a:pathLst>
                  <a:path w="27" h="101">
                    <a:moveTo>
                      <a:pt x="14" y="18"/>
                    </a:moveTo>
                    <a:cubicBezTo>
                      <a:pt x="10" y="13"/>
                      <a:pt x="10" y="13"/>
                      <a:pt x="10" y="13"/>
                    </a:cubicBezTo>
                    <a:cubicBezTo>
                      <a:pt x="12" y="13"/>
                      <a:pt x="9" y="7"/>
                      <a:pt x="13" y="9"/>
                    </a:cubicBezTo>
                    <a:cubicBezTo>
                      <a:pt x="8" y="6"/>
                      <a:pt x="13" y="0"/>
                      <a:pt x="5" y="3"/>
                    </a:cubicBezTo>
                    <a:cubicBezTo>
                      <a:pt x="8" y="16"/>
                      <a:pt x="3" y="35"/>
                      <a:pt x="10" y="50"/>
                    </a:cubicBezTo>
                    <a:cubicBezTo>
                      <a:pt x="7" y="48"/>
                      <a:pt x="7" y="48"/>
                      <a:pt x="7" y="48"/>
                    </a:cubicBezTo>
                    <a:cubicBezTo>
                      <a:pt x="14" y="56"/>
                      <a:pt x="0" y="59"/>
                      <a:pt x="13" y="65"/>
                    </a:cubicBezTo>
                    <a:cubicBezTo>
                      <a:pt x="7" y="65"/>
                      <a:pt x="7" y="65"/>
                      <a:pt x="7" y="65"/>
                    </a:cubicBezTo>
                    <a:cubicBezTo>
                      <a:pt x="5" y="68"/>
                      <a:pt x="16" y="72"/>
                      <a:pt x="9" y="76"/>
                    </a:cubicBezTo>
                    <a:cubicBezTo>
                      <a:pt x="12" y="75"/>
                      <a:pt x="12" y="75"/>
                      <a:pt x="12" y="75"/>
                    </a:cubicBezTo>
                    <a:cubicBezTo>
                      <a:pt x="12" y="76"/>
                      <a:pt x="11" y="77"/>
                      <a:pt x="11" y="78"/>
                    </a:cubicBezTo>
                    <a:cubicBezTo>
                      <a:pt x="12" y="77"/>
                      <a:pt x="12" y="77"/>
                      <a:pt x="12" y="77"/>
                    </a:cubicBezTo>
                    <a:cubicBezTo>
                      <a:pt x="14" y="80"/>
                      <a:pt x="14" y="82"/>
                      <a:pt x="12" y="84"/>
                    </a:cubicBezTo>
                    <a:cubicBezTo>
                      <a:pt x="10" y="84"/>
                      <a:pt x="11" y="83"/>
                      <a:pt x="11" y="82"/>
                    </a:cubicBezTo>
                    <a:cubicBezTo>
                      <a:pt x="9" y="83"/>
                      <a:pt x="13" y="85"/>
                      <a:pt x="13" y="88"/>
                    </a:cubicBezTo>
                    <a:cubicBezTo>
                      <a:pt x="11" y="89"/>
                      <a:pt x="10" y="88"/>
                      <a:pt x="9" y="87"/>
                    </a:cubicBezTo>
                    <a:cubicBezTo>
                      <a:pt x="12" y="94"/>
                      <a:pt x="5" y="96"/>
                      <a:pt x="15" y="101"/>
                    </a:cubicBezTo>
                    <a:cubicBezTo>
                      <a:pt x="17" y="101"/>
                      <a:pt x="18" y="99"/>
                      <a:pt x="19" y="101"/>
                    </a:cubicBezTo>
                    <a:cubicBezTo>
                      <a:pt x="22" y="97"/>
                      <a:pt x="18" y="94"/>
                      <a:pt x="16" y="90"/>
                    </a:cubicBezTo>
                    <a:cubicBezTo>
                      <a:pt x="16" y="91"/>
                      <a:pt x="16" y="91"/>
                      <a:pt x="16" y="91"/>
                    </a:cubicBezTo>
                    <a:cubicBezTo>
                      <a:pt x="6" y="88"/>
                      <a:pt x="18" y="89"/>
                      <a:pt x="14" y="84"/>
                    </a:cubicBezTo>
                    <a:cubicBezTo>
                      <a:pt x="18" y="85"/>
                      <a:pt x="18" y="87"/>
                      <a:pt x="20" y="88"/>
                    </a:cubicBezTo>
                    <a:cubicBezTo>
                      <a:pt x="27" y="83"/>
                      <a:pt x="14" y="80"/>
                      <a:pt x="23" y="77"/>
                    </a:cubicBezTo>
                    <a:cubicBezTo>
                      <a:pt x="23" y="77"/>
                      <a:pt x="23" y="77"/>
                      <a:pt x="23" y="77"/>
                    </a:cubicBezTo>
                    <a:cubicBezTo>
                      <a:pt x="24" y="76"/>
                      <a:pt x="23" y="75"/>
                      <a:pt x="22" y="74"/>
                    </a:cubicBezTo>
                    <a:cubicBezTo>
                      <a:pt x="21" y="74"/>
                      <a:pt x="20" y="75"/>
                      <a:pt x="19" y="76"/>
                    </a:cubicBezTo>
                    <a:cubicBezTo>
                      <a:pt x="18" y="75"/>
                      <a:pt x="14" y="74"/>
                      <a:pt x="12" y="74"/>
                    </a:cubicBezTo>
                    <a:cubicBezTo>
                      <a:pt x="16" y="72"/>
                      <a:pt x="10" y="72"/>
                      <a:pt x="12" y="70"/>
                    </a:cubicBezTo>
                    <a:cubicBezTo>
                      <a:pt x="16" y="69"/>
                      <a:pt x="16" y="72"/>
                      <a:pt x="18" y="72"/>
                    </a:cubicBezTo>
                    <a:cubicBezTo>
                      <a:pt x="15" y="70"/>
                      <a:pt x="15" y="70"/>
                      <a:pt x="15" y="70"/>
                    </a:cubicBezTo>
                    <a:cubicBezTo>
                      <a:pt x="15" y="67"/>
                      <a:pt x="19" y="67"/>
                      <a:pt x="22" y="66"/>
                    </a:cubicBezTo>
                    <a:cubicBezTo>
                      <a:pt x="19" y="64"/>
                      <a:pt x="19" y="67"/>
                      <a:pt x="15" y="66"/>
                    </a:cubicBezTo>
                    <a:cubicBezTo>
                      <a:pt x="20" y="63"/>
                      <a:pt x="19" y="51"/>
                      <a:pt x="15" y="46"/>
                    </a:cubicBezTo>
                    <a:cubicBezTo>
                      <a:pt x="16" y="48"/>
                      <a:pt x="19" y="47"/>
                      <a:pt x="18" y="49"/>
                    </a:cubicBezTo>
                    <a:cubicBezTo>
                      <a:pt x="19" y="48"/>
                      <a:pt x="17" y="45"/>
                      <a:pt x="14" y="45"/>
                    </a:cubicBezTo>
                    <a:cubicBezTo>
                      <a:pt x="12" y="42"/>
                      <a:pt x="14" y="37"/>
                      <a:pt x="16" y="33"/>
                    </a:cubicBezTo>
                    <a:cubicBezTo>
                      <a:pt x="13" y="34"/>
                      <a:pt x="13" y="34"/>
                      <a:pt x="13" y="34"/>
                    </a:cubicBezTo>
                    <a:cubicBezTo>
                      <a:pt x="8" y="31"/>
                      <a:pt x="17" y="27"/>
                      <a:pt x="14" y="22"/>
                    </a:cubicBezTo>
                    <a:cubicBezTo>
                      <a:pt x="14" y="22"/>
                      <a:pt x="14" y="22"/>
                      <a:pt x="14" y="22"/>
                    </a:cubicBezTo>
                    <a:cubicBezTo>
                      <a:pt x="13" y="20"/>
                      <a:pt x="6" y="19"/>
                      <a:pt x="8" y="16"/>
                    </a:cubicBezTo>
                    <a:cubicBezTo>
                      <a:pt x="11" y="16"/>
                      <a:pt x="11" y="18"/>
                      <a:pt x="14" y="1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89" name="Freeform 1067">
                <a:extLst>
                  <a:ext uri="{FF2B5EF4-FFF2-40B4-BE49-F238E27FC236}">
                    <a16:creationId xmlns:a16="http://schemas.microsoft.com/office/drawing/2014/main" xmlns="" id="{5FC6CF37-9E0D-4010-A15A-614D3D48A580}"/>
                  </a:ext>
                </a:extLst>
              </p:cNvPr>
              <p:cNvSpPr/>
              <p:nvPr/>
            </p:nvSpPr>
            <p:spPr>
              <a:xfrm>
                <a:off x="3976" y="2620"/>
                <a:ext cx="7" cy="3"/>
              </a:xfrm>
              <a:custGeom>
                <a:avLst/>
                <a:gdLst/>
                <a:ahLst/>
                <a:cxnLst>
                  <a:cxn ang="0">
                    <a:pos x="2" y="2"/>
                  </a:cxn>
                  <a:cxn ang="0">
                    <a:pos x="6" y="3"/>
                  </a:cxn>
                  <a:cxn ang="0">
                    <a:pos x="0" y="0"/>
                  </a:cxn>
                  <a:cxn ang="0">
                    <a:pos x="1" y="3"/>
                  </a:cxn>
                  <a:cxn ang="0">
                    <a:pos x="2" y="2"/>
                  </a:cxn>
                </a:cxnLst>
                <a:rect l="0" t="0" r="0" b="0"/>
                <a:pathLst>
                  <a:path w="8" h="4">
                    <a:moveTo>
                      <a:pt x="3" y="3"/>
                    </a:moveTo>
                    <a:cubicBezTo>
                      <a:pt x="7" y="4"/>
                      <a:pt x="7" y="4"/>
                      <a:pt x="7" y="4"/>
                    </a:cubicBezTo>
                    <a:cubicBezTo>
                      <a:pt x="8" y="2"/>
                      <a:pt x="3" y="0"/>
                      <a:pt x="0" y="1"/>
                    </a:cubicBezTo>
                    <a:cubicBezTo>
                      <a:pt x="1" y="2"/>
                      <a:pt x="0" y="3"/>
                      <a:pt x="2" y="4"/>
                    </a:cubicBezTo>
                    <a:cubicBezTo>
                      <a:pt x="2" y="3"/>
                      <a:pt x="4" y="3"/>
                      <a:pt x="3"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0" name="Freeform 1068">
                <a:extLst>
                  <a:ext uri="{FF2B5EF4-FFF2-40B4-BE49-F238E27FC236}">
                    <a16:creationId xmlns:a16="http://schemas.microsoft.com/office/drawing/2014/main" xmlns="" id="{99F1F650-D4BB-4809-AC32-F4A4FBB35E87}"/>
                  </a:ext>
                </a:extLst>
              </p:cNvPr>
              <p:cNvSpPr/>
              <p:nvPr/>
            </p:nvSpPr>
            <p:spPr>
              <a:xfrm>
                <a:off x="3969" y="2577"/>
                <a:ext cx="18" cy="44"/>
              </a:xfrm>
              <a:custGeom>
                <a:avLst/>
                <a:gdLst/>
                <a:ahLst/>
                <a:cxnLst>
                  <a:cxn ang="0">
                    <a:pos x="9" y="15"/>
                  </a:cxn>
                  <a:cxn ang="0">
                    <a:pos x="6" y="14"/>
                  </a:cxn>
                  <a:cxn ang="0">
                    <a:pos x="5" y="31"/>
                  </a:cxn>
                  <a:cxn ang="0">
                    <a:pos x="10" y="37"/>
                  </a:cxn>
                  <a:cxn ang="0">
                    <a:pos x="7" y="37"/>
                  </a:cxn>
                  <a:cxn ang="0">
                    <a:pos x="11" y="42"/>
                  </a:cxn>
                  <a:cxn ang="0">
                    <a:pos x="9" y="39"/>
                  </a:cxn>
                  <a:cxn ang="0">
                    <a:pos x="11" y="39"/>
                  </a:cxn>
                  <a:cxn ang="0">
                    <a:pos x="11" y="37"/>
                  </a:cxn>
                  <a:cxn ang="0">
                    <a:pos x="14" y="37"/>
                  </a:cxn>
                  <a:cxn ang="0">
                    <a:pos x="8" y="30"/>
                  </a:cxn>
                  <a:cxn ang="0">
                    <a:pos x="13" y="30"/>
                  </a:cxn>
                  <a:cxn ang="0">
                    <a:pos x="15" y="22"/>
                  </a:cxn>
                  <a:cxn ang="0">
                    <a:pos x="13" y="23"/>
                  </a:cxn>
                  <a:cxn ang="0">
                    <a:pos x="9" y="24"/>
                  </a:cxn>
                  <a:cxn ang="0">
                    <a:pos x="15" y="21"/>
                  </a:cxn>
                  <a:cxn ang="0">
                    <a:pos x="12" y="6"/>
                  </a:cxn>
                  <a:cxn ang="0">
                    <a:pos x="6" y="4"/>
                  </a:cxn>
                  <a:cxn ang="0">
                    <a:pos x="10" y="5"/>
                  </a:cxn>
                  <a:cxn ang="0">
                    <a:pos x="11" y="1"/>
                  </a:cxn>
                  <a:cxn ang="0">
                    <a:pos x="3" y="0"/>
                  </a:cxn>
                  <a:cxn ang="0">
                    <a:pos x="9" y="15"/>
                  </a:cxn>
                </a:cxnLst>
                <a:rect l="0" t="0" r="0" b="0"/>
                <a:pathLst>
                  <a:path w="20" h="51">
                    <a:moveTo>
                      <a:pt x="10" y="18"/>
                    </a:moveTo>
                    <a:cubicBezTo>
                      <a:pt x="9" y="17"/>
                      <a:pt x="8" y="17"/>
                      <a:pt x="7" y="17"/>
                    </a:cubicBezTo>
                    <a:cubicBezTo>
                      <a:pt x="7" y="24"/>
                      <a:pt x="9" y="34"/>
                      <a:pt x="6" y="36"/>
                    </a:cubicBezTo>
                    <a:cubicBezTo>
                      <a:pt x="5" y="39"/>
                      <a:pt x="11" y="39"/>
                      <a:pt x="12" y="43"/>
                    </a:cubicBezTo>
                    <a:cubicBezTo>
                      <a:pt x="8" y="44"/>
                      <a:pt x="8" y="44"/>
                      <a:pt x="8" y="44"/>
                    </a:cubicBezTo>
                    <a:cubicBezTo>
                      <a:pt x="11" y="46"/>
                      <a:pt x="6" y="51"/>
                      <a:pt x="13" y="49"/>
                    </a:cubicBezTo>
                    <a:cubicBezTo>
                      <a:pt x="14" y="49"/>
                      <a:pt x="10" y="47"/>
                      <a:pt x="11" y="46"/>
                    </a:cubicBezTo>
                    <a:cubicBezTo>
                      <a:pt x="13" y="46"/>
                      <a:pt x="13" y="46"/>
                      <a:pt x="13" y="46"/>
                    </a:cubicBezTo>
                    <a:cubicBezTo>
                      <a:pt x="13" y="43"/>
                      <a:pt x="13" y="43"/>
                      <a:pt x="13" y="43"/>
                    </a:cubicBezTo>
                    <a:cubicBezTo>
                      <a:pt x="16" y="44"/>
                      <a:pt x="16" y="44"/>
                      <a:pt x="16" y="44"/>
                    </a:cubicBezTo>
                    <a:cubicBezTo>
                      <a:pt x="20" y="39"/>
                      <a:pt x="7" y="41"/>
                      <a:pt x="9" y="35"/>
                    </a:cubicBezTo>
                    <a:cubicBezTo>
                      <a:pt x="15" y="35"/>
                      <a:pt x="15" y="35"/>
                      <a:pt x="15" y="35"/>
                    </a:cubicBezTo>
                    <a:cubicBezTo>
                      <a:pt x="16" y="32"/>
                      <a:pt x="14" y="30"/>
                      <a:pt x="17" y="26"/>
                    </a:cubicBezTo>
                    <a:cubicBezTo>
                      <a:pt x="17" y="26"/>
                      <a:pt x="14" y="26"/>
                      <a:pt x="15" y="27"/>
                    </a:cubicBezTo>
                    <a:cubicBezTo>
                      <a:pt x="15" y="28"/>
                      <a:pt x="13" y="28"/>
                      <a:pt x="11" y="28"/>
                    </a:cubicBezTo>
                    <a:cubicBezTo>
                      <a:pt x="6" y="22"/>
                      <a:pt x="14" y="29"/>
                      <a:pt x="17" y="25"/>
                    </a:cubicBezTo>
                    <a:cubicBezTo>
                      <a:pt x="13" y="20"/>
                      <a:pt x="9" y="11"/>
                      <a:pt x="14" y="8"/>
                    </a:cubicBezTo>
                    <a:cubicBezTo>
                      <a:pt x="11" y="11"/>
                      <a:pt x="7" y="7"/>
                      <a:pt x="7" y="5"/>
                    </a:cubicBezTo>
                    <a:cubicBezTo>
                      <a:pt x="9" y="3"/>
                      <a:pt x="11" y="5"/>
                      <a:pt x="12" y="6"/>
                    </a:cubicBezTo>
                    <a:cubicBezTo>
                      <a:pt x="13" y="5"/>
                      <a:pt x="14" y="4"/>
                      <a:pt x="13" y="2"/>
                    </a:cubicBezTo>
                    <a:cubicBezTo>
                      <a:pt x="10" y="4"/>
                      <a:pt x="6" y="3"/>
                      <a:pt x="4" y="0"/>
                    </a:cubicBezTo>
                    <a:cubicBezTo>
                      <a:pt x="0" y="6"/>
                      <a:pt x="11" y="11"/>
                      <a:pt x="10" y="1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1" name="Freeform 1069">
                <a:extLst>
                  <a:ext uri="{FF2B5EF4-FFF2-40B4-BE49-F238E27FC236}">
                    <a16:creationId xmlns:a16="http://schemas.microsoft.com/office/drawing/2014/main" xmlns="" id="{C6A7B359-F015-4A62-9605-AE74C7FA3DC5}"/>
                  </a:ext>
                </a:extLst>
              </p:cNvPr>
              <p:cNvSpPr/>
              <p:nvPr/>
            </p:nvSpPr>
            <p:spPr>
              <a:xfrm>
                <a:off x="3974" y="2589"/>
                <a:ext cx="1" cy="2"/>
              </a:xfrm>
              <a:custGeom>
                <a:avLst/>
                <a:gdLst/>
                <a:ahLst/>
                <a:cxnLst>
                  <a:cxn ang="0">
                    <a:pos x="0" y="2"/>
                  </a:cxn>
                  <a:cxn ang="0">
                    <a:pos x="1" y="2"/>
                  </a:cxn>
                  <a:cxn ang="0">
                    <a:pos x="1" y="0"/>
                  </a:cxn>
                  <a:cxn ang="0">
                    <a:pos x="0" y="2"/>
                  </a:cxn>
                </a:cxnLst>
                <a:rect l="0" t="0" r="0" b="0"/>
                <a:pathLst>
                  <a:path w="1" h="2">
                    <a:moveTo>
                      <a:pt x="0" y="2"/>
                    </a:moveTo>
                    <a:lnTo>
                      <a:pt x="1" y="2"/>
                    </a:lnTo>
                    <a:lnTo>
                      <a:pt x="1"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2" name="Freeform 1070">
                <a:extLst>
                  <a:ext uri="{FF2B5EF4-FFF2-40B4-BE49-F238E27FC236}">
                    <a16:creationId xmlns:a16="http://schemas.microsoft.com/office/drawing/2014/main" xmlns="" id="{3E1E5697-8A3C-46D1-80A8-9D8A54C92972}"/>
                  </a:ext>
                </a:extLst>
              </p:cNvPr>
              <p:cNvSpPr/>
              <p:nvPr/>
            </p:nvSpPr>
            <p:spPr>
              <a:xfrm>
                <a:off x="4064" y="3247"/>
                <a:ext cx="3" cy="1"/>
              </a:xfrm>
              <a:custGeom>
                <a:avLst/>
                <a:gdLst/>
                <a:ahLst/>
                <a:cxnLst>
                  <a:cxn ang="0">
                    <a:pos x="3" y="1"/>
                  </a:cxn>
                  <a:cxn ang="0">
                    <a:pos x="3" y="0"/>
                  </a:cxn>
                  <a:cxn ang="0">
                    <a:pos x="0" y="0"/>
                  </a:cxn>
                  <a:cxn ang="0">
                    <a:pos x="3" y="1"/>
                  </a:cxn>
                </a:cxnLst>
                <a:rect l="0" t="0" r="0" b="0"/>
                <a:pathLst>
                  <a:path w="3" h="1">
                    <a:moveTo>
                      <a:pt x="3" y="1"/>
                    </a:moveTo>
                    <a:lnTo>
                      <a:pt x="3" y="0"/>
                    </a:lnTo>
                    <a:lnTo>
                      <a:pt x="0" y="0"/>
                    </a:lnTo>
                    <a:lnTo>
                      <a:pt x="3"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3" name="Freeform 1071">
                <a:extLst>
                  <a:ext uri="{FF2B5EF4-FFF2-40B4-BE49-F238E27FC236}">
                    <a16:creationId xmlns:a16="http://schemas.microsoft.com/office/drawing/2014/main" xmlns="" id="{C4C76047-AF3C-4D5E-8DDC-598213A3C306}"/>
                  </a:ext>
                </a:extLst>
              </p:cNvPr>
              <p:cNvSpPr/>
              <p:nvPr/>
            </p:nvSpPr>
            <p:spPr>
              <a:xfrm>
                <a:off x="4061" y="3234"/>
                <a:ext cx="14" cy="12"/>
              </a:xfrm>
              <a:custGeom>
                <a:avLst/>
                <a:gdLst/>
                <a:ahLst/>
                <a:cxnLst>
                  <a:cxn ang="0">
                    <a:pos x="14" y="1"/>
                  </a:cxn>
                  <a:cxn ang="0">
                    <a:pos x="11" y="0"/>
                  </a:cxn>
                  <a:cxn ang="0">
                    <a:pos x="0" y="7"/>
                  </a:cxn>
                  <a:cxn ang="0">
                    <a:pos x="9" y="10"/>
                  </a:cxn>
                  <a:cxn ang="0">
                    <a:pos x="5" y="6"/>
                  </a:cxn>
                  <a:cxn ang="0">
                    <a:pos x="12" y="7"/>
                  </a:cxn>
                  <a:cxn ang="0">
                    <a:pos x="9" y="3"/>
                  </a:cxn>
                  <a:cxn ang="0">
                    <a:pos x="14" y="1"/>
                  </a:cxn>
                </a:cxnLst>
                <a:rect l="0" t="0" r="0" b="0"/>
                <a:pathLst>
                  <a:path w="16" h="13">
                    <a:moveTo>
                      <a:pt x="16" y="2"/>
                    </a:moveTo>
                    <a:cubicBezTo>
                      <a:pt x="13" y="0"/>
                      <a:pt x="13" y="0"/>
                      <a:pt x="13" y="0"/>
                    </a:cubicBezTo>
                    <a:cubicBezTo>
                      <a:pt x="4" y="4"/>
                      <a:pt x="6" y="0"/>
                      <a:pt x="0" y="8"/>
                    </a:cubicBezTo>
                    <a:cubicBezTo>
                      <a:pt x="3" y="10"/>
                      <a:pt x="8" y="13"/>
                      <a:pt x="11" y="11"/>
                    </a:cubicBezTo>
                    <a:cubicBezTo>
                      <a:pt x="10" y="10"/>
                      <a:pt x="6" y="9"/>
                      <a:pt x="6" y="7"/>
                    </a:cubicBezTo>
                    <a:cubicBezTo>
                      <a:pt x="9" y="7"/>
                      <a:pt x="10" y="9"/>
                      <a:pt x="14" y="8"/>
                    </a:cubicBezTo>
                    <a:cubicBezTo>
                      <a:pt x="16" y="4"/>
                      <a:pt x="11" y="7"/>
                      <a:pt x="11" y="4"/>
                    </a:cubicBezTo>
                    <a:lnTo>
                      <a:pt x="16"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4" name="Freeform 1072">
                <a:extLst>
                  <a:ext uri="{FF2B5EF4-FFF2-40B4-BE49-F238E27FC236}">
                    <a16:creationId xmlns:a16="http://schemas.microsoft.com/office/drawing/2014/main" xmlns="" id="{DB4F5DC9-DF18-4062-9D2C-DAAEB172958C}"/>
                  </a:ext>
                </a:extLst>
              </p:cNvPr>
              <p:cNvSpPr/>
              <p:nvPr/>
            </p:nvSpPr>
            <p:spPr>
              <a:xfrm>
                <a:off x="4064" y="3234"/>
                <a:ext cx="5" cy="1"/>
              </a:xfrm>
              <a:custGeom>
                <a:avLst/>
                <a:gdLst/>
                <a:ahLst/>
                <a:cxnLst>
                  <a:cxn ang="0">
                    <a:pos x="0" y="1"/>
                  </a:cxn>
                  <a:cxn ang="0">
                    <a:pos x="5" y="1"/>
                  </a:cxn>
                  <a:cxn ang="0">
                    <a:pos x="0" y="1"/>
                  </a:cxn>
                </a:cxnLst>
                <a:rect l="0" t="0" r="0" b="0"/>
                <a:pathLst>
                  <a:path w="5" h="1">
                    <a:moveTo>
                      <a:pt x="0" y="1"/>
                    </a:moveTo>
                    <a:cubicBezTo>
                      <a:pt x="5" y="1"/>
                      <a:pt x="5" y="1"/>
                      <a:pt x="5" y="1"/>
                    </a:cubicBezTo>
                    <a:cubicBezTo>
                      <a:pt x="4" y="1"/>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5" name="Freeform 1073">
                <a:extLst>
                  <a:ext uri="{FF2B5EF4-FFF2-40B4-BE49-F238E27FC236}">
                    <a16:creationId xmlns:a16="http://schemas.microsoft.com/office/drawing/2014/main" xmlns="" id="{12D0B6EE-6F40-4013-A6D7-69BBB8318374}"/>
                  </a:ext>
                </a:extLst>
              </p:cNvPr>
              <p:cNvSpPr/>
              <p:nvPr/>
            </p:nvSpPr>
            <p:spPr>
              <a:xfrm>
                <a:off x="4061" y="3231"/>
                <a:ext cx="6" cy="3"/>
              </a:xfrm>
              <a:custGeom>
                <a:avLst/>
                <a:gdLst/>
                <a:ahLst/>
                <a:cxnLst>
                  <a:cxn ang="0">
                    <a:pos x="2" y="3"/>
                  </a:cxn>
                  <a:cxn ang="0">
                    <a:pos x="6" y="2"/>
                  </a:cxn>
                  <a:cxn ang="0">
                    <a:pos x="0" y="0"/>
                  </a:cxn>
                  <a:cxn ang="0">
                    <a:pos x="2" y="3"/>
                  </a:cxn>
                </a:cxnLst>
                <a:rect l="0" t="0" r="0" b="0"/>
                <a:pathLst>
                  <a:path w="7" h="3">
                    <a:moveTo>
                      <a:pt x="3" y="3"/>
                    </a:moveTo>
                    <a:cubicBezTo>
                      <a:pt x="3" y="1"/>
                      <a:pt x="7" y="3"/>
                      <a:pt x="7" y="2"/>
                    </a:cubicBezTo>
                    <a:cubicBezTo>
                      <a:pt x="0" y="0"/>
                      <a:pt x="0" y="0"/>
                      <a:pt x="0" y="0"/>
                    </a:cubicBezTo>
                    <a:lnTo>
                      <a:pt x="3"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6" name="Freeform 1074">
                <a:extLst>
                  <a:ext uri="{FF2B5EF4-FFF2-40B4-BE49-F238E27FC236}">
                    <a16:creationId xmlns:a16="http://schemas.microsoft.com/office/drawing/2014/main" xmlns="" id="{E6AC3998-6A8C-4BF3-99B3-73F0AE578085}"/>
                  </a:ext>
                </a:extLst>
              </p:cNvPr>
              <p:cNvSpPr/>
              <p:nvPr/>
            </p:nvSpPr>
            <p:spPr>
              <a:xfrm>
                <a:off x="4062" y="3224"/>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1"/>
                      <a:pt x="1" y="1"/>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7" name="Freeform 1075">
                <a:extLst>
                  <a:ext uri="{FF2B5EF4-FFF2-40B4-BE49-F238E27FC236}">
                    <a16:creationId xmlns:a16="http://schemas.microsoft.com/office/drawing/2014/main" xmlns="" id="{B4817DC7-2405-48E6-A880-054F58BC0D01}"/>
                  </a:ext>
                </a:extLst>
              </p:cNvPr>
              <p:cNvSpPr/>
              <p:nvPr/>
            </p:nvSpPr>
            <p:spPr>
              <a:xfrm>
                <a:off x="4060" y="3221"/>
                <a:ext cx="10" cy="8"/>
              </a:xfrm>
              <a:custGeom>
                <a:avLst/>
                <a:gdLst/>
                <a:ahLst/>
                <a:cxnLst>
                  <a:cxn ang="0">
                    <a:pos x="1" y="0"/>
                  </a:cxn>
                  <a:cxn ang="0">
                    <a:pos x="2" y="3"/>
                  </a:cxn>
                  <a:cxn ang="0">
                    <a:pos x="2" y="3"/>
                  </a:cxn>
                  <a:cxn ang="0">
                    <a:pos x="7" y="4"/>
                  </a:cxn>
                  <a:cxn ang="0">
                    <a:pos x="7" y="8"/>
                  </a:cxn>
                  <a:cxn ang="0">
                    <a:pos x="10" y="5"/>
                  </a:cxn>
                  <a:cxn ang="0">
                    <a:pos x="1" y="0"/>
                  </a:cxn>
                </a:cxnLst>
                <a:rect l="0" t="0" r="0" b="0"/>
                <a:pathLst>
                  <a:path w="12" h="10">
                    <a:moveTo>
                      <a:pt x="2" y="0"/>
                    </a:moveTo>
                    <a:cubicBezTo>
                      <a:pt x="0" y="1"/>
                      <a:pt x="1" y="3"/>
                      <a:pt x="3" y="4"/>
                    </a:cubicBezTo>
                    <a:cubicBezTo>
                      <a:pt x="3" y="4"/>
                      <a:pt x="3" y="4"/>
                      <a:pt x="3" y="4"/>
                    </a:cubicBezTo>
                    <a:cubicBezTo>
                      <a:pt x="5" y="2"/>
                      <a:pt x="10" y="3"/>
                      <a:pt x="9" y="6"/>
                    </a:cubicBezTo>
                    <a:cubicBezTo>
                      <a:pt x="10" y="8"/>
                      <a:pt x="5" y="8"/>
                      <a:pt x="9" y="10"/>
                    </a:cubicBezTo>
                    <a:cubicBezTo>
                      <a:pt x="12" y="7"/>
                      <a:pt x="12" y="7"/>
                      <a:pt x="12" y="7"/>
                    </a:cubicBezTo>
                    <a:cubicBezTo>
                      <a:pt x="11" y="3"/>
                      <a:pt x="4" y="2"/>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8" name="Freeform 1076">
                <a:extLst>
                  <a:ext uri="{FF2B5EF4-FFF2-40B4-BE49-F238E27FC236}">
                    <a16:creationId xmlns:a16="http://schemas.microsoft.com/office/drawing/2014/main" xmlns="" id="{BDFE5401-F026-496F-8D58-001A57B7F560}"/>
                  </a:ext>
                </a:extLst>
              </p:cNvPr>
              <p:cNvSpPr/>
              <p:nvPr/>
            </p:nvSpPr>
            <p:spPr>
              <a:xfrm>
                <a:off x="4063" y="3225"/>
                <a:ext cx="1" cy="1"/>
              </a:xfrm>
              <a:custGeom>
                <a:avLst/>
                <a:gdLst/>
                <a:ahLst/>
                <a:cxnLst>
                  <a:cxn ang="0">
                    <a:pos x="0" y="0"/>
                  </a:cxn>
                  <a:cxn ang="0">
                    <a:pos x="0" y="1"/>
                  </a:cxn>
                  <a:cxn ang="0">
                    <a:pos x="0" y="0"/>
                  </a:cxn>
                </a:cxnLst>
                <a:rect l="0" t="0" r="0" b="0"/>
                <a:pathLst>
                  <a:path w="2" h="1">
                    <a:moveTo>
                      <a:pt x="0" y="0"/>
                    </a:moveTo>
                    <a:cubicBezTo>
                      <a:pt x="1" y="1"/>
                      <a:pt x="1" y="1"/>
                      <a:pt x="1" y="1"/>
                    </a:cubicBezTo>
                    <a:cubicBezTo>
                      <a:pt x="2" y="1"/>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99" name="Freeform 1077">
                <a:extLst>
                  <a:ext uri="{FF2B5EF4-FFF2-40B4-BE49-F238E27FC236}">
                    <a16:creationId xmlns:a16="http://schemas.microsoft.com/office/drawing/2014/main" xmlns="" id="{90140AA2-2E9D-4F81-8C77-CA993C78D685}"/>
                  </a:ext>
                </a:extLst>
              </p:cNvPr>
              <p:cNvSpPr/>
              <p:nvPr/>
            </p:nvSpPr>
            <p:spPr>
              <a:xfrm>
                <a:off x="4063" y="3229"/>
                <a:ext cx="2" cy="1"/>
              </a:xfrm>
              <a:custGeom>
                <a:avLst/>
                <a:gdLst/>
                <a:ahLst/>
                <a:cxnLst>
                  <a:cxn ang="0">
                    <a:pos x="0" y="0"/>
                  </a:cxn>
                  <a:cxn ang="0">
                    <a:pos x="0" y="1"/>
                  </a:cxn>
                  <a:cxn ang="0">
                    <a:pos x="2" y="1"/>
                  </a:cxn>
                  <a:cxn ang="0">
                    <a:pos x="0" y="0"/>
                  </a:cxn>
                </a:cxnLst>
                <a:rect l="0" t="0" r="0" b="0"/>
                <a:pathLst>
                  <a:path w="2" h="1">
                    <a:moveTo>
                      <a:pt x="0" y="0"/>
                    </a:moveTo>
                    <a:lnTo>
                      <a:pt x="0" y="1"/>
                    </a:lnTo>
                    <a:lnTo>
                      <a:pt x="2"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0" name="Freeform 1078">
                <a:extLst>
                  <a:ext uri="{FF2B5EF4-FFF2-40B4-BE49-F238E27FC236}">
                    <a16:creationId xmlns:a16="http://schemas.microsoft.com/office/drawing/2014/main" xmlns="" id="{9B97DF54-A3E5-4E9B-B17C-0D30C61DDDF3}"/>
                  </a:ext>
                </a:extLst>
              </p:cNvPr>
              <p:cNvSpPr/>
              <p:nvPr/>
            </p:nvSpPr>
            <p:spPr>
              <a:xfrm>
                <a:off x="4061" y="3211"/>
                <a:ext cx="11" cy="9"/>
              </a:xfrm>
              <a:custGeom>
                <a:avLst/>
                <a:gdLst/>
                <a:ahLst/>
                <a:cxnLst>
                  <a:cxn ang="0">
                    <a:pos x="0" y="2"/>
                  </a:cxn>
                  <a:cxn ang="0">
                    <a:pos x="4" y="9"/>
                  </a:cxn>
                  <a:cxn ang="0">
                    <a:pos x="11" y="4"/>
                  </a:cxn>
                  <a:cxn ang="0">
                    <a:pos x="9" y="0"/>
                  </a:cxn>
                  <a:cxn ang="0">
                    <a:pos x="0" y="2"/>
                  </a:cxn>
                </a:cxnLst>
                <a:rect l="0" t="0" r="0" b="0"/>
                <a:pathLst>
                  <a:path w="13" h="10">
                    <a:moveTo>
                      <a:pt x="1" y="3"/>
                    </a:moveTo>
                    <a:cubicBezTo>
                      <a:pt x="7" y="4"/>
                      <a:pt x="0" y="9"/>
                      <a:pt x="5" y="10"/>
                    </a:cubicBezTo>
                    <a:cubicBezTo>
                      <a:pt x="5" y="6"/>
                      <a:pt x="10" y="4"/>
                      <a:pt x="13" y="5"/>
                    </a:cubicBezTo>
                    <a:cubicBezTo>
                      <a:pt x="11" y="1"/>
                      <a:pt x="11" y="1"/>
                      <a:pt x="11" y="1"/>
                    </a:cubicBezTo>
                    <a:cubicBezTo>
                      <a:pt x="9" y="0"/>
                      <a:pt x="4" y="1"/>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1" name="Freeform 1079">
                <a:extLst>
                  <a:ext uri="{FF2B5EF4-FFF2-40B4-BE49-F238E27FC236}">
                    <a16:creationId xmlns:a16="http://schemas.microsoft.com/office/drawing/2014/main" xmlns="" id="{B0E5D907-46F8-4F68-91FC-3B161A6C9BC8}"/>
                  </a:ext>
                </a:extLst>
              </p:cNvPr>
              <p:cNvSpPr/>
              <p:nvPr/>
            </p:nvSpPr>
            <p:spPr>
              <a:xfrm>
                <a:off x="4075" y="3208"/>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2" name="Freeform 1080">
                <a:extLst>
                  <a:ext uri="{FF2B5EF4-FFF2-40B4-BE49-F238E27FC236}">
                    <a16:creationId xmlns:a16="http://schemas.microsoft.com/office/drawing/2014/main" xmlns="" id="{37A27FAB-1826-4D4E-B493-83553A04BD4E}"/>
                  </a:ext>
                </a:extLst>
              </p:cNvPr>
              <p:cNvSpPr/>
              <p:nvPr/>
            </p:nvSpPr>
            <p:spPr>
              <a:xfrm>
                <a:off x="4065" y="3192"/>
                <a:ext cx="15" cy="17"/>
              </a:xfrm>
              <a:custGeom>
                <a:avLst/>
                <a:gdLst/>
                <a:ahLst/>
                <a:cxnLst>
                  <a:cxn ang="0">
                    <a:pos x="1" y="0"/>
                  </a:cxn>
                  <a:cxn ang="0">
                    <a:pos x="7" y="7"/>
                  </a:cxn>
                  <a:cxn ang="0">
                    <a:pos x="2" y="5"/>
                  </a:cxn>
                  <a:cxn ang="0">
                    <a:pos x="5" y="11"/>
                  </a:cxn>
                  <a:cxn ang="0">
                    <a:pos x="0" y="8"/>
                  </a:cxn>
                  <a:cxn ang="0">
                    <a:pos x="4" y="14"/>
                  </a:cxn>
                  <a:cxn ang="0">
                    <a:pos x="0" y="17"/>
                  </a:cxn>
                  <a:cxn ang="0">
                    <a:pos x="7" y="16"/>
                  </a:cxn>
                  <a:cxn ang="0">
                    <a:pos x="6" y="13"/>
                  </a:cxn>
                  <a:cxn ang="0">
                    <a:pos x="9" y="15"/>
                  </a:cxn>
                  <a:cxn ang="0">
                    <a:pos x="14" y="5"/>
                  </a:cxn>
                  <a:cxn ang="0">
                    <a:pos x="1" y="0"/>
                  </a:cxn>
                </a:cxnLst>
                <a:rect l="0" t="0" r="0" b="0"/>
                <a:pathLst>
                  <a:path w="17" h="20">
                    <a:moveTo>
                      <a:pt x="2" y="0"/>
                    </a:moveTo>
                    <a:cubicBezTo>
                      <a:pt x="8" y="9"/>
                      <a:pt x="8" y="9"/>
                      <a:pt x="8" y="9"/>
                    </a:cubicBezTo>
                    <a:cubicBezTo>
                      <a:pt x="6" y="8"/>
                      <a:pt x="4" y="8"/>
                      <a:pt x="3" y="6"/>
                    </a:cubicBezTo>
                    <a:cubicBezTo>
                      <a:pt x="2" y="10"/>
                      <a:pt x="7" y="11"/>
                      <a:pt x="6" y="14"/>
                    </a:cubicBezTo>
                    <a:cubicBezTo>
                      <a:pt x="0" y="14"/>
                      <a:pt x="6" y="8"/>
                      <a:pt x="0" y="10"/>
                    </a:cubicBezTo>
                    <a:cubicBezTo>
                      <a:pt x="0" y="12"/>
                      <a:pt x="0" y="15"/>
                      <a:pt x="5" y="17"/>
                    </a:cubicBezTo>
                    <a:cubicBezTo>
                      <a:pt x="1" y="20"/>
                      <a:pt x="1" y="20"/>
                      <a:pt x="1" y="20"/>
                    </a:cubicBezTo>
                    <a:cubicBezTo>
                      <a:pt x="8" y="19"/>
                      <a:pt x="8" y="19"/>
                      <a:pt x="8" y="19"/>
                    </a:cubicBezTo>
                    <a:cubicBezTo>
                      <a:pt x="10" y="18"/>
                      <a:pt x="3" y="16"/>
                      <a:pt x="7" y="16"/>
                    </a:cubicBezTo>
                    <a:cubicBezTo>
                      <a:pt x="10" y="16"/>
                      <a:pt x="11" y="17"/>
                      <a:pt x="11" y="18"/>
                    </a:cubicBezTo>
                    <a:cubicBezTo>
                      <a:pt x="10" y="16"/>
                      <a:pt x="17" y="12"/>
                      <a:pt x="16" y="7"/>
                    </a:cubicBezTo>
                    <a:cubicBezTo>
                      <a:pt x="16" y="2"/>
                      <a:pt x="5" y="3"/>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3" name="Freeform 1081">
                <a:extLst>
                  <a:ext uri="{FF2B5EF4-FFF2-40B4-BE49-F238E27FC236}">
                    <a16:creationId xmlns:a16="http://schemas.microsoft.com/office/drawing/2014/main" xmlns="" id="{C6CFEF75-C7F6-4783-AE54-18CD2DA38EBE}"/>
                  </a:ext>
                </a:extLst>
              </p:cNvPr>
              <p:cNvSpPr/>
              <p:nvPr/>
            </p:nvSpPr>
            <p:spPr>
              <a:xfrm>
                <a:off x="4072" y="3191"/>
                <a:ext cx="3" cy="1"/>
              </a:xfrm>
              <a:custGeom>
                <a:avLst/>
                <a:gdLst/>
                <a:ahLst/>
                <a:cxnLst>
                  <a:cxn ang="0">
                    <a:pos x="1" y="1"/>
                  </a:cxn>
                  <a:cxn ang="0">
                    <a:pos x="3" y="0"/>
                  </a:cxn>
                  <a:cxn ang="0">
                    <a:pos x="0" y="1"/>
                  </a:cxn>
                  <a:cxn ang="0">
                    <a:pos x="1" y="1"/>
                  </a:cxn>
                </a:cxnLst>
                <a:rect l="0" t="0" r="0" b="0"/>
                <a:pathLst>
                  <a:path w="3" h="1">
                    <a:moveTo>
                      <a:pt x="1" y="1"/>
                    </a:moveTo>
                    <a:lnTo>
                      <a:pt x="3" y="0"/>
                    </a:lnTo>
                    <a:lnTo>
                      <a:pt x="0" y="1"/>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4" name="Freeform 1082">
                <a:extLst>
                  <a:ext uri="{FF2B5EF4-FFF2-40B4-BE49-F238E27FC236}">
                    <a16:creationId xmlns:a16="http://schemas.microsoft.com/office/drawing/2014/main" xmlns="" id="{9FCD3CE5-7A25-4AAA-8373-EE685AA11A6A}"/>
                  </a:ext>
                </a:extLst>
              </p:cNvPr>
              <p:cNvSpPr/>
              <p:nvPr/>
            </p:nvSpPr>
            <p:spPr>
              <a:xfrm>
                <a:off x="4065" y="3175"/>
                <a:ext cx="16" cy="15"/>
              </a:xfrm>
              <a:custGeom>
                <a:avLst/>
                <a:gdLst/>
                <a:ahLst/>
                <a:cxnLst>
                  <a:cxn ang="0">
                    <a:pos x="0" y="9"/>
                  </a:cxn>
                  <a:cxn ang="0">
                    <a:pos x="4" y="13"/>
                  </a:cxn>
                  <a:cxn ang="0">
                    <a:pos x="1" y="14"/>
                  </a:cxn>
                  <a:cxn ang="0">
                    <a:pos x="6" y="15"/>
                  </a:cxn>
                  <a:cxn ang="0">
                    <a:pos x="3" y="7"/>
                  </a:cxn>
                  <a:cxn ang="0">
                    <a:pos x="11" y="6"/>
                  </a:cxn>
                  <a:cxn ang="0">
                    <a:pos x="9" y="9"/>
                  </a:cxn>
                  <a:cxn ang="0">
                    <a:pos x="8" y="0"/>
                  </a:cxn>
                  <a:cxn ang="0">
                    <a:pos x="7" y="2"/>
                  </a:cxn>
                  <a:cxn ang="0">
                    <a:pos x="5" y="0"/>
                  </a:cxn>
                  <a:cxn ang="0">
                    <a:pos x="0" y="9"/>
                  </a:cxn>
                </a:cxnLst>
                <a:rect l="0" t="0" r="0" b="0"/>
                <a:pathLst>
                  <a:path w="18" h="17">
                    <a:moveTo>
                      <a:pt x="1" y="11"/>
                    </a:moveTo>
                    <a:cubicBezTo>
                      <a:pt x="5" y="15"/>
                      <a:pt x="5" y="15"/>
                      <a:pt x="5" y="15"/>
                    </a:cubicBezTo>
                    <a:cubicBezTo>
                      <a:pt x="4" y="16"/>
                      <a:pt x="3" y="16"/>
                      <a:pt x="2" y="16"/>
                    </a:cubicBezTo>
                    <a:cubicBezTo>
                      <a:pt x="3" y="16"/>
                      <a:pt x="6" y="17"/>
                      <a:pt x="7" y="17"/>
                    </a:cubicBezTo>
                    <a:cubicBezTo>
                      <a:pt x="13" y="15"/>
                      <a:pt x="5" y="12"/>
                      <a:pt x="4" y="9"/>
                    </a:cubicBezTo>
                    <a:cubicBezTo>
                      <a:pt x="7" y="3"/>
                      <a:pt x="7" y="10"/>
                      <a:pt x="13" y="7"/>
                    </a:cubicBezTo>
                    <a:cubicBezTo>
                      <a:pt x="13" y="9"/>
                      <a:pt x="11" y="9"/>
                      <a:pt x="11" y="11"/>
                    </a:cubicBezTo>
                    <a:cubicBezTo>
                      <a:pt x="18" y="8"/>
                      <a:pt x="11" y="3"/>
                      <a:pt x="10" y="0"/>
                    </a:cubicBezTo>
                    <a:cubicBezTo>
                      <a:pt x="9" y="1"/>
                      <a:pt x="7" y="1"/>
                      <a:pt x="8" y="3"/>
                    </a:cubicBezTo>
                    <a:cubicBezTo>
                      <a:pt x="6" y="0"/>
                      <a:pt x="6" y="0"/>
                      <a:pt x="6" y="0"/>
                    </a:cubicBezTo>
                    <a:cubicBezTo>
                      <a:pt x="1" y="3"/>
                      <a:pt x="0" y="5"/>
                      <a:pt x="1" y="1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5" name="Freeform 1083">
                <a:extLst>
                  <a:ext uri="{FF2B5EF4-FFF2-40B4-BE49-F238E27FC236}">
                    <a16:creationId xmlns:a16="http://schemas.microsoft.com/office/drawing/2014/main" xmlns="" id="{6FE7F99A-A8ED-429F-88F7-F3CCC903D9C9}"/>
                  </a:ext>
                </a:extLst>
              </p:cNvPr>
              <p:cNvSpPr/>
              <p:nvPr/>
            </p:nvSpPr>
            <p:spPr>
              <a:xfrm>
                <a:off x="4064" y="3189"/>
                <a:ext cx="3" cy="2"/>
              </a:xfrm>
              <a:custGeom>
                <a:avLst/>
                <a:gdLst/>
                <a:ahLst/>
                <a:cxnLst>
                  <a:cxn ang="0">
                    <a:pos x="2" y="2"/>
                  </a:cxn>
                  <a:cxn ang="0">
                    <a:pos x="3" y="0"/>
                  </a:cxn>
                  <a:cxn ang="0">
                    <a:pos x="2" y="2"/>
                  </a:cxn>
                </a:cxnLst>
                <a:rect l="0" t="0" r="0" b="0"/>
                <a:pathLst>
                  <a:path w="3" h="3">
                    <a:moveTo>
                      <a:pt x="2" y="3"/>
                    </a:moveTo>
                    <a:cubicBezTo>
                      <a:pt x="1" y="1"/>
                      <a:pt x="2" y="0"/>
                      <a:pt x="3" y="0"/>
                    </a:cubicBezTo>
                    <a:cubicBezTo>
                      <a:pt x="1" y="1"/>
                      <a:pt x="0" y="1"/>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6" name="Freeform 1084">
                <a:extLst>
                  <a:ext uri="{FF2B5EF4-FFF2-40B4-BE49-F238E27FC236}">
                    <a16:creationId xmlns:a16="http://schemas.microsoft.com/office/drawing/2014/main" xmlns="" id="{F9333A80-EACF-427B-A15B-A473D1B15BDB}"/>
                  </a:ext>
                </a:extLst>
              </p:cNvPr>
              <p:cNvSpPr/>
              <p:nvPr/>
            </p:nvSpPr>
            <p:spPr>
              <a:xfrm>
                <a:off x="4073" y="3174"/>
                <a:ext cx="1" cy="1"/>
              </a:xfrm>
              <a:custGeom>
                <a:avLst/>
                <a:gdLst/>
                <a:ahLst/>
                <a:cxnLst>
                  <a:cxn ang="0">
                    <a:pos x="0" y="0"/>
                  </a:cxn>
                  <a:cxn ang="0">
                    <a:pos x="1" y="1"/>
                  </a:cxn>
                  <a:cxn ang="0">
                    <a:pos x="0" y="0"/>
                  </a:cxn>
                </a:cxnLst>
                <a:rect l="0" t="0" r="0" b="0"/>
                <a:pathLst>
                  <a:path w="1" h="1">
                    <a:moveTo>
                      <a:pt x="0" y="0"/>
                    </a:moveTo>
                    <a:cubicBezTo>
                      <a:pt x="0" y="0"/>
                      <a:pt x="0" y="1"/>
                      <a:pt x="1" y="1"/>
                    </a:cubicBezTo>
                    <a:cubicBezTo>
                      <a:pt x="1" y="1"/>
                      <a:pt x="1"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7" name="Freeform 1085">
                <a:extLst>
                  <a:ext uri="{FF2B5EF4-FFF2-40B4-BE49-F238E27FC236}">
                    <a16:creationId xmlns:a16="http://schemas.microsoft.com/office/drawing/2014/main" xmlns="" id="{D539BDFE-8B17-430E-9D8C-0AB04DD4482C}"/>
                  </a:ext>
                </a:extLst>
              </p:cNvPr>
              <p:cNvSpPr/>
              <p:nvPr/>
            </p:nvSpPr>
            <p:spPr>
              <a:xfrm>
                <a:off x="4065" y="3174"/>
                <a:ext cx="3" cy="3"/>
              </a:xfrm>
              <a:custGeom>
                <a:avLst/>
                <a:gdLst/>
                <a:ahLst/>
                <a:cxnLst>
                  <a:cxn ang="0">
                    <a:pos x="2" y="3"/>
                  </a:cxn>
                  <a:cxn ang="0">
                    <a:pos x="3" y="0"/>
                  </a:cxn>
                  <a:cxn ang="0">
                    <a:pos x="0" y="1"/>
                  </a:cxn>
                  <a:cxn ang="0">
                    <a:pos x="2" y="3"/>
                  </a:cxn>
                </a:cxnLst>
                <a:rect l="0" t="0" r="0" b="0"/>
                <a:pathLst>
                  <a:path w="3" h="3">
                    <a:moveTo>
                      <a:pt x="2" y="3"/>
                    </a:moveTo>
                    <a:cubicBezTo>
                      <a:pt x="3" y="0"/>
                      <a:pt x="3" y="0"/>
                      <a:pt x="3" y="0"/>
                    </a:cubicBezTo>
                    <a:cubicBezTo>
                      <a:pt x="0" y="1"/>
                      <a:pt x="0" y="1"/>
                      <a:pt x="0" y="1"/>
                    </a:cubicBezTo>
                    <a:cubicBezTo>
                      <a:pt x="0" y="1"/>
                      <a:pt x="1" y="3"/>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8" name="Freeform 1086">
                <a:extLst>
                  <a:ext uri="{FF2B5EF4-FFF2-40B4-BE49-F238E27FC236}">
                    <a16:creationId xmlns:a16="http://schemas.microsoft.com/office/drawing/2014/main" xmlns="" id="{2219494B-8FB7-4E23-AEAD-673C03ECD29D}"/>
                  </a:ext>
                </a:extLst>
              </p:cNvPr>
              <p:cNvSpPr/>
              <p:nvPr/>
            </p:nvSpPr>
            <p:spPr>
              <a:xfrm>
                <a:off x="4062" y="3076"/>
                <a:ext cx="16" cy="96"/>
              </a:xfrm>
              <a:custGeom>
                <a:avLst/>
                <a:gdLst/>
                <a:ahLst/>
                <a:cxnLst>
                  <a:cxn ang="0">
                    <a:pos x="13" y="0"/>
                  </a:cxn>
                  <a:cxn ang="0">
                    <a:pos x="10" y="4"/>
                  </a:cxn>
                  <a:cxn ang="0">
                    <a:pos x="6" y="0"/>
                  </a:cxn>
                  <a:cxn ang="0">
                    <a:pos x="0" y="0"/>
                  </a:cxn>
                  <a:cxn ang="0">
                    <a:pos x="3" y="7"/>
                  </a:cxn>
                  <a:cxn ang="0">
                    <a:pos x="0" y="7"/>
                  </a:cxn>
                  <a:cxn ang="0">
                    <a:pos x="2" y="22"/>
                  </a:cxn>
                  <a:cxn ang="0">
                    <a:pos x="3" y="32"/>
                  </a:cxn>
                  <a:cxn ang="0">
                    <a:pos x="2" y="72"/>
                  </a:cxn>
                  <a:cxn ang="0">
                    <a:pos x="7" y="74"/>
                  </a:cxn>
                  <a:cxn ang="0">
                    <a:pos x="4" y="77"/>
                  </a:cxn>
                  <a:cxn ang="0">
                    <a:pos x="4" y="75"/>
                  </a:cxn>
                  <a:cxn ang="0">
                    <a:pos x="3" y="86"/>
                  </a:cxn>
                  <a:cxn ang="0">
                    <a:pos x="9" y="86"/>
                  </a:cxn>
                  <a:cxn ang="0">
                    <a:pos x="2" y="91"/>
                  </a:cxn>
                  <a:cxn ang="0">
                    <a:pos x="7" y="96"/>
                  </a:cxn>
                  <a:cxn ang="0">
                    <a:pos x="11" y="91"/>
                  </a:cxn>
                  <a:cxn ang="0">
                    <a:pos x="14" y="95"/>
                  </a:cxn>
                  <a:cxn ang="0">
                    <a:pos x="5" y="68"/>
                  </a:cxn>
                  <a:cxn ang="0">
                    <a:pos x="9" y="69"/>
                  </a:cxn>
                  <a:cxn ang="0">
                    <a:pos x="12" y="53"/>
                  </a:cxn>
                  <a:cxn ang="0">
                    <a:pos x="6" y="47"/>
                  </a:cxn>
                  <a:cxn ang="0">
                    <a:pos x="9" y="43"/>
                  </a:cxn>
                  <a:cxn ang="0">
                    <a:pos x="6" y="43"/>
                  </a:cxn>
                  <a:cxn ang="0">
                    <a:pos x="10" y="38"/>
                  </a:cxn>
                  <a:cxn ang="0">
                    <a:pos x="3" y="37"/>
                  </a:cxn>
                  <a:cxn ang="0">
                    <a:pos x="12" y="28"/>
                  </a:cxn>
                  <a:cxn ang="0">
                    <a:pos x="9" y="30"/>
                  </a:cxn>
                  <a:cxn ang="0">
                    <a:pos x="6" y="27"/>
                  </a:cxn>
                  <a:cxn ang="0">
                    <a:pos x="12" y="26"/>
                  </a:cxn>
                  <a:cxn ang="0">
                    <a:pos x="8" y="18"/>
                  </a:cxn>
                  <a:cxn ang="0">
                    <a:pos x="5" y="19"/>
                  </a:cxn>
                  <a:cxn ang="0">
                    <a:pos x="6" y="9"/>
                  </a:cxn>
                  <a:cxn ang="0">
                    <a:pos x="12" y="14"/>
                  </a:cxn>
                  <a:cxn ang="0">
                    <a:pos x="15" y="12"/>
                  </a:cxn>
                  <a:cxn ang="0">
                    <a:pos x="8" y="5"/>
                  </a:cxn>
                  <a:cxn ang="0">
                    <a:pos x="13" y="0"/>
                  </a:cxn>
                </a:cxnLst>
                <a:rect l="0" t="0" r="0" b="0"/>
                <a:pathLst>
                  <a:path w="19" h="112">
                    <a:moveTo>
                      <a:pt x="16" y="1"/>
                    </a:moveTo>
                    <a:cubicBezTo>
                      <a:pt x="13" y="1"/>
                      <a:pt x="12" y="2"/>
                      <a:pt x="12" y="5"/>
                    </a:cubicBezTo>
                    <a:cubicBezTo>
                      <a:pt x="9" y="4"/>
                      <a:pt x="10" y="1"/>
                      <a:pt x="8" y="0"/>
                    </a:cubicBezTo>
                    <a:cubicBezTo>
                      <a:pt x="6" y="3"/>
                      <a:pt x="4" y="0"/>
                      <a:pt x="1" y="0"/>
                    </a:cubicBezTo>
                    <a:cubicBezTo>
                      <a:pt x="1" y="4"/>
                      <a:pt x="5" y="5"/>
                      <a:pt x="4" y="9"/>
                    </a:cubicBezTo>
                    <a:cubicBezTo>
                      <a:pt x="0" y="9"/>
                      <a:pt x="0" y="9"/>
                      <a:pt x="0" y="9"/>
                    </a:cubicBezTo>
                    <a:cubicBezTo>
                      <a:pt x="2" y="14"/>
                      <a:pt x="5" y="21"/>
                      <a:pt x="3" y="26"/>
                    </a:cubicBezTo>
                    <a:cubicBezTo>
                      <a:pt x="1" y="30"/>
                      <a:pt x="3" y="33"/>
                      <a:pt x="4" y="38"/>
                    </a:cubicBezTo>
                    <a:cubicBezTo>
                      <a:pt x="2" y="53"/>
                      <a:pt x="6" y="68"/>
                      <a:pt x="3" y="85"/>
                    </a:cubicBezTo>
                    <a:cubicBezTo>
                      <a:pt x="9" y="87"/>
                      <a:pt x="9" y="87"/>
                      <a:pt x="9" y="87"/>
                    </a:cubicBezTo>
                    <a:cubicBezTo>
                      <a:pt x="6" y="88"/>
                      <a:pt x="9" y="91"/>
                      <a:pt x="5" y="90"/>
                    </a:cubicBezTo>
                    <a:cubicBezTo>
                      <a:pt x="6" y="90"/>
                      <a:pt x="5" y="89"/>
                      <a:pt x="5" y="88"/>
                    </a:cubicBezTo>
                    <a:cubicBezTo>
                      <a:pt x="0" y="91"/>
                      <a:pt x="6" y="97"/>
                      <a:pt x="4" y="101"/>
                    </a:cubicBezTo>
                    <a:cubicBezTo>
                      <a:pt x="5" y="101"/>
                      <a:pt x="10" y="100"/>
                      <a:pt x="11" y="101"/>
                    </a:cubicBezTo>
                    <a:cubicBezTo>
                      <a:pt x="4" y="101"/>
                      <a:pt x="12" y="106"/>
                      <a:pt x="3" y="107"/>
                    </a:cubicBezTo>
                    <a:cubicBezTo>
                      <a:pt x="1" y="111"/>
                      <a:pt x="10" y="107"/>
                      <a:pt x="9" y="112"/>
                    </a:cubicBezTo>
                    <a:cubicBezTo>
                      <a:pt x="13" y="112"/>
                      <a:pt x="10" y="108"/>
                      <a:pt x="14" y="107"/>
                    </a:cubicBezTo>
                    <a:cubicBezTo>
                      <a:pt x="17" y="108"/>
                      <a:pt x="12" y="111"/>
                      <a:pt x="17" y="111"/>
                    </a:cubicBezTo>
                    <a:cubicBezTo>
                      <a:pt x="19" y="104"/>
                      <a:pt x="10" y="91"/>
                      <a:pt x="7" y="80"/>
                    </a:cubicBezTo>
                    <a:cubicBezTo>
                      <a:pt x="11" y="81"/>
                      <a:pt x="11" y="81"/>
                      <a:pt x="11" y="81"/>
                    </a:cubicBezTo>
                    <a:cubicBezTo>
                      <a:pt x="8" y="76"/>
                      <a:pt x="8" y="67"/>
                      <a:pt x="15" y="62"/>
                    </a:cubicBezTo>
                    <a:cubicBezTo>
                      <a:pt x="11" y="63"/>
                      <a:pt x="17" y="54"/>
                      <a:pt x="8" y="55"/>
                    </a:cubicBezTo>
                    <a:cubicBezTo>
                      <a:pt x="10" y="54"/>
                      <a:pt x="10" y="53"/>
                      <a:pt x="11" y="51"/>
                    </a:cubicBezTo>
                    <a:cubicBezTo>
                      <a:pt x="8" y="51"/>
                      <a:pt x="8" y="51"/>
                      <a:pt x="8" y="51"/>
                    </a:cubicBezTo>
                    <a:cubicBezTo>
                      <a:pt x="8" y="48"/>
                      <a:pt x="12" y="49"/>
                      <a:pt x="12" y="45"/>
                    </a:cubicBezTo>
                    <a:cubicBezTo>
                      <a:pt x="8" y="48"/>
                      <a:pt x="7" y="45"/>
                      <a:pt x="4" y="44"/>
                    </a:cubicBezTo>
                    <a:cubicBezTo>
                      <a:pt x="8" y="41"/>
                      <a:pt x="12" y="36"/>
                      <a:pt x="15" y="33"/>
                    </a:cubicBezTo>
                    <a:cubicBezTo>
                      <a:pt x="14" y="33"/>
                      <a:pt x="13" y="34"/>
                      <a:pt x="11" y="35"/>
                    </a:cubicBezTo>
                    <a:cubicBezTo>
                      <a:pt x="12" y="33"/>
                      <a:pt x="9" y="33"/>
                      <a:pt x="8" y="32"/>
                    </a:cubicBezTo>
                    <a:cubicBezTo>
                      <a:pt x="7" y="30"/>
                      <a:pt x="12" y="31"/>
                      <a:pt x="15" y="31"/>
                    </a:cubicBezTo>
                    <a:cubicBezTo>
                      <a:pt x="16" y="27"/>
                      <a:pt x="7" y="25"/>
                      <a:pt x="10" y="22"/>
                    </a:cubicBezTo>
                    <a:cubicBezTo>
                      <a:pt x="6" y="23"/>
                      <a:pt x="6" y="23"/>
                      <a:pt x="6" y="23"/>
                    </a:cubicBezTo>
                    <a:cubicBezTo>
                      <a:pt x="6" y="19"/>
                      <a:pt x="10" y="16"/>
                      <a:pt x="8" y="11"/>
                    </a:cubicBezTo>
                    <a:cubicBezTo>
                      <a:pt x="14" y="9"/>
                      <a:pt x="13" y="15"/>
                      <a:pt x="15" y="17"/>
                    </a:cubicBezTo>
                    <a:cubicBezTo>
                      <a:pt x="16" y="16"/>
                      <a:pt x="16" y="14"/>
                      <a:pt x="18" y="14"/>
                    </a:cubicBezTo>
                    <a:cubicBezTo>
                      <a:pt x="16" y="12"/>
                      <a:pt x="12" y="8"/>
                      <a:pt x="10" y="6"/>
                    </a:cubicBezTo>
                    <a:cubicBezTo>
                      <a:pt x="15" y="8"/>
                      <a:pt x="15" y="3"/>
                      <a:pt x="16"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09" name="Freeform 1087">
                <a:extLst>
                  <a:ext uri="{FF2B5EF4-FFF2-40B4-BE49-F238E27FC236}">
                    <a16:creationId xmlns:a16="http://schemas.microsoft.com/office/drawing/2014/main" xmlns="" id="{C801B9D5-B1B1-4756-9426-2A9AB8C8510E}"/>
                  </a:ext>
                </a:extLst>
              </p:cNvPr>
              <p:cNvSpPr/>
              <p:nvPr/>
            </p:nvSpPr>
            <p:spPr>
              <a:xfrm>
                <a:off x="4077" y="3087"/>
                <a:ext cx="2" cy="2"/>
              </a:xfrm>
              <a:custGeom>
                <a:avLst/>
                <a:gdLst/>
                <a:ahLst/>
                <a:cxnLst>
                  <a:cxn ang="0">
                    <a:pos x="0" y="1"/>
                  </a:cxn>
                  <a:cxn ang="0">
                    <a:pos x="2" y="2"/>
                  </a:cxn>
                  <a:cxn ang="0">
                    <a:pos x="2" y="0"/>
                  </a:cxn>
                  <a:cxn ang="0">
                    <a:pos x="0" y="1"/>
                  </a:cxn>
                </a:cxnLst>
                <a:rect l="0" t="0" r="0" b="0"/>
                <a:pathLst>
                  <a:path w="2" h="2">
                    <a:moveTo>
                      <a:pt x="0" y="1"/>
                    </a:moveTo>
                    <a:lnTo>
                      <a:pt x="2" y="2"/>
                    </a:lnTo>
                    <a:lnTo>
                      <a:pt x="2"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0" name="Freeform 1088">
                <a:extLst>
                  <a:ext uri="{FF2B5EF4-FFF2-40B4-BE49-F238E27FC236}">
                    <a16:creationId xmlns:a16="http://schemas.microsoft.com/office/drawing/2014/main" xmlns="" id="{41CA8995-273D-48CF-8AED-0073A4FD1D63}"/>
                  </a:ext>
                </a:extLst>
              </p:cNvPr>
              <p:cNvSpPr/>
              <p:nvPr/>
            </p:nvSpPr>
            <p:spPr>
              <a:xfrm>
                <a:off x="4075" y="3077"/>
                <a:ext cx="0" cy="0"/>
              </a:xfrm>
              <a:custGeom>
                <a:avLst/>
                <a:gdLst/>
                <a:ahLst/>
                <a:cxnLst>
                  <a:cxn ang="0">
                    <a:pos x="0" y="0"/>
                  </a:cxn>
                  <a:cxn ang="0">
                    <a:pos x="0" y="0"/>
                  </a:cxn>
                  <a:cxn ang="0">
                    <a:pos x="0" y="0"/>
                  </a:cxn>
                </a:cxnLst>
                <a:rect l="0" t="0" r="0" b="0"/>
                <a:pathLst>
                  <a:path>
                    <a:moveTo>
                      <a:pt x="0" y="0"/>
                    </a:moveTo>
                    <a:cubicBezTo>
                      <a:pt x="0" y="0"/>
                      <a:pt x="0" y="0"/>
                      <a:pt x="0" y="0"/>
                    </a:cubicBezTo>
                    <a:cubicBezTo>
                      <a:pt x="0" y="0"/>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1" name="Freeform 1089">
                <a:extLst>
                  <a:ext uri="{FF2B5EF4-FFF2-40B4-BE49-F238E27FC236}">
                    <a16:creationId xmlns:a16="http://schemas.microsoft.com/office/drawing/2014/main" xmlns="" id="{0CA342A9-E63C-4D49-8627-DD23AD98D3CA}"/>
                  </a:ext>
                </a:extLst>
              </p:cNvPr>
              <p:cNvSpPr/>
              <p:nvPr/>
            </p:nvSpPr>
            <p:spPr>
              <a:xfrm>
                <a:off x="4063" y="3097"/>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2" name="Freeform 1090">
                <a:extLst>
                  <a:ext uri="{FF2B5EF4-FFF2-40B4-BE49-F238E27FC236}">
                    <a16:creationId xmlns:a16="http://schemas.microsoft.com/office/drawing/2014/main" xmlns="" id="{3C323416-E7EB-4A34-84E8-A99191887EB7}"/>
                  </a:ext>
                </a:extLst>
              </p:cNvPr>
              <p:cNvSpPr/>
              <p:nvPr/>
            </p:nvSpPr>
            <p:spPr>
              <a:xfrm>
                <a:off x="4075" y="3102"/>
                <a:ext cx="3" cy="2"/>
              </a:xfrm>
              <a:custGeom>
                <a:avLst/>
                <a:gdLst/>
                <a:ahLst/>
                <a:cxnLst>
                  <a:cxn ang="0">
                    <a:pos x="3" y="0"/>
                  </a:cxn>
                  <a:cxn ang="0">
                    <a:pos x="0" y="2"/>
                  </a:cxn>
                  <a:cxn ang="0">
                    <a:pos x="3" y="0"/>
                  </a:cxn>
                </a:cxnLst>
                <a:rect l="0" t="0" r="0" b="0"/>
                <a:pathLst>
                  <a:path w="4" h="3">
                    <a:moveTo>
                      <a:pt x="4" y="0"/>
                    </a:moveTo>
                    <a:cubicBezTo>
                      <a:pt x="0" y="3"/>
                      <a:pt x="0" y="3"/>
                      <a:pt x="0" y="3"/>
                    </a:cubicBezTo>
                    <a:cubicBezTo>
                      <a:pt x="2" y="3"/>
                      <a:pt x="3" y="3"/>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3" name="Freeform 1091">
                <a:extLst>
                  <a:ext uri="{FF2B5EF4-FFF2-40B4-BE49-F238E27FC236}">
                    <a16:creationId xmlns:a16="http://schemas.microsoft.com/office/drawing/2014/main" xmlns="" id="{13431AE5-D0EB-417E-9EE7-DD906A096295}"/>
                  </a:ext>
                </a:extLst>
              </p:cNvPr>
              <p:cNvSpPr/>
              <p:nvPr/>
            </p:nvSpPr>
            <p:spPr>
              <a:xfrm>
                <a:off x="4075" y="3123"/>
                <a:ext cx="2" cy="3"/>
              </a:xfrm>
              <a:custGeom>
                <a:avLst/>
                <a:gdLst/>
                <a:ahLst/>
                <a:cxnLst>
                  <a:cxn ang="0">
                    <a:pos x="0" y="2"/>
                  </a:cxn>
                  <a:cxn ang="0">
                    <a:pos x="2" y="3"/>
                  </a:cxn>
                  <a:cxn ang="0">
                    <a:pos x="0" y="2"/>
                  </a:cxn>
                </a:cxnLst>
                <a:rect l="0" t="0" r="0" b="0"/>
                <a:pathLst>
                  <a:path w="3" h="3">
                    <a:moveTo>
                      <a:pt x="0" y="2"/>
                    </a:moveTo>
                    <a:cubicBezTo>
                      <a:pt x="0" y="3"/>
                      <a:pt x="2" y="2"/>
                      <a:pt x="3" y="3"/>
                    </a:cubicBezTo>
                    <a:cubicBezTo>
                      <a:pt x="3" y="1"/>
                      <a:pt x="2" y="0"/>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4" name="Freeform 1092">
                <a:extLst>
                  <a:ext uri="{FF2B5EF4-FFF2-40B4-BE49-F238E27FC236}">
                    <a16:creationId xmlns:a16="http://schemas.microsoft.com/office/drawing/2014/main" xmlns="" id="{1F954F9C-406E-47CC-90ED-BAE47B88E654}"/>
                  </a:ext>
                </a:extLst>
              </p:cNvPr>
              <p:cNvSpPr/>
              <p:nvPr/>
            </p:nvSpPr>
            <p:spPr>
              <a:xfrm>
                <a:off x="4076" y="3079"/>
                <a:ext cx="2" cy="5"/>
              </a:xfrm>
              <a:custGeom>
                <a:avLst/>
                <a:gdLst/>
                <a:ahLst/>
                <a:cxnLst>
                  <a:cxn ang="0">
                    <a:pos x="2" y="5"/>
                  </a:cxn>
                  <a:cxn ang="0">
                    <a:pos x="1" y="1"/>
                  </a:cxn>
                  <a:cxn ang="0">
                    <a:pos x="0" y="0"/>
                  </a:cxn>
                  <a:cxn ang="0">
                    <a:pos x="2" y="5"/>
                  </a:cxn>
                </a:cxnLst>
                <a:rect l="0" t="0" r="0" b="0"/>
                <a:pathLst>
                  <a:path w="2" h="5">
                    <a:moveTo>
                      <a:pt x="2" y="5"/>
                    </a:moveTo>
                    <a:lnTo>
                      <a:pt x="1" y="1"/>
                    </a:lnTo>
                    <a:lnTo>
                      <a:pt x="0" y="0"/>
                    </a:lnTo>
                    <a:lnTo>
                      <a:pt x="2" y="5"/>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5" name="Freeform 1093">
                <a:extLst>
                  <a:ext uri="{FF2B5EF4-FFF2-40B4-BE49-F238E27FC236}">
                    <a16:creationId xmlns:a16="http://schemas.microsoft.com/office/drawing/2014/main" xmlns="" id="{B77D8180-9AAA-4538-9835-FCFE6897DF88}"/>
                  </a:ext>
                </a:extLst>
              </p:cNvPr>
              <p:cNvSpPr/>
              <p:nvPr/>
            </p:nvSpPr>
            <p:spPr>
              <a:xfrm>
                <a:off x="4058" y="3020"/>
                <a:ext cx="21" cy="53"/>
              </a:xfrm>
              <a:custGeom>
                <a:avLst/>
                <a:gdLst/>
                <a:ahLst/>
                <a:cxnLst>
                  <a:cxn ang="0">
                    <a:pos x="4" y="3"/>
                  </a:cxn>
                  <a:cxn ang="0">
                    <a:pos x="1" y="12"/>
                  </a:cxn>
                  <a:cxn ang="0">
                    <a:pos x="10" y="19"/>
                  </a:cxn>
                  <a:cxn ang="0">
                    <a:pos x="2" y="17"/>
                  </a:cxn>
                  <a:cxn ang="0">
                    <a:pos x="7" y="36"/>
                  </a:cxn>
                  <a:cxn ang="0">
                    <a:pos x="5" y="36"/>
                  </a:cxn>
                  <a:cxn ang="0">
                    <a:pos x="13" y="43"/>
                  </a:cxn>
                  <a:cxn ang="0">
                    <a:pos x="3" y="43"/>
                  </a:cxn>
                  <a:cxn ang="0">
                    <a:pos x="3" y="42"/>
                  </a:cxn>
                  <a:cxn ang="0">
                    <a:pos x="6" y="52"/>
                  </a:cxn>
                  <a:cxn ang="0">
                    <a:pos x="11" y="53"/>
                  </a:cxn>
                  <a:cxn ang="0">
                    <a:pos x="15" y="53"/>
                  </a:cxn>
                  <a:cxn ang="0">
                    <a:pos x="12" y="47"/>
                  </a:cxn>
                  <a:cxn ang="0">
                    <a:pos x="16" y="46"/>
                  </a:cxn>
                  <a:cxn ang="0">
                    <a:pos x="14" y="43"/>
                  </a:cxn>
                  <a:cxn ang="0">
                    <a:pos x="17" y="42"/>
                  </a:cxn>
                  <a:cxn ang="0">
                    <a:pos x="14" y="38"/>
                  </a:cxn>
                  <a:cxn ang="0">
                    <a:pos x="14" y="39"/>
                  </a:cxn>
                  <a:cxn ang="0">
                    <a:pos x="11" y="35"/>
                  </a:cxn>
                  <a:cxn ang="0">
                    <a:pos x="15" y="34"/>
                  </a:cxn>
                  <a:cxn ang="0">
                    <a:pos x="12" y="34"/>
                  </a:cxn>
                  <a:cxn ang="0">
                    <a:pos x="17" y="23"/>
                  </a:cxn>
                  <a:cxn ang="0">
                    <a:pos x="14" y="22"/>
                  </a:cxn>
                  <a:cxn ang="0">
                    <a:pos x="16" y="27"/>
                  </a:cxn>
                  <a:cxn ang="0">
                    <a:pos x="8" y="26"/>
                  </a:cxn>
                  <a:cxn ang="0">
                    <a:pos x="15" y="19"/>
                  </a:cxn>
                  <a:cxn ang="0">
                    <a:pos x="14" y="11"/>
                  </a:cxn>
                  <a:cxn ang="0">
                    <a:pos x="15" y="11"/>
                  </a:cxn>
                  <a:cxn ang="0">
                    <a:pos x="13" y="5"/>
                  </a:cxn>
                  <a:cxn ang="0">
                    <a:pos x="11" y="7"/>
                  </a:cxn>
                  <a:cxn ang="0">
                    <a:pos x="8" y="5"/>
                  </a:cxn>
                  <a:cxn ang="0">
                    <a:pos x="10" y="5"/>
                  </a:cxn>
                  <a:cxn ang="0">
                    <a:pos x="6" y="0"/>
                  </a:cxn>
                  <a:cxn ang="0">
                    <a:pos x="8" y="5"/>
                  </a:cxn>
                  <a:cxn ang="0">
                    <a:pos x="4" y="3"/>
                  </a:cxn>
                </a:cxnLst>
                <a:rect l="0" t="0" r="0" b="0"/>
                <a:pathLst>
                  <a:path w="24" h="62">
                    <a:moveTo>
                      <a:pt x="5" y="4"/>
                    </a:moveTo>
                    <a:cubicBezTo>
                      <a:pt x="0" y="7"/>
                      <a:pt x="3" y="12"/>
                      <a:pt x="2" y="15"/>
                    </a:cubicBezTo>
                    <a:cubicBezTo>
                      <a:pt x="4" y="22"/>
                      <a:pt x="12" y="16"/>
                      <a:pt x="12" y="23"/>
                    </a:cubicBezTo>
                    <a:cubicBezTo>
                      <a:pt x="3" y="21"/>
                      <a:pt x="3" y="21"/>
                      <a:pt x="3" y="21"/>
                    </a:cubicBezTo>
                    <a:cubicBezTo>
                      <a:pt x="4" y="28"/>
                      <a:pt x="1" y="37"/>
                      <a:pt x="9" y="43"/>
                    </a:cubicBezTo>
                    <a:cubicBezTo>
                      <a:pt x="8" y="43"/>
                      <a:pt x="7" y="44"/>
                      <a:pt x="6" y="43"/>
                    </a:cubicBezTo>
                    <a:cubicBezTo>
                      <a:pt x="6" y="47"/>
                      <a:pt x="19" y="45"/>
                      <a:pt x="15" y="51"/>
                    </a:cubicBezTo>
                    <a:cubicBezTo>
                      <a:pt x="10" y="45"/>
                      <a:pt x="10" y="52"/>
                      <a:pt x="4" y="51"/>
                    </a:cubicBezTo>
                    <a:cubicBezTo>
                      <a:pt x="4" y="50"/>
                      <a:pt x="4" y="50"/>
                      <a:pt x="4" y="50"/>
                    </a:cubicBezTo>
                    <a:cubicBezTo>
                      <a:pt x="4" y="53"/>
                      <a:pt x="7" y="58"/>
                      <a:pt x="7" y="61"/>
                    </a:cubicBezTo>
                    <a:cubicBezTo>
                      <a:pt x="9" y="61"/>
                      <a:pt x="13" y="59"/>
                      <a:pt x="13" y="62"/>
                    </a:cubicBezTo>
                    <a:cubicBezTo>
                      <a:pt x="13" y="61"/>
                      <a:pt x="16" y="62"/>
                      <a:pt x="18" y="62"/>
                    </a:cubicBezTo>
                    <a:cubicBezTo>
                      <a:pt x="16" y="58"/>
                      <a:pt x="18" y="57"/>
                      <a:pt x="14" y="55"/>
                    </a:cubicBezTo>
                    <a:cubicBezTo>
                      <a:pt x="18" y="53"/>
                      <a:pt x="15" y="56"/>
                      <a:pt x="19" y="54"/>
                    </a:cubicBezTo>
                    <a:cubicBezTo>
                      <a:pt x="16" y="51"/>
                      <a:pt x="16" y="51"/>
                      <a:pt x="16" y="51"/>
                    </a:cubicBezTo>
                    <a:cubicBezTo>
                      <a:pt x="17" y="49"/>
                      <a:pt x="19" y="53"/>
                      <a:pt x="20" y="50"/>
                    </a:cubicBezTo>
                    <a:cubicBezTo>
                      <a:pt x="18" y="50"/>
                      <a:pt x="16" y="47"/>
                      <a:pt x="16" y="45"/>
                    </a:cubicBezTo>
                    <a:cubicBezTo>
                      <a:pt x="17" y="46"/>
                      <a:pt x="17" y="46"/>
                      <a:pt x="17" y="46"/>
                    </a:cubicBezTo>
                    <a:cubicBezTo>
                      <a:pt x="16" y="44"/>
                      <a:pt x="18" y="41"/>
                      <a:pt x="13" y="42"/>
                    </a:cubicBezTo>
                    <a:cubicBezTo>
                      <a:pt x="18" y="40"/>
                      <a:pt x="18" y="40"/>
                      <a:pt x="18" y="40"/>
                    </a:cubicBezTo>
                    <a:cubicBezTo>
                      <a:pt x="14" y="40"/>
                      <a:pt x="14" y="40"/>
                      <a:pt x="14" y="40"/>
                    </a:cubicBezTo>
                    <a:cubicBezTo>
                      <a:pt x="16" y="35"/>
                      <a:pt x="24" y="34"/>
                      <a:pt x="20" y="27"/>
                    </a:cubicBezTo>
                    <a:cubicBezTo>
                      <a:pt x="19" y="29"/>
                      <a:pt x="17" y="27"/>
                      <a:pt x="16" y="26"/>
                    </a:cubicBezTo>
                    <a:cubicBezTo>
                      <a:pt x="14" y="29"/>
                      <a:pt x="19" y="30"/>
                      <a:pt x="19" y="32"/>
                    </a:cubicBezTo>
                    <a:cubicBezTo>
                      <a:pt x="16" y="33"/>
                      <a:pt x="12" y="28"/>
                      <a:pt x="10" y="31"/>
                    </a:cubicBezTo>
                    <a:cubicBezTo>
                      <a:pt x="14" y="28"/>
                      <a:pt x="9" y="25"/>
                      <a:pt x="18" y="23"/>
                    </a:cubicBezTo>
                    <a:cubicBezTo>
                      <a:pt x="19" y="19"/>
                      <a:pt x="14" y="18"/>
                      <a:pt x="16" y="14"/>
                    </a:cubicBezTo>
                    <a:cubicBezTo>
                      <a:pt x="18" y="14"/>
                      <a:pt x="18" y="14"/>
                      <a:pt x="18" y="14"/>
                    </a:cubicBezTo>
                    <a:cubicBezTo>
                      <a:pt x="12" y="13"/>
                      <a:pt x="20" y="10"/>
                      <a:pt x="15" y="7"/>
                    </a:cubicBezTo>
                    <a:cubicBezTo>
                      <a:pt x="13" y="9"/>
                      <a:pt x="13" y="9"/>
                      <a:pt x="13" y="9"/>
                    </a:cubicBezTo>
                    <a:cubicBezTo>
                      <a:pt x="11" y="9"/>
                      <a:pt x="11" y="8"/>
                      <a:pt x="10" y="7"/>
                    </a:cubicBezTo>
                    <a:cubicBezTo>
                      <a:pt x="11" y="7"/>
                      <a:pt x="11" y="7"/>
                      <a:pt x="12" y="6"/>
                    </a:cubicBezTo>
                    <a:cubicBezTo>
                      <a:pt x="8" y="6"/>
                      <a:pt x="8" y="1"/>
                      <a:pt x="7" y="0"/>
                    </a:cubicBezTo>
                    <a:cubicBezTo>
                      <a:pt x="6" y="2"/>
                      <a:pt x="9" y="5"/>
                      <a:pt x="10" y="7"/>
                    </a:cubicBezTo>
                    <a:cubicBezTo>
                      <a:pt x="8" y="6"/>
                      <a:pt x="4" y="6"/>
                      <a:pt x="5"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6" name="Freeform 1094">
                <a:extLst>
                  <a:ext uri="{FF2B5EF4-FFF2-40B4-BE49-F238E27FC236}">
                    <a16:creationId xmlns:a16="http://schemas.microsoft.com/office/drawing/2014/main" xmlns="" id="{B9DC2D42-6817-4822-8C19-0F6A11427581}"/>
                  </a:ext>
                </a:extLst>
              </p:cNvPr>
              <p:cNvSpPr/>
              <p:nvPr/>
            </p:nvSpPr>
            <p:spPr>
              <a:xfrm>
                <a:off x="4073" y="3059"/>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1" y="0"/>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7" name="Freeform 1095">
                <a:extLst>
                  <a:ext uri="{FF2B5EF4-FFF2-40B4-BE49-F238E27FC236}">
                    <a16:creationId xmlns:a16="http://schemas.microsoft.com/office/drawing/2014/main" xmlns="" id="{D003D8CA-D65B-45D1-860E-AD05AA26E08A}"/>
                  </a:ext>
                </a:extLst>
              </p:cNvPr>
              <p:cNvSpPr/>
              <p:nvPr/>
            </p:nvSpPr>
            <p:spPr>
              <a:xfrm>
                <a:off x="4057" y="2978"/>
                <a:ext cx="25" cy="41"/>
              </a:xfrm>
              <a:custGeom>
                <a:avLst/>
                <a:gdLst/>
                <a:ahLst/>
                <a:cxnLst>
                  <a:cxn ang="0">
                    <a:pos x="12" y="29"/>
                  </a:cxn>
                  <a:cxn ang="0">
                    <a:pos x="16" y="28"/>
                  </a:cxn>
                  <a:cxn ang="0">
                    <a:pos x="8" y="28"/>
                  </a:cxn>
                  <a:cxn ang="0">
                    <a:pos x="6" y="23"/>
                  </a:cxn>
                  <a:cxn ang="0">
                    <a:pos x="14" y="23"/>
                  </a:cxn>
                  <a:cxn ang="0">
                    <a:pos x="16" y="19"/>
                  </a:cxn>
                  <a:cxn ang="0">
                    <a:pos x="10" y="19"/>
                  </a:cxn>
                  <a:cxn ang="0">
                    <a:pos x="8" y="15"/>
                  </a:cxn>
                  <a:cxn ang="0">
                    <a:pos x="9" y="17"/>
                  </a:cxn>
                  <a:cxn ang="0">
                    <a:pos x="15" y="14"/>
                  </a:cxn>
                  <a:cxn ang="0">
                    <a:pos x="1" y="2"/>
                  </a:cxn>
                  <a:cxn ang="0">
                    <a:pos x="2" y="5"/>
                  </a:cxn>
                  <a:cxn ang="0">
                    <a:pos x="8" y="6"/>
                  </a:cxn>
                  <a:cxn ang="0">
                    <a:pos x="7" y="10"/>
                  </a:cxn>
                  <a:cxn ang="0">
                    <a:pos x="3" y="7"/>
                  </a:cxn>
                  <a:cxn ang="0">
                    <a:pos x="3" y="35"/>
                  </a:cxn>
                  <a:cxn ang="0">
                    <a:pos x="3" y="31"/>
                  </a:cxn>
                  <a:cxn ang="0">
                    <a:pos x="7" y="35"/>
                  </a:cxn>
                  <a:cxn ang="0">
                    <a:pos x="13" y="33"/>
                  </a:cxn>
                  <a:cxn ang="0">
                    <a:pos x="11" y="35"/>
                  </a:cxn>
                  <a:cxn ang="0">
                    <a:pos x="16" y="35"/>
                  </a:cxn>
                  <a:cxn ang="0">
                    <a:pos x="19" y="41"/>
                  </a:cxn>
                  <a:cxn ang="0">
                    <a:pos x="20" y="31"/>
                  </a:cxn>
                  <a:cxn ang="0">
                    <a:pos x="12" y="29"/>
                  </a:cxn>
                </a:cxnLst>
                <a:rect l="0" t="0" r="0" b="0"/>
                <a:pathLst>
                  <a:path w="28" h="48">
                    <a:moveTo>
                      <a:pt x="14" y="35"/>
                    </a:moveTo>
                    <a:cubicBezTo>
                      <a:pt x="15" y="32"/>
                      <a:pt x="17" y="36"/>
                      <a:pt x="19" y="33"/>
                    </a:cubicBezTo>
                    <a:cubicBezTo>
                      <a:pt x="16" y="30"/>
                      <a:pt x="13" y="36"/>
                      <a:pt x="9" y="33"/>
                    </a:cubicBezTo>
                    <a:cubicBezTo>
                      <a:pt x="11" y="32"/>
                      <a:pt x="7" y="29"/>
                      <a:pt x="7" y="28"/>
                    </a:cubicBezTo>
                    <a:cubicBezTo>
                      <a:pt x="10" y="29"/>
                      <a:pt x="15" y="29"/>
                      <a:pt x="16" y="28"/>
                    </a:cubicBezTo>
                    <a:cubicBezTo>
                      <a:pt x="15" y="27"/>
                      <a:pt x="17" y="25"/>
                      <a:pt x="18" y="23"/>
                    </a:cubicBezTo>
                    <a:cubicBezTo>
                      <a:pt x="14" y="27"/>
                      <a:pt x="16" y="20"/>
                      <a:pt x="12" y="23"/>
                    </a:cubicBezTo>
                    <a:cubicBezTo>
                      <a:pt x="9" y="23"/>
                      <a:pt x="6" y="19"/>
                      <a:pt x="9" y="18"/>
                    </a:cubicBezTo>
                    <a:cubicBezTo>
                      <a:pt x="11" y="18"/>
                      <a:pt x="11" y="19"/>
                      <a:pt x="11" y="20"/>
                    </a:cubicBezTo>
                    <a:cubicBezTo>
                      <a:pt x="15" y="21"/>
                      <a:pt x="13" y="17"/>
                      <a:pt x="17" y="17"/>
                    </a:cubicBezTo>
                    <a:cubicBezTo>
                      <a:pt x="11" y="13"/>
                      <a:pt x="12" y="0"/>
                      <a:pt x="2" y="3"/>
                    </a:cubicBezTo>
                    <a:cubicBezTo>
                      <a:pt x="0" y="5"/>
                      <a:pt x="2" y="6"/>
                      <a:pt x="3" y="7"/>
                    </a:cubicBezTo>
                    <a:cubicBezTo>
                      <a:pt x="5" y="3"/>
                      <a:pt x="8" y="7"/>
                      <a:pt x="10" y="8"/>
                    </a:cubicBezTo>
                    <a:cubicBezTo>
                      <a:pt x="8" y="10"/>
                      <a:pt x="11" y="13"/>
                      <a:pt x="8" y="12"/>
                    </a:cubicBezTo>
                    <a:cubicBezTo>
                      <a:pt x="4" y="9"/>
                      <a:pt x="4" y="9"/>
                      <a:pt x="4" y="9"/>
                    </a:cubicBezTo>
                    <a:cubicBezTo>
                      <a:pt x="2" y="18"/>
                      <a:pt x="2" y="31"/>
                      <a:pt x="4" y="41"/>
                    </a:cubicBezTo>
                    <a:cubicBezTo>
                      <a:pt x="4" y="37"/>
                      <a:pt x="4" y="37"/>
                      <a:pt x="4" y="37"/>
                    </a:cubicBezTo>
                    <a:cubicBezTo>
                      <a:pt x="6" y="37"/>
                      <a:pt x="7" y="39"/>
                      <a:pt x="8" y="41"/>
                    </a:cubicBezTo>
                    <a:cubicBezTo>
                      <a:pt x="15" y="39"/>
                      <a:pt x="15" y="39"/>
                      <a:pt x="15" y="39"/>
                    </a:cubicBezTo>
                    <a:cubicBezTo>
                      <a:pt x="14" y="40"/>
                      <a:pt x="15" y="41"/>
                      <a:pt x="13" y="41"/>
                    </a:cubicBezTo>
                    <a:cubicBezTo>
                      <a:pt x="15" y="43"/>
                      <a:pt x="17" y="42"/>
                      <a:pt x="19" y="41"/>
                    </a:cubicBezTo>
                    <a:cubicBezTo>
                      <a:pt x="20" y="45"/>
                      <a:pt x="18" y="45"/>
                      <a:pt x="22" y="48"/>
                    </a:cubicBezTo>
                    <a:cubicBezTo>
                      <a:pt x="28" y="43"/>
                      <a:pt x="18" y="43"/>
                      <a:pt x="23" y="37"/>
                    </a:cubicBezTo>
                    <a:lnTo>
                      <a:pt x="14" y="35"/>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8" name="Freeform 1096">
                <a:extLst>
                  <a:ext uri="{FF2B5EF4-FFF2-40B4-BE49-F238E27FC236}">
                    <a16:creationId xmlns:a16="http://schemas.microsoft.com/office/drawing/2014/main" xmlns="" id="{2CE29D2C-F631-45EF-8990-1AFF06A1D35A}"/>
                  </a:ext>
                </a:extLst>
              </p:cNvPr>
              <p:cNvSpPr/>
              <p:nvPr/>
            </p:nvSpPr>
            <p:spPr>
              <a:xfrm>
                <a:off x="4069" y="3017"/>
                <a:ext cx="3" cy="2"/>
              </a:xfrm>
              <a:custGeom>
                <a:avLst/>
                <a:gdLst/>
                <a:ahLst/>
                <a:cxnLst>
                  <a:cxn ang="0">
                    <a:pos x="3" y="1"/>
                  </a:cxn>
                  <a:cxn ang="0">
                    <a:pos x="0" y="0"/>
                  </a:cxn>
                  <a:cxn ang="0">
                    <a:pos x="1" y="2"/>
                  </a:cxn>
                  <a:cxn ang="0">
                    <a:pos x="3" y="1"/>
                  </a:cxn>
                </a:cxnLst>
                <a:rect l="0" t="0" r="0" b="0"/>
                <a:pathLst>
                  <a:path w="3" h="2">
                    <a:moveTo>
                      <a:pt x="3" y="1"/>
                    </a:moveTo>
                    <a:lnTo>
                      <a:pt x="0" y="0"/>
                    </a:lnTo>
                    <a:lnTo>
                      <a:pt x="1" y="2"/>
                    </a:lnTo>
                    <a:lnTo>
                      <a:pt x="3"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19" name="Freeform 1097">
                <a:extLst>
                  <a:ext uri="{FF2B5EF4-FFF2-40B4-BE49-F238E27FC236}">
                    <a16:creationId xmlns:a16="http://schemas.microsoft.com/office/drawing/2014/main" xmlns="" id="{917D40CD-9C79-4430-A48C-1A3A4806BC20}"/>
                  </a:ext>
                </a:extLst>
              </p:cNvPr>
              <p:cNvSpPr/>
              <p:nvPr/>
            </p:nvSpPr>
            <p:spPr>
              <a:xfrm>
                <a:off x="4060" y="3015"/>
                <a:ext cx="3" cy="2"/>
              </a:xfrm>
              <a:custGeom>
                <a:avLst/>
                <a:gdLst/>
                <a:ahLst/>
                <a:cxnLst>
                  <a:cxn ang="0">
                    <a:pos x="0" y="1"/>
                  </a:cxn>
                  <a:cxn ang="0">
                    <a:pos x="2" y="2"/>
                  </a:cxn>
                  <a:cxn ang="0">
                    <a:pos x="0" y="1"/>
                  </a:cxn>
                </a:cxnLst>
                <a:rect l="0" t="0" r="0" b="0"/>
                <a:pathLst>
                  <a:path w="4" h="3">
                    <a:moveTo>
                      <a:pt x="0" y="2"/>
                    </a:moveTo>
                    <a:cubicBezTo>
                      <a:pt x="3" y="3"/>
                      <a:pt x="3" y="3"/>
                      <a:pt x="3" y="3"/>
                    </a:cubicBezTo>
                    <a:cubicBezTo>
                      <a:pt x="4" y="0"/>
                      <a:pt x="2" y="0"/>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0" name="Freeform 1098">
                <a:extLst>
                  <a:ext uri="{FF2B5EF4-FFF2-40B4-BE49-F238E27FC236}">
                    <a16:creationId xmlns:a16="http://schemas.microsoft.com/office/drawing/2014/main" xmlns="" id="{0A7D7980-9B0C-4684-9533-8805A221C4CC}"/>
                  </a:ext>
                </a:extLst>
              </p:cNvPr>
              <p:cNvSpPr/>
              <p:nvPr/>
            </p:nvSpPr>
            <p:spPr>
              <a:xfrm>
                <a:off x="4070" y="2986"/>
                <a:ext cx="3" cy="3"/>
              </a:xfrm>
              <a:custGeom>
                <a:avLst/>
                <a:gdLst/>
                <a:ahLst/>
                <a:cxnLst>
                  <a:cxn ang="0">
                    <a:pos x="3" y="3"/>
                  </a:cxn>
                  <a:cxn ang="0">
                    <a:pos x="2" y="0"/>
                  </a:cxn>
                  <a:cxn ang="0">
                    <a:pos x="0" y="2"/>
                  </a:cxn>
                  <a:cxn ang="0">
                    <a:pos x="3" y="3"/>
                  </a:cxn>
                </a:cxnLst>
                <a:rect l="0" t="0" r="0" b="0"/>
                <a:pathLst>
                  <a:path w="3" h="3">
                    <a:moveTo>
                      <a:pt x="3" y="3"/>
                    </a:moveTo>
                    <a:cubicBezTo>
                      <a:pt x="2" y="0"/>
                      <a:pt x="2" y="0"/>
                      <a:pt x="2" y="0"/>
                    </a:cubicBezTo>
                    <a:cubicBezTo>
                      <a:pt x="0" y="2"/>
                      <a:pt x="0" y="2"/>
                      <a:pt x="0" y="2"/>
                    </a:cubicBezTo>
                    <a:cubicBezTo>
                      <a:pt x="2" y="2"/>
                      <a:pt x="2" y="3"/>
                      <a:pt x="3"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1" name="Freeform 1099">
                <a:extLst>
                  <a:ext uri="{FF2B5EF4-FFF2-40B4-BE49-F238E27FC236}">
                    <a16:creationId xmlns:a16="http://schemas.microsoft.com/office/drawing/2014/main" xmlns="" id="{ABBE426E-3B54-4A28-B476-B02857B42733}"/>
                  </a:ext>
                </a:extLst>
              </p:cNvPr>
              <p:cNvSpPr/>
              <p:nvPr/>
            </p:nvSpPr>
            <p:spPr>
              <a:xfrm>
                <a:off x="4058" y="2968"/>
                <a:ext cx="11" cy="13"/>
              </a:xfrm>
              <a:custGeom>
                <a:avLst/>
                <a:gdLst/>
                <a:ahLst/>
                <a:cxnLst>
                  <a:cxn ang="0">
                    <a:pos x="0" y="0"/>
                  </a:cxn>
                  <a:cxn ang="0">
                    <a:pos x="0" y="10"/>
                  </a:cxn>
                  <a:cxn ang="0">
                    <a:pos x="10" y="10"/>
                  </a:cxn>
                  <a:cxn ang="0">
                    <a:pos x="3" y="6"/>
                  </a:cxn>
                  <a:cxn ang="0">
                    <a:pos x="4" y="0"/>
                  </a:cxn>
                  <a:cxn ang="0">
                    <a:pos x="0" y="0"/>
                  </a:cxn>
                </a:cxnLst>
                <a:rect l="0" t="0" r="0" b="0"/>
                <a:pathLst>
                  <a:path w="13" h="15">
                    <a:moveTo>
                      <a:pt x="0" y="0"/>
                    </a:moveTo>
                    <a:cubicBezTo>
                      <a:pt x="1" y="5"/>
                      <a:pt x="4" y="7"/>
                      <a:pt x="0" y="12"/>
                    </a:cubicBezTo>
                    <a:cubicBezTo>
                      <a:pt x="4" y="15"/>
                      <a:pt x="8" y="11"/>
                      <a:pt x="12" y="12"/>
                    </a:cubicBezTo>
                    <a:cubicBezTo>
                      <a:pt x="13" y="10"/>
                      <a:pt x="6" y="10"/>
                      <a:pt x="4" y="7"/>
                    </a:cubicBezTo>
                    <a:cubicBezTo>
                      <a:pt x="8" y="6"/>
                      <a:pt x="4" y="3"/>
                      <a:pt x="5" y="1"/>
                    </a:cubicBezTo>
                    <a:cubicBezTo>
                      <a:pt x="3" y="1"/>
                      <a:pt x="1"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2" name="Freeform 1100">
                <a:extLst>
                  <a:ext uri="{FF2B5EF4-FFF2-40B4-BE49-F238E27FC236}">
                    <a16:creationId xmlns:a16="http://schemas.microsoft.com/office/drawing/2014/main" xmlns="" id="{A4705A84-2C0F-4CA5-B80C-697D006D4A5B}"/>
                  </a:ext>
                </a:extLst>
              </p:cNvPr>
              <p:cNvSpPr/>
              <p:nvPr/>
            </p:nvSpPr>
            <p:spPr>
              <a:xfrm>
                <a:off x="4060" y="2872"/>
                <a:ext cx="19" cy="100"/>
              </a:xfrm>
              <a:custGeom>
                <a:avLst/>
                <a:gdLst/>
                <a:ahLst/>
                <a:cxnLst>
                  <a:cxn ang="0">
                    <a:pos x="11" y="82"/>
                  </a:cxn>
                  <a:cxn ang="0">
                    <a:pos x="10" y="76"/>
                  </a:cxn>
                  <a:cxn ang="0">
                    <a:pos x="12" y="79"/>
                  </a:cxn>
                  <a:cxn ang="0">
                    <a:pos x="14" y="75"/>
                  </a:cxn>
                  <a:cxn ang="0">
                    <a:pos x="12" y="76"/>
                  </a:cxn>
                  <a:cxn ang="0">
                    <a:pos x="11" y="66"/>
                  </a:cxn>
                  <a:cxn ang="0">
                    <a:pos x="6" y="64"/>
                  </a:cxn>
                  <a:cxn ang="0">
                    <a:pos x="13" y="58"/>
                  </a:cxn>
                  <a:cxn ang="0">
                    <a:pos x="4" y="60"/>
                  </a:cxn>
                  <a:cxn ang="0">
                    <a:pos x="7" y="50"/>
                  </a:cxn>
                  <a:cxn ang="0">
                    <a:pos x="8" y="52"/>
                  </a:cxn>
                  <a:cxn ang="0">
                    <a:pos x="8" y="47"/>
                  </a:cxn>
                  <a:cxn ang="0">
                    <a:pos x="12" y="47"/>
                  </a:cxn>
                  <a:cxn ang="0">
                    <a:pos x="12" y="38"/>
                  </a:cxn>
                  <a:cxn ang="0">
                    <a:pos x="14" y="39"/>
                  </a:cxn>
                  <a:cxn ang="0">
                    <a:pos x="11" y="23"/>
                  </a:cxn>
                  <a:cxn ang="0">
                    <a:pos x="13" y="21"/>
                  </a:cxn>
                  <a:cxn ang="0">
                    <a:pos x="5" y="23"/>
                  </a:cxn>
                  <a:cxn ang="0">
                    <a:pos x="6" y="16"/>
                  </a:cxn>
                  <a:cxn ang="0">
                    <a:pos x="11" y="17"/>
                  </a:cxn>
                  <a:cxn ang="0">
                    <a:pos x="8" y="14"/>
                  </a:cxn>
                  <a:cxn ang="0">
                    <a:pos x="13" y="11"/>
                  </a:cxn>
                  <a:cxn ang="0">
                    <a:pos x="6" y="5"/>
                  </a:cxn>
                  <a:cxn ang="0">
                    <a:pos x="7" y="0"/>
                  </a:cxn>
                  <a:cxn ang="0">
                    <a:pos x="0" y="4"/>
                  </a:cxn>
                  <a:cxn ang="0">
                    <a:pos x="1" y="26"/>
                  </a:cxn>
                  <a:cxn ang="0">
                    <a:pos x="6" y="31"/>
                  </a:cxn>
                  <a:cxn ang="0">
                    <a:pos x="0" y="32"/>
                  </a:cxn>
                  <a:cxn ang="0">
                    <a:pos x="6" y="33"/>
                  </a:cxn>
                  <a:cxn ang="0">
                    <a:pos x="0" y="36"/>
                  </a:cxn>
                  <a:cxn ang="0">
                    <a:pos x="6" y="38"/>
                  </a:cxn>
                  <a:cxn ang="0">
                    <a:pos x="0" y="41"/>
                  </a:cxn>
                  <a:cxn ang="0">
                    <a:pos x="2" y="76"/>
                  </a:cxn>
                  <a:cxn ang="0">
                    <a:pos x="6" y="75"/>
                  </a:cxn>
                  <a:cxn ang="0">
                    <a:pos x="6" y="88"/>
                  </a:cxn>
                  <a:cxn ang="0">
                    <a:pos x="9" y="90"/>
                  </a:cxn>
                  <a:cxn ang="0">
                    <a:pos x="0" y="89"/>
                  </a:cxn>
                  <a:cxn ang="0">
                    <a:pos x="2" y="94"/>
                  </a:cxn>
                  <a:cxn ang="0">
                    <a:pos x="4" y="91"/>
                  </a:cxn>
                  <a:cxn ang="0">
                    <a:pos x="2" y="96"/>
                  </a:cxn>
                  <a:cxn ang="0">
                    <a:pos x="12" y="93"/>
                  </a:cxn>
                  <a:cxn ang="0">
                    <a:pos x="16" y="82"/>
                  </a:cxn>
                  <a:cxn ang="0">
                    <a:pos x="11" y="82"/>
                  </a:cxn>
                </a:cxnLst>
                <a:rect l="0" t="0" r="0" b="0"/>
                <a:pathLst>
                  <a:path w="22" h="117">
                    <a:moveTo>
                      <a:pt x="13" y="96"/>
                    </a:moveTo>
                    <a:cubicBezTo>
                      <a:pt x="13" y="94"/>
                      <a:pt x="10" y="92"/>
                      <a:pt x="12" y="90"/>
                    </a:cubicBezTo>
                    <a:cubicBezTo>
                      <a:pt x="14" y="91"/>
                      <a:pt x="15" y="92"/>
                      <a:pt x="14" y="93"/>
                    </a:cubicBezTo>
                    <a:cubicBezTo>
                      <a:pt x="19" y="92"/>
                      <a:pt x="13" y="91"/>
                      <a:pt x="17" y="88"/>
                    </a:cubicBezTo>
                    <a:cubicBezTo>
                      <a:pt x="16" y="89"/>
                      <a:pt x="15" y="90"/>
                      <a:pt x="14" y="89"/>
                    </a:cubicBezTo>
                    <a:cubicBezTo>
                      <a:pt x="16" y="83"/>
                      <a:pt x="10" y="86"/>
                      <a:pt x="13" y="78"/>
                    </a:cubicBezTo>
                    <a:cubicBezTo>
                      <a:pt x="12" y="77"/>
                      <a:pt x="12" y="76"/>
                      <a:pt x="8" y="76"/>
                    </a:cubicBezTo>
                    <a:cubicBezTo>
                      <a:pt x="12" y="72"/>
                      <a:pt x="12" y="74"/>
                      <a:pt x="16" y="69"/>
                    </a:cubicBezTo>
                    <a:cubicBezTo>
                      <a:pt x="14" y="69"/>
                      <a:pt x="10" y="71"/>
                      <a:pt x="5" y="71"/>
                    </a:cubicBezTo>
                    <a:cubicBezTo>
                      <a:pt x="11" y="63"/>
                      <a:pt x="4" y="63"/>
                      <a:pt x="9" y="59"/>
                    </a:cubicBezTo>
                    <a:cubicBezTo>
                      <a:pt x="9" y="59"/>
                      <a:pt x="10" y="60"/>
                      <a:pt x="10" y="61"/>
                    </a:cubicBezTo>
                    <a:cubicBezTo>
                      <a:pt x="16" y="60"/>
                      <a:pt x="8" y="57"/>
                      <a:pt x="10" y="55"/>
                    </a:cubicBezTo>
                    <a:cubicBezTo>
                      <a:pt x="15" y="55"/>
                      <a:pt x="15" y="55"/>
                      <a:pt x="15" y="55"/>
                    </a:cubicBezTo>
                    <a:cubicBezTo>
                      <a:pt x="14" y="53"/>
                      <a:pt x="11" y="48"/>
                      <a:pt x="14" y="45"/>
                    </a:cubicBezTo>
                    <a:cubicBezTo>
                      <a:pt x="17" y="46"/>
                      <a:pt x="17" y="46"/>
                      <a:pt x="17" y="46"/>
                    </a:cubicBezTo>
                    <a:cubicBezTo>
                      <a:pt x="13" y="40"/>
                      <a:pt x="15" y="33"/>
                      <a:pt x="13" y="28"/>
                    </a:cubicBezTo>
                    <a:cubicBezTo>
                      <a:pt x="16" y="25"/>
                      <a:pt x="16" y="25"/>
                      <a:pt x="16" y="25"/>
                    </a:cubicBezTo>
                    <a:cubicBezTo>
                      <a:pt x="12" y="18"/>
                      <a:pt x="14" y="32"/>
                      <a:pt x="6" y="27"/>
                    </a:cubicBezTo>
                    <a:cubicBezTo>
                      <a:pt x="16" y="26"/>
                      <a:pt x="3" y="23"/>
                      <a:pt x="7" y="19"/>
                    </a:cubicBezTo>
                    <a:cubicBezTo>
                      <a:pt x="11" y="17"/>
                      <a:pt x="9" y="23"/>
                      <a:pt x="13" y="21"/>
                    </a:cubicBezTo>
                    <a:cubicBezTo>
                      <a:pt x="8" y="20"/>
                      <a:pt x="12" y="19"/>
                      <a:pt x="10" y="17"/>
                    </a:cubicBezTo>
                    <a:cubicBezTo>
                      <a:pt x="15" y="17"/>
                      <a:pt x="11" y="12"/>
                      <a:pt x="16" y="14"/>
                    </a:cubicBezTo>
                    <a:cubicBezTo>
                      <a:pt x="8" y="6"/>
                      <a:pt x="8" y="6"/>
                      <a:pt x="8" y="6"/>
                    </a:cubicBezTo>
                    <a:cubicBezTo>
                      <a:pt x="10" y="5"/>
                      <a:pt x="10" y="3"/>
                      <a:pt x="9" y="1"/>
                    </a:cubicBezTo>
                    <a:cubicBezTo>
                      <a:pt x="9" y="5"/>
                      <a:pt x="2" y="0"/>
                      <a:pt x="0" y="5"/>
                    </a:cubicBezTo>
                    <a:cubicBezTo>
                      <a:pt x="2" y="11"/>
                      <a:pt x="4" y="22"/>
                      <a:pt x="2" y="31"/>
                    </a:cubicBezTo>
                    <a:cubicBezTo>
                      <a:pt x="8" y="32"/>
                      <a:pt x="2" y="36"/>
                      <a:pt x="7" y="37"/>
                    </a:cubicBezTo>
                    <a:cubicBezTo>
                      <a:pt x="1" y="38"/>
                      <a:pt x="1" y="38"/>
                      <a:pt x="1" y="38"/>
                    </a:cubicBezTo>
                    <a:cubicBezTo>
                      <a:pt x="2" y="44"/>
                      <a:pt x="4" y="37"/>
                      <a:pt x="7" y="39"/>
                    </a:cubicBezTo>
                    <a:cubicBezTo>
                      <a:pt x="8" y="41"/>
                      <a:pt x="4" y="43"/>
                      <a:pt x="1" y="43"/>
                    </a:cubicBezTo>
                    <a:cubicBezTo>
                      <a:pt x="1" y="46"/>
                      <a:pt x="3" y="43"/>
                      <a:pt x="7" y="45"/>
                    </a:cubicBezTo>
                    <a:cubicBezTo>
                      <a:pt x="0" y="48"/>
                      <a:pt x="0" y="48"/>
                      <a:pt x="0" y="48"/>
                    </a:cubicBezTo>
                    <a:cubicBezTo>
                      <a:pt x="2" y="60"/>
                      <a:pt x="7" y="75"/>
                      <a:pt x="3" y="89"/>
                    </a:cubicBezTo>
                    <a:cubicBezTo>
                      <a:pt x="7" y="88"/>
                      <a:pt x="7" y="88"/>
                      <a:pt x="7" y="88"/>
                    </a:cubicBezTo>
                    <a:cubicBezTo>
                      <a:pt x="5" y="94"/>
                      <a:pt x="17" y="99"/>
                      <a:pt x="7" y="104"/>
                    </a:cubicBezTo>
                    <a:cubicBezTo>
                      <a:pt x="11" y="106"/>
                      <a:pt x="11" y="106"/>
                      <a:pt x="11" y="106"/>
                    </a:cubicBezTo>
                    <a:cubicBezTo>
                      <a:pt x="9" y="105"/>
                      <a:pt x="4" y="107"/>
                      <a:pt x="1" y="105"/>
                    </a:cubicBezTo>
                    <a:cubicBezTo>
                      <a:pt x="3" y="107"/>
                      <a:pt x="1" y="109"/>
                      <a:pt x="3" y="111"/>
                    </a:cubicBezTo>
                    <a:cubicBezTo>
                      <a:pt x="5" y="107"/>
                      <a:pt x="5" y="107"/>
                      <a:pt x="5" y="107"/>
                    </a:cubicBezTo>
                    <a:cubicBezTo>
                      <a:pt x="8" y="110"/>
                      <a:pt x="6" y="112"/>
                      <a:pt x="3" y="113"/>
                    </a:cubicBezTo>
                    <a:cubicBezTo>
                      <a:pt x="7" y="117"/>
                      <a:pt x="10" y="110"/>
                      <a:pt x="14" y="109"/>
                    </a:cubicBezTo>
                    <a:cubicBezTo>
                      <a:pt x="6" y="102"/>
                      <a:pt x="22" y="103"/>
                      <a:pt x="19" y="96"/>
                    </a:cubicBezTo>
                    <a:cubicBezTo>
                      <a:pt x="17" y="92"/>
                      <a:pt x="15" y="97"/>
                      <a:pt x="13" y="9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3" name="Freeform 1101">
                <a:extLst>
                  <a:ext uri="{FF2B5EF4-FFF2-40B4-BE49-F238E27FC236}">
                    <a16:creationId xmlns:a16="http://schemas.microsoft.com/office/drawing/2014/main" xmlns="" id="{D82591B4-1934-42DF-B73F-86942CB4D5BE}"/>
                  </a:ext>
                </a:extLst>
              </p:cNvPr>
              <p:cNvSpPr/>
              <p:nvPr/>
            </p:nvSpPr>
            <p:spPr>
              <a:xfrm>
                <a:off x="4060" y="2961"/>
                <a:ext cx="1" cy="1"/>
              </a:xfrm>
              <a:custGeom>
                <a:avLst/>
                <a:gdLst/>
                <a:ahLst/>
                <a:cxnLst>
                  <a:cxn ang="0">
                    <a:pos x="0" y="0"/>
                  </a:cxn>
                  <a:cxn ang="0">
                    <a:pos x="1" y="1"/>
                  </a:cxn>
                  <a:cxn ang="0">
                    <a:pos x="0" y="0"/>
                  </a:cxn>
                </a:cxnLst>
                <a:rect l="0" t="0" r="0" b="0"/>
                <a:pathLst>
                  <a:path w="1" h="1">
                    <a:moveTo>
                      <a:pt x="0" y="0"/>
                    </a:moveTo>
                    <a:lnTo>
                      <a:pt x="1"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4" name="Freeform 1102">
                <a:extLst>
                  <a:ext uri="{FF2B5EF4-FFF2-40B4-BE49-F238E27FC236}">
                    <a16:creationId xmlns:a16="http://schemas.microsoft.com/office/drawing/2014/main" xmlns="" id="{AAA3462D-184D-4BBF-8673-8ABF4F8028FF}"/>
                  </a:ext>
                </a:extLst>
              </p:cNvPr>
              <p:cNvSpPr/>
              <p:nvPr/>
            </p:nvSpPr>
            <p:spPr>
              <a:xfrm>
                <a:off x="4067" y="2871"/>
                <a:ext cx="1" cy="1"/>
              </a:xfrm>
              <a:custGeom>
                <a:avLst/>
                <a:gdLst/>
                <a:ahLst/>
                <a:cxnLst>
                  <a:cxn ang="0">
                    <a:pos x="1" y="1"/>
                  </a:cxn>
                  <a:cxn ang="0">
                    <a:pos x="1" y="0"/>
                  </a:cxn>
                  <a:cxn ang="0">
                    <a:pos x="1" y="1"/>
                  </a:cxn>
                </a:cxnLst>
                <a:rect l="0" t="0" r="0" b="0"/>
                <a:pathLst>
                  <a:path w="1" h="2">
                    <a:moveTo>
                      <a:pt x="1" y="2"/>
                    </a:moveTo>
                    <a:cubicBezTo>
                      <a:pt x="1" y="0"/>
                      <a:pt x="1" y="0"/>
                      <a:pt x="1" y="0"/>
                    </a:cubicBezTo>
                    <a:cubicBezTo>
                      <a:pt x="0" y="0"/>
                      <a:pt x="0" y="1"/>
                      <a:pt x="1"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5" name="Rectangle 1103">
                <a:extLst>
                  <a:ext uri="{FF2B5EF4-FFF2-40B4-BE49-F238E27FC236}">
                    <a16:creationId xmlns:a16="http://schemas.microsoft.com/office/drawing/2014/main" xmlns="" id="{9FD7B178-81C8-4073-8180-AA4A423BC845}"/>
                  </a:ext>
                </a:extLst>
              </p:cNvPr>
              <p:cNvSpPr/>
              <p:nvPr/>
            </p:nvSpPr>
            <p:spPr>
              <a:xfrm>
                <a:off x="4063" y="2969"/>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226" name="Freeform 1104">
                <a:extLst>
                  <a:ext uri="{FF2B5EF4-FFF2-40B4-BE49-F238E27FC236}">
                    <a16:creationId xmlns:a16="http://schemas.microsoft.com/office/drawing/2014/main" xmlns="" id="{880FEBA3-3F05-424E-8A0F-12B9EBADF3E4}"/>
                  </a:ext>
                </a:extLst>
              </p:cNvPr>
              <p:cNvSpPr/>
              <p:nvPr/>
            </p:nvSpPr>
            <p:spPr>
              <a:xfrm>
                <a:off x="4070" y="2970"/>
                <a:ext cx="2" cy="2"/>
              </a:xfrm>
              <a:custGeom>
                <a:avLst/>
                <a:gdLst/>
                <a:ahLst/>
                <a:cxnLst>
                  <a:cxn ang="0">
                    <a:pos x="1" y="2"/>
                  </a:cxn>
                  <a:cxn ang="0">
                    <a:pos x="2" y="0"/>
                  </a:cxn>
                  <a:cxn ang="0">
                    <a:pos x="0" y="1"/>
                  </a:cxn>
                  <a:cxn ang="0">
                    <a:pos x="1" y="2"/>
                  </a:cxn>
                </a:cxnLst>
                <a:rect l="0" t="0" r="0" b="0"/>
                <a:pathLst>
                  <a:path w="2" h="2">
                    <a:moveTo>
                      <a:pt x="1" y="2"/>
                    </a:moveTo>
                    <a:lnTo>
                      <a:pt x="2" y="0"/>
                    </a:lnTo>
                    <a:lnTo>
                      <a:pt x="0" y="1"/>
                    </a:lnTo>
                    <a:lnTo>
                      <a:pt x="1"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7" name="Freeform 1105">
                <a:extLst>
                  <a:ext uri="{FF2B5EF4-FFF2-40B4-BE49-F238E27FC236}">
                    <a16:creationId xmlns:a16="http://schemas.microsoft.com/office/drawing/2014/main" xmlns="" id="{EF8A2F93-74D6-4BA3-9171-A9B069838F42}"/>
                  </a:ext>
                </a:extLst>
              </p:cNvPr>
              <p:cNvSpPr/>
              <p:nvPr/>
            </p:nvSpPr>
            <p:spPr>
              <a:xfrm>
                <a:off x="4070" y="2857"/>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8" name="Freeform 1106">
                <a:extLst>
                  <a:ext uri="{FF2B5EF4-FFF2-40B4-BE49-F238E27FC236}">
                    <a16:creationId xmlns:a16="http://schemas.microsoft.com/office/drawing/2014/main" xmlns="" id="{C5A0365A-FB6A-4DCB-96A0-97481D9EE56A}"/>
                  </a:ext>
                </a:extLst>
              </p:cNvPr>
              <p:cNvSpPr/>
              <p:nvPr/>
            </p:nvSpPr>
            <p:spPr>
              <a:xfrm>
                <a:off x="4073" y="281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29" name="Freeform 1107">
                <a:extLst>
                  <a:ext uri="{FF2B5EF4-FFF2-40B4-BE49-F238E27FC236}">
                    <a16:creationId xmlns:a16="http://schemas.microsoft.com/office/drawing/2014/main" xmlns="" id="{5120699C-E1CE-4E3D-84F5-682045757C91}"/>
                  </a:ext>
                </a:extLst>
              </p:cNvPr>
              <p:cNvSpPr/>
              <p:nvPr/>
            </p:nvSpPr>
            <p:spPr>
              <a:xfrm>
                <a:off x="4047" y="2697"/>
                <a:ext cx="29" cy="172"/>
              </a:xfrm>
              <a:custGeom>
                <a:avLst/>
                <a:gdLst/>
                <a:ahLst/>
                <a:cxnLst>
                  <a:cxn ang="0">
                    <a:pos x="13" y="6"/>
                  </a:cxn>
                  <a:cxn ang="0">
                    <a:pos x="8" y="3"/>
                  </a:cxn>
                  <a:cxn ang="0">
                    <a:pos x="5" y="9"/>
                  </a:cxn>
                  <a:cxn ang="0">
                    <a:pos x="9" y="18"/>
                  </a:cxn>
                  <a:cxn ang="0">
                    <a:pos x="10" y="37"/>
                  </a:cxn>
                  <a:cxn ang="0">
                    <a:pos x="8" y="50"/>
                  </a:cxn>
                  <a:cxn ang="0">
                    <a:pos x="13" y="67"/>
                  </a:cxn>
                  <a:cxn ang="0">
                    <a:pos x="11" y="70"/>
                  </a:cxn>
                  <a:cxn ang="0">
                    <a:pos x="11" y="79"/>
                  </a:cxn>
                  <a:cxn ang="0">
                    <a:pos x="19" y="83"/>
                  </a:cxn>
                  <a:cxn ang="0">
                    <a:pos x="20" y="92"/>
                  </a:cxn>
                  <a:cxn ang="0">
                    <a:pos x="17" y="98"/>
                  </a:cxn>
                  <a:cxn ang="0">
                    <a:pos x="17" y="110"/>
                  </a:cxn>
                  <a:cxn ang="0">
                    <a:pos x="15" y="122"/>
                  </a:cxn>
                  <a:cxn ang="0">
                    <a:pos x="17" y="131"/>
                  </a:cxn>
                  <a:cxn ang="0">
                    <a:pos x="21" y="139"/>
                  </a:cxn>
                  <a:cxn ang="0">
                    <a:pos x="17" y="141"/>
                  </a:cxn>
                  <a:cxn ang="0">
                    <a:pos x="18" y="147"/>
                  </a:cxn>
                  <a:cxn ang="0">
                    <a:pos x="17" y="172"/>
                  </a:cxn>
                  <a:cxn ang="0">
                    <a:pos x="18" y="159"/>
                  </a:cxn>
                  <a:cxn ang="0">
                    <a:pos x="16" y="157"/>
                  </a:cxn>
                  <a:cxn ang="0">
                    <a:pos x="26" y="154"/>
                  </a:cxn>
                  <a:cxn ang="0">
                    <a:pos x="27" y="151"/>
                  </a:cxn>
                  <a:cxn ang="0">
                    <a:pos x="25" y="143"/>
                  </a:cxn>
                  <a:cxn ang="0">
                    <a:pos x="27" y="135"/>
                  </a:cxn>
                  <a:cxn ang="0">
                    <a:pos x="27" y="124"/>
                  </a:cxn>
                  <a:cxn ang="0">
                    <a:pos x="24" y="116"/>
                  </a:cxn>
                  <a:cxn ang="0">
                    <a:pos x="26" y="115"/>
                  </a:cxn>
                  <a:cxn ang="0">
                    <a:pos x="26" y="112"/>
                  </a:cxn>
                  <a:cxn ang="0">
                    <a:pos x="24" y="104"/>
                  </a:cxn>
                  <a:cxn ang="0">
                    <a:pos x="22" y="98"/>
                  </a:cxn>
                  <a:cxn ang="0">
                    <a:pos x="26" y="94"/>
                  </a:cxn>
                  <a:cxn ang="0">
                    <a:pos x="26" y="86"/>
                  </a:cxn>
                  <a:cxn ang="0">
                    <a:pos x="22" y="81"/>
                  </a:cxn>
                  <a:cxn ang="0">
                    <a:pos x="19" y="70"/>
                  </a:cxn>
                  <a:cxn ang="0">
                    <a:pos x="17" y="54"/>
                  </a:cxn>
                  <a:cxn ang="0">
                    <a:pos x="17" y="49"/>
                  </a:cxn>
                  <a:cxn ang="0">
                    <a:pos x="16" y="31"/>
                  </a:cxn>
                  <a:cxn ang="0">
                    <a:pos x="11" y="39"/>
                  </a:cxn>
                  <a:cxn ang="0">
                    <a:pos x="19" y="30"/>
                  </a:cxn>
                </a:cxnLst>
                <a:rect l="0" t="0" r="0" b="0"/>
                <a:pathLst>
                  <a:path w="34" h="200">
                    <a:moveTo>
                      <a:pt x="23" y="17"/>
                    </a:moveTo>
                    <a:cubicBezTo>
                      <a:pt x="22" y="14"/>
                      <a:pt x="20" y="10"/>
                      <a:pt x="16" y="7"/>
                    </a:cubicBezTo>
                    <a:cubicBezTo>
                      <a:pt x="19" y="7"/>
                      <a:pt x="19" y="7"/>
                      <a:pt x="19" y="7"/>
                    </a:cubicBezTo>
                    <a:cubicBezTo>
                      <a:pt x="18" y="6"/>
                      <a:pt x="14" y="0"/>
                      <a:pt x="10" y="4"/>
                    </a:cubicBezTo>
                    <a:cubicBezTo>
                      <a:pt x="12" y="5"/>
                      <a:pt x="12" y="5"/>
                      <a:pt x="12" y="5"/>
                    </a:cubicBezTo>
                    <a:cubicBezTo>
                      <a:pt x="15" y="9"/>
                      <a:pt x="8" y="8"/>
                      <a:pt x="6" y="11"/>
                    </a:cubicBezTo>
                    <a:cubicBezTo>
                      <a:pt x="8" y="15"/>
                      <a:pt x="16" y="17"/>
                      <a:pt x="14" y="20"/>
                    </a:cubicBezTo>
                    <a:cubicBezTo>
                      <a:pt x="15" y="22"/>
                      <a:pt x="12" y="22"/>
                      <a:pt x="11" y="21"/>
                    </a:cubicBezTo>
                    <a:cubicBezTo>
                      <a:pt x="10" y="25"/>
                      <a:pt x="17" y="26"/>
                      <a:pt x="18" y="28"/>
                    </a:cubicBezTo>
                    <a:cubicBezTo>
                      <a:pt x="0" y="30"/>
                      <a:pt x="23" y="39"/>
                      <a:pt x="12" y="44"/>
                    </a:cubicBezTo>
                    <a:cubicBezTo>
                      <a:pt x="13" y="47"/>
                      <a:pt x="12" y="52"/>
                      <a:pt x="15" y="56"/>
                    </a:cubicBezTo>
                    <a:cubicBezTo>
                      <a:pt x="11" y="54"/>
                      <a:pt x="15" y="59"/>
                      <a:pt x="10" y="59"/>
                    </a:cubicBezTo>
                    <a:cubicBezTo>
                      <a:pt x="20" y="60"/>
                      <a:pt x="6" y="71"/>
                      <a:pt x="18" y="71"/>
                    </a:cubicBezTo>
                    <a:cubicBezTo>
                      <a:pt x="15" y="77"/>
                      <a:pt x="19" y="71"/>
                      <a:pt x="16" y="78"/>
                    </a:cubicBezTo>
                    <a:cubicBezTo>
                      <a:pt x="15" y="78"/>
                      <a:pt x="15" y="77"/>
                      <a:pt x="15" y="76"/>
                    </a:cubicBezTo>
                    <a:cubicBezTo>
                      <a:pt x="12" y="79"/>
                      <a:pt x="20" y="80"/>
                      <a:pt x="14" y="82"/>
                    </a:cubicBezTo>
                    <a:cubicBezTo>
                      <a:pt x="14" y="87"/>
                      <a:pt x="18" y="83"/>
                      <a:pt x="21" y="86"/>
                    </a:cubicBezTo>
                    <a:cubicBezTo>
                      <a:pt x="20" y="91"/>
                      <a:pt x="18" y="90"/>
                      <a:pt x="13" y="93"/>
                    </a:cubicBezTo>
                    <a:cubicBezTo>
                      <a:pt x="19" y="93"/>
                      <a:pt x="16" y="97"/>
                      <a:pt x="20" y="99"/>
                    </a:cubicBezTo>
                    <a:cubicBezTo>
                      <a:pt x="20" y="99"/>
                      <a:pt x="21" y="95"/>
                      <a:pt x="23" y="97"/>
                    </a:cubicBezTo>
                    <a:cubicBezTo>
                      <a:pt x="22" y="103"/>
                      <a:pt x="27" y="102"/>
                      <a:pt x="29" y="108"/>
                    </a:cubicBezTo>
                    <a:cubicBezTo>
                      <a:pt x="23" y="111"/>
                      <a:pt x="29" y="102"/>
                      <a:pt x="24" y="107"/>
                    </a:cubicBezTo>
                    <a:cubicBezTo>
                      <a:pt x="20" y="104"/>
                      <a:pt x="21" y="101"/>
                      <a:pt x="16" y="99"/>
                    </a:cubicBezTo>
                    <a:cubicBezTo>
                      <a:pt x="15" y="104"/>
                      <a:pt x="17" y="110"/>
                      <a:pt x="20" y="115"/>
                    </a:cubicBezTo>
                    <a:cubicBezTo>
                      <a:pt x="19" y="118"/>
                      <a:pt x="16" y="114"/>
                      <a:pt x="16" y="116"/>
                    </a:cubicBezTo>
                    <a:cubicBezTo>
                      <a:pt x="13" y="122"/>
                      <a:pt x="23" y="124"/>
                      <a:pt x="20" y="129"/>
                    </a:cubicBezTo>
                    <a:cubicBezTo>
                      <a:pt x="16" y="128"/>
                      <a:pt x="16" y="128"/>
                      <a:pt x="16" y="128"/>
                    </a:cubicBezTo>
                    <a:cubicBezTo>
                      <a:pt x="21" y="130"/>
                      <a:pt x="16" y="137"/>
                      <a:pt x="18" y="142"/>
                    </a:cubicBezTo>
                    <a:cubicBezTo>
                      <a:pt x="20" y="141"/>
                      <a:pt x="21" y="141"/>
                      <a:pt x="22" y="142"/>
                    </a:cubicBezTo>
                    <a:cubicBezTo>
                      <a:pt x="14" y="142"/>
                      <a:pt x="27" y="148"/>
                      <a:pt x="21" y="153"/>
                    </a:cubicBezTo>
                    <a:cubicBezTo>
                      <a:pt x="26" y="153"/>
                      <a:pt x="30" y="158"/>
                      <a:pt x="30" y="161"/>
                    </a:cubicBezTo>
                    <a:cubicBezTo>
                      <a:pt x="29" y="162"/>
                      <a:pt x="26" y="162"/>
                      <a:pt x="25" y="162"/>
                    </a:cubicBezTo>
                    <a:cubicBezTo>
                      <a:pt x="28" y="157"/>
                      <a:pt x="19" y="157"/>
                      <a:pt x="16" y="153"/>
                    </a:cubicBezTo>
                    <a:cubicBezTo>
                      <a:pt x="19" y="156"/>
                      <a:pt x="16" y="162"/>
                      <a:pt x="20" y="164"/>
                    </a:cubicBezTo>
                    <a:cubicBezTo>
                      <a:pt x="16" y="163"/>
                      <a:pt x="16" y="163"/>
                      <a:pt x="16" y="163"/>
                    </a:cubicBezTo>
                    <a:cubicBezTo>
                      <a:pt x="15" y="168"/>
                      <a:pt x="26" y="167"/>
                      <a:pt x="22" y="172"/>
                    </a:cubicBezTo>
                    <a:cubicBezTo>
                      <a:pt x="18" y="172"/>
                      <a:pt x="18" y="172"/>
                      <a:pt x="18" y="172"/>
                    </a:cubicBezTo>
                    <a:cubicBezTo>
                      <a:pt x="19" y="181"/>
                      <a:pt x="13" y="192"/>
                      <a:pt x="21" y="200"/>
                    </a:cubicBezTo>
                    <a:cubicBezTo>
                      <a:pt x="23" y="200"/>
                      <a:pt x="29" y="196"/>
                      <a:pt x="31" y="196"/>
                    </a:cubicBezTo>
                    <a:cubicBezTo>
                      <a:pt x="29" y="192"/>
                      <a:pt x="24" y="189"/>
                      <a:pt x="22" y="186"/>
                    </a:cubicBezTo>
                    <a:cubicBezTo>
                      <a:pt x="27" y="186"/>
                      <a:pt x="27" y="186"/>
                      <a:pt x="27" y="186"/>
                    </a:cubicBezTo>
                    <a:cubicBezTo>
                      <a:pt x="24" y="185"/>
                      <a:pt x="22" y="181"/>
                      <a:pt x="19" y="183"/>
                    </a:cubicBezTo>
                    <a:cubicBezTo>
                      <a:pt x="16" y="180"/>
                      <a:pt x="23" y="181"/>
                      <a:pt x="20" y="178"/>
                    </a:cubicBezTo>
                    <a:cubicBezTo>
                      <a:pt x="26" y="178"/>
                      <a:pt x="26" y="180"/>
                      <a:pt x="31" y="180"/>
                    </a:cubicBezTo>
                    <a:cubicBezTo>
                      <a:pt x="28" y="177"/>
                      <a:pt x="28" y="177"/>
                      <a:pt x="28" y="177"/>
                    </a:cubicBezTo>
                    <a:cubicBezTo>
                      <a:pt x="30" y="178"/>
                      <a:pt x="30" y="175"/>
                      <a:pt x="32" y="176"/>
                    </a:cubicBezTo>
                    <a:cubicBezTo>
                      <a:pt x="25" y="171"/>
                      <a:pt x="34" y="169"/>
                      <a:pt x="31" y="164"/>
                    </a:cubicBezTo>
                    <a:cubicBezTo>
                      <a:pt x="30" y="167"/>
                      <a:pt x="30" y="167"/>
                      <a:pt x="30" y="167"/>
                    </a:cubicBezTo>
                    <a:cubicBezTo>
                      <a:pt x="27" y="167"/>
                      <a:pt x="28" y="165"/>
                      <a:pt x="27" y="164"/>
                    </a:cubicBezTo>
                    <a:cubicBezTo>
                      <a:pt x="31" y="162"/>
                      <a:pt x="30" y="161"/>
                      <a:pt x="32" y="158"/>
                    </a:cubicBezTo>
                    <a:cubicBezTo>
                      <a:pt x="30" y="156"/>
                      <a:pt x="25" y="155"/>
                      <a:pt x="25" y="152"/>
                    </a:cubicBezTo>
                    <a:cubicBezTo>
                      <a:pt x="30" y="152"/>
                      <a:pt x="28" y="146"/>
                      <a:pt x="32" y="145"/>
                    </a:cubicBezTo>
                    <a:cubicBezTo>
                      <a:pt x="27" y="145"/>
                      <a:pt x="30" y="139"/>
                      <a:pt x="27" y="139"/>
                    </a:cubicBezTo>
                    <a:cubicBezTo>
                      <a:pt x="26" y="137"/>
                      <a:pt x="26" y="135"/>
                      <a:pt x="29" y="135"/>
                    </a:cubicBezTo>
                    <a:cubicBezTo>
                      <a:pt x="30" y="136"/>
                      <a:pt x="30" y="136"/>
                      <a:pt x="30" y="136"/>
                    </a:cubicBezTo>
                    <a:cubicBezTo>
                      <a:pt x="31" y="134"/>
                      <a:pt x="31" y="134"/>
                      <a:pt x="31" y="134"/>
                    </a:cubicBezTo>
                    <a:cubicBezTo>
                      <a:pt x="32" y="135"/>
                      <a:pt x="32" y="135"/>
                      <a:pt x="32" y="135"/>
                    </a:cubicBezTo>
                    <a:cubicBezTo>
                      <a:pt x="32" y="133"/>
                      <a:pt x="28" y="133"/>
                      <a:pt x="31" y="131"/>
                    </a:cubicBezTo>
                    <a:cubicBezTo>
                      <a:pt x="32" y="131"/>
                      <a:pt x="32" y="132"/>
                      <a:pt x="33" y="133"/>
                    </a:cubicBezTo>
                    <a:cubicBezTo>
                      <a:pt x="33" y="129"/>
                      <a:pt x="24" y="126"/>
                      <a:pt x="29" y="122"/>
                    </a:cubicBezTo>
                    <a:cubicBezTo>
                      <a:pt x="26" y="122"/>
                      <a:pt x="26" y="117"/>
                      <a:pt x="20" y="118"/>
                    </a:cubicBezTo>
                    <a:cubicBezTo>
                      <a:pt x="22" y="117"/>
                      <a:pt x="27" y="117"/>
                      <a:pt x="26" y="114"/>
                    </a:cubicBezTo>
                    <a:cubicBezTo>
                      <a:pt x="21" y="112"/>
                      <a:pt x="28" y="110"/>
                      <a:pt x="25" y="107"/>
                    </a:cubicBezTo>
                    <a:cubicBezTo>
                      <a:pt x="30" y="111"/>
                      <a:pt x="26" y="107"/>
                      <a:pt x="31" y="110"/>
                    </a:cubicBezTo>
                    <a:cubicBezTo>
                      <a:pt x="33" y="108"/>
                      <a:pt x="26" y="105"/>
                      <a:pt x="27" y="101"/>
                    </a:cubicBezTo>
                    <a:cubicBezTo>
                      <a:pt x="31" y="100"/>
                      <a:pt x="31" y="100"/>
                      <a:pt x="31" y="100"/>
                    </a:cubicBezTo>
                    <a:cubicBezTo>
                      <a:pt x="29" y="98"/>
                      <a:pt x="25" y="97"/>
                      <a:pt x="29" y="95"/>
                    </a:cubicBezTo>
                    <a:cubicBezTo>
                      <a:pt x="26" y="95"/>
                      <a:pt x="26" y="95"/>
                      <a:pt x="26" y="95"/>
                    </a:cubicBezTo>
                    <a:cubicBezTo>
                      <a:pt x="27" y="92"/>
                      <a:pt x="26" y="89"/>
                      <a:pt x="30" y="86"/>
                    </a:cubicBezTo>
                    <a:cubicBezTo>
                      <a:pt x="23" y="82"/>
                      <a:pt x="23" y="82"/>
                      <a:pt x="23" y="82"/>
                    </a:cubicBezTo>
                    <a:cubicBezTo>
                      <a:pt x="30" y="77"/>
                      <a:pt x="24" y="71"/>
                      <a:pt x="18" y="68"/>
                    </a:cubicBezTo>
                    <a:cubicBezTo>
                      <a:pt x="18" y="66"/>
                      <a:pt x="19" y="63"/>
                      <a:pt x="21" y="63"/>
                    </a:cubicBezTo>
                    <a:cubicBezTo>
                      <a:pt x="23" y="65"/>
                      <a:pt x="23" y="65"/>
                      <a:pt x="23" y="65"/>
                    </a:cubicBezTo>
                    <a:cubicBezTo>
                      <a:pt x="23" y="63"/>
                      <a:pt x="27" y="59"/>
                      <a:pt x="21" y="58"/>
                    </a:cubicBezTo>
                    <a:cubicBezTo>
                      <a:pt x="20" y="56"/>
                      <a:pt x="25" y="56"/>
                      <a:pt x="26" y="54"/>
                    </a:cubicBezTo>
                    <a:cubicBezTo>
                      <a:pt x="18" y="49"/>
                      <a:pt x="32" y="39"/>
                      <a:pt x="19" y="37"/>
                    </a:cubicBezTo>
                    <a:cubicBezTo>
                      <a:pt x="19" y="39"/>
                      <a:pt x="17" y="44"/>
                      <a:pt x="18" y="48"/>
                    </a:cubicBezTo>
                    <a:cubicBezTo>
                      <a:pt x="16" y="47"/>
                      <a:pt x="14" y="47"/>
                      <a:pt x="14" y="46"/>
                    </a:cubicBezTo>
                    <a:cubicBezTo>
                      <a:pt x="13" y="42"/>
                      <a:pt x="17" y="40"/>
                      <a:pt x="15" y="36"/>
                    </a:cubicBezTo>
                    <a:cubicBezTo>
                      <a:pt x="23" y="36"/>
                      <a:pt x="23" y="36"/>
                      <a:pt x="23" y="36"/>
                    </a:cubicBezTo>
                    <a:cubicBezTo>
                      <a:pt x="31" y="29"/>
                      <a:pt x="12" y="23"/>
                      <a:pt x="23"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0" name="Freeform 1108">
                <a:extLst>
                  <a:ext uri="{FF2B5EF4-FFF2-40B4-BE49-F238E27FC236}">
                    <a16:creationId xmlns:a16="http://schemas.microsoft.com/office/drawing/2014/main" xmlns="" id="{768F5352-3AD1-4255-94E7-2EB4953699AE}"/>
                  </a:ext>
                </a:extLst>
              </p:cNvPr>
              <p:cNvSpPr/>
              <p:nvPr/>
            </p:nvSpPr>
            <p:spPr>
              <a:xfrm>
                <a:off x="4068" y="2753"/>
                <a:ext cx="3" cy="3"/>
              </a:xfrm>
              <a:custGeom>
                <a:avLst/>
                <a:gdLst/>
                <a:ahLst/>
                <a:cxnLst>
                  <a:cxn ang="0">
                    <a:pos x="0" y="3"/>
                  </a:cxn>
                  <a:cxn ang="0">
                    <a:pos x="3" y="0"/>
                  </a:cxn>
                  <a:cxn ang="0">
                    <a:pos x="0" y="1"/>
                  </a:cxn>
                  <a:cxn ang="0">
                    <a:pos x="0" y="3"/>
                  </a:cxn>
                </a:cxnLst>
                <a:rect l="0" t="0" r="0" b="0"/>
                <a:pathLst>
                  <a:path w="4" h="3">
                    <a:moveTo>
                      <a:pt x="0" y="3"/>
                    </a:moveTo>
                    <a:cubicBezTo>
                      <a:pt x="4" y="0"/>
                      <a:pt x="4" y="0"/>
                      <a:pt x="4" y="0"/>
                    </a:cubicBezTo>
                    <a:cubicBezTo>
                      <a:pt x="1" y="1"/>
                      <a:pt x="1" y="1"/>
                      <a:pt x="1" y="1"/>
                    </a:cubicBezTo>
                    <a:cubicBezTo>
                      <a:pt x="1" y="2"/>
                      <a:pt x="1" y="3"/>
                      <a:pt x="0"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1" name="Freeform 1109">
                <a:extLst>
                  <a:ext uri="{FF2B5EF4-FFF2-40B4-BE49-F238E27FC236}">
                    <a16:creationId xmlns:a16="http://schemas.microsoft.com/office/drawing/2014/main" xmlns="" id="{81D38BF1-1E2F-47C0-BC20-EB647143FBB8}"/>
                  </a:ext>
                </a:extLst>
              </p:cNvPr>
              <p:cNvSpPr/>
              <p:nvPr/>
            </p:nvSpPr>
            <p:spPr>
              <a:xfrm>
                <a:off x="4067" y="2753"/>
                <a:ext cx="2" cy="1"/>
              </a:xfrm>
              <a:custGeom>
                <a:avLst/>
                <a:gdLst/>
                <a:ahLst/>
                <a:cxnLst>
                  <a:cxn ang="0">
                    <a:pos x="2" y="1"/>
                  </a:cxn>
                  <a:cxn ang="0">
                    <a:pos x="0" y="0"/>
                  </a:cxn>
                  <a:cxn ang="0">
                    <a:pos x="1" y="1"/>
                  </a:cxn>
                  <a:cxn ang="0">
                    <a:pos x="2" y="1"/>
                  </a:cxn>
                </a:cxnLst>
                <a:rect l="0" t="0" r="0" b="0"/>
                <a:pathLst>
                  <a:path w="2" h="2">
                    <a:moveTo>
                      <a:pt x="2" y="2"/>
                    </a:moveTo>
                    <a:cubicBezTo>
                      <a:pt x="0" y="0"/>
                      <a:pt x="0" y="0"/>
                      <a:pt x="0" y="0"/>
                    </a:cubicBezTo>
                    <a:cubicBezTo>
                      <a:pt x="0" y="1"/>
                      <a:pt x="0" y="1"/>
                      <a:pt x="1" y="2"/>
                    </a:cubicBez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2" name="Freeform 1110">
                <a:extLst>
                  <a:ext uri="{FF2B5EF4-FFF2-40B4-BE49-F238E27FC236}">
                    <a16:creationId xmlns:a16="http://schemas.microsoft.com/office/drawing/2014/main" xmlns="" id="{ED55AE4F-4393-4123-98B5-24F0F2EB9D55}"/>
                  </a:ext>
                </a:extLst>
              </p:cNvPr>
              <p:cNvSpPr/>
              <p:nvPr/>
            </p:nvSpPr>
            <p:spPr>
              <a:xfrm>
                <a:off x="4065" y="2698"/>
                <a:ext cx="2" cy="3"/>
              </a:xfrm>
              <a:custGeom>
                <a:avLst/>
                <a:gdLst/>
                <a:ahLst/>
                <a:cxnLst>
                  <a:cxn ang="0">
                    <a:pos x="1" y="3"/>
                  </a:cxn>
                  <a:cxn ang="0">
                    <a:pos x="1" y="0"/>
                  </a:cxn>
                  <a:cxn ang="0">
                    <a:pos x="1" y="3"/>
                  </a:cxn>
                </a:cxnLst>
                <a:rect l="0" t="0" r="0" b="0"/>
                <a:pathLst>
                  <a:path w="2" h="3">
                    <a:moveTo>
                      <a:pt x="1" y="3"/>
                    </a:moveTo>
                    <a:cubicBezTo>
                      <a:pt x="1" y="3"/>
                      <a:pt x="2" y="1"/>
                      <a:pt x="1" y="0"/>
                    </a:cubicBezTo>
                    <a:cubicBezTo>
                      <a:pt x="0" y="1"/>
                      <a:pt x="0" y="3"/>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3" name="Freeform 1111">
                <a:extLst>
                  <a:ext uri="{FF2B5EF4-FFF2-40B4-BE49-F238E27FC236}">
                    <a16:creationId xmlns:a16="http://schemas.microsoft.com/office/drawing/2014/main" xmlns="" id="{D88E6220-0D31-44AE-B60E-1945890EA7D5}"/>
                  </a:ext>
                </a:extLst>
              </p:cNvPr>
              <p:cNvSpPr/>
              <p:nvPr/>
            </p:nvSpPr>
            <p:spPr>
              <a:xfrm>
                <a:off x="4063" y="2698"/>
                <a:ext cx="0" cy="2"/>
              </a:xfrm>
              <a:custGeom>
                <a:avLst/>
                <a:gdLst/>
                <a:ahLst/>
                <a:cxnLst>
                  <a:cxn ang="0">
                    <a:pos x="0" y="0"/>
                  </a:cxn>
                  <a:cxn ang="0">
                    <a:pos x="0" y="1"/>
                  </a:cxn>
                  <a:cxn ang="0">
                    <a:pos x="0" y="2"/>
                  </a:cxn>
                  <a:cxn ang="0">
                    <a:pos x="0" y="0"/>
                  </a:cxn>
                </a:cxnLst>
                <a:rect l="0" t="0" r="0" b="0"/>
                <a:pathLst>
                  <a:path w="1" h="2">
                    <a:moveTo>
                      <a:pt x="0" y="0"/>
                    </a:moveTo>
                    <a:lnTo>
                      <a:pt x="0" y="1"/>
                    </a:lnTo>
                    <a:lnTo>
                      <a:pt x="0" y="2"/>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4" name="Freeform 1112">
                <a:extLst>
                  <a:ext uri="{FF2B5EF4-FFF2-40B4-BE49-F238E27FC236}">
                    <a16:creationId xmlns:a16="http://schemas.microsoft.com/office/drawing/2014/main" xmlns="" id="{A13C4216-4E73-4307-A2A4-1615E19DC8DB}"/>
                  </a:ext>
                </a:extLst>
              </p:cNvPr>
              <p:cNvSpPr/>
              <p:nvPr/>
            </p:nvSpPr>
            <p:spPr>
              <a:xfrm>
                <a:off x="4045" y="2608"/>
                <a:ext cx="23" cy="90"/>
              </a:xfrm>
              <a:custGeom>
                <a:avLst/>
                <a:gdLst/>
                <a:ahLst/>
                <a:cxnLst>
                  <a:cxn ang="0">
                    <a:pos x="12" y="15"/>
                  </a:cxn>
                  <a:cxn ang="0">
                    <a:pos x="7" y="11"/>
                  </a:cxn>
                  <a:cxn ang="0">
                    <a:pos x="10" y="7"/>
                  </a:cxn>
                  <a:cxn ang="0">
                    <a:pos x="3" y="1"/>
                  </a:cxn>
                  <a:cxn ang="0">
                    <a:pos x="8" y="44"/>
                  </a:cxn>
                  <a:cxn ang="0">
                    <a:pos x="6" y="42"/>
                  </a:cxn>
                  <a:cxn ang="0">
                    <a:pos x="11" y="57"/>
                  </a:cxn>
                  <a:cxn ang="0">
                    <a:pos x="5" y="57"/>
                  </a:cxn>
                  <a:cxn ang="0">
                    <a:pos x="7" y="66"/>
                  </a:cxn>
                  <a:cxn ang="0">
                    <a:pos x="9" y="66"/>
                  </a:cxn>
                  <a:cxn ang="0">
                    <a:pos x="8" y="68"/>
                  </a:cxn>
                  <a:cxn ang="0">
                    <a:pos x="9" y="68"/>
                  </a:cxn>
                  <a:cxn ang="0">
                    <a:pos x="10" y="74"/>
                  </a:cxn>
                  <a:cxn ang="0">
                    <a:pos x="8" y="72"/>
                  </a:cxn>
                  <a:cxn ang="0">
                    <a:pos x="11" y="77"/>
                  </a:cxn>
                  <a:cxn ang="0">
                    <a:pos x="7" y="77"/>
                  </a:cxn>
                  <a:cxn ang="0">
                    <a:pos x="13" y="89"/>
                  </a:cxn>
                  <a:cxn ang="0">
                    <a:pos x="16" y="90"/>
                  </a:cxn>
                  <a:cxn ang="0">
                    <a:pos x="13" y="79"/>
                  </a:cxn>
                  <a:cxn ang="0">
                    <a:pos x="13" y="80"/>
                  </a:cxn>
                  <a:cxn ang="0">
                    <a:pos x="11" y="74"/>
                  </a:cxn>
                  <a:cxn ang="0">
                    <a:pos x="16" y="78"/>
                  </a:cxn>
                  <a:cxn ang="0">
                    <a:pos x="20" y="67"/>
                  </a:cxn>
                  <a:cxn ang="0">
                    <a:pos x="20" y="68"/>
                  </a:cxn>
                  <a:cxn ang="0">
                    <a:pos x="18" y="65"/>
                  </a:cxn>
                  <a:cxn ang="0">
                    <a:pos x="16" y="67"/>
                  </a:cxn>
                  <a:cxn ang="0">
                    <a:pos x="10" y="65"/>
                  </a:cxn>
                  <a:cxn ang="0">
                    <a:pos x="10" y="61"/>
                  </a:cxn>
                  <a:cxn ang="0">
                    <a:pos x="15" y="64"/>
                  </a:cxn>
                  <a:cxn ang="0">
                    <a:pos x="13" y="61"/>
                  </a:cxn>
                  <a:cxn ang="0">
                    <a:pos x="18" y="58"/>
                  </a:cxn>
                  <a:cxn ang="0">
                    <a:pos x="13" y="58"/>
                  </a:cxn>
                  <a:cxn ang="0">
                    <a:pos x="12" y="40"/>
                  </a:cxn>
                  <a:cxn ang="0">
                    <a:pos x="15" y="42"/>
                  </a:cxn>
                  <a:cxn ang="0">
                    <a:pos x="12" y="40"/>
                  </a:cxn>
                  <a:cxn ang="0">
                    <a:pos x="14" y="29"/>
                  </a:cxn>
                  <a:cxn ang="0">
                    <a:pos x="11" y="30"/>
                  </a:cxn>
                  <a:cxn ang="0">
                    <a:pos x="11" y="18"/>
                  </a:cxn>
                  <a:cxn ang="0">
                    <a:pos x="11" y="18"/>
                  </a:cxn>
                  <a:cxn ang="0">
                    <a:pos x="6" y="13"/>
                  </a:cxn>
                  <a:cxn ang="0">
                    <a:pos x="12" y="15"/>
                  </a:cxn>
                </a:cxnLst>
                <a:rect l="0" t="0" r="0" b="0"/>
                <a:pathLst>
                  <a:path w="26" h="105">
                    <a:moveTo>
                      <a:pt x="14" y="18"/>
                    </a:moveTo>
                    <a:cubicBezTo>
                      <a:pt x="9" y="13"/>
                      <a:pt x="9" y="13"/>
                      <a:pt x="9" y="13"/>
                    </a:cubicBezTo>
                    <a:cubicBezTo>
                      <a:pt x="11" y="13"/>
                      <a:pt x="8" y="7"/>
                      <a:pt x="12" y="9"/>
                    </a:cubicBezTo>
                    <a:cubicBezTo>
                      <a:pt x="7" y="6"/>
                      <a:pt x="12" y="0"/>
                      <a:pt x="4" y="2"/>
                    </a:cubicBezTo>
                    <a:cubicBezTo>
                      <a:pt x="7" y="16"/>
                      <a:pt x="3" y="36"/>
                      <a:pt x="10" y="52"/>
                    </a:cubicBezTo>
                    <a:cubicBezTo>
                      <a:pt x="7" y="49"/>
                      <a:pt x="7" y="49"/>
                      <a:pt x="7" y="49"/>
                    </a:cubicBezTo>
                    <a:cubicBezTo>
                      <a:pt x="13" y="57"/>
                      <a:pt x="0" y="61"/>
                      <a:pt x="13" y="67"/>
                    </a:cubicBezTo>
                    <a:cubicBezTo>
                      <a:pt x="6" y="67"/>
                      <a:pt x="6" y="67"/>
                      <a:pt x="6" y="67"/>
                    </a:cubicBezTo>
                    <a:cubicBezTo>
                      <a:pt x="4" y="70"/>
                      <a:pt x="15" y="74"/>
                      <a:pt x="9" y="78"/>
                    </a:cubicBezTo>
                    <a:cubicBezTo>
                      <a:pt x="11" y="77"/>
                      <a:pt x="11" y="77"/>
                      <a:pt x="11" y="77"/>
                    </a:cubicBezTo>
                    <a:cubicBezTo>
                      <a:pt x="11" y="79"/>
                      <a:pt x="10" y="79"/>
                      <a:pt x="10" y="80"/>
                    </a:cubicBezTo>
                    <a:cubicBezTo>
                      <a:pt x="11" y="80"/>
                      <a:pt x="11" y="80"/>
                      <a:pt x="11" y="80"/>
                    </a:cubicBezTo>
                    <a:cubicBezTo>
                      <a:pt x="14" y="82"/>
                      <a:pt x="14" y="84"/>
                      <a:pt x="12" y="87"/>
                    </a:cubicBezTo>
                    <a:cubicBezTo>
                      <a:pt x="10" y="87"/>
                      <a:pt x="11" y="86"/>
                      <a:pt x="10" y="85"/>
                    </a:cubicBezTo>
                    <a:cubicBezTo>
                      <a:pt x="8" y="86"/>
                      <a:pt x="13" y="88"/>
                      <a:pt x="13" y="90"/>
                    </a:cubicBezTo>
                    <a:cubicBezTo>
                      <a:pt x="11" y="92"/>
                      <a:pt x="10" y="90"/>
                      <a:pt x="9" y="90"/>
                    </a:cubicBezTo>
                    <a:cubicBezTo>
                      <a:pt x="12" y="97"/>
                      <a:pt x="5" y="100"/>
                      <a:pt x="15" y="104"/>
                    </a:cubicBezTo>
                    <a:cubicBezTo>
                      <a:pt x="17" y="104"/>
                      <a:pt x="18" y="102"/>
                      <a:pt x="19" y="105"/>
                    </a:cubicBezTo>
                    <a:cubicBezTo>
                      <a:pt x="22" y="100"/>
                      <a:pt x="18" y="97"/>
                      <a:pt x="15" y="93"/>
                    </a:cubicBezTo>
                    <a:cubicBezTo>
                      <a:pt x="15" y="94"/>
                      <a:pt x="15" y="94"/>
                      <a:pt x="15" y="94"/>
                    </a:cubicBezTo>
                    <a:cubicBezTo>
                      <a:pt x="6" y="91"/>
                      <a:pt x="17" y="92"/>
                      <a:pt x="13" y="87"/>
                    </a:cubicBezTo>
                    <a:cubicBezTo>
                      <a:pt x="17" y="88"/>
                      <a:pt x="17" y="90"/>
                      <a:pt x="19" y="91"/>
                    </a:cubicBezTo>
                    <a:cubicBezTo>
                      <a:pt x="26" y="85"/>
                      <a:pt x="14" y="83"/>
                      <a:pt x="23" y="79"/>
                    </a:cubicBezTo>
                    <a:cubicBezTo>
                      <a:pt x="23" y="80"/>
                      <a:pt x="23" y="80"/>
                      <a:pt x="23" y="80"/>
                    </a:cubicBezTo>
                    <a:cubicBezTo>
                      <a:pt x="24" y="79"/>
                      <a:pt x="22" y="77"/>
                      <a:pt x="21" y="76"/>
                    </a:cubicBezTo>
                    <a:cubicBezTo>
                      <a:pt x="20" y="76"/>
                      <a:pt x="20" y="78"/>
                      <a:pt x="19" y="79"/>
                    </a:cubicBezTo>
                    <a:cubicBezTo>
                      <a:pt x="18" y="77"/>
                      <a:pt x="14" y="77"/>
                      <a:pt x="12" y="76"/>
                    </a:cubicBezTo>
                    <a:cubicBezTo>
                      <a:pt x="16" y="75"/>
                      <a:pt x="10" y="74"/>
                      <a:pt x="12" y="72"/>
                    </a:cubicBezTo>
                    <a:cubicBezTo>
                      <a:pt x="16" y="71"/>
                      <a:pt x="15" y="74"/>
                      <a:pt x="18" y="75"/>
                    </a:cubicBezTo>
                    <a:cubicBezTo>
                      <a:pt x="15" y="72"/>
                      <a:pt x="15" y="72"/>
                      <a:pt x="15" y="72"/>
                    </a:cubicBezTo>
                    <a:cubicBezTo>
                      <a:pt x="15" y="69"/>
                      <a:pt x="19" y="69"/>
                      <a:pt x="21" y="68"/>
                    </a:cubicBezTo>
                    <a:cubicBezTo>
                      <a:pt x="18" y="66"/>
                      <a:pt x="19" y="69"/>
                      <a:pt x="15" y="68"/>
                    </a:cubicBezTo>
                    <a:cubicBezTo>
                      <a:pt x="20" y="65"/>
                      <a:pt x="18" y="53"/>
                      <a:pt x="14" y="47"/>
                    </a:cubicBezTo>
                    <a:cubicBezTo>
                      <a:pt x="15" y="49"/>
                      <a:pt x="19" y="48"/>
                      <a:pt x="18" y="50"/>
                    </a:cubicBezTo>
                    <a:cubicBezTo>
                      <a:pt x="19" y="50"/>
                      <a:pt x="17" y="47"/>
                      <a:pt x="14" y="47"/>
                    </a:cubicBezTo>
                    <a:cubicBezTo>
                      <a:pt x="11" y="43"/>
                      <a:pt x="13" y="38"/>
                      <a:pt x="16" y="34"/>
                    </a:cubicBezTo>
                    <a:cubicBezTo>
                      <a:pt x="13" y="35"/>
                      <a:pt x="13" y="35"/>
                      <a:pt x="13" y="35"/>
                    </a:cubicBezTo>
                    <a:cubicBezTo>
                      <a:pt x="8" y="32"/>
                      <a:pt x="16" y="27"/>
                      <a:pt x="13" y="22"/>
                    </a:cubicBezTo>
                    <a:cubicBezTo>
                      <a:pt x="13" y="22"/>
                      <a:pt x="13" y="22"/>
                      <a:pt x="13" y="22"/>
                    </a:cubicBezTo>
                    <a:cubicBezTo>
                      <a:pt x="13" y="20"/>
                      <a:pt x="5" y="19"/>
                      <a:pt x="7" y="16"/>
                    </a:cubicBezTo>
                    <a:cubicBezTo>
                      <a:pt x="10" y="17"/>
                      <a:pt x="10" y="18"/>
                      <a:pt x="14" y="1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5" name="Freeform 1113">
                <a:extLst>
                  <a:ext uri="{FF2B5EF4-FFF2-40B4-BE49-F238E27FC236}">
                    <a16:creationId xmlns:a16="http://schemas.microsoft.com/office/drawing/2014/main" xmlns="" id="{BF730B6D-0118-468E-BF50-141D07CD2EA6}"/>
                  </a:ext>
                </a:extLst>
              </p:cNvPr>
              <p:cNvSpPr/>
              <p:nvPr/>
            </p:nvSpPr>
            <p:spPr>
              <a:xfrm>
                <a:off x="4048" y="2605"/>
                <a:ext cx="8" cy="4"/>
              </a:xfrm>
              <a:custGeom>
                <a:avLst/>
                <a:gdLst/>
                <a:ahLst/>
                <a:cxnLst>
                  <a:cxn ang="0">
                    <a:pos x="3" y="2"/>
                  </a:cxn>
                  <a:cxn ang="0">
                    <a:pos x="7" y="4"/>
                  </a:cxn>
                  <a:cxn ang="0">
                    <a:pos x="0" y="0"/>
                  </a:cxn>
                  <a:cxn ang="0">
                    <a:pos x="1" y="3"/>
                  </a:cxn>
                  <a:cxn ang="0">
                    <a:pos x="3" y="2"/>
                  </a:cxn>
                </a:cxnLst>
                <a:rect l="0" t="0" r="0" b="0"/>
                <a:pathLst>
                  <a:path w="9" h="4">
                    <a:moveTo>
                      <a:pt x="4" y="2"/>
                    </a:moveTo>
                    <a:cubicBezTo>
                      <a:pt x="8" y="4"/>
                      <a:pt x="8" y="4"/>
                      <a:pt x="8" y="4"/>
                    </a:cubicBezTo>
                    <a:cubicBezTo>
                      <a:pt x="9" y="2"/>
                      <a:pt x="3" y="0"/>
                      <a:pt x="1" y="0"/>
                    </a:cubicBezTo>
                    <a:cubicBezTo>
                      <a:pt x="2" y="1"/>
                      <a:pt x="0" y="3"/>
                      <a:pt x="2" y="3"/>
                    </a:cubicBezTo>
                    <a:cubicBezTo>
                      <a:pt x="3" y="3"/>
                      <a:pt x="4" y="3"/>
                      <a:pt x="4"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6" name="Freeform 1114">
                <a:extLst>
                  <a:ext uri="{FF2B5EF4-FFF2-40B4-BE49-F238E27FC236}">
                    <a16:creationId xmlns:a16="http://schemas.microsoft.com/office/drawing/2014/main" xmlns="" id="{E9E725A6-79F7-4982-9766-89706A397A5D}"/>
                  </a:ext>
                </a:extLst>
              </p:cNvPr>
              <p:cNvSpPr/>
              <p:nvPr/>
            </p:nvSpPr>
            <p:spPr>
              <a:xfrm>
                <a:off x="4041" y="2560"/>
                <a:ext cx="17" cy="45"/>
              </a:xfrm>
              <a:custGeom>
                <a:avLst/>
                <a:gdLst/>
                <a:ahLst/>
                <a:cxnLst>
                  <a:cxn ang="0">
                    <a:pos x="9" y="15"/>
                  </a:cxn>
                  <a:cxn ang="0">
                    <a:pos x="5" y="14"/>
                  </a:cxn>
                  <a:cxn ang="0">
                    <a:pos x="5" y="32"/>
                  </a:cxn>
                  <a:cxn ang="0">
                    <a:pos x="11" y="38"/>
                  </a:cxn>
                  <a:cxn ang="0">
                    <a:pos x="6" y="38"/>
                  </a:cxn>
                  <a:cxn ang="0">
                    <a:pos x="11" y="43"/>
                  </a:cxn>
                  <a:cxn ang="0">
                    <a:pos x="9" y="40"/>
                  </a:cxn>
                  <a:cxn ang="0">
                    <a:pos x="11" y="41"/>
                  </a:cxn>
                  <a:cxn ang="0">
                    <a:pos x="11" y="38"/>
                  </a:cxn>
                  <a:cxn ang="0">
                    <a:pos x="13" y="38"/>
                  </a:cxn>
                  <a:cxn ang="0">
                    <a:pos x="8" y="31"/>
                  </a:cxn>
                  <a:cxn ang="0">
                    <a:pos x="13" y="31"/>
                  </a:cxn>
                  <a:cxn ang="0">
                    <a:pos x="14" y="23"/>
                  </a:cxn>
                  <a:cxn ang="0">
                    <a:pos x="13" y="24"/>
                  </a:cxn>
                  <a:cxn ang="0">
                    <a:pos x="9" y="25"/>
                  </a:cxn>
                  <a:cxn ang="0">
                    <a:pos x="14" y="21"/>
                  </a:cxn>
                  <a:cxn ang="0">
                    <a:pos x="11" y="6"/>
                  </a:cxn>
                  <a:cxn ang="0">
                    <a:pos x="5" y="3"/>
                  </a:cxn>
                  <a:cxn ang="0">
                    <a:pos x="10" y="5"/>
                  </a:cxn>
                  <a:cxn ang="0">
                    <a:pos x="11" y="1"/>
                  </a:cxn>
                  <a:cxn ang="0">
                    <a:pos x="3" y="0"/>
                  </a:cxn>
                  <a:cxn ang="0">
                    <a:pos x="9" y="15"/>
                  </a:cxn>
                </a:cxnLst>
                <a:rect l="0" t="0" r="0" b="0"/>
                <a:pathLst>
                  <a:path w="20" h="52">
                    <a:moveTo>
                      <a:pt x="11" y="18"/>
                    </a:moveTo>
                    <a:cubicBezTo>
                      <a:pt x="10" y="17"/>
                      <a:pt x="8" y="18"/>
                      <a:pt x="7" y="17"/>
                    </a:cubicBezTo>
                    <a:cubicBezTo>
                      <a:pt x="8" y="25"/>
                      <a:pt x="9" y="34"/>
                      <a:pt x="6" y="37"/>
                    </a:cubicBezTo>
                    <a:cubicBezTo>
                      <a:pt x="5" y="40"/>
                      <a:pt x="11" y="40"/>
                      <a:pt x="13" y="44"/>
                    </a:cubicBezTo>
                    <a:cubicBezTo>
                      <a:pt x="8" y="45"/>
                      <a:pt x="8" y="45"/>
                      <a:pt x="8" y="45"/>
                    </a:cubicBezTo>
                    <a:cubicBezTo>
                      <a:pt x="11" y="47"/>
                      <a:pt x="7" y="52"/>
                      <a:pt x="13" y="50"/>
                    </a:cubicBezTo>
                    <a:cubicBezTo>
                      <a:pt x="14" y="50"/>
                      <a:pt x="10" y="49"/>
                      <a:pt x="11" y="47"/>
                    </a:cubicBezTo>
                    <a:cubicBezTo>
                      <a:pt x="14" y="48"/>
                      <a:pt x="14" y="48"/>
                      <a:pt x="14" y="48"/>
                    </a:cubicBezTo>
                    <a:cubicBezTo>
                      <a:pt x="13" y="44"/>
                      <a:pt x="13" y="44"/>
                      <a:pt x="13" y="44"/>
                    </a:cubicBezTo>
                    <a:cubicBezTo>
                      <a:pt x="16" y="45"/>
                      <a:pt x="16" y="45"/>
                      <a:pt x="16" y="45"/>
                    </a:cubicBezTo>
                    <a:cubicBezTo>
                      <a:pt x="20" y="41"/>
                      <a:pt x="7" y="42"/>
                      <a:pt x="10" y="36"/>
                    </a:cubicBezTo>
                    <a:cubicBezTo>
                      <a:pt x="16" y="36"/>
                      <a:pt x="16" y="36"/>
                      <a:pt x="16" y="36"/>
                    </a:cubicBezTo>
                    <a:cubicBezTo>
                      <a:pt x="16" y="32"/>
                      <a:pt x="14" y="30"/>
                      <a:pt x="17" y="27"/>
                    </a:cubicBezTo>
                    <a:cubicBezTo>
                      <a:pt x="17" y="27"/>
                      <a:pt x="14" y="27"/>
                      <a:pt x="16" y="28"/>
                    </a:cubicBezTo>
                    <a:cubicBezTo>
                      <a:pt x="15" y="28"/>
                      <a:pt x="13" y="29"/>
                      <a:pt x="11" y="29"/>
                    </a:cubicBezTo>
                    <a:cubicBezTo>
                      <a:pt x="7" y="23"/>
                      <a:pt x="15" y="30"/>
                      <a:pt x="17" y="25"/>
                    </a:cubicBezTo>
                    <a:cubicBezTo>
                      <a:pt x="13" y="21"/>
                      <a:pt x="9" y="11"/>
                      <a:pt x="14" y="8"/>
                    </a:cubicBezTo>
                    <a:cubicBezTo>
                      <a:pt x="11" y="11"/>
                      <a:pt x="7" y="7"/>
                      <a:pt x="7" y="4"/>
                    </a:cubicBezTo>
                    <a:cubicBezTo>
                      <a:pt x="9" y="3"/>
                      <a:pt x="11" y="5"/>
                      <a:pt x="12" y="6"/>
                    </a:cubicBezTo>
                    <a:cubicBezTo>
                      <a:pt x="13" y="4"/>
                      <a:pt x="15" y="3"/>
                      <a:pt x="14" y="2"/>
                    </a:cubicBezTo>
                    <a:cubicBezTo>
                      <a:pt x="10" y="4"/>
                      <a:pt x="6" y="3"/>
                      <a:pt x="4" y="0"/>
                    </a:cubicBezTo>
                    <a:cubicBezTo>
                      <a:pt x="0" y="6"/>
                      <a:pt x="11" y="11"/>
                      <a:pt x="11" y="1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7" name="Freeform 1115">
                <a:extLst>
                  <a:ext uri="{FF2B5EF4-FFF2-40B4-BE49-F238E27FC236}">
                    <a16:creationId xmlns:a16="http://schemas.microsoft.com/office/drawing/2014/main" xmlns="" id="{2576C0A4-3A96-4B8D-8C5C-DCE7A820EF1F}"/>
                  </a:ext>
                </a:extLst>
              </p:cNvPr>
              <p:cNvSpPr/>
              <p:nvPr/>
            </p:nvSpPr>
            <p:spPr>
              <a:xfrm>
                <a:off x="4046" y="2573"/>
                <a:ext cx="1" cy="2"/>
              </a:xfrm>
              <a:custGeom>
                <a:avLst/>
                <a:gdLst/>
                <a:ahLst/>
                <a:cxnLst>
                  <a:cxn ang="0">
                    <a:pos x="0" y="1"/>
                  </a:cxn>
                  <a:cxn ang="0">
                    <a:pos x="1" y="2"/>
                  </a:cxn>
                  <a:cxn ang="0">
                    <a:pos x="1" y="0"/>
                  </a:cxn>
                  <a:cxn ang="0">
                    <a:pos x="0" y="1"/>
                  </a:cxn>
                </a:cxnLst>
                <a:rect l="0" t="0" r="0" b="0"/>
                <a:pathLst>
                  <a:path w="1" h="2">
                    <a:moveTo>
                      <a:pt x="0" y="1"/>
                    </a:moveTo>
                    <a:lnTo>
                      <a:pt x="1" y="2"/>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8" name="Freeform 1116">
                <a:extLst>
                  <a:ext uri="{FF2B5EF4-FFF2-40B4-BE49-F238E27FC236}">
                    <a16:creationId xmlns:a16="http://schemas.microsoft.com/office/drawing/2014/main" xmlns="" id="{17659AFC-C430-4792-8DC5-17FA033B965B}"/>
                  </a:ext>
                </a:extLst>
              </p:cNvPr>
              <p:cNvSpPr/>
              <p:nvPr/>
            </p:nvSpPr>
            <p:spPr>
              <a:xfrm>
                <a:off x="4122" y="3252"/>
                <a:ext cx="3" cy="1"/>
              </a:xfrm>
              <a:custGeom>
                <a:avLst/>
                <a:gdLst/>
                <a:ahLst/>
                <a:cxnLst>
                  <a:cxn ang="0">
                    <a:pos x="2" y="1"/>
                  </a:cxn>
                  <a:cxn ang="0">
                    <a:pos x="3" y="0"/>
                  </a:cxn>
                  <a:cxn ang="0">
                    <a:pos x="0" y="0"/>
                  </a:cxn>
                  <a:cxn ang="0">
                    <a:pos x="2" y="1"/>
                  </a:cxn>
                </a:cxnLst>
                <a:rect l="0" t="0" r="0" b="0"/>
                <a:pathLst>
                  <a:path w="3" h="1">
                    <a:moveTo>
                      <a:pt x="2" y="1"/>
                    </a:moveTo>
                    <a:lnTo>
                      <a:pt x="3" y="0"/>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39" name="Freeform 1117">
                <a:extLst>
                  <a:ext uri="{FF2B5EF4-FFF2-40B4-BE49-F238E27FC236}">
                    <a16:creationId xmlns:a16="http://schemas.microsoft.com/office/drawing/2014/main" xmlns="" id="{6BF08FEF-EA68-47DA-A3E7-193DE6EAA889}"/>
                  </a:ext>
                </a:extLst>
              </p:cNvPr>
              <p:cNvSpPr/>
              <p:nvPr/>
            </p:nvSpPr>
            <p:spPr>
              <a:xfrm>
                <a:off x="4121" y="3248"/>
                <a:ext cx="14" cy="4"/>
              </a:xfrm>
              <a:custGeom>
                <a:avLst/>
                <a:gdLst/>
                <a:ahLst/>
                <a:cxnLst>
                  <a:cxn ang="0">
                    <a:pos x="14" y="1"/>
                  </a:cxn>
                  <a:cxn ang="0">
                    <a:pos x="12" y="0"/>
                  </a:cxn>
                  <a:cxn ang="0">
                    <a:pos x="0" y="2"/>
                  </a:cxn>
                  <a:cxn ang="0">
                    <a:pos x="7" y="4"/>
                  </a:cxn>
                  <a:cxn ang="0">
                    <a:pos x="5" y="2"/>
                  </a:cxn>
                  <a:cxn ang="0">
                    <a:pos x="10" y="4"/>
                  </a:cxn>
                  <a:cxn ang="0">
                    <a:pos x="9" y="1"/>
                  </a:cxn>
                  <a:cxn ang="0">
                    <a:pos x="14" y="1"/>
                  </a:cxn>
                </a:cxnLst>
                <a:rect l="0" t="0" r="0" b="0"/>
                <a:pathLst>
                  <a:path w="16" h="4">
                    <a:moveTo>
                      <a:pt x="16" y="1"/>
                    </a:moveTo>
                    <a:cubicBezTo>
                      <a:pt x="14" y="0"/>
                      <a:pt x="14" y="0"/>
                      <a:pt x="14" y="0"/>
                    </a:cubicBezTo>
                    <a:cubicBezTo>
                      <a:pt x="4" y="1"/>
                      <a:pt x="7" y="0"/>
                      <a:pt x="0" y="2"/>
                    </a:cubicBezTo>
                    <a:cubicBezTo>
                      <a:pt x="1" y="3"/>
                      <a:pt x="5" y="4"/>
                      <a:pt x="9" y="4"/>
                    </a:cubicBezTo>
                    <a:cubicBezTo>
                      <a:pt x="8" y="3"/>
                      <a:pt x="4" y="3"/>
                      <a:pt x="6" y="2"/>
                    </a:cubicBezTo>
                    <a:cubicBezTo>
                      <a:pt x="9" y="2"/>
                      <a:pt x="8" y="3"/>
                      <a:pt x="12" y="4"/>
                    </a:cubicBezTo>
                    <a:cubicBezTo>
                      <a:pt x="16" y="2"/>
                      <a:pt x="10" y="3"/>
                      <a:pt x="11" y="1"/>
                    </a:cubicBezTo>
                    <a:lnTo>
                      <a:pt x="16"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0" name="Freeform 1118">
                <a:extLst>
                  <a:ext uri="{FF2B5EF4-FFF2-40B4-BE49-F238E27FC236}">
                    <a16:creationId xmlns:a16="http://schemas.microsoft.com/office/drawing/2014/main" xmlns="" id="{B1AB15A6-EC80-4D56-A5B8-21E099F276EB}"/>
                  </a:ext>
                </a:extLst>
              </p:cNvPr>
              <p:cNvSpPr/>
              <p:nvPr/>
            </p:nvSpPr>
            <p:spPr>
              <a:xfrm>
                <a:off x="4126" y="3247"/>
                <a:ext cx="5" cy="1"/>
              </a:xfrm>
              <a:custGeom>
                <a:avLst/>
                <a:gdLst/>
                <a:ahLst/>
                <a:cxnLst>
                  <a:cxn ang="0">
                    <a:pos x="0" y="1"/>
                  </a:cxn>
                  <a:cxn ang="0">
                    <a:pos x="5" y="1"/>
                  </a:cxn>
                  <a:cxn ang="0">
                    <a:pos x="0" y="1"/>
                  </a:cxn>
                </a:cxnLst>
                <a:rect l="0" t="0" r="0" b="0"/>
                <a:pathLst>
                  <a:path w="5" h="1">
                    <a:moveTo>
                      <a:pt x="0" y="1"/>
                    </a:moveTo>
                    <a:cubicBezTo>
                      <a:pt x="5" y="1"/>
                      <a:pt x="5" y="1"/>
                      <a:pt x="5" y="1"/>
                    </a:cubicBezTo>
                    <a:cubicBezTo>
                      <a:pt x="3" y="1"/>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1" name="Freeform 1119">
                <a:extLst>
                  <a:ext uri="{FF2B5EF4-FFF2-40B4-BE49-F238E27FC236}">
                    <a16:creationId xmlns:a16="http://schemas.microsoft.com/office/drawing/2014/main" xmlns="" id="{A4B36B9F-CE9A-4210-8202-7828951786D5}"/>
                  </a:ext>
                </a:extLst>
              </p:cNvPr>
              <p:cNvSpPr/>
              <p:nvPr/>
            </p:nvSpPr>
            <p:spPr>
              <a:xfrm>
                <a:off x="4123" y="3247"/>
                <a:ext cx="6" cy="0"/>
              </a:xfrm>
              <a:custGeom>
                <a:avLst/>
                <a:gdLst/>
                <a:ahLst/>
                <a:cxnLst>
                  <a:cxn ang="0">
                    <a:pos x="1" y="0"/>
                  </a:cxn>
                  <a:cxn ang="0">
                    <a:pos x="6" y="0"/>
                  </a:cxn>
                  <a:cxn ang="0">
                    <a:pos x="0" y="0"/>
                  </a:cxn>
                  <a:cxn ang="0">
                    <a:pos x="1" y="0"/>
                  </a:cxn>
                </a:cxnLst>
                <a:rect l="0" t="0" r="0" b="0"/>
                <a:pathLst>
                  <a:path w="7" h="1">
                    <a:moveTo>
                      <a:pt x="2" y="1"/>
                    </a:moveTo>
                    <a:cubicBezTo>
                      <a:pt x="3" y="0"/>
                      <a:pt x="6" y="1"/>
                      <a:pt x="7" y="1"/>
                    </a:cubicBezTo>
                    <a:cubicBezTo>
                      <a:pt x="0" y="0"/>
                      <a:pt x="0" y="0"/>
                      <a:pt x="0" y="0"/>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2" name="Freeform 1120">
                <a:extLst>
                  <a:ext uri="{FF2B5EF4-FFF2-40B4-BE49-F238E27FC236}">
                    <a16:creationId xmlns:a16="http://schemas.microsoft.com/office/drawing/2014/main" xmlns="" id="{21133B04-B935-4017-88AD-49342304C365}"/>
                  </a:ext>
                </a:extLst>
              </p:cNvPr>
              <p:cNvSpPr/>
              <p:nvPr/>
            </p:nvSpPr>
            <p:spPr>
              <a:xfrm>
                <a:off x="4124" y="3244"/>
                <a:ext cx="1" cy="1"/>
              </a:xfrm>
              <a:custGeom>
                <a:avLst/>
                <a:gdLst/>
                <a:ahLst/>
                <a:cxnLst>
                  <a:cxn ang="0">
                    <a:pos x="1" y="1"/>
                  </a:cxn>
                  <a:cxn ang="0">
                    <a:pos x="0" y="0"/>
                  </a:cxn>
                  <a:cxn ang="0">
                    <a:pos x="1" y="1"/>
                  </a:cxn>
                </a:cxnLst>
                <a:rect l="0" t="0" r="0" b="0"/>
                <a:pathLst>
                  <a:path w="2" h="1">
                    <a:moveTo>
                      <a:pt x="2" y="1"/>
                    </a:moveTo>
                    <a:cubicBezTo>
                      <a:pt x="1" y="0"/>
                      <a:pt x="1" y="0"/>
                      <a:pt x="1" y="0"/>
                    </a:cubicBezTo>
                    <a:cubicBezTo>
                      <a:pt x="0" y="0"/>
                      <a:pt x="1"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3" name="Freeform 1121">
                <a:extLst>
                  <a:ext uri="{FF2B5EF4-FFF2-40B4-BE49-F238E27FC236}">
                    <a16:creationId xmlns:a16="http://schemas.microsoft.com/office/drawing/2014/main" xmlns="" id="{A89D444C-C1DF-4B1E-8925-04CDE218CD20}"/>
                  </a:ext>
                </a:extLst>
              </p:cNvPr>
              <p:cNvSpPr/>
              <p:nvPr/>
            </p:nvSpPr>
            <p:spPr>
              <a:xfrm>
                <a:off x="4123" y="3243"/>
                <a:ext cx="10" cy="3"/>
              </a:xfrm>
              <a:custGeom>
                <a:avLst/>
                <a:gdLst/>
                <a:ahLst/>
                <a:cxnLst>
                  <a:cxn ang="0">
                    <a:pos x="1" y="0"/>
                  </a:cxn>
                  <a:cxn ang="0">
                    <a:pos x="1" y="1"/>
                  </a:cxn>
                  <a:cxn ang="0">
                    <a:pos x="2" y="1"/>
                  </a:cxn>
                  <a:cxn ang="0">
                    <a:pos x="6" y="2"/>
                  </a:cxn>
                  <a:cxn ang="0">
                    <a:pos x="6" y="3"/>
                  </a:cxn>
                  <a:cxn ang="0">
                    <a:pos x="10" y="2"/>
                  </a:cxn>
                  <a:cxn ang="0">
                    <a:pos x="1" y="0"/>
                  </a:cxn>
                </a:cxnLst>
                <a:rect l="0" t="0" r="0" b="0"/>
                <a:pathLst>
                  <a:path w="12" h="3">
                    <a:moveTo>
                      <a:pt x="2" y="0"/>
                    </a:moveTo>
                    <a:cubicBezTo>
                      <a:pt x="0" y="0"/>
                      <a:pt x="1" y="1"/>
                      <a:pt x="2" y="1"/>
                    </a:cubicBezTo>
                    <a:cubicBezTo>
                      <a:pt x="3" y="1"/>
                      <a:pt x="3" y="1"/>
                      <a:pt x="3" y="1"/>
                    </a:cubicBezTo>
                    <a:cubicBezTo>
                      <a:pt x="5" y="1"/>
                      <a:pt x="9" y="1"/>
                      <a:pt x="8" y="2"/>
                    </a:cubicBezTo>
                    <a:cubicBezTo>
                      <a:pt x="9" y="3"/>
                      <a:pt x="5" y="3"/>
                      <a:pt x="8" y="3"/>
                    </a:cubicBezTo>
                    <a:cubicBezTo>
                      <a:pt x="12" y="2"/>
                      <a:pt x="12" y="2"/>
                      <a:pt x="12" y="2"/>
                    </a:cubicBezTo>
                    <a:cubicBezTo>
                      <a:pt x="11" y="1"/>
                      <a:pt x="4" y="0"/>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4" name="Freeform 1122">
                <a:extLst>
                  <a:ext uri="{FF2B5EF4-FFF2-40B4-BE49-F238E27FC236}">
                    <a16:creationId xmlns:a16="http://schemas.microsoft.com/office/drawing/2014/main" xmlns="" id="{67FA825D-38B0-428E-82F7-7CFDD603B3A2}"/>
                  </a:ext>
                </a:extLst>
              </p:cNvPr>
              <p:cNvSpPr/>
              <p:nvPr/>
            </p:nvSpPr>
            <p:spPr>
              <a:xfrm>
                <a:off x="4125" y="3245"/>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5" name="Freeform 1123">
                <a:extLst>
                  <a:ext uri="{FF2B5EF4-FFF2-40B4-BE49-F238E27FC236}">
                    <a16:creationId xmlns:a16="http://schemas.microsoft.com/office/drawing/2014/main" xmlns="" id="{866639FB-5A6D-4573-93F7-C192C1924B33}"/>
                  </a:ext>
                </a:extLst>
              </p:cNvPr>
              <p:cNvSpPr/>
              <p:nvPr/>
            </p:nvSpPr>
            <p:spPr>
              <a:xfrm>
                <a:off x="4125" y="3246"/>
                <a:ext cx="2" cy="1"/>
              </a:xfrm>
              <a:custGeom>
                <a:avLst/>
                <a:gdLst/>
                <a:ahLst/>
                <a:cxnLst>
                  <a:cxn ang="0">
                    <a:pos x="0" y="0"/>
                  </a:cxn>
                  <a:cxn ang="0">
                    <a:pos x="0" y="1"/>
                  </a:cxn>
                  <a:cxn ang="0">
                    <a:pos x="2" y="1"/>
                  </a:cxn>
                  <a:cxn ang="0">
                    <a:pos x="0" y="0"/>
                  </a:cxn>
                </a:cxnLst>
                <a:rect l="0" t="0" r="0" b="0"/>
                <a:pathLst>
                  <a:path w="2" h="1">
                    <a:moveTo>
                      <a:pt x="0" y="0"/>
                    </a:moveTo>
                    <a:lnTo>
                      <a:pt x="0" y="1"/>
                    </a:lnTo>
                    <a:lnTo>
                      <a:pt x="2"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6" name="Freeform 1124">
                <a:extLst>
                  <a:ext uri="{FF2B5EF4-FFF2-40B4-BE49-F238E27FC236}">
                    <a16:creationId xmlns:a16="http://schemas.microsoft.com/office/drawing/2014/main" xmlns="" id="{7BB68C0D-4A4F-4534-9ED5-C843D19BBFE1}"/>
                  </a:ext>
                </a:extLst>
              </p:cNvPr>
              <p:cNvSpPr/>
              <p:nvPr/>
            </p:nvSpPr>
            <p:spPr>
              <a:xfrm>
                <a:off x="4124" y="3240"/>
                <a:ext cx="11" cy="2"/>
              </a:xfrm>
              <a:custGeom>
                <a:avLst/>
                <a:gdLst/>
                <a:ahLst/>
                <a:cxnLst>
                  <a:cxn ang="0">
                    <a:pos x="0" y="0"/>
                  </a:cxn>
                  <a:cxn ang="0">
                    <a:pos x="4" y="2"/>
                  </a:cxn>
                  <a:cxn ang="0">
                    <a:pos x="11" y="1"/>
                  </a:cxn>
                  <a:cxn ang="0">
                    <a:pos x="9" y="0"/>
                  </a:cxn>
                  <a:cxn ang="0">
                    <a:pos x="0" y="0"/>
                  </a:cxn>
                </a:cxnLst>
                <a:rect l="0" t="0" r="0" b="0"/>
                <a:pathLst>
                  <a:path w="13" h="3">
                    <a:moveTo>
                      <a:pt x="1" y="1"/>
                    </a:moveTo>
                    <a:cubicBezTo>
                      <a:pt x="7" y="1"/>
                      <a:pt x="0" y="3"/>
                      <a:pt x="5" y="3"/>
                    </a:cubicBezTo>
                    <a:cubicBezTo>
                      <a:pt x="5" y="2"/>
                      <a:pt x="10" y="1"/>
                      <a:pt x="13" y="2"/>
                    </a:cubicBezTo>
                    <a:cubicBezTo>
                      <a:pt x="11" y="0"/>
                      <a:pt x="11" y="0"/>
                      <a:pt x="11" y="0"/>
                    </a:cubicBezTo>
                    <a:cubicBezTo>
                      <a:pt x="9" y="0"/>
                      <a:pt x="4" y="0"/>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7" name="Freeform 1125">
                <a:extLst>
                  <a:ext uri="{FF2B5EF4-FFF2-40B4-BE49-F238E27FC236}">
                    <a16:creationId xmlns:a16="http://schemas.microsoft.com/office/drawing/2014/main" xmlns="" id="{07CF0074-7E84-47D3-BFF4-67B0A6AE195D}"/>
                  </a:ext>
                </a:extLst>
              </p:cNvPr>
              <p:cNvSpPr/>
              <p:nvPr/>
            </p:nvSpPr>
            <p:spPr>
              <a:xfrm>
                <a:off x="4138" y="3238"/>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8" name="Freeform 1126">
                <a:extLst>
                  <a:ext uri="{FF2B5EF4-FFF2-40B4-BE49-F238E27FC236}">
                    <a16:creationId xmlns:a16="http://schemas.microsoft.com/office/drawing/2014/main" xmlns="" id="{8A11BE59-0EA9-48AB-BCC6-DBD9855F9332}"/>
                  </a:ext>
                </a:extLst>
              </p:cNvPr>
              <p:cNvSpPr/>
              <p:nvPr/>
            </p:nvSpPr>
            <p:spPr>
              <a:xfrm>
                <a:off x="4127" y="3233"/>
                <a:ext cx="15" cy="6"/>
              </a:xfrm>
              <a:custGeom>
                <a:avLst/>
                <a:gdLst/>
                <a:ahLst/>
                <a:cxnLst>
                  <a:cxn ang="0">
                    <a:pos x="1" y="0"/>
                  </a:cxn>
                  <a:cxn ang="0">
                    <a:pos x="7" y="2"/>
                  </a:cxn>
                  <a:cxn ang="0">
                    <a:pos x="3" y="2"/>
                  </a:cxn>
                  <a:cxn ang="0">
                    <a:pos x="5" y="4"/>
                  </a:cxn>
                  <a:cxn ang="0">
                    <a:pos x="0" y="3"/>
                  </a:cxn>
                  <a:cxn ang="0">
                    <a:pos x="5" y="5"/>
                  </a:cxn>
                  <a:cxn ang="0">
                    <a:pos x="1" y="6"/>
                  </a:cxn>
                  <a:cxn ang="0">
                    <a:pos x="7" y="6"/>
                  </a:cxn>
                  <a:cxn ang="0">
                    <a:pos x="7" y="5"/>
                  </a:cxn>
                  <a:cxn ang="0">
                    <a:pos x="10" y="5"/>
                  </a:cxn>
                  <a:cxn ang="0">
                    <a:pos x="14" y="2"/>
                  </a:cxn>
                  <a:cxn ang="0">
                    <a:pos x="1" y="0"/>
                  </a:cxn>
                </a:cxnLst>
                <a:rect l="0" t="0" r="0" b="0"/>
                <a:pathLst>
                  <a:path w="17" h="7">
                    <a:moveTo>
                      <a:pt x="2" y="0"/>
                    </a:moveTo>
                    <a:cubicBezTo>
                      <a:pt x="9" y="3"/>
                      <a:pt x="9" y="3"/>
                      <a:pt x="9" y="3"/>
                    </a:cubicBezTo>
                    <a:cubicBezTo>
                      <a:pt x="6" y="3"/>
                      <a:pt x="4" y="3"/>
                      <a:pt x="4" y="3"/>
                    </a:cubicBezTo>
                    <a:cubicBezTo>
                      <a:pt x="3" y="4"/>
                      <a:pt x="7" y="4"/>
                      <a:pt x="6" y="5"/>
                    </a:cubicBezTo>
                    <a:cubicBezTo>
                      <a:pt x="0" y="5"/>
                      <a:pt x="6" y="3"/>
                      <a:pt x="0" y="4"/>
                    </a:cubicBezTo>
                    <a:cubicBezTo>
                      <a:pt x="1" y="5"/>
                      <a:pt x="1" y="6"/>
                      <a:pt x="6" y="6"/>
                    </a:cubicBezTo>
                    <a:cubicBezTo>
                      <a:pt x="2" y="7"/>
                      <a:pt x="2" y="7"/>
                      <a:pt x="2" y="7"/>
                    </a:cubicBezTo>
                    <a:cubicBezTo>
                      <a:pt x="9" y="7"/>
                      <a:pt x="9" y="7"/>
                      <a:pt x="9" y="7"/>
                    </a:cubicBezTo>
                    <a:cubicBezTo>
                      <a:pt x="10" y="7"/>
                      <a:pt x="3" y="6"/>
                      <a:pt x="8" y="6"/>
                    </a:cubicBezTo>
                    <a:cubicBezTo>
                      <a:pt x="11" y="6"/>
                      <a:pt x="11" y="6"/>
                      <a:pt x="12" y="6"/>
                    </a:cubicBezTo>
                    <a:cubicBezTo>
                      <a:pt x="11" y="6"/>
                      <a:pt x="17" y="4"/>
                      <a:pt x="16" y="3"/>
                    </a:cubicBezTo>
                    <a:cubicBezTo>
                      <a:pt x="16" y="1"/>
                      <a:pt x="5" y="2"/>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49" name="Freeform 1127">
                <a:extLst>
                  <a:ext uri="{FF2B5EF4-FFF2-40B4-BE49-F238E27FC236}">
                    <a16:creationId xmlns:a16="http://schemas.microsoft.com/office/drawing/2014/main" xmlns="" id="{26864A10-CA6F-4A66-9E9E-C981134DAACA}"/>
                  </a:ext>
                </a:extLst>
              </p:cNvPr>
              <p:cNvSpPr/>
              <p:nvPr/>
            </p:nvSpPr>
            <p:spPr>
              <a:xfrm>
                <a:off x="4134" y="3233"/>
                <a:ext cx="4" cy="0"/>
              </a:xfrm>
              <a:custGeom>
                <a:avLst/>
                <a:gdLst/>
                <a:ahLst/>
                <a:cxnLst>
                  <a:cxn ang="0">
                    <a:pos x="1" y="0"/>
                  </a:cxn>
                  <a:cxn ang="0">
                    <a:pos x="4" y="0"/>
                  </a:cxn>
                  <a:cxn ang="0">
                    <a:pos x="0" y="0"/>
                  </a:cxn>
                  <a:cxn ang="0">
                    <a:pos x="1" y="0"/>
                  </a:cxn>
                </a:cxnLst>
                <a:rect l="0" t="0" r="0" b="0"/>
                <a:pathLst>
                  <a:path w="4" h="1">
                    <a:moveTo>
                      <a:pt x="1" y="0"/>
                    </a:moveTo>
                    <a:lnTo>
                      <a:pt x="4"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0" name="Freeform 1128">
                <a:extLst>
                  <a:ext uri="{FF2B5EF4-FFF2-40B4-BE49-F238E27FC236}">
                    <a16:creationId xmlns:a16="http://schemas.microsoft.com/office/drawing/2014/main" xmlns="" id="{41FFEFA4-5662-4B5D-82B5-A22CF004CC3B}"/>
                  </a:ext>
                </a:extLst>
              </p:cNvPr>
              <p:cNvSpPr/>
              <p:nvPr/>
            </p:nvSpPr>
            <p:spPr>
              <a:xfrm>
                <a:off x="4127" y="3228"/>
                <a:ext cx="16" cy="4"/>
              </a:xfrm>
              <a:custGeom>
                <a:avLst/>
                <a:gdLst/>
                <a:ahLst/>
                <a:cxnLst>
                  <a:cxn ang="0">
                    <a:pos x="0" y="2"/>
                  </a:cxn>
                  <a:cxn ang="0">
                    <a:pos x="4" y="4"/>
                  </a:cxn>
                  <a:cxn ang="0">
                    <a:pos x="1" y="4"/>
                  </a:cxn>
                  <a:cxn ang="0">
                    <a:pos x="6" y="4"/>
                  </a:cxn>
                  <a:cxn ang="0">
                    <a:pos x="3" y="2"/>
                  </a:cxn>
                  <a:cxn ang="0">
                    <a:pos x="11" y="1"/>
                  </a:cxn>
                  <a:cxn ang="0">
                    <a:pos x="9" y="2"/>
                  </a:cxn>
                  <a:cxn ang="0">
                    <a:pos x="8" y="0"/>
                  </a:cxn>
                  <a:cxn ang="0">
                    <a:pos x="7" y="0"/>
                  </a:cxn>
                  <a:cxn ang="0">
                    <a:pos x="5" y="0"/>
                  </a:cxn>
                  <a:cxn ang="0">
                    <a:pos x="0" y="2"/>
                  </a:cxn>
                </a:cxnLst>
                <a:rect l="0" t="0" r="0" b="0"/>
                <a:pathLst>
                  <a:path w="18" h="5">
                    <a:moveTo>
                      <a:pt x="1" y="3"/>
                    </a:moveTo>
                    <a:cubicBezTo>
                      <a:pt x="5" y="5"/>
                      <a:pt x="5" y="5"/>
                      <a:pt x="5" y="5"/>
                    </a:cubicBezTo>
                    <a:cubicBezTo>
                      <a:pt x="4" y="5"/>
                      <a:pt x="3" y="5"/>
                      <a:pt x="2" y="5"/>
                    </a:cubicBezTo>
                    <a:cubicBezTo>
                      <a:pt x="3" y="5"/>
                      <a:pt x="6" y="5"/>
                      <a:pt x="7" y="5"/>
                    </a:cubicBezTo>
                    <a:cubicBezTo>
                      <a:pt x="13" y="5"/>
                      <a:pt x="5" y="4"/>
                      <a:pt x="4" y="3"/>
                    </a:cubicBezTo>
                    <a:cubicBezTo>
                      <a:pt x="7" y="1"/>
                      <a:pt x="7" y="3"/>
                      <a:pt x="13" y="2"/>
                    </a:cubicBezTo>
                    <a:cubicBezTo>
                      <a:pt x="13" y="3"/>
                      <a:pt x="11" y="3"/>
                      <a:pt x="11" y="3"/>
                    </a:cubicBezTo>
                    <a:cubicBezTo>
                      <a:pt x="18" y="2"/>
                      <a:pt x="12" y="1"/>
                      <a:pt x="10" y="0"/>
                    </a:cubicBezTo>
                    <a:cubicBezTo>
                      <a:pt x="9" y="0"/>
                      <a:pt x="7" y="0"/>
                      <a:pt x="8" y="0"/>
                    </a:cubicBezTo>
                    <a:cubicBezTo>
                      <a:pt x="6" y="0"/>
                      <a:pt x="6" y="0"/>
                      <a:pt x="6" y="0"/>
                    </a:cubicBezTo>
                    <a:cubicBezTo>
                      <a:pt x="1" y="0"/>
                      <a:pt x="0" y="1"/>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1" name="Freeform 1129">
                <a:extLst>
                  <a:ext uri="{FF2B5EF4-FFF2-40B4-BE49-F238E27FC236}">
                    <a16:creationId xmlns:a16="http://schemas.microsoft.com/office/drawing/2014/main" xmlns="" id="{4DDD63C1-F565-45DF-8A89-D3C8693187E7}"/>
                  </a:ext>
                </a:extLst>
              </p:cNvPr>
              <p:cNvSpPr/>
              <p:nvPr/>
            </p:nvSpPr>
            <p:spPr>
              <a:xfrm>
                <a:off x="4126" y="3232"/>
                <a:ext cx="3" cy="1"/>
              </a:xfrm>
              <a:custGeom>
                <a:avLst/>
                <a:gdLst/>
                <a:ahLst/>
                <a:cxnLst>
                  <a:cxn ang="0">
                    <a:pos x="2" y="1"/>
                  </a:cxn>
                  <a:cxn ang="0">
                    <a:pos x="3" y="0"/>
                  </a:cxn>
                  <a:cxn ang="0">
                    <a:pos x="2" y="1"/>
                  </a:cxn>
                </a:cxnLst>
                <a:rect l="0" t="0" r="0" b="0"/>
                <a:pathLst>
                  <a:path w="3" h="1">
                    <a:moveTo>
                      <a:pt x="2" y="1"/>
                    </a:moveTo>
                    <a:cubicBezTo>
                      <a:pt x="1" y="0"/>
                      <a:pt x="2" y="0"/>
                      <a:pt x="3" y="0"/>
                    </a:cubicBezTo>
                    <a:cubicBezTo>
                      <a:pt x="1" y="0"/>
                      <a:pt x="0"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2" name="Freeform 1130">
                <a:extLst>
                  <a:ext uri="{FF2B5EF4-FFF2-40B4-BE49-F238E27FC236}">
                    <a16:creationId xmlns:a16="http://schemas.microsoft.com/office/drawing/2014/main" xmlns="" id="{6194D321-3F9E-4388-8360-CB843E9A0C7C}"/>
                  </a:ext>
                </a:extLst>
              </p:cNvPr>
              <p:cNvSpPr/>
              <p:nvPr/>
            </p:nvSpPr>
            <p:spPr>
              <a:xfrm>
                <a:off x="4135" y="3227"/>
                <a:ext cx="1" cy="1"/>
              </a:xfrm>
              <a:custGeom>
                <a:avLst/>
                <a:gdLst/>
                <a:ahLst/>
                <a:cxnLst>
                  <a:cxn ang="0">
                    <a:pos x="1" y="0"/>
                  </a:cxn>
                  <a:cxn ang="0">
                    <a:pos x="1" y="1"/>
                  </a:cxn>
                  <a:cxn ang="0">
                    <a:pos x="1" y="0"/>
                  </a:cxn>
                </a:cxnLst>
                <a:rect l="0" t="0" r="0" b="0"/>
                <a:pathLst>
                  <a:path w="1" h="1">
                    <a:moveTo>
                      <a:pt x="1" y="0"/>
                    </a:moveTo>
                    <a:cubicBezTo>
                      <a:pt x="0" y="0"/>
                      <a:pt x="0" y="0"/>
                      <a:pt x="1" y="1"/>
                    </a:cubicBezTo>
                    <a:cubicBezTo>
                      <a:pt x="1" y="1"/>
                      <a:pt x="1" y="0"/>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3" name="Freeform 1131">
                <a:extLst>
                  <a:ext uri="{FF2B5EF4-FFF2-40B4-BE49-F238E27FC236}">
                    <a16:creationId xmlns:a16="http://schemas.microsoft.com/office/drawing/2014/main" xmlns="" id="{2AF15877-147F-4E44-B7F1-F9F3D8D4D93A}"/>
                  </a:ext>
                </a:extLst>
              </p:cNvPr>
              <p:cNvSpPr/>
              <p:nvPr/>
            </p:nvSpPr>
            <p:spPr>
              <a:xfrm>
                <a:off x="4127" y="3227"/>
                <a:ext cx="3" cy="1"/>
              </a:xfrm>
              <a:custGeom>
                <a:avLst/>
                <a:gdLst/>
                <a:ahLst/>
                <a:cxnLst>
                  <a:cxn ang="0">
                    <a:pos x="3" y="1"/>
                  </a:cxn>
                  <a:cxn ang="0">
                    <a:pos x="3" y="0"/>
                  </a:cxn>
                  <a:cxn ang="0">
                    <a:pos x="0" y="0"/>
                  </a:cxn>
                  <a:cxn ang="0">
                    <a:pos x="3" y="1"/>
                  </a:cxn>
                </a:cxnLst>
                <a:rect l="0" t="0" r="0" b="0"/>
                <a:pathLst>
                  <a:path w="3" h="1">
                    <a:moveTo>
                      <a:pt x="3" y="1"/>
                    </a:moveTo>
                    <a:cubicBezTo>
                      <a:pt x="3" y="0"/>
                      <a:pt x="3" y="0"/>
                      <a:pt x="3" y="0"/>
                    </a:cubicBezTo>
                    <a:cubicBezTo>
                      <a:pt x="0" y="0"/>
                      <a:pt x="0" y="0"/>
                      <a:pt x="0" y="0"/>
                    </a:cubicBezTo>
                    <a:cubicBezTo>
                      <a:pt x="1" y="1"/>
                      <a:pt x="1" y="1"/>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4" name="Freeform 1132">
                <a:extLst>
                  <a:ext uri="{FF2B5EF4-FFF2-40B4-BE49-F238E27FC236}">
                    <a16:creationId xmlns:a16="http://schemas.microsoft.com/office/drawing/2014/main" xmlns="" id="{2E4901FA-7B7C-4C15-9DE0-11AAA2A0647C}"/>
                  </a:ext>
                </a:extLst>
              </p:cNvPr>
              <p:cNvSpPr/>
              <p:nvPr/>
            </p:nvSpPr>
            <p:spPr>
              <a:xfrm>
                <a:off x="4124" y="3193"/>
                <a:ext cx="16" cy="34"/>
              </a:xfrm>
              <a:custGeom>
                <a:avLst/>
                <a:gdLst/>
                <a:ahLst/>
                <a:cxnLst>
                  <a:cxn ang="0">
                    <a:pos x="13" y="0"/>
                  </a:cxn>
                  <a:cxn ang="0">
                    <a:pos x="10" y="0"/>
                  </a:cxn>
                  <a:cxn ang="0">
                    <a:pos x="6" y="0"/>
                  </a:cxn>
                  <a:cxn ang="0">
                    <a:pos x="0" y="0"/>
                  </a:cxn>
                  <a:cxn ang="0">
                    <a:pos x="3" y="2"/>
                  </a:cxn>
                  <a:cxn ang="0">
                    <a:pos x="0" y="2"/>
                  </a:cxn>
                  <a:cxn ang="0">
                    <a:pos x="2" y="7"/>
                  </a:cxn>
                  <a:cxn ang="0">
                    <a:pos x="4" y="11"/>
                  </a:cxn>
                  <a:cxn ang="0">
                    <a:pos x="2" y="25"/>
                  </a:cxn>
                  <a:cxn ang="0">
                    <a:pos x="8" y="26"/>
                  </a:cxn>
                  <a:cxn ang="0">
                    <a:pos x="5" y="27"/>
                  </a:cxn>
                  <a:cxn ang="0">
                    <a:pos x="5" y="26"/>
                  </a:cxn>
                  <a:cxn ang="0">
                    <a:pos x="3" y="30"/>
                  </a:cxn>
                  <a:cxn ang="0">
                    <a:pos x="10" y="30"/>
                  </a:cxn>
                  <a:cxn ang="0">
                    <a:pos x="3" y="32"/>
                  </a:cxn>
                  <a:cxn ang="0">
                    <a:pos x="7" y="33"/>
                  </a:cxn>
                  <a:cxn ang="0">
                    <a:pos x="11" y="32"/>
                  </a:cxn>
                  <a:cxn ang="0">
                    <a:pos x="14" y="33"/>
                  </a:cxn>
                  <a:cxn ang="0">
                    <a:pos x="6" y="23"/>
                  </a:cxn>
                  <a:cxn ang="0">
                    <a:pos x="10" y="24"/>
                  </a:cxn>
                  <a:cxn ang="0">
                    <a:pos x="12" y="18"/>
                  </a:cxn>
                  <a:cxn ang="0">
                    <a:pos x="7" y="16"/>
                  </a:cxn>
                  <a:cxn ang="0">
                    <a:pos x="9" y="15"/>
                  </a:cxn>
                  <a:cxn ang="0">
                    <a:pos x="6" y="14"/>
                  </a:cxn>
                  <a:cxn ang="0">
                    <a:pos x="10" y="13"/>
                  </a:cxn>
                  <a:cxn ang="0">
                    <a:pos x="4" y="13"/>
                  </a:cxn>
                  <a:cxn ang="0">
                    <a:pos x="13" y="9"/>
                  </a:cxn>
                  <a:cxn ang="0">
                    <a:pos x="9" y="10"/>
                  </a:cxn>
                  <a:cxn ang="0">
                    <a:pos x="6" y="9"/>
                  </a:cxn>
                  <a:cxn ang="0">
                    <a:pos x="12" y="8"/>
                  </a:cxn>
                  <a:cxn ang="0">
                    <a:pos x="8" y="6"/>
                  </a:cxn>
                  <a:cxn ang="0">
                    <a:pos x="5" y="6"/>
                  </a:cxn>
                  <a:cxn ang="0">
                    <a:pos x="7" y="3"/>
                  </a:cxn>
                  <a:cxn ang="0">
                    <a:pos x="12" y="4"/>
                  </a:cxn>
                  <a:cxn ang="0">
                    <a:pos x="15" y="3"/>
                  </a:cxn>
                  <a:cxn ang="0">
                    <a:pos x="8" y="1"/>
                  </a:cxn>
                  <a:cxn ang="0">
                    <a:pos x="13" y="0"/>
                  </a:cxn>
                </a:cxnLst>
                <a:rect l="0" t="0" r="0" b="0"/>
                <a:pathLst>
                  <a:path w="19" h="39">
                    <a:moveTo>
                      <a:pt x="16" y="0"/>
                    </a:moveTo>
                    <a:cubicBezTo>
                      <a:pt x="13" y="0"/>
                      <a:pt x="12" y="0"/>
                      <a:pt x="13" y="1"/>
                    </a:cubicBezTo>
                    <a:cubicBezTo>
                      <a:pt x="9" y="1"/>
                      <a:pt x="10" y="0"/>
                      <a:pt x="8" y="0"/>
                    </a:cubicBezTo>
                    <a:cubicBezTo>
                      <a:pt x="6" y="1"/>
                      <a:pt x="4" y="0"/>
                      <a:pt x="1" y="0"/>
                    </a:cubicBezTo>
                    <a:cubicBezTo>
                      <a:pt x="1" y="1"/>
                      <a:pt x="5" y="2"/>
                      <a:pt x="4" y="3"/>
                    </a:cubicBezTo>
                    <a:cubicBezTo>
                      <a:pt x="1" y="3"/>
                      <a:pt x="1" y="3"/>
                      <a:pt x="1" y="3"/>
                    </a:cubicBezTo>
                    <a:cubicBezTo>
                      <a:pt x="3" y="5"/>
                      <a:pt x="6" y="7"/>
                      <a:pt x="3" y="9"/>
                    </a:cubicBezTo>
                    <a:cubicBezTo>
                      <a:pt x="2" y="10"/>
                      <a:pt x="3" y="11"/>
                      <a:pt x="5" y="13"/>
                    </a:cubicBezTo>
                    <a:cubicBezTo>
                      <a:pt x="3" y="18"/>
                      <a:pt x="6" y="23"/>
                      <a:pt x="3" y="29"/>
                    </a:cubicBezTo>
                    <a:cubicBezTo>
                      <a:pt x="10" y="30"/>
                      <a:pt x="10" y="30"/>
                      <a:pt x="10" y="30"/>
                    </a:cubicBezTo>
                    <a:cubicBezTo>
                      <a:pt x="6" y="30"/>
                      <a:pt x="10" y="31"/>
                      <a:pt x="6" y="31"/>
                    </a:cubicBezTo>
                    <a:cubicBezTo>
                      <a:pt x="6" y="31"/>
                      <a:pt x="6" y="30"/>
                      <a:pt x="6" y="30"/>
                    </a:cubicBezTo>
                    <a:cubicBezTo>
                      <a:pt x="0" y="31"/>
                      <a:pt x="6" y="33"/>
                      <a:pt x="4" y="35"/>
                    </a:cubicBezTo>
                    <a:cubicBezTo>
                      <a:pt x="5" y="35"/>
                      <a:pt x="11" y="34"/>
                      <a:pt x="12" y="35"/>
                    </a:cubicBezTo>
                    <a:cubicBezTo>
                      <a:pt x="5" y="35"/>
                      <a:pt x="12" y="36"/>
                      <a:pt x="4" y="37"/>
                    </a:cubicBezTo>
                    <a:cubicBezTo>
                      <a:pt x="2" y="38"/>
                      <a:pt x="10" y="37"/>
                      <a:pt x="9" y="38"/>
                    </a:cubicBezTo>
                    <a:cubicBezTo>
                      <a:pt x="13" y="39"/>
                      <a:pt x="11" y="37"/>
                      <a:pt x="14" y="37"/>
                    </a:cubicBezTo>
                    <a:cubicBezTo>
                      <a:pt x="17" y="37"/>
                      <a:pt x="13" y="38"/>
                      <a:pt x="17" y="38"/>
                    </a:cubicBezTo>
                    <a:cubicBezTo>
                      <a:pt x="19" y="36"/>
                      <a:pt x="10" y="31"/>
                      <a:pt x="8" y="27"/>
                    </a:cubicBezTo>
                    <a:cubicBezTo>
                      <a:pt x="12" y="28"/>
                      <a:pt x="12" y="28"/>
                      <a:pt x="12" y="28"/>
                    </a:cubicBezTo>
                    <a:cubicBezTo>
                      <a:pt x="9" y="26"/>
                      <a:pt x="9" y="23"/>
                      <a:pt x="15" y="21"/>
                    </a:cubicBezTo>
                    <a:cubicBezTo>
                      <a:pt x="12" y="22"/>
                      <a:pt x="17" y="19"/>
                      <a:pt x="9" y="19"/>
                    </a:cubicBezTo>
                    <a:cubicBezTo>
                      <a:pt x="11" y="18"/>
                      <a:pt x="10" y="18"/>
                      <a:pt x="11" y="18"/>
                    </a:cubicBezTo>
                    <a:cubicBezTo>
                      <a:pt x="8" y="17"/>
                      <a:pt x="8" y="17"/>
                      <a:pt x="8" y="17"/>
                    </a:cubicBezTo>
                    <a:cubicBezTo>
                      <a:pt x="9" y="16"/>
                      <a:pt x="13" y="17"/>
                      <a:pt x="12" y="15"/>
                    </a:cubicBezTo>
                    <a:cubicBezTo>
                      <a:pt x="9" y="16"/>
                      <a:pt x="8" y="15"/>
                      <a:pt x="5" y="15"/>
                    </a:cubicBezTo>
                    <a:cubicBezTo>
                      <a:pt x="9" y="14"/>
                      <a:pt x="12" y="12"/>
                      <a:pt x="16" y="11"/>
                    </a:cubicBezTo>
                    <a:cubicBezTo>
                      <a:pt x="11" y="12"/>
                      <a:pt x="11" y="12"/>
                      <a:pt x="11" y="12"/>
                    </a:cubicBezTo>
                    <a:cubicBezTo>
                      <a:pt x="13" y="11"/>
                      <a:pt x="9" y="11"/>
                      <a:pt x="8" y="11"/>
                    </a:cubicBezTo>
                    <a:cubicBezTo>
                      <a:pt x="8" y="10"/>
                      <a:pt x="13" y="10"/>
                      <a:pt x="15" y="10"/>
                    </a:cubicBezTo>
                    <a:cubicBezTo>
                      <a:pt x="16" y="9"/>
                      <a:pt x="7" y="8"/>
                      <a:pt x="10" y="7"/>
                    </a:cubicBezTo>
                    <a:cubicBezTo>
                      <a:pt x="7" y="8"/>
                      <a:pt x="7" y="8"/>
                      <a:pt x="7" y="8"/>
                    </a:cubicBezTo>
                    <a:cubicBezTo>
                      <a:pt x="6" y="6"/>
                      <a:pt x="10" y="5"/>
                      <a:pt x="9" y="4"/>
                    </a:cubicBezTo>
                    <a:cubicBezTo>
                      <a:pt x="14" y="3"/>
                      <a:pt x="13" y="5"/>
                      <a:pt x="15" y="5"/>
                    </a:cubicBezTo>
                    <a:cubicBezTo>
                      <a:pt x="16" y="5"/>
                      <a:pt x="17" y="4"/>
                      <a:pt x="18" y="4"/>
                    </a:cubicBezTo>
                    <a:cubicBezTo>
                      <a:pt x="16" y="4"/>
                      <a:pt x="12" y="2"/>
                      <a:pt x="10" y="2"/>
                    </a:cubicBezTo>
                    <a:cubicBezTo>
                      <a:pt x="16" y="2"/>
                      <a:pt x="15" y="0"/>
                      <a:pt x="16"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5" name="Rectangle 1133">
                <a:extLst>
                  <a:ext uri="{FF2B5EF4-FFF2-40B4-BE49-F238E27FC236}">
                    <a16:creationId xmlns:a16="http://schemas.microsoft.com/office/drawing/2014/main" xmlns="" id="{ECDC78BB-D6E6-4977-ADDC-1FA3DCADCE1F}"/>
                  </a:ext>
                </a:extLst>
              </p:cNvPr>
              <p:cNvSpPr/>
              <p:nvPr/>
            </p:nvSpPr>
            <p:spPr>
              <a:xfrm>
                <a:off x="4139" y="3197"/>
                <a:ext cx="2"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256" name="Freeform 1134">
                <a:extLst>
                  <a:ext uri="{FF2B5EF4-FFF2-40B4-BE49-F238E27FC236}">
                    <a16:creationId xmlns:a16="http://schemas.microsoft.com/office/drawing/2014/main" xmlns="" id="{13869F38-9E39-4FA4-9152-5CBACE9946D5}"/>
                  </a:ext>
                </a:extLst>
              </p:cNvPr>
              <p:cNvSpPr/>
              <p:nvPr/>
            </p:nvSpPr>
            <p:spPr>
              <a:xfrm>
                <a:off x="4138" y="319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7" name="Freeform 1135">
                <a:extLst>
                  <a:ext uri="{FF2B5EF4-FFF2-40B4-BE49-F238E27FC236}">
                    <a16:creationId xmlns:a16="http://schemas.microsoft.com/office/drawing/2014/main" xmlns="" id="{C3D81BEE-33BE-4FD1-BE6B-7D8C9FC85F19}"/>
                  </a:ext>
                </a:extLst>
              </p:cNvPr>
              <p:cNvSpPr/>
              <p:nvPr/>
            </p:nvSpPr>
            <p:spPr>
              <a:xfrm>
                <a:off x="4126" y="3200"/>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8" name="Freeform 1136">
                <a:extLst>
                  <a:ext uri="{FF2B5EF4-FFF2-40B4-BE49-F238E27FC236}">
                    <a16:creationId xmlns:a16="http://schemas.microsoft.com/office/drawing/2014/main" xmlns="" id="{5B98342A-484F-43D9-A714-72CD537026DB}"/>
                  </a:ext>
                </a:extLst>
              </p:cNvPr>
              <p:cNvSpPr/>
              <p:nvPr/>
            </p:nvSpPr>
            <p:spPr>
              <a:xfrm>
                <a:off x="4138" y="3202"/>
                <a:ext cx="3" cy="1"/>
              </a:xfrm>
              <a:custGeom>
                <a:avLst/>
                <a:gdLst/>
                <a:ahLst/>
                <a:cxnLst>
                  <a:cxn ang="0">
                    <a:pos x="3" y="0"/>
                  </a:cxn>
                  <a:cxn ang="0">
                    <a:pos x="0" y="1"/>
                  </a:cxn>
                  <a:cxn ang="0">
                    <a:pos x="3" y="0"/>
                  </a:cxn>
                </a:cxnLst>
                <a:rect l="0" t="0" r="0" b="0"/>
                <a:pathLst>
                  <a:path w="4" h="1">
                    <a:moveTo>
                      <a:pt x="4" y="0"/>
                    </a:moveTo>
                    <a:cubicBezTo>
                      <a:pt x="0" y="1"/>
                      <a:pt x="0" y="1"/>
                      <a:pt x="0" y="1"/>
                    </a:cubicBezTo>
                    <a:cubicBezTo>
                      <a:pt x="1" y="1"/>
                      <a:pt x="3" y="1"/>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59" name="Freeform 1137">
                <a:extLst>
                  <a:ext uri="{FF2B5EF4-FFF2-40B4-BE49-F238E27FC236}">
                    <a16:creationId xmlns:a16="http://schemas.microsoft.com/office/drawing/2014/main" xmlns="" id="{422441BC-76E7-4688-BEEA-A82FE3DE9611}"/>
                  </a:ext>
                </a:extLst>
              </p:cNvPr>
              <p:cNvSpPr/>
              <p:nvPr/>
            </p:nvSpPr>
            <p:spPr>
              <a:xfrm>
                <a:off x="4137" y="3209"/>
                <a:ext cx="3" cy="1"/>
              </a:xfrm>
              <a:custGeom>
                <a:avLst/>
                <a:gdLst/>
                <a:ahLst/>
                <a:cxnLst>
                  <a:cxn ang="0">
                    <a:pos x="0" y="0"/>
                  </a:cxn>
                  <a:cxn ang="0">
                    <a:pos x="2" y="1"/>
                  </a:cxn>
                  <a:cxn ang="0">
                    <a:pos x="0" y="0"/>
                  </a:cxn>
                </a:cxnLst>
                <a:rect l="0" t="0" r="0" b="0"/>
                <a:pathLst>
                  <a:path w="4" h="1">
                    <a:moveTo>
                      <a:pt x="0" y="0"/>
                    </a:moveTo>
                    <a:cubicBezTo>
                      <a:pt x="3" y="1"/>
                      <a:pt x="3" y="1"/>
                      <a:pt x="3" y="1"/>
                    </a:cubicBezTo>
                    <a:cubicBezTo>
                      <a:pt x="4" y="0"/>
                      <a:pt x="2"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0" name="Freeform 1138">
                <a:extLst>
                  <a:ext uri="{FF2B5EF4-FFF2-40B4-BE49-F238E27FC236}">
                    <a16:creationId xmlns:a16="http://schemas.microsoft.com/office/drawing/2014/main" xmlns="" id="{B5FC0715-6E27-46A9-8F96-2F0EED28A10F}"/>
                  </a:ext>
                </a:extLst>
              </p:cNvPr>
              <p:cNvSpPr/>
              <p:nvPr/>
            </p:nvSpPr>
            <p:spPr>
              <a:xfrm>
                <a:off x="4138" y="3194"/>
                <a:ext cx="2" cy="2"/>
              </a:xfrm>
              <a:custGeom>
                <a:avLst/>
                <a:gdLst/>
                <a:ahLst/>
                <a:cxnLst>
                  <a:cxn ang="0">
                    <a:pos x="2" y="2"/>
                  </a:cxn>
                  <a:cxn ang="0">
                    <a:pos x="1" y="0"/>
                  </a:cxn>
                  <a:cxn ang="0">
                    <a:pos x="0" y="0"/>
                  </a:cxn>
                  <a:cxn ang="0">
                    <a:pos x="2" y="2"/>
                  </a:cxn>
                </a:cxnLst>
                <a:rect l="0" t="0" r="0" b="0"/>
                <a:pathLst>
                  <a:path w="2" h="2">
                    <a:moveTo>
                      <a:pt x="2" y="2"/>
                    </a:moveTo>
                    <a:lnTo>
                      <a:pt x="1" y="0"/>
                    </a:lnTo>
                    <a:lnTo>
                      <a:pt x="0" y="0"/>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1" name="Freeform 1139">
                <a:extLst>
                  <a:ext uri="{FF2B5EF4-FFF2-40B4-BE49-F238E27FC236}">
                    <a16:creationId xmlns:a16="http://schemas.microsoft.com/office/drawing/2014/main" xmlns="" id="{709746C6-C4A9-4247-80F3-EA4A0C00E51E}"/>
                  </a:ext>
                </a:extLst>
              </p:cNvPr>
              <p:cNvSpPr/>
              <p:nvPr/>
            </p:nvSpPr>
            <p:spPr>
              <a:xfrm>
                <a:off x="4119" y="3173"/>
                <a:ext cx="21" cy="19"/>
              </a:xfrm>
              <a:custGeom>
                <a:avLst/>
                <a:gdLst/>
                <a:ahLst/>
                <a:cxnLst>
                  <a:cxn ang="0">
                    <a:pos x="4" y="1"/>
                  </a:cxn>
                  <a:cxn ang="0">
                    <a:pos x="1" y="5"/>
                  </a:cxn>
                  <a:cxn ang="0">
                    <a:pos x="10" y="6"/>
                  </a:cxn>
                  <a:cxn ang="0">
                    <a:pos x="2" y="6"/>
                  </a:cxn>
                  <a:cxn ang="0">
                    <a:pos x="8" y="12"/>
                  </a:cxn>
                  <a:cxn ang="0">
                    <a:pos x="5" y="12"/>
                  </a:cxn>
                  <a:cxn ang="0">
                    <a:pos x="14" y="15"/>
                  </a:cxn>
                  <a:cxn ang="0">
                    <a:pos x="4" y="15"/>
                  </a:cxn>
                  <a:cxn ang="0">
                    <a:pos x="3" y="15"/>
                  </a:cxn>
                  <a:cxn ang="0">
                    <a:pos x="7" y="18"/>
                  </a:cxn>
                  <a:cxn ang="0">
                    <a:pos x="12" y="19"/>
                  </a:cxn>
                  <a:cxn ang="0">
                    <a:pos x="16" y="18"/>
                  </a:cxn>
                  <a:cxn ang="0">
                    <a:pos x="13" y="16"/>
                  </a:cxn>
                  <a:cxn ang="0">
                    <a:pos x="16" y="16"/>
                  </a:cxn>
                  <a:cxn ang="0">
                    <a:pos x="14" y="15"/>
                  </a:cxn>
                  <a:cxn ang="0">
                    <a:pos x="17" y="14"/>
                  </a:cxn>
                  <a:cxn ang="0">
                    <a:pos x="14" y="13"/>
                  </a:cxn>
                  <a:cxn ang="0">
                    <a:pos x="15" y="13"/>
                  </a:cxn>
                  <a:cxn ang="0">
                    <a:pos x="11" y="12"/>
                  </a:cxn>
                  <a:cxn ang="0">
                    <a:pos x="15" y="12"/>
                  </a:cxn>
                  <a:cxn ang="0">
                    <a:pos x="13" y="12"/>
                  </a:cxn>
                  <a:cxn ang="0">
                    <a:pos x="17" y="7"/>
                  </a:cxn>
                  <a:cxn ang="0">
                    <a:pos x="14" y="7"/>
                  </a:cxn>
                  <a:cxn ang="0">
                    <a:pos x="17" y="9"/>
                  </a:cxn>
                  <a:cxn ang="0">
                    <a:pos x="8" y="9"/>
                  </a:cxn>
                  <a:cxn ang="0">
                    <a:pos x="15" y="6"/>
                  </a:cxn>
                  <a:cxn ang="0">
                    <a:pos x="14" y="4"/>
                  </a:cxn>
                  <a:cxn ang="0">
                    <a:pos x="15" y="4"/>
                  </a:cxn>
                  <a:cxn ang="0">
                    <a:pos x="12" y="2"/>
                  </a:cxn>
                  <a:cxn ang="0">
                    <a:pos x="11" y="2"/>
                  </a:cxn>
                  <a:cxn ang="0">
                    <a:pos x="8" y="1"/>
                  </a:cxn>
                  <a:cxn ang="0">
                    <a:pos x="10" y="1"/>
                  </a:cxn>
                  <a:cxn ang="0">
                    <a:pos x="5" y="0"/>
                  </a:cxn>
                  <a:cxn ang="0">
                    <a:pos x="8" y="2"/>
                  </a:cxn>
                  <a:cxn ang="0">
                    <a:pos x="4" y="1"/>
                  </a:cxn>
                </a:cxnLst>
                <a:rect l="0" t="0" r="0" b="0"/>
                <a:pathLst>
                  <a:path w="24" h="22">
                    <a:moveTo>
                      <a:pt x="5" y="2"/>
                    </a:moveTo>
                    <a:cubicBezTo>
                      <a:pt x="0" y="3"/>
                      <a:pt x="3" y="4"/>
                      <a:pt x="2" y="6"/>
                    </a:cubicBezTo>
                    <a:cubicBezTo>
                      <a:pt x="5" y="8"/>
                      <a:pt x="12" y="6"/>
                      <a:pt x="12" y="8"/>
                    </a:cubicBezTo>
                    <a:cubicBezTo>
                      <a:pt x="3" y="8"/>
                      <a:pt x="3" y="8"/>
                      <a:pt x="3" y="8"/>
                    </a:cubicBezTo>
                    <a:cubicBezTo>
                      <a:pt x="4" y="10"/>
                      <a:pt x="2" y="13"/>
                      <a:pt x="10" y="15"/>
                    </a:cubicBezTo>
                    <a:cubicBezTo>
                      <a:pt x="9" y="15"/>
                      <a:pt x="8" y="16"/>
                      <a:pt x="6" y="15"/>
                    </a:cubicBezTo>
                    <a:cubicBezTo>
                      <a:pt x="7" y="16"/>
                      <a:pt x="19" y="16"/>
                      <a:pt x="16" y="18"/>
                    </a:cubicBezTo>
                    <a:cubicBezTo>
                      <a:pt x="11" y="16"/>
                      <a:pt x="11" y="18"/>
                      <a:pt x="5" y="18"/>
                    </a:cubicBezTo>
                    <a:cubicBezTo>
                      <a:pt x="4" y="18"/>
                      <a:pt x="4" y="18"/>
                      <a:pt x="4" y="18"/>
                    </a:cubicBezTo>
                    <a:cubicBezTo>
                      <a:pt x="5" y="19"/>
                      <a:pt x="8" y="20"/>
                      <a:pt x="8" y="21"/>
                    </a:cubicBezTo>
                    <a:cubicBezTo>
                      <a:pt x="10" y="21"/>
                      <a:pt x="14" y="21"/>
                      <a:pt x="14" y="22"/>
                    </a:cubicBezTo>
                    <a:cubicBezTo>
                      <a:pt x="14" y="21"/>
                      <a:pt x="17" y="21"/>
                      <a:pt x="19" y="21"/>
                    </a:cubicBezTo>
                    <a:cubicBezTo>
                      <a:pt x="17" y="20"/>
                      <a:pt x="18" y="20"/>
                      <a:pt x="15" y="19"/>
                    </a:cubicBezTo>
                    <a:cubicBezTo>
                      <a:pt x="18" y="18"/>
                      <a:pt x="16" y="19"/>
                      <a:pt x="19" y="19"/>
                    </a:cubicBezTo>
                    <a:cubicBezTo>
                      <a:pt x="17" y="18"/>
                      <a:pt x="17" y="18"/>
                      <a:pt x="17" y="18"/>
                    </a:cubicBezTo>
                    <a:cubicBezTo>
                      <a:pt x="17" y="17"/>
                      <a:pt x="20" y="19"/>
                      <a:pt x="20" y="17"/>
                    </a:cubicBezTo>
                    <a:cubicBezTo>
                      <a:pt x="18" y="17"/>
                      <a:pt x="17" y="17"/>
                      <a:pt x="17" y="16"/>
                    </a:cubicBezTo>
                    <a:cubicBezTo>
                      <a:pt x="18" y="16"/>
                      <a:pt x="18" y="16"/>
                      <a:pt x="18" y="16"/>
                    </a:cubicBezTo>
                    <a:cubicBezTo>
                      <a:pt x="17" y="15"/>
                      <a:pt x="18" y="14"/>
                      <a:pt x="13" y="15"/>
                    </a:cubicBezTo>
                    <a:cubicBezTo>
                      <a:pt x="18" y="14"/>
                      <a:pt x="18" y="14"/>
                      <a:pt x="18" y="14"/>
                    </a:cubicBezTo>
                    <a:cubicBezTo>
                      <a:pt x="15" y="14"/>
                      <a:pt x="15" y="14"/>
                      <a:pt x="15" y="14"/>
                    </a:cubicBezTo>
                    <a:cubicBezTo>
                      <a:pt x="16" y="12"/>
                      <a:pt x="24" y="12"/>
                      <a:pt x="20" y="9"/>
                    </a:cubicBezTo>
                    <a:cubicBezTo>
                      <a:pt x="19" y="10"/>
                      <a:pt x="17" y="10"/>
                      <a:pt x="17" y="9"/>
                    </a:cubicBezTo>
                    <a:cubicBezTo>
                      <a:pt x="14" y="10"/>
                      <a:pt x="19" y="10"/>
                      <a:pt x="20" y="11"/>
                    </a:cubicBezTo>
                    <a:cubicBezTo>
                      <a:pt x="16" y="11"/>
                      <a:pt x="12" y="10"/>
                      <a:pt x="10" y="11"/>
                    </a:cubicBezTo>
                    <a:cubicBezTo>
                      <a:pt x="14" y="10"/>
                      <a:pt x="9" y="9"/>
                      <a:pt x="18" y="8"/>
                    </a:cubicBezTo>
                    <a:cubicBezTo>
                      <a:pt x="19" y="7"/>
                      <a:pt x="14" y="6"/>
                      <a:pt x="16" y="5"/>
                    </a:cubicBezTo>
                    <a:cubicBezTo>
                      <a:pt x="18" y="5"/>
                      <a:pt x="18" y="5"/>
                      <a:pt x="18" y="5"/>
                    </a:cubicBezTo>
                    <a:cubicBezTo>
                      <a:pt x="12" y="5"/>
                      <a:pt x="20" y="4"/>
                      <a:pt x="14" y="3"/>
                    </a:cubicBezTo>
                    <a:cubicBezTo>
                      <a:pt x="13" y="3"/>
                      <a:pt x="13" y="3"/>
                      <a:pt x="13" y="3"/>
                    </a:cubicBezTo>
                    <a:cubicBezTo>
                      <a:pt x="11" y="3"/>
                      <a:pt x="11" y="3"/>
                      <a:pt x="10" y="2"/>
                    </a:cubicBezTo>
                    <a:cubicBezTo>
                      <a:pt x="11" y="3"/>
                      <a:pt x="11" y="3"/>
                      <a:pt x="12" y="2"/>
                    </a:cubicBezTo>
                    <a:cubicBezTo>
                      <a:pt x="8" y="2"/>
                      <a:pt x="7" y="1"/>
                      <a:pt x="6" y="0"/>
                    </a:cubicBezTo>
                    <a:cubicBezTo>
                      <a:pt x="6" y="1"/>
                      <a:pt x="9" y="2"/>
                      <a:pt x="10" y="3"/>
                    </a:cubicBezTo>
                    <a:cubicBezTo>
                      <a:pt x="8" y="2"/>
                      <a:pt x="4" y="2"/>
                      <a:pt x="5"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2" name="Freeform 1140">
                <a:extLst>
                  <a:ext uri="{FF2B5EF4-FFF2-40B4-BE49-F238E27FC236}">
                    <a16:creationId xmlns:a16="http://schemas.microsoft.com/office/drawing/2014/main" xmlns="" id="{B2D3446E-85AF-48EF-9E23-FF4A46637DFB}"/>
                  </a:ext>
                </a:extLst>
              </p:cNvPr>
              <p:cNvSpPr/>
              <p:nvPr/>
            </p:nvSpPr>
            <p:spPr>
              <a:xfrm>
                <a:off x="4135" y="3187"/>
                <a:ext cx="2" cy="0"/>
              </a:xfrm>
              <a:custGeom>
                <a:avLst/>
                <a:gdLst/>
                <a:ahLst/>
                <a:cxnLst>
                  <a:cxn ang="0">
                    <a:pos x="2" y="0"/>
                  </a:cxn>
                  <a:cxn ang="0">
                    <a:pos x="0" y="0"/>
                  </a:cxn>
                  <a:cxn ang="0">
                    <a:pos x="2" y="0"/>
                  </a:cxn>
                </a:cxnLst>
                <a:rect l="0" t="0" r="0" b="0"/>
                <a:pathLst>
                  <a:path w="2" h="1">
                    <a:moveTo>
                      <a:pt x="2" y="0"/>
                    </a:moveTo>
                    <a:cubicBezTo>
                      <a:pt x="0" y="0"/>
                      <a:pt x="0" y="0"/>
                      <a:pt x="0" y="0"/>
                    </a:cubicBezTo>
                    <a:cubicBezTo>
                      <a:pt x="0" y="0"/>
                      <a:pt x="1" y="0"/>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3" name="Freeform 1141">
                <a:extLst>
                  <a:ext uri="{FF2B5EF4-FFF2-40B4-BE49-F238E27FC236}">
                    <a16:creationId xmlns:a16="http://schemas.microsoft.com/office/drawing/2014/main" xmlns="" id="{483F21DF-F54F-40FD-B38B-5B44D3998D1B}"/>
                  </a:ext>
                </a:extLst>
              </p:cNvPr>
              <p:cNvSpPr/>
              <p:nvPr/>
            </p:nvSpPr>
            <p:spPr>
              <a:xfrm>
                <a:off x="4118" y="3159"/>
                <a:ext cx="24" cy="14"/>
              </a:xfrm>
              <a:custGeom>
                <a:avLst/>
                <a:gdLst/>
                <a:ahLst/>
                <a:cxnLst>
                  <a:cxn ang="0">
                    <a:pos x="12" y="9"/>
                  </a:cxn>
                  <a:cxn ang="0">
                    <a:pos x="16" y="9"/>
                  </a:cxn>
                  <a:cxn ang="0">
                    <a:pos x="7" y="9"/>
                  </a:cxn>
                  <a:cxn ang="0">
                    <a:pos x="6" y="8"/>
                  </a:cxn>
                  <a:cxn ang="0">
                    <a:pos x="13" y="8"/>
                  </a:cxn>
                  <a:cxn ang="0">
                    <a:pos x="15" y="6"/>
                  </a:cxn>
                  <a:cxn ang="0">
                    <a:pos x="10" y="6"/>
                  </a:cxn>
                  <a:cxn ang="0">
                    <a:pos x="7" y="4"/>
                  </a:cxn>
                  <a:cxn ang="0">
                    <a:pos x="9" y="5"/>
                  </a:cxn>
                  <a:cxn ang="0">
                    <a:pos x="14" y="4"/>
                  </a:cxn>
                  <a:cxn ang="0">
                    <a:pos x="1" y="1"/>
                  </a:cxn>
                  <a:cxn ang="0">
                    <a:pos x="1" y="2"/>
                  </a:cxn>
                  <a:cxn ang="0">
                    <a:pos x="7" y="2"/>
                  </a:cxn>
                  <a:cxn ang="0">
                    <a:pos x="6" y="3"/>
                  </a:cxn>
                  <a:cxn ang="0">
                    <a:pos x="3" y="2"/>
                  </a:cxn>
                  <a:cxn ang="0">
                    <a:pos x="3" y="12"/>
                  </a:cxn>
                  <a:cxn ang="0">
                    <a:pos x="3" y="10"/>
                  </a:cxn>
                  <a:cxn ang="0">
                    <a:pos x="6" y="11"/>
                  </a:cxn>
                  <a:cxn ang="0">
                    <a:pos x="12" y="11"/>
                  </a:cxn>
                  <a:cxn ang="0">
                    <a:pos x="11" y="12"/>
                  </a:cxn>
                  <a:cxn ang="0">
                    <a:pos x="17" y="12"/>
                  </a:cxn>
                  <a:cxn ang="0">
                    <a:pos x="19" y="14"/>
                  </a:cxn>
                  <a:cxn ang="0">
                    <a:pos x="19" y="10"/>
                  </a:cxn>
                  <a:cxn ang="0">
                    <a:pos x="12" y="9"/>
                  </a:cxn>
                </a:cxnLst>
                <a:rect l="0" t="0" r="0" b="0"/>
                <a:pathLst>
                  <a:path w="28" h="17">
                    <a:moveTo>
                      <a:pt x="14" y="12"/>
                    </a:moveTo>
                    <a:cubicBezTo>
                      <a:pt x="15" y="11"/>
                      <a:pt x="18" y="13"/>
                      <a:pt x="19" y="12"/>
                    </a:cubicBezTo>
                    <a:cubicBezTo>
                      <a:pt x="17" y="11"/>
                      <a:pt x="14" y="13"/>
                      <a:pt x="9" y="12"/>
                    </a:cubicBezTo>
                    <a:cubicBezTo>
                      <a:pt x="12" y="11"/>
                      <a:pt x="7" y="10"/>
                      <a:pt x="7" y="10"/>
                    </a:cubicBezTo>
                    <a:cubicBezTo>
                      <a:pt x="10" y="10"/>
                      <a:pt x="15" y="10"/>
                      <a:pt x="16" y="10"/>
                    </a:cubicBezTo>
                    <a:cubicBezTo>
                      <a:pt x="15" y="10"/>
                      <a:pt x="18" y="9"/>
                      <a:pt x="18" y="8"/>
                    </a:cubicBezTo>
                    <a:cubicBezTo>
                      <a:pt x="14" y="10"/>
                      <a:pt x="16" y="7"/>
                      <a:pt x="12" y="8"/>
                    </a:cubicBezTo>
                    <a:cubicBezTo>
                      <a:pt x="9" y="8"/>
                      <a:pt x="6" y="7"/>
                      <a:pt x="9" y="6"/>
                    </a:cubicBezTo>
                    <a:cubicBezTo>
                      <a:pt x="11" y="6"/>
                      <a:pt x="11" y="7"/>
                      <a:pt x="11" y="7"/>
                    </a:cubicBezTo>
                    <a:cubicBezTo>
                      <a:pt x="15" y="8"/>
                      <a:pt x="13" y="6"/>
                      <a:pt x="17" y="6"/>
                    </a:cubicBezTo>
                    <a:cubicBezTo>
                      <a:pt x="11" y="5"/>
                      <a:pt x="11" y="0"/>
                      <a:pt x="2" y="2"/>
                    </a:cubicBezTo>
                    <a:cubicBezTo>
                      <a:pt x="0" y="2"/>
                      <a:pt x="2" y="2"/>
                      <a:pt x="2" y="3"/>
                    </a:cubicBezTo>
                    <a:cubicBezTo>
                      <a:pt x="4" y="1"/>
                      <a:pt x="8" y="3"/>
                      <a:pt x="9" y="3"/>
                    </a:cubicBezTo>
                    <a:cubicBezTo>
                      <a:pt x="8" y="4"/>
                      <a:pt x="11" y="5"/>
                      <a:pt x="7" y="4"/>
                    </a:cubicBezTo>
                    <a:cubicBezTo>
                      <a:pt x="4" y="3"/>
                      <a:pt x="4" y="3"/>
                      <a:pt x="4" y="3"/>
                    </a:cubicBezTo>
                    <a:cubicBezTo>
                      <a:pt x="2" y="7"/>
                      <a:pt x="3" y="11"/>
                      <a:pt x="4" y="15"/>
                    </a:cubicBezTo>
                    <a:cubicBezTo>
                      <a:pt x="4" y="13"/>
                      <a:pt x="4" y="13"/>
                      <a:pt x="4" y="13"/>
                    </a:cubicBezTo>
                    <a:cubicBezTo>
                      <a:pt x="7" y="13"/>
                      <a:pt x="7" y="14"/>
                      <a:pt x="8" y="14"/>
                    </a:cubicBezTo>
                    <a:cubicBezTo>
                      <a:pt x="15" y="14"/>
                      <a:pt x="15" y="14"/>
                      <a:pt x="15" y="14"/>
                    </a:cubicBezTo>
                    <a:cubicBezTo>
                      <a:pt x="15" y="14"/>
                      <a:pt x="15" y="15"/>
                      <a:pt x="13" y="15"/>
                    </a:cubicBezTo>
                    <a:cubicBezTo>
                      <a:pt x="16" y="15"/>
                      <a:pt x="18" y="15"/>
                      <a:pt x="20" y="15"/>
                    </a:cubicBezTo>
                    <a:cubicBezTo>
                      <a:pt x="21" y="16"/>
                      <a:pt x="18" y="16"/>
                      <a:pt x="23" y="17"/>
                    </a:cubicBezTo>
                    <a:cubicBezTo>
                      <a:pt x="28" y="15"/>
                      <a:pt x="18" y="15"/>
                      <a:pt x="23" y="13"/>
                    </a:cubicBezTo>
                    <a:lnTo>
                      <a:pt x="14" y="1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4" name="Freeform 1142">
                <a:extLst>
                  <a:ext uri="{FF2B5EF4-FFF2-40B4-BE49-F238E27FC236}">
                    <a16:creationId xmlns:a16="http://schemas.microsoft.com/office/drawing/2014/main" xmlns="" id="{7DA67F7A-5322-4852-9B7C-732DEE4DDF33}"/>
                  </a:ext>
                </a:extLst>
              </p:cNvPr>
              <p:cNvSpPr/>
              <p:nvPr/>
            </p:nvSpPr>
            <p:spPr>
              <a:xfrm>
                <a:off x="4130" y="3172"/>
                <a:ext cx="3" cy="1"/>
              </a:xfrm>
              <a:custGeom>
                <a:avLst/>
                <a:gdLst/>
                <a:ahLst/>
                <a:cxnLst>
                  <a:cxn ang="0">
                    <a:pos x="3" y="1"/>
                  </a:cxn>
                  <a:cxn ang="0">
                    <a:pos x="0" y="0"/>
                  </a:cxn>
                  <a:cxn ang="0">
                    <a:pos x="2" y="1"/>
                  </a:cxn>
                  <a:cxn ang="0">
                    <a:pos x="3" y="1"/>
                  </a:cxn>
                </a:cxnLst>
                <a:rect l="0" t="0" r="0" b="0"/>
                <a:pathLst>
                  <a:path w="3" h="1">
                    <a:moveTo>
                      <a:pt x="3" y="1"/>
                    </a:moveTo>
                    <a:lnTo>
                      <a:pt x="0" y="0"/>
                    </a:lnTo>
                    <a:lnTo>
                      <a:pt x="2" y="1"/>
                    </a:lnTo>
                    <a:lnTo>
                      <a:pt x="3"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5" name="Freeform 1143">
                <a:extLst>
                  <a:ext uri="{FF2B5EF4-FFF2-40B4-BE49-F238E27FC236}">
                    <a16:creationId xmlns:a16="http://schemas.microsoft.com/office/drawing/2014/main" xmlns="" id="{9A7D731B-6678-439C-BAA2-D35CE96B3378}"/>
                  </a:ext>
                </a:extLst>
              </p:cNvPr>
              <p:cNvSpPr/>
              <p:nvPr/>
            </p:nvSpPr>
            <p:spPr>
              <a:xfrm>
                <a:off x="4120" y="3172"/>
                <a:ext cx="5" cy="0"/>
              </a:xfrm>
              <a:custGeom>
                <a:avLst/>
                <a:gdLst/>
                <a:ahLst/>
                <a:cxnLst>
                  <a:cxn ang="0">
                    <a:pos x="0" y="0"/>
                  </a:cxn>
                  <a:cxn ang="0">
                    <a:pos x="4" y="0"/>
                  </a:cxn>
                  <a:cxn ang="0">
                    <a:pos x="0" y="0"/>
                  </a:cxn>
                </a:cxnLst>
                <a:rect l="0" t="0" r="0" b="0"/>
                <a:pathLst>
                  <a:path w="5" h="1">
                    <a:moveTo>
                      <a:pt x="0" y="1"/>
                    </a:moveTo>
                    <a:cubicBezTo>
                      <a:pt x="4" y="1"/>
                      <a:pt x="4" y="1"/>
                      <a:pt x="4" y="1"/>
                    </a:cubicBezTo>
                    <a:cubicBezTo>
                      <a:pt x="5" y="0"/>
                      <a:pt x="3"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6" name="Freeform 1144">
                <a:extLst>
                  <a:ext uri="{FF2B5EF4-FFF2-40B4-BE49-F238E27FC236}">
                    <a16:creationId xmlns:a16="http://schemas.microsoft.com/office/drawing/2014/main" xmlns="" id="{01534CFB-3884-4DD3-B2AE-333CC29E8B3E}"/>
                  </a:ext>
                </a:extLst>
              </p:cNvPr>
              <p:cNvSpPr/>
              <p:nvPr/>
            </p:nvSpPr>
            <p:spPr>
              <a:xfrm>
                <a:off x="4131" y="3162"/>
                <a:ext cx="2" cy="1"/>
              </a:xfrm>
              <a:custGeom>
                <a:avLst/>
                <a:gdLst/>
                <a:ahLst/>
                <a:cxnLst>
                  <a:cxn ang="0">
                    <a:pos x="2" y="1"/>
                  </a:cxn>
                  <a:cxn ang="0">
                    <a:pos x="0" y="0"/>
                  </a:cxn>
                  <a:cxn ang="0">
                    <a:pos x="0" y="0"/>
                  </a:cxn>
                  <a:cxn ang="0">
                    <a:pos x="2" y="1"/>
                  </a:cxn>
                </a:cxnLst>
                <a:rect l="0" t="0" r="0" b="0"/>
                <a:pathLst>
                  <a:path w="3" h="1">
                    <a:moveTo>
                      <a:pt x="3" y="1"/>
                    </a:moveTo>
                    <a:cubicBezTo>
                      <a:pt x="1" y="0"/>
                      <a:pt x="1" y="0"/>
                      <a:pt x="1" y="0"/>
                    </a:cubicBezTo>
                    <a:cubicBezTo>
                      <a:pt x="0" y="0"/>
                      <a:pt x="0" y="0"/>
                      <a:pt x="0" y="0"/>
                    </a:cubicBezTo>
                    <a:cubicBezTo>
                      <a:pt x="2" y="0"/>
                      <a:pt x="2" y="1"/>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7" name="Freeform 1145">
                <a:extLst>
                  <a:ext uri="{FF2B5EF4-FFF2-40B4-BE49-F238E27FC236}">
                    <a16:creationId xmlns:a16="http://schemas.microsoft.com/office/drawing/2014/main" xmlns="" id="{51B4EF1E-264F-41D7-A4D1-C8C5F9C2C233}"/>
                  </a:ext>
                </a:extLst>
              </p:cNvPr>
              <p:cNvSpPr/>
              <p:nvPr/>
            </p:nvSpPr>
            <p:spPr>
              <a:xfrm>
                <a:off x="4118" y="3156"/>
                <a:ext cx="12" cy="4"/>
              </a:xfrm>
              <a:custGeom>
                <a:avLst/>
                <a:gdLst/>
                <a:ahLst/>
                <a:cxnLst>
                  <a:cxn ang="0">
                    <a:pos x="0" y="0"/>
                  </a:cxn>
                  <a:cxn ang="0">
                    <a:pos x="0" y="3"/>
                  </a:cxn>
                  <a:cxn ang="0">
                    <a:pos x="11" y="3"/>
                  </a:cxn>
                  <a:cxn ang="0">
                    <a:pos x="4" y="1"/>
                  </a:cxn>
                  <a:cxn ang="0">
                    <a:pos x="4" y="0"/>
                  </a:cxn>
                  <a:cxn ang="0">
                    <a:pos x="0" y="0"/>
                  </a:cxn>
                </a:cxnLst>
                <a:rect l="0" t="0" r="0" b="0"/>
                <a:pathLst>
                  <a:path w="14" h="5">
                    <a:moveTo>
                      <a:pt x="0" y="0"/>
                    </a:moveTo>
                    <a:cubicBezTo>
                      <a:pt x="1" y="1"/>
                      <a:pt x="4" y="2"/>
                      <a:pt x="1" y="4"/>
                    </a:cubicBezTo>
                    <a:cubicBezTo>
                      <a:pt x="5" y="5"/>
                      <a:pt x="9" y="3"/>
                      <a:pt x="13" y="4"/>
                    </a:cubicBezTo>
                    <a:cubicBezTo>
                      <a:pt x="14" y="3"/>
                      <a:pt x="6" y="3"/>
                      <a:pt x="5" y="2"/>
                    </a:cubicBezTo>
                    <a:cubicBezTo>
                      <a:pt x="9" y="2"/>
                      <a:pt x="4" y="1"/>
                      <a:pt x="5"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8" name="Freeform 1146">
                <a:extLst>
                  <a:ext uri="{FF2B5EF4-FFF2-40B4-BE49-F238E27FC236}">
                    <a16:creationId xmlns:a16="http://schemas.microsoft.com/office/drawing/2014/main" xmlns="" id="{9FA87DD9-E5C2-4275-B96B-2CEFF9680783}"/>
                  </a:ext>
                </a:extLst>
              </p:cNvPr>
              <p:cNvSpPr/>
              <p:nvPr/>
            </p:nvSpPr>
            <p:spPr>
              <a:xfrm>
                <a:off x="4119" y="3122"/>
                <a:ext cx="19" cy="35"/>
              </a:xfrm>
              <a:custGeom>
                <a:avLst/>
                <a:gdLst/>
                <a:ahLst/>
                <a:cxnLst>
                  <a:cxn ang="0">
                    <a:pos x="11" y="28"/>
                  </a:cxn>
                  <a:cxn ang="0">
                    <a:pos x="10" y="27"/>
                  </a:cxn>
                  <a:cxn ang="0">
                    <a:pos x="12" y="28"/>
                  </a:cxn>
                  <a:cxn ang="0">
                    <a:pos x="14" y="26"/>
                  </a:cxn>
                  <a:cxn ang="0">
                    <a:pos x="12" y="26"/>
                  </a:cxn>
                  <a:cxn ang="0">
                    <a:pos x="11" y="23"/>
                  </a:cxn>
                  <a:cxn ang="0">
                    <a:pos x="6" y="22"/>
                  </a:cxn>
                  <a:cxn ang="0">
                    <a:pos x="13" y="21"/>
                  </a:cxn>
                  <a:cxn ang="0">
                    <a:pos x="4" y="21"/>
                  </a:cxn>
                  <a:cxn ang="0">
                    <a:pos x="7" y="17"/>
                  </a:cxn>
                  <a:cxn ang="0">
                    <a:pos x="8" y="18"/>
                  </a:cxn>
                  <a:cxn ang="0">
                    <a:pos x="8" y="16"/>
                  </a:cxn>
                  <a:cxn ang="0">
                    <a:pos x="12" y="16"/>
                  </a:cxn>
                  <a:cxn ang="0">
                    <a:pos x="12" y="13"/>
                  </a:cxn>
                  <a:cxn ang="0">
                    <a:pos x="14" y="14"/>
                  </a:cxn>
                  <a:cxn ang="0">
                    <a:pos x="11" y="7"/>
                  </a:cxn>
                  <a:cxn ang="0">
                    <a:pos x="13" y="7"/>
                  </a:cxn>
                  <a:cxn ang="0">
                    <a:pos x="6" y="7"/>
                  </a:cxn>
                  <a:cxn ang="0">
                    <a:pos x="6" y="5"/>
                  </a:cxn>
                  <a:cxn ang="0">
                    <a:pos x="12" y="6"/>
                  </a:cxn>
                  <a:cxn ang="0">
                    <a:pos x="9" y="5"/>
                  </a:cxn>
                  <a:cxn ang="0">
                    <a:pos x="14" y="3"/>
                  </a:cxn>
                  <a:cxn ang="0">
                    <a:pos x="6" y="1"/>
                  </a:cxn>
                  <a:cxn ang="0">
                    <a:pos x="8" y="0"/>
                  </a:cxn>
                  <a:cxn ang="0">
                    <a:pos x="0" y="0"/>
                  </a:cxn>
                  <a:cxn ang="0">
                    <a:pos x="1" y="8"/>
                  </a:cxn>
                  <a:cxn ang="0">
                    <a:pos x="6" y="11"/>
                  </a:cxn>
                  <a:cxn ang="0">
                    <a:pos x="0" y="11"/>
                  </a:cxn>
                  <a:cxn ang="0">
                    <a:pos x="6" y="11"/>
                  </a:cxn>
                  <a:cxn ang="0">
                    <a:pos x="1" y="13"/>
                  </a:cxn>
                  <a:cxn ang="0">
                    <a:pos x="6" y="13"/>
                  </a:cxn>
                  <a:cxn ang="0">
                    <a:pos x="0" y="14"/>
                  </a:cxn>
                  <a:cxn ang="0">
                    <a:pos x="2" y="27"/>
                  </a:cxn>
                  <a:cxn ang="0">
                    <a:pos x="6" y="26"/>
                  </a:cxn>
                  <a:cxn ang="0">
                    <a:pos x="6" y="31"/>
                  </a:cxn>
                  <a:cxn ang="0">
                    <a:pos x="9" y="31"/>
                  </a:cxn>
                  <a:cxn ang="0">
                    <a:pos x="1" y="31"/>
                  </a:cxn>
                  <a:cxn ang="0">
                    <a:pos x="2" y="33"/>
                  </a:cxn>
                  <a:cxn ang="0">
                    <a:pos x="4" y="32"/>
                  </a:cxn>
                  <a:cxn ang="0">
                    <a:pos x="2" y="34"/>
                  </a:cxn>
                  <a:cxn ang="0">
                    <a:pos x="12" y="32"/>
                  </a:cxn>
                  <a:cxn ang="0">
                    <a:pos x="16" y="28"/>
                  </a:cxn>
                  <a:cxn ang="0">
                    <a:pos x="11" y="28"/>
                  </a:cxn>
                </a:cxnLst>
                <a:rect l="0" t="0" r="0" b="0"/>
                <a:pathLst>
                  <a:path w="22" h="40">
                    <a:moveTo>
                      <a:pt x="13" y="33"/>
                    </a:moveTo>
                    <a:cubicBezTo>
                      <a:pt x="13" y="32"/>
                      <a:pt x="10" y="32"/>
                      <a:pt x="12" y="31"/>
                    </a:cubicBezTo>
                    <a:cubicBezTo>
                      <a:pt x="14" y="31"/>
                      <a:pt x="15" y="32"/>
                      <a:pt x="14" y="32"/>
                    </a:cubicBezTo>
                    <a:cubicBezTo>
                      <a:pt x="19" y="32"/>
                      <a:pt x="13" y="31"/>
                      <a:pt x="17" y="30"/>
                    </a:cubicBezTo>
                    <a:cubicBezTo>
                      <a:pt x="14" y="30"/>
                      <a:pt x="14" y="30"/>
                      <a:pt x="14" y="30"/>
                    </a:cubicBezTo>
                    <a:cubicBezTo>
                      <a:pt x="15" y="28"/>
                      <a:pt x="10" y="29"/>
                      <a:pt x="13" y="27"/>
                    </a:cubicBezTo>
                    <a:cubicBezTo>
                      <a:pt x="11" y="26"/>
                      <a:pt x="11" y="26"/>
                      <a:pt x="8" y="26"/>
                    </a:cubicBezTo>
                    <a:cubicBezTo>
                      <a:pt x="12" y="25"/>
                      <a:pt x="12" y="25"/>
                      <a:pt x="16" y="24"/>
                    </a:cubicBezTo>
                    <a:cubicBezTo>
                      <a:pt x="14" y="24"/>
                      <a:pt x="9" y="24"/>
                      <a:pt x="5" y="24"/>
                    </a:cubicBezTo>
                    <a:cubicBezTo>
                      <a:pt x="11" y="22"/>
                      <a:pt x="4" y="22"/>
                      <a:pt x="9" y="20"/>
                    </a:cubicBezTo>
                    <a:cubicBezTo>
                      <a:pt x="9" y="20"/>
                      <a:pt x="10" y="20"/>
                      <a:pt x="10" y="21"/>
                    </a:cubicBezTo>
                    <a:cubicBezTo>
                      <a:pt x="16" y="21"/>
                      <a:pt x="8" y="20"/>
                      <a:pt x="10" y="19"/>
                    </a:cubicBezTo>
                    <a:cubicBezTo>
                      <a:pt x="15" y="19"/>
                      <a:pt x="15" y="19"/>
                      <a:pt x="15" y="19"/>
                    </a:cubicBezTo>
                    <a:cubicBezTo>
                      <a:pt x="14" y="18"/>
                      <a:pt x="11" y="17"/>
                      <a:pt x="14" y="15"/>
                    </a:cubicBezTo>
                    <a:cubicBezTo>
                      <a:pt x="17" y="16"/>
                      <a:pt x="17" y="16"/>
                      <a:pt x="17" y="16"/>
                    </a:cubicBezTo>
                    <a:cubicBezTo>
                      <a:pt x="13" y="14"/>
                      <a:pt x="15" y="11"/>
                      <a:pt x="13" y="9"/>
                    </a:cubicBezTo>
                    <a:cubicBezTo>
                      <a:pt x="16" y="8"/>
                      <a:pt x="16" y="8"/>
                      <a:pt x="16" y="8"/>
                    </a:cubicBezTo>
                    <a:cubicBezTo>
                      <a:pt x="12" y="6"/>
                      <a:pt x="14" y="11"/>
                      <a:pt x="7" y="9"/>
                    </a:cubicBezTo>
                    <a:cubicBezTo>
                      <a:pt x="16" y="9"/>
                      <a:pt x="3" y="8"/>
                      <a:pt x="7" y="6"/>
                    </a:cubicBezTo>
                    <a:cubicBezTo>
                      <a:pt x="11" y="6"/>
                      <a:pt x="9" y="8"/>
                      <a:pt x="14" y="7"/>
                    </a:cubicBezTo>
                    <a:cubicBezTo>
                      <a:pt x="9" y="7"/>
                      <a:pt x="12" y="6"/>
                      <a:pt x="11" y="6"/>
                    </a:cubicBezTo>
                    <a:cubicBezTo>
                      <a:pt x="15" y="6"/>
                      <a:pt x="11" y="4"/>
                      <a:pt x="17" y="4"/>
                    </a:cubicBezTo>
                    <a:cubicBezTo>
                      <a:pt x="8" y="2"/>
                      <a:pt x="8" y="2"/>
                      <a:pt x="8" y="2"/>
                    </a:cubicBezTo>
                    <a:cubicBezTo>
                      <a:pt x="11" y="1"/>
                      <a:pt x="10" y="1"/>
                      <a:pt x="10" y="0"/>
                    </a:cubicBezTo>
                    <a:cubicBezTo>
                      <a:pt x="9" y="2"/>
                      <a:pt x="3" y="0"/>
                      <a:pt x="0" y="1"/>
                    </a:cubicBezTo>
                    <a:cubicBezTo>
                      <a:pt x="3" y="4"/>
                      <a:pt x="4" y="8"/>
                      <a:pt x="2" y="10"/>
                    </a:cubicBezTo>
                    <a:cubicBezTo>
                      <a:pt x="8" y="11"/>
                      <a:pt x="2" y="12"/>
                      <a:pt x="7" y="13"/>
                    </a:cubicBezTo>
                    <a:cubicBezTo>
                      <a:pt x="1" y="13"/>
                      <a:pt x="1" y="13"/>
                      <a:pt x="1" y="13"/>
                    </a:cubicBezTo>
                    <a:cubicBezTo>
                      <a:pt x="2" y="15"/>
                      <a:pt x="5" y="13"/>
                      <a:pt x="7" y="13"/>
                    </a:cubicBezTo>
                    <a:cubicBezTo>
                      <a:pt x="8" y="14"/>
                      <a:pt x="4" y="15"/>
                      <a:pt x="2" y="15"/>
                    </a:cubicBezTo>
                    <a:cubicBezTo>
                      <a:pt x="1" y="16"/>
                      <a:pt x="3" y="15"/>
                      <a:pt x="7" y="15"/>
                    </a:cubicBezTo>
                    <a:cubicBezTo>
                      <a:pt x="0" y="16"/>
                      <a:pt x="0" y="16"/>
                      <a:pt x="0" y="16"/>
                    </a:cubicBezTo>
                    <a:cubicBezTo>
                      <a:pt x="2" y="20"/>
                      <a:pt x="7" y="26"/>
                      <a:pt x="3" y="31"/>
                    </a:cubicBezTo>
                    <a:cubicBezTo>
                      <a:pt x="7" y="30"/>
                      <a:pt x="7" y="30"/>
                      <a:pt x="7" y="30"/>
                    </a:cubicBezTo>
                    <a:cubicBezTo>
                      <a:pt x="5" y="32"/>
                      <a:pt x="17" y="34"/>
                      <a:pt x="8" y="36"/>
                    </a:cubicBezTo>
                    <a:cubicBezTo>
                      <a:pt x="11" y="36"/>
                      <a:pt x="11" y="36"/>
                      <a:pt x="11" y="36"/>
                    </a:cubicBezTo>
                    <a:cubicBezTo>
                      <a:pt x="9" y="36"/>
                      <a:pt x="5" y="37"/>
                      <a:pt x="2" y="36"/>
                    </a:cubicBezTo>
                    <a:cubicBezTo>
                      <a:pt x="3" y="37"/>
                      <a:pt x="1" y="37"/>
                      <a:pt x="3" y="38"/>
                    </a:cubicBezTo>
                    <a:cubicBezTo>
                      <a:pt x="5" y="37"/>
                      <a:pt x="5" y="37"/>
                      <a:pt x="5" y="37"/>
                    </a:cubicBezTo>
                    <a:cubicBezTo>
                      <a:pt x="9" y="38"/>
                      <a:pt x="6" y="39"/>
                      <a:pt x="3" y="39"/>
                    </a:cubicBezTo>
                    <a:cubicBezTo>
                      <a:pt x="8" y="40"/>
                      <a:pt x="11" y="38"/>
                      <a:pt x="14" y="37"/>
                    </a:cubicBezTo>
                    <a:cubicBezTo>
                      <a:pt x="6" y="35"/>
                      <a:pt x="22" y="35"/>
                      <a:pt x="19" y="33"/>
                    </a:cubicBezTo>
                    <a:cubicBezTo>
                      <a:pt x="16" y="32"/>
                      <a:pt x="15" y="33"/>
                      <a:pt x="13" y="3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69" name="Freeform 1147">
                <a:extLst>
                  <a:ext uri="{FF2B5EF4-FFF2-40B4-BE49-F238E27FC236}">
                    <a16:creationId xmlns:a16="http://schemas.microsoft.com/office/drawing/2014/main" xmlns="" id="{0DACF718-1968-4905-B029-3A4C622451C7}"/>
                  </a:ext>
                </a:extLst>
              </p:cNvPr>
              <p:cNvSpPr/>
              <p:nvPr/>
            </p:nvSpPr>
            <p:spPr>
              <a:xfrm>
                <a:off x="4119" y="3153"/>
                <a:ext cx="2" cy="0"/>
              </a:xfrm>
              <a:custGeom>
                <a:avLst/>
                <a:gdLst/>
                <a:ahLst/>
                <a:cxnLst>
                  <a:cxn ang="0">
                    <a:pos x="0" y="0"/>
                  </a:cxn>
                  <a:cxn ang="0">
                    <a:pos x="2" y="0"/>
                  </a:cxn>
                  <a:cxn ang="0">
                    <a:pos x="0" y="0"/>
                  </a:cxn>
                </a:cxnLst>
                <a:rect l="0" t="0" r="0" b="0"/>
                <a:pathLst>
                  <a:path w="2" h="1">
                    <a:moveTo>
                      <a:pt x="0" y="0"/>
                    </a:moveTo>
                    <a:lnTo>
                      <a:pt x="2"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0" name="Freeform 1148">
                <a:extLst>
                  <a:ext uri="{FF2B5EF4-FFF2-40B4-BE49-F238E27FC236}">
                    <a16:creationId xmlns:a16="http://schemas.microsoft.com/office/drawing/2014/main" xmlns="" id="{EA761A09-D6FA-4CA3-9F7D-B8DA837E7337}"/>
                  </a:ext>
                </a:extLst>
              </p:cNvPr>
              <p:cNvSpPr/>
              <p:nvPr/>
            </p:nvSpPr>
            <p:spPr>
              <a:xfrm>
                <a:off x="4126" y="3122"/>
                <a:ext cx="2" cy="0"/>
              </a:xfrm>
              <a:custGeom>
                <a:avLst/>
                <a:gdLst/>
                <a:ahLst/>
                <a:cxnLst>
                  <a:cxn ang="0">
                    <a:pos x="2" y="0"/>
                  </a:cxn>
                  <a:cxn ang="0">
                    <a:pos x="1" y="0"/>
                  </a:cxn>
                  <a:cxn ang="0">
                    <a:pos x="2" y="0"/>
                  </a:cxn>
                </a:cxnLst>
                <a:rect l="0" t="0" r="0" b="0"/>
                <a:pathLst>
                  <a:path w="2" h="1">
                    <a:moveTo>
                      <a:pt x="2" y="1"/>
                    </a:moveTo>
                    <a:cubicBezTo>
                      <a:pt x="1" y="1"/>
                      <a:pt x="1" y="1"/>
                      <a:pt x="1" y="1"/>
                    </a:cubicBezTo>
                    <a:cubicBezTo>
                      <a:pt x="0" y="0"/>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1" name="Rectangle 1149">
                <a:extLst>
                  <a:ext uri="{FF2B5EF4-FFF2-40B4-BE49-F238E27FC236}">
                    <a16:creationId xmlns:a16="http://schemas.microsoft.com/office/drawing/2014/main" xmlns="" id="{3169B96F-9220-47EE-8F08-ECD8876D3D22}"/>
                  </a:ext>
                </a:extLst>
              </p:cNvPr>
              <p:cNvSpPr/>
              <p:nvPr/>
            </p:nvSpPr>
            <p:spPr>
              <a:xfrm>
                <a:off x="4122" y="3156"/>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272" name="Freeform 1150">
                <a:extLst>
                  <a:ext uri="{FF2B5EF4-FFF2-40B4-BE49-F238E27FC236}">
                    <a16:creationId xmlns:a16="http://schemas.microsoft.com/office/drawing/2014/main" xmlns="" id="{522A8D5F-84C4-4EB6-A64D-FBEE9B533F63}"/>
                  </a:ext>
                </a:extLst>
              </p:cNvPr>
              <p:cNvSpPr/>
              <p:nvPr/>
            </p:nvSpPr>
            <p:spPr>
              <a:xfrm>
                <a:off x="4130" y="3156"/>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3" name="Freeform 1151">
                <a:extLst>
                  <a:ext uri="{FF2B5EF4-FFF2-40B4-BE49-F238E27FC236}">
                    <a16:creationId xmlns:a16="http://schemas.microsoft.com/office/drawing/2014/main" xmlns="" id="{B974B6C0-8619-4128-A5FE-6FA004E7743A}"/>
                  </a:ext>
                </a:extLst>
              </p:cNvPr>
              <p:cNvSpPr/>
              <p:nvPr/>
            </p:nvSpPr>
            <p:spPr>
              <a:xfrm>
                <a:off x="4131" y="3117"/>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4" name="Freeform 1152">
                <a:extLst>
                  <a:ext uri="{FF2B5EF4-FFF2-40B4-BE49-F238E27FC236}">
                    <a16:creationId xmlns:a16="http://schemas.microsoft.com/office/drawing/2014/main" xmlns="" id="{031ECA90-FBD3-43B6-B0FB-3F9BB8D5B6FE}"/>
                  </a:ext>
                </a:extLst>
              </p:cNvPr>
              <p:cNvSpPr/>
              <p:nvPr/>
            </p:nvSpPr>
            <p:spPr>
              <a:xfrm>
                <a:off x="4133" y="310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5" name="Freeform 1153">
                <a:extLst>
                  <a:ext uri="{FF2B5EF4-FFF2-40B4-BE49-F238E27FC236}">
                    <a16:creationId xmlns:a16="http://schemas.microsoft.com/office/drawing/2014/main" xmlns="" id="{2C311DD0-5D5E-4427-ACCC-3497AFA488B4}"/>
                  </a:ext>
                </a:extLst>
              </p:cNvPr>
              <p:cNvSpPr/>
              <p:nvPr/>
            </p:nvSpPr>
            <p:spPr>
              <a:xfrm>
                <a:off x="4109" y="3062"/>
                <a:ext cx="28" cy="60"/>
              </a:xfrm>
              <a:custGeom>
                <a:avLst/>
                <a:gdLst/>
                <a:ahLst/>
                <a:cxnLst>
                  <a:cxn ang="0">
                    <a:pos x="14" y="1"/>
                  </a:cxn>
                  <a:cxn ang="0">
                    <a:pos x="8" y="0"/>
                  </a:cxn>
                  <a:cxn ang="0">
                    <a:pos x="6" y="2"/>
                  </a:cxn>
                  <a:cxn ang="0">
                    <a:pos x="9" y="6"/>
                  </a:cxn>
                  <a:cxn ang="0">
                    <a:pos x="9" y="13"/>
                  </a:cxn>
                  <a:cxn ang="0">
                    <a:pos x="7" y="17"/>
                  </a:cxn>
                  <a:cxn ang="0">
                    <a:pos x="14" y="22"/>
                  </a:cxn>
                  <a:cxn ang="0">
                    <a:pos x="11" y="24"/>
                  </a:cxn>
                  <a:cxn ang="0">
                    <a:pos x="10" y="27"/>
                  </a:cxn>
                  <a:cxn ang="0">
                    <a:pos x="19" y="28"/>
                  </a:cxn>
                  <a:cxn ang="0">
                    <a:pos x="19" y="32"/>
                  </a:cxn>
                  <a:cxn ang="0">
                    <a:pos x="15" y="33"/>
                  </a:cxn>
                  <a:cxn ang="0">
                    <a:pos x="15" y="38"/>
                  </a:cxn>
                  <a:cxn ang="0">
                    <a:pos x="14" y="42"/>
                  </a:cxn>
                  <a:cxn ang="0">
                    <a:pos x="16" y="46"/>
                  </a:cxn>
                  <a:cxn ang="0">
                    <a:pos x="20" y="47"/>
                  </a:cxn>
                  <a:cxn ang="0">
                    <a:pos x="15" y="48"/>
                  </a:cxn>
                  <a:cxn ang="0">
                    <a:pos x="16" y="51"/>
                  </a:cxn>
                  <a:cxn ang="0">
                    <a:pos x="15" y="60"/>
                  </a:cxn>
                  <a:cxn ang="0">
                    <a:pos x="17" y="55"/>
                  </a:cxn>
                  <a:cxn ang="0">
                    <a:pos x="14" y="54"/>
                  </a:cxn>
                  <a:cxn ang="0">
                    <a:pos x="24" y="53"/>
                  </a:cxn>
                  <a:cxn ang="0">
                    <a:pos x="26" y="53"/>
                  </a:cxn>
                  <a:cxn ang="0">
                    <a:pos x="24" y="49"/>
                  </a:cxn>
                  <a:cxn ang="0">
                    <a:pos x="26" y="46"/>
                  </a:cxn>
                  <a:cxn ang="0">
                    <a:pos x="26" y="43"/>
                  </a:cxn>
                  <a:cxn ang="0">
                    <a:pos x="23" y="40"/>
                  </a:cxn>
                  <a:cxn ang="0">
                    <a:pos x="25" y="40"/>
                  </a:cxn>
                  <a:cxn ang="0">
                    <a:pos x="25" y="39"/>
                  </a:cxn>
                  <a:cxn ang="0">
                    <a:pos x="23" y="36"/>
                  </a:cxn>
                  <a:cxn ang="0">
                    <a:pos x="21" y="33"/>
                  </a:cxn>
                  <a:cxn ang="0">
                    <a:pos x="26" y="33"/>
                  </a:cxn>
                  <a:cxn ang="0">
                    <a:pos x="26" y="29"/>
                  </a:cxn>
                  <a:cxn ang="0">
                    <a:pos x="21" y="28"/>
                  </a:cxn>
                  <a:cxn ang="0">
                    <a:pos x="19" y="24"/>
                  </a:cxn>
                  <a:cxn ang="0">
                    <a:pos x="17" y="18"/>
                  </a:cxn>
                  <a:cxn ang="0">
                    <a:pos x="18" y="17"/>
                  </a:cxn>
                  <a:cxn ang="0">
                    <a:pos x="16" y="10"/>
                  </a:cxn>
                  <a:cxn ang="0">
                    <a:pos x="11" y="13"/>
                  </a:cxn>
                  <a:cxn ang="0">
                    <a:pos x="20" y="10"/>
                  </a:cxn>
                </a:cxnLst>
                <a:rect l="0" t="0" r="0" b="0"/>
                <a:pathLst>
                  <a:path w="32" h="69">
                    <a:moveTo>
                      <a:pt x="23" y="5"/>
                    </a:moveTo>
                    <a:cubicBezTo>
                      <a:pt x="22" y="4"/>
                      <a:pt x="21" y="3"/>
                      <a:pt x="17" y="2"/>
                    </a:cubicBezTo>
                    <a:cubicBezTo>
                      <a:pt x="19" y="2"/>
                      <a:pt x="19" y="2"/>
                      <a:pt x="19" y="2"/>
                    </a:cubicBezTo>
                    <a:cubicBezTo>
                      <a:pt x="18" y="2"/>
                      <a:pt x="14" y="0"/>
                      <a:pt x="10" y="1"/>
                    </a:cubicBezTo>
                    <a:cubicBezTo>
                      <a:pt x="12" y="1"/>
                      <a:pt x="12" y="1"/>
                      <a:pt x="12" y="1"/>
                    </a:cubicBezTo>
                    <a:cubicBezTo>
                      <a:pt x="16" y="3"/>
                      <a:pt x="8" y="2"/>
                      <a:pt x="7" y="3"/>
                    </a:cubicBezTo>
                    <a:cubicBezTo>
                      <a:pt x="8" y="5"/>
                      <a:pt x="17" y="5"/>
                      <a:pt x="15" y="7"/>
                    </a:cubicBezTo>
                    <a:cubicBezTo>
                      <a:pt x="15" y="7"/>
                      <a:pt x="13" y="7"/>
                      <a:pt x="11" y="7"/>
                    </a:cubicBezTo>
                    <a:cubicBezTo>
                      <a:pt x="10" y="8"/>
                      <a:pt x="17" y="9"/>
                      <a:pt x="18" y="9"/>
                    </a:cubicBezTo>
                    <a:cubicBezTo>
                      <a:pt x="0" y="10"/>
                      <a:pt x="23" y="13"/>
                      <a:pt x="11" y="15"/>
                    </a:cubicBezTo>
                    <a:cubicBezTo>
                      <a:pt x="13" y="16"/>
                      <a:pt x="11" y="17"/>
                      <a:pt x="15" y="19"/>
                    </a:cubicBezTo>
                    <a:cubicBezTo>
                      <a:pt x="10" y="18"/>
                      <a:pt x="14" y="20"/>
                      <a:pt x="9" y="20"/>
                    </a:cubicBezTo>
                    <a:cubicBezTo>
                      <a:pt x="20" y="20"/>
                      <a:pt x="5" y="24"/>
                      <a:pt x="18" y="24"/>
                    </a:cubicBezTo>
                    <a:cubicBezTo>
                      <a:pt x="14" y="26"/>
                      <a:pt x="19" y="24"/>
                      <a:pt x="16" y="26"/>
                    </a:cubicBezTo>
                    <a:cubicBezTo>
                      <a:pt x="14" y="26"/>
                      <a:pt x="14" y="26"/>
                      <a:pt x="14" y="26"/>
                    </a:cubicBezTo>
                    <a:cubicBezTo>
                      <a:pt x="11" y="27"/>
                      <a:pt x="19" y="27"/>
                      <a:pt x="13" y="28"/>
                    </a:cubicBezTo>
                    <a:cubicBezTo>
                      <a:pt x="13" y="30"/>
                      <a:pt x="17" y="28"/>
                      <a:pt x="20" y="29"/>
                    </a:cubicBezTo>
                    <a:cubicBezTo>
                      <a:pt x="19" y="31"/>
                      <a:pt x="17" y="31"/>
                      <a:pt x="12" y="32"/>
                    </a:cubicBezTo>
                    <a:cubicBezTo>
                      <a:pt x="18" y="32"/>
                      <a:pt x="15" y="33"/>
                      <a:pt x="18" y="34"/>
                    </a:cubicBezTo>
                    <a:cubicBezTo>
                      <a:pt x="19" y="34"/>
                      <a:pt x="20" y="32"/>
                      <a:pt x="22" y="33"/>
                    </a:cubicBezTo>
                    <a:cubicBezTo>
                      <a:pt x="21" y="35"/>
                      <a:pt x="26" y="35"/>
                      <a:pt x="28" y="37"/>
                    </a:cubicBezTo>
                    <a:cubicBezTo>
                      <a:pt x="21" y="38"/>
                      <a:pt x="28" y="35"/>
                      <a:pt x="22" y="37"/>
                    </a:cubicBezTo>
                    <a:cubicBezTo>
                      <a:pt x="19" y="35"/>
                      <a:pt x="19" y="34"/>
                      <a:pt x="14" y="34"/>
                    </a:cubicBezTo>
                    <a:cubicBezTo>
                      <a:pt x="14" y="36"/>
                      <a:pt x="15" y="38"/>
                      <a:pt x="18" y="39"/>
                    </a:cubicBezTo>
                    <a:cubicBezTo>
                      <a:pt x="17" y="40"/>
                      <a:pt x="15" y="39"/>
                      <a:pt x="14" y="40"/>
                    </a:cubicBezTo>
                    <a:cubicBezTo>
                      <a:pt x="11" y="42"/>
                      <a:pt x="21" y="43"/>
                      <a:pt x="18" y="44"/>
                    </a:cubicBezTo>
                    <a:cubicBezTo>
                      <a:pt x="15" y="44"/>
                      <a:pt x="15" y="44"/>
                      <a:pt x="15" y="44"/>
                    </a:cubicBezTo>
                    <a:cubicBezTo>
                      <a:pt x="19" y="45"/>
                      <a:pt x="14" y="47"/>
                      <a:pt x="16" y="49"/>
                    </a:cubicBezTo>
                    <a:cubicBezTo>
                      <a:pt x="18" y="48"/>
                      <a:pt x="19" y="48"/>
                      <a:pt x="20" y="49"/>
                    </a:cubicBezTo>
                    <a:cubicBezTo>
                      <a:pt x="12" y="49"/>
                      <a:pt x="25" y="51"/>
                      <a:pt x="19" y="53"/>
                    </a:cubicBezTo>
                    <a:cubicBezTo>
                      <a:pt x="24" y="53"/>
                      <a:pt x="27" y="54"/>
                      <a:pt x="28" y="55"/>
                    </a:cubicBezTo>
                    <a:cubicBezTo>
                      <a:pt x="23" y="55"/>
                      <a:pt x="23" y="55"/>
                      <a:pt x="23" y="55"/>
                    </a:cubicBezTo>
                    <a:cubicBezTo>
                      <a:pt x="26" y="54"/>
                      <a:pt x="17" y="54"/>
                      <a:pt x="14" y="53"/>
                    </a:cubicBezTo>
                    <a:cubicBezTo>
                      <a:pt x="17" y="54"/>
                      <a:pt x="14" y="55"/>
                      <a:pt x="18" y="56"/>
                    </a:cubicBezTo>
                    <a:cubicBezTo>
                      <a:pt x="14" y="56"/>
                      <a:pt x="14" y="56"/>
                      <a:pt x="14" y="56"/>
                    </a:cubicBezTo>
                    <a:cubicBezTo>
                      <a:pt x="13" y="58"/>
                      <a:pt x="23" y="57"/>
                      <a:pt x="19" y="59"/>
                    </a:cubicBezTo>
                    <a:cubicBezTo>
                      <a:pt x="16" y="59"/>
                      <a:pt x="16" y="59"/>
                      <a:pt x="16" y="59"/>
                    </a:cubicBezTo>
                    <a:cubicBezTo>
                      <a:pt x="17" y="62"/>
                      <a:pt x="11" y="66"/>
                      <a:pt x="18" y="69"/>
                    </a:cubicBezTo>
                    <a:cubicBezTo>
                      <a:pt x="21" y="69"/>
                      <a:pt x="27" y="67"/>
                      <a:pt x="29" y="67"/>
                    </a:cubicBezTo>
                    <a:cubicBezTo>
                      <a:pt x="27" y="66"/>
                      <a:pt x="22" y="65"/>
                      <a:pt x="20" y="64"/>
                    </a:cubicBezTo>
                    <a:cubicBezTo>
                      <a:pt x="25" y="64"/>
                      <a:pt x="25" y="64"/>
                      <a:pt x="25" y="64"/>
                    </a:cubicBezTo>
                    <a:cubicBezTo>
                      <a:pt x="21" y="64"/>
                      <a:pt x="19" y="62"/>
                      <a:pt x="17" y="63"/>
                    </a:cubicBezTo>
                    <a:cubicBezTo>
                      <a:pt x="14" y="62"/>
                      <a:pt x="21" y="62"/>
                      <a:pt x="18" y="61"/>
                    </a:cubicBezTo>
                    <a:cubicBezTo>
                      <a:pt x="23" y="61"/>
                      <a:pt x="24" y="62"/>
                      <a:pt x="28" y="62"/>
                    </a:cubicBezTo>
                    <a:cubicBezTo>
                      <a:pt x="26" y="61"/>
                      <a:pt x="26" y="61"/>
                      <a:pt x="26" y="61"/>
                    </a:cubicBezTo>
                    <a:cubicBezTo>
                      <a:pt x="28" y="61"/>
                      <a:pt x="27" y="60"/>
                      <a:pt x="30" y="61"/>
                    </a:cubicBezTo>
                    <a:cubicBezTo>
                      <a:pt x="23" y="59"/>
                      <a:pt x="32" y="58"/>
                      <a:pt x="29" y="56"/>
                    </a:cubicBezTo>
                    <a:cubicBezTo>
                      <a:pt x="28" y="57"/>
                      <a:pt x="28" y="57"/>
                      <a:pt x="28" y="57"/>
                    </a:cubicBezTo>
                    <a:cubicBezTo>
                      <a:pt x="25" y="57"/>
                      <a:pt x="26" y="57"/>
                      <a:pt x="25" y="56"/>
                    </a:cubicBezTo>
                    <a:cubicBezTo>
                      <a:pt x="29" y="56"/>
                      <a:pt x="28" y="55"/>
                      <a:pt x="30" y="54"/>
                    </a:cubicBezTo>
                    <a:cubicBezTo>
                      <a:pt x="28" y="54"/>
                      <a:pt x="22" y="53"/>
                      <a:pt x="23" y="52"/>
                    </a:cubicBezTo>
                    <a:cubicBezTo>
                      <a:pt x="28" y="52"/>
                      <a:pt x="26" y="50"/>
                      <a:pt x="30" y="50"/>
                    </a:cubicBezTo>
                    <a:cubicBezTo>
                      <a:pt x="25" y="50"/>
                      <a:pt x="28" y="48"/>
                      <a:pt x="25" y="48"/>
                    </a:cubicBezTo>
                    <a:cubicBezTo>
                      <a:pt x="24" y="47"/>
                      <a:pt x="25" y="46"/>
                      <a:pt x="27" y="46"/>
                    </a:cubicBezTo>
                    <a:cubicBezTo>
                      <a:pt x="28" y="47"/>
                      <a:pt x="28" y="47"/>
                      <a:pt x="28" y="47"/>
                    </a:cubicBezTo>
                    <a:cubicBezTo>
                      <a:pt x="29" y="46"/>
                      <a:pt x="29" y="46"/>
                      <a:pt x="29" y="46"/>
                    </a:cubicBezTo>
                    <a:cubicBezTo>
                      <a:pt x="30" y="46"/>
                      <a:pt x="30" y="46"/>
                      <a:pt x="30" y="46"/>
                    </a:cubicBezTo>
                    <a:cubicBezTo>
                      <a:pt x="30" y="46"/>
                      <a:pt x="26" y="46"/>
                      <a:pt x="29" y="45"/>
                    </a:cubicBezTo>
                    <a:cubicBezTo>
                      <a:pt x="30" y="45"/>
                      <a:pt x="30" y="45"/>
                      <a:pt x="31" y="46"/>
                    </a:cubicBezTo>
                    <a:cubicBezTo>
                      <a:pt x="32" y="44"/>
                      <a:pt x="22" y="43"/>
                      <a:pt x="27" y="42"/>
                    </a:cubicBezTo>
                    <a:cubicBezTo>
                      <a:pt x="25" y="42"/>
                      <a:pt x="24" y="40"/>
                      <a:pt x="19" y="40"/>
                    </a:cubicBezTo>
                    <a:cubicBezTo>
                      <a:pt x="21" y="40"/>
                      <a:pt x="25" y="40"/>
                      <a:pt x="24" y="39"/>
                    </a:cubicBezTo>
                    <a:cubicBezTo>
                      <a:pt x="20" y="38"/>
                      <a:pt x="26" y="38"/>
                      <a:pt x="23" y="37"/>
                    </a:cubicBezTo>
                    <a:cubicBezTo>
                      <a:pt x="28" y="38"/>
                      <a:pt x="25" y="37"/>
                      <a:pt x="30" y="38"/>
                    </a:cubicBezTo>
                    <a:cubicBezTo>
                      <a:pt x="32" y="37"/>
                      <a:pt x="25" y="36"/>
                      <a:pt x="26" y="34"/>
                    </a:cubicBezTo>
                    <a:cubicBezTo>
                      <a:pt x="30" y="34"/>
                      <a:pt x="30" y="34"/>
                      <a:pt x="30" y="34"/>
                    </a:cubicBezTo>
                    <a:cubicBezTo>
                      <a:pt x="28" y="34"/>
                      <a:pt x="24" y="33"/>
                      <a:pt x="28" y="32"/>
                    </a:cubicBezTo>
                    <a:cubicBezTo>
                      <a:pt x="24" y="33"/>
                      <a:pt x="24" y="33"/>
                      <a:pt x="24" y="33"/>
                    </a:cubicBezTo>
                    <a:cubicBezTo>
                      <a:pt x="26" y="32"/>
                      <a:pt x="25" y="30"/>
                      <a:pt x="29" y="29"/>
                    </a:cubicBezTo>
                    <a:cubicBezTo>
                      <a:pt x="22" y="28"/>
                      <a:pt x="22" y="28"/>
                      <a:pt x="22" y="28"/>
                    </a:cubicBezTo>
                    <a:cubicBezTo>
                      <a:pt x="29" y="26"/>
                      <a:pt x="23" y="24"/>
                      <a:pt x="17" y="23"/>
                    </a:cubicBezTo>
                    <a:cubicBezTo>
                      <a:pt x="17" y="22"/>
                      <a:pt x="18" y="21"/>
                      <a:pt x="20" y="21"/>
                    </a:cubicBezTo>
                    <a:cubicBezTo>
                      <a:pt x="22" y="22"/>
                      <a:pt x="22" y="22"/>
                      <a:pt x="22" y="22"/>
                    </a:cubicBezTo>
                    <a:cubicBezTo>
                      <a:pt x="23" y="21"/>
                      <a:pt x="26" y="20"/>
                      <a:pt x="21" y="20"/>
                    </a:cubicBezTo>
                    <a:cubicBezTo>
                      <a:pt x="19" y="19"/>
                      <a:pt x="25" y="19"/>
                      <a:pt x="26" y="18"/>
                    </a:cubicBezTo>
                    <a:cubicBezTo>
                      <a:pt x="18" y="17"/>
                      <a:pt x="31" y="13"/>
                      <a:pt x="19" y="12"/>
                    </a:cubicBezTo>
                    <a:cubicBezTo>
                      <a:pt x="19" y="13"/>
                      <a:pt x="17" y="15"/>
                      <a:pt x="17" y="16"/>
                    </a:cubicBezTo>
                    <a:cubicBezTo>
                      <a:pt x="16" y="16"/>
                      <a:pt x="14" y="16"/>
                      <a:pt x="13" y="15"/>
                    </a:cubicBezTo>
                    <a:cubicBezTo>
                      <a:pt x="13" y="14"/>
                      <a:pt x="17" y="13"/>
                      <a:pt x="15" y="12"/>
                    </a:cubicBezTo>
                    <a:cubicBezTo>
                      <a:pt x="23" y="12"/>
                      <a:pt x="23" y="12"/>
                      <a:pt x="23" y="12"/>
                    </a:cubicBezTo>
                    <a:cubicBezTo>
                      <a:pt x="31" y="10"/>
                      <a:pt x="13" y="7"/>
                      <a:pt x="23"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6" name="Freeform 1154">
                <a:extLst>
                  <a:ext uri="{FF2B5EF4-FFF2-40B4-BE49-F238E27FC236}">
                    <a16:creationId xmlns:a16="http://schemas.microsoft.com/office/drawing/2014/main" xmlns="" id="{3EA7740F-F609-4767-9457-52C387121F1E}"/>
                  </a:ext>
                </a:extLst>
              </p:cNvPr>
              <p:cNvSpPr/>
              <p:nvPr/>
            </p:nvSpPr>
            <p:spPr>
              <a:xfrm>
                <a:off x="4129" y="3082"/>
                <a:ext cx="3" cy="1"/>
              </a:xfrm>
              <a:custGeom>
                <a:avLst/>
                <a:gdLst/>
                <a:ahLst/>
                <a:cxnLst>
                  <a:cxn ang="0">
                    <a:pos x="0" y="1"/>
                  </a:cxn>
                  <a:cxn ang="0">
                    <a:pos x="3" y="0"/>
                  </a:cxn>
                  <a:cxn ang="0">
                    <a:pos x="0" y="0"/>
                  </a:cxn>
                  <a:cxn ang="0">
                    <a:pos x="0" y="1"/>
                  </a:cxn>
                </a:cxnLst>
                <a:rect l="0" t="0" r="0" b="0"/>
                <a:pathLst>
                  <a:path w="4" h="1">
                    <a:moveTo>
                      <a:pt x="0" y="1"/>
                    </a:moveTo>
                    <a:cubicBezTo>
                      <a:pt x="4" y="0"/>
                      <a:pt x="4" y="0"/>
                      <a:pt x="4" y="0"/>
                    </a:cubicBezTo>
                    <a:cubicBezTo>
                      <a:pt x="1" y="0"/>
                      <a:pt x="1" y="0"/>
                      <a:pt x="1" y="0"/>
                    </a:cubicBezTo>
                    <a:cubicBezTo>
                      <a:pt x="1" y="0"/>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7" name="Freeform 1155">
                <a:extLst>
                  <a:ext uri="{FF2B5EF4-FFF2-40B4-BE49-F238E27FC236}">
                    <a16:creationId xmlns:a16="http://schemas.microsoft.com/office/drawing/2014/main" xmlns="" id="{E0FB6C2B-6A4D-492B-82A3-2393C20B0C37}"/>
                  </a:ext>
                </a:extLst>
              </p:cNvPr>
              <p:cNvSpPr/>
              <p:nvPr/>
            </p:nvSpPr>
            <p:spPr>
              <a:xfrm>
                <a:off x="4128" y="3081"/>
                <a:ext cx="2" cy="1"/>
              </a:xfrm>
              <a:custGeom>
                <a:avLst/>
                <a:gdLst/>
                <a:ahLst/>
                <a:cxnLst>
                  <a:cxn ang="0">
                    <a:pos x="2" y="1"/>
                  </a:cxn>
                  <a:cxn ang="0">
                    <a:pos x="0" y="0"/>
                  </a:cxn>
                  <a:cxn ang="0">
                    <a:pos x="1" y="1"/>
                  </a:cxn>
                  <a:cxn ang="0">
                    <a:pos x="2" y="1"/>
                  </a:cxn>
                </a:cxnLst>
                <a:rect l="0" t="0" r="0" b="0"/>
                <a:pathLst>
                  <a:path w="2" h="1">
                    <a:moveTo>
                      <a:pt x="2" y="1"/>
                    </a:moveTo>
                    <a:cubicBezTo>
                      <a:pt x="0" y="0"/>
                      <a:pt x="0" y="0"/>
                      <a:pt x="0" y="0"/>
                    </a:cubicBezTo>
                    <a:cubicBezTo>
                      <a:pt x="0" y="0"/>
                      <a:pt x="0" y="1"/>
                      <a:pt x="1" y="1"/>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8" name="Freeform 1156">
                <a:extLst>
                  <a:ext uri="{FF2B5EF4-FFF2-40B4-BE49-F238E27FC236}">
                    <a16:creationId xmlns:a16="http://schemas.microsoft.com/office/drawing/2014/main" xmlns="" id="{B2C42C59-D8F9-430D-9878-D58283A82667}"/>
                  </a:ext>
                </a:extLst>
              </p:cNvPr>
              <p:cNvSpPr/>
              <p:nvPr/>
            </p:nvSpPr>
            <p:spPr>
              <a:xfrm>
                <a:off x="4127" y="3062"/>
                <a:ext cx="2" cy="1"/>
              </a:xfrm>
              <a:custGeom>
                <a:avLst/>
                <a:gdLst/>
                <a:ahLst/>
                <a:cxnLst>
                  <a:cxn ang="0">
                    <a:pos x="1" y="1"/>
                  </a:cxn>
                  <a:cxn ang="0">
                    <a:pos x="1" y="0"/>
                  </a:cxn>
                  <a:cxn ang="0">
                    <a:pos x="1" y="1"/>
                  </a:cxn>
                </a:cxnLst>
                <a:rect l="0" t="0" r="0" b="0"/>
                <a:pathLst>
                  <a:path w="2" h="1">
                    <a:moveTo>
                      <a:pt x="1" y="1"/>
                    </a:moveTo>
                    <a:cubicBezTo>
                      <a:pt x="1" y="1"/>
                      <a:pt x="2" y="1"/>
                      <a:pt x="1" y="0"/>
                    </a:cubicBezTo>
                    <a:cubicBezTo>
                      <a:pt x="0" y="1"/>
                      <a:pt x="0" y="1"/>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79" name="Freeform 1157">
                <a:extLst>
                  <a:ext uri="{FF2B5EF4-FFF2-40B4-BE49-F238E27FC236}">
                    <a16:creationId xmlns:a16="http://schemas.microsoft.com/office/drawing/2014/main" xmlns="" id="{D5D767B5-BE04-495C-B049-22A370251DC6}"/>
                  </a:ext>
                </a:extLst>
              </p:cNvPr>
              <p:cNvSpPr/>
              <p:nvPr/>
            </p:nvSpPr>
            <p:spPr>
              <a:xfrm>
                <a:off x="4125" y="3062"/>
                <a:ext cx="1" cy="1"/>
              </a:xfrm>
              <a:custGeom>
                <a:avLst/>
                <a:gdLst/>
                <a:ahLst/>
                <a:cxnLst>
                  <a:cxn ang="0">
                    <a:pos x="1" y="0"/>
                  </a:cxn>
                  <a:cxn ang="0">
                    <a:pos x="0" y="1"/>
                  </a:cxn>
                  <a:cxn ang="0">
                    <a:pos x="1" y="1"/>
                  </a:cxn>
                  <a:cxn ang="0">
                    <a:pos x="1" y="0"/>
                  </a:cxn>
                </a:cxnLst>
                <a:rect l="0" t="0" r="0" b="0"/>
                <a:pathLst>
                  <a:path w="1" h="1">
                    <a:moveTo>
                      <a:pt x="1" y="0"/>
                    </a:moveTo>
                    <a:lnTo>
                      <a:pt x="0" y="1"/>
                    </a:lnTo>
                    <a:lnTo>
                      <a:pt x="1"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0" name="Freeform 1158">
                <a:extLst>
                  <a:ext uri="{FF2B5EF4-FFF2-40B4-BE49-F238E27FC236}">
                    <a16:creationId xmlns:a16="http://schemas.microsoft.com/office/drawing/2014/main" xmlns="" id="{80876D02-C080-4285-9F17-2394548BB265}"/>
                  </a:ext>
                </a:extLst>
              </p:cNvPr>
              <p:cNvSpPr/>
              <p:nvPr/>
            </p:nvSpPr>
            <p:spPr>
              <a:xfrm>
                <a:off x="4108" y="3031"/>
                <a:ext cx="23" cy="31"/>
              </a:xfrm>
              <a:custGeom>
                <a:avLst/>
                <a:gdLst/>
                <a:ahLst/>
                <a:cxnLst>
                  <a:cxn ang="0">
                    <a:pos x="12" y="5"/>
                  </a:cxn>
                  <a:cxn ang="0">
                    <a:pos x="7" y="4"/>
                  </a:cxn>
                  <a:cxn ang="0">
                    <a:pos x="11" y="2"/>
                  </a:cxn>
                  <a:cxn ang="0">
                    <a:pos x="4" y="0"/>
                  </a:cxn>
                  <a:cxn ang="0">
                    <a:pos x="8" y="15"/>
                  </a:cxn>
                  <a:cxn ang="0">
                    <a:pos x="6" y="14"/>
                  </a:cxn>
                  <a:cxn ang="0">
                    <a:pos x="11" y="19"/>
                  </a:cxn>
                  <a:cxn ang="0">
                    <a:pos x="5" y="19"/>
                  </a:cxn>
                  <a:cxn ang="0">
                    <a:pos x="7" y="23"/>
                  </a:cxn>
                  <a:cxn ang="0">
                    <a:pos x="9" y="23"/>
                  </a:cxn>
                  <a:cxn ang="0">
                    <a:pos x="8" y="24"/>
                  </a:cxn>
                  <a:cxn ang="0">
                    <a:pos x="9" y="23"/>
                  </a:cxn>
                  <a:cxn ang="0">
                    <a:pos x="10" y="25"/>
                  </a:cxn>
                  <a:cxn ang="0">
                    <a:pos x="8" y="24"/>
                  </a:cxn>
                  <a:cxn ang="0">
                    <a:pos x="11" y="26"/>
                  </a:cxn>
                  <a:cxn ang="0">
                    <a:pos x="7" y="26"/>
                  </a:cxn>
                  <a:cxn ang="0">
                    <a:pos x="12" y="31"/>
                  </a:cxn>
                  <a:cxn ang="0">
                    <a:pos x="15" y="31"/>
                  </a:cxn>
                  <a:cxn ang="0">
                    <a:pos x="13" y="27"/>
                  </a:cxn>
                  <a:cxn ang="0">
                    <a:pos x="13" y="28"/>
                  </a:cxn>
                  <a:cxn ang="0">
                    <a:pos x="11" y="25"/>
                  </a:cxn>
                  <a:cxn ang="0">
                    <a:pos x="16" y="26"/>
                  </a:cxn>
                  <a:cxn ang="0">
                    <a:pos x="20" y="23"/>
                  </a:cxn>
                  <a:cxn ang="0">
                    <a:pos x="20" y="23"/>
                  </a:cxn>
                  <a:cxn ang="0">
                    <a:pos x="18" y="22"/>
                  </a:cxn>
                  <a:cxn ang="0">
                    <a:pos x="16" y="23"/>
                  </a:cxn>
                  <a:cxn ang="0">
                    <a:pos x="10" y="22"/>
                  </a:cxn>
                  <a:cxn ang="0">
                    <a:pos x="10" y="21"/>
                  </a:cxn>
                  <a:cxn ang="0">
                    <a:pos x="15" y="22"/>
                  </a:cxn>
                  <a:cxn ang="0">
                    <a:pos x="13" y="21"/>
                  </a:cxn>
                  <a:cxn ang="0">
                    <a:pos x="18" y="19"/>
                  </a:cxn>
                  <a:cxn ang="0">
                    <a:pos x="13" y="19"/>
                  </a:cxn>
                  <a:cxn ang="0">
                    <a:pos x="13" y="13"/>
                  </a:cxn>
                  <a:cxn ang="0">
                    <a:pos x="15" y="14"/>
                  </a:cxn>
                  <a:cxn ang="0">
                    <a:pos x="12" y="13"/>
                  </a:cxn>
                  <a:cxn ang="0">
                    <a:pos x="14" y="10"/>
                  </a:cxn>
                  <a:cxn ang="0">
                    <a:pos x="11" y="10"/>
                  </a:cxn>
                  <a:cxn ang="0">
                    <a:pos x="12" y="6"/>
                  </a:cxn>
                  <a:cxn ang="0">
                    <a:pos x="12" y="6"/>
                  </a:cxn>
                  <a:cxn ang="0">
                    <a:pos x="6" y="4"/>
                  </a:cxn>
                  <a:cxn ang="0">
                    <a:pos x="12" y="5"/>
                  </a:cxn>
                </a:cxnLst>
                <a:rect l="0" t="0" r="0" b="0"/>
                <a:pathLst>
                  <a:path w="26" h="36">
                    <a:moveTo>
                      <a:pt x="14" y="6"/>
                    </a:moveTo>
                    <a:cubicBezTo>
                      <a:pt x="9" y="5"/>
                      <a:pt x="9" y="5"/>
                      <a:pt x="9" y="5"/>
                    </a:cubicBezTo>
                    <a:cubicBezTo>
                      <a:pt x="12" y="4"/>
                      <a:pt x="9" y="2"/>
                      <a:pt x="13" y="3"/>
                    </a:cubicBezTo>
                    <a:cubicBezTo>
                      <a:pt x="7" y="2"/>
                      <a:pt x="13" y="0"/>
                      <a:pt x="5" y="1"/>
                    </a:cubicBezTo>
                    <a:cubicBezTo>
                      <a:pt x="8" y="6"/>
                      <a:pt x="3" y="12"/>
                      <a:pt x="10" y="18"/>
                    </a:cubicBezTo>
                    <a:cubicBezTo>
                      <a:pt x="7" y="17"/>
                      <a:pt x="7" y="17"/>
                      <a:pt x="7" y="17"/>
                    </a:cubicBezTo>
                    <a:cubicBezTo>
                      <a:pt x="13" y="20"/>
                      <a:pt x="0" y="21"/>
                      <a:pt x="13" y="23"/>
                    </a:cubicBezTo>
                    <a:cubicBezTo>
                      <a:pt x="6" y="23"/>
                      <a:pt x="6" y="23"/>
                      <a:pt x="6" y="23"/>
                    </a:cubicBezTo>
                    <a:cubicBezTo>
                      <a:pt x="4" y="24"/>
                      <a:pt x="15" y="25"/>
                      <a:pt x="9" y="27"/>
                    </a:cubicBezTo>
                    <a:cubicBezTo>
                      <a:pt x="11" y="27"/>
                      <a:pt x="11" y="27"/>
                      <a:pt x="11" y="27"/>
                    </a:cubicBezTo>
                    <a:cubicBezTo>
                      <a:pt x="11" y="27"/>
                      <a:pt x="10" y="27"/>
                      <a:pt x="10" y="28"/>
                    </a:cubicBezTo>
                    <a:cubicBezTo>
                      <a:pt x="11" y="27"/>
                      <a:pt x="11" y="27"/>
                      <a:pt x="11" y="27"/>
                    </a:cubicBezTo>
                    <a:cubicBezTo>
                      <a:pt x="14" y="28"/>
                      <a:pt x="13" y="29"/>
                      <a:pt x="12" y="30"/>
                    </a:cubicBezTo>
                    <a:cubicBezTo>
                      <a:pt x="10" y="30"/>
                      <a:pt x="11" y="30"/>
                      <a:pt x="10" y="29"/>
                    </a:cubicBezTo>
                    <a:cubicBezTo>
                      <a:pt x="8" y="30"/>
                      <a:pt x="13" y="30"/>
                      <a:pt x="13" y="31"/>
                    </a:cubicBezTo>
                    <a:cubicBezTo>
                      <a:pt x="11" y="32"/>
                      <a:pt x="10" y="31"/>
                      <a:pt x="9" y="31"/>
                    </a:cubicBezTo>
                    <a:cubicBezTo>
                      <a:pt x="12" y="33"/>
                      <a:pt x="5" y="34"/>
                      <a:pt x="14" y="36"/>
                    </a:cubicBezTo>
                    <a:cubicBezTo>
                      <a:pt x="16" y="36"/>
                      <a:pt x="18" y="35"/>
                      <a:pt x="18" y="36"/>
                    </a:cubicBezTo>
                    <a:cubicBezTo>
                      <a:pt x="21" y="35"/>
                      <a:pt x="18" y="33"/>
                      <a:pt x="15" y="32"/>
                    </a:cubicBezTo>
                    <a:cubicBezTo>
                      <a:pt x="15" y="33"/>
                      <a:pt x="15" y="33"/>
                      <a:pt x="15" y="33"/>
                    </a:cubicBezTo>
                    <a:cubicBezTo>
                      <a:pt x="6" y="31"/>
                      <a:pt x="17" y="32"/>
                      <a:pt x="13" y="30"/>
                    </a:cubicBezTo>
                    <a:cubicBezTo>
                      <a:pt x="17" y="30"/>
                      <a:pt x="17" y="31"/>
                      <a:pt x="19" y="31"/>
                    </a:cubicBezTo>
                    <a:cubicBezTo>
                      <a:pt x="26" y="29"/>
                      <a:pt x="14" y="29"/>
                      <a:pt x="23" y="27"/>
                    </a:cubicBezTo>
                    <a:cubicBezTo>
                      <a:pt x="23" y="27"/>
                      <a:pt x="23" y="27"/>
                      <a:pt x="23" y="27"/>
                    </a:cubicBezTo>
                    <a:cubicBezTo>
                      <a:pt x="24" y="27"/>
                      <a:pt x="22" y="27"/>
                      <a:pt x="21" y="26"/>
                    </a:cubicBezTo>
                    <a:cubicBezTo>
                      <a:pt x="19" y="27"/>
                      <a:pt x="19" y="27"/>
                      <a:pt x="19" y="27"/>
                    </a:cubicBezTo>
                    <a:cubicBezTo>
                      <a:pt x="18" y="27"/>
                      <a:pt x="14" y="26"/>
                      <a:pt x="12" y="26"/>
                    </a:cubicBezTo>
                    <a:cubicBezTo>
                      <a:pt x="16" y="26"/>
                      <a:pt x="10" y="26"/>
                      <a:pt x="12" y="25"/>
                    </a:cubicBezTo>
                    <a:cubicBezTo>
                      <a:pt x="16" y="24"/>
                      <a:pt x="15" y="25"/>
                      <a:pt x="17" y="26"/>
                    </a:cubicBezTo>
                    <a:cubicBezTo>
                      <a:pt x="15" y="25"/>
                      <a:pt x="15" y="25"/>
                      <a:pt x="15" y="25"/>
                    </a:cubicBezTo>
                    <a:cubicBezTo>
                      <a:pt x="15" y="24"/>
                      <a:pt x="19" y="24"/>
                      <a:pt x="21" y="23"/>
                    </a:cubicBezTo>
                    <a:cubicBezTo>
                      <a:pt x="18" y="23"/>
                      <a:pt x="19" y="24"/>
                      <a:pt x="15" y="23"/>
                    </a:cubicBezTo>
                    <a:cubicBezTo>
                      <a:pt x="20" y="22"/>
                      <a:pt x="18" y="18"/>
                      <a:pt x="15" y="16"/>
                    </a:cubicBezTo>
                    <a:cubicBezTo>
                      <a:pt x="15" y="17"/>
                      <a:pt x="19" y="17"/>
                      <a:pt x="18" y="17"/>
                    </a:cubicBezTo>
                    <a:cubicBezTo>
                      <a:pt x="19" y="17"/>
                      <a:pt x="17" y="16"/>
                      <a:pt x="14" y="16"/>
                    </a:cubicBezTo>
                    <a:cubicBezTo>
                      <a:pt x="11" y="15"/>
                      <a:pt x="13" y="13"/>
                      <a:pt x="16" y="12"/>
                    </a:cubicBezTo>
                    <a:cubicBezTo>
                      <a:pt x="13" y="12"/>
                      <a:pt x="13" y="12"/>
                      <a:pt x="13" y="12"/>
                    </a:cubicBezTo>
                    <a:cubicBezTo>
                      <a:pt x="8" y="11"/>
                      <a:pt x="17" y="9"/>
                      <a:pt x="14" y="8"/>
                    </a:cubicBezTo>
                    <a:cubicBezTo>
                      <a:pt x="14" y="8"/>
                      <a:pt x="14" y="8"/>
                      <a:pt x="14" y="8"/>
                    </a:cubicBezTo>
                    <a:cubicBezTo>
                      <a:pt x="13" y="7"/>
                      <a:pt x="6" y="7"/>
                      <a:pt x="7" y="5"/>
                    </a:cubicBezTo>
                    <a:cubicBezTo>
                      <a:pt x="11" y="6"/>
                      <a:pt x="11" y="6"/>
                      <a:pt x="14" y="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1" name="Freeform 1159">
                <a:extLst>
                  <a:ext uri="{FF2B5EF4-FFF2-40B4-BE49-F238E27FC236}">
                    <a16:creationId xmlns:a16="http://schemas.microsoft.com/office/drawing/2014/main" xmlns="" id="{9EFA9638-4614-4134-B47C-20B67790DF30}"/>
                  </a:ext>
                </a:extLst>
              </p:cNvPr>
              <p:cNvSpPr/>
              <p:nvPr/>
            </p:nvSpPr>
            <p:spPr>
              <a:xfrm>
                <a:off x="4111" y="3030"/>
                <a:ext cx="8" cy="1"/>
              </a:xfrm>
              <a:custGeom>
                <a:avLst/>
                <a:gdLst/>
                <a:ahLst/>
                <a:cxnLst>
                  <a:cxn ang="0">
                    <a:pos x="3" y="1"/>
                  </a:cxn>
                  <a:cxn ang="0">
                    <a:pos x="7" y="1"/>
                  </a:cxn>
                  <a:cxn ang="0">
                    <a:pos x="0" y="0"/>
                  </a:cxn>
                  <a:cxn ang="0">
                    <a:pos x="2" y="1"/>
                  </a:cxn>
                  <a:cxn ang="0">
                    <a:pos x="3" y="1"/>
                  </a:cxn>
                </a:cxnLst>
                <a:rect l="0" t="0" r="0" b="0"/>
                <a:pathLst>
                  <a:path w="9" h="1">
                    <a:moveTo>
                      <a:pt x="4" y="1"/>
                    </a:moveTo>
                    <a:cubicBezTo>
                      <a:pt x="8" y="1"/>
                      <a:pt x="8" y="1"/>
                      <a:pt x="8" y="1"/>
                    </a:cubicBezTo>
                    <a:cubicBezTo>
                      <a:pt x="9" y="1"/>
                      <a:pt x="4" y="0"/>
                      <a:pt x="1" y="0"/>
                    </a:cubicBezTo>
                    <a:cubicBezTo>
                      <a:pt x="2" y="0"/>
                      <a:pt x="0" y="1"/>
                      <a:pt x="3" y="1"/>
                    </a:cubicBezTo>
                    <a:cubicBezTo>
                      <a:pt x="3" y="1"/>
                      <a:pt x="5" y="1"/>
                      <a:pt x="4"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2" name="Freeform 1160">
                <a:extLst>
                  <a:ext uri="{FF2B5EF4-FFF2-40B4-BE49-F238E27FC236}">
                    <a16:creationId xmlns:a16="http://schemas.microsoft.com/office/drawing/2014/main" xmlns="" id="{C9488B2F-725F-42A7-8934-7A4B69C37EA1}"/>
                  </a:ext>
                </a:extLst>
              </p:cNvPr>
              <p:cNvSpPr/>
              <p:nvPr/>
            </p:nvSpPr>
            <p:spPr>
              <a:xfrm>
                <a:off x="4105" y="3015"/>
                <a:ext cx="17" cy="15"/>
              </a:xfrm>
              <a:custGeom>
                <a:avLst/>
                <a:gdLst/>
                <a:ahLst/>
                <a:cxnLst>
                  <a:cxn ang="0">
                    <a:pos x="9" y="5"/>
                  </a:cxn>
                  <a:cxn ang="0">
                    <a:pos x="5" y="5"/>
                  </a:cxn>
                  <a:cxn ang="0">
                    <a:pos x="5" y="10"/>
                  </a:cxn>
                  <a:cxn ang="0">
                    <a:pos x="10" y="12"/>
                  </a:cxn>
                  <a:cxn ang="0">
                    <a:pos x="6" y="13"/>
                  </a:cxn>
                  <a:cxn ang="0">
                    <a:pos x="11" y="14"/>
                  </a:cxn>
                  <a:cxn ang="0">
                    <a:pos x="9" y="13"/>
                  </a:cxn>
                  <a:cxn ang="0">
                    <a:pos x="11" y="13"/>
                  </a:cxn>
                  <a:cxn ang="0">
                    <a:pos x="11" y="12"/>
                  </a:cxn>
                  <a:cxn ang="0">
                    <a:pos x="12" y="13"/>
                  </a:cxn>
                  <a:cxn ang="0">
                    <a:pos x="7" y="10"/>
                  </a:cxn>
                  <a:cxn ang="0">
                    <a:pos x="12" y="10"/>
                  </a:cxn>
                  <a:cxn ang="0">
                    <a:pos x="14" y="7"/>
                  </a:cxn>
                  <a:cxn ang="0">
                    <a:pos x="12" y="8"/>
                  </a:cxn>
                  <a:cxn ang="0">
                    <a:pos x="9" y="8"/>
                  </a:cxn>
                  <a:cxn ang="0">
                    <a:pos x="14" y="7"/>
                  </a:cxn>
                  <a:cxn ang="0">
                    <a:pos x="11" y="2"/>
                  </a:cxn>
                  <a:cxn ang="0">
                    <a:pos x="5" y="1"/>
                  </a:cxn>
                  <a:cxn ang="0">
                    <a:pos x="10" y="1"/>
                  </a:cxn>
                  <a:cxn ang="0">
                    <a:pos x="11" y="0"/>
                  </a:cxn>
                  <a:cxn ang="0">
                    <a:pos x="3" y="0"/>
                  </a:cxn>
                  <a:cxn ang="0">
                    <a:pos x="9" y="5"/>
                  </a:cxn>
                </a:cxnLst>
                <a:rect l="0" t="0" r="0" b="0"/>
                <a:pathLst>
                  <a:path w="20" h="18">
                    <a:moveTo>
                      <a:pt x="11" y="6"/>
                    </a:moveTo>
                    <a:cubicBezTo>
                      <a:pt x="7" y="6"/>
                      <a:pt x="7" y="6"/>
                      <a:pt x="7" y="6"/>
                    </a:cubicBezTo>
                    <a:cubicBezTo>
                      <a:pt x="7" y="9"/>
                      <a:pt x="9" y="12"/>
                      <a:pt x="6" y="13"/>
                    </a:cubicBezTo>
                    <a:cubicBezTo>
                      <a:pt x="5" y="14"/>
                      <a:pt x="11" y="14"/>
                      <a:pt x="12" y="15"/>
                    </a:cubicBezTo>
                    <a:cubicBezTo>
                      <a:pt x="8" y="16"/>
                      <a:pt x="8" y="16"/>
                      <a:pt x="8" y="16"/>
                    </a:cubicBezTo>
                    <a:cubicBezTo>
                      <a:pt x="11" y="16"/>
                      <a:pt x="6" y="18"/>
                      <a:pt x="13" y="17"/>
                    </a:cubicBezTo>
                    <a:cubicBezTo>
                      <a:pt x="14" y="17"/>
                      <a:pt x="10" y="17"/>
                      <a:pt x="11" y="16"/>
                    </a:cubicBezTo>
                    <a:cubicBezTo>
                      <a:pt x="13" y="16"/>
                      <a:pt x="13" y="16"/>
                      <a:pt x="13" y="16"/>
                    </a:cubicBezTo>
                    <a:cubicBezTo>
                      <a:pt x="13" y="15"/>
                      <a:pt x="13" y="15"/>
                      <a:pt x="13" y="15"/>
                    </a:cubicBezTo>
                    <a:cubicBezTo>
                      <a:pt x="15" y="16"/>
                      <a:pt x="15" y="16"/>
                      <a:pt x="15" y="16"/>
                    </a:cubicBezTo>
                    <a:cubicBezTo>
                      <a:pt x="20" y="14"/>
                      <a:pt x="7" y="15"/>
                      <a:pt x="9" y="12"/>
                    </a:cubicBezTo>
                    <a:cubicBezTo>
                      <a:pt x="15" y="12"/>
                      <a:pt x="15" y="12"/>
                      <a:pt x="15" y="12"/>
                    </a:cubicBezTo>
                    <a:cubicBezTo>
                      <a:pt x="16" y="11"/>
                      <a:pt x="14" y="10"/>
                      <a:pt x="17" y="9"/>
                    </a:cubicBezTo>
                    <a:cubicBezTo>
                      <a:pt x="17" y="9"/>
                      <a:pt x="14" y="9"/>
                      <a:pt x="15" y="10"/>
                    </a:cubicBezTo>
                    <a:cubicBezTo>
                      <a:pt x="15" y="10"/>
                      <a:pt x="13" y="10"/>
                      <a:pt x="11" y="10"/>
                    </a:cubicBezTo>
                    <a:cubicBezTo>
                      <a:pt x="6" y="8"/>
                      <a:pt x="15" y="10"/>
                      <a:pt x="17" y="9"/>
                    </a:cubicBezTo>
                    <a:cubicBezTo>
                      <a:pt x="13" y="7"/>
                      <a:pt x="10" y="4"/>
                      <a:pt x="14" y="3"/>
                    </a:cubicBezTo>
                    <a:cubicBezTo>
                      <a:pt x="11" y="4"/>
                      <a:pt x="7" y="2"/>
                      <a:pt x="7" y="2"/>
                    </a:cubicBezTo>
                    <a:cubicBezTo>
                      <a:pt x="9" y="1"/>
                      <a:pt x="11" y="2"/>
                      <a:pt x="12" y="2"/>
                    </a:cubicBezTo>
                    <a:cubicBezTo>
                      <a:pt x="13" y="1"/>
                      <a:pt x="15" y="1"/>
                      <a:pt x="14" y="1"/>
                    </a:cubicBezTo>
                    <a:cubicBezTo>
                      <a:pt x="10" y="1"/>
                      <a:pt x="6" y="1"/>
                      <a:pt x="4" y="0"/>
                    </a:cubicBezTo>
                    <a:cubicBezTo>
                      <a:pt x="0" y="2"/>
                      <a:pt x="11" y="4"/>
                      <a:pt x="11" y="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3" name="Freeform 1161">
                <a:extLst>
                  <a:ext uri="{FF2B5EF4-FFF2-40B4-BE49-F238E27FC236}">
                    <a16:creationId xmlns:a16="http://schemas.microsoft.com/office/drawing/2014/main" xmlns="" id="{66530FF4-5A41-498B-AB1F-102DAF7E55DB}"/>
                  </a:ext>
                </a:extLst>
              </p:cNvPr>
              <p:cNvSpPr/>
              <p:nvPr/>
            </p:nvSpPr>
            <p:spPr>
              <a:xfrm>
                <a:off x="4110" y="3019"/>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4" name="Freeform 1162">
                <a:extLst>
                  <a:ext uri="{FF2B5EF4-FFF2-40B4-BE49-F238E27FC236}">
                    <a16:creationId xmlns:a16="http://schemas.microsoft.com/office/drawing/2014/main" xmlns="" id="{443952FE-4350-4E17-B14E-5991E4ED5269}"/>
                  </a:ext>
                </a:extLst>
              </p:cNvPr>
              <p:cNvSpPr/>
              <p:nvPr/>
            </p:nvSpPr>
            <p:spPr>
              <a:xfrm>
                <a:off x="4120" y="2907"/>
                <a:ext cx="4" cy="2"/>
              </a:xfrm>
              <a:custGeom>
                <a:avLst/>
                <a:gdLst/>
                <a:ahLst/>
                <a:cxnLst>
                  <a:cxn ang="0">
                    <a:pos x="3" y="2"/>
                  </a:cxn>
                  <a:cxn ang="0">
                    <a:pos x="4" y="1"/>
                  </a:cxn>
                  <a:cxn ang="0">
                    <a:pos x="0" y="0"/>
                  </a:cxn>
                  <a:cxn ang="0">
                    <a:pos x="3" y="2"/>
                  </a:cxn>
                </a:cxnLst>
                <a:rect l="0" t="0" r="0" b="0"/>
                <a:pathLst>
                  <a:path w="4" h="2">
                    <a:moveTo>
                      <a:pt x="3" y="2"/>
                    </a:moveTo>
                    <a:lnTo>
                      <a:pt x="4" y="1"/>
                    </a:lnTo>
                    <a:lnTo>
                      <a:pt x="0" y="0"/>
                    </a:lnTo>
                    <a:lnTo>
                      <a:pt x="3"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5" name="Freeform 1163">
                <a:extLst>
                  <a:ext uri="{FF2B5EF4-FFF2-40B4-BE49-F238E27FC236}">
                    <a16:creationId xmlns:a16="http://schemas.microsoft.com/office/drawing/2014/main" xmlns="" id="{931A68E2-291F-4BC1-A630-B6F4ADF79B05}"/>
                  </a:ext>
                </a:extLst>
              </p:cNvPr>
              <p:cNvSpPr/>
              <p:nvPr/>
            </p:nvSpPr>
            <p:spPr>
              <a:xfrm>
                <a:off x="4119" y="2902"/>
                <a:ext cx="15" cy="6"/>
              </a:xfrm>
              <a:custGeom>
                <a:avLst/>
                <a:gdLst/>
                <a:ahLst/>
                <a:cxnLst>
                  <a:cxn ang="0">
                    <a:pos x="15" y="1"/>
                  </a:cxn>
                  <a:cxn ang="0">
                    <a:pos x="13" y="0"/>
                  </a:cxn>
                  <a:cxn ang="0">
                    <a:pos x="0" y="2"/>
                  </a:cxn>
                  <a:cxn ang="0">
                    <a:pos x="8" y="5"/>
                  </a:cxn>
                  <a:cxn ang="0">
                    <a:pos x="5" y="2"/>
                  </a:cxn>
                  <a:cxn ang="0">
                    <a:pos x="11" y="5"/>
                  </a:cxn>
                  <a:cxn ang="0">
                    <a:pos x="10" y="1"/>
                  </a:cxn>
                  <a:cxn ang="0">
                    <a:pos x="15" y="1"/>
                  </a:cxn>
                </a:cxnLst>
                <a:rect l="0" t="0" r="0" b="0"/>
                <a:pathLst>
                  <a:path w="17" h="7">
                    <a:moveTo>
                      <a:pt x="17" y="2"/>
                    </a:moveTo>
                    <a:cubicBezTo>
                      <a:pt x="15" y="1"/>
                      <a:pt x="15" y="1"/>
                      <a:pt x="15" y="1"/>
                    </a:cubicBezTo>
                    <a:cubicBezTo>
                      <a:pt x="5" y="2"/>
                      <a:pt x="8" y="0"/>
                      <a:pt x="0" y="3"/>
                    </a:cubicBezTo>
                    <a:cubicBezTo>
                      <a:pt x="2" y="4"/>
                      <a:pt x="6" y="7"/>
                      <a:pt x="10" y="6"/>
                    </a:cubicBezTo>
                    <a:cubicBezTo>
                      <a:pt x="9" y="6"/>
                      <a:pt x="5" y="4"/>
                      <a:pt x="6" y="3"/>
                    </a:cubicBezTo>
                    <a:cubicBezTo>
                      <a:pt x="9" y="4"/>
                      <a:pt x="9" y="5"/>
                      <a:pt x="13" y="6"/>
                    </a:cubicBezTo>
                    <a:cubicBezTo>
                      <a:pt x="16" y="4"/>
                      <a:pt x="10" y="4"/>
                      <a:pt x="12" y="2"/>
                    </a:cubicBezTo>
                    <a:lnTo>
                      <a:pt x="17"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6" name="Freeform 1164">
                <a:extLst>
                  <a:ext uri="{FF2B5EF4-FFF2-40B4-BE49-F238E27FC236}">
                    <a16:creationId xmlns:a16="http://schemas.microsoft.com/office/drawing/2014/main" xmlns="" id="{C5B31058-3E0D-4E93-839A-D87FDCF4852E}"/>
                  </a:ext>
                </a:extLst>
              </p:cNvPr>
              <p:cNvSpPr/>
              <p:nvPr/>
            </p:nvSpPr>
            <p:spPr>
              <a:xfrm>
                <a:off x="4125" y="2901"/>
                <a:ext cx="4" cy="2"/>
              </a:xfrm>
              <a:custGeom>
                <a:avLst/>
                <a:gdLst/>
                <a:ahLst/>
                <a:cxnLst>
                  <a:cxn ang="0">
                    <a:pos x="0" y="1"/>
                  </a:cxn>
                  <a:cxn ang="0">
                    <a:pos x="4" y="2"/>
                  </a:cxn>
                  <a:cxn ang="0">
                    <a:pos x="0" y="1"/>
                  </a:cxn>
                </a:cxnLst>
                <a:rect l="0" t="0" r="0" b="0"/>
                <a:pathLst>
                  <a:path w="5" h="2">
                    <a:moveTo>
                      <a:pt x="0" y="1"/>
                    </a:moveTo>
                    <a:cubicBezTo>
                      <a:pt x="5" y="2"/>
                      <a:pt x="5" y="2"/>
                      <a:pt x="5" y="2"/>
                    </a:cubicBezTo>
                    <a:cubicBezTo>
                      <a:pt x="3" y="1"/>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7" name="Freeform 1165">
                <a:extLst>
                  <a:ext uri="{FF2B5EF4-FFF2-40B4-BE49-F238E27FC236}">
                    <a16:creationId xmlns:a16="http://schemas.microsoft.com/office/drawing/2014/main" xmlns="" id="{A4440933-5859-49BF-91FC-9DBD694FCA64}"/>
                  </a:ext>
                </a:extLst>
              </p:cNvPr>
              <p:cNvSpPr/>
              <p:nvPr/>
            </p:nvSpPr>
            <p:spPr>
              <a:xfrm>
                <a:off x="4122" y="2899"/>
                <a:ext cx="6" cy="2"/>
              </a:xfrm>
              <a:custGeom>
                <a:avLst/>
                <a:gdLst/>
                <a:ahLst/>
                <a:cxnLst>
                  <a:cxn ang="0">
                    <a:pos x="1" y="2"/>
                  </a:cxn>
                  <a:cxn ang="0">
                    <a:pos x="6" y="2"/>
                  </a:cxn>
                  <a:cxn ang="0">
                    <a:pos x="0" y="0"/>
                  </a:cxn>
                  <a:cxn ang="0">
                    <a:pos x="1" y="2"/>
                  </a:cxn>
                </a:cxnLst>
                <a:rect l="0" t="0" r="0" b="0"/>
                <a:pathLst>
                  <a:path w="7" h="2">
                    <a:moveTo>
                      <a:pt x="2" y="2"/>
                    </a:moveTo>
                    <a:cubicBezTo>
                      <a:pt x="3" y="1"/>
                      <a:pt x="6" y="2"/>
                      <a:pt x="7" y="2"/>
                    </a:cubicBezTo>
                    <a:cubicBezTo>
                      <a:pt x="0" y="0"/>
                      <a:pt x="0" y="0"/>
                      <a:pt x="0" y="0"/>
                    </a:cubicBez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8" name="Freeform 1166">
                <a:extLst>
                  <a:ext uri="{FF2B5EF4-FFF2-40B4-BE49-F238E27FC236}">
                    <a16:creationId xmlns:a16="http://schemas.microsoft.com/office/drawing/2014/main" xmlns="" id="{6C408B85-77E2-4A53-AE94-9241566AFC4F}"/>
                  </a:ext>
                </a:extLst>
              </p:cNvPr>
              <p:cNvSpPr/>
              <p:nvPr/>
            </p:nvSpPr>
            <p:spPr>
              <a:xfrm>
                <a:off x="4123" y="2896"/>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89" name="Freeform 1167">
                <a:extLst>
                  <a:ext uri="{FF2B5EF4-FFF2-40B4-BE49-F238E27FC236}">
                    <a16:creationId xmlns:a16="http://schemas.microsoft.com/office/drawing/2014/main" xmlns="" id="{63615C36-0B2F-4385-AADF-EA235BA38071}"/>
                  </a:ext>
                </a:extLst>
              </p:cNvPr>
              <p:cNvSpPr/>
              <p:nvPr/>
            </p:nvSpPr>
            <p:spPr>
              <a:xfrm>
                <a:off x="4121" y="2894"/>
                <a:ext cx="11" cy="4"/>
              </a:xfrm>
              <a:custGeom>
                <a:avLst/>
                <a:gdLst/>
                <a:ahLst/>
                <a:cxnLst>
                  <a:cxn ang="0">
                    <a:pos x="2" y="0"/>
                  </a:cxn>
                  <a:cxn ang="0">
                    <a:pos x="2" y="1"/>
                  </a:cxn>
                  <a:cxn ang="0">
                    <a:pos x="2" y="1"/>
                  </a:cxn>
                  <a:cxn ang="0">
                    <a:pos x="8" y="2"/>
                  </a:cxn>
                  <a:cxn ang="0">
                    <a:pos x="7" y="4"/>
                  </a:cxn>
                  <a:cxn ang="0">
                    <a:pos x="11" y="3"/>
                  </a:cxn>
                  <a:cxn ang="0">
                    <a:pos x="2" y="0"/>
                  </a:cxn>
                </a:cxnLst>
                <a:rect l="0" t="0" r="0" b="0"/>
                <a:pathLst>
                  <a:path w="12" h="5">
                    <a:moveTo>
                      <a:pt x="3" y="0"/>
                    </a:moveTo>
                    <a:cubicBezTo>
                      <a:pt x="0" y="1"/>
                      <a:pt x="2" y="1"/>
                      <a:pt x="3" y="2"/>
                    </a:cubicBezTo>
                    <a:cubicBezTo>
                      <a:pt x="3" y="2"/>
                      <a:pt x="3" y="2"/>
                      <a:pt x="3" y="2"/>
                    </a:cubicBezTo>
                    <a:cubicBezTo>
                      <a:pt x="5" y="1"/>
                      <a:pt x="10" y="2"/>
                      <a:pt x="9" y="3"/>
                    </a:cubicBezTo>
                    <a:cubicBezTo>
                      <a:pt x="10" y="4"/>
                      <a:pt x="5" y="4"/>
                      <a:pt x="8" y="5"/>
                    </a:cubicBezTo>
                    <a:cubicBezTo>
                      <a:pt x="12" y="4"/>
                      <a:pt x="12" y="4"/>
                      <a:pt x="12" y="4"/>
                    </a:cubicBezTo>
                    <a:cubicBezTo>
                      <a:pt x="12" y="2"/>
                      <a:pt x="5" y="1"/>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0" name="Freeform 1168">
                <a:extLst>
                  <a:ext uri="{FF2B5EF4-FFF2-40B4-BE49-F238E27FC236}">
                    <a16:creationId xmlns:a16="http://schemas.microsoft.com/office/drawing/2014/main" xmlns="" id="{71BB0069-28DB-4FE2-91B0-3BA379E0E125}"/>
                  </a:ext>
                </a:extLst>
              </p:cNvPr>
              <p:cNvSpPr/>
              <p:nvPr/>
            </p:nvSpPr>
            <p:spPr>
              <a:xfrm>
                <a:off x="4125" y="2897"/>
                <a:ext cx="0"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1" name="Freeform 1169">
                <a:extLst>
                  <a:ext uri="{FF2B5EF4-FFF2-40B4-BE49-F238E27FC236}">
                    <a16:creationId xmlns:a16="http://schemas.microsoft.com/office/drawing/2014/main" xmlns="" id="{D888D601-13CD-499C-9BBA-26E92840869C}"/>
                  </a:ext>
                </a:extLst>
              </p:cNvPr>
              <p:cNvSpPr/>
              <p:nvPr/>
            </p:nvSpPr>
            <p:spPr>
              <a:xfrm>
                <a:off x="4124" y="2898"/>
                <a:ext cx="2" cy="1"/>
              </a:xfrm>
              <a:custGeom>
                <a:avLst/>
                <a:gdLst/>
                <a:ahLst/>
                <a:cxnLst>
                  <a:cxn ang="0">
                    <a:pos x="0" y="0"/>
                  </a:cxn>
                  <a:cxn ang="0">
                    <a:pos x="1" y="1"/>
                  </a:cxn>
                  <a:cxn ang="0">
                    <a:pos x="2" y="1"/>
                  </a:cxn>
                  <a:cxn ang="0">
                    <a:pos x="0" y="0"/>
                  </a:cxn>
                </a:cxnLst>
                <a:rect l="0" t="0" r="0" b="0"/>
                <a:pathLst>
                  <a:path w="2" h="1">
                    <a:moveTo>
                      <a:pt x="0" y="0"/>
                    </a:moveTo>
                    <a:lnTo>
                      <a:pt x="1" y="1"/>
                    </a:lnTo>
                    <a:lnTo>
                      <a:pt x="2"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2" name="Freeform 1170">
                <a:extLst>
                  <a:ext uri="{FF2B5EF4-FFF2-40B4-BE49-F238E27FC236}">
                    <a16:creationId xmlns:a16="http://schemas.microsoft.com/office/drawing/2014/main" xmlns="" id="{AA980D7E-98A4-4B6E-8898-B67E2F402099}"/>
                  </a:ext>
                </a:extLst>
              </p:cNvPr>
              <p:cNvSpPr/>
              <p:nvPr/>
            </p:nvSpPr>
            <p:spPr>
              <a:xfrm>
                <a:off x="4123" y="2889"/>
                <a:ext cx="11" cy="4"/>
              </a:xfrm>
              <a:custGeom>
                <a:avLst/>
                <a:gdLst/>
                <a:ahLst/>
                <a:cxnLst>
                  <a:cxn ang="0">
                    <a:pos x="0" y="1"/>
                  </a:cxn>
                  <a:cxn ang="0">
                    <a:pos x="4" y="4"/>
                  </a:cxn>
                  <a:cxn ang="0">
                    <a:pos x="11" y="2"/>
                  </a:cxn>
                  <a:cxn ang="0">
                    <a:pos x="9" y="0"/>
                  </a:cxn>
                  <a:cxn ang="0">
                    <a:pos x="0" y="1"/>
                  </a:cxn>
                </a:cxnLst>
                <a:rect l="0" t="0" r="0" b="0"/>
                <a:pathLst>
                  <a:path w="13" h="5">
                    <a:moveTo>
                      <a:pt x="0" y="2"/>
                    </a:moveTo>
                    <a:cubicBezTo>
                      <a:pt x="7" y="2"/>
                      <a:pt x="0" y="5"/>
                      <a:pt x="5" y="5"/>
                    </a:cubicBezTo>
                    <a:cubicBezTo>
                      <a:pt x="4" y="4"/>
                      <a:pt x="9" y="2"/>
                      <a:pt x="13" y="3"/>
                    </a:cubicBezTo>
                    <a:cubicBezTo>
                      <a:pt x="11" y="1"/>
                      <a:pt x="11" y="1"/>
                      <a:pt x="11" y="1"/>
                    </a:cubicBezTo>
                    <a:cubicBezTo>
                      <a:pt x="8" y="0"/>
                      <a:pt x="3" y="1"/>
                      <a:pt x="0"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3" name="Freeform 1171">
                <a:extLst>
                  <a:ext uri="{FF2B5EF4-FFF2-40B4-BE49-F238E27FC236}">
                    <a16:creationId xmlns:a16="http://schemas.microsoft.com/office/drawing/2014/main" xmlns="" id="{E8601DF0-BA5C-4BB0-ACB2-C4C17B2D5C04}"/>
                  </a:ext>
                </a:extLst>
              </p:cNvPr>
              <p:cNvSpPr/>
              <p:nvPr/>
            </p:nvSpPr>
            <p:spPr>
              <a:xfrm>
                <a:off x="4137" y="2887"/>
                <a:ext cx="1" cy="0"/>
              </a:xfrm>
              <a:custGeom>
                <a:avLst/>
                <a:gdLst/>
                <a:ahLst/>
                <a:cxnLst>
                  <a:cxn ang="0">
                    <a:pos x="1" y="0"/>
                  </a:cxn>
                  <a:cxn ang="0">
                    <a:pos x="0" y="0"/>
                  </a:cxn>
                  <a:cxn ang="0">
                    <a:pos x="1" y="0"/>
                  </a:cxn>
                </a:cxnLst>
                <a:rect l="0" t="0" r="0" b="0"/>
                <a:pathLst>
                  <a:path w="1" h="1">
                    <a:moveTo>
                      <a:pt x="1" y="0"/>
                    </a:move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4" name="Freeform 1172">
                <a:extLst>
                  <a:ext uri="{FF2B5EF4-FFF2-40B4-BE49-F238E27FC236}">
                    <a16:creationId xmlns:a16="http://schemas.microsoft.com/office/drawing/2014/main" xmlns="" id="{748EBA1A-188D-4AF6-9154-6DF6B1E52714}"/>
                  </a:ext>
                </a:extLst>
              </p:cNvPr>
              <p:cNvSpPr/>
              <p:nvPr/>
            </p:nvSpPr>
            <p:spPr>
              <a:xfrm>
                <a:off x="4126" y="2879"/>
                <a:ext cx="15" cy="9"/>
              </a:xfrm>
              <a:custGeom>
                <a:avLst/>
                <a:gdLst/>
                <a:ahLst/>
                <a:cxnLst>
                  <a:cxn ang="0">
                    <a:pos x="1" y="0"/>
                  </a:cxn>
                  <a:cxn ang="0">
                    <a:pos x="7" y="3"/>
                  </a:cxn>
                  <a:cxn ang="0">
                    <a:pos x="2" y="2"/>
                  </a:cxn>
                  <a:cxn ang="0">
                    <a:pos x="5" y="6"/>
                  </a:cxn>
                  <a:cxn ang="0">
                    <a:pos x="0" y="4"/>
                  </a:cxn>
                  <a:cxn ang="0">
                    <a:pos x="5" y="8"/>
                  </a:cxn>
                  <a:cxn ang="0">
                    <a:pos x="0" y="9"/>
                  </a:cxn>
                  <a:cxn ang="0">
                    <a:pos x="7" y="9"/>
                  </a:cxn>
                  <a:cxn ang="0">
                    <a:pos x="7" y="7"/>
                  </a:cxn>
                  <a:cxn ang="0">
                    <a:pos x="10" y="8"/>
                  </a:cxn>
                  <a:cxn ang="0">
                    <a:pos x="14" y="2"/>
                  </a:cxn>
                  <a:cxn ang="0">
                    <a:pos x="1" y="0"/>
                  </a:cxn>
                </a:cxnLst>
                <a:rect l="0" t="0" r="0" b="0"/>
                <a:pathLst>
                  <a:path w="17" h="10">
                    <a:moveTo>
                      <a:pt x="2" y="0"/>
                    </a:moveTo>
                    <a:cubicBezTo>
                      <a:pt x="8" y="4"/>
                      <a:pt x="8" y="4"/>
                      <a:pt x="8" y="4"/>
                    </a:cubicBezTo>
                    <a:cubicBezTo>
                      <a:pt x="6" y="4"/>
                      <a:pt x="4" y="4"/>
                      <a:pt x="3" y="3"/>
                    </a:cubicBezTo>
                    <a:cubicBezTo>
                      <a:pt x="2" y="5"/>
                      <a:pt x="7" y="5"/>
                      <a:pt x="6" y="7"/>
                    </a:cubicBezTo>
                    <a:cubicBezTo>
                      <a:pt x="0" y="7"/>
                      <a:pt x="5" y="4"/>
                      <a:pt x="0" y="5"/>
                    </a:cubicBezTo>
                    <a:cubicBezTo>
                      <a:pt x="0" y="6"/>
                      <a:pt x="0" y="8"/>
                      <a:pt x="6" y="9"/>
                    </a:cubicBezTo>
                    <a:cubicBezTo>
                      <a:pt x="1" y="10"/>
                      <a:pt x="1" y="10"/>
                      <a:pt x="1" y="10"/>
                    </a:cubicBezTo>
                    <a:cubicBezTo>
                      <a:pt x="8" y="10"/>
                      <a:pt x="8" y="10"/>
                      <a:pt x="8" y="10"/>
                    </a:cubicBezTo>
                    <a:cubicBezTo>
                      <a:pt x="10" y="9"/>
                      <a:pt x="3" y="8"/>
                      <a:pt x="8" y="8"/>
                    </a:cubicBezTo>
                    <a:cubicBezTo>
                      <a:pt x="10" y="8"/>
                      <a:pt x="11" y="8"/>
                      <a:pt x="12" y="9"/>
                    </a:cubicBezTo>
                    <a:cubicBezTo>
                      <a:pt x="10" y="8"/>
                      <a:pt x="17" y="6"/>
                      <a:pt x="16" y="3"/>
                    </a:cubicBezTo>
                    <a:cubicBezTo>
                      <a:pt x="15" y="1"/>
                      <a:pt x="5" y="2"/>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5" name="Freeform 1173">
                <a:extLst>
                  <a:ext uri="{FF2B5EF4-FFF2-40B4-BE49-F238E27FC236}">
                    <a16:creationId xmlns:a16="http://schemas.microsoft.com/office/drawing/2014/main" xmlns="" id="{07DCF152-317C-4061-BBC7-C3497381F387}"/>
                  </a:ext>
                </a:extLst>
              </p:cNvPr>
              <p:cNvSpPr/>
              <p:nvPr/>
            </p:nvSpPr>
            <p:spPr>
              <a:xfrm>
                <a:off x="4133" y="2879"/>
                <a:ext cx="3" cy="0"/>
              </a:xfrm>
              <a:custGeom>
                <a:avLst/>
                <a:gdLst/>
                <a:ahLst/>
                <a:cxnLst>
                  <a:cxn ang="0">
                    <a:pos x="1" y="0"/>
                  </a:cxn>
                  <a:cxn ang="0">
                    <a:pos x="3" y="0"/>
                  </a:cxn>
                  <a:cxn ang="0">
                    <a:pos x="0" y="0"/>
                  </a:cxn>
                  <a:cxn ang="0">
                    <a:pos x="1" y="0"/>
                  </a:cxn>
                </a:cxnLst>
                <a:rect l="0" t="0" r="0" b="0"/>
                <a:pathLst>
                  <a:path w="3" h="1">
                    <a:moveTo>
                      <a:pt x="1" y="0"/>
                    </a:moveTo>
                    <a:lnTo>
                      <a:pt x="3"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6" name="Freeform 1174">
                <a:extLst>
                  <a:ext uri="{FF2B5EF4-FFF2-40B4-BE49-F238E27FC236}">
                    <a16:creationId xmlns:a16="http://schemas.microsoft.com/office/drawing/2014/main" xmlns="" id="{06A03C41-2CDD-40C7-8E6B-2042F9B7B32B}"/>
                  </a:ext>
                </a:extLst>
              </p:cNvPr>
              <p:cNvSpPr/>
              <p:nvPr/>
            </p:nvSpPr>
            <p:spPr>
              <a:xfrm>
                <a:off x="4125" y="2871"/>
                <a:ext cx="16" cy="7"/>
              </a:xfrm>
              <a:custGeom>
                <a:avLst/>
                <a:gdLst/>
                <a:ahLst/>
                <a:cxnLst>
                  <a:cxn ang="0">
                    <a:pos x="0" y="4"/>
                  </a:cxn>
                  <a:cxn ang="0">
                    <a:pos x="4" y="6"/>
                  </a:cxn>
                  <a:cxn ang="0">
                    <a:pos x="1" y="7"/>
                  </a:cxn>
                  <a:cxn ang="0">
                    <a:pos x="7" y="7"/>
                  </a:cxn>
                  <a:cxn ang="0">
                    <a:pos x="4" y="3"/>
                  </a:cxn>
                  <a:cxn ang="0">
                    <a:pos x="12" y="2"/>
                  </a:cxn>
                  <a:cxn ang="0">
                    <a:pos x="10" y="4"/>
                  </a:cxn>
                  <a:cxn ang="0">
                    <a:pos x="8" y="0"/>
                  </a:cxn>
                  <a:cxn ang="0">
                    <a:pos x="7" y="0"/>
                  </a:cxn>
                  <a:cxn ang="0">
                    <a:pos x="5" y="0"/>
                  </a:cxn>
                  <a:cxn ang="0">
                    <a:pos x="0" y="4"/>
                  </a:cxn>
                </a:cxnLst>
                <a:rect l="0" t="0" r="0" b="0"/>
                <a:pathLst>
                  <a:path w="18" h="8">
                    <a:moveTo>
                      <a:pt x="1" y="5"/>
                    </a:moveTo>
                    <a:cubicBezTo>
                      <a:pt x="5" y="7"/>
                      <a:pt x="5" y="7"/>
                      <a:pt x="5" y="7"/>
                    </a:cubicBezTo>
                    <a:cubicBezTo>
                      <a:pt x="5" y="8"/>
                      <a:pt x="3" y="8"/>
                      <a:pt x="2" y="8"/>
                    </a:cubicBezTo>
                    <a:cubicBezTo>
                      <a:pt x="4" y="8"/>
                      <a:pt x="6" y="8"/>
                      <a:pt x="8" y="8"/>
                    </a:cubicBezTo>
                    <a:cubicBezTo>
                      <a:pt x="14" y="7"/>
                      <a:pt x="6" y="6"/>
                      <a:pt x="5" y="4"/>
                    </a:cubicBezTo>
                    <a:cubicBezTo>
                      <a:pt x="7" y="1"/>
                      <a:pt x="8" y="5"/>
                      <a:pt x="14" y="3"/>
                    </a:cubicBezTo>
                    <a:cubicBezTo>
                      <a:pt x="13" y="4"/>
                      <a:pt x="12" y="4"/>
                      <a:pt x="12" y="5"/>
                    </a:cubicBezTo>
                    <a:cubicBezTo>
                      <a:pt x="18" y="3"/>
                      <a:pt x="12" y="1"/>
                      <a:pt x="10" y="0"/>
                    </a:cubicBezTo>
                    <a:cubicBezTo>
                      <a:pt x="10" y="0"/>
                      <a:pt x="8" y="0"/>
                      <a:pt x="8" y="1"/>
                    </a:cubicBezTo>
                    <a:cubicBezTo>
                      <a:pt x="6" y="0"/>
                      <a:pt x="6" y="0"/>
                      <a:pt x="6" y="0"/>
                    </a:cubicBezTo>
                    <a:cubicBezTo>
                      <a:pt x="2" y="1"/>
                      <a:pt x="0" y="2"/>
                      <a:pt x="1"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7" name="Freeform 1175">
                <a:extLst>
                  <a:ext uri="{FF2B5EF4-FFF2-40B4-BE49-F238E27FC236}">
                    <a16:creationId xmlns:a16="http://schemas.microsoft.com/office/drawing/2014/main" xmlns="" id="{D43C04BE-3396-4CE0-BD89-8596C7A03BA9}"/>
                  </a:ext>
                </a:extLst>
              </p:cNvPr>
              <p:cNvSpPr/>
              <p:nvPr/>
            </p:nvSpPr>
            <p:spPr>
              <a:xfrm>
                <a:off x="4125" y="2878"/>
                <a:ext cx="2" cy="0"/>
              </a:xfrm>
              <a:custGeom>
                <a:avLst/>
                <a:gdLst/>
                <a:ahLst/>
                <a:cxnLst>
                  <a:cxn ang="0">
                    <a:pos x="1" y="0"/>
                  </a:cxn>
                  <a:cxn ang="0">
                    <a:pos x="2" y="0"/>
                  </a:cxn>
                  <a:cxn ang="0">
                    <a:pos x="1" y="0"/>
                  </a:cxn>
                </a:cxnLst>
                <a:rect l="0" t="0" r="0" b="0"/>
                <a:pathLst>
                  <a:path w="3" h="1">
                    <a:moveTo>
                      <a:pt x="2" y="1"/>
                    </a:moveTo>
                    <a:cubicBezTo>
                      <a:pt x="2" y="0"/>
                      <a:pt x="2" y="0"/>
                      <a:pt x="3" y="0"/>
                    </a:cubicBezTo>
                    <a:cubicBezTo>
                      <a:pt x="1" y="0"/>
                      <a:pt x="0"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8" name="Freeform 1176">
                <a:extLst>
                  <a:ext uri="{FF2B5EF4-FFF2-40B4-BE49-F238E27FC236}">
                    <a16:creationId xmlns:a16="http://schemas.microsoft.com/office/drawing/2014/main" xmlns="" id="{8BF72D66-77B3-4F8C-B990-88C521D13196}"/>
                  </a:ext>
                </a:extLst>
              </p:cNvPr>
              <p:cNvSpPr/>
              <p:nvPr/>
            </p:nvSpPr>
            <p:spPr>
              <a:xfrm>
                <a:off x="4134" y="2870"/>
                <a:ext cx="1" cy="1"/>
              </a:xfrm>
              <a:custGeom>
                <a:avLst/>
                <a:gdLst/>
                <a:ahLst/>
                <a:cxnLst>
                  <a:cxn ang="0">
                    <a:pos x="0" y="0"/>
                  </a:cxn>
                  <a:cxn ang="0">
                    <a:pos x="0" y="1"/>
                  </a:cxn>
                  <a:cxn ang="0">
                    <a:pos x="0" y="0"/>
                  </a:cxn>
                </a:cxnLst>
                <a:rect l="0" t="0" r="0" b="0"/>
                <a:pathLst>
                  <a:path w="1" h="1">
                    <a:moveTo>
                      <a:pt x="0" y="0"/>
                    </a:moveTo>
                    <a:cubicBezTo>
                      <a:pt x="0" y="0"/>
                      <a:pt x="0" y="0"/>
                      <a:pt x="0" y="1"/>
                    </a:cubicBezTo>
                    <a:cubicBezTo>
                      <a:pt x="1" y="1"/>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299" name="Freeform 1177">
                <a:extLst>
                  <a:ext uri="{FF2B5EF4-FFF2-40B4-BE49-F238E27FC236}">
                    <a16:creationId xmlns:a16="http://schemas.microsoft.com/office/drawing/2014/main" xmlns="" id="{28A6D5CE-8CD6-4B74-9776-799BEA61F9F1}"/>
                  </a:ext>
                </a:extLst>
              </p:cNvPr>
              <p:cNvSpPr/>
              <p:nvPr/>
            </p:nvSpPr>
            <p:spPr>
              <a:xfrm>
                <a:off x="4126" y="2870"/>
                <a:ext cx="3" cy="1"/>
              </a:xfrm>
              <a:custGeom>
                <a:avLst/>
                <a:gdLst/>
                <a:ahLst/>
                <a:cxnLst>
                  <a:cxn ang="0">
                    <a:pos x="2" y="1"/>
                  </a:cxn>
                  <a:cxn ang="0">
                    <a:pos x="3" y="0"/>
                  </a:cxn>
                  <a:cxn ang="0">
                    <a:pos x="0" y="0"/>
                  </a:cxn>
                  <a:cxn ang="0">
                    <a:pos x="2" y="1"/>
                  </a:cxn>
                </a:cxnLst>
                <a:rect l="0" t="0" r="0" b="0"/>
                <a:pathLst>
                  <a:path w="3" h="1">
                    <a:moveTo>
                      <a:pt x="2" y="1"/>
                    </a:moveTo>
                    <a:cubicBezTo>
                      <a:pt x="3" y="0"/>
                      <a:pt x="3" y="0"/>
                      <a:pt x="3" y="0"/>
                    </a:cubicBezTo>
                    <a:cubicBezTo>
                      <a:pt x="0" y="0"/>
                      <a:pt x="0" y="0"/>
                      <a:pt x="0" y="0"/>
                    </a:cubicBezTo>
                    <a:cubicBezTo>
                      <a:pt x="0" y="1"/>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0" name="Freeform 1178">
                <a:extLst>
                  <a:ext uri="{FF2B5EF4-FFF2-40B4-BE49-F238E27FC236}">
                    <a16:creationId xmlns:a16="http://schemas.microsoft.com/office/drawing/2014/main" xmlns="" id="{72D5F68D-EC0F-47FC-825F-50976BCD1716}"/>
                  </a:ext>
                </a:extLst>
              </p:cNvPr>
              <p:cNvSpPr/>
              <p:nvPr/>
            </p:nvSpPr>
            <p:spPr>
              <a:xfrm>
                <a:off x="4122" y="2818"/>
                <a:ext cx="16" cy="51"/>
              </a:xfrm>
              <a:custGeom>
                <a:avLst/>
                <a:gdLst/>
                <a:ahLst/>
                <a:cxnLst>
                  <a:cxn ang="0">
                    <a:pos x="13" y="0"/>
                  </a:cxn>
                  <a:cxn ang="0">
                    <a:pos x="10" y="2"/>
                  </a:cxn>
                  <a:cxn ang="0">
                    <a:pos x="6" y="0"/>
                  </a:cxn>
                  <a:cxn ang="0">
                    <a:pos x="0" y="0"/>
                  </a:cxn>
                  <a:cxn ang="0">
                    <a:pos x="3" y="4"/>
                  </a:cxn>
                  <a:cxn ang="0">
                    <a:pos x="0" y="5"/>
                  </a:cxn>
                  <a:cxn ang="0">
                    <a:pos x="2" y="12"/>
                  </a:cxn>
                  <a:cxn ang="0">
                    <a:pos x="4" y="17"/>
                  </a:cxn>
                  <a:cxn ang="0">
                    <a:pos x="3" y="38"/>
                  </a:cxn>
                  <a:cxn ang="0">
                    <a:pos x="8" y="39"/>
                  </a:cxn>
                  <a:cxn ang="0">
                    <a:pos x="5" y="41"/>
                  </a:cxn>
                  <a:cxn ang="0">
                    <a:pos x="5" y="39"/>
                  </a:cxn>
                  <a:cxn ang="0">
                    <a:pos x="4" y="45"/>
                  </a:cxn>
                  <a:cxn ang="0">
                    <a:pos x="10" y="45"/>
                  </a:cxn>
                  <a:cxn ang="0">
                    <a:pos x="3" y="49"/>
                  </a:cxn>
                  <a:cxn ang="0">
                    <a:pos x="7" y="51"/>
                  </a:cxn>
                  <a:cxn ang="0">
                    <a:pos x="11" y="48"/>
                  </a:cxn>
                  <a:cxn ang="0">
                    <a:pos x="14" y="50"/>
                  </a:cxn>
                  <a:cxn ang="0">
                    <a:pos x="6" y="36"/>
                  </a:cxn>
                  <a:cxn ang="0">
                    <a:pos x="10" y="37"/>
                  </a:cxn>
                  <a:cxn ang="0">
                    <a:pos x="13" y="28"/>
                  </a:cxn>
                  <a:cxn ang="0">
                    <a:pos x="7" y="25"/>
                  </a:cxn>
                  <a:cxn ang="0">
                    <a:pos x="9" y="23"/>
                  </a:cxn>
                  <a:cxn ang="0">
                    <a:pos x="7" y="23"/>
                  </a:cxn>
                  <a:cxn ang="0">
                    <a:pos x="10" y="20"/>
                  </a:cxn>
                  <a:cxn ang="0">
                    <a:pos x="4" y="20"/>
                  </a:cxn>
                  <a:cxn ang="0">
                    <a:pos x="13" y="15"/>
                  </a:cxn>
                  <a:cxn ang="0">
                    <a:pos x="10" y="16"/>
                  </a:cxn>
                  <a:cxn ang="0">
                    <a:pos x="6" y="14"/>
                  </a:cxn>
                  <a:cxn ang="0">
                    <a:pos x="12" y="14"/>
                  </a:cxn>
                  <a:cxn ang="0">
                    <a:pos x="9" y="10"/>
                  </a:cxn>
                  <a:cxn ang="0">
                    <a:pos x="5" y="11"/>
                  </a:cxn>
                  <a:cxn ang="0">
                    <a:pos x="7" y="5"/>
                  </a:cxn>
                  <a:cxn ang="0">
                    <a:pos x="13" y="7"/>
                  </a:cxn>
                  <a:cxn ang="0">
                    <a:pos x="16" y="6"/>
                  </a:cxn>
                  <a:cxn ang="0">
                    <a:pos x="8" y="3"/>
                  </a:cxn>
                  <a:cxn ang="0">
                    <a:pos x="13" y="0"/>
                  </a:cxn>
                </a:cxnLst>
                <a:rect l="0" t="0" r="0" b="0"/>
                <a:pathLst>
                  <a:path w="19" h="59">
                    <a:moveTo>
                      <a:pt x="16" y="1"/>
                    </a:moveTo>
                    <a:cubicBezTo>
                      <a:pt x="13" y="1"/>
                      <a:pt x="12" y="2"/>
                      <a:pt x="13" y="3"/>
                    </a:cubicBezTo>
                    <a:cubicBezTo>
                      <a:pt x="10" y="3"/>
                      <a:pt x="10" y="1"/>
                      <a:pt x="8" y="0"/>
                    </a:cubicBezTo>
                    <a:cubicBezTo>
                      <a:pt x="6" y="2"/>
                      <a:pt x="4" y="0"/>
                      <a:pt x="1" y="1"/>
                    </a:cubicBezTo>
                    <a:cubicBezTo>
                      <a:pt x="1" y="3"/>
                      <a:pt x="5" y="3"/>
                      <a:pt x="4" y="5"/>
                    </a:cubicBezTo>
                    <a:cubicBezTo>
                      <a:pt x="1" y="6"/>
                      <a:pt x="1" y="6"/>
                      <a:pt x="1" y="6"/>
                    </a:cubicBezTo>
                    <a:cubicBezTo>
                      <a:pt x="3" y="8"/>
                      <a:pt x="6" y="12"/>
                      <a:pt x="3" y="14"/>
                    </a:cubicBezTo>
                    <a:cubicBezTo>
                      <a:pt x="2" y="16"/>
                      <a:pt x="4" y="18"/>
                      <a:pt x="5" y="20"/>
                    </a:cubicBezTo>
                    <a:cubicBezTo>
                      <a:pt x="3" y="28"/>
                      <a:pt x="7" y="36"/>
                      <a:pt x="4" y="45"/>
                    </a:cubicBezTo>
                    <a:cubicBezTo>
                      <a:pt x="10" y="46"/>
                      <a:pt x="10" y="46"/>
                      <a:pt x="10" y="46"/>
                    </a:cubicBezTo>
                    <a:cubicBezTo>
                      <a:pt x="7" y="46"/>
                      <a:pt x="10" y="48"/>
                      <a:pt x="6" y="48"/>
                    </a:cubicBezTo>
                    <a:cubicBezTo>
                      <a:pt x="7" y="47"/>
                      <a:pt x="6" y="47"/>
                      <a:pt x="6" y="46"/>
                    </a:cubicBezTo>
                    <a:cubicBezTo>
                      <a:pt x="0" y="48"/>
                      <a:pt x="7" y="51"/>
                      <a:pt x="5" y="53"/>
                    </a:cubicBezTo>
                    <a:cubicBezTo>
                      <a:pt x="6" y="53"/>
                      <a:pt x="11" y="53"/>
                      <a:pt x="12" y="53"/>
                    </a:cubicBezTo>
                    <a:cubicBezTo>
                      <a:pt x="5" y="53"/>
                      <a:pt x="12" y="56"/>
                      <a:pt x="4" y="57"/>
                    </a:cubicBezTo>
                    <a:cubicBezTo>
                      <a:pt x="2" y="59"/>
                      <a:pt x="10" y="57"/>
                      <a:pt x="9" y="59"/>
                    </a:cubicBezTo>
                    <a:cubicBezTo>
                      <a:pt x="13" y="59"/>
                      <a:pt x="11" y="57"/>
                      <a:pt x="14" y="56"/>
                    </a:cubicBezTo>
                    <a:cubicBezTo>
                      <a:pt x="18" y="57"/>
                      <a:pt x="13" y="58"/>
                      <a:pt x="17" y="58"/>
                    </a:cubicBezTo>
                    <a:cubicBezTo>
                      <a:pt x="19" y="55"/>
                      <a:pt x="11" y="48"/>
                      <a:pt x="8" y="42"/>
                    </a:cubicBezTo>
                    <a:cubicBezTo>
                      <a:pt x="12" y="43"/>
                      <a:pt x="12" y="43"/>
                      <a:pt x="12" y="43"/>
                    </a:cubicBezTo>
                    <a:cubicBezTo>
                      <a:pt x="9" y="40"/>
                      <a:pt x="9" y="35"/>
                      <a:pt x="16" y="33"/>
                    </a:cubicBezTo>
                    <a:cubicBezTo>
                      <a:pt x="12" y="34"/>
                      <a:pt x="18" y="29"/>
                      <a:pt x="9" y="29"/>
                    </a:cubicBezTo>
                    <a:cubicBezTo>
                      <a:pt x="11" y="29"/>
                      <a:pt x="11" y="29"/>
                      <a:pt x="11" y="27"/>
                    </a:cubicBezTo>
                    <a:cubicBezTo>
                      <a:pt x="9" y="27"/>
                      <a:pt x="9" y="27"/>
                      <a:pt x="9" y="27"/>
                    </a:cubicBezTo>
                    <a:cubicBezTo>
                      <a:pt x="9" y="26"/>
                      <a:pt x="13" y="26"/>
                      <a:pt x="13" y="24"/>
                    </a:cubicBezTo>
                    <a:cubicBezTo>
                      <a:pt x="9" y="25"/>
                      <a:pt x="8" y="24"/>
                      <a:pt x="5" y="24"/>
                    </a:cubicBezTo>
                    <a:cubicBezTo>
                      <a:pt x="9" y="22"/>
                      <a:pt x="13" y="20"/>
                      <a:pt x="16" y="18"/>
                    </a:cubicBezTo>
                    <a:cubicBezTo>
                      <a:pt x="12" y="19"/>
                      <a:pt x="12" y="19"/>
                      <a:pt x="12" y="19"/>
                    </a:cubicBezTo>
                    <a:cubicBezTo>
                      <a:pt x="13" y="18"/>
                      <a:pt x="10" y="18"/>
                      <a:pt x="8" y="17"/>
                    </a:cubicBezTo>
                    <a:cubicBezTo>
                      <a:pt x="8" y="16"/>
                      <a:pt x="13" y="16"/>
                      <a:pt x="15" y="17"/>
                    </a:cubicBezTo>
                    <a:cubicBezTo>
                      <a:pt x="17" y="14"/>
                      <a:pt x="8" y="14"/>
                      <a:pt x="11" y="12"/>
                    </a:cubicBezTo>
                    <a:cubicBezTo>
                      <a:pt x="7" y="13"/>
                      <a:pt x="7" y="13"/>
                      <a:pt x="7" y="13"/>
                    </a:cubicBezTo>
                    <a:cubicBezTo>
                      <a:pt x="6" y="11"/>
                      <a:pt x="10" y="9"/>
                      <a:pt x="9" y="6"/>
                    </a:cubicBezTo>
                    <a:cubicBezTo>
                      <a:pt x="14" y="5"/>
                      <a:pt x="13" y="8"/>
                      <a:pt x="16" y="9"/>
                    </a:cubicBezTo>
                    <a:cubicBezTo>
                      <a:pt x="17" y="9"/>
                      <a:pt x="17" y="8"/>
                      <a:pt x="19" y="7"/>
                    </a:cubicBezTo>
                    <a:cubicBezTo>
                      <a:pt x="16" y="6"/>
                      <a:pt x="12" y="5"/>
                      <a:pt x="10" y="4"/>
                    </a:cubicBezTo>
                    <a:cubicBezTo>
                      <a:pt x="16" y="5"/>
                      <a:pt x="16" y="2"/>
                      <a:pt x="16"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1" name="Freeform 1179">
                <a:extLst>
                  <a:ext uri="{FF2B5EF4-FFF2-40B4-BE49-F238E27FC236}">
                    <a16:creationId xmlns:a16="http://schemas.microsoft.com/office/drawing/2014/main" xmlns="" id="{F602DCF3-AD06-400F-A6FD-655AE277B8B7}"/>
                  </a:ext>
                </a:extLst>
              </p:cNvPr>
              <p:cNvSpPr/>
              <p:nvPr/>
            </p:nvSpPr>
            <p:spPr>
              <a:xfrm>
                <a:off x="4138" y="2824"/>
                <a:ext cx="2" cy="1"/>
              </a:xfrm>
              <a:custGeom>
                <a:avLst/>
                <a:gdLst/>
                <a:ahLst/>
                <a:cxnLst>
                  <a:cxn ang="0">
                    <a:pos x="0" y="0"/>
                  </a:cxn>
                  <a:cxn ang="0">
                    <a:pos x="2" y="1"/>
                  </a:cxn>
                  <a:cxn ang="0">
                    <a:pos x="1" y="0"/>
                  </a:cxn>
                  <a:cxn ang="0">
                    <a:pos x="0" y="0"/>
                  </a:cxn>
                </a:cxnLst>
                <a:rect l="0" t="0" r="0" b="0"/>
                <a:pathLst>
                  <a:path w="2" h="1">
                    <a:moveTo>
                      <a:pt x="0" y="0"/>
                    </a:moveTo>
                    <a:lnTo>
                      <a:pt x="2" y="1"/>
                    </a:ln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2" name="Freeform 1180">
                <a:extLst>
                  <a:ext uri="{FF2B5EF4-FFF2-40B4-BE49-F238E27FC236}">
                    <a16:creationId xmlns:a16="http://schemas.microsoft.com/office/drawing/2014/main" xmlns="" id="{F2A4F11A-0ACC-4981-AE62-9E35F3EFA2CE}"/>
                  </a:ext>
                </a:extLst>
              </p:cNvPr>
              <p:cNvSpPr/>
              <p:nvPr/>
            </p:nvSpPr>
            <p:spPr>
              <a:xfrm>
                <a:off x="4136" y="281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3" name="Rectangle 1181">
                <a:extLst>
                  <a:ext uri="{FF2B5EF4-FFF2-40B4-BE49-F238E27FC236}">
                    <a16:creationId xmlns:a16="http://schemas.microsoft.com/office/drawing/2014/main" xmlns="" id="{28ADD958-2256-4355-A11E-1EE24960BD75}"/>
                  </a:ext>
                </a:extLst>
              </p:cNvPr>
              <p:cNvSpPr/>
              <p:nvPr/>
            </p:nvSpPr>
            <p:spPr>
              <a:xfrm>
                <a:off x="4125" y="2830"/>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304" name="Freeform 1182">
                <a:extLst>
                  <a:ext uri="{FF2B5EF4-FFF2-40B4-BE49-F238E27FC236}">
                    <a16:creationId xmlns:a16="http://schemas.microsoft.com/office/drawing/2014/main" xmlns="" id="{0BDF7B58-60E4-4F60-8544-5085AB450259}"/>
                  </a:ext>
                </a:extLst>
              </p:cNvPr>
              <p:cNvSpPr/>
              <p:nvPr/>
            </p:nvSpPr>
            <p:spPr>
              <a:xfrm>
                <a:off x="4136" y="2832"/>
                <a:ext cx="3" cy="2"/>
              </a:xfrm>
              <a:custGeom>
                <a:avLst/>
                <a:gdLst/>
                <a:ahLst/>
                <a:cxnLst>
                  <a:cxn ang="0">
                    <a:pos x="3" y="0"/>
                  </a:cxn>
                  <a:cxn ang="0">
                    <a:pos x="0" y="2"/>
                  </a:cxn>
                  <a:cxn ang="0">
                    <a:pos x="3" y="0"/>
                  </a:cxn>
                </a:cxnLst>
                <a:rect l="0" t="0" r="0" b="0"/>
                <a:pathLst>
                  <a:path w="4" h="2">
                    <a:moveTo>
                      <a:pt x="4" y="0"/>
                    </a:moveTo>
                    <a:cubicBezTo>
                      <a:pt x="0" y="2"/>
                      <a:pt x="0" y="2"/>
                      <a:pt x="0" y="2"/>
                    </a:cubicBezTo>
                    <a:cubicBezTo>
                      <a:pt x="2" y="2"/>
                      <a:pt x="3" y="1"/>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5" name="Freeform 1183">
                <a:extLst>
                  <a:ext uri="{FF2B5EF4-FFF2-40B4-BE49-F238E27FC236}">
                    <a16:creationId xmlns:a16="http://schemas.microsoft.com/office/drawing/2014/main" xmlns="" id="{B878CCA2-ADE0-4918-B8EF-2EC29A60B256}"/>
                  </a:ext>
                </a:extLst>
              </p:cNvPr>
              <p:cNvSpPr/>
              <p:nvPr/>
            </p:nvSpPr>
            <p:spPr>
              <a:xfrm>
                <a:off x="4136" y="2844"/>
                <a:ext cx="2" cy="1"/>
              </a:xfrm>
              <a:custGeom>
                <a:avLst/>
                <a:gdLst/>
                <a:ahLst/>
                <a:cxnLst>
                  <a:cxn ang="0">
                    <a:pos x="0" y="0"/>
                  </a:cxn>
                  <a:cxn ang="0">
                    <a:pos x="2" y="1"/>
                  </a:cxn>
                  <a:cxn ang="0">
                    <a:pos x="0" y="0"/>
                  </a:cxn>
                </a:cxnLst>
                <a:rect l="0" t="0" r="0" b="0"/>
                <a:pathLst>
                  <a:path w="3" h="1">
                    <a:moveTo>
                      <a:pt x="0" y="0"/>
                    </a:moveTo>
                    <a:cubicBezTo>
                      <a:pt x="3" y="1"/>
                      <a:pt x="3" y="1"/>
                      <a:pt x="3" y="1"/>
                    </a:cubicBezTo>
                    <a:cubicBezTo>
                      <a:pt x="3" y="0"/>
                      <a:pt x="2"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6" name="Freeform 1184">
                <a:extLst>
                  <a:ext uri="{FF2B5EF4-FFF2-40B4-BE49-F238E27FC236}">
                    <a16:creationId xmlns:a16="http://schemas.microsoft.com/office/drawing/2014/main" xmlns="" id="{6D774AD1-EF2E-4ADE-9AC6-DFE4836D7E27}"/>
                  </a:ext>
                </a:extLst>
              </p:cNvPr>
              <p:cNvSpPr/>
              <p:nvPr/>
            </p:nvSpPr>
            <p:spPr>
              <a:xfrm>
                <a:off x="4137" y="2820"/>
                <a:ext cx="2" cy="2"/>
              </a:xfrm>
              <a:custGeom>
                <a:avLst/>
                <a:gdLst/>
                <a:ahLst/>
                <a:cxnLst>
                  <a:cxn ang="0">
                    <a:pos x="2" y="2"/>
                  </a:cxn>
                  <a:cxn ang="0">
                    <a:pos x="1" y="1"/>
                  </a:cxn>
                  <a:cxn ang="0">
                    <a:pos x="0" y="0"/>
                  </a:cxn>
                  <a:cxn ang="0">
                    <a:pos x="2" y="2"/>
                  </a:cxn>
                </a:cxnLst>
                <a:rect l="0" t="0" r="0" b="0"/>
                <a:pathLst>
                  <a:path w="2" h="2">
                    <a:moveTo>
                      <a:pt x="2" y="2"/>
                    </a:moveTo>
                    <a:lnTo>
                      <a:pt x="1" y="1"/>
                    </a:lnTo>
                    <a:lnTo>
                      <a:pt x="0" y="0"/>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7" name="Freeform 1185">
                <a:extLst>
                  <a:ext uri="{FF2B5EF4-FFF2-40B4-BE49-F238E27FC236}">
                    <a16:creationId xmlns:a16="http://schemas.microsoft.com/office/drawing/2014/main" xmlns="" id="{33352F46-9C4C-4B93-9178-DD391C2080AC}"/>
                  </a:ext>
                </a:extLst>
              </p:cNvPr>
              <p:cNvSpPr/>
              <p:nvPr/>
            </p:nvSpPr>
            <p:spPr>
              <a:xfrm>
                <a:off x="4118" y="2790"/>
                <a:ext cx="21" cy="27"/>
              </a:xfrm>
              <a:custGeom>
                <a:avLst/>
                <a:gdLst/>
                <a:ahLst/>
                <a:cxnLst>
                  <a:cxn ang="0">
                    <a:pos x="4" y="1"/>
                  </a:cxn>
                  <a:cxn ang="0">
                    <a:pos x="1" y="6"/>
                  </a:cxn>
                  <a:cxn ang="0">
                    <a:pos x="10" y="10"/>
                  </a:cxn>
                  <a:cxn ang="0">
                    <a:pos x="2" y="9"/>
                  </a:cxn>
                  <a:cxn ang="0">
                    <a:pos x="8" y="18"/>
                  </a:cxn>
                  <a:cxn ang="0">
                    <a:pos x="5" y="18"/>
                  </a:cxn>
                  <a:cxn ang="0">
                    <a:pos x="13" y="21"/>
                  </a:cxn>
                  <a:cxn ang="0">
                    <a:pos x="4" y="21"/>
                  </a:cxn>
                  <a:cxn ang="0">
                    <a:pos x="4" y="21"/>
                  </a:cxn>
                  <a:cxn ang="0">
                    <a:pos x="6" y="27"/>
                  </a:cxn>
                  <a:cxn ang="0">
                    <a:pos x="11" y="27"/>
                  </a:cxn>
                  <a:cxn ang="0">
                    <a:pos x="16" y="27"/>
                  </a:cxn>
                  <a:cxn ang="0">
                    <a:pos x="13" y="23"/>
                  </a:cxn>
                  <a:cxn ang="0">
                    <a:pos x="16" y="23"/>
                  </a:cxn>
                  <a:cxn ang="0">
                    <a:pos x="14" y="21"/>
                  </a:cxn>
                  <a:cxn ang="0">
                    <a:pos x="17" y="21"/>
                  </a:cxn>
                  <a:cxn ang="0">
                    <a:pos x="14" y="19"/>
                  </a:cxn>
                  <a:cxn ang="0">
                    <a:pos x="15" y="19"/>
                  </a:cxn>
                  <a:cxn ang="0">
                    <a:pos x="10" y="18"/>
                  </a:cxn>
                  <a:cxn ang="0">
                    <a:pos x="15" y="16"/>
                  </a:cxn>
                  <a:cxn ang="0">
                    <a:pos x="12" y="17"/>
                  </a:cxn>
                  <a:cxn ang="0">
                    <a:pos x="16" y="11"/>
                  </a:cxn>
                  <a:cxn ang="0">
                    <a:pos x="14" y="10"/>
                  </a:cxn>
                  <a:cxn ang="0">
                    <a:pos x="16" y="13"/>
                  </a:cxn>
                  <a:cxn ang="0">
                    <a:pos x="8" y="13"/>
                  </a:cxn>
                  <a:cxn ang="0">
                    <a:pos x="15" y="10"/>
                  </a:cxn>
                  <a:cxn ang="0">
                    <a:pos x="14" y="5"/>
                  </a:cxn>
                  <a:cxn ang="0">
                    <a:pos x="15" y="5"/>
                  </a:cxn>
                  <a:cxn ang="0">
                    <a:pos x="12" y="2"/>
                  </a:cxn>
                  <a:cxn ang="0">
                    <a:pos x="10" y="4"/>
                  </a:cxn>
                  <a:cxn ang="0">
                    <a:pos x="8" y="2"/>
                  </a:cxn>
                  <a:cxn ang="0">
                    <a:pos x="10" y="2"/>
                  </a:cxn>
                  <a:cxn ang="0">
                    <a:pos x="5" y="0"/>
                  </a:cxn>
                  <a:cxn ang="0">
                    <a:pos x="8" y="3"/>
                  </a:cxn>
                  <a:cxn ang="0">
                    <a:pos x="4" y="1"/>
                  </a:cxn>
                </a:cxnLst>
                <a:rect l="0" t="0" r="0" b="0"/>
                <a:pathLst>
                  <a:path w="25" h="32">
                    <a:moveTo>
                      <a:pt x="5" y="2"/>
                    </a:moveTo>
                    <a:cubicBezTo>
                      <a:pt x="0" y="4"/>
                      <a:pt x="3" y="6"/>
                      <a:pt x="2" y="8"/>
                    </a:cubicBezTo>
                    <a:cubicBezTo>
                      <a:pt x="5" y="11"/>
                      <a:pt x="12" y="8"/>
                      <a:pt x="13" y="12"/>
                    </a:cubicBezTo>
                    <a:cubicBezTo>
                      <a:pt x="3" y="11"/>
                      <a:pt x="3" y="11"/>
                      <a:pt x="3" y="11"/>
                    </a:cubicBezTo>
                    <a:cubicBezTo>
                      <a:pt x="4" y="15"/>
                      <a:pt x="2" y="19"/>
                      <a:pt x="10" y="22"/>
                    </a:cubicBezTo>
                    <a:cubicBezTo>
                      <a:pt x="9" y="22"/>
                      <a:pt x="8" y="23"/>
                      <a:pt x="6" y="22"/>
                    </a:cubicBezTo>
                    <a:cubicBezTo>
                      <a:pt x="7" y="24"/>
                      <a:pt x="19" y="23"/>
                      <a:pt x="16" y="26"/>
                    </a:cubicBezTo>
                    <a:cubicBezTo>
                      <a:pt x="11" y="23"/>
                      <a:pt x="11" y="27"/>
                      <a:pt x="5" y="26"/>
                    </a:cubicBezTo>
                    <a:cubicBezTo>
                      <a:pt x="5" y="26"/>
                      <a:pt x="5" y="26"/>
                      <a:pt x="5" y="26"/>
                    </a:cubicBezTo>
                    <a:cubicBezTo>
                      <a:pt x="5" y="28"/>
                      <a:pt x="8" y="30"/>
                      <a:pt x="8" y="32"/>
                    </a:cubicBezTo>
                    <a:cubicBezTo>
                      <a:pt x="10" y="32"/>
                      <a:pt x="14" y="30"/>
                      <a:pt x="14" y="32"/>
                    </a:cubicBezTo>
                    <a:cubicBezTo>
                      <a:pt x="15" y="31"/>
                      <a:pt x="17" y="32"/>
                      <a:pt x="20" y="32"/>
                    </a:cubicBezTo>
                    <a:cubicBezTo>
                      <a:pt x="17" y="30"/>
                      <a:pt x="19" y="29"/>
                      <a:pt x="16" y="28"/>
                    </a:cubicBezTo>
                    <a:cubicBezTo>
                      <a:pt x="19" y="27"/>
                      <a:pt x="17" y="29"/>
                      <a:pt x="20" y="28"/>
                    </a:cubicBezTo>
                    <a:cubicBezTo>
                      <a:pt x="17" y="26"/>
                      <a:pt x="17" y="26"/>
                      <a:pt x="17" y="26"/>
                    </a:cubicBezTo>
                    <a:cubicBezTo>
                      <a:pt x="17" y="25"/>
                      <a:pt x="20" y="27"/>
                      <a:pt x="21" y="26"/>
                    </a:cubicBezTo>
                    <a:cubicBezTo>
                      <a:pt x="19" y="26"/>
                      <a:pt x="17" y="24"/>
                      <a:pt x="17" y="23"/>
                    </a:cubicBezTo>
                    <a:cubicBezTo>
                      <a:pt x="18" y="23"/>
                      <a:pt x="18" y="23"/>
                      <a:pt x="18" y="23"/>
                    </a:cubicBezTo>
                    <a:cubicBezTo>
                      <a:pt x="17" y="23"/>
                      <a:pt x="19" y="21"/>
                      <a:pt x="13" y="22"/>
                    </a:cubicBezTo>
                    <a:cubicBezTo>
                      <a:pt x="18" y="20"/>
                      <a:pt x="18" y="20"/>
                      <a:pt x="18" y="20"/>
                    </a:cubicBezTo>
                    <a:cubicBezTo>
                      <a:pt x="15" y="21"/>
                      <a:pt x="15" y="21"/>
                      <a:pt x="15" y="21"/>
                    </a:cubicBezTo>
                    <a:cubicBezTo>
                      <a:pt x="16" y="18"/>
                      <a:pt x="25" y="17"/>
                      <a:pt x="20" y="14"/>
                    </a:cubicBezTo>
                    <a:cubicBezTo>
                      <a:pt x="19" y="15"/>
                      <a:pt x="17" y="14"/>
                      <a:pt x="17" y="13"/>
                    </a:cubicBezTo>
                    <a:cubicBezTo>
                      <a:pt x="14" y="15"/>
                      <a:pt x="19" y="15"/>
                      <a:pt x="20" y="16"/>
                    </a:cubicBezTo>
                    <a:cubicBezTo>
                      <a:pt x="16" y="17"/>
                      <a:pt x="12" y="14"/>
                      <a:pt x="10" y="16"/>
                    </a:cubicBezTo>
                    <a:cubicBezTo>
                      <a:pt x="14" y="14"/>
                      <a:pt x="10" y="13"/>
                      <a:pt x="18" y="12"/>
                    </a:cubicBezTo>
                    <a:cubicBezTo>
                      <a:pt x="19" y="10"/>
                      <a:pt x="15" y="9"/>
                      <a:pt x="17" y="7"/>
                    </a:cubicBezTo>
                    <a:cubicBezTo>
                      <a:pt x="18" y="7"/>
                      <a:pt x="18" y="7"/>
                      <a:pt x="18" y="7"/>
                    </a:cubicBezTo>
                    <a:cubicBezTo>
                      <a:pt x="12" y="6"/>
                      <a:pt x="20" y="5"/>
                      <a:pt x="15" y="3"/>
                    </a:cubicBezTo>
                    <a:cubicBezTo>
                      <a:pt x="13" y="5"/>
                      <a:pt x="13" y="5"/>
                      <a:pt x="13" y="5"/>
                    </a:cubicBezTo>
                    <a:cubicBezTo>
                      <a:pt x="11" y="5"/>
                      <a:pt x="11" y="4"/>
                      <a:pt x="10" y="3"/>
                    </a:cubicBezTo>
                    <a:cubicBezTo>
                      <a:pt x="11" y="3"/>
                      <a:pt x="11" y="3"/>
                      <a:pt x="12" y="3"/>
                    </a:cubicBezTo>
                    <a:cubicBezTo>
                      <a:pt x="8" y="3"/>
                      <a:pt x="8" y="0"/>
                      <a:pt x="6" y="0"/>
                    </a:cubicBezTo>
                    <a:cubicBezTo>
                      <a:pt x="6" y="1"/>
                      <a:pt x="9" y="2"/>
                      <a:pt x="10" y="4"/>
                    </a:cubicBezTo>
                    <a:cubicBezTo>
                      <a:pt x="8" y="3"/>
                      <a:pt x="4" y="3"/>
                      <a:pt x="5"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8" name="Freeform 1186">
                <a:extLst>
                  <a:ext uri="{FF2B5EF4-FFF2-40B4-BE49-F238E27FC236}">
                    <a16:creationId xmlns:a16="http://schemas.microsoft.com/office/drawing/2014/main" xmlns="" id="{64519C3F-6207-4C75-A034-D609CD20797A}"/>
                  </a:ext>
                </a:extLst>
              </p:cNvPr>
              <p:cNvSpPr/>
              <p:nvPr/>
            </p:nvSpPr>
            <p:spPr>
              <a:xfrm>
                <a:off x="4133" y="2809"/>
                <a:ext cx="2" cy="1"/>
              </a:xfrm>
              <a:custGeom>
                <a:avLst/>
                <a:gdLst/>
                <a:ahLst/>
                <a:cxnLst>
                  <a:cxn ang="0">
                    <a:pos x="2" y="1"/>
                  </a:cxn>
                  <a:cxn ang="0">
                    <a:pos x="0" y="0"/>
                  </a:cxn>
                  <a:cxn ang="0">
                    <a:pos x="2" y="1"/>
                  </a:cxn>
                </a:cxnLst>
                <a:rect l="0" t="0" r="0" b="0"/>
                <a:pathLst>
                  <a:path w="2" h="1">
                    <a:moveTo>
                      <a:pt x="2" y="1"/>
                    </a:moveTo>
                    <a:cubicBezTo>
                      <a:pt x="0" y="0"/>
                      <a:pt x="0" y="0"/>
                      <a:pt x="0" y="0"/>
                    </a:cubicBezTo>
                    <a:cubicBezTo>
                      <a:pt x="1" y="1"/>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09" name="Freeform 1187">
                <a:extLst>
                  <a:ext uri="{FF2B5EF4-FFF2-40B4-BE49-F238E27FC236}">
                    <a16:creationId xmlns:a16="http://schemas.microsoft.com/office/drawing/2014/main" xmlns="" id="{4CC3E95D-3FDD-4D7C-A38A-9BDC86D60D02}"/>
                  </a:ext>
                </a:extLst>
              </p:cNvPr>
              <p:cNvSpPr/>
              <p:nvPr/>
            </p:nvSpPr>
            <p:spPr>
              <a:xfrm>
                <a:off x="4116" y="2767"/>
                <a:ext cx="24" cy="22"/>
              </a:xfrm>
              <a:custGeom>
                <a:avLst/>
                <a:gdLst/>
                <a:ahLst/>
                <a:cxnLst>
                  <a:cxn ang="0">
                    <a:pos x="12" y="15"/>
                  </a:cxn>
                  <a:cxn ang="0">
                    <a:pos x="17" y="15"/>
                  </a:cxn>
                  <a:cxn ang="0">
                    <a:pos x="7" y="15"/>
                  </a:cxn>
                  <a:cxn ang="0">
                    <a:pos x="6" y="13"/>
                  </a:cxn>
                  <a:cxn ang="0">
                    <a:pos x="14" y="13"/>
                  </a:cxn>
                  <a:cxn ang="0">
                    <a:pos x="15" y="10"/>
                  </a:cxn>
                  <a:cxn ang="0">
                    <a:pos x="10" y="11"/>
                  </a:cxn>
                  <a:cxn ang="0">
                    <a:pos x="7" y="8"/>
                  </a:cxn>
                  <a:cxn ang="0">
                    <a:pos x="9" y="9"/>
                  </a:cxn>
                  <a:cxn ang="0">
                    <a:pos x="14" y="7"/>
                  </a:cxn>
                  <a:cxn ang="0">
                    <a:pos x="1" y="1"/>
                  </a:cxn>
                  <a:cxn ang="0">
                    <a:pos x="1" y="3"/>
                  </a:cxn>
                  <a:cxn ang="0">
                    <a:pos x="8" y="3"/>
                  </a:cxn>
                  <a:cxn ang="0">
                    <a:pos x="6" y="6"/>
                  </a:cxn>
                  <a:cxn ang="0">
                    <a:pos x="3" y="4"/>
                  </a:cxn>
                  <a:cxn ang="0">
                    <a:pos x="3" y="19"/>
                  </a:cxn>
                  <a:cxn ang="0">
                    <a:pos x="3" y="17"/>
                  </a:cxn>
                  <a:cxn ang="0">
                    <a:pos x="7" y="19"/>
                  </a:cxn>
                  <a:cxn ang="0">
                    <a:pos x="12" y="18"/>
                  </a:cxn>
                  <a:cxn ang="0">
                    <a:pos x="11" y="19"/>
                  </a:cxn>
                  <a:cxn ang="0">
                    <a:pos x="17" y="19"/>
                  </a:cxn>
                  <a:cxn ang="0">
                    <a:pos x="19" y="22"/>
                  </a:cxn>
                  <a:cxn ang="0">
                    <a:pos x="19" y="16"/>
                  </a:cxn>
                  <a:cxn ang="0">
                    <a:pos x="12" y="15"/>
                  </a:cxn>
                </a:cxnLst>
                <a:rect l="0" t="0" r="0" b="0"/>
                <a:pathLst>
                  <a:path w="28" h="25">
                    <a:moveTo>
                      <a:pt x="14" y="18"/>
                    </a:moveTo>
                    <a:cubicBezTo>
                      <a:pt x="15" y="17"/>
                      <a:pt x="18" y="19"/>
                      <a:pt x="20" y="18"/>
                    </a:cubicBezTo>
                    <a:cubicBezTo>
                      <a:pt x="17" y="16"/>
                      <a:pt x="14" y="19"/>
                      <a:pt x="9" y="18"/>
                    </a:cubicBezTo>
                    <a:cubicBezTo>
                      <a:pt x="12" y="17"/>
                      <a:pt x="7" y="16"/>
                      <a:pt x="7" y="15"/>
                    </a:cubicBezTo>
                    <a:cubicBezTo>
                      <a:pt x="10" y="16"/>
                      <a:pt x="15" y="15"/>
                      <a:pt x="17" y="15"/>
                    </a:cubicBezTo>
                    <a:cubicBezTo>
                      <a:pt x="15" y="15"/>
                      <a:pt x="18" y="13"/>
                      <a:pt x="18" y="12"/>
                    </a:cubicBezTo>
                    <a:cubicBezTo>
                      <a:pt x="14" y="15"/>
                      <a:pt x="16" y="11"/>
                      <a:pt x="12" y="13"/>
                    </a:cubicBezTo>
                    <a:cubicBezTo>
                      <a:pt x="9" y="12"/>
                      <a:pt x="6" y="10"/>
                      <a:pt x="9" y="10"/>
                    </a:cubicBezTo>
                    <a:cubicBezTo>
                      <a:pt x="11" y="10"/>
                      <a:pt x="11" y="10"/>
                      <a:pt x="11" y="11"/>
                    </a:cubicBezTo>
                    <a:cubicBezTo>
                      <a:pt x="15" y="11"/>
                      <a:pt x="13" y="9"/>
                      <a:pt x="17" y="9"/>
                    </a:cubicBezTo>
                    <a:cubicBezTo>
                      <a:pt x="11" y="7"/>
                      <a:pt x="11" y="0"/>
                      <a:pt x="2" y="2"/>
                    </a:cubicBezTo>
                    <a:cubicBezTo>
                      <a:pt x="0" y="3"/>
                      <a:pt x="2" y="4"/>
                      <a:pt x="2" y="4"/>
                    </a:cubicBezTo>
                    <a:cubicBezTo>
                      <a:pt x="4" y="2"/>
                      <a:pt x="8" y="4"/>
                      <a:pt x="10" y="4"/>
                    </a:cubicBezTo>
                    <a:cubicBezTo>
                      <a:pt x="8" y="5"/>
                      <a:pt x="11" y="7"/>
                      <a:pt x="8" y="7"/>
                    </a:cubicBezTo>
                    <a:cubicBezTo>
                      <a:pt x="4" y="5"/>
                      <a:pt x="4" y="5"/>
                      <a:pt x="4" y="5"/>
                    </a:cubicBezTo>
                    <a:cubicBezTo>
                      <a:pt x="2" y="10"/>
                      <a:pt x="3" y="16"/>
                      <a:pt x="4" y="22"/>
                    </a:cubicBezTo>
                    <a:cubicBezTo>
                      <a:pt x="4" y="20"/>
                      <a:pt x="4" y="20"/>
                      <a:pt x="4" y="20"/>
                    </a:cubicBezTo>
                    <a:cubicBezTo>
                      <a:pt x="7" y="20"/>
                      <a:pt x="7" y="21"/>
                      <a:pt x="9" y="22"/>
                    </a:cubicBezTo>
                    <a:cubicBezTo>
                      <a:pt x="15" y="21"/>
                      <a:pt x="15" y="21"/>
                      <a:pt x="15" y="21"/>
                    </a:cubicBezTo>
                    <a:cubicBezTo>
                      <a:pt x="15" y="21"/>
                      <a:pt x="16" y="22"/>
                      <a:pt x="13" y="22"/>
                    </a:cubicBezTo>
                    <a:cubicBezTo>
                      <a:pt x="16" y="23"/>
                      <a:pt x="18" y="22"/>
                      <a:pt x="20" y="22"/>
                    </a:cubicBezTo>
                    <a:cubicBezTo>
                      <a:pt x="21" y="24"/>
                      <a:pt x="19" y="24"/>
                      <a:pt x="23" y="25"/>
                    </a:cubicBezTo>
                    <a:cubicBezTo>
                      <a:pt x="28" y="22"/>
                      <a:pt x="18" y="23"/>
                      <a:pt x="23" y="19"/>
                    </a:cubicBezTo>
                    <a:lnTo>
                      <a:pt x="14" y="18"/>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0" name="Freeform 1188">
                <a:extLst>
                  <a:ext uri="{FF2B5EF4-FFF2-40B4-BE49-F238E27FC236}">
                    <a16:creationId xmlns:a16="http://schemas.microsoft.com/office/drawing/2014/main" xmlns="" id="{4E93A99F-CB8A-41D7-AC76-D939BDE4781B}"/>
                  </a:ext>
                </a:extLst>
              </p:cNvPr>
              <p:cNvSpPr/>
              <p:nvPr/>
            </p:nvSpPr>
            <p:spPr>
              <a:xfrm>
                <a:off x="4128" y="2788"/>
                <a:ext cx="4" cy="1"/>
              </a:xfrm>
              <a:custGeom>
                <a:avLst/>
                <a:gdLst/>
                <a:ahLst/>
                <a:cxnLst>
                  <a:cxn ang="0">
                    <a:pos x="4" y="1"/>
                  </a:cxn>
                  <a:cxn ang="0">
                    <a:pos x="0" y="0"/>
                  </a:cxn>
                  <a:cxn ang="0">
                    <a:pos x="2" y="1"/>
                  </a:cxn>
                  <a:cxn ang="0">
                    <a:pos x="4" y="1"/>
                  </a:cxn>
                </a:cxnLst>
                <a:rect l="0" t="0" r="0" b="0"/>
                <a:pathLst>
                  <a:path w="4" h="1">
                    <a:moveTo>
                      <a:pt x="4" y="1"/>
                    </a:moveTo>
                    <a:lnTo>
                      <a:pt x="0" y="0"/>
                    </a:lnTo>
                    <a:lnTo>
                      <a:pt x="2" y="1"/>
                    </a:lnTo>
                    <a:lnTo>
                      <a:pt x="4"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1" name="Freeform 1189">
                <a:extLst>
                  <a:ext uri="{FF2B5EF4-FFF2-40B4-BE49-F238E27FC236}">
                    <a16:creationId xmlns:a16="http://schemas.microsoft.com/office/drawing/2014/main" xmlns="" id="{7BD42D47-3147-4095-8D67-A707F6892512}"/>
                  </a:ext>
                </a:extLst>
              </p:cNvPr>
              <p:cNvSpPr/>
              <p:nvPr/>
            </p:nvSpPr>
            <p:spPr>
              <a:xfrm>
                <a:off x="4119" y="2787"/>
                <a:ext cx="4" cy="1"/>
              </a:xfrm>
              <a:custGeom>
                <a:avLst/>
                <a:gdLst/>
                <a:ahLst/>
                <a:cxnLst>
                  <a:cxn ang="0">
                    <a:pos x="0" y="1"/>
                  </a:cxn>
                  <a:cxn ang="0">
                    <a:pos x="3" y="1"/>
                  </a:cxn>
                  <a:cxn ang="0">
                    <a:pos x="0" y="1"/>
                  </a:cxn>
                </a:cxnLst>
                <a:rect l="0" t="0" r="0" b="0"/>
                <a:pathLst>
                  <a:path w="5" h="1">
                    <a:moveTo>
                      <a:pt x="0" y="1"/>
                    </a:moveTo>
                    <a:cubicBezTo>
                      <a:pt x="4" y="1"/>
                      <a:pt x="4" y="1"/>
                      <a:pt x="4" y="1"/>
                    </a:cubicBezTo>
                    <a:cubicBezTo>
                      <a:pt x="5" y="0"/>
                      <a:pt x="3"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2" name="Freeform 1190">
                <a:extLst>
                  <a:ext uri="{FF2B5EF4-FFF2-40B4-BE49-F238E27FC236}">
                    <a16:creationId xmlns:a16="http://schemas.microsoft.com/office/drawing/2014/main" xmlns="" id="{1F03F60D-31E7-405C-B4FA-BD43F6987FD5}"/>
                  </a:ext>
                </a:extLst>
              </p:cNvPr>
              <p:cNvSpPr/>
              <p:nvPr/>
            </p:nvSpPr>
            <p:spPr>
              <a:xfrm>
                <a:off x="4129" y="2772"/>
                <a:ext cx="3" cy="1"/>
              </a:xfrm>
              <a:custGeom>
                <a:avLst/>
                <a:gdLst/>
                <a:ahLst/>
                <a:cxnLst>
                  <a:cxn ang="0">
                    <a:pos x="3" y="1"/>
                  </a:cxn>
                  <a:cxn ang="0">
                    <a:pos x="1" y="0"/>
                  </a:cxn>
                  <a:cxn ang="0">
                    <a:pos x="0" y="1"/>
                  </a:cxn>
                  <a:cxn ang="0">
                    <a:pos x="3" y="1"/>
                  </a:cxn>
                </a:cxnLst>
                <a:rect l="0" t="0" r="0" b="0"/>
                <a:pathLst>
                  <a:path w="3" h="1">
                    <a:moveTo>
                      <a:pt x="3" y="1"/>
                    </a:moveTo>
                    <a:cubicBezTo>
                      <a:pt x="1" y="0"/>
                      <a:pt x="1" y="0"/>
                      <a:pt x="1" y="0"/>
                    </a:cubicBezTo>
                    <a:cubicBezTo>
                      <a:pt x="0" y="1"/>
                      <a:pt x="0" y="1"/>
                      <a:pt x="0" y="1"/>
                    </a:cubicBezTo>
                    <a:cubicBezTo>
                      <a:pt x="2" y="1"/>
                      <a:pt x="2" y="1"/>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3" name="Freeform 1191">
                <a:extLst>
                  <a:ext uri="{FF2B5EF4-FFF2-40B4-BE49-F238E27FC236}">
                    <a16:creationId xmlns:a16="http://schemas.microsoft.com/office/drawing/2014/main" xmlns="" id="{DC50C2EE-399E-4B23-9A31-24CCEAFC256D}"/>
                  </a:ext>
                </a:extLst>
              </p:cNvPr>
              <p:cNvSpPr/>
              <p:nvPr/>
            </p:nvSpPr>
            <p:spPr>
              <a:xfrm>
                <a:off x="4116" y="2763"/>
                <a:ext cx="12" cy="7"/>
              </a:xfrm>
              <a:custGeom>
                <a:avLst/>
                <a:gdLst/>
                <a:ahLst/>
                <a:cxnLst>
                  <a:cxn ang="0">
                    <a:pos x="0" y="0"/>
                  </a:cxn>
                  <a:cxn ang="0">
                    <a:pos x="0" y="5"/>
                  </a:cxn>
                  <a:cxn ang="0">
                    <a:pos x="11" y="5"/>
                  </a:cxn>
                  <a:cxn ang="0">
                    <a:pos x="4" y="3"/>
                  </a:cxn>
                  <a:cxn ang="0">
                    <a:pos x="4" y="0"/>
                  </a:cxn>
                  <a:cxn ang="0">
                    <a:pos x="0" y="0"/>
                  </a:cxn>
                </a:cxnLst>
                <a:rect l="0" t="0" r="0" b="0"/>
                <a:pathLst>
                  <a:path w="14" h="8">
                    <a:moveTo>
                      <a:pt x="0" y="0"/>
                    </a:moveTo>
                    <a:cubicBezTo>
                      <a:pt x="1" y="2"/>
                      <a:pt x="4" y="4"/>
                      <a:pt x="1" y="6"/>
                    </a:cubicBezTo>
                    <a:cubicBezTo>
                      <a:pt x="5" y="8"/>
                      <a:pt x="9" y="6"/>
                      <a:pt x="13" y="6"/>
                    </a:cubicBezTo>
                    <a:cubicBezTo>
                      <a:pt x="14" y="5"/>
                      <a:pt x="6" y="5"/>
                      <a:pt x="5" y="4"/>
                    </a:cubicBezTo>
                    <a:cubicBezTo>
                      <a:pt x="9" y="3"/>
                      <a:pt x="4" y="1"/>
                      <a:pt x="5"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4" name="Freeform 1192">
                <a:extLst>
                  <a:ext uri="{FF2B5EF4-FFF2-40B4-BE49-F238E27FC236}">
                    <a16:creationId xmlns:a16="http://schemas.microsoft.com/office/drawing/2014/main" xmlns="" id="{9091B8CA-C935-4194-936C-DA99FDEE0224}"/>
                  </a:ext>
                </a:extLst>
              </p:cNvPr>
              <p:cNvSpPr/>
              <p:nvPr/>
            </p:nvSpPr>
            <p:spPr>
              <a:xfrm>
                <a:off x="4118" y="2712"/>
                <a:ext cx="19" cy="54"/>
              </a:xfrm>
              <a:custGeom>
                <a:avLst/>
                <a:gdLst/>
                <a:ahLst/>
                <a:cxnLst>
                  <a:cxn ang="0">
                    <a:pos x="11" y="44"/>
                  </a:cxn>
                  <a:cxn ang="0">
                    <a:pos x="9" y="40"/>
                  </a:cxn>
                  <a:cxn ang="0">
                    <a:pos x="12" y="42"/>
                  </a:cxn>
                  <a:cxn ang="0">
                    <a:pos x="14" y="40"/>
                  </a:cxn>
                  <a:cxn ang="0">
                    <a:pos x="12" y="40"/>
                  </a:cxn>
                  <a:cxn ang="0">
                    <a:pos x="11" y="35"/>
                  </a:cxn>
                  <a:cxn ang="0">
                    <a:pos x="6" y="34"/>
                  </a:cxn>
                  <a:cxn ang="0">
                    <a:pos x="13" y="31"/>
                  </a:cxn>
                  <a:cxn ang="0">
                    <a:pos x="4" y="32"/>
                  </a:cxn>
                  <a:cxn ang="0">
                    <a:pos x="7" y="27"/>
                  </a:cxn>
                  <a:cxn ang="0">
                    <a:pos x="7" y="27"/>
                  </a:cxn>
                  <a:cxn ang="0">
                    <a:pos x="8" y="25"/>
                  </a:cxn>
                  <a:cxn ang="0">
                    <a:pos x="12" y="25"/>
                  </a:cxn>
                  <a:cxn ang="0">
                    <a:pos x="12" y="20"/>
                  </a:cxn>
                  <a:cxn ang="0">
                    <a:pos x="14" y="20"/>
                  </a:cxn>
                  <a:cxn ang="0">
                    <a:pos x="11" y="13"/>
                  </a:cxn>
                  <a:cxn ang="0">
                    <a:pos x="13" y="11"/>
                  </a:cxn>
                  <a:cxn ang="0">
                    <a:pos x="5" y="12"/>
                  </a:cxn>
                  <a:cxn ang="0">
                    <a:pos x="6" y="8"/>
                  </a:cxn>
                  <a:cxn ang="0">
                    <a:pos x="11" y="9"/>
                  </a:cxn>
                  <a:cxn ang="0">
                    <a:pos x="9" y="7"/>
                  </a:cxn>
                  <a:cxn ang="0">
                    <a:pos x="13" y="6"/>
                  </a:cxn>
                  <a:cxn ang="0">
                    <a:pos x="6" y="3"/>
                  </a:cxn>
                  <a:cxn ang="0">
                    <a:pos x="7" y="0"/>
                  </a:cxn>
                  <a:cxn ang="0">
                    <a:pos x="0" y="2"/>
                  </a:cxn>
                  <a:cxn ang="0">
                    <a:pos x="1" y="13"/>
                  </a:cxn>
                  <a:cxn ang="0">
                    <a:pos x="6" y="17"/>
                  </a:cxn>
                  <a:cxn ang="0">
                    <a:pos x="0" y="18"/>
                  </a:cxn>
                  <a:cxn ang="0">
                    <a:pos x="6" y="18"/>
                  </a:cxn>
                  <a:cxn ang="0">
                    <a:pos x="0" y="20"/>
                  </a:cxn>
                  <a:cxn ang="0">
                    <a:pos x="6" y="20"/>
                  </a:cxn>
                  <a:cxn ang="0">
                    <a:pos x="0" y="21"/>
                  </a:cxn>
                  <a:cxn ang="0">
                    <a:pos x="2" y="40"/>
                  </a:cxn>
                  <a:cxn ang="0">
                    <a:pos x="6" y="40"/>
                  </a:cxn>
                  <a:cxn ang="0">
                    <a:pos x="6" y="47"/>
                  </a:cxn>
                  <a:cxn ang="0">
                    <a:pos x="9" y="48"/>
                  </a:cxn>
                  <a:cxn ang="0">
                    <a:pos x="1" y="47"/>
                  </a:cxn>
                  <a:cxn ang="0">
                    <a:pos x="2" y="50"/>
                  </a:cxn>
                  <a:cxn ang="0">
                    <a:pos x="4" y="48"/>
                  </a:cxn>
                  <a:cxn ang="0">
                    <a:pos x="2" y="51"/>
                  </a:cxn>
                  <a:cxn ang="0">
                    <a:pos x="12" y="49"/>
                  </a:cxn>
                  <a:cxn ang="0">
                    <a:pos x="16" y="43"/>
                  </a:cxn>
                  <a:cxn ang="0">
                    <a:pos x="11" y="44"/>
                  </a:cxn>
                </a:cxnLst>
                <a:rect l="0" t="0" r="0" b="0"/>
                <a:pathLst>
                  <a:path w="22" h="62">
                    <a:moveTo>
                      <a:pt x="13" y="51"/>
                    </a:moveTo>
                    <a:cubicBezTo>
                      <a:pt x="13" y="49"/>
                      <a:pt x="10" y="48"/>
                      <a:pt x="11" y="47"/>
                    </a:cubicBezTo>
                    <a:cubicBezTo>
                      <a:pt x="14" y="48"/>
                      <a:pt x="15" y="48"/>
                      <a:pt x="14" y="49"/>
                    </a:cubicBezTo>
                    <a:cubicBezTo>
                      <a:pt x="19" y="48"/>
                      <a:pt x="13" y="48"/>
                      <a:pt x="17" y="46"/>
                    </a:cubicBezTo>
                    <a:cubicBezTo>
                      <a:pt x="16" y="47"/>
                      <a:pt x="15" y="47"/>
                      <a:pt x="14" y="47"/>
                    </a:cubicBezTo>
                    <a:cubicBezTo>
                      <a:pt x="15" y="44"/>
                      <a:pt x="10" y="45"/>
                      <a:pt x="13" y="41"/>
                    </a:cubicBezTo>
                    <a:cubicBezTo>
                      <a:pt x="11" y="40"/>
                      <a:pt x="11" y="40"/>
                      <a:pt x="8" y="40"/>
                    </a:cubicBezTo>
                    <a:cubicBezTo>
                      <a:pt x="12" y="38"/>
                      <a:pt x="12" y="39"/>
                      <a:pt x="16" y="36"/>
                    </a:cubicBezTo>
                    <a:cubicBezTo>
                      <a:pt x="14" y="36"/>
                      <a:pt x="9" y="37"/>
                      <a:pt x="5" y="37"/>
                    </a:cubicBezTo>
                    <a:cubicBezTo>
                      <a:pt x="11" y="33"/>
                      <a:pt x="4" y="33"/>
                      <a:pt x="9" y="31"/>
                    </a:cubicBezTo>
                    <a:cubicBezTo>
                      <a:pt x="9" y="31"/>
                      <a:pt x="10" y="32"/>
                      <a:pt x="9" y="32"/>
                    </a:cubicBezTo>
                    <a:cubicBezTo>
                      <a:pt x="16" y="32"/>
                      <a:pt x="8" y="30"/>
                      <a:pt x="10" y="29"/>
                    </a:cubicBezTo>
                    <a:cubicBezTo>
                      <a:pt x="15" y="29"/>
                      <a:pt x="15" y="29"/>
                      <a:pt x="15" y="29"/>
                    </a:cubicBezTo>
                    <a:cubicBezTo>
                      <a:pt x="14" y="28"/>
                      <a:pt x="10" y="26"/>
                      <a:pt x="14" y="24"/>
                    </a:cubicBezTo>
                    <a:cubicBezTo>
                      <a:pt x="17" y="24"/>
                      <a:pt x="17" y="24"/>
                      <a:pt x="17" y="24"/>
                    </a:cubicBezTo>
                    <a:cubicBezTo>
                      <a:pt x="13" y="21"/>
                      <a:pt x="15" y="18"/>
                      <a:pt x="13" y="15"/>
                    </a:cubicBezTo>
                    <a:cubicBezTo>
                      <a:pt x="16" y="13"/>
                      <a:pt x="16" y="13"/>
                      <a:pt x="16" y="13"/>
                    </a:cubicBezTo>
                    <a:cubicBezTo>
                      <a:pt x="12" y="10"/>
                      <a:pt x="14" y="17"/>
                      <a:pt x="6" y="14"/>
                    </a:cubicBezTo>
                    <a:cubicBezTo>
                      <a:pt x="16" y="14"/>
                      <a:pt x="3" y="13"/>
                      <a:pt x="7" y="10"/>
                    </a:cubicBezTo>
                    <a:cubicBezTo>
                      <a:pt x="11" y="9"/>
                      <a:pt x="9" y="13"/>
                      <a:pt x="13" y="11"/>
                    </a:cubicBezTo>
                    <a:cubicBezTo>
                      <a:pt x="9" y="11"/>
                      <a:pt x="12" y="10"/>
                      <a:pt x="11" y="9"/>
                    </a:cubicBezTo>
                    <a:cubicBezTo>
                      <a:pt x="15" y="9"/>
                      <a:pt x="11" y="7"/>
                      <a:pt x="16" y="8"/>
                    </a:cubicBezTo>
                    <a:cubicBezTo>
                      <a:pt x="8" y="4"/>
                      <a:pt x="8" y="4"/>
                      <a:pt x="8" y="4"/>
                    </a:cubicBezTo>
                    <a:cubicBezTo>
                      <a:pt x="10" y="3"/>
                      <a:pt x="10" y="2"/>
                      <a:pt x="9" y="1"/>
                    </a:cubicBezTo>
                    <a:cubicBezTo>
                      <a:pt x="9" y="3"/>
                      <a:pt x="2" y="0"/>
                      <a:pt x="0" y="3"/>
                    </a:cubicBezTo>
                    <a:cubicBezTo>
                      <a:pt x="2" y="6"/>
                      <a:pt x="4" y="12"/>
                      <a:pt x="2" y="16"/>
                    </a:cubicBezTo>
                    <a:cubicBezTo>
                      <a:pt x="8" y="17"/>
                      <a:pt x="2" y="19"/>
                      <a:pt x="7" y="20"/>
                    </a:cubicBezTo>
                    <a:cubicBezTo>
                      <a:pt x="1" y="21"/>
                      <a:pt x="1" y="21"/>
                      <a:pt x="1" y="21"/>
                    </a:cubicBezTo>
                    <a:cubicBezTo>
                      <a:pt x="2" y="23"/>
                      <a:pt x="4" y="20"/>
                      <a:pt x="7" y="21"/>
                    </a:cubicBezTo>
                    <a:cubicBezTo>
                      <a:pt x="8" y="22"/>
                      <a:pt x="4" y="23"/>
                      <a:pt x="1" y="23"/>
                    </a:cubicBezTo>
                    <a:cubicBezTo>
                      <a:pt x="1" y="25"/>
                      <a:pt x="3" y="23"/>
                      <a:pt x="7" y="24"/>
                    </a:cubicBezTo>
                    <a:cubicBezTo>
                      <a:pt x="0" y="25"/>
                      <a:pt x="0" y="25"/>
                      <a:pt x="0" y="25"/>
                    </a:cubicBezTo>
                    <a:cubicBezTo>
                      <a:pt x="2" y="31"/>
                      <a:pt x="7" y="40"/>
                      <a:pt x="3" y="47"/>
                    </a:cubicBezTo>
                    <a:cubicBezTo>
                      <a:pt x="7" y="46"/>
                      <a:pt x="7" y="46"/>
                      <a:pt x="7" y="46"/>
                    </a:cubicBezTo>
                    <a:cubicBezTo>
                      <a:pt x="5" y="50"/>
                      <a:pt x="17" y="52"/>
                      <a:pt x="7" y="55"/>
                    </a:cubicBezTo>
                    <a:cubicBezTo>
                      <a:pt x="11" y="56"/>
                      <a:pt x="11" y="56"/>
                      <a:pt x="11" y="56"/>
                    </a:cubicBezTo>
                    <a:cubicBezTo>
                      <a:pt x="9" y="55"/>
                      <a:pt x="5" y="56"/>
                      <a:pt x="2" y="55"/>
                    </a:cubicBezTo>
                    <a:cubicBezTo>
                      <a:pt x="3" y="56"/>
                      <a:pt x="1" y="57"/>
                      <a:pt x="3" y="58"/>
                    </a:cubicBezTo>
                    <a:cubicBezTo>
                      <a:pt x="5" y="56"/>
                      <a:pt x="5" y="56"/>
                      <a:pt x="5" y="56"/>
                    </a:cubicBezTo>
                    <a:cubicBezTo>
                      <a:pt x="9" y="57"/>
                      <a:pt x="6" y="59"/>
                      <a:pt x="3" y="59"/>
                    </a:cubicBezTo>
                    <a:cubicBezTo>
                      <a:pt x="8" y="62"/>
                      <a:pt x="11" y="58"/>
                      <a:pt x="14" y="57"/>
                    </a:cubicBezTo>
                    <a:cubicBezTo>
                      <a:pt x="6" y="54"/>
                      <a:pt x="22" y="54"/>
                      <a:pt x="19" y="50"/>
                    </a:cubicBezTo>
                    <a:cubicBezTo>
                      <a:pt x="16" y="48"/>
                      <a:pt x="15" y="51"/>
                      <a:pt x="13" y="5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5" name="Freeform 1193">
                <a:extLst>
                  <a:ext uri="{FF2B5EF4-FFF2-40B4-BE49-F238E27FC236}">
                    <a16:creationId xmlns:a16="http://schemas.microsoft.com/office/drawing/2014/main" xmlns="" id="{B3673F75-D60A-47F9-96FB-3DEA643D9760}"/>
                  </a:ext>
                </a:extLst>
              </p:cNvPr>
              <p:cNvSpPr/>
              <p:nvPr/>
            </p:nvSpPr>
            <p:spPr>
              <a:xfrm>
                <a:off x="4118" y="275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6" name="Freeform 1194">
                <a:extLst>
                  <a:ext uri="{FF2B5EF4-FFF2-40B4-BE49-F238E27FC236}">
                    <a16:creationId xmlns:a16="http://schemas.microsoft.com/office/drawing/2014/main" xmlns="" id="{A9F5A036-7D3C-4D7A-8681-7425059D86B1}"/>
                  </a:ext>
                </a:extLst>
              </p:cNvPr>
              <p:cNvSpPr/>
              <p:nvPr/>
            </p:nvSpPr>
            <p:spPr>
              <a:xfrm>
                <a:off x="4125" y="2712"/>
                <a:ext cx="0" cy="1"/>
              </a:xfrm>
              <a:custGeom>
                <a:avLst/>
                <a:gdLst/>
                <a:ahLst/>
                <a:cxnLst>
                  <a:cxn ang="0">
                    <a:pos x="0" y="1"/>
                  </a:cxn>
                  <a:cxn ang="0">
                    <a:pos x="0" y="0"/>
                  </a:cxn>
                  <a:cxn ang="0">
                    <a:pos x="0" y="1"/>
                  </a:cxn>
                </a:cxnLst>
                <a:rect l="0" t="0" r="0" b="0"/>
                <a:pathLst>
                  <a:path w="1" h="1">
                    <a:moveTo>
                      <a:pt x="1" y="1"/>
                    </a:moveTo>
                    <a:cubicBezTo>
                      <a:pt x="1" y="0"/>
                      <a:pt x="1" y="0"/>
                      <a:pt x="1" y="0"/>
                    </a:cubicBezTo>
                    <a:cubicBezTo>
                      <a:pt x="0" y="0"/>
                      <a:pt x="1" y="0"/>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7" name="Rectangle 1195">
                <a:extLst>
                  <a:ext uri="{FF2B5EF4-FFF2-40B4-BE49-F238E27FC236}">
                    <a16:creationId xmlns:a16="http://schemas.microsoft.com/office/drawing/2014/main" xmlns="" id="{8D8FD7E8-249C-477B-B353-7A063E823C44}"/>
                  </a:ext>
                </a:extLst>
              </p:cNvPr>
              <p:cNvSpPr/>
              <p:nvPr/>
            </p:nvSpPr>
            <p:spPr>
              <a:xfrm>
                <a:off x="4120" y="2763"/>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318" name="Freeform 1196">
                <a:extLst>
                  <a:ext uri="{FF2B5EF4-FFF2-40B4-BE49-F238E27FC236}">
                    <a16:creationId xmlns:a16="http://schemas.microsoft.com/office/drawing/2014/main" xmlns="" id="{D1809F0C-0682-4567-B5C5-E3E41F30AE4A}"/>
                  </a:ext>
                </a:extLst>
              </p:cNvPr>
              <p:cNvSpPr/>
              <p:nvPr/>
            </p:nvSpPr>
            <p:spPr>
              <a:xfrm>
                <a:off x="4128" y="2764"/>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19" name="Freeform 1197">
                <a:extLst>
                  <a:ext uri="{FF2B5EF4-FFF2-40B4-BE49-F238E27FC236}">
                    <a16:creationId xmlns:a16="http://schemas.microsoft.com/office/drawing/2014/main" xmlns="" id="{3CC8E270-0B3A-484E-AEE8-52D4F361E56F}"/>
                  </a:ext>
                </a:extLst>
              </p:cNvPr>
              <p:cNvSpPr/>
              <p:nvPr/>
            </p:nvSpPr>
            <p:spPr>
              <a:xfrm>
                <a:off x="4129" y="2704"/>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0" name="Freeform 1198">
                <a:extLst>
                  <a:ext uri="{FF2B5EF4-FFF2-40B4-BE49-F238E27FC236}">
                    <a16:creationId xmlns:a16="http://schemas.microsoft.com/office/drawing/2014/main" xmlns="" id="{17A3343C-4544-4E46-9DAD-00E194566CD4}"/>
                  </a:ext>
                </a:extLst>
              </p:cNvPr>
              <p:cNvSpPr/>
              <p:nvPr/>
            </p:nvSpPr>
            <p:spPr>
              <a:xfrm>
                <a:off x="4132" y="268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1" name="Freeform 1199">
                <a:extLst>
                  <a:ext uri="{FF2B5EF4-FFF2-40B4-BE49-F238E27FC236}">
                    <a16:creationId xmlns:a16="http://schemas.microsoft.com/office/drawing/2014/main" xmlns="" id="{07E66D94-22D5-4862-AB75-BAC11C5E722C}"/>
                  </a:ext>
                </a:extLst>
              </p:cNvPr>
              <p:cNvSpPr/>
              <p:nvPr/>
            </p:nvSpPr>
            <p:spPr>
              <a:xfrm>
                <a:off x="4107" y="2622"/>
                <a:ext cx="28" cy="89"/>
              </a:xfrm>
              <a:custGeom>
                <a:avLst/>
                <a:gdLst/>
                <a:ahLst/>
                <a:cxnLst>
                  <a:cxn ang="0">
                    <a:pos x="14" y="3"/>
                  </a:cxn>
                  <a:cxn ang="0">
                    <a:pos x="8" y="1"/>
                  </a:cxn>
                  <a:cxn ang="0">
                    <a:pos x="6" y="5"/>
                  </a:cxn>
                  <a:cxn ang="0">
                    <a:pos x="9" y="9"/>
                  </a:cxn>
                  <a:cxn ang="0">
                    <a:pos x="9" y="19"/>
                  </a:cxn>
                  <a:cxn ang="0">
                    <a:pos x="7" y="25"/>
                  </a:cxn>
                  <a:cxn ang="0">
                    <a:pos x="13" y="34"/>
                  </a:cxn>
                  <a:cxn ang="0">
                    <a:pos x="11" y="36"/>
                  </a:cxn>
                  <a:cxn ang="0">
                    <a:pos x="10" y="41"/>
                  </a:cxn>
                  <a:cxn ang="0">
                    <a:pos x="19" y="42"/>
                  </a:cxn>
                  <a:cxn ang="0">
                    <a:pos x="19" y="47"/>
                  </a:cxn>
                  <a:cxn ang="0">
                    <a:pos x="15" y="51"/>
                  </a:cxn>
                  <a:cxn ang="0">
                    <a:pos x="15" y="57"/>
                  </a:cxn>
                  <a:cxn ang="0">
                    <a:pos x="14" y="63"/>
                  </a:cxn>
                  <a:cxn ang="0">
                    <a:pos x="16" y="68"/>
                  </a:cxn>
                  <a:cxn ang="0">
                    <a:pos x="19" y="71"/>
                  </a:cxn>
                  <a:cxn ang="0">
                    <a:pos x="15" y="72"/>
                  </a:cxn>
                  <a:cxn ang="0">
                    <a:pos x="16" y="76"/>
                  </a:cxn>
                  <a:cxn ang="0">
                    <a:pos x="15" y="89"/>
                  </a:cxn>
                  <a:cxn ang="0">
                    <a:pos x="17" y="82"/>
                  </a:cxn>
                  <a:cxn ang="0">
                    <a:pos x="14" y="81"/>
                  </a:cxn>
                  <a:cxn ang="0">
                    <a:pos x="24" y="79"/>
                  </a:cxn>
                  <a:cxn ang="0">
                    <a:pos x="25" y="78"/>
                  </a:cxn>
                  <a:cxn ang="0">
                    <a:pos x="24" y="74"/>
                  </a:cxn>
                  <a:cxn ang="0">
                    <a:pos x="26" y="70"/>
                  </a:cxn>
                  <a:cxn ang="0">
                    <a:pos x="26" y="65"/>
                  </a:cxn>
                  <a:cxn ang="0">
                    <a:pos x="23" y="59"/>
                  </a:cxn>
                  <a:cxn ang="0">
                    <a:pos x="24" y="59"/>
                  </a:cxn>
                  <a:cxn ang="0">
                    <a:pos x="24" y="58"/>
                  </a:cxn>
                  <a:cxn ang="0">
                    <a:pos x="23" y="54"/>
                  </a:cxn>
                  <a:cxn ang="0">
                    <a:pos x="21" y="50"/>
                  </a:cxn>
                  <a:cxn ang="0">
                    <a:pos x="25" y="48"/>
                  </a:cxn>
                  <a:cxn ang="0">
                    <a:pos x="25" y="44"/>
                  </a:cxn>
                  <a:cxn ang="0">
                    <a:pos x="21" y="41"/>
                  </a:cxn>
                  <a:cxn ang="0">
                    <a:pos x="19" y="36"/>
                  </a:cxn>
                  <a:cxn ang="0">
                    <a:pos x="17" y="28"/>
                  </a:cxn>
                  <a:cxn ang="0">
                    <a:pos x="18" y="25"/>
                  </a:cxn>
                  <a:cxn ang="0">
                    <a:pos x="16" y="16"/>
                  </a:cxn>
                  <a:cxn ang="0">
                    <a:pos x="11" y="20"/>
                  </a:cxn>
                  <a:cxn ang="0">
                    <a:pos x="20" y="16"/>
                  </a:cxn>
                </a:cxnLst>
                <a:rect l="0" t="0" r="0" b="0"/>
                <a:pathLst>
                  <a:path w="32" h="104">
                    <a:moveTo>
                      <a:pt x="23" y="9"/>
                    </a:moveTo>
                    <a:cubicBezTo>
                      <a:pt x="22" y="7"/>
                      <a:pt x="20" y="5"/>
                      <a:pt x="17" y="4"/>
                    </a:cubicBezTo>
                    <a:cubicBezTo>
                      <a:pt x="19" y="4"/>
                      <a:pt x="19" y="4"/>
                      <a:pt x="19" y="4"/>
                    </a:cubicBezTo>
                    <a:cubicBezTo>
                      <a:pt x="18" y="3"/>
                      <a:pt x="14" y="0"/>
                      <a:pt x="10" y="2"/>
                    </a:cubicBezTo>
                    <a:cubicBezTo>
                      <a:pt x="12" y="2"/>
                      <a:pt x="12" y="2"/>
                      <a:pt x="12" y="2"/>
                    </a:cubicBezTo>
                    <a:cubicBezTo>
                      <a:pt x="15" y="4"/>
                      <a:pt x="8" y="4"/>
                      <a:pt x="7" y="6"/>
                    </a:cubicBezTo>
                    <a:cubicBezTo>
                      <a:pt x="8" y="8"/>
                      <a:pt x="17" y="9"/>
                      <a:pt x="14" y="10"/>
                    </a:cubicBezTo>
                    <a:cubicBezTo>
                      <a:pt x="15" y="11"/>
                      <a:pt x="12" y="11"/>
                      <a:pt x="11" y="11"/>
                    </a:cubicBezTo>
                    <a:cubicBezTo>
                      <a:pt x="10" y="13"/>
                      <a:pt x="17" y="13"/>
                      <a:pt x="18" y="15"/>
                    </a:cubicBezTo>
                    <a:cubicBezTo>
                      <a:pt x="0" y="15"/>
                      <a:pt x="22" y="20"/>
                      <a:pt x="11" y="23"/>
                    </a:cubicBezTo>
                    <a:cubicBezTo>
                      <a:pt x="13" y="24"/>
                      <a:pt x="11" y="27"/>
                      <a:pt x="15" y="29"/>
                    </a:cubicBezTo>
                    <a:cubicBezTo>
                      <a:pt x="10" y="28"/>
                      <a:pt x="14" y="31"/>
                      <a:pt x="9" y="30"/>
                    </a:cubicBezTo>
                    <a:cubicBezTo>
                      <a:pt x="19" y="31"/>
                      <a:pt x="5" y="36"/>
                      <a:pt x="18" y="37"/>
                    </a:cubicBezTo>
                    <a:cubicBezTo>
                      <a:pt x="14" y="40"/>
                      <a:pt x="18" y="37"/>
                      <a:pt x="15" y="40"/>
                    </a:cubicBezTo>
                    <a:cubicBezTo>
                      <a:pt x="14" y="40"/>
                      <a:pt x="14" y="40"/>
                      <a:pt x="14" y="40"/>
                    </a:cubicBezTo>
                    <a:cubicBezTo>
                      <a:pt x="11" y="41"/>
                      <a:pt x="19" y="42"/>
                      <a:pt x="13" y="43"/>
                    </a:cubicBezTo>
                    <a:cubicBezTo>
                      <a:pt x="12" y="45"/>
                      <a:pt x="17" y="43"/>
                      <a:pt x="20" y="45"/>
                    </a:cubicBezTo>
                    <a:cubicBezTo>
                      <a:pt x="19" y="47"/>
                      <a:pt x="17" y="47"/>
                      <a:pt x="12" y="48"/>
                    </a:cubicBezTo>
                    <a:cubicBezTo>
                      <a:pt x="18" y="48"/>
                      <a:pt x="15" y="50"/>
                      <a:pt x="18" y="51"/>
                    </a:cubicBezTo>
                    <a:cubicBezTo>
                      <a:pt x="18" y="51"/>
                      <a:pt x="20" y="49"/>
                      <a:pt x="22" y="50"/>
                    </a:cubicBezTo>
                    <a:cubicBezTo>
                      <a:pt x="21" y="54"/>
                      <a:pt x="26" y="53"/>
                      <a:pt x="28" y="56"/>
                    </a:cubicBezTo>
                    <a:cubicBezTo>
                      <a:pt x="21" y="58"/>
                      <a:pt x="27" y="53"/>
                      <a:pt x="22" y="56"/>
                    </a:cubicBezTo>
                    <a:cubicBezTo>
                      <a:pt x="19" y="54"/>
                      <a:pt x="19" y="52"/>
                      <a:pt x="14" y="51"/>
                    </a:cubicBezTo>
                    <a:cubicBezTo>
                      <a:pt x="14" y="54"/>
                      <a:pt x="15" y="57"/>
                      <a:pt x="18" y="60"/>
                    </a:cubicBezTo>
                    <a:cubicBezTo>
                      <a:pt x="17" y="61"/>
                      <a:pt x="15" y="59"/>
                      <a:pt x="14" y="60"/>
                    </a:cubicBezTo>
                    <a:cubicBezTo>
                      <a:pt x="11" y="63"/>
                      <a:pt x="21" y="65"/>
                      <a:pt x="18" y="67"/>
                    </a:cubicBezTo>
                    <a:cubicBezTo>
                      <a:pt x="14" y="66"/>
                      <a:pt x="14" y="66"/>
                      <a:pt x="14" y="66"/>
                    </a:cubicBezTo>
                    <a:cubicBezTo>
                      <a:pt x="19" y="68"/>
                      <a:pt x="13" y="71"/>
                      <a:pt x="16" y="74"/>
                    </a:cubicBezTo>
                    <a:cubicBezTo>
                      <a:pt x="18" y="73"/>
                      <a:pt x="19" y="73"/>
                      <a:pt x="20" y="74"/>
                    </a:cubicBezTo>
                    <a:cubicBezTo>
                      <a:pt x="11" y="74"/>
                      <a:pt x="25" y="77"/>
                      <a:pt x="19" y="80"/>
                    </a:cubicBezTo>
                    <a:cubicBezTo>
                      <a:pt x="24" y="80"/>
                      <a:pt x="27" y="82"/>
                      <a:pt x="28" y="84"/>
                    </a:cubicBezTo>
                    <a:cubicBezTo>
                      <a:pt x="26" y="84"/>
                      <a:pt x="24" y="84"/>
                      <a:pt x="22" y="84"/>
                    </a:cubicBezTo>
                    <a:cubicBezTo>
                      <a:pt x="26" y="81"/>
                      <a:pt x="16" y="81"/>
                      <a:pt x="14" y="79"/>
                    </a:cubicBezTo>
                    <a:cubicBezTo>
                      <a:pt x="17" y="81"/>
                      <a:pt x="14" y="84"/>
                      <a:pt x="18" y="85"/>
                    </a:cubicBezTo>
                    <a:cubicBezTo>
                      <a:pt x="13" y="85"/>
                      <a:pt x="13" y="85"/>
                      <a:pt x="13" y="85"/>
                    </a:cubicBezTo>
                    <a:cubicBezTo>
                      <a:pt x="13" y="87"/>
                      <a:pt x="23" y="87"/>
                      <a:pt x="19" y="89"/>
                    </a:cubicBezTo>
                    <a:cubicBezTo>
                      <a:pt x="16" y="89"/>
                      <a:pt x="16" y="89"/>
                      <a:pt x="16" y="89"/>
                    </a:cubicBezTo>
                    <a:cubicBezTo>
                      <a:pt x="16" y="94"/>
                      <a:pt x="11" y="100"/>
                      <a:pt x="18" y="104"/>
                    </a:cubicBezTo>
                    <a:cubicBezTo>
                      <a:pt x="21" y="104"/>
                      <a:pt x="27" y="102"/>
                      <a:pt x="29" y="102"/>
                    </a:cubicBezTo>
                    <a:cubicBezTo>
                      <a:pt x="27" y="100"/>
                      <a:pt x="22" y="98"/>
                      <a:pt x="20" y="96"/>
                    </a:cubicBezTo>
                    <a:cubicBezTo>
                      <a:pt x="25" y="96"/>
                      <a:pt x="25" y="96"/>
                      <a:pt x="25" y="96"/>
                    </a:cubicBezTo>
                    <a:cubicBezTo>
                      <a:pt x="21" y="96"/>
                      <a:pt x="19" y="94"/>
                      <a:pt x="16" y="95"/>
                    </a:cubicBezTo>
                    <a:cubicBezTo>
                      <a:pt x="14" y="94"/>
                      <a:pt x="21" y="94"/>
                      <a:pt x="18" y="92"/>
                    </a:cubicBezTo>
                    <a:cubicBezTo>
                      <a:pt x="23" y="92"/>
                      <a:pt x="24" y="93"/>
                      <a:pt x="28" y="93"/>
                    </a:cubicBezTo>
                    <a:cubicBezTo>
                      <a:pt x="26" y="92"/>
                      <a:pt x="26" y="92"/>
                      <a:pt x="26" y="92"/>
                    </a:cubicBezTo>
                    <a:cubicBezTo>
                      <a:pt x="28" y="92"/>
                      <a:pt x="27" y="91"/>
                      <a:pt x="29" y="92"/>
                    </a:cubicBezTo>
                    <a:cubicBezTo>
                      <a:pt x="23" y="89"/>
                      <a:pt x="32" y="88"/>
                      <a:pt x="29" y="85"/>
                    </a:cubicBezTo>
                    <a:cubicBezTo>
                      <a:pt x="28" y="87"/>
                      <a:pt x="28" y="87"/>
                      <a:pt x="28" y="87"/>
                    </a:cubicBezTo>
                    <a:cubicBezTo>
                      <a:pt x="25" y="87"/>
                      <a:pt x="25" y="86"/>
                      <a:pt x="25" y="85"/>
                    </a:cubicBezTo>
                    <a:cubicBezTo>
                      <a:pt x="29" y="84"/>
                      <a:pt x="28" y="84"/>
                      <a:pt x="30" y="82"/>
                    </a:cubicBezTo>
                    <a:cubicBezTo>
                      <a:pt x="28" y="81"/>
                      <a:pt x="22" y="80"/>
                      <a:pt x="22" y="79"/>
                    </a:cubicBezTo>
                    <a:cubicBezTo>
                      <a:pt x="28" y="79"/>
                      <a:pt x="25" y="76"/>
                      <a:pt x="30" y="76"/>
                    </a:cubicBezTo>
                    <a:cubicBezTo>
                      <a:pt x="24" y="75"/>
                      <a:pt x="28" y="72"/>
                      <a:pt x="25" y="72"/>
                    </a:cubicBezTo>
                    <a:cubicBezTo>
                      <a:pt x="24" y="71"/>
                      <a:pt x="24" y="70"/>
                      <a:pt x="27" y="70"/>
                    </a:cubicBezTo>
                    <a:cubicBezTo>
                      <a:pt x="28" y="71"/>
                      <a:pt x="28" y="71"/>
                      <a:pt x="28" y="71"/>
                    </a:cubicBezTo>
                    <a:cubicBezTo>
                      <a:pt x="28" y="70"/>
                      <a:pt x="28" y="70"/>
                      <a:pt x="28" y="70"/>
                    </a:cubicBezTo>
                    <a:cubicBezTo>
                      <a:pt x="30" y="70"/>
                      <a:pt x="30" y="70"/>
                      <a:pt x="30" y="70"/>
                    </a:cubicBezTo>
                    <a:cubicBezTo>
                      <a:pt x="30" y="69"/>
                      <a:pt x="26" y="69"/>
                      <a:pt x="28" y="68"/>
                    </a:cubicBezTo>
                    <a:cubicBezTo>
                      <a:pt x="30" y="68"/>
                      <a:pt x="30" y="69"/>
                      <a:pt x="31" y="69"/>
                    </a:cubicBezTo>
                    <a:cubicBezTo>
                      <a:pt x="31" y="67"/>
                      <a:pt x="22" y="65"/>
                      <a:pt x="27" y="64"/>
                    </a:cubicBezTo>
                    <a:cubicBezTo>
                      <a:pt x="25" y="63"/>
                      <a:pt x="24" y="61"/>
                      <a:pt x="18" y="61"/>
                    </a:cubicBezTo>
                    <a:cubicBezTo>
                      <a:pt x="20" y="61"/>
                      <a:pt x="25" y="61"/>
                      <a:pt x="24" y="59"/>
                    </a:cubicBezTo>
                    <a:cubicBezTo>
                      <a:pt x="19" y="58"/>
                      <a:pt x="26" y="57"/>
                      <a:pt x="23" y="56"/>
                    </a:cubicBezTo>
                    <a:cubicBezTo>
                      <a:pt x="28" y="58"/>
                      <a:pt x="24" y="56"/>
                      <a:pt x="29" y="57"/>
                    </a:cubicBezTo>
                    <a:cubicBezTo>
                      <a:pt x="31" y="56"/>
                      <a:pt x="25" y="54"/>
                      <a:pt x="26" y="52"/>
                    </a:cubicBezTo>
                    <a:cubicBezTo>
                      <a:pt x="29" y="52"/>
                      <a:pt x="29" y="52"/>
                      <a:pt x="29" y="52"/>
                    </a:cubicBezTo>
                    <a:cubicBezTo>
                      <a:pt x="28" y="51"/>
                      <a:pt x="24" y="50"/>
                      <a:pt x="28" y="49"/>
                    </a:cubicBezTo>
                    <a:cubicBezTo>
                      <a:pt x="24" y="49"/>
                      <a:pt x="24" y="49"/>
                      <a:pt x="24" y="49"/>
                    </a:cubicBezTo>
                    <a:cubicBezTo>
                      <a:pt x="26" y="48"/>
                      <a:pt x="25" y="46"/>
                      <a:pt x="29" y="44"/>
                    </a:cubicBezTo>
                    <a:cubicBezTo>
                      <a:pt x="22" y="43"/>
                      <a:pt x="22" y="43"/>
                      <a:pt x="22" y="43"/>
                    </a:cubicBezTo>
                    <a:cubicBezTo>
                      <a:pt x="29" y="40"/>
                      <a:pt x="23" y="37"/>
                      <a:pt x="17" y="35"/>
                    </a:cubicBezTo>
                    <a:cubicBezTo>
                      <a:pt x="17" y="34"/>
                      <a:pt x="18" y="33"/>
                      <a:pt x="20" y="33"/>
                    </a:cubicBezTo>
                    <a:cubicBezTo>
                      <a:pt x="22" y="34"/>
                      <a:pt x="22" y="34"/>
                      <a:pt x="22" y="34"/>
                    </a:cubicBezTo>
                    <a:cubicBezTo>
                      <a:pt x="22" y="32"/>
                      <a:pt x="26" y="31"/>
                      <a:pt x="21" y="30"/>
                    </a:cubicBezTo>
                    <a:cubicBezTo>
                      <a:pt x="19" y="29"/>
                      <a:pt x="24" y="29"/>
                      <a:pt x="25" y="28"/>
                    </a:cubicBezTo>
                    <a:cubicBezTo>
                      <a:pt x="18" y="25"/>
                      <a:pt x="31" y="20"/>
                      <a:pt x="19" y="19"/>
                    </a:cubicBezTo>
                    <a:cubicBezTo>
                      <a:pt x="19" y="20"/>
                      <a:pt x="17" y="23"/>
                      <a:pt x="17" y="25"/>
                    </a:cubicBezTo>
                    <a:cubicBezTo>
                      <a:pt x="16" y="24"/>
                      <a:pt x="14" y="25"/>
                      <a:pt x="13" y="24"/>
                    </a:cubicBezTo>
                    <a:cubicBezTo>
                      <a:pt x="13" y="22"/>
                      <a:pt x="17" y="21"/>
                      <a:pt x="15" y="18"/>
                    </a:cubicBezTo>
                    <a:cubicBezTo>
                      <a:pt x="23" y="19"/>
                      <a:pt x="23" y="19"/>
                      <a:pt x="23" y="19"/>
                    </a:cubicBezTo>
                    <a:cubicBezTo>
                      <a:pt x="30" y="15"/>
                      <a:pt x="12" y="12"/>
                      <a:pt x="23"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2" name="Freeform 1200">
                <a:extLst>
                  <a:ext uri="{FF2B5EF4-FFF2-40B4-BE49-F238E27FC236}">
                    <a16:creationId xmlns:a16="http://schemas.microsoft.com/office/drawing/2014/main" xmlns="" id="{D252F874-5A6B-4B24-A4A5-9580A4BDEE5E}"/>
                  </a:ext>
                </a:extLst>
              </p:cNvPr>
              <p:cNvSpPr/>
              <p:nvPr/>
            </p:nvSpPr>
            <p:spPr>
              <a:xfrm>
                <a:off x="4127" y="2652"/>
                <a:ext cx="4" cy="1"/>
              </a:xfrm>
              <a:custGeom>
                <a:avLst/>
                <a:gdLst/>
                <a:ahLst/>
                <a:cxnLst>
                  <a:cxn ang="0">
                    <a:pos x="0" y="1"/>
                  </a:cxn>
                  <a:cxn ang="0">
                    <a:pos x="4" y="0"/>
                  </a:cxn>
                  <a:cxn ang="0">
                    <a:pos x="1" y="0"/>
                  </a:cxn>
                  <a:cxn ang="0">
                    <a:pos x="0" y="1"/>
                  </a:cxn>
                </a:cxnLst>
                <a:rect l="0" t="0" r="0" b="0"/>
                <a:pathLst>
                  <a:path w="4" h="1">
                    <a:moveTo>
                      <a:pt x="0" y="1"/>
                    </a:moveTo>
                    <a:cubicBezTo>
                      <a:pt x="4" y="0"/>
                      <a:pt x="4" y="0"/>
                      <a:pt x="4" y="0"/>
                    </a:cubicBezTo>
                    <a:cubicBezTo>
                      <a:pt x="1" y="0"/>
                      <a:pt x="1" y="0"/>
                      <a:pt x="1" y="0"/>
                    </a:cubicBezTo>
                    <a:cubicBezTo>
                      <a:pt x="1" y="0"/>
                      <a:pt x="1"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3" name="Freeform 1201">
                <a:extLst>
                  <a:ext uri="{FF2B5EF4-FFF2-40B4-BE49-F238E27FC236}">
                    <a16:creationId xmlns:a16="http://schemas.microsoft.com/office/drawing/2014/main" xmlns="" id="{344C3325-07BB-401C-9EE6-29E9EA63BCAC}"/>
                  </a:ext>
                </a:extLst>
              </p:cNvPr>
              <p:cNvSpPr/>
              <p:nvPr/>
            </p:nvSpPr>
            <p:spPr>
              <a:xfrm>
                <a:off x="4126" y="2651"/>
                <a:ext cx="2" cy="1"/>
              </a:xfrm>
              <a:custGeom>
                <a:avLst/>
                <a:gdLst/>
                <a:ahLst/>
                <a:cxnLst>
                  <a:cxn ang="0">
                    <a:pos x="2" y="1"/>
                  </a:cxn>
                  <a:cxn ang="0">
                    <a:pos x="0" y="0"/>
                  </a:cxn>
                  <a:cxn ang="0">
                    <a:pos x="1" y="1"/>
                  </a:cxn>
                  <a:cxn ang="0">
                    <a:pos x="2" y="1"/>
                  </a:cxn>
                </a:cxnLst>
                <a:rect l="0" t="0" r="0" b="0"/>
                <a:pathLst>
                  <a:path w="2" h="1">
                    <a:moveTo>
                      <a:pt x="2" y="1"/>
                    </a:moveTo>
                    <a:cubicBezTo>
                      <a:pt x="0" y="0"/>
                      <a:pt x="0" y="0"/>
                      <a:pt x="0" y="0"/>
                    </a:cubicBezTo>
                    <a:cubicBezTo>
                      <a:pt x="0" y="0"/>
                      <a:pt x="0" y="0"/>
                      <a:pt x="1" y="1"/>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4" name="Freeform 1202">
                <a:extLst>
                  <a:ext uri="{FF2B5EF4-FFF2-40B4-BE49-F238E27FC236}">
                    <a16:creationId xmlns:a16="http://schemas.microsoft.com/office/drawing/2014/main" xmlns="" id="{EABE40FB-5E96-476A-BAAC-A7A0FFB11BE0}"/>
                  </a:ext>
                </a:extLst>
              </p:cNvPr>
              <p:cNvSpPr/>
              <p:nvPr/>
            </p:nvSpPr>
            <p:spPr>
              <a:xfrm>
                <a:off x="4125" y="2622"/>
                <a:ext cx="2" cy="2"/>
              </a:xfrm>
              <a:custGeom>
                <a:avLst/>
                <a:gdLst/>
                <a:ahLst/>
                <a:cxnLst>
                  <a:cxn ang="0">
                    <a:pos x="1" y="2"/>
                  </a:cxn>
                  <a:cxn ang="0">
                    <a:pos x="1" y="0"/>
                  </a:cxn>
                  <a:cxn ang="0">
                    <a:pos x="1" y="2"/>
                  </a:cxn>
                </a:cxnLst>
                <a:rect l="0" t="0" r="0" b="0"/>
                <a:pathLst>
                  <a:path w="2" h="2">
                    <a:moveTo>
                      <a:pt x="1" y="2"/>
                    </a:moveTo>
                    <a:cubicBezTo>
                      <a:pt x="1" y="1"/>
                      <a:pt x="2" y="1"/>
                      <a:pt x="1" y="0"/>
                    </a:cubicBezTo>
                    <a:cubicBezTo>
                      <a:pt x="0" y="0"/>
                      <a:pt x="0" y="1"/>
                      <a:pt x="1"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5" name="Freeform 1203">
                <a:extLst>
                  <a:ext uri="{FF2B5EF4-FFF2-40B4-BE49-F238E27FC236}">
                    <a16:creationId xmlns:a16="http://schemas.microsoft.com/office/drawing/2014/main" xmlns="" id="{2985A436-A1A8-440A-9894-18592535368E}"/>
                  </a:ext>
                </a:extLst>
              </p:cNvPr>
              <p:cNvSpPr/>
              <p:nvPr/>
            </p:nvSpPr>
            <p:spPr>
              <a:xfrm>
                <a:off x="4123" y="2622"/>
                <a:ext cx="2" cy="1"/>
              </a:xfrm>
              <a:custGeom>
                <a:avLst/>
                <a:gdLst/>
                <a:ahLst/>
                <a:cxnLst>
                  <a:cxn ang="0">
                    <a:pos x="2" y="0"/>
                  </a:cxn>
                  <a:cxn ang="0">
                    <a:pos x="0" y="1"/>
                  </a:cxn>
                  <a:cxn ang="0">
                    <a:pos x="1" y="1"/>
                  </a:cxn>
                  <a:cxn ang="0">
                    <a:pos x="2" y="0"/>
                  </a:cxn>
                </a:cxnLst>
                <a:rect l="0" t="0" r="0" b="0"/>
                <a:pathLst>
                  <a:path w="2" h="1">
                    <a:moveTo>
                      <a:pt x="2" y="0"/>
                    </a:moveTo>
                    <a:lnTo>
                      <a:pt x="0" y="1"/>
                    </a:lnTo>
                    <a:lnTo>
                      <a:pt x="1" y="1"/>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6" name="Freeform 1204">
                <a:extLst>
                  <a:ext uri="{FF2B5EF4-FFF2-40B4-BE49-F238E27FC236}">
                    <a16:creationId xmlns:a16="http://schemas.microsoft.com/office/drawing/2014/main" xmlns="" id="{E008225E-828A-4322-8302-004AA82DEAB2}"/>
                  </a:ext>
                </a:extLst>
              </p:cNvPr>
              <p:cNvSpPr/>
              <p:nvPr/>
            </p:nvSpPr>
            <p:spPr>
              <a:xfrm>
                <a:off x="4107" y="2575"/>
                <a:ext cx="22" cy="47"/>
              </a:xfrm>
              <a:custGeom>
                <a:avLst/>
                <a:gdLst/>
                <a:ahLst/>
                <a:cxnLst>
                  <a:cxn ang="0">
                    <a:pos x="11" y="8"/>
                  </a:cxn>
                  <a:cxn ang="0">
                    <a:pos x="7" y="5"/>
                  </a:cxn>
                  <a:cxn ang="0">
                    <a:pos x="11" y="4"/>
                  </a:cxn>
                  <a:cxn ang="0">
                    <a:pos x="4" y="0"/>
                  </a:cxn>
                  <a:cxn ang="0">
                    <a:pos x="8" y="23"/>
                  </a:cxn>
                  <a:cxn ang="0">
                    <a:pos x="5" y="22"/>
                  </a:cxn>
                  <a:cxn ang="0">
                    <a:pos x="10" y="29"/>
                  </a:cxn>
                  <a:cxn ang="0">
                    <a:pos x="5" y="29"/>
                  </a:cxn>
                  <a:cxn ang="0">
                    <a:pos x="6" y="35"/>
                  </a:cxn>
                  <a:cxn ang="0">
                    <a:pos x="9" y="35"/>
                  </a:cxn>
                  <a:cxn ang="0">
                    <a:pos x="8" y="35"/>
                  </a:cxn>
                  <a:cxn ang="0">
                    <a:pos x="9" y="35"/>
                  </a:cxn>
                  <a:cxn ang="0">
                    <a:pos x="10" y="38"/>
                  </a:cxn>
                  <a:cxn ang="0">
                    <a:pos x="8" y="37"/>
                  </a:cxn>
                  <a:cxn ang="0">
                    <a:pos x="10" y="40"/>
                  </a:cxn>
                  <a:cxn ang="0">
                    <a:pos x="7" y="40"/>
                  </a:cxn>
                  <a:cxn ang="0">
                    <a:pos x="11" y="46"/>
                  </a:cxn>
                  <a:cxn ang="0">
                    <a:pos x="15" y="47"/>
                  </a:cxn>
                  <a:cxn ang="0">
                    <a:pos x="12" y="41"/>
                  </a:cxn>
                  <a:cxn ang="0">
                    <a:pos x="12" y="41"/>
                  </a:cxn>
                  <a:cxn ang="0">
                    <a:pos x="11" y="38"/>
                  </a:cxn>
                  <a:cxn ang="0">
                    <a:pos x="16" y="41"/>
                  </a:cxn>
                  <a:cxn ang="0">
                    <a:pos x="19" y="35"/>
                  </a:cxn>
                  <a:cxn ang="0">
                    <a:pos x="19" y="35"/>
                  </a:cxn>
                  <a:cxn ang="0">
                    <a:pos x="17" y="34"/>
                  </a:cxn>
                  <a:cxn ang="0">
                    <a:pos x="15" y="35"/>
                  </a:cxn>
                  <a:cxn ang="0">
                    <a:pos x="10" y="34"/>
                  </a:cxn>
                  <a:cxn ang="0">
                    <a:pos x="10" y="32"/>
                  </a:cxn>
                  <a:cxn ang="0">
                    <a:pos x="14" y="33"/>
                  </a:cxn>
                  <a:cxn ang="0">
                    <a:pos x="12" y="32"/>
                  </a:cxn>
                  <a:cxn ang="0">
                    <a:pos x="17" y="30"/>
                  </a:cxn>
                  <a:cxn ang="0">
                    <a:pos x="12" y="29"/>
                  </a:cxn>
                  <a:cxn ang="0">
                    <a:pos x="11" y="21"/>
                  </a:cxn>
                  <a:cxn ang="0">
                    <a:pos x="15" y="23"/>
                  </a:cxn>
                  <a:cxn ang="0">
                    <a:pos x="11" y="20"/>
                  </a:cxn>
                  <a:cxn ang="0">
                    <a:pos x="13" y="15"/>
                  </a:cxn>
                  <a:cxn ang="0">
                    <a:pos x="11" y="16"/>
                  </a:cxn>
                  <a:cxn ang="0">
                    <a:pos x="11" y="10"/>
                  </a:cxn>
                  <a:cxn ang="0">
                    <a:pos x="11" y="10"/>
                  </a:cxn>
                  <a:cxn ang="0">
                    <a:pos x="5" y="6"/>
                  </a:cxn>
                  <a:cxn ang="0">
                    <a:pos x="11" y="8"/>
                  </a:cxn>
                </a:cxnLst>
                <a:rect l="0" t="0" r="0" b="0"/>
                <a:pathLst>
                  <a:path w="26" h="55">
                    <a:moveTo>
                      <a:pt x="14" y="10"/>
                    </a:moveTo>
                    <a:cubicBezTo>
                      <a:pt x="9" y="7"/>
                      <a:pt x="9" y="7"/>
                      <a:pt x="9" y="7"/>
                    </a:cubicBezTo>
                    <a:cubicBezTo>
                      <a:pt x="12" y="7"/>
                      <a:pt x="9" y="4"/>
                      <a:pt x="13" y="5"/>
                    </a:cubicBezTo>
                    <a:cubicBezTo>
                      <a:pt x="7" y="3"/>
                      <a:pt x="13" y="0"/>
                      <a:pt x="5" y="1"/>
                    </a:cubicBezTo>
                    <a:cubicBezTo>
                      <a:pt x="8" y="9"/>
                      <a:pt x="3" y="19"/>
                      <a:pt x="10" y="27"/>
                    </a:cubicBezTo>
                    <a:cubicBezTo>
                      <a:pt x="7" y="26"/>
                      <a:pt x="7" y="26"/>
                      <a:pt x="7" y="26"/>
                    </a:cubicBezTo>
                    <a:cubicBezTo>
                      <a:pt x="13" y="30"/>
                      <a:pt x="0" y="32"/>
                      <a:pt x="12" y="35"/>
                    </a:cubicBezTo>
                    <a:cubicBezTo>
                      <a:pt x="6" y="35"/>
                      <a:pt x="6" y="35"/>
                      <a:pt x="6" y="35"/>
                    </a:cubicBezTo>
                    <a:cubicBezTo>
                      <a:pt x="4" y="37"/>
                      <a:pt x="15" y="39"/>
                      <a:pt x="8" y="41"/>
                    </a:cubicBezTo>
                    <a:cubicBezTo>
                      <a:pt x="11" y="41"/>
                      <a:pt x="11" y="41"/>
                      <a:pt x="11" y="41"/>
                    </a:cubicBezTo>
                    <a:cubicBezTo>
                      <a:pt x="10" y="42"/>
                      <a:pt x="10" y="42"/>
                      <a:pt x="10" y="42"/>
                    </a:cubicBezTo>
                    <a:cubicBezTo>
                      <a:pt x="11" y="42"/>
                      <a:pt x="11" y="42"/>
                      <a:pt x="11" y="42"/>
                    </a:cubicBezTo>
                    <a:cubicBezTo>
                      <a:pt x="14" y="43"/>
                      <a:pt x="13" y="44"/>
                      <a:pt x="12" y="45"/>
                    </a:cubicBezTo>
                    <a:cubicBezTo>
                      <a:pt x="9" y="46"/>
                      <a:pt x="11" y="45"/>
                      <a:pt x="10" y="44"/>
                    </a:cubicBezTo>
                    <a:cubicBezTo>
                      <a:pt x="8" y="45"/>
                      <a:pt x="12" y="46"/>
                      <a:pt x="12" y="47"/>
                    </a:cubicBezTo>
                    <a:cubicBezTo>
                      <a:pt x="11" y="48"/>
                      <a:pt x="9" y="47"/>
                      <a:pt x="9" y="47"/>
                    </a:cubicBezTo>
                    <a:cubicBezTo>
                      <a:pt x="11" y="50"/>
                      <a:pt x="5" y="52"/>
                      <a:pt x="14" y="54"/>
                    </a:cubicBezTo>
                    <a:cubicBezTo>
                      <a:pt x="16" y="55"/>
                      <a:pt x="17" y="54"/>
                      <a:pt x="18" y="55"/>
                    </a:cubicBezTo>
                    <a:cubicBezTo>
                      <a:pt x="21" y="53"/>
                      <a:pt x="18" y="51"/>
                      <a:pt x="15" y="49"/>
                    </a:cubicBezTo>
                    <a:cubicBezTo>
                      <a:pt x="15" y="49"/>
                      <a:pt x="15" y="49"/>
                      <a:pt x="15" y="49"/>
                    </a:cubicBezTo>
                    <a:cubicBezTo>
                      <a:pt x="6" y="48"/>
                      <a:pt x="17" y="48"/>
                      <a:pt x="13" y="45"/>
                    </a:cubicBezTo>
                    <a:cubicBezTo>
                      <a:pt x="17" y="46"/>
                      <a:pt x="17" y="47"/>
                      <a:pt x="19" y="48"/>
                    </a:cubicBezTo>
                    <a:cubicBezTo>
                      <a:pt x="26" y="45"/>
                      <a:pt x="13" y="43"/>
                      <a:pt x="23" y="41"/>
                    </a:cubicBezTo>
                    <a:cubicBezTo>
                      <a:pt x="23" y="42"/>
                      <a:pt x="23" y="42"/>
                      <a:pt x="23" y="42"/>
                    </a:cubicBezTo>
                    <a:cubicBezTo>
                      <a:pt x="24" y="41"/>
                      <a:pt x="22" y="40"/>
                      <a:pt x="21" y="40"/>
                    </a:cubicBezTo>
                    <a:cubicBezTo>
                      <a:pt x="18" y="41"/>
                      <a:pt x="18" y="41"/>
                      <a:pt x="18" y="41"/>
                    </a:cubicBezTo>
                    <a:cubicBezTo>
                      <a:pt x="18" y="40"/>
                      <a:pt x="13" y="40"/>
                      <a:pt x="12" y="40"/>
                    </a:cubicBezTo>
                    <a:cubicBezTo>
                      <a:pt x="16" y="39"/>
                      <a:pt x="10" y="39"/>
                      <a:pt x="12" y="38"/>
                    </a:cubicBezTo>
                    <a:cubicBezTo>
                      <a:pt x="16" y="37"/>
                      <a:pt x="15" y="39"/>
                      <a:pt x="17" y="39"/>
                    </a:cubicBezTo>
                    <a:cubicBezTo>
                      <a:pt x="15" y="38"/>
                      <a:pt x="15" y="38"/>
                      <a:pt x="15" y="38"/>
                    </a:cubicBezTo>
                    <a:cubicBezTo>
                      <a:pt x="14" y="36"/>
                      <a:pt x="19" y="36"/>
                      <a:pt x="21" y="36"/>
                    </a:cubicBezTo>
                    <a:cubicBezTo>
                      <a:pt x="18" y="35"/>
                      <a:pt x="19" y="36"/>
                      <a:pt x="15" y="35"/>
                    </a:cubicBezTo>
                    <a:cubicBezTo>
                      <a:pt x="19" y="34"/>
                      <a:pt x="18" y="28"/>
                      <a:pt x="14" y="25"/>
                    </a:cubicBezTo>
                    <a:cubicBezTo>
                      <a:pt x="15" y="26"/>
                      <a:pt x="19" y="25"/>
                      <a:pt x="18" y="27"/>
                    </a:cubicBezTo>
                    <a:cubicBezTo>
                      <a:pt x="19" y="26"/>
                      <a:pt x="17" y="24"/>
                      <a:pt x="14" y="24"/>
                    </a:cubicBezTo>
                    <a:cubicBezTo>
                      <a:pt x="11" y="22"/>
                      <a:pt x="13" y="20"/>
                      <a:pt x="16" y="18"/>
                    </a:cubicBezTo>
                    <a:cubicBezTo>
                      <a:pt x="13" y="19"/>
                      <a:pt x="13" y="19"/>
                      <a:pt x="13" y="19"/>
                    </a:cubicBezTo>
                    <a:cubicBezTo>
                      <a:pt x="8" y="17"/>
                      <a:pt x="16" y="15"/>
                      <a:pt x="14" y="12"/>
                    </a:cubicBezTo>
                    <a:cubicBezTo>
                      <a:pt x="14" y="12"/>
                      <a:pt x="14" y="12"/>
                      <a:pt x="14" y="12"/>
                    </a:cubicBezTo>
                    <a:cubicBezTo>
                      <a:pt x="13" y="11"/>
                      <a:pt x="6" y="10"/>
                      <a:pt x="7" y="8"/>
                    </a:cubicBezTo>
                    <a:cubicBezTo>
                      <a:pt x="11" y="9"/>
                      <a:pt x="10" y="10"/>
                      <a:pt x="14"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7" name="Freeform 1205">
                <a:extLst>
                  <a:ext uri="{FF2B5EF4-FFF2-40B4-BE49-F238E27FC236}">
                    <a16:creationId xmlns:a16="http://schemas.microsoft.com/office/drawing/2014/main" xmlns="" id="{A4799F7D-80AB-46C3-803C-B1376EAB2F74}"/>
                  </a:ext>
                </a:extLst>
              </p:cNvPr>
              <p:cNvSpPr/>
              <p:nvPr/>
            </p:nvSpPr>
            <p:spPr>
              <a:xfrm>
                <a:off x="4109" y="2574"/>
                <a:ext cx="8" cy="2"/>
              </a:xfrm>
              <a:custGeom>
                <a:avLst/>
                <a:gdLst/>
                <a:ahLst/>
                <a:cxnLst>
                  <a:cxn ang="0">
                    <a:pos x="3" y="1"/>
                  </a:cxn>
                  <a:cxn ang="0">
                    <a:pos x="7" y="2"/>
                  </a:cxn>
                  <a:cxn ang="0">
                    <a:pos x="0" y="0"/>
                  </a:cxn>
                  <a:cxn ang="0">
                    <a:pos x="2" y="1"/>
                  </a:cxn>
                  <a:cxn ang="0">
                    <a:pos x="3" y="1"/>
                  </a:cxn>
                </a:cxnLst>
                <a:rect l="0" t="0" r="0" b="0"/>
                <a:pathLst>
                  <a:path w="9" h="2">
                    <a:moveTo>
                      <a:pt x="4" y="1"/>
                    </a:moveTo>
                    <a:cubicBezTo>
                      <a:pt x="8" y="2"/>
                      <a:pt x="8" y="2"/>
                      <a:pt x="8" y="2"/>
                    </a:cubicBezTo>
                    <a:cubicBezTo>
                      <a:pt x="9" y="1"/>
                      <a:pt x="4" y="0"/>
                      <a:pt x="1" y="0"/>
                    </a:cubicBezTo>
                    <a:cubicBezTo>
                      <a:pt x="2" y="0"/>
                      <a:pt x="0" y="1"/>
                      <a:pt x="3" y="1"/>
                    </a:cubicBezTo>
                    <a:cubicBezTo>
                      <a:pt x="3" y="1"/>
                      <a:pt x="5" y="1"/>
                      <a:pt x="4"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328" name="Freeform 1206">
                <a:extLst>
                  <a:ext uri="{FF2B5EF4-FFF2-40B4-BE49-F238E27FC236}">
                    <a16:creationId xmlns:a16="http://schemas.microsoft.com/office/drawing/2014/main" xmlns="" id="{5FE5DEC5-8416-41DA-B6B0-B1989BCB45C4}"/>
                  </a:ext>
                </a:extLst>
              </p:cNvPr>
              <p:cNvSpPr/>
              <p:nvPr/>
            </p:nvSpPr>
            <p:spPr>
              <a:xfrm>
                <a:off x="4103" y="2550"/>
                <a:ext cx="17" cy="24"/>
              </a:xfrm>
              <a:custGeom>
                <a:avLst/>
                <a:gdLst/>
                <a:ahLst/>
                <a:cxnLst>
                  <a:cxn ang="0">
                    <a:pos x="8" y="8"/>
                  </a:cxn>
                  <a:cxn ang="0">
                    <a:pos x="5" y="8"/>
                  </a:cxn>
                  <a:cxn ang="0">
                    <a:pos x="5" y="17"/>
                  </a:cxn>
                  <a:cxn ang="0">
                    <a:pos x="10" y="19"/>
                  </a:cxn>
                  <a:cxn ang="0">
                    <a:pos x="6" y="20"/>
                  </a:cxn>
                  <a:cxn ang="0">
                    <a:pos x="11" y="23"/>
                  </a:cxn>
                  <a:cxn ang="0">
                    <a:pos x="9" y="21"/>
                  </a:cxn>
                  <a:cxn ang="0">
                    <a:pos x="11" y="21"/>
                  </a:cxn>
                  <a:cxn ang="0">
                    <a:pos x="10" y="20"/>
                  </a:cxn>
                  <a:cxn ang="0">
                    <a:pos x="12" y="20"/>
                  </a:cxn>
                  <a:cxn ang="0">
                    <a:pos x="7" y="16"/>
                  </a:cxn>
                  <a:cxn ang="0">
                    <a:pos x="12" y="17"/>
                  </a:cxn>
                  <a:cxn ang="0">
                    <a:pos x="14" y="12"/>
                  </a:cxn>
                  <a:cxn ang="0">
                    <a:pos x="12" y="12"/>
                  </a:cxn>
                  <a:cxn ang="0">
                    <a:pos x="9" y="13"/>
                  </a:cxn>
                  <a:cxn ang="0">
                    <a:pos x="14" y="12"/>
                  </a:cxn>
                  <a:cxn ang="0">
                    <a:pos x="11" y="4"/>
                  </a:cxn>
                  <a:cxn ang="0">
                    <a:pos x="5" y="2"/>
                  </a:cxn>
                  <a:cxn ang="0">
                    <a:pos x="10" y="3"/>
                  </a:cxn>
                  <a:cxn ang="0">
                    <a:pos x="11" y="1"/>
                  </a:cxn>
                  <a:cxn ang="0">
                    <a:pos x="3" y="0"/>
                  </a:cxn>
                  <a:cxn ang="0">
                    <a:pos x="8" y="8"/>
                  </a:cxn>
                </a:cxnLst>
                <a:rect l="0" t="0" r="0" b="0"/>
                <a:pathLst>
                  <a:path w="20" h="28">
                    <a:moveTo>
                      <a:pt x="10" y="10"/>
                    </a:moveTo>
                    <a:cubicBezTo>
                      <a:pt x="7" y="10"/>
                      <a:pt x="7" y="10"/>
                      <a:pt x="7" y="10"/>
                    </a:cubicBezTo>
                    <a:cubicBezTo>
                      <a:pt x="7" y="14"/>
                      <a:pt x="9" y="19"/>
                      <a:pt x="6" y="20"/>
                    </a:cubicBezTo>
                    <a:cubicBezTo>
                      <a:pt x="5" y="21"/>
                      <a:pt x="11" y="22"/>
                      <a:pt x="12" y="23"/>
                    </a:cubicBezTo>
                    <a:cubicBezTo>
                      <a:pt x="8" y="24"/>
                      <a:pt x="8" y="24"/>
                      <a:pt x="8" y="24"/>
                    </a:cubicBezTo>
                    <a:cubicBezTo>
                      <a:pt x="11" y="25"/>
                      <a:pt x="6" y="28"/>
                      <a:pt x="13" y="27"/>
                    </a:cubicBezTo>
                    <a:cubicBezTo>
                      <a:pt x="14" y="27"/>
                      <a:pt x="10" y="26"/>
                      <a:pt x="11" y="25"/>
                    </a:cubicBezTo>
                    <a:cubicBezTo>
                      <a:pt x="13" y="25"/>
                      <a:pt x="13" y="25"/>
                      <a:pt x="13" y="25"/>
                    </a:cubicBezTo>
                    <a:cubicBezTo>
                      <a:pt x="12" y="24"/>
                      <a:pt x="12" y="24"/>
                      <a:pt x="12" y="24"/>
                    </a:cubicBezTo>
                    <a:cubicBezTo>
                      <a:pt x="15" y="24"/>
                      <a:pt x="15" y="24"/>
                      <a:pt x="15" y="24"/>
                    </a:cubicBezTo>
                    <a:cubicBezTo>
                      <a:pt x="20" y="22"/>
                      <a:pt x="7" y="23"/>
                      <a:pt x="9" y="19"/>
                    </a:cubicBezTo>
                    <a:cubicBezTo>
                      <a:pt x="15" y="20"/>
                      <a:pt x="15" y="20"/>
                      <a:pt x="15" y="20"/>
                    </a:cubicBezTo>
                    <a:cubicBezTo>
                      <a:pt x="16" y="18"/>
                      <a:pt x="14" y="16"/>
                      <a:pt x="17" y="15"/>
                    </a:cubicBezTo>
                    <a:cubicBezTo>
                      <a:pt x="17" y="15"/>
                      <a:pt x="14" y="15"/>
                      <a:pt x="15" y="15"/>
                    </a:cubicBezTo>
                    <a:cubicBezTo>
                      <a:pt x="15" y="15"/>
                      <a:pt x="13" y="16"/>
                      <a:pt x="11" y="16"/>
                    </a:cubicBezTo>
                    <a:cubicBezTo>
                      <a:pt x="6" y="13"/>
                      <a:pt x="14" y="16"/>
                      <a:pt x="17" y="14"/>
                    </a:cubicBezTo>
                    <a:cubicBezTo>
                      <a:pt x="13" y="11"/>
                      <a:pt x="9" y="6"/>
                      <a:pt x="14" y="5"/>
                    </a:cubicBezTo>
                    <a:cubicBezTo>
                      <a:pt x="11" y="6"/>
                      <a:pt x="7" y="4"/>
                      <a:pt x="7" y="3"/>
                    </a:cubicBezTo>
                    <a:cubicBezTo>
                      <a:pt x="9" y="2"/>
                      <a:pt x="11" y="3"/>
                      <a:pt x="12" y="4"/>
                    </a:cubicBezTo>
                    <a:cubicBezTo>
                      <a:pt x="13" y="3"/>
                      <a:pt x="14" y="2"/>
                      <a:pt x="14" y="2"/>
                    </a:cubicBezTo>
                    <a:cubicBezTo>
                      <a:pt x="10" y="3"/>
                      <a:pt x="6" y="2"/>
                      <a:pt x="4" y="0"/>
                    </a:cubicBezTo>
                    <a:cubicBezTo>
                      <a:pt x="0" y="4"/>
                      <a:pt x="11" y="7"/>
                      <a:pt x="10"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675" name="Group 1408">
              <a:extLst>
                <a:ext uri="{FF2B5EF4-FFF2-40B4-BE49-F238E27FC236}">
                  <a16:creationId xmlns:a16="http://schemas.microsoft.com/office/drawing/2014/main" xmlns="" id="{10947F26-1BD3-45D1-B9A0-1563D53ABDC1}"/>
                </a:ext>
              </a:extLst>
            </p:cNvPr>
            <p:cNvGrpSpPr/>
            <p:nvPr/>
          </p:nvGrpSpPr>
          <p:grpSpPr>
            <a:xfrm>
              <a:off x="3450" y="2557"/>
              <a:ext cx="689" cy="411"/>
              <a:chOff x="3450" y="2557"/>
              <a:chExt cx="689" cy="411"/>
            </a:xfrm>
          </p:grpSpPr>
          <p:sp>
            <p:nvSpPr>
              <p:cNvPr id="929" name="Freeform 1208">
                <a:extLst>
                  <a:ext uri="{FF2B5EF4-FFF2-40B4-BE49-F238E27FC236}">
                    <a16:creationId xmlns:a16="http://schemas.microsoft.com/office/drawing/2014/main" xmlns="" id="{5D13B4A8-089C-44D1-8043-4B9CE656EB2D}"/>
                  </a:ext>
                </a:extLst>
              </p:cNvPr>
              <p:cNvSpPr/>
              <p:nvPr/>
            </p:nvSpPr>
            <p:spPr>
              <a:xfrm>
                <a:off x="4108" y="2557"/>
                <a:ext cx="1" cy="2"/>
              </a:xfrm>
              <a:custGeom>
                <a:avLst/>
                <a:gdLst/>
                <a:ahLst/>
                <a:cxnLst>
                  <a:cxn ang="0">
                    <a:pos x="0" y="1"/>
                  </a:cxn>
                  <a:cxn ang="0">
                    <a:pos x="1" y="2"/>
                  </a:cxn>
                  <a:cxn ang="0">
                    <a:pos x="1" y="0"/>
                  </a:cxn>
                  <a:cxn ang="0">
                    <a:pos x="0" y="1"/>
                  </a:cxn>
                </a:cxnLst>
                <a:rect l="0" t="0" r="0" b="0"/>
                <a:pathLst>
                  <a:path w="1" h="2">
                    <a:moveTo>
                      <a:pt x="0" y="1"/>
                    </a:moveTo>
                    <a:lnTo>
                      <a:pt x="1" y="2"/>
                    </a:ln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0" name="Freeform 1209">
                <a:extLst>
                  <a:ext uri="{FF2B5EF4-FFF2-40B4-BE49-F238E27FC236}">
                    <a16:creationId xmlns:a16="http://schemas.microsoft.com/office/drawing/2014/main" xmlns="" id="{D68CF3AF-BFD4-465E-98D2-AB430F776D75}"/>
                  </a:ext>
                </a:extLst>
              </p:cNvPr>
              <p:cNvSpPr/>
              <p:nvPr/>
            </p:nvSpPr>
            <p:spPr>
              <a:xfrm>
                <a:off x="4112" y="2603"/>
                <a:ext cx="1" cy="4"/>
              </a:xfrm>
              <a:custGeom>
                <a:avLst/>
                <a:gdLst/>
                <a:ahLst/>
                <a:cxnLst>
                  <a:cxn ang="0">
                    <a:pos x="1" y="1"/>
                  </a:cxn>
                  <a:cxn ang="0">
                    <a:pos x="0" y="0"/>
                  </a:cxn>
                  <a:cxn ang="0">
                    <a:pos x="0" y="4"/>
                  </a:cxn>
                  <a:cxn ang="0">
                    <a:pos x="1" y="1"/>
                  </a:cxn>
                </a:cxnLst>
                <a:rect l="0" t="0" r="0" b="0"/>
                <a:pathLst>
                  <a:path w="1" h="4">
                    <a:moveTo>
                      <a:pt x="1" y="1"/>
                    </a:moveTo>
                    <a:lnTo>
                      <a:pt x="0" y="0"/>
                    </a:lnTo>
                    <a:lnTo>
                      <a:pt x="0" y="4"/>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1" name="Freeform 1210">
                <a:extLst>
                  <a:ext uri="{FF2B5EF4-FFF2-40B4-BE49-F238E27FC236}">
                    <a16:creationId xmlns:a16="http://schemas.microsoft.com/office/drawing/2014/main" xmlns="" id="{3A0AB899-925D-4EA8-84FF-5B819B6142DB}"/>
                  </a:ext>
                </a:extLst>
              </p:cNvPr>
              <p:cNvSpPr/>
              <p:nvPr/>
            </p:nvSpPr>
            <p:spPr>
              <a:xfrm>
                <a:off x="4100" y="2595"/>
                <a:ext cx="11" cy="14"/>
              </a:xfrm>
              <a:custGeom>
                <a:avLst/>
                <a:gdLst/>
                <a:ahLst/>
                <a:cxnLst>
                  <a:cxn ang="0">
                    <a:pos x="2" y="0"/>
                  </a:cxn>
                  <a:cxn ang="0">
                    <a:pos x="0" y="1"/>
                  </a:cxn>
                  <a:cxn ang="0">
                    <a:pos x="6" y="14"/>
                  </a:cxn>
                  <a:cxn ang="0">
                    <a:pos x="10" y="5"/>
                  </a:cxn>
                  <a:cxn ang="0">
                    <a:pos x="5" y="8"/>
                  </a:cxn>
                  <a:cxn ang="0">
                    <a:pos x="8" y="2"/>
                  </a:cxn>
                  <a:cxn ang="0">
                    <a:pos x="3" y="4"/>
                  </a:cxn>
                  <a:cxn ang="0">
                    <a:pos x="2" y="0"/>
                  </a:cxn>
                </a:cxnLst>
                <a:rect l="0" t="0" r="0" b="0"/>
                <a:pathLst>
                  <a:path w="12" h="16">
                    <a:moveTo>
                      <a:pt x="3" y="0"/>
                    </a:moveTo>
                    <a:cubicBezTo>
                      <a:pt x="0" y="2"/>
                      <a:pt x="0" y="2"/>
                      <a:pt x="0" y="2"/>
                    </a:cubicBezTo>
                    <a:cubicBezTo>
                      <a:pt x="4" y="12"/>
                      <a:pt x="0" y="9"/>
                      <a:pt x="7" y="16"/>
                    </a:cubicBezTo>
                    <a:cubicBezTo>
                      <a:pt x="9" y="14"/>
                      <a:pt x="12" y="10"/>
                      <a:pt x="11" y="6"/>
                    </a:cubicBezTo>
                    <a:cubicBezTo>
                      <a:pt x="10" y="6"/>
                      <a:pt x="9" y="11"/>
                      <a:pt x="6" y="10"/>
                    </a:cubicBezTo>
                    <a:cubicBezTo>
                      <a:pt x="7" y="7"/>
                      <a:pt x="9" y="7"/>
                      <a:pt x="9" y="3"/>
                    </a:cubicBezTo>
                    <a:cubicBezTo>
                      <a:pt x="5" y="0"/>
                      <a:pt x="8" y="5"/>
                      <a:pt x="4" y="5"/>
                    </a:cubicBezTo>
                    <a:lnTo>
                      <a:pt x="3"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2" name="Freeform 1211">
                <a:extLst>
                  <a:ext uri="{FF2B5EF4-FFF2-40B4-BE49-F238E27FC236}">
                    <a16:creationId xmlns:a16="http://schemas.microsoft.com/office/drawing/2014/main" xmlns="" id="{CD8DC9F5-10D2-4421-9424-29FC22812470}"/>
                  </a:ext>
                </a:extLst>
              </p:cNvPr>
              <p:cNvSpPr/>
              <p:nvPr/>
            </p:nvSpPr>
            <p:spPr>
              <a:xfrm>
                <a:off x="4100" y="2600"/>
                <a:ext cx="1" cy="4"/>
              </a:xfrm>
              <a:custGeom>
                <a:avLst/>
                <a:gdLst/>
                <a:ahLst/>
                <a:cxnLst>
                  <a:cxn ang="0">
                    <a:pos x="1" y="4"/>
                  </a:cxn>
                  <a:cxn ang="0">
                    <a:pos x="1" y="0"/>
                  </a:cxn>
                  <a:cxn ang="0">
                    <a:pos x="1" y="4"/>
                  </a:cxn>
                </a:cxnLst>
                <a:rect l="0" t="0" r="0" b="0"/>
                <a:pathLst>
                  <a:path w="2" h="5">
                    <a:moveTo>
                      <a:pt x="2" y="5"/>
                    </a:moveTo>
                    <a:cubicBezTo>
                      <a:pt x="2" y="0"/>
                      <a:pt x="2" y="0"/>
                      <a:pt x="2" y="0"/>
                    </a:cubicBezTo>
                    <a:cubicBezTo>
                      <a:pt x="2" y="1"/>
                      <a:pt x="0" y="4"/>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3" name="Freeform 1212">
                <a:extLst>
                  <a:ext uri="{FF2B5EF4-FFF2-40B4-BE49-F238E27FC236}">
                    <a16:creationId xmlns:a16="http://schemas.microsoft.com/office/drawing/2014/main" xmlns="" id="{71746283-966C-40B6-BB36-F9A3350AED3D}"/>
                  </a:ext>
                </a:extLst>
              </p:cNvPr>
              <p:cNvSpPr/>
              <p:nvPr/>
            </p:nvSpPr>
            <p:spPr>
              <a:xfrm>
                <a:off x="4097" y="2602"/>
                <a:ext cx="3" cy="5"/>
              </a:xfrm>
              <a:custGeom>
                <a:avLst/>
                <a:gdLst/>
                <a:ahLst/>
                <a:cxnLst>
                  <a:cxn ang="0">
                    <a:pos x="3" y="3"/>
                  </a:cxn>
                  <a:cxn ang="0">
                    <a:pos x="2" y="0"/>
                  </a:cxn>
                  <a:cxn ang="0">
                    <a:pos x="0" y="5"/>
                  </a:cxn>
                  <a:cxn ang="0">
                    <a:pos x="3" y="3"/>
                  </a:cxn>
                </a:cxnLst>
                <a:rect l="0" t="0" r="0" b="0"/>
                <a:pathLst>
                  <a:path w="3" h="6">
                    <a:moveTo>
                      <a:pt x="3" y="4"/>
                    </a:moveTo>
                    <a:cubicBezTo>
                      <a:pt x="0" y="4"/>
                      <a:pt x="2" y="0"/>
                      <a:pt x="2" y="0"/>
                    </a:cubicBezTo>
                    <a:cubicBezTo>
                      <a:pt x="0" y="6"/>
                      <a:pt x="0" y="6"/>
                      <a:pt x="0" y="6"/>
                    </a:cubicBezTo>
                    <a:lnTo>
                      <a:pt x="3"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4" name="Freeform 1213">
                <a:extLst>
                  <a:ext uri="{FF2B5EF4-FFF2-40B4-BE49-F238E27FC236}">
                    <a16:creationId xmlns:a16="http://schemas.microsoft.com/office/drawing/2014/main" xmlns="" id="{33E55A1E-2A2D-4546-9E31-7D769E325EBA}"/>
                  </a:ext>
                </a:extLst>
              </p:cNvPr>
              <p:cNvSpPr/>
              <p:nvPr/>
            </p:nvSpPr>
            <p:spPr>
              <a:xfrm>
                <a:off x="4090" y="2605"/>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1" y="2"/>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5" name="Freeform 1214">
                <a:extLst>
                  <a:ext uri="{FF2B5EF4-FFF2-40B4-BE49-F238E27FC236}">
                    <a16:creationId xmlns:a16="http://schemas.microsoft.com/office/drawing/2014/main" xmlns="" id="{D1961974-A47F-4420-8C56-C5803D479F5F}"/>
                  </a:ext>
                </a:extLst>
              </p:cNvPr>
              <p:cNvSpPr/>
              <p:nvPr/>
            </p:nvSpPr>
            <p:spPr>
              <a:xfrm>
                <a:off x="4088" y="2597"/>
                <a:ext cx="7" cy="11"/>
              </a:xfrm>
              <a:custGeom>
                <a:avLst/>
                <a:gdLst/>
                <a:ahLst/>
                <a:cxnLst>
                  <a:cxn ang="0">
                    <a:pos x="0" y="9"/>
                  </a:cxn>
                  <a:cxn ang="0">
                    <a:pos x="2" y="9"/>
                  </a:cxn>
                  <a:cxn ang="0">
                    <a:pos x="2" y="8"/>
                  </a:cxn>
                  <a:cxn ang="0">
                    <a:pos x="3" y="3"/>
                  </a:cxn>
                  <a:cxn ang="0">
                    <a:pos x="7" y="3"/>
                  </a:cxn>
                  <a:cxn ang="0">
                    <a:pos x="4" y="0"/>
                  </a:cxn>
                  <a:cxn ang="0">
                    <a:pos x="0" y="9"/>
                  </a:cxn>
                </a:cxnLst>
                <a:rect l="0" t="0" r="0" b="0"/>
                <a:pathLst>
                  <a:path w="9" h="12">
                    <a:moveTo>
                      <a:pt x="0" y="10"/>
                    </a:moveTo>
                    <a:cubicBezTo>
                      <a:pt x="1" y="12"/>
                      <a:pt x="2" y="11"/>
                      <a:pt x="3" y="10"/>
                    </a:cubicBezTo>
                    <a:cubicBezTo>
                      <a:pt x="3" y="9"/>
                      <a:pt x="3" y="9"/>
                      <a:pt x="3" y="9"/>
                    </a:cubicBezTo>
                    <a:cubicBezTo>
                      <a:pt x="2" y="7"/>
                      <a:pt x="3" y="3"/>
                      <a:pt x="5" y="4"/>
                    </a:cubicBezTo>
                    <a:cubicBezTo>
                      <a:pt x="7" y="3"/>
                      <a:pt x="7" y="7"/>
                      <a:pt x="9" y="4"/>
                    </a:cubicBezTo>
                    <a:cubicBezTo>
                      <a:pt x="6" y="0"/>
                      <a:pt x="6" y="0"/>
                      <a:pt x="6" y="0"/>
                    </a:cubicBezTo>
                    <a:cubicBezTo>
                      <a:pt x="3" y="1"/>
                      <a:pt x="1" y="8"/>
                      <a:pt x="0"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6" name="Freeform 1215">
                <a:extLst>
                  <a:ext uri="{FF2B5EF4-FFF2-40B4-BE49-F238E27FC236}">
                    <a16:creationId xmlns:a16="http://schemas.microsoft.com/office/drawing/2014/main" xmlns="" id="{DEC93A9C-6883-4E83-B6D9-13314F08B32A}"/>
                  </a:ext>
                </a:extLst>
              </p:cNvPr>
              <p:cNvSpPr/>
              <p:nvPr/>
            </p:nvSpPr>
            <p:spPr>
              <a:xfrm>
                <a:off x="4091" y="2604"/>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7" name="Freeform 1216">
                <a:extLst>
                  <a:ext uri="{FF2B5EF4-FFF2-40B4-BE49-F238E27FC236}">
                    <a16:creationId xmlns:a16="http://schemas.microsoft.com/office/drawing/2014/main" xmlns="" id="{BB2F187F-903C-40AB-B086-9A4CF3685253}"/>
                  </a:ext>
                </a:extLst>
              </p:cNvPr>
              <p:cNvSpPr/>
              <p:nvPr/>
            </p:nvSpPr>
            <p:spPr>
              <a:xfrm>
                <a:off x="4095" y="2603"/>
                <a:ext cx="1" cy="2"/>
              </a:xfrm>
              <a:custGeom>
                <a:avLst/>
                <a:gdLst/>
                <a:ahLst/>
                <a:cxnLst>
                  <a:cxn ang="0">
                    <a:pos x="0" y="2"/>
                  </a:cxn>
                  <a:cxn ang="0">
                    <a:pos x="1" y="1"/>
                  </a:cxn>
                  <a:cxn ang="0">
                    <a:pos x="1" y="0"/>
                  </a:cxn>
                  <a:cxn ang="0">
                    <a:pos x="0" y="2"/>
                  </a:cxn>
                </a:cxnLst>
                <a:rect l="0" t="0" r="0" b="0"/>
                <a:pathLst>
                  <a:path w="1" h="2">
                    <a:moveTo>
                      <a:pt x="0" y="2"/>
                    </a:moveTo>
                    <a:lnTo>
                      <a:pt x="1" y="1"/>
                    </a:lnTo>
                    <a:lnTo>
                      <a:pt x="1"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8" name="Freeform 1217">
                <a:extLst>
                  <a:ext uri="{FF2B5EF4-FFF2-40B4-BE49-F238E27FC236}">
                    <a16:creationId xmlns:a16="http://schemas.microsoft.com/office/drawing/2014/main" xmlns="" id="{E6AABF3A-A055-4415-B473-BF8F4A92A515}"/>
                  </a:ext>
                </a:extLst>
              </p:cNvPr>
              <p:cNvSpPr/>
              <p:nvPr/>
            </p:nvSpPr>
            <p:spPr>
              <a:xfrm>
                <a:off x="4078" y="2596"/>
                <a:ext cx="8" cy="11"/>
              </a:xfrm>
              <a:custGeom>
                <a:avLst/>
                <a:gdLst/>
                <a:ahLst/>
                <a:cxnLst>
                  <a:cxn ang="0">
                    <a:pos x="2" y="10"/>
                  </a:cxn>
                  <a:cxn ang="0">
                    <a:pos x="8" y="6"/>
                  </a:cxn>
                  <a:cxn ang="0">
                    <a:pos x="3" y="0"/>
                  </a:cxn>
                  <a:cxn ang="0">
                    <a:pos x="0" y="1"/>
                  </a:cxn>
                  <a:cxn ang="0">
                    <a:pos x="2" y="10"/>
                  </a:cxn>
                </a:cxnLst>
                <a:rect l="0" t="0" r="0" b="0"/>
                <a:pathLst>
                  <a:path w="9" h="13">
                    <a:moveTo>
                      <a:pt x="3" y="12"/>
                    </a:moveTo>
                    <a:cubicBezTo>
                      <a:pt x="3" y="6"/>
                      <a:pt x="8" y="13"/>
                      <a:pt x="9" y="8"/>
                    </a:cubicBezTo>
                    <a:cubicBezTo>
                      <a:pt x="6" y="8"/>
                      <a:pt x="4" y="3"/>
                      <a:pt x="4" y="0"/>
                    </a:cubicBezTo>
                    <a:cubicBezTo>
                      <a:pt x="1" y="2"/>
                      <a:pt x="1" y="2"/>
                      <a:pt x="1" y="2"/>
                    </a:cubicBezTo>
                    <a:cubicBezTo>
                      <a:pt x="0" y="4"/>
                      <a:pt x="1" y="9"/>
                      <a:pt x="3" y="1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39" name="Freeform 1218">
                <a:extLst>
                  <a:ext uri="{FF2B5EF4-FFF2-40B4-BE49-F238E27FC236}">
                    <a16:creationId xmlns:a16="http://schemas.microsoft.com/office/drawing/2014/main" xmlns="" id="{5EAD29E2-715A-4F2F-BBA1-8A5365442790}"/>
                  </a:ext>
                </a:extLst>
              </p:cNvPr>
              <p:cNvSpPr/>
              <p:nvPr/>
            </p:nvSpPr>
            <p:spPr>
              <a:xfrm>
                <a:off x="4075" y="2592"/>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0" name="Freeform 1219">
                <a:extLst>
                  <a:ext uri="{FF2B5EF4-FFF2-40B4-BE49-F238E27FC236}">
                    <a16:creationId xmlns:a16="http://schemas.microsoft.com/office/drawing/2014/main" xmlns="" id="{17B8E487-4F2F-4103-A068-0E1F6FFA0017}"/>
                  </a:ext>
                </a:extLst>
              </p:cNvPr>
              <p:cNvSpPr/>
              <p:nvPr/>
            </p:nvSpPr>
            <p:spPr>
              <a:xfrm>
                <a:off x="4060" y="2589"/>
                <a:ext cx="16" cy="14"/>
              </a:xfrm>
              <a:custGeom>
                <a:avLst/>
                <a:gdLst/>
                <a:ahLst/>
                <a:cxnLst>
                  <a:cxn ang="0">
                    <a:pos x="0" y="12"/>
                  </a:cxn>
                  <a:cxn ang="0">
                    <a:pos x="6" y="6"/>
                  </a:cxn>
                  <a:cxn ang="0">
                    <a:pos x="5" y="10"/>
                  </a:cxn>
                  <a:cxn ang="0">
                    <a:pos x="10" y="9"/>
                  </a:cxn>
                  <a:cxn ang="0">
                    <a:pos x="7" y="13"/>
                  </a:cxn>
                  <a:cxn ang="0">
                    <a:pos x="13" y="9"/>
                  </a:cxn>
                  <a:cxn ang="0">
                    <a:pos x="16" y="12"/>
                  </a:cxn>
                  <a:cxn ang="0">
                    <a:pos x="15" y="6"/>
                  </a:cxn>
                  <a:cxn ang="0">
                    <a:pos x="12" y="7"/>
                  </a:cxn>
                  <a:cxn ang="0">
                    <a:pos x="14" y="4"/>
                  </a:cxn>
                  <a:cxn ang="0">
                    <a:pos x="5" y="0"/>
                  </a:cxn>
                  <a:cxn ang="0">
                    <a:pos x="0" y="12"/>
                  </a:cxn>
                </a:cxnLst>
                <a:rect l="0" t="0" r="0" b="0"/>
                <a:pathLst>
                  <a:path w="19" h="17">
                    <a:moveTo>
                      <a:pt x="0" y="15"/>
                    </a:moveTo>
                    <a:cubicBezTo>
                      <a:pt x="8" y="8"/>
                      <a:pt x="8" y="8"/>
                      <a:pt x="8" y="8"/>
                    </a:cubicBezTo>
                    <a:cubicBezTo>
                      <a:pt x="8" y="10"/>
                      <a:pt x="8" y="12"/>
                      <a:pt x="6" y="13"/>
                    </a:cubicBezTo>
                    <a:cubicBezTo>
                      <a:pt x="10" y="14"/>
                      <a:pt x="10" y="10"/>
                      <a:pt x="13" y="11"/>
                    </a:cubicBezTo>
                    <a:cubicBezTo>
                      <a:pt x="14" y="17"/>
                      <a:pt x="8" y="11"/>
                      <a:pt x="9" y="16"/>
                    </a:cubicBezTo>
                    <a:cubicBezTo>
                      <a:pt x="11" y="16"/>
                      <a:pt x="15" y="16"/>
                      <a:pt x="16" y="11"/>
                    </a:cubicBezTo>
                    <a:cubicBezTo>
                      <a:pt x="19" y="15"/>
                      <a:pt x="19" y="15"/>
                      <a:pt x="19" y="15"/>
                    </a:cubicBezTo>
                    <a:cubicBezTo>
                      <a:pt x="18" y="8"/>
                      <a:pt x="18" y="8"/>
                      <a:pt x="18" y="8"/>
                    </a:cubicBezTo>
                    <a:cubicBezTo>
                      <a:pt x="17"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1" name="Freeform 1220">
                <a:extLst>
                  <a:ext uri="{FF2B5EF4-FFF2-40B4-BE49-F238E27FC236}">
                    <a16:creationId xmlns:a16="http://schemas.microsoft.com/office/drawing/2014/main" xmlns="" id="{01E23ADC-1EDB-4D04-A10F-8B56834EC19E}"/>
                  </a:ext>
                </a:extLst>
              </p:cNvPr>
              <p:cNvSpPr/>
              <p:nvPr/>
            </p:nvSpPr>
            <p:spPr>
              <a:xfrm>
                <a:off x="4060" y="2593"/>
                <a:ext cx="0" cy="3"/>
              </a:xfrm>
              <a:custGeom>
                <a:avLst/>
                <a:gdLst/>
                <a:ahLst/>
                <a:cxnLst>
                  <a:cxn ang="0">
                    <a:pos x="0" y="2"/>
                  </a:cxn>
                  <a:cxn ang="0">
                    <a:pos x="0" y="0"/>
                  </a:cxn>
                  <a:cxn ang="0">
                    <a:pos x="0" y="3"/>
                  </a:cxn>
                  <a:cxn ang="0">
                    <a:pos x="0" y="2"/>
                  </a:cxn>
                </a:cxnLst>
                <a:rect l="0" t="0" r="0" b="0"/>
                <a:pathLst>
                  <a:path w="1" h="3">
                    <a:moveTo>
                      <a:pt x="0" y="2"/>
                    </a:moveTo>
                    <a:lnTo>
                      <a:pt x="0" y="0"/>
                    </a:lnTo>
                    <a:lnTo>
                      <a:pt x="0" y="3"/>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2" name="Freeform 1221">
                <a:extLst>
                  <a:ext uri="{FF2B5EF4-FFF2-40B4-BE49-F238E27FC236}">
                    <a16:creationId xmlns:a16="http://schemas.microsoft.com/office/drawing/2014/main" xmlns="" id="{5A1A5A5F-5148-4A52-B8CE-0569BE4B0C64}"/>
                  </a:ext>
                </a:extLst>
              </p:cNvPr>
              <p:cNvSpPr/>
              <p:nvPr/>
            </p:nvSpPr>
            <p:spPr>
              <a:xfrm>
                <a:off x="4044" y="2588"/>
                <a:ext cx="13" cy="15"/>
              </a:xfrm>
              <a:custGeom>
                <a:avLst/>
                <a:gdLst/>
                <a:ahLst/>
                <a:cxnLst>
                  <a:cxn ang="0">
                    <a:pos x="8" y="14"/>
                  </a:cxn>
                  <a:cxn ang="0">
                    <a:pos x="12" y="10"/>
                  </a:cxn>
                  <a:cxn ang="0">
                    <a:pos x="12" y="13"/>
                  </a:cxn>
                  <a:cxn ang="0">
                    <a:pos x="13" y="9"/>
                  </a:cxn>
                  <a:cxn ang="0">
                    <a:pos x="7" y="11"/>
                  </a:cxn>
                  <a:cxn ang="0">
                    <a:pos x="5" y="4"/>
                  </a:cxn>
                  <a:cxn ang="0">
                    <a:pos x="8" y="5"/>
                  </a:cxn>
                  <a:cxn ang="0">
                    <a:pos x="0" y="6"/>
                  </a:cxn>
                  <a:cxn ang="0">
                    <a:pos x="2" y="8"/>
                  </a:cxn>
                  <a:cxn ang="0">
                    <a:pos x="0" y="10"/>
                  </a:cxn>
                  <a:cxn ang="0">
                    <a:pos x="8" y="14"/>
                  </a:cxn>
                </a:cxnLst>
                <a:rect l="0" t="0" r="0" b="0"/>
                <a:pathLst>
                  <a:path w="16" h="18">
                    <a:moveTo>
                      <a:pt x="10" y="17"/>
                    </a:moveTo>
                    <a:cubicBezTo>
                      <a:pt x="15" y="13"/>
                      <a:pt x="15" y="13"/>
                      <a:pt x="15" y="13"/>
                    </a:cubicBezTo>
                    <a:cubicBezTo>
                      <a:pt x="15" y="13"/>
                      <a:pt x="15" y="15"/>
                      <a:pt x="15" y="16"/>
                    </a:cubicBezTo>
                    <a:cubicBezTo>
                      <a:pt x="15" y="15"/>
                      <a:pt x="16" y="12"/>
                      <a:pt x="16" y="11"/>
                    </a:cubicBezTo>
                    <a:cubicBezTo>
                      <a:pt x="14" y="5"/>
                      <a:pt x="11" y="13"/>
                      <a:pt x="9" y="14"/>
                    </a:cubicBezTo>
                    <a:cubicBezTo>
                      <a:pt x="3" y="11"/>
                      <a:pt x="9" y="11"/>
                      <a:pt x="7" y="5"/>
                    </a:cubicBezTo>
                    <a:cubicBezTo>
                      <a:pt x="9" y="5"/>
                      <a:pt x="9" y="7"/>
                      <a:pt x="11" y="7"/>
                    </a:cubicBezTo>
                    <a:cubicBezTo>
                      <a:pt x="7" y="0"/>
                      <a:pt x="3" y="7"/>
                      <a:pt x="1" y="8"/>
                    </a:cubicBezTo>
                    <a:cubicBezTo>
                      <a:pt x="1" y="9"/>
                      <a:pt x="1" y="11"/>
                      <a:pt x="3" y="10"/>
                    </a:cubicBezTo>
                    <a:cubicBezTo>
                      <a:pt x="0" y="12"/>
                      <a:pt x="0" y="12"/>
                      <a:pt x="0" y="12"/>
                    </a:cubicBezTo>
                    <a:cubicBezTo>
                      <a:pt x="3" y="17"/>
                      <a:pt x="5" y="18"/>
                      <a:pt x="10"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3" name="Freeform 1222">
                <a:extLst>
                  <a:ext uri="{FF2B5EF4-FFF2-40B4-BE49-F238E27FC236}">
                    <a16:creationId xmlns:a16="http://schemas.microsoft.com/office/drawing/2014/main" xmlns="" id="{A847F2F1-72CA-4840-A9A9-5F68FD585315}"/>
                  </a:ext>
                </a:extLst>
              </p:cNvPr>
              <p:cNvSpPr/>
              <p:nvPr/>
            </p:nvSpPr>
            <p:spPr>
              <a:xfrm>
                <a:off x="4057" y="2602"/>
                <a:ext cx="2" cy="2"/>
              </a:xfrm>
              <a:custGeom>
                <a:avLst/>
                <a:gdLst/>
                <a:ahLst/>
                <a:cxnLst>
                  <a:cxn ang="0">
                    <a:pos x="2" y="0"/>
                  </a:cxn>
                  <a:cxn ang="0">
                    <a:pos x="0" y="0"/>
                  </a:cxn>
                  <a:cxn ang="0">
                    <a:pos x="2" y="0"/>
                  </a:cxn>
                </a:cxnLst>
                <a:rect l="0" t="0" r="0" b="0"/>
                <a:pathLst>
                  <a:path w="2" h="3">
                    <a:moveTo>
                      <a:pt x="2" y="1"/>
                    </a:moveTo>
                    <a:cubicBezTo>
                      <a:pt x="0" y="1"/>
                      <a:pt x="0" y="1"/>
                      <a:pt x="0" y="0"/>
                    </a:cubicBezTo>
                    <a:cubicBezTo>
                      <a:pt x="0" y="2"/>
                      <a:pt x="0" y="3"/>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4" name="Freeform 1223">
                <a:extLst>
                  <a:ext uri="{FF2B5EF4-FFF2-40B4-BE49-F238E27FC236}">
                    <a16:creationId xmlns:a16="http://schemas.microsoft.com/office/drawing/2014/main" xmlns="" id="{F8CC31CC-0882-4FA7-BE7A-8BDBFCA3F3BA}"/>
                  </a:ext>
                </a:extLst>
              </p:cNvPr>
              <p:cNvSpPr/>
              <p:nvPr/>
            </p:nvSpPr>
            <p:spPr>
              <a:xfrm>
                <a:off x="4043" y="2595"/>
                <a:ext cx="1" cy="1"/>
              </a:xfrm>
              <a:custGeom>
                <a:avLst/>
                <a:gdLst/>
                <a:ahLst/>
                <a:cxnLst>
                  <a:cxn ang="0">
                    <a:pos x="0" y="1"/>
                  </a:cxn>
                  <a:cxn ang="0">
                    <a:pos x="1" y="0"/>
                  </a:cxn>
                  <a:cxn ang="0">
                    <a:pos x="0" y="1"/>
                  </a:cxn>
                </a:cxnLst>
                <a:rect l="0" t="0" r="0" b="0"/>
                <a:pathLst>
                  <a:path w="2" h="1">
                    <a:moveTo>
                      <a:pt x="0" y="1"/>
                    </a:moveTo>
                    <a:cubicBezTo>
                      <a:pt x="1" y="1"/>
                      <a:pt x="1" y="1"/>
                      <a:pt x="2" y="0"/>
                    </a:cubicBezTo>
                    <a:cubicBezTo>
                      <a:pt x="1" y="0"/>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5" name="Freeform 1224">
                <a:extLst>
                  <a:ext uri="{FF2B5EF4-FFF2-40B4-BE49-F238E27FC236}">
                    <a16:creationId xmlns:a16="http://schemas.microsoft.com/office/drawing/2014/main" xmlns="" id="{D73EB3A1-4D29-455C-83FF-54B19313691E}"/>
                  </a:ext>
                </a:extLst>
              </p:cNvPr>
              <p:cNvSpPr/>
              <p:nvPr/>
            </p:nvSpPr>
            <p:spPr>
              <a:xfrm>
                <a:off x="4043" y="2601"/>
                <a:ext cx="2" cy="2"/>
              </a:xfrm>
              <a:custGeom>
                <a:avLst/>
                <a:gdLst/>
                <a:ahLst/>
                <a:cxnLst>
                  <a:cxn ang="0">
                    <a:pos x="2" y="0"/>
                  </a:cxn>
                  <a:cxn ang="0">
                    <a:pos x="0" y="0"/>
                  </a:cxn>
                  <a:cxn ang="0">
                    <a:pos x="0" y="2"/>
                  </a:cxn>
                  <a:cxn ang="0">
                    <a:pos x="2" y="0"/>
                  </a:cxn>
                </a:cxnLst>
                <a:rect l="0" t="0" r="0" b="0"/>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6" name="Freeform 1225">
                <a:extLst>
                  <a:ext uri="{FF2B5EF4-FFF2-40B4-BE49-F238E27FC236}">
                    <a16:creationId xmlns:a16="http://schemas.microsoft.com/office/drawing/2014/main" xmlns="" id="{A379EC93-6B91-43B6-AD2E-BD8B635085E9}"/>
                  </a:ext>
                </a:extLst>
              </p:cNvPr>
              <p:cNvSpPr/>
              <p:nvPr/>
            </p:nvSpPr>
            <p:spPr>
              <a:xfrm>
                <a:off x="3950" y="2591"/>
                <a:ext cx="91" cy="20"/>
              </a:xfrm>
              <a:custGeom>
                <a:avLst/>
                <a:gdLst/>
                <a:ahLst/>
                <a:cxnLst>
                  <a:cxn ang="0">
                    <a:pos x="0" y="7"/>
                  </a:cxn>
                  <a:cxn ang="0">
                    <a:pos x="3" y="10"/>
                  </a:cxn>
                  <a:cxn ang="0">
                    <a:pos x="0" y="13"/>
                  </a:cxn>
                  <a:cxn ang="0">
                    <a:pos x="0" y="20"/>
                  </a:cxn>
                  <a:cxn ang="0">
                    <a:pos x="7" y="17"/>
                  </a:cxn>
                  <a:cxn ang="0">
                    <a:pos x="8" y="20"/>
                  </a:cxn>
                  <a:cxn ang="0">
                    <a:pos x="21" y="17"/>
                  </a:cxn>
                  <a:cxn ang="0">
                    <a:pos x="30" y="14"/>
                  </a:cxn>
                  <a:cxn ang="0">
                    <a:pos x="69" y="13"/>
                  </a:cxn>
                  <a:cxn ang="0">
                    <a:pos x="71" y="8"/>
                  </a:cxn>
                  <a:cxn ang="0">
                    <a:pos x="73" y="12"/>
                  </a:cxn>
                  <a:cxn ang="0">
                    <a:pos x="71" y="12"/>
                  </a:cxn>
                  <a:cxn ang="0">
                    <a:pos x="82" y="13"/>
                  </a:cxn>
                  <a:cxn ang="0">
                    <a:pos x="82" y="6"/>
                  </a:cxn>
                  <a:cxn ang="0">
                    <a:pos x="87" y="13"/>
                  </a:cxn>
                  <a:cxn ang="0">
                    <a:pos x="91" y="8"/>
                  </a:cxn>
                  <a:cxn ang="0">
                    <a:pos x="86" y="4"/>
                  </a:cxn>
                  <a:cxn ang="0">
                    <a:pos x="90" y="1"/>
                  </a:cxn>
                  <a:cxn ang="0">
                    <a:pos x="65" y="10"/>
                  </a:cxn>
                  <a:cxn ang="0">
                    <a:pos x="66" y="6"/>
                  </a:cxn>
                  <a:cxn ang="0">
                    <a:pos x="50" y="4"/>
                  </a:cxn>
                  <a:cxn ang="0">
                    <a:pos x="44" y="10"/>
                  </a:cxn>
                  <a:cxn ang="0">
                    <a:pos x="42" y="8"/>
                  </a:cxn>
                  <a:cxn ang="0">
                    <a:pos x="41" y="11"/>
                  </a:cxn>
                  <a:cxn ang="0">
                    <a:pos x="36" y="7"/>
                  </a:cxn>
                  <a:cxn ang="0">
                    <a:pos x="36" y="14"/>
                  </a:cxn>
                  <a:cxn ang="0">
                    <a:pos x="26" y="6"/>
                  </a:cxn>
                  <a:cxn ang="0">
                    <a:pos x="28" y="9"/>
                  </a:cxn>
                  <a:cxn ang="0">
                    <a:pos x="26" y="12"/>
                  </a:cxn>
                  <a:cxn ang="0">
                    <a:pos x="24" y="6"/>
                  </a:cxn>
                  <a:cxn ang="0">
                    <a:pos x="18" y="11"/>
                  </a:cxn>
                  <a:cxn ang="0">
                    <a:pos x="18" y="13"/>
                  </a:cxn>
                  <a:cxn ang="0">
                    <a:pos x="9" y="13"/>
                  </a:cxn>
                  <a:cxn ang="0">
                    <a:pos x="12" y="6"/>
                  </a:cxn>
                  <a:cxn ang="0">
                    <a:pos x="10" y="4"/>
                  </a:cxn>
                  <a:cxn ang="0">
                    <a:pos x="4" y="12"/>
                  </a:cxn>
                  <a:cxn ang="0">
                    <a:pos x="0" y="7"/>
                  </a:cxn>
                </a:cxnLst>
                <a:rect l="0" t="0" r="0" b="0"/>
                <a:pathLst>
                  <a:path w="106" h="23">
                    <a:moveTo>
                      <a:pt x="0" y="9"/>
                    </a:moveTo>
                    <a:cubicBezTo>
                      <a:pt x="1" y="11"/>
                      <a:pt x="2" y="12"/>
                      <a:pt x="4" y="12"/>
                    </a:cubicBezTo>
                    <a:cubicBezTo>
                      <a:pt x="4" y="15"/>
                      <a:pt x="1" y="14"/>
                      <a:pt x="0" y="16"/>
                    </a:cubicBezTo>
                    <a:cubicBezTo>
                      <a:pt x="3" y="18"/>
                      <a:pt x="0" y="20"/>
                      <a:pt x="1" y="23"/>
                    </a:cubicBezTo>
                    <a:cubicBezTo>
                      <a:pt x="4" y="23"/>
                      <a:pt x="6" y="19"/>
                      <a:pt x="9" y="20"/>
                    </a:cubicBezTo>
                    <a:cubicBezTo>
                      <a:pt x="10" y="23"/>
                      <a:pt x="10" y="23"/>
                      <a:pt x="10" y="23"/>
                    </a:cubicBezTo>
                    <a:cubicBezTo>
                      <a:pt x="14" y="21"/>
                      <a:pt x="21" y="17"/>
                      <a:pt x="25" y="20"/>
                    </a:cubicBezTo>
                    <a:cubicBezTo>
                      <a:pt x="29" y="21"/>
                      <a:pt x="32" y="19"/>
                      <a:pt x="36" y="17"/>
                    </a:cubicBezTo>
                    <a:cubicBezTo>
                      <a:pt x="50" y="18"/>
                      <a:pt x="65" y="14"/>
                      <a:pt x="81" y="16"/>
                    </a:cubicBezTo>
                    <a:cubicBezTo>
                      <a:pt x="83" y="10"/>
                      <a:pt x="83" y="10"/>
                      <a:pt x="83" y="10"/>
                    </a:cubicBezTo>
                    <a:cubicBezTo>
                      <a:pt x="83" y="13"/>
                      <a:pt x="86" y="10"/>
                      <a:pt x="86" y="14"/>
                    </a:cubicBezTo>
                    <a:cubicBezTo>
                      <a:pt x="85" y="13"/>
                      <a:pt x="84" y="14"/>
                      <a:pt x="83" y="14"/>
                    </a:cubicBezTo>
                    <a:cubicBezTo>
                      <a:pt x="87" y="19"/>
                      <a:pt x="92" y="13"/>
                      <a:pt x="96" y="15"/>
                    </a:cubicBezTo>
                    <a:cubicBezTo>
                      <a:pt x="96" y="14"/>
                      <a:pt x="95" y="8"/>
                      <a:pt x="96" y="7"/>
                    </a:cubicBezTo>
                    <a:cubicBezTo>
                      <a:pt x="96" y="14"/>
                      <a:pt x="101" y="7"/>
                      <a:pt x="102" y="15"/>
                    </a:cubicBezTo>
                    <a:cubicBezTo>
                      <a:pt x="106" y="17"/>
                      <a:pt x="102" y="9"/>
                      <a:pt x="106" y="10"/>
                    </a:cubicBezTo>
                    <a:cubicBezTo>
                      <a:pt x="106" y="6"/>
                      <a:pt x="102" y="8"/>
                      <a:pt x="101" y="5"/>
                    </a:cubicBezTo>
                    <a:cubicBezTo>
                      <a:pt x="103" y="1"/>
                      <a:pt x="105" y="6"/>
                      <a:pt x="105" y="2"/>
                    </a:cubicBezTo>
                    <a:cubicBezTo>
                      <a:pt x="98" y="0"/>
                      <a:pt x="86" y="9"/>
                      <a:pt x="76" y="12"/>
                    </a:cubicBezTo>
                    <a:cubicBezTo>
                      <a:pt x="77" y="8"/>
                      <a:pt x="77" y="8"/>
                      <a:pt x="77" y="8"/>
                    </a:cubicBezTo>
                    <a:cubicBezTo>
                      <a:pt x="72" y="11"/>
                      <a:pt x="63" y="11"/>
                      <a:pt x="59" y="5"/>
                    </a:cubicBezTo>
                    <a:cubicBezTo>
                      <a:pt x="60" y="9"/>
                      <a:pt x="51" y="4"/>
                      <a:pt x="52" y="12"/>
                    </a:cubicBezTo>
                    <a:cubicBezTo>
                      <a:pt x="51" y="10"/>
                      <a:pt x="51" y="10"/>
                      <a:pt x="49" y="10"/>
                    </a:cubicBezTo>
                    <a:cubicBezTo>
                      <a:pt x="48" y="13"/>
                      <a:pt x="48" y="13"/>
                      <a:pt x="48" y="13"/>
                    </a:cubicBezTo>
                    <a:cubicBezTo>
                      <a:pt x="46" y="13"/>
                      <a:pt x="46" y="9"/>
                      <a:pt x="43" y="9"/>
                    </a:cubicBezTo>
                    <a:cubicBezTo>
                      <a:pt x="45" y="13"/>
                      <a:pt x="43" y="14"/>
                      <a:pt x="42" y="17"/>
                    </a:cubicBezTo>
                    <a:cubicBezTo>
                      <a:pt x="39" y="13"/>
                      <a:pt x="34" y="10"/>
                      <a:pt x="31" y="7"/>
                    </a:cubicBezTo>
                    <a:cubicBezTo>
                      <a:pt x="31" y="8"/>
                      <a:pt x="32" y="9"/>
                      <a:pt x="33" y="11"/>
                    </a:cubicBezTo>
                    <a:cubicBezTo>
                      <a:pt x="31" y="9"/>
                      <a:pt x="31" y="13"/>
                      <a:pt x="31" y="14"/>
                    </a:cubicBezTo>
                    <a:cubicBezTo>
                      <a:pt x="29" y="15"/>
                      <a:pt x="29" y="10"/>
                      <a:pt x="29" y="7"/>
                    </a:cubicBezTo>
                    <a:cubicBezTo>
                      <a:pt x="25" y="6"/>
                      <a:pt x="24" y="15"/>
                      <a:pt x="21" y="13"/>
                    </a:cubicBezTo>
                    <a:cubicBezTo>
                      <a:pt x="22" y="16"/>
                      <a:pt x="22" y="16"/>
                      <a:pt x="22" y="16"/>
                    </a:cubicBezTo>
                    <a:cubicBezTo>
                      <a:pt x="18" y="17"/>
                      <a:pt x="15" y="13"/>
                      <a:pt x="11" y="15"/>
                    </a:cubicBezTo>
                    <a:cubicBezTo>
                      <a:pt x="8" y="10"/>
                      <a:pt x="14" y="10"/>
                      <a:pt x="15" y="8"/>
                    </a:cubicBezTo>
                    <a:cubicBezTo>
                      <a:pt x="14" y="7"/>
                      <a:pt x="13" y="7"/>
                      <a:pt x="12" y="5"/>
                    </a:cubicBezTo>
                    <a:cubicBezTo>
                      <a:pt x="10" y="8"/>
                      <a:pt x="8" y="12"/>
                      <a:pt x="5" y="14"/>
                    </a:cubicBezTo>
                    <a:cubicBezTo>
                      <a:pt x="7" y="8"/>
                      <a:pt x="2" y="9"/>
                      <a:pt x="0"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7" name="Freeform 1226">
                <a:extLst>
                  <a:ext uri="{FF2B5EF4-FFF2-40B4-BE49-F238E27FC236}">
                    <a16:creationId xmlns:a16="http://schemas.microsoft.com/office/drawing/2014/main" xmlns="" id="{8774DBD5-E79F-47C7-8591-96A60FDAEABC}"/>
                  </a:ext>
                </a:extLst>
              </p:cNvPr>
              <p:cNvSpPr/>
              <p:nvPr/>
            </p:nvSpPr>
            <p:spPr>
              <a:xfrm>
                <a:off x="3960" y="2594"/>
                <a:ext cx="1" cy="2"/>
              </a:xfrm>
              <a:custGeom>
                <a:avLst/>
                <a:gdLst/>
                <a:ahLst/>
                <a:cxnLst>
                  <a:cxn ang="0">
                    <a:pos x="0" y="2"/>
                  </a:cxn>
                  <a:cxn ang="0">
                    <a:pos x="1" y="0"/>
                  </a:cxn>
                  <a:cxn ang="0">
                    <a:pos x="0" y="1"/>
                  </a:cxn>
                  <a:cxn ang="0">
                    <a:pos x="0" y="2"/>
                  </a:cxn>
                </a:cxnLst>
                <a:rect l="0" t="0" r="0" b="0"/>
                <a:pathLst>
                  <a:path w="1" h="2">
                    <a:moveTo>
                      <a:pt x="0" y="2"/>
                    </a:moveTo>
                    <a:lnTo>
                      <a:pt x="1" y="0"/>
                    </a:lnTo>
                    <a:lnTo>
                      <a:pt x="0" y="1"/>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8" name="Freeform 1227">
                <a:extLst>
                  <a:ext uri="{FF2B5EF4-FFF2-40B4-BE49-F238E27FC236}">
                    <a16:creationId xmlns:a16="http://schemas.microsoft.com/office/drawing/2014/main" xmlns="" id="{D45B2C50-E7A1-4720-A350-3AFF75AB7666}"/>
                  </a:ext>
                </a:extLst>
              </p:cNvPr>
              <p:cNvSpPr/>
              <p:nvPr/>
            </p:nvSpPr>
            <p:spPr>
              <a:xfrm>
                <a:off x="3950" y="2598"/>
                <a:ext cx="0" cy="1"/>
              </a:xfrm>
              <a:custGeom>
                <a:avLst/>
                <a:gdLst/>
                <a:ahLst/>
                <a:cxnLst>
                  <a:cxn ang="0">
                    <a:pos x="0" y="1"/>
                  </a:cxn>
                  <a:cxn ang="0">
                    <a:pos x="0" y="0"/>
                  </a:cxn>
                  <a:cxn ang="0">
                    <a:pos x="0" y="1"/>
                  </a:cxn>
                </a:cxnLst>
                <a:rect l="0" t="0" r="0" b="0"/>
                <a:pathLst>
                  <a:path w="1" h="1">
                    <a:moveTo>
                      <a:pt x="0" y="1"/>
                    </a:moveTo>
                    <a:cubicBezTo>
                      <a:pt x="0" y="0"/>
                      <a:pt x="0" y="0"/>
                      <a:pt x="0" y="0"/>
                    </a:cubicBezTo>
                    <a:cubicBezTo>
                      <a:pt x="0" y="0"/>
                      <a:pt x="0"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49" name="Freeform 1228">
                <a:extLst>
                  <a:ext uri="{FF2B5EF4-FFF2-40B4-BE49-F238E27FC236}">
                    <a16:creationId xmlns:a16="http://schemas.microsoft.com/office/drawing/2014/main" xmlns="" id="{8F850411-A05E-44DE-BCEA-42D05A412D80}"/>
                  </a:ext>
                </a:extLst>
              </p:cNvPr>
              <p:cNvSpPr/>
              <p:nvPr/>
            </p:nvSpPr>
            <p:spPr>
              <a:xfrm>
                <a:off x="3970" y="2609"/>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0" name="Freeform 1229">
                <a:extLst>
                  <a:ext uri="{FF2B5EF4-FFF2-40B4-BE49-F238E27FC236}">
                    <a16:creationId xmlns:a16="http://schemas.microsoft.com/office/drawing/2014/main" xmlns="" id="{F4E6429E-E7A3-49FF-A731-FE45A99746C0}"/>
                  </a:ext>
                </a:extLst>
              </p:cNvPr>
              <p:cNvSpPr/>
              <p:nvPr/>
            </p:nvSpPr>
            <p:spPr>
              <a:xfrm>
                <a:off x="3974" y="2594"/>
                <a:ext cx="2" cy="3"/>
              </a:xfrm>
              <a:custGeom>
                <a:avLst/>
                <a:gdLst/>
                <a:ahLst/>
                <a:cxnLst>
                  <a:cxn ang="0">
                    <a:pos x="0" y="0"/>
                  </a:cxn>
                  <a:cxn ang="0">
                    <a:pos x="2" y="3"/>
                  </a:cxn>
                  <a:cxn ang="0">
                    <a:pos x="0" y="0"/>
                  </a:cxn>
                </a:cxnLst>
                <a:rect l="0" t="0" r="0" b="0"/>
                <a:pathLst>
                  <a:path w="3" h="4">
                    <a:moveTo>
                      <a:pt x="0" y="0"/>
                    </a:moveTo>
                    <a:cubicBezTo>
                      <a:pt x="3" y="4"/>
                      <a:pt x="3" y="4"/>
                      <a:pt x="3" y="4"/>
                    </a:cubicBezTo>
                    <a:cubicBezTo>
                      <a:pt x="3" y="2"/>
                      <a:pt x="2"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1" name="Freeform 1230">
                <a:extLst>
                  <a:ext uri="{FF2B5EF4-FFF2-40B4-BE49-F238E27FC236}">
                    <a16:creationId xmlns:a16="http://schemas.microsoft.com/office/drawing/2014/main" xmlns="" id="{14A46461-27CE-4D3D-B56D-0B20B4184134}"/>
                  </a:ext>
                </a:extLst>
              </p:cNvPr>
              <p:cNvSpPr/>
              <p:nvPr/>
            </p:nvSpPr>
            <p:spPr>
              <a:xfrm>
                <a:off x="3994" y="2593"/>
                <a:ext cx="2" cy="3"/>
              </a:xfrm>
              <a:custGeom>
                <a:avLst/>
                <a:gdLst/>
                <a:ahLst/>
                <a:cxnLst>
                  <a:cxn ang="0">
                    <a:pos x="1" y="3"/>
                  </a:cxn>
                  <a:cxn ang="0">
                    <a:pos x="2" y="0"/>
                  </a:cxn>
                  <a:cxn ang="0">
                    <a:pos x="1" y="3"/>
                  </a:cxn>
                </a:cxnLst>
                <a:rect l="0" t="0" r="0" b="0"/>
                <a:pathLst>
                  <a:path w="2" h="3">
                    <a:moveTo>
                      <a:pt x="1" y="3"/>
                    </a:moveTo>
                    <a:cubicBezTo>
                      <a:pt x="2" y="3"/>
                      <a:pt x="2" y="1"/>
                      <a:pt x="2" y="0"/>
                    </a:cubicBezTo>
                    <a:cubicBezTo>
                      <a:pt x="0" y="0"/>
                      <a:pt x="0" y="1"/>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2" name="Freeform 1231">
                <a:extLst>
                  <a:ext uri="{FF2B5EF4-FFF2-40B4-BE49-F238E27FC236}">
                    <a16:creationId xmlns:a16="http://schemas.microsoft.com/office/drawing/2014/main" xmlns="" id="{A1601BA3-901E-4A24-8ECF-BDC44B50B8D2}"/>
                  </a:ext>
                </a:extLst>
              </p:cNvPr>
              <p:cNvSpPr/>
              <p:nvPr/>
            </p:nvSpPr>
            <p:spPr>
              <a:xfrm>
                <a:off x="3952" y="2596"/>
                <a:ext cx="4" cy="1"/>
              </a:xfrm>
              <a:custGeom>
                <a:avLst/>
                <a:gdLst/>
                <a:ahLst/>
                <a:cxnLst>
                  <a:cxn ang="0">
                    <a:pos x="4" y="0"/>
                  </a:cxn>
                  <a:cxn ang="0">
                    <a:pos x="1" y="1"/>
                  </a:cxn>
                  <a:cxn ang="0">
                    <a:pos x="0" y="1"/>
                  </a:cxn>
                  <a:cxn ang="0">
                    <a:pos x="4" y="0"/>
                  </a:cxn>
                </a:cxnLst>
                <a:rect l="0" t="0" r="0" b="0"/>
                <a:pathLst>
                  <a:path w="4" h="1">
                    <a:moveTo>
                      <a:pt x="4" y="0"/>
                    </a:moveTo>
                    <a:lnTo>
                      <a:pt x="1" y="1"/>
                    </a:lnTo>
                    <a:lnTo>
                      <a:pt x="0" y="1"/>
                    </a:lnTo>
                    <a:lnTo>
                      <a:pt x="4"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3" name="Freeform 1232">
                <a:extLst>
                  <a:ext uri="{FF2B5EF4-FFF2-40B4-BE49-F238E27FC236}">
                    <a16:creationId xmlns:a16="http://schemas.microsoft.com/office/drawing/2014/main" xmlns="" id="{819A618C-33C5-418D-9084-288BAB01CCF3}"/>
                  </a:ext>
                </a:extLst>
              </p:cNvPr>
              <p:cNvSpPr/>
              <p:nvPr/>
            </p:nvSpPr>
            <p:spPr>
              <a:xfrm>
                <a:off x="3898" y="2597"/>
                <a:ext cx="49" cy="22"/>
              </a:xfrm>
              <a:custGeom>
                <a:avLst/>
                <a:gdLst/>
                <a:ahLst/>
                <a:cxnLst>
                  <a:cxn ang="0">
                    <a:pos x="3" y="18"/>
                  </a:cxn>
                  <a:cxn ang="0">
                    <a:pos x="12" y="20"/>
                  </a:cxn>
                  <a:cxn ang="0">
                    <a:pos x="17" y="10"/>
                  </a:cxn>
                  <a:cxn ang="0">
                    <a:pos x="17" y="18"/>
                  </a:cxn>
                  <a:cxn ang="0">
                    <a:pos x="33" y="12"/>
                  </a:cxn>
                  <a:cxn ang="0">
                    <a:pos x="34" y="15"/>
                  </a:cxn>
                  <a:cxn ang="0">
                    <a:pos x="39" y="6"/>
                  </a:cxn>
                  <a:cxn ang="0">
                    <a:pos x="40" y="15"/>
                  </a:cxn>
                  <a:cxn ang="0">
                    <a:pos x="40" y="16"/>
                  </a:cxn>
                  <a:cxn ang="0">
                    <a:pos x="49" y="13"/>
                  </a:cxn>
                  <a:cxn ang="0">
                    <a:pos x="49" y="7"/>
                  </a:cxn>
                  <a:cxn ang="0">
                    <a:pos x="48" y="2"/>
                  </a:cxn>
                  <a:cxn ang="0">
                    <a:pos x="42" y="7"/>
                  </a:cxn>
                  <a:cxn ang="0">
                    <a:pos x="42" y="3"/>
                  </a:cxn>
                  <a:cxn ang="0">
                    <a:pos x="40" y="6"/>
                  </a:cxn>
                  <a:cxn ang="0">
                    <a:pos x="39" y="2"/>
                  </a:cxn>
                  <a:cxn ang="0">
                    <a:pos x="35" y="6"/>
                  </a:cxn>
                  <a:cxn ang="0">
                    <a:pos x="36" y="5"/>
                  </a:cxn>
                  <a:cxn ang="0">
                    <a:pos x="32" y="9"/>
                  </a:cxn>
                  <a:cxn ang="0">
                    <a:pos x="30" y="5"/>
                  </a:cxn>
                  <a:cxn ang="0">
                    <a:pos x="31" y="7"/>
                  </a:cxn>
                  <a:cxn ang="0">
                    <a:pos x="20" y="3"/>
                  </a:cxn>
                  <a:cxn ang="0">
                    <a:pos x="19" y="7"/>
                  </a:cxn>
                  <a:cxn ang="0">
                    <a:pos x="24" y="4"/>
                  </a:cxn>
                  <a:cxn ang="0">
                    <a:pos x="24" y="12"/>
                  </a:cxn>
                  <a:cxn ang="0">
                    <a:pos x="18" y="6"/>
                  </a:cxn>
                  <a:cxn ang="0">
                    <a:pos x="9" y="7"/>
                  </a:cxn>
                  <a:cxn ang="0">
                    <a:pos x="9" y="6"/>
                  </a:cxn>
                  <a:cxn ang="0">
                    <a:pos x="4" y="9"/>
                  </a:cxn>
                  <a:cxn ang="0">
                    <a:pos x="6" y="10"/>
                  </a:cxn>
                  <a:cxn ang="0">
                    <a:pos x="4" y="13"/>
                  </a:cxn>
                  <a:cxn ang="0">
                    <a:pos x="4" y="11"/>
                  </a:cxn>
                  <a:cxn ang="0">
                    <a:pos x="0" y="17"/>
                  </a:cxn>
                  <a:cxn ang="0">
                    <a:pos x="5" y="13"/>
                  </a:cxn>
                  <a:cxn ang="0">
                    <a:pos x="3" y="18"/>
                  </a:cxn>
                </a:cxnLst>
                <a:rect l="0" t="0" r="0" b="0"/>
                <a:pathLst>
                  <a:path w="57" h="25">
                    <a:moveTo>
                      <a:pt x="4" y="21"/>
                    </a:moveTo>
                    <a:cubicBezTo>
                      <a:pt x="7" y="25"/>
                      <a:pt x="11" y="22"/>
                      <a:pt x="14" y="23"/>
                    </a:cubicBezTo>
                    <a:cubicBezTo>
                      <a:pt x="20" y="20"/>
                      <a:pt x="14" y="13"/>
                      <a:pt x="20" y="12"/>
                    </a:cubicBezTo>
                    <a:cubicBezTo>
                      <a:pt x="20" y="21"/>
                      <a:pt x="20" y="21"/>
                      <a:pt x="20" y="21"/>
                    </a:cubicBezTo>
                    <a:cubicBezTo>
                      <a:pt x="26" y="21"/>
                      <a:pt x="35" y="22"/>
                      <a:pt x="39" y="14"/>
                    </a:cubicBezTo>
                    <a:cubicBezTo>
                      <a:pt x="40" y="15"/>
                      <a:pt x="41" y="16"/>
                      <a:pt x="40" y="18"/>
                    </a:cubicBezTo>
                    <a:cubicBezTo>
                      <a:pt x="44" y="17"/>
                      <a:pt x="41" y="4"/>
                      <a:pt x="46" y="7"/>
                    </a:cubicBezTo>
                    <a:cubicBezTo>
                      <a:pt x="42" y="13"/>
                      <a:pt x="48" y="12"/>
                      <a:pt x="47" y="18"/>
                    </a:cubicBezTo>
                    <a:cubicBezTo>
                      <a:pt x="47" y="19"/>
                      <a:pt x="47" y="19"/>
                      <a:pt x="47" y="19"/>
                    </a:cubicBezTo>
                    <a:cubicBezTo>
                      <a:pt x="50" y="18"/>
                      <a:pt x="54" y="15"/>
                      <a:pt x="57" y="15"/>
                    </a:cubicBezTo>
                    <a:cubicBezTo>
                      <a:pt x="57" y="13"/>
                      <a:pt x="54" y="9"/>
                      <a:pt x="57" y="9"/>
                    </a:cubicBezTo>
                    <a:cubicBezTo>
                      <a:pt x="56" y="8"/>
                      <a:pt x="57" y="6"/>
                      <a:pt x="56" y="3"/>
                    </a:cubicBezTo>
                    <a:cubicBezTo>
                      <a:pt x="54" y="6"/>
                      <a:pt x="52" y="4"/>
                      <a:pt x="50" y="8"/>
                    </a:cubicBezTo>
                    <a:cubicBezTo>
                      <a:pt x="48" y="5"/>
                      <a:pt x="51" y="7"/>
                      <a:pt x="49" y="4"/>
                    </a:cubicBezTo>
                    <a:cubicBezTo>
                      <a:pt x="47" y="7"/>
                      <a:pt x="47" y="7"/>
                      <a:pt x="47" y="7"/>
                    </a:cubicBezTo>
                    <a:cubicBezTo>
                      <a:pt x="45" y="6"/>
                      <a:pt x="49" y="3"/>
                      <a:pt x="46" y="3"/>
                    </a:cubicBezTo>
                    <a:cubicBezTo>
                      <a:pt x="45" y="5"/>
                      <a:pt x="43" y="7"/>
                      <a:pt x="41" y="7"/>
                    </a:cubicBezTo>
                    <a:cubicBezTo>
                      <a:pt x="42" y="6"/>
                      <a:pt x="42" y="6"/>
                      <a:pt x="42" y="6"/>
                    </a:cubicBezTo>
                    <a:cubicBezTo>
                      <a:pt x="40" y="7"/>
                      <a:pt x="37" y="6"/>
                      <a:pt x="38" y="11"/>
                    </a:cubicBezTo>
                    <a:cubicBezTo>
                      <a:pt x="36" y="6"/>
                      <a:pt x="36" y="6"/>
                      <a:pt x="36" y="6"/>
                    </a:cubicBezTo>
                    <a:cubicBezTo>
                      <a:pt x="37" y="9"/>
                      <a:pt x="37" y="9"/>
                      <a:pt x="37" y="9"/>
                    </a:cubicBezTo>
                    <a:cubicBezTo>
                      <a:pt x="32" y="8"/>
                      <a:pt x="30" y="0"/>
                      <a:pt x="24" y="4"/>
                    </a:cubicBezTo>
                    <a:cubicBezTo>
                      <a:pt x="25" y="5"/>
                      <a:pt x="24" y="7"/>
                      <a:pt x="23" y="8"/>
                    </a:cubicBezTo>
                    <a:cubicBezTo>
                      <a:pt x="26" y="10"/>
                      <a:pt x="26" y="5"/>
                      <a:pt x="29" y="5"/>
                    </a:cubicBezTo>
                    <a:cubicBezTo>
                      <a:pt x="29" y="8"/>
                      <a:pt x="25" y="12"/>
                      <a:pt x="28" y="14"/>
                    </a:cubicBezTo>
                    <a:cubicBezTo>
                      <a:pt x="25" y="10"/>
                      <a:pt x="22" y="15"/>
                      <a:pt x="21" y="7"/>
                    </a:cubicBezTo>
                    <a:cubicBezTo>
                      <a:pt x="17" y="6"/>
                      <a:pt x="15" y="11"/>
                      <a:pt x="11" y="9"/>
                    </a:cubicBezTo>
                    <a:cubicBezTo>
                      <a:pt x="11" y="7"/>
                      <a:pt x="11" y="7"/>
                      <a:pt x="11" y="7"/>
                    </a:cubicBezTo>
                    <a:cubicBezTo>
                      <a:pt x="11" y="13"/>
                      <a:pt x="8" y="5"/>
                      <a:pt x="5" y="11"/>
                    </a:cubicBezTo>
                    <a:cubicBezTo>
                      <a:pt x="8" y="12"/>
                      <a:pt x="8" y="12"/>
                      <a:pt x="8" y="12"/>
                    </a:cubicBezTo>
                    <a:cubicBezTo>
                      <a:pt x="8" y="15"/>
                      <a:pt x="7" y="15"/>
                      <a:pt x="5" y="15"/>
                    </a:cubicBezTo>
                    <a:cubicBezTo>
                      <a:pt x="5" y="14"/>
                      <a:pt x="5" y="14"/>
                      <a:pt x="5" y="13"/>
                    </a:cubicBezTo>
                    <a:cubicBezTo>
                      <a:pt x="5" y="17"/>
                      <a:pt x="0" y="18"/>
                      <a:pt x="0" y="20"/>
                    </a:cubicBezTo>
                    <a:cubicBezTo>
                      <a:pt x="2" y="20"/>
                      <a:pt x="4" y="17"/>
                      <a:pt x="6" y="15"/>
                    </a:cubicBezTo>
                    <a:cubicBezTo>
                      <a:pt x="5" y="18"/>
                      <a:pt x="5" y="21"/>
                      <a:pt x="4" y="2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4" name="Freeform 1233">
                <a:extLst>
                  <a:ext uri="{FF2B5EF4-FFF2-40B4-BE49-F238E27FC236}">
                    <a16:creationId xmlns:a16="http://schemas.microsoft.com/office/drawing/2014/main" xmlns="" id="{4A761D01-53FE-4BE0-B624-8DA80A609DE8}"/>
                  </a:ext>
                </a:extLst>
              </p:cNvPr>
              <p:cNvSpPr/>
              <p:nvPr/>
            </p:nvSpPr>
            <p:spPr>
              <a:xfrm>
                <a:off x="3934" y="2601"/>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1"/>
                      <a:pt x="0"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5" name="Freeform 1234">
                <a:extLst>
                  <a:ext uri="{FF2B5EF4-FFF2-40B4-BE49-F238E27FC236}">
                    <a16:creationId xmlns:a16="http://schemas.microsoft.com/office/drawing/2014/main" xmlns="" id="{853DF51F-75BB-4C2D-A01F-4C76F1F70759}"/>
                  </a:ext>
                </a:extLst>
              </p:cNvPr>
              <p:cNvSpPr/>
              <p:nvPr/>
            </p:nvSpPr>
            <p:spPr>
              <a:xfrm>
                <a:off x="3857" y="2597"/>
                <a:ext cx="38" cy="26"/>
              </a:xfrm>
              <a:custGeom>
                <a:avLst/>
                <a:gdLst/>
                <a:ahLst/>
                <a:cxnLst>
                  <a:cxn ang="0">
                    <a:pos x="28" y="12"/>
                  </a:cxn>
                  <a:cxn ang="0">
                    <a:pos x="26" y="7"/>
                  </a:cxn>
                  <a:cxn ang="0">
                    <a:pos x="27" y="16"/>
                  </a:cxn>
                  <a:cxn ang="0">
                    <a:pos x="23" y="18"/>
                  </a:cxn>
                  <a:cxn ang="0">
                    <a:pos x="22" y="10"/>
                  </a:cxn>
                  <a:cxn ang="0">
                    <a:pos x="19" y="9"/>
                  </a:cxn>
                  <a:cxn ang="0">
                    <a:pos x="19" y="14"/>
                  </a:cxn>
                  <a:cxn ang="0">
                    <a:pos x="14" y="17"/>
                  </a:cxn>
                  <a:cxn ang="0">
                    <a:pos x="16" y="15"/>
                  </a:cxn>
                  <a:cxn ang="0">
                    <a:pos x="13" y="10"/>
                  </a:cxn>
                  <a:cxn ang="0">
                    <a:pos x="3" y="24"/>
                  </a:cxn>
                  <a:cxn ang="0">
                    <a:pos x="6" y="23"/>
                  </a:cxn>
                  <a:cxn ang="0">
                    <a:pos x="6" y="17"/>
                  </a:cxn>
                  <a:cxn ang="0">
                    <a:pos x="9" y="19"/>
                  </a:cxn>
                  <a:cxn ang="0">
                    <a:pos x="7" y="22"/>
                  </a:cxn>
                  <a:cxn ang="0">
                    <a:pos x="33" y="20"/>
                  </a:cxn>
                  <a:cxn ang="0">
                    <a:pos x="30" y="20"/>
                  </a:cxn>
                  <a:cxn ang="0">
                    <a:pos x="33" y="17"/>
                  </a:cxn>
                  <a:cxn ang="0">
                    <a:pos x="31" y="11"/>
                  </a:cxn>
                  <a:cxn ang="0">
                    <a:pos x="33" y="13"/>
                  </a:cxn>
                  <a:cxn ang="0">
                    <a:pos x="32" y="6"/>
                  </a:cxn>
                  <a:cxn ang="0">
                    <a:pos x="38" y="4"/>
                  </a:cxn>
                  <a:cxn ang="0">
                    <a:pos x="29" y="4"/>
                  </a:cxn>
                  <a:cxn ang="0">
                    <a:pos x="28" y="12"/>
                  </a:cxn>
                </a:cxnLst>
                <a:rect l="0" t="0" r="0" b="0"/>
                <a:pathLst>
                  <a:path w="44" h="30">
                    <a:moveTo>
                      <a:pt x="33" y="14"/>
                    </a:moveTo>
                    <a:cubicBezTo>
                      <a:pt x="30" y="14"/>
                      <a:pt x="33" y="11"/>
                      <a:pt x="31" y="9"/>
                    </a:cubicBezTo>
                    <a:cubicBezTo>
                      <a:pt x="28" y="12"/>
                      <a:pt x="34" y="15"/>
                      <a:pt x="32" y="19"/>
                    </a:cubicBezTo>
                    <a:cubicBezTo>
                      <a:pt x="30" y="17"/>
                      <a:pt x="28" y="21"/>
                      <a:pt x="27" y="21"/>
                    </a:cubicBezTo>
                    <a:cubicBezTo>
                      <a:pt x="28" y="19"/>
                      <a:pt x="27" y="13"/>
                      <a:pt x="26" y="12"/>
                    </a:cubicBezTo>
                    <a:cubicBezTo>
                      <a:pt x="25" y="14"/>
                      <a:pt x="23" y="11"/>
                      <a:pt x="22" y="11"/>
                    </a:cubicBezTo>
                    <a:cubicBezTo>
                      <a:pt x="26" y="15"/>
                      <a:pt x="18" y="13"/>
                      <a:pt x="22" y="17"/>
                    </a:cubicBezTo>
                    <a:cubicBezTo>
                      <a:pt x="22" y="20"/>
                      <a:pt x="18" y="23"/>
                      <a:pt x="17" y="20"/>
                    </a:cubicBezTo>
                    <a:cubicBezTo>
                      <a:pt x="17" y="18"/>
                      <a:pt x="18" y="18"/>
                      <a:pt x="19" y="18"/>
                    </a:cubicBezTo>
                    <a:cubicBezTo>
                      <a:pt x="20" y="14"/>
                      <a:pt x="16" y="16"/>
                      <a:pt x="16" y="12"/>
                    </a:cubicBezTo>
                    <a:cubicBezTo>
                      <a:pt x="12" y="18"/>
                      <a:pt x="0" y="18"/>
                      <a:pt x="4" y="28"/>
                    </a:cubicBezTo>
                    <a:cubicBezTo>
                      <a:pt x="5" y="30"/>
                      <a:pt x="6" y="28"/>
                      <a:pt x="7" y="27"/>
                    </a:cubicBezTo>
                    <a:cubicBezTo>
                      <a:pt x="3" y="25"/>
                      <a:pt x="7" y="22"/>
                      <a:pt x="7" y="20"/>
                    </a:cubicBezTo>
                    <a:cubicBezTo>
                      <a:pt x="9" y="22"/>
                      <a:pt x="12" y="18"/>
                      <a:pt x="11" y="22"/>
                    </a:cubicBezTo>
                    <a:cubicBezTo>
                      <a:pt x="9" y="26"/>
                      <a:pt x="9" y="26"/>
                      <a:pt x="9" y="26"/>
                    </a:cubicBezTo>
                    <a:cubicBezTo>
                      <a:pt x="18" y="27"/>
                      <a:pt x="29" y="26"/>
                      <a:pt x="39" y="24"/>
                    </a:cubicBezTo>
                    <a:cubicBezTo>
                      <a:pt x="35" y="24"/>
                      <a:pt x="35" y="24"/>
                      <a:pt x="35" y="24"/>
                    </a:cubicBezTo>
                    <a:cubicBezTo>
                      <a:pt x="35" y="21"/>
                      <a:pt x="37" y="21"/>
                      <a:pt x="39" y="20"/>
                    </a:cubicBezTo>
                    <a:cubicBezTo>
                      <a:pt x="36" y="13"/>
                      <a:pt x="36" y="13"/>
                      <a:pt x="36" y="13"/>
                    </a:cubicBezTo>
                    <a:cubicBezTo>
                      <a:pt x="38" y="14"/>
                      <a:pt x="39" y="13"/>
                      <a:pt x="39" y="15"/>
                    </a:cubicBezTo>
                    <a:cubicBezTo>
                      <a:pt x="40" y="12"/>
                      <a:pt x="39" y="11"/>
                      <a:pt x="38" y="8"/>
                    </a:cubicBezTo>
                    <a:cubicBezTo>
                      <a:pt x="42" y="7"/>
                      <a:pt x="42" y="10"/>
                      <a:pt x="44" y="5"/>
                    </a:cubicBezTo>
                    <a:cubicBezTo>
                      <a:pt x="39" y="0"/>
                      <a:pt x="40" y="10"/>
                      <a:pt x="34" y="5"/>
                    </a:cubicBezTo>
                    <a:lnTo>
                      <a:pt x="33" y="1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6" name="Freeform 1235">
                <a:extLst>
                  <a:ext uri="{FF2B5EF4-FFF2-40B4-BE49-F238E27FC236}">
                    <a16:creationId xmlns:a16="http://schemas.microsoft.com/office/drawing/2014/main" xmlns="" id="{CD6B0D0C-86C6-43FB-818E-AE1B8C6298C9}"/>
                  </a:ext>
                </a:extLst>
              </p:cNvPr>
              <p:cNvSpPr/>
              <p:nvPr/>
            </p:nvSpPr>
            <p:spPr>
              <a:xfrm>
                <a:off x="3894" y="2606"/>
                <a:ext cx="2" cy="4"/>
              </a:xfrm>
              <a:custGeom>
                <a:avLst/>
                <a:gdLst/>
                <a:ahLst/>
                <a:cxnLst>
                  <a:cxn ang="0">
                    <a:pos x="1" y="0"/>
                  </a:cxn>
                  <a:cxn ang="0">
                    <a:pos x="0" y="4"/>
                  </a:cxn>
                  <a:cxn ang="0">
                    <a:pos x="2" y="2"/>
                  </a:cxn>
                  <a:cxn ang="0">
                    <a:pos x="1" y="0"/>
                  </a:cxn>
                </a:cxnLst>
                <a:rect l="0" t="0" r="0" b="0"/>
                <a:pathLst>
                  <a:path w="2" h="4">
                    <a:moveTo>
                      <a:pt x="1" y="0"/>
                    </a:moveTo>
                    <a:lnTo>
                      <a:pt x="0" y="4"/>
                    </a:lnTo>
                    <a:lnTo>
                      <a:pt x="2" y="2"/>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7" name="Freeform 1236">
                <a:extLst>
                  <a:ext uri="{FF2B5EF4-FFF2-40B4-BE49-F238E27FC236}">
                    <a16:creationId xmlns:a16="http://schemas.microsoft.com/office/drawing/2014/main" xmlns="" id="{75D74FE6-182A-472A-A9A8-2687CDCA6AE6}"/>
                  </a:ext>
                </a:extLst>
              </p:cNvPr>
              <p:cNvSpPr/>
              <p:nvPr/>
            </p:nvSpPr>
            <p:spPr>
              <a:xfrm>
                <a:off x="3893" y="2615"/>
                <a:ext cx="1" cy="4"/>
              </a:xfrm>
              <a:custGeom>
                <a:avLst/>
                <a:gdLst/>
                <a:ahLst/>
                <a:cxnLst>
                  <a:cxn ang="0">
                    <a:pos x="1" y="4"/>
                  </a:cxn>
                  <a:cxn ang="0">
                    <a:pos x="1" y="0"/>
                  </a:cxn>
                  <a:cxn ang="0">
                    <a:pos x="1" y="4"/>
                  </a:cxn>
                </a:cxnLst>
                <a:rect l="0" t="0" r="0" b="0"/>
                <a:pathLst>
                  <a:path w="2" h="5">
                    <a:moveTo>
                      <a:pt x="2" y="5"/>
                    </a:moveTo>
                    <a:cubicBezTo>
                      <a:pt x="2" y="1"/>
                      <a:pt x="2" y="1"/>
                      <a:pt x="2" y="1"/>
                    </a:cubicBezTo>
                    <a:cubicBezTo>
                      <a:pt x="0" y="0"/>
                      <a:pt x="0" y="2"/>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8" name="Freeform 1237">
                <a:extLst>
                  <a:ext uri="{FF2B5EF4-FFF2-40B4-BE49-F238E27FC236}">
                    <a16:creationId xmlns:a16="http://schemas.microsoft.com/office/drawing/2014/main" xmlns="" id="{2D8AD3DF-7F41-4310-8CC1-13E0580460A6}"/>
                  </a:ext>
                </a:extLst>
              </p:cNvPr>
              <p:cNvSpPr/>
              <p:nvPr/>
            </p:nvSpPr>
            <p:spPr>
              <a:xfrm>
                <a:off x="3865" y="2608"/>
                <a:ext cx="3" cy="2"/>
              </a:xfrm>
              <a:custGeom>
                <a:avLst/>
                <a:gdLst/>
                <a:ahLst/>
                <a:cxnLst>
                  <a:cxn ang="0">
                    <a:pos x="3" y="0"/>
                  </a:cxn>
                  <a:cxn ang="0">
                    <a:pos x="0" y="1"/>
                  </a:cxn>
                  <a:cxn ang="0">
                    <a:pos x="2" y="2"/>
                  </a:cxn>
                  <a:cxn ang="0">
                    <a:pos x="3" y="0"/>
                  </a:cxn>
                </a:cxnLst>
                <a:rect l="0" t="0" r="0" b="0"/>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59" name="Freeform 1238">
                <a:extLst>
                  <a:ext uri="{FF2B5EF4-FFF2-40B4-BE49-F238E27FC236}">
                    <a16:creationId xmlns:a16="http://schemas.microsoft.com/office/drawing/2014/main" xmlns="" id="{95B1BDB1-702F-403B-BAD3-8880AA122EB9}"/>
                  </a:ext>
                </a:extLst>
              </p:cNvPr>
              <p:cNvSpPr/>
              <p:nvPr/>
            </p:nvSpPr>
            <p:spPr>
              <a:xfrm>
                <a:off x="3849" y="2611"/>
                <a:ext cx="12" cy="12"/>
              </a:xfrm>
              <a:custGeom>
                <a:avLst/>
                <a:gdLst/>
                <a:ahLst/>
                <a:cxnLst>
                  <a:cxn ang="0">
                    <a:pos x="0" y="12"/>
                  </a:cxn>
                  <a:cxn ang="0">
                    <a:pos x="10" y="11"/>
                  </a:cxn>
                  <a:cxn ang="0">
                    <a:pos x="9" y="0"/>
                  </a:cxn>
                  <a:cxn ang="0">
                    <a:pos x="6" y="7"/>
                  </a:cxn>
                  <a:cxn ang="0">
                    <a:pos x="0" y="7"/>
                  </a:cxn>
                  <a:cxn ang="0">
                    <a:pos x="0" y="12"/>
                  </a:cxn>
                </a:cxnLst>
                <a:rect l="0" t="0" r="0" b="0"/>
                <a:pathLst>
                  <a:path w="14" h="14">
                    <a:moveTo>
                      <a:pt x="0" y="14"/>
                    </a:moveTo>
                    <a:cubicBezTo>
                      <a:pt x="5" y="13"/>
                      <a:pt x="7" y="10"/>
                      <a:pt x="12" y="13"/>
                    </a:cubicBezTo>
                    <a:cubicBezTo>
                      <a:pt x="14" y="8"/>
                      <a:pt x="10" y="5"/>
                      <a:pt x="11" y="1"/>
                    </a:cubicBezTo>
                    <a:cubicBezTo>
                      <a:pt x="9" y="0"/>
                      <a:pt x="9" y="7"/>
                      <a:pt x="7" y="9"/>
                    </a:cubicBezTo>
                    <a:cubicBezTo>
                      <a:pt x="6" y="5"/>
                      <a:pt x="3" y="10"/>
                      <a:pt x="1" y="9"/>
                    </a:cubicBezTo>
                    <a:cubicBezTo>
                      <a:pt x="1" y="10"/>
                      <a:pt x="1" y="12"/>
                      <a:pt x="0" y="1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0" name="Freeform 1239">
                <a:extLst>
                  <a:ext uri="{FF2B5EF4-FFF2-40B4-BE49-F238E27FC236}">
                    <a16:creationId xmlns:a16="http://schemas.microsoft.com/office/drawing/2014/main" xmlns="" id="{D32C472C-9FCA-4EB1-A3C5-D8AEE06B031D}"/>
                  </a:ext>
                </a:extLst>
              </p:cNvPr>
              <p:cNvSpPr/>
              <p:nvPr/>
            </p:nvSpPr>
            <p:spPr>
              <a:xfrm>
                <a:off x="3757" y="2603"/>
                <a:ext cx="96" cy="19"/>
              </a:xfrm>
              <a:custGeom>
                <a:avLst/>
                <a:gdLst/>
                <a:ahLst/>
                <a:cxnLst>
                  <a:cxn ang="0">
                    <a:pos x="78" y="8"/>
                  </a:cxn>
                  <a:cxn ang="0">
                    <a:pos x="73" y="9"/>
                  </a:cxn>
                  <a:cxn ang="0">
                    <a:pos x="76" y="6"/>
                  </a:cxn>
                  <a:cxn ang="0">
                    <a:pos x="71" y="4"/>
                  </a:cxn>
                  <a:cxn ang="0">
                    <a:pos x="72" y="6"/>
                  </a:cxn>
                  <a:cxn ang="0">
                    <a:pos x="64" y="8"/>
                  </a:cxn>
                  <a:cxn ang="0">
                    <a:pos x="62" y="12"/>
                  </a:cxn>
                  <a:cxn ang="0">
                    <a:pos x="56" y="5"/>
                  </a:cxn>
                  <a:cxn ang="0">
                    <a:pos x="57" y="14"/>
                  </a:cxn>
                  <a:cxn ang="0">
                    <a:pos x="47" y="11"/>
                  </a:cxn>
                  <a:cxn ang="0">
                    <a:pos x="50" y="10"/>
                  </a:cxn>
                  <a:cxn ang="0">
                    <a:pos x="44" y="10"/>
                  </a:cxn>
                  <a:cxn ang="0">
                    <a:pos x="44" y="6"/>
                  </a:cxn>
                  <a:cxn ang="0">
                    <a:pos x="37" y="6"/>
                  </a:cxn>
                  <a:cxn ang="0">
                    <a:pos x="38" y="4"/>
                  </a:cxn>
                  <a:cxn ang="0">
                    <a:pos x="22" y="7"/>
                  </a:cxn>
                  <a:cxn ang="0">
                    <a:pos x="20" y="4"/>
                  </a:cxn>
                  <a:cxn ang="0">
                    <a:pos x="21" y="13"/>
                  </a:cxn>
                  <a:cxn ang="0">
                    <a:pos x="15" y="12"/>
                  </a:cxn>
                  <a:cxn ang="0">
                    <a:pos x="17" y="6"/>
                  </a:cxn>
                  <a:cxn ang="0">
                    <a:pos x="13" y="9"/>
                  </a:cxn>
                  <a:cxn ang="0">
                    <a:pos x="11" y="4"/>
                  </a:cxn>
                  <a:cxn ang="0">
                    <a:pos x="5" y="11"/>
                  </a:cxn>
                  <a:cxn ang="0">
                    <a:pos x="0" y="9"/>
                  </a:cxn>
                  <a:cxn ang="0">
                    <a:pos x="3" y="17"/>
                  </a:cxn>
                  <a:cxn ang="0">
                    <a:pos x="25" y="16"/>
                  </a:cxn>
                  <a:cxn ang="0">
                    <a:pos x="30" y="12"/>
                  </a:cxn>
                  <a:cxn ang="0">
                    <a:pos x="31" y="17"/>
                  </a:cxn>
                  <a:cxn ang="0">
                    <a:pos x="31" y="12"/>
                  </a:cxn>
                  <a:cxn ang="0">
                    <a:pos x="34" y="17"/>
                  </a:cxn>
                  <a:cxn ang="0">
                    <a:pos x="36" y="13"/>
                  </a:cxn>
                  <a:cxn ang="0">
                    <a:pos x="38" y="19"/>
                  </a:cxn>
                  <a:cxn ang="0">
                    <a:pos x="72" y="16"/>
                  </a:cxn>
                  <a:cxn ang="0">
                    <a:pos x="71" y="12"/>
                  </a:cxn>
                  <a:cxn ang="0">
                    <a:pos x="84" y="12"/>
                  </a:cxn>
                  <a:cxn ang="0">
                    <a:pos x="86" y="9"/>
                  </a:cxn>
                  <a:cxn ang="0">
                    <a:pos x="86" y="16"/>
                  </a:cxn>
                  <a:cxn ang="0">
                    <a:pos x="89" y="15"/>
                  </a:cxn>
                  <a:cxn ang="0">
                    <a:pos x="87" y="14"/>
                  </a:cxn>
                  <a:cxn ang="0">
                    <a:pos x="92" y="15"/>
                  </a:cxn>
                  <a:cxn ang="0">
                    <a:pos x="89" y="6"/>
                  </a:cxn>
                  <a:cxn ang="0">
                    <a:pos x="77" y="2"/>
                  </a:cxn>
                  <a:cxn ang="0">
                    <a:pos x="78" y="8"/>
                  </a:cxn>
                </a:cxnLst>
                <a:rect l="0" t="0" r="0" b="0"/>
                <a:pathLst>
                  <a:path w="111" h="23">
                    <a:moveTo>
                      <a:pt x="91" y="10"/>
                    </a:moveTo>
                    <a:cubicBezTo>
                      <a:pt x="89" y="10"/>
                      <a:pt x="87" y="13"/>
                      <a:pt x="85" y="11"/>
                    </a:cubicBezTo>
                    <a:cubicBezTo>
                      <a:pt x="85" y="9"/>
                      <a:pt x="87" y="8"/>
                      <a:pt x="88" y="8"/>
                    </a:cubicBezTo>
                    <a:cubicBezTo>
                      <a:pt x="87" y="3"/>
                      <a:pt x="86" y="9"/>
                      <a:pt x="83" y="6"/>
                    </a:cubicBezTo>
                    <a:cubicBezTo>
                      <a:pt x="83" y="6"/>
                      <a:pt x="84" y="7"/>
                      <a:pt x="84" y="8"/>
                    </a:cubicBezTo>
                    <a:cubicBezTo>
                      <a:pt x="78" y="7"/>
                      <a:pt x="81" y="13"/>
                      <a:pt x="74" y="10"/>
                    </a:cubicBezTo>
                    <a:cubicBezTo>
                      <a:pt x="73" y="11"/>
                      <a:pt x="72" y="12"/>
                      <a:pt x="72" y="15"/>
                    </a:cubicBezTo>
                    <a:cubicBezTo>
                      <a:pt x="68" y="11"/>
                      <a:pt x="70" y="11"/>
                      <a:pt x="65" y="7"/>
                    </a:cubicBezTo>
                    <a:cubicBezTo>
                      <a:pt x="65" y="9"/>
                      <a:pt x="67" y="13"/>
                      <a:pt x="67" y="18"/>
                    </a:cubicBezTo>
                    <a:cubicBezTo>
                      <a:pt x="60" y="12"/>
                      <a:pt x="60" y="19"/>
                      <a:pt x="55" y="14"/>
                    </a:cubicBezTo>
                    <a:cubicBezTo>
                      <a:pt x="56" y="14"/>
                      <a:pt x="56" y="13"/>
                      <a:pt x="58" y="13"/>
                    </a:cubicBezTo>
                    <a:cubicBezTo>
                      <a:pt x="57" y="7"/>
                      <a:pt x="54" y="14"/>
                      <a:pt x="52" y="13"/>
                    </a:cubicBezTo>
                    <a:cubicBezTo>
                      <a:pt x="52" y="8"/>
                      <a:pt x="52" y="8"/>
                      <a:pt x="52" y="8"/>
                    </a:cubicBezTo>
                    <a:cubicBezTo>
                      <a:pt x="50" y="9"/>
                      <a:pt x="46" y="12"/>
                      <a:pt x="43" y="8"/>
                    </a:cubicBezTo>
                    <a:cubicBezTo>
                      <a:pt x="44" y="5"/>
                      <a:pt x="44" y="5"/>
                      <a:pt x="44" y="5"/>
                    </a:cubicBezTo>
                    <a:cubicBezTo>
                      <a:pt x="38" y="9"/>
                      <a:pt x="31" y="7"/>
                      <a:pt x="26" y="9"/>
                    </a:cubicBezTo>
                    <a:cubicBezTo>
                      <a:pt x="24" y="6"/>
                      <a:pt x="24" y="6"/>
                      <a:pt x="24" y="6"/>
                    </a:cubicBezTo>
                    <a:cubicBezTo>
                      <a:pt x="17" y="10"/>
                      <a:pt x="30" y="8"/>
                      <a:pt x="25" y="16"/>
                    </a:cubicBezTo>
                    <a:cubicBezTo>
                      <a:pt x="25" y="6"/>
                      <a:pt x="22" y="19"/>
                      <a:pt x="18" y="15"/>
                    </a:cubicBezTo>
                    <a:cubicBezTo>
                      <a:pt x="16" y="11"/>
                      <a:pt x="22" y="13"/>
                      <a:pt x="20" y="8"/>
                    </a:cubicBezTo>
                    <a:cubicBezTo>
                      <a:pt x="19" y="13"/>
                      <a:pt x="18" y="10"/>
                      <a:pt x="16" y="11"/>
                    </a:cubicBezTo>
                    <a:cubicBezTo>
                      <a:pt x="17" y="7"/>
                      <a:pt x="12" y="11"/>
                      <a:pt x="13" y="5"/>
                    </a:cubicBezTo>
                    <a:cubicBezTo>
                      <a:pt x="6" y="14"/>
                      <a:pt x="6" y="14"/>
                      <a:pt x="6" y="14"/>
                    </a:cubicBezTo>
                    <a:cubicBezTo>
                      <a:pt x="5" y="11"/>
                      <a:pt x="3" y="12"/>
                      <a:pt x="1" y="12"/>
                    </a:cubicBezTo>
                    <a:cubicBezTo>
                      <a:pt x="5" y="12"/>
                      <a:pt x="0" y="19"/>
                      <a:pt x="4" y="21"/>
                    </a:cubicBezTo>
                    <a:cubicBezTo>
                      <a:pt x="10" y="19"/>
                      <a:pt x="21" y="18"/>
                      <a:pt x="29" y="20"/>
                    </a:cubicBezTo>
                    <a:cubicBezTo>
                      <a:pt x="30" y="14"/>
                      <a:pt x="34" y="21"/>
                      <a:pt x="35" y="15"/>
                    </a:cubicBezTo>
                    <a:cubicBezTo>
                      <a:pt x="36" y="21"/>
                      <a:pt x="36" y="21"/>
                      <a:pt x="36" y="21"/>
                    </a:cubicBezTo>
                    <a:cubicBezTo>
                      <a:pt x="41" y="20"/>
                      <a:pt x="35" y="18"/>
                      <a:pt x="36" y="15"/>
                    </a:cubicBezTo>
                    <a:cubicBezTo>
                      <a:pt x="39" y="15"/>
                      <a:pt x="40" y="18"/>
                      <a:pt x="40" y="21"/>
                    </a:cubicBezTo>
                    <a:cubicBezTo>
                      <a:pt x="44" y="21"/>
                      <a:pt x="40" y="19"/>
                      <a:pt x="42" y="16"/>
                    </a:cubicBezTo>
                    <a:cubicBezTo>
                      <a:pt x="45" y="23"/>
                      <a:pt x="45" y="23"/>
                      <a:pt x="45" y="23"/>
                    </a:cubicBezTo>
                    <a:cubicBezTo>
                      <a:pt x="56" y="21"/>
                      <a:pt x="71" y="16"/>
                      <a:pt x="84" y="20"/>
                    </a:cubicBezTo>
                    <a:cubicBezTo>
                      <a:pt x="83" y="15"/>
                      <a:pt x="83" y="15"/>
                      <a:pt x="83" y="15"/>
                    </a:cubicBezTo>
                    <a:cubicBezTo>
                      <a:pt x="89" y="18"/>
                      <a:pt x="93" y="5"/>
                      <a:pt x="98" y="15"/>
                    </a:cubicBezTo>
                    <a:cubicBezTo>
                      <a:pt x="100" y="11"/>
                      <a:pt x="100" y="11"/>
                      <a:pt x="100" y="11"/>
                    </a:cubicBezTo>
                    <a:cubicBezTo>
                      <a:pt x="99" y="13"/>
                      <a:pt x="101" y="17"/>
                      <a:pt x="100" y="20"/>
                    </a:cubicBezTo>
                    <a:cubicBezTo>
                      <a:pt x="101" y="19"/>
                      <a:pt x="103" y="21"/>
                      <a:pt x="104" y="19"/>
                    </a:cubicBezTo>
                    <a:cubicBezTo>
                      <a:pt x="101" y="17"/>
                      <a:pt x="101" y="17"/>
                      <a:pt x="101" y="17"/>
                    </a:cubicBezTo>
                    <a:cubicBezTo>
                      <a:pt x="103" y="13"/>
                      <a:pt x="106" y="16"/>
                      <a:pt x="107" y="19"/>
                    </a:cubicBezTo>
                    <a:cubicBezTo>
                      <a:pt x="111" y="14"/>
                      <a:pt x="104" y="11"/>
                      <a:pt x="103" y="8"/>
                    </a:cubicBezTo>
                    <a:cubicBezTo>
                      <a:pt x="97" y="16"/>
                      <a:pt x="96" y="0"/>
                      <a:pt x="90" y="3"/>
                    </a:cubicBezTo>
                    <a:cubicBezTo>
                      <a:pt x="87" y="6"/>
                      <a:pt x="91" y="7"/>
                      <a:pt x="91"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1" name="Freeform 1240">
                <a:extLst>
                  <a:ext uri="{FF2B5EF4-FFF2-40B4-BE49-F238E27FC236}">
                    <a16:creationId xmlns:a16="http://schemas.microsoft.com/office/drawing/2014/main" xmlns="" id="{AE6D99E9-8839-4AD0-8DFD-F7171A46E051}"/>
                  </a:ext>
                </a:extLst>
              </p:cNvPr>
              <p:cNvSpPr/>
              <p:nvPr/>
            </p:nvSpPr>
            <p:spPr>
              <a:xfrm>
                <a:off x="3843" y="2620"/>
                <a:ext cx="1" cy="2"/>
              </a:xfrm>
              <a:custGeom>
                <a:avLst/>
                <a:gdLst/>
                <a:ahLst/>
                <a:cxnLst>
                  <a:cxn ang="0">
                    <a:pos x="0" y="2"/>
                  </a:cxn>
                  <a:cxn ang="0">
                    <a:pos x="1" y="0"/>
                  </a:cxn>
                  <a:cxn ang="0">
                    <a:pos x="0" y="2"/>
                  </a:cxn>
                </a:cxnLst>
                <a:rect l="0" t="0" r="0" b="0"/>
                <a:pathLst>
                  <a:path w="1" h="2">
                    <a:moveTo>
                      <a:pt x="0" y="2"/>
                    </a:moveTo>
                    <a:lnTo>
                      <a:pt x="1"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2" name="Freeform 1241">
                <a:extLst>
                  <a:ext uri="{FF2B5EF4-FFF2-40B4-BE49-F238E27FC236}">
                    <a16:creationId xmlns:a16="http://schemas.microsoft.com/office/drawing/2014/main" xmlns="" id="{4A1B4148-9F3B-451D-9698-5EC0DB1D3A6D}"/>
                  </a:ext>
                </a:extLst>
              </p:cNvPr>
              <p:cNvSpPr/>
              <p:nvPr/>
            </p:nvSpPr>
            <p:spPr>
              <a:xfrm>
                <a:off x="3756" y="2613"/>
                <a:ext cx="2" cy="1"/>
              </a:xfrm>
              <a:custGeom>
                <a:avLst/>
                <a:gdLst/>
                <a:ahLst/>
                <a:cxnLst>
                  <a:cxn ang="0">
                    <a:pos x="2" y="0"/>
                  </a:cxn>
                  <a:cxn ang="0">
                    <a:pos x="0" y="0"/>
                  </a:cxn>
                  <a:cxn ang="0">
                    <a:pos x="2" y="0"/>
                  </a:cxn>
                </a:cxnLst>
                <a:rect l="0" t="0" r="0" b="0"/>
                <a:pathLst>
                  <a:path w="2" h="1">
                    <a:moveTo>
                      <a:pt x="2" y="0"/>
                    </a:moveTo>
                    <a:cubicBezTo>
                      <a:pt x="0" y="0"/>
                      <a:pt x="0" y="0"/>
                      <a:pt x="0" y="0"/>
                    </a:cubicBezTo>
                    <a:cubicBezTo>
                      <a:pt x="0" y="1"/>
                      <a:pt x="1"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3" name="Freeform 1242">
                <a:extLst>
                  <a:ext uri="{FF2B5EF4-FFF2-40B4-BE49-F238E27FC236}">
                    <a16:creationId xmlns:a16="http://schemas.microsoft.com/office/drawing/2014/main" xmlns="" id="{C718BB46-78B8-4E5F-9562-033A45AA0211}"/>
                  </a:ext>
                </a:extLst>
              </p:cNvPr>
              <p:cNvSpPr/>
              <p:nvPr/>
            </p:nvSpPr>
            <p:spPr>
              <a:xfrm>
                <a:off x="3849" y="2619"/>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4" name="Freeform 1243">
                <a:extLst>
                  <a:ext uri="{FF2B5EF4-FFF2-40B4-BE49-F238E27FC236}">
                    <a16:creationId xmlns:a16="http://schemas.microsoft.com/office/drawing/2014/main" xmlns="" id="{067A820A-EF73-412D-84F4-4DF97267E0D5}"/>
                  </a:ext>
                </a:extLst>
              </p:cNvPr>
              <p:cNvSpPr/>
              <p:nvPr/>
            </p:nvSpPr>
            <p:spPr>
              <a:xfrm>
                <a:off x="3850" y="2610"/>
                <a:ext cx="1" cy="1"/>
              </a:xfrm>
              <a:custGeom>
                <a:avLst/>
                <a:gdLst/>
                <a:ahLst/>
                <a:cxnLst>
                  <a:cxn ang="0">
                    <a:pos x="1" y="0"/>
                  </a:cxn>
                  <a:cxn ang="0">
                    <a:pos x="0" y="0"/>
                  </a:cxn>
                  <a:cxn ang="0">
                    <a:pos x="0" y="1"/>
                  </a:cxn>
                  <a:cxn ang="0">
                    <a:pos x="1" y="0"/>
                  </a:cxn>
                </a:cxnLst>
                <a:rect l="0" t="0" r="0" b="0"/>
                <a:pathLst>
                  <a:path w="1" h="1">
                    <a:moveTo>
                      <a:pt x="1" y="0"/>
                    </a:moveTo>
                    <a:lnTo>
                      <a:pt x="0" y="0"/>
                    </a:lnTo>
                    <a:lnTo>
                      <a:pt x="0"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5" name="Freeform 1244">
                <a:extLst>
                  <a:ext uri="{FF2B5EF4-FFF2-40B4-BE49-F238E27FC236}">
                    <a16:creationId xmlns:a16="http://schemas.microsoft.com/office/drawing/2014/main" xmlns="" id="{D242A31B-7B81-4868-8036-6EBA2BA1CE10}"/>
                  </a:ext>
                </a:extLst>
              </p:cNvPr>
              <p:cNvSpPr/>
              <p:nvPr/>
            </p:nvSpPr>
            <p:spPr>
              <a:xfrm>
                <a:off x="3744" y="2607"/>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6" name="Freeform 1245">
                <a:extLst>
                  <a:ext uri="{FF2B5EF4-FFF2-40B4-BE49-F238E27FC236}">
                    <a16:creationId xmlns:a16="http://schemas.microsoft.com/office/drawing/2014/main" xmlns="" id="{9C143462-3C46-4783-9898-A5ED983E6301}"/>
                  </a:ext>
                </a:extLst>
              </p:cNvPr>
              <p:cNvSpPr/>
              <p:nvPr/>
            </p:nvSpPr>
            <p:spPr>
              <a:xfrm>
                <a:off x="3704" y="2603"/>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7" name="Freeform 1246">
                <a:extLst>
                  <a:ext uri="{FF2B5EF4-FFF2-40B4-BE49-F238E27FC236}">
                    <a16:creationId xmlns:a16="http://schemas.microsoft.com/office/drawing/2014/main" xmlns="" id="{EA3B3855-D16F-4DB8-9BD7-F4D57943A2EA}"/>
                  </a:ext>
                </a:extLst>
              </p:cNvPr>
              <p:cNvSpPr/>
              <p:nvPr/>
            </p:nvSpPr>
            <p:spPr>
              <a:xfrm>
                <a:off x="3593" y="2591"/>
                <a:ext cx="162" cy="31"/>
              </a:xfrm>
              <a:custGeom>
                <a:avLst/>
                <a:gdLst/>
                <a:ahLst/>
                <a:cxnLst>
                  <a:cxn ang="0">
                    <a:pos x="6" y="11"/>
                  </a:cxn>
                  <a:cxn ang="0">
                    <a:pos x="2" y="16"/>
                  </a:cxn>
                  <a:cxn ang="0">
                    <a:pos x="7" y="20"/>
                  </a:cxn>
                  <a:cxn ang="0">
                    <a:pos x="16" y="17"/>
                  </a:cxn>
                  <a:cxn ang="0">
                    <a:pos x="35" y="18"/>
                  </a:cxn>
                  <a:cxn ang="0">
                    <a:pos x="46" y="21"/>
                  </a:cxn>
                  <a:cxn ang="0">
                    <a:pos x="62" y="16"/>
                  </a:cxn>
                  <a:cxn ang="0">
                    <a:pos x="66" y="19"/>
                  </a:cxn>
                  <a:cxn ang="0">
                    <a:pos x="74" y="22"/>
                  </a:cxn>
                  <a:cxn ang="0">
                    <a:pos x="79" y="13"/>
                  </a:cxn>
                  <a:cxn ang="0">
                    <a:pos x="87" y="14"/>
                  </a:cxn>
                  <a:cxn ang="0">
                    <a:pos x="93" y="18"/>
                  </a:cxn>
                  <a:cxn ang="0">
                    <a:pos x="104" y="19"/>
                  </a:cxn>
                  <a:cxn ang="0">
                    <a:pos x="114" y="22"/>
                  </a:cxn>
                  <a:cxn ang="0">
                    <a:pos x="124" y="21"/>
                  </a:cxn>
                  <a:cxn ang="0">
                    <a:pos x="130" y="18"/>
                  </a:cxn>
                  <a:cxn ang="0">
                    <a:pos x="133" y="22"/>
                  </a:cxn>
                  <a:cxn ang="0">
                    <a:pos x="139" y="22"/>
                  </a:cxn>
                  <a:cxn ang="0">
                    <a:pos x="162" y="24"/>
                  </a:cxn>
                  <a:cxn ang="0">
                    <a:pos x="150" y="22"/>
                  </a:cxn>
                  <a:cxn ang="0">
                    <a:pos x="148" y="24"/>
                  </a:cxn>
                  <a:cxn ang="0">
                    <a:pos x="146" y="14"/>
                  </a:cxn>
                  <a:cxn ang="0">
                    <a:pos x="143" y="13"/>
                  </a:cxn>
                  <a:cxn ang="0">
                    <a:pos x="136" y="13"/>
                  </a:cxn>
                  <a:cxn ang="0">
                    <a:pos x="129" y="11"/>
                  </a:cxn>
                  <a:cxn ang="0">
                    <a:pos x="118" y="10"/>
                  </a:cxn>
                  <a:cxn ang="0">
                    <a:pos x="110" y="12"/>
                  </a:cxn>
                  <a:cxn ang="0">
                    <a:pos x="110" y="10"/>
                  </a:cxn>
                  <a:cxn ang="0">
                    <a:pos x="107" y="10"/>
                  </a:cxn>
                  <a:cxn ang="0">
                    <a:pos x="99" y="10"/>
                  </a:cxn>
                  <a:cxn ang="0">
                    <a:pos x="93" y="12"/>
                  </a:cxn>
                  <a:cxn ang="0">
                    <a:pos x="90" y="7"/>
                  </a:cxn>
                  <a:cxn ang="0">
                    <a:pos x="81" y="7"/>
                  </a:cxn>
                  <a:cxn ang="0">
                    <a:pos x="77" y="10"/>
                  </a:cxn>
                  <a:cxn ang="0">
                    <a:pos x="67" y="11"/>
                  </a:cxn>
                  <a:cxn ang="0">
                    <a:pos x="51" y="12"/>
                  </a:cxn>
                  <a:cxn ang="0">
                    <a:pos x="47" y="10"/>
                  </a:cxn>
                  <a:cxn ang="0">
                    <a:pos x="30" y="10"/>
                  </a:cxn>
                  <a:cxn ang="0">
                    <a:pos x="37" y="16"/>
                  </a:cxn>
                  <a:cxn ang="0">
                    <a:pos x="29" y="7"/>
                  </a:cxn>
                </a:cxnLst>
                <a:rect l="0" t="0" r="0" b="0"/>
                <a:pathLst>
                  <a:path w="188" h="35">
                    <a:moveTo>
                      <a:pt x="16" y="7"/>
                    </a:moveTo>
                    <a:cubicBezTo>
                      <a:pt x="13" y="8"/>
                      <a:pt x="9" y="9"/>
                      <a:pt x="7" y="13"/>
                    </a:cubicBezTo>
                    <a:cubicBezTo>
                      <a:pt x="7" y="10"/>
                      <a:pt x="7" y="10"/>
                      <a:pt x="7" y="10"/>
                    </a:cubicBezTo>
                    <a:cubicBezTo>
                      <a:pt x="5" y="12"/>
                      <a:pt x="0" y="15"/>
                      <a:pt x="3" y="19"/>
                    </a:cubicBezTo>
                    <a:cubicBezTo>
                      <a:pt x="4" y="17"/>
                      <a:pt x="4" y="17"/>
                      <a:pt x="4" y="17"/>
                    </a:cubicBezTo>
                    <a:cubicBezTo>
                      <a:pt x="8" y="14"/>
                      <a:pt x="6" y="21"/>
                      <a:pt x="9" y="23"/>
                    </a:cubicBezTo>
                    <a:cubicBezTo>
                      <a:pt x="13" y="22"/>
                      <a:pt x="16" y="14"/>
                      <a:pt x="19" y="16"/>
                    </a:cubicBezTo>
                    <a:cubicBezTo>
                      <a:pt x="20" y="16"/>
                      <a:pt x="20" y="18"/>
                      <a:pt x="19" y="20"/>
                    </a:cubicBezTo>
                    <a:cubicBezTo>
                      <a:pt x="22" y="21"/>
                      <a:pt x="24" y="14"/>
                      <a:pt x="26" y="13"/>
                    </a:cubicBezTo>
                    <a:cubicBezTo>
                      <a:pt x="26" y="31"/>
                      <a:pt x="37" y="9"/>
                      <a:pt x="41" y="21"/>
                    </a:cubicBezTo>
                    <a:cubicBezTo>
                      <a:pt x="44" y="19"/>
                      <a:pt x="48" y="21"/>
                      <a:pt x="52" y="18"/>
                    </a:cubicBezTo>
                    <a:cubicBezTo>
                      <a:pt x="49" y="22"/>
                      <a:pt x="55" y="19"/>
                      <a:pt x="54" y="24"/>
                    </a:cubicBezTo>
                    <a:cubicBezTo>
                      <a:pt x="56" y="13"/>
                      <a:pt x="65" y="29"/>
                      <a:pt x="67" y="17"/>
                    </a:cubicBezTo>
                    <a:cubicBezTo>
                      <a:pt x="72" y="21"/>
                      <a:pt x="67" y="16"/>
                      <a:pt x="73" y="19"/>
                    </a:cubicBezTo>
                    <a:cubicBezTo>
                      <a:pt x="73" y="21"/>
                      <a:pt x="72" y="21"/>
                      <a:pt x="71" y="21"/>
                    </a:cubicBezTo>
                    <a:cubicBezTo>
                      <a:pt x="73" y="24"/>
                      <a:pt x="75" y="16"/>
                      <a:pt x="77" y="22"/>
                    </a:cubicBezTo>
                    <a:cubicBezTo>
                      <a:pt x="81" y="23"/>
                      <a:pt x="78" y="19"/>
                      <a:pt x="81" y="15"/>
                    </a:cubicBezTo>
                    <a:cubicBezTo>
                      <a:pt x="86" y="17"/>
                      <a:pt x="84" y="19"/>
                      <a:pt x="87" y="25"/>
                    </a:cubicBezTo>
                    <a:cubicBezTo>
                      <a:pt x="88" y="19"/>
                      <a:pt x="90" y="22"/>
                      <a:pt x="93" y="19"/>
                    </a:cubicBezTo>
                    <a:cubicBezTo>
                      <a:pt x="93" y="19"/>
                      <a:pt x="89" y="17"/>
                      <a:pt x="92" y="15"/>
                    </a:cubicBezTo>
                    <a:cubicBezTo>
                      <a:pt x="98" y="17"/>
                      <a:pt x="97" y="11"/>
                      <a:pt x="103" y="10"/>
                    </a:cubicBezTo>
                    <a:cubicBezTo>
                      <a:pt x="105" y="17"/>
                      <a:pt x="97" y="10"/>
                      <a:pt x="101" y="16"/>
                    </a:cubicBezTo>
                    <a:cubicBezTo>
                      <a:pt x="97" y="19"/>
                      <a:pt x="95" y="18"/>
                      <a:pt x="93" y="23"/>
                    </a:cubicBezTo>
                    <a:cubicBezTo>
                      <a:pt x="97" y="24"/>
                      <a:pt x="103" y="23"/>
                      <a:pt x="108" y="21"/>
                    </a:cubicBezTo>
                    <a:cubicBezTo>
                      <a:pt x="111" y="22"/>
                      <a:pt x="106" y="24"/>
                      <a:pt x="109" y="25"/>
                    </a:cubicBezTo>
                    <a:cubicBezTo>
                      <a:pt x="113" y="28"/>
                      <a:pt x="117" y="19"/>
                      <a:pt x="121" y="22"/>
                    </a:cubicBezTo>
                    <a:cubicBezTo>
                      <a:pt x="120" y="26"/>
                      <a:pt x="120" y="26"/>
                      <a:pt x="120" y="26"/>
                    </a:cubicBezTo>
                    <a:cubicBezTo>
                      <a:pt x="123" y="21"/>
                      <a:pt x="128" y="27"/>
                      <a:pt x="133" y="25"/>
                    </a:cubicBezTo>
                    <a:cubicBezTo>
                      <a:pt x="133" y="24"/>
                      <a:pt x="133" y="22"/>
                      <a:pt x="133" y="21"/>
                    </a:cubicBezTo>
                    <a:cubicBezTo>
                      <a:pt x="132" y="30"/>
                      <a:pt x="140" y="17"/>
                      <a:pt x="144" y="24"/>
                    </a:cubicBezTo>
                    <a:cubicBezTo>
                      <a:pt x="145" y="18"/>
                      <a:pt x="149" y="15"/>
                      <a:pt x="152" y="15"/>
                    </a:cubicBezTo>
                    <a:cubicBezTo>
                      <a:pt x="153" y="17"/>
                      <a:pt x="153" y="19"/>
                      <a:pt x="152" y="21"/>
                    </a:cubicBezTo>
                    <a:cubicBezTo>
                      <a:pt x="148" y="17"/>
                      <a:pt x="147" y="26"/>
                      <a:pt x="143" y="28"/>
                    </a:cubicBezTo>
                    <a:cubicBezTo>
                      <a:pt x="147" y="26"/>
                      <a:pt x="151" y="29"/>
                      <a:pt x="155" y="25"/>
                    </a:cubicBezTo>
                    <a:cubicBezTo>
                      <a:pt x="153" y="30"/>
                      <a:pt x="153" y="30"/>
                      <a:pt x="153" y="30"/>
                    </a:cubicBezTo>
                    <a:cubicBezTo>
                      <a:pt x="157" y="31"/>
                      <a:pt x="158" y="20"/>
                      <a:pt x="162" y="25"/>
                    </a:cubicBezTo>
                    <a:cubicBezTo>
                      <a:pt x="161" y="28"/>
                      <a:pt x="161" y="28"/>
                      <a:pt x="161" y="28"/>
                    </a:cubicBezTo>
                    <a:cubicBezTo>
                      <a:pt x="170" y="28"/>
                      <a:pt x="180" y="35"/>
                      <a:pt x="188" y="28"/>
                    </a:cubicBezTo>
                    <a:cubicBezTo>
                      <a:pt x="188" y="26"/>
                      <a:pt x="185" y="19"/>
                      <a:pt x="185" y="17"/>
                    </a:cubicBezTo>
                    <a:cubicBezTo>
                      <a:pt x="181" y="19"/>
                      <a:pt x="178" y="23"/>
                      <a:pt x="175" y="25"/>
                    </a:cubicBezTo>
                    <a:cubicBezTo>
                      <a:pt x="175" y="20"/>
                      <a:pt x="175" y="20"/>
                      <a:pt x="175" y="20"/>
                    </a:cubicBezTo>
                    <a:cubicBezTo>
                      <a:pt x="174" y="24"/>
                      <a:pt x="170" y="26"/>
                      <a:pt x="172" y="28"/>
                    </a:cubicBezTo>
                    <a:cubicBezTo>
                      <a:pt x="169" y="31"/>
                      <a:pt x="170" y="24"/>
                      <a:pt x="167" y="26"/>
                    </a:cubicBezTo>
                    <a:cubicBezTo>
                      <a:pt x="168" y="21"/>
                      <a:pt x="170" y="21"/>
                      <a:pt x="170" y="16"/>
                    </a:cubicBezTo>
                    <a:cubicBezTo>
                      <a:pt x="167" y="19"/>
                      <a:pt x="167" y="19"/>
                      <a:pt x="167" y="19"/>
                    </a:cubicBezTo>
                    <a:cubicBezTo>
                      <a:pt x="168" y="17"/>
                      <a:pt x="166" y="17"/>
                      <a:pt x="167" y="15"/>
                    </a:cubicBezTo>
                    <a:cubicBezTo>
                      <a:pt x="161" y="21"/>
                      <a:pt x="160" y="12"/>
                      <a:pt x="155" y="14"/>
                    </a:cubicBezTo>
                    <a:cubicBezTo>
                      <a:pt x="158" y="15"/>
                      <a:pt x="158" y="15"/>
                      <a:pt x="158" y="15"/>
                    </a:cubicBezTo>
                    <a:cubicBezTo>
                      <a:pt x="157" y="18"/>
                      <a:pt x="156" y="18"/>
                      <a:pt x="154" y="19"/>
                    </a:cubicBezTo>
                    <a:cubicBezTo>
                      <a:pt x="153" y="14"/>
                      <a:pt x="153" y="15"/>
                      <a:pt x="150" y="13"/>
                    </a:cubicBezTo>
                    <a:cubicBezTo>
                      <a:pt x="148" y="15"/>
                      <a:pt x="146" y="20"/>
                      <a:pt x="143" y="20"/>
                    </a:cubicBezTo>
                    <a:cubicBezTo>
                      <a:pt x="144" y="14"/>
                      <a:pt x="138" y="16"/>
                      <a:pt x="138" y="12"/>
                    </a:cubicBezTo>
                    <a:cubicBezTo>
                      <a:pt x="137" y="17"/>
                      <a:pt x="132" y="13"/>
                      <a:pt x="131" y="16"/>
                    </a:cubicBezTo>
                    <a:cubicBezTo>
                      <a:pt x="130" y="17"/>
                      <a:pt x="127" y="16"/>
                      <a:pt x="128" y="14"/>
                    </a:cubicBezTo>
                    <a:cubicBezTo>
                      <a:pt x="129" y="13"/>
                      <a:pt x="129" y="13"/>
                      <a:pt x="129" y="13"/>
                    </a:cubicBezTo>
                    <a:cubicBezTo>
                      <a:pt x="128" y="12"/>
                      <a:pt x="128" y="12"/>
                      <a:pt x="128" y="12"/>
                    </a:cubicBezTo>
                    <a:cubicBezTo>
                      <a:pt x="128" y="11"/>
                      <a:pt x="128" y="11"/>
                      <a:pt x="128" y="11"/>
                    </a:cubicBezTo>
                    <a:cubicBezTo>
                      <a:pt x="127" y="11"/>
                      <a:pt x="126" y="15"/>
                      <a:pt x="125" y="12"/>
                    </a:cubicBezTo>
                    <a:cubicBezTo>
                      <a:pt x="125" y="11"/>
                      <a:pt x="126" y="11"/>
                      <a:pt x="127" y="10"/>
                    </a:cubicBezTo>
                    <a:cubicBezTo>
                      <a:pt x="123" y="9"/>
                      <a:pt x="119" y="18"/>
                      <a:pt x="116" y="12"/>
                    </a:cubicBezTo>
                    <a:cubicBezTo>
                      <a:pt x="115" y="15"/>
                      <a:pt x="111" y="15"/>
                      <a:pt x="111" y="21"/>
                    </a:cubicBezTo>
                    <a:cubicBezTo>
                      <a:pt x="110" y="18"/>
                      <a:pt x="111" y="14"/>
                      <a:pt x="108" y="14"/>
                    </a:cubicBezTo>
                    <a:cubicBezTo>
                      <a:pt x="105" y="19"/>
                      <a:pt x="104" y="12"/>
                      <a:pt x="102" y="15"/>
                    </a:cubicBezTo>
                    <a:cubicBezTo>
                      <a:pt x="106" y="10"/>
                      <a:pt x="102" y="14"/>
                      <a:pt x="105" y="9"/>
                    </a:cubicBezTo>
                    <a:cubicBezTo>
                      <a:pt x="103" y="7"/>
                      <a:pt x="99" y="13"/>
                      <a:pt x="96" y="12"/>
                    </a:cubicBezTo>
                    <a:cubicBezTo>
                      <a:pt x="95" y="8"/>
                      <a:pt x="95" y="8"/>
                      <a:pt x="95" y="8"/>
                    </a:cubicBezTo>
                    <a:cubicBezTo>
                      <a:pt x="94" y="9"/>
                      <a:pt x="91" y="13"/>
                      <a:pt x="90" y="9"/>
                    </a:cubicBezTo>
                    <a:cubicBezTo>
                      <a:pt x="90" y="12"/>
                      <a:pt x="90" y="12"/>
                      <a:pt x="90" y="12"/>
                    </a:cubicBezTo>
                    <a:cubicBezTo>
                      <a:pt x="88" y="10"/>
                      <a:pt x="84" y="11"/>
                      <a:pt x="82" y="7"/>
                    </a:cubicBezTo>
                    <a:cubicBezTo>
                      <a:pt x="78" y="13"/>
                      <a:pt x="78" y="13"/>
                      <a:pt x="78" y="13"/>
                    </a:cubicBezTo>
                    <a:cubicBezTo>
                      <a:pt x="74" y="6"/>
                      <a:pt x="67" y="11"/>
                      <a:pt x="63" y="17"/>
                    </a:cubicBezTo>
                    <a:cubicBezTo>
                      <a:pt x="62" y="17"/>
                      <a:pt x="60" y="15"/>
                      <a:pt x="60" y="14"/>
                    </a:cubicBezTo>
                    <a:cubicBezTo>
                      <a:pt x="62" y="11"/>
                      <a:pt x="62" y="11"/>
                      <a:pt x="62" y="11"/>
                    </a:cubicBezTo>
                    <a:cubicBezTo>
                      <a:pt x="59" y="11"/>
                      <a:pt x="57" y="7"/>
                      <a:pt x="55" y="12"/>
                    </a:cubicBezTo>
                    <a:cubicBezTo>
                      <a:pt x="52" y="14"/>
                      <a:pt x="53" y="8"/>
                      <a:pt x="52" y="7"/>
                    </a:cubicBezTo>
                    <a:cubicBezTo>
                      <a:pt x="46" y="15"/>
                      <a:pt x="38" y="0"/>
                      <a:pt x="35" y="12"/>
                    </a:cubicBezTo>
                    <a:cubicBezTo>
                      <a:pt x="37" y="12"/>
                      <a:pt x="41" y="15"/>
                      <a:pt x="45" y="15"/>
                    </a:cubicBezTo>
                    <a:cubicBezTo>
                      <a:pt x="44" y="16"/>
                      <a:pt x="44" y="19"/>
                      <a:pt x="43" y="19"/>
                    </a:cubicBezTo>
                    <a:cubicBezTo>
                      <a:pt x="39" y="19"/>
                      <a:pt x="37" y="15"/>
                      <a:pt x="33" y="16"/>
                    </a:cubicBezTo>
                    <a:cubicBezTo>
                      <a:pt x="34" y="9"/>
                      <a:pt x="34" y="9"/>
                      <a:pt x="34" y="9"/>
                    </a:cubicBezTo>
                    <a:cubicBezTo>
                      <a:pt x="28" y="1"/>
                      <a:pt x="21" y="18"/>
                      <a:pt x="16" y="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8" name="Freeform 1247">
                <a:extLst>
                  <a:ext uri="{FF2B5EF4-FFF2-40B4-BE49-F238E27FC236}">
                    <a16:creationId xmlns:a16="http://schemas.microsoft.com/office/drawing/2014/main" xmlns="" id="{EA8A217C-516B-4A4B-9CE7-28780A511BB1}"/>
                  </a:ext>
                </a:extLst>
              </p:cNvPr>
              <p:cNvSpPr/>
              <p:nvPr/>
            </p:nvSpPr>
            <p:spPr>
              <a:xfrm>
                <a:off x="3647" y="2597"/>
                <a:ext cx="3" cy="4"/>
              </a:xfrm>
              <a:custGeom>
                <a:avLst/>
                <a:gdLst/>
                <a:ahLst/>
                <a:cxnLst>
                  <a:cxn ang="0">
                    <a:pos x="3" y="4"/>
                  </a:cxn>
                  <a:cxn ang="0">
                    <a:pos x="0" y="0"/>
                  </a:cxn>
                  <a:cxn ang="0">
                    <a:pos x="0" y="3"/>
                  </a:cxn>
                  <a:cxn ang="0">
                    <a:pos x="3" y="4"/>
                  </a:cxn>
                </a:cxnLst>
                <a:rect l="0" t="0" r="0" b="0"/>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69" name="Freeform 1248">
                <a:extLst>
                  <a:ext uri="{FF2B5EF4-FFF2-40B4-BE49-F238E27FC236}">
                    <a16:creationId xmlns:a16="http://schemas.microsoft.com/office/drawing/2014/main" xmlns="" id="{E27B4BA3-F7D8-4189-973B-412CCC8518ED}"/>
                  </a:ext>
                </a:extLst>
              </p:cNvPr>
              <p:cNvSpPr/>
              <p:nvPr/>
            </p:nvSpPr>
            <p:spPr>
              <a:xfrm>
                <a:off x="3646" y="2600"/>
                <a:ext cx="1" cy="1"/>
              </a:xfrm>
              <a:custGeom>
                <a:avLst/>
                <a:gdLst/>
                <a:ahLst/>
                <a:cxnLst>
                  <a:cxn ang="0">
                    <a:pos x="1" y="0"/>
                  </a:cxn>
                  <a:cxn ang="0">
                    <a:pos x="0" y="1"/>
                  </a:cxn>
                  <a:cxn ang="0">
                    <a:pos x="1" y="1"/>
                  </a:cxn>
                  <a:cxn ang="0">
                    <a:pos x="1" y="0"/>
                  </a:cxn>
                </a:cxnLst>
                <a:rect l="0" t="0" r="0" b="0"/>
                <a:pathLst>
                  <a:path w="1" h="1">
                    <a:moveTo>
                      <a:pt x="1" y="0"/>
                    </a:moveTo>
                    <a:cubicBezTo>
                      <a:pt x="0" y="1"/>
                      <a:pt x="0" y="1"/>
                      <a:pt x="0" y="1"/>
                    </a:cubicBezTo>
                    <a:cubicBezTo>
                      <a:pt x="0" y="1"/>
                      <a:pt x="1" y="1"/>
                      <a:pt x="1" y="1"/>
                    </a:cubicBez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0" name="Freeform 1249">
                <a:extLst>
                  <a:ext uri="{FF2B5EF4-FFF2-40B4-BE49-F238E27FC236}">
                    <a16:creationId xmlns:a16="http://schemas.microsoft.com/office/drawing/2014/main" xmlns="" id="{6DDAAAE6-0278-43A8-B8A1-30B93E2591B8}"/>
                  </a:ext>
                </a:extLst>
              </p:cNvPr>
              <p:cNvSpPr/>
              <p:nvPr/>
            </p:nvSpPr>
            <p:spPr>
              <a:xfrm>
                <a:off x="3594" y="2597"/>
                <a:ext cx="3" cy="2"/>
              </a:xfrm>
              <a:custGeom>
                <a:avLst/>
                <a:gdLst/>
                <a:ahLst/>
                <a:cxnLst>
                  <a:cxn ang="0">
                    <a:pos x="3" y="0"/>
                  </a:cxn>
                  <a:cxn ang="0">
                    <a:pos x="0" y="0"/>
                  </a:cxn>
                  <a:cxn ang="0">
                    <a:pos x="3" y="0"/>
                  </a:cxn>
                </a:cxnLst>
                <a:rect l="0" t="0" r="0" b="0"/>
                <a:pathLst>
                  <a:path w="3" h="3">
                    <a:moveTo>
                      <a:pt x="3" y="1"/>
                    </a:moveTo>
                    <a:cubicBezTo>
                      <a:pt x="3" y="1"/>
                      <a:pt x="1" y="0"/>
                      <a:pt x="0" y="1"/>
                    </a:cubicBezTo>
                    <a:cubicBezTo>
                      <a:pt x="1" y="2"/>
                      <a:pt x="2" y="3"/>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1" name="Freeform 1250">
                <a:extLst>
                  <a:ext uri="{FF2B5EF4-FFF2-40B4-BE49-F238E27FC236}">
                    <a16:creationId xmlns:a16="http://schemas.microsoft.com/office/drawing/2014/main" xmlns="" id="{CBD50747-2C70-470F-85EE-2F4D0DEB7851}"/>
                  </a:ext>
                </a:extLst>
              </p:cNvPr>
              <p:cNvSpPr/>
              <p:nvPr/>
            </p:nvSpPr>
            <p:spPr>
              <a:xfrm>
                <a:off x="3594" y="2599"/>
                <a:ext cx="1" cy="2"/>
              </a:xfrm>
              <a:custGeom>
                <a:avLst/>
                <a:gdLst/>
                <a:ahLst/>
                <a:cxnLst>
                  <a:cxn ang="0">
                    <a:pos x="0" y="0"/>
                  </a:cxn>
                  <a:cxn ang="0">
                    <a:pos x="1" y="2"/>
                  </a:cxn>
                  <a:cxn ang="0">
                    <a:pos x="1" y="1"/>
                  </a:cxn>
                  <a:cxn ang="0">
                    <a:pos x="0" y="0"/>
                  </a:cxn>
                </a:cxnLst>
                <a:rect l="0" t="0" r="0" b="0"/>
                <a:pathLst>
                  <a:path w="1" h="2">
                    <a:moveTo>
                      <a:pt x="0" y="0"/>
                    </a:moveTo>
                    <a:lnTo>
                      <a:pt x="1" y="2"/>
                    </a:lnTo>
                    <a:lnTo>
                      <a:pt x="1"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2" name="Freeform 1251">
                <a:extLst>
                  <a:ext uri="{FF2B5EF4-FFF2-40B4-BE49-F238E27FC236}">
                    <a16:creationId xmlns:a16="http://schemas.microsoft.com/office/drawing/2014/main" xmlns="" id="{A3A0557B-176F-46BD-A194-8F8D80CC3A55}"/>
                  </a:ext>
                </a:extLst>
              </p:cNvPr>
              <p:cNvSpPr/>
              <p:nvPr/>
            </p:nvSpPr>
            <p:spPr>
              <a:xfrm>
                <a:off x="3508" y="2594"/>
                <a:ext cx="86" cy="22"/>
              </a:xfrm>
              <a:custGeom>
                <a:avLst/>
                <a:gdLst/>
                <a:ahLst/>
                <a:cxnLst>
                  <a:cxn ang="0">
                    <a:pos x="15" y="9"/>
                  </a:cxn>
                  <a:cxn ang="0">
                    <a:pos x="11" y="12"/>
                  </a:cxn>
                  <a:cxn ang="0">
                    <a:pos x="7" y="10"/>
                  </a:cxn>
                  <a:cxn ang="0">
                    <a:pos x="2" y="16"/>
                  </a:cxn>
                  <a:cxn ang="0">
                    <a:pos x="42" y="12"/>
                  </a:cxn>
                  <a:cxn ang="0">
                    <a:pos x="40" y="15"/>
                  </a:cxn>
                  <a:cxn ang="0">
                    <a:pos x="55" y="11"/>
                  </a:cxn>
                  <a:cxn ang="0">
                    <a:pos x="54" y="16"/>
                  </a:cxn>
                  <a:cxn ang="0">
                    <a:pos x="64" y="14"/>
                  </a:cxn>
                  <a:cxn ang="0">
                    <a:pos x="63" y="12"/>
                  </a:cxn>
                  <a:cxn ang="0">
                    <a:pos x="66" y="13"/>
                  </a:cxn>
                  <a:cxn ang="0">
                    <a:pos x="65" y="12"/>
                  </a:cxn>
                  <a:cxn ang="0">
                    <a:pos x="71" y="12"/>
                  </a:cxn>
                  <a:cxn ang="0">
                    <a:pos x="69" y="13"/>
                  </a:cxn>
                  <a:cxn ang="0">
                    <a:pos x="73" y="11"/>
                  </a:cxn>
                  <a:cxn ang="0">
                    <a:pos x="73" y="15"/>
                  </a:cxn>
                  <a:cxn ang="0">
                    <a:pos x="85" y="11"/>
                  </a:cxn>
                  <a:cxn ang="0">
                    <a:pos x="86" y="7"/>
                  </a:cxn>
                  <a:cxn ang="0">
                    <a:pos x="76" y="9"/>
                  </a:cxn>
                  <a:cxn ang="0">
                    <a:pos x="77" y="9"/>
                  </a:cxn>
                  <a:cxn ang="0">
                    <a:pos x="71" y="11"/>
                  </a:cxn>
                  <a:cxn ang="0">
                    <a:pos x="75" y="5"/>
                  </a:cxn>
                  <a:cxn ang="0">
                    <a:pos x="65" y="2"/>
                  </a:cxn>
                  <a:cxn ang="0">
                    <a:pos x="66" y="2"/>
                  </a:cxn>
                  <a:cxn ang="0">
                    <a:pos x="62" y="4"/>
                  </a:cxn>
                  <a:cxn ang="0">
                    <a:pos x="65" y="5"/>
                  </a:cxn>
                  <a:cxn ang="0">
                    <a:pos x="62" y="11"/>
                  </a:cxn>
                  <a:cxn ang="0">
                    <a:pos x="59" y="11"/>
                  </a:cxn>
                  <a:cxn ang="0">
                    <a:pos x="61" y="7"/>
                  </a:cxn>
                  <a:cxn ang="0">
                    <a:pos x="59" y="9"/>
                  </a:cxn>
                  <a:cxn ang="0">
                    <a:pos x="56" y="4"/>
                  </a:cxn>
                  <a:cxn ang="0">
                    <a:pos x="55" y="9"/>
                  </a:cxn>
                  <a:cxn ang="0">
                    <a:pos x="39" y="9"/>
                  </a:cxn>
                  <a:cxn ang="0">
                    <a:pos x="41" y="5"/>
                  </a:cxn>
                  <a:cxn ang="0">
                    <a:pos x="38" y="9"/>
                  </a:cxn>
                  <a:cxn ang="0">
                    <a:pos x="28" y="7"/>
                  </a:cxn>
                  <a:cxn ang="0">
                    <a:pos x="29" y="10"/>
                  </a:cxn>
                  <a:cxn ang="0">
                    <a:pos x="18" y="9"/>
                  </a:cxn>
                  <a:cxn ang="0">
                    <a:pos x="18" y="9"/>
                  </a:cxn>
                  <a:cxn ang="0">
                    <a:pos x="13" y="14"/>
                  </a:cxn>
                  <a:cxn ang="0">
                    <a:pos x="15" y="9"/>
                  </a:cxn>
                </a:cxnLst>
                <a:rect l="0" t="0" r="0" b="0"/>
                <a:pathLst>
                  <a:path w="99" h="26">
                    <a:moveTo>
                      <a:pt x="18" y="11"/>
                    </a:moveTo>
                    <a:cubicBezTo>
                      <a:pt x="13" y="15"/>
                      <a:pt x="13" y="15"/>
                      <a:pt x="13" y="15"/>
                    </a:cubicBezTo>
                    <a:cubicBezTo>
                      <a:pt x="12" y="13"/>
                      <a:pt x="7" y="16"/>
                      <a:pt x="9" y="12"/>
                    </a:cubicBezTo>
                    <a:cubicBezTo>
                      <a:pt x="6" y="17"/>
                      <a:pt x="0" y="12"/>
                      <a:pt x="3" y="20"/>
                    </a:cubicBezTo>
                    <a:cubicBezTo>
                      <a:pt x="16" y="17"/>
                      <a:pt x="34" y="22"/>
                      <a:pt x="49" y="15"/>
                    </a:cubicBezTo>
                    <a:cubicBezTo>
                      <a:pt x="47" y="18"/>
                      <a:pt x="47" y="18"/>
                      <a:pt x="47" y="18"/>
                    </a:cubicBezTo>
                    <a:cubicBezTo>
                      <a:pt x="55" y="12"/>
                      <a:pt x="57" y="26"/>
                      <a:pt x="64" y="13"/>
                    </a:cubicBezTo>
                    <a:cubicBezTo>
                      <a:pt x="63" y="20"/>
                      <a:pt x="63" y="20"/>
                      <a:pt x="63" y="20"/>
                    </a:cubicBezTo>
                    <a:cubicBezTo>
                      <a:pt x="66" y="22"/>
                      <a:pt x="70" y="11"/>
                      <a:pt x="74" y="17"/>
                    </a:cubicBezTo>
                    <a:cubicBezTo>
                      <a:pt x="73" y="15"/>
                      <a:pt x="73" y="15"/>
                      <a:pt x="73" y="15"/>
                    </a:cubicBezTo>
                    <a:cubicBezTo>
                      <a:pt x="76" y="16"/>
                      <a:pt x="76" y="16"/>
                      <a:pt x="76" y="16"/>
                    </a:cubicBezTo>
                    <a:cubicBezTo>
                      <a:pt x="75" y="15"/>
                      <a:pt x="75" y="15"/>
                      <a:pt x="75" y="15"/>
                    </a:cubicBezTo>
                    <a:cubicBezTo>
                      <a:pt x="78" y="12"/>
                      <a:pt x="80" y="13"/>
                      <a:pt x="82" y="15"/>
                    </a:cubicBezTo>
                    <a:cubicBezTo>
                      <a:pt x="82" y="17"/>
                      <a:pt x="81" y="15"/>
                      <a:pt x="80" y="16"/>
                    </a:cubicBezTo>
                    <a:cubicBezTo>
                      <a:pt x="81" y="18"/>
                      <a:pt x="83" y="14"/>
                      <a:pt x="85" y="14"/>
                    </a:cubicBezTo>
                    <a:cubicBezTo>
                      <a:pt x="87" y="16"/>
                      <a:pt x="85" y="17"/>
                      <a:pt x="85" y="18"/>
                    </a:cubicBezTo>
                    <a:cubicBezTo>
                      <a:pt x="91" y="15"/>
                      <a:pt x="94" y="22"/>
                      <a:pt x="98" y="13"/>
                    </a:cubicBezTo>
                    <a:cubicBezTo>
                      <a:pt x="99" y="11"/>
                      <a:pt x="97" y="9"/>
                      <a:pt x="99" y="9"/>
                    </a:cubicBezTo>
                    <a:cubicBezTo>
                      <a:pt x="95" y="5"/>
                      <a:pt x="92" y="9"/>
                      <a:pt x="88" y="11"/>
                    </a:cubicBezTo>
                    <a:cubicBezTo>
                      <a:pt x="89" y="11"/>
                      <a:pt x="89" y="11"/>
                      <a:pt x="89" y="11"/>
                    </a:cubicBezTo>
                    <a:cubicBezTo>
                      <a:pt x="86" y="21"/>
                      <a:pt x="87" y="9"/>
                      <a:pt x="82" y="13"/>
                    </a:cubicBezTo>
                    <a:cubicBezTo>
                      <a:pt x="84" y="9"/>
                      <a:pt x="86" y="9"/>
                      <a:pt x="87" y="7"/>
                    </a:cubicBezTo>
                    <a:cubicBezTo>
                      <a:pt x="82" y="0"/>
                      <a:pt x="79" y="13"/>
                      <a:pt x="75" y="3"/>
                    </a:cubicBezTo>
                    <a:cubicBezTo>
                      <a:pt x="76" y="3"/>
                      <a:pt x="76" y="3"/>
                      <a:pt x="76" y="3"/>
                    </a:cubicBezTo>
                    <a:cubicBezTo>
                      <a:pt x="75" y="2"/>
                      <a:pt x="74" y="4"/>
                      <a:pt x="72" y="5"/>
                    </a:cubicBezTo>
                    <a:cubicBezTo>
                      <a:pt x="73" y="6"/>
                      <a:pt x="74" y="7"/>
                      <a:pt x="75" y="7"/>
                    </a:cubicBezTo>
                    <a:cubicBezTo>
                      <a:pt x="73" y="8"/>
                      <a:pt x="73" y="12"/>
                      <a:pt x="72" y="14"/>
                    </a:cubicBezTo>
                    <a:cubicBezTo>
                      <a:pt x="71" y="10"/>
                      <a:pt x="70" y="16"/>
                      <a:pt x="68" y="14"/>
                    </a:cubicBezTo>
                    <a:cubicBezTo>
                      <a:pt x="67" y="10"/>
                      <a:pt x="70" y="11"/>
                      <a:pt x="71" y="9"/>
                    </a:cubicBezTo>
                    <a:cubicBezTo>
                      <a:pt x="68" y="11"/>
                      <a:pt x="68" y="11"/>
                      <a:pt x="68" y="11"/>
                    </a:cubicBezTo>
                    <a:cubicBezTo>
                      <a:pt x="66" y="11"/>
                      <a:pt x="66" y="7"/>
                      <a:pt x="65" y="5"/>
                    </a:cubicBezTo>
                    <a:cubicBezTo>
                      <a:pt x="63" y="8"/>
                      <a:pt x="66" y="7"/>
                      <a:pt x="64" y="11"/>
                    </a:cubicBezTo>
                    <a:cubicBezTo>
                      <a:pt x="62" y="6"/>
                      <a:pt x="50" y="7"/>
                      <a:pt x="45" y="11"/>
                    </a:cubicBezTo>
                    <a:cubicBezTo>
                      <a:pt x="47" y="10"/>
                      <a:pt x="46" y="7"/>
                      <a:pt x="48" y="7"/>
                    </a:cubicBezTo>
                    <a:cubicBezTo>
                      <a:pt x="47" y="6"/>
                      <a:pt x="44" y="8"/>
                      <a:pt x="44" y="11"/>
                    </a:cubicBezTo>
                    <a:cubicBezTo>
                      <a:pt x="41" y="14"/>
                      <a:pt x="36" y="12"/>
                      <a:pt x="33" y="9"/>
                    </a:cubicBezTo>
                    <a:cubicBezTo>
                      <a:pt x="34" y="12"/>
                      <a:pt x="34" y="12"/>
                      <a:pt x="34" y="12"/>
                    </a:cubicBezTo>
                    <a:cubicBezTo>
                      <a:pt x="31" y="17"/>
                      <a:pt x="26" y="8"/>
                      <a:pt x="21" y="11"/>
                    </a:cubicBezTo>
                    <a:cubicBezTo>
                      <a:pt x="21" y="11"/>
                      <a:pt x="21" y="11"/>
                      <a:pt x="21" y="11"/>
                    </a:cubicBezTo>
                    <a:cubicBezTo>
                      <a:pt x="20" y="12"/>
                      <a:pt x="18" y="19"/>
                      <a:pt x="15" y="17"/>
                    </a:cubicBezTo>
                    <a:cubicBezTo>
                      <a:pt x="16" y="14"/>
                      <a:pt x="18" y="14"/>
                      <a:pt x="18" y="1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3" name="Freeform 1252">
                <a:extLst>
                  <a:ext uri="{FF2B5EF4-FFF2-40B4-BE49-F238E27FC236}">
                    <a16:creationId xmlns:a16="http://schemas.microsoft.com/office/drawing/2014/main" xmlns="" id="{AE4D4039-A224-4906-9A0F-01079CDE3B0D}"/>
                  </a:ext>
                </a:extLst>
              </p:cNvPr>
              <p:cNvSpPr/>
              <p:nvPr/>
            </p:nvSpPr>
            <p:spPr>
              <a:xfrm>
                <a:off x="3506" y="2605"/>
                <a:ext cx="3" cy="8"/>
              </a:xfrm>
              <a:custGeom>
                <a:avLst/>
                <a:gdLst/>
                <a:ahLst/>
                <a:cxnLst>
                  <a:cxn ang="0">
                    <a:pos x="2" y="4"/>
                  </a:cxn>
                  <a:cxn ang="0">
                    <a:pos x="3" y="0"/>
                  </a:cxn>
                  <a:cxn ang="0">
                    <a:pos x="0" y="7"/>
                  </a:cxn>
                  <a:cxn ang="0">
                    <a:pos x="3" y="5"/>
                  </a:cxn>
                  <a:cxn ang="0">
                    <a:pos x="2" y="4"/>
                  </a:cxn>
                </a:cxnLst>
                <a:rect l="0" t="0" r="0" b="0"/>
                <a:pathLst>
                  <a:path w="3" h="9">
                    <a:moveTo>
                      <a:pt x="2" y="5"/>
                    </a:moveTo>
                    <a:cubicBezTo>
                      <a:pt x="3" y="1"/>
                      <a:pt x="3" y="1"/>
                      <a:pt x="3" y="1"/>
                    </a:cubicBezTo>
                    <a:cubicBezTo>
                      <a:pt x="2" y="0"/>
                      <a:pt x="0" y="5"/>
                      <a:pt x="0" y="8"/>
                    </a:cubicBezTo>
                    <a:cubicBezTo>
                      <a:pt x="1" y="7"/>
                      <a:pt x="3" y="9"/>
                      <a:pt x="3" y="6"/>
                    </a:cubicBezTo>
                    <a:cubicBezTo>
                      <a:pt x="3" y="6"/>
                      <a:pt x="3" y="4"/>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4" name="Freeform 1253">
                <a:extLst>
                  <a:ext uri="{FF2B5EF4-FFF2-40B4-BE49-F238E27FC236}">
                    <a16:creationId xmlns:a16="http://schemas.microsoft.com/office/drawing/2014/main" xmlns="" id="{85680283-C5D0-4FA6-8A90-CF9D34F797A9}"/>
                  </a:ext>
                </a:extLst>
              </p:cNvPr>
              <p:cNvSpPr/>
              <p:nvPr/>
            </p:nvSpPr>
            <p:spPr>
              <a:xfrm>
                <a:off x="3464" y="2603"/>
                <a:ext cx="42" cy="17"/>
              </a:xfrm>
              <a:custGeom>
                <a:avLst/>
                <a:gdLst/>
                <a:ahLst/>
                <a:cxnLst>
                  <a:cxn ang="0">
                    <a:pos x="14" y="7"/>
                  </a:cxn>
                  <a:cxn ang="0">
                    <a:pos x="14" y="11"/>
                  </a:cxn>
                  <a:cxn ang="0">
                    <a:pos x="30" y="11"/>
                  </a:cxn>
                  <a:cxn ang="0">
                    <a:pos x="35" y="5"/>
                  </a:cxn>
                  <a:cxn ang="0">
                    <a:pos x="36" y="9"/>
                  </a:cxn>
                  <a:cxn ang="0">
                    <a:pos x="40" y="5"/>
                  </a:cxn>
                  <a:cxn ang="0">
                    <a:pos x="37" y="6"/>
                  </a:cxn>
                  <a:cxn ang="0">
                    <a:pos x="38" y="5"/>
                  </a:cxn>
                  <a:cxn ang="0">
                    <a:pos x="35" y="5"/>
                  </a:cxn>
                  <a:cxn ang="0">
                    <a:pos x="36" y="3"/>
                  </a:cxn>
                  <a:cxn ang="0">
                    <a:pos x="29" y="8"/>
                  </a:cxn>
                  <a:cxn ang="0">
                    <a:pos x="29" y="3"/>
                  </a:cxn>
                  <a:cxn ang="0">
                    <a:pos x="21" y="2"/>
                  </a:cxn>
                  <a:cxn ang="0">
                    <a:pos x="22" y="3"/>
                  </a:cxn>
                  <a:cxn ang="0">
                    <a:pos x="23" y="7"/>
                  </a:cxn>
                  <a:cxn ang="0">
                    <a:pos x="20" y="2"/>
                  </a:cxn>
                  <a:cxn ang="0">
                    <a:pos x="6" y="5"/>
                  </a:cxn>
                  <a:cxn ang="0">
                    <a:pos x="4" y="11"/>
                  </a:cxn>
                  <a:cxn ang="0">
                    <a:pos x="4" y="6"/>
                  </a:cxn>
                  <a:cxn ang="0">
                    <a:pos x="1" y="5"/>
                  </a:cxn>
                  <a:cxn ang="0">
                    <a:pos x="0" y="13"/>
                  </a:cxn>
                  <a:cxn ang="0">
                    <a:pos x="14" y="7"/>
                  </a:cxn>
                </a:cxnLst>
                <a:rect l="0" t="0" r="0" b="0"/>
                <a:pathLst>
                  <a:path w="49" h="20">
                    <a:moveTo>
                      <a:pt x="17" y="9"/>
                    </a:moveTo>
                    <a:cubicBezTo>
                      <a:pt x="17" y="10"/>
                      <a:pt x="17" y="12"/>
                      <a:pt x="17" y="13"/>
                    </a:cubicBezTo>
                    <a:cubicBezTo>
                      <a:pt x="24" y="12"/>
                      <a:pt x="32" y="10"/>
                      <a:pt x="35" y="14"/>
                    </a:cubicBezTo>
                    <a:cubicBezTo>
                      <a:pt x="38" y="15"/>
                      <a:pt x="38" y="9"/>
                      <a:pt x="41" y="7"/>
                    </a:cubicBezTo>
                    <a:cubicBezTo>
                      <a:pt x="43" y="11"/>
                      <a:pt x="43" y="11"/>
                      <a:pt x="43" y="11"/>
                    </a:cubicBezTo>
                    <a:cubicBezTo>
                      <a:pt x="44" y="8"/>
                      <a:pt x="49" y="13"/>
                      <a:pt x="47" y="6"/>
                    </a:cubicBezTo>
                    <a:cubicBezTo>
                      <a:pt x="47" y="6"/>
                      <a:pt x="46" y="9"/>
                      <a:pt x="44" y="8"/>
                    </a:cubicBezTo>
                    <a:cubicBezTo>
                      <a:pt x="45" y="6"/>
                      <a:pt x="45" y="6"/>
                      <a:pt x="45" y="6"/>
                    </a:cubicBezTo>
                    <a:cubicBezTo>
                      <a:pt x="41" y="7"/>
                      <a:pt x="41" y="7"/>
                      <a:pt x="41" y="7"/>
                    </a:cubicBezTo>
                    <a:cubicBezTo>
                      <a:pt x="42" y="4"/>
                      <a:pt x="42" y="4"/>
                      <a:pt x="42" y="4"/>
                    </a:cubicBezTo>
                    <a:cubicBezTo>
                      <a:pt x="38" y="0"/>
                      <a:pt x="40" y="13"/>
                      <a:pt x="34" y="10"/>
                    </a:cubicBezTo>
                    <a:cubicBezTo>
                      <a:pt x="34" y="4"/>
                      <a:pt x="34" y="4"/>
                      <a:pt x="34" y="4"/>
                    </a:cubicBezTo>
                    <a:cubicBezTo>
                      <a:pt x="30" y="4"/>
                      <a:pt x="29" y="6"/>
                      <a:pt x="25" y="3"/>
                    </a:cubicBezTo>
                    <a:cubicBezTo>
                      <a:pt x="25" y="3"/>
                      <a:pt x="25" y="6"/>
                      <a:pt x="26" y="4"/>
                    </a:cubicBezTo>
                    <a:cubicBezTo>
                      <a:pt x="27" y="5"/>
                      <a:pt x="27" y="7"/>
                      <a:pt x="27" y="9"/>
                    </a:cubicBezTo>
                    <a:cubicBezTo>
                      <a:pt x="22" y="14"/>
                      <a:pt x="28" y="5"/>
                      <a:pt x="24" y="3"/>
                    </a:cubicBezTo>
                    <a:cubicBezTo>
                      <a:pt x="19" y="7"/>
                      <a:pt x="11" y="11"/>
                      <a:pt x="8" y="6"/>
                    </a:cubicBezTo>
                    <a:cubicBezTo>
                      <a:pt x="10" y="10"/>
                      <a:pt x="7" y="13"/>
                      <a:pt x="5" y="13"/>
                    </a:cubicBezTo>
                    <a:cubicBezTo>
                      <a:pt x="3" y="11"/>
                      <a:pt x="5" y="10"/>
                      <a:pt x="5" y="8"/>
                    </a:cubicBezTo>
                    <a:cubicBezTo>
                      <a:pt x="4" y="7"/>
                      <a:pt x="3" y="6"/>
                      <a:pt x="2" y="7"/>
                    </a:cubicBezTo>
                    <a:cubicBezTo>
                      <a:pt x="4" y="10"/>
                      <a:pt x="3" y="14"/>
                      <a:pt x="0" y="16"/>
                    </a:cubicBezTo>
                    <a:cubicBezTo>
                      <a:pt x="7" y="20"/>
                      <a:pt x="11" y="9"/>
                      <a:pt x="17"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5" name="Freeform 1254">
                <a:extLst>
                  <a:ext uri="{FF2B5EF4-FFF2-40B4-BE49-F238E27FC236}">
                    <a16:creationId xmlns:a16="http://schemas.microsoft.com/office/drawing/2014/main" xmlns="" id="{B0C76E21-B87C-45B0-AC9B-4C4ACBC56A28}"/>
                  </a:ext>
                </a:extLst>
              </p:cNvPr>
              <p:cNvSpPr/>
              <p:nvPr/>
            </p:nvSpPr>
            <p:spPr>
              <a:xfrm>
                <a:off x="3476" y="2614"/>
                <a:ext cx="3" cy="1"/>
              </a:xfrm>
              <a:custGeom>
                <a:avLst/>
                <a:gdLst/>
                <a:ahLst/>
                <a:cxnLst>
                  <a:cxn ang="0">
                    <a:pos x="2" y="1"/>
                  </a:cxn>
                  <a:cxn ang="0">
                    <a:pos x="3" y="0"/>
                  </a:cxn>
                  <a:cxn ang="0">
                    <a:pos x="0" y="0"/>
                  </a:cxn>
                  <a:cxn ang="0">
                    <a:pos x="2" y="1"/>
                  </a:cxn>
                </a:cxnLst>
                <a:rect l="0" t="0" r="0" b="0"/>
                <a:pathLst>
                  <a:path w="3" h="1">
                    <a:moveTo>
                      <a:pt x="2" y="1"/>
                    </a:moveTo>
                    <a:lnTo>
                      <a:pt x="3" y="0"/>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6" name="Freeform 1255">
                <a:extLst>
                  <a:ext uri="{FF2B5EF4-FFF2-40B4-BE49-F238E27FC236}">
                    <a16:creationId xmlns:a16="http://schemas.microsoft.com/office/drawing/2014/main" xmlns="" id="{AFB183E5-D31E-4775-ABFB-34C9E5507624}"/>
                  </a:ext>
                </a:extLst>
              </p:cNvPr>
              <p:cNvSpPr/>
              <p:nvPr/>
            </p:nvSpPr>
            <p:spPr>
              <a:xfrm>
                <a:off x="4126" y="2665"/>
                <a:ext cx="4" cy="3"/>
              </a:xfrm>
              <a:custGeom>
                <a:avLst/>
                <a:gdLst/>
                <a:ahLst/>
                <a:cxnLst>
                  <a:cxn ang="0">
                    <a:pos x="4" y="1"/>
                  </a:cxn>
                  <a:cxn ang="0">
                    <a:pos x="2" y="0"/>
                  </a:cxn>
                  <a:cxn ang="0">
                    <a:pos x="0" y="3"/>
                  </a:cxn>
                  <a:cxn ang="0">
                    <a:pos x="4" y="1"/>
                  </a:cxn>
                </a:cxnLst>
                <a:rect l="0" t="0" r="0" b="0"/>
                <a:pathLst>
                  <a:path w="4" h="3">
                    <a:moveTo>
                      <a:pt x="4" y="1"/>
                    </a:moveTo>
                    <a:lnTo>
                      <a:pt x="2" y="0"/>
                    </a:lnTo>
                    <a:lnTo>
                      <a:pt x="0" y="3"/>
                    </a:lnTo>
                    <a:lnTo>
                      <a:pt x="4"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7" name="Freeform 1256">
                <a:extLst>
                  <a:ext uri="{FF2B5EF4-FFF2-40B4-BE49-F238E27FC236}">
                    <a16:creationId xmlns:a16="http://schemas.microsoft.com/office/drawing/2014/main" xmlns="" id="{AD281BF6-3E93-48FC-B369-7DD22F9B7208}"/>
                  </a:ext>
                </a:extLst>
              </p:cNvPr>
              <p:cNvSpPr/>
              <p:nvPr/>
            </p:nvSpPr>
            <p:spPr>
              <a:xfrm>
                <a:off x="4118" y="2653"/>
                <a:ext cx="10" cy="15"/>
              </a:xfrm>
              <a:custGeom>
                <a:avLst/>
                <a:gdLst/>
                <a:ahLst/>
                <a:cxnLst>
                  <a:cxn ang="0">
                    <a:pos x="5" y="0"/>
                  </a:cxn>
                  <a:cxn ang="0">
                    <a:pos x="1" y="0"/>
                  </a:cxn>
                  <a:cxn ang="0">
                    <a:pos x="3" y="15"/>
                  </a:cxn>
                  <a:cxn ang="0">
                    <a:pos x="10" y="7"/>
                  </a:cxn>
                  <a:cxn ang="0">
                    <a:pos x="5" y="9"/>
                  </a:cxn>
                  <a:cxn ang="0">
                    <a:pos x="10" y="4"/>
                  </a:cxn>
                  <a:cxn ang="0">
                    <a:pos x="4" y="4"/>
                  </a:cxn>
                  <a:cxn ang="0">
                    <a:pos x="5" y="0"/>
                  </a:cxn>
                </a:cxnLst>
                <a:rect l="0" t="0" r="0" b="0"/>
                <a:pathLst>
                  <a:path w="12" h="17">
                    <a:moveTo>
                      <a:pt x="6" y="0"/>
                    </a:moveTo>
                    <a:cubicBezTo>
                      <a:pt x="2" y="1"/>
                      <a:pt x="2" y="1"/>
                      <a:pt x="2" y="1"/>
                    </a:cubicBezTo>
                    <a:cubicBezTo>
                      <a:pt x="2" y="12"/>
                      <a:pt x="0" y="8"/>
                      <a:pt x="4" y="17"/>
                    </a:cubicBezTo>
                    <a:cubicBezTo>
                      <a:pt x="7" y="15"/>
                      <a:pt x="12" y="13"/>
                      <a:pt x="12" y="9"/>
                    </a:cubicBezTo>
                    <a:cubicBezTo>
                      <a:pt x="11" y="9"/>
                      <a:pt x="8" y="12"/>
                      <a:pt x="6" y="11"/>
                    </a:cubicBezTo>
                    <a:cubicBezTo>
                      <a:pt x="7" y="8"/>
                      <a:pt x="10" y="9"/>
                      <a:pt x="12" y="5"/>
                    </a:cubicBezTo>
                    <a:cubicBezTo>
                      <a:pt x="9" y="1"/>
                      <a:pt x="9" y="7"/>
                      <a:pt x="5" y="5"/>
                    </a:cubicBezTo>
                    <a:lnTo>
                      <a:pt x="6"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8" name="Freeform 1257">
                <a:extLst>
                  <a:ext uri="{FF2B5EF4-FFF2-40B4-BE49-F238E27FC236}">
                    <a16:creationId xmlns:a16="http://schemas.microsoft.com/office/drawing/2014/main" xmlns="" id="{232C2E09-B477-42D7-BD9A-E77189D354E4}"/>
                  </a:ext>
                </a:extLst>
              </p:cNvPr>
              <p:cNvSpPr/>
              <p:nvPr/>
            </p:nvSpPr>
            <p:spPr>
              <a:xfrm>
                <a:off x="4117" y="2658"/>
                <a:ext cx="2" cy="4"/>
              </a:xfrm>
              <a:custGeom>
                <a:avLst/>
                <a:gdLst/>
                <a:ahLst/>
                <a:cxnLst>
                  <a:cxn ang="0">
                    <a:pos x="1" y="4"/>
                  </a:cxn>
                  <a:cxn ang="0">
                    <a:pos x="2" y="0"/>
                  </a:cxn>
                  <a:cxn ang="0">
                    <a:pos x="1" y="4"/>
                  </a:cxn>
                </a:cxnLst>
                <a:rect l="0" t="0" r="0" b="0"/>
                <a:pathLst>
                  <a:path w="2" h="5">
                    <a:moveTo>
                      <a:pt x="1" y="5"/>
                    </a:moveTo>
                    <a:cubicBezTo>
                      <a:pt x="2" y="0"/>
                      <a:pt x="2" y="0"/>
                      <a:pt x="2" y="0"/>
                    </a:cubicBezTo>
                    <a:cubicBezTo>
                      <a:pt x="2" y="2"/>
                      <a:pt x="0" y="3"/>
                      <a:pt x="1"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79" name="Freeform 1258">
                <a:extLst>
                  <a:ext uri="{FF2B5EF4-FFF2-40B4-BE49-F238E27FC236}">
                    <a16:creationId xmlns:a16="http://schemas.microsoft.com/office/drawing/2014/main" xmlns="" id="{3E5498DE-6414-472D-A1CB-89645340D0C2}"/>
                  </a:ext>
                </a:extLst>
              </p:cNvPr>
              <p:cNvSpPr/>
              <p:nvPr/>
            </p:nvSpPr>
            <p:spPr>
              <a:xfrm>
                <a:off x="4113" y="2659"/>
                <a:ext cx="3" cy="5"/>
              </a:xfrm>
              <a:custGeom>
                <a:avLst/>
                <a:gdLst/>
                <a:ahLst/>
                <a:cxnLst>
                  <a:cxn ang="0">
                    <a:pos x="3" y="3"/>
                  </a:cxn>
                  <a:cxn ang="0">
                    <a:pos x="3" y="0"/>
                  </a:cxn>
                  <a:cxn ang="0">
                    <a:pos x="0" y="5"/>
                  </a:cxn>
                  <a:cxn ang="0">
                    <a:pos x="3" y="3"/>
                  </a:cxn>
                </a:cxnLst>
                <a:rect l="0" t="0" r="0" b="0"/>
                <a:pathLst>
                  <a:path w="4" h="6">
                    <a:moveTo>
                      <a:pt x="4" y="4"/>
                    </a:moveTo>
                    <a:cubicBezTo>
                      <a:pt x="1" y="3"/>
                      <a:pt x="4" y="1"/>
                      <a:pt x="4" y="0"/>
                    </a:cubicBezTo>
                    <a:cubicBezTo>
                      <a:pt x="0" y="6"/>
                      <a:pt x="0" y="6"/>
                      <a:pt x="0" y="6"/>
                    </a:cubicBezTo>
                    <a:lnTo>
                      <a:pt x="4"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0" name="Freeform 1259">
                <a:extLst>
                  <a:ext uri="{FF2B5EF4-FFF2-40B4-BE49-F238E27FC236}">
                    <a16:creationId xmlns:a16="http://schemas.microsoft.com/office/drawing/2014/main" xmlns="" id="{271ADB70-192F-43FC-A2AE-2CF04056F02D}"/>
                  </a:ext>
                </a:extLst>
              </p:cNvPr>
              <p:cNvSpPr/>
              <p:nvPr/>
            </p:nvSpPr>
            <p:spPr>
              <a:xfrm>
                <a:off x="4107" y="2661"/>
                <a:ext cx="0" cy="1"/>
              </a:xfrm>
              <a:custGeom>
                <a:avLst/>
                <a:gdLst/>
                <a:ahLst/>
                <a:cxnLst>
                  <a:cxn ang="0">
                    <a:pos x="0" y="0"/>
                  </a:cxn>
                  <a:cxn ang="0">
                    <a:pos x="0" y="0"/>
                  </a:cxn>
                  <a:cxn ang="0">
                    <a:pos x="0" y="0"/>
                  </a:cxn>
                </a:cxnLst>
                <a:rect l="0" t="0" r="0" b="0"/>
                <a:pathLst>
                  <a:path w="1" h="1">
                    <a:moveTo>
                      <a:pt x="1" y="0"/>
                    </a:moveTo>
                    <a:cubicBezTo>
                      <a:pt x="0" y="0"/>
                      <a:pt x="0" y="0"/>
                      <a:pt x="0" y="0"/>
                    </a:cubicBezTo>
                    <a:cubicBezTo>
                      <a:pt x="0" y="1"/>
                      <a:pt x="0" y="0"/>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1" name="Freeform 1260">
                <a:extLst>
                  <a:ext uri="{FF2B5EF4-FFF2-40B4-BE49-F238E27FC236}">
                    <a16:creationId xmlns:a16="http://schemas.microsoft.com/office/drawing/2014/main" xmlns="" id="{B975F866-A58D-4317-9157-FEFB7870F463}"/>
                  </a:ext>
                </a:extLst>
              </p:cNvPr>
              <p:cNvSpPr/>
              <p:nvPr/>
            </p:nvSpPr>
            <p:spPr>
              <a:xfrm>
                <a:off x="4103" y="2653"/>
                <a:ext cx="9" cy="11"/>
              </a:xfrm>
              <a:custGeom>
                <a:avLst/>
                <a:gdLst/>
                <a:ahLst/>
                <a:cxnLst>
                  <a:cxn ang="0">
                    <a:pos x="0" y="8"/>
                  </a:cxn>
                  <a:cxn ang="0">
                    <a:pos x="3" y="8"/>
                  </a:cxn>
                  <a:cxn ang="0">
                    <a:pos x="3" y="8"/>
                  </a:cxn>
                  <a:cxn ang="0">
                    <a:pos x="5" y="2"/>
                  </a:cxn>
                  <a:cxn ang="0">
                    <a:pos x="9" y="3"/>
                  </a:cxn>
                  <a:cxn ang="0">
                    <a:pos x="7" y="0"/>
                  </a:cxn>
                  <a:cxn ang="0">
                    <a:pos x="0" y="8"/>
                  </a:cxn>
                </a:cxnLst>
                <a:rect l="0" t="0" r="0" b="0"/>
                <a:pathLst>
                  <a:path w="10" h="12">
                    <a:moveTo>
                      <a:pt x="0" y="9"/>
                    </a:moveTo>
                    <a:cubicBezTo>
                      <a:pt x="1" y="12"/>
                      <a:pt x="2" y="10"/>
                      <a:pt x="4" y="9"/>
                    </a:cubicBezTo>
                    <a:cubicBezTo>
                      <a:pt x="4" y="9"/>
                      <a:pt x="4" y="9"/>
                      <a:pt x="4" y="9"/>
                    </a:cubicBezTo>
                    <a:cubicBezTo>
                      <a:pt x="2" y="7"/>
                      <a:pt x="4" y="2"/>
                      <a:pt x="6" y="3"/>
                    </a:cubicBezTo>
                    <a:cubicBezTo>
                      <a:pt x="9" y="3"/>
                      <a:pt x="8" y="7"/>
                      <a:pt x="10" y="4"/>
                    </a:cubicBezTo>
                    <a:cubicBezTo>
                      <a:pt x="8" y="0"/>
                      <a:pt x="8" y="0"/>
                      <a:pt x="8" y="0"/>
                    </a:cubicBezTo>
                    <a:cubicBezTo>
                      <a:pt x="4" y="1"/>
                      <a:pt x="2" y="7"/>
                      <a:pt x="0"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2" name="Freeform 1261">
                <a:extLst>
                  <a:ext uri="{FF2B5EF4-FFF2-40B4-BE49-F238E27FC236}">
                    <a16:creationId xmlns:a16="http://schemas.microsoft.com/office/drawing/2014/main" xmlns="" id="{02AE3CF3-2CDC-4A07-8B57-1B6AE729FBFC}"/>
                  </a:ext>
                </a:extLst>
              </p:cNvPr>
              <p:cNvSpPr/>
              <p:nvPr/>
            </p:nvSpPr>
            <p:spPr>
              <a:xfrm>
                <a:off x="4107" y="2660"/>
                <a:ext cx="1" cy="1"/>
              </a:xfrm>
              <a:custGeom>
                <a:avLst/>
                <a:gdLst/>
                <a:ahLst/>
                <a:cxnLst>
                  <a:cxn ang="0">
                    <a:pos x="0" y="1"/>
                  </a:cxn>
                  <a:cxn ang="0">
                    <a:pos x="1" y="0"/>
                  </a:cxn>
                  <a:cxn ang="0">
                    <a:pos x="0" y="1"/>
                  </a:cxn>
                </a:cxnLst>
                <a:rect l="0" t="0" r="0" b="0"/>
                <a:pathLst>
                  <a:path w="1" h="1">
                    <a:moveTo>
                      <a:pt x="0" y="1"/>
                    </a:moveTo>
                    <a:cubicBezTo>
                      <a:pt x="1" y="0"/>
                      <a:pt x="1" y="0"/>
                      <a:pt x="1" y="0"/>
                    </a:cubicBezTo>
                    <a:cubicBezTo>
                      <a:pt x="1" y="0"/>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3" name="Freeform 1262">
                <a:extLst>
                  <a:ext uri="{FF2B5EF4-FFF2-40B4-BE49-F238E27FC236}">
                    <a16:creationId xmlns:a16="http://schemas.microsoft.com/office/drawing/2014/main" xmlns="" id="{594F02E1-43EF-4769-B78E-754B16B3D644}"/>
                  </a:ext>
                </a:extLst>
              </p:cNvPr>
              <p:cNvSpPr/>
              <p:nvPr/>
            </p:nvSpPr>
            <p:spPr>
              <a:xfrm>
                <a:off x="4112" y="2660"/>
                <a:ext cx="1" cy="2"/>
              </a:xfrm>
              <a:custGeom>
                <a:avLst/>
                <a:gdLst/>
                <a:ahLst/>
                <a:cxnLst>
                  <a:cxn ang="0">
                    <a:pos x="0" y="2"/>
                  </a:cxn>
                  <a:cxn ang="0">
                    <a:pos x="1" y="1"/>
                  </a:cxn>
                  <a:cxn ang="0">
                    <a:pos x="1" y="0"/>
                  </a:cxn>
                  <a:cxn ang="0">
                    <a:pos x="0" y="2"/>
                  </a:cxn>
                </a:cxnLst>
                <a:rect l="0" t="0" r="0" b="0"/>
                <a:pathLst>
                  <a:path w="1" h="2">
                    <a:moveTo>
                      <a:pt x="0" y="2"/>
                    </a:moveTo>
                    <a:lnTo>
                      <a:pt x="1" y="1"/>
                    </a:lnTo>
                    <a:lnTo>
                      <a:pt x="1"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4" name="Freeform 1263">
                <a:extLst>
                  <a:ext uri="{FF2B5EF4-FFF2-40B4-BE49-F238E27FC236}">
                    <a16:creationId xmlns:a16="http://schemas.microsoft.com/office/drawing/2014/main" xmlns="" id="{0CDCD09D-21B9-4FAB-B3BF-C846CA1B036B}"/>
                  </a:ext>
                </a:extLst>
              </p:cNvPr>
              <p:cNvSpPr/>
              <p:nvPr/>
            </p:nvSpPr>
            <p:spPr>
              <a:xfrm>
                <a:off x="4094" y="2651"/>
                <a:ext cx="8" cy="11"/>
              </a:xfrm>
              <a:custGeom>
                <a:avLst/>
                <a:gdLst/>
                <a:ahLst/>
                <a:cxnLst>
                  <a:cxn ang="0">
                    <a:pos x="2" y="10"/>
                  </a:cxn>
                  <a:cxn ang="0">
                    <a:pos x="8" y="6"/>
                  </a:cxn>
                  <a:cxn ang="0">
                    <a:pos x="4" y="0"/>
                  </a:cxn>
                  <a:cxn ang="0">
                    <a:pos x="0" y="1"/>
                  </a:cxn>
                  <a:cxn ang="0">
                    <a:pos x="2" y="10"/>
                  </a:cxn>
                </a:cxnLst>
                <a:rect l="0" t="0" r="0" b="0"/>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5" name="Freeform 1264">
                <a:extLst>
                  <a:ext uri="{FF2B5EF4-FFF2-40B4-BE49-F238E27FC236}">
                    <a16:creationId xmlns:a16="http://schemas.microsoft.com/office/drawing/2014/main" xmlns="" id="{F4618A6F-9FBE-4AAF-8D74-DB26D1374476}"/>
                  </a:ext>
                </a:extLst>
              </p:cNvPr>
              <p:cNvSpPr/>
              <p:nvPr/>
            </p:nvSpPr>
            <p:spPr>
              <a:xfrm>
                <a:off x="4089" y="2647"/>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6" name="Freeform 1265">
                <a:extLst>
                  <a:ext uri="{FF2B5EF4-FFF2-40B4-BE49-F238E27FC236}">
                    <a16:creationId xmlns:a16="http://schemas.microsoft.com/office/drawing/2014/main" xmlns="" id="{7352134E-CAE0-4E85-8405-64582FA77ED1}"/>
                  </a:ext>
                </a:extLst>
              </p:cNvPr>
              <p:cNvSpPr/>
              <p:nvPr/>
            </p:nvSpPr>
            <p:spPr>
              <a:xfrm>
                <a:off x="4075" y="2644"/>
                <a:ext cx="17" cy="15"/>
              </a:xfrm>
              <a:custGeom>
                <a:avLst/>
                <a:gdLst/>
                <a:ahLst/>
                <a:cxnLst>
                  <a:cxn ang="0">
                    <a:pos x="0" y="13"/>
                  </a:cxn>
                  <a:cxn ang="0">
                    <a:pos x="6" y="7"/>
                  </a:cxn>
                  <a:cxn ang="0">
                    <a:pos x="5" y="12"/>
                  </a:cxn>
                  <a:cxn ang="0">
                    <a:pos x="11" y="9"/>
                  </a:cxn>
                  <a:cxn ang="0">
                    <a:pos x="8" y="15"/>
                  </a:cxn>
                  <a:cxn ang="0">
                    <a:pos x="14" y="9"/>
                  </a:cxn>
                  <a:cxn ang="0">
                    <a:pos x="17" y="13"/>
                  </a:cxn>
                  <a:cxn ang="0">
                    <a:pos x="16" y="7"/>
                  </a:cxn>
                  <a:cxn ang="0">
                    <a:pos x="12" y="7"/>
                  </a:cxn>
                  <a:cxn ang="0">
                    <a:pos x="14" y="4"/>
                  </a:cxn>
                  <a:cxn ang="0">
                    <a:pos x="5" y="0"/>
                  </a:cxn>
                  <a:cxn ang="0">
                    <a:pos x="0" y="13"/>
                  </a:cxn>
                </a:cxnLst>
                <a:rect l="0" t="0" r="0" b="0"/>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6"/>
                      <a:pt x="15" y="16"/>
                      <a:pt x="17" y="11"/>
                    </a:cubicBezTo>
                    <a:cubicBezTo>
                      <a:pt x="20" y="15"/>
                      <a:pt x="20" y="15"/>
                      <a:pt x="20" y="15"/>
                    </a:cubicBezTo>
                    <a:cubicBezTo>
                      <a:pt x="19" y="8"/>
                      <a:pt x="19" y="8"/>
                      <a:pt x="19" y="8"/>
                    </a:cubicBezTo>
                    <a:cubicBezTo>
                      <a:pt x="18" y="6"/>
                      <a:pt x="16" y="13"/>
                      <a:pt x="15" y="9"/>
                    </a:cubicBezTo>
                    <a:cubicBezTo>
                      <a:pt x="15" y="6"/>
                      <a:pt x="16" y="5"/>
                      <a:pt x="17" y="5"/>
                    </a:cubicBezTo>
                    <a:cubicBezTo>
                      <a:pt x="15" y="6"/>
                      <a:pt x="11" y="0"/>
                      <a:pt x="6" y="1"/>
                    </a:cubicBezTo>
                    <a:cubicBezTo>
                      <a:pt x="1" y="2"/>
                      <a:pt x="3" y="12"/>
                      <a:pt x="0"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7" name="Freeform 1266">
                <a:extLst>
                  <a:ext uri="{FF2B5EF4-FFF2-40B4-BE49-F238E27FC236}">
                    <a16:creationId xmlns:a16="http://schemas.microsoft.com/office/drawing/2014/main" xmlns="" id="{5CDE587F-4A55-429F-9C2D-91DA05D966ED}"/>
                  </a:ext>
                </a:extLst>
              </p:cNvPr>
              <p:cNvSpPr/>
              <p:nvPr/>
            </p:nvSpPr>
            <p:spPr>
              <a:xfrm>
                <a:off x="4074" y="2649"/>
                <a:ext cx="0" cy="3"/>
              </a:xfrm>
              <a:custGeom>
                <a:avLst/>
                <a:gdLst/>
                <a:ahLst/>
                <a:cxnLst>
                  <a:cxn ang="0">
                    <a:pos x="0" y="2"/>
                  </a:cxn>
                  <a:cxn ang="0">
                    <a:pos x="0" y="0"/>
                  </a:cxn>
                  <a:cxn ang="0">
                    <a:pos x="0" y="3"/>
                  </a:cxn>
                  <a:cxn ang="0">
                    <a:pos x="0" y="2"/>
                  </a:cxn>
                </a:cxnLst>
                <a:rect l="0" t="0" r="0" b="0"/>
                <a:pathLst>
                  <a:path w="1" h="3">
                    <a:moveTo>
                      <a:pt x="0" y="2"/>
                    </a:moveTo>
                    <a:lnTo>
                      <a:pt x="0" y="0"/>
                    </a:lnTo>
                    <a:lnTo>
                      <a:pt x="0" y="3"/>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8" name="Freeform 1267">
                <a:extLst>
                  <a:ext uri="{FF2B5EF4-FFF2-40B4-BE49-F238E27FC236}">
                    <a16:creationId xmlns:a16="http://schemas.microsoft.com/office/drawing/2014/main" xmlns="" id="{AEE1EB74-D290-41DB-A2B8-EECADDD3AF87}"/>
                  </a:ext>
                </a:extLst>
              </p:cNvPr>
              <p:cNvSpPr/>
              <p:nvPr/>
            </p:nvSpPr>
            <p:spPr>
              <a:xfrm>
                <a:off x="4057" y="2645"/>
                <a:ext cx="15" cy="15"/>
              </a:xfrm>
              <a:custGeom>
                <a:avLst/>
                <a:gdLst/>
                <a:ahLst/>
                <a:cxnLst>
                  <a:cxn ang="0">
                    <a:pos x="9" y="14"/>
                  </a:cxn>
                  <a:cxn ang="0">
                    <a:pos x="13" y="10"/>
                  </a:cxn>
                  <a:cxn ang="0">
                    <a:pos x="14" y="12"/>
                  </a:cxn>
                  <a:cxn ang="0">
                    <a:pos x="15" y="8"/>
                  </a:cxn>
                  <a:cxn ang="0">
                    <a:pos x="7" y="10"/>
                  </a:cxn>
                  <a:cxn ang="0">
                    <a:pos x="5" y="4"/>
                  </a:cxn>
                  <a:cxn ang="0">
                    <a:pos x="9" y="5"/>
                  </a:cxn>
                  <a:cxn ang="0">
                    <a:pos x="0" y="7"/>
                  </a:cxn>
                  <a:cxn ang="0">
                    <a:pos x="1" y="8"/>
                  </a:cxn>
                  <a:cxn ang="0">
                    <a:pos x="0" y="10"/>
                  </a:cxn>
                  <a:cxn ang="0">
                    <a:pos x="9" y="14"/>
                  </a:cxn>
                </a:cxnLst>
                <a:rect l="0" t="0" r="0" b="0"/>
                <a:pathLst>
                  <a:path w="17" h="18">
                    <a:moveTo>
                      <a:pt x="11" y="17"/>
                    </a:moveTo>
                    <a:cubicBezTo>
                      <a:pt x="15" y="12"/>
                      <a:pt x="15" y="12"/>
                      <a:pt x="15" y="12"/>
                    </a:cubicBezTo>
                    <a:cubicBezTo>
                      <a:pt x="16" y="13"/>
                      <a:pt x="16" y="14"/>
                      <a:pt x="16" y="15"/>
                    </a:cubicBezTo>
                    <a:cubicBezTo>
                      <a:pt x="16" y="14"/>
                      <a:pt x="17" y="11"/>
                      <a:pt x="17" y="10"/>
                    </a:cubicBezTo>
                    <a:cubicBezTo>
                      <a:pt x="14" y="4"/>
                      <a:pt x="12" y="12"/>
                      <a:pt x="9" y="13"/>
                    </a:cubicBezTo>
                    <a:cubicBezTo>
                      <a:pt x="3" y="11"/>
                      <a:pt x="9" y="10"/>
                      <a:pt x="6" y="5"/>
                    </a:cubicBezTo>
                    <a:cubicBezTo>
                      <a:pt x="8" y="5"/>
                      <a:pt x="8" y="6"/>
                      <a:pt x="11" y="6"/>
                    </a:cubicBezTo>
                    <a:cubicBezTo>
                      <a:pt x="6" y="0"/>
                      <a:pt x="2" y="7"/>
                      <a:pt x="0" y="9"/>
                    </a:cubicBezTo>
                    <a:cubicBezTo>
                      <a:pt x="1" y="9"/>
                      <a:pt x="1" y="11"/>
                      <a:pt x="2" y="10"/>
                    </a:cubicBezTo>
                    <a:cubicBezTo>
                      <a:pt x="0" y="12"/>
                      <a:pt x="0" y="12"/>
                      <a:pt x="0" y="12"/>
                    </a:cubicBezTo>
                    <a:cubicBezTo>
                      <a:pt x="3" y="17"/>
                      <a:pt x="6" y="18"/>
                      <a:pt x="11"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89" name="Freeform 1268">
                <a:extLst>
                  <a:ext uri="{FF2B5EF4-FFF2-40B4-BE49-F238E27FC236}">
                    <a16:creationId xmlns:a16="http://schemas.microsoft.com/office/drawing/2014/main" xmlns="" id="{B6982DAE-6846-44C0-BF73-734AD57EC6E3}"/>
                  </a:ext>
                </a:extLst>
              </p:cNvPr>
              <p:cNvSpPr/>
              <p:nvPr/>
            </p:nvSpPr>
            <p:spPr>
              <a:xfrm>
                <a:off x="4071" y="2658"/>
                <a:ext cx="3" cy="2"/>
              </a:xfrm>
              <a:custGeom>
                <a:avLst/>
                <a:gdLst/>
                <a:ahLst/>
                <a:cxnLst>
                  <a:cxn ang="0">
                    <a:pos x="3" y="0"/>
                  </a:cxn>
                  <a:cxn ang="0">
                    <a:pos x="0" y="0"/>
                  </a:cxn>
                  <a:cxn ang="0">
                    <a:pos x="3" y="0"/>
                  </a:cxn>
                </a:cxnLst>
                <a:rect l="0" t="0" r="0" b="0"/>
                <a:pathLst>
                  <a:path w="3" h="3">
                    <a:moveTo>
                      <a:pt x="3" y="1"/>
                    </a:moveTo>
                    <a:cubicBezTo>
                      <a:pt x="1" y="1"/>
                      <a:pt x="1" y="1"/>
                      <a:pt x="0" y="0"/>
                    </a:cubicBezTo>
                    <a:cubicBezTo>
                      <a:pt x="1" y="2"/>
                      <a:pt x="2" y="3"/>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0" name="Freeform 1269">
                <a:extLst>
                  <a:ext uri="{FF2B5EF4-FFF2-40B4-BE49-F238E27FC236}">
                    <a16:creationId xmlns:a16="http://schemas.microsoft.com/office/drawing/2014/main" xmlns="" id="{7E80EC41-DF84-4E42-B7FA-70CE633C8275}"/>
                  </a:ext>
                </a:extLst>
              </p:cNvPr>
              <p:cNvSpPr/>
              <p:nvPr/>
            </p:nvSpPr>
            <p:spPr>
              <a:xfrm>
                <a:off x="4057" y="2652"/>
                <a:ext cx="0" cy="1"/>
              </a:xfrm>
              <a:custGeom>
                <a:avLst/>
                <a:gdLst/>
                <a:ahLst/>
                <a:cxnLst>
                  <a:cxn ang="0">
                    <a:pos x="0" y="1"/>
                  </a:cxn>
                  <a:cxn ang="0">
                    <a:pos x="0" y="1"/>
                  </a:cxn>
                  <a:cxn ang="0">
                    <a:pos x="0" y="1"/>
                  </a:cxn>
                </a:cxnLst>
                <a:rect l="0" t="0" r="0" b="0"/>
                <a:pathLst>
                  <a:path w="1" h="1">
                    <a:moveTo>
                      <a:pt x="0" y="1"/>
                    </a:moveTo>
                    <a:cubicBezTo>
                      <a:pt x="0" y="1"/>
                      <a:pt x="1" y="1"/>
                      <a:pt x="1" y="1"/>
                    </a:cubicBezTo>
                    <a:cubicBezTo>
                      <a:pt x="1" y="0"/>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1" name="Freeform 1270">
                <a:extLst>
                  <a:ext uri="{FF2B5EF4-FFF2-40B4-BE49-F238E27FC236}">
                    <a16:creationId xmlns:a16="http://schemas.microsoft.com/office/drawing/2014/main" xmlns="" id="{6964368A-356F-497C-9566-EA51DF0F4328}"/>
                  </a:ext>
                </a:extLst>
              </p:cNvPr>
              <p:cNvSpPr/>
              <p:nvPr/>
            </p:nvSpPr>
            <p:spPr>
              <a:xfrm>
                <a:off x="4057" y="2658"/>
                <a:ext cx="2" cy="2"/>
              </a:xfrm>
              <a:custGeom>
                <a:avLst/>
                <a:gdLst/>
                <a:ahLst/>
                <a:cxnLst>
                  <a:cxn ang="0">
                    <a:pos x="2" y="0"/>
                  </a:cxn>
                  <a:cxn ang="0">
                    <a:pos x="0" y="0"/>
                  </a:cxn>
                  <a:cxn ang="0">
                    <a:pos x="0" y="2"/>
                  </a:cxn>
                  <a:cxn ang="0">
                    <a:pos x="2" y="0"/>
                  </a:cxn>
                </a:cxnLst>
                <a:rect l="0" t="0" r="0" b="0"/>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2" name="Freeform 1271">
                <a:extLst>
                  <a:ext uri="{FF2B5EF4-FFF2-40B4-BE49-F238E27FC236}">
                    <a16:creationId xmlns:a16="http://schemas.microsoft.com/office/drawing/2014/main" xmlns="" id="{855F501E-1F27-4FCE-8F9C-EE8C343D250E}"/>
                  </a:ext>
                </a:extLst>
              </p:cNvPr>
              <p:cNvSpPr/>
              <p:nvPr/>
            </p:nvSpPr>
            <p:spPr>
              <a:xfrm>
                <a:off x="3961" y="2649"/>
                <a:ext cx="95" cy="21"/>
              </a:xfrm>
              <a:custGeom>
                <a:avLst/>
                <a:gdLst/>
                <a:ahLst/>
                <a:cxnLst>
                  <a:cxn ang="0">
                    <a:pos x="1" y="7"/>
                  </a:cxn>
                  <a:cxn ang="0">
                    <a:pos x="4" y="10"/>
                  </a:cxn>
                  <a:cxn ang="0">
                    <a:pos x="0" y="14"/>
                  </a:cxn>
                  <a:cxn ang="0">
                    <a:pos x="0" y="20"/>
                  </a:cxn>
                  <a:cxn ang="0">
                    <a:pos x="8" y="18"/>
                  </a:cxn>
                  <a:cxn ang="0">
                    <a:pos x="8" y="21"/>
                  </a:cxn>
                  <a:cxn ang="0">
                    <a:pos x="22" y="19"/>
                  </a:cxn>
                  <a:cxn ang="0">
                    <a:pos x="31" y="17"/>
                  </a:cxn>
                  <a:cxn ang="0">
                    <a:pos x="71" y="15"/>
                  </a:cxn>
                  <a:cxn ang="0">
                    <a:pos x="73" y="9"/>
                  </a:cxn>
                  <a:cxn ang="0">
                    <a:pos x="76" y="13"/>
                  </a:cxn>
                  <a:cxn ang="0">
                    <a:pos x="74" y="13"/>
                  </a:cxn>
                  <a:cxn ang="0">
                    <a:pos x="85" y="13"/>
                  </a:cxn>
                  <a:cxn ang="0">
                    <a:pos x="84" y="6"/>
                  </a:cxn>
                  <a:cxn ang="0">
                    <a:pos x="90" y="13"/>
                  </a:cxn>
                  <a:cxn ang="0">
                    <a:pos x="94" y="7"/>
                  </a:cxn>
                  <a:cxn ang="0">
                    <a:pos x="89" y="3"/>
                  </a:cxn>
                  <a:cxn ang="0">
                    <a:pos x="92" y="0"/>
                  </a:cxn>
                  <a:cxn ang="0">
                    <a:pos x="67" y="12"/>
                  </a:cxn>
                  <a:cxn ang="0">
                    <a:pos x="68" y="8"/>
                  </a:cxn>
                  <a:cxn ang="0">
                    <a:pos x="52" y="7"/>
                  </a:cxn>
                  <a:cxn ang="0">
                    <a:pos x="46" y="13"/>
                  </a:cxn>
                  <a:cxn ang="0">
                    <a:pos x="44" y="11"/>
                  </a:cxn>
                  <a:cxn ang="0">
                    <a:pos x="43" y="14"/>
                  </a:cxn>
                  <a:cxn ang="0">
                    <a:pos x="38" y="10"/>
                  </a:cxn>
                  <a:cxn ang="0">
                    <a:pos x="38" y="17"/>
                  </a:cxn>
                  <a:cxn ang="0">
                    <a:pos x="28" y="7"/>
                  </a:cxn>
                  <a:cxn ang="0">
                    <a:pos x="30" y="11"/>
                  </a:cxn>
                  <a:cxn ang="0">
                    <a:pos x="27" y="14"/>
                  </a:cxn>
                  <a:cxn ang="0">
                    <a:pos x="26" y="8"/>
                  </a:cxn>
                  <a:cxn ang="0">
                    <a:pos x="19" y="12"/>
                  </a:cxn>
                  <a:cxn ang="0">
                    <a:pos x="19" y="15"/>
                  </a:cxn>
                  <a:cxn ang="0">
                    <a:pos x="10" y="14"/>
                  </a:cxn>
                  <a:cxn ang="0">
                    <a:pos x="14" y="8"/>
                  </a:cxn>
                  <a:cxn ang="0">
                    <a:pos x="12" y="5"/>
                  </a:cxn>
                  <a:cxn ang="0">
                    <a:pos x="5" y="13"/>
                  </a:cxn>
                  <a:cxn ang="0">
                    <a:pos x="1" y="7"/>
                  </a:cxn>
                </a:cxnLst>
                <a:rect l="0" t="0" r="0" b="0"/>
                <a:pathLst>
                  <a:path w="110" h="24">
                    <a:moveTo>
                      <a:pt x="2" y="9"/>
                    </a:moveTo>
                    <a:cubicBezTo>
                      <a:pt x="2" y="11"/>
                      <a:pt x="3" y="12"/>
                      <a:pt x="5" y="12"/>
                    </a:cubicBezTo>
                    <a:cubicBezTo>
                      <a:pt x="5" y="15"/>
                      <a:pt x="2" y="15"/>
                      <a:pt x="0" y="16"/>
                    </a:cubicBezTo>
                    <a:cubicBezTo>
                      <a:pt x="3" y="19"/>
                      <a:pt x="0" y="20"/>
                      <a:pt x="1" y="23"/>
                    </a:cubicBezTo>
                    <a:cubicBezTo>
                      <a:pt x="4" y="24"/>
                      <a:pt x="6" y="20"/>
                      <a:pt x="10" y="21"/>
                    </a:cubicBezTo>
                    <a:cubicBezTo>
                      <a:pt x="10" y="24"/>
                      <a:pt x="10" y="24"/>
                      <a:pt x="10" y="24"/>
                    </a:cubicBezTo>
                    <a:cubicBezTo>
                      <a:pt x="14" y="22"/>
                      <a:pt x="22" y="19"/>
                      <a:pt x="26" y="22"/>
                    </a:cubicBezTo>
                    <a:cubicBezTo>
                      <a:pt x="30" y="23"/>
                      <a:pt x="33" y="22"/>
                      <a:pt x="37" y="20"/>
                    </a:cubicBezTo>
                    <a:cubicBezTo>
                      <a:pt x="52" y="22"/>
                      <a:pt x="67" y="17"/>
                      <a:pt x="83" y="18"/>
                    </a:cubicBezTo>
                    <a:cubicBezTo>
                      <a:pt x="85" y="11"/>
                      <a:pt x="85" y="11"/>
                      <a:pt x="85" y="11"/>
                    </a:cubicBezTo>
                    <a:cubicBezTo>
                      <a:pt x="86" y="14"/>
                      <a:pt x="89" y="11"/>
                      <a:pt x="89" y="15"/>
                    </a:cubicBezTo>
                    <a:cubicBezTo>
                      <a:pt x="88" y="14"/>
                      <a:pt x="87" y="15"/>
                      <a:pt x="86" y="15"/>
                    </a:cubicBezTo>
                    <a:cubicBezTo>
                      <a:pt x="90" y="20"/>
                      <a:pt x="95" y="13"/>
                      <a:pt x="99" y="15"/>
                    </a:cubicBezTo>
                    <a:cubicBezTo>
                      <a:pt x="99" y="14"/>
                      <a:pt x="97" y="9"/>
                      <a:pt x="98" y="7"/>
                    </a:cubicBezTo>
                    <a:cubicBezTo>
                      <a:pt x="99" y="14"/>
                      <a:pt x="103" y="7"/>
                      <a:pt x="105" y="15"/>
                    </a:cubicBezTo>
                    <a:cubicBezTo>
                      <a:pt x="110" y="16"/>
                      <a:pt x="105" y="8"/>
                      <a:pt x="109" y="9"/>
                    </a:cubicBezTo>
                    <a:cubicBezTo>
                      <a:pt x="109" y="5"/>
                      <a:pt x="105" y="7"/>
                      <a:pt x="104" y="4"/>
                    </a:cubicBezTo>
                    <a:cubicBezTo>
                      <a:pt x="104" y="1"/>
                      <a:pt x="108" y="5"/>
                      <a:pt x="107" y="1"/>
                    </a:cubicBezTo>
                    <a:cubicBezTo>
                      <a:pt x="100" y="0"/>
                      <a:pt x="88" y="10"/>
                      <a:pt x="78" y="14"/>
                    </a:cubicBezTo>
                    <a:cubicBezTo>
                      <a:pt x="79" y="10"/>
                      <a:pt x="79" y="10"/>
                      <a:pt x="79" y="10"/>
                    </a:cubicBezTo>
                    <a:cubicBezTo>
                      <a:pt x="74" y="13"/>
                      <a:pt x="65" y="14"/>
                      <a:pt x="61" y="8"/>
                    </a:cubicBezTo>
                    <a:cubicBezTo>
                      <a:pt x="62" y="12"/>
                      <a:pt x="53" y="7"/>
                      <a:pt x="54" y="15"/>
                    </a:cubicBezTo>
                    <a:cubicBezTo>
                      <a:pt x="53" y="13"/>
                      <a:pt x="52" y="14"/>
                      <a:pt x="51" y="13"/>
                    </a:cubicBezTo>
                    <a:cubicBezTo>
                      <a:pt x="50" y="16"/>
                      <a:pt x="50" y="16"/>
                      <a:pt x="50" y="16"/>
                    </a:cubicBezTo>
                    <a:cubicBezTo>
                      <a:pt x="47" y="16"/>
                      <a:pt x="48" y="12"/>
                      <a:pt x="45" y="12"/>
                    </a:cubicBezTo>
                    <a:cubicBezTo>
                      <a:pt x="47" y="16"/>
                      <a:pt x="45" y="17"/>
                      <a:pt x="44" y="20"/>
                    </a:cubicBezTo>
                    <a:cubicBezTo>
                      <a:pt x="40" y="16"/>
                      <a:pt x="36" y="13"/>
                      <a:pt x="33" y="9"/>
                    </a:cubicBezTo>
                    <a:cubicBezTo>
                      <a:pt x="33" y="10"/>
                      <a:pt x="34" y="12"/>
                      <a:pt x="35" y="13"/>
                    </a:cubicBezTo>
                    <a:cubicBezTo>
                      <a:pt x="33" y="12"/>
                      <a:pt x="33" y="16"/>
                      <a:pt x="32" y="17"/>
                    </a:cubicBezTo>
                    <a:cubicBezTo>
                      <a:pt x="30" y="17"/>
                      <a:pt x="31" y="12"/>
                      <a:pt x="31" y="10"/>
                    </a:cubicBezTo>
                    <a:cubicBezTo>
                      <a:pt x="27" y="9"/>
                      <a:pt x="25" y="18"/>
                      <a:pt x="22" y="14"/>
                    </a:cubicBezTo>
                    <a:cubicBezTo>
                      <a:pt x="23" y="18"/>
                      <a:pt x="23" y="18"/>
                      <a:pt x="23" y="18"/>
                    </a:cubicBezTo>
                    <a:cubicBezTo>
                      <a:pt x="19" y="19"/>
                      <a:pt x="16" y="15"/>
                      <a:pt x="12" y="16"/>
                    </a:cubicBezTo>
                    <a:cubicBezTo>
                      <a:pt x="10" y="11"/>
                      <a:pt x="15" y="12"/>
                      <a:pt x="17" y="10"/>
                    </a:cubicBezTo>
                    <a:cubicBezTo>
                      <a:pt x="17" y="8"/>
                      <a:pt x="15" y="8"/>
                      <a:pt x="14" y="6"/>
                    </a:cubicBezTo>
                    <a:cubicBezTo>
                      <a:pt x="12" y="9"/>
                      <a:pt x="9" y="12"/>
                      <a:pt x="6" y="15"/>
                    </a:cubicBezTo>
                    <a:cubicBezTo>
                      <a:pt x="9" y="9"/>
                      <a:pt x="3" y="9"/>
                      <a:pt x="2"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3" name="Freeform 1272">
                <a:extLst>
                  <a:ext uri="{FF2B5EF4-FFF2-40B4-BE49-F238E27FC236}">
                    <a16:creationId xmlns:a16="http://schemas.microsoft.com/office/drawing/2014/main" xmlns="" id="{F92325EC-4680-48ED-9DE7-EAC64BB9DBAE}"/>
                  </a:ext>
                </a:extLst>
              </p:cNvPr>
              <p:cNvSpPr/>
              <p:nvPr/>
            </p:nvSpPr>
            <p:spPr>
              <a:xfrm>
                <a:off x="3973" y="2653"/>
                <a:ext cx="1" cy="1"/>
              </a:xfrm>
              <a:custGeom>
                <a:avLst/>
                <a:gdLst/>
                <a:ahLst/>
                <a:cxnLst>
                  <a:cxn ang="0">
                    <a:pos x="0" y="1"/>
                  </a:cxn>
                  <a:cxn ang="0">
                    <a:pos x="1" y="0"/>
                  </a:cxn>
                  <a:cxn ang="0">
                    <a:pos x="0" y="0"/>
                  </a:cxn>
                  <a:cxn ang="0">
                    <a:pos x="0" y="1"/>
                  </a:cxn>
                </a:cxnLst>
                <a:rect l="0" t="0" r="0" b="0"/>
                <a:pathLst>
                  <a:path w="1" h="1">
                    <a:moveTo>
                      <a:pt x="0" y="1"/>
                    </a:moveTo>
                    <a:lnTo>
                      <a:pt x="1" y="0"/>
                    </a:ln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4" name="Freeform 1273">
                <a:extLst>
                  <a:ext uri="{FF2B5EF4-FFF2-40B4-BE49-F238E27FC236}">
                    <a16:creationId xmlns:a16="http://schemas.microsoft.com/office/drawing/2014/main" xmlns="" id="{147D8D7A-DFEE-4387-8657-BD888C778A36}"/>
                  </a:ext>
                </a:extLst>
              </p:cNvPr>
              <p:cNvSpPr/>
              <p:nvPr/>
            </p:nvSpPr>
            <p:spPr>
              <a:xfrm>
                <a:off x="3962" y="2656"/>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0"/>
                      <a:pt x="0" y="1"/>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5" name="Freeform 1274">
                <a:extLst>
                  <a:ext uri="{FF2B5EF4-FFF2-40B4-BE49-F238E27FC236}">
                    <a16:creationId xmlns:a16="http://schemas.microsoft.com/office/drawing/2014/main" xmlns="" id="{FAA31744-09B6-4EC4-9178-B09233E3823B}"/>
                  </a:ext>
                </a:extLst>
              </p:cNvPr>
              <p:cNvSpPr/>
              <p:nvPr/>
            </p:nvSpPr>
            <p:spPr>
              <a:xfrm>
                <a:off x="3982" y="2668"/>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6" name="Freeform 1275">
                <a:extLst>
                  <a:ext uri="{FF2B5EF4-FFF2-40B4-BE49-F238E27FC236}">
                    <a16:creationId xmlns:a16="http://schemas.microsoft.com/office/drawing/2014/main" xmlns="" id="{6C3B332E-9089-47E0-963F-B798A7304107}"/>
                  </a:ext>
                </a:extLst>
              </p:cNvPr>
              <p:cNvSpPr/>
              <p:nvPr/>
            </p:nvSpPr>
            <p:spPr>
              <a:xfrm>
                <a:off x="3987" y="2653"/>
                <a:ext cx="2" cy="4"/>
              </a:xfrm>
              <a:custGeom>
                <a:avLst/>
                <a:gdLst/>
                <a:ahLst/>
                <a:cxnLst>
                  <a:cxn ang="0">
                    <a:pos x="0" y="0"/>
                  </a:cxn>
                  <a:cxn ang="0">
                    <a:pos x="2" y="4"/>
                  </a:cxn>
                  <a:cxn ang="0">
                    <a:pos x="0" y="0"/>
                  </a:cxn>
                </a:cxnLst>
                <a:rect l="0" t="0" r="0" b="0"/>
                <a:pathLst>
                  <a:path w="3" h="4">
                    <a:moveTo>
                      <a:pt x="0" y="0"/>
                    </a:moveTo>
                    <a:cubicBezTo>
                      <a:pt x="3" y="4"/>
                      <a:pt x="3" y="4"/>
                      <a:pt x="3" y="4"/>
                    </a:cubicBezTo>
                    <a:cubicBezTo>
                      <a:pt x="3" y="3"/>
                      <a:pt x="2"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7" name="Freeform 1276">
                <a:extLst>
                  <a:ext uri="{FF2B5EF4-FFF2-40B4-BE49-F238E27FC236}">
                    <a16:creationId xmlns:a16="http://schemas.microsoft.com/office/drawing/2014/main" xmlns="" id="{02E4669E-CD6E-497A-A5EE-260DC991E410}"/>
                  </a:ext>
                </a:extLst>
              </p:cNvPr>
              <p:cNvSpPr/>
              <p:nvPr/>
            </p:nvSpPr>
            <p:spPr>
              <a:xfrm>
                <a:off x="4007" y="2653"/>
                <a:ext cx="2" cy="4"/>
              </a:xfrm>
              <a:custGeom>
                <a:avLst/>
                <a:gdLst/>
                <a:ahLst/>
                <a:cxnLst>
                  <a:cxn ang="0">
                    <a:pos x="1" y="4"/>
                  </a:cxn>
                  <a:cxn ang="0">
                    <a:pos x="2" y="0"/>
                  </a:cxn>
                  <a:cxn ang="0">
                    <a:pos x="1" y="4"/>
                  </a:cxn>
                </a:cxnLst>
                <a:rect l="0" t="0" r="0" b="0"/>
                <a:pathLst>
                  <a:path w="2" h="4">
                    <a:moveTo>
                      <a:pt x="1" y="4"/>
                    </a:moveTo>
                    <a:cubicBezTo>
                      <a:pt x="2" y="3"/>
                      <a:pt x="2" y="2"/>
                      <a:pt x="2" y="0"/>
                    </a:cubicBezTo>
                    <a:cubicBezTo>
                      <a:pt x="0" y="0"/>
                      <a:pt x="0" y="2"/>
                      <a:pt x="1"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8" name="Freeform 1277">
                <a:extLst>
                  <a:ext uri="{FF2B5EF4-FFF2-40B4-BE49-F238E27FC236}">
                    <a16:creationId xmlns:a16="http://schemas.microsoft.com/office/drawing/2014/main" xmlns="" id="{D1323346-3B59-4DA1-AB82-A2CFE592A0EE}"/>
                  </a:ext>
                </a:extLst>
              </p:cNvPr>
              <p:cNvSpPr/>
              <p:nvPr/>
            </p:nvSpPr>
            <p:spPr>
              <a:xfrm>
                <a:off x="3965" y="2653"/>
                <a:ext cx="4" cy="2"/>
              </a:xfrm>
              <a:custGeom>
                <a:avLst/>
                <a:gdLst/>
                <a:ahLst/>
                <a:cxnLst>
                  <a:cxn ang="0">
                    <a:pos x="4" y="0"/>
                  </a:cxn>
                  <a:cxn ang="0">
                    <a:pos x="1" y="1"/>
                  </a:cxn>
                  <a:cxn ang="0">
                    <a:pos x="0" y="2"/>
                  </a:cxn>
                  <a:cxn ang="0">
                    <a:pos x="4" y="0"/>
                  </a:cxn>
                </a:cxnLst>
                <a:rect l="0" t="0" r="0" b="0"/>
                <a:pathLst>
                  <a:path w="4" h="2">
                    <a:moveTo>
                      <a:pt x="4" y="0"/>
                    </a:moveTo>
                    <a:lnTo>
                      <a:pt x="1" y="1"/>
                    </a:lnTo>
                    <a:lnTo>
                      <a:pt x="0" y="2"/>
                    </a:lnTo>
                    <a:lnTo>
                      <a:pt x="4"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99" name="Freeform 1278">
                <a:extLst>
                  <a:ext uri="{FF2B5EF4-FFF2-40B4-BE49-F238E27FC236}">
                    <a16:creationId xmlns:a16="http://schemas.microsoft.com/office/drawing/2014/main" xmlns="" id="{312C41A9-3955-4950-8F97-8F0B5E564E7C}"/>
                  </a:ext>
                </a:extLst>
              </p:cNvPr>
              <p:cNvSpPr/>
              <p:nvPr/>
            </p:nvSpPr>
            <p:spPr>
              <a:xfrm>
                <a:off x="3906" y="2653"/>
                <a:ext cx="53" cy="20"/>
              </a:xfrm>
              <a:custGeom>
                <a:avLst/>
                <a:gdLst/>
                <a:ahLst/>
                <a:cxnLst>
                  <a:cxn ang="0">
                    <a:pos x="3" y="15"/>
                  </a:cxn>
                  <a:cxn ang="0">
                    <a:pos x="13" y="18"/>
                  </a:cxn>
                  <a:cxn ang="0">
                    <a:pos x="19" y="10"/>
                  </a:cxn>
                  <a:cxn ang="0">
                    <a:pos x="18" y="17"/>
                  </a:cxn>
                  <a:cxn ang="0">
                    <a:pos x="36" y="12"/>
                  </a:cxn>
                  <a:cxn ang="0">
                    <a:pos x="36" y="15"/>
                  </a:cxn>
                  <a:cxn ang="0">
                    <a:pos x="43" y="7"/>
                  </a:cxn>
                  <a:cxn ang="0">
                    <a:pos x="43" y="16"/>
                  </a:cxn>
                  <a:cxn ang="0">
                    <a:pos x="42" y="17"/>
                  </a:cxn>
                  <a:cxn ang="0">
                    <a:pos x="52" y="15"/>
                  </a:cxn>
                  <a:cxn ang="0">
                    <a:pos x="53" y="9"/>
                  </a:cxn>
                  <a:cxn ang="0">
                    <a:pos x="52" y="5"/>
                  </a:cxn>
                  <a:cxn ang="0">
                    <a:pos x="46" y="8"/>
                  </a:cxn>
                  <a:cxn ang="0">
                    <a:pos x="46" y="5"/>
                  </a:cxn>
                  <a:cxn ang="0">
                    <a:pos x="43" y="7"/>
                  </a:cxn>
                  <a:cxn ang="0">
                    <a:pos x="42" y="4"/>
                  </a:cxn>
                  <a:cxn ang="0">
                    <a:pos x="38" y="6"/>
                  </a:cxn>
                  <a:cxn ang="0">
                    <a:pos x="39" y="5"/>
                  </a:cxn>
                  <a:cxn ang="0">
                    <a:pos x="35" y="10"/>
                  </a:cxn>
                  <a:cxn ang="0">
                    <a:pos x="33" y="5"/>
                  </a:cxn>
                  <a:cxn ang="0">
                    <a:pos x="33" y="8"/>
                  </a:cxn>
                  <a:cxn ang="0">
                    <a:pos x="22" y="3"/>
                  </a:cxn>
                  <a:cxn ang="0">
                    <a:pos x="22" y="6"/>
                  </a:cxn>
                  <a:cxn ang="0">
                    <a:pos x="27" y="4"/>
                  </a:cxn>
                  <a:cxn ang="0">
                    <a:pos x="26" y="12"/>
                  </a:cxn>
                  <a:cxn ang="0">
                    <a:pos x="19" y="5"/>
                  </a:cxn>
                  <a:cxn ang="0">
                    <a:pos x="11" y="6"/>
                  </a:cxn>
                  <a:cxn ang="0">
                    <a:pos x="11" y="5"/>
                  </a:cxn>
                  <a:cxn ang="0">
                    <a:pos x="6" y="8"/>
                  </a:cxn>
                  <a:cxn ang="0">
                    <a:pos x="7" y="9"/>
                  </a:cxn>
                  <a:cxn ang="0">
                    <a:pos x="5" y="11"/>
                  </a:cxn>
                  <a:cxn ang="0">
                    <a:pos x="5" y="10"/>
                  </a:cxn>
                  <a:cxn ang="0">
                    <a:pos x="0" y="15"/>
                  </a:cxn>
                  <a:cxn ang="0">
                    <a:pos x="6" y="11"/>
                  </a:cxn>
                  <a:cxn ang="0">
                    <a:pos x="3" y="15"/>
                  </a:cxn>
                </a:cxnLst>
                <a:rect l="0" t="0" r="0" b="0"/>
                <a:pathLst>
                  <a:path w="61" h="24">
                    <a:moveTo>
                      <a:pt x="4" y="19"/>
                    </a:moveTo>
                    <a:cubicBezTo>
                      <a:pt x="7" y="24"/>
                      <a:pt x="11" y="21"/>
                      <a:pt x="15" y="22"/>
                    </a:cubicBezTo>
                    <a:cubicBezTo>
                      <a:pt x="22" y="20"/>
                      <a:pt x="16" y="12"/>
                      <a:pt x="22" y="12"/>
                    </a:cubicBezTo>
                    <a:cubicBezTo>
                      <a:pt x="21" y="21"/>
                      <a:pt x="21" y="21"/>
                      <a:pt x="21" y="21"/>
                    </a:cubicBezTo>
                    <a:cubicBezTo>
                      <a:pt x="27" y="21"/>
                      <a:pt x="36" y="23"/>
                      <a:pt x="42" y="15"/>
                    </a:cubicBezTo>
                    <a:cubicBezTo>
                      <a:pt x="42" y="16"/>
                      <a:pt x="43" y="17"/>
                      <a:pt x="42" y="19"/>
                    </a:cubicBezTo>
                    <a:cubicBezTo>
                      <a:pt x="46" y="18"/>
                      <a:pt x="44" y="6"/>
                      <a:pt x="50" y="9"/>
                    </a:cubicBezTo>
                    <a:cubicBezTo>
                      <a:pt x="44" y="14"/>
                      <a:pt x="51" y="14"/>
                      <a:pt x="50" y="20"/>
                    </a:cubicBezTo>
                    <a:cubicBezTo>
                      <a:pt x="49" y="21"/>
                      <a:pt x="49" y="21"/>
                      <a:pt x="49" y="21"/>
                    </a:cubicBezTo>
                    <a:cubicBezTo>
                      <a:pt x="52" y="20"/>
                      <a:pt x="57" y="17"/>
                      <a:pt x="60" y="18"/>
                    </a:cubicBezTo>
                    <a:cubicBezTo>
                      <a:pt x="60" y="15"/>
                      <a:pt x="58" y="12"/>
                      <a:pt x="61" y="11"/>
                    </a:cubicBezTo>
                    <a:cubicBezTo>
                      <a:pt x="60" y="11"/>
                      <a:pt x="60" y="8"/>
                      <a:pt x="60" y="6"/>
                    </a:cubicBezTo>
                    <a:cubicBezTo>
                      <a:pt x="57" y="8"/>
                      <a:pt x="55" y="7"/>
                      <a:pt x="53" y="10"/>
                    </a:cubicBezTo>
                    <a:cubicBezTo>
                      <a:pt x="52" y="7"/>
                      <a:pt x="55" y="9"/>
                      <a:pt x="53" y="6"/>
                    </a:cubicBezTo>
                    <a:cubicBezTo>
                      <a:pt x="50" y="9"/>
                      <a:pt x="50" y="9"/>
                      <a:pt x="50" y="9"/>
                    </a:cubicBezTo>
                    <a:cubicBezTo>
                      <a:pt x="48" y="8"/>
                      <a:pt x="52" y="5"/>
                      <a:pt x="49" y="5"/>
                    </a:cubicBezTo>
                    <a:cubicBezTo>
                      <a:pt x="49" y="7"/>
                      <a:pt x="46" y="8"/>
                      <a:pt x="44" y="8"/>
                    </a:cubicBezTo>
                    <a:cubicBezTo>
                      <a:pt x="45" y="7"/>
                      <a:pt x="45" y="7"/>
                      <a:pt x="45" y="7"/>
                    </a:cubicBezTo>
                    <a:cubicBezTo>
                      <a:pt x="43" y="8"/>
                      <a:pt x="40" y="7"/>
                      <a:pt x="41" y="12"/>
                    </a:cubicBezTo>
                    <a:cubicBezTo>
                      <a:pt x="39" y="7"/>
                      <a:pt x="39" y="7"/>
                      <a:pt x="39" y="7"/>
                    </a:cubicBezTo>
                    <a:cubicBezTo>
                      <a:pt x="39" y="10"/>
                      <a:pt x="39" y="10"/>
                      <a:pt x="39" y="10"/>
                    </a:cubicBezTo>
                    <a:cubicBezTo>
                      <a:pt x="35" y="9"/>
                      <a:pt x="33" y="0"/>
                      <a:pt x="26" y="4"/>
                    </a:cubicBezTo>
                    <a:cubicBezTo>
                      <a:pt x="28" y="5"/>
                      <a:pt x="26" y="7"/>
                      <a:pt x="26" y="8"/>
                    </a:cubicBezTo>
                    <a:cubicBezTo>
                      <a:pt x="28" y="10"/>
                      <a:pt x="29" y="5"/>
                      <a:pt x="32" y="5"/>
                    </a:cubicBezTo>
                    <a:cubicBezTo>
                      <a:pt x="32" y="8"/>
                      <a:pt x="27" y="13"/>
                      <a:pt x="30" y="15"/>
                    </a:cubicBezTo>
                    <a:cubicBezTo>
                      <a:pt x="27" y="11"/>
                      <a:pt x="24" y="15"/>
                      <a:pt x="23" y="6"/>
                    </a:cubicBezTo>
                    <a:cubicBezTo>
                      <a:pt x="19" y="6"/>
                      <a:pt x="17" y="10"/>
                      <a:pt x="13" y="8"/>
                    </a:cubicBezTo>
                    <a:cubicBezTo>
                      <a:pt x="13" y="7"/>
                      <a:pt x="13" y="7"/>
                      <a:pt x="13" y="7"/>
                    </a:cubicBezTo>
                    <a:cubicBezTo>
                      <a:pt x="12" y="12"/>
                      <a:pt x="10" y="4"/>
                      <a:pt x="7" y="10"/>
                    </a:cubicBezTo>
                    <a:cubicBezTo>
                      <a:pt x="9" y="11"/>
                      <a:pt x="9" y="11"/>
                      <a:pt x="9" y="11"/>
                    </a:cubicBezTo>
                    <a:cubicBezTo>
                      <a:pt x="9" y="13"/>
                      <a:pt x="8" y="13"/>
                      <a:pt x="6" y="14"/>
                    </a:cubicBezTo>
                    <a:cubicBezTo>
                      <a:pt x="7" y="13"/>
                      <a:pt x="7" y="13"/>
                      <a:pt x="6" y="12"/>
                    </a:cubicBezTo>
                    <a:cubicBezTo>
                      <a:pt x="6" y="16"/>
                      <a:pt x="1" y="17"/>
                      <a:pt x="0" y="18"/>
                    </a:cubicBezTo>
                    <a:cubicBezTo>
                      <a:pt x="2" y="18"/>
                      <a:pt x="5" y="15"/>
                      <a:pt x="7" y="14"/>
                    </a:cubicBezTo>
                    <a:cubicBezTo>
                      <a:pt x="6" y="16"/>
                      <a:pt x="6" y="20"/>
                      <a:pt x="4" y="1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0" name="Freeform 1279">
                <a:extLst>
                  <a:ext uri="{FF2B5EF4-FFF2-40B4-BE49-F238E27FC236}">
                    <a16:creationId xmlns:a16="http://schemas.microsoft.com/office/drawing/2014/main" xmlns="" id="{782F7062-28CA-4300-95CC-E208497F6D90}"/>
                  </a:ext>
                </a:extLst>
              </p:cNvPr>
              <p:cNvSpPr/>
              <p:nvPr/>
            </p:nvSpPr>
            <p:spPr>
              <a:xfrm>
                <a:off x="3945" y="2657"/>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2"/>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1" name="Freeform 1280">
                <a:extLst>
                  <a:ext uri="{FF2B5EF4-FFF2-40B4-BE49-F238E27FC236}">
                    <a16:creationId xmlns:a16="http://schemas.microsoft.com/office/drawing/2014/main" xmlns="" id="{C92B6D69-5A71-4811-90B1-3A63AA345B6E}"/>
                  </a:ext>
                </a:extLst>
              </p:cNvPr>
              <p:cNvSpPr/>
              <p:nvPr/>
            </p:nvSpPr>
            <p:spPr>
              <a:xfrm>
                <a:off x="3865" y="2651"/>
                <a:ext cx="41" cy="23"/>
              </a:xfrm>
              <a:custGeom>
                <a:avLst/>
                <a:gdLst/>
                <a:ahLst/>
                <a:cxnLst>
                  <a:cxn ang="0">
                    <a:pos x="29" y="11"/>
                  </a:cxn>
                  <a:cxn ang="0">
                    <a:pos x="27" y="6"/>
                  </a:cxn>
                  <a:cxn ang="0">
                    <a:pos x="28" y="15"/>
                  </a:cxn>
                  <a:cxn ang="0">
                    <a:pos x="23" y="17"/>
                  </a:cxn>
                  <a:cxn ang="0">
                    <a:pos x="24" y="9"/>
                  </a:cxn>
                  <a:cxn ang="0">
                    <a:pos x="20" y="8"/>
                  </a:cxn>
                  <a:cxn ang="0">
                    <a:pos x="20" y="12"/>
                  </a:cxn>
                  <a:cxn ang="0">
                    <a:pos x="14" y="15"/>
                  </a:cxn>
                  <a:cxn ang="0">
                    <a:pos x="17" y="13"/>
                  </a:cxn>
                  <a:cxn ang="0">
                    <a:pos x="13" y="8"/>
                  </a:cxn>
                  <a:cxn ang="0">
                    <a:pos x="2" y="21"/>
                  </a:cxn>
                  <a:cxn ang="0">
                    <a:pos x="6" y="21"/>
                  </a:cxn>
                  <a:cxn ang="0">
                    <a:pos x="6" y="15"/>
                  </a:cxn>
                  <a:cxn ang="0">
                    <a:pos x="10" y="17"/>
                  </a:cxn>
                  <a:cxn ang="0">
                    <a:pos x="7" y="19"/>
                  </a:cxn>
                  <a:cxn ang="0">
                    <a:pos x="34" y="20"/>
                  </a:cxn>
                  <a:cxn ang="0">
                    <a:pos x="31" y="19"/>
                  </a:cxn>
                  <a:cxn ang="0">
                    <a:pos x="34" y="16"/>
                  </a:cxn>
                  <a:cxn ang="0">
                    <a:pos x="33" y="11"/>
                  </a:cxn>
                  <a:cxn ang="0">
                    <a:pos x="34" y="12"/>
                  </a:cxn>
                  <a:cxn ang="0">
                    <a:pos x="34" y="6"/>
                  </a:cxn>
                  <a:cxn ang="0">
                    <a:pos x="41" y="4"/>
                  </a:cxn>
                  <a:cxn ang="0">
                    <a:pos x="31" y="4"/>
                  </a:cxn>
                  <a:cxn ang="0">
                    <a:pos x="29" y="11"/>
                  </a:cxn>
                </a:cxnLst>
                <a:rect l="0" t="0" r="0" b="0"/>
                <a:pathLst>
                  <a:path w="47" h="27">
                    <a:moveTo>
                      <a:pt x="34" y="14"/>
                    </a:moveTo>
                    <a:cubicBezTo>
                      <a:pt x="31" y="13"/>
                      <a:pt x="35" y="10"/>
                      <a:pt x="32" y="8"/>
                    </a:cubicBezTo>
                    <a:cubicBezTo>
                      <a:pt x="30" y="11"/>
                      <a:pt x="35" y="14"/>
                      <a:pt x="33" y="18"/>
                    </a:cubicBezTo>
                    <a:cubicBezTo>
                      <a:pt x="31" y="16"/>
                      <a:pt x="29" y="20"/>
                      <a:pt x="27" y="20"/>
                    </a:cubicBezTo>
                    <a:cubicBezTo>
                      <a:pt x="29" y="18"/>
                      <a:pt x="28" y="12"/>
                      <a:pt x="28" y="11"/>
                    </a:cubicBezTo>
                    <a:cubicBezTo>
                      <a:pt x="27" y="13"/>
                      <a:pt x="24" y="10"/>
                      <a:pt x="23" y="10"/>
                    </a:cubicBezTo>
                    <a:cubicBezTo>
                      <a:pt x="27" y="13"/>
                      <a:pt x="19" y="12"/>
                      <a:pt x="23" y="15"/>
                    </a:cubicBezTo>
                    <a:cubicBezTo>
                      <a:pt x="23" y="19"/>
                      <a:pt x="19" y="21"/>
                      <a:pt x="17" y="18"/>
                    </a:cubicBezTo>
                    <a:cubicBezTo>
                      <a:pt x="17" y="16"/>
                      <a:pt x="19" y="17"/>
                      <a:pt x="20" y="16"/>
                    </a:cubicBezTo>
                    <a:cubicBezTo>
                      <a:pt x="20" y="12"/>
                      <a:pt x="17" y="14"/>
                      <a:pt x="16" y="10"/>
                    </a:cubicBezTo>
                    <a:cubicBezTo>
                      <a:pt x="12" y="16"/>
                      <a:pt x="0" y="15"/>
                      <a:pt x="3" y="25"/>
                    </a:cubicBezTo>
                    <a:cubicBezTo>
                      <a:pt x="5" y="27"/>
                      <a:pt x="6" y="25"/>
                      <a:pt x="7" y="25"/>
                    </a:cubicBezTo>
                    <a:cubicBezTo>
                      <a:pt x="3" y="22"/>
                      <a:pt x="7" y="19"/>
                      <a:pt x="8" y="18"/>
                    </a:cubicBezTo>
                    <a:cubicBezTo>
                      <a:pt x="9" y="19"/>
                      <a:pt x="12" y="16"/>
                      <a:pt x="12" y="20"/>
                    </a:cubicBezTo>
                    <a:cubicBezTo>
                      <a:pt x="9" y="23"/>
                      <a:pt x="9" y="23"/>
                      <a:pt x="9" y="23"/>
                    </a:cubicBezTo>
                    <a:cubicBezTo>
                      <a:pt x="18" y="25"/>
                      <a:pt x="30" y="25"/>
                      <a:pt x="40" y="24"/>
                    </a:cubicBezTo>
                    <a:cubicBezTo>
                      <a:pt x="36" y="23"/>
                      <a:pt x="36" y="23"/>
                      <a:pt x="36" y="23"/>
                    </a:cubicBezTo>
                    <a:cubicBezTo>
                      <a:pt x="36" y="21"/>
                      <a:pt x="38" y="21"/>
                      <a:pt x="40" y="19"/>
                    </a:cubicBezTo>
                    <a:cubicBezTo>
                      <a:pt x="38" y="13"/>
                      <a:pt x="38" y="13"/>
                      <a:pt x="38" y="13"/>
                    </a:cubicBezTo>
                    <a:cubicBezTo>
                      <a:pt x="39" y="13"/>
                      <a:pt x="41" y="12"/>
                      <a:pt x="40" y="15"/>
                    </a:cubicBezTo>
                    <a:cubicBezTo>
                      <a:pt x="42" y="12"/>
                      <a:pt x="41" y="10"/>
                      <a:pt x="40" y="8"/>
                    </a:cubicBezTo>
                    <a:cubicBezTo>
                      <a:pt x="44" y="7"/>
                      <a:pt x="44" y="9"/>
                      <a:pt x="47" y="5"/>
                    </a:cubicBezTo>
                    <a:cubicBezTo>
                      <a:pt x="42" y="0"/>
                      <a:pt x="42" y="10"/>
                      <a:pt x="36" y="5"/>
                    </a:cubicBezTo>
                    <a:lnTo>
                      <a:pt x="34" y="1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2" name="Freeform 1281">
                <a:extLst>
                  <a:ext uri="{FF2B5EF4-FFF2-40B4-BE49-F238E27FC236}">
                    <a16:creationId xmlns:a16="http://schemas.microsoft.com/office/drawing/2014/main" xmlns="" id="{76FB54E4-CB30-45AE-8B30-3BACDDBB5AA8}"/>
                  </a:ext>
                </a:extLst>
              </p:cNvPr>
              <p:cNvSpPr/>
              <p:nvPr/>
            </p:nvSpPr>
            <p:spPr>
              <a:xfrm>
                <a:off x="3904" y="2660"/>
                <a:ext cx="2" cy="2"/>
              </a:xfrm>
              <a:custGeom>
                <a:avLst/>
                <a:gdLst/>
                <a:ahLst/>
                <a:cxnLst>
                  <a:cxn ang="0">
                    <a:pos x="1" y="0"/>
                  </a:cxn>
                  <a:cxn ang="0">
                    <a:pos x="0" y="2"/>
                  </a:cxn>
                  <a:cxn ang="0">
                    <a:pos x="2" y="1"/>
                  </a:cxn>
                  <a:cxn ang="0">
                    <a:pos x="1" y="0"/>
                  </a:cxn>
                </a:cxnLst>
                <a:rect l="0" t="0" r="0" b="0"/>
                <a:pathLst>
                  <a:path w="2" h="2">
                    <a:moveTo>
                      <a:pt x="1" y="0"/>
                    </a:moveTo>
                    <a:lnTo>
                      <a:pt x="0" y="2"/>
                    </a:lnTo>
                    <a:lnTo>
                      <a:pt x="2"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3" name="Freeform 1282">
                <a:extLst>
                  <a:ext uri="{FF2B5EF4-FFF2-40B4-BE49-F238E27FC236}">
                    <a16:creationId xmlns:a16="http://schemas.microsoft.com/office/drawing/2014/main" xmlns="" id="{FEA4D7DA-E2DE-46CD-AA33-65505CF17403}"/>
                  </a:ext>
                </a:extLst>
              </p:cNvPr>
              <p:cNvSpPr/>
              <p:nvPr/>
            </p:nvSpPr>
            <p:spPr>
              <a:xfrm>
                <a:off x="3901" y="2668"/>
                <a:ext cx="3" cy="4"/>
              </a:xfrm>
              <a:custGeom>
                <a:avLst/>
                <a:gdLst/>
                <a:ahLst/>
                <a:cxnLst>
                  <a:cxn ang="0">
                    <a:pos x="2" y="4"/>
                  </a:cxn>
                  <a:cxn ang="0">
                    <a:pos x="3" y="0"/>
                  </a:cxn>
                  <a:cxn ang="0">
                    <a:pos x="2" y="4"/>
                  </a:cxn>
                </a:cxnLst>
                <a:rect l="0" t="0" r="0" b="0"/>
                <a:pathLst>
                  <a:path w="3" h="5">
                    <a:moveTo>
                      <a:pt x="2" y="5"/>
                    </a:moveTo>
                    <a:cubicBezTo>
                      <a:pt x="3" y="1"/>
                      <a:pt x="3" y="1"/>
                      <a:pt x="3" y="1"/>
                    </a:cubicBezTo>
                    <a:cubicBezTo>
                      <a:pt x="0" y="0"/>
                      <a:pt x="0" y="2"/>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4" name="Freeform 1283">
                <a:extLst>
                  <a:ext uri="{FF2B5EF4-FFF2-40B4-BE49-F238E27FC236}">
                    <a16:creationId xmlns:a16="http://schemas.microsoft.com/office/drawing/2014/main" xmlns="" id="{BA4A2ED1-6449-48DB-8D66-361A6FEEB5F2}"/>
                  </a:ext>
                </a:extLst>
              </p:cNvPr>
              <p:cNvSpPr/>
              <p:nvPr/>
            </p:nvSpPr>
            <p:spPr>
              <a:xfrm>
                <a:off x="3874" y="2660"/>
                <a:ext cx="2" cy="1"/>
              </a:xfrm>
              <a:custGeom>
                <a:avLst/>
                <a:gdLst/>
                <a:ahLst/>
                <a:cxnLst>
                  <a:cxn ang="0">
                    <a:pos x="2" y="0"/>
                  </a:cxn>
                  <a:cxn ang="0">
                    <a:pos x="0" y="0"/>
                  </a:cxn>
                  <a:cxn ang="0">
                    <a:pos x="1" y="1"/>
                  </a:cxn>
                  <a:cxn ang="0">
                    <a:pos x="2" y="0"/>
                  </a:cxn>
                </a:cxnLst>
                <a:rect l="0" t="0" r="0" b="0"/>
                <a:pathLst>
                  <a:path w="3" h="2">
                    <a:moveTo>
                      <a:pt x="3" y="0"/>
                    </a:moveTo>
                    <a:cubicBezTo>
                      <a:pt x="0" y="1"/>
                      <a:pt x="0" y="1"/>
                      <a:pt x="0" y="1"/>
                    </a:cubicBezTo>
                    <a:cubicBezTo>
                      <a:pt x="2" y="2"/>
                      <a:pt x="2" y="2"/>
                      <a:pt x="2" y="2"/>
                    </a:cubicBezTo>
                    <a:cubicBezTo>
                      <a:pt x="2" y="0"/>
                      <a:pt x="3" y="0"/>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5" name="Freeform 1284">
                <a:extLst>
                  <a:ext uri="{FF2B5EF4-FFF2-40B4-BE49-F238E27FC236}">
                    <a16:creationId xmlns:a16="http://schemas.microsoft.com/office/drawing/2014/main" xmlns="" id="{A67EF83F-8239-45F5-BD59-984696075348}"/>
                  </a:ext>
                </a:extLst>
              </p:cNvPr>
              <p:cNvSpPr/>
              <p:nvPr/>
            </p:nvSpPr>
            <p:spPr>
              <a:xfrm>
                <a:off x="3856" y="2662"/>
                <a:ext cx="13" cy="11"/>
              </a:xfrm>
              <a:custGeom>
                <a:avLst/>
                <a:gdLst/>
                <a:ahLst/>
                <a:cxnLst>
                  <a:cxn ang="0">
                    <a:pos x="0" y="11"/>
                  </a:cxn>
                  <a:cxn ang="0">
                    <a:pos x="10" y="11"/>
                  </a:cxn>
                  <a:cxn ang="0">
                    <a:pos x="10" y="0"/>
                  </a:cxn>
                  <a:cxn ang="0">
                    <a:pos x="5" y="7"/>
                  </a:cxn>
                  <a:cxn ang="0">
                    <a:pos x="0" y="7"/>
                  </a:cxn>
                  <a:cxn ang="0">
                    <a:pos x="0" y="11"/>
                  </a:cxn>
                </a:cxnLst>
                <a:rect l="0" t="0" r="0" b="0"/>
                <a:pathLst>
                  <a:path w="14" h="13">
                    <a:moveTo>
                      <a:pt x="0" y="13"/>
                    </a:moveTo>
                    <a:cubicBezTo>
                      <a:pt x="4" y="13"/>
                      <a:pt x="6" y="10"/>
                      <a:pt x="11" y="13"/>
                    </a:cubicBezTo>
                    <a:cubicBezTo>
                      <a:pt x="14" y="9"/>
                      <a:pt x="10" y="5"/>
                      <a:pt x="11" y="1"/>
                    </a:cubicBezTo>
                    <a:cubicBezTo>
                      <a:pt x="9" y="0"/>
                      <a:pt x="9" y="7"/>
                      <a:pt x="6" y="9"/>
                    </a:cubicBezTo>
                    <a:cubicBezTo>
                      <a:pt x="5" y="5"/>
                      <a:pt x="2" y="9"/>
                      <a:pt x="0" y="9"/>
                    </a:cubicBezTo>
                    <a:cubicBezTo>
                      <a:pt x="0" y="10"/>
                      <a:pt x="0" y="12"/>
                      <a:pt x="0" y="1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6" name="Freeform 1285">
                <a:extLst>
                  <a:ext uri="{FF2B5EF4-FFF2-40B4-BE49-F238E27FC236}">
                    <a16:creationId xmlns:a16="http://schemas.microsoft.com/office/drawing/2014/main" xmlns="" id="{078313D1-91FA-464B-863E-99E77454748A}"/>
                  </a:ext>
                </a:extLst>
              </p:cNvPr>
              <p:cNvSpPr/>
              <p:nvPr/>
            </p:nvSpPr>
            <p:spPr>
              <a:xfrm>
                <a:off x="3761" y="2653"/>
                <a:ext cx="99" cy="19"/>
              </a:xfrm>
              <a:custGeom>
                <a:avLst/>
                <a:gdLst/>
                <a:ahLst/>
                <a:cxnLst>
                  <a:cxn ang="0">
                    <a:pos x="81" y="8"/>
                  </a:cxn>
                  <a:cxn ang="0">
                    <a:pos x="76" y="9"/>
                  </a:cxn>
                  <a:cxn ang="0">
                    <a:pos x="79" y="6"/>
                  </a:cxn>
                  <a:cxn ang="0">
                    <a:pos x="74" y="4"/>
                  </a:cxn>
                  <a:cxn ang="0">
                    <a:pos x="74" y="6"/>
                  </a:cxn>
                  <a:cxn ang="0">
                    <a:pos x="66" y="8"/>
                  </a:cxn>
                  <a:cxn ang="0">
                    <a:pos x="64" y="12"/>
                  </a:cxn>
                  <a:cxn ang="0">
                    <a:pos x="58" y="4"/>
                  </a:cxn>
                  <a:cxn ang="0">
                    <a:pos x="60" y="14"/>
                  </a:cxn>
                  <a:cxn ang="0">
                    <a:pos x="49" y="11"/>
                  </a:cxn>
                  <a:cxn ang="0">
                    <a:pos x="51" y="10"/>
                  </a:cxn>
                  <a:cxn ang="0">
                    <a:pos x="46" y="10"/>
                  </a:cxn>
                  <a:cxn ang="0">
                    <a:pos x="46" y="6"/>
                  </a:cxn>
                  <a:cxn ang="0">
                    <a:pos x="38" y="6"/>
                  </a:cxn>
                  <a:cxn ang="0">
                    <a:pos x="39" y="4"/>
                  </a:cxn>
                  <a:cxn ang="0">
                    <a:pos x="24" y="8"/>
                  </a:cxn>
                  <a:cxn ang="0">
                    <a:pos x="21" y="4"/>
                  </a:cxn>
                  <a:cxn ang="0">
                    <a:pos x="23" y="13"/>
                  </a:cxn>
                  <a:cxn ang="0">
                    <a:pos x="16" y="13"/>
                  </a:cxn>
                  <a:cxn ang="0">
                    <a:pos x="18" y="7"/>
                  </a:cxn>
                  <a:cxn ang="0">
                    <a:pos x="14" y="9"/>
                  </a:cxn>
                  <a:cxn ang="0">
                    <a:pos x="12" y="4"/>
                  </a:cxn>
                  <a:cxn ang="0">
                    <a:pos x="5" y="12"/>
                  </a:cxn>
                  <a:cxn ang="0">
                    <a:pos x="0" y="10"/>
                  </a:cxn>
                  <a:cxn ang="0">
                    <a:pos x="4" y="18"/>
                  </a:cxn>
                  <a:cxn ang="0">
                    <a:pos x="26" y="17"/>
                  </a:cxn>
                  <a:cxn ang="0">
                    <a:pos x="31" y="13"/>
                  </a:cxn>
                  <a:cxn ang="0">
                    <a:pos x="32" y="18"/>
                  </a:cxn>
                  <a:cxn ang="0">
                    <a:pos x="32" y="13"/>
                  </a:cxn>
                  <a:cxn ang="0">
                    <a:pos x="36" y="17"/>
                  </a:cxn>
                  <a:cxn ang="0">
                    <a:pos x="37" y="13"/>
                  </a:cxn>
                  <a:cxn ang="0">
                    <a:pos x="40" y="19"/>
                  </a:cxn>
                  <a:cxn ang="0">
                    <a:pos x="75" y="16"/>
                  </a:cxn>
                  <a:cxn ang="0">
                    <a:pos x="74" y="12"/>
                  </a:cxn>
                  <a:cxn ang="0">
                    <a:pos x="87" y="12"/>
                  </a:cxn>
                  <a:cxn ang="0">
                    <a:pos x="89" y="9"/>
                  </a:cxn>
                  <a:cxn ang="0">
                    <a:pos x="89" y="17"/>
                  </a:cxn>
                  <a:cxn ang="0">
                    <a:pos x="93" y="16"/>
                  </a:cxn>
                  <a:cxn ang="0">
                    <a:pos x="91" y="14"/>
                  </a:cxn>
                  <a:cxn ang="0">
                    <a:pos x="95" y="15"/>
                  </a:cxn>
                  <a:cxn ang="0">
                    <a:pos x="92" y="6"/>
                  </a:cxn>
                  <a:cxn ang="0">
                    <a:pos x="81" y="2"/>
                  </a:cxn>
                  <a:cxn ang="0">
                    <a:pos x="81" y="8"/>
                  </a:cxn>
                </a:cxnLst>
                <a:rect l="0" t="0" r="0" b="0"/>
                <a:pathLst>
                  <a:path w="115" h="23">
                    <a:moveTo>
                      <a:pt x="95" y="10"/>
                    </a:moveTo>
                    <a:cubicBezTo>
                      <a:pt x="93" y="10"/>
                      <a:pt x="91" y="13"/>
                      <a:pt x="89" y="11"/>
                    </a:cubicBezTo>
                    <a:cubicBezTo>
                      <a:pt x="89" y="9"/>
                      <a:pt x="90" y="8"/>
                      <a:pt x="92" y="8"/>
                    </a:cubicBezTo>
                    <a:cubicBezTo>
                      <a:pt x="91" y="3"/>
                      <a:pt x="89" y="9"/>
                      <a:pt x="87" y="6"/>
                    </a:cubicBezTo>
                    <a:cubicBezTo>
                      <a:pt x="87" y="6"/>
                      <a:pt x="88" y="7"/>
                      <a:pt x="87" y="8"/>
                    </a:cubicBezTo>
                    <a:cubicBezTo>
                      <a:pt x="82" y="7"/>
                      <a:pt x="84" y="13"/>
                      <a:pt x="77" y="10"/>
                    </a:cubicBezTo>
                    <a:cubicBezTo>
                      <a:pt x="76" y="11"/>
                      <a:pt x="75" y="11"/>
                      <a:pt x="75" y="15"/>
                    </a:cubicBezTo>
                    <a:cubicBezTo>
                      <a:pt x="71" y="10"/>
                      <a:pt x="73" y="10"/>
                      <a:pt x="68" y="6"/>
                    </a:cubicBezTo>
                    <a:cubicBezTo>
                      <a:pt x="68" y="8"/>
                      <a:pt x="70" y="13"/>
                      <a:pt x="70" y="18"/>
                    </a:cubicBezTo>
                    <a:cubicBezTo>
                      <a:pt x="63" y="11"/>
                      <a:pt x="62" y="18"/>
                      <a:pt x="58" y="14"/>
                    </a:cubicBezTo>
                    <a:cubicBezTo>
                      <a:pt x="58" y="14"/>
                      <a:pt x="59" y="12"/>
                      <a:pt x="60" y="13"/>
                    </a:cubicBezTo>
                    <a:cubicBezTo>
                      <a:pt x="60" y="7"/>
                      <a:pt x="56" y="14"/>
                      <a:pt x="54" y="13"/>
                    </a:cubicBezTo>
                    <a:cubicBezTo>
                      <a:pt x="54" y="8"/>
                      <a:pt x="54" y="8"/>
                      <a:pt x="54" y="8"/>
                    </a:cubicBezTo>
                    <a:cubicBezTo>
                      <a:pt x="52" y="9"/>
                      <a:pt x="48" y="12"/>
                      <a:pt x="45" y="8"/>
                    </a:cubicBezTo>
                    <a:cubicBezTo>
                      <a:pt x="46" y="6"/>
                      <a:pt x="46" y="6"/>
                      <a:pt x="46" y="6"/>
                    </a:cubicBezTo>
                    <a:cubicBezTo>
                      <a:pt x="40" y="10"/>
                      <a:pt x="33" y="8"/>
                      <a:pt x="28" y="10"/>
                    </a:cubicBezTo>
                    <a:cubicBezTo>
                      <a:pt x="25" y="6"/>
                      <a:pt x="25" y="6"/>
                      <a:pt x="25" y="6"/>
                    </a:cubicBezTo>
                    <a:cubicBezTo>
                      <a:pt x="18" y="11"/>
                      <a:pt x="32" y="8"/>
                      <a:pt x="27" y="16"/>
                    </a:cubicBezTo>
                    <a:cubicBezTo>
                      <a:pt x="26" y="6"/>
                      <a:pt x="23" y="19"/>
                      <a:pt x="19" y="16"/>
                    </a:cubicBezTo>
                    <a:cubicBezTo>
                      <a:pt x="17" y="12"/>
                      <a:pt x="23" y="13"/>
                      <a:pt x="21" y="9"/>
                    </a:cubicBezTo>
                    <a:cubicBezTo>
                      <a:pt x="20" y="14"/>
                      <a:pt x="19" y="11"/>
                      <a:pt x="17" y="12"/>
                    </a:cubicBezTo>
                    <a:cubicBezTo>
                      <a:pt x="17" y="7"/>
                      <a:pt x="12" y="11"/>
                      <a:pt x="14" y="6"/>
                    </a:cubicBezTo>
                    <a:cubicBezTo>
                      <a:pt x="6" y="15"/>
                      <a:pt x="6" y="15"/>
                      <a:pt x="6" y="15"/>
                    </a:cubicBezTo>
                    <a:cubicBezTo>
                      <a:pt x="5" y="12"/>
                      <a:pt x="3" y="13"/>
                      <a:pt x="1" y="13"/>
                    </a:cubicBezTo>
                    <a:cubicBezTo>
                      <a:pt x="5" y="13"/>
                      <a:pt x="0" y="20"/>
                      <a:pt x="5" y="22"/>
                    </a:cubicBezTo>
                    <a:cubicBezTo>
                      <a:pt x="11" y="20"/>
                      <a:pt x="22" y="18"/>
                      <a:pt x="31" y="21"/>
                    </a:cubicBezTo>
                    <a:cubicBezTo>
                      <a:pt x="31" y="14"/>
                      <a:pt x="36" y="21"/>
                      <a:pt x="37" y="16"/>
                    </a:cubicBezTo>
                    <a:cubicBezTo>
                      <a:pt x="38" y="22"/>
                      <a:pt x="38" y="22"/>
                      <a:pt x="38" y="22"/>
                    </a:cubicBezTo>
                    <a:cubicBezTo>
                      <a:pt x="43" y="20"/>
                      <a:pt x="37" y="18"/>
                      <a:pt x="38" y="16"/>
                    </a:cubicBezTo>
                    <a:cubicBezTo>
                      <a:pt x="40" y="15"/>
                      <a:pt x="42" y="19"/>
                      <a:pt x="42" y="21"/>
                    </a:cubicBezTo>
                    <a:cubicBezTo>
                      <a:pt x="46" y="21"/>
                      <a:pt x="43" y="19"/>
                      <a:pt x="44" y="16"/>
                    </a:cubicBezTo>
                    <a:cubicBezTo>
                      <a:pt x="47" y="23"/>
                      <a:pt x="47" y="23"/>
                      <a:pt x="47" y="23"/>
                    </a:cubicBezTo>
                    <a:cubicBezTo>
                      <a:pt x="59" y="21"/>
                      <a:pt x="74" y="16"/>
                      <a:pt x="88" y="20"/>
                    </a:cubicBezTo>
                    <a:cubicBezTo>
                      <a:pt x="87" y="15"/>
                      <a:pt x="87" y="15"/>
                      <a:pt x="87" y="15"/>
                    </a:cubicBezTo>
                    <a:cubicBezTo>
                      <a:pt x="93" y="18"/>
                      <a:pt x="97" y="6"/>
                      <a:pt x="102" y="15"/>
                    </a:cubicBezTo>
                    <a:cubicBezTo>
                      <a:pt x="104" y="11"/>
                      <a:pt x="104" y="11"/>
                      <a:pt x="104" y="11"/>
                    </a:cubicBezTo>
                    <a:cubicBezTo>
                      <a:pt x="103" y="13"/>
                      <a:pt x="105" y="18"/>
                      <a:pt x="104" y="21"/>
                    </a:cubicBezTo>
                    <a:cubicBezTo>
                      <a:pt x="105" y="19"/>
                      <a:pt x="107" y="21"/>
                      <a:pt x="109" y="20"/>
                    </a:cubicBezTo>
                    <a:cubicBezTo>
                      <a:pt x="106" y="17"/>
                      <a:pt x="106" y="17"/>
                      <a:pt x="106" y="17"/>
                    </a:cubicBezTo>
                    <a:cubicBezTo>
                      <a:pt x="108" y="14"/>
                      <a:pt x="110" y="16"/>
                      <a:pt x="111" y="19"/>
                    </a:cubicBezTo>
                    <a:cubicBezTo>
                      <a:pt x="115" y="15"/>
                      <a:pt x="108" y="12"/>
                      <a:pt x="107" y="8"/>
                    </a:cubicBezTo>
                    <a:cubicBezTo>
                      <a:pt x="101" y="16"/>
                      <a:pt x="101" y="0"/>
                      <a:pt x="95" y="3"/>
                    </a:cubicBezTo>
                    <a:cubicBezTo>
                      <a:pt x="91" y="6"/>
                      <a:pt x="95" y="8"/>
                      <a:pt x="95"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7" name="Freeform 1286">
                <a:extLst>
                  <a:ext uri="{FF2B5EF4-FFF2-40B4-BE49-F238E27FC236}">
                    <a16:creationId xmlns:a16="http://schemas.microsoft.com/office/drawing/2014/main" xmlns="" id="{29094748-ABAB-4120-9CE6-98CEBD760169}"/>
                  </a:ext>
                </a:extLst>
              </p:cNvPr>
              <p:cNvSpPr/>
              <p:nvPr/>
            </p:nvSpPr>
            <p:spPr>
              <a:xfrm>
                <a:off x="3850" y="2671"/>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8" name="Freeform 1287">
                <a:extLst>
                  <a:ext uri="{FF2B5EF4-FFF2-40B4-BE49-F238E27FC236}">
                    <a16:creationId xmlns:a16="http://schemas.microsoft.com/office/drawing/2014/main" xmlns="" id="{B5DAC0EA-5232-438C-A7DC-0188B87B6B44}"/>
                  </a:ext>
                </a:extLst>
              </p:cNvPr>
              <p:cNvSpPr/>
              <p:nvPr/>
            </p:nvSpPr>
            <p:spPr>
              <a:xfrm>
                <a:off x="3760" y="2664"/>
                <a:ext cx="2" cy="2"/>
              </a:xfrm>
              <a:custGeom>
                <a:avLst/>
                <a:gdLst/>
                <a:ahLst/>
                <a:cxnLst>
                  <a:cxn ang="0">
                    <a:pos x="2" y="0"/>
                  </a:cxn>
                  <a:cxn ang="0">
                    <a:pos x="1" y="1"/>
                  </a:cxn>
                  <a:cxn ang="0">
                    <a:pos x="2" y="0"/>
                  </a:cxn>
                </a:cxnLst>
                <a:rect l="0" t="0" r="0" b="0"/>
                <a:pathLst>
                  <a:path w="2" h="2">
                    <a:moveTo>
                      <a:pt x="2" y="0"/>
                    </a:moveTo>
                    <a:cubicBezTo>
                      <a:pt x="1" y="1"/>
                      <a:pt x="1" y="1"/>
                      <a:pt x="1" y="1"/>
                    </a:cubicBezTo>
                    <a:cubicBezTo>
                      <a:pt x="0" y="2"/>
                      <a:pt x="1"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09" name="Freeform 1288">
                <a:extLst>
                  <a:ext uri="{FF2B5EF4-FFF2-40B4-BE49-F238E27FC236}">
                    <a16:creationId xmlns:a16="http://schemas.microsoft.com/office/drawing/2014/main" xmlns="" id="{DB972D76-F4D6-409D-9540-4276B8E168E8}"/>
                  </a:ext>
                </a:extLst>
              </p:cNvPr>
              <p:cNvSpPr/>
              <p:nvPr/>
            </p:nvSpPr>
            <p:spPr>
              <a:xfrm>
                <a:off x="3856" y="2669"/>
                <a:ext cx="0" cy="1"/>
              </a:xfrm>
              <a:custGeom>
                <a:avLst/>
                <a:gdLst/>
                <a:ahLst/>
                <a:cxnLst>
                  <a:cxn ang="0">
                    <a:pos x="0" y="1"/>
                  </a:cxn>
                  <a:cxn ang="0">
                    <a:pos x="0" y="0"/>
                  </a:cxn>
                  <a:cxn ang="0">
                    <a:pos x="0" y="1"/>
                  </a:cxn>
                  <a:cxn ang="0">
                    <a:pos x="0" y="1"/>
                  </a:cxn>
                </a:cxnLst>
                <a:rect l="0" t="0" r="0" b="0"/>
                <a:pathLst>
                  <a:path w="1" h="1">
                    <a:moveTo>
                      <a:pt x="0" y="1"/>
                    </a:moveTo>
                    <a:lnTo>
                      <a:pt x="0" y="0"/>
                    </a:lnTo>
                    <a:lnTo>
                      <a:pt x="0" y="1"/>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0" name="Freeform 1289">
                <a:extLst>
                  <a:ext uri="{FF2B5EF4-FFF2-40B4-BE49-F238E27FC236}">
                    <a16:creationId xmlns:a16="http://schemas.microsoft.com/office/drawing/2014/main" xmlns="" id="{AC8E8085-35BC-478E-A44D-01ABD46C14F6}"/>
                  </a:ext>
                </a:extLst>
              </p:cNvPr>
              <p:cNvSpPr/>
              <p:nvPr/>
            </p:nvSpPr>
            <p:spPr>
              <a:xfrm>
                <a:off x="3857" y="2660"/>
                <a:ext cx="2" cy="2"/>
              </a:xfrm>
              <a:custGeom>
                <a:avLst/>
                <a:gdLst/>
                <a:ahLst/>
                <a:cxnLst>
                  <a:cxn ang="0">
                    <a:pos x="2" y="0"/>
                  </a:cxn>
                  <a:cxn ang="0">
                    <a:pos x="0" y="0"/>
                  </a:cxn>
                  <a:cxn ang="0">
                    <a:pos x="1" y="2"/>
                  </a:cxn>
                  <a:cxn ang="0">
                    <a:pos x="2" y="0"/>
                  </a:cxn>
                </a:cxnLst>
                <a:rect l="0" t="0" r="0" b="0"/>
                <a:pathLst>
                  <a:path w="2" h="2">
                    <a:moveTo>
                      <a:pt x="2" y="0"/>
                    </a:moveTo>
                    <a:lnTo>
                      <a:pt x="0" y="0"/>
                    </a:lnTo>
                    <a:lnTo>
                      <a:pt x="1" y="2"/>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1" name="Freeform 1290">
                <a:extLst>
                  <a:ext uri="{FF2B5EF4-FFF2-40B4-BE49-F238E27FC236}">
                    <a16:creationId xmlns:a16="http://schemas.microsoft.com/office/drawing/2014/main" xmlns="" id="{72262DDC-8D8B-4049-B7C6-14ADAE81DBCD}"/>
                  </a:ext>
                </a:extLst>
              </p:cNvPr>
              <p:cNvSpPr/>
              <p:nvPr/>
            </p:nvSpPr>
            <p:spPr>
              <a:xfrm>
                <a:off x="3746" y="2660"/>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2" name="Freeform 1291">
                <a:extLst>
                  <a:ext uri="{FF2B5EF4-FFF2-40B4-BE49-F238E27FC236}">
                    <a16:creationId xmlns:a16="http://schemas.microsoft.com/office/drawing/2014/main" xmlns="" id="{5BED0310-3E5E-476B-B46E-CB533C73328A}"/>
                  </a:ext>
                </a:extLst>
              </p:cNvPr>
              <p:cNvSpPr/>
              <p:nvPr/>
            </p:nvSpPr>
            <p:spPr>
              <a:xfrm>
                <a:off x="3705" y="265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3" name="Freeform 1292">
                <a:extLst>
                  <a:ext uri="{FF2B5EF4-FFF2-40B4-BE49-F238E27FC236}">
                    <a16:creationId xmlns:a16="http://schemas.microsoft.com/office/drawing/2014/main" xmlns="" id="{AC204A02-6A5F-4AA6-9A38-43E869CFF15F}"/>
                  </a:ext>
                </a:extLst>
              </p:cNvPr>
              <p:cNvSpPr/>
              <p:nvPr/>
            </p:nvSpPr>
            <p:spPr>
              <a:xfrm>
                <a:off x="3590" y="2655"/>
                <a:ext cx="169" cy="29"/>
              </a:xfrm>
              <a:custGeom>
                <a:avLst/>
                <a:gdLst/>
                <a:ahLst/>
                <a:cxnLst>
                  <a:cxn ang="0">
                    <a:pos x="5" y="14"/>
                  </a:cxn>
                  <a:cxn ang="0">
                    <a:pos x="2" y="20"/>
                  </a:cxn>
                  <a:cxn ang="0">
                    <a:pos x="8" y="22"/>
                  </a:cxn>
                  <a:cxn ang="0">
                    <a:pos x="17" y="19"/>
                  </a:cxn>
                  <a:cxn ang="0">
                    <a:pos x="36" y="18"/>
                  </a:cxn>
                  <a:cxn ang="0">
                    <a:pos x="49" y="20"/>
                  </a:cxn>
                  <a:cxn ang="0">
                    <a:pos x="65" y="14"/>
                  </a:cxn>
                  <a:cxn ang="0">
                    <a:pos x="68" y="16"/>
                  </a:cxn>
                  <a:cxn ang="0">
                    <a:pos x="77" y="18"/>
                  </a:cxn>
                  <a:cxn ang="0">
                    <a:pos x="81" y="8"/>
                  </a:cxn>
                  <a:cxn ang="0">
                    <a:pos x="90" y="8"/>
                  </a:cxn>
                  <a:cxn ang="0">
                    <a:pos x="96" y="12"/>
                  </a:cxn>
                  <a:cxn ang="0">
                    <a:pos x="107" y="12"/>
                  </a:cxn>
                  <a:cxn ang="0">
                    <a:pos x="119" y="14"/>
                  </a:cxn>
                  <a:cxn ang="0">
                    <a:pos x="129" y="11"/>
                  </a:cxn>
                  <a:cxn ang="0">
                    <a:pos x="136" y="7"/>
                  </a:cxn>
                  <a:cxn ang="0">
                    <a:pos x="138" y="12"/>
                  </a:cxn>
                  <a:cxn ang="0">
                    <a:pos x="144" y="11"/>
                  </a:cxn>
                  <a:cxn ang="0">
                    <a:pos x="168" y="12"/>
                  </a:cxn>
                  <a:cxn ang="0">
                    <a:pos x="156" y="10"/>
                  </a:cxn>
                  <a:cxn ang="0">
                    <a:pos x="154" y="13"/>
                  </a:cxn>
                  <a:cxn ang="0">
                    <a:pos x="151" y="3"/>
                  </a:cxn>
                  <a:cxn ang="0">
                    <a:pos x="148" y="1"/>
                  </a:cxn>
                  <a:cxn ang="0">
                    <a:pos x="140" y="3"/>
                  </a:cxn>
                  <a:cxn ang="0">
                    <a:pos x="133" y="1"/>
                  </a:cxn>
                  <a:cxn ang="0">
                    <a:pos x="122" y="1"/>
                  </a:cxn>
                  <a:cxn ang="0">
                    <a:pos x="112" y="4"/>
                  </a:cxn>
                  <a:cxn ang="0">
                    <a:pos x="112" y="2"/>
                  </a:cxn>
                  <a:cxn ang="0">
                    <a:pos x="110" y="2"/>
                  </a:cxn>
                  <a:cxn ang="0">
                    <a:pos x="102" y="4"/>
                  </a:cxn>
                  <a:cxn ang="0">
                    <a:pos x="95" y="7"/>
                  </a:cxn>
                  <a:cxn ang="0">
                    <a:pos x="93" y="2"/>
                  </a:cxn>
                  <a:cxn ang="0">
                    <a:pos x="83" y="2"/>
                  </a:cxn>
                  <a:cxn ang="0">
                    <a:pos x="80" y="7"/>
                  </a:cxn>
                  <a:cxn ang="0">
                    <a:pos x="68" y="8"/>
                  </a:cxn>
                  <a:cxn ang="0">
                    <a:pos x="52" y="11"/>
                  </a:cxn>
                  <a:cxn ang="0">
                    <a:pos x="48" y="10"/>
                  </a:cxn>
                  <a:cxn ang="0">
                    <a:pos x="31" y="12"/>
                  </a:cxn>
                  <a:cxn ang="0">
                    <a:pos x="37" y="16"/>
                  </a:cxn>
                  <a:cxn ang="0">
                    <a:pos x="30" y="8"/>
                  </a:cxn>
                </a:cxnLst>
                <a:rect l="0" t="0" r="0" b="0"/>
                <a:pathLst>
                  <a:path w="196" h="33">
                    <a:moveTo>
                      <a:pt x="16" y="10"/>
                    </a:moveTo>
                    <a:cubicBezTo>
                      <a:pt x="13" y="11"/>
                      <a:pt x="9" y="13"/>
                      <a:pt x="6" y="16"/>
                    </a:cubicBezTo>
                    <a:cubicBezTo>
                      <a:pt x="7" y="14"/>
                      <a:pt x="7" y="14"/>
                      <a:pt x="7" y="14"/>
                    </a:cubicBezTo>
                    <a:cubicBezTo>
                      <a:pt x="5" y="15"/>
                      <a:pt x="0" y="19"/>
                      <a:pt x="3" y="23"/>
                    </a:cubicBezTo>
                    <a:cubicBezTo>
                      <a:pt x="4" y="21"/>
                      <a:pt x="4" y="21"/>
                      <a:pt x="4" y="21"/>
                    </a:cubicBezTo>
                    <a:cubicBezTo>
                      <a:pt x="8" y="17"/>
                      <a:pt x="7" y="25"/>
                      <a:pt x="10" y="26"/>
                    </a:cubicBezTo>
                    <a:cubicBezTo>
                      <a:pt x="14" y="25"/>
                      <a:pt x="16" y="16"/>
                      <a:pt x="19" y="18"/>
                    </a:cubicBezTo>
                    <a:cubicBezTo>
                      <a:pt x="21" y="18"/>
                      <a:pt x="21" y="20"/>
                      <a:pt x="20" y="22"/>
                    </a:cubicBezTo>
                    <a:cubicBezTo>
                      <a:pt x="24" y="23"/>
                      <a:pt x="25" y="16"/>
                      <a:pt x="27" y="15"/>
                    </a:cubicBezTo>
                    <a:cubicBezTo>
                      <a:pt x="28" y="33"/>
                      <a:pt x="37" y="10"/>
                      <a:pt x="42" y="21"/>
                    </a:cubicBezTo>
                    <a:cubicBezTo>
                      <a:pt x="46" y="20"/>
                      <a:pt x="50" y="22"/>
                      <a:pt x="54" y="18"/>
                    </a:cubicBezTo>
                    <a:cubicBezTo>
                      <a:pt x="52" y="22"/>
                      <a:pt x="58" y="18"/>
                      <a:pt x="57" y="23"/>
                    </a:cubicBezTo>
                    <a:cubicBezTo>
                      <a:pt x="58" y="13"/>
                      <a:pt x="68" y="28"/>
                      <a:pt x="69" y="15"/>
                    </a:cubicBezTo>
                    <a:cubicBezTo>
                      <a:pt x="74" y="18"/>
                      <a:pt x="69" y="14"/>
                      <a:pt x="76" y="17"/>
                    </a:cubicBezTo>
                    <a:cubicBezTo>
                      <a:pt x="76" y="18"/>
                      <a:pt x="74" y="18"/>
                      <a:pt x="74" y="19"/>
                    </a:cubicBezTo>
                    <a:cubicBezTo>
                      <a:pt x="77" y="21"/>
                      <a:pt x="78" y="13"/>
                      <a:pt x="80" y="19"/>
                    </a:cubicBezTo>
                    <a:cubicBezTo>
                      <a:pt x="85" y="20"/>
                      <a:pt x="81" y="16"/>
                      <a:pt x="84" y="12"/>
                    </a:cubicBezTo>
                    <a:cubicBezTo>
                      <a:pt x="89" y="14"/>
                      <a:pt x="88" y="15"/>
                      <a:pt x="90" y="21"/>
                    </a:cubicBezTo>
                    <a:cubicBezTo>
                      <a:pt x="91" y="14"/>
                      <a:pt x="94" y="17"/>
                      <a:pt x="97" y="14"/>
                    </a:cubicBezTo>
                    <a:cubicBezTo>
                      <a:pt x="96" y="14"/>
                      <a:pt x="92" y="13"/>
                      <a:pt x="95" y="10"/>
                    </a:cubicBezTo>
                    <a:cubicBezTo>
                      <a:pt x="101" y="11"/>
                      <a:pt x="99" y="6"/>
                      <a:pt x="105" y="5"/>
                    </a:cubicBezTo>
                    <a:cubicBezTo>
                      <a:pt x="108" y="11"/>
                      <a:pt x="99" y="5"/>
                      <a:pt x="105" y="10"/>
                    </a:cubicBezTo>
                    <a:cubicBezTo>
                      <a:pt x="101" y="13"/>
                      <a:pt x="98" y="13"/>
                      <a:pt x="96" y="18"/>
                    </a:cubicBezTo>
                    <a:cubicBezTo>
                      <a:pt x="101" y="18"/>
                      <a:pt x="107" y="17"/>
                      <a:pt x="112" y="14"/>
                    </a:cubicBezTo>
                    <a:cubicBezTo>
                      <a:pt x="115" y="15"/>
                      <a:pt x="111" y="17"/>
                      <a:pt x="113" y="18"/>
                    </a:cubicBezTo>
                    <a:cubicBezTo>
                      <a:pt x="118" y="21"/>
                      <a:pt x="121" y="11"/>
                      <a:pt x="125" y="14"/>
                    </a:cubicBezTo>
                    <a:cubicBezTo>
                      <a:pt x="125" y="18"/>
                      <a:pt x="125" y="18"/>
                      <a:pt x="125" y="18"/>
                    </a:cubicBezTo>
                    <a:cubicBezTo>
                      <a:pt x="127" y="13"/>
                      <a:pt x="134" y="18"/>
                      <a:pt x="139" y="16"/>
                    </a:cubicBezTo>
                    <a:cubicBezTo>
                      <a:pt x="138" y="14"/>
                      <a:pt x="138" y="13"/>
                      <a:pt x="138" y="12"/>
                    </a:cubicBezTo>
                    <a:cubicBezTo>
                      <a:pt x="138" y="21"/>
                      <a:pt x="145" y="7"/>
                      <a:pt x="150" y="13"/>
                    </a:cubicBezTo>
                    <a:cubicBezTo>
                      <a:pt x="149" y="8"/>
                      <a:pt x="154" y="4"/>
                      <a:pt x="157" y="4"/>
                    </a:cubicBezTo>
                    <a:cubicBezTo>
                      <a:pt x="158" y="5"/>
                      <a:pt x="158" y="8"/>
                      <a:pt x="158" y="9"/>
                    </a:cubicBezTo>
                    <a:cubicBezTo>
                      <a:pt x="153" y="6"/>
                      <a:pt x="153" y="15"/>
                      <a:pt x="149" y="18"/>
                    </a:cubicBezTo>
                    <a:cubicBezTo>
                      <a:pt x="153" y="15"/>
                      <a:pt x="158" y="18"/>
                      <a:pt x="161" y="14"/>
                    </a:cubicBezTo>
                    <a:cubicBezTo>
                      <a:pt x="159" y="18"/>
                      <a:pt x="159" y="18"/>
                      <a:pt x="159" y="18"/>
                    </a:cubicBezTo>
                    <a:cubicBezTo>
                      <a:pt x="164" y="19"/>
                      <a:pt x="163" y="8"/>
                      <a:pt x="168" y="13"/>
                    </a:cubicBezTo>
                    <a:cubicBezTo>
                      <a:pt x="167" y="16"/>
                      <a:pt x="167" y="16"/>
                      <a:pt x="167" y="16"/>
                    </a:cubicBezTo>
                    <a:cubicBezTo>
                      <a:pt x="177" y="15"/>
                      <a:pt x="188" y="21"/>
                      <a:pt x="195" y="14"/>
                    </a:cubicBezTo>
                    <a:cubicBezTo>
                      <a:pt x="196" y="11"/>
                      <a:pt x="192" y="5"/>
                      <a:pt x="192" y="3"/>
                    </a:cubicBezTo>
                    <a:cubicBezTo>
                      <a:pt x="187" y="5"/>
                      <a:pt x="185" y="10"/>
                      <a:pt x="181" y="12"/>
                    </a:cubicBezTo>
                    <a:cubicBezTo>
                      <a:pt x="181" y="7"/>
                      <a:pt x="181" y="7"/>
                      <a:pt x="181" y="7"/>
                    </a:cubicBezTo>
                    <a:cubicBezTo>
                      <a:pt x="181" y="11"/>
                      <a:pt x="177" y="13"/>
                      <a:pt x="179" y="15"/>
                    </a:cubicBezTo>
                    <a:cubicBezTo>
                      <a:pt x="176" y="18"/>
                      <a:pt x="177" y="11"/>
                      <a:pt x="174" y="14"/>
                    </a:cubicBezTo>
                    <a:cubicBezTo>
                      <a:pt x="174" y="9"/>
                      <a:pt x="176" y="8"/>
                      <a:pt x="176" y="4"/>
                    </a:cubicBezTo>
                    <a:cubicBezTo>
                      <a:pt x="173" y="6"/>
                      <a:pt x="173" y="6"/>
                      <a:pt x="173" y="6"/>
                    </a:cubicBezTo>
                    <a:cubicBezTo>
                      <a:pt x="174" y="4"/>
                      <a:pt x="171" y="4"/>
                      <a:pt x="172" y="2"/>
                    </a:cubicBezTo>
                    <a:cubicBezTo>
                      <a:pt x="167" y="9"/>
                      <a:pt x="165" y="0"/>
                      <a:pt x="160" y="3"/>
                    </a:cubicBezTo>
                    <a:cubicBezTo>
                      <a:pt x="163" y="4"/>
                      <a:pt x="163" y="4"/>
                      <a:pt x="163" y="4"/>
                    </a:cubicBezTo>
                    <a:cubicBezTo>
                      <a:pt x="163" y="7"/>
                      <a:pt x="161" y="6"/>
                      <a:pt x="160" y="7"/>
                    </a:cubicBezTo>
                    <a:cubicBezTo>
                      <a:pt x="158" y="3"/>
                      <a:pt x="157" y="4"/>
                      <a:pt x="155" y="2"/>
                    </a:cubicBezTo>
                    <a:cubicBezTo>
                      <a:pt x="152" y="4"/>
                      <a:pt x="151" y="9"/>
                      <a:pt x="148" y="9"/>
                    </a:cubicBezTo>
                    <a:cubicBezTo>
                      <a:pt x="149" y="4"/>
                      <a:pt x="143" y="6"/>
                      <a:pt x="142" y="2"/>
                    </a:cubicBezTo>
                    <a:cubicBezTo>
                      <a:pt x="141" y="7"/>
                      <a:pt x="136" y="4"/>
                      <a:pt x="135" y="7"/>
                    </a:cubicBezTo>
                    <a:cubicBezTo>
                      <a:pt x="134" y="8"/>
                      <a:pt x="131" y="8"/>
                      <a:pt x="131" y="5"/>
                    </a:cubicBezTo>
                    <a:cubicBezTo>
                      <a:pt x="133" y="4"/>
                      <a:pt x="133" y="4"/>
                      <a:pt x="133" y="4"/>
                    </a:cubicBezTo>
                    <a:cubicBezTo>
                      <a:pt x="131" y="3"/>
                      <a:pt x="131" y="3"/>
                      <a:pt x="131" y="3"/>
                    </a:cubicBezTo>
                    <a:cubicBezTo>
                      <a:pt x="131" y="2"/>
                      <a:pt x="131" y="2"/>
                      <a:pt x="131" y="2"/>
                    </a:cubicBezTo>
                    <a:cubicBezTo>
                      <a:pt x="130" y="2"/>
                      <a:pt x="130" y="6"/>
                      <a:pt x="128" y="3"/>
                    </a:cubicBezTo>
                    <a:cubicBezTo>
                      <a:pt x="128" y="2"/>
                      <a:pt x="129" y="2"/>
                      <a:pt x="130" y="1"/>
                    </a:cubicBezTo>
                    <a:cubicBezTo>
                      <a:pt x="126" y="1"/>
                      <a:pt x="123" y="10"/>
                      <a:pt x="119" y="5"/>
                    </a:cubicBezTo>
                    <a:cubicBezTo>
                      <a:pt x="119" y="8"/>
                      <a:pt x="114" y="8"/>
                      <a:pt x="115" y="14"/>
                    </a:cubicBezTo>
                    <a:cubicBezTo>
                      <a:pt x="114" y="12"/>
                      <a:pt x="114" y="7"/>
                      <a:pt x="111" y="8"/>
                    </a:cubicBezTo>
                    <a:cubicBezTo>
                      <a:pt x="109" y="13"/>
                      <a:pt x="107" y="6"/>
                      <a:pt x="105" y="9"/>
                    </a:cubicBezTo>
                    <a:cubicBezTo>
                      <a:pt x="108" y="4"/>
                      <a:pt x="105" y="8"/>
                      <a:pt x="108" y="3"/>
                    </a:cubicBezTo>
                    <a:cubicBezTo>
                      <a:pt x="105" y="1"/>
                      <a:pt x="102" y="7"/>
                      <a:pt x="98" y="7"/>
                    </a:cubicBezTo>
                    <a:cubicBezTo>
                      <a:pt x="97" y="3"/>
                      <a:pt x="97" y="3"/>
                      <a:pt x="97" y="3"/>
                    </a:cubicBezTo>
                    <a:cubicBezTo>
                      <a:pt x="96" y="4"/>
                      <a:pt x="94" y="9"/>
                      <a:pt x="93" y="4"/>
                    </a:cubicBezTo>
                    <a:cubicBezTo>
                      <a:pt x="93" y="8"/>
                      <a:pt x="93" y="8"/>
                      <a:pt x="93" y="8"/>
                    </a:cubicBezTo>
                    <a:cubicBezTo>
                      <a:pt x="90" y="6"/>
                      <a:pt x="86" y="7"/>
                      <a:pt x="83" y="4"/>
                    </a:cubicBezTo>
                    <a:cubicBezTo>
                      <a:pt x="80" y="10"/>
                      <a:pt x="80" y="10"/>
                      <a:pt x="80" y="10"/>
                    </a:cubicBezTo>
                    <a:cubicBezTo>
                      <a:pt x="75" y="3"/>
                      <a:pt x="69" y="10"/>
                      <a:pt x="66" y="16"/>
                    </a:cubicBezTo>
                    <a:cubicBezTo>
                      <a:pt x="64" y="15"/>
                      <a:pt x="61" y="14"/>
                      <a:pt x="61" y="13"/>
                    </a:cubicBezTo>
                    <a:cubicBezTo>
                      <a:pt x="63" y="10"/>
                      <a:pt x="63" y="10"/>
                      <a:pt x="63" y="10"/>
                    </a:cubicBezTo>
                    <a:cubicBezTo>
                      <a:pt x="61" y="10"/>
                      <a:pt x="58" y="6"/>
                      <a:pt x="56" y="12"/>
                    </a:cubicBezTo>
                    <a:cubicBezTo>
                      <a:pt x="54" y="14"/>
                      <a:pt x="54" y="8"/>
                      <a:pt x="53" y="7"/>
                    </a:cubicBezTo>
                    <a:cubicBezTo>
                      <a:pt x="47" y="15"/>
                      <a:pt x="37" y="2"/>
                      <a:pt x="36" y="14"/>
                    </a:cubicBezTo>
                    <a:cubicBezTo>
                      <a:pt x="38" y="14"/>
                      <a:pt x="42" y="16"/>
                      <a:pt x="46" y="15"/>
                    </a:cubicBezTo>
                    <a:cubicBezTo>
                      <a:pt x="45" y="17"/>
                      <a:pt x="46" y="19"/>
                      <a:pt x="44" y="19"/>
                    </a:cubicBezTo>
                    <a:cubicBezTo>
                      <a:pt x="40" y="20"/>
                      <a:pt x="38" y="16"/>
                      <a:pt x="34" y="18"/>
                    </a:cubicBezTo>
                    <a:cubicBezTo>
                      <a:pt x="35" y="10"/>
                      <a:pt x="35" y="10"/>
                      <a:pt x="35" y="10"/>
                    </a:cubicBezTo>
                    <a:cubicBezTo>
                      <a:pt x="28" y="2"/>
                      <a:pt x="22" y="20"/>
                      <a:pt x="16"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4" name="Freeform 1293">
                <a:extLst>
                  <a:ext uri="{FF2B5EF4-FFF2-40B4-BE49-F238E27FC236}">
                    <a16:creationId xmlns:a16="http://schemas.microsoft.com/office/drawing/2014/main" xmlns="" id="{1AB1EA10-4C47-40C7-A914-1B33777ED85A}"/>
                  </a:ext>
                </a:extLst>
              </p:cNvPr>
              <p:cNvSpPr/>
              <p:nvPr/>
            </p:nvSpPr>
            <p:spPr>
              <a:xfrm>
                <a:off x="3646" y="2660"/>
                <a:ext cx="3" cy="3"/>
              </a:xfrm>
              <a:custGeom>
                <a:avLst/>
                <a:gdLst/>
                <a:ahLst/>
                <a:cxnLst>
                  <a:cxn ang="0">
                    <a:pos x="3" y="3"/>
                  </a:cxn>
                  <a:cxn ang="0">
                    <a:pos x="0" y="0"/>
                  </a:cxn>
                  <a:cxn ang="0">
                    <a:pos x="0" y="3"/>
                  </a:cxn>
                  <a:cxn ang="0">
                    <a:pos x="3" y="3"/>
                  </a:cxn>
                </a:cxnLst>
                <a:rect l="0" t="0" r="0" b="0"/>
                <a:pathLst>
                  <a:path w="3" h="4">
                    <a:moveTo>
                      <a:pt x="3" y="4"/>
                    </a:moveTo>
                    <a:cubicBezTo>
                      <a:pt x="0" y="0"/>
                      <a:pt x="0" y="0"/>
                      <a:pt x="0" y="0"/>
                    </a:cubicBezTo>
                    <a:cubicBezTo>
                      <a:pt x="0" y="4"/>
                      <a:pt x="0" y="4"/>
                      <a:pt x="0" y="4"/>
                    </a:cubicBezTo>
                    <a:cubicBezTo>
                      <a:pt x="1" y="3"/>
                      <a:pt x="2" y="3"/>
                      <a:pt x="3"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5" name="Freeform 1294">
                <a:extLst>
                  <a:ext uri="{FF2B5EF4-FFF2-40B4-BE49-F238E27FC236}">
                    <a16:creationId xmlns:a16="http://schemas.microsoft.com/office/drawing/2014/main" xmlns="" id="{35388C5B-C625-48BB-A2D5-32A51E4EF80D}"/>
                  </a:ext>
                </a:extLst>
              </p:cNvPr>
              <p:cNvSpPr/>
              <p:nvPr/>
            </p:nvSpPr>
            <p:spPr>
              <a:xfrm>
                <a:off x="3644" y="2663"/>
                <a:ext cx="2" cy="1"/>
              </a:xfrm>
              <a:custGeom>
                <a:avLst/>
                <a:gdLst/>
                <a:ahLst/>
                <a:cxnLst>
                  <a:cxn ang="0">
                    <a:pos x="2" y="0"/>
                  </a:cxn>
                  <a:cxn ang="0">
                    <a:pos x="0" y="1"/>
                  </a:cxn>
                  <a:cxn ang="0">
                    <a:pos x="2" y="1"/>
                  </a:cxn>
                  <a:cxn ang="0">
                    <a:pos x="2" y="0"/>
                  </a:cxn>
                </a:cxnLst>
                <a:rect l="0" t="0" r="0" b="0"/>
                <a:pathLst>
                  <a:path w="2" h="1">
                    <a:moveTo>
                      <a:pt x="2" y="0"/>
                    </a:moveTo>
                    <a:cubicBezTo>
                      <a:pt x="0" y="1"/>
                      <a:pt x="0" y="1"/>
                      <a:pt x="0" y="1"/>
                    </a:cubicBezTo>
                    <a:cubicBezTo>
                      <a:pt x="1" y="1"/>
                      <a:pt x="1" y="1"/>
                      <a:pt x="2" y="1"/>
                    </a:cubicBez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6" name="Freeform 1295">
                <a:extLst>
                  <a:ext uri="{FF2B5EF4-FFF2-40B4-BE49-F238E27FC236}">
                    <a16:creationId xmlns:a16="http://schemas.microsoft.com/office/drawing/2014/main" xmlns="" id="{5F46567D-EA1A-4639-A087-B8E85B851318}"/>
                  </a:ext>
                </a:extLst>
              </p:cNvPr>
              <p:cNvSpPr/>
              <p:nvPr/>
            </p:nvSpPr>
            <p:spPr>
              <a:xfrm>
                <a:off x="3591" y="2664"/>
                <a:ext cx="3" cy="2"/>
              </a:xfrm>
              <a:custGeom>
                <a:avLst/>
                <a:gdLst/>
                <a:ahLst/>
                <a:cxnLst>
                  <a:cxn ang="0">
                    <a:pos x="3" y="1"/>
                  </a:cxn>
                  <a:cxn ang="0">
                    <a:pos x="0" y="1"/>
                  </a:cxn>
                  <a:cxn ang="0">
                    <a:pos x="3" y="1"/>
                  </a:cxn>
                </a:cxnLst>
                <a:rect l="0" t="0" r="0" b="0"/>
                <a:pathLst>
                  <a:path w="4" h="2">
                    <a:moveTo>
                      <a:pt x="4" y="1"/>
                    </a:moveTo>
                    <a:cubicBezTo>
                      <a:pt x="3" y="1"/>
                      <a:pt x="2" y="0"/>
                      <a:pt x="0" y="1"/>
                    </a:cubicBezTo>
                    <a:cubicBezTo>
                      <a:pt x="1" y="2"/>
                      <a:pt x="3" y="2"/>
                      <a:pt x="4"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7" name="Freeform 1296">
                <a:extLst>
                  <a:ext uri="{FF2B5EF4-FFF2-40B4-BE49-F238E27FC236}">
                    <a16:creationId xmlns:a16="http://schemas.microsoft.com/office/drawing/2014/main" xmlns="" id="{A4811B3E-8235-493C-B27A-9199B52A71AF}"/>
                  </a:ext>
                </a:extLst>
              </p:cNvPr>
              <p:cNvSpPr/>
              <p:nvPr/>
            </p:nvSpPr>
            <p:spPr>
              <a:xfrm>
                <a:off x="3591" y="2666"/>
                <a:ext cx="2" cy="2"/>
              </a:xfrm>
              <a:custGeom>
                <a:avLst/>
                <a:gdLst/>
                <a:ahLst/>
                <a:cxnLst>
                  <a:cxn ang="0">
                    <a:pos x="0" y="0"/>
                  </a:cxn>
                  <a:cxn ang="0">
                    <a:pos x="2" y="2"/>
                  </a:cxn>
                  <a:cxn ang="0">
                    <a:pos x="2" y="1"/>
                  </a:cxn>
                  <a:cxn ang="0">
                    <a:pos x="0" y="0"/>
                  </a:cxn>
                </a:cxnLst>
                <a:rect l="0" t="0" r="0" b="0"/>
                <a:pathLst>
                  <a:path w="2" h="2">
                    <a:moveTo>
                      <a:pt x="0" y="0"/>
                    </a:moveTo>
                    <a:lnTo>
                      <a:pt x="2" y="2"/>
                    </a:lnTo>
                    <a:lnTo>
                      <a:pt x="2"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8" name="Freeform 1297">
                <a:extLst>
                  <a:ext uri="{FF2B5EF4-FFF2-40B4-BE49-F238E27FC236}">
                    <a16:creationId xmlns:a16="http://schemas.microsoft.com/office/drawing/2014/main" xmlns="" id="{A0958DC5-AB29-4370-AA09-D82B7914F5E7}"/>
                  </a:ext>
                </a:extLst>
              </p:cNvPr>
              <p:cNvSpPr/>
              <p:nvPr/>
            </p:nvSpPr>
            <p:spPr>
              <a:xfrm>
                <a:off x="3502" y="2662"/>
                <a:ext cx="89" cy="23"/>
              </a:xfrm>
              <a:custGeom>
                <a:avLst/>
                <a:gdLst/>
                <a:ahLst/>
                <a:cxnLst>
                  <a:cxn ang="0">
                    <a:pos x="15" y="9"/>
                  </a:cxn>
                  <a:cxn ang="0">
                    <a:pos x="11" y="14"/>
                  </a:cxn>
                  <a:cxn ang="0">
                    <a:pos x="7" y="10"/>
                  </a:cxn>
                  <a:cxn ang="0">
                    <a:pos x="1" y="17"/>
                  </a:cxn>
                  <a:cxn ang="0">
                    <a:pos x="44" y="14"/>
                  </a:cxn>
                  <a:cxn ang="0">
                    <a:pos x="41" y="16"/>
                  </a:cxn>
                  <a:cxn ang="0">
                    <a:pos x="57" y="11"/>
                  </a:cxn>
                  <a:cxn ang="0">
                    <a:pos x="56" y="17"/>
                  </a:cxn>
                  <a:cxn ang="0">
                    <a:pos x="66" y="15"/>
                  </a:cxn>
                  <a:cxn ang="0">
                    <a:pos x="65" y="13"/>
                  </a:cxn>
                  <a:cxn ang="0">
                    <a:pos x="68" y="14"/>
                  </a:cxn>
                  <a:cxn ang="0">
                    <a:pos x="67" y="13"/>
                  </a:cxn>
                  <a:cxn ang="0">
                    <a:pos x="73" y="12"/>
                  </a:cxn>
                  <a:cxn ang="0">
                    <a:pos x="71" y="14"/>
                  </a:cxn>
                  <a:cxn ang="0">
                    <a:pos x="76" y="12"/>
                  </a:cxn>
                  <a:cxn ang="0">
                    <a:pos x="76" y="15"/>
                  </a:cxn>
                  <a:cxn ang="0">
                    <a:pos x="88" y="10"/>
                  </a:cxn>
                  <a:cxn ang="0">
                    <a:pos x="89" y="7"/>
                  </a:cxn>
                  <a:cxn ang="0">
                    <a:pos x="79" y="9"/>
                  </a:cxn>
                  <a:cxn ang="0">
                    <a:pos x="80" y="9"/>
                  </a:cxn>
                  <a:cxn ang="0">
                    <a:pos x="73" y="11"/>
                  </a:cxn>
                  <a:cxn ang="0">
                    <a:pos x="77" y="6"/>
                  </a:cxn>
                  <a:cxn ang="0">
                    <a:pos x="67" y="2"/>
                  </a:cxn>
                  <a:cxn ang="0">
                    <a:pos x="67" y="2"/>
                  </a:cxn>
                  <a:cxn ang="0">
                    <a:pos x="64" y="4"/>
                  </a:cxn>
                  <a:cxn ang="0">
                    <a:pos x="66" y="6"/>
                  </a:cxn>
                  <a:cxn ang="0">
                    <a:pos x="64" y="12"/>
                  </a:cxn>
                  <a:cxn ang="0">
                    <a:pos x="61" y="12"/>
                  </a:cxn>
                  <a:cxn ang="0">
                    <a:pos x="63" y="7"/>
                  </a:cxn>
                  <a:cxn ang="0">
                    <a:pos x="61" y="9"/>
                  </a:cxn>
                  <a:cxn ang="0">
                    <a:pos x="57" y="4"/>
                  </a:cxn>
                  <a:cxn ang="0">
                    <a:pos x="57" y="9"/>
                  </a:cxn>
                  <a:cxn ang="0">
                    <a:pos x="40" y="9"/>
                  </a:cxn>
                  <a:cxn ang="0">
                    <a:pos x="43" y="7"/>
                  </a:cxn>
                  <a:cxn ang="0">
                    <a:pos x="39" y="10"/>
                  </a:cxn>
                  <a:cxn ang="0">
                    <a:pos x="29" y="8"/>
                  </a:cxn>
                  <a:cxn ang="0">
                    <a:pos x="30" y="11"/>
                  </a:cxn>
                  <a:cxn ang="0">
                    <a:pos x="19" y="10"/>
                  </a:cxn>
                  <a:cxn ang="0">
                    <a:pos x="19" y="10"/>
                  </a:cxn>
                  <a:cxn ang="0">
                    <a:pos x="13" y="15"/>
                  </a:cxn>
                  <a:cxn ang="0">
                    <a:pos x="15" y="9"/>
                  </a:cxn>
                </a:cxnLst>
                <a:rect l="0" t="0" r="0" b="0"/>
                <a:pathLst>
                  <a:path w="103" h="26">
                    <a:moveTo>
                      <a:pt x="18" y="11"/>
                    </a:moveTo>
                    <a:cubicBezTo>
                      <a:pt x="13" y="16"/>
                      <a:pt x="13" y="16"/>
                      <a:pt x="13" y="16"/>
                    </a:cubicBezTo>
                    <a:cubicBezTo>
                      <a:pt x="13" y="14"/>
                      <a:pt x="7" y="16"/>
                      <a:pt x="9" y="12"/>
                    </a:cubicBezTo>
                    <a:cubicBezTo>
                      <a:pt x="6" y="18"/>
                      <a:pt x="0" y="13"/>
                      <a:pt x="2" y="20"/>
                    </a:cubicBezTo>
                    <a:cubicBezTo>
                      <a:pt x="16" y="18"/>
                      <a:pt x="35" y="23"/>
                      <a:pt x="51" y="16"/>
                    </a:cubicBezTo>
                    <a:cubicBezTo>
                      <a:pt x="48" y="19"/>
                      <a:pt x="48" y="19"/>
                      <a:pt x="48" y="19"/>
                    </a:cubicBezTo>
                    <a:cubicBezTo>
                      <a:pt x="57" y="13"/>
                      <a:pt x="60" y="26"/>
                      <a:pt x="66" y="13"/>
                    </a:cubicBezTo>
                    <a:cubicBezTo>
                      <a:pt x="65" y="20"/>
                      <a:pt x="65" y="20"/>
                      <a:pt x="65" y="20"/>
                    </a:cubicBezTo>
                    <a:cubicBezTo>
                      <a:pt x="69" y="22"/>
                      <a:pt x="73" y="11"/>
                      <a:pt x="77" y="17"/>
                    </a:cubicBezTo>
                    <a:cubicBezTo>
                      <a:pt x="76" y="15"/>
                      <a:pt x="76" y="15"/>
                      <a:pt x="76" y="15"/>
                    </a:cubicBezTo>
                    <a:cubicBezTo>
                      <a:pt x="79" y="16"/>
                      <a:pt x="79" y="16"/>
                      <a:pt x="79" y="16"/>
                    </a:cubicBezTo>
                    <a:cubicBezTo>
                      <a:pt x="78" y="15"/>
                      <a:pt x="78" y="15"/>
                      <a:pt x="78" y="15"/>
                    </a:cubicBezTo>
                    <a:cubicBezTo>
                      <a:pt x="81" y="12"/>
                      <a:pt x="83" y="13"/>
                      <a:pt x="85" y="14"/>
                    </a:cubicBezTo>
                    <a:cubicBezTo>
                      <a:pt x="86" y="16"/>
                      <a:pt x="84" y="15"/>
                      <a:pt x="83" y="16"/>
                    </a:cubicBezTo>
                    <a:cubicBezTo>
                      <a:pt x="85" y="18"/>
                      <a:pt x="87" y="13"/>
                      <a:pt x="89" y="14"/>
                    </a:cubicBezTo>
                    <a:cubicBezTo>
                      <a:pt x="91" y="15"/>
                      <a:pt x="89" y="16"/>
                      <a:pt x="89" y="17"/>
                    </a:cubicBezTo>
                    <a:cubicBezTo>
                      <a:pt x="95" y="15"/>
                      <a:pt x="98" y="21"/>
                      <a:pt x="102" y="12"/>
                    </a:cubicBezTo>
                    <a:cubicBezTo>
                      <a:pt x="103" y="10"/>
                      <a:pt x="101" y="8"/>
                      <a:pt x="103" y="8"/>
                    </a:cubicBezTo>
                    <a:cubicBezTo>
                      <a:pt x="99" y="5"/>
                      <a:pt x="95" y="8"/>
                      <a:pt x="92" y="11"/>
                    </a:cubicBezTo>
                    <a:cubicBezTo>
                      <a:pt x="93" y="11"/>
                      <a:pt x="93" y="11"/>
                      <a:pt x="93" y="11"/>
                    </a:cubicBezTo>
                    <a:cubicBezTo>
                      <a:pt x="90" y="20"/>
                      <a:pt x="90" y="9"/>
                      <a:pt x="85" y="13"/>
                    </a:cubicBezTo>
                    <a:cubicBezTo>
                      <a:pt x="87" y="9"/>
                      <a:pt x="89" y="9"/>
                      <a:pt x="90" y="7"/>
                    </a:cubicBezTo>
                    <a:cubicBezTo>
                      <a:pt x="84" y="0"/>
                      <a:pt x="82" y="12"/>
                      <a:pt x="78" y="3"/>
                    </a:cubicBezTo>
                    <a:cubicBezTo>
                      <a:pt x="78" y="3"/>
                      <a:pt x="78" y="3"/>
                      <a:pt x="78" y="3"/>
                    </a:cubicBezTo>
                    <a:cubicBezTo>
                      <a:pt x="78" y="2"/>
                      <a:pt x="76" y="4"/>
                      <a:pt x="75" y="5"/>
                    </a:cubicBezTo>
                    <a:cubicBezTo>
                      <a:pt x="75" y="6"/>
                      <a:pt x="76" y="7"/>
                      <a:pt x="77" y="7"/>
                    </a:cubicBezTo>
                    <a:cubicBezTo>
                      <a:pt x="76" y="8"/>
                      <a:pt x="75" y="12"/>
                      <a:pt x="75" y="14"/>
                    </a:cubicBezTo>
                    <a:cubicBezTo>
                      <a:pt x="73" y="10"/>
                      <a:pt x="73" y="16"/>
                      <a:pt x="71" y="14"/>
                    </a:cubicBezTo>
                    <a:cubicBezTo>
                      <a:pt x="70" y="10"/>
                      <a:pt x="73" y="11"/>
                      <a:pt x="74" y="9"/>
                    </a:cubicBezTo>
                    <a:cubicBezTo>
                      <a:pt x="71" y="11"/>
                      <a:pt x="71" y="11"/>
                      <a:pt x="71" y="11"/>
                    </a:cubicBezTo>
                    <a:cubicBezTo>
                      <a:pt x="68" y="11"/>
                      <a:pt x="68" y="7"/>
                      <a:pt x="67" y="5"/>
                    </a:cubicBezTo>
                    <a:cubicBezTo>
                      <a:pt x="65" y="8"/>
                      <a:pt x="68" y="7"/>
                      <a:pt x="67" y="11"/>
                    </a:cubicBezTo>
                    <a:cubicBezTo>
                      <a:pt x="64" y="6"/>
                      <a:pt x="52" y="7"/>
                      <a:pt x="47" y="11"/>
                    </a:cubicBezTo>
                    <a:cubicBezTo>
                      <a:pt x="49" y="11"/>
                      <a:pt x="47" y="7"/>
                      <a:pt x="50" y="8"/>
                    </a:cubicBezTo>
                    <a:cubicBezTo>
                      <a:pt x="49" y="7"/>
                      <a:pt x="46" y="9"/>
                      <a:pt x="46" y="12"/>
                    </a:cubicBezTo>
                    <a:cubicBezTo>
                      <a:pt x="42" y="14"/>
                      <a:pt x="37" y="12"/>
                      <a:pt x="34" y="10"/>
                    </a:cubicBezTo>
                    <a:cubicBezTo>
                      <a:pt x="35" y="13"/>
                      <a:pt x="35" y="13"/>
                      <a:pt x="35" y="13"/>
                    </a:cubicBezTo>
                    <a:cubicBezTo>
                      <a:pt x="32" y="18"/>
                      <a:pt x="27" y="9"/>
                      <a:pt x="22" y="12"/>
                    </a:cubicBezTo>
                    <a:cubicBezTo>
                      <a:pt x="22" y="12"/>
                      <a:pt x="22" y="12"/>
                      <a:pt x="22" y="12"/>
                    </a:cubicBezTo>
                    <a:cubicBezTo>
                      <a:pt x="20" y="12"/>
                      <a:pt x="19" y="20"/>
                      <a:pt x="16" y="18"/>
                    </a:cubicBezTo>
                    <a:cubicBezTo>
                      <a:pt x="17" y="15"/>
                      <a:pt x="18" y="15"/>
                      <a:pt x="18" y="1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19" name="Freeform 1298">
                <a:extLst>
                  <a:ext uri="{FF2B5EF4-FFF2-40B4-BE49-F238E27FC236}">
                    <a16:creationId xmlns:a16="http://schemas.microsoft.com/office/drawing/2014/main" xmlns="" id="{98EAA50E-B519-43B5-9AD3-AF8045214381}"/>
                  </a:ext>
                </a:extLst>
              </p:cNvPr>
              <p:cNvSpPr/>
              <p:nvPr/>
            </p:nvSpPr>
            <p:spPr>
              <a:xfrm>
                <a:off x="3500" y="2673"/>
                <a:ext cx="3" cy="8"/>
              </a:xfrm>
              <a:custGeom>
                <a:avLst/>
                <a:gdLst/>
                <a:ahLst/>
                <a:cxnLst>
                  <a:cxn ang="0">
                    <a:pos x="1" y="4"/>
                  </a:cxn>
                  <a:cxn ang="0">
                    <a:pos x="3" y="0"/>
                  </a:cxn>
                  <a:cxn ang="0">
                    <a:pos x="0" y="7"/>
                  </a:cxn>
                  <a:cxn ang="0">
                    <a:pos x="2" y="6"/>
                  </a:cxn>
                  <a:cxn ang="0">
                    <a:pos x="1" y="4"/>
                  </a:cxn>
                </a:cxnLst>
                <a:rect l="0" t="0" r="0" b="0"/>
                <a:pathLst>
                  <a:path w="4" h="9">
                    <a:moveTo>
                      <a:pt x="2" y="5"/>
                    </a:moveTo>
                    <a:cubicBezTo>
                      <a:pt x="4" y="1"/>
                      <a:pt x="4" y="1"/>
                      <a:pt x="4" y="1"/>
                    </a:cubicBezTo>
                    <a:cubicBezTo>
                      <a:pt x="2" y="0"/>
                      <a:pt x="0" y="5"/>
                      <a:pt x="0" y="8"/>
                    </a:cubicBezTo>
                    <a:cubicBezTo>
                      <a:pt x="2" y="7"/>
                      <a:pt x="3" y="9"/>
                      <a:pt x="3" y="7"/>
                    </a:cubicBezTo>
                    <a:cubicBezTo>
                      <a:pt x="3" y="6"/>
                      <a:pt x="3" y="5"/>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0" name="Freeform 1299">
                <a:extLst>
                  <a:ext uri="{FF2B5EF4-FFF2-40B4-BE49-F238E27FC236}">
                    <a16:creationId xmlns:a16="http://schemas.microsoft.com/office/drawing/2014/main" xmlns="" id="{0468C332-5052-41DB-9142-965BDBA0F02A}"/>
                  </a:ext>
                </a:extLst>
              </p:cNvPr>
              <p:cNvSpPr/>
              <p:nvPr/>
            </p:nvSpPr>
            <p:spPr>
              <a:xfrm>
                <a:off x="3460" y="2630"/>
                <a:ext cx="40" cy="55"/>
              </a:xfrm>
              <a:custGeom>
                <a:avLst/>
                <a:gdLst/>
                <a:ahLst/>
                <a:cxnLst>
                  <a:cxn ang="0">
                    <a:pos x="11" y="48"/>
                  </a:cxn>
                  <a:cxn ang="0">
                    <a:pos x="10" y="51"/>
                  </a:cxn>
                  <a:cxn ang="0">
                    <a:pos x="27" y="52"/>
                  </a:cxn>
                  <a:cxn ang="0">
                    <a:pos x="33" y="47"/>
                  </a:cxn>
                  <a:cxn ang="0">
                    <a:pos x="33" y="50"/>
                  </a:cxn>
                  <a:cxn ang="0">
                    <a:pos x="39" y="46"/>
                  </a:cxn>
                  <a:cxn ang="0">
                    <a:pos x="36" y="48"/>
                  </a:cxn>
                  <a:cxn ang="0">
                    <a:pos x="36" y="46"/>
                  </a:cxn>
                  <a:cxn ang="0">
                    <a:pos x="33" y="47"/>
                  </a:cxn>
                  <a:cxn ang="0">
                    <a:pos x="34" y="44"/>
                  </a:cxn>
                  <a:cxn ang="0">
                    <a:pos x="26" y="49"/>
                  </a:cxn>
                  <a:cxn ang="0">
                    <a:pos x="26" y="44"/>
                  </a:cxn>
                  <a:cxn ang="0">
                    <a:pos x="19" y="42"/>
                  </a:cxn>
                  <a:cxn ang="0">
                    <a:pos x="19" y="44"/>
                  </a:cxn>
                  <a:cxn ang="0">
                    <a:pos x="20" y="48"/>
                  </a:cxn>
                  <a:cxn ang="0">
                    <a:pos x="17" y="42"/>
                  </a:cxn>
                  <a:cxn ang="0">
                    <a:pos x="2" y="45"/>
                  </a:cxn>
                  <a:cxn ang="0">
                    <a:pos x="2" y="49"/>
                  </a:cxn>
                  <a:cxn ang="0">
                    <a:pos x="1" y="50"/>
                  </a:cxn>
                  <a:cxn ang="0">
                    <a:pos x="1" y="50"/>
                  </a:cxn>
                  <a:cxn ang="0">
                    <a:pos x="1" y="50"/>
                  </a:cxn>
                  <a:cxn ang="0">
                    <a:pos x="1" y="50"/>
                  </a:cxn>
                  <a:cxn ang="0">
                    <a:pos x="11" y="28"/>
                  </a:cxn>
                  <a:cxn ang="0">
                    <a:pos x="11" y="28"/>
                  </a:cxn>
                  <a:cxn ang="0">
                    <a:pos x="11" y="28"/>
                  </a:cxn>
                  <a:cxn ang="0">
                    <a:pos x="11" y="28"/>
                  </a:cxn>
                  <a:cxn ang="0">
                    <a:pos x="11" y="28"/>
                  </a:cxn>
                  <a:cxn ang="0">
                    <a:pos x="11" y="28"/>
                  </a:cxn>
                  <a:cxn ang="0">
                    <a:pos x="12" y="28"/>
                  </a:cxn>
                  <a:cxn ang="0">
                    <a:pos x="13" y="30"/>
                  </a:cxn>
                  <a:cxn ang="0">
                    <a:pos x="9" y="32"/>
                  </a:cxn>
                  <a:cxn ang="0">
                    <a:pos x="11" y="36"/>
                  </a:cxn>
                  <a:cxn ang="0">
                    <a:pos x="20" y="34"/>
                  </a:cxn>
                  <a:cxn ang="0">
                    <a:pos x="16" y="28"/>
                  </a:cxn>
                  <a:cxn ang="0">
                    <a:pos x="13" y="27"/>
                  </a:cxn>
                  <a:cxn ang="0">
                    <a:pos x="13" y="27"/>
                  </a:cxn>
                  <a:cxn ang="0">
                    <a:pos x="13" y="27"/>
                  </a:cxn>
                  <a:cxn ang="0">
                    <a:pos x="13" y="27"/>
                  </a:cxn>
                  <a:cxn ang="0">
                    <a:pos x="13" y="27"/>
                  </a:cxn>
                  <a:cxn ang="0">
                    <a:pos x="13" y="27"/>
                  </a:cxn>
                  <a:cxn ang="0">
                    <a:pos x="1" y="53"/>
                  </a:cxn>
                  <a:cxn ang="0">
                    <a:pos x="1" y="53"/>
                  </a:cxn>
                  <a:cxn ang="0">
                    <a:pos x="1" y="53"/>
                  </a:cxn>
                  <a:cxn ang="0">
                    <a:pos x="2" y="53"/>
                  </a:cxn>
                  <a:cxn ang="0">
                    <a:pos x="3" y="52"/>
                  </a:cxn>
                  <a:cxn ang="0">
                    <a:pos x="11" y="48"/>
                  </a:cxn>
                </a:cxnLst>
                <a:rect l="0" t="0" r="0" b="0"/>
                <a:pathLst>
                  <a:path w="46" h="63">
                    <a:moveTo>
                      <a:pt x="13" y="55"/>
                    </a:moveTo>
                    <a:cubicBezTo>
                      <a:pt x="12" y="56"/>
                      <a:pt x="12" y="58"/>
                      <a:pt x="12" y="59"/>
                    </a:cubicBezTo>
                    <a:cubicBezTo>
                      <a:pt x="20" y="59"/>
                      <a:pt x="29" y="57"/>
                      <a:pt x="32" y="60"/>
                    </a:cubicBezTo>
                    <a:cubicBezTo>
                      <a:pt x="34" y="62"/>
                      <a:pt x="35" y="55"/>
                      <a:pt x="38" y="54"/>
                    </a:cubicBezTo>
                    <a:cubicBezTo>
                      <a:pt x="39" y="58"/>
                      <a:pt x="39" y="58"/>
                      <a:pt x="39" y="58"/>
                    </a:cubicBezTo>
                    <a:cubicBezTo>
                      <a:pt x="41" y="56"/>
                      <a:pt x="46" y="60"/>
                      <a:pt x="45" y="53"/>
                    </a:cubicBezTo>
                    <a:cubicBezTo>
                      <a:pt x="44" y="53"/>
                      <a:pt x="43" y="56"/>
                      <a:pt x="42" y="55"/>
                    </a:cubicBezTo>
                    <a:cubicBezTo>
                      <a:pt x="42" y="53"/>
                      <a:pt x="42" y="53"/>
                      <a:pt x="42" y="53"/>
                    </a:cubicBezTo>
                    <a:cubicBezTo>
                      <a:pt x="39" y="54"/>
                      <a:pt x="39" y="54"/>
                      <a:pt x="39" y="54"/>
                    </a:cubicBezTo>
                    <a:cubicBezTo>
                      <a:pt x="40" y="51"/>
                      <a:pt x="40" y="51"/>
                      <a:pt x="40" y="51"/>
                    </a:cubicBezTo>
                    <a:cubicBezTo>
                      <a:pt x="35" y="47"/>
                      <a:pt x="36" y="60"/>
                      <a:pt x="31" y="57"/>
                    </a:cubicBezTo>
                    <a:cubicBezTo>
                      <a:pt x="31" y="51"/>
                      <a:pt x="31" y="51"/>
                      <a:pt x="31" y="51"/>
                    </a:cubicBezTo>
                    <a:cubicBezTo>
                      <a:pt x="27" y="51"/>
                      <a:pt x="25" y="53"/>
                      <a:pt x="22" y="49"/>
                    </a:cubicBezTo>
                    <a:cubicBezTo>
                      <a:pt x="22" y="49"/>
                      <a:pt x="22" y="52"/>
                      <a:pt x="22" y="51"/>
                    </a:cubicBezTo>
                    <a:cubicBezTo>
                      <a:pt x="23" y="51"/>
                      <a:pt x="24" y="53"/>
                      <a:pt x="23" y="55"/>
                    </a:cubicBezTo>
                    <a:cubicBezTo>
                      <a:pt x="17" y="60"/>
                      <a:pt x="24" y="52"/>
                      <a:pt x="20" y="49"/>
                    </a:cubicBezTo>
                    <a:cubicBezTo>
                      <a:pt x="15" y="53"/>
                      <a:pt x="6" y="57"/>
                      <a:pt x="3" y="52"/>
                    </a:cubicBezTo>
                    <a:cubicBezTo>
                      <a:pt x="4" y="54"/>
                      <a:pt x="4" y="55"/>
                      <a:pt x="3" y="57"/>
                    </a:cubicBezTo>
                    <a:cubicBezTo>
                      <a:pt x="2" y="58"/>
                      <a:pt x="2" y="58"/>
                      <a:pt x="2" y="58"/>
                    </a:cubicBezTo>
                    <a:cubicBezTo>
                      <a:pt x="2" y="58"/>
                      <a:pt x="2" y="58"/>
                      <a:pt x="2" y="58"/>
                    </a:cubicBezTo>
                    <a:cubicBezTo>
                      <a:pt x="2" y="58"/>
                      <a:pt x="2" y="58"/>
                      <a:pt x="2" y="58"/>
                    </a:cubicBezTo>
                    <a:cubicBezTo>
                      <a:pt x="2" y="58"/>
                      <a:pt x="2" y="58"/>
                      <a:pt x="2" y="58"/>
                    </a:cubicBezTo>
                    <a:cubicBezTo>
                      <a:pt x="0" y="63"/>
                      <a:pt x="23" y="10"/>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3" y="33"/>
                      <a:pt x="13" y="33"/>
                      <a:pt x="13" y="33"/>
                    </a:cubicBezTo>
                    <a:cubicBezTo>
                      <a:pt x="14" y="33"/>
                      <a:pt x="14" y="33"/>
                      <a:pt x="14" y="33"/>
                    </a:cubicBezTo>
                    <a:cubicBezTo>
                      <a:pt x="16" y="35"/>
                      <a:pt x="16" y="35"/>
                      <a:pt x="16" y="35"/>
                    </a:cubicBezTo>
                    <a:cubicBezTo>
                      <a:pt x="16" y="38"/>
                      <a:pt x="13" y="37"/>
                      <a:pt x="11" y="37"/>
                    </a:cubicBezTo>
                    <a:cubicBezTo>
                      <a:pt x="12" y="39"/>
                      <a:pt x="11" y="41"/>
                      <a:pt x="13" y="42"/>
                    </a:cubicBezTo>
                    <a:cubicBezTo>
                      <a:pt x="14" y="38"/>
                      <a:pt x="19" y="37"/>
                      <a:pt x="24" y="40"/>
                    </a:cubicBezTo>
                    <a:cubicBezTo>
                      <a:pt x="23" y="37"/>
                      <a:pt x="21" y="35"/>
                      <a:pt x="19" y="33"/>
                    </a:cubicBezTo>
                    <a:cubicBezTo>
                      <a:pt x="16" y="31"/>
                      <a:pt x="16" y="31"/>
                      <a:pt x="16" y="31"/>
                    </a:cubicBezTo>
                    <a:cubicBezTo>
                      <a:pt x="16" y="31"/>
                      <a:pt x="16" y="31"/>
                      <a:pt x="16" y="31"/>
                    </a:cubicBezTo>
                    <a:cubicBezTo>
                      <a:pt x="15" y="31"/>
                      <a:pt x="15" y="31"/>
                      <a:pt x="15" y="31"/>
                    </a:cubicBezTo>
                    <a:cubicBezTo>
                      <a:pt x="15" y="31"/>
                      <a:pt x="15" y="31"/>
                      <a:pt x="15" y="31"/>
                    </a:cubicBezTo>
                    <a:cubicBezTo>
                      <a:pt x="15" y="31"/>
                      <a:pt x="15" y="31"/>
                      <a:pt x="15" y="31"/>
                    </a:cubicBezTo>
                    <a:cubicBezTo>
                      <a:pt x="15" y="31"/>
                      <a:pt x="15" y="31"/>
                      <a:pt x="15" y="31"/>
                    </a:cubicBezTo>
                    <a:cubicBezTo>
                      <a:pt x="9" y="44"/>
                      <a:pt x="28" y="0"/>
                      <a:pt x="2" y="61"/>
                    </a:cubicBezTo>
                    <a:cubicBezTo>
                      <a:pt x="2" y="61"/>
                      <a:pt x="2" y="61"/>
                      <a:pt x="2" y="61"/>
                    </a:cubicBezTo>
                    <a:cubicBezTo>
                      <a:pt x="2" y="61"/>
                      <a:pt x="2" y="61"/>
                      <a:pt x="2" y="61"/>
                    </a:cubicBezTo>
                    <a:cubicBezTo>
                      <a:pt x="3" y="61"/>
                      <a:pt x="3" y="61"/>
                      <a:pt x="3" y="61"/>
                    </a:cubicBezTo>
                    <a:cubicBezTo>
                      <a:pt x="4" y="60"/>
                      <a:pt x="4" y="60"/>
                      <a:pt x="4" y="60"/>
                    </a:cubicBezTo>
                    <a:cubicBezTo>
                      <a:pt x="7" y="58"/>
                      <a:pt x="10" y="55"/>
                      <a:pt x="13" y="5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1" name="Freeform 1300">
                <a:extLst>
                  <a:ext uri="{FF2B5EF4-FFF2-40B4-BE49-F238E27FC236}">
                    <a16:creationId xmlns:a16="http://schemas.microsoft.com/office/drawing/2014/main" xmlns="" id="{23A59D4C-C3E9-4BF3-A67F-950D8FABAB25}"/>
                  </a:ext>
                </a:extLst>
              </p:cNvPr>
              <p:cNvSpPr/>
              <p:nvPr/>
            </p:nvSpPr>
            <p:spPr>
              <a:xfrm>
                <a:off x="3468" y="2681"/>
                <a:ext cx="2" cy="1"/>
              </a:xfrm>
              <a:custGeom>
                <a:avLst/>
                <a:gdLst/>
                <a:ahLst/>
                <a:cxnLst>
                  <a:cxn ang="0">
                    <a:pos x="1" y="1"/>
                  </a:cxn>
                  <a:cxn ang="0">
                    <a:pos x="2" y="0"/>
                  </a:cxn>
                  <a:cxn ang="0">
                    <a:pos x="0" y="0"/>
                  </a:cxn>
                  <a:cxn ang="0">
                    <a:pos x="1" y="1"/>
                  </a:cxn>
                </a:cxnLst>
                <a:rect l="0" t="0" r="0" b="0"/>
                <a:pathLst>
                  <a:path w="2" h="1">
                    <a:moveTo>
                      <a:pt x="1" y="1"/>
                    </a:moveTo>
                    <a:lnTo>
                      <a:pt x="2" y="0"/>
                    </a:ln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2" name="Freeform 1301">
                <a:extLst>
                  <a:ext uri="{FF2B5EF4-FFF2-40B4-BE49-F238E27FC236}">
                    <a16:creationId xmlns:a16="http://schemas.microsoft.com/office/drawing/2014/main" xmlns="" id="{788CD6E8-4383-4703-8D88-7CA669EBF4CF}"/>
                  </a:ext>
                </a:extLst>
              </p:cNvPr>
              <p:cNvSpPr/>
              <p:nvPr/>
            </p:nvSpPr>
            <p:spPr>
              <a:xfrm>
                <a:off x="4125" y="2722"/>
                <a:ext cx="2" cy="4"/>
              </a:xfrm>
              <a:custGeom>
                <a:avLst/>
                <a:gdLst/>
                <a:ahLst/>
                <a:cxnLst>
                  <a:cxn ang="0">
                    <a:pos x="2" y="2"/>
                  </a:cxn>
                  <a:cxn ang="0">
                    <a:pos x="0" y="0"/>
                  </a:cxn>
                  <a:cxn ang="0">
                    <a:pos x="0" y="4"/>
                  </a:cxn>
                  <a:cxn ang="0">
                    <a:pos x="2" y="2"/>
                  </a:cxn>
                </a:cxnLst>
                <a:rect l="0" t="0" r="0" b="0"/>
                <a:pathLst>
                  <a:path w="2" h="4">
                    <a:moveTo>
                      <a:pt x="2" y="2"/>
                    </a:moveTo>
                    <a:lnTo>
                      <a:pt x="0" y="0"/>
                    </a:lnTo>
                    <a:lnTo>
                      <a:pt x="0" y="4"/>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3" name="Freeform 1302">
                <a:extLst>
                  <a:ext uri="{FF2B5EF4-FFF2-40B4-BE49-F238E27FC236}">
                    <a16:creationId xmlns:a16="http://schemas.microsoft.com/office/drawing/2014/main" xmlns="" id="{9F4EE2ED-E7CB-4827-9908-5E9CB2956BAD}"/>
                  </a:ext>
                </a:extLst>
              </p:cNvPr>
              <p:cNvSpPr/>
              <p:nvPr/>
            </p:nvSpPr>
            <p:spPr>
              <a:xfrm>
                <a:off x="4115" y="2713"/>
                <a:ext cx="10" cy="14"/>
              </a:xfrm>
              <a:custGeom>
                <a:avLst/>
                <a:gdLst/>
                <a:ahLst/>
                <a:cxnLst>
                  <a:cxn ang="0">
                    <a:pos x="3" y="0"/>
                  </a:cxn>
                  <a:cxn ang="0">
                    <a:pos x="0" y="0"/>
                  </a:cxn>
                  <a:cxn ang="0">
                    <a:pos x="5" y="14"/>
                  </a:cxn>
                  <a:cxn ang="0">
                    <a:pos x="9" y="6"/>
                  </a:cxn>
                  <a:cxn ang="0">
                    <a:pos x="5" y="8"/>
                  </a:cxn>
                  <a:cxn ang="0">
                    <a:pos x="8" y="2"/>
                  </a:cxn>
                  <a:cxn ang="0">
                    <a:pos x="3" y="3"/>
                  </a:cxn>
                  <a:cxn ang="0">
                    <a:pos x="3" y="0"/>
                  </a:cxn>
                </a:cxnLst>
                <a:rect l="0" t="0" r="0" b="0"/>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4" name="Freeform 1303">
                <a:extLst>
                  <a:ext uri="{FF2B5EF4-FFF2-40B4-BE49-F238E27FC236}">
                    <a16:creationId xmlns:a16="http://schemas.microsoft.com/office/drawing/2014/main" xmlns="" id="{D5EF8418-E043-4F43-8609-CB9479F8EEA9}"/>
                  </a:ext>
                </a:extLst>
              </p:cNvPr>
              <p:cNvSpPr/>
              <p:nvPr/>
            </p:nvSpPr>
            <p:spPr>
              <a:xfrm>
                <a:off x="4113" y="2717"/>
                <a:ext cx="2" cy="5"/>
              </a:xfrm>
              <a:custGeom>
                <a:avLst/>
                <a:gdLst/>
                <a:ahLst/>
                <a:cxnLst>
                  <a:cxn ang="0">
                    <a:pos x="2" y="5"/>
                  </a:cxn>
                  <a:cxn ang="0">
                    <a:pos x="2" y="0"/>
                  </a:cxn>
                  <a:cxn ang="0">
                    <a:pos x="2" y="5"/>
                  </a:cxn>
                </a:cxnLst>
                <a:rect l="0" t="0" r="0" b="0"/>
                <a:pathLst>
                  <a:path w="2" h="5">
                    <a:moveTo>
                      <a:pt x="2" y="5"/>
                    </a:moveTo>
                    <a:cubicBezTo>
                      <a:pt x="2" y="0"/>
                      <a:pt x="2" y="0"/>
                      <a:pt x="2" y="0"/>
                    </a:cubicBezTo>
                    <a:cubicBezTo>
                      <a:pt x="2" y="2"/>
                      <a:pt x="0" y="4"/>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5" name="Freeform 1304">
                <a:extLst>
                  <a:ext uri="{FF2B5EF4-FFF2-40B4-BE49-F238E27FC236}">
                    <a16:creationId xmlns:a16="http://schemas.microsoft.com/office/drawing/2014/main" xmlns="" id="{770B63EF-2D46-4643-922B-0DB4BC82203A}"/>
                  </a:ext>
                </a:extLst>
              </p:cNvPr>
              <p:cNvSpPr/>
              <p:nvPr/>
            </p:nvSpPr>
            <p:spPr>
              <a:xfrm>
                <a:off x="4111" y="2718"/>
                <a:ext cx="2" cy="6"/>
              </a:xfrm>
              <a:custGeom>
                <a:avLst/>
                <a:gdLst/>
                <a:ahLst/>
                <a:cxnLst>
                  <a:cxn ang="0">
                    <a:pos x="2" y="4"/>
                  </a:cxn>
                  <a:cxn ang="0">
                    <a:pos x="1" y="0"/>
                  </a:cxn>
                  <a:cxn ang="0">
                    <a:pos x="0" y="6"/>
                  </a:cxn>
                  <a:cxn ang="0">
                    <a:pos x="2" y="4"/>
                  </a:cxn>
                </a:cxnLst>
                <a:rect l="0" t="0" r="0" b="0"/>
                <a:pathLst>
                  <a:path w="3" h="7">
                    <a:moveTo>
                      <a:pt x="3" y="5"/>
                    </a:moveTo>
                    <a:cubicBezTo>
                      <a:pt x="0" y="4"/>
                      <a:pt x="3" y="1"/>
                      <a:pt x="2" y="0"/>
                    </a:cubicBezTo>
                    <a:cubicBezTo>
                      <a:pt x="0" y="7"/>
                      <a:pt x="0" y="7"/>
                      <a:pt x="0" y="7"/>
                    </a:cubicBezTo>
                    <a:lnTo>
                      <a:pt x="3" y="5"/>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6" name="Freeform 1305">
                <a:extLst>
                  <a:ext uri="{FF2B5EF4-FFF2-40B4-BE49-F238E27FC236}">
                    <a16:creationId xmlns:a16="http://schemas.microsoft.com/office/drawing/2014/main" xmlns="" id="{58D3396D-A970-4FE5-B918-8578680F853C}"/>
                  </a:ext>
                </a:extLst>
              </p:cNvPr>
              <p:cNvSpPr/>
              <p:nvPr/>
            </p:nvSpPr>
            <p:spPr>
              <a:xfrm>
                <a:off x="4104" y="2722"/>
                <a:ext cx="1" cy="1"/>
              </a:xfrm>
              <a:custGeom>
                <a:avLst/>
                <a:gdLst/>
                <a:ahLst/>
                <a:cxnLst>
                  <a:cxn ang="0">
                    <a:pos x="1" y="0"/>
                  </a:cxn>
                  <a:cxn ang="0">
                    <a:pos x="0" y="0"/>
                  </a:cxn>
                  <a:cxn ang="0">
                    <a:pos x="1" y="0"/>
                  </a:cxn>
                </a:cxnLst>
                <a:rect l="0" t="0" r="0" b="0"/>
                <a:pathLst>
                  <a:path w="1" h="2">
                    <a:moveTo>
                      <a:pt x="1" y="0"/>
                    </a:moveTo>
                    <a:cubicBezTo>
                      <a:pt x="0" y="1"/>
                      <a:pt x="0" y="1"/>
                      <a:pt x="0" y="1"/>
                    </a:cubicBezTo>
                    <a:cubicBezTo>
                      <a:pt x="0" y="2"/>
                      <a:pt x="0"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7" name="Freeform 1306">
                <a:extLst>
                  <a:ext uri="{FF2B5EF4-FFF2-40B4-BE49-F238E27FC236}">
                    <a16:creationId xmlns:a16="http://schemas.microsoft.com/office/drawing/2014/main" xmlns="" id="{E06A02B4-E94E-44C7-B83F-C68A8652BF8C}"/>
                  </a:ext>
                </a:extLst>
              </p:cNvPr>
              <p:cNvSpPr/>
              <p:nvPr/>
            </p:nvSpPr>
            <p:spPr>
              <a:xfrm>
                <a:off x="4100" y="2715"/>
                <a:ext cx="9" cy="9"/>
              </a:xfrm>
              <a:custGeom>
                <a:avLst/>
                <a:gdLst/>
                <a:ahLst/>
                <a:cxnLst>
                  <a:cxn ang="0">
                    <a:pos x="0" y="7"/>
                  </a:cxn>
                  <a:cxn ang="0">
                    <a:pos x="3" y="7"/>
                  </a:cxn>
                  <a:cxn ang="0">
                    <a:pos x="3" y="6"/>
                  </a:cxn>
                  <a:cxn ang="0">
                    <a:pos x="5" y="2"/>
                  </a:cxn>
                  <a:cxn ang="0">
                    <a:pos x="9" y="3"/>
                  </a:cxn>
                  <a:cxn ang="0">
                    <a:pos x="6" y="0"/>
                  </a:cxn>
                  <a:cxn ang="0">
                    <a:pos x="0" y="7"/>
                  </a:cxn>
                </a:cxnLst>
                <a:rect l="0" t="0" r="0" b="0"/>
                <a:pathLst>
                  <a:path w="10" h="11">
                    <a:moveTo>
                      <a:pt x="0" y="9"/>
                    </a:moveTo>
                    <a:cubicBezTo>
                      <a:pt x="1" y="11"/>
                      <a:pt x="2" y="10"/>
                      <a:pt x="4" y="9"/>
                    </a:cubicBezTo>
                    <a:cubicBezTo>
                      <a:pt x="4" y="8"/>
                      <a:pt x="4" y="8"/>
                      <a:pt x="4" y="8"/>
                    </a:cubicBezTo>
                    <a:cubicBezTo>
                      <a:pt x="2" y="6"/>
                      <a:pt x="4" y="2"/>
                      <a:pt x="6" y="3"/>
                    </a:cubicBezTo>
                    <a:cubicBezTo>
                      <a:pt x="8" y="2"/>
                      <a:pt x="8" y="7"/>
                      <a:pt x="10" y="4"/>
                    </a:cubicBezTo>
                    <a:cubicBezTo>
                      <a:pt x="7" y="0"/>
                      <a:pt x="7" y="0"/>
                      <a:pt x="7" y="0"/>
                    </a:cubicBezTo>
                    <a:cubicBezTo>
                      <a:pt x="4" y="0"/>
                      <a:pt x="2" y="7"/>
                      <a:pt x="0"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8" name="Freeform 1307">
                <a:extLst>
                  <a:ext uri="{FF2B5EF4-FFF2-40B4-BE49-F238E27FC236}">
                    <a16:creationId xmlns:a16="http://schemas.microsoft.com/office/drawing/2014/main" xmlns="" id="{CB829680-3C33-4B2F-BB96-872C4EF2EEC1}"/>
                  </a:ext>
                </a:extLst>
              </p:cNvPr>
              <p:cNvSpPr/>
              <p:nvPr/>
            </p:nvSpPr>
            <p:spPr>
              <a:xfrm>
                <a:off x="4105" y="2721"/>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0"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29" name="Freeform 1308">
                <a:extLst>
                  <a:ext uri="{FF2B5EF4-FFF2-40B4-BE49-F238E27FC236}">
                    <a16:creationId xmlns:a16="http://schemas.microsoft.com/office/drawing/2014/main" xmlns="" id="{4CADD769-FB56-446D-B4A6-8DC85C21B720}"/>
                  </a:ext>
                </a:extLst>
              </p:cNvPr>
              <p:cNvSpPr/>
              <p:nvPr/>
            </p:nvSpPr>
            <p:spPr>
              <a:xfrm>
                <a:off x="4109" y="2720"/>
                <a:ext cx="1" cy="2"/>
              </a:xfrm>
              <a:custGeom>
                <a:avLst/>
                <a:gdLst/>
                <a:ahLst/>
                <a:cxnLst>
                  <a:cxn ang="0">
                    <a:pos x="0" y="2"/>
                  </a:cxn>
                  <a:cxn ang="0">
                    <a:pos x="1" y="2"/>
                  </a:cxn>
                  <a:cxn ang="0">
                    <a:pos x="1" y="0"/>
                  </a:cxn>
                  <a:cxn ang="0">
                    <a:pos x="0" y="2"/>
                  </a:cxn>
                </a:cxnLst>
                <a:rect l="0" t="0" r="0" b="0"/>
                <a:pathLst>
                  <a:path w="1" h="2">
                    <a:moveTo>
                      <a:pt x="0" y="2"/>
                    </a:moveTo>
                    <a:lnTo>
                      <a:pt x="1" y="2"/>
                    </a:lnTo>
                    <a:lnTo>
                      <a:pt x="1"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0" name="Freeform 1309">
                <a:extLst>
                  <a:ext uri="{FF2B5EF4-FFF2-40B4-BE49-F238E27FC236}">
                    <a16:creationId xmlns:a16="http://schemas.microsoft.com/office/drawing/2014/main" xmlns="" id="{1BF9BF6D-DDF0-480A-8548-6A36DB4C5BC9}"/>
                  </a:ext>
                </a:extLst>
              </p:cNvPr>
              <p:cNvSpPr/>
              <p:nvPr/>
            </p:nvSpPr>
            <p:spPr>
              <a:xfrm>
                <a:off x="4091" y="2712"/>
                <a:ext cx="9" cy="11"/>
              </a:xfrm>
              <a:custGeom>
                <a:avLst/>
                <a:gdLst/>
                <a:ahLst/>
                <a:cxnLst>
                  <a:cxn ang="0">
                    <a:pos x="2" y="10"/>
                  </a:cxn>
                  <a:cxn ang="0">
                    <a:pos x="9" y="6"/>
                  </a:cxn>
                  <a:cxn ang="0">
                    <a:pos x="4" y="0"/>
                  </a:cxn>
                  <a:cxn ang="0">
                    <a:pos x="0" y="1"/>
                  </a:cxn>
                  <a:cxn ang="0">
                    <a:pos x="2" y="10"/>
                  </a:cxn>
                </a:cxnLst>
                <a:rect l="0" t="0" r="0" b="0"/>
                <a:pathLst>
                  <a:path w="10" h="13">
                    <a:moveTo>
                      <a:pt x="3" y="12"/>
                    </a:moveTo>
                    <a:cubicBezTo>
                      <a:pt x="4" y="6"/>
                      <a:pt x="9" y="13"/>
                      <a:pt x="10" y="8"/>
                    </a:cubicBezTo>
                    <a:cubicBezTo>
                      <a:pt x="6" y="8"/>
                      <a:pt x="4" y="3"/>
                      <a:pt x="5" y="0"/>
                    </a:cubicBezTo>
                    <a:cubicBezTo>
                      <a:pt x="1" y="2"/>
                      <a:pt x="1" y="2"/>
                      <a:pt x="1" y="2"/>
                    </a:cubicBezTo>
                    <a:cubicBezTo>
                      <a:pt x="0" y="4"/>
                      <a:pt x="1" y="9"/>
                      <a:pt x="3" y="1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1" name="Freeform 1310">
                <a:extLst>
                  <a:ext uri="{FF2B5EF4-FFF2-40B4-BE49-F238E27FC236}">
                    <a16:creationId xmlns:a16="http://schemas.microsoft.com/office/drawing/2014/main" xmlns="" id="{7D9DEBA7-46B9-4842-819D-F2ADD417AD0C}"/>
                  </a:ext>
                </a:extLst>
              </p:cNvPr>
              <p:cNvSpPr/>
              <p:nvPr/>
            </p:nvSpPr>
            <p:spPr>
              <a:xfrm>
                <a:off x="4088" y="270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2" name="Freeform 1311">
                <a:extLst>
                  <a:ext uri="{FF2B5EF4-FFF2-40B4-BE49-F238E27FC236}">
                    <a16:creationId xmlns:a16="http://schemas.microsoft.com/office/drawing/2014/main" xmlns="" id="{5E0E2807-DD9A-471B-B435-EDC9584B565F}"/>
                  </a:ext>
                </a:extLst>
              </p:cNvPr>
              <p:cNvSpPr/>
              <p:nvPr/>
            </p:nvSpPr>
            <p:spPr>
              <a:xfrm>
                <a:off x="4073" y="2704"/>
                <a:ext cx="16" cy="15"/>
              </a:xfrm>
              <a:custGeom>
                <a:avLst/>
                <a:gdLst/>
                <a:ahLst/>
                <a:cxnLst>
                  <a:cxn ang="0">
                    <a:pos x="0" y="13"/>
                  </a:cxn>
                  <a:cxn ang="0">
                    <a:pos x="6" y="7"/>
                  </a:cxn>
                  <a:cxn ang="0">
                    <a:pos x="5" y="12"/>
                  </a:cxn>
                  <a:cxn ang="0">
                    <a:pos x="10" y="9"/>
                  </a:cxn>
                  <a:cxn ang="0">
                    <a:pos x="7" y="15"/>
                  </a:cxn>
                  <a:cxn ang="0">
                    <a:pos x="13" y="10"/>
                  </a:cxn>
                  <a:cxn ang="0">
                    <a:pos x="16" y="14"/>
                  </a:cxn>
                  <a:cxn ang="0">
                    <a:pos x="15" y="7"/>
                  </a:cxn>
                  <a:cxn ang="0">
                    <a:pos x="12" y="8"/>
                  </a:cxn>
                  <a:cxn ang="0">
                    <a:pos x="14" y="5"/>
                  </a:cxn>
                  <a:cxn ang="0">
                    <a:pos x="5" y="0"/>
                  </a:cxn>
                  <a:cxn ang="0">
                    <a:pos x="0" y="13"/>
                  </a:cxn>
                </a:cxnLst>
                <a:rect l="0" t="0" r="0" b="0"/>
                <a:pathLst>
                  <a:path w="19" h="17">
                    <a:moveTo>
                      <a:pt x="0" y="15"/>
                    </a:moveTo>
                    <a:cubicBezTo>
                      <a:pt x="8" y="9"/>
                      <a:pt x="8" y="9"/>
                      <a:pt x="8" y="9"/>
                    </a:cubicBezTo>
                    <a:cubicBezTo>
                      <a:pt x="7" y="11"/>
                      <a:pt x="8" y="13"/>
                      <a:pt x="6" y="14"/>
                    </a:cubicBezTo>
                    <a:cubicBezTo>
                      <a:pt x="9" y="15"/>
                      <a:pt x="10" y="11"/>
                      <a:pt x="13" y="11"/>
                    </a:cubicBezTo>
                    <a:cubicBezTo>
                      <a:pt x="14" y="17"/>
                      <a:pt x="8" y="12"/>
                      <a:pt x="9" y="17"/>
                    </a:cubicBezTo>
                    <a:cubicBezTo>
                      <a:pt x="11" y="17"/>
                      <a:pt x="14" y="17"/>
                      <a:pt x="16" y="12"/>
                    </a:cubicBezTo>
                    <a:cubicBezTo>
                      <a:pt x="19" y="16"/>
                      <a:pt x="19" y="16"/>
                      <a:pt x="19" y="16"/>
                    </a:cubicBezTo>
                    <a:cubicBezTo>
                      <a:pt x="18" y="9"/>
                      <a:pt x="18" y="9"/>
                      <a:pt x="18" y="9"/>
                    </a:cubicBezTo>
                    <a:cubicBezTo>
                      <a:pt x="17" y="7"/>
                      <a:pt x="16" y="14"/>
                      <a:pt x="15" y="10"/>
                    </a:cubicBezTo>
                    <a:cubicBezTo>
                      <a:pt x="14" y="7"/>
                      <a:pt x="16" y="6"/>
                      <a:pt x="17" y="6"/>
                    </a:cubicBezTo>
                    <a:cubicBezTo>
                      <a:pt x="15" y="7"/>
                      <a:pt x="11" y="0"/>
                      <a:pt x="7" y="1"/>
                    </a:cubicBezTo>
                    <a:cubicBezTo>
                      <a:pt x="2" y="2"/>
                      <a:pt x="3" y="12"/>
                      <a:pt x="0"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3" name="Freeform 1312">
                <a:extLst>
                  <a:ext uri="{FF2B5EF4-FFF2-40B4-BE49-F238E27FC236}">
                    <a16:creationId xmlns:a16="http://schemas.microsoft.com/office/drawing/2014/main" xmlns="" id="{5014B104-5882-49B8-8156-D13EE0FCFB5A}"/>
                  </a:ext>
                </a:extLst>
              </p:cNvPr>
              <p:cNvSpPr/>
              <p:nvPr/>
            </p:nvSpPr>
            <p:spPr>
              <a:xfrm>
                <a:off x="4072" y="2709"/>
                <a:ext cx="1" cy="3"/>
              </a:xfrm>
              <a:custGeom>
                <a:avLst/>
                <a:gdLst/>
                <a:ahLst/>
                <a:cxnLst>
                  <a:cxn ang="0">
                    <a:pos x="1" y="2"/>
                  </a:cxn>
                  <a:cxn ang="0">
                    <a:pos x="0" y="0"/>
                  </a:cxn>
                  <a:cxn ang="0">
                    <a:pos x="1" y="3"/>
                  </a:cxn>
                  <a:cxn ang="0">
                    <a:pos x="1" y="2"/>
                  </a:cxn>
                </a:cxnLst>
                <a:rect l="0" t="0" r="0" b="0"/>
                <a:pathLst>
                  <a:path w="1" h="3">
                    <a:moveTo>
                      <a:pt x="1" y="2"/>
                    </a:moveTo>
                    <a:lnTo>
                      <a:pt x="0" y="0"/>
                    </a:lnTo>
                    <a:lnTo>
                      <a:pt x="1" y="3"/>
                    </a:lnTo>
                    <a:lnTo>
                      <a:pt x="1"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4" name="Freeform 1313">
                <a:extLst>
                  <a:ext uri="{FF2B5EF4-FFF2-40B4-BE49-F238E27FC236}">
                    <a16:creationId xmlns:a16="http://schemas.microsoft.com/office/drawing/2014/main" xmlns="" id="{A2584AB9-CCCD-4728-9DF4-5843A2972A2A}"/>
                  </a:ext>
                </a:extLst>
              </p:cNvPr>
              <p:cNvSpPr/>
              <p:nvPr/>
            </p:nvSpPr>
            <p:spPr>
              <a:xfrm>
                <a:off x="4057" y="2704"/>
                <a:ext cx="13" cy="15"/>
              </a:xfrm>
              <a:custGeom>
                <a:avLst/>
                <a:gdLst/>
                <a:ahLst/>
                <a:cxnLst>
                  <a:cxn ang="0">
                    <a:pos x="8" y="15"/>
                  </a:cxn>
                  <a:cxn ang="0">
                    <a:pos x="11" y="11"/>
                  </a:cxn>
                  <a:cxn ang="0">
                    <a:pos x="12" y="14"/>
                  </a:cxn>
                  <a:cxn ang="0">
                    <a:pos x="13" y="8"/>
                  </a:cxn>
                  <a:cxn ang="0">
                    <a:pos x="6" y="11"/>
                  </a:cxn>
                  <a:cxn ang="0">
                    <a:pos x="5" y="3"/>
                  </a:cxn>
                  <a:cxn ang="0">
                    <a:pos x="8" y="5"/>
                  </a:cxn>
                  <a:cxn ang="0">
                    <a:pos x="0" y="6"/>
                  </a:cxn>
                  <a:cxn ang="0">
                    <a:pos x="1" y="7"/>
                  </a:cxn>
                  <a:cxn ang="0">
                    <a:pos x="0" y="9"/>
                  </a:cxn>
                  <a:cxn ang="0">
                    <a:pos x="8" y="15"/>
                  </a:cxn>
                </a:cxnLst>
                <a:rect l="0" t="0" r="0" b="0"/>
                <a:pathLst>
                  <a:path w="16" h="17">
                    <a:moveTo>
                      <a:pt x="10" y="17"/>
                    </a:moveTo>
                    <a:cubicBezTo>
                      <a:pt x="14" y="13"/>
                      <a:pt x="14" y="13"/>
                      <a:pt x="14" y="13"/>
                    </a:cubicBezTo>
                    <a:cubicBezTo>
                      <a:pt x="15" y="13"/>
                      <a:pt x="15" y="15"/>
                      <a:pt x="15" y="16"/>
                    </a:cubicBezTo>
                    <a:cubicBezTo>
                      <a:pt x="15" y="14"/>
                      <a:pt x="16" y="12"/>
                      <a:pt x="16" y="10"/>
                    </a:cubicBezTo>
                    <a:cubicBezTo>
                      <a:pt x="14" y="4"/>
                      <a:pt x="11" y="12"/>
                      <a:pt x="8" y="13"/>
                    </a:cubicBezTo>
                    <a:cubicBezTo>
                      <a:pt x="3" y="10"/>
                      <a:pt x="9" y="10"/>
                      <a:pt x="7" y="4"/>
                    </a:cubicBezTo>
                    <a:cubicBezTo>
                      <a:pt x="8" y="4"/>
                      <a:pt x="8" y="6"/>
                      <a:pt x="11" y="6"/>
                    </a:cubicBezTo>
                    <a:cubicBezTo>
                      <a:pt x="7" y="0"/>
                      <a:pt x="2" y="6"/>
                      <a:pt x="0" y="7"/>
                    </a:cubicBezTo>
                    <a:cubicBezTo>
                      <a:pt x="1" y="8"/>
                      <a:pt x="1" y="10"/>
                      <a:pt x="2" y="9"/>
                    </a:cubicBezTo>
                    <a:cubicBezTo>
                      <a:pt x="0" y="11"/>
                      <a:pt x="0" y="11"/>
                      <a:pt x="0" y="11"/>
                    </a:cubicBezTo>
                    <a:cubicBezTo>
                      <a:pt x="2" y="16"/>
                      <a:pt x="4" y="17"/>
                      <a:pt x="10"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5" name="Freeform 1314">
                <a:extLst>
                  <a:ext uri="{FF2B5EF4-FFF2-40B4-BE49-F238E27FC236}">
                    <a16:creationId xmlns:a16="http://schemas.microsoft.com/office/drawing/2014/main" xmlns="" id="{CF4614DF-78E4-4CDC-A892-63B53018735F}"/>
                  </a:ext>
                </a:extLst>
              </p:cNvPr>
              <p:cNvSpPr/>
              <p:nvPr/>
            </p:nvSpPr>
            <p:spPr>
              <a:xfrm>
                <a:off x="4069" y="2718"/>
                <a:ext cx="2" cy="3"/>
              </a:xfrm>
              <a:custGeom>
                <a:avLst/>
                <a:gdLst/>
                <a:ahLst/>
                <a:cxnLst>
                  <a:cxn ang="0">
                    <a:pos x="2" y="1"/>
                  </a:cxn>
                  <a:cxn ang="0">
                    <a:pos x="0" y="0"/>
                  </a:cxn>
                  <a:cxn ang="0">
                    <a:pos x="2" y="1"/>
                  </a:cxn>
                </a:cxnLst>
                <a:rect l="0" t="0" r="0" b="0"/>
                <a:pathLst>
                  <a:path w="2" h="3">
                    <a:moveTo>
                      <a:pt x="2" y="1"/>
                    </a:moveTo>
                    <a:cubicBezTo>
                      <a:pt x="1" y="1"/>
                      <a:pt x="0" y="1"/>
                      <a:pt x="0" y="0"/>
                    </a:cubicBezTo>
                    <a:cubicBezTo>
                      <a:pt x="0" y="1"/>
                      <a:pt x="1" y="3"/>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6" name="Freeform 1315">
                <a:extLst>
                  <a:ext uri="{FF2B5EF4-FFF2-40B4-BE49-F238E27FC236}">
                    <a16:creationId xmlns:a16="http://schemas.microsoft.com/office/drawing/2014/main" xmlns="" id="{E06FFFF5-85BC-4F78-B73E-B4BFE0AB8733}"/>
                  </a:ext>
                </a:extLst>
              </p:cNvPr>
              <p:cNvSpPr/>
              <p:nvPr/>
            </p:nvSpPr>
            <p:spPr>
              <a:xfrm>
                <a:off x="4056" y="2710"/>
                <a:ext cx="1" cy="1"/>
              </a:xfrm>
              <a:custGeom>
                <a:avLst/>
                <a:gdLst/>
                <a:ahLst/>
                <a:cxnLst>
                  <a:cxn ang="0">
                    <a:pos x="0" y="0"/>
                  </a:cxn>
                  <a:cxn ang="0">
                    <a:pos x="1" y="0"/>
                  </a:cxn>
                  <a:cxn ang="0">
                    <a:pos x="0" y="0"/>
                  </a:cxn>
                </a:cxnLst>
                <a:rect l="0" t="0" r="0" b="0"/>
                <a:pathLst>
                  <a:path w="1" h="1">
                    <a:moveTo>
                      <a:pt x="0" y="0"/>
                    </a:moveTo>
                    <a:cubicBezTo>
                      <a:pt x="0" y="1"/>
                      <a:pt x="0" y="1"/>
                      <a:pt x="1" y="0"/>
                    </a:cubicBezTo>
                    <a:cubicBezTo>
                      <a:pt x="1" y="0"/>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7" name="Freeform 1316">
                <a:extLst>
                  <a:ext uri="{FF2B5EF4-FFF2-40B4-BE49-F238E27FC236}">
                    <a16:creationId xmlns:a16="http://schemas.microsoft.com/office/drawing/2014/main" xmlns="" id="{BCAAC74B-D205-4747-B0A2-23099E050A3E}"/>
                  </a:ext>
                </a:extLst>
              </p:cNvPr>
              <p:cNvSpPr/>
              <p:nvPr/>
            </p:nvSpPr>
            <p:spPr>
              <a:xfrm>
                <a:off x="4055" y="2716"/>
                <a:ext cx="2" cy="3"/>
              </a:xfrm>
              <a:custGeom>
                <a:avLst/>
                <a:gdLst/>
                <a:ahLst/>
                <a:cxnLst>
                  <a:cxn ang="0">
                    <a:pos x="2" y="1"/>
                  </a:cxn>
                  <a:cxn ang="0">
                    <a:pos x="0" y="0"/>
                  </a:cxn>
                  <a:cxn ang="0">
                    <a:pos x="0" y="3"/>
                  </a:cxn>
                  <a:cxn ang="0">
                    <a:pos x="2" y="1"/>
                  </a:cxn>
                </a:cxnLst>
                <a:rect l="0" t="0" r="0" b="0"/>
                <a:pathLst>
                  <a:path w="3" h="3">
                    <a:moveTo>
                      <a:pt x="3" y="1"/>
                    </a:moveTo>
                    <a:cubicBezTo>
                      <a:pt x="0" y="0"/>
                      <a:pt x="0" y="0"/>
                      <a:pt x="0" y="0"/>
                    </a:cubicBezTo>
                    <a:cubicBezTo>
                      <a:pt x="1" y="3"/>
                      <a:pt x="1" y="3"/>
                      <a:pt x="1" y="3"/>
                    </a:cubicBezTo>
                    <a:cubicBezTo>
                      <a:pt x="2" y="2"/>
                      <a:pt x="3"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8" name="Freeform 1317">
                <a:extLst>
                  <a:ext uri="{FF2B5EF4-FFF2-40B4-BE49-F238E27FC236}">
                    <a16:creationId xmlns:a16="http://schemas.microsoft.com/office/drawing/2014/main" xmlns="" id="{D8B2C70B-2A79-4BA0-8BCB-A64F51E9E40F}"/>
                  </a:ext>
                </a:extLst>
              </p:cNvPr>
              <p:cNvSpPr/>
              <p:nvPr/>
            </p:nvSpPr>
            <p:spPr>
              <a:xfrm>
                <a:off x="3959" y="2706"/>
                <a:ext cx="95" cy="16"/>
              </a:xfrm>
              <a:custGeom>
                <a:avLst/>
                <a:gdLst/>
                <a:ahLst/>
                <a:cxnLst>
                  <a:cxn ang="0">
                    <a:pos x="0" y="1"/>
                  </a:cxn>
                  <a:cxn ang="0">
                    <a:pos x="3" y="4"/>
                  </a:cxn>
                  <a:cxn ang="0">
                    <a:pos x="0" y="8"/>
                  </a:cxn>
                  <a:cxn ang="0">
                    <a:pos x="0" y="14"/>
                  </a:cxn>
                  <a:cxn ang="0">
                    <a:pos x="7" y="11"/>
                  </a:cxn>
                  <a:cxn ang="0">
                    <a:pos x="7" y="14"/>
                  </a:cxn>
                  <a:cxn ang="0">
                    <a:pos x="21" y="12"/>
                  </a:cxn>
                  <a:cxn ang="0">
                    <a:pos x="31" y="10"/>
                  </a:cxn>
                  <a:cxn ang="0">
                    <a:pos x="71" y="12"/>
                  </a:cxn>
                  <a:cxn ang="0">
                    <a:pos x="73" y="7"/>
                  </a:cxn>
                  <a:cxn ang="0">
                    <a:pos x="76" y="10"/>
                  </a:cxn>
                  <a:cxn ang="0">
                    <a:pos x="74" y="10"/>
                  </a:cxn>
                  <a:cxn ang="0">
                    <a:pos x="85" y="12"/>
                  </a:cxn>
                  <a:cxn ang="0">
                    <a:pos x="85" y="5"/>
                  </a:cxn>
                  <a:cxn ang="0">
                    <a:pos x="90" y="12"/>
                  </a:cxn>
                  <a:cxn ang="0">
                    <a:pos x="94" y="8"/>
                  </a:cxn>
                  <a:cxn ang="0">
                    <a:pos x="90" y="4"/>
                  </a:cxn>
                  <a:cxn ang="0">
                    <a:pos x="93" y="1"/>
                  </a:cxn>
                  <a:cxn ang="0">
                    <a:pos x="67" y="9"/>
                  </a:cxn>
                  <a:cxn ang="0">
                    <a:pos x="68" y="5"/>
                  </a:cxn>
                  <a:cxn ang="0">
                    <a:pos x="52" y="2"/>
                  </a:cxn>
                  <a:cxn ang="0">
                    <a:pos x="46" y="8"/>
                  </a:cxn>
                  <a:cxn ang="0">
                    <a:pos x="44" y="5"/>
                  </a:cxn>
                  <a:cxn ang="0">
                    <a:pos x="43" y="8"/>
                  </a:cxn>
                  <a:cxn ang="0">
                    <a:pos x="38" y="5"/>
                  </a:cxn>
                  <a:cxn ang="0">
                    <a:pos x="37" y="11"/>
                  </a:cxn>
                  <a:cxn ang="0">
                    <a:pos x="27" y="2"/>
                  </a:cxn>
                  <a:cxn ang="0">
                    <a:pos x="29" y="5"/>
                  </a:cxn>
                  <a:cxn ang="0">
                    <a:pos x="27" y="8"/>
                  </a:cxn>
                  <a:cxn ang="0">
                    <a:pos x="25" y="2"/>
                  </a:cxn>
                  <a:cxn ang="0">
                    <a:pos x="19" y="6"/>
                  </a:cxn>
                  <a:cxn ang="0">
                    <a:pos x="19" y="9"/>
                  </a:cxn>
                  <a:cxn ang="0">
                    <a:pos x="9" y="7"/>
                  </a:cxn>
                  <a:cxn ang="0">
                    <a:pos x="13" y="2"/>
                  </a:cxn>
                  <a:cxn ang="0">
                    <a:pos x="11" y="0"/>
                  </a:cxn>
                  <a:cxn ang="0">
                    <a:pos x="5" y="6"/>
                  </a:cxn>
                  <a:cxn ang="0">
                    <a:pos x="0" y="1"/>
                  </a:cxn>
                </a:cxnLst>
                <a:rect l="0" t="0" r="0" b="0"/>
                <a:pathLst>
                  <a:path w="110" h="19">
                    <a:moveTo>
                      <a:pt x="1" y="2"/>
                    </a:moveTo>
                    <a:cubicBezTo>
                      <a:pt x="1" y="5"/>
                      <a:pt x="2" y="6"/>
                      <a:pt x="4" y="5"/>
                    </a:cubicBezTo>
                    <a:cubicBezTo>
                      <a:pt x="4" y="9"/>
                      <a:pt x="1" y="8"/>
                      <a:pt x="0" y="10"/>
                    </a:cubicBezTo>
                    <a:cubicBezTo>
                      <a:pt x="3" y="12"/>
                      <a:pt x="0" y="14"/>
                      <a:pt x="1" y="17"/>
                    </a:cubicBezTo>
                    <a:cubicBezTo>
                      <a:pt x="4" y="17"/>
                      <a:pt x="5" y="13"/>
                      <a:pt x="9" y="14"/>
                    </a:cubicBezTo>
                    <a:cubicBezTo>
                      <a:pt x="9" y="17"/>
                      <a:pt x="9" y="17"/>
                      <a:pt x="9" y="17"/>
                    </a:cubicBezTo>
                    <a:cubicBezTo>
                      <a:pt x="14" y="15"/>
                      <a:pt x="21" y="12"/>
                      <a:pt x="25" y="15"/>
                    </a:cubicBezTo>
                    <a:cubicBezTo>
                      <a:pt x="29" y="16"/>
                      <a:pt x="32" y="15"/>
                      <a:pt x="37" y="13"/>
                    </a:cubicBezTo>
                    <a:cubicBezTo>
                      <a:pt x="52" y="15"/>
                      <a:pt x="67" y="12"/>
                      <a:pt x="83" y="15"/>
                    </a:cubicBezTo>
                    <a:cubicBezTo>
                      <a:pt x="85" y="9"/>
                      <a:pt x="85" y="9"/>
                      <a:pt x="85" y="9"/>
                    </a:cubicBezTo>
                    <a:cubicBezTo>
                      <a:pt x="86" y="12"/>
                      <a:pt x="89" y="9"/>
                      <a:pt x="88" y="13"/>
                    </a:cubicBezTo>
                    <a:cubicBezTo>
                      <a:pt x="88" y="12"/>
                      <a:pt x="87" y="13"/>
                      <a:pt x="86" y="13"/>
                    </a:cubicBezTo>
                    <a:cubicBezTo>
                      <a:pt x="89" y="19"/>
                      <a:pt x="95" y="13"/>
                      <a:pt x="99" y="15"/>
                    </a:cubicBezTo>
                    <a:cubicBezTo>
                      <a:pt x="98" y="14"/>
                      <a:pt x="98" y="8"/>
                      <a:pt x="99" y="7"/>
                    </a:cubicBezTo>
                    <a:cubicBezTo>
                      <a:pt x="99" y="14"/>
                      <a:pt x="104" y="7"/>
                      <a:pt x="105" y="15"/>
                    </a:cubicBezTo>
                    <a:cubicBezTo>
                      <a:pt x="109" y="17"/>
                      <a:pt x="105" y="9"/>
                      <a:pt x="109" y="10"/>
                    </a:cubicBezTo>
                    <a:cubicBezTo>
                      <a:pt x="110" y="6"/>
                      <a:pt x="105" y="8"/>
                      <a:pt x="105" y="5"/>
                    </a:cubicBezTo>
                    <a:cubicBezTo>
                      <a:pt x="106" y="2"/>
                      <a:pt x="108" y="7"/>
                      <a:pt x="108" y="2"/>
                    </a:cubicBezTo>
                    <a:cubicBezTo>
                      <a:pt x="102" y="0"/>
                      <a:pt x="89" y="9"/>
                      <a:pt x="78" y="11"/>
                    </a:cubicBezTo>
                    <a:cubicBezTo>
                      <a:pt x="79" y="7"/>
                      <a:pt x="79" y="7"/>
                      <a:pt x="79" y="7"/>
                    </a:cubicBezTo>
                    <a:cubicBezTo>
                      <a:pt x="74" y="10"/>
                      <a:pt x="66" y="10"/>
                      <a:pt x="61" y="3"/>
                    </a:cubicBezTo>
                    <a:cubicBezTo>
                      <a:pt x="62" y="7"/>
                      <a:pt x="53" y="1"/>
                      <a:pt x="54" y="10"/>
                    </a:cubicBezTo>
                    <a:cubicBezTo>
                      <a:pt x="53" y="8"/>
                      <a:pt x="52" y="8"/>
                      <a:pt x="51" y="7"/>
                    </a:cubicBezTo>
                    <a:cubicBezTo>
                      <a:pt x="50" y="10"/>
                      <a:pt x="50" y="10"/>
                      <a:pt x="50" y="10"/>
                    </a:cubicBezTo>
                    <a:cubicBezTo>
                      <a:pt x="47" y="10"/>
                      <a:pt x="48" y="6"/>
                      <a:pt x="45" y="6"/>
                    </a:cubicBezTo>
                    <a:cubicBezTo>
                      <a:pt x="47" y="10"/>
                      <a:pt x="44" y="11"/>
                      <a:pt x="43" y="14"/>
                    </a:cubicBezTo>
                    <a:cubicBezTo>
                      <a:pt x="40" y="10"/>
                      <a:pt x="36" y="6"/>
                      <a:pt x="32" y="3"/>
                    </a:cubicBezTo>
                    <a:cubicBezTo>
                      <a:pt x="33" y="4"/>
                      <a:pt x="33" y="5"/>
                      <a:pt x="34" y="7"/>
                    </a:cubicBezTo>
                    <a:cubicBezTo>
                      <a:pt x="32" y="5"/>
                      <a:pt x="32" y="9"/>
                      <a:pt x="32" y="10"/>
                    </a:cubicBezTo>
                    <a:cubicBezTo>
                      <a:pt x="30" y="10"/>
                      <a:pt x="30" y="5"/>
                      <a:pt x="30" y="3"/>
                    </a:cubicBezTo>
                    <a:cubicBezTo>
                      <a:pt x="26" y="2"/>
                      <a:pt x="24" y="11"/>
                      <a:pt x="22" y="8"/>
                    </a:cubicBezTo>
                    <a:cubicBezTo>
                      <a:pt x="23" y="11"/>
                      <a:pt x="23" y="11"/>
                      <a:pt x="23" y="11"/>
                    </a:cubicBezTo>
                    <a:cubicBezTo>
                      <a:pt x="19" y="12"/>
                      <a:pt x="15" y="8"/>
                      <a:pt x="11" y="9"/>
                    </a:cubicBezTo>
                    <a:cubicBezTo>
                      <a:pt x="9" y="4"/>
                      <a:pt x="14" y="5"/>
                      <a:pt x="16" y="3"/>
                    </a:cubicBezTo>
                    <a:cubicBezTo>
                      <a:pt x="15" y="2"/>
                      <a:pt x="13" y="1"/>
                      <a:pt x="13" y="0"/>
                    </a:cubicBezTo>
                    <a:cubicBezTo>
                      <a:pt x="11" y="2"/>
                      <a:pt x="8" y="6"/>
                      <a:pt x="6" y="8"/>
                    </a:cubicBezTo>
                    <a:cubicBezTo>
                      <a:pt x="8" y="2"/>
                      <a:pt x="2" y="2"/>
                      <a:pt x="1"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39" name="Freeform 1318">
                <a:extLst>
                  <a:ext uri="{FF2B5EF4-FFF2-40B4-BE49-F238E27FC236}">
                    <a16:creationId xmlns:a16="http://schemas.microsoft.com/office/drawing/2014/main" xmlns="" id="{230FBBDF-770A-4015-9556-0892E3E24F89}"/>
                  </a:ext>
                </a:extLst>
              </p:cNvPr>
              <p:cNvSpPr/>
              <p:nvPr/>
            </p:nvSpPr>
            <p:spPr>
              <a:xfrm>
                <a:off x="3970" y="2704"/>
                <a:ext cx="1" cy="2"/>
              </a:xfrm>
              <a:custGeom>
                <a:avLst/>
                <a:gdLst/>
                <a:ahLst/>
                <a:cxnLst>
                  <a:cxn ang="0">
                    <a:pos x="0" y="2"/>
                  </a:cxn>
                  <a:cxn ang="0">
                    <a:pos x="1" y="0"/>
                  </a:cxn>
                  <a:cxn ang="0">
                    <a:pos x="0" y="0"/>
                  </a:cxn>
                  <a:cxn ang="0">
                    <a:pos x="0" y="2"/>
                  </a:cxn>
                </a:cxnLst>
                <a:rect l="0" t="0" r="0" b="0"/>
                <a:pathLst>
                  <a:path w="1" h="2">
                    <a:moveTo>
                      <a:pt x="0" y="2"/>
                    </a:moveTo>
                    <a:lnTo>
                      <a:pt x="1" y="0"/>
                    </a:lnTo>
                    <a:lnTo>
                      <a:pt x="0"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0" name="Freeform 1319">
                <a:extLst>
                  <a:ext uri="{FF2B5EF4-FFF2-40B4-BE49-F238E27FC236}">
                    <a16:creationId xmlns:a16="http://schemas.microsoft.com/office/drawing/2014/main" xmlns="" id="{32394B31-3E1C-47BE-B421-79D023E70353}"/>
                  </a:ext>
                </a:extLst>
              </p:cNvPr>
              <p:cNvSpPr/>
              <p:nvPr/>
            </p:nvSpPr>
            <p:spPr>
              <a:xfrm>
                <a:off x="3959" y="2707"/>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1"/>
                      <a:pt x="0" y="1"/>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1" name="Rectangle 1320">
                <a:extLst>
                  <a:ext uri="{FF2B5EF4-FFF2-40B4-BE49-F238E27FC236}">
                    <a16:creationId xmlns:a16="http://schemas.microsoft.com/office/drawing/2014/main" xmlns="" id="{D7F1A7AE-9C6C-42DC-AA3E-C2567378156E}"/>
                  </a:ext>
                </a:extLst>
              </p:cNvPr>
              <p:cNvSpPr/>
              <p:nvPr/>
            </p:nvSpPr>
            <p:spPr>
              <a:xfrm>
                <a:off x="3981" y="2719"/>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042" name="Freeform 1321">
                <a:extLst>
                  <a:ext uri="{FF2B5EF4-FFF2-40B4-BE49-F238E27FC236}">
                    <a16:creationId xmlns:a16="http://schemas.microsoft.com/office/drawing/2014/main" xmlns="" id="{587C609A-697C-4EDF-951F-0DBF64F3AA71}"/>
                  </a:ext>
                </a:extLst>
              </p:cNvPr>
              <p:cNvSpPr/>
              <p:nvPr/>
            </p:nvSpPr>
            <p:spPr>
              <a:xfrm>
                <a:off x="3984" y="2704"/>
                <a:ext cx="3" cy="5"/>
              </a:xfrm>
              <a:custGeom>
                <a:avLst/>
                <a:gdLst/>
                <a:ahLst/>
                <a:cxnLst>
                  <a:cxn ang="0">
                    <a:pos x="0" y="0"/>
                  </a:cxn>
                  <a:cxn ang="0">
                    <a:pos x="3" y="5"/>
                  </a:cxn>
                  <a:cxn ang="0">
                    <a:pos x="0" y="0"/>
                  </a:cxn>
                </a:cxnLst>
                <a:rect l="0" t="0" r="0" b="0"/>
                <a:pathLst>
                  <a:path w="3" h="5">
                    <a:moveTo>
                      <a:pt x="0" y="0"/>
                    </a:moveTo>
                    <a:cubicBezTo>
                      <a:pt x="3" y="5"/>
                      <a:pt x="3" y="5"/>
                      <a:pt x="3" y="5"/>
                    </a:cubicBezTo>
                    <a:cubicBezTo>
                      <a:pt x="3" y="3"/>
                      <a:pt x="3" y="2"/>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3" name="Freeform 1322">
                <a:extLst>
                  <a:ext uri="{FF2B5EF4-FFF2-40B4-BE49-F238E27FC236}">
                    <a16:creationId xmlns:a16="http://schemas.microsoft.com/office/drawing/2014/main" xmlns="" id="{1D1C0C6A-5BE1-4DF3-A1AB-CA4F5BBD05D4}"/>
                  </a:ext>
                </a:extLst>
              </p:cNvPr>
              <p:cNvSpPr/>
              <p:nvPr/>
            </p:nvSpPr>
            <p:spPr>
              <a:xfrm>
                <a:off x="4006" y="2706"/>
                <a:ext cx="2" cy="3"/>
              </a:xfrm>
              <a:custGeom>
                <a:avLst/>
                <a:gdLst/>
                <a:ahLst/>
                <a:cxnLst>
                  <a:cxn ang="0">
                    <a:pos x="1" y="3"/>
                  </a:cxn>
                  <a:cxn ang="0">
                    <a:pos x="2" y="0"/>
                  </a:cxn>
                  <a:cxn ang="0">
                    <a:pos x="1" y="3"/>
                  </a:cxn>
                </a:cxnLst>
                <a:rect l="0" t="0" r="0" b="0"/>
                <a:pathLst>
                  <a:path w="3" h="3">
                    <a:moveTo>
                      <a:pt x="2" y="3"/>
                    </a:moveTo>
                    <a:cubicBezTo>
                      <a:pt x="3" y="2"/>
                      <a:pt x="2" y="1"/>
                      <a:pt x="3" y="0"/>
                    </a:cubicBezTo>
                    <a:cubicBezTo>
                      <a:pt x="1" y="0"/>
                      <a:pt x="0" y="1"/>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4" name="Freeform 1323">
                <a:extLst>
                  <a:ext uri="{FF2B5EF4-FFF2-40B4-BE49-F238E27FC236}">
                    <a16:creationId xmlns:a16="http://schemas.microsoft.com/office/drawing/2014/main" xmlns="" id="{CB2384DC-B220-4C2B-BE7F-BAB1746487A8}"/>
                  </a:ext>
                </a:extLst>
              </p:cNvPr>
              <p:cNvSpPr/>
              <p:nvPr/>
            </p:nvSpPr>
            <p:spPr>
              <a:xfrm>
                <a:off x="3963" y="2705"/>
                <a:ext cx="3" cy="2"/>
              </a:xfrm>
              <a:custGeom>
                <a:avLst/>
                <a:gdLst/>
                <a:ahLst/>
                <a:cxnLst>
                  <a:cxn ang="0">
                    <a:pos x="3" y="0"/>
                  </a:cxn>
                  <a:cxn ang="0">
                    <a:pos x="0" y="1"/>
                  </a:cxn>
                  <a:cxn ang="0">
                    <a:pos x="0" y="2"/>
                  </a:cxn>
                  <a:cxn ang="0">
                    <a:pos x="3" y="0"/>
                  </a:cxn>
                </a:cxnLst>
                <a:rect l="0" t="0" r="0" b="0"/>
                <a:pathLst>
                  <a:path w="3" h="2">
                    <a:moveTo>
                      <a:pt x="3" y="0"/>
                    </a:moveTo>
                    <a:lnTo>
                      <a:pt x="0" y="1"/>
                    </a:lnTo>
                    <a:lnTo>
                      <a:pt x="0" y="2"/>
                    </a:lnTo>
                    <a:lnTo>
                      <a:pt x="3"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5" name="Freeform 1324">
                <a:extLst>
                  <a:ext uri="{FF2B5EF4-FFF2-40B4-BE49-F238E27FC236}">
                    <a16:creationId xmlns:a16="http://schemas.microsoft.com/office/drawing/2014/main" xmlns="" id="{9D976D79-66E9-4A69-806B-89B87A5B07F4}"/>
                  </a:ext>
                </a:extLst>
              </p:cNvPr>
              <p:cNvSpPr/>
              <p:nvPr/>
            </p:nvSpPr>
            <p:spPr>
              <a:xfrm>
                <a:off x="3905" y="2705"/>
                <a:ext cx="51" cy="22"/>
              </a:xfrm>
              <a:custGeom>
                <a:avLst/>
                <a:gdLst/>
                <a:ahLst/>
                <a:cxnLst>
                  <a:cxn ang="0">
                    <a:pos x="3" y="18"/>
                  </a:cxn>
                  <a:cxn ang="0">
                    <a:pos x="12" y="20"/>
                  </a:cxn>
                  <a:cxn ang="0">
                    <a:pos x="18" y="11"/>
                  </a:cxn>
                  <a:cxn ang="0">
                    <a:pos x="17" y="19"/>
                  </a:cxn>
                  <a:cxn ang="0">
                    <a:pos x="34" y="13"/>
                  </a:cxn>
                  <a:cxn ang="0">
                    <a:pos x="34" y="15"/>
                  </a:cxn>
                  <a:cxn ang="0">
                    <a:pos x="41" y="7"/>
                  </a:cxn>
                  <a:cxn ang="0">
                    <a:pos x="41" y="16"/>
                  </a:cxn>
                  <a:cxn ang="0">
                    <a:pos x="41" y="17"/>
                  </a:cxn>
                  <a:cxn ang="0">
                    <a:pos x="50" y="14"/>
                  </a:cxn>
                  <a:cxn ang="0">
                    <a:pos x="51" y="8"/>
                  </a:cxn>
                  <a:cxn ang="0">
                    <a:pos x="51" y="3"/>
                  </a:cxn>
                  <a:cxn ang="0">
                    <a:pos x="45" y="7"/>
                  </a:cxn>
                  <a:cxn ang="0">
                    <a:pos x="44" y="4"/>
                  </a:cxn>
                  <a:cxn ang="0">
                    <a:pos x="41" y="7"/>
                  </a:cxn>
                  <a:cxn ang="0">
                    <a:pos x="40" y="3"/>
                  </a:cxn>
                  <a:cxn ang="0">
                    <a:pos x="36" y="7"/>
                  </a:cxn>
                  <a:cxn ang="0">
                    <a:pos x="37" y="5"/>
                  </a:cxn>
                  <a:cxn ang="0">
                    <a:pos x="34" y="9"/>
                  </a:cxn>
                  <a:cxn ang="0">
                    <a:pos x="32" y="5"/>
                  </a:cxn>
                  <a:cxn ang="0">
                    <a:pos x="33" y="8"/>
                  </a:cxn>
                  <a:cxn ang="0">
                    <a:pos x="22" y="4"/>
                  </a:cxn>
                  <a:cxn ang="0">
                    <a:pos x="21" y="7"/>
                  </a:cxn>
                  <a:cxn ang="0">
                    <a:pos x="26" y="4"/>
                  </a:cxn>
                  <a:cxn ang="0">
                    <a:pos x="25" y="13"/>
                  </a:cxn>
                  <a:cxn ang="0">
                    <a:pos x="18" y="6"/>
                  </a:cxn>
                  <a:cxn ang="0">
                    <a:pos x="11" y="7"/>
                  </a:cxn>
                  <a:cxn ang="0">
                    <a:pos x="11" y="7"/>
                  </a:cxn>
                  <a:cxn ang="0">
                    <a:pos x="5" y="9"/>
                  </a:cxn>
                  <a:cxn ang="0">
                    <a:pos x="7" y="11"/>
                  </a:cxn>
                  <a:cxn ang="0">
                    <a:pos x="5" y="13"/>
                  </a:cxn>
                  <a:cxn ang="0">
                    <a:pos x="5" y="11"/>
                  </a:cxn>
                  <a:cxn ang="0">
                    <a:pos x="0" y="17"/>
                  </a:cxn>
                  <a:cxn ang="0">
                    <a:pos x="5" y="14"/>
                  </a:cxn>
                  <a:cxn ang="0">
                    <a:pos x="3" y="18"/>
                  </a:cxn>
                </a:cxnLst>
                <a:rect l="0" t="0" r="0" b="0"/>
                <a:pathLst>
                  <a:path w="60" h="25">
                    <a:moveTo>
                      <a:pt x="4" y="21"/>
                    </a:moveTo>
                    <a:cubicBezTo>
                      <a:pt x="7" y="25"/>
                      <a:pt x="12" y="22"/>
                      <a:pt x="15" y="23"/>
                    </a:cubicBezTo>
                    <a:cubicBezTo>
                      <a:pt x="22" y="21"/>
                      <a:pt x="16" y="13"/>
                      <a:pt x="22" y="13"/>
                    </a:cubicBezTo>
                    <a:cubicBezTo>
                      <a:pt x="21" y="22"/>
                      <a:pt x="21" y="22"/>
                      <a:pt x="21" y="22"/>
                    </a:cubicBezTo>
                    <a:cubicBezTo>
                      <a:pt x="27" y="21"/>
                      <a:pt x="36" y="23"/>
                      <a:pt x="41" y="15"/>
                    </a:cubicBezTo>
                    <a:cubicBezTo>
                      <a:pt x="42" y="16"/>
                      <a:pt x="43" y="17"/>
                      <a:pt x="41" y="18"/>
                    </a:cubicBezTo>
                    <a:cubicBezTo>
                      <a:pt x="46" y="18"/>
                      <a:pt x="43" y="5"/>
                      <a:pt x="49" y="8"/>
                    </a:cubicBezTo>
                    <a:cubicBezTo>
                      <a:pt x="44" y="14"/>
                      <a:pt x="51" y="13"/>
                      <a:pt x="49" y="19"/>
                    </a:cubicBezTo>
                    <a:cubicBezTo>
                      <a:pt x="49" y="20"/>
                      <a:pt x="49" y="20"/>
                      <a:pt x="49" y="20"/>
                    </a:cubicBezTo>
                    <a:cubicBezTo>
                      <a:pt x="52" y="19"/>
                      <a:pt x="57" y="16"/>
                      <a:pt x="59" y="16"/>
                    </a:cubicBezTo>
                    <a:cubicBezTo>
                      <a:pt x="59" y="14"/>
                      <a:pt x="57" y="10"/>
                      <a:pt x="60" y="10"/>
                    </a:cubicBezTo>
                    <a:cubicBezTo>
                      <a:pt x="59" y="9"/>
                      <a:pt x="59" y="7"/>
                      <a:pt x="60" y="4"/>
                    </a:cubicBezTo>
                    <a:cubicBezTo>
                      <a:pt x="56" y="7"/>
                      <a:pt x="55" y="6"/>
                      <a:pt x="53" y="9"/>
                    </a:cubicBezTo>
                    <a:cubicBezTo>
                      <a:pt x="51" y="6"/>
                      <a:pt x="54" y="8"/>
                      <a:pt x="52" y="5"/>
                    </a:cubicBezTo>
                    <a:cubicBezTo>
                      <a:pt x="49" y="8"/>
                      <a:pt x="49" y="8"/>
                      <a:pt x="49" y="8"/>
                    </a:cubicBezTo>
                    <a:cubicBezTo>
                      <a:pt x="47" y="7"/>
                      <a:pt x="51" y="4"/>
                      <a:pt x="48" y="4"/>
                    </a:cubicBezTo>
                    <a:cubicBezTo>
                      <a:pt x="48" y="6"/>
                      <a:pt x="46" y="8"/>
                      <a:pt x="43" y="8"/>
                    </a:cubicBezTo>
                    <a:cubicBezTo>
                      <a:pt x="44" y="6"/>
                      <a:pt x="44" y="6"/>
                      <a:pt x="44" y="6"/>
                    </a:cubicBezTo>
                    <a:cubicBezTo>
                      <a:pt x="42" y="8"/>
                      <a:pt x="40" y="6"/>
                      <a:pt x="41" y="11"/>
                    </a:cubicBezTo>
                    <a:cubicBezTo>
                      <a:pt x="38" y="6"/>
                      <a:pt x="38" y="6"/>
                      <a:pt x="38"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0" y="15"/>
                    </a:cubicBezTo>
                    <a:cubicBezTo>
                      <a:pt x="27" y="11"/>
                      <a:pt x="24" y="16"/>
                      <a:pt x="22" y="7"/>
                    </a:cubicBezTo>
                    <a:cubicBezTo>
                      <a:pt x="18" y="7"/>
                      <a:pt x="17" y="11"/>
                      <a:pt x="13" y="9"/>
                    </a:cubicBezTo>
                    <a:cubicBezTo>
                      <a:pt x="13" y="8"/>
                      <a:pt x="13" y="8"/>
                      <a:pt x="13" y="8"/>
                    </a:cubicBezTo>
                    <a:cubicBezTo>
                      <a:pt x="12" y="14"/>
                      <a:pt x="9" y="5"/>
                      <a:pt x="6" y="11"/>
                    </a:cubicBezTo>
                    <a:cubicBezTo>
                      <a:pt x="9" y="13"/>
                      <a:pt x="9" y="13"/>
                      <a:pt x="9" y="13"/>
                    </a:cubicBezTo>
                    <a:cubicBezTo>
                      <a:pt x="9" y="15"/>
                      <a:pt x="8" y="15"/>
                      <a:pt x="6" y="15"/>
                    </a:cubicBezTo>
                    <a:cubicBezTo>
                      <a:pt x="6" y="15"/>
                      <a:pt x="6" y="15"/>
                      <a:pt x="6" y="13"/>
                    </a:cubicBezTo>
                    <a:cubicBezTo>
                      <a:pt x="5" y="18"/>
                      <a:pt x="1" y="18"/>
                      <a:pt x="0" y="20"/>
                    </a:cubicBezTo>
                    <a:cubicBezTo>
                      <a:pt x="2" y="20"/>
                      <a:pt x="5" y="17"/>
                      <a:pt x="7" y="16"/>
                    </a:cubicBezTo>
                    <a:cubicBezTo>
                      <a:pt x="6" y="18"/>
                      <a:pt x="6" y="22"/>
                      <a:pt x="4" y="2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6" name="Freeform 1325">
                <a:extLst>
                  <a:ext uri="{FF2B5EF4-FFF2-40B4-BE49-F238E27FC236}">
                    <a16:creationId xmlns:a16="http://schemas.microsoft.com/office/drawing/2014/main" xmlns="" id="{95C9B754-0E87-4349-B2F9-4FA8CEC2FB72}"/>
                  </a:ext>
                </a:extLst>
              </p:cNvPr>
              <p:cNvSpPr/>
              <p:nvPr/>
            </p:nvSpPr>
            <p:spPr>
              <a:xfrm>
                <a:off x="3943" y="2709"/>
                <a:ext cx="1" cy="1"/>
              </a:xfrm>
              <a:custGeom>
                <a:avLst/>
                <a:gdLst/>
                <a:ahLst/>
                <a:cxnLst>
                  <a:cxn ang="0">
                    <a:pos x="1" y="0"/>
                  </a:cxn>
                  <a:cxn ang="0">
                    <a:pos x="0" y="1"/>
                  </a:cxn>
                  <a:cxn ang="0">
                    <a:pos x="1" y="0"/>
                  </a:cxn>
                </a:cxnLst>
                <a:rect l="0" t="0" r="0" b="0"/>
                <a:pathLst>
                  <a:path w="1" h="2">
                    <a:moveTo>
                      <a:pt x="1" y="0"/>
                    </a:moveTo>
                    <a:cubicBezTo>
                      <a:pt x="0" y="2"/>
                      <a:pt x="0" y="2"/>
                      <a:pt x="0" y="2"/>
                    </a:cubicBezTo>
                    <a:cubicBezTo>
                      <a:pt x="0" y="2"/>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7" name="Freeform 1326">
                <a:extLst>
                  <a:ext uri="{FF2B5EF4-FFF2-40B4-BE49-F238E27FC236}">
                    <a16:creationId xmlns:a16="http://schemas.microsoft.com/office/drawing/2014/main" xmlns="" id="{9313277D-F461-4509-8057-16DE6C33CA70}"/>
                  </a:ext>
                </a:extLst>
              </p:cNvPr>
              <p:cNvSpPr/>
              <p:nvPr/>
            </p:nvSpPr>
            <p:spPr>
              <a:xfrm>
                <a:off x="3863" y="2705"/>
                <a:ext cx="40" cy="27"/>
              </a:xfrm>
              <a:custGeom>
                <a:avLst/>
                <a:gdLst/>
                <a:ahLst/>
                <a:cxnLst>
                  <a:cxn ang="0">
                    <a:pos x="29" y="12"/>
                  </a:cxn>
                  <a:cxn ang="0">
                    <a:pos x="27" y="7"/>
                  </a:cxn>
                  <a:cxn ang="0">
                    <a:pos x="28" y="16"/>
                  </a:cxn>
                  <a:cxn ang="0">
                    <a:pos x="24" y="18"/>
                  </a:cxn>
                  <a:cxn ang="0">
                    <a:pos x="23" y="10"/>
                  </a:cxn>
                  <a:cxn ang="0">
                    <a:pos x="19" y="9"/>
                  </a:cxn>
                  <a:cxn ang="0">
                    <a:pos x="20" y="14"/>
                  </a:cxn>
                  <a:cxn ang="0">
                    <a:pos x="14" y="18"/>
                  </a:cxn>
                  <a:cxn ang="0">
                    <a:pos x="17" y="15"/>
                  </a:cxn>
                  <a:cxn ang="0">
                    <a:pos x="13" y="10"/>
                  </a:cxn>
                  <a:cxn ang="0">
                    <a:pos x="3" y="25"/>
                  </a:cxn>
                  <a:cxn ang="0">
                    <a:pos x="6" y="24"/>
                  </a:cxn>
                  <a:cxn ang="0">
                    <a:pos x="6" y="17"/>
                  </a:cxn>
                  <a:cxn ang="0">
                    <a:pos x="10" y="19"/>
                  </a:cxn>
                  <a:cxn ang="0">
                    <a:pos x="8" y="22"/>
                  </a:cxn>
                  <a:cxn ang="0">
                    <a:pos x="35" y="20"/>
                  </a:cxn>
                  <a:cxn ang="0">
                    <a:pos x="31" y="20"/>
                  </a:cxn>
                  <a:cxn ang="0">
                    <a:pos x="34" y="17"/>
                  </a:cxn>
                  <a:cxn ang="0">
                    <a:pos x="33" y="11"/>
                  </a:cxn>
                  <a:cxn ang="0">
                    <a:pos x="34" y="13"/>
                  </a:cxn>
                  <a:cxn ang="0">
                    <a:pos x="34" y="6"/>
                  </a:cxn>
                  <a:cxn ang="0">
                    <a:pos x="40" y="4"/>
                  </a:cxn>
                  <a:cxn ang="0">
                    <a:pos x="30" y="4"/>
                  </a:cxn>
                  <a:cxn ang="0">
                    <a:pos x="29" y="12"/>
                  </a:cxn>
                </a:cxnLst>
                <a:rect l="0" t="0" r="0" b="0"/>
                <a:pathLst>
                  <a:path w="46" h="31">
                    <a:moveTo>
                      <a:pt x="34" y="14"/>
                    </a:moveTo>
                    <a:cubicBezTo>
                      <a:pt x="31" y="14"/>
                      <a:pt x="34" y="11"/>
                      <a:pt x="32" y="9"/>
                    </a:cubicBezTo>
                    <a:cubicBezTo>
                      <a:pt x="29" y="12"/>
                      <a:pt x="35" y="15"/>
                      <a:pt x="33" y="19"/>
                    </a:cubicBezTo>
                    <a:cubicBezTo>
                      <a:pt x="31" y="17"/>
                      <a:pt x="29" y="21"/>
                      <a:pt x="28" y="21"/>
                    </a:cubicBezTo>
                    <a:cubicBezTo>
                      <a:pt x="29" y="19"/>
                      <a:pt x="28" y="13"/>
                      <a:pt x="27" y="12"/>
                    </a:cubicBezTo>
                    <a:cubicBezTo>
                      <a:pt x="26" y="14"/>
                      <a:pt x="24" y="11"/>
                      <a:pt x="22" y="11"/>
                    </a:cubicBezTo>
                    <a:cubicBezTo>
                      <a:pt x="27" y="14"/>
                      <a:pt x="19" y="14"/>
                      <a:pt x="23" y="17"/>
                    </a:cubicBezTo>
                    <a:cubicBezTo>
                      <a:pt x="23" y="20"/>
                      <a:pt x="19" y="23"/>
                      <a:pt x="17" y="21"/>
                    </a:cubicBezTo>
                    <a:cubicBezTo>
                      <a:pt x="17" y="18"/>
                      <a:pt x="19" y="19"/>
                      <a:pt x="20" y="18"/>
                    </a:cubicBezTo>
                    <a:cubicBezTo>
                      <a:pt x="20" y="14"/>
                      <a:pt x="17" y="16"/>
                      <a:pt x="16" y="12"/>
                    </a:cubicBezTo>
                    <a:cubicBezTo>
                      <a:pt x="13" y="19"/>
                      <a:pt x="0" y="19"/>
                      <a:pt x="4" y="29"/>
                    </a:cubicBezTo>
                    <a:cubicBezTo>
                      <a:pt x="6" y="31"/>
                      <a:pt x="7" y="28"/>
                      <a:pt x="8" y="28"/>
                    </a:cubicBezTo>
                    <a:cubicBezTo>
                      <a:pt x="4" y="26"/>
                      <a:pt x="8" y="22"/>
                      <a:pt x="8" y="20"/>
                    </a:cubicBezTo>
                    <a:cubicBezTo>
                      <a:pt x="10" y="22"/>
                      <a:pt x="13" y="19"/>
                      <a:pt x="12" y="22"/>
                    </a:cubicBezTo>
                    <a:cubicBezTo>
                      <a:pt x="10" y="26"/>
                      <a:pt x="10" y="26"/>
                      <a:pt x="10" y="26"/>
                    </a:cubicBezTo>
                    <a:cubicBezTo>
                      <a:pt x="19" y="28"/>
                      <a:pt x="31" y="26"/>
                      <a:pt x="41" y="24"/>
                    </a:cubicBezTo>
                    <a:cubicBezTo>
                      <a:pt x="36" y="24"/>
                      <a:pt x="36" y="24"/>
                      <a:pt x="36" y="24"/>
                    </a:cubicBezTo>
                    <a:cubicBezTo>
                      <a:pt x="37" y="21"/>
                      <a:pt x="39" y="21"/>
                      <a:pt x="40" y="20"/>
                    </a:cubicBezTo>
                    <a:cubicBezTo>
                      <a:pt x="38" y="13"/>
                      <a:pt x="38" y="13"/>
                      <a:pt x="38" y="13"/>
                    </a:cubicBezTo>
                    <a:cubicBezTo>
                      <a:pt x="39" y="14"/>
                      <a:pt x="40" y="13"/>
                      <a:pt x="40" y="15"/>
                    </a:cubicBezTo>
                    <a:cubicBezTo>
                      <a:pt x="42" y="12"/>
                      <a:pt x="41" y="11"/>
                      <a:pt x="40" y="8"/>
                    </a:cubicBezTo>
                    <a:cubicBezTo>
                      <a:pt x="43" y="7"/>
                      <a:pt x="44" y="10"/>
                      <a:pt x="46" y="5"/>
                    </a:cubicBezTo>
                    <a:cubicBezTo>
                      <a:pt x="40" y="0"/>
                      <a:pt x="42" y="10"/>
                      <a:pt x="35" y="5"/>
                    </a:cubicBezTo>
                    <a:lnTo>
                      <a:pt x="34" y="1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8" name="Freeform 1327">
                <a:extLst>
                  <a:ext uri="{FF2B5EF4-FFF2-40B4-BE49-F238E27FC236}">
                    <a16:creationId xmlns:a16="http://schemas.microsoft.com/office/drawing/2014/main" xmlns="" id="{8BF0BC9B-99CB-419B-B7D6-32F58A19F3DD}"/>
                  </a:ext>
                </a:extLst>
              </p:cNvPr>
              <p:cNvSpPr/>
              <p:nvPr/>
            </p:nvSpPr>
            <p:spPr>
              <a:xfrm>
                <a:off x="3902" y="2714"/>
                <a:ext cx="1" cy="3"/>
              </a:xfrm>
              <a:custGeom>
                <a:avLst/>
                <a:gdLst/>
                <a:ahLst/>
                <a:cxnLst>
                  <a:cxn ang="0">
                    <a:pos x="1" y="0"/>
                  </a:cxn>
                  <a:cxn ang="0">
                    <a:pos x="0" y="3"/>
                  </a:cxn>
                  <a:cxn ang="0">
                    <a:pos x="1" y="2"/>
                  </a:cxn>
                  <a:cxn ang="0">
                    <a:pos x="1" y="0"/>
                  </a:cxn>
                </a:cxnLst>
                <a:rect l="0" t="0" r="0" b="0"/>
                <a:pathLst>
                  <a:path w="1" h="3">
                    <a:moveTo>
                      <a:pt x="1" y="0"/>
                    </a:moveTo>
                    <a:lnTo>
                      <a:pt x="0" y="3"/>
                    </a:lnTo>
                    <a:lnTo>
                      <a:pt x="1" y="2"/>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49" name="Freeform 1328">
                <a:extLst>
                  <a:ext uri="{FF2B5EF4-FFF2-40B4-BE49-F238E27FC236}">
                    <a16:creationId xmlns:a16="http://schemas.microsoft.com/office/drawing/2014/main" xmlns="" id="{12824CE9-3DEB-4F72-AF74-A555DF0FA6E9}"/>
                  </a:ext>
                </a:extLst>
              </p:cNvPr>
              <p:cNvSpPr/>
              <p:nvPr/>
            </p:nvSpPr>
            <p:spPr>
              <a:xfrm>
                <a:off x="3900" y="2722"/>
                <a:ext cx="2" cy="5"/>
              </a:xfrm>
              <a:custGeom>
                <a:avLst/>
                <a:gdLst/>
                <a:ahLst/>
                <a:cxnLst>
                  <a:cxn ang="0">
                    <a:pos x="1" y="5"/>
                  </a:cxn>
                  <a:cxn ang="0">
                    <a:pos x="2" y="1"/>
                  </a:cxn>
                  <a:cxn ang="0">
                    <a:pos x="1" y="5"/>
                  </a:cxn>
                </a:cxnLst>
                <a:rect l="0" t="0" r="0" b="0"/>
                <a:pathLst>
                  <a:path w="3" h="5">
                    <a:moveTo>
                      <a:pt x="2" y="5"/>
                    </a:moveTo>
                    <a:cubicBezTo>
                      <a:pt x="3" y="1"/>
                      <a:pt x="3" y="1"/>
                      <a:pt x="3" y="1"/>
                    </a:cubicBezTo>
                    <a:cubicBezTo>
                      <a:pt x="0" y="0"/>
                      <a:pt x="1" y="2"/>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0" name="Freeform 1329">
                <a:extLst>
                  <a:ext uri="{FF2B5EF4-FFF2-40B4-BE49-F238E27FC236}">
                    <a16:creationId xmlns:a16="http://schemas.microsoft.com/office/drawing/2014/main" xmlns="" id="{93EF9450-D7A0-4C29-B65F-B3D443435A2F}"/>
                  </a:ext>
                </a:extLst>
              </p:cNvPr>
              <p:cNvSpPr/>
              <p:nvPr/>
            </p:nvSpPr>
            <p:spPr>
              <a:xfrm>
                <a:off x="3872" y="2716"/>
                <a:ext cx="3" cy="2"/>
              </a:xfrm>
              <a:custGeom>
                <a:avLst/>
                <a:gdLst/>
                <a:ahLst/>
                <a:cxnLst>
                  <a:cxn ang="0">
                    <a:pos x="3" y="0"/>
                  </a:cxn>
                  <a:cxn ang="0">
                    <a:pos x="0" y="0"/>
                  </a:cxn>
                  <a:cxn ang="0">
                    <a:pos x="2" y="2"/>
                  </a:cxn>
                  <a:cxn ang="0">
                    <a:pos x="3" y="0"/>
                  </a:cxn>
                </a:cxnLst>
                <a:rect l="0" t="0" r="0" b="0"/>
                <a:pathLst>
                  <a:path w="3" h="3">
                    <a:moveTo>
                      <a:pt x="3" y="0"/>
                    </a:moveTo>
                    <a:cubicBezTo>
                      <a:pt x="0" y="1"/>
                      <a:pt x="0" y="1"/>
                      <a:pt x="0" y="1"/>
                    </a:cubicBezTo>
                    <a:cubicBezTo>
                      <a:pt x="2" y="3"/>
                      <a:pt x="2" y="3"/>
                      <a:pt x="2" y="3"/>
                    </a:cubicBezTo>
                    <a:cubicBezTo>
                      <a:pt x="2" y="1"/>
                      <a:pt x="2" y="0"/>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1" name="Freeform 1330">
                <a:extLst>
                  <a:ext uri="{FF2B5EF4-FFF2-40B4-BE49-F238E27FC236}">
                    <a16:creationId xmlns:a16="http://schemas.microsoft.com/office/drawing/2014/main" xmlns="" id="{E85BE439-7472-4F44-919D-9DF321D30E47}"/>
                  </a:ext>
                </a:extLst>
              </p:cNvPr>
              <p:cNvSpPr/>
              <p:nvPr/>
            </p:nvSpPr>
            <p:spPr>
              <a:xfrm>
                <a:off x="3856" y="2720"/>
                <a:ext cx="12" cy="12"/>
              </a:xfrm>
              <a:custGeom>
                <a:avLst/>
                <a:gdLst/>
                <a:ahLst/>
                <a:cxnLst>
                  <a:cxn ang="0">
                    <a:pos x="0" y="12"/>
                  </a:cxn>
                  <a:cxn ang="0">
                    <a:pos x="9" y="11"/>
                  </a:cxn>
                  <a:cxn ang="0">
                    <a:pos x="9" y="0"/>
                  </a:cxn>
                  <a:cxn ang="0">
                    <a:pos x="5" y="7"/>
                  </a:cxn>
                  <a:cxn ang="0">
                    <a:pos x="0" y="7"/>
                  </a:cxn>
                  <a:cxn ang="0">
                    <a:pos x="0" y="12"/>
                  </a:cxn>
                </a:cxnLst>
                <a:rect l="0" t="0" r="0" b="0"/>
                <a:pathLst>
                  <a:path w="14" h="14">
                    <a:moveTo>
                      <a:pt x="0" y="14"/>
                    </a:moveTo>
                    <a:cubicBezTo>
                      <a:pt x="4" y="13"/>
                      <a:pt x="6" y="10"/>
                      <a:pt x="11" y="13"/>
                    </a:cubicBezTo>
                    <a:cubicBezTo>
                      <a:pt x="14" y="8"/>
                      <a:pt x="10" y="5"/>
                      <a:pt x="11" y="1"/>
                    </a:cubicBezTo>
                    <a:cubicBezTo>
                      <a:pt x="8" y="0"/>
                      <a:pt x="9" y="7"/>
                      <a:pt x="6" y="9"/>
                    </a:cubicBezTo>
                    <a:cubicBezTo>
                      <a:pt x="5" y="5"/>
                      <a:pt x="2" y="10"/>
                      <a:pt x="0" y="9"/>
                    </a:cubicBezTo>
                    <a:cubicBezTo>
                      <a:pt x="0" y="11"/>
                      <a:pt x="0" y="12"/>
                      <a:pt x="0" y="1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2" name="Freeform 1331">
                <a:extLst>
                  <a:ext uri="{FF2B5EF4-FFF2-40B4-BE49-F238E27FC236}">
                    <a16:creationId xmlns:a16="http://schemas.microsoft.com/office/drawing/2014/main" xmlns="" id="{892B7C15-1FEE-44BF-AF0E-DB06C52B233C}"/>
                  </a:ext>
                </a:extLst>
              </p:cNvPr>
              <p:cNvSpPr/>
              <p:nvPr/>
            </p:nvSpPr>
            <p:spPr>
              <a:xfrm>
                <a:off x="3761" y="2711"/>
                <a:ext cx="98" cy="25"/>
              </a:xfrm>
              <a:custGeom>
                <a:avLst/>
                <a:gdLst/>
                <a:ahLst/>
                <a:cxnLst>
                  <a:cxn ang="0">
                    <a:pos x="79" y="9"/>
                  </a:cxn>
                  <a:cxn ang="0">
                    <a:pos x="74" y="10"/>
                  </a:cxn>
                  <a:cxn ang="0">
                    <a:pos x="77" y="7"/>
                  </a:cxn>
                  <a:cxn ang="0">
                    <a:pos x="73" y="6"/>
                  </a:cxn>
                  <a:cxn ang="0">
                    <a:pos x="73" y="7"/>
                  </a:cxn>
                  <a:cxn ang="0">
                    <a:pos x="64" y="9"/>
                  </a:cxn>
                  <a:cxn ang="0">
                    <a:pos x="63" y="13"/>
                  </a:cxn>
                  <a:cxn ang="0">
                    <a:pos x="56" y="7"/>
                  </a:cxn>
                  <a:cxn ang="0">
                    <a:pos x="59" y="17"/>
                  </a:cxn>
                  <a:cxn ang="0">
                    <a:pos x="49" y="14"/>
                  </a:cxn>
                  <a:cxn ang="0">
                    <a:pos x="50" y="13"/>
                  </a:cxn>
                  <a:cxn ang="0">
                    <a:pos x="45" y="13"/>
                  </a:cxn>
                  <a:cxn ang="0">
                    <a:pos x="45" y="9"/>
                  </a:cxn>
                  <a:cxn ang="0">
                    <a:pos x="37" y="10"/>
                  </a:cxn>
                  <a:cxn ang="0">
                    <a:pos x="37" y="7"/>
                  </a:cxn>
                  <a:cxn ang="0">
                    <a:pos x="23" y="12"/>
                  </a:cxn>
                  <a:cxn ang="0">
                    <a:pos x="20" y="9"/>
                  </a:cxn>
                  <a:cxn ang="0">
                    <a:pos x="22" y="18"/>
                  </a:cxn>
                  <a:cxn ang="0">
                    <a:pos x="16" y="18"/>
                  </a:cxn>
                  <a:cxn ang="0">
                    <a:pos x="17" y="12"/>
                  </a:cxn>
                  <a:cxn ang="0">
                    <a:pos x="13" y="14"/>
                  </a:cxn>
                  <a:cxn ang="0">
                    <a:pos x="11" y="10"/>
                  </a:cxn>
                  <a:cxn ang="0">
                    <a:pos x="5" y="18"/>
                  </a:cxn>
                  <a:cxn ang="0">
                    <a:pos x="0" y="17"/>
                  </a:cxn>
                  <a:cxn ang="0">
                    <a:pos x="4" y="25"/>
                  </a:cxn>
                  <a:cxn ang="0">
                    <a:pos x="25" y="21"/>
                  </a:cxn>
                  <a:cxn ang="0">
                    <a:pos x="30" y="17"/>
                  </a:cxn>
                  <a:cxn ang="0">
                    <a:pos x="32" y="22"/>
                  </a:cxn>
                  <a:cxn ang="0">
                    <a:pos x="31" y="17"/>
                  </a:cxn>
                  <a:cxn ang="0">
                    <a:pos x="36" y="21"/>
                  </a:cxn>
                  <a:cxn ang="0">
                    <a:pos x="37" y="16"/>
                  </a:cxn>
                  <a:cxn ang="0">
                    <a:pos x="39" y="22"/>
                  </a:cxn>
                  <a:cxn ang="0">
                    <a:pos x="74" y="18"/>
                  </a:cxn>
                  <a:cxn ang="0">
                    <a:pos x="73" y="13"/>
                  </a:cxn>
                  <a:cxn ang="0">
                    <a:pos x="86" y="12"/>
                  </a:cxn>
                  <a:cxn ang="0">
                    <a:pos x="87" y="9"/>
                  </a:cxn>
                  <a:cxn ang="0">
                    <a:pos x="88" y="18"/>
                  </a:cxn>
                  <a:cxn ang="0">
                    <a:pos x="92" y="16"/>
                  </a:cxn>
                  <a:cxn ang="0">
                    <a:pos x="89" y="14"/>
                  </a:cxn>
                  <a:cxn ang="0">
                    <a:pos x="94" y="16"/>
                  </a:cxn>
                  <a:cxn ang="0">
                    <a:pos x="90" y="6"/>
                  </a:cxn>
                  <a:cxn ang="0">
                    <a:pos x="79" y="3"/>
                  </a:cxn>
                  <a:cxn ang="0">
                    <a:pos x="79" y="9"/>
                  </a:cxn>
                </a:cxnLst>
                <a:rect l="0" t="0" r="0" b="0"/>
                <a:pathLst>
                  <a:path w="114" h="29">
                    <a:moveTo>
                      <a:pt x="93" y="11"/>
                    </a:moveTo>
                    <a:cubicBezTo>
                      <a:pt x="91" y="11"/>
                      <a:pt x="89" y="14"/>
                      <a:pt x="87" y="12"/>
                    </a:cubicBezTo>
                    <a:cubicBezTo>
                      <a:pt x="87" y="10"/>
                      <a:pt x="89" y="9"/>
                      <a:pt x="90" y="9"/>
                    </a:cubicBezTo>
                    <a:cubicBezTo>
                      <a:pt x="89" y="4"/>
                      <a:pt x="88" y="10"/>
                      <a:pt x="85" y="7"/>
                    </a:cubicBezTo>
                    <a:cubicBezTo>
                      <a:pt x="85" y="7"/>
                      <a:pt x="86" y="8"/>
                      <a:pt x="86" y="9"/>
                    </a:cubicBezTo>
                    <a:cubicBezTo>
                      <a:pt x="80" y="8"/>
                      <a:pt x="83" y="14"/>
                      <a:pt x="75" y="11"/>
                    </a:cubicBezTo>
                    <a:cubicBezTo>
                      <a:pt x="74" y="13"/>
                      <a:pt x="73" y="13"/>
                      <a:pt x="74" y="16"/>
                    </a:cubicBezTo>
                    <a:cubicBezTo>
                      <a:pt x="69" y="12"/>
                      <a:pt x="71" y="12"/>
                      <a:pt x="66" y="9"/>
                    </a:cubicBezTo>
                    <a:cubicBezTo>
                      <a:pt x="66" y="11"/>
                      <a:pt x="68" y="15"/>
                      <a:pt x="69" y="20"/>
                    </a:cubicBezTo>
                    <a:cubicBezTo>
                      <a:pt x="61" y="14"/>
                      <a:pt x="62" y="21"/>
                      <a:pt x="57" y="17"/>
                    </a:cubicBezTo>
                    <a:cubicBezTo>
                      <a:pt x="57" y="16"/>
                      <a:pt x="58" y="15"/>
                      <a:pt x="59" y="16"/>
                    </a:cubicBezTo>
                    <a:cubicBezTo>
                      <a:pt x="58" y="10"/>
                      <a:pt x="55" y="17"/>
                      <a:pt x="53" y="16"/>
                    </a:cubicBezTo>
                    <a:cubicBezTo>
                      <a:pt x="53" y="11"/>
                      <a:pt x="53" y="11"/>
                      <a:pt x="53" y="11"/>
                    </a:cubicBezTo>
                    <a:cubicBezTo>
                      <a:pt x="50" y="12"/>
                      <a:pt x="47" y="15"/>
                      <a:pt x="44" y="12"/>
                    </a:cubicBezTo>
                    <a:cubicBezTo>
                      <a:pt x="44" y="9"/>
                      <a:pt x="44" y="9"/>
                      <a:pt x="44" y="9"/>
                    </a:cubicBezTo>
                    <a:cubicBezTo>
                      <a:pt x="38" y="14"/>
                      <a:pt x="31" y="12"/>
                      <a:pt x="27" y="14"/>
                    </a:cubicBezTo>
                    <a:cubicBezTo>
                      <a:pt x="24" y="11"/>
                      <a:pt x="24" y="11"/>
                      <a:pt x="24" y="11"/>
                    </a:cubicBezTo>
                    <a:cubicBezTo>
                      <a:pt x="17" y="16"/>
                      <a:pt x="31" y="13"/>
                      <a:pt x="26" y="21"/>
                    </a:cubicBezTo>
                    <a:cubicBezTo>
                      <a:pt x="25" y="11"/>
                      <a:pt x="23" y="24"/>
                      <a:pt x="19" y="21"/>
                    </a:cubicBezTo>
                    <a:cubicBezTo>
                      <a:pt x="16" y="17"/>
                      <a:pt x="22" y="19"/>
                      <a:pt x="20" y="14"/>
                    </a:cubicBezTo>
                    <a:cubicBezTo>
                      <a:pt x="19" y="19"/>
                      <a:pt x="18" y="16"/>
                      <a:pt x="16" y="17"/>
                    </a:cubicBezTo>
                    <a:cubicBezTo>
                      <a:pt x="16" y="13"/>
                      <a:pt x="12" y="17"/>
                      <a:pt x="13" y="12"/>
                    </a:cubicBezTo>
                    <a:cubicBezTo>
                      <a:pt x="6" y="21"/>
                      <a:pt x="6" y="21"/>
                      <a:pt x="6" y="21"/>
                    </a:cubicBezTo>
                    <a:cubicBezTo>
                      <a:pt x="4" y="18"/>
                      <a:pt x="2" y="19"/>
                      <a:pt x="1" y="20"/>
                    </a:cubicBezTo>
                    <a:cubicBezTo>
                      <a:pt x="5" y="19"/>
                      <a:pt x="0" y="27"/>
                      <a:pt x="5" y="29"/>
                    </a:cubicBezTo>
                    <a:cubicBezTo>
                      <a:pt x="11" y="26"/>
                      <a:pt x="22" y="24"/>
                      <a:pt x="30" y="25"/>
                    </a:cubicBezTo>
                    <a:cubicBezTo>
                      <a:pt x="31" y="19"/>
                      <a:pt x="35" y="25"/>
                      <a:pt x="36" y="20"/>
                    </a:cubicBezTo>
                    <a:cubicBezTo>
                      <a:pt x="38" y="26"/>
                      <a:pt x="38" y="26"/>
                      <a:pt x="38" y="26"/>
                    </a:cubicBezTo>
                    <a:cubicBezTo>
                      <a:pt x="43" y="24"/>
                      <a:pt x="36" y="22"/>
                      <a:pt x="37" y="20"/>
                    </a:cubicBezTo>
                    <a:cubicBezTo>
                      <a:pt x="40" y="19"/>
                      <a:pt x="42" y="23"/>
                      <a:pt x="42" y="25"/>
                    </a:cubicBezTo>
                    <a:cubicBezTo>
                      <a:pt x="45" y="25"/>
                      <a:pt x="42" y="23"/>
                      <a:pt x="44" y="19"/>
                    </a:cubicBezTo>
                    <a:cubicBezTo>
                      <a:pt x="46" y="26"/>
                      <a:pt x="46" y="26"/>
                      <a:pt x="46" y="26"/>
                    </a:cubicBezTo>
                    <a:cubicBezTo>
                      <a:pt x="58" y="23"/>
                      <a:pt x="73" y="18"/>
                      <a:pt x="87" y="21"/>
                    </a:cubicBezTo>
                    <a:cubicBezTo>
                      <a:pt x="85" y="16"/>
                      <a:pt x="85" y="16"/>
                      <a:pt x="85" y="16"/>
                    </a:cubicBezTo>
                    <a:cubicBezTo>
                      <a:pt x="92" y="18"/>
                      <a:pt x="95" y="6"/>
                      <a:pt x="101" y="15"/>
                    </a:cubicBezTo>
                    <a:cubicBezTo>
                      <a:pt x="102" y="11"/>
                      <a:pt x="102" y="11"/>
                      <a:pt x="102" y="11"/>
                    </a:cubicBezTo>
                    <a:cubicBezTo>
                      <a:pt x="102" y="13"/>
                      <a:pt x="104" y="18"/>
                      <a:pt x="103" y="21"/>
                    </a:cubicBezTo>
                    <a:cubicBezTo>
                      <a:pt x="104" y="19"/>
                      <a:pt x="106" y="21"/>
                      <a:pt x="108" y="19"/>
                    </a:cubicBezTo>
                    <a:cubicBezTo>
                      <a:pt x="104" y="17"/>
                      <a:pt x="104" y="17"/>
                      <a:pt x="104" y="17"/>
                    </a:cubicBezTo>
                    <a:cubicBezTo>
                      <a:pt x="106" y="14"/>
                      <a:pt x="109" y="16"/>
                      <a:pt x="110" y="19"/>
                    </a:cubicBezTo>
                    <a:cubicBezTo>
                      <a:pt x="114" y="14"/>
                      <a:pt x="107" y="11"/>
                      <a:pt x="105" y="8"/>
                    </a:cubicBezTo>
                    <a:cubicBezTo>
                      <a:pt x="99" y="16"/>
                      <a:pt x="98" y="0"/>
                      <a:pt x="93" y="4"/>
                    </a:cubicBezTo>
                    <a:cubicBezTo>
                      <a:pt x="89" y="7"/>
                      <a:pt x="93" y="8"/>
                      <a:pt x="93" y="1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3" name="Freeform 1332">
                <a:extLst>
                  <a:ext uri="{FF2B5EF4-FFF2-40B4-BE49-F238E27FC236}">
                    <a16:creationId xmlns:a16="http://schemas.microsoft.com/office/drawing/2014/main" xmlns="" id="{6BB898AE-FB0A-4102-A635-6D5552DD0109}"/>
                  </a:ext>
                </a:extLst>
              </p:cNvPr>
              <p:cNvSpPr/>
              <p:nvPr/>
            </p:nvSpPr>
            <p:spPr>
              <a:xfrm>
                <a:off x="3849" y="2729"/>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4" name="Freeform 1333">
                <a:extLst>
                  <a:ext uri="{FF2B5EF4-FFF2-40B4-BE49-F238E27FC236}">
                    <a16:creationId xmlns:a16="http://schemas.microsoft.com/office/drawing/2014/main" xmlns="" id="{A88BE832-B7C5-4527-86F9-ADA45B17096E}"/>
                  </a:ext>
                </a:extLst>
              </p:cNvPr>
              <p:cNvSpPr/>
              <p:nvPr/>
            </p:nvSpPr>
            <p:spPr>
              <a:xfrm>
                <a:off x="3759" y="2728"/>
                <a:ext cx="3" cy="1"/>
              </a:xfrm>
              <a:custGeom>
                <a:avLst/>
                <a:gdLst/>
                <a:ahLst/>
                <a:cxnLst>
                  <a:cxn ang="0">
                    <a:pos x="3" y="0"/>
                  </a:cxn>
                  <a:cxn ang="0">
                    <a:pos x="1" y="0"/>
                  </a:cxn>
                  <a:cxn ang="0">
                    <a:pos x="3" y="0"/>
                  </a:cxn>
                </a:cxnLst>
                <a:rect l="0" t="0" r="0" b="0"/>
                <a:pathLst>
                  <a:path w="3" h="1">
                    <a:moveTo>
                      <a:pt x="3" y="0"/>
                    </a:moveTo>
                    <a:cubicBezTo>
                      <a:pt x="1" y="0"/>
                      <a:pt x="1" y="0"/>
                      <a:pt x="1" y="0"/>
                    </a:cubicBezTo>
                    <a:cubicBezTo>
                      <a:pt x="0" y="1"/>
                      <a:pt x="1" y="0"/>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5" name="Rectangle 1334">
                <a:extLst>
                  <a:ext uri="{FF2B5EF4-FFF2-40B4-BE49-F238E27FC236}">
                    <a16:creationId xmlns:a16="http://schemas.microsoft.com/office/drawing/2014/main" xmlns="" id="{ED034184-80D2-45C3-9EFD-1072198105B7}"/>
                  </a:ext>
                </a:extLst>
              </p:cNvPr>
              <p:cNvSpPr/>
              <p:nvPr/>
            </p:nvSpPr>
            <p:spPr>
              <a:xfrm>
                <a:off x="3856" y="2728"/>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056" name="Freeform 1335">
                <a:extLst>
                  <a:ext uri="{FF2B5EF4-FFF2-40B4-BE49-F238E27FC236}">
                    <a16:creationId xmlns:a16="http://schemas.microsoft.com/office/drawing/2014/main" xmlns="" id="{D2FD13E3-A708-4B61-BC2D-DE2F346C88A6}"/>
                  </a:ext>
                </a:extLst>
              </p:cNvPr>
              <p:cNvSpPr/>
              <p:nvPr/>
            </p:nvSpPr>
            <p:spPr>
              <a:xfrm>
                <a:off x="3856" y="2718"/>
                <a:ext cx="1" cy="2"/>
              </a:xfrm>
              <a:custGeom>
                <a:avLst/>
                <a:gdLst/>
                <a:ahLst/>
                <a:cxnLst>
                  <a:cxn ang="0">
                    <a:pos x="1" y="0"/>
                  </a:cxn>
                  <a:cxn ang="0">
                    <a:pos x="0" y="0"/>
                  </a:cxn>
                  <a:cxn ang="0">
                    <a:pos x="0" y="2"/>
                  </a:cxn>
                  <a:cxn ang="0">
                    <a:pos x="1" y="0"/>
                  </a:cxn>
                </a:cxnLst>
                <a:rect l="0" t="0" r="0" b="0"/>
                <a:pathLst>
                  <a:path w="1" h="2">
                    <a:moveTo>
                      <a:pt x="1" y="0"/>
                    </a:moveTo>
                    <a:lnTo>
                      <a:pt x="0" y="0"/>
                    </a:lnTo>
                    <a:lnTo>
                      <a:pt x="0" y="2"/>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7" name="Freeform 1336">
                <a:extLst>
                  <a:ext uri="{FF2B5EF4-FFF2-40B4-BE49-F238E27FC236}">
                    <a16:creationId xmlns:a16="http://schemas.microsoft.com/office/drawing/2014/main" xmlns="" id="{00C948FE-61A7-4E3E-96A2-D1C1F131D635}"/>
                  </a:ext>
                </a:extLst>
              </p:cNvPr>
              <p:cNvSpPr/>
              <p:nvPr/>
            </p:nvSpPr>
            <p:spPr>
              <a:xfrm>
                <a:off x="3746" y="2724"/>
                <a:ext cx="0" cy="3"/>
              </a:xfrm>
              <a:custGeom>
                <a:avLst/>
                <a:gdLst/>
                <a:ahLst/>
                <a:cxnLst>
                  <a:cxn ang="0">
                    <a:pos x="0" y="0"/>
                  </a:cxn>
                  <a:cxn ang="0">
                    <a:pos x="0" y="3"/>
                  </a:cxn>
                  <a:cxn ang="0">
                    <a:pos x="0" y="0"/>
                  </a:cxn>
                </a:cxnLst>
                <a:rect l="0" t="0" r="0" b="0"/>
                <a:pathLst>
                  <a:path w="1" h="3">
                    <a:moveTo>
                      <a:pt x="0" y="0"/>
                    </a:moveTo>
                    <a:lnTo>
                      <a:pt x="0" y="3"/>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8" name="Freeform 1337">
                <a:extLst>
                  <a:ext uri="{FF2B5EF4-FFF2-40B4-BE49-F238E27FC236}">
                    <a16:creationId xmlns:a16="http://schemas.microsoft.com/office/drawing/2014/main" xmlns="" id="{ECD8AB46-6796-4D76-8DF3-BF4F0CAC7785}"/>
                  </a:ext>
                </a:extLst>
              </p:cNvPr>
              <p:cNvSpPr/>
              <p:nvPr/>
            </p:nvSpPr>
            <p:spPr>
              <a:xfrm>
                <a:off x="3705" y="2725"/>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59" name="Freeform 1338">
                <a:extLst>
                  <a:ext uri="{FF2B5EF4-FFF2-40B4-BE49-F238E27FC236}">
                    <a16:creationId xmlns:a16="http://schemas.microsoft.com/office/drawing/2014/main" xmlns="" id="{5543082F-077F-4F7D-B90B-CC3097F7CB02}"/>
                  </a:ext>
                </a:extLst>
              </p:cNvPr>
              <p:cNvSpPr/>
              <p:nvPr/>
            </p:nvSpPr>
            <p:spPr>
              <a:xfrm>
                <a:off x="3591" y="2721"/>
                <a:ext cx="167" cy="32"/>
              </a:xfrm>
              <a:custGeom>
                <a:avLst/>
                <a:gdLst/>
                <a:ahLst/>
                <a:cxnLst>
                  <a:cxn ang="0">
                    <a:pos x="6" y="18"/>
                  </a:cxn>
                  <a:cxn ang="0">
                    <a:pos x="2" y="24"/>
                  </a:cxn>
                  <a:cxn ang="0">
                    <a:pos x="8" y="26"/>
                  </a:cxn>
                  <a:cxn ang="0">
                    <a:pos x="17" y="22"/>
                  </a:cxn>
                  <a:cxn ang="0">
                    <a:pos x="36" y="21"/>
                  </a:cxn>
                  <a:cxn ang="0">
                    <a:pos x="49" y="23"/>
                  </a:cxn>
                  <a:cxn ang="0">
                    <a:pos x="64" y="17"/>
                  </a:cxn>
                  <a:cxn ang="0">
                    <a:pos x="68" y="19"/>
                  </a:cxn>
                  <a:cxn ang="0">
                    <a:pos x="77" y="19"/>
                  </a:cxn>
                  <a:cxn ang="0">
                    <a:pos x="80" y="11"/>
                  </a:cxn>
                  <a:cxn ang="0">
                    <a:pos x="89" y="11"/>
                  </a:cxn>
                  <a:cxn ang="0">
                    <a:pos x="96" y="13"/>
                  </a:cxn>
                  <a:cxn ang="0">
                    <a:pos x="107" y="13"/>
                  </a:cxn>
                  <a:cxn ang="0">
                    <a:pos x="118" y="14"/>
                  </a:cxn>
                  <a:cxn ang="0">
                    <a:pos x="128" y="12"/>
                  </a:cxn>
                  <a:cxn ang="0">
                    <a:pos x="135" y="8"/>
                  </a:cxn>
                  <a:cxn ang="0">
                    <a:pos x="136" y="12"/>
                  </a:cxn>
                  <a:cxn ang="0">
                    <a:pos x="143" y="11"/>
                  </a:cxn>
                  <a:cxn ang="0">
                    <a:pos x="167" y="10"/>
                  </a:cxn>
                  <a:cxn ang="0">
                    <a:pos x="154" y="10"/>
                  </a:cxn>
                  <a:cxn ang="0">
                    <a:pos x="153" y="12"/>
                  </a:cxn>
                  <a:cxn ang="0">
                    <a:pos x="149" y="2"/>
                  </a:cxn>
                  <a:cxn ang="0">
                    <a:pos x="146" y="1"/>
                  </a:cxn>
                  <a:cxn ang="0">
                    <a:pos x="138" y="3"/>
                  </a:cxn>
                  <a:cxn ang="0">
                    <a:pos x="131" y="1"/>
                  </a:cxn>
                  <a:cxn ang="0">
                    <a:pos x="121" y="2"/>
                  </a:cxn>
                  <a:cxn ang="0">
                    <a:pos x="111" y="5"/>
                  </a:cxn>
                  <a:cxn ang="0">
                    <a:pos x="111" y="4"/>
                  </a:cxn>
                  <a:cxn ang="0">
                    <a:pos x="109" y="4"/>
                  </a:cxn>
                  <a:cxn ang="0">
                    <a:pos x="101" y="6"/>
                  </a:cxn>
                  <a:cxn ang="0">
                    <a:pos x="94" y="8"/>
                  </a:cxn>
                  <a:cxn ang="0">
                    <a:pos x="92" y="4"/>
                  </a:cxn>
                  <a:cxn ang="0">
                    <a:pos x="82" y="4"/>
                  </a:cxn>
                  <a:cxn ang="0">
                    <a:pos x="79" y="9"/>
                  </a:cxn>
                  <a:cxn ang="0">
                    <a:pos x="68" y="11"/>
                  </a:cxn>
                  <a:cxn ang="0">
                    <a:pos x="52" y="13"/>
                  </a:cxn>
                  <a:cxn ang="0">
                    <a:pos x="48" y="12"/>
                  </a:cxn>
                  <a:cxn ang="0">
                    <a:pos x="30" y="14"/>
                  </a:cxn>
                  <a:cxn ang="0">
                    <a:pos x="37" y="19"/>
                  </a:cxn>
                  <a:cxn ang="0">
                    <a:pos x="29" y="12"/>
                  </a:cxn>
                </a:cxnLst>
                <a:rect l="0" t="0" r="0" b="0"/>
                <a:pathLst>
                  <a:path w="194" h="37">
                    <a:moveTo>
                      <a:pt x="16" y="14"/>
                    </a:moveTo>
                    <a:cubicBezTo>
                      <a:pt x="13" y="15"/>
                      <a:pt x="9" y="17"/>
                      <a:pt x="7" y="21"/>
                    </a:cubicBezTo>
                    <a:cubicBezTo>
                      <a:pt x="7" y="18"/>
                      <a:pt x="7" y="18"/>
                      <a:pt x="7" y="18"/>
                    </a:cubicBezTo>
                    <a:cubicBezTo>
                      <a:pt x="5" y="20"/>
                      <a:pt x="0" y="24"/>
                      <a:pt x="3" y="28"/>
                    </a:cubicBezTo>
                    <a:cubicBezTo>
                      <a:pt x="4" y="25"/>
                      <a:pt x="4" y="25"/>
                      <a:pt x="4" y="25"/>
                    </a:cubicBezTo>
                    <a:cubicBezTo>
                      <a:pt x="8" y="22"/>
                      <a:pt x="7" y="29"/>
                      <a:pt x="10" y="31"/>
                    </a:cubicBezTo>
                    <a:cubicBezTo>
                      <a:pt x="14" y="29"/>
                      <a:pt x="16" y="21"/>
                      <a:pt x="19" y="23"/>
                    </a:cubicBezTo>
                    <a:cubicBezTo>
                      <a:pt x="21" y="22"/>
                      <a:pt x="21" y="25"/>
                      <a:pt x="20" y="26"/>
                    </a:cubicBezTo>
                    <a:cubicBezTo>
                      <a:pt x="24" y="27"/>
                      <a:pt x="25" y="20"/>
                      <a:pt x="27" y="19"/>
                    </a:cubicBezTo>
                    <a:cubicBezTo>
                      <a:pt x="28" y="37"/>
                      <a:pt x="37" y="14"/>
                      <a:pt x="42" y="25"/>
                    </a:cubicBezTo>
                    <a:cubicBezTo>
                      <a:pt x="45" y="24"/>
                      <a:pt x="50" y="25"/>
                      <a:pt x="54" y="21"/>
                    </a:cubicBezTo>
                    <a:cubicBezTo>
                      <a:pt x="52" y="26"/>
                      <a:pt x="57" y="22"/>
                      <a:pt x="57" y="27"/>
                    </a:cubicBezTo>
                    <a:cubicBezTo>
                      <a:pt x="57" y="16"/>
                      <a:pt x="68" y="31"/>
                      <a:pt x="69" y="18"/>
                    </a:cubicBezTo>
                    <a:cubicBezTo>
                      <a:pt x="74" y="21"/>
                      <a:pt x="69" y="17"/>
                      <a:pt x="75" y="20"/>
                    </a:cubicBezTo>
                    <a:cubicBezTo>
                      <a:pt x="75" y="21"/>
                      <a:pt x="74" y="21"/>
                      <a:pt x="74" y="22"/>
                    </a:cubicBezTo>
                    <a:cubicBezTo>
                      <a:pt x="76" y="24"/>
                      <a:pt x="77" y="16"/>
                      <a:pt x="80" y="22"/>
                    </a:cubicBezTo>
                    <a:cubicBezTo>
                      <a:pt x="85" y="23"/>
                      <a:pt x="80" y="18"/>
                      <a:pt x="83" y="15"/>
                    </a:cubicBezTo>
                    <a:cubicBezTo>
                      <a:pt x="88" y="16"/>
                      <a:pt x="87" y="18"/>
                      <a:pt x="90" y="23"/>
                    </a:cubicBezTo>
                    <a:cubicBezTo>
                      <a:pt x="90" y="17"/>
                      <a:pt x="94" y="20"/>
                      <a:pt x="96" y="17"/>
                    </a:cubicBezTo>
                    <a:cubicBezTo>
                      <a:pt x="95" y="16"/>
                      <a:pt x="92" y="15"/>
                      <a:pt x="94" y="13"/>
                    </a:cubicBezTo>
                    <a:cubicBezTo>
                      <a:pt x="100" y="14"/>
                      <a:pt x="99" y="9"/>
                      <a:pt x="104" y="7"/>
                    </a:cubicBezTo>
                    <a:cubicBezTo>
                      <a:pt x="107" y="14"/>
                      <a:pt x="99" y="7"/>
                      <a:pt x="104" y="13"/>
                    </a:cubicBezTo>
                    <a:cubicBezTo>
                      <a:pt x="100" y="16"/>
                      <a:pt x="98" y="16"/>
                      <a:pt x="96" y="21"/>
                    </a:cubicBezTo>
                    <a:cubicBezTo>
                      <a:pt x="101" y="21"/>
                      <a:pt x="106" y="20"/>
                      <a:pt x="112" y="16"/>
                    </a:cubicBezTo>
                    <a:cubicBezTo>
                      <a:pt x="115" y="17"/>
                      <a:pt x="110" y="20"/>
                      <a:pt x="113" y="20"/>
                    </a:cubicBezTo>
                    <a:cubicBezTo>
                      <a:pt x="118" y="23"/>
                      <a:pt x="120" y="13"/>
                      <a:pt x="125" y="16"/>
                    </a:cubicBezTo>
                    <a:cubicBezTo>
                      <a:pt x="124" y="19"/>
                      <a:pt x="124" y="19"/>
                      <a:pt x="124" y="19"/>
                    </a:cubicBezTo>
                    <a:cubicBezTo>
                      <a:pt x="126" y="14"/>
                      <a:pt x="133" y="20"/>
                      <a:pt x="138" y="17"/>
                    </a:cubicBezTo>
                    <a:cubicBezTo>
                      <a:pt x="137" y="15"/>
                      <a:pt x="137" y="14"/>
                      <a:pt x="137" y="13"/>
                    </a:cubicBezTo>
                    <a:cubicBezTo>
                      <a:pt x="138" y="22"/>
                      <a:pt x="144" y="8"/>
                      <a:pt x="149" y="14"/>
                    </a:cubicBezTo>
                    <a:cubicBezTo>
                      <a:pt x="148" y="8"/>
                      <a:pt x="153" y="5"/>
                      <a:pt x="155" y="4"/>
                    </a:cubicBezTo>
                    <a:cubicBezTo>
                      <a:pt x="157" y="6"/>
                      <a:pt x="156" y="8"/>
                      <a:pt x="157" y="10"/>
                    </a:cubicBezTo>
                    <a:cubicBezTo>
                      <a:pt x="152" y="7"/>
                      <a:pt x="152" y="16"/>
                      <a:pt x="149" y="19"/>
                    </a:cubicBezTo>
                    <a:cubicBezTo>
                      <a:pt x="152" y="16"/>
                      <a:pt x="157" y="18"/>
                      <a:pt x="159" y="14"/>
                    </a:cubicBezTo>
                    <a:cubicBezTo>
                      <a:pt x="159" y="19"/>
                      <a:pt x="159" y="19"/>
                      <a:pt x="159" y="19"/>
                    </a:cubicBezTo>
                    <a:cubicBezTo>
                      <a:pt x="163" y="19"/>
                      <a:pt x="162" y="9"/>
                      <a:pt x="167" y="13"/>
                    </a:cubicBezTo>
                    <a:cubicBezTo>
                      <a:pt x="166" y="16"/>
                      <a:pt x="166" y="16"/>
                      <a:pt x="166" y="16"/>
                    </a:cubicBezTo>
                    <a:cubicBezTo>
                      <a:pt x="176" y="15"/>
                      <a:pt x="187" y="20"/>
                      <a:pt x="194" y="12"/>
                    </a:cubicBezTo>
                    <a:cubicBezTo>
                      <a:pt x="194" y="10"/>
                      <a:pt x="190" y="4"/>
                      <a:pt x="190" y="2"/>
                    </a:cubicBezTo>
                    <a:cubicBezTo>
                      <a:pt x="185" y="4"/>
                      <a:pt x="183" y="9"/>
                      <a:pt x="180" y="12"/>
                    </a:cubicBezTo>
                    <a:cubicBezTo>
                      <a:pt x="180" y="7"/>
                      <a:pt x="180" y="7"/>
                      <a:pt x="180" y="7"/>
                    </a:cubicBezTo>
                    <a:cubicBezTo>
                      <a:pt x="179" y="10"/>
                      <a:pt x="175" y="12"/>
                      <a:pt x="178" y="15"/>
                    </a:cubicBezTo>
                    <a:cubicBezTo>
                      <a:pt x="175" y="18"/>
                      <a:pt x="175" y="11"/>
                      <a:pt x="172" y="14"/>
                    </a:cubicBezTo>
                    <a:cubicBezTo>
                      <a:pt x="172" y="8"/>
                      <a:pt x="174" y="8"/>
                      <a:pt x="174" y="3"/>
                    </a:cubicBezTo>
                    <a:cubicBezTo>
                      <a:pt x="171" y="6"/>
                      <a:pt x="171" y="6"/>
                      <a:pt x="171" y="6"/>
                    </a:cubicBezTo>
                    <a:cubicBezTo>
                      <a:pt x="172" y="4"/>
                      <a:pt x="170" y="4"/>
                      <a:pt x="170" y="2"/>
                    </a:cubicBezTo>
                    <a:cubicBezTo>
                      <a:pt x="166" y="9"/>
                      <a:pt x="163" y="0"/>
                      <a:pt x="158" y="3"/>
                    </a:cubicBezTo>
                    <a:cubicBezTo>
                      <a:pt x="161" y="4"/>
                      <a:pt x="161" y="4"/>
                      <a:pt x="161" y="4"/>
                    </a:cubicBezTo>
                    <a:cubicBezTo>
                      <a:pt x="161" y="7"/>
                      <a:pt x="160" y="7"/>
                      <a:pt x="158" y="8"/>
                    </a:cubicBezTo>
                    <a:cubicBezTo>
                      <a:pt x="157" y="4"/>
                      <a:pt x="156" y="4"/>
                      <a:pt x="153" y="2"/>
                    </a:cubicBezTo>
                    <a:cubicBezTo>
                      <a:pt x="151" y="5"/>
                      <a:pt x="150" y="10"/>
                      <a:pt x="147" y="10"/>
                    </a:cubicBezTo>
                    <a:cubicBezTo>
                      <a:pt x="147" y="5"/>
                      <a:pt x="141" y="7"/>
                      <a:pt x="141" y="3"/>
                    </a:cubicBezTo>
                    <a:cubicBezTo>
                      <a:pt x="140" y="8"/>
                      <a:pt x="135" y="5"/>
                      <a:pt x="134" y="8"/>
                    </a:cubicBezTo>
                    <a:cubicBezTo>
                      <a:pt x="133" y="10"/>
                      <a:pt x="130" y="9"/>
                      <a:pt x="130" y="6"/>
                    </a:cubicBezTo>
                    <a:cubicBezTo>
                      <a:pt x="132" y="5"/>
                      <a:pt x="132" y="5"/>
                      <a:pt x="132" y="5"/>
                    </a:cubicBezTo>
                    <a:cubicBezTo>
                      <a:pt x="130" y="5"/>
                      <a:pt x="130" y="5"/>
                      <a:pt x="130" y="5"/>
                    </a:cubicBezTo>
                    <a:cubicBezTo>
                      <a:pt x="130" y="4"/>
                      <a:pt x="130" y="4"/>
                      <a:pt x="130" y="4"/>
                    </a:cubicBezTo>
                    <a:cubicBezTo>
                      <a:pt x="129" y="4"/>
                      <a:pt x="129" y="8"/>
                      <a:pt x="127" y="5"/>
                    </a:cubicBezTo>
                    <a:cubicBezTo>
                      <a:pt x="127" y="4"/>
                      <a:pt x="128" y="4"/>
                      <a:pt x="129" y="3"/>
                    </a:cubicBezTo>
                    <a:cubicBezTo>
                      <a:pt x="125" y="2"/>
                      <a:pt x="122" y="12"/>
                      <a:pt x="118" y="7"/>
                    </a:cubicBezTo>
                    <a:cubicBezTo>
                      <a:pt x="118" y="9"/>
                      <a:pt x="113" y="10"/>
                      <a:pt x="115" y="16"/>
                    </a:cubicBezTo>
                    <a:cubicBezTo>
                      <a:pt x="113" y="14"/>
                      <a:pt x="114" y="9"/>
                      <a:pt x="110" y="10"/>
                    </a:cubicBezTo>
                    <a:cubicBezTo>
                      <a:pt x="108" y="15"/>
                      <a:pt x="106" y="8"/>
                      <a:pt x="104" y="12"/>
                    </a:cubicBezTo>
                    <a:cubicBezTo>
                      <a:pt x="107" y="6"/>
                      <a:pt x="104" y="10"/>
                      <a:pt x="107" y="5"/>
                    </a:cubicBezTo>
                    <a:cubicBezTo>
                      <a:pt x="104" y="3"/>
                      <a:pt x="101" y="10"/>
                      <a:pt x="97" y="9"/>
                    </a:cubicBezTo>
                    <a:cubicBezTo>
                      <a:pt x="96" y="5"/>
                      <a:pt x="96" y="5"/>
                      <a:pt x="96" y="5"/>
                    </a:cubicBezTo>
                    <a:cubicBezTo>
                      <a:pt x="95" y="7"/>
                      <a:pt x="93" y="11"/>
                      <a:pt x="92" y="7"/>
                    </a:cubicBezTo>
                    <a:cubicBezTo>
                      <a:pt x="92" y="11"/>
                      <a:pt x="92" y="11"/>
                      <a:pt x="92" y="11"/>
                    </a:cubicBezTo>
                    <a:cubicBezTo>
                      <a:pt x="89" y="9"/>
                      <a:pt x="86" y="10"/>
                      <a:pt x="83" y="6"/>
                    </a:cubicBezTo>
                    <a:cubicBezTo>
                      <a:pt x="79" y="13"/>
                      <a:pt x="79" y="13"/>
                      <a:pt x="79" y="13"/>
                    </a:cubicBezTo>
                    <a:cubicBezTo>
                      <a:pt x="75" y="6"/>
                      <a:pt x="69" y="13"/>
                      <a:pt x="65" y="19"/>
                    </a:cubicBezTo>
                    <a:cubicBezTo>
                      <a:pt x="64" y="19"/>
                      <a:pt x="61" y="18"/>
                      <a:pt x="61" y="16"/>
                    </a:cubicBezTo>
                    <a:cubicBezTo>
                      <a:pt x="63" y="14"/>
                      <a:pt x="63" y="14"/>
                      <a:pt x="63" y="14"/>
                    </a:cubicBezTo>
                    <a:cubicBezTo>
                      <a:pt x="60" y="13"/>
                      <a:pt x="57" y="10"/>
                      <a:pt x="56" y="15"/>
                    </a:cubicBezTo>
                    <a:cubicBezTo>
                      <a:pt x="54" y="17"/>
                      <a:pt x="54" y="12"/>
                      <a:pt x="52" y="11"/>
                    </a:cubicBezTo>
                    <a:cubicBezTo>
                      <a:pt x="47" y="19"/>
                      <a:pt x="37" y="5"/>
                      <a:pt x="36" y="17"/>
                    </a:cubicBezTo>
                    <a:cubicBezTo>
                      <a:pt x="38" y="17"/>
                      <a:pt x="42" y="20"/>
                      <a:pt x="46" y="19"/>
                    </a:cubicBezTo>
                    <a:cubicBezTo>
                      <a:pt x="45" y="20"/>
                      <a:pt x="46" y="23"/>
                      <a:pt x="44" y="23"/>
                    </a:cubicBezTo>
                    <a:cubicBezTo>
                      <a:pt x="40" y="24"/>
                      <a:pt x="38" y="19"/>
                      <a:pt x="34" y="22"/>
                    </a:cubicBezTo>
                    <a:cubicBezTo>
                      <a:pt x="34" y="14"/>
                      <a:pt x="34" y="14"/>
                      <a:pt x="34" y="14"/>
                    </a:cubicBezTo>
                    <a:cubicBezTo>
                      <a:pt x="27" y="6"/>
                      <a:pt x="22" y="25"/>
                      <a:pt x="16" y="1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0" name="Freeform 1339">
                <a:extLst>
                  <a:ext uri="{FF2B5EF4-FFF2-40B4-BE49-F238E27FC236}">
                    <a16:creationId xmlns:a16="http://schemas.microsoft.com/office/drawing/2014/main" xmlns="" id="{AE30D8EE-3B74-4BD6-ABF1-C88297696D08}"/>
                  </a:ext>
                </a:extLst>
              </p:cNvPr>
              <p:cNvSpPr/>
              <p:nvPr/>
            </p:nvSpPr>
            <p:spPr>
              <a:xfrm>
                <a:off x="3646" y="2728"/>
                <a:ext cx="3" cy="4"/>
              </a:xfrm>
              <a:custGeom>
                <a:avLst/>
                <a:gdLst/>
                <a:ahLst/>
                <a:cxnLst>
                  <a:cxn ang="0">
                    <a:pos x="3" y="4"/>
                  </a:cxn>
                  <a:cxn ang="0">
                    <a:pos x="0" y="0"/>
                  </a:cxn>
                  <a:cxn ang="0">
                    <a:pos x="0" y="3"/>
                  </a:cxn>
                  <a:cxn ang="0">
                    <a:pos x="3" y="4"/>
                  </a:cxn>
                </a:cxnLst>
                <a:rect l="0" t="0" r="0" b="0"/>
                <a:pathLst>
                  <a:path w="3" h="4">
                    <a:moveTo>
                      <a:pt x="3" y="4"/>
                    </a:moveTo>
                    <a:cubicBezTo>
                      <a:pt x="0" y="0"/>
                      <a:pt x="0" y="0"/>
                      <a:pt x="0" y="0"/>
                    </a:cubicBezTo>
                    <a:cubicBezTo>
                      <a:pt x="0" y="3"/>
                      <a:pt x="0" y="3"/>
                      <a:pt x="0" y="3"/>
                    </a:cubicBezTo>
                    <a:cubicBezTo>
                      <a:pt x="1" y="2"/>
                      <a:pt x="2" y="2"/>
                      <a:pt x="3"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1" name="Freeform 1340">
                <a:extLst>
                  <a:ext uri="{FF2B5EF4-FFF2-40B4-BE49-F238E27FC236}">
                    <a16:creationId xmlns:a16="http://schemas.microsoft.com/office/drawing/2014/main" xmlns="" id="{1971B8FB-3882-44CE-B9FD-03313A030493}"/>
                  </a:ext>
                </a:extLst>
              </p:cNvPr>
              <p:cNvSpPr/>
              <p:nvPr/>
            </p:nvSpPr>
            <p:spPr>
              <a:xfrm>
                <a:off x="3645" y="2731"/>
                <a:ext cx="1" cy="2"/>
              </a:xfrm>
              <a:custGeom>
                <a:avLst/>
                <a:gdLst/>
                <a:ahLst/>
                <a:cxnLst>
                  <a:cxn ang="0">
                    <a:pos x="1" y="0"/>
                  </a:cxn>
                  <a:cxn ang="0">
                    <a:pos x="0" y="2"/>
                  </a:cxn>
                  <a:cxn ang="0">
                    <a:pos x="1" y="1"/>
                  </a:cxn>
                  <a:cxn ang="0">
                    <a:pos x="1" y="0"/>
                  </a:cxn>
                </a:cxnLst>
                <a:rect l="0" t="0" r="0" b="0"/>
                <a:pathLst>
                  <a:path w="1" h="2">
                    <a:moveTo>
                      <a:pt x="1" y="0"/>
                    </a:moveTo>
                    <a:cubicBezTo>
                      <a:pt x="0" y="2"/>
                      <a:pt x="0" y="2"/>
                      <a:pt x="0" y="2"/>
                    </a:cubicBezTo>
                    <a:cubicBezTo>
                      <a:pt x="0" y="2"/>
                      <a:pt x="1" y="1"/>
                      <a:pt x="1" y="1"/>
                    </a:cubicBez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2" name="Freeform 1341">
                <a:extLst>
                  <a:ext uri="{FF2B5EF4-FFF2-40B4-BE49-F238E27FC236}">
                    <a16:creationId xmlns:a16="http://schemas.microsoft.com/office/drawing/2014/main" xmlns="" id="{A95D3EDB-98B6-4CCE-A19F-924E66C731DF}"/>
                  </a:ext>
                </a:extLst>
              </p:cNvPr>
              <p:cNvSpPr/>
              <p:nvPr/>
            </p:nvSpPr>
            <p:spPr>
              <a:xfrm>
                <a:off x="3592" y="2734"/>
                <a:ext cx="3" cy="1"/>
              </a:xfrm>
              <a:custGeom>
                <a:avLst/>
                <a:gdLst/>
                <a:ahLst/>
                <a:cxnLst>
                  <a:cxn ang="0">
                    <a:pos x="3" y="0"/>
                  </a:cxn>
                  <a:cxn ang="0">
                    <a:pos x="0" y="0"/>
                  </a:cxn>
                  <a:cxn ang="0">
                    <a:pos x="3" y="0"/>
                  </a:cxn>
                </a:cxnLst>
                <a:rect l="0" t="0" r="0" b="0"/>
                <a:pathLst>
                  <a:path w="4" h="2">
                    <a:moveTo>
                      <a:pt x="4" y="1"/>
                    </a:moveTo>
                    <a:cubicBezTo>
                      <a:pt x="3" y="0"/>
                      <a:pt x="2" y="0"/>
                      <a:pt x="0" y="1"/>
                    </a:cubicBezTo>
                    <a:cubicBezTo>
                      <a:pt x="1" y="1"/>
                      <a:pt x="3" y="2"/>
                      <a:pt x="4"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3" name="Freeform 1342">
                <a:extLst>
                  <a:ext uri="{FF2B5EF4-FFF2-40B4-BE49-F238E27FC236}">
                    <a16:creationId xmlns:a16="http://schemas.microsoft.com/office/drawing/2014/main" xmlns="" id="{2886FDDD-0F7A-49EA-AE81-821938D2CC47}"/>
                  </a:ext>
                </a:extLst>
              </p:cNvPr>
              <p:cNvSpPr/>
              <p:nvPr/>
            </p:nvSpPr>
            <p:spPr>
              <a:xfrm>
                <a:off x="3592" y="2736"/>
                <a:ext cx="2" cy="1"/>
              </a:xfrm>
              <a:custGeom>
                <a:avLst/>
                <a:gdLst/>
                <a:ahLst/>
                <a:cxnLst>
                  <a:cxn ang="0">
                    <a:pos x="0" y="0"/>
                  </a:cxn>
                  <a:cxn ang="0">
                    <a:pos x="2" y="1"/>
                  </a:cxn>
                  <a:cxn ang="0">
                    <a:pos x="2" y="0"/>
                  </a:cxn>
                  <a:cxn ang="0">
                    <a:pos x="0" y="0"/>
                  </a:cxn>
                </a:cxnLst>
                <a:rect l="0" t="0" r="0" b="0"/>
                <a:pathLst>
                  <a:path w="2" h="1">
                    <a:moveTo>
                      <a:pt x="0" y="0"/>
                    </a:moveTo>
                    <a:lnTo>
                      <a:pt x="2" y="1"/>
                    </a:lnTo>
                    <a:lnTo>
                      <a:pt x="2"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4" name="Freeform 1343">
                <a:extLst>
                  <a:ext uri="{FF2B5EF4-FFF2-40B4-BE49-F238E27FC236}">
                    <a16:creationId xmlns:a16="http://schemas.microsoft.com/office/drawing/2014/main" xmlns="" id="{F3EE008B-AAE4-4A84-8CD4-92C018272590}"/>
                  </a:ext>
                </a:extLst>
              </p:cNvPr>
              <p:cNvSpPr/>
              <p:nvPr/>
            </p:nvSpPr>
            <p:spPr>
              <a:xfrm>
                <a:off x="3504" y="2732"/>
                <a:ext cx="88" cy="22"/>
              </a:xfrm>
              <a:custGeom>
                <a:avLst/>
                <a:gdLst/>
                <a:ahLst/>
                <a:cxnLst>
                  <a:cxn ang="0">
                    <a:pos x="15" y="11"/>
                  </a:cxn>
                  <a:cxn ang="0">
                    <a:pos x="11" y="15"/>
                  </a:cxn>
                  <a:cxn ang="0">
                    <a:pos x="7" y="11"/>
                  </a:cxn>
                  <a:cxn ang="0">
                    <a:pos x="1" y="18"/>
                  </a:cxn>
                  <a:cxn ang="0">
                    <a:pos x="44" y="13"/>
                  </a:cxn>
                  <a:cxn ang="0">
                    <a:pos x="41" y="16"/>
                  </a:cxn>
                  <a:cxn ang="0">
                    <a:pos x="56" y="11"/>
                  </a:cxn>
                  <a:cxn ang="0">
                    <a:pos x="56" y="16"/>
                  </a:cxn>
                  <a:cxn ang="0">
                    <a:pos x="65" y="15"/>
                  </a:cxn>
                  <a:cxn ang="0">
                    <a:pos x="65" y="12"/>
                  </a:cxn>
                  <a:cxn ang="0">
                    <a:pos x="67" y="13"/>
                  </a:cxn>
                  <a:cxn ang="0">
                    <a:pos x="67" y="12"/>
                  </a:cxn>
                  <a:cxn ang="0">
                    <a:pos x="73" y="11"/>
                  </a:cxn>
                  <a:cxn ang="0">
                    <a:pos x="71" y="13"/>
                  </a:cxn>
                  <a:cxn ang="0">
                    <a:pos x="75" y="11"/>
                  </a:cxn>
                  <a:cxn ang="0">
                    <a:pos x="75" y="14"/>
                  </a:cxn>
                  <a:cxn ang="0">
                    <a:pos x="88" y="9"/>
                  </a:cxn>
                  <a:cxn ang="0">
                    <a:pos x="88" y="5"/>
                  </a:cxn>
                  <a:cxn ang="0">
                    <a:pos x="78" y="9"/>
                  </a:cxn>
                  <a:cxn ang="0">
                    <a:pos x="79" y="9"/>
                  </a:cxn>
                  <a:cxn ang="0">
                    <a:pos x="73" y="11"/>
                  </a:cxn>
                  <a:cxn ang="0">
                    <a:pos x="76" y="5"/>
                  </a:cxn>
                  <a:cxn ang="0">
                    <a:pos x="66" y="3"/>
                  </a:cxn>
                  <a:cxn ang="0">
                    <a:pos x="67" y="2"/>
                  </a:cxn>
                  <a:cxn ang="0">
                    <a:pos x="63" y="4"/>
                  </a:cxn>
                  <a:cxn ang="0">
                    <a:pos x="66" y="6"/>
                  </a:cxn>
                  <a:cxn ang="0">
                    <a:pos x="63" y="11"/>
                  </a:cxn>
                  <a:cxn ang="0">
                    <a:pos x="60" y="11"/>
                  </a:cxn>
                  <a:cxn ang="0">
                    <a:pos x="62" y="7"/>
                  </a:cxn>
                  <a:cxn ang="0">
                    <a:pos x="60" y="9"/>
                  </a:cxn>
                  <a:cxn ang="0">
                    <a:pos x="56" y="4"/>
                  </a:cxn>
                  <a:cxn ang="0">
                    <a:pos x="56" y="9"/>
                  </a:cxn>
                  <a:cxn ang="0">
                    <a:pos x="39" y="10"/>
                  </a:cxn>
                  <a:cxn ang="0">
                    <a:pos x="42" y="7"/>
                  </a:cxn>
                  <a:cxn ang="0">
                    <a:pos x="38" y="11"/>
                  </a:cxn>
                  <a:cxn ang="0">
                    <a:pos x="28" y="9"/>
                  </a:cxn>
                  <a:cxn ang="0">
                    <a:pos x="29" y="11"/>
                  </a:cxn>
                  <a:cxn ang="0">
                    <a:pos x="18" y="11"/>
                  </a:cxn>
                  <a:cxn ang="0">
                    <a:pos x="18" y="11"/>
                  </a:cxn>
                  <a:cxn ang="0">
                    <a:pos x="13" y="16"/>
                  </a:cxn>
                  <a:cxn ang="0">
                    <a:pos x="15" y="11"/>
                  </a:cxn>
                </a:cxnLst>
                <a:rect l="0" t="0" r="0" b="0"/>
                <a:pathLst>
                  <a:path w="102" h="26">
                    <a:moveTo>
                      <a:pt x="18" y="13"/>
                    </a:moveTo>
                    <a:cubicBezTo>
                      <a:pt x="13" y="18"/>
                      <a:pt x="13" y="18"/>
                      <a:pt x="13" y="18"/>
                    </a:cubicBezTo>
                    <a:cubicBezTo>
                      <a:pt x="12" y="15"/>
                      <a:pt x="7" y="18"/>
                      <a:pt x="9" y="14"/>
                    </a:cubicBezTo>
                    <a:cubicBezTo>
                      <a:pt x="6" y="20"/>
                      <a:pt x="0" y="14"/>
                      <a:pt x="2" y="22"/>
                    </a:cubicBezTo>
                    <a:cubicBezTo>
                      <a:pt x="16" y="19"/>
                      <a:pt x="35" y="24"/>
                      <a:pt x="51" y="16"/>
                    </a:cubicBezTo>
                    <a:cubicBezTo>
                      <a:pt x="48" y="20"/>
                      <a:pt x="48" y="20"/>
                      <a:pt x="48" y="20"/>
                    </a:cubicBezTo>
                    <a:cubicBezTo>
                      <a:pt x="56" y="13"/>
                      <a:pt x="59" y="26"/>
                      <a:pt x="66" y="14"/>
                    </a:cubicBezTo>
                    <a:cubicBezTo>
                      <a:pt x="65" y="20"/>
                      <a:pt x="65" y="20"/>
                      <a:pt x="65" y="20"/>
                    </a:cubicBezTo>
                    <a:cubicBezTo>
                      <a:pt x="69" y="22"/>
                      <a:pt x="72" y="11"/>
                      <a:pt x="76" y="18"/>
                    </a:cubicBezTo>
                    <a:cubicBezTo>
                      <a:pt x="76" y="15"/>
                      <a:pt x="76" y="15"/>
                      <a:pt x="76" y="15"/>
                    </a:cubicBezTo>
                    <a:cubicBezTo>
                      <a:pt x="77" y="15"/>
                      <a:pt x="77" y="16"/>
                      <a:pt x="78" y="16"/>
                    </a:cubicBezTo>
                    <a:cubicBezTo>
                      <a:pt x="78" y="15"/>
                      <a:pt x="78" y="15"/>
                      <a:pt x="78" y="15"/>
                    </a:cubicBezTo>
                    <a:cubicBezTo>
                      <a:pt x="80" y="12"/>
                      <a:pt x="82" y="13"/>
                      <a:pt x="85" y="14"/>
                    </a:cubicBezTo>
                    <a:cubicBezTo>
                      <a:pt x="85" y="16"/>
                      <a:pt x="84" y="15"/>
                      <a:pt x="83" y="16"/>
                    </a:cubicBezTo>
                    <a:cubicBezTo>
                      <a:pt x="84" y="18"/>
                      <a:pt x="86" y="13"/>
                      <a:pt x="88" y="13"/>
                    </a:cubicBezTo>
                    <a:cubicBezTo>
                      <a:pt x="90" y="15"/>
                      <a:pt x="88" y="16"/>
                      <a:pt x="88" y="17"/>
                    </a:cubicBezTo>
                    <a:cubicBezTo>
                      <a:pt x="94" y="14"/>
                      <a:pt x="97" y="21"/>
                      <a:pt x="102" y="11"/>
                    </a:cubicBezTo>
                    <a:cubicBezTo>
                      <a:pt x="102" y="10"/>
                      <a:pt x="100" y="8"/>
                      <a:pt x="102" y="7"/>
                    </a:cubicBezTo>
                    <a:cubicBezTo>
                      <a:pt x="98" y="4"/>
                      <a:pt x="95" y="8"/>
                      <a:pt x="91" y="11"/>
                    </a:cubicBezTo>
                    <a:cubicBezTo>
                      <a:pt x="92" y="11"/>
                      <a:pt x="92" y="11"/>
                      <a:pt x="92" y="11"/>
                    </a:cubicBezTo>
                    <a:cubicBezTo>
                      <a:pt x="89" y="20"/>
                      <a:pt x="90" y="9"/>
                      <a:pt x="85" y="13"/>
                    </a:cubicBezTo>
                    <a:cubicBezTo>
                      <a:pt x="86" y="9"/>
                      <a:pt x="88" y="9"/>
                      <a:pt x="89" y="7"/>
                    </a:cubicBezTo>
                    <a:cubicBezTo>
                      <a:pt x="83" y="0"/>
                      <a:pt x="81" y="13"/>
                      <a:pt x="77" y="4"/>
                    </a:cubicBezTo>
                    <a:cubicBezTo>
                      <a:pt x="78" y="3"/>
                      <a:pt x="78" y="3"/>
                      <a:pt x="78" y="3"/>
                    </a:cubicBezTo>
                    <a:cubicBezTo>
                      <a:pt x="77" y="2"/>
                      <a:pt x="75" y="4"/>
                      <a:pt x="74" y="5"/>
                    </a:cubicBezTo>
                    <a:cubicBezTo>
                      <a:pt x="74" y="6"/>
                      <a:pt x="76" y="7"/>
                      <a:pt x="77" y="8"/>
                    </a:cubicBezTo>
                    <a:cubicBezTo>
                      <a:pt x="75" y="9"/>
                      <a:pt x="75" y="13"/>
                      <a:pt x="74" y="14"/>
                    </a:cubicBezTo>
                    <a:cubicBezTo>
                      <a:pt x="73" y="10"/>
                      <a:pt x="73" y="16"/>
                      <a:pt x="70" y="14"/>
                    </a:cubicBezTo>
                    <a:cubicBezTo>
                      <a:pt x="69" y="11"/>
                      <a:pt x="72" y="11"/>
                      <a:pt x="73" y="9"/>
                    </a:cubicBezTo>
                    <a:cubicBezTo>
                      <a:pt x="70" y="11"/>
                      <a:pt x="70" y="11"/>
                      <a:pt x="70" y="11"/>
                    </a:cubicBezTo>
                    <a:cubicBezTo>
                      <a:pt x="68" y="12"/>
                      <a:pt x="68" y="7"/>
                      <a:pt x="66" y="5"/>
                    </a:cubicBezTo>
                    <a:cubicBezTo>
                      <a:pt x="64" y="8"/>
                      <a:pt x="68" y="7"/>
                      <a:pt x="66" y="11"/>
                    </a:cubicBezTo>
                    <a:cubicBezTo>
                      <a:pt x="63" y="7"/>
                      <a:pt x="52" y="8"/>
                      <a:pt x="46" y="12"/>
                    </a:cubicBezTo>
                    <a:cubicBezTo>
                      <a:pt x="48" y="11"/>
                      <a:pt x="47" y="8"/>
                      <a:pt x="49" y="9"/>
                    </a:cubicBezTo>
                    <a:cubicBezTo>
                      <a:pt x="48" y="8"/>
                      <a:pt x="45" y="10"/>
                      <a:pt x="45" y="13"/>
                    </a:cubicBezTo>
                    <a:cubicBezTo>
                      <a:pt x="42" y="15"/>
                      <a:pt x="37" y="14"/>
                      <a:pt x="33" y="11"/>
                    </a:cubicBezTo>
                    <a:cubicBezTo>
                      <a:pt x="34" y="14"/>
                      <a:pt x="34" y="14"/>
                      <a:pt x="34" y="14"/>
                    </a:cubicBezTo>
                    <a:cubicBezTo>
                      <a:pt x="31" y="19"/>
                      <a:pt x="27" y="10"/>
                      <a:pt x="22" y="13"/>
                    </a:cubicBezTo>
                    <a:cubicBezTo>
                      <a:pt x="22" y="13"/>
                      <a:pt x="22" y="13"/>
                      <a:pt x="22" y="13"/>
                    </a:cubicBezTo>
                    <a:cubicBezTo>
                      <a:pt x="20" y="14"/>
                      <a:pt x="19" y="21"/>
                      <a:pt x="16" y="20"/>
                    </a:cubicBezTo>
                    <a:cubicBezTo>
                      <a:pt x="16" y="16"/>
                      <a:pt x="18" y="16"/>
                      <a:pt x="18" y="1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5" name="Freeform 1344">
                <a:extLst>
                  <a:ext uri="{FF2B5EF4-FFF2-40B4-BE49-F238E27FC236}">
                    <a16:creationId xmlns:a16="http://schemas.microsoft.com/office/drawing/2014/main" xmlns="" id="{63421F2D-FA68-4B8E-BEC8-283D95C9F037}"/>
                  </a:ext>
                </a:extLst>
              </p:cNvPr>
              <p:cNvSpPr/>
              <p:nvPr/>
            </p:nvSpPr>
            <p:spPr>
              <a:xfrm>
                <a:off x="3501" y="2745"/>
                <a:ext cx="4" cy="8"/>
              </a:xfrm>
              <a:custGeom>
                <a:avLst/>
                <a:gdLst/>
                <a:ahLst/>
                <a:cxnLst>
                  <a:cxn ang="0">
                    <a:pos x="2" y="4"/>
                  </a:cxn>
                  <a:cxn ang="0">
                    <a:pos x="4" y="0"/>
                  </a:cxn>
                  <a:cxn ang="0">
                    <a:pos x="0" y="7"/>
                  </a:cxn>
                  <a:cxn ang="0">
                    <a:pos x="3" y="5"/>
                  </a:cxn>
                  <a:cxn ang="0">
                    <a:pos x="2" y="4"/>
                  </a:cxn>
                </a:cxnLst>
                <a:rect l="0" t="0" r="0" b="0"/>
                <a:pathLst>
                  <a:path w="4" h="9">
                    <a:moveTo>
                      <a:pt x="2" y="5"/>
                    </a:moveTo>
                    <a:cubicBezTo>
                      <a:pt x="4" y="1"/>
                      <a:pt x="4" y="1"/>
                      <a:pt x="4" y="1"/>
                    </a:cubicBezTo>
                    <a:cubicBezTo>
                      <a:pt x="2" y="0"/>
                      <a:pt x="0" y="5"/>
                      <a:pt x="0" y="8"/>
                    </a:cubicBezTo>
                    <a:cubicBezTo>
                      <a:pt x="2" y="7"/>
                      <a:pt x="3" y="9"/>
                      <a:pt x="3" y="6"/>
                    </a:cubicBezTo>
                    <a:cubicBezTo>
                      <a:pt x="3" y="6"/>
                      <a:pt x="3" y="4"/>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6" name="Freeform 1345">
                <a:extLst>
                  <a:ext uri="{FF2B5EF4-FFF2-40B4-BE49-F238E27FC236}">
                    <a16:creationId xmlns:a16="http://schemas.microsoft.com/office/drawing/2014/main" xmlns="" id="{B05C209D-B39B-48D8-9887-75E6C867871C}"/>
                  </a:ext>
                </a:extLst>
              </p:cNvPr>
              <p:cNvSpPr/>
              <p:nvPr/>
            </p:nvSpPr>
            <p:spPr>
              <a:xfrm>
                <a:off x="3465" y="2741"/>
                <a:ext cx="37" cy="18"/>
              </a:xfrm>
              <a:custGeom>
                <a:avLst/>
                <a:gdLst/>
                <a:ahLst/>
                <a:cxnLst>
                  <a:cxn ang="0">
                    <a:pos x="9" y="7"/>
                  </a:cxn>
                  <a:cxn ang="0">
                    <a:pos x="9" y="11"/>
                  </a:cxn>
                  <a:cxn ang="0">
                    <a:pos x="23" y="12"/>
                  </a:cxn>
                  <a:cxn ang="0">
                    <a:pos x="29" y="6"/>
                  </a:cxn>
                  <a:cxn ang="0">
                    <a:pos x="30" y="10"/>
                  </a:cxn>
                  <a:cxn ang="0">
                    <a:pos x="35" y="6"/>
                  </a:cxn>
                  <a:cxn ang="0">
                    <a:pos x="32" y="7"/>
                  </a:cxn>
                  <a:cxn ang="0">
                    <a:pos x="32" y="6"/>
                  </a:cxn>
                  <a:cxn ang="0">
                    <a:pos x="29" y="6"/>
                  </a:cxn>
                  <a:cxn ang="0">
                    <a:pos x="30" y="4"/>
                  </a:cxn>
                  <a:cxn ang="0">
                    <a:pos x="22" y="8"/>
                  </a:cxn>
                  <a:cxn ang="0">
                    <a:pos x="22" y="3"/>
                  </a:cxn>
                  <a:cxn ang="0">
                    <a:pos x="15" y="1"/>
                  </a:cxn>
                  <a:cxn ang="0">
                    <a:pos x="15" y="3"/>
                  </a:cxn>
                  <a:cxn ang="0">
                    <a:pos x="16" y="6"/>
                  </a:cxn>
                  <a:cxn ang="0">
                    <a:pos x="13" y="1"/>
                  </a:cxn>
                  <a:cxn ang="0">
                    <a:pos x="2" y="6"/>
                  </a:cxn>
                  <a:cxn ang="0">
                    <a:pos x="4" y="12"/>
                  </a:cxn>
                  <a:cxn ang="0">
                    <a:pos x="2" y="7"/>
                  </a:cxn>
                  <a:cxn ang="0">
                    <a:pos x="0" y="7"/>
                  </a:cxn>
                  <a:cxn ang="0">
                    <a:pos x="5" y="13"/>
                  </a:cxn>
                  <a:cxn ang="0">
                    <a:pos x="9" y="7"/>
                  </a:cxn>
                </a:cxnLst>
                <a:rect l="0" t="0" r="0" b="0"/>
                <a:pathLst>
                  <a:path w="43" h="21">
                    <a:moveTo>
                      <a:pt x="11" y="9"/>
                    </a:moveTo>
                    <a:cubicBezTo>
                      <a:pt x="11" y="13"/>
                      <a:pt x="11" y="13"/>
                      <a:pt x="11" y="13"/>
                    </a:cubicBezTo>
                    <a:cubicBezTo>
                      <a:pt x="15" y="11"/>
                      <a:pt x="25" y="11"/>
                      <a:pt x="27" y="14"/>
                    </a:cubicBezTo>
                    <a:cubicBezTo>
                      <a:pt x="30" y="15"/>
                      <a:pt x="30" y="9"/>
                      <a:pt x="34" y="8"/>
                    </a:cubicBezTo>
                    <a:cubicBezTo>
                      <a:pt x="35" y="12"/>
                      <a:pt x="35" y="12"/>
                      <a:pt x="35" y="12"/>
                    </a:cubicBezTo>
                    <a:cubicBezTo>
                      <a:pt x="37" y="10"/>
                      <a:pt x="43" y="14"/>
                      <a:pt x="41" y="7"/>
                    </a:cubicBezTo>
                    <a:cubicBezTo>
                      <a:pt x="40" y="7"/>
                      <a:pt x="39" y="10"/>
                      <a:pt x="38" y="9"/>
                    </a:cubicBezTo>
                    <a:cubicBezTo>
                      <a:pt x="38" y="7"/>
                      <a:pt x="38" y="7"/>
                      <a:pt x="38" y="7"/>
                    </a:cubicBezTo>
                    <a:cubicBezTo>
                      <a:pt x="34" y="8"/>
                      <a:pt x="34" y="8"/>
                      <a:pt x="34" y="8"/>
                    </a:cubicBezTo>
                    <a:cubicBezTo>
                      <a:pt x="35" y="5"/>
                      <a:pt x="35" y="5"/>
                      <a:pt x="35" y="5"/>
                    </a:cubicBezTo>
                    <a:cubicBezTo>
                      <a:pt x="31" y="0"/>
                      <a:pt x="32" y="13"/>
                      <a:pt x="26" y="10"/>
                    </a:cubicBezTo>
                    <a:cubicBezTo>
                      <a:pt x="26" y="4"/>
                      <a:pt x="26" y="4"/>
                      <a:pt x="26" y="4"/>
                    </a:cubicBezTo>
                    <a:cubicBezTo>
                      <a:pt x="23" y="4"/>
                      <a:pt x="21" y="6"/>
                      <a:pt x="18" y="2"/>
                    </a:cubicBezTo>
                    <a:cubicBezTo>
                      <a:pt x="18" y="2"/>
                      <a:pt x="18" y="5"/>
                      <a:pt x="18" y="4"/>
                    </a:cubicBezTo>
                    <a:cubicBezTo>
                      <a:pt x="19" y="4"/>
                      <a:pt x="20" y="7"/>
                      <a:pt x="19" y="8"/>
                    </a:cubicBezTo>
                    <a:cubicBezTo>
                      <a:pt x="14" y="13"/>
                      <a:pt x="20" y="5"/>
                      <a:pt x="16" y="2"/>
                    </a:cubicBezTo>
                    <a:cubicBezTo>
                      <a:pt x="12" y="7"/>
                      <a:pt x="5" y="10"/>
                      <a:pt x="3" y="7"/>
                    </a:cubicBezTo>
                    <a:cubicBezTo>
                      <a:pt x="5" y="10"/>
                      <a:pt x="5" y="14"/>
                      <a:pt x="5" y="14"/>
                    </a:cubicBezTo>
                    <a:cubicBezTo>
                      <a:pt x="3" y="12"/>
                      <a:pt x="3" y="11"/>
                      <a:pt x="3" y="9"/>
                    </a:cubicBezTo>
                    <a:cubicBezTo>
                      <a:pt x="2" y="9"/>
                      <a:pt x="1" y="8"/>
                      <a:pt x="0" y="9"/>
                    </a:cubicBezTo>
                    <a:cubicBezTo>
                      <a:pt x="3" y="11"/>
                      <a:pt x="5" y="15"/>
                      <a:pt x="6" y="16"/>
                    </a:cubicBezTo>
                    <a:cubicBezTo>
                      <a:pt x="8" y="21"/>
                      <a:pt x="4" y="9"/>
                      <a:pt x="11"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7" name="Freeform 1346">
                <a:extLst>
                  <a:ext uri="{FF2B5EF4-FFF2-40B4-BE49-F238E27FC236}">
                    <a16:creationId xmlns:a16="http://schemas.microsoft.com/office/drawing/2014/main" xmlns="" id="{2B19F953-5C99-4B85-81FC-6D39869E745E}"/>
                  </a:ext>
                </a:extLst>
              </p:cNvPr>
              <p:cNvSpPr/>
              <p:nvPr/>
            </p:nvSpPr>
            <p:spPr>
              <a:xfrm>
                <a:off x="3473" y="2753"/>
                <a:ext cx="2" cy="0"/>
              </a:xfrm>
              <a:custGeom>
                <a:avLst/>
                <a:gdLst/>
                <a:ahLst/>
                <a:cxnLst>
                  <a:cxn ang="0">
                    <a:pos x="1" y="0"/>
                  </a:cxn>
                  <a:cxn ang="0">
                    <a:pos x="2" y="0"/>
                  </a:cxn>
                  <a:cxn ang="0">
                    <a:pos x="0" y="0"/>
                  </a:cxn>
                  <a:cxn ang="0">
                    <a:pos x="1" y="0"/>
                  </a:cxn>
                </a:cxnLst>
                <a:rect l="0" t="0" r="0" b="0"/>
                <a:pathLst>
                  <a:path w="2" h="1">
                    <a:moveTo>
                      <a:pt x="1" y="0"/>
                    </a:moveTo>
                    <a:lnTo>
                      <a:pt x="2"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8" name="Freeform 1347">
                <a:extLst>
                  <a:ext uri="{FF2B5EF4-FFF2-40B4-BE49-F238E27FC236}">
                    <a16:creationId xmlns:a16="http://schemas.microsoft.com/office/drawing/2014/main" xmlns="" id="{1ABE2598-4EF5-4173-B34F-422EEF384014}"/>
                  </a:ext>
                </a:extLst>
              </p:cNvPr>
              <p:cNvSpPr/>
              <p:nvPr/>
            </p:nvSpPr>
            <p:spPr>
              <a:xfrm>
                <a:off x="4137" y="2806"/>
                <a:ext cx="2" cy="3"/>
              </a:xfrm>
              <a:custGeom>
                <a:avLst/>
                <a:gdLst/>
                <a:ahLst/>
                <a:cxnLst>
                  <a:cxn ang="0">
                    <a:pos x="2" y="2"/>
                  </a:cxn>
                  <a:cxn ang="0">
                    <a:pos x="1" y="0"/>
                  </a:cxn>
                  <a:cxn ang="0">
                    <a:pos x="0" y="3"/>
                  </a:cxn>
                  <a:cxn ang="0">
                    <a:pos x="2" y="2"/>
                  </a:cxn>
                </a:cxnLst>
                <a:rect l="0" t="0" r="0" b="0"/>
                <a:pathLst>
                  <a:path w="2" h="3">
                    <a:moveTo>
                      <a:pt x="2" y="2"/>
                    </a:moveTo>
                    <a:lnTo>
                      <a:pt x="1" y="0"/>
                    </a:lnTo>
                    <a:lnTo>
                      <a:pt x="0" y="3"/>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69" name="Freeform 1348">
                <a:extLst>
                  <a:ext uri="{FF2B5EF4-FFF2-40B4-BE49-F238E27FC236}">
                    <a16:creationId xmlns:a16="http://schemas.microsoft.com/office/drawing/2014/main" xmlns="" id="{76225091-48CB-4D3C-97F2-097CE26619E0}"/>
                  </a:ext>
                </a:extLst>
              </p:cNvPr>
              <p:cNvSpPr/>
              <p:nvPr/>
            </p:nvSpPr>
            <p:spPr>
              <a:xfrm>
                <a:off x="4126" y="2797"/>
                <a:ext cx="12" cy="13"/>
              </a:xfrm>
              <a:custGeom>
                <a:avLst/>
                <a:gdLst/>
                <a:ahLst/>
                <a:cxnLst>
                  <a:cxn ang="0">
                    <a:pos x="4" y="0"/>
                  </a:cxn>
                  <a:cxn ang="0">
                    <a:pos x="0" y="0"/>
                  </a:cxn>
                  <a:cxn ang="0">
                    <a:pos x="5" y="13"/>
                  </a:cxn>
                  <a:cxn ang="0">
                    <a:pos x="11" y="5"/>
                  </a:cxn>
                  <a:cxn ang="0">
                    <a:pos x="5" y="8"/>
                  </a:cxn>
                  <a:cxn ang="0">
                    <a:pos x="10" y="2"/>
                  </a:cxn>
                  <a:cxn ang="0">
                    <a:pos x="4" y="3"/>
                  </a:cxn>
                  <a:cxn ang="0">
                    <a:pos x="4" y="0"/>
                  </a:cxn>
                </a:cxnLst>
                <a:rect l="0" t="0" r="0" b="0"/>
                <a:pathLst>
                  <a:path w="13" h="16">
                    <a:moveTo>
                      <a:pt x="5" y="0"/>
                    </a:moveTo>
                    <a:cubicBezTo>
                      <a:pt x="1" y="1"/>
                      <a:pt x="1" y="1"/>
                      <a:pt x="1" y="1"/>
                    </a:cubicBezTo>
                    <a:cubicBezTo>
                      <a:pt x="3" y="12"/>
                      <a:pt x="0" y="9"/>
                      <a:pt x="6" y="16"/>
                    </a:cubicBezTo>
                    <a:cubicBezTo>
                      <a:pt x="8" y="14"/>
                      <a:pt x="13" y="11"/>
                      <a:pt x="12" y="7"/>
                    </a:cubicBezTo>
                    <a:cubicBezTo>
                      <a:pt x="11" y="7"/>
                      <a:pt x="9" y="11"/>
                      <a:pt x="6" y="10"/>
                    </a:cubicBezTo>
                    <a:cubicBezTo>
                      <a:pt x="7" y="7"/>
                      <a:pt x="10" y="7"/>
                      <a:pt x="11" y="3"/>
                    </a:cubicBezTo>
                    <a:cubicBezTo>
                      <a:pt x="7" y="0"/>
                      <a:pt x="8" y="6"/>
                      <a:pt x="5" y="4"/>
                    </a:cubicBezTo>
                    <a:lnTo>
                      <a:pt x="5"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0" name="Freeform 1349">
                <a:extLst>
                  <a:ext uri="{FF2B5EF4-FFF2-40B4-BE49-F238E27FC236}">
                    <a16:creationId xmlns:a16="http://schemas.microsoft.com/office/drawing/2014/main" xmlns="" id="{903A1950-1367-4001-B6DC-7FBBA9C74D98}"/>
                  </a:ext>
                </a:extLst>
              </p:cNvPr>
              <p:cNvSpPr/>
              <p:nvPr/>
            </p:nvSpPr>
            <p:spPr>
              <a:xfrm>
                <a:off x="4125" y="2801"/>
                <a:ext cx="2" cy="4"/>
              </a:xfrm>
              <a:custGeom>
                <a:avLst/>
                <a:gdLst/>
                <a:ahLst/>
                <a:cxnLst>
                  <a:cxn ang="0">
                    <a:pos x="1" y="4"/>
                  </a:cxn>
                  <a:cxn ang="0">
                    <a:pos x="2" y="0"/>
                  </a:cxn>
                  <a:cxn ang="0">
                    <a:pos x="1" y="4"/>
                  </a:cxn>
                </a:cxnLst>
                <a:rect l="0" t="0" r="0" b="0"/>
                <a:pathLst>
                  <a:path w="2" h="5">
                    <a:moveTo>
                      <a:pt x="1" y="5"/>
                    </a:moveTo>
                    <a:cubicBezTo>
                      <a:pt x="2" y="0"/>
                      <a:pt x="2" y="0"/>
                      <a:pt x="2" y="0"/>
                    </a:cubicBezTo>
                    <a:cubicBezTo>
                      <a:pt x="2" y="2"/>
                      <a:pt x="0" y="4"/>
                      <a:pt x="1"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1" name="Freeform 1350">
                <a:extLst>
                  <a:ext uri="{FF2B5EF4-FFF2-40B4-BE49-F238E27FC236}">
                    <a16:creationId xmlns:a16="http://schemas.microsoft.com/office/drawing/2014/main" xmlns="" id="{DEEAC210-138F-422C-BD92-409C308115B8}"/>
                  </a:ext>
                </a:extLst>
              </p:cNvPr>
              <p:cNvSpPr/>
              <p:nvPr/>
            </p:nvSpPr>
            <p:spPr>
              <a:xfrm>
                <a:off x="4122" y="2803"/>
                <a:ext cx="3" cy="6"/>
              </a:xfrm>
              <a:custGeom>
                <a:avLst/>
                <a:gdLst/>
                <a:ahLst/>
                <a:cxnLst>
                  <a:cxn ang="0">
                    <a:pos x="3" y="3"/>
                  </a:cxn>
                  <a:cxn ang="0">
                    <a:pos x="3" y="0"/>
                  </a:cxn>
                  <a:cxn ang="0">
                    <a:pos x="0" y="6"/>
                  </a:cxn>
                  <a:cxn ang="0">
                    <a:pos x="3" y="3"/>
                  </a:cxn>
                </a:cxnLst>
                <a:rect l="0" t="0" r="0" b="0"/>
                <a:pathLst>
                  <a:path w="3" h="7">
                    <a:moveTo>
                      <a:pt x="3" y="4"/>
                    </a:moveTo>
                    <a:cubicBezTo>
                      <a:pt x="1" y="4"/>
                      <a:pt x="3" y="0"/>
                      <a:pt x="3" y="0"/>
                    </a:cubicBezTo>
                    <a:cubicBezTo>
                      <a:pt x="0" y="7"/>
                      <a:pt x="0" y="7"/>
                      <a:pt x="0" y="7"/>
                    </a:cubicBezTo>
                    <a:lnTo>
                      <a:pt x="3"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2" name="Freeform 1351">
                <a:extLst>
                  <a:ext uri="{FF2B5EF4-FFF2-40B4-BE49-F238E27FC236}">
                    <a16:creationId xmlns:a16="http://schemas.microsoft.com/office/drawing/2014/main" xmlns="" id="{0933CE13-220C-47A0-867F-F0AF9385E112}"/>
                  </a:ext>
                </a:extLst>
              </p:cNvPr>
              <p:cNvSpPr/>
              <p:nvPr/>
            </p:nvSpPr>
            <p:spPr>
              <a:xfrm>
                <a:off x="4115" y="2806"/>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0" y="2"/>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3" name="Freeform 1352">
                <a:extLst>
                  <a:ext uri="{FF2B5EF4-FFF2-40B4-BE49-F238E27FC236}">
                    <a16:creationId xmlns:a16="http://schemas.microsoft.com/office/drawing/2014/main" xmlns="" id="{AFA7FD0E-117D-4BE9-8F1D-89AAF648EEB0}"/>
                  </a:ext>
                </a:extLst>
              </p:cNvPr>
              <p:cNvSpPr/>
              <p:nvPr/>
            </p:nvSpPr>
            <p:spPr>
              <a:xfrm>
                <a:off x="4112" y="2798"/>
                <a:ext cx="8" cy="11"/>
              </a:xfrm>
              <a:custGeom>
                <a:avLst/>
                <a:gdLst/>
                <a:ahLst/>
                <a:cxnLst>
                  <a:cxn ang="0">
                    <a:pos x="0" y="9"/>
                  </a:cxn>
                  <a:cxn ang="0">
                    <a:pos x="3" y="9"/>
                  </a:cxn>
                  <a:cxn ang="0">
                    <a:pos x="3" y="8"/>
                  </a:cxn>
                  <a:cxn ang="0">
                    <a:pos x="4" y="3"/>
                  </a:cxn>
                  <a:cxn ang="0">
                    <a:pos x="8" y="3"/>
                  </a:cxn>
                  <a:cxn ang="0">
                    <a:pos x="5" y="0"/>
                  </a:cxn>
                  <a:cxn ang="0">
                    <a:pos x="0" y="9"/>
                  </a:cxn>
                </a:cxnLst>
                <a:rect l="0" t="0" r="0" b="0"/>
                <a:pathLst>
                  <a:path w="10" h="12">
                    <a:moveTo>
                      <a:pt x="0" y="10"/>
                    </a:moveTo>
                    <a:cubicBezTo>
                      <a:pt x="1" y="12"/>
                      <a:pt x="2" y="11"/>
                      <a:pt x="4" y="10"/>
                    </a:cubicBezTo>
                    <a:cubicBezTo>
                      <a:pt x="4" y="9"/>
                      <a:pt x="4" y="9"/>
                      <a:pt x="4" y="9"/>
                    </a:cubicBezTo>
                    <a:cubicBezTo>
                      <a:pt x="2" y="7"/>
                      <a:pt x="4" y="2"/>
                      <a:pt x="6" y="4"/>
                    </a:cubicBezTo>
                    <a:cubicBezTo>
                      <a:pt x="8" y="3"/>
                      <a:pt x="8" y="7"/>
                      <a:pt x="10" y="4"/>
                    </a:cubicBezTo>
                    <a:cubicBezTo>
                      <a:pt x="7" y="0"/>
                      <a:pt x="7" y="0"/>
                      <a:pt x="7" y="0"/>
                    </a:cubicBezTo>
                    <a:cubicBezTo>
                      <a:pt x="4" y="1"/>
                      <a:pt x="2" y="8"/>
                      <a:pt x="0"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4" name="Freeform 1353">
                <a:extLst>
                  <a:ext uri="{FF2B5EF4-FFF2-40B4-BE49-F238E27FC236}">
                    <a16:creationId xmlns:a16="http://schemas.microsoft.com/office/drawing/2014/main" xmlns="" id="{9AD9803D-6B22-4F28-9E5C-33A44D308619}"/>
                  </a:ext>
                </a:extLst>
              </p:cNvPr>
              <p:cNvSpPr/>
              <p:nvPr/>
            </p:nvSpPr>
            <p:spPr>
              <a:xfrm>
                <a:off x="4116" y="2805"/>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5" name="Freeform 1354">
                <a:extLst>
                  <a:ext uri="{FF2B5EF4-FFF2-40B4-BE49-F238E27FC236}">
                    <a16:creationId xmlns:a16="http://schemas.microsoft.com/office/drawing/2014/main" xmlns="" id="{A21A3850-12E8-4652-A7E8-A3D06C0DE749}"/>
                  </a:ext>
                </a:extLst>
              </p:cNvPr>
              <p:cNvSpPr/>
              <p:nvPr/>
            </p:nvSpPr>
            <p:spPr>
              <a:xfrm>
                <a:off x="4120" y="2803"/>
                <a:ext cx="1" cy="3"/>
              </a:xfrm>
              <a:custGeom>
                <a:avLst/>
                <a:gdLst/>
                <a:ahLst/>
                <a:cxnLst>
                  <a:cxn ang="0">
                    <a:pos x="0" y="3"/>
                  </a:cxn>
                  <a:cxn ang="0">
                    <a:pos x="1" y="2"/>
                  </a:cxn>
                  <a:cxn ang="0">
                    <a:pos x="1" y="0"/>
                  </a:cxn>
                  <a:cxn ang="0">
                    <a:pos x="0" y="3"/>
                  </a:cxn>
                </a:cxnLst>
                <a:rect l="0" t="0" r="0" b="0"/>
                <a:pathLst>
                  <a:path w="1" h="3">
                    <a:moveTo>
                      <a:pt x="0" y="3"/>
                    </a:moveTo>
                    <a:lnTo>
                      <a:pt x="1" y="2"/>
                    </a:lnTo>
                    <a:lnTo>
                      <a:pt x="1" y="0"/>
                    </a:lnTo>
                    <a:lnTo>
                      <a:pt x="0"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6" name="Freeform 1355">
                <a:extLst>
                  <a:ext uri="{FF2B5EF4-FFF2-40B4-BE49-F238E27FC236}">
                    <a16:creationId xmlns:a16="http://schemas.microsoft.com/office/drawing/2014/main" xmlns="" id="{E6312D58-3A00-4CDF-A67C-116C2C5B6B7C}"/>
                  </a:ext>
                </a:extLst>
              </p:cNvPr>
              <p:cNvSpPr/>
              <p:nvPr/>
            </p:nvSpPr>
            <p:spPr>
              <a:xfrm>
                <a:off x="4102" y="2797"/>
                <a:ext cx="9" cy="11"/>
              </a:xfrm>
              <a:custGeom>
                <a:avLst/>
                <a:gdLst/>
                <a:ahLst/>
                <a:cxnLst>
                  <a:cxn ang="0">
                    <a:pos x="2" y="10"/>
                  </a:cxn>
                  <a:cxn ang="0">
                    <a:pos x="9" y="6"/>
                  </a:cxn>
                  <a:cxn ang="0">
                    <a:pos x="3" y="0"/>
                  </a:cxn>
                  <a:cxn ang="0">
                    <a:pos x="0" y="1"/>
                  </a:cxn>
                  <a:cxn ang="0">
                    <a:pos x="2" y="10"/>
                  </a:cxn>
                </a:cxnLst>
                <a:rect l="0" t="0" r="0" b="0"/>
                <a:pathLst>
                  <a:path w="10" h="13">
                    <a:moveTo>
                      <a:pt x="3" y="12"/>
                    </a:moveTo>
                    <a:cubicBezTo>
                      <a:pt x="4" y="6"/>
                      <a:pt x="9" y="13"/>
                      <a:pt x="10" y="8"/>
                    </a:cubicBezTo>
                    <a:cubicBezTo>
                      <a:pt x="6" y="8"/>
                      <a:pt x="4" y="3"/>
                      <a:pt x="4" y="0"/>
                    </a:cubicBezTo>
                    <a:cubicBezTo>
                      <a:pt x="1" y="2"/>
                      <a:pt x="1" y="2"/>
                      <a:pt x="1" y="2"/>
                    </a:cubicBezTo>
                    <a:cubicBezTo>
                      <a:pt x="0" y="4"/>
                      <a:pt x="1" y="9"/>
                      <a:pt x="3" y="1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7" name="Freeform 1356">
                <a:extLst>
                  <a:ext uri="{FF2B5EF4-FFF2-40B4-BE49-F238E27FC236}">
                    <a16:creationId xmlns:a16="http://schemas.microsoft.com/office/drawing/2014/main" xmlns="" id="{9C84F4E2-2221-4149-B3FA-3B46194C41B4}"/>
                  </a:ext>
                </a:extLst>
              </p:cNvPr>
              <p:cNvSpPr/>
              <p:nvPr/>
            </p:nvSpPr>
            <p:spPr>
              <a:xfrm>
                <a:off x="4098" y="2793"/>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8" name="Freeform 1357">
                <a:extLst>
                  <a:ext uri="{FF2B5EF4-FFF2-40B4-BE49-F238E27FC236}">
                    <a16:creationId xmlns:a16="http://schemas.microsoft.com/office/drawing/2014/main" xmlns="" id="{A7CE4FDA-71EA-4466-81B4-CA6DE9DA169D}"/>
                  </a:ext>
                </a:extLst>
              </p:cNvPr>
              <p:cNvSpPr/>
              <p:nvPr/>
            </p:nvSpPr>
            <p:spPr>
              <a:xfrm>
                <a:off x="4083" y="2790"/>
                <a:ext cx="17" cy="14"/>
              </a:xfrm>
              <a:custGeom>
                <a:avLst/>
                <a:gdLst/>
                <a:ahLst/>
                <a:cxnLst>
                  <a:cxn ang="0">
                    <a:pos x="0" y="12"/>
                  </a:cxn>
                  <a:cxn ang="0">
                    <a:pos x="6" y="7"/>
                  </a:cxn>
                  <a:cxn ang="0">
                    <a:pos x="5" y="11"/>
                  </a:cxn>
                  <a:cxn ang="0">
                    <a:pos x="11" y="9"/>
                  </a:cxn>
                  <a:cxn ang="0">
                    <a:pos x="8" y="14"/>
                  </a:cxn>
                  <a:cxn ang="0">
                    <a:pos x="14" y="9"/>
                  </a:cxn>
                  <a:cxn ang="0">
                    <a:pos x="17" y="12"/>
                  </a:cxn>
                  <a:cxn ang="0">
                    <a:pos x="16" y="7"/>
                  </a:cxn>
                  <a:cxn ang="0">
                    <a:pos x="12" y="7"/>
                  </a:cxn>
                  <a:cxn ang="0">
                    <a:pos x="14" y="4"/>
                  </a:cxn>
                  <a:cxn ang="0">
                    <a:pos x="5" y="0"/>
                  </a:cxn>
                  <a:cxn ang="0">
                    <a:pos x="0" y="12"/>
                  </a:cxn>
                </a:cxnLst>
                <a:rect l="0" t="0" r="0" b="0"/>
                <a:pathLst>
                  <a:path w="20" h="17">
                    <a:moveTo>
                      <a:pt x="0" y="15"/>
                    </a:moveTo>
                    <a:cubicBezTo>
                      <a:pt x="8" y="9"/>
                      <a:pt x="8" y="9"/>
                      <a:pt x="8" y="9"/>
                    </a:cubicBezTo>
                    <a:cubicBezTo>
                      <a:pt x="8" y="11"/>
                      <a:pt x="8" y="13"/>
                      <a:pt x="6" y="14"/>
                    </a:cubicBezTo>
                    <a:cubicBezTo>
                      <a:pt x="10" y="14"/>
                      <a:pt x="10" y="10"/>
                      <a:pt x="13" y="11"/>
                    </a:cubicBezTo>
                    <a:cubicBezTo>
                      <a:pt x="14" y="17"/>
                      <a:pt x="8" y="11"/>
                      <a:pt x="10" y="17"/>
                    </a:cubicBezTo>
                    <a:cubicBezTo>
                      <a:pt x="12" y="17"/>
                      <a:pt x="15" y="16"/>
                      <a:pt x="17" y="11"/>
                    </a:cubicBezTo>
                    <a:cubicBezTo>
                      <a:pt x="20" y="15"/>
                      <a:pt x="20" y="15"/>
                      <a:pt x="20" y="15"/>
                    </a:cubicBezTo>
                    <a:cubicBezTo>
                      <a:pt x="19" y="9"/>
                      <a:pt x="19" y="9"/>
                      <a:pt x="19" y="9"/>
                    </a:cubicBezTo>
                    <a:cubicBezTo>
                      <a:pt x="18" y="7"/>
                      <a:pt x="16" y="14"/>
                      <a:pt x="15" y="9"/>
                    </a:cubicBezTo>
                    <a:cubicBezTo>
                      <a:pt x="15" y="6"/>
                      <a:pt x="16" y="6"/>
                      <a:pt x="17" y="5"/>
                    </a:cubicBezTo>
                    <a:cubicBezTo>
                      <a:pt x="15" y="6"/>
                      <a:pt x="11" y="0"/>
                      <a:pt x="7" y="1"/>
                    </a:cubicBezTo>
                    <a:cubicBezTo>
                      <a:pt x="2" y="2"/>
                      <a:pt x="3" y="12"/>
                      <a:pt x="0"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79" name="Freeform 1358">
                <a:extLst>
                  <a:ext uri="{FF2B5EF4-FFF2-40B4-BE49-F238E27FC236}">
                    <a16:creationId xmlns:a16="http://schemas.microsoft.com/office/drawing/2014/main" xmlns="" id="{11419EEB-9FFD-4C0A-9D6A-8AFA520BB38C}"/>
                  </a:ext>
                </a:extLst>
              </p:cNvPr>
              <p:cNvSpPr/>
              <p:nvPr/>
            </p:nvSpPr>
            <p:spPr>
              <a:xfrm>
                <a:off x="4082" y="2794"/>
                <a:ext cx="1" cy="3"/>
              </a:xfrm>
              <a:custGeom>
                <a:avLst/>
                <a:gdLst/>
                <a:ahLst/>
                <a:cxnLst>
                  <a:cxn ang="0">
                    <a:pos x="1" y="3"/>
                  </a:cxn>
                  <a:cxn ang="0">
                    <a:pos x="0" y="0"/>
                  </a:cxn>
                  <a:cxn ang="0">
                    <a:pos x="1" y="3"/>
                  </a:cxn>
                  <a:cxn ang="0">
                    <a:pos x="1" y="3"/>
                  </a:cxn>
                </a:cxnLst>
                <a:rect l="0" t="0" r="0" b="0"/>
                <a:pathLst>
                  <a:path w="1" h="3">
                    <a:moveTo>
                      <a:pt x="1" y="3"/>
                    </a:moveTo>
                    <a:lnTo>
                      <a:pt x="0" y="0"/>
                    </a:lnTo>
                    <a:lnTo>
                      <a:pt x="1" y="3"/>
                    </a:lnTo>
                    <a:lnTo>
                      <a:pt x="1"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0" name="Freeform 1359">
                <a:extLst>
                  <a:ext uri="{FF2B5EF4-FFF2-40B4-BE49-F238E27FC236}">
                    <a16:creationId xmlns:a16="http://schemas.microsoft.com/office/drawing/2014/main" xmlns="" id="{79B6DA1A-923E-450E-92E6-C669D40C5624}"/>
                  </a:ext>
                </a:extLst>
              </p:cNvPr>
              <p:cNvSpPr/>
              <p:nvPr/>
            </p:nvSpPr>
            <p:spPr>
              <a:xfrm>
                <a:off x="4066" y="2790"/>
                <a:ext cx="15" cy="15"/>
              </a:xfrm>
              <a:custGeom>
                <a:avLst/>
                <a:gdLst/>
                <a:ahLst/>
                <a:cxnLst>
                  <a:cxn ang="0">
                    <a:pos x="9" y="14"/>
                  </a:cxn>
                  <a:cxn ang="0">
                    <a:pos x="13" y="10"/>
                  </a:cxn>
                  <a:cxn ang="0">
                    <a:pos x="14" y="13"/>
                  </a:cxn>
                  <a:cxn ang="0">
                    <a:pos x="15" y="8"/>
                  </a:cxn>
                  <a:cxn ang="0">
                    <a:pos x="7" y="10"/>
                  </a:cxn>
                  <a:cxn ang="0">
                    <a:pos x="6" y="3"/>
                  </a:cxn>
                  <a:cxn ang="0">
                    <a:pos x="9" y="5"/>
                  </a:cxn>
                  <a:cxn ang="0">
                    <a:pos x="0" y="6"/>
                  </a:cxn>
                  <a:cxn ang="0">
                    <a:pos x="2" y="8"/>
                  </a:cxn>
                  <a:cxn ang="0">
                    <a:pos x="0" y="10"/>
                  </a:cxn>
                  <a:cxn ang="0">
                    <a:pos x="9" y="14"/>
                  </a:cxn>
                </a:cxnLst>
                <a:rect l="0" t="0" r="0" b="0"/>
                <a:pathLst>
                  <a:path w="17" h="18">
                    <a:moveTo>
                      <a:pt x="11" y="17"/>
                    </a:moveTo>
                    <a:cubicBezTo>
                      <a:pt x="15" y="13"/>
                      <a:pt x="15" y="13"/>
                      <a:pt x="15" y="13"/>
                    </a:cubicBezTo>
                    <a:cubicBezTo>
                      <a:pt x="16" y="13"/>
                      <a:pt x="16" y="14"/>
                      <a:pt x="16" y="16"/>
                    </a:cubicBezTo>
                    <a:cubicBezTo>
                      <a:pt x="16" y="14"/>
                      <a:pt x="17" y="12"/>
                      <a:pt x="17" y="10"/>
                    </a:cubicBezTo>
                    <a:cubicBezTo>
                      <a:pt x="15" y="4"/>
                      <a:pt x="12" y="12"/>
                      <a:pt x="9" y="13"/>
                    </a:cubicBezTo>
                    <a:cubicBezTo>
                      <a:pt x="3" y="11"/>
                      <a:pt x="10" y="10"/>
                      <a:pt x="7" y="4"/>
                    </a:cubicBezTo>
                    <a:cubicBezTo>
                      <a:pt x="9" y="5"/>
                      <a:pt x="9" y="6"/>
                      <a:pt x="11" y="6"/>
                    </a:cubicBezTo>
                    <a:cubicBezTo>
                      <a:pt x="7" y="0"/>
                      <a:pt x="3" y="6"/>
                      <a:pt x="0" y="8"/>
                    </a:cubicBezTo>
                    <a:cubicBezTo>
                      <a:pt x="1" y="8"/>
                      <a:pt x="1" y="10"/>
                      <a:pt x="3" y="10"/>
                    </a:cubicBezTo>
                    <a:cubicBezTo>
                      <a:pt x="0" y="12"/>
                      <a:pt x="0" y="12"/>
                      <a:pt x="0" y="12"/>
                    </a:cubicBezTo>
                    <a:cubicBezTo>
                      <a:pt x="3" y="16"/>
                      <a:pt x="5" y="18"/>
                      <a:pt x="11"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1" name="Freeform 1360">
                <a:extLst>
                  <a:ext uri="{FF2B5EF4-FFF2-40B4-BE49-F238E27FC236}">
                    <a16:creationId xmlns:a16="http://schemas.microsoft.com/office/drawing/2014/main" xmlns="" id="{097D98D7-EF85-4D78-AD6C-A11EDBE23ECE}"/>
                  </a:ext>
                </a:extLst>
              </p:cNvPr>
              <p:cNvSpPr/>
              <p:nvPr/>
            </p:nvSpPr>
            <p:spPr>
              <a:xfrm>
                <a:off x="4080" y="2803"/>
                <a:ext cx="2" cy="3"/>
              </a:xfrm>
              <a:custGeom>
                <a:avLst/>
                <a:gdLst/>
                <a:ahLst/>
                <a:cxnLst>
                  <a:cxn ang="0">
                    <a:pos x="2" y="1"/>
                  </a:cxn>
                  <a:cxn ang="0">
                    <a:pos x="0" y="0"/>
                  </a:cxn>
                  <a:cxn ang="0">
                    <a:pos x="2" y="1"/>
                  </a:cxn>
                </a:cxnLst>
                <a:rect l="0" t="0" r="0" b="0"/>
                <a:pathLst>
                  <a:path w="2" h="3">
                    <a:moveTo>
                      <a:pt x="2" y="1"/>
                    </a:moveTo>
                    <a:cubicBezTo>
                      <a:pt x="1" y="1"/>
                      <a:pt x="0" y="1"/>
                      <a:pt x="0" y="0"/>
                    </a:cubicBezTo>
                    <a:cubicBezTo>
                      <a:pt x="1" y="1"/>
                      <a:pt x="1" y="3"/>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2" name="Freeform 1361">
                <a:extLst>
                  <a:ext uri="{FF2B5EF4-FFF2-40B4-BE49-F238E27FC236}">
                    <a16:creationId xmlns:a16="http://schemas.microsoft.com/office/drawing/2014/main" xmlns="" id="{EB9F7484-AC27-43C5-8192-A93E47C495CA}"/>
                  </a:ext>
                </a:extLst>
              </p:cNvPr>
              <p:cNvSpPr/>
              <p:nvPr/>
            </p:nvSpPr>
            <p:spPr>
              <a:xfrm>
                <a:off x="4065" y="2796"/>
                <a:ext cx="1" cy="1"/>
              </a:xfrm>
              <a:custGeom>
                <a:avLst/>
                <a:gdLst/>
                <a:ahLst/>
                <a:cxnLst>
                  <a:cxn ang="0">
                    <a:pos x="0" y="1"/>
                  </a:cxn>
                  <a:cxn ang="0">
                    <a:pos x="1" y="1"/>
                  </a:cxn>
                  <a:cxn ang="0">
                    <a:pos x="0" y="1"/>
                  </a:cxn>
                </a:cxnLst>
                <a:rect l="0" t="0" r="0" b="0"/>
                <a:pathLst>
                  <a:path w="1" h="1">
                    <a:moveTo>
                      <a:pt x="0" y="1"/>
                    </a:moveTo>
                    <a:cubicBezTo>
                      <a:pt x="0" y="1"/>
                      <a:pt x="1" y="1"/>
                      <a:pt x="1" y="1"/>
                    </a:cubicBezTo>
                    <a:cubicBezTo>
                      <a:pt x="1" y="0"/>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3" name="Freeform 1362">
                <a:extLst>
                  <a:ext uri="{FF2B5EF4-FFF2-40B4-BE49-F238E27FC236}">
                    <a16:creationId xmlns:a16="http://schemas.microsoft.com/office/drawing/2014/main" xmlns="" id="{D557A5AD-3600-4A81-A376-2E00143C4ADC}"/>
                  </a:ext>
                </a:extLst>
              </p:cNvPr>
              <p:cNvSpPr/>
              <p:nvPr/>
            </p:nvSpPr>
            <p:spPr>
              <a:xfrm>
                <a:off x="4065" y="2802"/>
                <a:ext cx="3" cy="2"/>
              </a:xfrm>
              <a:custGeom>
                <a:avLst/>
                <a:gdLst/>
                <a:ahLst/>
                <a:cxnLst>
                  <a:cxn ang="0">
                    <a:pos x="3" y="0"/>
                  </a:cxn>
                  <a:cxn ang="0">
                    <a:pos x="0" y="0"/>
                  </a:cxn>
                  <a:cxn ang="0">
                    <a:pos x="1" y="2"/>
                  </a:cxn>
                  <a:cxn ang="0">
                    <a:pos x="3" y="0"/>
                  </a:cxn>
                </a:cxnLst>
                <a:rect l="0" t="0" r="0" b="0"/>
                <a:pathLst>
                  <a:path w="3" h="3">
                    <a:moveTo>
                      <a:pt x="3" y="1"/>
                    </a:moveTo>
                    <a:cubicBezTo>
                      <a:pt x="0" y="0"/>
                      <a:pt x="0" y="0"/>
                      <a:pt x="0" y="0"/>
                    </a:cubicBezTo>
                    <a:cubicBezTo>
                      <a:pt x="1" y="3"/>
                      <a:pt x="1" y="3"/>
                      <a:pt x="1" y="3"/>
                    </a:cubicBezTo>
                    <a:cubicBezTo>
                      <a:pt x="1" y="3"/>
                      <a:pt x="3"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4" name="Freeform 1363">
                <a:extLst>
                  <a:ext uri="{FF2B5EF4-FFF2-40B4-BE49-F238E27FC236}">
                    <a16:creationId xmlns:a16="http://schemas.microsoft.com/office/drawing/2014/main" xmlns="" id="{6F3A7ABF-2901-4830-B519-8446CED1444C}"/>
                  </a:ext>
                </a:extLst>
              </p:cNvPr>
              <p:cNvSpPr/>
              <p:nvPr/>
            </p:nvSpPr>
            <p:spPr>
              <a:xfrm>
                <a:off x="3967" y="2791"/>
                <a:ext cx="96" cy="17"/>
              </a:xfrm>
              <a:custGeom>
                <a:avLst/>
                <a:gdLst/>
                <a:ahLst/>
                <a:cxnLst>
                  <a:cxn ang="0">
                    <a:pos x="0" y="2"/>
                  </a:cxn>
                  <a:cxn ang="0">
                    <a:pos x="4" y="5"/>
                  </a:cxn>
                  <a:cxn ang="0">
                    <a:pos x="0" y="8"/>
                  </a:cxn>
                  <a:cxn ang="0">
                    <a:pos x="0" y="15"/>
                  </a:cxn>
                  <a:cxn ang="0">
                    <a:pos x="7" y="12"/>
                  </a:cxn>
                  <a:cxn ang="0">
                    <a:pos x="8" y="16"/>
                  </a:cxn>
                  <a:cxn ang="0">
                    <a:pos x="22" y="14"/>
                  </a:cxn>
                  <a:cxn ang="0">
                    <a:pos x="32" y="12"/>
                  </a:cxn>
                  <a:cxn ang="0">
                    <a:pos x="72" y="14"/>
                  </a:cxn>
                  <a:cxn ang="0">
                    <a:pos x="74" y="8"/>
                  </a:cxn>
                  <a:cxn ang="0">
                    <a:pos x="78" y="12"/>
                  </a:cxn>
                  <a:cxn ang="0">
                    <a:pos x="75" y="12"/>
                  </a:cxn>
                  <a:cxn ang="0">
                    <a:pos x="86" y="13"/>
                  </a:cxn>
                  <a:cxn ang="0">
                    <a:pos x="86" y="7"/>
                  </a:cxn>
                  <a:cxn ang="0">
                    <a:pos x="91" y="14"/>
                  </a:cxn>
                  <a:cxn ang="0">
                    <a:pos x="96" y="9"/>
                  </a:cxn>
                  <a:cxn ang="0">
                    <a:pos x="91" y="5"/>
                  </a:cxn>
                  <a:cxn ang="0">
                    <a:pos x="95" y="2"/>
                  </a:cxn>
                  <a:cxn ang="0">
                    <a:pos x="68" y="9"/>
                  </a:cxn>
                  <a:cxn ang="0">
                    <a:pos x="69" y="6"/>
                  </a:cxn>
                  <a:cxn ang="0">
                    <a:pos x="54" y="3"/>
                  </a:cxn>
                  <a:cxn ang="0">
                    <a:pos x="48" y="8"/>
                  </a:cxn>
                  <a:cxn ang="0">
                    <a:pos x="44" y="7"/>
                  </a:cxn>
                  <a:cxn ang="0">
                    <a:pos x="43" y="8"/>
                  </a:cxn>
                  <a:cxn ang="0">
                    <a:pos x="39" y="5"/>
                  </a:cxn>
                  <a:cxn ang="0">
                    <a:pos x="38" y="12"/>
                  </a:cxn>
                  <a:cxn ang="0">
                    <a:pos x="29" y="2"/>
                  </a:cxn>
                  <a:cxn ang="0">
                    <a:pos x="30" y="6"/>
                  </a:cxn>
                  <a:cxn ang="0">
                    <a:pos x="28" y="9"/>
                  </a:cxn>
                  <a:cxn ang="0">
                    <a:pos x="26" y="3"/>
                  </a:cxn>
                  <a:cxn ang="0">
                    <a:pos x="19" y="7"/>
                  </a:cxn>
                  <a:cxn ang="0">
                    <a:pos x="19" y="10"/>
                  </a:cxn>
                  <a:cxn ang="0">
                    <a:pos x="9" y="8"/>
                  </a:cxn>
                  <a:cxn ang="0">
                    <a:pos x="14" y="2"/>
                  </a:cxn>
                  <a:cxn ang="0">
                    <a:pos x="12" y="0"/>
                  </a:cxn>
                  <a:cxn ang="0">
                    <a:pos x="5" y="8"/>
                  </a:cxn>
                  <a:cxn ang="0">
                    <a:pos x="0" y="2"/>
                  </a:cxn>
                </a:cxnLst>
                <a:rect l="0" t="0" r="0" b="0"/>
                <a:pathLst>
                  <a:path w="112" h="19">
                    <a:moveTo>
                      <a:pt x="1" y="3"/>
                    </a:moveTo>
                    <a:cubicBezTo>
                      <a:pt x="1" y="5"/>
                      <a:pt x="2" y="6"/>
                      <a:pt x="5" y="6"/>
                    </a:cubicBezTo>
                    <a:cubicBezTo>
                      <a:pt x="5" y="9"/>
                      <a:pt x="1" y="9"/>
                      <a:pt x="0" y="10"/>
                    </a:cubicBezTo>
                    <a:cubicBezTo>
                      <a:pt x="3" y="13"/>
                      <a:pt x="0" y="14"/>
                      <a:pt x="1" y="17"/>
                    </a:cubicBezTo>
                    <a:cubicBezTo>
                      <a:pt x="4" y="18"/>
                      <a:pt x="6" y="14"/>
                      <a:pt x="9" y="14"/>
                    </a:cubicBezTo>
                    <a:cubicBezTo>
                      <a:pt x="10" y="18"/>
                      <a:pt x="10" y="18"/>
                      <a:pt x="10" y="18"/>
                    </a:cubicBezTo>
                    <a:cubicBezTo>
                      <a:pt x="14" y="16"/>
                      <a:pt x="22" y="13"/>
                      <a:pt x="26" y="16"/>
                    </a:cubicBezTo>
                    <a:cubicBezTo>
                      <a:pt x="30" y="17"/>
                      <a:pt x="33" y="15"/>
                      <a:pt x="38" y="14"/>
                    </a:cubicBezTo>
                    <a:cubicBezTo>
                      <a:pt x="53" y="16"/>
                      <a:pt x="69" y="13"/>
                      <a:pt x="85" y="16"/>
                    </a:cubicBezTo>
                    <a:cubicBezTo>
                      <a:pt x="87" y="10"/>
                      <a:pt x="87" y="10"/>
                      <a:pt x="87" y="10"/>
                    </a:cubicBezTo>
                    <a:cubicBezTo>
                      <a:pt x="88" y="13"/>
                      <a:pt x="91" y="10"/>
                      <a:pt x="91" y="14"/>
                    </a:cubicBezTo>
                    <a:cubicBezTo>
                      <a:pt x="90" y="13"/>
                      <a:pt x="89" y="14"/>
                      <a:pt x="88" y="14"/>
                    </a:cubicBezTo>
                    <a:cubicBezTo>
                      <a:pt x="91" y="19"/>
                      <a:pt x="97" y="13"/>
                      <a:pt x="101" y="15"/>
                    </a:cubicBezTo>
                    <a:cubicBezTo>
                      <a:pt x="101" y="14"/>
                      <a:pt x="100" y="9"/>
                      <a:pt x="101" y="8"/>
                    </a:cubicBezTo>
                    <a:cubicBezTo>
                      <a:pt x="101" y="15"/>
                      <a:pt x="106" y="8"/>
                      <a:pt x="107" y="16"/>
                    </a:cubicBezTo>
                    <a:cubicBezTo>
                      <a:pt x="112" y="18"/>
                      <a:pt x="107" y="10"/>
                      <a:pt x="112" y="11"/>
                    </a:cubicBezTo>
                    <a:cubicBezTo>
                      <a:pt x="112" y="7"/>
                      <a:pt x="108" y="9"/>
                      <a:pt x="107" y="6"/>
                    </a:cubicBezTo>
                    <a:cubicBezTo>
                      <a:pt x="108" y="2"/>
                      <a:pt x="111" y="7"/>
                      <a:pt x="111" y="3"/>
                    </a:cubicBezTo>
                    <a:cubicBezTo>
                      <a:pt x="104" y="0"/>
                      <a:pt x="91" y="9"/>
                      <a:pt x="80" y="11"/>
                    </a:cubicBezTo>
                    <a:cubicBezTo>
                      <a:pt x="81" y="7"/>
                      <a:pt x="81" y="7"/>
                      <a:pt x="81" y="7"/>
                    </a:cubicBezTo>
                    <a:cubicBezTo>
                      <a:pt x="76" y="10"/>
                      <a:pt x="67" y="10"/>
                      <a:pt x="63" y="4"/>
                    </a:cubicBezTo>
                    <a:cubicBezTo>
                      <a:pt x="64" y="7"/>
                      <a:pt x="55" y="2"/>
                      <a:pt x="56" y="10"/>
                    </a:cubicBezTo>
                    <a:cubicBezTo>
                      <a:pt x="54" y="8"/>
                      <a:pt x="54" y="8"/>
                      <a:pt x="52" y="8"/>
                    </a:cubicBezTo>
                    <a:cubicBezTo>
                      <a:pt x="51" y="10"/>
                      <a:pt x="51" y="10"/>
                      <a:pt x="51" y="10"/>
                    </a:cubicBezTo>
                    <a:cubicBezTo>
                      <a:pt x="49" y="10"/>
                      <a:pt x="49" y="6"/>
                      <a:pt x="46" y="6"/>
                    </a:cubicBezTo>
                    <a:cubicBezTo>
                      <a:pt x="48" y="10"/>
                      <a:pt x="46" y="11"/>
                      <a:pt x="45" y="14"/>
                    </a:cubicBezTo>
                    <a:cubicBezTo>
                      <a:pt x="41" y="10"/>
                      <a:pt x="37" y="6"/>
                      <a:pt x="34" y="3"/>
                    </a:cubicBezTo>
                    <a:cubicBezTo>
                      <a:pt x="34" y="4"/>
                      <a:pt x="34" y="6"/>
                      <a:pt x="35" y="7"/>
                    </a:cubicBezTo>
                    <a:cubicBezTo>
                      <a:pt x="33" y="6"/>
                      <a:pt x="33" y="9"/>
                      <a:pt x="33" y="11"/>
                    </a:cubicBezTo>
                    <a:cubicBezTo>
                      <a:pt x="31" y="11"/>
                      <a:pt x="31" y="6"/>
                      <a:pt x="31" y="4"/>
                    </a:cubicBezTo>
                    <a:cubicBezTo>
                      <a:pt x="27" y="2"/>
                      <a:pt x="25" y="11"/>
                      <a:pt x="23" y="8"/>
                    </a:cubicBezTo>
                    <a:cubicBezTo>
                      <a:pt x="23" y="12"/>
                      <a:pt x="23" y="12"/>
                      <a:pt x="23" y="12"/>
                    </a:cubicBezTo>
                    <a:cubicBezTo>
                      <a:pt x="19" y="13"/>
                      <a:pt x="16" y="9"/>
                      <a:pt x="11" y="10"/>
                    </a:cubicBezTo>
                    <a:cubicBezTo>
                      <a:pt x="9" y="5"/>
                      <a:pt x="15" y="5"/>
                      <a:pt x="17" y="3"/>
                    </a:cubicBezTo>
                    <a:cubicBezTo>
                      <a:pt x="16" y="2"/>
                      <a:pt x="14" y="2"/>
                      <a:pt x="14" y="0"/>
                    </a:cubicBezTo>
                    <a:cubicBezTo>
                      <a:pt x="12" y="3"/>
                      <a:pt x="8" y="6"/>
                      <a:pt x="6" y="9"/>
                    </a:cubicBezTo>
                    <a:cubicBezTo>
                      <a:pt x="8" y="3"/>
                      <a:pt x="3" y="3"/>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5" name="Freeform 1364">
                <a:extLst>
                  <a:ext uri="{FF2B5EF4-FFF2-40B4-BE49-F238E27FC236}">
                    <a16:creationId xmlns:a16="http://schemas.microsoft.com/office/drawing/2014/main" xmlns="" id="{B9D08707-4115-4FBA-8211-BB5FB4182DC7}"/>
                  </a:ext>
                </a:extLst>
              </p:cNvPr>
              <p:cNvSpPr/>
              <p:nvPr/>
            </p:nvSpPr>
            <p:spPr>
              <a:xfrm>
                <a:off x="3979" y="2790"/>
                <a:ext cx="1" cy="1"/>
              </a:xfrm>
              <a:custGeom>
                <a:avLst/>
                <a:gdLst/>
                <a:ahLst/>
                <a:cxnLst>
                  <a:cxn ang="0">
                    <a:pos x="0" y="1"/>
                  </a:cxn>
                  <a:cxn ang="0">
                    <a:pos x="1" y="0"/>
                  </a:cxn>
                  <a:cxn ang="0">
                    <a:pos x="0" y="1"/>
                  </a:cxn>
                  <a:cxn ang="0">
                    <a:pos x="0" y="1"/>
                  </a:cxn>
                </a:cxnLst>
                <a:rect l="0" t="0" r="0" b="0"/>
                <a:pathLst>
                  <a:path w="1" h="1">
                    <a:moveTo>
                      <a:pt x="0" y="1"/>
                    </a:moveTo>
                    <a:lnTo>
                      <a:pt x="1" y="0"/>
                    </a:lnTo>
                    <a:lnTo>
                      <a:pt x="0" y="1"/>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6" name="Freeform 1365">
                <a:extLst>
                  <a:ext uri="{FF2B5EF4-FFF2-40B4-BE49-F238E27FC236}">
                    <a16:creationId xmlns:a16="http://schemas.microsoft.com/office/drawing/2014/main" xmlns="" id="{0314C6D3-7D65-48BD-8EE7-484A630401EB}"/>
                  </a:ext>
                </a:extLst>
              </p:cNvPr>
              <p:cNvSpPr/>
              <p:nvPr/>
            </p:nvSpPr>
            <p:spPr>
              <a:xfrm>
                <a:off x="3968" y="2793"/>
                <a:ext cx="0" cy="1"/>
              </a:xfrm>
              <a:custGeom>
                <a:avLst/>
                <a:gdLst/>
                <a:ahLst/>
                <a:cxnLst>
                  <a:cxn ang="0">
                    <a:pos x="0" y="1"/>
                  </a:cxn>
                  <a:cxn ang="0">
                    <a:pos x="0" y="0"/>
                  </a:cxn>
                  <a:cxn ang="0">
                    <a:pos x="0" y="1"/>
                  </a:cxn>
                </a:cxnLst>
                <a:rect l="0" t="0" r="0" b="0"/>
                <a:pathLst>
                  <a:path w="1" h="1">
                    <a:moveTo>
                      <a:pt x="0" y="1"/>
                    </a:moveTo>
                    <a:cubicBezTo>
                      <a:pt x="0" y="0"/>
                      <a:pt x="0" y="0"/>
                      <a:pt x="0" y="0"/>
                    </a:cubicBezTo>
                    <a:cubicBezTo>
                      <a:pt x="0" y="1"/>
                      <a:pt x="0"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7" name="Freeform 1366">
                <a:extLst>
                  <a:ext uri="{FF2B5EF4-FFF2-40B4-BE49-F238E27FC236}">
                    <a16:creationId xmlns:a16="http://schemas.microsoft.com/office/drawing/2014/main" xmlns="" id="{D2599302-548F-441A-AAD9-E90A9FA114F8}"/>
                  </a:ext>
                </a:extLst>
              </p:cNvPr>
              <p:cNvSpPr/>
              <p:nvPr/>
            </p:nvSpPr>
            <p:spPr>
              <a:xfrm>
                <a:off x="3988" y="2804"/>
                <a:ext cx="2" cy="1"/>
              </a:xfrm>
              <a:custGeom>
                <a:avLst/>
                <a:gdLst/>
                <a:ahLst/>
                <a:cxnLst>
                  <a:cxn ang="0">
                    <a:pos x="2" y="1"/>
                  </a:cxn>
                  <a:cxn ang="0">
                    <a:pos x="1" y="1"/>
                  </a:cxn>
                  <a:cxn ang="0">
                    <a:pos x="0" y="0"/>
                  </a:cxn>
                  <a:cxn ang="0">
                    <a:pos x="2" y="1"/>
                  </a:cxn>
                </a:cxnLst>
                <a:rect l="0" t="0" r="0" b="0"/>
                <a:pathLst>
                  <a:path w="2" h="1">
                    <a:moveTo>
                      <a:pt x="2" y="1"/>
                    </a:moveTo>
                    <a:lnTo>
                      <a:pt x="1" y="1"/>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8" name="Freeform 1367">
                <a:extLst>
                  <a:ext uri="{FF2B5EF4-FFF2-40B4-BE49-F238E27FC236}">
                    <a16:creationId xmlns:a16="http://schemas.microsoft.com/office/drawing/2014/main" xmlns="" id="{D6B8E140-7C54-4B98-AD1F-5D128C259127}"/>
                  </a:ext>
                </a:extLst>
              </p:cNvPr>
              <p:cNvSpPr/>
              <p:nvPr/>
            </p:nvSpPr>
            <p:spPr>
              <a:xfrm>
                <a:off x="3994" y="2791"/>
                <a:ext cx="2" cy="3"/>
              </a:xfrm>
              <a:custGeom>
                <a:avLst/>
                <a:gdLst/>
                <a:ahLst/>
                <a:cxnLst>
                  <a:cxn ang="0">
                    <a:pos x="0" y="0"/>
                  </a:cxn>
                  <a:cxn ang="0">
                    <a:pos x="2" y="3"/>
                  </a:cxn>
                  <a:cxn ang="0">
                    <a:pos x="0" y="0"/>
                  </a:cxn>
                </a:cxnLst>
                <a:rect l="0" t="0" r="0" b="0"/>
                <a:pathLst>
                  <a:path w="3" h="4">
                    <a:moveTo>
                      <a:pt x="0" y="0"/>
                    </a:moveTo>
                    <a:cubicBezTo>
                      <a:pt x="3" y="4"/>
                      <a:pt x="3" y="4"/>
                      <a:pt x="3" y="4"/>
                    </a:cubicBezTo>
                    <a:cubicBezTo>
                      <a:pt x="3" y="2"/>
                      <a:pt x="2"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89" name="Freeform 1368">
                <a:extLst>
                  <a:ext uri="{FF2B5EF4-FFF2-40B4-BE49-F238E27FC236}">
                    <a16:creationId xmlns:a16="http://schemas.microsoft.com/office/drawing/2014/main" xmlns="" id="{998D9B28-2635-47A5-AB00-B0D95B943D7F}"/>
                  </a:ext>
                </a:extLst>
              </p:cNvPr>
              <p:cNvSpPr/>
              <p:nvPr/>
            </p:nvSpPr>
            <p:spPr>
              <a:xfrm>
                <a:off x="4015" y="2791"/>
                <a:ext cx="2" cy="4"/>
              </a:xfrm>
              <a:custGeom>
                <a:avLst/>
                <a:gdLst/>
                <a:ahLst/>
                <a:cxnLst>
                  <a:cxn ang="0">
                    <a:pos x="1" y="4"/>
                  </a:cxn>
                  <a:cxn ang="0">
                    <a:pos x="2" y="1"/>
                  </a:cxn>
                  <a:cxn ang="0">
                    <a:pos x="1" y="4"/>
                  </a:cxn>
                </a:cxnLst>
                <a:rect l="0" t="0" r="0" b="0"/>
                <a:pathLst>
                  <a:path w="2" h="4">
                    <a:moveTo>
                      <a:pt x="1" y="4"/>
                    </a:moveTo>
                    <a:cubicBezTo>
                      <a:pt x="2" y="3"/>
                      <a:pt x="2" y="2"/>
                      <a:pt x="2" y="1"/>
                    </a:cubicBezTo>
                    <a:cubicBezTo>
                      <a:pt x="1" y="0"/>
                      <a:pt x="0" y="2"/>
                      <a:pt x="1"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0" name="Freeform 1369">
                <a:extLst>
                  <a:ext uri="{FF2B5EF4-FFF2-40B4-BE49-F238E27FC236}">
                    <a16:creationId xmlns:a16="http://schemas.microsoft.com/office/drawing/2014/main" xmlns="" id="{158CEDC2-0CFA-4061-821D-A4794850343D}"/>
                  </a:ext>
                </a:extLst>
              </p:cNvPr>
              <p:cNvSpPr/>
              <p:nvPr/>
            </p:nvSpPr>
            <p:spPr>
              <a:xfrm>
                <a:off x="3970" y="2791"/>
                <a:ext cx="5" cy="1"/>
              </a:xfrm>
              <a:custGeom>
                <a:avLst/>
                <a:gdLst/>
                <a:ahLst/>
                <a:cxnLst>
                  <a:cxn ang="0">
                    <a:pos x="5" y="0"/>
                  </a:cxn>
                  <a:cxn ang="0">
                    <a:pos x="1" y="0"/>
                  </a:cxn>
                  <a:cxn ang="0">
                    <a:pos x="0" y="1"/>
                  </a:cxn>
                  <a:cxn ang="0">
                    <a:pos x="5" y="0"/>
                  </a:cxn>
                </a:cxnLst>
                <a:rect l="0" t="0" r="0" b="0"/>
                <a:pathLst>
                  <a:path w="5" h="1">
                    <a:moveTo>
                      <a:pt x="5" y="0"/>
                    </a:moveTo>
                    <a:lnTo>
                      <a:pt x="1" y="0"/>
                    </a:lnTo>
                    <a:lnTo>
                      <a:pt x="0" y="1"/>
                    </a:lnTo>
                    <a:lnTo>
                      <a:pt x="5"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1" name="Freeform 1370">
                <a:extLst>
                  <a:ext uri="{FF2B5EF4-FFF2-40B4-BE49-F238E27FC236}">
                    <a16:creationId xmlns:a16="http://schemas.microsoft.com/office/drawing/2014/main" xmlns="" id="{C70A4061-8935-4E38-83EA-A19BBF466073}"/>
                  </a:ext>
                </a:extLst>
              </p:cNvPr>
              <p:cNvSpPr/>
              <p:nvPr/>
            </p:nvSpPr>
            <p:spPr>
              <a:xfrm>
                <a:off x="3912" y="2791"/>
                <a:ext cx="52" cy="22"/>
              </a:xfrm>
              <a:custGeom>
                <a:avLst/>
                <a:gdLst/>
                <a:ahLst/>
                <a:cxnLst>
                  <a:cxn ang="0">
                    <a:pos x="3" y="17"/>
                  </a:cxn>
                  <a:cxn ang="0">
                    <a:pos x="12" y="19"/>
                  </a:cxn>
                  <a:cxn ang="0">
                    <a:pos x="18" y="11"/>
                  </a:cxn>
                  <a:cxn ang="0">
                    <a:pos x="17" y="18"/>
                  </a:cxn>
                  <a:cxn ang="0">
                    <a:pos x="35" y="11"/>
                  </a:cxn>
                  <a:cxn ang="0">
                    <a:pos x="35" y="15"/>
                  </a:cxn>
                  <a:cxn ang="0">
                    <a:pos x="42" y="6"/>
                  </a:cxn>
                  <a:cxn ang="0">
                    <a:pos x="42" y="16"/>
                  </a:cxn>
                  <a:cxn ang="0">
                    <a:pos x="41" y="16"/>
                  </a:cxn>
                  <a:cxn ang="0">
                    <a:pos x="51" y="14"/>
                  </a:cxn>
                  <a:cxn ang="0">
                    <a:pos x="52" y="8"/>
                  </a:cxn>
                  <a:cxn ang="0">
                    <a:pos x="52" y="4"/>
                  </a:cxn>
                  <a:cxn ang="0">
                    <a:pos x="45" y="7"/>
                  </a:cxn>
                  <a:cxn ang="0">
                    <a:pos x="45" y="4"/>
                  </a:cxn>
                  <a:cxn ang="0">
                    <a:pos x="42" y="6"/>
                  </a:cxn>
                  <a:cxn ang="0">
                    <a:pos x="41" y="3"/>
                  </a:cxn>
                  <a:cxn ang="0">
                    <a:pos x="37" y="5"/>
                  </a:cxn>
                  <a:cxn ang="0">
                    <a:pos x="38" y="5"/>
                  </a:cxn>
                  <a:cxn ang="0">
                    <a:pos x="34" y="9"/>
                  </a:cxn>
                  <a:cxn ang="0">
                    <a:pos x="33" y="5"/>
                  </a:cxn>
                  <a:cxn ang="0">
                    <a:pos x="33" y="8"/>
                  </a:cxn>
                  <a:cxn ang="0">
                    <a:pos x="22" y="4"/>
                  </a:cxn>
                  <a:cxn ang="0">
                    <a:pos x="21" y="6"/>
                  </a:cxn>
                  <a:cxn ang="0">
                    <a:pos x="26" y="4"/>
                  </a:cxn>
                  <a:cxn ang="0">
                    <a:pos x="25" y="12"/>
                  </a:cxn>
                  <a:cxn ang="0">
                    <a:pos x="18" y="5"/>
                  </a:cxn>
                  <a:cxn ang="0">
                    <a:pos x="10" y="7"/>
                  </a:cxn>
                  <a:cxn ang="0">
                    <a:pos x="10" y="6"/>
                  </a:cxn>
                  <a:cxn ang="0">
                    <a:pos x="5" y="10"/>
                  </a:cxn>
                  <a:cxn ang="0">
                    <a:pos x="6" y="11"/>
                  </a:cxn>
                  <a:cxn ang="0">
                    <a:pos x="5" y="13"/>
                  </a:cxn>
                  <a:cxn ang="0">
                    <a:pos x="4" y="11"/>
                  </a:cxn>
                  <a:cxn ang="0">
                    <a:pos x="0" y="16"/>
                  </a:cxn>
                  <a:cxn ang="0">
                    <a:pos x="5" y="13"/>
                  </a:cxn>
                  <a:cxn ang="0">
                    <a:pos x="3" y="17"/>
                  </a:cxn>
                </a:cxnLst>
                <a:rect l="0" t="0" r="0" b="0"/>
                <a:pathLst>
                  <a:path w="61" h="26">
                    <a:moveTo>
                      <a:pt x="4" y="21"/>
                    </a:moveTo>
                    <a:cubicBezTo>
                      <a:pt x="7" y="26"/>
                      <a:pt x="11" y="23"/>
                      <a:pt x="15" y="23"/>
                    </a:cubicBezTo>
                    <a:cubicBezTo>
                      <a:pt x="22" y="21"/>
                      <a:pt x="15" y="14"/>
                      <a:pt x="22" y="13"/>
                    </a:cubicBezTo>
                    <a:cubicBezTo>
                      <a:pt x="21" y="22"/>
                      <a:pt x="21" y="22"/>
                      <a:pt x="21" y="22"/>
                    </a:cubicBezTo>
                    <a:cubicBezTo>
                      <a:pt x="28" y="21"/>
                      <a:pt x="37" y="22"/>
                      <a:pt x="42" y="14"/>
                    </a:cubicBezTo>
                    <a:cubicBezTo>
                      <a:pt x="42" y="16"/>
                      <a:pt x="44" y="17"/>
                      <a:pt x="42" y="18"/>
                    </a:cubicBezTo>
                    <a:cubicBezTo>
                      <a:pt x="46" y="18"/>
                      <a:pt x="44" y="5"/>
                      <a:pt x="50" y="8"/>
                    </a:cubicBezTo>
                    <a:cubicBezTo>
                      <a:pt x="44" y="14"/>
                      <a:pt x="52" y="14"/>
                      <a:pt x="50" y="19"/>
                    </a:cubicBezTo>
                    <a:cubicBezTo>
                      <a:pt x="49" y="20"/>
                      <a:pt x="49" y="20"/>
                      <a:pt x="49" y="20"/>
                    </a:cubicBezTo>
                    <a:cubicBezTo>
                      <a:pt x="53" y="19"/>
                      <a:pt x="58" y="16"/>
                      <a:pt x="60" y="17"/>
                    </a:cubicBezTo>
                    <a:cubicBezTo>
                      <a:pt x="60" y="14"/>
                      <a:pt x="58" y="11"/>
                      <a:pt x="61" y="10"/>
                    </a:cubicBezTo>
                    <a:cubicBezTo>
                      <a:pt x="60" y="10"/>
                      <a:pt x="61" y="7"/>
                      <a:pt x="61" y="5"/>
                    </a:cubicBezTo>
                    <a:cubicBezTo>
                      <a:pt x="57" y="8"/>
                      <a:pt x="56" y="6"/>
                      <a:pt x="53" y="9"/>
                    </a:cubicBezTo>
                    <a:cubicBezTo>
                      <a:pt x="52" y="6"/>
                      <a:pt x="55" y="8"/>
                      <a:pt x="53" y="5"/>
                    </a:cubicBezTo>
                    <a:cubicBezTo>
                      <a:pt x="50" y="8"/>
                      <a:pt x="50" y="8"/>
                      <a:pt x="50" y="8"/>
                    </a:cubicBezTo>
                    <a:cubicBezTo>
                      <a:pt x="48" y="7"/>
                      <a:pt x="52" y="5"/>
                      <a:pt x="49" y="4"/>
                    </a:cubicBezTo>
                    <a:cubicBezTo>
                      <a:pt x="49" y="6"/>
                      <a:pt x="46" y="8"/>
                      <a:pt x="44" y="7"/>
                    </a:cubicBezTo>
                    <a:cubicBezTo>
                      <a:pt x="45" y="6"/>
                      <a:pt x="45" y="6"/>
                      <a:pt x="45" y="6"/>
                    </a:cubicBezTo>
                    <a:cubicBezTo>
                      <a:pt x="43" y="8"/>
                      <a:pt x="40" y="6"/>
                      <a:pt x="41" y="11"/>
                    </a:cubicBezTo>
                    <a:cubicBezTo>
                      <a:pt x="39" y="6"/>
                      <a:pt x="39" y="6"/>
                      <a:pt x="39" y="6"/>
                    </a:cubicBezTo>
                    <a:cubicBezTo>
                      <a:pt x="39" y="10"/>
                      <a:pt x="39" y="10"/>
                      <a:pt x="39" y="10"/>
                    </a:cubicBezTo>
                    <a:cubicBezTo>
                      <a:pt x="34" y="8"/>
                      <a:pt x="32" y="0"/>
                      <a:pt x="26" y="5"/>
                    </a:cubicBezTo>
                    <a:cubicBezTo>
                      <a:pt x="27" y="6"/>
                      <a:pt x="26" y="8"/>
                      <a:pt x="25" y="8"/>
                    </a:cubicBezTo>
                    <a:cubicBezTo>
                      <a:pt x="28" y="11"/>
                      <a:pt x="28" y="6"/>
                      <a:pt x="31" y="5"/>
                    </a:cubicBezTo>
                    <a:cubicBezTo>
                      <a:pt x="31" y="8"/>
                      <a:pt x="27" y="13"/>
                      <a:pt x="30" y="15"/>
                    </a:cubicBezTo>
                    <a:cubicBezTo>
                      <a:pt x="27" y="11"/>
                      <a:pt x="24" y="16"/>
                      <a:pt x="22" y="7"/>
                    </a:cubicBezTo>
                    <a:cubicBezTo>
                      <a:pt x="18" y="7"/>
                      <a:pt x="17" y="11"/>
                      <a:pt x="12" y="9"/>
                    </a:cubicBezTo>
                    <a:cubicBezTo>
                      <a:pt x="12" y="8"/>
                      <a:pt x="12" y="8"/>
                      <a:pt x="12" y="8"/>
                    </a:cubicBezTo>
                    <a:cubicBezTo>
                      <a:pt x="12" y="14"/>
                      <a:pt x="9" y="6"/>
                      <a:pt x="6" y="12"/>
                    </a:cubicBezTo>
                    <a:cubicBezTo>
                      <a:pt x="8" y="13"/>
                      <a:pt x="8" y="13"/>
                      <a:pt x="8" y="13"/>
                    </a:cubicBezTo>
                    <a:cubicBezTo>
                      <a:pt x="8" y="15"/>
                      <a:pt x="7" y="15"/>
                      <a:pt x="6" y="16"/>
                    </a:cubicBezTo>
                    <a:cubicBezTo>
                      <a:pt x="6" y="15"/>
                      <a:pt x="6" y="15"/>
                      <a:pt x="5" y="14"/>
                    </a:cubicBezTo>
                    <a:cubicBezTo>
                      <a:pt x="5" y="18"/>
                      <a:pt x="0" y="19"/>
                      <a:pt x="0" y="20"/>
                    </a:cubicBezTo>
                    <a:cubicBezTo>
                      <a:pt x="2" y="21"/>
                      <a:pt x="4" y="17"/>
                      <a:pt x="6" y="16"/>
                    </a:cubicBezTo>
                    <a:cubicBezTo>
                      <a:pt x="5" y="19"/>
                      <a:pt x="6" y="22"/>
                      <a:pt x="4" y="2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2" name="Freeform 1371">
                <a:extLst>
                  <a:ext uri="{FF2B5EF4-FFF2-40B4-BE49-F238E27FC236}">
                    <a16:creationId xmlns:a16="http://schemas.microsoft.com/office/drawing/2014/main" xmlns="" id="{7D2BC9E7-4EFB-4800-B726-0AF68AFBD19F}"/>
                  </a:ext>
                </a:extLst>
              </p:cNvPr>
              <p:cNvSpPr/>
              <p:nvPr/>
            </p:nvSpPr>
            <p:spPr>
              <a:xfrm>
                <a:off x="3950" y="2794"/>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2"/>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3" name="Freeform 1372">
                <a:extLst>
                  <a:ext uri="{FF2B5EF4-FFF2-40B4-BE49-F238E27FC236}">
                    <a16:creationId xmlns:a16="http://schemas.microsoft.com/office/drawing/2014/main" xmlns="" id="{0C48B5BC-3298-4198-9A7C-C8E041CD7DBA}"/>
                  </a:ext>
                </a:extLst>
              </p:cNvPr>
              <p:cNvSpPr/>
              <p:nvPr/>
            </p:nvSpPr>
            <p:spPr>
              <a:xfrm>
                <a:off x="3869" y="2791"/>
                <a:ext cx="40" cy="27"/>
              </a:xfrm>
              <a:custGeom>
                <a:avLst/>
                <a:gdLst/>
                <a:ahLst/>
                <a:cxnLst>
                  <a:cxn ang="0">
                    <a:pos x="29" y="12"/>
                  </a:cxn>
                  <a:cxn ang="0">
                    <a:pos x="28" y="7"/>
                  </a:cxn>
                  <a:cxn ang="0">
                    <a:pos x="28" y="16"/>
                  </a:cxn>
                  <a:cxn ang="0">
                    <a:pos x="24" y="18"/>
                  </a:cxn>
                  <a:cxn ang="0">
                    <a:pos x="23" y="10"/>
                  </a:cxn>
                  <a:cxn ang="0">
                    <a:pos x="19" y="9"/>
                  </a:cxn>
                  <a:cxn ang="0">
                    <a:pos x="20" y="14"/>
                  </a:cxn>
                  <a:cxn ang="0">
                    <a:pos x="15" y="18"/>
                  </a:cxn>
                  <a:cxn ang="0">
                    <a:pos x="17" y="16"/>
                  </a:cxn>
                  <a:cxn ang="0">
                    <a:pos x="14" y="11"/>
                  </a:cxn>
                  <a:cxn ang="0">
                    <a:pos x="4" y="25"/>
                  </a:cxn>
                  <a:cxn ang="0">
                    <a:pos x="7" y="24"/>
                  </a:cxn>
                  <a:cxn ang="0">
                    <a:pos x="7" y="18"/>
                  </a:cxn>
                  <a:cxn ang="0">
                    <a:pos x="11" y="20"/>
                  </a:cxn>
                  <a:cxn ang="0">
                    <a:pos x="8" y="23"/>
                  </a:cxn>
                  <a:cxn ang="0">
                    <a:pos x="35" y="20"/>
                  </a:cxn>
                  <a:cxn ang="0">
                    <a:pos x="32" y="20"/>
                  </a:cxn>
                  <a:cxn ang="0">
                    <a:pos x="35" y="17"/>
                  </a:cxn>
                  <a:cxn ang="0">
                    <a:pos x="33" y="11"/>
                  </a:cxn>
                  <a:cxn ang="0">
                    <a:pos x="35" y="13"/>
                  </a:cxn>
                  <a:cxn ang="0">
                    <a:pos x="34" y="6"/>
                  </a:cxn>
                  <a:cxn ang="0">
                    <a:pos x="40" y="4"/>
                  </a:cxn>
                  <a:cxn ang="0">
                    <a:pos x="30" y="4"/>
                  </a:cxn>
                  <a:cxn ang="0">
                    <a:pos x="29" y="12"/>
                  </a:cxn>
                </a:cxnLst>
                <a:rect l="0" t="0" r="0" b="0"/>
                <a:pathLst>
                  <a:path w="47" h="31">
                    <a:moveTo>
                      <a:pt x="35" y="14"/>
                    </a:moveTo>
                    <a:cubicBezTo>
                      <a:pt x="32" y="14"/>
                      <a:pt x="35" y="11"/>
                      <a:pt x="33" y="9"/>
                    </a:cubicBezTo>
                    <a:cubicBezTo>
                      <a:pt x="30" y="12"/>
                      <a:pt x="36" y="15"/>
                      <a:pt x="34" y="19"/>
                    </a:cubicBezTo>
                    <a:cubicBezTo>
                      <a:pt x="32" y="17"/>
                      <a:pt x="30" y="21"/>
                      <a:pt x="29" y="21"/>
                    </a:cubicBezTo>
                    <a:cubicBezTo>
                      <a:pt x="30" y="19"/>
                      <a:pt x="29" y="13"/>
                      <a:pt x="28" y="12"/>
                    </a:cubicBezTo>
                    <a:cubicBezTo>
                      <a:pt x="27" y="14"/>
                      <a:pt x="25" y="11"/>
                      <a:pt x="23" y="11"/>
                    </a:cubicBezTo>
                    <a:cubicBezTo>
                      <a:pt x="28" y="15"/>
                      <a:pt x="20" y="14"/>
                      <a:pt x="24" y="17"/>
                    </a:cubicBezTo>
                    <a:cubicBezTo>
                      <a:pt x="24" y="21"/>
                      <a:pt x="20" y="23"/>
                      <a:pt x="18" y="21"/>
                    </a:cubicBezTo>
                    <a:cubicBezTo>
                      <a:pt x="18" y="19"/>
                      <a:pt x="20" y="19"/>
                      <a:pt x="21" y="19"/>
                    </a:cubicBezTo>
                    <a:cubicBezTo>
                      <a:pt x="21" y="14"/>
                      <a:pt x="18" y="17"/>
                      <a:pt x="17" y="13"/>
                    </a:cubicBezTo>
                    <a:cubicBezTo>
                      <a:pt x="13" y="19"/>
                      <a:pt x="0" y="20"/>
                      <a:pt x="5" y="29"/>
                    </a:cubicBezTo>
                    <a:cubicBezTo>
                      <a:pt x="6" y="31"/>
                      <a:pt x="7" y="29"/>
                      <a:pt x="9" y="28"/>
                    </a:cubicBezTo>
                    <a:cubicBezTo>
                      <a:pt x="4" y="26"/>
                      <a:pt x="8" y="23"/>
                      <a:pt x="9" y="21"/>
                    </a:cubicBezTo>
                    <a:cubicBezTo>
                      <a:pt x="10" y="23"/>
                      <a:pt x="13" y="19"/>
                      <a:pt x="13" y="23"/>
                    </a:cubicBezTo>
                    <a:cubicBezTo>
                      <a:pt x="10" y="27"/>
                      <a:pt x="10" y="27"/>
                      <a:pt x="10" y="27"/>
                    </a:cubicBezTo>
                    <a:cubicBezTo>
                      <a:pt x="20" y="28"/>
                      <a:pt x="32" y="26"/>
                      <a:pt x="42" y="24"/>
                    </a:cubicBezTo>
                    <a:cubicBezTo>
                      <a:pt x="38" y="24"/>
                      <a:pt x="38" y="24"/>
                      <a:pt x="38" y="24"/>
                    </a:cubicBezTo>
                    <a:cubicBezTo>
                      <a:pt x="38" y="21"/>
                      <a:pt x="40" y="21"/>
                      <a:pt x="42" y="20"/>
                    </a:cubicBezTo>
                    <a:cubicBezTo>
                      <a:pt x="39" y="13"/>
                      <a:pt x="39" y="13"/>
                      <a:pt x="39" y="13"/>
                    </a:cubicBezTo>
                    <a:cubicBezTo>
                      <a:pt x="40" y="14"/>
                      <a:pt x="41" y="13"/>
                      <a:pt x="42"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4" name="Freeform 1373">
                <a:extLst>
                  <a:ext uri="{FF2B5EF4-FFF2-40B4-BE49-F238E27FC236}">
                    <a16:creationId xmlns:a16="http://schemas.microsoft.com/office/drawing/2014/main" xmlns="" id="{12EF72DA-E078-4C4B-88A7-C8BE75FF772C}"/>
                  </a:ext>
                </a:extLst>
              </p:cNvPr>
              <p:cNvSpPr/>
              <p:nvPr/>
            </p:nvSpPr>
            <p:spPr>
              <a:xfrm>
                <a:off x="3908" y="2800"/>
                <a:ext cx="2" cy="3"/>
              </a:xfrm>
              <a:custGeom>
                <a:avLst/>
                <a:gdLst/>
                <a:ahLst/>
                <a:cxnLst>
                  <a:cxn ang="0">
                    <a:pos x="1" y="0"/>
                  </a:cxn>
                  <a:cxn ang="0">
                    <a:pos x="0" y="3"/>
                  </a:cxn>
                  <a:cxn ang="0">
                    <a:pos x="2" y="2"/>
                  </a:cxn>
                  <a:cxn ang="0">
                    <a:pos x="1" y="0"/>
                  </a:cxn>
                </a:cxnLst>
                <a:rect l="0" t="0" r="0" b="0"/>
                <a:pathLst>
                  <a:path w="2" h="3">
                    <a:moveTo>
                      <a:pt x="1" y="0"/>
                    </a:moveTo>
                    <a:lnTo>
                      <a:pt x="0" y="3"/>
                    </a:lnTo>
                    <a:lnTo>
                      <a:pt x="2" y="2"/>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5" name="Freeform 1374">
                <a:extLst>
                  <a:ext uri="{FF2B5EF4-FFF2-40B4-BE49-F238E27FC236}">
                    <a16:creationId xmlns:a16="http://schemas.microsoft.com/office/drawing/2014/main" xmlns="" id="{B110316D-6D31-4E75-BD7B-16387CDBE86C}"/>
                  </a:ext>
                </a:extLst>
              </p:cNvPr>
              <p:cNvSpPr/>
              <p:nvPr/>
            </p:nvSpPr>
            <p:spPr>
              <a:xfrm>
                <a:off x="3906" y="2809"/>
                <a:ext cx="2" cy="4"/>
              </a:xfrm>
              <a:custGeom>
                <a:avLst/>
                <a:gdLst/>
                <a:ahLst/>
                <a:cxnLst>
                  <a:cxn ang="0">
                    <a:pos x="2" y="4"/>
                  </a:cxn>
                  <a:cxn ang="0">
                    <a:pos x="2" y="0"/>
                  </a:cxn>
                  <a:cxn ang="0">
                    <a:pos x="2" y="4"/>
                  </a:cxn>
                </a:cxnLst>
                <a:rect l="0" t="0" r="0" b="0"/>
                <a:pathLst>
                  <a:path w="2" h="5">
                    <a:moveTo>
                      <a:pt x="2" y="5"/>
                    </a:moveTo>
                    <a:cubicBezTo>
                      <a:pt x="2" y="1"/>
                      <a:pt x="2" y="1"/>
                      <a:pt x="2" y="1"/>
                    </a:cubicBezTo>
                    <a:cubicBezTo>
                      <a:pt x="0" y="0"/>
                      <a:pt x="0" y="2"/>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6" name="Freeform 1375">
                <a:extLst>
                  <a:ext uri="{FF2B5EF4-FFF2-40B4-BE49-F238E27FC236}">
                    <a16:creationId xmlns:a16="http://schemas.microsoft.com/office/drawing/2014/main" xmlns="" id="{649A3CFA-C2A5-456F-B2F3-3AEF9D9E6FD6}"/>
                  </a:ext>
                </a:extLst>
              </p:cNvPr>
              <p:cNvSpPr/>
              <p:nvPr/>
            </p:nvSpPr>
            <p:spPr>
              <a:xfrm>
                <a:off x="3877" y="2803"/>
                <a:ext cx="3" cy="1"/>
              </a:xfrm>
              <a:custGeom>
                <a:avLst/>
                <a:gdLst/>
                <a:ahLst/>
                <a:cxnLst>
                  <a:cxn ang="0">
                    <a:pos x="3" y="0"/>
                  </a:cxn>
                  <a:cxn ang="0">
                    <a:pos x="0" y="0"/>
                  </a:cxn>
                  <a:cxn ang="0">
                    <a:pos x="2" y="1"/>
                  </a:cxn>
                  <a:cxn ang="0">
                    <a:pos x="3" y="0"/>
                  </a:cxn>
                </a:cxnLst>
                <a:rect l="0" t="0" r="0" b="0"/>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7" name="Freeform 1376">
                <a:extLst>
                  <a:ext uri="{FF2B5EF4-FFF2-40B4-BE49-F238E27FC236}">
                    <a16:creationId xmlns:a16="http://schemas.microsoft.com/office/drawing/2014/main" xmlns="" id="{34969B20-FFB3-4133-9E04-FF5CF7524270}"/>
                  </a:ext>
                </a:extLst>
              </p:cNvPr>
              <p:cNvSpPr/>
              <p:nvPr/>
            </p:nvSpPr>
            <p:spPr>
              <a:xfrm>
                <a:off x="3861" y="2807"/>
                <a:ext cx="12" cy="12"/>
              </a:xfrm>
              <a:custGeom>
                <a:avLst/>
                <a:gdLst/>
                <a:ahLst/>
                <a:cxnLst>
                  <a:cxn ang="0">
                    <a:pos x="0" y="12"/>
                  </a:cxn>
                  <a:cxn ang="0">
                    <a:pos x="10" y="10"/>
                  </a:cxn>
                  <a:cxn ang="0">
                    <a:pos x="9" y="0"/>
                  </a:cxn>
                  <a:cxn ang="0">
                    <a:pos x="6" y="6"/>
                  </a:cxn>
                  <a:cxn ang="0">
                    <a:pos x="0" y="7"/>
                  </a:cxn>
                  <a:cxn ang="0">
                    <a:pos x="0" y="12"/>
                  </a:cxn>
                </a:cxnLst>
                <a:rect l="0" t="0" r="0" b="0"/>
                <a:pathLst>
                  <a:path w="14" h="14">
                    <a:moveTo>
                      <a:pt x="0" y="14"/>
                    </a:moveTo>
                    <a:cubicBezTo>
                      <a:pt x="5" y="13"/>
                      <a:pt x="6" y="9"/>
                      <a:pt x="12" y="12"/>
                    </a:cubicBezTo>
                    <a:cubicBezTo>
                      <a:pt x="14" y="8"/>
                      <a:pt x="10" y="4"/>
                      <a:pt x="11" y="0"/>
                    </a:cubicBezTo>
                    <a:cubicBezTo>
                      <a:pt x="8" y="0"/>
                      <a:pt x="9" y="7"/>
                      <a:pt x="7" y="8"/>
                    </a:cubicBezTo>
                    <a:cubicBezTo>
                      <a:pt x="5" y="5"/>
                      <a:pt x="3" y="10"/>
                      <a:pt x="0" y="9"/>
                    </a:cubicBezTo>
                    <a:cubicBezTo>
                      <a:pt x="0" y="11"/>
                      <a:pt x="1" y="12"/>
                      <a:pt x="0" y="1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8" name="Freeform 1377">
                <a:extLst>
                  <a:ext uri="{FF2B5EF4-FFF2-40B4-BE49-F238E27FC236}">
                    <a16:creationId xmlns:a16="http://schemas.microsoft.com/office/drawing/2014/main" xmlns="" id="{10792311-5B89-4208-A28B-C9A268622456}"/>
                  </a:ext>
                </a:extLst>
              </p:cNvPr>
              <p:cNvSpPr/>
              <p:nvPr/>
            </p:nvSpPr>
            <p:spPr>
              <a:xfrm>
                <a:off x="3763" y="2799"/>
                <a:ext cx="101" cy="23"/>
              </a:xfrm>
              <a:custGeom>
                <a:avLst/>
                <a:gdLst/>
                <a:ahLst/>
                <a:cxnLst>
                  <a:cxn ang="0">
                    <a:pos x="82" y="8"/>
                  </a:cxn>
                  <a:cxn ang="0">
                    <a:pos x="77" y="9"/>
                  </a:cxn>
                  <a:cxn ang="0">
                    <a:pos x="80" y="7"/>
                  </a:cxn>
                  <a:cxn ang="0">
                    <a:pos x="75" y="5"/>
                  </a:cxn>
                  <a:cxn ang="0">
                    <a:pos x="75" y="7"/>
                  </a:cxn>
                  <a:cxn ang="0">
                    <a:pos x="67" y="9"/>
                  </a:cxn>
                  <a:cxn ang="0">
                    <a:pos x="65" y="13"/>
                  </a:cxn>
                  <a:cxn ang="0">
                    <a:pos x="58" y="6"/>
                  </a:cxn>
                  <a:cxn ang="0">
                    <a:pos x="61" y="16"/>
                  </a:cxn>
                  <a:cxn ang="0">
                    <a:pos x="50" y="13"/>
                  </a:cxn>
                  <a:cxn ang="0">
                    <a:pos x="52" y="12"/>
                  </a:cxn>
                  <a:cxn ang="0">
                    <a:pos x="47" y="13"/>
                  </a:cxn>
                  <a:cxn ang="0">
                    <a:pos x="47" y="8"/>
                  </a:cxn>
                  <a:cxn ang="0">
                    <a:pos x="38" y="10"/>
                  </a:cxn>
                  <a:cxn ang="0">
                    <a:pos x="39" y="7"/>
                  </a:cxn>
                  <a:cxn ang="0">
                    <a:pos x="24" y="11"/>
                  </a:cxn>
                  <a:cxn ang="0">
                    <a:pos x="21" y="8"/>
                  </a:cxn>
                  <a:cxn ang="0">
                    <a:pos x="23" y="17"/>
                  </a:cxn>
                  <a:cxn ang="0">
                    <a:pos x="17" y="16"/>
                  </a:cxn>
                  <a:cxn ang="0">
                    <a:pos x="18" y="11"/>
                  </a:cxn>
                  <a:cxn ang="0">
                    <a:pos x="14" y="13"/>
                  </a:cxn>
                  <a:cxn ang="0">
                    <a:pos x="12" y="8"/>
                  </a:cxn>
                  <a:cxn ang="0">
                    <a:pos x="5" y="16"/>
                  </a:cxn>
                  <a:cxn ang="0">
                    <a:pos x="0" y="15"/>
                  </a:cxn>
                  <a:cxn ang="0">
                    <a:pos x="4" y="23"/>
                  </a:cxn>
                  <a:cxn ang="0">
                    <a:pos x="26" y="21"/>
                  </a:cxn>
                  <a:cxn ang="0">
                    <a:pos x="32" y="16"/>
                  </a:cxn>
                  <a:cxn ang="0">
                    <a:pos x="33" y="21"/>
                  </a:cxn>
                  <a:cxn ang="0">
                    <a:pos x="33" y="16"/>
                  </a:cxn>
                  <a:cxn ang="0">
                    <a:pos x="37" y="21"/>
                  </a:cxn>
                  <a:cxn ang="0">
                    <a:pos x="38" y="16"/>
                  </a:cxn>
                  <a:cxn ang="0">
                    <a:pos x="41" y="22"/>
                  </a:cxn>
                  <a:cxn ang="0">
                    <a:pos x="77" y="17"/>
                  </a:cxn>
                  <a:cxn ang="0">
                    <a:pos x="75" y="13"/>
                  </a:cxn>
                  <a:cxn ang="0">
                    <a:pos x="89" y="11"/>
                  </a:cxn>
                  <a:cxn ang="0">
                    <a:pos x="90" y="8"/>
                  </a:cxn>
                  <a:cxn ang="0">
                    <a:pos x="91" y="17"/>
                  </a:cxn>
                  <a:cxn ang="0">
                    <a:pos x="95" y="15"/>
                  </a:cxn>
                  <a:cxn ang="0">
                    <a:pos x="93" y="14"/>
                  </a:cxn>
                  <a:cxn ang="0">
                    <a:pos x="97" y="15"/>
                  </a:cxn>
                  <a:cxn ang="0">
                    <a:pos x="93" y="5"/>
                  </a:cxn>
                  <a:cxn ang="0">
                    <a:pos x="82" y="2"/>
                  </a:cxn>
                  <a:cxn ang="0">
                    <a:pos x="82" y="8"/>
                  </a:cxn>
                </a:cxnLst>
                <a:rect l="0" t="0" r="0" b="0"/>
                <a:pathLst>
                  <a:path w="117" h="27">
                    <a:moveTo>
                      <a:pt x="96" y="10"/>
                    </a:moveTo>
                    <a:cubicBezTo>
                      <a:pt x="94" y="10"/>
                      <a:pt x="92" y="13"/>
                      <a:pt x="90" y="11"/>
                    </a:cubicBezTo>
                    <a:cubicBezTo>
                      <a:pt x="90" y="9"/>
                      <a:pt x="91" y="8"/>
                      <a:pt x="93" y="9"/>
                    </a:cubicBezTo>
                    <a:cubicBezTo>
                      <a:pt x="91" y="3"/>
                      <a:pt x="90" y="10"/>
                      <a:pt x="88" y="6"/>
                    </a:cubicBezTo>
                    <a:cubicBezTo>
                      <a:pt x="88" y="7"/>
                      <a:pt x="89" y="8"/>
                      <a:pt x="88" y="9"/>
                    </a:cubicBezTo>
                    <a:cubicBezTo>
                      <a:pt x="82" y="8"/>
                      <a:pt x="85" y="13"/>
                      <a:pt x="78" y="11"/>
                    </a:cubicBezTo>
                    <a:cubicBezTo>
                      <a:pt x="77" y="12"/>
                      <a:pt x="76" y="12"/>
                      <a:pt x="76" y="16"/>
                    </a:cubicBezTo>
                    <a:cubicBezTo>
                      <a:pt x="72" y="12"/>
                      <a:pt x="74" y="12"/>
                      <a:pt x="68" y="8"/>
                    </a:cubicBezTo>
                    <a:cubicBezTo>
                      <a:pt x="69" y="10"/>
                      <a:pt x="71" y="15"/>
                      <a:pt x="71" y="19"/>
                    </a:cubicBezTo>
                    <a:cubicBezTo>
                      <a:pt x="63" y="14"/>
                      <a:pt x="64" y="21"/>
                      <a:pt x="59" y="16"/>
                    </a:cubicBezTo>
                    <a:cubicBezTo>
                      <a:pt x="59" y="16"/>
                      <a:pt x="60" y="15"/>
                      <a:pt x="61" y="15"/>
                    </a:cubicBezTo>
                    <a:cubicBezTo>
                      <a:pt x="60" y="9"/>
                      <a:pt x="57" y="17"/>
                      <a:pt x="55" y="16"/>
                    </a:cubicBezTo>
                    <a:cubicBezTo>
                      <a:pt x="55" y="10"/>
                      <a:pt x="55" y="10"/>
                      <a:pt x="55" y="10"/>
                    </a:cubicBezTo>
                    <a:cubicBezTo>
                      <a:pt x="52" y="12"/>
                      <a:pt x="48" y="15"/>
                      <a:pt x="45" y="12"/>
                    </a:cubicBezTo>
                    <a:cubicBezTo>
                      <a:pt x="46" y="9"/>
                      <a:pt x="46" y="9"/>
                      <a:pt x="46" y="9"/>
                    </a:cubicBezTo>
                    <a:cubicBezTo>
                      <a:pt x="40" y="13"/>
                      <a:pt x="33" y="11"/>
                      <a:pt x="28" y="14"/>
                    </a:cubicBezTo>
                    <a:cubicBezTo>
                      <a:pt x="25" y="10"/>
                      <a:pt x="25" y="10"/>
                      <a:pt x="25" y="10"/>
                    </a:cubicBezTo>
                    <a:cubicBezTo>
                      <a:pt x="18" y="15"/>
                      <a:pt x="32" y="12"/>
                      <a:pt x="27" y="20"/>
                    </a:cubicBezTo>
                    <a:cubicBezTo>
                      <a:pt x="26" y="10"/>
                      <a:pt x="24" y="23"/>
                      <a:pt x="20" y="19"/>
                    </a:cubicBezTo>
                    <a:cubicBezTo>
                      <a:pt x="18" y="16"/>
                      <a:pt x="24" y="17"/>
                      <a:pt x="21" y="13"/>
                    </a:cubicBezTo>
                    <a:cubicBezTo>
                      <a:pt x="21" y="18"/>
                      <a:pt x="19" y="15"/>
                      <a:pt x="17" y="16"/>
                    </a:cubicBezTo>
                    <a:cubicBezTo>
                      <a:pt x="17" y="11"/>
                      <a:pt x="13" y="15"/>
                      <a:pt x="14" y="10"/>
                    </a:cubicBezTo>
                    <a:cubicBezTo>
                      <a:pt x="6" y="19"/>
                      <a:pt x="6" y="19"/>
                      <a:pt x="6" y="19"/>
                    </a:cubicBezTo>
                    <a:cubicBezTo>
                      <a:pt x="5" y="16"/>
                      <a:pt x="3" y="17"/>
                      <a:pt x="1" y="18"/>
                    </a:cubicBezTo>
                    <a:cubicBezTo>
                      <a:pt x="6" y="18"/>
                      <a:pt x="0" y="25"/>
                      <a:pt x="5" y="27"/>
                    </a:cubicBezTo>
                    <a:cubicBezTo>
                      <a:pt x="12" y="24"/>
                      <a:pt x="23" y="22"/>
                      <a:pt x="31" y="25"/>
                    </a:cubicBezTo>
                    <a:cubicBezTo>
                      <a:pt x="32" y="18"/>
                      <a:pt x="37" y="25"/>
                      <a:pt x="38" y="19"/>
                    </a:cubicBezTo>
                    <a:cubicBezTo>
                      <a:pt x="39" y="25"/>
                      <a:pt x="39" y="25"/>
                      <a:pt x="39" y="25"/>
                    </a:cubicBezTo>
                    <a:cubicBezTo>
                      <a:pt x="44" y="24"/>
                      <a:pt x="38" y="22"/>
                      <a:pt x="39" y="19"/>
                    </a:cubicBezTo>
                    <a:cubicBezTo>
                      <a:pt x="41" y="18"/>
                      <a:pt x="43" y="22"/>
                      <a:pt x="43" y="25"/>
                    </a:cubicBezTo>
                    <a:cubicBezTo>
                      <a:pt x="47" y="25"/>
                      <a:pt x="43" y="23"/>
                      <a:pt x="45" y="19"/>
                    </a:cubicBezTo>
                    <a:cubicBezTo>
                      <a:pt x="48" y="26"/>
                      <a:pt x="48" y="26"/>
                      <a:pt x="48" y="26"/>
                    </a:cubicBezTo>
                    <a:cubicBezTo>
                      <a:pt x="60" y="23"/>
                      <a:pt x="76" y="17"/>
                      <a:pt x="90" y="20"/>
                    </a:cubicBezTo>
                    <a:cubicBezTo>
                      <a:pt x="88" y="16"/>
                      <a:pt x="88" y="16"/>
                      <a:pt x="88" y="16"/>
                    </a:cubicBezTo>
                    <a:cubicBezTo>
                      <a:pt x="95" y="18"/>
                      <a:pt x="98" y="5"/>
                      <a:pt x="104" y="14"/>
                    </a:cubicBezTo>
                    <a:cubicBezTo>
                      <a:pt x="105" y="10"/>
                      <a:pt x="105" y="10"/>
                      <a:pt x="105" y="10"/>
                    </a:cubicBezTo>
                    <a:cubicBezTo>
                      <a:pt x="105" y="13"/>
                      <a:pt x="107" y="17"/>
                      <a:pt x="106" y="20"/>
                    </a:cubicBezTo>
                    <a:cubicBezTo>
                      <a:pt x="107" y="18"/>
                      <a:pt x="109" y="20"/>
                      <a:pt x="111" y="18"/>
                    </a:cubicBezTo>
                    <a:cubicBezTo>
                      <a:pt x="108" y="17"/>
                      <a:pt x="108" y="17"/>
                      <a:pt x="108" y="17"/>
                    </a:cubicBezTo>
                    <a:cubicBezTo>
                      <a:pt x="109" y="13"/>
                      <a:pt x="112" y="15"/>
                      <a:pt x="113" y="18"/>
                    </a:cubicBezTo>
                    <a:cubicBezTo>
                      <a:pt x="117" y="13"/>
                      <a:pt x="110" y="11"/>
                      <a:pt x="108" y="7"/>
                    </a:cubicBezTo>
                    <a:cubicBezTo>
                      <a:pt x="102" y="16"/>
                      <a:pt x="101" y="0"/>
                      <a:pt x="95" y="3"/>
                    </a:cubicBezTo>
                    <a:cubicBezTo>
                      <a:pt x="92" y="6"/>
                      <a:pt x="96" y="7"/>
                      <a:pt x="96"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099" name="Freeform 1378">
                <a:extLst>
                  <a:ext uri="{FF2B5EF4-FFF2-40B4-BE49-F238E27FC236}">
                    <a16:creationId xmlns:a16="http://schemas.microsoft.com/office/drawing/2014/main" xmlns="" id="{7A368AB3-0807-47A5-9EFD-1F5827A3B3FD}"/>
                  </a:ext>
                </a:extLst>
              </p:cNvPr>
              <p:cNvSpPr/>
              <p:nvPr/>
            </p:nvSpPr>
            <p:spPr>
              <a:xfrm>
                <a:off x="3854" y="2816"/>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0" name="Freeform 1379">
                <a:extLst>
                  <a:ext uri="{FF2B5EF4-FFF2-40B4-BE49-F238E27FC236}">
                    <a16:creationId xmlns:a16="http://schemas.microsoft.com/office/drawing/2014/main" xmlns="" id="{7EDA2BF1-A29B-4F24-8D0D-747963A9FFFB}"/>
                  </a:ext>
                </a:extLst>
              </p:cNvPr>
              <p:cNvSpPr/>
              <p:nvPr/>
            </p:nvSpPr>
            <p:spPr>
              <a:xfrm>
                <a:off x="3763" y="2815"/>
                <a:ext cx="1" cy="1"/>
              </a:xfrm>
              <a:custGeom>
                <a:avLst/>
                <a:gdLst/>
                <a:ahLst/>
                <a:cxnLst>
                  <a:cxn ang="0">
                    <a:pos x="1" y="0"/>
                  </a:cxn>
                  <a:cxn ang="0">
                    <a:pos x="0" y="0"/>
                  </a:cxn>
                  <a:cxn ang="0">
                    <a:pos x="1" y="0"/>
                  </a:cxn>
                </a:cxnLst>
                <a:rect l="0" t="0" r="0" b="0"/>
                <a:pathLst>
                  <a:path w="2" h="1">
                    <a:moveTo>
                      <a:pt x="2" y="0"/>
                    </a:moveTo>
                    <a:cubicBezTo>
                      <a:pt x="1" y="0"/>
                      <a:pt x="1" y="0"/>
                      <a:pt x="1" y="0"/>
                    </a:cubicBezTo>
                    <a:cubicBezTo>
                      <a:pt x="0" y="1"/>
                      <a:pt x="1" y="0"/>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1" name="Rectangle 1380">
                <a:extLst>
                  <a:ext uri="{FF2B5EF4-FFF2-40B4-BE49-F238E27FC236}">
                    <a16:creationId xmlns:a16="http://schemas.microsoft.com/office/drawing/2014/main" xmlns="" id="{484DA257-4627-4417-99FC-E324145A98AC}"/>
                  </a:ext>
                </a:extLst>
              </p:cNvPr>
              <p:cNvSpPr/>
              <p:nvPr/>
            </p:nvSpPr>
            <p:spPr>
              <a:xfrm>
                <a:off x="3861" y="2815"/>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102" name="Freeform 1381">
                <a:extLst>
                  <a:ext uri="{FF2B5EF4-FFF2-40B4-BE49-F238E27FC236}">
                    <a16:creationId xmlns:a16="http://schemas.microsoft.com/office/drawing/2014/main" xmlns="" id="{592B6B4E-4E74-4E52-809F-ED46EDB591DA}"/>
                  </a:ext>
                </a:extLst>
              </p:cNvPr>
              <p:cNvSpPr/>
              <p:nvPr/>
            </p:nvSpPr>
            <p:spPr>
              <a:xfrm>
                <a:off x="3861" y="2805"/>
                <a:ext cx="2" cy="2"/>
              </a:xfrm>
              <a:custGeom>
                <a:avLst/>
                <a:gdLst/>
                <a:ahLst/>
                <a:cxnLst>
                  <a:cxn ang="0">
                    <a:pos x="2" y="0"/>
                  </a:cxn>
                  <a:cxn ang="0">
                    <a:pos x="0" y="0"/>
                  </a:cxn>
                  <a:cxn ang="0">
                    <a:pos x="1" y="2"/>
                  </a:cxn>
                  <a:cxn ang="0">
                    <a:pos x="2" y="0"/>
                  </a:cxn>
                </a:cxnLst>
                <a:rect l="0" t="0" r="0" b="0"/>
                <a:pathLst>
                  <a:path w="2" h="2">
                    <a:moveTo>
                      <a:pt x="2" y="0"/>
                    </a:moveTo>
                    <a:lnTo>
                      <a:pt x="0" y="0"/>
                    </a:lnTo>
                    <a:lnTo>
                      <a:pt x="1" y="2"/>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3" name="Freeform 1382">
                <a:extLst>
                  <a:ext uri="{FF2B5EF4-FFF2-40B4-BE49-F238E27FC236}">
                    <a16:creationId xmlns:a16="http://schemas.microsoft.com/office/drawing/2014/main" xmlns="" id="{45C83B3F-601B-4EA5-92C5-7A18B78EF09F}"/>
                  </a:ext>
                </a:extLst>
              </p:cNvPr>
              <p:cNvSpPr/>
              <p:nvPr/>
            </p:nvSpPr>
            <p:spPr>
              <a:xfrm>
                <a:off x="3749" y="2810"/>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4" name="Freeform 1383">
                <a:extLst>
                  <a:ext uri="{FF2B5EF4-FFF2-40B4-BE49-F238E27FC236}">
                    <a16:creationId xmlns:a16="http://schemas.microsoft.com/office/drawing/2014/main" xmlns="" id="{2CF68B99-57C6-408C-9010-AA356F98BD38}"/>
                  </a:ext>
                </a:extLst>
              </p:cNvPr>
              <p:cNvSpPr/>
              <p:nvPr/>
            </p:nvSpPr>
            <p:spPr>
              <a:xfrm>
                <a:off x="3706" y="280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5" name="Freeform 1384">
                <a:extLst>
                  <a:ext uri="{FF2B5EF4-FFF2-40B4-BE49-F238E27FC236}">
                    <a16:creationId xmlns:a16="http://schemas.microsoft.com/office/drawing/2014/main" xmlns="" id="{2E32B2CC-9D02-40F1-94D8-AD6C96F1310B}"/>
                  </a:ext>
                </a:extLst>
              </p:cNvPr>
              <p:cNvSpPr/>
              <p:nvPr/>
            </p:nvSpPr>
            <p:spPr>
              <a:xfrm>
                <a:off x="3589" y="2805"/>
                <a:ext cx="173" cy="28"/>
              </a:xfrm>
              <a:custGeom>
                <a:avLst/>
                <a:gdLst/>
                <a:ahLst/>
                <a:cxnLst>
                  <a:cxn ang="0">
                    <a:pos x="6" y="14"/>
                  </a:cxn>
                  <a:cxn ang="0">
                    <a:pos x="3" y="20"/>
                  </a:cxn>
                  <a:cxn ang="0">
                    <a:pos x="9" y="22"/>
                  </a:cxn>
                  <a:cxn ang="0">
                    <a:pos x="18" y="19"/>
                  </a:cxn>
                  <a:cxn ang="0">
                    <a:pos x="38" y="17"/>
                  </a:cxn>
                  <a:cxn ang="0">
                    <a:pos x="50" y="19"/>
                  </a:cxn>
                  <a:cxn ang="0">
                    <a:pos x="66" y="14"/>
                  </a:cxn>
                  <a:cxn ang="0">
                    <a:pos x="70" y="15"/>
                  </a:cxn>
                  <a:cxn ang="0">
                    <a:pos x="80" y="17"/>
                  </a:cxn>
                  <a:cxn ang="0">
                    <a:pos x="83" y="8"/>
                  </a:cxn>
                  <a:cxn ang="0">
                    <a:pos x="92" y="8"/>
                  </a:cxn>
                  <a:cxn ang="0">
                    <a:pos x="99" y="12"/>
                  </a:cxn>
                  <a:cxn ang="0">
                    <a:pos x="110" y="12"/>
                  </a:cxn>
                  <a:cxn ang="0">
                    <a:pos x="122" y="14"/>
                  </a:cxn>
                  <a:cxn ang="0">
                    <a:pos x="132" y="12"/>
                  </a:cxn>
                  <a:cxn ang="0">
                    <a:pos x="139" y="8"/>
                  </a:cxn>
                  <a:cxn ang="0">
                    <a:pos x="141" y="12"/>
                  </a:cxn>
                  <a:cxn ang="0">
                    <a:pos x="147" y="11"/>
                  </a:cxn>
                  <a:cxn ang="0">
                    <a:pos x="172" y="12"/>
                  </a:cxn>
                  <a:cxn ang="0">
                    <a:pos x="160" y="11"/>
                  </a:cxn>
                  <a:cxn ang="0">
                    <a:pos x="158" y="14"/>
                  </a:cxn>
                  <a:cxn ang="0">
                    <a:pos x="154" y="3"/>
                  </a:cxn>
                  <a:cxn ang="0">
                    <a:pos x="152" y="2"/>
                  </a:cxn>
                  <a:cxn ang="0">
                    <a:pos x="143" y="3"/>
                  </a:cxn>
                  <a:cxn ang="0">
                    <a:pos x="136" y="1"/>
                  </a:cxn>
                  <a:cxn ang="0">
                    <a:pos x="125" y="1"/>
                  </a:cxn>
                  <a:cxn ang="0">
                    <a:pos x="116" y="4"/>
                  </a:cxn>
                  <a:cxn ang="0">
                    <a:pos x="115" y="2"/>
                  </a:cxn>
                  <a:cxn ang="0">
                    <a:pos x="113" y="2"/>
                  </a:cxn>
                  <a:cxn ang="0">
                    <a:pos x="105" y="4"/>
                  </a:cxn>
                  <a:cxn ang="0">
                    <a:pos x="98" y="6"/>
                  </a:cxn>
                  <a:cxn ang="0">
                    <a:pos x="95" y="1"/>
                  </a:cxn>
                  <a:cxn ang="0">
                    <a:pos x="86" y="1"/>
                  </a:cxn>
                  <a:cxn ang="0">
                    <a:pos x="82" y="6"/>
                  </a:cxn>
                  <a:cxn ang="0">
                    <a:pos x="70" y="7"/>
                  </a:cxn>
                  <a:cxn ang="0">
                    <a:pos x="54" y="10"/>
                  </a:cxn>
                  <a:cxn ang="0">
                    <a:pos x="50" y="9"/>
                  </a:cxn>
                  <a:cxn ang="0">
                    <a:pos x="32" y="11"/>
                  </a:cxn>
                  <a:cxn ang="0">
                    <a:pos x="39" y="15"/>
                  </a:cxn>
                  <a:cxn ang="0">
                    <a:pos x="31" y="7"/>
                  </a:cxn>
                </a:cxnLst>
                <a:rect l="0" t="0" r="0" b="0"/>
                <a:pathLst>
                  <a:path w="200" h="32">
                    <a:moveTo>
                      <a:pt x="17" y="9"/>
                    </a:moveTo>
                    <a:cubicBezTo>
                      <a:pt x="14" y="11"/>
                      <a:pt x="10" y="12"/>
                      <a:pt x="7" y="16"/>
                    </a:cubicBezTo>
                    <a:cubicBezTo>
                      <a:pt x="7" y="14"/>
                      <a:pt x="7" y="14"/>
                      <a:pt x="7" y="14"/>
                    </a:cubicBezTo>
                    <a:cubicBezTo>
                      <a:pt x="6" y="15"/>
                      <a:pt x="0" y="19"/>
                      <a:pt x="4" y="23"/>
                    </a:cubicBezTo>
                    <a:cubicBezTo>
                      <a:pt x="5" y="21"/>
                      <a:pt x="5" y="21"/>
                      <a:pt x="5" y="21"/>
                    </a:cubicBezTo>
                    <a:cubicBezTo>
                      <a:pt x="9" y="17"/>
                      <a:pt x="8" y="24"/>
                      <a:pt x="11" y="26"/>
                    </a:cubicBezTo>
                    <a:cubicBezTo>
                      <a:pt x="15" y="25"/>
                      <a:pt x="17" y="16"/>
                      <a:pt x="20" y="18"/>
                    </a:cubicBezTo>
                    <a:cubicBezTo>
                      <a:pt x="22" y="17"/>
                      <a:pt x="22" y="20"/>
                      <a:pt x="21" y="22"/>
                    </a:cubicBezTo>
                    <a:cubicBezTo>
                      <a:pt x="25" y="22"/>
                      <a:pt x="26" y="15"/>
                      <a:pt x="28" y="14"/>
                    </a:cubicBezTo>
                    <a:cubicBezTo>
                      <a:pt x="30" y="32"/>
                      <a:pt x="39" y="9"/>
                      <a:pt x="44" y="20"/>
                    </a:cubicBezTo>
                    <a:cubicBezTo>
                      <a:pt x="47" y="19"/>
                      <a:pt x="51" y="20"/>
                      <a:pt x="55" y="17"/>
                    </a:cubicBezTo>
                    <a:cubicBezTo>
                      <a:pt x="53" y="21"/>
                      <a:pt x="59" y="17"/>
                      <a:pt x="58" y="22"/>
                    </a:cubicBezTo>
                    <a:cubicBezTo>
                      <a:pt x="59" y="12"/>
                      <a:pt x="70" y="27"/>
                      <a:pt x="71" y="14"/>
                    </a:cubicBezTo>
                    <a:cubicBezTo>
                      <a:pt x="76" y="17"/>
                      <a:pt x="71" y="13"/>
                      <a:pt x="77" y="16"/>
                    </a:cubicBezTo>
                    <a:cubicBezTo>
                      <a:pt x="77" y="17"/>
                      <a:pt x="76" y="17"/>
                      <a:pt x="76" y="18"/>
                    </a:cubicBezTo>
                    <a:cubicBezTo>
                      <a:pt x="78" y="20"/>
                      <a:pt x="80" y="12"/>
                      <a:pt x="82" y="18"/>
                    </a:cubicBezTo>
                    <a:cubicBezTo>
                      <a:pt x="87" y="19"/>
                      <a:pt x="83" y="15"/>
                      <a:pt x="86" y="11"/>
                    </a:cubicBezTo>
                    <a:cubicBezTo>
                      <a:pt x="91" y="13"/>
                      <a:pt x="90" y="14"/>
                      <a:pt x="93" y="20"/>
                    </a:cubicBezTo>
                    <a:cubicBezTo>
                      <a:pt x="93" y="14"/>
                      <a:pt x="96" y="17"/>
                      <a:pt x="99" y="14"/>
                    </a:cubicBezTo>
                    <a:cubicBezTo>
                      <a:pt x="98" y="13"/>
                      <a:pt x="95" y="12"/>
                      <a:pt x="97" y="10"/>
                    </a:cubicBezTo>
                    <a:cubicBezTo>
                      <a:pt x="103" y="11"/>
                      <a:pt x="102" y="6"/>
                      <a:pt x="108" y="4"/>
                    </a:cubicBezTo>
                    <a:cubicBezTo>
                      <a:pt x="111" y="11"/>
                      <a:pt x="102" y="4"/>
                      <a:pt x="107" y="10"/>
                    </a:cubicBezTo>
                    <a:cubicBezTo>
                      <a:pt x="103" y="13"/>
                      <a:pt x="101" y="12"/>
                      <a:pt x="99" y="17"/>
                    </a:cubicBezTo>
                    <a:cubicBezTo>
                      <a:pt x="104" y="18"/>
                      <a:pt x="110" y="17"/>
                      <a:pt x="115" y="14"/>
                    </a:cubicBezTo>
                    <a:cubicBezTo>
                      <a:pt x="118" y="15"/>
                      <a:pt x="113" y="17"/>
                      <a:pt x="116" y="18"/>
                    </a:cubicBezTo>
                    <a:cubicBezTo>
                      <a:pt x="121" y="21"/>
                      <a:pt x="124" y="11"/>
                      <a:pt x="128" y="14"/>
                    </a:cubicBezTo>
                    <a:cubicBezTo>
                      <a:pt x="127" y="17"/>
                      <a:pt x="127" y="17"/>
                      <a:pt x="127" y="17"/>
                    </a:cubicBezTo>
                    <a:cubicBezTo>
                      <a:pt x="130" y="13"/>
                      <a:pt x="137" y="18"/>
                      <a:pt x="142" y="16"/>
                    </a:cubicBezTo>
                    <a:cubicBezTo>
                      <a:pt x="141" y="14"/>
                      <a:pt x="141" y="13"/>
                      <a:pt x="141" y="12"/>
                    </a:cubicBezTo>
                    <a:cubicBezTo>
                      <a:pt x="141" y="21"/>
                      <a:pt x="148" y="7"/>
                      <a:pt x="153" y="14"/>
                    </a:cubicBezTo>
                    <a:cubicBezTo>
                      <a:pt x="153" y="8"/>
                      <a:pt x="157" y="5"/>
                      <a:pt x="160" y="4"/>
                    </a:cubicBezTo>
                    <a:cubicBezTo>
                      <a:pt x="161" y="6"/>
                      <a:pt x="161" y="8"/>
                      <a:pt x="161" y="10"/>
                    </a:cubicBezTo>
                    <a:cubicBezTo>
                      <a:pt x="156" y="6"/>
                      <a:pt x="156" y="16"/>
                      <a:pt x="153" y="18"/>
                    </a:cubicBezTo>
                    <a:cubicBezTo>
                      <a:pt x="156" y="15"/>
                      <a:pt x="161" y="18"/>
                      <a:pt x="164" y="14"/>
                    </a:cubicBezTo>
                    <a:cubicBezTo>
                      <a:pt x="163" y="19"/>
                      <a:pt x="163" y="19"/>
                      <a:pt x="163" y="19"/>
                    </a:cubicBezTo>
                    <a:cubicBezTo>
                      <a:pt x="167" y="20"/>
                      <a:pt x="167" y="9"/>
                      <a:pt x="171" y="13"/>
                    </a:cubicBezTo>
                    <a:cubicBezTo>
                      <a:pt x="171" y="16"/>
                      <a:pt x="171" y="16"/>
                      <a:pt x="171" y="16"/>
                    </a:cubicBezTo>
                    <a:cubicBezTo>
                      <a:pt x="180" y="16"/>
                      <a:pt x="192" y="22"/>
                      <a:pt x="199" y="14"/>
                    </a:cubicBezTo>
                    <a:cubicBezTo>
                      <a:pt x="200" y="12"/>
                      <a:pt x="196" y="5"/>
                      <a:pt x="196" y="3"/>
                    </a:cubicBezTo>
                    <a:cubicBezTo>
                      <a:pt x="191" y="6"/>
                      <a:pt x="189" y="10"/>
                      <a:pt x="185" y="13"/>
                    </a:cubicBezTo>
                    <a:cubicBezTo>
                      <a:pt x="185" y="8"/>
                      <a:pt x="185" y="8"/>
                      <a:pt x="185" y="8"/>
                    </a:cubicBezTo>
                    <a:cubicBezTo>
                      <a:pt x="184" y="11"/>
                      <a:pt x="180" y="13"/>
                      <a:pt x="183" y="16"/>
                    </a:cubicBezTo>
                    <a:cubicBezTo>
                      <a:pt x="180" y="19"/>
                      <a:pt x="180" y="12"/>
                      <a:pt x="177" y="14"/>
                    </a:cubicBezTo>
                    <a:cubicBezTo>
                      <a:pt x="178" y="9"/>
                      <a:pt x="179" y="9"/>
                      <a:pt x="179" y="4"/>
                    </a:cubicBezTo>
                    <a:cubicBezTo>
                      <a:pt x="177" y="7"/>
                      <a:pt x="177" y="7"/>
                      <a:pt x="177" y="7"/>
                    </a:cubicBezTo>
                    <a:cubicBezTo>
                      <a:pt x="178" y="5"/>
                      <a:pt x="175" y="5"/>
                      <a:pt x="176" y="3"/>
                    </a:cubicBezTo>
                    <a:cubicBezTo>
                      <a:pt x="171" y="9"/>
                      <a:pt x="169" y="0"/>
                      <a:pt x="163" y="3"/>
                    </a:cubicBezTo>
                    <a:cubicBezTo>
                      <a:pt x="166" y="4"/>
                      <a:pt x="166" y="4"/>
                      <a:pt x="166" y="4"/>
                    </a:cubicBezTo>
                    <a:cubicBezTo>
                      <a:pt x="166" y="7"/>
                      <a:pt x="164" y="7"/>
                      <a:pt x="163" y="8"/>
                    </a:cubicBezTo>
                    <a:cubicBezTo>
                      <a:pt x="162" y="4"/>
                      <a:pt x="161" y="4"/>
                      <a:pt x="158" y="2"/>
                    </a:cubicBezTo>
                    <a:cubicBezTo>
                      <a:pt x="156" y="5"/>
                      <a:pt x="154" y="10"/>
                      <a:pt x="151" y="10"/>
                    </a:cubicBezTo>
                    <a:cubicBezTo>
                      <a:pt x="152" y="4"/>
                      <a:pt x="146" y="7"/>
                      <a:pt x="145" y="2"/>
                    </a:cubicBezTo>
                    <a:cubicBezTo>
                      <a:pt x="145" y="8"/>
                      <a:pt x="139" y="4"/>
                      <a:pt x="139" y="7"/>
                    </a:cubicBezTo>
                    <a:cubicBezTo>
                      <a:pt x="137" y="8"/>
                      <a:pt x="135" y="8"/>
                      <a:pt x="135" y="5"/>
                    </a:cubicBezTo>
                    <a:cubicBezTo>
                      <a:pt x="136" y="4"/>
                      <a:pt x="136" y="4"/>
                      <a:pt x="136" y="4"/>
                    </a:cubicBezTo>
                    <a:cubicBezTo>
                      <a:pt x="134" y="3"/>
                      <a:pt x="134" y="3"/>
                      <a:pt x="134" y="3"/>
                    </a:cubicBezTo>
                    <a:cubicBezTo>
                      <a:pt x="135" y="2"/>
                      <a:pt x="135" y="2"/>
                      <a:pt x="135" y="2"/>
                    </a:cubicBezTo>
                    <a:cubicBezTo>
                      <a:pt x="133" y="2"/>
                      <a:pt x="133" y="6"/>
                      <a:pt x="131" y="3"/>
                    </a:cubicBezTo>
                    <a:cubicBezTo>
                      <a:pt x="131" y="2"/>
                      <a:pt x="132" y="2"/>
                      <a:pt x="133" y="1"/>
                    </a:cubicBezTo>
                    <a:cubicBezTo>
                      <a:pt x="129" y="0"/>
                      <a:pt x="126" y="10"/>
                      <a:pt x="122" y="5"/>
                    </a:cubicBezTo>
                    <a:cubicBezTo>
                      <a:pt x="122" y="7"/>
                      <a:pt x="117" y="7"/>
                      <a:pt x="118" y="13"/>
                    </a:cubicBezTo>
                    <a:cubicBezTo>
                      <a:pt x="117" y="11"/>
                      <a:pt x="117" y="7"/>
                      <a:pt x="114" y="7"/>
                    </a:cubicBezTo>
                    <a:cubicBezTo>
                      <a:pt x="112" y="12"/>
                      <a:pt x="110" y="6"/>
                      <a:pt x="107" y="9"/>
                    </a:cubicBezTo>
                    <a:cubicBezTo>
                      <a:pt x="111" y="4"/>
                      <a:pt x="107" y="7"/>
                      <a:pt x="110" y="2"/>
                    </a:cubicBezTo>
                    <a:cubicBezTo>
                      <a:pt x="108" y="0"/>
                      <a:pt x="105" y="7"/>
                      <a:pt x="100" y="6"/>
                    </a:cubicBezTo>
                    <a:cubicBezTo>
                      <a:pt x="100" y="2"/>
                      <a:pt x="100" y="2"/>
                      <a:pt x="100" y="2"/>
                    </a:cubicBezTo>
                    <a:cubicBezTo>
                      <a:pt x="98" y="4"/>
                      <a:pt x="96" y="8"/>
                      <a:pt x="95" y="4"/>
                    </a:cubicBezTo>
                    <a:cubicBezTo>
                      <a:pt x="95" y="7"/>
                      <a:pt x="95" y="7"/>
                      <a:pt x="95" y="7"/>
                    </a:cubicBezTo>
                    <a:cubicBezTo>
                      <a:pt x="92" y="5"/>
                      <a:pt x="88" y="7"/>
                      <a:pt x="86" y="3"/>
                    </a:cubicBezTo>
                    <a:cubicBezTo>
                      <a:pt x="82" y="9"/>
                      <a:pt x="82" y="9"/>
                      <a:pt x="82" y="9"/>
                    </a:cubicBezTo>
                    <a:cubicBezTo>
                      <a:pt x="77" y="2"/>
                      <a:pt x="71" y="9"/>
                      <a:pt x="67" y="15"/>
                    </a:cubicBezTo>
                    <a:cubicBezTo>
                      <a:pt x="66" y="14"/>
                      <a:pt x="63" y="13"/>
                      <a:pt x="63" y="12"/>
                    </a:cubicBezTo>
                    <a:cubicBezTo>
                      <a:pt x="65" y="9"/>
                      <a:pt x="65" y="9"/>
                      <a:pt x="65" y="9"/>
                    </a:cubicBezTo>
                    <a:cubicBezTo>
                      <a:pt x="62" y="9"/>
                      <a:pt x="59" y="5"/>
                      <a:pt x="58" y="11"/>
                    </a:cubicBezTo>
                    <a:cubicBezTo>
                      <a:pt x="55" y="12"/>
                      <a:pt x="56" y="7"/>
                      <a:pt x="54" y="6"/>
                    </a:cubicBezTo>
                    <a:cubicBezTo>
                      <a:pt x="49" y="14"/>
                      <a:pt x="39" y="1"/>
                      <a:pt x="37" y="13"/>
                    </a:cubicBezTo>
                    <a:cubicBezTo>
                      <a:pt x="39" y="13"/>
                      <a:pt x="43" y="15"/>
                      <a:pt x="47" y="14"/>
                    </a:cubicBezTo>
                    <a:cubicBezTo>
                      <a:pt x="46" y="16"/>
                      <a:pt x="47" y="18"/>
                      <a:pt x="46" y="18"/>
                    </a:cubicBezTo>
                    <a:cubicBezTo>
                      <a:pt x="42" y="19"/>
                      <a:pt x="40" y="15"/>
                      <a:pt x="36" y="17"/>
                    </a:cubicBezTo>
                    <a:cubicBezTo>
                      <a:pt x="36" y="9"/>
                      <a:pt x="36" y="9"/>
                      <a:pt x="36" y="9"/>
                    </a:cubicBezTo>
                    <a:cubicBezTo>
                      <a:pt x="29" y="2"/>
                      <a:pt x="23" y="20"/>
                      <a:pt x="17"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6" name="Freeform 1385">
                <a:extLst>
                  <a:ext uri="{FF2B5EF4-FFF2-40B4-BE49-F238E27FC236}">
                    <a16:creationId xmlns:a16="http://schemas.microsoft.com/office/drawing/2014/main" xmlns="" id="{590E4FF0-743C-4965-99BD-9C209D9D1974}"/>
                  </a:ext>
                </a:extLst>
              </p:cNvPr>
              <p:cNvSpPr/>
              <p:nvPr/>
            </p:nvSpPr>
            <p:spPr>
              <a:xfrm>
                <a:off x="3646" y="2809"/>
                <a:ext cx="3" cy="3"/>
              </a:xfrm>
              <a:custGeom>
                <a:avLst/>
                <a:gdLst/>
                <a:ahLst/>
                <a:cxnLst>
                  <a:cxn ang="0">
                    <a:pos x="3" y="3"/>
                  </a:cxn>
                  <a:cxn ang="0">
                    <a:pos x="0" y="0"/>
                  </a:cxn>
                  <a:cxn ang="0">
                    <a:pos x="1" y="3"/>
                  </a:cxn>
                  <a:cxn ang="0">
                    <a:pos x="3" y="3"/>
                  </a:cxn>
                </a:cxnLst>
                <a:rect l="0" t="0" r="0" b="0"/>
                <a:pathLst>
                  <a:path w="3" h="4">
                    <a:moveTo>
                      <a:pt x="3" y="4"/>
                    </a:moveTo>
                    <a:cubicBezTo>
                      <a:pt x="0" y="0"/>
                      <a:pt x="0" y="0"/>
                      <a:pt x="0" y="0"/>
                    </a:cubicBezTo>
                    <a:cubicBezTo>
                      <a:pt x="1" y="4"/>
                      <a:pt x="1" y="4"/>
                      <a:pt x="1" y="4"/>
                    </a:cubicBezTo>
                    <a:cubicBezTo>
                      <a:pt x="2" y="3"/>
                      <a:pt x="3" y="3"/>
                      <a:pt x="3"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7" name="Freeform 1386">
                <a:extLst>
                  <a:ext uri="{FF2B5EF4-FFF2-40B4-BE49-F238E27FC236}">
                    <a16:creationId xmlns:a16="http://schemas.microsoft.com/office/drawing/2014/main" xmlns="" id="{A4DCC046-583A-402D-8856-9E04134A89E1}"/>
                  </a:ext>
                </a:extLst>
              </p:cNvPr>
              <p:cNvSpPr/>
              <p:nvPr/>
            </p:nvSpPr>
            <p:spPr>
              <a:xfrm>
                <a:off x="3645" y="2812"/>
                <a:ext cx="2" cy="1"/>
              </a:xfrm>
              <a:custGeom>
                <a:avLst/>
                <a:gdLst/>
                <a:ahLst/>
                <a:cxnLst>
                  <a:cxn ang="0">
                    <a:pos x="2" y="0"/>
                  </a:cxn>
                  <a:cxn ang="0">
                    <a:pos x="0" y="1"/>
                  </a:cxn>
                  <a:cxn ang="0">
                    <a:pos x="2" y="0"/>
                  </a:cxn>
                </a:cxnLst>
                <a:rect l="0" t="0" r="0" b="0"/>
                <a:pathLst>
                  <a:path w="2" h="1">
                    <a:moveTo>
                      <a:pt x="2" y="0"/>
                    </a:moveTo>
                    <a:cubicBezTo>
                      <a:pt x="0" y="1"/>
                      <a:pt x="0" y="1"/>
                      <a:pt x="0" y="1"/>
                    </a:cubicBezTo>
                    <a:cubicBezTo>
                      <a:pt x="1" y="1"/>
                      <a:pt x="1"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8" name="Freeform 1387">
                <a:extLst>
                  <a:ext uri="{FF2B5EF4-FFF2-40B4-BE49-F238E27FC236}">
                    <a16:creationId xmlns:a16="http://schemas.microsoft.com/office/drawing/2014/main" xmlns="" id="{F64FED25-F997-40A3-B8CC-3D268BC5A0A7}"/>
                  </a:ext>
                </a:extLst>
              </p:cNvPr>
              <p:cNvSpPr/>
              <p:nvPr/>
            </p:nvSpPr>
            <p:spPr>
              <a:xfrm>
                <a:off x="3591" y="2814"/>
                <a:ext cx="3" cy="2"/>
              </a:xfrm>
              <a:custGeom>
                <a:avLst/>
                <a:gdLst/>
                <a:ahLst/>
                <a:cxnLst>
                  <a:cxn ang="0">
                    <a:pos x="3" y="1"/>
                  </a:cxn>
                  <a:cxn ang="0">
                    <a:pos x="0" y="1"/>
                  </a:cxn>
                  <a:cxn ang="0">
                    <a:pos x="3" y="1"/>
                  </a:cxn>
                </a:cxnLst>
                <a:rect l="0" t="0" r="0" b="0"/>
                <a:pathLst>
                  <a:path w="3" h="2">
                    <a:moveTo>
                      <a:pt x="3" y="1"/>
                    </a:moveTo>
                    <a:cubicBezTo>
                      <a:pt x="3" y="0"/>
                      <a:pt x="1" y="0"/>
                      <a:pt x="0" y="1"/>
                    </a:cubicBezTo>
                    <a:cubicBezTo>
                      <a:pt x="1" y="2"/>
                      <a:pt x="3"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09" name="Freeform 1388">
                <a:extLst>
                  <a:ext uri="{FF2B5EF4-FFF2-40B4-BE49-F238E27FC236}">
                    <a16:creationId xmlns:a16="http://schemas.microsoft.com/office/drawing/2014/main" xmlns="" id="{7D2A25A0-5818-431D-98FD-C761F7BB2001}"/>
                  </a:ext>
                </a:extLst>
              </p:cNvPr>
              <p:cNvSpPr/>
              <p:nvPr/>
            </p:nvSpPr>
            <p:spPr>
              <a:xfrm>
                <a:off x="3591" y="2816"/>
                <a:ext cx="2" cy="1"/>
              </a:xfrm>
              <a:custGeom>
                <a:avLst/>
                <a:gdLst/>
                <a:ahLst/>
                <a:cxnLst>
                  <a:cxn ang="0">
                    <a:pos x="0" y="0"/>
                  </a:cxn>
                  <a:cxn ang="0">
                    <a:pos x="1" y="1"/>
                  </a:cxn>
                  <a:cxn ang="0">
                    <a:pos x="2" y="0"/>
                  </a:cxn>
                  <a:cxn ang="0">
                    <a:pos x="0" y="0"/>
                  </a:cxn>
                </a:cxnLst>
                <a:rect l="0" t="0" r="0" b="0"/>
                <a:pathLst>
                  <a:path w="2" h="1">
                    <a:moveTo>
                      <a:pt x="0" y="0"/>
                    </a:moveTo>
                    <a:lnTo>
                      <a:pt x="1" y="1"/>
                    </a:lnTo>
                    <a:lnTo>
                      <a:pt x="2"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0" name="Freeform 1389">
                <a:extLst>
                  <a:ext uri="{FF2B5EF4-FFF2-40B4-BE49-F238E27FC236}">
                    <a16:creationId xmlns:a16="http://schemas.microsoft.com/office/drawing/2014/main" xmlns="" id="{ADD7DC4A-94FA-4B17-9455-494CCAC7A0D5}"/>
                  </a:ext>
                </a:extLst>
              </p:cNvPr>
              <p:cNvSpPr/>
              <p:nvPr/>
            </p:nvSpPr>
            <p:spPr>
              <a:xfrm>
                <a:off x="3501" y="2813"/>
                <a:ext cx="90" cy="26"/>
              </a:xfrm>
              <a:custGeom>
                <a:avLst/>
                <a:gdLst/>
                <a:ahLst/>
                <a:cxnLst>
                  <a:cxn ang="0">
                    <a:pos x="15" y="17"/>
                  </a:cxn>
                  <a:cxn ang="0">
                    <a:pos x="12" y="21"/>
                  </a:cxn>
                  <a:cxn ang="0">
                    <a:pos x="7" y="19"/>
                  </a:cxn>
                  <a:cxn ang="0">
                    <a:pos x="2" y="26"/>
                  </a:cxn>
                  <a:cxn ang="0">
                    <a:pos x="45" y="17"/>
                  </a:cxn>
                  <a:cxn ang="0">
                    <a:pos x="43" y="19"/>
                  </a:cxn>
                  <a:cxn ang="0">
                    <a:pos x="57" y="13"/>
                  </a:cxn>
                  <a:cxn ang="0">
                    <a:pos x="57" y="19"/>
                  </a:cxn>
                  <a:cxn ang="0">
                    <a:pos x="67" y="15"/>
                  </a:cxn>
                  <a:cxn ang="0">
                    <a:pos x="66" y="13"/>
                  </a:cxn>
                  <a:cxn ang="0">
                    <a:pos x="69" y="13"/>
                  </a:cxn>
                  <a:cxn ang="0">
                    <a:pos x="68" y="13"/>
                  </a:cxn>
                  <a:cxn ang="0">
                    <a:pos x="74" y="12"/>
                  </a:cxn>
                  <a:cxn ang="0">
                    <a:pos x="73" y="13"/>
                  </a:cxn>
                  <a:cxn ang="0">
                    <a:pos x="77" y="11"/>
                  </a:cxn>
                  <a:cxn ang="0">
                    <a:pos x="77" y="14"/>
                  </a:cxn>
                  <a:cxn ang="0">
                    <a:pos x="89" y="9"/>
                  </a:cxn>
                  <a:cxn ang="0">
                    <a:pos x="90" y="6"/>
                  </a:cxn>
                  <a:cxn ang="0">
                    <a:pos x="79" y="8"/>
                  </a:cxn>
                  <a:cxn ang="0">
                    <a:pos x="80" y="8"/>
                  </a:cxn>
                  <a:cxn ang="0">
                    <a:pos x="74" y="11"/>
                  </a:cxn>
                  <a:cxn ang="0">
                    <a:pos x="77" y="6"/>
                  </a:cxn>
                  <a:cxn ang="0">
                    <a:pos x="67" y="3"/>
                  </a:cxn>
                  <a:cxn ang="0">
                    <a:pos x="67" y="3"/>
                  </a:cxn>
                  <a:cxn ang="0">
                    <a:pos x="64" y="5"/>
                  </a:cxn>
                  <a:cxn ang="0">
                    <a:pos x="67" y="6"/>
                  </a:cxn>
                  <a:cxn ang="0">
                    <a:pos x="65" y="13"/>
                  </a:cxn>
                  <a:cxn ang="0">
                    <a:pos x="62" y="13"/>
                  </a:cxn>
                  <a:cxn ang="0">
                    <a:pos x="64" y="8"/>
                  </a:cxn>
                  <a:cxn ang="0">
                    <a:pos x="62" y="11"/>
                  </a:cxn>
                  <a:cxn ang="0">
                    <a:pos x="57" y="6"/>
                  </a:cxn>
                  <a:cxn ang="0">
                    <a:pos x="57" y="11"/>
                  </a:cxn>
                  <a:cxn ang="0">
                    <a:pos x="40" y="13"/>
                  </a:cxn>
                  <a:cxn ang="0">
                    <a:pos x="43" y="10"/>
                  </a:cxn>
                  <a:cxn ang="0">
                    <a:pos x="40" y="14"/>
                  </a:cxn>
                  <a:cxn ang="0">
                    <a:pos x="29" y="13"/>
                  </a:cxn>
                  <a:cxn ang="0">
                    <a:pos x="30" y="16"/>
                  </a:cxn>
                  <a:cxn ang="0">
                    <a:pos x="19" y="17"/>
                  </a:cxn>
                  <a:cxn ang="0">
                    <a:pos x="19" y="17"/>
                  </a:cxn>
                  <a:cxn ang="0">
                    <a:pos x="14" y="23"/>
                  </a:cxn>
                  <a:cxn ang="0">
                    <a:pos x="15" y="17"/>
                  </a:cxn>
                </a:cxnLst>
                <a:rect l="0" t="0" r="0" b="0"/>
                <a:pathLst>
                  <a:path w="104" h="30">
                    <a:moveTo>
                      <a:pt x="18" y="20"/>
                    </a:moveTo>
                    <a:cubicBezTo>
                      <a:pt x="14" y="25"/>
                      <a:pt x="14" y="25"/>
                      <a:pt x="14" y="25"/>
                    </a:cubicBezTo>
                    <a:cubicBezTo>
                      <a:pt x="13" y="23"/>
                      <a:pt x="8" y="26"/>
                      <a:pt x="9" y="22"/>
                    </a:cubicBezTo>
                    <a:cubicBezTo>
                      <a:pt x="7" y="27"/>
                      <a:pt x="0" y="23"/>
                      <a:pt x="3" y="30"/>
                    </a:cubicBezTo>
                    <a:cubicBezTo>
                      <a:pt x="17" y="27"/>
                      <a:pt x="37" y="29"/>
                      <a:pt x="52" y="20"/>
                    </a:cubicBezTo>
                    <a:cubicBezTo>
                      <a:pt x="50" y="23"/>
                      <a:pt x="50" y="23"/>
                      <a:pt x="50" y="23"/>
                    </a:cubicBezTo>
                    <a:cubicBezTo>
                      <a:pt x="58" y="16"/>
                      <a:pt x="62" y="29"/>
                      <a:pt x="67" y="15"/>
                    </a:cubicBezTo>
                    <a:cubicBezTo>
                      <a:pt x="67" y="22"/>
                      <a:pt x="67" y="22"/>
                      <a:pt x="67" y="22"/>
                    </a:cubicBezTo>
                    <a:cubicBezTo>
                      <a:pt x="71" y="23"/>
                      <a:pt x="73" y="12"/>
                      <a:pt x="78" y="18"/>
                    </a:cubicBezTo>
                    <a:cubicBezTo>
                      <a:pt x="77" y="15"/>
                      <a:pt x="77" y="15"/>
                      <a:pt x="77" y="15"/>
                    </a:cubicBezTo>
                    <a:cubicBezTo>
                      <a:pt x="78" y="15"/>
                      <a:pt x="79" y="17"/>
                      <a:pt x="80" y="16"/>
                    </a:cubicBezTo>
                    <a:cubicBezTo>
                      <a:pt x="79" y="15"/>
                      <a:pt x="79" y="15"/>
                      <a:pt x="79" y="15"/>
                    </a:cubicBezTo>
                    <a:cubicBezTo>
                      <a:pt x="82" y="13"/>
                      <a:pt x="84" y="13"/>
                      <a:pt x="86" y="14"/>
                    </a:cubicBezTo>
                    <a:cubicBezTo>
                      <a:pt x="87" y="16"/>
                      <a:pt x="85" y="15"/>
                      <a:pt x="85" y="16"/>
                    </a:cubicBezTo>
                    <a:cubicBezTo>
                      <a:pt x="86" y="18"/>
                      <a:pt x="88" y="13"/>
                      <a:pt x="90" y="13"/>
                    </a:cubicBezTo>
                    <a:cubicBezTo>
                      <a:pt x="92" y="15"/>
                      <a:pt x="90" y="16"/>
                      <a:pt x="90" y="17"/>
                    </a:cubicBezTo>
                    <a:cubicBezTo>
                      <a:pt x="96" y="13"/>
                      <a:pt x="99" y="20"/>
                      <a:pt x="103" y="11"/>
                    </a:cubicBezTo>
                    <a:cubicBezTo>
                      <a:pt x="104" y="9"/>
                      <a:pt x="101" y="7"/>
                      <a:pt x="104" y="7"/>
                    </a:cubicBezTo>
                    <a:cubicBezTo>
                      <a:pt x="99" y="4"/>
                      <a:pt x="96" y="8"/>
                      <a:pt x="92" y="10"/>
                    </a:cubicBezTo>
                    <a:cubicBezTo>
                      <a:pt x="93" y="10"/>
                      <a:pt x="93" y="10"/>
                      <a:pt x="93" y="10"/>
                    </a:cubicBezTo>
                    <a:cubicBezTo>
                      <a:pt x="91" y="20"/>
                      <a:pt x="91" y="8"/>
                      <a:pt x="86" y="13"/>
                    </a:cubicBezTo>
                    <a:cubicBezTo>
                      <a:pt x="87" y="9"/>
                      <a:pt x="90" y="9"/>
                      <a:pt x="90" y="7"/>
                    </a:cubicBezTo>
                    <a:cubicBezTo>
                      <a:pt x="84" y="0"/>
                      <a:pt x="83" y="13"/>
                      <a:pt x="78" y="4"/>
                    </a:cubicBezTo>
                    <a:cubicBezTo>
                      <a:pt x="78" y="4"/>
                      <a:pt x="78" y="4"/>
                      <a:pt x="78" y="4"/>
                    </a:cubicBezTo>
                    <a:cubicBezTo>
                      <a:pt x="77" y="3"/>
                      <a:pt x="76" y="5"/>
                      <a:pt x="75" y="6"/>
                    </a:cubicBezTo>
                    <a:cubicBezTo>
                      <a:pt x="75" y="7"/>
                      <a:pt x="77" y="7"/>
                      <a:pt x="78" y="8"/>
                    </a:cubicBezTo>
                    <a:cubicBezTo>
                      <a:pt x="76" y="9"/>
                      <a:pt x="76" y="13"/>
                      <a:pt x="76" y="15"/>
                    </a:cubicBezTo>
                    <a:cubicBezTo>
                      <a:pt x="74" y="11"/>
                      <a:pt x="74" y="17"/>
                      <a:pt x="72" y="15"/>
                    </a:cubicBezTo>
                    <a:cubicBezTo>
                      <a:pt x="71" y="12"/>
                      <a:pt x="73" y="12"/>
                      <a:pt x="74" y="10"/>
                    </a:cubicBezTo>
                    <a:cubicBezTo>
                      <a:pt x="72" y="13"/>
                      <a:pt x="72" y="13"/>
                      <a:pt x="72" y="13"/>
                    </a:cubicBezTo>
                    <a:cubicBezTo>
                      <a:pt x="69" y="13"/>
                      <a:pt x="69" y="9"/>
                      <a:pt x="67" y="7"/>
                    </a:cubicBezTo>
                    <a:cubicBezTo>
                      <a:pt x="65" y="10"/>
                      <a:pt x="69" y="9"/>
                      <a:pt x="67" y="13"/>
                    </a:cubicBezTo>
                    <a:cubicBezTo>
                      <a:pt x="64" y="9"/>
                      <a:pt x="52" y="11"/>
                      <a:pt x="47" y="16"/>
                    </a:cubicBezTo>
                    <a:cubicBezTo>
                      <a:pt x="49" y="15"/>
                      <a:pt x="48" y="12"/>
                      <a:pt x="50" y="12"/>
                    </a:cubicBezTo>
                    <a:cubicBezTo>
                      <a:pt x="49" y="11"/>
                      <a:pt x="46" y="14"/>
                      <a:pt x="47" y="17"/>
                    </a:cubicBezTo>
                    <a:cubicBezTo>
                      <a:pt x="43" y="20"/>
                      <a:pt x="38" y="19"/>
                      <a:pt x="34" y="16"/>
                    </a:cubicBezTo>
                    <a:cubicBezTo>
                      <a:pt x="35" y="19"/>
                      <a:pt x="35" y="19"/>
                      <a:pt x="35" y="19"/>
                    </a:cubicBezTo>
                    <a:cubicBezTo>
                      <a:pt x="33" y="24"/>
                      <a:pt x="27" y="16"/>
                      <a:pt x="22" y="20"/>
                    </a:cubicBezTo>
                    <a:cubicBezTo>
                      <a:pt x="22" y="20"/>
                      <a:pt x="22" y="20"/>
                      <a:pt x="22" y="20"/>
                    </a:cubicBezTo>
                    <a:cubicBezTo>
                      <a:pt x="21" y="21"/>
                      <a:pt x="20" y="28"/>
                      <a:pt x="17" y="27"/>
                    </a:cubicBezTo>
                    <a:cubicBezTo>
                      <a:pt x="17" y="23"/>
                      <a:pt x="19" y="23"/>
                      <a:pt x="18" y="2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1" name="Freeform 1390">
                <a:extLst>
                  <a:ext uri="{FF2B5EF4-FFF2-40B4-BE49-F238E27FC236}">
                    <a16:creationId xmlns:a16="http://schemas.microsoft.com/office/drawing/2014/main" xmlns="" id="{EF2360B2-D266-4CF0-955F-8CB13AE5A20D}"/>
                  </a:ext>
                </a:extLst>
              </p:cNvPr>
              <p:cNvSpPr/>
              <p:nvPr/>
            </p:nvSpPr>
            <p:spPr>
              <a:xfrm>
                <a:off x="3499" y="2833"/>
                <a:ext cx="3" cy="8"/>
              </a:xfrm>
              <a:custGeom>
                <a:avLst/>
                <a:gdLst/>
                <a:ahLst/>
                <a:cxnLst>
                  <a:cxn ang="0">
                    <a:pos x="2" y="4"/>
                  </a:cxn>
                  <a:cxn ang="0">
                    <a:pos x="3" y="0"/>
                  </a:cxn>
                  <a:cxn ang="0">
                    <a:pos x="0" y="7"/>
                  </a:cxn>
                  <a:cxn ang="0">
                    <a:pos x="3" y="6"/>
                  </a:cxn>
                  <a:cxn ang="0">
                    <a:pos x="2" y="4"/>
                  </a:cxn>
                </a:cxnLst>
                <a:rect l="0" t="0" r="0" b="0"/>
                <a:pathLst>
                  <a:path w="4" h="9">
                    <a:moveTo>
                      <a:pt x="3" y="5"/>
                    </a:moveTo>
                    <a:cubicBezTo>
                      <a:pt x="4" y="1"/>
                      <a:pt x="4" y="1"/>
                      <a:pt x="4" y="1"/>
                    </a:cubicBezTo>
                    <a:cubicBezTo>
                      <a:pt x="2" y="0"/>
                      <a:pt x="0" y="5"/>
                      <a:pt x="0" y="8"/>
                    </a:cubicBezTo>
                    <a:cubicBezTo>
                      <a:pt x="2" y="7"/>
                      <a:pt x="4" y="9"/>
                      <a:pt x="4" y="7"/>
                    </a:cubicBezTo>
                    <a:cubicBezTo>
                      <a:pt x="4" y="6"/>
                      <a:pt x="3" y="5"/>
                      <a:pt x="3"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2" name="Freeform 1391">
                <a:extLst>
                  <a:ext uri="{FF2B5EF4-FFF2-40B4-BE49-F238E27FC236}">
                    <a16:creationId xmlns:a16="http://schemas.microsoft.com/office/drawing/2014/main" xmlns="" id="{F078E504-94B4-4BCE-BF4E-E2A90E0C5227}"/>
                  </a:ext>
                </a:extLst>
              </p:cNvPr>
              <p:cNvSpPr/>
              <p:nvPr/>
            </p:nvSpPr>
            <p:spPr>
              <a:xfrm>
                <a:off x="3450" y="2830"/>
                <a:ext cx="50" cy="13"/>
              </a:xfrm>
              <a:custGeom>
                <a:avLst/>
                <a:gdLst/>
                <a:ahLst/>
                <a:cxnLst>
                  <a:cxn ang="0">
                    <a:pos x="18" y="6"/>
                  </a:cxn>
                  <a:cxn ang="0">
                    <a:pos x="17" y="9"/>
                  </a:cxn>
                  <a:cxn ang="0">
                    <a:pos x="36" y="12"/>
                  </a:cxn>
                  <a:cxn ang="0">
                    <a:pos x="42" y="6"/>
                  </a:cxn>
                  <a:cxn ang="0">
                    <a:pos x="43" y="9"/>
                  </a:cxn>
                  <a:cxn ang="0">
                    <a:pos x="47" y="5"/>
                  </a:cxn>
                  <a:cxn ang="0">
                    <a:pos x="44" y="6"/>
                  </a:cxn>
                  <a:cxn ang="0">
                    <a:pos x="45" y="5"/>
                  </a:cxn>
                  <a:cxn ang="0">
                    <a:pos x="42" y="6"/>
                  </a:cxn>
                  <a:cxn ang="0">
                    <a:pos x="43" y="3"/>
                  </a:cxn>
                  <a:cxn ang="0">
                    <a:pos x="35" y="8"/>
                  </a:cxn>
                  <a:cxn ang="0">
                    <a:pos x="35" y="3"/>
                  </a:cxn>
                  <a:cxn ang="0">
                    <a:pos x="26" y="1"/>
                  </a:cxn>
                  <a:cxn ang="0">
                    <a:pos x="27" y="2"/>
                  </a:cxn>
                  <a:cxn ang="0">
                    <a:pos x="28" y="6"/>
                  </a:cxn>
                  <a:cxn ang="0">
                    <a:pos x="25" y="1"/>
                  </a:cxn>
                  <a:cxn ang="0">
                    <a:pos x="10" y="1"/>
                  </a:cxn>
                  <a:cxn ang="0">
                    <a:pos x="5" y="6"/>
                  </a:cxn>
                  <a:cxn ang="0">
                    <a:pos x="7" y="2"/>
                  </a:cxn>
                  <a:cxn ang="0">
                    <a:pos x="4" y="0"/>
                  </a:cxn>
                  <a:cxn ang="0">
                    <a:pos x="0" y="7"/>
                  </a:cxn>
                  <a:cxn ang="0">
                    <a:pos x="18" y="6"/>
                  </a:cxn>
                </a:cxnLst>
                <a:rect l="0" t="0" r="0" b="0"/>
                <a:pathLst>
                  <a:path w="58" h="15">
                    <a:moveTo>
                      <a:pt x="21" y="7"/>
                    </a:moveTo>
                    <a:cubicBezTo>
                      <a:pt x="21" y="8"/>
                      <a:pt x="20" y="10"/>
                      <a:pt x="20" y="11"/>
                    </a:cubicBezTo>
                    <a:cubicBezTo>
                      <a:pt x="28" y="11"/>
                      <a:pt x="39" y="10"/>
                      <a:pt x="42" y="14"/>
                    </a:cubicBezTo>
                    <a:cubicBezTo>
                      <a:pt x="45" y="15"/>
                      <a:pt x="45" y="9"/>
                      <a:pt x="49" y="7"/>
                    </a:cubicBezTo>
                    <a:cubicBezTo>
                      <a:pt x="50" y="11"/>
                      <a:pt x="50" y="11"/>
                      <a:pt x="50" y="11"/>
                    </a:cubicBezTo>
                    <a:cubicBezTo>
                      <a:pt x="52" y="9"/>
                      <a:pt x="58" y="13"/>
                      <a:pt x="55" y="6"/>
                    </a:cubicBezTo>
                    <a:cubicBezTo>
                      <a:pt x="55" y="6"/>
                      <a:pt x="54" y="10"/>
                      <a:pt x="52" y="8"/>
                    </a:cubicBezTo>
                    <a:cubicBezTo>
                      <a:pt x="53" y="6"/>
                      <a:pt x="53" y="6"/>
                      <a:pt x="53" y="6"/>
                    </a:cubicBezTo>
                    <a:cubicBezTo>
                      <a:pt x="49" y="7"/>
                      <a:pt x="49" y="7"/>
                      <a:pt x="49" y="7"/>
                    </a:cubicBezTo>
                    <a:cubicBezTo>
                      <a:pt x="50" y="4"/>
                      <a:pt x="50" y="4"/>
                      <a:pt x="50" y="4"/>
                    </a:cubicBezTo>
                    <a:cubicBezTo>
                      <a:pt x="45" y="0"/>
                      <a:pt x="47" y="13"/>
                      <a:pt x="41" y="10"/>
                    </a:cubicBezTo>
                    <a:cubicBezTo>
                      <a:pt x="41" y="4"/>
                      <a:pt x="41" y="4"/>
                      <a:pt x="41" y="4"/>
                    </a:cubicBezTo>
                    <a:cubicBezTo>
                      <a:pt x="37" y="4"/>
                      <a:pt x="35" y="5"/>
                      <a:pt x="31" y="2"/>
                    </a:cubicBezTo>
                    <a:cubicBezTo>
                      <a:pt x="31" y="2"/>
                      <a:pt x="31" y="5"/>
                      <a:pt x="32" y="3"/>
                    </a:cubicBezTo>
                    <a:cubicBezTo>
                      <a:pt x="33" y="4"/>
                      <a:pt x="33" y="6"/>
                      <a:pt x="33" y="8"/>
                    </a:cubicBezTo>
                    <a:cubicBezTo>
                      <a:pt x="26" y="12"/>
                      <a:pt x="34" y="4"/>
                      <a:pt x="30" y="2"/>
                    </a:cubicBezTo>
                    <a:cubicBezTo>
                      <a:pt x="24" y="6"/>
                      <a:pt x="14" y="7"/>
                      <a:pt x="12" y="2"/>
                    </a:cubicBezTo>
                    <a:cubicBezTo>
                      <a:pt x="13" y="6"/>
                      <a:pt x="9" y="9"/>
                      <a:pt x="6" y="8"/>
                    </a:cubicBezTo>
                    <a:cubicBezTo>
                      <a:pt x="5" y="5"/>
                      <a:pt x="8" y="4"/>
                      <a:pt x="9" y="3"/>
                    </a:cubicBezTo>
                    <a:cubicBezTo>
                      <a:pt x="7" y="2"/>
                      <a:pt x="7" y="0"/>
                      <a:pt x="5" y="1"/>
                    </a:cubicBezTo>
                    <a:cubicBezTo>
                      <a:pt x="6" y="4"/>
                      <a:pt x="4" y="8"/>
                      <a:pt x="0" y="9"/>
                    </a:cubicBezTo>
                    <a:cubicBezTo>
                      <a:pt x="7" y="15"/>
                      <a:pt x="15" y="5"/>
                      <a:pt x="21" y="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3" name="Freeform 1392">
                <a:extLst>
                  <a:ext uri="{FF2B5EF4-FFF2-40B4-BE49-F238E27FC236}">
                    <a16:creationId xmlns:a16="http://schemas.microsoft.com/office/drawing/2014/main" xmlns="" id="{99B8AF5C-B6E4-47FE-AB04-FCD7DE881366}"/>
                  </a:ext>
                </a:extLst>
              </p:cNvPr>
              <p:cNvSpPr/>
              <p:nvPr/>
            </p:nvSpPr>
            <p:spPr>
              <a:xfrm>
                <a:off x="3464" y="2839"/>
                <a:ext cx="3" cy="2"/>
              </a:xfrm>
              <a:custGeom>
                <a:avLst/>
                <a:gdLst/>
                <a:ahLst/>
                <a:cxnLst>
                  <a:cxn ang="0">
                    <a:pos x="2" y="2"/>
                  </a:cxn>
                  <a:cxn ang="0">
                    <a:pos x="3" y="1"/>
                  </a:cxn>
                  <a:cxn ang="0">
                    <a:pos x="0" y="0"/>
                  </a:cxn>
                  <a:cxn ang="0">
                    <a:pos x="2" y="2"/>
                  </a:cxn>
                </a:cxnLst>
                <a:rect l="0" t="0" r="0" b="0"/>
                <a:pathLst>
                  <a:path w="3" h="2">
                    <a:moveTo>
                      <a:pt x="2" y="2"/>
                    </a:moveTo>
                    <a:lnTo>
                      <a:pt x="3" y="1"/>
                    </a:lnTo>
                    <a:lnTo>
                      <a:pt x="0" y="0"/>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4" name="Freeform 1393">
                <a:extLst>
                  <a:ext uri="{FF2B5EF4-FFF2-40B4-BE49-F238E27FC236}">
                    <a16:creationId xmlns:a16="http://schemas.microsoft.com/office/drawing/2014/main" xmlns="" id="{4C616A09-79A7-440F-AE3D-86D8733AE755}"/>
                  </a:ext>
                </a:extLst>
              </p:cNvPr>
              <p:cNvSpPr/>
              <p:nvPr/>
            </p:nvSpPr>
            <p:spPr>
              <a:xfrm>
                <a:off x="4092" y="2964"/>
                <a:ext cx="2" cy="3"/>
              </a:xfrm>
              <a:custGeom>
                <a:avLst/>
                <a:gdLst/>
                <a:ahLst/>
                <a:cxnLst>
                  <a:cxn ang="0">
                    <a:pos x="2" y="2"/>
                  </a:cxn>
                  <a:cxn ang="0">
                    <a:pos x="1" y="0"/>
                  </a:cxn>
                  <a:cxn ang="0">
                    <a:pos x="0" y="3"/>
                  </a:cxn>
                  <a:cxn ang="0">
                    <a:pos x="2" y="2"/>
                  </a:cxn>
                </a:cxnLst>
                <a:rect l="0" t="0" r="0" b="0"/>
                <a:pathLst>
                  <a:path w="2" h="3">
                    <a:moveTo>
                      <a:pt x="2" y="2"/>
                    </a:moveTo>
                    <a:lnTo>
                      <a:pt x="1" y="0"/>
                    </a:lnTo>
                    <a:lnTo>
                      <a:pt x="0" y="3"/>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5" name="Freeform 1394">
                <a:extLst>
                  <a:ext uri="{FF2B5EF4-FFF2-40B4-BE49-F238E27FC236}">
                    <a16:creationId xmlns:a16="http://schemas.microsoft.com/office/drawing/2014/main" xmlns="" id="{47B5B0EB-7C98-4E59-BBEF-576722B73C6E}"/>
                  </a:ext>
                </a:extLst>
              </p:cNvPr>
              <p:cNvSpPr/>
              <p:nvPr/>
            </p:nvSpPr>
            <p:spPr>
              <a:xfrm>
                <a:off x="4082" y="2954"/>
                <a:ext cx="11" cy="14"/>
              </a:xfrm>
              <a:custGeom>
                <a:avLst/>
                <a:gdLst/>
                <a:ahLst/>
                <a:cxnLst>
                  <a:cxn ang="0">
                    <a:pos x="3" y="0"/>
                  </a:cxn>
                  <a:cxn ang="0">
                    <a:pos x="0" y="0"/>
                  </a:cxn>
                  <a:cxn ang="0">
                    <a:pos x="5" y="14"/>
                  </a:cxn>
                  <a:cxn ang="0">
                    <a:pos x="10" y="6"/>
                  </a:cxn>
                  <a:cxn ang="0">
                    <a:pos x="5" y="8"/>
                  </a:cxn>
                  <a:cxn ang="0">
                    <a:pos x="9" y="2"/>
                  </a:cxn>
                  <a:cxn ang="0">
                    <a:pos x="3" y="3"/>
                  </a:cxn>
                  <a:cxn ang="0">
                    <a:pos x="3" y="0"/>
                  </a:cxn>
                </a:cxnLst>
                <a:rect l="0" t="0" r="0" b="0"/>
                <a:pathLst>
                  <a:path w="12" h="16">
                    <a:moveTo>
                      <a:pt x="4" y="0"/>
                    </a:moveTo>
                    <a:cubicBezTo>
                      <a:pt x="1" y="1"/>
                      <a:pt x="1" y="1"/>
                      <a:pt x="1" y="1"/>
                    </a:cubicBezTo>
                    <a:cubicBezTo>
                      <a:pt x="3" y="11"/>
                      <a:pt x="0" y="8"/>
                      <a:pt x="6" y="16"/>
                    </a:cubicBezTo>
                    <a:cubicBezTo>
                      <a:pt x="8" y="14"/>
                      <a:pt x="12" y="11"/>
                      <a:pt x="11" y="7"/>
                    </a:cubicBezTo>
                    <a:cubicBezTo>
                      <a:pt x="10" y="7"/>
                      <a:pt x="8" y="11"/>
                      <a:pt x="6" y="10"/>
                    </a:cubicBezTo>
                    <a:cubicBezTo>
                      <a:pt x="7" y="7"/>
                      <a:pt x="9" y="7"/>
                      <a:pt x="10" y="3"/>
                    </a:cubicBezTo>
                    <a:cubicBezTo>
                      <a:pt x="7" y="0"/>
                      <a:pt x="8" y="6"/>
                      <a:pt x="4" y="4"/>
                    </a:cubicBezTo>
                    <a:lnTo>
                      <a:pt x="4"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6" name="Freeform 1395">
                <a:extLst>
                  <a:ext uri="{FF2B5EF4-FFF2-40B4-BE49-F238E27FC236}">
                    <a16:creationId xmlns:a16="http://schemas.microsoft.com/office/drawing/2014/main" xmlns="" id="{4FDD8165-AE1E-4B54-97C3-2051BD62B8CD}"/>
                  </a:ext>
                </a:extLst>
              </p:cNvPr>
              <p:cNvSpPr/>
              <p:nvPr/>
            </p:nvSpPr>
            <p:spPr>
              <a:xfrm>
                <a:off x="4082" y="2959"/>
                <a:ext cx="1" cy="4"/>
              </a:xfrm>
              <a:custGeom>
                <a:avLst/>
                <a:gdLst/>
                <a:ahLst/>
                <a:cxnLst>
                  <a:cxn ang="0">
                    <a:pos x="0" y="4"/>
                  </a:cxn>
                  <a:cxn ang="0">
                    <a:pos x="1" y="0"/>
                  </a:cxn>
                  <a:cxn ang="0">
                    <a:pos x="0" y="4"/>
                  </a:cxn>
                </a:cxnLst>
                <a:rect l="0" t="0" r="0" b="0"/>
                <a:pathLst>
                  <a:path w="2" h="5">
                    <a:moveTo>
                      <a:pt x="1" y="5"/>
                    </a:moveTo>
                    <a:cubicBezTo>
                      <a:pt x="2" y="0"/>
                      <a:pt x="2" y="0"/>
                      <a:pt x="2" y="0"/>
                    </a:cubicBezTo>
                    <a:cubicBezTo>
                      <a:pt x="1" y="2"/>
                      <a:pt x="0" y="4"/>
                      <a:pt x="1"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7" name="Freeform 1396">
                <a:extLst>
                  <a:ext uri="{FF2B5EF4-FFF2-40B4-BE49-F238E27FC236}">
                    <a16:creationId xmlns:a16="http://schemas.microsoft.com/office/drawing/2014/main" xmlns="" id="{0C2D4D3F-5DF9-45CE-ACB0-CCA68668BA7F}"/>
                  </a:ext>
                </a:extLst>
              </p:cNvPr>
              <p:cNvSpPr/>
              <p:nvPr/>
            </p:nvSpPr>
            <p:spPr>
              <a:xfrm>
                <a:off x="4078" y="2960"/>
                <a:ext cx="3" cy="6"/>
              </a:xfrm>
              <a:custGeom>
                <a:avLst/>
                <a:gdLst/>
                <a:ahLst/>
                <a:cxnLst>
                  <a:cxn ang="0">
                    <a:pos x="3" y="4"/>
                  </a:cxn>
                  <a:cxn ang="0">
                    <a:pos x="3" y="0"/>
                  </a:cxn>
                  <a:cxn ang="0">
                    <a:pos x="0" y="6"/>
                  </a:cxn>
                  <a:cxn ang="0">
                    <a:pos x="3" y="4"/>
                  </a:cxn>
                </a:cxnLst>
                <a:rect l="0" t="0" r="0" b="0"/>
                <a:pathLst>
                  <a:path w="3" h="6">
                    <a:moveTo>
                      <a:pt x="3" y="4"/>
                    </a:moveTo>
                    <a:cubicBezTo>
                      <a:pt x="1" y="4"/>
                      <a:pt x="3" y="0"/>
                      <a:pt x="3" y="0"/>
                    </a:cubicBezTo>
                    <a:cubicBezTo>
                      <a:pt x="0" y="6"/>
                      <a:pt x="0" y="6"/>
                      <a:pt x="0" y="6"/>
                    </a:cubicBezTo>
                    <a:lnTo>
                      <a:pt x="3"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8" name="Freeform 1397">
                <a:extLst>
                  <a:ext uri="{FF2B5EF4-FFF2-40B4-BE49-F238E27FC236}">
                    <a16:creationId xmlns:a16="http://schemas.microsoft.com/office/drawing/2014/main" xmlns="" id="{95B90A13-052B-4ACB-A9C7-C6259C7D8450}"/>
                  </a:ext>
                </a:extLst>
              </p:cNvPr>
              <p:cNvSpPr/>
              <p:nvPr/>
            </p:nvSpPr>
            <p:spPr>
              <a:xfrm>
                <a:off x="4071" y="2963"/>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1" y="2"/>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19" name="Freeform 1398">
                <a:extLst>
                  <a:ext uri="{FF2B5EF4-FFF2-40B4-BE49-F238E27FC236}">
                    <a16:creationId xmlns:a16="http://schemas.microsoft.com/office/drawing/2014/main" xmlns="" id="{21DAB069-FFB2-4F56-8F15-C1678D6EE137}"/>
                  </a:ext>
                </a:extLst>
              </p:cNvPr>
              <p:cNvSpPr/>
              <p:nvPr/>
            </p:nvSpPr>
            <p:spPr>
              <a:xfrm>
                <a:off x="4069" y="2956"/>
                <a:ext cx="7" cy="10"/>
              </a:xfrm>
              <a:custGeom>
                <a:avLst/>
                <a:gdLst/>
                <a:ahLst/>
                <a:cxnLst>
                  <a:cxn ang="0">
                    <a:pos x="0" y="8"/>
                  </a:cxn>
                  <a:cxn ang="0">
                    <a:pos x="2" y="8"/>
                  </a:cxn>
                  <a:cxn ang="0">
                    <a:pos x="2" y="8"/>
                  </a:cxn>
                  <a:cxn ang="0">
                    <a:pos x="3" y="2"/>
                  </a:cxn>
                  <a:cxn ang="0">
                    <a:pos x="7" y="3"/>
                  </a:cxn>
                  <a:cxn ang="0">
                    <a:pos x="5" y="0"/>
                  </a:cxn>
                  <a:cxn ang="0">
                    <a:pos x="0" y="8"/>
                  </a:cxn>
                </a:cxnLst>
                <a:rect l="0" t="0" r="0" b="0"/>
                <a:pathLst>
                  <a:path w="9" h="11">
                    <a:moveTo>
                      <a:pt x="0" y="9"/>
                    </a:moveTo>
                    <a:cubicBezTo>
                      <a:pt x="1" y="11"/>
                      <a:pt x="2" y="10"/>
                      <a:pt x="3" y="9"/>
                    </a:cubicBezTo>
                    <a:cubicBezTo>
                      <a:pt x="3" y="9"/>
                      <a:pt x="3" y="9"/>
                      <a:pt x="3" y="9"/>
                    </a:cubicBezTo>
                    <a:cubicBezTo>
                      <a:pt x="2" y="7"/>
                      <a:pt x="3" y="2"/>
                      <a:pt x="5" y="3"/>
                    </a:cubicBezTo>
                    <a:cubicBezTo>
                      <a:pt x="8" y="2"/>
                      <a:pt x="7" y="7"/>
                      <a:pt x="9" y="4"/>
                    </a:cubicBezTo>
                    <a:cubicBezTo>
                      <a:pt x="7" y="0"/>
                      <a:pt x="7" y="0"/>
                      <a:pt x="7" y="0"/>
                    </a:cubicBezTo>
                    <a:cubicBezTo>
                      <a:pt x="3" y="0"/>
                      <a:pt x="1" y="7"/>
                      <a:pt x="0"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0" name="Freeform 1399">
                <a:extLst>
                  <a:ext uri="{FF2B5EF4-FFF2-40B4-BE49-F238E27FC236}">
                    <a16:creationId xmlns:a16="http://schemas.microsoft.com/office/drawing/2014/main" xmlns="" id="{CBC74FA9-92E2-4E33-AA3E-C7BC0DC2EDDF}"/>
                  </a:ext>
                </a:extLst>
              </p:cNvPr>
              <p:cNvSpPr/>
              <p:nvPr/>
            </p:nvSpPr>
            <p:spPr>
              <a:xfrm>
                <a:off x="4072" y="2962"/>
                <a:ext cx="2" cy="1"/>
              </a:xfrm>
              <a:custGeom>
                <a:avLst/>
                <a:gdLst/>
                <a:ahLst/>
                <a:cxnLst>
                  <a:cxn ang="0">
                    <a:pos x="0" y="1"/>
                  </a:cxn>
                  <a:cxn ang="0">
                    <a:pos x="2" y="1"/>
                  </a:cxn>
                  <a:cxn ang="0">
                    <a:pos x="0" y="1"/>
                  </a:cxn>
                </a:cxnLst>
                <a:rect l="0" t="0" r="0" b="0"/>
                <a:pathLst>
                  <a:path w="2" h="1">
                    <a:moveTo>
                      <a:pt x="0" y="1"/>
                    </a:moveTo>
                    <a:cubicBezTo>
                      <a:pt x="2" y="1"/>
                      <a:pt x="2" y="1"/>
                      <a:pt x="2" y="1"/>
                    </a:cubicBezTo>
                    <a:cubicBezTo>
                      <a:pt x="1" y="0"/>
                      <a:pt x="1"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1" name="Freeform 1400">
                <a:extLst>
                  <a:ext uri="{FF2B5EF4-FFF2-40B4-BE49-F238E27FC236}">
                    <a16:creationId xmlns:a16="http://schemas.microsoft.com/office/drawing/2014/main" xmlns="" id="{3A5487DC-334E-4A60-9BB7-B645BBD9279D}"/>
                  </a:ext>
                </a:extLst>
              </p:cNvPr>
              <p:cNvSpPr/>
              <p:nvPr/>
            </p:nvSpPr>
            <p:spPr>
              <a:xfrm>
                <a:off x="4076" y="2961"/>
                <a:ext cx="1" cy="3"/>
              </a:xfrm>
              <a:custGeom>
                <a:avLst/>
                <a:gdLst/>
                <a:ahLst/>
                <a:cxnLst>
                  <a:cxn ang="0">
                    <a:pos x="0" y="3"/>
                  </a:cxn>
                  <a:cxn ang="0">
                    <a:pos x="1" y="2"/>
                  </a:cxn>
                  <a:cxn ang="0">
                    <a:pos x="1" y="0"/>
                  </a:cxn>
                  <a:cxn ang="0">
                    <a:pos x="0" y="3"/>
                  </a:cxn>
                </a:cxnLst>
                <a:rect l="0" t="0" r="0" b="0"/>
                <a:pathLst>
                  <a:path w="1" h="3">
                    <a:moveTo>
                      <a:pt x="0" y="3"/>
                    </a:moveTo>
                    <a:lnTo>
                      <a:pt x="1" y="2"/>
                    </a:lnTo>
                    <a:lnTo>
                      <a:pt x="1" y="0"/>
                    </a:lnTo>
                    <a:lnTo>
                      <a:pt x="0"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2" name="Freeform 1401">
                <a:extLst>
                  <a:ext uri="{FF2B5EF4-FFF2-40B4-BE49-F238E27FC236}">
                    <a16:creationId xmlns:a16="http://schemas.microsoft.com/office/drawing/2014/main" xmlns="" id="{3465A7C0-009A-4BC6-8182-E05BF2E6505F}"/>
                  </a:ext>
                </a:extLst>
              </p:cNvPr>
              <p:cNvSpPr/>
              <p:nvPr/>
            </p:nvSpPr>
            <p:spPr>
              <a:xfrm>
                <a:off x="4059" y="2953"/>
                <a:ext cx="8" cy="12"/>
              </a:xfrm>
              <a:custGeom>
                <a:avLst/>
                <a:gdLst/>
                <a:ahLst/>
                <a:cxnLst>
                  <a:cxn ang="0">
                    <a:pos x="2" y="11"/>
                  </a:cxn>
                  <a:cxn ang="0">
                    <a:pos x="8" y="7"/>
                  </a:cxn>
                  <a:cxn ang="0">
                    <a:pos x="4" y="0"/>
                  </a:cxn>
                  <a:cxn ang="0">
                    <a:pos x="0" y="1"/>
                  </a:cxn>
                  <a:cxn ang="0">
                    <a:pos x="2" y="11"/>
                  </a:cxn>
                </a:cxnLst>
                <a:rect l="0" t="0" r="0" b="0"/>
                <a:pathLst>
                  <a:path w="9" h="13">
                    <a:moveTo>
                      <a:pt x="3" y="12"/>
                    </a:moveTo>
                    <a:cubicBezTo>
                      <a:pt x="4" y="6"/>
                      <a:pt x="9" y="13"/>
                      <a:pt x="9" y="8"/>
                    </a:cubicBezTo>
                    <a:cubicBezTo>
                      <a:pt x="6" y="8"/>
                      <a:pt x="4" y="4"/>
                      <a:pt x="5" y="0"/>
                    </a:cubicBezTo>
                    <a:cubicBezTo>
                      <a:pt x="1" y="2"/>
                      <a:pt x="1" y="2"/>
                      <a:pt x="1" y="2"/>
                    </a:cubicBezTo>
                    <a:cubicBezTo>
                      <a:pt x="0" y="4"/>
                      <a:pt x="1" y="9"/>
                      <a:pt x="3" y="1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3" name="Freeform 1402">
                <a:extLst>
                  <a:ext uri="{FF2B5EF4-FFF2-40B4-BE49-F238E27FC236}">
                    <a16:creationId xmlns:a16="http://schemas.microsoft.com/office/drawing/2014/main" xmlns="" id="{2707B17B-9F05-487F-94DC-07E2E6D19183}"/>
                  </a:ext>
                </a:extLst>
              </p:cNvPr>
              <p:cNvSpPr/>
              <p:nvPr/>
            </p:nvSpPr>
            <p:spPr>
              <a:xfrm>
                <a:off x="4056" y="2950"/>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4" name="Freeform 1403">
                <a:extLst>
                  <a:ext uri="{FF2B5EF4-FFF2-40B4-BE49-F238E27FC236}">
                    <a16:creationId xmlns:a16="http://schemas.microsoft.com/office/drawing/2014/main" xmlns="" id="{ED78E620-EB0C-497C-8C51-912F5BC6BE10}"/>
                  </a:ext>
                </a:extLst>
              </p:cNvPr>
              <p:cNvSpPr/>
              <p:nvPr/>
            </p:nvSpPr>
            <p:spPr>
              <a:xfrm>
                <a:off x="4042" y="2947"/>
                <a:ext cx="15" cy="14"/>
              </a:xfrm>
              <a:custGeom>
                <a:avLst/>
                <a:gdLst/>
                <a:ahLst/>
                <a:cxnLst>
                  <a:cxn ang="0">
                    <a:pos x="0" y="12"/>
                  </a:cxn>
                  <a:cxn ang="0">
                    <a:pos x="6" y="6"/>
                  </a:cxn>
                  <a:cxn ang="0">
                    <a:pos x="4" y="10"/>
                  </a:cxn>
                  <a:cxn ang="0">
                    <a:pos x="10" y="9"/>
                  </a:cxn>
                  <a:cxn ang="0">
                    <a:pos x="7" y="13"/>
                  </a:cxn>
                  <a:cxn ang="0">
                    <a:pos x="12" y="9"/>
                  </a:cxn>
                  <a:cxn ang="0">
                    <a:pos x="15" y="12"/>
                  </a:cxn>
                  <a:cxn ang="0">
                    <a:pos x="15" y="6"/>
                  </a:cxn>
                  <a:cxn ang="0">
                    <a:pos x="11" y="7"/>
                  </a:cxn>
                  <a:cxn ang="0">
                    <a:pos x="13" y="4"/>
                  </a:cxn>
                  <a:cxn ang="0">
                    <a:pos x="5" y="0"/>
                  </a:cxn>
                  <a:cxn ang="0">
                    <a:pos x="0" y="12"/>
                  </a:cxn>
                </a:cxnLst>
                <a:rect l="0" t="0" r="0" b="0"/>
                <a:pathLst>
                  <a:path w="18" h="17">
                    <a:moveTo>
                      <a:pt x="0" y="15"/>
                    </a:moveTo>
                    <a:cubicBezTo>
                      <a:pt x="8" y="8"/>
                      <a:pt x="8" y="8"/>
                      <a:pt x="8" y="8"/>
                    </a:cubicBezTo>
                    <a:cubicBezTo>
                      <a:pt x="7" y="10"/>
                      <a:pt x="7" y="12"/>
                      <a:pt x="5" y="13"/>
                    </a:cubicBezTo>
                    <a:cubicBezTo>
                      <a:pt x="9" y="14"/>
                      <a:pt x="9" y="10"/>
                      <a:pt x="12" y="11"/>
                    </a:cubicBezTo>
                    <a:cubicBezTo>
                      <a:pt x="13" y="17"/>
                      <a:pt x="7" y="11"/>
                      <a:pt x="9" y="16"/>
                    </a:cubicBezTo>
                    <a:cubicBezTo>
                      <a:pt x="11" y="16"/>
                      <a:pt x="14" y="16"/>
                      <a:pt x="15" y="11"/>
                    </a:cubicBezTo>
                    <a:cubicBezTo>
                      <a:pt x="18" y="15"/>
                      <a:pt x="18" y="15"/>
                      <a:pt x="18" y="15"/>
                    </a:cubicBezTo>
                    <a:cubicBezTo>
                      <a:pt x="18" y="8"/>
                      <a:pt x="18" y="8"/>
                      <a:pt x="18" y="8"/>
                    </a:cubicBezTo>
                    <a:cubicBezTo>
                      <a:pt x="16" y="7"/>
                      <a:pt x="15" y="14"/>
                      <a:pt x="14" y="9"/>
                    </a:cubicBezTo>
                    <a:cubicBezTo>
                      <a:pt x="14" y="6"/>
                      <a:pt x="15" y="6"/>
                      <a:pt x="16" y="5"/>
                    </a:cubicBezTo>
                    <a:cubicBezTo>
                      <a:pt x="14" y="6"/>
                      <a:pt x="10" y="0"/>
                      <a:pt x="6" y="0"/>
                    </a:cubicBezTo>
                    <a:cubicBezTo>
                      <a:pt x="2" y="1"/>
                      <a:pt x="3" y="12"/>
                      <a:pt x="0"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5" name="Freeform 1404">
                <a:extLst>
                  <a:ext uri="{FF2B5EF4-FFF2-40B4-BE49-F238E27FC236}">
                    <a16:creationId xmlns:a16="http://schemas.microsoft.com/office/drawing/2014/main" xmlns="" id="{D1D0C82D-DDDC-41BC-9612-74C10608A49D}"/>
                  </a:ext>
                </a:extLst>
              </p:cNvPr>
              <p:cNvSpPr/>
              <p:nvPr/>
            </p:nvSpPr>
            <p:spPr>
              <a:xfrm>
                <a:off x="4041" y="2951"/>
                <a:ext cx="0" cy="2"/>
              </a:xfrm>
              <a:custGeom>
                <a:avLst/>
                <a:gdLst/>
                <a:ahLst/>
                <a:cxnLst>
                  <a:cxn ang="0">
                    <a:pos x="0" y="2"/>
                  </a:cxn>
                  <a:cxn ang="0">
                    <a:pos x="0" y="0"/>
                  </a:cxn>
                  <a:cxn ang="0">
                    <a:pos x="0" y="2"/>
                  </a:cxn>
                  <a:cxn ang="0">
                    <a:pos x="0" y="2"/>
                  </a:cxn>
                </a:cxnLst>
                <a:rect l="0" t="0" r="0" b="0"/>
                <a:pathLst>
                  <a:path w="1" h="2">
                    <a:moveTo>
                      <a:pt x="0" y="2"/>
                    </a:moveTo>
                    <a:lnTo>
                      <a:pt x="0" y="0"/>
                    </a:lnTo>
                    <a:lnTo>
                      <a:pt x="0" y="2"/>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6" name="Freeform 1405">
                <a:extLst>
                  <a:ext uri="{FF2B5EF4-FFF2-40B4-BE49-F238E27FC236}">
                    <a16:creationId xmlns:a16="http://schemas.microsoft.com/office/drawing/2014/main" xmlns="" id="{A5876743-1D72-4DED-AE22-4BC19A89671D}"/>
                  </a:ext>
                </a:extLst>
              </p:cNvPr>
              <p:cNvSpPr/>
              <p:nvPr/>
            </p:nvSpPr>
            <p:spPr>
              <a:xfrm>
                <a:off x="4025" y="2946"/>
                <a:ext cx="14" cy="15"/>
              </a:xfrm>
              <a:custGeom>
                <a:avLst/>
                <a:gdLst/>
                <a:ahLst/>
                <a:cxnLst>
                  <a:cxn ang="0">
                    <a:pos x="8" y="14"/>
                  </a:cxn>
                  <a:cxn ang="0">
                    <a:pos x="12" y="10"/>
                  </a:cxn>
                  <a:cxn ang="0">
                    <a:pos x="13" y="13"/>
                  </a:cxn>
                  <a:cxn ang="0">
                    <a:pos x="14" y="9"/>
                  </a:cxn>
                  <a:cxn ang="0">
                    <a:pos x="7" y="10"/>
                  </a:cxn>
                  <a:cxn ang="0">
                    <a:pos x="5" y="4"/>
                  </a:cxn>
                  <a:cxn ang="0">
                    <a:pos x="8" y="5"/>
                  </a:cxn>
                  <a:cxn ang="0">
                    <a:pos x="0" y="6"/>
                  </a:cxn>
                  <a:cxn ang="0">
                    <a:pos x="1" y="8"/>
                  </a:cxn>
                  <a:cxn ang="0">
                    <a:pos x="0" y="9"/>
                  </a:cxn>
                  <a:cxn ang="0">
                    <a:pos x="8" y="14"/>
                  </a:cxn>
                </a:cxnLst>
                <a:rect l="0" t="0" r="0" b="0"/>
                <a:pathLst>
                  <a:path w="16" h="18">
                    <a:moveTo>
                      <a:pt x="10" y="17"/>
                    </a:moveTo>
                    <a:cubicBezTo>
                      <a:pt x="14" y="13"/>
                      <a:pt x="14" y="13"/>
                      <a:pt x="14" y="13"/>
                    </a:cubicBezTo>
                    <a:cubicBezTo>
                      <a:pt x="14" y="13"/>
                      <a:pt x="14" y="15"/>
                      <a:pt x="15" y="16"/>
                    </a:cubicBezTo>
                    <a:cubicBezTo>
                      <a:pt x="15" y="14"/>
                      <a:pt x="16" y="12"/>
                      <a:pt x="16" y="11"/>
                    </a:cubicBezTo>
                    <a:cubicBezTo>
                      <a:pt x="14" y="5"/>
                      <a:pt x="11" y="12"/>
                      <a:pt x="8" y="13"/>
                    </a:cubicBezTo>
                    <a:cubicBezTo>
                      <a:pt x="3" y="11"/>
                      <a:pt x="9" y="10"/>
                      <a:pt x="6" y="5"/>
                    </a:cubicBezTo>
                    <a:cubicBezTo>
                      <a:pt x="8" y="5"/>
                      <a:pt x="8" y="6"/>
                      <a:pt x="10" y="7"/>
                    </a:cubicBezTo>
                    <a:cubicBezTo>
                      <a:pt x="7" y="0"/>
                      <a:pt x="2" y="6"/>
                      <a:pt x="0" y="8"/>
                    </a:cubicBezTo>
                    <a:cubicBezTo>
                      <a:pt x="1" y="8"/>
                      <a:pt x="1" y="10"/>
                      <a:pt x="2" y="10"/>
                    </a:cubicBezTo>
                    <a:cubicBezTo>
                      <a:pt x="0" y="11"/>
                      <a:pt x="0" y="11"/>
                      <a:pt x="0" y="11"/>
                    </a:cubicBezTo>
                    <a:cubicBezTo>
                      <a:pt x="2" y="16"/>
                      <a:pt x="4" y="18"/>
                      <a:pt x="10"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7" name="Freeform 1406">
                <a:extLst>
                  <a:ext uri="{FF2B5EF4-FFF2-40B4-BE49-F238E27FC236}">
                    <a16:creationId xmlns:a16="http://schemas.microsoft.com/office/drawing/2014/main" xmlns="" id="{192F3313-5D90-43FC-9269-21B2E239AFB8}"/>
                  </a:ext>
                </a:extLst>
              </p:cNvPr>
              <p:cNvSpPr/>
              <p:nvPr/>
            </p:nvSpPr>
            <p:spPr>
              <a:xfrm>
                <a:off x="4038" y="2959"/>
                <a:ext cx="2" cy="3"/>
              </a:xfrm>
              <a:custGeom>
                <a:avLst/>
                <a:gdLst/>
                <a:ahLst/>
                <a:cxnLst>
                  <a:cxn ang="0">
                    <a:pos x="2" y="1"/>
                  </a:cxn>
                  <a:cxn ang="0">
                    <a:pos x="0" y="0"/>
                  </a:cxn>
                  <a:cxn ang="0">
                    <a:pos x="2" y="1"/>
                  </a:cxn>
                </a:cxnLst>
                <a:rect l="0" t="0" r="0" b="0"/>
                <a:pathLst>
                  <a:path w="2" h="3">
                    <a:moveTo>
                      <a:pt x="2" y="1"/>
                    </a:moveTo>
                    <a:cubicBezTo>
                      <a:pt x="0" y="1"/>
                      <a:pt x="0" y="1"/>
                      <a:pt x="0" y="0"/>
                    </a:cubicBezTo>
                    <a:cubicBezTo>
                      <a:pt x="0" y="2"/>
                      <a:pt x="1" y="3"/>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128" name="Freeform 1407">
                <a:extLst>
                  <a:ext uri="{FF2B5EF4-FFF2-40B4-BE49-F238E27FC236}">
                    <a16:creationId xmlns:a16="http://schemas.microsoft.com/office/drawing/2014/main" xmlns="" id="{C086CC88-8ED7-4A97-A69F-DB5F01370482}"/>
                  </a:ext>
                </a:extLst>
              </p:cNvPr>
              <p:cNvSpPr/>
              <p:nvPr/>
            </p:nvSpPr>
            <p:spPr>
              <a:xfrm>
                <a:off x="4025" y="2952"/>
                <a:ext cx="0" cy="1"/>
              </a:xfrm>
              <a:custGeom>
                <a:avLst/>
                <a:gdLst/>
                <a:ahLst/>
                <a:cxnLst>
                  <a:cxn ang="0">
                    <a:pos x="0" y="1"/>
                  </a:cxn>
                  <a:cxn ang="0">
                    <a:pos x="0" y="1"/>
                  </a:cxn>
                  <a:cxn ang="0">
                    <a:pos x="0" y="1"/>
                  </a:cxn>
                </a:cxnLst>
                <a:rect l="0" t="0" r="0" b="0"/>
                <a:pathLst>
                  <a:path w="1" h="1">
                    <a:moveTo>
                      <a:pt x="0" y="1"/>
                    </a:moveTo>
                    <a:cubicBezTo>
                      <a:pt x="0" y="1"/>
                      <a:pt x="0" y="1"/>
                      <a:pt x="1" y="1"/>
                    </a:cubicBezTo>
                    <a:cubicBezTo>
                      <a:pt x="1" y="0"/>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676" name="Group 1609">
              <a:extLst>
                <a:ext uri="{FF2B5EF4-FFF2-40B4-BE49-F238E27FC236}">
                  <a16:creationId xmlns:a16="http://schemas.microsoft.com/office/drawing/2014/main" xmlns="" id="{7815D7EC-C125-4568-AC99-1419FFA7817A}"/>
                </a:ext>
              </a:extLst>
            </p:cNvPr>
            <p:cNvGrpSpPr/>
            <p:nvPr/>
          </p:nvGrpSpPr>
          <p:grpSpPr>
            <a:xfrm>
              <a:off x="3323" y="1923"/>
              <a:ext cx="931" cy="1334"/>
              <a:chOff x="3323" y="1923"/>
              <a:chExt cx="931" cy="1334"/>
            </a:xfrm>
          </p:grpSpPr>
          <p:sp>
            <p:nvSpPr>
              <p:cNvPr id="729" name="Freeform 1409">
                <a:extLst>
                  <a:ext uri="{FF2B5EF4-FFF2-40B4-BE49-F238E27FC236}">
                    <a16:creationId xmlns:a16="http://schemas.microsoft.com/office/drawing/2014/main" xmlns="" id="{6535DCF5-D392-447C-B78F-41A2F729C59D}"/>
                  </a:ext>
                </a:extLst>
              </p:cNvPr>
              <p:cNvSpPr/>
              <p:nvPr/>
            </p:nvSpPr>
            <p:spPr>
              <a:xfrm>
                <a:off x="4024" y="2958"/>
                <a:ext cx="2" cy="2"/>
              </a:xfrm>
              <a:custGeom>
                <a:avLst/>
                <a:gdLst/>
                <a:ahLst/>
                <a:cxnLst>
                  <a:cxn ang="0">
                    <a:pos x="2" y="0"/>
                  </a:cxn>
                  <a:cxn ang="0">
                    <a:pos x="0" y="0"/>
                  </a:cxn>
                  <a:cxn ang="0">
                    <a:pos x="0" y="2"/>
                  </a:cxn>
                  <a:cxn ang="0">
                    <a:pos x="2" y="0"/>
                  </a:cxn>
                </a:cxnLst>
                <a:rect l="0" t="0" r="0" b="0"/>
                <a:pathLst>
                  <a:path w="3" h="3">
                    <a:moveTo>
                      <a:pt x="3" y="1"/>
                    </a:moveTo>
                    <a:cubicBezTo>
                      <a:pt x="0" y="0"/>
                      <a:pt x="0" y="0"/>
                      <a:pt x="0" y="0"/>
                    </a:cubicBezTo>
                    <a:cubicBezTo>
                      <a:pt x="1" y="3"/>
                      <a:pt x="1" y="3"/>
                      <a:pt x="1" y="3"/>
                    </a:cubicBezTo>
                    <a:cubicBezTo>
                      <a:pt x="2" y="3"/>
                      <a:pt x="3"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0" name="Freeform 1410">
                <a:extLst>
                  <a:ext uri="{FF2B5EF4-FFF2-40B4-BE49-F238E27FC236}">
                    <a16:creationId xmlns:a16="http://schemas.microsoft.com/office/drawing/2014/main" xmlns="" id="{6E95B3DE-07FE-457C-B791-E3ECCD8A7717}"/>
                  </a:ext>
                </a:extLst>
              </p:cNvPr>
              <p:cNvSpPr/>
              <p:nvPr/>
            </p:nvSpPr>
            <p:spPr>
              <a:xfrm>
                <a:off x="3931" y="2947"/>
                <a:ext cx="92" cy="19"/>
              </a:xfrm>
              <a:custGeom>
                <a:avLst/>
                <a:gdLst/>
                <a:ahLst/>
                <a:cxnLst>
                  <a:cxn ang="0">
                    <a:pos x="0" y="6"/>
                  </a:cxn>
                  <a:cxn ang="0">
                    <a:pos x="3" y="8"/>
                  </a:cxn>
                  <a:cxn ang="0">
                    <a:pos x="0" y="12"/>
                  </a:cxn>
                  <a:cxn ang="0">
                    <a:pos x="0" y="19"/>
                  </a:cxn>
                  <a:cxn ang="0">
                    <a:pos x="7" y="15"/>
                  </a:cxn>
                  <a:cxn ang="0">
                    <a:pos x="7" y="19"/>
                  </a:cxn>
                  <a:cxn ang="0">
                    <a:pos x="21" y="15"/>
                  </a:cxn>
                  <a:cxn ang="0">
                    <a:pos x="30" y="13"/>
                  </a:cxn>
                  <a:cxn ang="0">
                    <a:pos x="69" y="13"/>
                  </a:cxn>
                  <a:cxn ang="0">
                    <a:pos x="71" y="8"/>
                  </a:cxn>
                  <a:cxn ang="0">
                    <a:pos x="73" y="12"/>
                  </a:cxn>
                  <a:cxn ang="0">
                    <a:pos x="71" y="12"/>
                  </a:cxn>
                  <a:cxn ang="0">
                    <a:pos x="82" y="12"/>
                  </a:cxn>
                  <a:cxn ang="0">
                    <a:pos x="82" y="6"/>
                  </a:cxn>
                  <a:cxn ang="0">
                    <a:pos x="87" y="13"/>
                  </a:cxn>
                  <a:cxn ang="0">
                    <a:pos x="91" y="9"/>
                  </a:cxn>
                  <a:cxn ang="0">
                    <a:pos x="87" y="4"/>
                  </a:cxn>
                  <a:cxn ang="0">
                    <a:pos x="90" y="1"/>
                  </a:cxn>
                  <a:cxn ang="0">
                    <a:pos x="65" y="10"/>
                  </a:cxn>
                  <a:cxn ang="0">
                    <a:pos x="66" y="6"/>
                  </a:cxn>
                  <a:cxn ang="0">
                    <a:pos x="50" y="4"/>
                  </a:cxn>
                  <a:cxn ang="0">
                    <a:pos x="45" y="9"/>
                  </a:cxn>
                  <a:cxn ang="0">
                    <a:pos x="42" y="7"/>
                  </a:cxn>
                  <a:cxn ang="0">
                    <a:pos x="42" y="10"/>
                  </a:cxn>
                  <a:cxn ang="0">
                    <a:pos x="36" y="6"/>
                  </a:cxn>
                  <a:cxn ang="0">
                    <a:pos x="36" y="13"/>
                  </a:cxn>
                  <a:cxn ang="0">
                    <a:pos x="26" y="4"/>
                  </a:cxn>
                  <a:cxn ang="0">
                    <a:pos x="28" y="7"/>
                  </a:cxn>
                  <a:cxn ang="0">
                    <a:pos x="26" y="11"/>
                  </a:cxn>
                  <a:cxn ang="0">
                    <a:pos x="24" y="5"/>
                  </a:cxn>
                  <a:cxn ang="0">
                    <a:pos x="18" y="9"/>
                  </a:cxn>
                  <a:cxn ang="0">
                    <a:pos x="18" y="12"/>
                  </a:cxn>
                  <a:cxn ang="0">
                    <a:pos x="9" y="11"/>
                  </a:cxn>
                  <a:cxn ang="0">
                    <a:pos x="13" y="6"/>
                  </a:cxn>
                  <a:cxn ang="0">
                    <a:pos x="10" y="3"/>
                  </a:cxn>
                  <a:cxn ang="0">
                    <a:pos x="4" y="11"/>
                  </a:cxn>
                  <a:cxn ang="0">
                    <a:pos x="0" y="6"/>
                  </a:cxn>
                </a:cxnLst>
                <a:rect l="0" t="0" r="0" b="0"/>
                <a:pathLst>
                  <a:path w="107" h="22">
                    <a:moveTo>
                      <a:pt x="0" y="7"/>
                    </a:moveTo>
                    <a:cubicBezTo>
                      <a:pt x="1" y="9"/>
                      <a:pt x="2" y="10"/>
                      <a:pt x="4" y="10"/>
                    </a:cubicBezTo>
                    <a:cubicBezTo>
                      <a:pt x="4" y="13"/>
                      <a:pt x="1" y="13"/>
                      <a:pt x="0" y="15"/>
                    </a:cubicBezTo>
                    <a:cubicBezTo>
                      <a:pt x="3" y="17"/>
                      <a:pt x="0" y="18"/>
                      <a:pt x="1" y="22"/>
                    </a:cubicBezTo>
                    <a:cubicBezTo>
                      <a:pt x="4" y="22"/>
                      <a:pt x="5" y="17"/>
                      <a:pt x="9" y="18"/>
                    </a:cubicBezTo>
                    <a:cubicBezTo>
                      <a:pt x="9" y="22"/>
                      <a:pt x="9" y="22"/>
                      <a:pt x="9" y="22"/>
                    </a:cubicBezTo>
                    <a:cubicBezTo>
                      <a:pt x="14" y="19"/>
                      <a:pt x="21" y="16"/>
                      <a:pt x="25" y="18"/>
                    </a:cubicBezTo>
                    <a:cubicBezTo>
                      <a:pt x="29" y="20"/>
                      <a:pt x="32" y="18"/>
                      <a:pt x="36" y="16"/>
                    </a:cubicBezTo>
                    <a:cubicBezTo>
                      <a:pt x="50" y="17"/>
                      <a:pt x="65" y="13"/>
                      <a:pt x="81" y="16"/>
                    </a:cubicBezTo>
                    <a:cubicBezTo>
                      <a:pt x="83" y="10"/>
                      <a:pt x="83" y="10"/>
                      <a:pt x="83" y="10"/>
                    </a:cubicBezTo>
                    <a:cubicBezTo>
                      <a:pt x="84" y="13"/>
                      <a:pt x="87" y="10"/>
                      <a:pt x="86" y="14"/>
                    </a:cubicBezTo>
                    <a:cubicBezTo>
                      <a:pt x="85" y="13"/>
                      <a:pt x="84" y="14"/>
                      <a:pt x="83" y="14"/>
                    </a:cubicBezTo>
                    <a:cubicBezTo>
                      <a:pt x="87" y="19"/>
                      <a:pt x="92" y="13"/>
                      <a:pt x="96" y="15"/>
                    </a:cubicBezTo>
                    <a:cubicBezTo>
                      <a:pt x="96" y="14"/>
                      <a:pt x="95" y="9"/>
                      <a:pt x="96" y="8"/>
                    </a:cubicBezTo>
                    <a:cubicBezTo>
                      <a:pt x="96" y="15"/>
                      <a:pt x="101" y="7"/>
                      <a:pt x="102" y="16"/>
                    </a:cubicBezTo>
                    <a:cubicBezTo>
                      <a:pt x="106" y="18"/>
                      <a:pt x="102" y="9"/>
                      <a:pt x="106" y="11"/>
                    </a:cubicBezTo>
                    <a:cubicBezTo>
                      <a:pt x="107" y="6"/>
                      <a:pt x="102" y="9"/>
                      <a:pt x="102" y="5"/>
                    </a:cubicBezTo>
                    <a:cubicBezTo>
                      <a:pt x="103" y="2"/>
                      <a:pt x="106" y="7"/>
                      <a:pt x="105" y="2"/>
                    </a:cubicBezTo>
                    <a:cubicBezTo>
                      <a:pt x="99" y="0"/>
                      <a:pt x="86" y="9"/>
                      <a:pt x="76" y="12"/>
                    </a:cubicBezTo>
                    <a:cubicBezTo>
                      <a:pt x="77" y="8"/>
                      <a:pt x="77" y="8"/>
                      <a:pt x="77" y="8"/>
                    </a:cubicBezTo>
                    <a:cubicBezTo>
                      <a:pt x="72" y="11"/>
                      <a:pt x="64" y="11"/>
                      <a:pt x="59" y="5"/>
                    </a:cubicBezTo>
                    <a:cubicBezTo>
                      <a:pt x="60" y="8"/>
                      <a:pt x="52" y="3"/>
                      <a:pt x="53" y="11"/>
                    </a:cubicBezTo>
                    <a:cubicBezTo>
                      <a:pt x="51" y="9"/>
                      <a:pt x="51" y="10"/>
                      <a:pt x="49" y="9"/>
                    </a:cubicBezTo>
                    <a:cubicBezTo>
                      <a:pt x="49" y="12"/>
                      <a:pt x="49" y="12"/>
                      <a:pt x="49" y="12"/>
                    </a:cubicBezTo>
                    <a:cubicBezTo>
                      <a:pt x="46" y="12"/>
                      <a:pt x="46" y="8"/>
                      <a:pt x="43" y="8"/>
                    </a:cubicBezTo>
                    <a:cubicBezTo>
                      <a:pt x="45" y="12"/>
                      <a:pt x="43" y="13"/>
                      <a:pt x="42" y="16"/>
                    </a:cubicBezTo>
                    <a:cubicBezTo>
                      <a:pt x="39" y="12"/>
                      <a:pt x="34" y="9"/>
                      <a:pt x="31" y="5"/>
                    </a:cubicBezTo>
                    <a:cubicBezTo>
                      <a:pt x="32" y="7"/>
                      <a:pt x="32" y="8"/>
                      <a:pt x="33" y="9"/>
                    </a:cubicBezTo>
                    <a:cubicBezTo>
                      <a:pt x="31" y="8"/>
                      <a:pt x="31" y="12"/>
                      <a:pt x="31" y="13"/>
                    </a:cubicBezTo>
                    <a:cubicBezTo>
                      <a:pt x="29" y="13"/>
                      <a:pt x="29" y="9"/>
                      <a:pt x="29" y="6"/>
                    </a:cubicBezTo>
                    <a:cubicBezTo>
                      <a:pt x="25" y="5"/>
                      <a:pt x="24" y="14"/>
                      <a:pt x="21" y="11"/>
                    </a:cubicBezTo>
                    <a:cubicBezTo>
                      <a:pt x="22" y="15"/>
                      <a:pt x="22" y="15"/>
                      <a:pt x="22" y="15"/>
                    </a:cubicBezTo>
                    <a:cubicBezTo>
                      <a:pt x="18" y="16"/>
                      <a:pt x="15" y="12"/>
                      <a:pt x="11" y="13"/>
                    </a:cubicBezTo>
                    <a:cubicBezTo>
                      <a:pt x="8" y="8"/>
                      <a:pt x="14" y="9"/>
                      <a:pt x="16" y="7"/>
                    </a:cubicBezTo>
                    <a:cubicBezTo>
                      <a:pt x="15" y="6"/>
                      <a:pt x="13" y="5"/>
                      <a:pt x="12" y="4"/>
                    </a:cubicBezTo>
                    <a:cubicBezTo>
                      <a:pt x="10" y="6"/>
                      <a:pt x="8" y="10"/>
                      <a:pt x="5" y="13"/>
                    </a:cubicBezTo>
                    <a:cubicBezTo>
                      <a:pt x="7" y="7"/>
                      <a:pt x="2" y="7"/>
                      <a:pt x="0" y="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1" name="Freeform 1411">
                <a:extLst>
                  <a:ext uri="{FF2B5EF4-FFF2-40B4-BE49-F238E27FC236}">
                    <a16:creationId xmlns:a16="http://schemas.microsoft.com/office/drawing/2014/main" xmlns="" id="{C5E9D8E4-5964-40D9-9FF3-B01B3C10D97C}"/>
                  </a:ext>
                </a:extLst>
              </p:cNvPr>
              <p:cNvSpPr/>
              <p:nvPr/>
            </p:nvSpPr>
            <p:spPr>
              <a:xfrm>
                <a:off x="3941" y="2949"/>
                <a:ext cx="1" cy="2"/>
              </a:xfrm>
              <a:custGeom>
                <a:avLst/>
                <a:gdLst/>
                <a:ahLst/>
                <a:cxnLst>
                  <a:cxn ang="0">
                    <a:pos x="0" y="2"/>
                  </a:cxn>
                  <a:cxn ang="0">
                    <a:pos x="1" y="0"/>
                  </a:cxn>
                  <a:cxn ang="0">
                    <a:pos x="0" y="0"/>
                  </a:cxn>
                  <a:cxn ang="0">
                    <a:pos x="0" y="2"/>
                  </a:cxn>
                </a:cxnLst>
                <a:rect l="0" t="0" r="0" b="0"/>
                <a:pathLst>
                  <a:path w="1" h="2">
                    <a:moveTo>
                      <a:pt x="0" y="2"/>
                    </a:moveTo>
                    <a:lnTo>
                      <a:pt x="1" y="0"/>
                    </a:lnTo>
                    <a:lnTo>
                      <a:pt x="0"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2" name="Freeform 1412">
                <a:extLst>
                  <a:ext uri="{FF2B5EF4-FFF2-40B4-BE49-F238E27FC236}">
                    <a16:creationId xmlns:a16="http://schemas.microsoft.com/office/drawing/2014/main" xmlns="" id="{736BDE2F-1A3B-4AAA-ACF6-C71FCCD08A68}"/>
                  </a:ext>
                </a:extLst>
              </p:cNvPr>
              <p:cNvSpPr/>
              <p:nvPr/>
            </p:nvSpPr>
            <p:spPr>
              <a:xfrm>
                <a:off x="3931" y="2953"/>
                <a:ext cx="0" cy="0"/>
              </a:xfrm>
              <a:custGeom>
                <a:avLst/>
                <a:gdLst/>
                <a:ahLst/>
                <a:cxnLst>
                  <a:cxn ang="0">
                    <a:pos x="0" y="0"/>
                  </a:cxn>
                  <a:cxn ang="0">
                    <a:pos x="0" y="0"/>
                  </a:cxn>
                  <a:cxn ang="0">
                    <a:pos x="0" y="0"/>
                  </a:cxn>
                </a:cxnLst>
                <a:rect l="0" t="0" r="0" b="0"/>
                <a:pathLst>
                  <a:path w="1" h="1">
                    <a:moveTo>
                      <a:pt x="0" y="1"/>
                    </a:moveTo>
                    <a:cubicBezTo>
                      <a:pt x="0" y="0"/>
                      <a:pt x="0" y="0"/>
                      <a:pt x="0" y="0"/>
                    </a:cubicBezTo>
                    <a:cubicBezTo>
                      <a:pt x="0" y="1"/>
                      <a:pt x="0"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3" name="Freeform 1413">
                <a:extLst>
                  <a:ext uri="{FF2B5EF4-FFF2-40B4-BE49-F238E27FC236}">
                    <a16:creationId xmlns:a16="http://schemas.microsoft.com/office/drawing/2014/main" xmlns="" id="{FCD8E6CC-9868-4C60-BFD5-1A22306DDA21}"/>
                  </a:ext>
                </a:extLst>
              </p:cNvPr>
              <p:cNvSpPr/>
              <p:nvPr/>
            </p:nvSpPr>
            <p:spPr>
              <a:xfrm>
                <a:off x="3951" y="2963"/>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4" name="Freeform 1414">
                <a:extLst>
                  <a:ext uri="{FF2B5EF4-FFF2-40B4-BE49-F238E27FC236}">
                    <a16:creationId xmlns:a16="http://schemas.microsoft.com/office/drawing/2014/main" xmlns="" id="{D3D8374C-C037-4230-8FF3-B05D38A56250}"/>
                  </a:ext>
                </a:extLst>
              </p:cNvPr>
              <p:cNvSpPr/>
              <p:nvPr/>
            </p:nvSpPr>
            <p:spPr>
              <a:xfrm>
                <a:off x="3955" y="2949"/>
                <a:ext cx="2" cy="3"/>
              </a:xfrm>
              <a:custGeom>
                <a:avLst/>
                <a:gdLst/>
                <a:ahLst/>
                <a:cxnLst>
                  <a:cxn ang="0">
                    <a:pos x="0" y="0"/>
                  </a:cxn>
                  <a:cxn ang="0">
                    <a:pos x="2" y="3"/>
                  </a:cxn>
                  <a:cxn ang="0">
                    <a:pos x="0" y="0"/>
                  </a:cxn>
                </a:cxnLst>
                <a:rect l="0" t="0" r="0" b="0"/>
                <a:pathLst>
                  <a:path w="3" h="3">
                    <a:moveTo>
                      <a:pt x="0" y="0"/>
                    </a:moveTo>
                    <a:cubicBezTo>
                      <a:pt x="3" y="3"/>
                      <a:pt x="3" y="3"/>
                      <a:pt x="3" y="3"/>
                    </a:cubicBezTo>
                    <a:cubicBezTo>
                      <a:pt x="3" y="2"/>
                      <a:pt x="2"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5" name="Freeform 1415">
                <a:extLst>
                  <a:ext uri="{FF2B5EF4-FFF2-40B4-BE49-F238E27FC236}">
                    <a16:creationId xmlns:a16="http://schemas.microsoft.com/office/drawing/2014/main" xmlns="" id="{0E188B5C-6611-4534-82F9-B35D2323E8A0}"/>
                  </a:ext>
                </a:extLst>
              </p:cNvPr>
              <p:cNvSpPr/>
              <p:nvPr/>
            </p:nvSpPr>
            <p:spPr>
              <a:xfrm>
                <a:off x="3976" y="2949"/>
                <a:ext cx="2" cy="3"/>
              </a:xfrm>
              <a:custGeom>
                <a:avLst/>
                <a:gdLst/>
                <a:ahLst/>
                <a:cxnLst>
                  <a:cxn ang="0">
                    <a:pos x="1" y="3"/>
                  </a:cxn>
                  <a:cxn ang="0">
                    <a:pos x="2" y="0"/>
                  </a:cxn>
                  <a:cxn ang="0">
                    <a:pos x="1" y="3"/>
                  </a:cxn>
                </a:cxnLst>
                <a:rect l="0" t="0" r="0" b="0"/>
                <a:pathLst>
                  <a:path w="2" h="3">
                    <a:moveTo>
                      <a:pt x="1" y="3"/>
                    </a:moveTo>
                    <a:cubicBezTo>
                      <a:pt x="2" y="2"/>
                      <a:pt x="1" y="1"/>
                      <a:pt x="2" y="0"/>
                    </a:cubicBezTo>
                    <a:cubicBezTo>
                      <a:pt x="0" y="0"/>
                      <a:pt x="0" y="1"/>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6" name="Freeform 1416">
                <a:extLst>
                  <a:ext uri="{FF2B5EF4-FFF2-40B4-BE49-F238E27FC236}">
                    <a16:creationId xmlns:a16="http://schemas.microsoft.com/office/drawing/2014/main" xmlns="" id="{053375F8-864B-45B1-A4D8-6CF1B2AA73CD}"/>
                  </a:ext>
                </a:extLst>
              </p:cNvPr>
              <p:cNvSpPr/>
              <p:nvPr/>
            </p:nvSpPr>
            <p:spPr>
              <a:xfrm>
                <a:off x="3933" y="2950"/>
                <a:ext cx="4" cy="2"/>
              </a:xfrm>
              <a:custGeom>
                <a:avLst/>
                <a:gdLst/>
                <a:ahLst/>
                <a:cxnLst>
                  <a:cxn ang="0">
                    <a:pos x="4" y="0"/>
                  </a:cxn>
                  <a:cxn ang="0">
                    <a:pos x="1" y="1"/>
                  </a:cxn>
                  <a:cxn ang="0">
                    <a:pos x="0" y="2"/>
                  </a:cxn>
                  <a:cxn ang="0">
                    <a:pos x="4" y="0"/>
                  </a:cxn>
                </a:cxnLst>
                <a:rect l="0" t="0" r="0" b="0"/>
                <a:pathLst>
                  <a:path w="4" h="2">
                    <a:moveTo>
                      <a:pt x="4" y="0"/>
                    </a:moveTo>
                    <a:lnTo>
                      <a:pt x="1" y="1"/>
                    </a:lnTo>
                    <a:lnTo>
                      <a:pt x="0" y="2"/>
                    </a:lnTo>
                    <a:lnTo>
                      <a:pt x="4"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7" name="Freeform 1417">
                <a:extLst>
                  <a:ext uri="{FF2B5EF4-FFF2-40B4-BE49-F238E27FC236}">
                    <a16:creationId xmlns:a16="http://schemas.microsoft.com/office/drawing/2014/main" xmlns="" id="{EF344B77-585A-45F3-AEB1-7F428FAD6E3B}"/>
                  </a:ext>
                </a:extLst>
              </p:cNvPr>
              <p:cNvSpPr/>
              <p:nvPr/>
            </p:nvSpPr>
            <p:spPr>
              <a:xfrm>
                <a:off x="3878" y="2952"/>
                <a:ext cx="50" cy="21"/>
              </a:xfrm>
              <a:custGeom>
                <a:avLst/>
                <a:gdLst/>
                <a:ahLst/>
                <a:cxnLst>
                  <a:cxn ang="0">
                    <a:pos x="3" y="17"/>
                  </a:cxn>
                  <a:cxn ang="0">
                    <a:pos x="12" y="19"/>
                  </a:cxn>
                  <a:cxn ang="0">
                    <a:pos x="18" y="10"/>
                  </a:cxn>
                  <a:cxn ang="0">
                    <a:pos x="18" y="17"/>
                  </a:cxn>
                  <a:cxn ang="0">
                    <a:pos x="34" y="11"/>
                  </a:cxn>
                  <a:cxn ang="0">
                    <a:pos x="34" y="14"/>
                  </a:cxn>
                  <a:cxn ang="0">
                    <a:pos x="40" y="5"/>
                  </a:cxn>
                  <a:cxn ang="0">
                    <a:pos x="41" y="15"/>
                  </a:cxn>
                  <a:cxn ang="0">
                    <a:pos x="40" y="15"/>
                  </a:cxn>
                  <a:cxn ang="0">
                    <a:pos x="50" y="12"/>
                  </a:cxn>
                  <a:cxn ang="0">
                    <a:pos x="50" y="7"/>
                  </a:cxn>
                  <a:cxn ang="0">
                    <a:pos x="49" y="2"/>
                  </a:cxn>
                  <a:cxn ang="0">
                    <a:pos x="43" y="6"/>
                  </a:cxn>
                  <a:cxn ang="0">
                    <a:pos x="43" y="3"/>
                  </a:cxn>
                  <a:cxn ang="0">
                    <a:pos x="41" y="5"/>
                  </a:cxn>
                  <a:cxn ang="0">
                    <a:pos x="40" y="2"/>
                  </a:cxn>
                  <a:cxn ang="0">
                    <a:pos x="36" y="5"/>
                  </a:cxn>
                  <a:cxn ang="0">
                    <a:pos x="36" y="4"/>
                  </a:cxn>
                  <a:cxn ang="0">
                    <a:pos x="33" y="8"/>
                  </a:cxn>
                  <a:cxn ang="0">
                    <a:pos x="31" y="4"/>
                  </a:cxn>
                  <a:cxn ang="0">
                    <a:pos x="32" y="7"/>
                  </a:cxn>
                  <a:cxn ang="0">
                    <a:pos x="21" y="3"/>
                  </a:cxn>
                  <a:cxn ang="0">
                    <a:pos x="20" y="6"/>
                  </a:cxn>
                  <a:cxn ang="0">
                    <a:pos x="25" y="3"/>
                  </a:cxn>
                  <a:cxn ang="0">
                    <a:pos x="25" y="11"/>
                  </a:cxn>
                  <a:cxn ang="0">
                    <a:pos x="18" y="5"/>
                  </a:cxn>
                  <a:cxn ang="0">
                    <a:pos x="10" y="7"/>
                  </a:cxn>
                  <a:cxn ang="0">
                    <a:pos x="10" y="5"/>
                  </a:cxn>
                  <a:cxn ang="0">
                    <a:pos x="5" y="9"/>
                  </a:cxn>
                  <a:cxn ang="0">
                    <a:pos x="6" y="10"/>
                  </a:cxn>
                  <a:cxn ang="0">
                    <a:pos x="5" y="12"/>
                  </a:cxn>
                  <a:cxn ang="0">
                    <a:pos x="5" y="10"/>
                  </a:cxn>
                  <a:cxn ang="0">
                    <a:pos x="0" y="15"/>
                  </a:cxn>
                  <a:cxn ang="0">
                    <a:pos x="6" y="12"/>
                  </a:cxn>
                  <a:cxn ang="0">
                    <a:pos x="3" y="17"/>
                  </a:cxn>
                </a:cxnLst>
                <a:rect l="0" t="0" r="0" b="0"/>
                <a:pathLst>
                  <a:path w="58" h="25">
                    <a:moveTo>
                      <a:pt x="4" y="21"/>
                    </a:moveTo>
                    <a:cubicBezTo>
                      <a:pt x="7" y="25"/>
                      <a:pt x="11" y="22"/>
                      <a:pt x="15" y="23"/>
                    </a:cubicBezTo>
                    <a:cubicBezTo>
                      <a:pt x="21" y="20"/>
                      <a:pt x="15" y="13"/>
                      <a:pt x="21" y="12"/>
                    </a:cubicBezTo>
                    <a:cubicBezTo>
                      <a:pt x="21" y="21"/>
                      <a:pt x="21" y="21"/>
                      <a:pt x="21" y="21"/>
                    </a:cubicBezTo>
                    <a:cubicBezTo>
                      <a:pt x="27" y="20"/>
                      <a:pt x="35" y="22"/>
                      <a:pt x="40" y="14"/>
                    </a:cubicBezTo>
                    <a:cubicBezTo>
                      <a:pt x="41" y="15"/>
                      <a:pt x="42" y="16"/>
                      <a:pt x="40" y="17"/>
                    </a:cubicBezTo>
                    <a:cubicBezTo>
                      <a:pt x="44" y="17"/>
                      <a:pt x="42" y="4"/>
                      <a:pt x="47" y="7"/>
                    </a:cubicBezTo>
                    <a:cubicBezTo>
                      <a:pt x="43" y="13"/>
                      <a:pt x="49" y="12"/>
                      <a:pt x="48" y="18"/>
                    </a:cubicBezTo>
                    <a:cubicBezTo>
                      <a:pt x="47" y="19"/>
                      <a:pt x="47" y="19"/>
                      <a:pt x="47" y="19"/>
                    </a:cubicBezTo>
                    <a:cubicBezTo>
                      <a:pt x="51" y="18"/>
                      <a:pt x="55" y="15"/>
                      <a:pt x="58" y="15"/>
                    </a:cubicBezTo>
                    <a:cubicBezTo>
                      <a:pt x="57" y="13"/>
                      <a:pt x="55" y="9"/>
                      <a:pt x="58" y="9"/>
                    </a:cubicBezTo>
                    <a:cubicBezTo>
                      <a:pt x="57" y="8"/>
                      <a:pt x="57" y="6"/>
                      <a:pt x="57" y="3"/>
                    </a:cubicBezTo>
                    <a:cubicBezTo>
                      <a:pt x="54" y="6"/>
                      <a:pt x="53" y="5"/>
                      <a:pt x="51" y="8"/>
                    </a:cubicBezTo>
                    <a:cubicBezTo>
                      <a:pt x="49" y="5"/>
                      <a:pt x="52" y="7"/>
                      <a:pt x="50" y="4"/>
                    </a:cubicBezTo>
                    <a:cubicBezTo>
                      <a:pt x="48" y="7"/>
                      <a:pt x="48" y="7"/>
                      <a:pt x="48" y="7"/>
                    </a:cubicBezTo>
                    <a:cubicBezTo>
                      <a:pt x="46" y="6"/>
                      <a:pt x="50" y="3"/>
                      <a:pt x="47" y="3"/>
                    </a:cubicBezTo>
                    <a:cubicBezTo>
                      <a:pt x="46" y="5"/>
                      <a:pt x="44" y="7"/>
                      <a:pt x="42" y="7"/>
                    </a:cubicBezTo>
                    <a:cubicBezTo>
                      <a:pt x="42" y="5"/>
                      <a:pt x="42" y="5"/>
                      <a:pt x="42" y="5"/>
                    </a:cubicBezTo>
                    <a:cubicBezTo>
                      <a:pt x="41" y="7"/>
                      <a:pt x="38" y="5"/>
                      <a:pt x="39" y="10"/>
                    </a:cubicBezTo>
                    <a:cubicBezTo>
                      <a:pt x="37" y="5"/>
                      <a:pt x="37" y="5"/>
                      <a:pt x="37" y="5"/>
                    </a:cubicBezTo>
                    <a:cubicBezTo>
                      <a:pt x="38" y="9"/>
                      <a:pt x="38" y="9"/>
                      <a:pt x="38" y="9"/>
                    </a:cubicBezTo>
                    <a:cubicBezTo>
                      <a:pt x="33" y="8"/>
                      <a:pt x="31" y="0"/>
                      <a:pt x="25" y="4"/>
                    </a:cubicBezTo>
                    <a:cubicBezTo>
                      <a:pt x="26" y="5"/>
                      <a:pt x="25" y="7"/>
                      <a:pt x="24" y="8"/>
                    </a:cubicBezTo>
                    <a:cubicBezTo>
                      <a:pt x="27" y="10"/>
                      <a:pt x="27" y="5"/>
                      <a:pt x="30" y="4"/>
                    </a:cubicBezTo>
                    <a:cubicBezTo>
                      <a:pt x="30" y="8"/>
                      <a:pt x="26" y="12"/>
                      <a:pt x="29" y="14"/>
                    </a:cubicBezTo>
                    <a:cubicBezTo>
                      <a:pt x="26" y="10"/>
                      <a:pt x="23" y="15"/>
                      <a:pt x="21" y="6"/>
                    </a:cubicBezTo>
                    <a:cubicBezTo>
                      <a:pt x="17" y="6"/>
                      <a:pt x="16" y="10"/>
                      <a:pt x="12" y="9"/>
                    </a:cubicBezTo>
                    <a:cubicBezTo>
                      <a:pt x="12" y="7"/>
                      <a:pt x="12" y="7"/>
                      <a:pt x="12" y="7"/>
                    </a:cubicBezTo>
                    <a:cubicBezTo>
                      <a:pt x="12" y="13"/>
                      <a:pt x="9" y="5"/>
                      <a:pt x="6" y="11"/>
                    </a:cubicBezTo>
                    <a:cubicBezTo>
                      <a:pt x="8" y="12"/>
                      <a:pt x="8" y="12"/>
                      <a:pt x="8" y="12"/>
                    </a:cubicBezTo>
                    <a:cubicBezTo>
                      <a:pt x="8" y="14"/>
                      <a:pt x="7" y="15"/>
                      <a:pt x="6" y="15"/>
                    </a:cubicBezTo>
                    <a:cubicBezTo>
                      <a:pt x="6" y="14"/>
                      <a:pt x="6" y="14"/>
                      <a:pt x="6" y="13"/>
                    </a:cubicBezTo>
                    <a:cubicBezTo>
                      <a:pt x="5" y="17"/>
                      <a:pt x="1" y="18"/>
                      <a:pt x="0" y="19"/>
                    </a:cubicBezTo>
                    <a:cubicBezTo>
                      <a:pt x="2" y="20"/>
                      <a:pt x="5" y="16"/>
                      <a:pt x="7" y="15"/>
                    </a:cubicBezTo>
                    <a:cubicBezTo>
                      <a:pt x="6" y="18"/>
                      <a:pt x="6" y="21"/>
                      <a:pt x="4" y="2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8" name="Freeform 1418">
                <a:extLst>
                  <a:ext uri="{FF2B5EF4-FFF2-40B4-BE49-F238E27FC236}">
                    <a16:creationId xmlns:a16="http://schemas.microsoft.com/office/drawing/2014/main" xmlns="" id="{745AF6D8-FB7C-4D86-BB6D-5946E69E4B18}"/>
                  </a:ext>
                </a:extLst>
              </p:cNvPr>
              <p:cNvSpPr/>
              <p:nvPr/>
            </p:nvSpPr>
            <p:spPr>
              <a:xfrm>
                <a:off x="3914" y="2954"/>
                <a:ext cx="2" cy="2"/>
              </a:xfrm>
              <a:custGeom>
                <a:avLst/>
                <a:gdLst/>
                <a:ahLst/>
                <a:cxnLst>
                  <a:cxn ang="0">
                    <a:pos x="2" y="0"/>
                  </a:cxn>
                  <a:cxn ang="0">
                    <a:pos x="0" y="2"/>
                  </a:cxn>
                  <a:cxn ang="0">
                    <a:pos x="2" y="0"/>
                  </a:cxn>
                </a:cxnLst>
                <a:rect l="0" t="0" r="0" b="0"/>
                <a:pathLst>
                  <a:path w="2" h="2">
                    <a:moveTo>
                      <a:pt x="2" y="0"/>
                    </a:moveTo>
                    <a:cubicBezTo>
                      <a:pt x="0" y="2"/>
                      <a:pt x="0" y="2"/>
                      <a:pt x="0" y="2"/>
                    </a:cubicBezTo>
                    <a:cubicBezTo>
                      <a:pt x="1" y="2"/>
                      <a:pt x="1" y="2"/>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39" name="Freeform 1419">
                <a:extLst>
                  <a:ext uri="{FF2B5EF4-FFF2-40B4-BE49-F238E27FC236}">
                    <a16:creationId xmlns:a16="http://schemas.microsoft.com/office/drawing/2014/main" xmlns="" id="{3E71C072-E6DF-4560-AED8-D27DCC383DBB}"/>
                  </a:ext>
                </a:extLst>
              </p:cNvPr>
              <p:cNvSpPr/>
              <p:nvPr/>
            </p:nvSpPr>
            <p:spPr>
              <a:xfrm>
                <a:off x="3838" y="2952"/>
                <a:ext cx="38" cy="26"/>
              </a:xfrm>
              <a:custGeom>
                <a:avLst/>
                <a:gdLst/>
                <a:ahLst/>
                <a:cxnLst>
                  <a:cxn ang="0">
                    <a:pos x="27" y="12"/>
                  </a:cxn>
                  <a:cxn ang="0">
                    <a:pos x="26" y="7"/>
                  </a:cxn>
                  <a:cxn ang="0">
                    <a:pos x="27" y="16"/>
                  </a:cxn>
                  <a:cxn ang="0">
                    <a:pos x="22" y="18"/>
                  </a:cxn>
                  <a:cxn ang="0">
                    <a:pos x="22" y="10"/>
                  </a:cxn>
                  <a:cxn ang="0">
                    <a:pos x="18" y="9"/>
                  </a:cxn>
                  <a:cxn ang="0">
                    <a:pos x="19" y="14"/>
                  </a:cxn>
                  <a:cxn ang="0">
                    <a:pos x="14" y="17"/>
                  </a:cxn>
                  <a:cxn ang="0">
                    <a:pos x="16" y="15"/>
                  </a:cxn>
                  <a:cxn ang="0">
                    <a:pos x="13" y="10"/>
                  </a:cxn>
                  <a:cxn ang="0">
                    <a:pos x="3" y="25"/>
                  </a:cxn>
                  <a:cxn ang="0">
                    <a:pos x="6" y="23"/>
                  </a:cxn>
                  <a:cxn ang="0">
                    <a:pos x="6" y="17"/>
                  </a:cxn>
                  <a:cxn ang="0">
                    <a:pos x="10" y="19"/>
                  </a:cxn>
                  <a:cxn ang="0">
                    <a:pos x="8" y="22"/>
                  </a:cxn>
                  <a:cxn ang="0">
                    <a:pos x="33" y="20"/>
                  </a:cxn>
                  <a:cxn ang="0">
                    <a:pos x="30" y="20"/>
                  </a:cxn>
                  <a:cxn ang="0">
                    <a:pos x="33" y="17"/>
                  </a:cxn>
                  <a:cxn ang="0">
                    <a:pos x="31" y="11"/>
                  </a:cxn>
                  <a:cxn ang="0">
                    <a:pos x="32" y="13"/>
                  </a:cxn>
                  <a:cxn ang="0">
                    <a:pos x="32" y="6"/>
                  </a:cxn>
                  <a:cxn ang="0">
                    <a:pos x="38" y="4"/>
                  </a:cxn>
                  <a:cxn ang="0">
                    <a:pos x="28" y="4"/>
                  </a:cxn>
                  <a:cxn ang="0">
                    <a:pos x="27" y="12"/>
                  </a:cxn>
                </a:cxnLst>
                <a:rect l="0" t="0" r="0" b="0"/>
                <a:pathLst>
                  <a:path w="45" h="30">
                    <a:moveTo>
                      <a:pt x="33" y="14"/>
                    </a:moveTo>
                    <a:cubicBezTo>
                      <a:pt x="31" y="13"/>
                      <a:pt x="34" y="11"/>
                      <a:pt x="31" y="9"/>
                    </a:cubicBezTo>
                    <a:cubicBezTo>
                      <a:pt x="29" y="12"/>
                      <a:pt x="35" y="15"/>
                      <a:pt x="32" y="19"/>
                    </a:cubicBezTo>
                    <a:cubicBezTo>
                      <a:pt x="31" y="17"/>
                      <a:pt x="28" y="21"/>
                      <a:pt x="27" y="21"/>
                    </a:cubicBezTo>
                    <a:cubicBezTo>
                      <a:pt x="28" y="19"/>
                      <a:pt x="27" y="13"/>
                      <a:pt x="27" y="12"/>
                    </a:cubicBezTo>
                    <a:cubicBezTo>
                      <a:pt x="26" y="14"/>
                      <a:pt x="24" y="11"/>
                      <a:pt x="22" y="11"/>
                    </a:cubicBezTo>
                    <a:cubicBezTo>
                      <a:pt x="26" y="14"/>
                      <a:pt x="19" y="13"/>
                      <a:pt x="23" y="17"/>
                    </a:cubicBezTo>
                    <a:cubicBezTo>
                      <a:pt x="23" y="20"/>
                      <a:pt x="19" y="23"/>
                      <a:pt x="17" y="20"/>
                    </a:cubicBezTo>
                    <a:cubicBezTo>
                      <a:pt x="17" y="18"/>
                      <a:pt x="19" y="18"/>
                      <a:pt x="20" y="18"/>
                    </a:cubicBezTo>
                    <a:cubicBezTo>
                      <a:pt x="20" y="14"/>
                      <a:pt x="17" y="16"/>
                      <a:pt x="16" y="12"/>
                    </a:cubicBezTo>
                    <a:cubicBezTo>
                      <a:pt x="13" y="18"/>
                      <a:pt x="0" y="19"/>
                      <a:pt x="4" y="29"/>
                    </a:cubicBezTo>
                    <a:cubicBezTo>
                      <a:pt x="6" y="30"/>
                      <a:pt x="7" y="28"/>
                      <a:pt x="8" y="27"/>
                    </a:cubicBezTo>
                    <a:cubicBezTo>
                      <a:pt x="4" y="26"/>
                      <a:pt x="8" y="22"/>
                      <a:pt x="8" y="20"/>
                    </a:cubicBezTo>
                    <a:cubicBezTo>
                      <a:pt x="10" y="22"/>
                      <a:pt x="13" y="18"/>
                      <a:pt x="12" y="22"/>
                    </a:cubicBezTo>
                    <a:cubicBezTo>
                      <a:pt x="10" y="26"/>
                      <a:pt x="10" y="26"/>
                      <a:pt x="10" y="26"/>
                    </a:cubicBezTo>
                    <a:cubicBezTo>
                      <a:pt x="18" y="27"/>
                      <a:pt x="30" y="26"/>
                      <a:pt x="40" y="24"/>
                    </a:cubicBezTo>
                    <a:cubicBezTo>
                      <a:pt x="36" y="24"/>
                      <a:pt x="36" y="24"/>
                      <a:pt x="36" y="24"/>
                    </a:cubicBezTo>
                    <a:cubicBezTo>
                      <a:pt x="36" y="21"/>
                      <a:pt x="38" y="21"/>
                      <a:pt x="40" y="20"/>
                    </a:cubicBezTo>
                    <a:cubicBezTo>
                      <a:pt x="37" y="13"/>
                      <a:pt x="37" y="13"/>
                      <a:pt x="37" y="13"/>
                    </a:cubicBezTo>
                    <a:cubicBezTo>
                      <a:pt x="38" y="13"/>
                      <a:pt x="39" y="12"/>
                      <a:pt x="39" y="15"/>
                    </a:cubicBezTo>
                    <a:cubicBezTo>
                      <a:pt x="41" y="12"/>
                      <a:pt x="40" y="10"/>
                      <a:pt x="39" y="8"/>
                    </a:cubicBezTo>
                    <a:cubicBezTo>
                      <a:pt x="42" y="7"/>
                      <a:pt x="43" y="9"/>
                      <a:pt x="45" y="5"/>
                    </a:cubicBezTo>
                    <a:cubicBezTo>
                      <a:pt x="39" y="0"/>
                      <a:pt x="41" y="10"/>
                      <a:pt x="34" y="5"/>
                    </a:cubicBezTo>
                    <a:lnTo>
                      <a:pt x="33" y="1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40" name="Freeform 1420">
                <a:extLst>
                  <a:ext uri="{FF2B5EF4-FFF2-40B4-BE49-F238E27FC236}">
                    <a16:creationId xmlns:a16="http://schemas.microsoft.com/office/drawing/2014/main" xmlns="" id="{1AB7136E-F834-4EFF-9914-CAEDD1C68D25}"/>
                  </a:ext>
                </a:extLst>
              </p:cNvPr>
              <p:cNvSpPr/>
              <p:nvPr/>
            </p:nvSpPr>
            <p:spPr>
              <a:xfrm>
                <a:off x="3875" y="2960"/>
                <a:ext cx="2" cy="3"/>
              </a:xfrm>
              <a:custGeom>
                <a:avLst/>
                <a:gdLst/>
                <a:ahLst/>
                <a:cxnLst>
                  <a:cxn ang="0">
                    <a:pos x="1" y="0"/>
                  </a:cxn>
                  <a:cxn ang="0">
                    <a:pos x="0" y="3"/>
                  </a:cxn>
                  <a:cxn ang="0">
                    <a:pos x="2" y="2"/>
                  </a:cxn>
                  <a:cxn ang="0">
                    <a:pos x="1" y="0"/>
                  </a:cxn>
                </a:cxnLst>
                <a:rect l="0" t="0" r="0" b="0"/>
                <a:pathLst>
                  <a:path w="2" h="3">
                    <a:moveTo>
                      <a:pt x="1" y="0"/>
                    </a:moveTo>
                    <a:lnTo>
                      <a:pt x="0" y="3"/>
                    </a:lnTo>
                    <a:lnTo>
                      <a:pt x="2" y="2"/>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41" name="Freeform 1421">
                <a:extLst>
                  <a:ext uri="{FF2B5EF4-FFF2-40B4-BE49-F238E27FC236}">
                    <a16:creationId xmlns:a16="http://schemas.microsoft.com/office/drawing/2014/main" xmlns="" id="{1365F220-2447-4319-9F3A-37702A1F59DE}"/>
                  </a:ext>
                </a:extLst>
              </p:cNvPr>
              <p:cNvSpPr/>
              <p:nvPr/>
            </p:nvSpPr>
            <p:spPr>
              <a:xfrm>
                <a:off x="3873" y="2969"/>
                <a:ext cx="2" cy="4"/>
              </a:xfrm>
              <a:custGeom>
                <a:avLst/>
                <a:gdLst/>
                <a:ahLst/>
                <a:cxnLst>
                  <a:cxn ang="0">
                    <a:pos x="2" y="4"/>
                  </a:cxn>
                  <a:cxn ang="0">
                    <a:pos x="2" y="0"/>
                  </a:cxn>
                  <a:cxn ang="0">
                    <a:pos x="2" y="4"/>
                  </a:cxn>
                </a:cxnLst>
                <a:rect l="0" t="0" r="0" b="0"/>
                <a:pathLst>
                  <a:path w="3" h="5">
                    <a:moveTo>
                      <a:pt x="3" y="5"/>
                    </a:moveTo>
                    <a:cubicBezTo>
                      <a:pt x="3" y="1"/>
                      <a:pt x="3" y="1"/>
                      <a:pt x="3" y="1"/>
                    </a:cubicBezTo>
                    <a:cubicBezTo>
                      <a:pt x="0" y="0"/>
                      <a:pt x="1" y="2"/>
                      <a:pt x="3"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42" name="Freeform 1422">
                <a:extLst>
                  <a:ext uri="{FF2B5EF4-FFF2-40B4-BE49-F238E27FC236}">
                    <a16:creationId xmlns:a16="http://schemas.microsoft.com/office/drawing/2014/main" xmlns="" id="{FE7D5841-0D8D-47BC-9709-8E4D800BDE53}"/>
                  </a:ext>
                </a:extLst>
              </p:cNvPr>
              <p:cNvSpPr/>
              <p:nvPr/>
            </p:nvSpPr>
            <p:spPr>
              <a:xfrm>
                <a:off x="3846" y="2962"/>
                <a:ext cx="3" cy="2"/>
              </a:xfrm>
              <a:custGeom>
                <a:avLst/>
                <a:gdLst/>
                <a:ahLst/>
                <a:cxnLst>
                  <a:cxn ang="0">
                    <a:pos x="3" y="0"/>
                  </a:cxn>
                  <a:cxn ang="0">
                    <a:pos x="0" y="1"/>
                  </a:cxn>
                  <a:cxn ang="0">
                    <a:pos x="2" y="2"/>
                  </a:cxn>
                  <a:cxn ang="0">
                    <a:pos x="3" y="0"/>
                  </a:cxn>
                </a:cxnLst>
                <a:rect l="0" t="0" r="0" b="0"/>
                <a:pathLst>
                  <a:path w="3" h="2">
                    <a:moveTo>
                      <a:pt x="3" y="0"/>
                    </a:moveTo>
                    <a:cubicBezTo>
                      <a:pt x="0" y="1"/>
                      <a:pt x="0" y="1"/>
                      <a:pt x="0" y="1"/>
                    </a:cubicBezTo>
                    <a:cubicBezTo>
                      <a:pt x="2" y="2"/>
                      <a:pt x="2" y="2"/>
                      <a:pt x="2" y="2"/>
                    </a:cubicBezTo>
                    <a:cubicBezTo>
                      <a:pt x="2" y="1"/>
                      <a:pt x="2" y="0"/>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43" name="Freeform 1423">
                <a:extLst>
                  <a:ext uri="{FF2B5EF4-FFF2-40B4-BE49-F238E27FC236}">
                    <a16:creationId xmlns:a16="http://schemas.microsoft.com/office/drawing/2014/main" xmlns="" id="{213A35A5-5404-46A3-8468-3041B2EA506D}"/>
                  </a:ext>
                </a:extLst>
              </p:cNvPr>
              <p:cNvSpPr/>
              <p:nvPr/>
            </p:nvSpPr>
            <p:spPr>
              <a:xfrm>
                <a:off x="3830" y="2966"/>
                <a:ext cx="12" cy="12"/>
              </a:xfrm>
              <a:custGeom>
                <a:avLst/>
                <a:gdLst/>
                <a:ahLst/>
                <a:cxnLst>
                  <a:cxn ang="0">
                    <a:pos x="0" y="12"/>
                  </a:cxn>
                  <a:cxn ang="0">
                    <a:pos x="10" y="10"/>
                  </a:cxn>
                  <a:cxn ang="0">
                    <a:pos x="9" y="0"/>
                  </a:cxn>
                  <a:cxn ang="0">
                    <a:pos x="6" y="6"/>
                  </a:cxn>
                  <a:cxn ang="0">
                    <a:pos x="0" y="7"/>
                  </a:cxn>
                  <a:cxn ang="0">
                    <a:pos x="0" y="12"/>
                  </a:cxn>
                </a:cxnLst>
                <a:rect l="0" t="0" r="0" b="0"/>
                <a:pathLst>
                  <a:path w="14" h="14">
                    <a:moveTo>
                      <a:pt x="0" y="14"/>
                    </a:moveTo>
                    <a:cubicBezTo>
                      <a:pt x="5" y="13"/>
                      <a:pt x="7" y="9"/>
                      <a:pt x="12" y="12"/>
                    </a:cubicBezTo>
                    <a:cubicBezTo>
                      <a:pt x="14" y="8"/>
                      <a:pt x="10" y="4"/>
                      <a:pt x="11" y="0"/>
                    </a:cubicBezTo>
                    <a:cubicBezTo>
                      <a:pt x="8" y="0"/>
                      <a:pt x="9" y="7"/>
                      <a:pt x="7" y="8"/>
                    </a:cubicBezTo>
                    <a:cubicBezTo>
                      <a:pt x="5" y="5"/>
                      <a:pt x="3" y="10"/>
                      <a:pt x="0" y="9"/>
                    </a:cubicBezTo>
                    <a:cubicBezTo>
                      <a:pt x="1" y="10"/>
                      <a:pt x="1" y="12"/>
                      <a:pt x="0" y="1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44" name="Freeform 1424">
                <a:extLst>
                  <a:ext uri="{FF2B5EF4-FFF2-40B4-BE49-F238E27FC236}">
                    <a16:creationId xmlns:a16="http://schemas.microsoft.com/office/drawing/2014/main" xmlns="" id="{83071CD6-731E-4136-ADCB-B08CFB22331F}"/>
                  </a:ext>
                </a:extLst>
              </p:cNvPr>
              <p:cNvSpPr/>
              <p:nvPr/>
            </p:nvSpPr>
            <p:spPr>
              <a:xfrm>
                <a:off x="3738" y="2958"/>
                <a:ext cx="95" cy="25"/>
              </a:xfrm>
              <a:custGeom>
                <a:avLst/>
                <a:gdLst/>
                <a:ahLst/>
                <a:cxnLst>
                  <a:cxn ang="0">
                    <a:pos x="77" y="8"/>
                  </a:cxn>
                  <a:cxn ang="0">
                    <a:pos x="73" y="10"/>
                  </a:cxn>
                  <a:cxn ang="0">
                    <a:pos x="75" y="7"/>
                  </a:cxn>
                  <a:cxn ang="0">
                    <a:pos x="70" y="6"/>
                  </a:cxn>
                  <a:cxn ang="0">
                    <a:pos x="71" y="7"/>
                  </a:cxn>
                  <a:cxn ang="0">
                    <a:pos x="63" y="9"/>
                  </a:cxn>
                  <a:cxn ang="0">
                    <a:pos x="61" y="13"/>
                  </a:cxn>
                  <a:cxn ang="0">
                    <a:pos x="55" y="7"/>
                  </a:cxn>
                  <a:cxn ang="0">
                    <a:pos x="57" y="17"/>
                  </a:cxn>
                  <a:cxn ang="0">
                    <a:pos x="47" y="14"/>
                  </a:cxn>
                  <a:cxn ang="0">
                    <a:pos x="49" y="13"/>
                  </a:cxn>
                  <a:cxn ang="0">
                    <a:pos x="44" y="13"/>
                  </a:cxn>
                  <a:cxn ang="0">
                    <a:pos x="44" y="9"/>
                  </a:cxn>
                  <a:cxn ang="0">
                    <a:pos x="36" y="10"/>
                  </a:cxn>
                  <a:cxn ang="0">
                    <a:pos x="36" y="7"/>
                  </a:cxn>
                  <a:cxn ang="0">
                    <a:pos x="21" y="12"/>
                  </a:cxn>
                  <a:cxn ang="0">
                    <a:pos x="19" y="10"/>
                  </a:cxn>
                  <a:cxn ang="0">
                    <a:pos x="21" y="18"/>
                  </a:cxn>
                  <a:cxn ang="0">
                    <a:pos x="15" y="18"/>
                  </a:cxn>
                  <a:cxn ang="0">
                    <a:pos x="16" y="12"/>
                  </a:cxn>
                  <a:cxn ang="0">
                    <a:pos x="12" y="14"/>
                  </a:cxn>
                  <a:cxn ang="0">
                    <a:pos x="10" y="10"/>
                  </a:cxn>
                  <a:cxn ang="0">
                    <a:pos x="4" y="18"/>
                  </a:cxn>
                  <a:cxn ang="0">
                    <a:pos x="0" y="17"/>
                  </a:cxn>
                  <a:cxn ang="0">
                    <a:pos x="3" y="25"/>
                  </a:cxn>
                  <a:cxn ang="0">
                    <a:pos x="25" y="22"/>
                  </a:cxn>
                  <a:cxn ang="0">
                    <a:pos x="30" y="17"/>
                  </a:cxn>
                  <a:cxn ang="0">
                    <a:pos x="31" y="22"/>
                  </a:cxn>
                  <a:cxn ang="0">
                    <a:pos x="31" y="17"/>
                  </a:cxn>
                  <a:cxn ang="0">
                    <a:pos x="34" y="21"/>
                  </a:cxn>
                  <a:cxn ang="0">
                    <a:pos x="36" y="17"/>
                  </a:cxn>
                  <a:cxn ang="0">
                    <a:pos x="38" y="22"/>
                  </a:cxn>
                  <a:cxn ang="0">
                    <a:pos x="72" y="18"/>
                  </a:cxn>
                  <a:cxn ang="0">
                    <a:pos x="71" y="13"/>
                  </a:cxn>
                  <a:cxn ang="0">
                    <a:pos x="84" y="12"/>
                  </a:cxn>
                  <a:cxn ang="0">
                    <a:pos x="85" y="9"/>
                  </a:cxn>
                  <a:cxn ang="0">
                    <a:pos x="85" y="18"/>
                  </a:cxn>
                  <a:cxn ang="0">
                    <a:pos x="89" y="16"/>
                  </a:cxn>
                  <a:cxn ang="0">
                    <a:pos x="87" y="14"/>
                  </a:cxn>
                  <a:cxn ang="0">
                    <a:pos x="91" y="16"/>
                  </a:cxn>
                  <a:cxn ang="0">
                    <a:pos x="88" y="6"/>
                  </a:cxn>
                  <a:cxn ang="0">
                    <a:pos x="77" y="3"/>
                  </a:cxn>
                  <a:cxn ang="0">
                    <a:pos x="77" y="8"/>
                  </a:cxn>
                </a:cxnLst>
                <a:rect l="0" t="0" r="0" b="0"/>
                <a:pathLst>
                  <a:path w="110" h="29">
                    <a:moveTo>
                      <a:pt x="90" y="10"/>
                    </a:moveTo>
                    <a:cubicBezTo>
                      <a:pt x="88" y="11"/>
                      <a:pt x="86" y="14"/>
                      <a:pt x="85" y="12"/>
                    </a:cubicBezTo>
                    <a:cubicBezTo>
                      <a:pt x="85" y="10"/>
                      <a:pt x="86" y="9"/>
                      <a:pt x="87" y="9"/>
                    </a:cubicBezTo>
                    <a:cubicBezTo>
                      <a:pt x="86" y="4"/>
                      <a:pt x="85" y="10"/>
                      <a:pt x="82" y="7"/>
                    </a:cubicBezTo>
                    <a:cubicBezTo>
                      <a:pt x="83" y="7"/>
                      <a:pt x="84" y="8"/>
                      <a:pt x="83" y="9"/>
                    </a:cubicBezTo>
                    <a:cubicBezTo>
                      <a:pt x="77" y="8"/>
                      <a:pt x="80" y="14"/>
                      <a:pt x="73" y="11"/>
                    </a:cubicBezTo>
                    <a:cubicBezTo>
                      <a:pt x="72" y="13"/>
                      <a:pt x="71" y="13"/>
                      <a:pt x="71" y="16"/>
                    </a:cubicBezTo>
                    <a:cubicBezTo>
                      <a:pt x="67" y="12"/>
                      <a:pt x="69" y="12"/>
                      <a:pt x="64" y="9"/>
                    </a:cubicBezTo>
                    <a:cubicBezTo>
                      <a:pt x="64" y="11"/>
                      <a:pt x="66" y="15"/>
                      <a:pt x="67" y="20"/>
                    </a:cubicBezTo>
                    <a:cubicBezTo>
                      <a:pt x="59" y="14"/>
                      <a:pt x="60" y="21"/>
                      <a:pt x="55" y="17"/>
                    </a:cubicBezTo>
                    <a:cubicBezTo>
                      <a:pt x="55" y="16"/>
                      <a:pt x="56" y="15"/>
                      <a:pt x="57" y="16"/>
                    </a:cubicBezTo>
                    <a:cubicBezTo>
                      <a:pt x="56" y="10"/>
                      <a:pt x="54" y="17"/>
                      <a:pt x="51" y="16"/>
                    </a:cubicBezTo>
                    <a:cubicBezTo>
                      <a:pt x="51" y="11"/>
                      <a:pt x="51" y="11"/>
                      <a:pt x="51" y="11"/>
                    </a:cubicBezTo>
                    <a:cubicBezTo>
                      <a:pt x="49" y="12"/>
                      <a:pt x="45" y="16"/>
                      <a:pt x="42" y="12"/>
                    </a:cubicBezTo>
                    <a:cubicBezTo>
                      <a:pt x="42" y="9"/>
                      <a:pt x="42" y="9"/>
                      <a:pt x="42" y="9"/>
                    </a:cubicBezTo>
                    <a:cubicBezTo>
                      <a:pt x="37" y="14"/>
                      <a:pt x="30" y="12"/>
                      <a:pt x="25" y="15"/>
                    </a:cubicBezTo>
                    <a:cubicBezTo>
                      <a:pt x="23" y="12"/>
                      <a:pt x="23" y="12"/>
                      <a:pt x="23" y="12"/>
                    </a:cubicBezTo>
                    <a:cubicBezTo>
                      <a:pt x="16" y="16"/>
                      <a:pt x="29" y="13"/>
                      <a:pt x="25" y="21"/>
                    </a:cubicBezTo>
                    <a:cubicBezTo>
                      <a:pt x="24" y="11"/>
                      <a:pt x="22" y="24"/>
                      <a:pt x="18" y="21"/>
                    </a:cubicBezTo>
                    <a:cubicBezTo>
                      <a:pt x="16" y="17"/>
                      <a:pt x="21" y="19"/>
                      <a:pt x="19" y="14"/>
                    </a:cubicBezTo>
                    <a:cubicBezTo>
                      <a:pt x="19" y="19"/>
                      <a:pt x="17" y="16"/>
                      <a:pt x="15" y="17"/>
                    </a:cubicBezTo>
                    <a:cubicBezTo>
                      <a:pt x="15" y="13"/>
                      <a:pt x="11" y="17"/>
                      <a:pt x="12" y="12"/>
                    </a:cubicBezTo>
                    <a:cubicBezTo>
                      <a:pt x="5" y="21"/>
                      <a:pt x="5" y="21"/>
                      <a:pt x="5" y="21"/>
                    </a:cubicBezTo>
                    <a:cubicBezTo>
                      <a:pt x="4" y="18"/>
                      <a:pt x="2" y="19"/>
                      <a:pt x="0" y="20"/>
                    </a:cubicBezTo>
                    <a:cubicBezTo>
                      <a:pt x="4" y="20"/>
                      <a:pt x="0" y="27"/>
                      <a:pt x="4" y="29"/>
                    </a:cubicBezTo>
                    <a:cubicBezTo>
                      <a:pt x="11" y="26"/>
                      <a:pt x="21" y="24"/>
                      <a:pt x="29" y="26"/>
                    </a:cubicBezTo>
                    <a:cubicBezTo>
                      <a:pt x="29" y="19"/>
                      <a:pt x="34" y="25"/>
                      <a:pt x="35" y="20"/>
                    </a:cubicBezTo>
                    <a:cubicBezTo>
                      <a:pt x="36" y="26"/>
                      <a:pt x="36" y="26"/>
                      <a:pt x="36" y="26"/>
                    </a:cubicBezTo>
                    <a:cubicBezTo>
                      <a:pt x="41" y="24"/>
                      <a:pt x="35" y="22"/>
                      <a:pt x="36" y="20"/>
                    </a:cubicBezTo>
                    <a:cubicBezTo>
                      <a:pt x="38" y="19"/>
                      <a:pt x="40" y="23"/>
                      <a:pt x="40" y="25"/>
                    </a:cubicBezTo>
                    <a:cubicBezTo>
                      <a:pt x="44" y="25"/>
                      <a:pt x="40" y="23"/>
                      <a:pt x="42" y="20"/>
                    </a:cubicBezTo>
                    <a:cubicBezTo>
                      <a:pt x="45" y="26"/>
                      <a:pt x="45" y="26"/>
                      <a:pt x="45" y="26"/>
                    </a:cubicBezTo>
                    <a:cubicBezTo>
                      <a:pt x="56" y="23"/>
                      <a:pt x="71" y="18"/>
                      <a:pt x="84" y="21"/>
                    </a:cubicBezTo>
                    <a:cubicBezTo>
                      <a:pt x="83" y="16"/>
                      <a:pt x="83" y="16"/>
                      <a:pt x="83" y="16"/>
                    </a:cubicBezTo>
                    <a:cubicBezTo>
                      <a:pt x="89" y="18"/>
                      <a:pt x="92" y="6"/>
                      <a:pt x="98" y="15"/>
                    </a:cubicBezTo>
                    <a:cubicBezTo>
                      <a:pt x="99" y="11"/>
                      <a:pt x="99" y="11"/>
                      <a:pt x="99" y="11"/>
                    </a:cubicBezTo>
                    <a:cubicBezTo>
                      <a:pt x="99" y="13"/>
                      <a:pt x="101" y="18"/>
                      <a:pt x="99" y="21"/>
                    </a:cubicBezTo>
                    <a:cubicBezTo>
                      <a:pt x="101" y="19"/>
                      <a:pt x="103" y="21"/>
                      <a:pt x="104" y="19"/>
                    </a:cubicBezTo>
                    <a:cubicBezTo>
                      <a:pt x="101" y="17"/>
                      <a:pt x="101" y="17"/>
                      <a:pt x="101" y="17"/>
                    </a:cubicBezTo>
                    <a:cubicBezTo>
                      <a:pt x="103" y="13"/>
                      <a:pt x="105" y="16"/>
                      <a:pt x="106" y="19"/>
                    </a:cubicBezTo>
                    <a:cubicBezTo>
                      <a:pt x="110" y="14"/>
                      <a:pt x="103" y="11"/>
                      <a:pt x="102" y="8"/>
                    </a:cubicBezTo>
                    <a:cubicBezTo>
                      <a:pt x="96" y="16"/>
                      <a:pt x="95" y="0"/>
                      <a:pt x="90" y="4"/>
                    </a:cubicBezTo>
                    <a:cubicBezTo>
                      <a:pt x="86" y="7"/>
                      <a:pt x="90" y="8"/>
                      <a:pt x="90"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45" name="Freeform 1425">
                <a:extLst>
                  <a:ext uri="{FF2B5EF4-FFF2-40B4-BE49-F238E27FC236}">
                    <a16:creationId xmlns:a16="http://schemas.microsoft.com/office/drawing/2014/main" xmlns="" id="{D64F7920-07AB-41E7-B86C-EC7B7CBF3C24}"/>
                  </a:ext>
                </a:extLst>
              </p:cNvPr>
              <p:cNvSpPr/>
              <p:nvPr/>
            </p:nvSpPr>
            <p:spPr>
              <a:xfrm>
                <a:off x="3824" y="2976"/>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46" name="Freeform 1426">
                <a:extLst>
                  <a:ext uri="{FF2B5EF4-FFF2-40B4-BE49-F238E27FC236}">
                    <a16:creationId xmlns:a16="http://schemas.microsoft.com/office/drawing/2014/main" xmlns="" id="{7CFF71FA-AC39-4691-A7A6-9643A27429B1}"/>
                  </a:ext>
                </a:extLst>
              </p:cNvPr>
              <p:cNvSpPr/>
              <p:nvPr/>
            </p:nvSpPr>
            <p:spPr>
              <a:xfrm>
                <a:off x="3737" y="2975"/>
                <a:ext cx="1" cy="1"/>
              </a:xfrm>
              <a:custGeom>
                <a:avLst/>
                <a:gdLst/>
                <a:ahLst/>
                <a:cxnLst>
                  <a:cxn ang="0">
                    <a:pos x="1" y="0"/>
                  </a:cxn>
                  <a:cxn ang="0">
                    <a:pos x="0" y="0"/>
                  </a:cxn>
                  <a:cxn ang="0">
                    <a:pos x="1" y="0"/>
                  </a:cxn>
                </a:cxnLst>
                <a:rect l="0" t="0" r="0" b="0"/>
                <a:pathLst>
                  <a:path w="2" h="1">
                    <a:moveTo>
                      <a:pt x="2" y="0"/>
                    </a:moveTo>
                    <a:cubicBezTo>
                      <a:pt x="1" y="0"/>
                      <a:pt x="1" y="0"/>
                      <a:pt x="1" y="0"/>
                    </a:cubicBezTo>
                    <a:cubicBezTo>
                      <a:pt x="0" y="1"/>
                      <a:pt x="1" y="0"/>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47" name="Rectangle 1427">
                <a:extLst>
                  <a:ext uri="{FF2B5EF4-FFF2-40B4-BE49-F238E27FC236}">
                    <a16:creationId xmlns:a16="http://schemas.microsoft.com/office/drawing/2014/main" xmlns="" id="{F093871D-8DDC-4976-90C7-3B8093D37EC1}"/>
                  </a:ext>
                </a:extLst>
              </p:cNvPr>
              <p:cNvSpPr/>
              <p:nvPr/>
            </p:nvSpPr>
            <p:spPr>
              <a:xfrm>
                <a:off x="3830" y="2974"/>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748" name="Freeform 1428">
                <a:extLst>
                  <a:ext uri="{FF2B5EF4-FFF2-40B4-BE49-F238E27FC236}">
                    <a16:creationId xmlns:a16="http://schemas.microsoft.com/office/drawing/2014/main" xmlns="" id="{1D5D0B39-F701-413A-B6D6-53D56DFDE5EA}"/>
                  </a:ext>
                </a:extLst>
              </p:cNvPr>
              <p:cNvSpPr/>
              <p:nvPr/>
            </p:nvSpPr>
            <p:spPr>
              <a:xfrm>
                <a:off x="3831" y="2965"/>
                <a:ext cx="1" cy="1"/>
              </a:xfrm>
              <a:custGeom>
                <a:avLst/>
                <a:gdLst/>
                <a:ahLst/>
                <a:cxnLst>
                  <a:cxn ang="0">
                    <a:pos x="1" y="0"/>
                  </a:cxn>
                  <a:cxn ang="0">
                    <a:pos x="0" y="0"/>
                  </a:cxn>
                  <a:cxn ang="0">
                    <a:pos x="0" y="1"/>
                  </a:cxn>
                  <a:cxn ang="0">
                    <a:pos x="1" y="0"/>
                  </a:cxn>
                </a:cxnLst>
                <a:rect l="0" t="0" r="0" b="0"/>
                <a:pathLst>
                  <a:path w="1" h="1">
                    <a:moveTo>
                      <a:pt x="1" y="0"/>
                    </a:moveTo>
                    <a:lnTo>
                      <a:pt x="0" y="0"/>
                    </a:lnTo>
                    <a:lnTo>
                      <a:pt x="0"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49" name="Freeform 1429">
                <a:extLst>
                  <a:ext uri="{FF2B5EF4-FFF2-40B4-BE49-F238E27FC236}">
                    <a16:creationId xmlns:a16="http://schemas.microsoft.com/office/drawing/2014/main" xmlns="" id="{FB214B52-1050-4087-A7CF-54FFD20C31F8}"/>
                  </a:ext>
                </a:extLst>
              </p:cNvPr>
              <p:cNvSpPr/>
              <p:nvPr/>
            </p:nvSpPr>
            <p:spPr>
              <a:xfrm>
                <a:off x="3724" y="2971"/>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0" name="Freeform 1430">
                <a:extLst>
                  <a:ext uri="{FF2B5EF4-FFF2-40B4-BE49-F238E27FC236}">
                    <a16:creationId xmlns:a16="http://schemas.microsoft.com/office/drawing/2014/main" xmlns="" id="{21FFE032-E495-45BC-9400-83928A3838B2}"/>
                  </a:ext>
                </a:extLst>
              </p:cNvPr>
              <p:cNvSpPr/>
              <p:nvPr/>
            </p:nvSpPr>
            <p:spPr>
              <a:xfrm>
                <a:off x="3683" y="2972"/>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1" name="Freeform 1431">
                <a:extLst>
                  <a:ext uri="{FF2B5EF4-FFF2-40B4-BE49-F238E27FC236}">
                    <a16:creationId xmlns:a16="http://schemas.microsoft.com/office/drawing/2014/main" xmlns="" id="{B97E4543-8E99-4D2E-B8C1-997C1CD04A7B}"/>
                  </a:ext>
                </a:extLst>
              </p:cNvPr>
              <p:cNvSpPr/>
              <p:nvPr/>
            </p:nvSpPr>
            <p:spPr>
              <a:xfrm>
                <a:off x="3573" y="2967"/>
                <a:ext cx="163" cy="31"/>
              </a:xfrm>
              <a:custGeom>
                <a:avLst/>
                <a:gdLst/>
                <a:ahLst/>
                <a:cxnLst>
                  <a:cxn ang="0">
                    <a:pos x="6" y="17"/>
                  </a:cxn>
                  <a:cxn ang="0">
                    <a:pos x="3" y="23"/>
                  </a:cxn>
                  <a:cxn ang="0">
                    <a:pos x="9" y="25"/>
                  </a:cxn>
                  <a:cxn ang="0">
                    <a:pos x="17" y="22"/>
                  </a:cxn>
                  <a:cxn ang="0">
                    <a:pos x="35" y="20"/>
                  </a:cxn>
                  <a:cxn ang="0">
                    <a:pos x="47" y="22"/>
                  </a:cxn>
                  <a:cxn ang="0">
                    <a:pos x="62" y="16"/>
                  </a:cxn>
                  <a:cxn ang="0">
                    <a:pos x="67" y="18"/>
                  </a:cxn>
                  <a:cxn ang="0">
                    <a:pos x="75" y="19"/>
                  </a:cxn>
                  <a:cxn ang="0">
                    <a:pos x="79" y="10"/>
                  </a:cxn>
                  <a:cxn ang="0">
                    <a:pos x="87" y="10"/>
                  </a:cxn>
                  <a:cxn ang="0">
                    <a:pos x="94" y="13"/>
                  </a:cxn>
                  <a:cxn ang="0">
                    <a:pos x="104" y="12"/>
                  </a:cxn>
                  <a:cxn ang="0">
                    <a:pos x="115" y="14"/>
                  </a:cxn>
                  <a:cxn ang="0">
                    <a:pos x="125" y="12"/>
                  </a:cxn>
                  <a:cxn ang="0">
                    <a:pos x="131" y="8"/>
                  </a:cxn>
                  <a:cxn ang="0">
                    <a:pos x="133" y="12"/>
                  </a:cxn>
                  <a:cxn ang="0">
                    <a:pos x="139" y="11"/>
                  </a:cxn>
                  <a:cxn ang="0">
                    <a:pos x="163" y="10"/>
                  </a:cxn>
                  <a:cxn ang="0">
                    <a:pos x="150" y="10"/>
                  </a:cxn>
                  <a:cxn ang="0">
                    <a:pos x="149" y="12"/>
                  </a:cxn>
                  <a:cxn ang="0">
                    <a:pos x="145" y="2"/>
                  </a:cxn>
                  <a:cxn ang="0">
                    <a:pos x="143" y="1"/>
                  </a:cxn>
                  <a:cxn ang="0">
                    <a:pos x="135" y="3"/>
                  </a:cxn>
                  <a:cxn ang="0">
                    <a:pos x="128" y="2"/>
                  </a:cxn>
                  <a:cxn ang="0">
                    <a:pos x="118" y="2"/>
                  </a:cxn>
                  <a:cxn ang="0">
                    <a:pos x="109" y="5"/>
                  </a:cxn>
                  <a:cxn ang="0">
                    <a:pos x="109" y="4"/>
                  </a:cxn>
                  <a:cxn ang="0">
                    <a:pos x="106" y="4"/>
                  </a:cxn>
                  <a:cxn ang="0">
                    <a:pos x="99" y="5"/>
                  </a:cxn>
                  <a:cxn ang="0">
                    <a:pos x="92" y="7"/>
                  </a:cxn>
                  <a:cxn ang="0">
                    <a:pos x="89" y="4"/>
                  </a:cxn>
                  <a:cxn ang="0">
                    <a:pos x="81" y="4"/>
                  </a:cxn>
                  <a:cxn ang="0">
                    <a:pos x="77" y="8"/>
                  </a:cxn>
                  <a:cxn ang="0">
                    <a:pos x="66" y="10"/>
                  </a:cxn>
                  <a:cxn ang="0">
                    <a:pos x="51" y="12"/>
                  </a:cxn>
                  <a:cxn ang="0">
                    <a:pos x="47" y="12"/>
                  </a:cxn>
                  <a:cxn ang="0">
                    <a:pos x="30" y="13"/>
                  </a:cxn>
                  <a:cxn ang="0">
                    <a:pos x="37" y="18"/>
                  </a:cxn>
                  <a:cxn ang="0">
                    <a:pos x="29" y="11"/>
                  </a:cxn>
                </a:cxnLst>
                <a:rect l="0" t="0" r="0" b="0"/>
                <a:pathLst>
                  <a:path w="189" h="36">
                    <a:moveTo>
                      <a:pt x="16" y="13"/>
                    </a:moveTo>
                    <a:cubicBezTo>
                      <a:pt x="13" y="15"/>
                      <a:pt x="9" y="16"/>
                      <a:pt x="7" y="20"/>
                    </a:cubicBezTo>
                    <a:cubicBezTo>
                      <a:pt x="7" y="18"/>
                      <a:pt x="7" y="18"/>
                      <a:pt x="7" y="18"/>
                    </a:cubicBezTo>
                    <a:cubicBezTo>
                      <a:pt x="5" y="19"/>
                      <a:pt x="0" y="23"/>
                      <a:pt x="4" y="27"/>
                    </a:cubicBezTo>
                    <a:cubicBezTo>
                      <a:pt x="4" y="25"/>
                      <a:pt x="4" y="25"/>
                      <a:pt x="4" y="25"/>
                    </a:cubicBezTo>
                    <a:cubicBezTo>
                      <a:pt x="8" y="21"/>
                      <a:pt x="7" y="29"/>
                      <a:pt x="11" y="30"/>
                    </a:cubicBezTo>
                    <a:cubicBezTo>
                      <a:pt x="14" y="29"/>
                      <a:pt x="16" y="20"/>
                      <a:pt x="19" y="22"/>
                    </a:cubicBezTo>
                    <a:cubicBezTo>
                      <a:pt x="20" y="22"/>
                      <a:pt x="20" y="24"/>
                      <a:pt x="20" y="26"/>
                    </a:cubicBezTo>
                    <a:cubicBezTo>
                      <a:pt x="23" y="26"/>
                      <a:pt x="24" y="19"/>
                      <a:pt x="26" y="18"/>
                    </a:cubicBezTo>
                    <a:cubicBezTo>
                      <a:pt x="28" y="36"/>
                      <a:pt x="36" y="13"/>
                      <a:pt x="41" y="24"/>
                    </a:cubicBezTo>
                    <a:cubicBezTo>
                      <a:pt x="44" y="23"/>
                      <a:pt x="49" y="24"/>
                      <a:pt x="52" y="21"/>
                    </a:cubicBezTo>
                    <a:cubicBezTo>
                      <a:pt x="50" y="25"/>
                      <a:pt x="56" y="21"/>
                      <a:pt x="55" y="26"/>
                    </a:cubicBezTo>
                    <a:cubicBezTo>
                      <a:pt x="56" y="16"/>
                      <a:pt x="66" y="30"/>
                      <a:pt x="67" y="17"/>
                    </a:cubicBezTo>
                    <a:cubicBezTo>
                      <a:pt x="72" y="21"/>
                      <a:pt x="67" y="16"/>
                      <a:pt x="73" y="19"/>
                    </a:cubicBezTo>
                    <a:cubicBezTo>
                      <a:pt x="73" y="21"/>
                      <a:pt x="72" y="21"/>
                      <a:pt x="72" y="21"/>
                    </a:cubicBezTo>
                    <a:cubicBezTo>
                      <a:pt x="74" y="23"/>
                      <a:pt x="75" y="15"/>
                      <a:pt x="78" y="21"/>
                    </a:cubicBezTo>
                    <a:cubicBezTo>
                      <a:pt x="82" y="22"/>
                      <a:pt x="78" y="18"/>
                      <a:pt x="81" y="14"/>
                    </a:cubicBezTo>
                    <a:cubicBezTo>
                      <a:pt x="86" y="15"/>
                      <a:pt x="85" y="17"/>
                      <a:pt x="88" y="23"/>
                    </a:cubicBezTo>
                    <a:cubicBezTo>
                      <a:pt x="88" y="16"/>
                      <a:pt x="91" y="19"/>
                      <a:pt x="93" y="16"/>
                    </a:cubicBezTo>
                    <a:cubicBezTo>
                      <a:pt x="93" y="16"/>
                      <a:pt x="89" y="15"/>
                      <a:pt x="92" y="12"/>
                    </a:cubicBezTo>
                    <a:cubicBezTo>
                      <a:pt x="97" y="13"/>
                      <a:pt x="96" y="8"/>
                      <a:pt x="102" y="6"/>
                    </a:cubicBezTo>
                    <a:cubicBezTo>
                      <a:pt x="105" y="13"/>
                      <a:pt x="96" y="7"/>
                      <a:pt x="101" y="12"/>
                    </a:cubicBezTo>
                    <a:cubicBezTo>
                      <a:pt x="98" y="15"/>
                      <a:pt x="95" y="15"/>
                      <a:pt x="93" y="20"/>
                    </a:cubicBezTo>
                    <a:cubicBezTo>
                      <a:pt x="98" y="20"/>
                      <a:pt x="104" y="19"/>
                      <a:pt x="109" y="16"/>
                    </a:cubicBezTo>
                    <a:cubicBezTo>
                      <a:pt x="112" y="17"/>
                      <a:pt x="107" y="19"/>
                      <a:pt x="110" y="20"/>
                    </a:cubicBezTo>
                    <a:cubicBezTo>
                      <a:pt x="115" y="23"/>
                      <a:pt x="117" y="13"/>
                      <a:pt x="121" y="15"/>
                    </a:cubicBezTo>
                    <a:cubicBezTo>
                      <a:pt x="121" y="19"/>
                      <a:pt x="121" y="19"/>
                      <a:pt x="121" y="19"/>
                    </a:cubicBezTo>
                    <a:cubicBezTo>
                      <a:pt x="123" y="14"/>
                      <a:pt x="130" y="20"/>
                      <a:pt x="134" y="17"/>
                    </a:cubicBezTo>
                    <a:cubicBezTo>
                      <a:pt x="134" y="15"/>
                      <a:pt x="133" y="14"/>
                      <a:pt x="134" y="13"/>
                    </a:cubicBezTo>
                    <a:cubicBezTo>
                      <a:pt x="134" y="22"/>
                      <a:pt x="140" y="8"/>
                      <a:pt x="145" y="14"/>
                    </a:cubicBezTo>
                    <a:cubicBezTo>
                      <a:pt x="144" y="9"/>
                      <a:pt x="149" y="5"/>
                      <a:pt x="151" y="5"/>
                    </a:cubicBezTo>
                    <a:cubicBezTo>
                      <a:pt x="153" y="6"/>
                      <a:pt x="152" y="8"/>
                      <a:pt x="152" y="10"/>
                    </a:cubicBezTo>
                    <a:cubicBezTo>
                      <a:pt x="148" y="7"/>
                      <a:pt x="148" y="16"/>
                      <a:pt x="145" y="19"/>
                    </a:cubicBezTo>
                    <a:cubicBezTo>
                      <a:pt x="148" y="16"/>
                      <a:pt x="153" y="19"/>
                      <a:pt x="155" y="15"/>
                    </a:cubicBezTo>
                    <a:cubicBezTo>
                      <a:pt x="154" y="19"/>
                      <a:pt x="154" y="19"/>
                      <a:pt x="154" y="19"/>
                    </a:cubicBezTo>
                    <a:cubicBezTo>
                      <a:pt x="159" y="19"/>
                      <a:pt x="158" y="9"/>
                      <a:pt x="162" y="13"/>
                    </a:cubicBezTo>
                    <a:cubicBezTo>
                      <a:pt x="162" y="16"/>
                      <a:pt x="162" y="16"/>
                      <a:pt x="162" y="16"/>
                    </a:cubicBezTo>
                    <a:cubicBezTo>
                      <a:pt x="171" y="15"/>
                      <a:pt x="182" y="20"/>
                      <a:pt x="189" y="12"/>
                    </a:cubicBezTo>
                    <a:cubicBezTo>
                      <a:pt x="189" y="10"/>
                      <a:pt x="185" y="4"/>
                      <a:pt x="185" y="2"/>
                    </a:cubicBezTo>
                    <a:cubicBezTo>
                      <a:pt x="180" y="4"/>
                      <a:pt x="178" y="9"/>
                      <a:pt x="175" y="12"/>
                    </a:cubicBezTo>
                    <a:cubicBezTo>
                      <a:pt x="175" y="7"/>
                      <a:pt x="175" y="7"/>
                      <a:pt x="175" y="7"/>
                    </a:cubicBezTo>
                    <a:cubicBezTo>
                      <a:pt x="174" y="10"/>
                      <a:pt x="171" y="12"/>
                      <a:pt x="173" y="15"/>
                    </a:cubicBezTo>
                    <a:cubicBezTo>
                      <a:pt x="170" y="18"/>
                      <a:pt x="171" y="11"/>
                      <a:pt x="168" y="14"/>
                    </a:cubicBezTo>
                    <a:cubicBezTo>
                      <a:pt x="168" y="8"/>
                      <a:pt x="170" y="8"/>
                      <a:pt x="169" y="3"/>
                    </a:cubicBezTo>
                    <a:cubicBezTo>
                      <a:pt x="167" y="6"/>
                      <a:pt x="167" y="6"/>
                      <a:pt x="167" y="6"/>
                    </a:cubicBezTo>
                    <a:cubicBezTo>
                      <a:pt x="168" y="4"/>
                      <a:pt x="165" y="4"/>
                      <a:pt x="166" y="2"/>
                    </a:cubicBezTo>
                    <a:cubicBezTo>
                      <a:pt x="161" y="9"/>
                      <a:pt x="159" y="0"/>
                      <a:pt x="154" y="3"/>
                    </a:cubicBezTo>
                    <a:cubicBezTo>
                      <a:pt x="157" y="4"/>
                      <a:pt x="157" y="4"/>
                      <a:pt x="157" y="4"/>
                    </a:cubicBezTo>
                    <a:cubicBezTo>
                      <a:pt x="157" y="7"/>
                      <a:pt x="155" y="7"/>
                      <a:pt x="154" y="8"/>
                    </a:cubicBezTo>
                    <a:cubicBezTo>
                      <a:pt x="153" y="4"/>
                      <a:pt x="152" y="4"/>
                      <a:pt x="149" y="3"/>
                    </a:cubicBezTo>
                    <a:cubicBezTo>
                      <a:pt x="147" y="5"/>
                      <a:pt x="146" y="10"/>
                      <a:pt x="143" y="10"/>
                    </a:cubicBezTo>
                    <a:cubicBezTo>
                      <a:pt x="143" y="5"/>
                      <a:pt x="138" y="8"/>
                      <a:pt x="137" y="3"/>
                    </a:cubicBezTo>
                    <a:cubicBezTo>
                      <a:pt x="137" y="8"/>
                      <a:pt x="131" y="5"/>
                      <a:pt x="131" y="8"/>
                    </a:cubicBezTo>
                    <a:cubicBezTo>
                      <a:pt x="129" y="9"/>
                      <a:pt x="127" y="9"/>
                      <a:pt x="127" y="6"/>
                    </a:cubicBezTo>
                    <a:cubicBezTo>
                      <a:pt x="128" y="5"/>
                      <a:pt x="128" y="5"/>
                      <a:pt x="128" y="5"/>
                    </a:cubicBezTo>
                    <a:cubicBezTo>
                      <a:pt x="127" y="5"/>
                      <a:pt x="127" y="5"/>
                      <a:pt x="127" y="5"/>
                    </a:cubicBezTo>
                    <a:cubicBezTo>
                      <a:pt x="127" y="4"/>
                      <a:pt x="127" y="4"/>
                      <a:pt x="127" y="4"/>
                    </a:cubicBezTo>
                    <a:cubicBezTo>
                      <a:pt x="125" y="4"/>
                      <a:pt x="125" y="8"/>
                      <a:pt x="124" y="5"/>
                    </a:cubicBezTo>
                    <a:cubicBezTo>
                      <a:pt x="123" y="3"/>
                      <a:pt x="125" y="3"/>
                      <a:pt x="125" y="3"/>
                    </a:cubicBezTo>
                    <a:cubicBezTo>
                      <a:pt x="121" y="2"/>
                      <a:pt x="119" y="11"/>
                      <a:pt x="115" y="6"/>
                    </a:cubicBezTo>
                    <a:cubicBezTo>
                      <a:pt x="115" y="9"/>
                      <a:pt x="110" y="9"/>
                      <a:pt x="112" y="15"/>
                    </a:cubicBezTo>
                    <a:cubicBezTo>
                      <a:pt x="110" y="13"/>
                      <a:pt x="111" y="9"/>
                      <a:pt x="107" y="9"/>
                    </a:cubicBezTo>
                    <a:cubicBezTo>
                      <a:pt x="106" y="14"/>
                      <a:pt x="104" y="8"/>
                      <a:pt x="101" y="11"/>
                    </a:cubicBezTo>
                    <a:cubicBezTo>
                      <a:pt x="104" y="6"/>
                      <a:pt x="101" y="10"/>
                      <a:pt x="104" y="5"/>
                    </a:cubicBezTo>
                    <a:cubicBezTo>
                      <a:pt x="102" y="2"/>
                      <a:pt x="99" y="9"/>
                      <a:pt x="95" y="8"/>
                    </a:cubicBezTo>
                    <a:cubicBezTo>
                      <a:pt x="94" y="5"/>
                      <a:pt x="94" y="5"/>
                      <a:pt x="94" y="5"/>
                    </a:cubicBezTo>
                    <a:cubicBezTo>
                      <a:pt x="92" y="6"/>
                      <a:pt x="91" y="10"/>
                      <a:pt x="89" y="6"/>
                    </a:cubicBezTo>
                    <a:cubicBezTo>
                      <a:pt x="90" y="10"/>
                      <a:pt x="90" y="10"/>
                      <a:pt x="90" y="10"/>
                    </a:cubicBezTo>
                    <a:cubicBezTo>
                      <a:pt x="87" y="8"/>
                      <a:pt x="83" y="9"/>
                      <a:pt x="80" y="6"/>
                    </a:cubicBezTo>
                    <a:cubicBezTo>
                      <a:pt x="77" y="12"/>
                      <a:pt x="77" y="12"/>
                      <a:pt x="77" y="12"/>
                    </a:cubicBezTo>
                    <a:cubicBezTo>
                      <a:pt x="73" y="5"/>
                      <a:pt x="67" y="12"/>
                      <a:pt x="64" y="18"/>
                    </a:cubicBezTo>
                    <a:cubicBezTo>
                      <a:pt x="62" y="18"/>
                      <a:pt x="60" y="17"/>
                      <a:pt x="60" y="15"/>
                    </a:cubicBezTo>
                    <a:cubicBezTo>
                      <a:pt x="61" y="13"/>
                      <a:pt x="61" y="13"/>
                      <a:pt x="61" y="13"/>
                    </a:cubicBezTo>
                    <a:cubicBezTo>
                      <a:pt x="59" y="13"/>
                      <a:pt x="56" y="9"/>
                      <a:pt x="55" y="14"/>
                    </a:cubicBezTo>
                    <a:cubicBezTo>
                      <a:pt x="52" y="16"/>
                      <a:pt x="53" y="11"/>
                      <a:pt x="51" y="10"/>
                    </a:cubicBezTo>
                    <a:cubicBezTo>
                      <a:pt x="46" y="18"/>
                      <a:pt x="36" y="4"/>
                      <a:pt x="35" y="16"/>
                    </a:cubicBezTo>
                    <a:cubicBezTo>
                      <a:pt x="37" y="16"/>
                      <a:pt x="41" y="19"/>
                      <a:pt x="45" y="18"/>
                    </a:cubicBezTo>
                    <a:cubicBezTo>
                      <a:pt x="44" y="20"/>
                      <a:pt x="45" y="22"/>
                      <a:pt x="43" y="22"/>
                    </a:cubicBezTo>
                    <a:cubicBezTo>
                      <a:pt x="39" y="23"/>
                      <a:pt x="37" y="18"/>
                      <a:pt x="33" y="21"/>
                    </a:cubicBezTo>
                    <a:cubicBezTo>
                      <a:pt x="34" y="13"/>
                      <a:pt x="34" y="13"/>
                      <a:pt x="34" y="13"/>
                    </a:cubicBezTo>
                    <a:cubicBezTo>
                      <a:pt x="27" y="5"/>
                      <a:pt x="21" y="24"/>
                      <a:pt x="16" y="1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2" name="Freeform 1432">
                <a:extLst>
                  <a:ext uri="{FF2B5EF4-FFF2-40B4-BE49-F238E27FC236}">
                    <a16:creationId xmlns:a16="http://schemas.microsoft.com/office/drawing/2014/main" xmlns="" id="{8AB3CEE1-5628-459B-BB6A-7C1AC990F905}"/>
                  </a:ext>
                </a:extLst>
              </p:cNvPr>
              <p:cNvSpPr/>
              <p:nvPr/>
            </p:nvSpPr>
            <p:spPr>
              <a:xfrm>
                <a:off x="3626" y="2974"/>
                <a:ext cx="3" cy="4"/>
              </a:xfrm>
              <a:custGeom>
                <a:avLst/>
                <a:gdLst/>
                <a:ahLst/>
                <a:cxnLst>
                  <a:cxn ang="0">
                    <a:pos x="3" y="4"/>
                  </a:cxn>
                  <a:cxn ang="0">
                    <a:pos x="0" y="0"/>
                  </a:cxn>
                  <a:cxn ang="0">
                    <a:pos x="1" y="3"/>
                  </a:cxn>
                  <a:cxn ang="0">
                    <a:pos x="3" y="4"/>
                  </a:cxn>
                </a:cxnLst>
                <a:rect l="0" t="0" r="0" b="0"/>
                <a:pathLst>
                  <a:path w="3" h="4">
                    <a:moveTo>
                      <a:pt x="3" y="4"/>
                    </a:moveTo>
                    <a:cubicBezTo>
                      <a:pt x="0" y="0"/>
                      <a:pt x="0" y="0"/>
                      <a:pt x="0" y="0"/>
                    </a:cubicBezTo>
                    <a:cubicBezTo>
                      <a:pt x="1" y="3"/>
                      <a:pt x="1" y="3"/>
                      <a:pt x="1" y="3"/>
                    </a:cubicBezTo>
                    <a:cubicBezTo>
                      <a:pt x="2" y="3"/>
                      <a:pt x="3" y="2"/>
                      <a:pt x="3"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3" name="Freeform 1433">
                <a:extLst>
                  <a:ext uri="{FF2B5EF4-FFF2-40B4-BE49-F238E27FC236}">
                    <a16:creationId xmlns:a16="http://schemas.microsoft.com/office/drawing/2014/main" xmlns="" id="{8C3F40DF-7D72-44C8-9A77-2327AC59FCCC}"/>
                  </a:ext>
                </a:extLst>
              </p:cNvPr>
              <p:cNvSpPr/>
              <p:nvPr/>
            </p:nvSpPr>
            <p:spPr>
              <a:xfrm>
                <a:off x="3625" y="2977"/>
                <a:ext cx="2" cy="1"/>
              </a:xfrm>
              <a:custGeom>
                <a:avLst/>
                <a:gdLst/>
                <a:ahLst/>
                <a:cxnLst>
                  <a:cxn ang="0">
                    <a:pos x="2" y="0"/>
                  </a:cxn>
                  <a:cxn ang="0">
                    <a:pos x="0" y="1"/>
                  </a:cxn>
                  <a:cxn ang="0">
                    <a:pos x="2" y="0"/>
                  </a:cxn>
                  <a:cxn ang="0">
                    <a:pos x="2" y="0"/>
                  </a:cxn>
                </a:cxnLst>
                <a:rect l="0" t="0" r="0" b="0"/>
                <a:pathLst>
                  <a:path w="2" h="2">
                    <a:moveTo>
                      <a:pt x="2" y="0"/>
                    </a:moveTo>
                    <a:cubicBezTo>
                      <a:pt x="0" y="2"/>
                      <a:pt x="0" y="2"/>
                      <a:pt x="0" y="2"/>
                    </a:cubicBezTo>
                    <a:cubicBezTo>
                      <a:pt x="1" y="2"/>
                      <a:pt x="1" y="2"/>
                      <a:pt x="2" y="1"/>
                    </a:cubicBez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4" name="Freeform 1434">
                <a:extLst>
                  <a:ext uri="{FF2B5EF4-FFF2-40B4-BE49-F238E27FC236}">
                    <a16:creationId xmlns:a16="http://schemas.microsoft.com/office/drawing/2014/main" xmlns="" id="{7F38D110-DCBA-44FD-8BFF-3D287E600DB2}"/>
                  </a:ext>
                </a:extLst>
              </p:cNvPr>
              <p:cNvSpPr/>
              <p:nvPr/>
            </p:nvSpPr>
            <p:spPr>
              <a:xfrm>
                <a:off x="3574" y="2979"/>
                <a:ext cx="3" cy="2"/>
              </a:xfrm>
              <a:custGeom>
                <a:avLst/>
                <a:gdLst/>
                <a:ahLst/>
                <a:cxnLst>
                  <a:cxn ang="0">
                    <a:pos x="3" y="1"/>
                  </a:cxn>
                  <a:cxn ang="0">
                    <a:pos x="0" y="1"/>
                  </a:cxn>
                  <a:cxn ang="0">
                    <a:pos x="3" y="1"/>
                  </a:cxn>
                </a:cxnLst>
                <a:rect l="0" t="0" r="0" b="0"/>
                <a:pathLst>
                  <a:path w="4" h="2">
                    <a:moveTo>
                      <a:pt x="4" y="1"/>
                    </a:moveTo>
                    <a:cubicBezTo>
                      <a:pt x="3" y="1"/>
                      <a:pt x="2" y="0"/>
                      <a:pt x="0" y="1"/>
                    </a:cubicBezTo>
                    <a:cubicBezTo>
                      <a:pt x="1" y="2"/>
                      <a:pt x="3" y="2"/>
                      <a:pt x="4"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5" name="Freeform 1435">
                <a:extLst>
                  <a:ext uri="{FF2B5EF4-FFF2-40B4-BE49-F238E27FC236}">
                    <a16:creationId xmlns:a16="http://schemas.microsoft.com/office/drawing/2014/main" xmlns="" id="{2C2330DF-E2A1-46D5-BBF2-91E37396A649}"/>
                  </a:ext>
                </a:extLst>
              </p:cNvPr>
              <p:cNvSpPr/>
              <p:nvPr/>
            </p:nvSpPr>
            <p:spPr>
              <a:xfrm>
                <a:off x="3574" y="2983"/>
                <a:ext cx="1" cy="1"/>
              </a:xfrm>
              <a:custGeom>
                <a:avLst/>
                <a:gdLst/>
                <a:ahLst/>
                <a:cxnLst>
                  <a:cxn ang="0">
                    <a:pos x="0" y="0"/>
                  </a:cxn>
                  <a:cxn ang="0">
                    <a:pos x="1" y="1"/>
                  </a:cxn>
                  <a:cxn ang="0">
                    <a:pos x="1" y="0"/>
                  </a:cxn>
                  <a:cxn ang="0">
                    <a:pos x="0" y="0"/>
                  </a:cxn>
                </a:cxnLst>
                <a:rect l="0" t="0" r="0" b="0"/>
                <a:pathLst>
                  <a:path w="1" h="1">
                    <a:moveTo>
                      <a:pt x="0" y="0"/>
                    </a:moveTo>
                    <a:lnTo>
                      <a:pt x="1" y="1"/>
                    </a:ln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6" name="Freeform 1436">
                <a:extLst>
                  <a:ext uri="{FF2B5EF4-FFF2-40B4-BE49-F238E27FC236}">
                    <a16:creationId xmlns:a16="http://schemas.microsoft.com/office/drawing/2014/main" xmlns="" id="{35B59993-1453-47AB-83CC-30C5EE7CE343}"/>
                  </a:ext>
                </a:extLst>
              </p:cNvPr>
              <p:cNvSpPr/>
              <p:nvPr/>
            </p:nvSpPr>
            <p:spPr>
              <a:xfrm>
                <a:off x="3490" y="2978"/>
                <a:ext cx="84" cy="28"/>
              </a:xfrm>
              <a:custGeom>
                <a:avLst/>
                <a:gdLst/>
                <a:ahLst/>
                <a:cxnLst>
                  <a:cxn ang="0">
                    <a:pos x="14" y="17"/>
                  </a:cxn>
                  <a:cxn ang="0">
                    <a:pos x="11" y="21"/>
                  </a:cxn>
                  <a:cxn ang="0">
                    <a:pos x="6" y="20"/>
                  </a:cxn>
                  <a:cxn ang="0">
                    <a:pos x="3" y="28"/>
                  </a:cxn>
                  <a:cxn ang="0">
                    <a:pos x="41" y="17"/>
                  </a:cxn>
                  <a:cxn ang="0">
                    <a:pos x="39" y="20"/>
                  </a:cxn>
                  <a:cxn ang="0">
                    <a:pos x="54" y="14"/>
                  </a:cxn>
                  <a:cxn ang="0">
                    <a:pos x="53" y="19"/>
                  </a:cxn>
                  <a:cxn ang="0">
                    <a:pos x="63" y="16"/>
                  </a:cxn>
                  <a:cxn ang="0">
                    <a:pos x="62" y="14"/>
                  </a:cxn>
                  <a:cxn ang="0">
                    <a:pos x="64" y="14"/>
                  </a:cxn>
                  <a:cxn ang="0">
                    <a:pos x="64" y="14"/>
                  </a:cxn>
                  <a:cxn ang="0">
                    <a:pos x="70" y="13"/>
                  </a:cxn>
                  <a:cxn ang="0">
                    <a:pos x="68" y="14"/>
                  </a:cxn>
                  <a:cxn ang="0">
                    <a:pos x="72" y="12"/>
                  </a:cxn>
                  <a:cxn ang="0">
                    <a:pos x="72" y="15"/>
                  </a:cxn>
                  <a:cxn ang="0">
                    <a:pos x="84" y="9"/>
                  </a:cxn>
                  <a:cxn ang="0">
                    <a:pos x="84" y="6"/>
                  </a:cxn>
                  <a:cxn ang="0">
                    <a:pos x="75" y="9"/>
                  </a:cxn>
                  <a:cxn ang="0">
                    <a:pos x="76" y="9"/>
                  </a:cxn>
                  <a:cxn ang="0">
                    <a:pos x="70" y="11"/>
                  </a:cxn>
                  <a:cxn ang="0">
                    <a:pos x="73" y="6"/>
                  </a:cxn>
                  <a:cxn ang="0">
                    <a:pos x="63" y="3"/>
                  </a:cxn>
                  <a:cxn ang="0">
                    <a:pos x="63" y="3"/>
                  </a:cxn>
                  <a:cxn ang="0">
                    <a:pos x="60" y="5"/>
                  </a:cxn>
                  <a:cxn ang="0">
                    <a:pos x="63" y="7"/>
                  </a:cxn>
                  <a:cxn ang="0">
                    <a:pos x="61" y="14"/>
                  </a:cxn>
                  <a:cxn ang="0">
                    <a:pos x="58" y="14"/>
                  </a:cxn>
                  <a:cxn ang="0">
                    <a:pos x="59" y="8"/>
                  </a:cxn>
                  <a:cxn ang="0">
                    <a:pos x="58" y="11"/>
                  </a:cxn>
                  <a:cxn ang="0">
                    <a:pos x="53" y="6"/>
                  </a:cxn>
                  <a:cxn ang="0">
                    <a:pos x="54" y="11"/>
                  </a:cxn>
                  <a:cxn ang="0">
                    <a:pos x="38" y="14"/>
                  </a:cxn>
                  <a:cxn ang="0">
                    <a:pos x="39" y="10"/>
                  </a:cxn>
                  <a:cxn ang="0">
                    <a:pos x="37" y="14"/>
                  </a:cxn>
                  <a:cxn ang="0">
                    <a:pos x="26" y="14"/>
                  </a:cxn>
                  <a:cxn ang="0">
                    <a:pos x="28" y="16"/>
                  </a:cxn>
                  <a:cxn ang="0">
                    <a:pos x="17" y="17"/>
                  </a:cxn>
                  <a:cxn ang="0">
                    <a:pos x="17" y="17"/>
                  </a:cxn>
                  <a:cxn ang="0">
                    <a:pos x="13" y="23"/>
                  </a:cxn>
                  <a:cxn ang="0">
                    <a:pos x="14" y="17"/>
                  </a:cxn>
                </a:cxnLst>
                <a:rect l="0" t="0" r="0" b="0"/>
                <a:pathLst>
                  <a:path w="97" h="32">
                    <a:moveTo>
                      <a:pt x="17" y="20"/>
                    </a:moveTo>
                    <a:cubicBezTo>
                      <a:pt x="13" y="25"/>
                      <a:pt x="13" y="25"/>
                      <a:pt x="13" y="25"/>
                    </a:cubicBezTo>
                    <a:cubicBezTo>
                      <a:pt x="12" y="23"/>
                      <a:pt x="8" y="27"/>
                      <a:pt x="8" y="23"/>
                    </a:cubicBezTo>
                    <a:cubicBezTo>
                      <a:pt x="7" y="29"/>
                      <a:pt x="0" y="24"/>
                      <a:pt x="4" y="32"/>
                    </a:cubicBezTo>
                    <a:cubicBezTo>
                      <a:pt x="16" y="27"/>
                      <a:pt x="34" y="28"/>
                      <a:pt x="48" y="20"/>
                    </a:cubicBezTo>
                    <a:cubicBezTo>
                      <a:pt x="46" y="23"/>
                      <a:pt x="46" y="23"/>
                      <a:pt x="46" y="23"/>
                    </a:cubicBezTo>
                    <a:cubicBezTo>
                      <a:pt x="53" y="16"/>
                      <a:pt x="58" y="29"/>
                      <a:pt x="63" y="16"/>
                    </a:cubicBezTo>
                    <a:cubicBezTo>
                      <a:pt x="62" y="22"/>
                      <a:pt x="62" y="22"/>
                      <a:pt x="62" y="22"/>
                    </a:cubicBezTo>
                    <a:cubicBezTo>
                      <a:pt x="66" y="24"/>
                      <a:pt x="68" y="12"/>
                      <a:pt x="73" y="19"/>
                    </a:cubicBezTo>
                    <a:cubicBezTo>
                      <a:pt x="72" y="16"/>
                      <a:pt x="72" y="16"/>
                      <a:pt x="72" y="16"/>
                    </a:cubicBezTo>
                    <a:cubicBezTo>
                      <a:pt x="73" y="16"/>
                      <a:pt x="74" y="17"/>
                      <a:pt x="75" y="17"/>
                    </a:cubicBezTo>
                    <a:cubicBezTo>
                      <a:pt x="74" y="16"/>
                      <a:pt x="74" y="16"/>
                      <a:pt x="74" y="16"/>
                    </a:cubicBezTo>
                    <a:cubicBezTo>
                      <a:pt x="77" y="13"/>
                      <a:pt x="78" y="13"/>
                      <a:pt x="81" y="15"/>
                    </a:cubicBezTo>
                    <a:cubicBezTo>
                      <a:pt x="81" y="17"/>
                      <a:pt x="80" y="16"/>
                      <a:pt x="79" y="16"/>
                    </a:cubicBezTo>
                    <a:cubicBezTo>
                      <a:pt x="80" y="18"/>
                      <a:pt x="82" y="14"/>
                      <a:pt x="84" y="14"/>
                    </a:cubicBezTo>
                    <a:cubicBezTo>
                      <a:pt x="86" y="15"/>
                      <a:pt x="84" y="17"/>
                      <a:pt x="84" y="18"/>
                    </a:cubicBezTo>
                    <a:cubicBezTo>
                      <a:pt x="90" y="14"/>
                      <a:pt x="93" y="21"/>
                      <a:pt x="97" y="11"/>
                    </a:cubicBezTo>
                    <a:cubicBezTo>
                      <a:pt x="97" y="9"/>
                      <a:pt x="95" y="8"/>
                      <a:pt x="97" y="7"/>
                    </a:cubicBezTo>
                    <a:cubicBezTo>
                      <a:pt x="93" y="4"/>
                      <a:pt x="90" y="8"/>
                      <a:pt x="87" y="11"/>
                    </a:cubicBezTo>
                    <a:cubicBezTo>
                      <a:pt x="88" y="11"/>
                      <a:pt x="88" y="11"/>
                      <a:pt x="88" y="11"/>
                    </a:cubicBezTo>
                    <a:cubicBezTo>
                      <a:pt x="85" y="20"/>
                      <a:pt x="85" y="9"/>
                      <a:pt x="81" y="13"/>
                    </a:cubicBezTo>
                    <a:cubicBezTo>
                      <a:pt x="82" y="9"/>
                      <a:pt x="84" y="9"/>
                      <a:pt x="85" y="7"/>
                    </a:cubicBezTo>
                    <a:cubicBezTo>
                      <a:pt x="79" y="0"/>
                      <a:pt x="77" y="13"/>
                      <a:pt x="73" y="4"/>
                    </a:cubicBezTo>
                    <a:cubicBezTo>
                      <a:pt x="73" y="4"/>
                      <a:pt x="73" y="4"/>
                      <a:pt x="73" y="4"/>
                    </a:cubicBezTo>
                    <a:cubicBezTo>
                      <a:pt x="72" y="3"/>
                      <a:pt x="71" y="5"/>
                      <a:pt x="70" y="6"/>
                    </a:cubicBezTo>
                    <a:cubicBezTo>
                      <a:pt x="73" y="9"/>
                      <a:pt x="73" y="9"/>
                      <a:pt x="73" y="9"/>
                    </a:cubicBezTo>
                    <a:cubicBezTo>
                      <a:pt x="71" y="10"/>
                      <a:pt x="71" y="14"/>
                      <a:pt x="71" y="16"/>
                    </a:cubicBezTo>
                    <a:cubicBezTo>
                      <a:pt x="69" y="12"/>
                      <a:pt x="69" y="18"/>
                      <a:pt x="67" y="16"/>
                    </a:cubicBezTo>
                    <a:cubicBezTo>
                      <a:pt x="66" y="12"/>
                      <a:pt x="68" y="12"/>
                      <a:pt x="69" y="10"/>
                    </a:cubicBezTo>
                    <a:cubicBezTo>
                      <a:pt x="67" y="13"/>
                      <a:pt x="67" y="13"/>
                      <a:pt x="67" y="13"/>
                    </a:cubicBezTo>
                    <a:cubicBezTo>
                      <a:pt x="64" y="13"/>
                      <a:pt x="64" y="9"/>
                      <a:pt x="62" y="7"/>
                    </a:cubicBezTo>
                    <a:cubicBezTo>
                      <a:pt x="61" y="10"/>
                      <a:pt x="64" y="9"/>
                      <a:pt x="63" y="13"/>
                    </a:cubicBezTo>
                    <a:cubicBezTo>
                      <a:pt x="60" y="9"/>
                      <a:pt x="49" y="11"/>
                      <a:pt x="44" y="16"/>
                    </a:cubicBezTo>
                    <a:cubicBezTo>
                      <a:pt x="45" y="15"/>
                      <a:pt x="44" y="11"/>
                      <a:pt x="46" y="12"/>
                    </a:cubicBezTo>
                    <a:cubicBezTo>
                      <a:pt x="45" y="11"/>
                      <a:pt x="43" y="13"/>
                      <a:pt x="43" y="16"/>
                    </a:cubicBezTo>
                    <a:cubicBezTo>
                      <a:pt x="40" y="19"/>
                      <a:pt x="35" y="18"/>
                      <a:pt x="31" y="16"/>
                    </a:cubicBezTo>
                    <a:cubicBezTo>
                      <a:pt x="33" y="19"/>
                      <a:pt x="33" y="19"/>
                      <a:pt x="33" y="19"/>
                    </a:cubicBezTo>
                    <a:cubicBezTo>
                      <a:pt x="30" y="24"/>
                      <a:pt x="25" y="16"/>
                      <a:pt x="20" y="20"/>
                    </a:cubicBezTo>
                    <a:cubicBezTo>
                      <a:pt x="20" y="20"/>
                      <a:pt x="20" y="20"/>
                      <a:pt x="20" y="20"/>
                    </a:cubicBezTo>
                    <a:cubicBezTo>
                      <a:pt x="19" y="21"/>
                      <a:pt x="19" y="28"/>
                      <a:pt x="16" y="27"/>
                    </a:cubicBezTo>
                    <a:cubicBezTo>
                      <a:pt x="16" y="24"/>
                      <a:pt x="17" y="24"/>
                      <a:pt x="17" y="2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7" name="Freeform 1437">
                <a:extLst>
                  <a:ext uri="{FF2B5EF4-FFF2-40B4-BE49-F238E27FC236}">
                    <a16:creationId xmlns:a16="http://schemas.microsoft.com/office/drawing/2014/main" xmlns="" id="{C5626F61-1E12-4205-AFDE-CF3DFD17E7B4}"/>
                  </a:ext>
                </a:extLst>
              </p:cNvPr>
              <p:cNvSpPr/>
              <p:nvPr/>
            </p:nvSpPr>
            <p:spPr>
              <a:xfrm>
                <a:off x="3488" y="3000"/>
                <a:ext cx="4" cy="7"/>
              </a:xfrm>
              <a:custGeom>
                <a:avLst/>
                <a:gdLst/>
                <a:ahLst/>
                <a:cxnLst>
                  <a:cxn ang="0">
                    <a:pos x="3" y="4"/>
                  </a:cxn>
                  <a:cxn ang="0">
                    <a:pos x="3" y="0"/>
                  </a:cxn>
                  <a:cxn ang="0">
                    <a:pos x="1" y="7"/>
                  </a:cxn>
                  <a:cxn ang="0">
                    <a:pos x="4" y="5"/>
                  </a:cxn>
                  <a:cxn ang="0">
                    <a:pos x="3" y="4"/>
                  </a:cxn>
                </a:cxnLst>
                <a:rect l="0" t="0" r="0" b="0"/>
                <a:pathLst>
                  <a:path w="4" h="8">
                    <a:moveTo>
                      <a:pt x="3" y="5"/>
                    </a:moveTo>
                    <a:cubicBezTo>
                      <a:pt x="3" y="1"/>
                      <a:pt x="3" y="1"/>
                      <a:pt x="3" y="1"/>
                    </a:cubicBezTo>
                    <a:cubicBezTo>
                      <a:pt x="1" y="0"/>
                      <a:pt x="0" y="5"/>
                      <a:pt x="1" y="8"/>
                    </a:cubicBezTo>
                    <a:cubicBezTo>
                      <a:pt x="2" y="7"/>
                      <a:pt x="4" y="8"/>
                      <a:pt x="4" y="6"/>
                    </a:cubicBezTo>
                    <a:cubicBezTo>
                      <a:pt x="4" y="6"/>
                      <a:pt x="3" y="4"/>
                      <a:pt x="3"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8" name="Freeform 1438">
                <a:extLst>
                  <a:ext uri="{FF2B5EF4-FFF2-40B4-BE49-F238E27FC236}">
                    <a16:creationId xmlns:a16="http://schemas.microsoft.com/office/drawing/2014/main" xmlns="" id="{7E9FF01A-614E-490E-BA67-0D239544AF8E}"/>
                  </a:ext>
                </a:extLst>
              </p:cNvPr>
              <p:cNvSpPr/>
              <p:nvPr/>
            </p:nvSpPr>
            <p:spPr>
              <a:xfrm>
                <a:off x="3451" y="2960"/>
                <a:ext cx="39" cy="60"/>
              </a:xfrm>
              <a:custGeom>
                <a:avLst/>
                <a:gdLst/>
                <a:ahLst/>
                <a:cxnLst>
                  <a:cxn ang="0">
                    <a:pos x="12" y="52"/>
                  </a:cxn>
                  <a:cxn ang="0">
                    <a:pos x="12" y="54"/>
                  </a:cxn>
                  <a:cxn ang="0">
                    <a:pos x="27" y="52"/>
                  </a:cxn>
                  <a:cxn ang="0">
                    <a:pos x="31" y="45"/>
                  </a:cxn>
                  <a:cxn ang="0">
                    <a:pos x="32" y="48"/>
                  </a:cxn>
                  <a:cxn ang="0">
                    <a:pos x="36" y="43"/>
                  </a:cxn>
                  <a:cxn ang="0">
                    <a:pos x="33" y="45"/>
                  </a:cxn>
                  <a:cxn ang="0">
                    <a:pos x="33" y="43"/>
                  </a:cxn>
                  <a:cxn ang="0">
                    <a:pos x="31" y="45"/>
                  </a:cxn>
                  <a:cxn ang="0">
                    <a:pos x="32" y="42"/>
                  </a:cxn>
                  <a:cxn ang="0">
                    <a:pos x="26" y="49"/>
                  </a:cxn>
                  <a:cxn ang="0">
                    <a:pos x="25" y="44"/>
                  </a:cxn>
                  <a:cxn ang="0">
                    <a:pos x="17" y="44"/>
                  </a:cxn>
                  <a:cxn ang="0">
                    <a:pos x="18" y="46"/>
                  </a:cxn>
                  <a:cxn ang="0">
                    <a:pos x="19" y="49"/>
                  </a:cxn>
                  <a:cxn ang="0">
                    <a:pos x="15" y="45"/>
                  </a:cxn>
                  <a:cxn ang="0">
                    <a:pos x="3" y="51"/>
                  </a:cxn>
                  <a:cxn ang="0">
                    <a:pos x="4" y="53"/>
                  </a:cxn>
                  <a:cxn ang="0">
                    <a:pos x="4" y="53"/>
                  </a:cxn>
                  <a:cxn ang="0">
                    <a:pos x="4" y="54"/>
                  </a:cxn>
                  <a:cxn ang="0">
                    <a:pos x="4" y="54"/>
                  </a:cxn>
                  <a:cxn ang="0">
                    <a:pos x="4" y="54"/>
                  </a:cxn>
                  <a:cxn ang="0">
                    <a:pos x="4" y="54"/>
                  </a:cxn>
                  <a:cxn ang="0">
                    <a:pos x="4" y="54"/>
                  </a:cxn>
                  <a:cxn ang="0">
                    <a:pos x="4" y="54"/>
                  </a:cxn>
                  <a:cxn ang="0">
                    <a:pos x="4" y="54"/>
                  </a:cxn>
                  <a:cxn ang="0">
                    <a:pos x="4" y="54"/>
                  </a:cxn>
                  <a:cxn ang="0">
                    <a:pos x="2" y="32"/>
                  </a:cxn>
                  <a:cxn ang="0">
                    <a:pos x="2" y="32"/>
                  </a:cxn>
                  <a:cxn ang="0">
                    <a:pos x="7" y="32"/>
                  </a:cxn>
                  <a:cxn ang="0">
                    <a:pos x="5" y="35"/>
                  </a:cxn>
                  <a:cxn ang="0">
                    <a:pos x="8" y="38"/>
                  </a:cxn>
                  <a:cxn ang="0">
                    <a:pos x="15" y="32"/>
                  </a:cxn>
                  <a:cxn ang="0">
                    <a:pos x="8" y="28"/>
                  </a:cxn>
                  <a:cxn ang="0">
                    <a:pos x="5" y="28"/>
                  </a:cxn>
                  <a:cxn ang="0">
                    <a:pos x="3" y="28"/>
                  </a:cxn>
                  <a:cxn ang="0">
                    <a:pos x="3" y="28"/>
                  </a:cxn>
                  <a:cxn ang="0">
                    <a:pos x="3" y="28"/>
                  </a:cxn>
                  <a:cxn ang="0">
                    <a:pos x="3" y="28"/>
                  </a:cxn>
                  <a:cxn ang="0">
                    <a:pos x="2" y="28"/>
                  </a:cxn>
                  <a:cxn ang="0">
                    <a:pos x="2" y="28"/>
                  </a:cxn>
                  <a:cxn ang="0">
                    <a:pos x="5" y="58"/>
                  </a:cxn>
                  <a:cxn ang="0">
                    <a:pos x="5" y="58"/>
                  </a:cxn>
                  <a:cxn ang="0">
                    <a:pos x="5" y="58"/>
                  </a:cxn>
                  <a:cxn ang="0">
                    <a:pos x="6" y="57"/>
                  </a:cxn>
                  <a:cxn ang="0">
                    <a:pos x="12" y="52"/>
                  </a:cxn>
                </a:cxnLst>
                <a:rect l="0" t="0" r="0" b="0"/>
                <a:pathLst>
                  <a:path w="45" h="69">
                    <a:moveTo>
                      <a:pt x="14" y="60"/>
                    </a:moveTo>
                    <a:cubicBezTo>
                      <a:pt x="13" y="61"/>
                      <a:pt x="14" y="62"/>
                      <a:pt x="14" y="63"/>
                    </a:cubicBezTo>
                    <a:cubicBezTo>
                      <a:pt x="21" y="61"/>
                      <a:pt x="28" y="57"/>
                      <a:pt x="32" y="60"/>
                    </a:cubicBezTo>
                    <a:cubicBezTo>
                      <a:pt x="34" y="60"/>
                      <a:pt x="33" y="54"/>
                      <a:pt x="36" y="52"/>
                    </a:cubicBezTo>
                    <a:cubicBezTo>
                      <a:pt x="38" y="56"/>
                      <a:pt x="38" y="56"/>
                      <a:pt x="38" y="56"/>
                    </a:cubicBezTo>
                    <a:cubicBezTo>
                      <a:pt x="39" y="53"/>
                      <a:pt x="45" y="56"/>
                      <a:pt x="42" y="50"/>
                    </a:cubicBezTo>
                    <a:cubicBezTo>
                      <a:pt x="41" y="49"/>
                      <a:pt x="41" y="53"/>
                      <a:pt x="39" y="52"/>
                    </a:cubicBezTo>
                    <a:cubicBezTo>
                      <a:pt x="39" y="50"/>
                      <a:pt x="39" y="50"/>
                      <a:pt x="39" y="50"/>
                    </a:cubicBezTo>
                    <a:cubicBezTo>
                      <a:pt x="36" y="52"/>
                      <a:pt x="36" y="52"/>
                      <a:pt x="36" y="52"/>
                    </a:cubicBezTo>
                    <a:cubicBezTo>
                      <a:pt x="37" y="49"/>
                      <a:pt x="37" y="49"/>
                      <a:pt x="37" y="49"/>
                    </a:cubicBezTo>
                    <a:cubicBezTo>
                      <a:pt x="31" y="46"/>
                      <a:pt x="36" y="58"/>
                      <a:pt x="30" y="57"/>
                    </a:cubicBezTo>
                    <a:cubicBezTo>
                      <a:pt x="29" y="51"/>
                      <a:pt x="29" y="51"/>
                      <a:pt x="29" y="51"/>
                    </a:cubicBezTo>
                    <a:cubicBezTo>
                      <a:pt x="25" y="51"/>
                      <a:pt x="24" y="54"/>
                      <a:pt x="20" y="51"/>
                    </a:cubicBezTo>
                    <a:cubicBezTo>
                      <a:pt x="20" y="51"/>
                      <a:pt x="21" y="54"/>
                      <a:pt x="21" y="53"/>
                    </a:cubicBezTo>
                    <a:cubicBezTo>
                      <a:pt x="21" y="53"/>
                      <a:pt x="23" y="55"/>
                      <a:pt x="23" y="57"/>
                    </a:cubicBezTo>
                    <a:cubicBezTo>
                      <a:pt x="19" y="63"/>
                      <a:pt x="23" y="53"/>
                      <a:pt x="18" y="52"/>
                    </a:cubicBezTo>
                    <a:cubicBezTo>
                      <a:pt x="15" y="57"/>
                      <a:pt x="8" y="62"/>
                      <a:pt x="4" y="59"/>
                    </a:cubicBezTo>
                    <a:cubicBezTo>
                      <a:pt x="5" y="61"/>
                      <a:pt x="5" y="61"/>
                      <a:pt x="5" y="61"/>
                    </a:cubicBezTo>
                    <a:cubicBezTo>
                      <a:pt x="5" y="62"/>
                      <a:pt x="5" y="62"/>
                      <a:pt x="5" y="62"/>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5" y="63"/>
                      <a:pt x="5" y="63"/>
                      <a:pt x="5" y="63"/>
                    </a:cubicBezTo>
                    <a:cubicBezTo>
                      <a:pt x="6" y="69"/>
                      <a:pt x="1" y="13"/>
                      <a:pt x="3" y="37"/>
                    </a:cubicBezTo>
                    <a:cubicBezTo>
                      <a:pt x="3" y="37"/>
                      <a:pt x="3" y="37"/>
                      <a:pt x="3" y="37"/>
                    </a:cubicBezTo>
                    <a:cubicBezTo>
                      <a:pt x="5" y="36"/>
                      <a:pt x="7" y="36"/>
                      <a:pt x="9" y="37"/>
                    </a:cubicBezTo>
                    <a:cubicBezTo>
                      <a:pt x="10" y="40"/>
                      <a:pt x="7" y="40"/>
                      <a:pt x="6" y="41"/>
                    </a:cubicBezTo>
                    <a:cubicBezTo>
                      <a:pt x="7" y="42"/>
                      <a:pt x="8" y="44"/>
                      <a:pt x="10" y="44"/>
                    </a:cubicBezTo>
                    <a:cubicBezTo>
                      <a:pt x="9" y="40"/>
                      <a:pt x="12" y="37"/>
                      <a:pt x="18" y="37"/>
                    </a:cubicBezTo>
                    <a:cubicBezTo>
                      <a:pt x="16" y="35"/>
                      <a:pt x="13" y="34"/>
                      <a:pt x="10" y="33"/>
                    </a:cubicBezTo>
                    <a:cubicBezTo>
                      <a:pt x="6" y="33"/>
                      <a:pt x="6" y="33"/>
                      <a:pt x="6" y="33"/>
                    </a:cubicBezTo>
                    <a:cubicBezTo>
                      <a:pt x="4" y="33"/>
                      <a:pt x="4" y="33"/>
                      <a:pt x="4" y="33"/>
                    </a:cubicBezTo>
                    <a:cubicBezTo>
                      <a:pt x="4" y="33"/>
                      <a:pt x="4" y="33"/>
                      <a:pt x="4" y="33"/>
                    </a:cubicBezTo>
                    <a:cubicBezTo>
                      <a:pt x="4" y="33"/>
                      <a:pt x="4" y="33"/>
                      <a:pt x="4" y="33"/>
                    </a:cubicBezTo>
                    <a:cubicBezTo>
                      <a:pt x="4" y="33"/>
                      <a:pt x="4" y="33"/>
                      <a:pt x="4" y="33"/>
                    </a:cubicBezTo>
                    <a:cubicBezTo>
                      <a:pt x="3" y="33"/>
                      <a:pt x="3" y="33"/>
                      <a:pt x="3" y="33"/>
                    </a:cubicBezTo>
                    <a:cubicBezTo>
                      <a:pt x="3" y="33"/>
                      <a:pt x="3" y="33"/>
                      <a:pt x="3" y="33"/>
                    </a:cubicBezTo>
                    <a:cubicBezTo>
                      <a:pt x="5" y="48"/>
                      <a:pt x="0" y="0"/>
                      <a:pt x="6" y="67"/>
                    </a:cubicBezTo>
                    <a:cubicBezTo>
                      <a:pt x="6" y="67"/>
                      <a:pt x="6" y="67"/>
                      <a:pt x="6" y="67"/>
                    </a:cubicBezTo>
                    <a:cubicBezTo>
                      <a:pt x="6" y="67"/>
                      <a:pt x="6" y="67"/>
                      <a:pt x="6" y="67"/>
                    </a:cubicBezTo>
                    <a:cubicBezTo>
                      <a:pt x="7" y="66"/>
                      <a:pt x="7" y="66"/>
                      <a:pt x="7" y="66"/>
                    </a:cubicBezTo>
                    <a:cubicBezTo>
                      <a:pt x="9" y="63"/>
                      <a:pt x="11" y="60"/>
                      <a:pt x="14" y="6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59" name="Freeform 1439">
                <a:extLst>
                  <a:ext uri="{FF2B5EF4-FFF2-40B4-BE49-F238E27FC236}">
                    <a16:creationId xmlns:a16="http://schemas.microsoft.com/office/drawing/2014/main" xmlns="" id="{4F5B4BFF-8A99-4170-AFCE-FC1001BDDF40}"/>
                  </a:ext>
                </a:extLst>
              </p:cNvPr>
              <p:cNvSpPr/>
              <p:nvPr/>
            </p:nvSpPr>
            <p:spPr>
              <a:xfrm>
                <a:off x="3462" y="3015"/>
                <a:ext cx="1" cy="1"/>
              </a:xfrm>
              <a:custGeom>
                <a:avLst/>
                <a:gdLst/>
                <a:ahLst/>
                <a:cxnLst>
                  <a:cxn ang="0">
                    <a:pos x="0" y="1"/>
                  </a:cxn>
                  <a:cxn ang="0">
                    <a:pos x="1" y="0"/>
                  </a:cxn>
                  <a:cxn ang="0">
                    <a:pos x="0" y="1"/>
                  </a:cxn>
                  <a:cxn ang="0">
                    <a:pos x="0" y="1"/>
                  </a:cxn>
                </a:cxnLst>
                <a:rect l="0" t="0" r="0" b="0"/>
                <a:pathLst>
                  <a:path w="1" h="1">
                    <a:moveTo>
                      <a:pt x="0" y="1"/>
                    </a:moveTo>
                    <a:lnTo>
                      <a:pt x="1" y="0"/>
                    </a:lnTo>
                    <a:lnTo>
                      <a:pt x="0" y="1"/>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0" name="Freeform 1440">
                <a:extLst>
                  <a:ext uri="{FF2B5EF4-FFF2-40B4-BE49-F238E27FC236}">
                    <a16:creationId xmlns:a16="http://schemas.microsoft.com/office/drawing/2014/main" xmlns="" id="{9ADCEF16-2F3E-4B12-ACF2-A630E7A6ADDF}"/>
                  </a:ext>
                </a:extLst>
              </p:cNvPr>
              <p:cNvSpPr/>
              <p:nvPr/>
            </p:nvSpPr>
            <p:spPr>
              <a:xfrm>
                <a:off x="4118" y="3034"/>
                <a:ext cx="2" cy="2"/>
              </a:xfrm>
              <a:custGeom>
                <a:avLst/>
                <a:gdLst/>
                <a:ahLst/>
                <a:cxnLst>
                  <a:cxn ang="0">
                    <a:pos x="2" y="0"/>
                  </a:cxn>
                  <a:cxn ang="0">
                    <a:pos x="1" y="0"/>
                  </a:cxn>
                  <a:cxn ang="0">
                    <a:pos x="0" y="2"/>
                  </a:cxn>
                  <a:cxn ang="0">
                    <a:pos x="2" y="0"/>
                  </a:cxn>
                </a:cxnLst>
                <a:rect l="0" t="0" r="0" b="0"/>
                <a:pathLst>
                  <a:path w="2" h="2">
                    <a:moveTo>
                      <a:pt x="2" y="0"/>
                    </a:moveTo>
                    <a:lnTo>
                      <a:pt x="1" y="0"/>
                    </a:lnTo>
                    <a:lnTo>
                      <a:pt x="0" y="2"/>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1" name="Freeform 1441">
                <a:extLst>
                  <a:ext uri="{FF2B5EF4-FFF2-40B4-BE49-F238E27FC236}">
                    <a16:creationId xmlns:a16="http://schemas.microsoft.com/office/drawing/2014/main" xmlns="" id="{9CA9118E-F7FC-4965-B131-5CAB0FFB91D4}"/>
                  </a:ext>
                </a:extLst>
              </p:cNvPr>
              <p:cNvSpPr/>
              <p:nvPr/>
            </p:nvSpPr>
            <p:spPr>
              <a:xfrm>
                <a:off x="4107" y="3023"/>
                <a:ext cx="12" cy="14"/>
              </a:xfrm>
              <a:custGeom>
                <a:avLst/>
                <a:gdLst/>
                <a:ahLst/>
                <a:cxnLst>
                  <a:cxn ang="0">
                    <a:pos x="4" y="0"/>
                  </a:cxn>
                  <a:cxn ang="0">
                    <a:pos x="0" y="0"/>
                  </a:cxn>
                  <a:cxn ang="0">
                    <a:pos x="5" y="14"/>
                  </a:cxn>
                  <a:cxn ang="0">
                    <a:pos x="11" y="6"/>
                  </a:cxn>
                  <a:cxn ang="0">
                    <a:pos x="5" y="8"/>
                  </a:cxn>
                  <a:cxn ang="0">
                    <a:pos x="10" y="2"/>
                  </a:cxn>
                  <a:cxn ang="0">
                    <a:pos x="4" y="3"/>
                  </a:cxn>
                  <a:cxn ang="0">
                    <a:pos x="4" y="0"/>
                  </a:cxn>
                </a:cxnLst>
                <a:rect l="0" t="0" r="0" b="0"/>
                <a:pathLst>
                  <a:path w="13" h="16">
                    <a:moveTo>
                      <a:pt x="5" y="0"/>
                    </a:moveTo>
                    <a:cubicBezTo>
                      <a:pt x="1" y="1"/>
                      <a:pt x="1" y="1"/>
                      <a:pt x="1" y="1"/>
                    </a:cubicBezTo>
                    <a:cubicBezTo>
                      <a:pt x="3" y="12"/>
                      <a:pt x="0" y="9"/>
                      <a:pt x="6" y="16"/>
                    </a:cubicBezTo>
                    <a:cubicBezTo>
                      <a:pt x="8" y="14"/>
                      <a:pt x="13" y="11"/>
                      <a:pt x="12" y="7"/>
                    </a:cubicBezTo>
                    <a:cubicBezTo>
                      <a:pt x="11" y="7"/>
                      <a:pt x="8" y="11"/>
                      <a:pt x="6" y="10"/>
                    </a:cubicBezTo>
                    <a:cubicBezTo>
                      <a:pt x="7" y="7"/>
                      <a:pt x="10" y="7"/>
                      <a:pt x="11" y="3"/>
                    </a:cubicBezTo>
                    <a:cubicBezTo>
                      <a:pt x="8" y="0"/>
                      <a:pt x="9" y="6"/>
                      <a:pt x="5" y="4"/>
                    </a:cubicBezTo>
                    <a:lnTo>
                      <a:pt x="5"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2" name="Freeform 1442">
                <a:extLst>
                  <a:ext uri="{FF2B5EF4-FFF2-40B4-BE49-F238E27FC236}">
                    <a16:creationId xmlns:a16="http://schemas.microsoft.com/office/drawing/2014/main" xmlns="" id="{45A64D1D-3C94-427F-83F2-98BB0138F628}"/>
                  </a:ext>
                </a:extLst>
              </p:cNvPr>
              <p:cNvSpPr/>
              <p:nvPr/>
            </p:nvSpPr>
            <p:spPr>
              <a:xfrm>
                <a:off x="4107" y="3028"/>
                <a:ext cx="1" cy="4"/>
              </a:xfrm>
              <a:custGeom>
                <a:avLst/>
                <a:gdLst/>
                <a:ahLst/>
                <a:cxnLst>
                  <a:cxn ang="0">
                    <a:pos x="0" y="4"/>
                  </a:cxn>
                  <a:cxn ang="0">
                    <a:pos x="1" y="0"/>
                  </a:cxn>
                  <a:cxn ang="0">
                    <a:pos x="0" y="4"/>
                  </a:cxn>
                </a:cxnLst>
                <a:rect l="0" t="0" r="0" b="0"/>
                <a:pathLst>
                  <a:path w="2" h="5">
                    <a:moveTo>
                      <a:pt x="1" y="5"/>
                    </a:moveTo>
                    <a:cubicBezTo>
                      <a:pt x="2" y="0"/>
                      <a:pt x="2" y="0"/>
                      <a:pt x="2" y="0"/>
                    </a:cubicBezTo>
                    <a:cubicBezTo>
                      <a:pt x="2" y="2"/>
                      <a:pt x="0" y="4"/>
                      <a:pt x="1"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3" name="Freeform 1443">
                <a:extLst>
                  <a:ext uri="{FF2B5EF4-FFF2-40B4-BE49-F238E27FC236}">
                    <a16:creationId xmlns:a16="http://schemas.microsoft.com/office/drawing/2014/main" xmlns="" id="{36BAE4C1-F9A9-4583-9C7D-295935AB633B}"/>
                  </a:ext>
                </a:extLst>
              </p:cNvPr>
              <p:cNvSpPr/>
              <p:nvPr/>
            </p:nvSpPr>
            <p:spPr>
              <a:xfrm>
                <a:off x="4103" y="3029"/>
                <a:ext cx="3" cy="5"/>
              </a:xfrm>
              <a:custGeom>
                <a:avLst/>
                <a:gdLst/>
                <a:ahLst/>
                <a:cxnLst>
                  <a:cxn ang="0">
                    <a:pos x="3" y="3"/>
                  </a:cxn>
                  <a:cxn ang="0">
                    <a:pos x="3" y="0"/>
                  </a:cxn>
                  <a:cxn ang="0">
                    <a:pos x="0" y="5"/>
                  </a:cxn>
                  <a:cxn ang="0">
                    <a:pos x="3" y="3"/>
                  </a:cxn>
                </a:cxnLst>
                <a:rect l="0" t="0" r="0" b="0"/>
                <a:pathLst>
                  <a:path w="3" h="6">
                    <a:moveTo>
                      <a:pt x="3" y="4"/>
                    </a:moveTo>
                    <a:cubicBezTo>
                      <a:pt x="1" y="4"/>
                      <a:pt x="3" y="0"/>
                      <a:pt x="3" y="0"/>
                    </a:cubicBezTo>
                    <a:cubicBezTo>
                      <a:pt x="0" y="6"/>
                      <a:pt x="0" y="6"/>
                      <a:pt x="0" y="6"/>
                    </a:cubicBezTo>
                    <a:lnTo>
                      <a:pt x="3" y="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4" name="Freeform 1444">
                <a:extLst>
                  <a:ext uri="{FF2B5EF4-FFF2-40B4-BE49-F238E27FC236}">
                    <a16:creationId xmlns:a16="http://schemas.microsoft.com/office/drawing/2014/main" xmlns="" id="{2CA228BB-40D5-4252-9568-DCBA5D685826}"/>
                  </a:ext>
                </a:extLst>
              </p:cNvPr>
              <p:cNvSpPr/>
              <p:nvPr/>
            </p:nvSpPr>
            <p:spPr>
              <a:xfrm>
                <a:off x="4096" y="3033"/>
                <a:ext cx="1" cy="1"/>
              </a:xfrm>
              <a:custGeom>
                <a:avLst/>
                <a:gdLst/>
                <a:ahLst/>
                <a:cxnLst>
                  <a:cxn ang="0">
                    <a:pos x="1" y="0"/>
                  </a:cxn>
                  <a:cxn ang="0">
                    <a:pos x="0" y="0"/>
                  </a:cxn>
                  <a:cxn ang="0">
                    <a:pos x="1" y="0"/>
                  </a:cxn>
                </a:cxnLst>
                <a:rect l="0" t="0" r="0" b="0"/>
                <a:pathLst>
                  <a:path w="1" h="1">
                    <a:moveTo>
                      <a:pt x="1" y="0"/>
                    </a:moveTo>
                    <a:cubicBezTo>
                      <a:pt x="0" y="0"/>
                      <a:pt x="0" y="0"/>
                      <a:pt x="0" y="0"/>
                    </a:cubicBezTo>
                    <a:cubicBezTo>
                      <a:pt x="1" y="1"/>
                      <a:pt x="1" y="0"/>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5" name="Freeform 1445">
                <a:extLst>
                  <a:ext uri="{FF2B5EF4-FFF2-40B4-BE49-F238E27FC236}">
                    <a16:creationId xmlns:a16="http://schemas.microsoft.com/office/drawing/2014/main" xmlns="" id="{CDED2BB2-2C51-4F4D-B4DC-7CC1C6C080E7}"/>
                  </a:ext>
                </a:extLst>
              </p:cNvPr>
              <p:cNvSpPr/>
              <p:nvPr/>
            </p:nvSpPr>
            <p:spPr>
              <a:xfrm>
                <a:off x="4093" y="3025"/>
                <a:ext cx="8" cy="10"/>
              </a:xfrm>
              <a:custGeom>
                <a:avLst/>
                <a:gdLst/>
                <a:ahLst/>
                <a:cxnLst>
                  <a:cxn ang="0">
                    <a:pos x="0" y="7"/>
                  </a:cxn>
                  <a:cxn ang="0">
                    <a:pos x="3" y="7"/>
                  </a:cxn>
                  <a:cxn ang="0">
                    <a:pos x="3" y="7"/>
                  </a:cxn>
                  <a:cxn ang="0">
                    <a:pos x="4" y="2"/>
                  </a:cxn>
                  <a:cxn ang="0">
                    <a:pos x="8" y="3"/>
                  </a:cxn>
                  <a:cxn ang="0">
                    <a:pos x="6" y="0"/>
                  </a:cxn>
                  <a:cxn ang="0">
                    <a:pos x="0" y="7"/>
                  </a:cxn>
                </a:cxnLst>
                <a:rect l="0" t="0" r="0" b="0"/>
                <a:pathLst>
                  <a:path w="10" h="12">
                    <a:moveTo>
                      <a:pt x="0" y="9"/>
                    </a:moveTo>
                    <a:cubicBezTo>
                      <a:pt x="1" y="12"/>
                      <a:pt x="3" y="10"/>
                      <a:pt x="4" y="9"/>
                    </a:cubicBezTo>
                    <a:cubicBezTo>
                      <a:pt x="4" y="9"/>
                      <a:pt x="4" y="9"/>
                      <a:pt x="4" y="9"/>
                    </a:cubicBezTo>
                    <a:cubicBezTo>
                      <a:pt x="3" y="7"/>
                      <a:pt x="4" y="2"/>
                      <a:pt x="6" y="3"/>
                    </a:cubicBezTo>
                    <a:cubicBezTo>
                      <a:pt x="9" y="2"/>
                      <a:pt x="8" y="7"/>
                      <a:pt x="10" y="4"/>
                    </a:cubicBezTo>
                    <a:cubicBezTo>
                      <a:pt x="8" y="0"/>
                      <a:pt x="8" y="0"/>
                      <a:pt x="8" y="0"/>
                    </a:cubicBezTo>
                    <a:cubicBezTo>
                      <a:pt x="4" y="1"/>
                      <a:pt x="2" y="7"/>
                      <a:pt x="0"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6" name="Freeform 1446">
                <a:extLst>
                  <a:ext uri="{FF2B5EF4-FFF2-40B4-BE49-F238E27FC236}">
                    <a16:creationId xmlns:a16="http://schemas.microsoft.com/office/drawing/2014/main" xmlns="" id="{F6478A31-A32A-4194-B9FA-465DD1E1B6F8}"/>
                  </a:ext>
                </a:extLst>
              </p:cNvPr>
              <p:cNvSpPr/>
              <p:nvPr/>
            </p:nvSpPr>
            <p:spPr>
              <a:xfrm>
                <a:off x="4097" y="3032"/>
                <a:ext cx="2" cy="1"/>
              </a:xfrm>
              <a:custGeom>
                <a:avLst/>
                <a:gdLst/>
                <a:ahLst/>
                <a:cxnLst>
                  <a:cxn ang="0">
                    <a:pos x="0" y="1"/>
                  </a:cxn>
                  <a:cxn ang="0">
                    <a:pos x="2" y="0"/>
                  </a:cxn>
                  <a:cxn ang="0">
                    <a:pos x="0" y="1"/>
                  </a:cxn>
                </a:cxnLst>
                <a:rect l="0" t="0" r="0" b="0"/>
                <a:pathLst>
                  <a:path w="2" h="1">
                    <a:moveTo>
                      <a:pt x="0" y="1"/>
                    </a:moveTo>
                    <a:cubicBezTo>
                      <a:pt x="2" y="0"/>
                      <a:pt x="2" y="0"/>
                      <a:pt x="2" y="0"/>
                    </a:cubicBezTo>
                    <a:cubicBezTo>
                      <a:pt x="1" y="0"/>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7" name="Freeform 1447">
                <a:extLst>
                  <a:ext uri="{FF2B5EF4-FFF2-40B4-BE49-F238E27FC236}">
                    <a16:creationId xmlns:a16="http://schemas.microsoft.com/office/drawing/2014/main" xmlns="" id="{202345DC-CE5B-4FB4-A8E3-3386719FE3F3}"/>
                  </a:ext>
                </a:extLst>
              </p:cNvPr>
              <p:cNvSpPr/>
              <p:nvPr/>
            </p:nvSpPr>
            <p:spPr>
              <a:xfrm>
                <a:off x="4101" y="3030"/>
                <a:ext cx="1" cy="3"/>
              </a:xfrm>
              <a:custGeom>
                <a:avLst/>
                <a:gdLst/>
                <a:ahLst/>
                <a:cxnLst>
                  <a:cxn ang="0">
                    <a:pos x="0" y="3"/>
                  </a:cxn>
                  <a:cxn ang="0">
                    <a:pos x="1" y="2"/>
                  </a:cxn>
                  <a:cxn ang="0">
                    <a:pos x="1" y="0"/>
                  </a:cxn>
                  <a:cxn ang="0">
                    <a:pos x="0" y="3"/>
                  </a:cxn>
                </a:cxnLst>
                <a:rect l="0" t="0" r="0" b="0"/>
                <a:pathLst>
                  <a:path w="1" h="3">
                    <a:moveTo>
                      <a:pt x="0" y="3"/>
                    </a:moveTo>
                    <a:lnTo>
                      <a:pt x="1" y="2"/>
                    </a:lnTo>
                    <a:lnTo>
                      <a:pt x="1" y="0"/>
                    </a:lnTo>
                    <a:lnTo>
                      <a:pt x="0"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8" name="Freeform 1448">
                <a:extLst>
                  <a:ext uri="{FF2B5EF4-FFF2-40B4-BE49-F238E27FC236}">
                    <a16:creationId xmlns:a16="http://schemas.microsoft.com/office/drawing/2014/main" xmlns="" id="{3AB5F0C4-6B96-4739-AA8D-945CF2DF1412}"/>
                  </a:ext>
                </a:extLst>
              </p:cNvPr>
              <p:cNvSpPr/>
              <p:nvPr/>
            </p:nvSpPr>
            <p:spPr>
              <a:xfrm>
                <a:off x="4083" y="3022"/>
                <a:ext cx="9" cy="12"/>
              </a:xfrm>
              <a:custGeom>
                <a:avLst/>
                <a:gdLst/>
                <a:ahLst/>
                <a:cxnLst>
                  <a:cxn ang="0">
                    <a:pos x="2" y="12"/>
                  </a:cxn>
                  <a:cxn ang="0">
                    <a:pos x="9" y="7"/>
                  </a:cxn>
                  <a:cxn ang="0">
                    <a:pos x="4" y="0"/>
                  </a:cxn>
                  <a:cxn ang="0">
                    <a:pos x="0" y="1"/>
                  </a:cxn>
                  <a:cxn ang="0">
                    <a:pos x="2" y="12"/>
                  </a:cxn>
                </a:cxnLst>
                <a:rect l="0" t="0" r="0" b="0"/>
                <a:pathLst>
                  <a:path w="10" h="13">
                    <a:moveTo>
                      <a:pt x="3" y="13"/>
                    </a:moveTo>
                    <a:cubicBezTo>
                      <a:pt x="4" y="6"/>
                      <a:pt x="9" y="13"/>
                      <a:pt x="10" y="8"/>
                    </a:cubicBezTo>
                    <a:cubicBezTo>
                      <a:pt x="7" y="9"/>
                      <a:pt x="4" y="4"/>
                      <a:pt x="5" y="0"/>
                    </a:cubicBezTo>
                    <a:cubicBezTo>
                      <a:pt x="1" y="2"/>
                      <a:pt x="1" y="2"/>
                      <a:pt x="1" y="2"/>
                    </a:cubicBezTo>
                    <a:cubicBezTo>
                      <a:pt x="0" y="5"/>
                      <a:pt x="2" y="10"/>
                      <a:pt x="3" y="1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69" name="Freeform 1449">
                <a:extLst>
                  <a:ext uri="{FF2B5EF4-FFF2-40B4-BE49-F238E27FC236}">
                    <a16:creationId xmlns:a16="http://schemas.microsoft.com/office/drawing/2014/main" xmlns="" id="{EBD1F42C-9ED0-4B4F-A537-AEDD807AFC72}"/>
                  </a:ext>
                </a:extLst>
              </p:cNvPr>
              <p:cNvSpPr/>
              <p:nvPr/>
            </p:nvSpPr>
            <p:spPr>
              <a:xfrm>
                <a:off x="4080" y="3019"/>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0" name="Freeform 1450">
                <a:extLst>
                  <a:ext uri="{FF2B5EF4-FFF2-40B4-BE49-F238E27FC236}">
                    <a16:creationId xmlns:a16="http://schemas.microsoft.com/office/drawing/2014/main" xmlns="" id="{A444176B-AFA5-4912-8357-7AC183D90BD1}"/>
                  </a:ext>
                </a:extLst>
              </p:cNvPr>
              <p:cNvSpPr/>
              <p:nvPr/>
            </p:nvSpPr>
            <p:spPr>
              <a:xfrm>
                <a:off x="4065" y="3016"/>
                <a:ext cx="17" cy="14"/>
              </a:xfrm>
              <a:custGeom>
                <a:avLst/>
                <a:gdLst/>
                <a:ahLst/>
                <a:cxnLst>
                  <a:cxn ang="0">
                    <a:pos x="0" y="12"/>
                  </a:cxn>
                  <a:cxn ang="0">
                    <a:pos x="6" y="7"/>
                  </a:cxn>
                  <a:cxn ang="0">
                    <a:pos x="5" y="11"/>
                  </a:cxn>
                  <a:cxn ang="0">
                    <a:pos x="11" y="9"/>
                  </a:cxn>
                  <a:cxn ang="0">
                    <a:pos x="7" y="14"/>
                  </a:cxn>
                  <a:cxn ang="0">
                    <a:pos x="13" y="9"/>
                  </a:cxn>
                  <a:cxn ang="0">
                    <a:pos x="17" y="12"/>
                  </a:cxn>
                  <a:cxn ang="0">
                    <a:pos x="15" y="7"/>
                  </a:cxn>
                  <a:cxn ang="0">
                    <a:pos x="12" y="7"/>
                  </a:cxn>
                  <a:cxn ang="0">
                    <a:pos x="14" y="4"/>
                  </a:cxn>
                  <a:cxn ang="0">
                    <a:pos x="5" y="0"/>
                  </a:cxn>
                  <a:cxn ang="0">
                    <a:pos x="0" y="12"/>
                  </a:cxn>
                </a:cxnLst>
                <a:rect l="0" t="0" r="0" b="0"/>
                <a:pathLst>
                  <a:path w="20" h="17">
                    <a:moveTo>
                      <a:pt x="0" y="15"/>
                    </a:moveTo>
                    <a:cubicBezTo>
                      <a:pt x="8" y="9"/>
                      <a:pt x="8" y="9"/>
                      <a:pt x="8" y="9"/>
                    </a:cubicBezTo>
                    <a:cubicBezTo>
                      <a:pt x="7" y="11"/>
                      <a:pt x="7" y="13"/>
                      <a:pt x="6" y="14"/>
                    </a:cubicBezTo>
                    <a:cubicBezTo>
                      <a:pt x="9" y="14"/>
                      <a:pt x="10" y="10"/>
                      <a:pt x="13" y="11"/>
                    </a:cubicBezTo>
                    <a:cubicBezTo>
                      <a:pt x="14" y="17"/>
                      <a:pt x="7" y="11"/>
                      <a:pt x="9" y="17"/>
                    </a:cubicBezTo>
                    <a:cubicBezTo>
                      <a:pt x="11" y="17"/>
                      <a:pt x="14" y="16"/>
                      <a:pt x="16" y="11"/>
                    </a:cubicBezTo>
                    <a:cubicBezTo>
                      <a:pt x="20" y="15"/>
                      <a:pt x="20" y="15"/>
                      <a:pt x="20" y="15"/>
                    </a:cubicBezTo>
                    <a:cubicBezTo>
                      <a:pt x="18" y="9"/>
                      <a:pt x="18" y="9"/>
                      <a:pt x="18" y="9"/>
                    </a:cubicBezTo>
                    <a:cubicBezTo>
                      <a:pt x="17" y="7"/>
                      <a:pt x="16" y="14"/>
                      <a:pt x="15" y="9"/>
                    </a:cubicBezTo>
                    <a:cubicBezTo>
                      <a:pt x="14" y="6"/>
                      <a:pt x="16" y="6"/>
                      <a:pt x="17" y="5"/>
                    </a:cubicBezTo>
                    <a:cubicBezTo>
                      <a:pt x="14" y="7"/>
                      <a:pt x="10" y="0"/>
                      <a:pt x="6" y="1"/>
                    </a:cubicBezTo>
                    <a:cubicBezTo>
                      <a:pt x="1" y="1"/>
                      <a:pt x="3" y="12"/>
                      <a:pt x="0"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1" name="Freeform 1451">
                <a:extLst>
                  <a:ext uri="{FF2B5EF4-FFF2-40B4-BE49-F238E27FC236}">
                    <a16:creationId xmlns:a16="http://schemas.microsoft.com/office/drawing/2014/main" xmlns="" id="{F258551C-9A07-4C53-B39C-0D28C05583FF}"/>
                  </a:ext>
                </a:extLst>
              </p:cNvPr>
              <p:cNvSpPr/>
              <p:nvPr/>
            </p:nvSpPr>
            <p:spPr>
              <a:xfrm>
                <a:off x="4063" y="3020"/>
                <a:ext cx="1" cy="3"/>
              </a:xfrm>
              <a:custGeom>
                <a:avLst/>
                <a:gdLst/>
                <a:ahLst/>
                <a:cxnLst>
                  <a:cxn ang="0">
                    <a:pos x="1" y="2"/>
                  </a:cxn>
                  <a:cxn ang="0">
                    <a:pos x="0" y="0"/>
                  </a:cxn>
                  <a:cxn ang="0">
                    <a:pos x="1" y="3"/>
                  </a:cxn>
                  <a:cxn ang="0">
                    <a:pos x="1" y="2"/>
                  </a:cxn>
                </a:cxnLst>
                <a:rect l="0" t="0" r="0" b="0"/>
                <a:pathLst>
                  <a:path w="1" h="3">
                    <a:moveTo>
                      <a:pt x="1" y="2"/>
                    </a:moveTo>
                    <a:lnTo>
                      <a:pt x="0" y="0"/>
                    </a:lnTo>
                    <a:lnTo>
                      <a:pt x="1" y="3"/>
                    </a:lnTo>
                    <a:lnTo>
                      <a:pt x="1"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2" name="Freeform 1452">
                <a:extLst>
                  <a:ext uri="{FF2B5EF4-FFF2-40B4-BE49-F238E27FC236}">
                    <a16:creationId xmlns:a16="http://schemas.microsoft.com/office/drawing/2014/main" xmlns="" id="{8E79FAAC-77F1-4CDA-B298-5EC65D1CB125}"/>
                  </a:ext>
                </a:extLst>
              </p:cNvPr>
              <p:cNvSpPr/>
              <p:nvPr/>
            </p:nvSpPr>
            <p:spPr>
              <a:xfrm>
                <a:off x="4048" y="3016"/>
                <a:ext cx="15" cy="15"/>
              </a:xfrm>
              <a:custGeom>
                <a:avLst/>
                <a:gdLst/>
                <a:ahLst/>
                <a:cxnLst>
                  <a:cxn ang="0">
                    <a:pos x="8" y="14"/>
                  </a:cxn>
                  <a:cxn ang="0">
                    <a:pos x="13" y="10"/>
                  </a:cxn>
                  <a:cxn ang="0">
                    <a:pos x="14" y="13"/>
                  </a:cxn>
                  <a:cxn ang="0">
                    <a:pos x="14" y="8"/>
                  </a:cxn>
                  <a:cxn ang="0">
                    <a:pos x="7" y="11"/>
                  </a:cxn>
                  <a:cxn ang="0">
                    <a:pos x="5" y="4"/>
                  </a:cxn>
                  <a:cxn ang="0">
                    <a:pos x="9" y="5"/>
                  </a:cxn>
                  <a:cxn ang="0">
                    <a:pos x="0" y="7"/>
                  </a:cxn>
                  <a:cxn ang="0">
                    <a:pos x="1" y="8"/>
                  </a:cxn>
                  <a:cxn ang="0">
                    <a:pos x="0" y="10"/>
                  </a:cxn>
                  <a:cxn ang="0">
                    <a:pos x="8" y="14"/>
                  </a:cxn>
                </a:cxnLst>
                <a:rect l="0" t="0" r="0" b="0"/>
                <a:pathLst>
                  <a:path w="17" h="18">
                    <a:moveTo>
                      <a:pt x="10" y="17"/>
                    </a:moveTo>
                    <a:cubicBezTo>
                      <a:pt x="15" y="13"/>
                      <a:pt x="15" y="13"/>
                      <a:pt x="15" y="13"/>
                    </a:cubicBezTo>
                    <a:cubicBezTo>
                      <a:pt x="15" y="13"/>
                      <a:pt x="15" y="15"/>
                      <a:pt x="16" y="16"/>
                    </a:cubicBezTo>
                    <a:cubicBezTo>
                      <a:pt x="16" y="14"/>
                      <a:pt x="17" y="12"/>
                      <a:pt x="16" y="10"/>
                    </a:cubicBezTo>
                    <a:cubicBezTo>
                      <a:pt x="14" y="5"/>
                      <a:pt x="11" y="13"/>
                      <a:pt x="9" y="14"/>
                    </a:cubicBezTo>
                    <a:cubicBezTo>
                      <a:pt x="3" y="12"/>
                      <a:pt x="9" y="11"/>
                      <a:pt x="6" y="5"/>
                    </a:cubicBezTo>
                    <a:cubicBezTo>
                      <a:pt x="8" y="5"/>
                      <a:pt x="8" y="7"/>
                      <a:pt x="11" y="7"/>
                    </a:cubicBezTo>
                    <a:cubicBezTo>
                      <a:pt x="7" y="0"/>
                      <a:pt x="2" y="7"/>
                      <a:pt x="0" y="9"/>
                    </a:cubicBezTo>
                    <a:cubicBezTo>
                      <a:pt x="1" y="9"/>
                      <a:pt x="1" y="11"/>
                      <a:pt x="2" y="10"/>
                    </a:cubicBezTo>
                    <a:cubicBezTo>
                      <a:pt x="0" y="13"/>
                      <a:pt x="0" y="13"/>
                      <a:pt x="0" y="13"/>
                    </a:cubicBezTo>
                    <a:cubicBezTo>
                      <a:pt x="3" y="17"/>
                      <a:pt x="5" y="18"/>
                      <a:pt x="10"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3" name="Freeform 1453">
                <a:extLst>
                  <a:ext uri="{FF2B5EF4-FFF2-40B4-BE49-F238E27FC236}">
                    <a16:creationId xmlns:a16="http://schemas.microsoft.com/office/drawing/2014/main" xmlns="" id="{CBF8BE40-7DDA-461D-A8DF-491713B505D6}"/>
                  </a:ext>
                </a:extLst>
              </p:cNvPr>
              <p:cNvSpPr/>
              <p:nvPr/>
            </p:nvSpPr>
            <p:spPr>
              <a:xfrm>
                <a:off x="4062" y="3029"/>
                <a:ext cx="1" cy="3"/>
              </a:xfrm>
              <a:custGeom>
                <a:avLst/>
                <a:gdLst/>
                <a:ahLst/>
                <a:cxnLst>
                  <a:cxn ang="0">
                    <a:pos x="1" y="1"/>
                  </a:cxn>
                  <a:cxn ang="0">
                    <a:pos x="0" y="0"/>
                  </a:cxn>
                  <a:cxn ang="0">
                    <a:pos x="1" y="1"/>
                  </a:cxn>
                </a:cxnLst>
                <a:rect l="0" t="0" r="0" b="0"/>
                <a:pathLst>
                  <a:path w="2" h="3">
                    <a:moveTo>
                      <a:pt x="2" y="1"/>
                    </a:moveTo>
                    <a:cubicBezTo>
                      <a:pt x="1" y="1"/>
                      <a:pt x="0" y="1"/>
                      <a:pt x="0" y="0"/>
                    </a:cubicBezTo>
                    <a:cubicBezTo>
                      <a:pt x="0" y="2"/>
                      <a:pt x="1" y="3"/>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4" name="Freeform 1454">
                <a:extLst>
                  <a:ext uri="{FF2B5EF4-FFF2-40B4-BE49-F238E27FC236}">
                    <a16:creationId xmlns:a16="http://schemas.microsoft.com/office/drawing/2014/main" xmlns="" id="{4B07286E-092D-44C4-AA4D-84ECD3EA3E72}"/>
                  </a:ext>
                </a:extLst>
              </p:cNvPr>
              <p:cNvSpPr/>
              <p:nvPr/>
            </p:nvSpPr>
            <p:spPr>
              <a:xfrm>
                <a:off x="4047" y="3022"/>
                <a:ext cx="1" cy="1"/>
              </a:xfrm>
              <a:custGeom>
                <a:avLst/>
                <a:gdLst/>
                <a:ahLst/>
                <a:cxnLst>
                  <a:cxn ang="0">
                    <a:pos x="0" y="1"/>
                  </a:cxn>
                  <a:cxn ang="0">
                    <a:pos x="1" y="1"/>
                  </a:cxn>
                  <a:cxn ang="0">
                    <a:pos x="0" y="1"/>
                  </a:cxn>
                </a:cxnLst>
                <a:rect l="0" t="0" r="0" b="0"/>
                <a:pathLst>
                  <a:path w="1" h="1">
                    <a:moveTo>
                      <a:pt x="0" y="1"/>
                    </a:moveTo>
                    <a:cubicBezTo>
                      <a:pt x="0" y="1"/>
                      <a:pt x="0" y="1"/>
                      <a:pt x="1" y="1"/>
                    </a:cubicBezTo>
                    <a:cubicBezTo>
                      <a:pt x="1" y="0"/>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5" name="Freeform 1455">
                <a:extLst>
                  <a:ext uri="{FF2B5EF4-FFF2-40B4-BE49-F238E27FC236}">
                    <a16:creationId xmlns:a16="http://schemas.microsoft.com/office/drawing/2014/main" xmlns="" id="{318CD777-D105-41F7-A357-C1B4B7E48665}"/>
                  </a:ext>
                </a:extLst>
              </p:cNvPr>
              <p:cNvSpPr/>
              <p:nvPr/>
            </p:nvSpPr>
            <p:spPr>
              <a:xfrm>
                <a:off x="4046" y="3028"/>
                <a:ext cx="4" cy="3"/>
              </a:xfrm>
              <a:custGeom>
                <a:avLst/>
                <a:gdLst/>
                <a:ahLst/>
                <a:cxnLst>
                  <a:cxn ang="0">
                    <a:pos x="3" y="1"/>
                  </a:cxn>
                  <a:cxn ang="0">
                    <a:pos x="0" y="0"/>
                  </a:cxn>
                  <a:cxn ang="0">
                    <a:pos x="2" y="3"/>
                  </a:cxn>
                  <a:cxn ang="0">
                    <a:pos x="3" y="1"/>
                  </a:cxn>
                </a:cxnLst>
                <a:rect l="0" t="0" r="0" b="0"/>
                <a:pathLst>
                  <a:path w="4" h="3">
                    <a:moveTo>
                      <a:pt x="3" y="1"/>
                    </a:moveTo>
                    <a:cubicBezTo>
                      <a:pt x="0" y="0"/>
                      <a:pt x="0" y="0"/>
                      <a:pt x="0" y="0"/>
                    </a:cubicBezTo>
                    <a:cubicBezTo>
                      <a:pt x="2" y="3"/>
                      <a:pt x="2" y="3"/>
                      <a:pt x="2" y="3"/>
                    </a:cubicBezTo>
                    <a:cubicBezTo>
                      <a:pt x="2" y="3"/>
                      <a:pt x="4"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6" name="Freeform 1456">
                <a:extLst>
                  <a:ext uri="{FF2B5EF4-FFF2-40B4-BE49-F238E27FC236}">
                    <a16:creationId xmlns:a16="http://schemas.microsoft.com/office/drawing/2014/main" xmlns="" id="{AAEA19F9-3F60-4395-94DE-D096E0FD2639}"/>
                  </a:ext>
                </a:extLst>
              </p:cNvPr>
              <p:cNvSpPr/>
              <p:nvPr/>
            </p:nvSpPr>
            <p:spPr>
              <a:xfrm>
                <a:off x="3950" y="3019"/>
                <a:ext cx="95" cy="21"/>
              </a:xfrm>
              <a:custGeom>
                <a:avLst/>
                <a:gdLst/>
                <a:ahLst/>
                <a:cxnLst>
                  <a:cxn ang="0">
                    <a:pos x="0" y="9"/>
                  </a:cxn>
                  <a:cxn ang="0">
                    <a:pos x="3" y="11"/>
                  </a:cxn>
                  <a:cxn ang="0">
                    <a:pos x="0" y="15"/>
                  </a:cxn>
                  <a:cxn ang="0">
                    <a:pos x="0" y="21"/>
                  </a:cxn>
                  <a:cxn ang="0">
                    <a:pos x="8" y="18"/>
                  </a:cxn>
                  <a:cxn ang="0">
                    <a:pos x="8" y="21"/>
                  </a:cxn>
                  <a:cxn ang="0">
                    <a:pos x="22" y="18"/>
                  </a:cxn>
                  <a:cxn ang="0">
                    <a:pos x="32" y="15"/>
                  </a:cxn>
                  <a:cxn ang="0">
                    <a:pos x="71" y="14"/>
                  </a:cxn>
                  <a:cxn ang="0">
                    <a:pos x="73" y="8"/>
                  </a:cxn>
                  <a:cxn ang="0">
                    <a:pos x="77" y="11"/>
                  </a:cxn>
                  <a:cxn ang="0">
                    <a:pos x="74" y="11"/>
                  </a:cxn>
                  <a:cxn ang="0">
                    <a:pos x="85" y="12"/>
                  </a:cxn>
                  <a:cxn ang="0">
                    <a:pos x="85" y="6"/>
                  </a:cxn>
                  <a:cxn ang="0">
                    <a:pos x="90" y="12"/>
                  </a:cxn>
                  <a:cxn ang="0">
                    <a:pos x="95" y="8"/>
                  </a:cxn>
                  <a:cxn ang="0">
                    <a:pos x="89" y="4"/>
                  </a:cxn>
                  <a:cxn ang="0">
                    <a:pos x="93" y="1"/>
                  </a:cxn>
                  <a:cxn ang="0">
                    <a:pos x="67" y="10"/>
                  </a:cxn>
                  <a:cxn ang="0">
                    <a:pos x="68" y="7"/>
                  </a:cxn>
                  <a:cxn ang="0">
                    <a:pos x="52" y="5"/>
                  </a:cxn>
                  <a:cxn ang="0">
                    <a:pos x="47" y="11"/>
                  </a:cxn>
                  <a:cxn ang="0">
                    <a:pos x="43" y="9"/>
                  </a:cxn>
                  <a:cxn ang="0">
                    <a:pos x="43" y="11"/>
                  </a:cxn>
                  <a:cxn ang="0">
                    <a:pos x="38" y="9"/>
                  </a:cxn>
                  <a:cxn ang="0">
                    <a:pos x="37" y="15"/>
                  </a:cxn>
                  <a:cxn ang="0">
                    <a:pos x="27" y="6"/>
                  </a:cxn>
                  <a:cxn ang="0">
                    <a:pos x="29" y="10"/>
                  </a:cxn>
                  <a:cxn ang="0">
                    <a:pos x="27" y="13"/>
                  </a:cxn>
                  <a:cxn ang="0">
                    <a:pos x="25" y="7"/>
                  </a:cxn>
                  <a:cxn ang="0">
                    <a:pos x="18" y="11"/>
                  </a:cxn>
                  <a:cxn ang="0">
                    <a:pos x="19" y="15"/>
                  </a:cxn>
                  <a:cxn ang="0">
                    <a:pos x="9" y="14"/>
                  </a:cxn>
                  <a:cxn ang="0">
                    <a:pos x="13" y="8"/>
                  </a:cxn>
                  <a:cxn ang="0">
                    <a:pos x="11" y="5"/>
                  </a:cxn>
                  <a:cxn ang="0">
                    <a:pos x="5" y="13"/>
                  </a:cxn>
                  <a:cxn ang="0">
                    <a:pos x="0" y="9"/>
                  </a:cxn>
                </a:cxnLst>
                <a:rect l="0" t="0" r="0" b="0"/>
                <a:pathLst>
                  <a:path w="111" h="25">
                    <a:moveTo>
                      <a:pt x="1" y="11"/>
                    </a:moveTo>
                    <a:cubicBezTo>
                      <a:pt x="1" y="13"/>
                      <a:pt x="2" y="14"/>
                      <a:pt x="4" y="14"/>
                    </a:cubicBezTo>
                    <a:cubicBezTo>
                      <a:pt x="4" y="17"/>
                      <a:pt x="1" y="16"/>
                      <a:pt x="0" y="18"/>
                    </a:cubicBezTo>
                    <a:cubicBezTo>
                      <a:pt x="3" y="20"/>
                      <a:pt x="0" y="22"/>
                      <a:pt x="1" y="25"/>
                    </a:cubicBezTo>
                    <a:cubicBezTo>
                      <a:pt x="5" y="25"/>
                      <a:pt x="6" y="21"/>
                      <a:pt x="10" y="22"/>
                    </a:cubicBezTo>
                    <a:cubicBezTo>
                      <a:pt x="10" y="25"/>
                      <a:pt x="10" y="25"/>
                      <a:pt x="10" y="25"/>
                    </a:cubicBezTo>
                    <a:cubicBezTo>
                      <a:pt x="15" y="23"/>
                      <a:pt x="22" y="19"/>
                      <a:pt x="26" y="22"/>
                    </a:cubicBezTo>
                    <a:cubicBezTo>
                      <a:pt x="30" y="23"/>
                      <a:pt x="33" y="21"/>
                      <a:pt x="38" y="19"/>
                    </a:cubicBezTo>
                    <a:cubicBezTo>
                      <a:pt x="53" y="20"/>
                      <a:pt x="68" y="15"/>
                      <a:pt x="84" y="17"/>
                    </a:cubicBezTo>
                    <a:cubicBezTo>
                      <a:pt x="86" y="10"/>
                      <a:pt x="86" y="10"/>
                      <a:pt x="86" y="10"/>
                    </a:cubicBezTo>
                    <a:cubicBezTo>
                      <a:pt x="87" y="14"/>
                      <a:pt x="90" y="10"/>
                      <a:pt x="90" y="14"/>
                    </a:cubicBezTo>
                    <a:cubicBezTo>
                      <a:pt x="89" y="14"/>
                      <a:pt x="88" y="14"/>
                      <a:pt x="87" y="14"/>
                    </a:cubicBezTo>
                    <a:cubicBezTo>
                      <a:pt x="91" y="20"/>
                      <a:pt x="96" y="13"/>
                      <a:pt x="100" y="15"/>
                    </a:cubicBezTo>
                    <a:cubicBezTo>
                      <a:pt x="100" y="14"/>
                      <a:pt x="99" y="9"/>
                      <a:pt x="100" y="8"/>
                    </a:cubicBezTo>
                    <a:cubicBezTo>
                      <a:pt x="100" y="15"/>
                      <a:pt x="105" y="7"/>
                      <a:pt x="106" y="15"/>
                    </a:cubicBezTo>
                    <a:cubicBezTo>
                      <a:pt x="111" y="17"/>
                      <a:pt x="106" y="9"/>
                      <a:pt x="111" y="10"/>
                    </a:cubicBezTo>
                    <a:cubicBezTo>
                      <a:pt x="111" y="6"/>
                      <a:pt x="106" y="8"/>
                      <a:pt x="105" y="5"/>
                    </a:cubicBezTo>
                    <a:cubicBezTo>
                      <a:pt x="107" y="2"/>
                      <a:pt x="109" y="6"/>
                      <a:pt x="109" y="2"/>
                    </a:cubicBezTo>
                    <a:cubicBezTo>
                      <a:pt x="102" y="0"/>
                      <a:pt x="89" y="10"/>
                      <a:pt x="79" y="13"/>
                    </a:cubicBezTo>
                    <a:cubicBezTo>
                      <a:pt x="80" y="9"/>
                      <a:pt x="80" y="9"/>
                      <a:pt x="80" y="9"/>
                    </a:cubicBezTo>
                    <a:cubicBezTo>
                      <a:pt x="75" y="12"/>
                      <a:pt x="66" y="13"/>
                      <a:pt x="61" y="6"/>
                    </a:cubicBezTo>
                    <a:cubicBezTo>
                      <a:pt x="63" y="10"/>
                      <a:pt x="53" y="5"/>
                      <a:pt x="55" y="14"/>
                    </a:cubicBezTo>
                    <a:cubicBezTo>
                      <a:pt x="53" y="12"/>
                      <a:pt x="53" y="12"/>
                      <a:pt x="51" y="11"/>
                    </a:cubicBezTo>
                    <a:cubicBezTo>
                      <a:pt x="51" y="14"/>
                      <a:pt x="51" y="14"/>
                      <a:pt x="51" y="14"/>
                    </a:cubicBezTo>
                    <a:cubicBezTo>
                      <a:pt x="48" y="14"/>
                      <a:pt x="48" y="10"/>
                      <a:pt x="45" y="11"/>
                    </a:cubicBezTo>
                    <a:cubicBezTo>
                      <a:pt x="47" y="14"/>
                      <a:pt x="45" y="15"/>
                      <a:pt x="44" y="19"/>
                    </a:cubicBezTo>
                    <a:cubicBezTo>
                      <a:pt x="40" y="15"/>
                      <a:pt x="36" y="12"/>
                      <a:pt x="32" y="8"/>
                    </a:cubicBezTo>
                    <a:cubicBezTo>
                      <a:pt x="33" y="10"/>
                      <a:pt x="33" y="11"/>
                      <a:pt x="34" y="12"/>
                    </a:cubicBezTo>
                    <a:cubicBezTo>
                      <a:pt x="32" y="11"/>
                      <a:pt x="33" y="15"/>
                      <a:pt x="32" y="16"/>
                    </a:cubicBezTo>
                    <a:cubicBezTo>
                      <a:pt x="30" y="16"/>
                      <a:pt x="30" y="12"/>
                      <a:pt x="30" y="9"/>
                    </a:cubicBezTo>
                    <a:cubicBezTo>
                      <a:pt x="26" y="8"/>
                      <a:pt x="25" y="17"/>
                      <a:pt x="22" y="14"/>
                    </a:cubicBezTo>
                    <a:cubicBezTo>
                      <a:pt x="23" y="18"/>
                      <a:pt x="23" y="18"/>
                      <a:pt x="23" y="18"/>
                    </a:cubicBezTo>
                    <a:cubicBezTo>
                      <a:pt x="19" y="19"/>
                      <a:pt x="16" y="16"/>
                      <a:pt x="11" y="17"/>
                    </a:cubicBezTo>
                    <a:cubicBezTo>
                      <a:pt x="9" y="12"/>
                      <a:pt x="14" y="12"/>
                      <a:pt x="16" y="10"/>
                    </a:cubicBezTo>
                    <a:cubicBezTo>
                      <a:pt x="15" y="9"/>
                      <a:pt x="13" y="9"/>
                      <a:pt x="13" y="7"/>
                    </a:cubicBezTo>
                    <a:cubicBezTo>
                      <a:pt x="11" y="10"/>
                      <a:pt x="8" y="14"/>
                      <a:pt x="6" y="16"/>
                    </a:cubicBezTo>
                    <a:cubicBezTo>
                      <a:pt x="8" y="10"/>
                      <a:pt x="2" y="11"/>
                      <a:pt x="1" y="1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7" name="Freeform 1457">
                <a:extLst>
                  <a:ext uri="{FF2B5EF4-FFF2-40B4-BE49-F238E27FC236}">
                    <a16:creationId xmlns:a16="http://schemas.microsoft.com/office/drawing/2014/main" xmlns="" id="{38F25E67-76EA-4C2B-BA7E-26FE91D6127C}"/>
                  </a:ext>
                </a:extLst>
              </p:cNvPr>
              <p:cNvSpPr/>
              <p:nvPr/>
            </p:nvSpPr>
            <p:spPr>
              <a:xfrm>
                <a:off x="3960" y="3023"/>
                <a:ext cx="2" cy="2"/>
              </a:xfrm>
              <a:custGeom>
                <a:avLst/>
                <a:gdLst/>
                <a:ahLst/>
                <a:cxnLst>
                  <a:cxn ang="0">
                    <a:pos x="1" y="2"/>
                  </a:cxn>
                  <a:cxn ang="0">
                    <a:pos x="2" y="0"/>
                  </a:cxn>
                  <a:cxn ang="0">
                    <a:pos x="0" y="1"/>
                  </a:cxn>
                  <a:cxn ang="0">
                    <a:pos x="1" y="2"/>
                  </a:cxn>
                </a:cxnLst>
                <a:rect l="0" t="0" r="0" b="0"/>
                <a:pathLst>
                  <a:path w="2" h="2">
                    <a:moveTo>
                      <a:pt x="1" y="2"/>
                    </a:moveTo>
                    <a:lnTo>
                      <a:pt x="2" y="0"/>
                    </a:lnTo>
                    <a:lnTo>
                      <a:pt x="0" y="1"/>
                    </a:lnTo>
                    <a:lnTo>
                      <a:pt x="1"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8" name="Freeform 1458">
                <a:extLst>
                  <a:ext uri="{FF2B5EF4-FFF2-40B4-BE49-F238E27FC236}">
                    <a16:creationId xmlns:a16="http://schemas.microsoft.com/office/drawing/2014/main" xmlns="" id="{8ABC5475-CC0D-4558-8B30-950A24BEC693}"/>
                  </a:ext>
                </a:extLst>
              </p:cNvPr>
              <p:cNvSpPr/>
              <p:nvPr/>
            </p:nvSpPr>
            <p:spPr>
              <a:xfrm>
                <a:off x="3950" y="3028"/>
                <a:ext cx="0" cy="0"/>
              </a:xfrm>
              <a:custGeom>
                <a:avLst/>
                <a:gdLst/>
                <a:ahLst/>
                <a:cxnLst>
                  <a:cxn ang="0">
                    <a:pos x="0" y="0"/>
                  </a:cxn>
                  <a:cxn ang="0">
                    <a:pos x="0" y="0"/>
                  </a:cxn>
                  <a:cxn ang="0">
                    <a:pos x="0" y="0"/>
                  </a:cxn>
                </a:cxnLst>
                <a:rect l="0" t="0" r="0" b="0"/>
                <a:pathLst>
                  <a:path w="1" h="1">
                    <a:moveTo>
                      <a:pt x="1" y="1"/>
                    </a:moveTo>
                    <a:cubicBezTo>
                      <a:pt x="0" y="0"/>
                      <a:pt x="0" y="0"/>
                      <a:pt x="0" y="0"/>
                    </a:cubicBezTo>
                    <a:cubicBezTo>
                      <a:pt x="0" y="0"/>
                      <a:pt x="0" y="1"/>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79" name="Freeform 1459">
                <a:extLst>
                  <a:ext uri="{FF2B5EF4-FFF2-40B4-BE49-F238E27FC236}">
                    <a16:creationId xmlns:a16="http://schemas.microsoft.com/office/drawing/2014/main" xmlns="" id="{48E63165-9A81-4147-ACCC-0536875CA83C}"/>
                  </a:ext>
                </a:extLst>
              </p:cNvPr>
              <p:cNvSpPr/>
              <p:nvPr/>
            </p:nvSpPr>
            <p:spPr>
              <a:xfrm>
                <a:off x="3971" y="3038"/>
                <a:ext cx="2" cy="0"/>
              </a:xfrm>
              <a:custGeom>
                <a:avLst/>
                <a:gdLst/>
                <a:ahLst/>
                <a:cxnLst>
                  <a:cxn ang="0">
                    <a:pos x="2" y="0"/>
                  </a:cxn>
                  <a:cxn ang="0">
                    <a:pos x="1" y="0"/>
                  </a:cxn>
                  <a:cxn ang="0">
                    <a:pos x="0" y="0"/>
                  </a:cxn>
                  <a:cxn ang="0">
                    <a:pos x="2" y="0"/>
                  </a:cxn>
                </a:cxnLst>
                <a:rect l="0" t="0" r="0" b="0"/>
                <a:pathLst>
                  <a:path w="2" h="1">
                    <a:moveTo>
                      <a:pt x="2" y="0"/>
                    </a:moveTo>
                    <a:lnTo>
                      <a:pt x="1" y="0"/>
                    </a:ln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0" name="Freeform 1460">
                <a:extLst>
                  <a:ext uri="{FF2B5EF4-FFF2-40B4-BE49-F238E27FC236}">
                    <a16:creationId xmlns:a16="http://schemas.microsoft.com/office/drawing/2014/main" xmlns="" id="{1B2FBE9E-3A8C-49FD-9DB7-74990E6A1306}"/>
                  </a:ext>
                </a:extLst>
              </p:cNvPr>
              <p:cNvSpPr/>
              <p:nvPr/>
            </p:nvSpPr>
            <p:spPr>
              <a:xfrm>
                <a:off x="3975" y="3023"/>
                <a:ext cx="2" cy="3"/>
              </a:xfrm>
              <a:custGeom>
                <a:avLst/>
                <a:gdLst/>
                <a:ahLst/>
                <a:cxnLst>
                  <a:cxn ang="0">
                    <a:pos x="0" y="0"/>
                  </a:cxn>
                  <a:cxn ang="0">
                    <a:pos x="2" y="3"/>
                  </a:cxn>
                  <a:cxn ang="0">
                    <a:pos x="0" y="0"/>
                  </a:cxn>
                </a:cxnLst>
                <a:rect l="0" t="0" r="0" b="0"/>
                <a:pathLst>
                  <a:path w="3" h="3">
                    <a:moveTo>
                      <a:pt x="0" y="0"/>
                    </a:moveTo>
                    <a:cubicBezTo>
                      <a:pt x="3" y="3"/>
                      <a:pt x="3" y="3"/>
                      <a:pt x="3" y="3"/>
                    </a:cubicBezTo>
                    <a:cubicBezTo>
                      <a:pt x="3" y="2"/>
                      <a:pt x="2"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1" name="Freeform 1461">
                <a:extLst>
                  <a:ext uri="{FF2B5EF4-FFF2-40B4-BE49-F238E27FC236}">
                    <a16:creationId xmlns:a16="http://schemas.microsoft.com/office/drawing/2014/main" xmlns="" id="{CB570EF7-6BEC-4CB0-AD4E-8FBE3BDEDCBE}"/>
                  </a:ext>
                </a:extLst>
              </p:cNvPr>
              <p:cNvSpPr/>
              <p:nvPr/>
            </p:nvSpPr>
            <p:spPr>
              <a:xfrm>
                <a:off x="3996" y="3022"/>
                <a:ext cx="3" cy="3"/>
              </a:xfrm>
              <a:custGeom>
                <a:avLst/>
                <a:gdLst/>
                <a:ahLst/>
                <a:cxnLst>
                  <a:cxn ang="0">
                    <a:pos x="2" y="3"/>
                  </a:cxn>
                  <a:cxn ang="0">
                    <a:pos x="3" y="0"/>
                  </a:cxn>
                  <a:cxn ang="0">
                    <a:pos x="2" y="3"/>
                  </a:cxn>
                </a:cxnLst>
                <a:rect l="0" t="0" r="0" b="0"/>
                <a:pathLst>
                  <a:path w="3" h="3">
                    <a:moveTo>
                      <a:pt x="2" y="3"/>
                    </a:moveTo>
                    <a:cubicBezTo>
                      <a:pt x="3" y="2"/>
                      <a:pt x="2" y="1"/>
                      <a:pt x="3" y="0"/>
                    </a:cubicBezTo>
                    <a:cubicBezTo>
                      <a:pt x="1" y="0"/>
                      <a:pt x="0" y="1"/>
                      <a:pt x="2"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2" name="Freeform 1462">
                <a:extLst>
                  <a:ext uri="{FF2B5EF4-FFF2-40B4-BE49-F238E27FC236}">
                    <a16:creationId xmlns:a16="http://schemas.microsoft.com/office/drawing/2014/main" xmlns="" id="{98D08DE4-E632-438D-916F-F585CB488F2C}"/>
                  </a:ext>
                </a:extLst>
              </p:cNvPr>
              <p:cNvSpPr/>
              <p:nvPr/>
            </p:nvSpPr>
            <p:spPr>
              <a:xfrm>
                <a:off x="3952" y="3025"/>
                <a:ext cx="4" cy="2"/>
              </a:xfrm>
              <a:custGeom>
                <a:avLst/>
                <a:gdLst/>
                <a:ahLst/>
                <a:cxnLst>
                  <a:cxn ang="0">
                    <a:pos x="4" y="0"/>
                  </a:cxn>
                  <a:cxn ang="0">
                    <a:pos x="1" y="1"/>
                  </a:cxn>
                  <a:cxn ang="0">
                    <a:pos x="0" y="2"/>
                  </a:cxn>
                  <a:cxn ang="0">
                    <a:pos x="4" y="0"/>
                  </a:cxn>
                </a:cxnLst>
                <a:rect l="0" t="0" r="0" b="0"/>
                <a:pathLst>
                  <a:path w="4" h="2">
                    <a:moveTo>
                      <a:pt x="4" y="0"/>
                    </a:moveTo>
                    <a:lnTo>
                      <a:pt x="1" y="1"/>
                    </a:lnTo>
                    <a:lnTo>
                      <a:pt x="0" y="2"/>
                    </a:lnTo>
                    <a:lnTo>
                      <a:pt x="4"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3" name="Freeform 1463">
                <a:extLst>
                  <a:ext uri="{FF2B5EF4-FFF2-40B4-BE49-F238E27FC236}">
                    <a16:creationId xmlns:a16="http://schemas.microsoft.com/office/drawing/2014/main" xmlns="" id="{48F2F21D-C4E7-429F-8296-57BDB0D19A81}"/>
                  </a:ext>
                </a:extLst>
              </p:cNvPr>
              <p:cNvSpPr/>
              <p:nvPr/>
            </p:nvSpPr>
            <p:spPr>
              <a:xfrm>
                <a:off x="3895" y="3027"/>
                <a:ext cx="53" cy="21"/>
              </a:xfrm>
              <a:custGeom>
                <a:avLst/>
                <a:gdLst/>
                <a:ahLst/>
                <a:cxnLst>
                  <a:cxn ang="0">
                    <a:pos x="3" y="17"/>
                  </a:cxn>
                  <a:cxn ang="0">
                    <a:pos x="13" y="19"/>
                  </a:cxn>
                  <a:cxn ang="0">
                    <a:pos x="19" y="10"/>
                  </a:cxn>
                  <a:cxn ang="0">
                    <a:pos x="18" y="18"/>
                  </a:cxn>
                  <a:cxn ang="0">
                    <a:pos x="36" y="11"/>
                  </a:cxn>
                  <a:cxn ang="0">
                    <a:pos x="36" y="14"/>
                  </a:cxn>
                  <a:cxn ang="0">
                    <a:pos x="42" y="5"/>
                  </a:cxn>
                  <a:cxn ang="0">
                    <a:pos x="43" y="15"/>
                  </a:cxn>
                  <a:cxn ang="0">
                    <a:pos x="42" y="15"/>
                  </a:cxn>
                  <a:cxn ang="0">
                    <a:pos x="52" y="12"/>
                  </a:cxn>
                  <a:cxn ang="0">
                    <a:pos x="53" y="7"/>
                  </a:cxn>
                  <a:cxn ang="0">
                    <a:pos x="51" y="2"/>
                  </a:cxn>
                  <a:cxn ang="0">
                    <a:pos x="46" y="6"/>
                  </a:cxn>
                  <a:cxn ang="0">
                    <a:pos x="45" y="3"/>
                  </a:cxn>
                  <a:cxn ang="0">
                    <a:pos x="43" y="5"/>
                  </a:cxn>
                  <a:cxn ang="0">
                    <a:pos x="41" y="2"/>
                  </a:cxn>
                  <a:cxn ang="0">
                    <a:pos x="37" y="5"/>
                  </a:cxn>
                  <a:cxn ang="0">
                    <a:pos x="38" y="5"/>
                  </a:cxn>
                  <a:cxn ang="0">
                    <a:pos x="35" y="9"/>
                  </a:cxn>
                  <a:cxn ang="0">
                    <a:pos x="33" y="5"/>
                  </a:cxn>
                  <a:cxn ang="0">
                    <a:pos x="33" y="7"/>
                  </a:cxn>
                  <a:cxn ang="0">
                    <a:pos x="22" y="3"/>
                  </a:cxn>
                  <a:cxn ang="0">
                    <a:pos x="21" y="6"/>
                  </a:cxn>
                  <a:cxn ang="0">
                    <a:pos x="26" y="4"/>
                  </a:cxn>
                  <a:cxn ang="0">
                    <a:pos x="26" y="11"/>
                  </a:cxn>
                  <a:cxn ang="0">
                    <a:pos x="19" y="5"/>
                  </a:cxn>
                  <a:cxn ang="0">
                    <a:pos x="11" y="7"/>
                  </a:cxn>
                  <a:cxn ang="0">
                    <a:pos x="11" y="6"/>
                  </a:cxn>
                  <a:cxn ang="0">
                    <a:pos x="6" y="9"/>
                  </a:cxn>
                  <a:cxn ang="0">
                    <a:pos x="7" y="10"/>
                  </a:cxn>
                  <a:cxn ang="0">
                    <a:pos x="5" y="12"/>
                  </a:cxn>
                  <a:cxn ang="0">
                    <a:pos x="5" y="10"/>
                  </a:cxn>
                  <a:cxn ang="0">
                    <a:pos x="0" y="16"/>
                  </a:cxn>
                  <a:cxn ang="0">
                    <a:pos x="6" y="13"/>
                  </a:cxn>
                  <a:cxn ang="0">
                    <a:pos x="3" y="17"/>
                  </a:cxn>
                </a:cxnLst>
                <a:rect l="0" t="0" r="0" b="0"/>
                <a:pathLst>
                  <a:path w="61" h="25">
                    <a:moveTo>
                      <a:pt x="4" y="21"/>
                    </a:moveTo>
                    <a:cubicBezTo>
                      <a:pt x="7" y="25"/>
                      <a:pt x="12" y="22"/>
                      <a:pt x="15" y="23"/>
                    </a:cubicBezTo>
                    <a:cubicBezTo>
                      <a:pt x="22" y="20"/>
                      <a:pt x="16" y="13"/>
                      <a:pt x="22" y="12"/>
                    </a:cubicBezTo>
                    <a:cubicBezTo>
                      <a:pt x="21" y="22"/>
                      <a:pt x="21" y="22"/>
                      <a:pt x="21" y="22"/>
                    </a:cubicBezTo>
                    <a:cubicBezTo>
                      <a:pt x="28" y="21"/>
                      <a:pt x="37" y="22"/>
                      <a:pt x="42" y="14"/>
                    </a:cubicBezTo>
                    <a:cubicBezTo>
                      <a:pt x="42" y="15"/>
                      <a:pt x="43" y="16"/>
                      <a:pt x="42" y="17"/>
                    </a:cubicBezTo>
                    <a:cubicBezTo>
                      <a:pt x="46" y="17"/>
                      <a:pt x="43" y="4"/>
                      <a:pt x="49" y="7"/>
                    </a:cubicBezTo>
                    <a:cubicBezTo>
                      <a:pt x="44" y="13"/>
                      <a:pt x="51" y="12"/>
                      <a:pt x="50" y="18"/>
                    </a:cubicBezTo>
                    <a:cubicBezTo>
                      <a:pt x="49" y="19"/>
                      <a:pt x="49" y="19"/>
                      <a:pt x="49" y="19"/>
                    </a:cubicBezTo>
                    <a:cubicBezTo>
                      <a:pt x="53" y="18"/>
                      <a:pt x="57" y="15"/>
                      <a:pt x="60" y="15"/>
                    </a:cubicBezTo>
                    <a:cubicBezTo>
                      <a:pt x="60" y="13"/>
                      <a:pt x="57" y="9"/>
                      <a:pt x="61" y="9"/>
                    </a:cubicBezTo>
                    <a:cubicBezTo>
                      <a:pt x="59" y="8"/>
                      <a:pt x="60" y="6"/>
                      <a:pt x="59" y="3"/>
                    </a:cubicBezTo>
                    <a:cubicBezTo>
                      <a:pt x="56" y="6"/>
                      <a:pt x="55" y="4"/>
                      <a:pt x="53" y="8"/>
                    </a:cubicBezTo>
                    <a:cubicBezTo>
                      <a:pt x="51" y="5"/>
                      <a:pt x="54" y="7"/>
                      <a:pt x="52" y="4"/>
                    </a:cubicBezTo>
                    <a:cubicBezTo>
                      <a:pt x="50" y="7"/>
                      <a:pt x="50" y="7"/>
                      <a:pt x="50" y="7"/>
                    </a:cubicBezTo>
                    <a:cubicBezTo>
                      <a:pt x="48" y="6"/>
                      <a:pt x="51" y="3"/>
                      <a:pt x="48" y="3"/>
                    </a:cubicBezTo>
                    <a:cubicBezTo>
                      <a:pt x="48" y="5"/>
                      <a:pt x="46" y="7"/>
                      <a:pt x="43" y="7"/>
                    </a:cubicBezTo>
                    <a:cubicBezTo>
                      <a:pt x="44" y="6"/>
                      <a:pt x="44" y="6"/>
                      <a:pt x="44" y="6"/>
                    </a:cubicBezTo>
                    <a:cubicBezTo>
                      <a:pt x="42" y="7"/>
                      <a:pt x="40" y="5"/>
                      <a:pt x="41" y="11"/>
                    </a:cubicBezTo>
                    <a:cubicBezTo>
                      <a:pt x="38" y="6"/>
                      <a:pt x="38" y="6"/>
                      <a:pt x="38" y="6"/>
                    </a:cubicBezTo>
                    <a:cubicBezTo>
                      <a:pt x="39" y="9"/>
                      <a:pt x="39" y="9"/>
                      <a:pt x="39" y="9"/>
                    </a:cubicBezTo>
                    <a:cubicBezTo>
                      <a:pt x="34" y="8"/>
                      <a:pt x="32" y="0"/>
                      <a:pt x="26" y="4"/>
                    </a:cubicBezTo>
                    <a:cubicBezTo>
                      <a:pt x="27" y="5"/>
                      <a:pt x="26" y="7"/>
                      <a:pt x="25" y="8"/>
                    </a:cubicBezTo>
                    <a:cubicBezTo>
                      <a:pt x="28" y="10"/>
                      <a:pt x="28" y="5"/>
                      <a:pt x="31" y="5"/>
                    </a:cubicBezTo>
                    <a:cubicBezTo>
                      <a:pt x="31" y="8"/>
                      <a:pt x="27" y="12"/>
                      <a:pt x="30" y="14"/>
                    </a:cubicBezTo>
                    <a:cubicBezTo>
                      <a:pt x="27" y="10"/>
                      <a:pt x="24" y="15"/>
                      <a:pt x="22" y="7"/>
                    </a:cubicBezTo>
                    <a:cubicBezTo>
                      <a:pt x="18" y="6"/>
                      <a:pt x="17" y="11"/>
                      <a:pt x="13" y="9"/>
                    </a:cubicBezTo>
                    <a:cubicBezTo>
                      <a:pt x="13" y="8"/>
                      <a:pt x="13" y="8"/>
                      <a:pt x="13" y="8"/>
                    </a:cubicBezTo>
                    <a:cubicBezTo>
                      <a:pt x="12" y="13"/>
                      <a:pt x="9" y="5"/>
                      <a:pt x="7" y="11"/>
                    </a:cubicBezTo>
                    <a:cubicBezTo>
                      <a:pt x="9" y="12"/>
                      <a:pt x="9" y="12"/>
                      <a:pt x="9" y="12"/>
                    </a:cubicBezTo>
                    <a:cubicBezTo>
                      <a:pt x="9" y="15"/>
                      <a:pt x="8" y="15"/>
                      <a:pt x="6" y="15"/>
                    </a:cubicBezTo>
                    <a:cubicBezTo>
                      <a:pt x="6" y="14"/>
                      <a:pt x="6" y="14"/>
                      <a:pt x="6" y="13"/>
                    </a:cubicBezTo>
                    <a:cubicBezTo>
                      <a:pt x="6" y="18"/>
                      <a:pt x="1" y="18"/>
                      <a:pt x="0" y="20"/>
                    </a:cubicBezTo>
                    <a:cubicBezTo>
                      <a:pt x="2" y="20"/>
                      <a:pt x="5" y="17"/>
                      <a:pt x="7" y="16"/>
                    </a:cubicBezTo>
                    <a:cubicBezTo>
                      <a:pt x="6" y="18"/>
                      <a:pt x="6" y="22"/>
                      <a:pt x="4" y="2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4" name="Freeform 1464">
                <a:extLst>
                  <a:ext uri="{FF2B5EF4-FFF2-40B4-BE49-F238E27FC236}">
                    <a16:creationId xmlns:a16="http://schemas.microsoft.com/office/drawing/2014/main" xmlns="" id="{51492399-576E-4DA5-A587-207E521AE414}"/>
                  </a:ext>
                </a:extLst>
              </p:cNvPr>
              <p:cNvSpPr/>
              <p:nvPr/>
            </p:nvSpPr>
            <p:spPr>
              <a:xfrm>
                <a:off x="3933" y="3029"/>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1" y="2"/>
                      <a:pt x="1" y="2"/>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5" name="Freeform 1465">
                <a:extLst>
                  <a:ext uri="{FF2B5EF4-FFF2-40B4-BE49-F238E27FC236}">
                    <a16:creationId xmlns:a16="http://schemas.microsoft.com/office/drawing/2014/main" xmlns="" id="{BD2B889E-E0FC-45BE-9149-B77A896362F4}"/>
                  </a:ext>
                </a:extLst>
              </p:cNvPr>
              <p:cNvSpPr/>
              <p:nvPr/>
            </p:nvSpPr>
            <p:spPr>
              <a:xfrm>
                <a:off x="3853" y="3027"/>
                <a:ext cx="41" cy="26"/>
              </a:xfrm>
              <a:custGeom>
                <a:avLst/>
                <a:gdLst/>
                <a:ahLst/>
                <a:cxnLst>
                  <a:cxn ang="0">
                    <a:pos x="30" y="12"/>
                  </a:cxn>
                  <a:cxn ang="0">
                    <a:pos x="28" y="7"/>
                  </a:cxn>
                  <a:cxn ang="0">
                    <a:pos x="29" y="15"/>
                  </a:cxn>
                  <a:cxn ang="0">
                    <a:pos x="25" y="18"/>
                  </a:cxn>
                  <a:cxn ang="0">
                    <a:pos x="24" y="10"/>
                  </a:cxn>
                  <a:cxn ang="0">
                    <a:pos x="20" y="9"/>
                  </a:cxn>
                  <a:cxn ang="0">
                    <a:pos x="20" y="14"/>
                  </a:cxn>
                  <a:cxn ang="0">
                    <a:pos x="15" y="17"/>
                  </a:cxn>
                  <a:cxn ang="0">
                    <a:pos x="17" y="15"/>
                  </a:cxn>
                  <a:cxn ang="0">
                    <a:pos x="14" y="10"/>
                  </a:cxn>
                  <a:cxn ang="0">
                    <a:pos x="4" y="24"/>
                  </a:cxn>
                  <a:cxn ang="0">
                    <a:pos x="7" y="23"/>
                  </a:cxn>
                  <a:cxn ang="0">
                    <a:pos x="6" y="16"/>
                  </a:cxn>
                  <a:cxn ang="0">
                    <a:pos x="11" y="18"/>
                  </a:cxn>
                  <a:cxn ang="0">
                    <a:pos x="8" y="21"/>
                  </a:cxn>
                  <a:cxn ang="0">
                    <a:pos x="36" y="20"/>
                  </a:cxn>
                  <a:cxn ang="0">
                    <a:pos x="32" y="20"/>
                  </a:cxn>
                  <a:cxn ang="0">
                    <a:pos x="35" y="16"/>
                  </a:cxn>
                  <a:cxn ang="0">
                    <a:pos x="34" y="10"/>
                  </a:cxn>
                  <a:cxn ang="0">
                    <a:pos x="35" y="12"/>
                  </a:cxn>
                  <a:cxn ang="0">
                    <a:pos x="35" y="6"/>
                  </a:cxn>
                  <a:cxn ang="0">
                    <a:pos x="41" y="4"/>
                  </a:cxn>
                  <a:cxn ang="0">
                    <a:pos x="31" y="5"/>
                  </a:cxn>
                  <a:cxn ang="0">
                    <a:pos x="30" y="12"/>
                  </a:cxn>
                </a:cxnLst>
                <a:rect l="0" t="0" r="0" b="0"/>
                <a:pathLst>
                  <a:path w="47" h="31">
                    <a:moveTo>
                      <a:pt x="35" y="15"/>
                    </a:moveTo>
                    <a:cubicBezTo>
                      <a:pt x="32" y="14"/>
                      <a:pt x="35" y="11"/>
                      <a:pt x="33" y="9"/>
                    </a:cubicBezTo>
                    <a:cubicBezTo>
                      <a:pt x="30" y="12"/>
                      <a:pt x="36" y="15"/>
                      <a:pt x="34" y="19"/>
                    </a:cubicBezTo>
                    <a:cubicBezTo>
                      <a:pt x="32" y="17"/>
                      <a:pt x="30" y="21"/>
                      <a:pt x="29" y="22"/>
                    </a:cubicBezTo>
                    <a:cubicBezTo>
                      <a:pt x="30" y="19"/>
                      <a:pt x="29" y="14"/>
                      <a:pt x="28" y="13"/>
                    </a:cubicBezTo>
                    <a:cubicBezTo>
                      <a:pt x="27" y="14"/>
                      <a:pt x="25" y="11"/>
                      <a:pt x="23" y="11"/>
                    </a:cubicBezTo>
                    <a:cubicBezTo>
                      <a:pt x="28" y="15"/>
                      <a:pt x="20" y="14"/>
                      <a:pt x="24" y="17"/>
                    </a:cubicBezTo>
                    <a:cubicBezTo>
                      <a:pt x="24" y="20"/>
                      <a:pt x="20" y="23"/>
                      <a:pt x="18" y="21"/>
                    </a:cubicBezTo>
                    <a:cubicBezTo>
                      <a:pt x="18" y="18"/>
                      <a:pt x="19" y="19"/>
                      <a:pt x="20" y="19"/>
                    </a:cubicBezTo>
                    <a:cubicBezTo>
                      <a:pt x="21" y="14"/>
                      <a:pt x="18" y="16"/>
                      <a:pt x="17" y="12"/>
                    </a:cubicBezTo>
                    <a:cubicBezTo>
                      <a:pt x="13" y="19"/>
                      <a:pt x="0" y="19"/>
                      <a:pt x="5" y="29"/>
                    </a:cubicBezTo>
                    <a:cubicBezTo>
                      <a:pt x="6" y="31"/>
                      <a:pt x="7" y="28"/>
                      <a:pt x="9" y="28"/>
                    </a:cubicBezTo>
                    <a:cubicBezTo>
                      <a:pt x="4" y="26"/>
                      <a:pt x="8" y="22"/>
                      <a:pt x="8" y="20"/>
                    </a:cubicBezTo>
                    <a:cubicBezTo>
                      <a:pt x="10" y="22"/>
                      <a:pt x="13" y="19"/>
                      <a:pt x="13" y="22"/>
                    </a:cubicBezTo>
                    <a:cubicBezTo>
                      <a:pt x="10" y="26"/>
                      <a:pt x="10" y="26"/>
                      <a:pt x="10" y="26"/>
                    </a:cubicBezTo>
                    <a:cubicBezTo>
                      <a:pt x="19" y="28"/>
                      <a:pt x="31" y="26"/>
                      <a:pt x="42" y="24"/>
                    </a:cubicBezTo>
                    <a:cubicBezTo>
                      <a:pt x="37" y="24"/>
                      <a:pt x="37" y="24"/>
                      <a:pt x="37" y="24"/>
                    </a:cubicBezTo>
                    <a:cubicBezTo>
                      <a:pt x="37" y="22"/>
                      <a:pt x="40" y="21"/>
                      <a:pt x="41" y="20"/>
                    </a:cubicBezTo>
                    <a:cubicBezTo>
                      <a:pt x="39" y="13"/>
                      <a:pt x="39" y="13"/>
                      <a:pt x="39" y="13"/>
                    </a:cubicBezTo>
                    <a:cubicBezTo>
                      <a:pt x="40" y="14"/>
                      <a:pt x="41" y="13"/>
                      <a:pt x="41" y="15"/>
                    </a:cubicBezTo>
                    <a:cubicBezTo>
                      <a:pt x="43" y="12"/>
                      <a:pt x="42" y="11"/>
                      <a:pt x="41" y="8"/>
                    </a:cubicBezTo>
                    <a:cubicBezTo>
                      <a:pt x="44" y="7"/>
                      <a:pt x="45" y="10"/>
                      <a:pt x="47" y="5"/>
                    </a:cubicBezTo>
                    <a:cubicBezTo>
                      <a:pt x="41" y="0"/>
                      <a:pt x="43" y="10"/>
                      <a:pt x="36" y="6"/>
                    </a:cubicBezTo>
                    <a:lnTo>
                      <a:pt x="35" y="15"/>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6" name="Freeform 1466">
                <a:extLst>
                  <a:ext uri="{FF2B5EF4-FFF2-40B4-BE49-F238E27FC236}">
                    <a16:creationId xmlns:a16="http://schemas.microsoft.com/office/drawing/2014/main" xmlns="" id="{F23E80E6-CE52-4E4F-BFB5-15AB2CDB468B}"/>
                  </a:ext>
                </a:extLst>
              </p:cNvPr>
              <p:cNvSpPr/>
              <p:nvPr/>
            </p:nvSpPr>
            <p:spPr>
              <a:xfrm>
                <a:off x="3893" y="3035"/>
                <a:ext cx="1" cy="4"/>
              </a:xfrm>
              <a:custGeom>
                <a:avLst/>
                <a:gdLst/>
                <a:ahLst/>
                <a:cxnLst>
                  <a:cxn ang="0">
                    <a:pos x="1" y="0"/>
                  </a:cxn>
                  <a:cxn ang="0">
                    <a:pos x="0" y="4"/>
                  </a:cxn>
                  <a:cxn ang="0">
                    <a:pos x="1" y="2"/>
                  </a:cxn>
                  <a:cxn ang="0">
                    <a:pos x="1" y="0"/>
                  </a:cxn>
                </a:cxnLst>
                <a:rect l="0" t="0" r="0" b="0"/>
                <a:pathLst>
                  <a:path w="1" h="4">
                    <a:moveTo>
                      <a:pt x="1" y="0"/>
                    </a:moveTo>
                    <a:lnTo>
                      <a:pt x="0" y="4"/>
                    </a:lnTo>
                    <a:lnTo>
                      <a:pt x="1" y="2"/>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7" name="Freeform 1467">
                <a:extLst>
                  <a:ext uri="{FF2B5EF4-FFF2-40B4-BE49-F238E27FC236}">
                    <a16:creationId xmlns:a16="http://schemas.microsoft.com/office/drawing/2014/main" xmlns="" id="{B93E16F4-0CD4-4959-A1D7-C10BE4E92459}"/>
                  </a:ext>
                </a:extLst>
              </p:cNvPr>
              <p:cNvSpPr/>
              <p:nvPr/>
            </p:nvSpPr>
            <p:spPr>
              <a:xfrm>
                <a:off x="3890" y="3045"/>
                <a:ext cx="3" cy="3"/>
              </a:xfrm>
              <a:custGeom>
                <a:avLst/>
                <a:gdLst/>
                <a:ahLst/>
                <a:cxnLst>
                  <a:cxn ang="0">
                    <a:pos x="2" y="3"/>
                  </a:cxn>
                  <a:cxn ang="0">
                    <a:pos x="3" y="0"/>
                  </a:cxn>
                  <a:cxn ang="0">
                    <a:pos x="2" y="3"/>
                  </a:cxn>
                </a:cxnLst>
                <a:rect l="0" t="0" r="0" b="0"/>
                <a:pathLst>
                  <a:path w="3" h="4">
                    <a:moveTo>
                      <a:pt x="2" y="4"/>
                    </a:moveTo>
                    <a:cubicBezTo>
                      <a:pt x="3" y="0"/>
                      <a:pt x="3" y="0"/>
                      <a:pt x="3" y="0"/>
                    </a:cubicBezTo>
                    <a:cubicBezTo>
                      <a:pt x="0" y="0"/>
                      <a:pt x="1" y="2"/>
                      <a:pt x="2"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8" name="Freeform 1468">
                <a:extLst>
                  <a:ext uri="{FF2B5EF4-FFF2-40B4-BE49-F238E27FC236}">
                    <a16:creationId xmlns:a16="http://schemas.microsoft.com/office/drawing/2014/main" xmlns="" id="{944A9EC8-F7CE-491C-AEBB-A1E721486ECB}"/>
                  </a:ext>
                </a:extLst>
              </p:cNvPr>
              <p:cNvSpPr/>
              <p:nvPr/>
            </p:nvSpPr>
            <p:spPr>
              <a:xfrm>
                <a:off x="3862" y="3037"/>
                <a:ext cx="2" cy="3"/>
              </a:xfrm>
              <a:custGeom>
                <a:avLst/>
                <a:gdLst/>
                <a:ahLst/>
                <a:cxnLst>
                  <a:cxn ang="0">
                    <a:pos x="2" y="0"/>
                  </a:cxn>
                  <a:cxn ang="0">
                    <a:pos x="0" y="1"/>
                  </a:cxn>
                  <a:cxn ang="0">
                    <a:pos x="1" y="3"/>
                  </a:cxn>
                  <a:cxn ang="0">
                    <a:pos x="2" y="0"/>
                  </a:cxn>
                </a:cxnLst>
                <a:rect l="0" t="0" r="0" b="0"/>
                <a:pathLst>
                  <a:path w="3" h="3">
                    <a:moveTo>
                      <a:pt x="3" y="0"/>
                    </a:moveTo>
                    <a:cubicBezTo>
                      <a:pt x="0" y="1"/>
                      <a:pt x="0" y="1"/>
                      <a:pt x="0" y="1"/>
                    </a:cubicBezTo>
                    <a:cubicBezTo>
                      <a:pt x="2" y="3"/>
                      <a:pt x="2" y="3"/>
                      <a:pt x="2" y="3"/>
                    </a:cubicBezTo>
                    <a:cubicBezTo>
                      <a:pt x="2" y="1"/>
                      <a:pt x="3" y="0"/>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89" name="Freeform 1469">
                <a:extLst>
                  <a:ext uri="{FF2B5EF4-FFF2-40B4-BE49-F238E27FC236}">
                    <a16:creationId xmlns:a16="http://schemas.microsoft.com/office/drawing/2014/main" xmlns="" id="{2329EDA5-BA1C-4885-95DB-BE8DD4FD656A}"/>
                  </a:ext>
                </a:extLst>
              </p:cNvPr>
              <p:cNvSpPr/>
              <p:nvPr/>
            </p:nvSpPr>
            <p:spPr>
              <a:xfrm>
                <a:off x="3845" y="3041"/>
                <a:ext cx="12" cy="12"/>
              </a:xfrm>
              <a:custGeom>
                <a:avLst/>
                <a:gdLst/>
                <a:ahLst/>
                <a:cxnLst>
                  <a:cxn ang="0">
                    <a:pos x="0" y="12"/>
                  </a:cxn>
                  <a:cxn ang="0">
                    <a:pos x="10" y="11"/>
                  </a:cxn>
                  <a:cxn ang="0">
                    <a:pos x="9" y="0"/>
                  </a:cxn>
                  <a:cxn ang="0">
                    <a:pos x="6" y="7"/>
                  </a:cxn>
                  <a:cxn ang="0">
                    <a:pos x="0" y="8"/>
                  </a:cxn>
                  <a:cxn ang="0">
                    <a:pos x="0" y="12"/>
                  </a:cxn>
                </a:cxnLst>
                <a:rect l="0" t="0" r="0" b="0"/>
                <a:pathLst>
                  <a:path w="14" h="13">
                    <a:moveTo>
                      <a:pt x="0" y="13"/>
                    </a:moveTo>
                    <a:cubicBezTo>
                      <a:pt x="5" y="13"/>
                      <a:pt x="6" y="9"/>
                      <a:pt x="12" y="12"/>
                    </a:cubicBezTo>
                    <a:cubicBezTo>
                      <a:pt x="14" y="8"/>
                      <a:pt x="10" y="4"/>
                      <a:pt x="11" y="0"/>
                    </a:cubicBezTo>
                    <a:cubicBezTo>
                      <a:pt x="8" y="0"/>
                      <a:pt x="9" y="7"/>
                      <a:pt x="7" y="8"/>
                    </a:cubicBezTo>
                    <a:cubicBezTo>
                      <a:pt x="5" y="5"/>
                      <a:pt x="3" y="9"/>
                      <a:pt x="0" y="9"/>
                    </a:cubicBezTo>
                    <a:cubicBezTo>
                      <a:pt x="0" y="10"/>
                      <a:pt x="1" y="12"/>
                      <a:pt x="0" y="1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0" name="Freeform 1470">
                <a:extLst>
                  <a:ext uri="{FF2B5EF4-FFF2-40B4-BE49-F238E27FC236}">
                    <a16:creationId xmlns:a16="http://schemas.microsoft.com/office/drawing/2014/main" xmlns="" id="{7835AD32-51EA-4780-BF9F-268906CA1D81}"/>
                  </a:ext>
                </a:extLst>
              </p:cNvPr>
              <p:cNvSpPr/>
              <p:nvPr/>
            </p:nvSpPr>
            <p:spPr>
              <a:xfrm>
                <a:off x="3750" y="3033"/>
                <a:ext cx="99" cy="25"/>
              </a:xfrm>
              <a:custGeom>
                <a:avLst/>
                <a:gdLst/>
                <a:ahLst/>
                <a:cxnLst>
                  <a:cxn ang="0">
                    <a:pos x="80" y="8"/>
                  </a:cxn>
                  <a:cxn ang="0">
                    <a:pos x="75" y="10"/>
                  </a:cxn>
                  <a:cxn ang="0">
                    <a:pos x="78" y="7"/>
                  </a:cxn>
                  <a:cxn ang="0">
                    <a:pos x="74" y="6"/>
                  </a:cxn>
                  <a:cxn ang="0">
                    <a:pos x="74" y="7"/>
                  </a:cxn>
                  <a:cxn ang="0">
                    <a:pos x="65" y="9"/>
                  </a:cxn>
                  <a:cxn ang="0">
                    <a:pos x="64" y="13"/>
                  </a:cxn>
                  <a:cxn ang="0">
                    <a:pos x="57" y="7"/>
                  </a:cxn>
                  <a:cxn ang="0">
                    <a:pos x="60" y="17"/>
                  </a:cxn>
                  <a:cxn ang="0">
                    <a:pos x="49" y="14"/>
                  </a:cxn>
                  <a:cxn ang="0">
                    <a:pos x="51" y="13"/>
                  </a:cxn>
                  <a:cxn ang="0">
                    <a:pos x="45" y="13"/>
                  </a:cxn>
                  <a:cxn ang="0">
                    <a:pos x="45" y="9"/>
                  </a:cxn>
                  <a:cxn ang="0">
                    <a:pos x="37" y="10"/>
                  </a:cxn>
                  <a:cxn ang="0">
                    <a:pos x="38" y="7"/>
                  </a:cxn>
                  <a:cxn ang="0">
                    <a:pos x="23" y="12"/>
                  </a:cxn>
                  <a:cxn ang="0">
                    <a:pos x="20" y="10"/>
                  </a:cxn>
                  <a:cxn ang="0">
                    <a:pos x="22" y="18"/>
                  </a:cxn>
                  <a:cxn ang="0">
                    <a:pos x="16" y="18"/>
                  </a:cxn>
                  <a:cxn ang="0">
                    <a:pos x="17" y="12"/>
                  </a:cxn>
                  <a:cxn ang="0">
                    <a:pos x="13" y="15"/>
                  </a:cxn>
                  <a:cxn ang="0">
                    <a:pos x="11" y="10"/>
                  </a:cxn>
                  <a:cxn ang="0">
                    <a:pos x="5" y="18"/>
                  </a:cxn>
                  <a:cxn ang="0">
                    <a:pos x="0" y="17"/>
                  </a:cxn>
                  <a:cxn ang="0">
                    <a:pos x="4" y="25"/>
                  </a:cxn>
                  <a:cxn ang="0">
                    <a:pos x="26" y="22"/>
                  </a:cxn>
                  <a:cxn ang="0">
                    <a:pos x="31" y="17"/>
                  </a:cxn>
                  <a:cxn ang="0">
                    <a:pos x="32" y="22"/>
                  </a:cxn>
                  <a:cxn ang="0">
                    <a:pos x="32" y="17"/>
                  </a:cxn>
                  <a:cxn ang="0">
                    <a:pos x="36" y="21"/>
                  </a:cxn>
                  <a:cxn ang="0">
                    <a:pos x="37" y="17"/>
                  </a:cxn>
                  <a:cxn ang="0">
                    <a:pos x="40" y="22"/>
                  </a:cxn>
                  <a:cxn ang="0">
                    <a:pos x="75" y="18"/>
                  </a:cxn>
                  <a:cxn ang="0">
                    <a:pos x="74" y="13"/>
                  </a:cxn>
                  <a:cxn ang="0">
                    <a:pos x="87" y="12"/>
                  </a:cxn>
                  <a:cxn ang="0">
                    <a:pos x="89" y="9"/>
                  </a:cxn>
                  <a:cxn ang="0">
                    <a:pos x="89" y="17"/>
                  </a:cxn>
                  <a:cxn ang="0">
                    <a:pos x="93" y="16"/>
                  </a:cxn>
                  <a:cxn ang="0">
                    <a:pos x="91" y="14"/>
                  </a:cxn>
                  <a:cxn ang="0">
                    <a:pos x="95" y="16"/>
                  </a:cxn>
                  <a:cxn ang="0">
                    <a:pos x="92" y="6"/>
                  </a:cxn>
                  <a:cxn ang="0">
                    <a:pos x="80" y="3"/>
                  </a:cxn>
                  <a:cxn ang="0">
                    <a:pos x="80" y="8"/>
                  </a:cxn>
                </a:cxnLst>
                <a:rect l="0" t="0" r="0" b="0"/>
                <a:pathLst>
                  <a:path w="115" h="29">
                    <a:moveTo>
                      <a:pt x="94" y="10"/>
                    </a:moveTo>
                    <a:cubicBezTo>
                      <a:pt x="92" y="10"/>
                      <a:pt x="90" y="13"/>
                      <a:pt x="88" y="12"/>
                    </a:cubicBezTo>
                    <a:cubicBezTo>
                      <a:pt x="88" y="9"/>
                      <a:pt x="90" y="8"/>
                      <a:pt x="91" y="9"/>
                    </a:cubicBezTo>
                    <a:cubicBezTo>
                      <a:pt x="90" y="4"/>
                      <a:pt x="89" y="10"/>
                      <a:pt x="86" y="7"/>
                    </a:cubicBezTo>
                    <a:cubicBezTo>
                      <a:pt x="86" y="7"/>
                      <a:pt x="87" y="8"/>
                      <a:pt x="87" y="9"/>
                    </a:cubicBezTo>
                    <a:cubicBezTo>
                      <a:pt x="81" y="8"/>
                      <a:pt x="84" y="14"/>
                      <a:pt x="76" y="11"/>
                    </a:cubicBezTo>
                    <a:cubicBezTo>
                      <a:pt x="75" y="13"/>
                      <a:pt x="74" y="13"/>
                      <a:pt x="75" y="16"/>
                    </a:cubicBezTo>
                    <a:cubicBezTo>
                      <a:pt x="70" y="12"/>
                      <a:pt x="72" y="12"/>
                      <a:pt x="67" y="9"/>
                    </a:cubicBezTo>
                    <a:cubicBezTo>
                      <a:pt x="67" y="11"/>
                      <a:pt x="69" y="15"/>
                      <a:pt x="70" y="20"/>
                    </a:cubicBezTo>
                    <a:cubicBezTo>
                      <a:pt x="62" y="14"/>
                      <a:pt x="62" y="21"/>
                      <a:pt x="58" y="17"/>
                    </a:cubicBezTo>
                    <a:cubicBezTo>
                      <a:pt x="58" y="16"/>
                      <a:pt x="59" y="15"/>
                      <a:pt x="60" y="16"/>
                    </a:cubicBezTo>
                    <a:cubicBezTo>
                      <a:pt x="59" y="10"/>
                      <a:pt x="56" y="17"/>
                      <a:pt x="53" y="16"/>
                    </a:cubicBezTo>
                    <a:cubicBezTo>
                      <a:pt x="53" y="11"/>
                      <a:pt x="53" y="11"/>
                      <a:pt x="53" y="11"/>
                    </a:cubicBezTo>
                    <a:cubicBezTo>
                      <a:pt x="51" y="12"/>
                      <a:pt x="47" y="16"/>
                      <a:pt x="44" y="12"/>
                    </a:cubicBezTo>
                    <a:cubicBezTo>
                      <a:pt x="45" y="9"/>
                      <a:pt x="45" y="9"/>
                      <a:pt x="45" y="9"/>
                    </a:cubicBezTo>
                    <a:cubicBezTo>
                      <a:pt x="39" y="14"/>
                      <a:pt x="32" y="12"/>
                      <a:pt x="27" y="15"/>
                    </a:cubicBezTo>
                    <a:cubicBezTo>
                      <a:pt x="24" y="12"/>
                      <a:pt x="24" y="12"/>
                      <a:pt x="24" y="12"/>
                    </a:cubicBezTo>
                    <a:cubicBezTo>
                      <a:pt x="17" y="16"/>
                      <a:pt x="31" y="13"/>
                      <a:pt x="26" y="21"/>
                    </a:cubicBezTo>
                    <a:cubicBezTo>
                      <a:pt x="25" y="12"/>
                      <a:pt x="23" y="25"/>
                      <a:pt x="19" y="21"/>
                    </a:cubicBezTo>
                    <a:cubicBezTo>
                      <a:pt x="17" y="18"/>
                      <a:pt x="23" y="19"/>
                      <a:pt x="20" y="15"/>
                    </a:cubicBezTo>
                    <a:cubicBezTo>
                      <a:pt x="20" y="20"/>
                      <a:pt x="18" y="16"/>
                      <a:pt x="16" y="18"/>
                    </a:cubicBezTo>
                    <a:cubicBezTo>
                      <a:pt x="16" y="13"/>
                      <a:pt x="12" y="18"/>
                      <a:pt x="13" y="12"/>
                    </a:cubicBezTo>
                    <a:cubicBezTo>
                      <a:pt x="6" y="22"/>
                      <a:pt x="6" y="22"/>
                      <a:pt x="6" y="22"/>
                    </a:cubicBezTo>
                    <a:cubicBezTo>
                      <a:pt x="4" y="19"/>
                      <a:pt x="2" y="20"/>
                      <a:pt x="1" y="20"/>
                    </a:cubicBezTo>
                    <a:cubicBezTo>
                      <a:pt x="5" y="20"/>
                      <a:pt x="0" y="27"/>
                      <a:pt x="5" y="29"/>
                    </a:cubicBezTo>
                    <a:cubicBezTo>
                      <a:pt x="11" y="26"/>
                      <a:pt x="22" y="24"/>
                      <a:pt x="31" y="26"/>
                    </a:cubicBezTo>
                    <a:cubicBezTo>
                      <a:pt x="31" y="19"/>
                      <a:pt x="36" y="25"/>
                      <a:pt x="37" y="20"/>
                    </a:cubicBezTo>
                    <a:cubicBezTo>
                      <a:pt x="38" y="26"/>
                      <a:pt x="38" y="26"/>
                      <a:pt x="38" y="26"/>
                    </a:cubicBezTo>
                    <a:cubicBezTo>
                      <a:pt x="43" y="24"/>
                      <a:pt x="37" y="22"/>
                      <a:pt x="38" y="20"/>
                    </a:cubicBezTo>
                    <a:cubicBezTo>
                      <a:pt x="40" y="19"/>
                      <a:pt x="42" y="23"/>
                      <a:pt x="42" y="25"/>
                    </a:cubicBezTo>
                    <a:cubicBezTo>
                      <a:pt x="46" y="25"/>
                      <a:pt x="42" y="23"/>
                      <a:pt x="44" y="20"/>
                    </a:cubicBezTo>
                    <a:cubicBezTo>
                      <a:pt x="47" y="26"/>
                      <a:pt x="47" y="26"/>
                      <a:pt x="47" y="26"/>
                    </a:cubicBezTo>
                    <a:cubicBezTo>
                      <a:pt x="59" y="23"/>
                      <a:pt x="74" y="18"/>
                      <a:pt x="88" y="21"/>
                    </a:cubicBezTo>
                    <a:cubicBezTo>
                      <a:pt x="87" y="16"/>
                      <a:pt x="87" y="16"/>
                      <a:pt x="87" y="16"/>
                    </a:cubicBezTo>
                    <a:cubicBezTo>
                      <a:pt x="93" y="18"/>
                      <a:pt x="96" y="6"/>
                      <a:pt x="102" y="15"/>
                    </a:cubicBezTo>
                    <a:cubicBezTo>
                      <a:pt x="104" y="11"/>
                      <a:pt x="104" y="11"/>
                      <a:pt x="104" y="11"/>
                    </a:cubicBezTo>
                    <a:cubicBezTo>
                      <a:pt x="103" y="13"/>
                      <a:pt x="105" y="17"/>
                      <a:pt x="104" y="20"/>
                    </a:cubicBezTo>
                    <a:cubicBezTo>
                      <a:pt x="105" y="19"/>
                      <a:pt x="107" y="20"/>
                      <a:pt x="109" y="19"/>
                    </a:cubicBezTo>
                    <a:cubicBezTo>
                      <a:pt x="106" y="17"/>
                      <a:pt x="106" y="17"/>
                      <a:pt x="106" y="17"/>
                    </a:cubicBezTo>
                    <a:cubicBezTo>
                      <a:pt x="108" y="13"/>
                      <a:pt x="110" y="15"/>
                      <a:pt x="111" y="19"/>
                    </a:cubicBezTo>
                    <a:cubicBezTo>
                      <a:pt x="115" y="14"/>
                      <a:pt x="108" y="11"/>
                      <a:pt x="107" y="8"/>
                    </a:cubicBezTo>
                    <a:cubicBezTo>
                      <a:pt x="101" y="16"/>
                      <a:pt x="100" y="0"/>
                      <a:pt x="94" y="4"/>
                    </a:cubicBezTo>
                    <a:cubicBezTo>
                      <a:pt x="90" y="7"/>
                      <a:pt x="94" y="8"/>
                      <a:pt x="94"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1" name="Freeform 1471">
                <a:extLst>
                  <a:ext uri="{FF2B5EF4-FFF2-40B4-BE49-F238E27FC236}">
                    <a16:creationId xmlns:a16="http://schemas.microsoft.com/office/drawing/2014/main" xmlns="" id="{87C8D87A-5811-4122-A2A3-28D8EAD42CAC}"/>
                  </a:ext>
                </a:extLst>
              </p:cNvPr>
              <p:cNvSpPr/>
              <p:nvPr/>
            </p:nvSpPr>
            <p:spPr>
              <a:xfrm>
                <a:off x="3838" y="3050"/>
                <a:ext cx="1" cy="2"/>
              </a:xfrm>
              <a:custGeom>
                <a:avLst/>
                <a:gdLst/>
                <a:ahLst/>
                <a:cxnLst>
                  <a:cxn ang="0">
                    <a:pos x="0" y="2"/>
                  </a:cxn>
                  <a:cxn ang="0">
                    <a:pos x="1" y="0"/>
                  </a:cxn>
                  <a:cxn ang="0">
                    <a:pos x="0" y="2"/>
                  </a:cxn>
                </a:cxnLst>
                <a:rect l="0" t="0" r="0" b="0"/>
                <a:pathLst>
                  <a:path w="1" h="2">
                    <a:moveTo>
                      <a:pt x="0" y="2"/>
                    </a:moveTo>
                    <a:lnTo>
                      <a:pt x="1"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2" name="Freeform 1472">
                <a:extLst>
                  <a:ext uri="{FF2B5EF4-FFF2-40B4-BE49-F238E27FC236}">
                    <a16:creationId xmlns:a16="http://schemas.microsoft.com/office/drawing/2014/main" xmlns="" id="{03B8F928-BD3B-4529-9318-2120B1FA7A90}"/>
                  </a:ext>
                </a:extLst>
              </p:cNvPr>
              <p:cNvSpPr/>
              <p:nvPr/>
            </p:nvSpPr>
            <p:spPr>
              <a:xfrm>
                <a:off x="3749" y="3050"/>
                <a:ext cx="1" cy="2"/>
              </a:xfrm>
              <a:custGeom>
                <a:avLst/>
                <a:gdLst/>
                <a:ahLst/>
                <a:cxnLst>
                  <a:cxn ang="0">
                    <a:pos x="1" y="0"/>
                  </a:cxn>
                  <a:cxn ang="0">
                    <a:pos x="0" y="1"/>
                  </a:cxn>
                  <a:cxn ang="0">
                    <a:pos x="1" y="0"/>
                  </a:cxn>
                </a:cxnLst>
                <a:rect l="0" t="0" r="0" b="0"/>
                <a:pathLst>
                  <a:path w="2" h="2">
                    <a:moveTo>
                      <a:pt x="2" y="0"/>
                    </a:moveTo>
                    <a:cubicBezTo>
                      <a:pt x="0" y="1"/>
                      <a:pt x="0" y="1"/>
                      <a:pt x="0" y="1"/>
                    </a:cubicBezTo>
                    <a:cubicBezTo>
                      <a:pt x="0" y="2"/>
                      <a:pt x="0"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3" name="Rectangle 1473">
                <a:extLst>
                  <a:ext uri="{FF2B5EF4-FFF2-40B4-BE49-F238E27FC236}">
                    <a16:creationId xmlns:a16="http://schemas.microsoft.com/office/drawing/2014/main" xmlns="" id="{F98141AE-CE0F-468A-A6CE-3C0C39F41445}"/>
                  </a:ext>
                </a:extLst>
              </p:cNvPr>
              <p:cNvSpPr/>
              <p:nvPr/>
            </p:nvSpPr>
            <p:spPr>
              <a:xfrm>
                <a:off x="3845" y="3049"/>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794" name="Freeform 1474">
                <a:extLst>
                  <a:ext uri="{FF2B5EF4-FFF2-40B4-BE49-F238E27FC236}">
                    <a16:creationId xmlns:a16="http://schemas.microsoft.com/office/drawing/2014/main" xmlns="" id="{347214BD-FCBB-4606-8766-41D0AC779B42}"/>
                  </a:ext>
                </a:extLst>
              </p:cNvPr>
              <p:cNvSpPr/>
              <p:nvPr/>
            </p:nvSpPr>
            <p:spPr>
              <a:xfrm>
                <a:off x="3846" y="3040"/>
                <a:ext cx="1" cy="1"/>
              </a:xfrm>
              <a:custGeom>
                <a:avLst/>
                <a:gdLst/>
                <a:ahLst/>
                <a:cxnLst>
                  <a:cxn ang="0">
                    <a:pos x="1" y="0"/>
                  </a:cxn>
                  <a:cxn ang="0">
                    <a:pos x="0" y="0"/>
                  </a:cxn>
                  <a:cxn ang="0">
                    <a:pos x="0" y="1"/>
                  </a:cxn>
                  <a:cxn ang="0">
                    <a:pos x="1" y="0"/>
                  </a:cxn>
                </a:cxnLst>
                <a:rect l="0" t="0" r="0" b="0"/>
                <a:pathLst>
                  <a:path w="1" h="1">
                    <a:moveTo>
                      <a:pt x="1" y="0"/>
                    </a:moveTo>
                    <a:lnTo>
                      <a:pt x="0" y="0"/>
                    </a:lnTo>
                    <a:lnTo>
                      <a:pt x="0"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5" name="Freeform 1475">
                <a:extLst>
                  <a:ext uri="{FF2B5EF4-FFF2-40B4-BE49-F238E27FC236}">
                    <a16:creationId xmlns:a16="http://schemas.microsoft.com/office/drawing/2014/main" xmlns="" id="{783E43D7-D120-438A-B4C9-3A910409B0A8}"/>
                  </a:ext>
                </a:extLst>
              </p:cNvPr>
              <p:cNvSpPr/>
              <p:nvPr/>
            </p:nvSpPr>
            <p:spPr>
              <a:xfrm>
                <a:off x="3734" y="3047"/>
                <a:ext cx="1" cy="2"/>
              </a:xfrm>
              <a:custGeom>
                <a:avLst/>
                <a:gdLst/>
                <a:ahLst/>
                <a:cxnLst>
                  <a:cxn ang="0">
                    <a:pos x="0" y="0"/>
                  </a:cxn>
                  <a:cxn ang="0">
                    <a:pos x="1" y="2"/>
                  </a:cxn>
                  <a:cxn ang="0">
                    <a:pos x="0" y="0"/>
                  </a:cxn>
                </a:cxnLst>
                <a:rect l="0" t="0" r="0" b="0"/>
                <a:pathLst>
                  <a:path w="1" h="2">
                    <a:moveTo>
                      <a:pt x="0" y="0"/>
                    </a:moveTo>
                    <a:lnTo>
                      <a:pt x="1" y="2"/>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6" name="Freeform 1476">
                <a:extLst>
                  <a:ext uri="{FF2B5EF4-FFF2-40B4-BE49-F238E27FC236}">
                    <a16:creationId xmlns:a16="http://schemas.microsoft.com/office/drawing/2014/main" xmlns="" id="{3A6DD6C0-0122-44AE-AEED-BB376CE1484D}"/>
                  </a:ext>
                </a:extLst>
              </p:cNvPr>
              <p:cNvSpPr/>
              <p:nvPr/>
            </p:nvSpPr>
            <p:spPr>
              <a:xfrm>
                <a:off x="3693" y="3049"/>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7" name="Freeform 1477">
                <a:extLst>
                  <a:ext uri="{FF2B5EF4-FFF2-40B4-BE49-F238E27FC236}">
                    <a16:creationId xmlns:a16="http://schemas.microsoft.com/office/drawing/2014/main" xmlns="" id="{69EF1A97-4672-45C7-80C0-3CB4479C5A8E}"/>
                  </a:ext>
                </a:extLst>
              </p:cNvPr>
              <p:cNvSpPr/>
              <p:nvPr/>
            </p:nvSpPr>
            <p:spPr>
              <a:xfrm>
                <a:off x="3578" y="3044"/>
                <a:ext cx="169" cy="38"/>
              </a:xfrm>
              <a:custGeom>
                <a:avLst/>
                <a:gdLst/>
                <a:ahLst/>
                <a:cxnLst>
                  <a:cxn ang="0">
                    <a:pos x="6" y="25"/>
                  </a:cxn>
                  <a:cxn ang="0">
                    <a:pos x="3" y="31"/>
                  </a:cxn>
                  <a:cxn ang="0">
                    <a:pos x="9" y="33"/>
                  </a:cxn>
                  <a:cxn ang="0">
                    <a:pos x="18" y="29"/>
                  </a:cxn>
                  <a:cxn ang="0">
                    <a:pos x="37" y="26"/>
                  </a:cxn>
                  <a:cxn ang="0">
                    <a:pos x="50" y="27"/>
                  </a:cxn>
                  <a:cxn ang="0">
                    <a:pos x="65" y="20"/>
                  </a:cxn>
                  <a:cxn ang="0">
                    <a:pos x="69" y="22"/>
                  </a:cxn>
                  <a:cxn ang="0">
                    <a:pos x="79" y="23"/>
                  </a:cxn>
                  <a:cxn ang="0">
                    <a:pos x="81" y="13"/>
                  </a:cxn>
                  <a:cxn ang="0">
                    <a:pos x="90" y="12"/>
                  </a:cxn>
                  <a:cxn ang="0">
                    <a:pos x="97" y="16"/>
                  </a:cxn>
                  <a:cxn ang="0">
                    <a:pos x="108" y="14"/>
                  </a:cxn>
                  <a:cxn ang="0">
                    <a:pos x="119" y="15"/>
                  </a:cxn>
                  <a:cxn ang="0">
                    <a:pos x="129" y="12"/>
                  </a:cxn>
                  <a:cxn ang="0">
                    <a:pos x="136" y="8"/>
                  </a:cxn>
                  <a:cxn ang="0">
                    <a:pos x="138" y="12"/>
                  </a:cxn>
                  <a:cxn ang="0">
                    <a:pos x="145" y="10"/>
                  </a:cxn>
                  <a:cxn ang="0">
                    <a:pos x="169" y="9"/>
                  </a:cxn>
                  <a:cxn ang="0">
                    <a:pos x="156" y="9"/>
                  </a:cxn>
                  <a:cxn ang="0">
                    <a:pos x="155" y="12"/>
                  </a:cxn>
                  <a:cxn ang="0">
                    <a:pos x="151" y="2"/>
                  </a:cxn>
                  <a:cxn ang="0">
                    <a:pos x="148" y="1"/>
                  </a:cxn>
                  <a:cxn ang="0">
                    <a:pos x="140" y="3"/>
                  </a:cxn>
                  <a:cxn ang="0">
                    <a:pos x="132" y="2"/>
                  </a:cxn>
                  <a:cxn ang="0">
                    <a:pos x="122" y="3"/>
                  </a:cxn>
                  <a:cxn ang="0">
                    <a:pos x="112" y="6"/>
                  </a:cxn>
                  <a:cxn ang="0">
                    <a:pos x="112" y="5"/>
                  </a:cxn>
                  <a:cxn ang="0">
                    <a:pos x="110" y="6"/>
                  </a:cxn>
                  <a:cxn ang="0">
                    <a:pos x="102" y="7"/>
                  </a:cxn>
                  <a:cxn ang="0">
                    <a:pos x="95" y="10"/>
                  </a:cxn>
                  <a:cxn ang="0">
                    <a:pos x="92" y="6"/>
                  </a:cxn>
                  <a:cxn ang="0">
                    <a:pos x="83" y="6"/>
                  </a:cxn>
                  <a:cxn ang="0">
                    <a:pos x="80" y="12"/>
                  </a:cxn>
                  <a:cxn ang="0">
                    <a:pos x="68" y="14"/>
                  </a:cxn>
                  <a:cxn ang="0">
                    <a:pos x="53" y="18"/>
                  </a:cxn>
                  <a:cxn ang="0">
                    <a:pos x="49" y="18"/>
                  </a:cxn>
                  <a:cxn ang="0">
                    <a:pos x="31" y="20"/>
                  </a:cxn>
                  <a:cxn ang="0">
                    <a:pos x="38" y="25"/>
                  </a:cxn>
                  <a:cxn ang="0">
                    <a:pos x="30" y="18"/>
                  </a:cxn>
                </a:cxnLst>
                <a:rect l="0" t="0" r="0" b="0"/>
                <a:pathLst>
                  <a:path w="196" h="44">
                    <a:moveTo>
                      <a:pt x="16" y="22"/>
                    </a:moveTo>
                    <a:cubicBezTo>
                      <a:pt x="13" y="23"/>
                      <a:pt x="9" y="25"/>
                      <a:pt x="7" y="29"/>
                    </a:cubicBezTo>
                    <a:cubicBezTo>
                      <a:pt x="7" y="27"/>
                      <a:pt x="7" y="27"/>
                      <a:pt x="7" y="27"/>
                    </a:cubicBezTo>
                    <a:cubicBezTo>
                      <a:pt x="6" y="28"/>
                      <a:pt x="0" y="32"/>
                      <a:pt x="4" y="36"/>
                    </a:cubicBezTo>
                    <a:cubicBezTo>
                      <a:pt x="5" y="34"/>
                      <a:pt x="5" y="34"/>
                      <a:pt x="5" y="34"/>
                    </a:cubicBezTo>
                    <a:cubicBezTo>
                      <a:pt x="9" y="30"/>
                      <a:pt x="8" y="37"/>
                      <a:pt x="11" y="39"/>
                    </a:cubicBezTo>
                    <a:cubicBezTo>
                      <a:pt x="15" y="37"/>
                      <a:pt x="17" y="28"/>
                      <a:pt x="20" y="30"/>
                    </a:cubicBezTo>
                    <a:cubicBezTo>
                      <a:pt x="22" y="30"/>
                      <a:pt x="22" y="32"/>
                      <a:pt x="21" y="34"/>
                    </a:cubicBezTo>
                    <a:cubicBezTo>
                      <a:pt x="25" y="34"/>
                      <a:pt x="25" y="27"/>
                      <a:pt x="28" y="26"/>
                    </a:cubicBezTo>
                    <a:cubicBezTo>
                      <a:pt x="30" y="44"/>
                      <a:pt x="38" y="21"/>
                      <a:pt x="44" y="31"/>
                    </a:cubicBezTo>
                    <a:cubicBezTo>
                      <a:pt x="47" y="30"/>
                      <a:pt x="51" y="31"/>
                      <a:pt x="55" y="27"/>
                    </a:cubicBezTo>
                    <a:cubicBezTo>
                      <a:pt x="53" y="32"/>
                      <a:pt x="59" y="27"/>
                      <a:pt x="58" y="32"/>
                    </a:cubicBezTo>
                    <a:cubicBezTo>
                      <a:pt x="58" y="22"/>
                      <a:pt x="70" y="36"/>
                      <a:pt x="70" y="23"/>
                    </a:cubicBezTo>
                    <a:cubicBezTo>
                      <a:pt x="75" y="26"/>
                      <a:pt x="70" y="22"/>
                      <a:pt x="76" y="24"/>
                    </a:cubicBezTo>
                    <a:cubicBezTo>
                      <a:pt x="76" y="26"/>
                      <a:pt x="75" y="26"/>
                      <a:pt x="75" y="26"/>
                    </a:cubicBezTo>
                    <a:cubicBezTo>
                      <a:pt x="78" y="29"/>
                      <a:pt x="78" y="20"/>
                      <a:pt x="81" y="26"/>
                    </a:cubicBezTo>
                    <a:cubicBezTo>
                      <a:pt x="86" y="26"/>
                      <a:pt x="81" y="22"/>
                      <a:pt x="84" y="19"/>
                    </a:cubicBezTo>
                    <a:cubicBezTo>
                      <a:pt x="90" y="20"/>
                      <a:pt x="88" y="22"/>
                      <a:pt x="92" y="27"/>
                    </a:cubicBezTo>
                    <a:cubicBezTo>
                      <a:pt x="92" y="20"/>
                      <a:pt x="95" y="23"/>
                      <a:pt x="97" y="20"/>
                    </a:cubicBezTo>
                    <a:cubicBezTo>
                      <a:pt x="97" y="20"/>
                      <a:pt x="93" y="19"/>
                      <a:pt x="95" y="16"/>
                    </a:cubicBezTo>
                    <a:cubicBezTo>
                      <a:pt x="101" y="17"/>
                      <a:pt x="99" y="12"/>
                      <a:pt x="105" y="9"/>
                    </a:cubicBezTo>
                    <a:cubicBezTo>
                      <a:pt x="109" y="16"/>
                      <a:pt x="99" y="10"/>
                      <a:pt x="105" y="15"/>
                    </a:cubicBezTo>
                    <a:cubicBezTo>
                      <a:pt x="102" y="19"/>
                      <a:pt x="99" y="18"/>
                      <a:pt x="97" y="24"/>
                    </a:cubicBezTo>
                    <a:cubicBezTo>
                      <a:pt x="102" y="24"/>
                      <a:pt x="108" y="22"/>
                      <a:pt x="113" y="19"/>
                    </a:cubicBezTo>
                    <a:cubicBezTo>
                      <a:pt x="116" y="19"/>
                      <a:pt x="112" y="22"/>
                      <a:pt x="114" y="22"/>
                    </a:cubicBezTo>
                    <a:cubicBezTo>
                      <a:pt x="120" y="25"/>
                      <a:pt x="122" y="15"/>
                      <a:pt x="126" y="17"/>
                    </a:cubicBezTo>
                    <a:cubicBezTo>
                      <a:pt x="126" y="21"/>
                      <a:pt x="126" y="21"/>
                      <a:pt x="126" y="21"/>
                    </a:cubicBezTo>
                    <a:cubicBezTo>
                      <a:pt x="128" y="16"/>
                      <a:pt x="135" y="21"/>
                      <a:pt x="139" y="18"/>
                    </a:cubicBezTo>
                    <a:cubicBezTo>
                      <a:pt x="139" y="16"/>
                      <a:pt x="138" y="15"/>
                      <a:pt x="139" y="14"/>
                    </a:cubicBezTo>
                    <a:cubicBezTo>
                      <a:pt x="139" y="23"/>
                      <a:pt x="145" y="9"/>
                      <a:pt x="150" y="15"/>
                    </a:cubicBezTo>
                    <a:cubicBezTo>
                      <a:pt x="150" y="9"/>
                      <a:pt x="154" y="6"/>
                      <a:pt x="157" y="5"/>
                    </a:cubicBezTo>
                    <a:cubicBezTo>
                      <a:pt x="158" y="6"/>
                      <a:pt x="158" y="8"/>
                      <a:pt x="158" y="10"/>
                    </a:cubicBezTo>
                    <a:cubicBezTo>
                      <a:pt x="153" y="7"/>
                      <a:pt x="154" y="16"/>
                      <a:pt x="150" y="19"/>
                    </a:cubicBezTo>
                    <a:cubicBezTo>
                      <a:pt x="153" y="16"/>
                      <a:pt x="159" y="19"/>
                      <a:pt x="161" y="14"/>
                    </a:cubicBezTo>
                    <a:cubicBezTo>
                      <a:pt x="161" y="19"/>
                      <a:pt x="161" y="19"/>
                      <a:pt x="161" y="19"/>
                    </a:cubicBezTo>
                    <a:cubicBezTo>
                      <a:pt x="165" y="19"/>
                      <a:pt x="164" y="9"/>
                      <a:pt x="169" y="12"/>
                    </a:cubicBezTo>
                    <a:cubicBezTo>
                      <a:pt x="168" y="16"/>
                      <a:pt x="168" y="16"/>
                      <a:pt x="168" y="16"/>
                    </a:cubicBezTo>
                    <a:cubicBezTo>
                      <a:pt x="178" y="14"/>
                      <a:pt x="189" y="19"/>
                      <a:pt x="196" y="11"/>
                    </a:cubicBezTo>
                    <a:cubicBezTo>
                      <a:pt x="196" y="9"/>
                      <a:pt x="192" y="3"/>
                      <a:pt x="192" y="1"/>
                    </a:cubicBezTo>
                    <a:cubicBezTo>
                      <a:pt x="187" y="3"/>
                      <a:pt x="185" y="8"/>
                      <a:pt x="182" y="11"/>
                    </a:cubicBezTo>
                    <a:cubicBezTo>
                      <a:pt x="182" y="6"/>
                      <a:pt x="182" y="6"/>
                      <a:pt x="182" y="6"/>
                    </a:cubicBezTo>
                    <a:cubicBezTo>
                      <a:pt x="181" y="9"/>
                      <a:pt x="177" y="12"/>
                      <a:pt x="180" y="14"/>
                    </a:cubicBezTo>
                    <a:cubicBezTo>
                      <a:pt x="177" y="17"/>
                      <a:pt x="177" y="10"/>
                      <a:pt x="174" y="13"/>
                    </a:cubicBezTo>
                    <a:cubicBezTo>
                      <a:pt x="174" y="8"/>
                      <a:pt x="176" y="7"/>
                      <a:pt x="176" y="3"/>
                    </a:cubicBezTo>
                    <a:cubicBezTo>
                      <a:pt x="173" y="6"/>
                      <a:pt x="173" y="6"/>
                      <a:pt x="173" y="6"/>
                    </a:cubicBezTo>
                    <a:cubicBezTo>
                      <a:pt x="174" y="3"/>
                      <a:pt x="171" y="4"/>
                      <a:pt x="172" y="2"/>
                    </a:cubicBezTo>
                    <a:cubicBezTo>
                      <a:pt x="167" y="9"/>
                      <a:pt x="165" y="0"/>
                      <a:pt x="159" y="3"/>
                    </a:cubicBezTo>
                    <a:cubicBezTo>
                      <a:pt x="163" y="4"/>
                      <a:pt x="163" y="4"/>
                      <a:pt x="163" y="4"/>
                    </a:cubicBezTo>
                    <a:cubicBezTo>
                      <a:pt x="163" y="7"/>
                      <a:pt x="161" y="7"/>
                      <a:pt x="160" y="8"/>
                    </a:cubicBezTo>
                    <a:cubicBezTo>
                      <a:pt x="158" y="4"/>
                      <a:pt x="157" y="4"/>
                      <a:pt x="154" y="3"/>
                    </a:cubicBezTo>
                    <a:cubicBezTo>
                      <a:pt x="152" y="5"/>
                      <a:pt x="151" y="11"/>
                      <a:pt x="148" y="11"/>
                    </a:cubicBezTo>
                    <a:cubicBezTo>
                      <a:pt x="148" y="5"/>
                      <a:pt x="143" y="8"/>
                      <a:pt x="142" y="4"/>
                    </a:cubicBezTo>
                    <a:cubicBezTo>
                      <a:pt x="142" y="9"/>
                      <a:pt x="136" y="6"/>
                      <a:pt x="136" y="10"/>
                    </a:cubicBezTo>
                    <a:cubicBezTo>
                      <a:pt x="134" y="11"/>
                      <a:pt x="132" y="10"/>
                      <a:pt x="131" y="7"/>
                    </a:cubicBezTo>
                    <a:cubicBezTo>
                      <a:pt x="133" y="6"/>
                      <a:pt x="133" y="6"/>
                      <a:pt x="133" y="6"/>
                    </a:cubicBezTo>
                    <a:cubicBezTo>
                      <a:pt x="131" y="6"/>
                      <a:pt x="131" y="6"/>
                      <a:pt x="131" y="6"/>
                    </a:cubicBezTo>
                    <a:cubicBezTo>
                      <a:pt x="131" y="5"/>
                      <a:pt x="131" y="5"/>
                      <a:pt x="131" y="5"/>
                    </a:cubicBezTo>
                    <a:cubicBezTo>
                      <a:pt x="130" y="5"/>
                      <a:pt x="130" y="9"/>
                      <a:pt x="128" y="7"/>
                    </a:cubicBezTo>
                    <a:cubicBezTo>
                      <a:pt x="128" y="5"/>
                      <a:pt x="129" y="5"/>
                      <a:pt x="129" y="4"/>
                    </a:cubicBezTo>
                    <a:cubicBezTo>
                      <a:pt x="125" y="4"/>
                      <a:pt x="123" y="13"/>
                      <a:pt x="119" y="9"/>
                    </a:cubicBezTo>
                    <a:cubicBezTo>
                      <a:pt x="119" y="11"/>
                      <a:pt x="114" y="12"/>
                      <a:pt x="116" y="18"/>
                    </a:cubicBezTo>
                    <a:cubicBezTo>
                      <a:pt x="114" y="16"/>
                      <a:pt x="115" y="11"/>
                      <a:pt x="111" y="12"/>
                    </a:cubicBezTo>
                    <a:cubicBezTo>
                      <a:pt x="110" y="17"/>
                      <a:pt x="107" y="11"/>
                      <a:pt x="105" y="14"/>
                    </a:cubicBezTo>
                    <a:cubicBezTo>
                      <a:pt x="108" y="9"/>
                      <a:pt x="105" y="13"/>
                      <a:pt x="107" y="8"/>
                    </a:cubicBezTo>
                    <a:cubicBezTo>
                      <a:pt x="105" y="6"/>
                      <a:pt x="102" y="13"/>
                      <a:pt x="98" y="12"/>
                    </a:cubicBezTo>
                    <a:cubicBezTo>
                      <a:pt x="97" y="8"/>
                      <a:pt x="97" y="8"/>
                      <a:pt x="97" y="8"/>
                    </a:cubicBezTo>
                    <a:cubicBezTo>
                      <a:pt x="96" y="10"/>
                      <a:pt x="94" y="14"/>
                      <a:pt x="92" y="10"/>
                    </a:cubicBezTo>
                    <a:cubicBezTo>
                      <a:pt x="93" y="14"/>
                      <a:pt x="93" y="14"/>
                      <a:pt x="93" y="14"/>
                    </a:cubicBezTo>
                    <a:cubicBezTo>
                      <a:pt x="90" y="12"/>
                      <a:pt x="86" y="14"/>
                      <a:pt x="83" y="10"/>
                    </a:cubicBezTo>
                    <a:cubicBezTo>
                      <a:pt x="80" y="17"/>
                      <a:pt x="80" y="17"/>
                      <a:pt x="80" y="17"/>
                    </a:cubicBezTo>
                    <a:cubicBezTo>
                      <a:pt x="75" y="11"/>
                      <a:pt x="69" y="17"/>
                      <a:pt x="66" y="24"/>
                    </a:cubicBezTo>
                    <a:cubicBezTo>
                      <a:pt x="65" y="24"/>
                      <a:pt x="62" y="23"/>
                      <a:pt x="62" y="21"/>
                    </a:cubicBezTo>
                    <a:cubicBezTo>
                      <a:pt x="63" y="19"/>
                      <a:pt x="63" y="19"/>
                      <a:pt x="63" y="19"/>
                    </a:cubicBezTo>
                    <a:cubicBezTo>
                      <a:pt x="61" y="19"/>
                      <a:pt x="58" y="15"/>
                      <a:pt x="57" y="21"/>
                    </a:cubicBezTo>
                    <a:cubicBezTo>
                      <a:pt x="54" y="23"/>
                      <a:pt x="55" y="17"/>
                      <a:pt x="53" y="16"/>
                    </a:cubicBezTo>
                    <a:cubicBezTo>
                      <a:pt x="48" y="25"/>
                      <a:pt x="37" y="12"/>
                      <a:pt x="36" y="24"/>
                    </a:cubicBezTo>
                    <a:cubicBezTo>
                      <a:pt x="39" y="24"/>
                      <a:pt x="43" y="26"/>
                      <a:pt x="47" y="25"/>
                    </a:cubicBezTo>
                    <a:cubicBezTo>
                      <a:pt x="46" y="27"/>
                      <a:pt x="47" y="29"/>
                      <a:pt x="45" y="29"/>
                    </a:cubicBezTo>
                    <a:cubicBezTo>
                      <a:pt x="41" y="30"/>
                      <a:pt x="39" y="26"/>
                      <a:pt x="35" y="28"/>
                    </a:cubicBezTo>
                    <a:cubicBezTo>
                      <a:pt x="35" y="21"/>
                      <a:pt x="35" y="21"/>
                      <a:pt x="35" y="21"/>
                    </a:cubicBezTo>
                    <a:cubicBezTo>
                      <a:pt x="27" y="13"/>
                      <a:pt x="23" y="32"/>
                      <a:pt x="16" y="2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8" name="Freeform 1478">
                <a:extLst>
                  <a:ext uri="{FF2B5EF4-FFF2-40B4-BE49-F238E27FC236}">
                    <a16:creationId xmlns:a16="http://schemas.microsoft.com/office/drawing/2014/main" xmlns="" id="{5AE40317-754E-4DC2-AA91-583094073E15}"/>
                  </a:ext>
                </a:extLst>
              </p:cNvPr>
              <p:cNvSpPr/>
              <p:nvPr/>
            </p:nvSpPr>
            <p:spPr>
              <a:xfrm>
                <a:off x="3633" y="3056"/>
                <a:ext cx="4" cy="3"/>
              </a:xfrm>
              <a:custGeom>
                <a:avLst/>
                <a:gdLst/>
                <a:ahLst/>
                <a:cxnLst>
                  <a:cxn ang="0">
                    <a:pos x="4" y="3"/>
                  </a:cxn>
                  <a:cxn ang="0">
                    <a:pos x="0" y="0"/>
                  </a:cxn>
                  <a:cxn ang="0">
                    <a:pos x="1" y="3"/>
                  </a:cxn>
                  <a:cxn ang="0">
                    <a:pos x="4" y="3"/>
                  </a:cxn>
                </a:cxnLst>
                <a:rect l="0" t="0" r="0" b="0"/>
                <a:pathLst>
                  <a:path w="4" h="3">
                    <a:moveTo>
                      <a:pt x="4" y="3"/>
                    </a:moveTo>
                    <a:cubicBezTo>
                      <a:pt x="0" y="0"/>
                      <a:pt x="0" y="0"/>
                      <a:pt x="0" y="0"/>
                    </a:cubicBezTo>
                    <a:cubicBezTo>
                      <a:pt x="1" y="3"/>
                      <a:pt x="1" y="3"/>
                      <a:pt x="1" y="3"/>
                    </a:cubicBezTo>
                    <a:cubicBezTo>
                      <a:pt x="2" y="2"/>
                      <a:pt x="3" y="2"/>
                      <a:pt x="4"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99" name="Freeform 1479">
                <a:extLst>
                  <a:ext uri="{FF2B5EF4-FFF2-40B4-BE49-F238E27FC236}">
                    <a16:creationId xmlns:a16="http://schemas.microsoft.com/office/drawing/2014/main" xmlns="" id="{87B35528-CAF9-4995-9834-B6A4EE9DAF6C}"/>
                  </a:ext>
                </a:extLst>
              </p:cNvPr>
              <p:cNvSpPr/>
              <p:nvPr/>
            </p:nvSpPr>
            <p:spPr>
              <a:xfrm>
                <a:off x="3632" y="3059"/>
                <a:ext cx="2" cy="1"/>
              </a:xfrm>
              <a:custGeom>
                <a:avLst/>
                <a:gdLst/>
                <a:ahLst/>
                <a:cxnLst>
                  <a:cxn ang="0">
                    <a:pos x="2" y="0"/>
                  </a:cxn>
                  <a:cxn ang="0">
                    <a:pos x="0" y="1"/>
                  </a:cxn>
                  <a:cxn ang="0">
                    <a:pos x="2" y="0"/>
                  </a:cxn>
                  <a:cxn ang="0">
                    <a:pos x="2" y="0"/>
                  </a:cxn>
                </a:cxnLst>
                <a:rect l="0" t="0" r="0" b="0"/>
                <a:pathLst>
                  <a:path w="2" h="2">
                    <a:moveTo>
                      <a:pt x="2" y="0"/>
                    </a:moveTo>
                    <a:cubicBezTo>
                      <a:pt x="0" y="2"/>
                      <a:pt x="0" y="2"/>
                      <a:pt x="0" y="2"/>
                    </a:cubicBezTo>
                    <a:cubicBezTo>
                      <a:pt x="1" y="2"/>
                      <a:pt x="2" y="1"/>
                      <a:pt x="2" y="1"/>
                    </a:cubicBez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0" name="Freeform 1480">
                <a:extLst>
                  <a:ext uri="{FF2B5EF4-FFF2-40B4-BE49-F238E27FC236}">
                    <a16:creationId xmlns:a16="http://schemas.microsoft.com/office/drawing/2014/main" xmlns="" id="{79599C84-E9CC-4EA6-BF3B-95E28A1E981C}"/>
                  </a:ext>
                </a:extLst>
              </p:cNvPr>
              <p:cNvSpPr/>
              <p:nvPr/>
            </p:nvSpPr>
            <p:spPr>
              <a:xfrm>
                <a:off x="3580" y="3064"/>
                <a:ext cx="2" cy="1"/>
              </a:xfrm>
              <a:custGeom>
                <a:avLst/>
                <a:gdLst/>
                <a:ahLst/>
                <a:cxnLst>
                  <a:cxn ang="0">
                    <a:pos x="2" y="0"/>
                  </a:cxn>
                  <a:cxn ang="0">
                    <a:pos x="0" y="0"/>
                  </a:cxn>
                  <a:cxn ang="0">
                    <a:pos x="2" y="0"/>
                  </a:cxn>
                </a:cxnLst>
                <a:rect l="0" t="0" r="0" b="0"/>
                <a:pathLst>
                  <a:path w="3" h="2">
                    <a:moveTo>
                      <a:pt x="3" y="1"/>
                    </a:moveTo>
                    <a:cubicBezTo>
                      <a:pt x="2" y="1"/>
                      <a:pt x="1" y="0"/>
                      <a:pt x="0" y="1"/>
                    </a:cubicBezTo>
                    <a:cubicBezTo>
                      <a:pt x="1" y="2"/>
                      <a:pt x="2"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1" name="Freeform 1481">
                <a:extLst>
                  <a:ext uri="{FF2B5EF4-FFF2-40B4-BE49-F238E27FC236}">
                    <a16:creationId xmlns:a16="http://schemas.microsoft.com/office/drawing/2014/main" xmlns="" id="{F1D23175-6E7C-49E0-BBFF-39AF90A72877}"/>
                  </a:ext>
                </a:extLst>
              </p:cNvPr>
              <p:cNvSpPr/>
              <p:nvPr/>
            </p:nvSpPr>
            <p:spPr>
              <a:xfrm>
                <a:off x="3580" y="3066"/>
                <a:ext cx="1" cy="1"/>
              </a:xfrm>
              <a:custGeom>
                <a:avLst/>
                <a:gdLst/>
                <a:ahLst/>
                <a:cxnLst>
                  <a:cxn ang="0">
                    <a:pos x="0" y="0"/>
                  </a:cxn>
                  <a:cxn ang="0">
                    <a:pos x="1" y="1"/>
                  </a:cxn>
                  <a:cxn ang="0">
                    <a:pos x="1" y="1"/>
                  </a:cxn>
                  <a:cxn ang="0">
                    <a:pos x="0" y="0"/>
                  </a:cxn>
                </a:cxnLst>
                <a:rect l="0" t="0" r="0" b="0"/>
                <a:pathLst>
                  <a:path w="1" h="1">
                    <a:moveTo>
                      <a:pt x="0" y="0"/>
                    </a:moveTo>
                    <a:lnTo>
                      <a:pt x="1" y="1"/>
                    </a:lnTo>
                    <a:lnTo>
                      <a:pt x="1"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2" name="Freeform 1482">
                <a:extLst>
                  <a:ext uri="{FF2B5EF4-FFF2-40B4-BE49-F238E27FC236}">
                    <a16:creationId xmlns:a16="http://schemas.microsoft.com/office/drawing/2014/main" xmlns="" id="{22B23B65-BEF9-4092-90D3-AA6421EFF856}"/>
                  </a:ext>
                </a:extLst>
              </p:cNvPr>
              <p:cNvSpPr/>
              <p:nvPr/>
            </p:nvSpPr>
            <p:spPr>
              <a:xfrm>
                <a:off x="3491" y="3064"/>
                <a:ext cx="89" cy="23"/>
              </a:xfrm>
              <a:custGeom>
                <a:avLst/>
                <a:gdLst/>
                <a:ahLst/>
                <a:cxnLst>
                  <a:cxn ang="0">
                    <a:pos x="15" y="13"/>
                  </a:cxn>
                  <a:cxn ang="0">
                    <a:pos x="11" y="17"/>
                  </a:cxn>
                  <a:cxn ang="0">
                    <a:pos x="7" y="14"/>
                  </a:cxn>
                  <a:cxn ang="0">
                    <a:pos x="1" y="22"/>
                  </a:cxn>
                  <a:cxn ang="0">
                    <a:pos x="44" y="15"/>
                  </a:cxn>
                  <a:cxn ang="0">
                    <a:pos x="42" y="17"/>
                  </a:cxn>
                  <a:cxn ang="0">
                    <a:pos x="57" y="11"/>
                  </a:cxn>
                  <a:cxn ang="0">
                    <a:pos x="57" y="17"/>
                  </a:cxn>
                  <a:cxn ang="0">
                    <a:pos x="66" y="15"/>
                  </a:cxn>
                  <a:cxn ang="0">
                    <a:pos x="65" y="12"/>
                  </a:cxn>
                  <a:cxn ang="0">
                    <a:pos x="68" y="13"/>
                  </a:cxn>
                  <a:cxn ang="0">
                    <a:pos x="67" y="12"/>
                  </a:cxn>
                  <a:cxn ang="0">
                    <a:pos x="74" y="11"/>
                  </a:cxn>
                  <a:cxn ang="0">
                    <a:pos x="72" y="12"/>
                  </a:cxn>
                  <a:cxn ang="0">
                    <a:pos x="76" y="11"/>
                  </a:cxn>
                  <a:cxn ang="0">
                    <a:pos x="76" y="14"/>
                  </a:cxn>
                  <a:cxn ang="0">
                    <a:pos x="88" y="8"/>
                  </a:cxn>
                  <a:cxn ang="0">
                    <a:pos x="89" y="5"/>
                  </a:cxn>
                  <a:cxn ang="0">
                    <a:pos x="78" y="8"/>
                  </a:cxn>
                  <a:cxn ang="0">
                    <a:pos x="79" y="8"/>
                  </a:cxn>
                  <a:cxn ang="0">
                    <a:pos x="73" y="10"/>
                  </a:cxn>
                  <a:cxn ang="0">
                    <a:pos x="76" y="5"/>
                  </a:cxn>
                  <a:cxn ang="0">
                    <a:pos x="66" y="2"/>
                  </a:cxn>
                  <a:cxn ang="0">
                    <a:pos x="67" y="2"/>
                  </a:cxn>
                  <a:cxn ang="0">
                    <a:pos x="63" y="4"/>
                  </a:cxn>
                  <a:cxn ang="0">
                    <a:pos x="66" y="6"/>
                  </a:cxn>
                  <a:cxn ang="0">
                    <a:pos x="64" y="11"/>
                  </a:cxn>
                  <a:cxn ang="0">
                    <a:pos x="61" y="12"/>
                  </a:cxn>
                  <a:cxn ang="0">
                    <a:pos x="63" y="7"/>
                  </a:cxn>
                  <a:cxn ang="0">
                    <a:pos x="61" y="10"/>
                  </a:cxn>
                  <a:cxn ang="0">
                    <a:pos x="57" y="5"/>
                  </a:cxn>
                  <a:cxn ang="0">
                    <a:pos x="57" y="10"/>
                  </a:cxn>
                  <a:cxn ang="0">
                    <a:pos x="39" y="11"/>
                  </a:cxn>
                  <a:cxn ang="0">
                    <a:pos x="42" y="8"/>
                  </a:cxn>
                  <a:cxn ang="0">
                    <a:pos x="39" y="11"/>
                  </a:cxn>
                  <a:cxn ang="0">
                    <a:pos x="28" y="11"/>
                  </a:cxn>
                  <a:cxn ang="0">
                    <a:pos x="30" y="13"/>
                  </a:cxn>
                  <a:cxn ang="0">
                    <a:pos x="19" y="13"/>
                  </a:cxn>
                  <a:cxn ang="0">
                    <a:pos x="19" y="13"/>
                  </a:cxn>
                  <a:cxn ang="0">
                    <a:pos x="13" y="19"/>
                  </a:cxn>
                  <a:cxn ang="0">
                    <a:pos x="15" y="13"/>
                  </a:cxn>
                </a:cxnLst>
                <a:rect l="0" t="0" r="0" b="0"/>
                <a:pathLst>
                  <a:path w="103" h="27">
                    <a:moveTo>
                      <a:pt x="18" y="16"/>
                    </a:moveTo>
                    <a:cubicBezTo>
                      <a:pt x="13" y="21"/>
                      <a:pt x="13" y="21"/>
                      <a:pt x="13" y="21"/>
                    </a:cubicBezTo>
                    <a:cubicBezTo>
                      <a:pt x="12" y="18"/>
                      <a:pt x="7" y="21"/>
                      <a:pt x="9" y="17"/>
                    </a:cubicBezTo>
                    <a:cubicBezTo>
                      <a:pt x="6" y="23"/>
                      <a:pt x="0" y="18"/>
                      <a:pt x="2" y="26"/>
                    </a:cubicBezTo>
                    <a:cubicBezTo>
                      <a:pt x="16" y="22"/>
                      <a:pt x="35" y="26"/>
                      <a:pt x="51" y="18"/>
                    </a:cubicBezTo>
                    <a:cubicBezTo>
                      <a:pt x="49" y="21"/>
                      <a:pt x="49" y="21"/>
                      <a:pt x="49" y="21"/>
                    </a:cubicBezTo>
                    <a:cubicBezTo>
                      <a:pt x="56" y="14"/>
                      <a:pt x="60" y="27"/>
                      <a:pt x="66" y="14"/>
                    </a:cubicBezTo>
                    <a:cubicBezTo>
                      <a:pt x="66" y="21"/>
                      <a:pt x="66" y="21"/>
                      <a:pt x="66" y="21"/>
                    </a:cubicBezTo>
                    <a:cubicBezTo>
                      <a:pt x="70" y="22"/>
                      <a:pt x="72" y="11"/>
                      <a:pt x="77" y="18"/>
                    </a:cubicBezTo>
                    <a:cubicBezTo>
                      <a:pt x="76" y="15"/>
                      <a:pt x="76" y="15"/>
                      <a:pt x="76" y="15"/>
                    </a:cubicBezTo>
                    <a:cubicBezTo>
                      <a:pt x="77" y="15"/>
                      <a:pt x="78" y="16"/>
                      <a:pt x="79" y="16"/>
                    </a:cubicBezTo>
                    <a:cubicBezTo>
                      <a:pt x="78" y="15"/>
                      <a:pt x="78" y="15"/>
                      <a:pt x="78" y="15"/>
                    </a:cubicBezTo>
                    <a:cubicBezTo>
                      <a:pt x="81" y="12"/>
                      <a:pt x="83" y="12"/>
                      <a:pt x="86" y="14"/>
                    </a:cubicBezTo>
                    <a:cubicBezTo>
                      <a:pt x="86" y="16"/>
                      <a:pt x="84" y="15"/>
                      <a:pt x="84" y="15"/>
                    </a:cubicBezTo>
                    <a:cubicBezTo>
                      <a:pt x="85" y="17"/>
                      <a:pt x="87" y="13"/>
                      <a:pt x="89" y="13"/>
                    </a:cubicBezTo>
                    <a:cubicBezTo>
                      <a:pt x="91" y="14"/>
                      <a:pt x="89" y="16"/>
                      <a:pt x="89" y="17"/>
                    </a:cubicBezTo>
                    <a:cubicBezTo>
                      <a:pt x="95" y="13"/>
                      <a:pt x="98" y="20"/>
                      <a:pt x="102" y="10"/>
                    </a:cubicBezTo>
                    <a:cubicBezTo>
                      <a:pt x="103" y="8"/>
                      <a:pt x="100" y="7"/>
                      <a:pt x="103" y="6"/>
                    </a:cubicBezTo>
                    <a:cubicBezTo>
                      <a:pt x="98" y="3"/>
                      <a:pt x="95" y="7"/>
                      <a:pt x="91" y="10"/>
                    </a:cubicBezTo>
                    <a:cubicBezTo>
                      <a:pt x="92" y="10"/>
                      <a:pt x="92" y="10"/>
                      <a:pt x="92" y="10"/>
                    </a:cubicBezTo>
                    <a:cubicBezTo>
                      <a:pt x="90" y="19"/>
                      <a:pt x="90" y="8"/>
                      <a:pt x="85" y="12"/>
                    </a:cubicBezTo>
                    <a:cubicBezTo>
                      <a:pt x="86" y="9"/>
                      <a:pt x="89" y="8"/>
                      <a:pt x="89" y="6"/>
                    </a:cubicBezTo>
                    <a:cubicBezTo>
                      <a:pt x="83" y="0"/>
                      <a:pt x="82" y="12"/>
                      <a:pt x="77" y="3"/>
                    </a:cubicBezTo>
                    <a:cubicBezTo>
                      <a:pt x="78" y="3"/>
                      <a:pt x="78" y="3"/>
                      <a:pt x="78" y="3"/>
                    </a:cubicBezTo>
                    <a:cubicBezTo>
                      <a:pt x="77" y="2"/>
                      <a:pt x="75" y="4"/>
                      <a:pt x="74" y="5"/>
                    </a:cubicBezTo>
                    <a:cubicBezTo>
                      <a:pt x="75" y="6"/>
                      <a:pt x="76" y="7"/>
                      <a:pt x="77" y="8"/>
                    </a:cubicBezTo>
                    <a:cubicBezTo>
                      <a:pt x="76" y="9"/>
                      <a:pt x="75" y="13"/>
                      <a:pt x="75" y="14"/>
                    </a:cubicBezTo>
                    <a:cubicBezTo>
                      <a:pt x="73" y="10"/>
                      <a:pt x="73" y="17"/>
                      <a:pt x="71" y="15"/>
                    </a:cubicBezTo>
                    <a:cubicBezTo>
                      <a:pt x="70" y="11"/>
                      <a:pt x="72" y="11"/>
                      <a:pt x="73" y="9"/>
                    </a:cubicBezTo>
                    <a:cubicBezTo>
                      <a:pt x="71" y="12"/>
                      <a:pt x="71" y="12"/>
                      <a:pt x="71" y="12"/>
                    </a:cubicBezTo>
                    <a:cubicBezTo>
                      <a:pt x="68" y="12"/>
                      <a:pt x="68" y="8"/>
                      <a:pt x="66" y="6"/>
                    </a:cubicBezTo>
                    <a:cubicBezTo>
                      <a:pt x="64" y="9"/>
                      <a:pt x="68" y="8"/>
                      <a:pt x="66" y="12"/>
                    </a:cubicBezTo>
                    <a:cubicBezTo>
                      <a:pt x="63" y="7"/>
                      <a:pt x="52" y="10"/>
                      <a:pt x="46" y="14"/>
                    </a:cubicBezTo>
                    <a:cubicBezTo>
                      <a:pt x="48" y="13"/>
                      <a:pt x="47" y="10"/>
                      <a:pt x="49" y="10"/>
                    </a:cubicBezTo>
                    <a:cubicBezTo>
                      <a:pt x="48" y="9"/>
                      <a:pt x="46" y="11"/>
                      <a:pt x="46" y="14"/>
                    </a:cubicBezTo>
                    <a:cubicBezTo>
                      <a:pt x="42" y="17"/>
                      <a:pt x="37" y="16"/>
                      <a:pt x="33" y="13"/>
                    </a:cubicBezTo>
                    <a:cubicBezTo>
                      <a:pt x="35" y="16"/>
                      <a:pt x="35" y="16"/>
                      <a:pt x="35" y="16"/>
                    </a:cubicBezTo>
                    <a:cubicBezTo>
                      <a:pt x="32" y="21"/>
                      <a:pt x="27" y="13"/>
                      <a:pt x="22" y="16"/>
                    </a:cubicBezTo>
                    <a:cubicBezTo>
                      <a:pt x="22" y="16"/>
                      <a:pt x="22" y="16"/>
                      <a:pt x="22" y="16"/>
                    </a:cubicBezTo>
                    <a:cubicBezTo>
                      <a:pt x="20" y="17"/>
                      <a:pt x="19" y="24"/>
                      <a:pt x="16" y="23"/>
                    </a:cubicBezTo>
                    <a:cubicBezTo>
                      <a:pt x="16" y="19"/>
                      <a:pt x="18" y="19"/>
                      <a:pt x="18" y="1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3" name="Freeform 1483">
                <a:extLst>
                  <a:ext uri="{FF2B5EF4-FFF2-40B4-BE49-F238E27FC236}">
                    <a16:creationId xmlns:a16="http://schemas.microsoft.com/office/drawing/2014/main" xmlns="" id="{DB8E68A3-4A18-4406-87EF-8595C878156B}"/>
                  </a:ext>
                </a:extLst>
              </p:cNvPr>
              <p:cNvSpPr/>
              <p:nvPr/>
            </p:nvSpPr>
            <p:spPr>
              <a:xfrm>
                <a:off x="3488" y="3079"/>
                <a:ext cx="4" cy="8"/>
              </a:xfrm>
              <a:custGeom>
                <a:avLst/>
                <a:gdLst/>
                <a:ahLst/>
                <a:cxnLst>
                  <a:cxn ang="0">
                    <a:pos x="2" y="4"/>
                  </a:cxn>
                  <a:cxn ang="0">
                    <a:pos x="4" y="0"/>
                  </a:cxn>
                  <a:cxn ang="0">
                    <a:pos x="0" y="7"/>
                  </a:cxn>
                  <a:cxn ang="0">
                    <a:pos x="3" y="6"/>
                  </a:cxn>
                  <a:cxn ang="0">
                    <a:pos x="2" y="4"/>
                  </a:cxn>
                </a:cxnLst>
                <a:rect l="0" t="0" r="0" b="0"/>
                <a:pathLst>
                  <a:path w="4" h="9">
                    <a:moveTo>
                      <a:pt x="2" y="5"/>
                    </a:moveTo>
                    <a:cubicBezTo>
                      <a:pt x="4" y="1"/>
                      <a:pt x="4" y="1"/>
                      <a:pt x="4" y="1"/>
                    </a:cubicBezTo>
                    <a:cubicBezTo>
                      <a:pt x="2" y="0"/>
                      <a:pt x="0" y="6"/>
                      <a:pt x="0" y="8"/>
                    </a:cubicBezTo>
                    <a:cubicBezTo>
                      <a:pt x="1" y="7"/>
                      <a:pt x="3" y="9"/>
                      <a:pt x="3" y="7"/>
                    </a:cubicBezTo>
                    <a:cubicBezTo>
                      <a:pt x="3" y="6"/>
                      <a:pt x="3" y="5"/>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4" name="Freeform 1484">
                <a:extLst>
                  <a:ext uri="{FF2B5EF4-FFF2-40B4-BE49-F238E27FC236}">
                    <a16:creationId xmlns:a16="http://schemas.microsoft.com/office/drawing/2014/main" xmlns="" id="{EB4CE064-AB22-4CD1-9B84-4982E7FD9204}"/>
                  </a:ext>
                </a:extLst>
              </p:cNvPr>
              <p:cNvSpPr/>
              <p:nvPr/>
            </p:nvSpPr>
            <p:spPr>
              <a:xfrm>
                <a:off x="3426" y="3067"/>
                <a:ext cx="62" cy="33"/>
              </a:xfrm>
              <a:custGeom>
                <a:avLst/>
                <a:gdLst/>
                <a:ahLst/>
                <a:cxnLst>
                  <a:cxn ang="0">
                    <a:pos x="32" y="17"/>
                  </a:cxn>
                  <a:cxn ang="0">
                    <a:pos x="31" y="20"/>
                  </a:cxn>
                  <a:cxn ang="0">
                    <a:pos x="49" y="21"/>
                  </a:cxn>
                  <a:cxn ang="0">
                    <a:pos x="55" y="16"/>
                  </a:cxn>
                  <a:cxn ang="0">
                    <a:pos x="55" y="19"/>
                  </a:cxn>
                  <a:cxn ang="0">
                    <a:pos x="60" y="15"/>
                  </a:cxn>
                  <a:cxn ang="0">
                    <a:pos x="57" y="17"/>
                  </a:cxn>
                  <a:cxn ang="0">
                    <a:pos x="58" y="15"/>
                  </a:cxn>
                  <a:cxn ang="0">
                    <a:pos x="55" y="15"/>
                  </a:cxn>
                  <a:cxn ang="0">
                    <a:pos x="55" y="13"/>
                  </a:cxn>
                  <a:cxn ang="0">
                    <a:pos x="48" y="19"/>
                  </a:cxn>
                  <a:cxn ang="0">
                    <a:pos x="48" y="13"/>
                  </a:cxn>
                  <a:cxn ang="0">
                    <a:pos x="40" y="12"/>
                  </a:cxn>
                  <a:cxn ang="0">
                    <a:pos x="41" y="13"/>
                  </a:cxn>
                  <a:cxn ang="0">
                    <a:pos x="42" y="17"/>
                  </a:cxn>
                  <a:cxn ang="0">
                    <a:pos x="38" y="12"/>
                  </a:cxn>
                  <a:cxn ang="0">
                    <a:pos x="24" y="13"/>
                  </a:cxn>
                  <a:cxn ang="0">
                    <a:pos x="18" y="19"/>
                  </a:cxn>
                  <a:cxn ang="0">
                    <a:pos x="20" y="14"/>
                  </a:cxn>
                  <a:cxn ang="0">
                    <a:pos x="16" y="13"/>
                  </a:cxn>
                  <a:cxn ang="0">
                    <a:pos x="2" y="0"/>
                  </a:cxn>
                  <a:cxn ang="0">
                    <a:pos x="12" y="20"/>
                  </a:cxn>
                  <a:cxn ang="0">
                    <a:pos x="17" y="21"/>
                  </a:cxn>
                  <a:cxn ang="0">
                    <a:pos x="23" y="20"/>
                  </a:cxn>
                  <a:cxn ang="0">
                    <a:pos x="32" y="17"/>
                  </a:cxn>
                </a:cxnLst>
                <a:rect l="0" t="0" r="0" b="0"/>
                <a:pathLst>
                  <a:path w="72" h="38">
                    <a:moveTo>
                      <a:pt x="38" y="20"/>
                    </a:moveTo>
                    <a:cubicBezTo>
                      <a:pt x="37" y="21"/>
                      <a:pt x="37" y="23"/>
                      <a:pt x="37" y="24"/>
                    </a:cubicBezTo>
                    <a:cubicBezTo>
                      <a:pt x="45" y="24"/>
                      <a:pt x="54" y="22"/>
                      <a:pt x="58" y="25"/>
                    </a:cubicBezTo>
                    <a:cubicBezTo>
                      <a:pt x="60" y="26"/>
                      <a:pt x="61" y="20"/>
                      <a:pt x="64" y="19"/>
                    </a:cubicBezTo>
                    <a:cubicBezTo>
                      <a:pt x="65" y="23"/>
                      <a:pt x="65" y="23"/>
                      <a:pt x="65" y="23"/>
                    </a:cubicBezTo>
                    <a:cubicBezTo>
                      <a:pt x="67" y="20"/>
                      <a:pt x="72" y="24"/>
                      <a:pt x="70" y="18"/>
                    </a:cubicBezTo>
                    <a:cubicBezTo>
                      <a:pt x="70" y="17"/>
                      <a:pt x="69" y="21"/>
                      <a:pt x="67" y="20"/>
                    </a:cubicBezTo>
                    <a:cubicBezTo>
                      <a:pt x="68" y="18"/>
                      <a:pt x="68" y="18"/>
                      <a:pt x="68" y="18"/>
                    </a:cubicBezTo>
                    <a:cubicBezTo>
                      <a:pt x="64" y="18"/>
                      <a:pt x="64" y="18"/>
                      <a:pt x="64" y="18"/>
                    </a:cubicBezTo>
                    <a:cubicBezTo>
                      <a:pt x="65" y="15"/>
                      <a:pt x="65" y="15"/>
                      <a:pt x="65" y="15"/>
                    </a:cubicBezTo>
                    <a:cubicBezTo>
                      <a:pt x="60" y="11"/>
                      <a:pt x="62" y="24"/>
                      <a:pt x="56" y="22"/>
                    </a:cubicBezTo>
                    <a:cubicBezTo>
                      <a:pt x="56" y="16"/>
                      <a:pt x="56" y="16"/>
                      <a:pt x="56" y="16"/>
                    </a:cubicBezTo>
                    <a:cubicBezTo>
                      <a:pt x="52" y="16"/>
                      <a:pt x="50" y="18"/>
                      <a:pt x="47" y="14"/>
                    </a:cubicBezTo>
                    <a:cubicBezTo>
                      <a:pt x="47" y="14"/>
                      <a:pt x="47" y="17"/>
                      <a:pt x="48" y="16"/>
                    </a:cubicBezTo>
                    <a:cubicBezTo>
                      <a:pt x="48" y="16"/>
                      <a:pt x="49" y="18"/>
                      <a:pt x="49" y="20"/>
                    </a:cubicBezTo>
                    <a:cubicBezTo>
                      <a:pt x="43" y="25"/>
                      <a:pt x="50" y="17"/>
                      <a:pt x="45" y="14"/>
                    </a:cubicBezTo>
                    <a:cubicBezTo>
                      <a:pt x="41" y="18"/>
                      <a:pt x="30" y="21"/>
                      <a:pt x="28" y="16"/>
                    </a:cubicBezTo>
                    <a:cubicBezTo>
                      <a:pt x="30" y="20"/>
                      <a:pt x="25" y="23"/>
                      <a:pt x="21" y="22"/>
                    </a:cubicBezTo>
                    <a:cubicBezTo>
                      <a:pt x="19" y="19"/>
                      <a:pt x="23" y="19"/>
                      <a:pt x="24" y="17"/>
                    </a:cubicBezTo>
                    <a:cubicBezTo>
                      <a:pt x="22" y="16"/>
                      <a:pt x="22" y="15"/>
                      <a:pt x="19" y="15"/>
                    </a:cubicBezTo>
                    <a:cubicBezTo>
                      <a:pt x="23" y="13"/>
                      <a:pt x="17" y="38"/>
                      <a:pt x="3" y="0"/>
                    </a:cubicBezTo>
                    <a:cubicBezTo>
                      <a:pt x="0" y="6"/>
                      <a:pt x="7" y="22"/>
                      <a:pt x="14" y="24"/>
                    </a:cubicBezTo>
                    <a:cubicBezTo>
                      <a:pt x="18" y="26"/>
                      <a:pt x="18" y="25"/>
                      <a:pt x="20" y="25"/>
                    </a:cubicBezTo>
                    <a:cubicBezTo>
                      <a:pt x="22" y="25"/>
                      <a:pt x="25" y="25"/>
                      <a:pt x="27" y="24"/>
                    </a:cubicBezTo>
                    <a:cubicBezTo>
                      <a:pt x="31" y="22"/>
                      <a:pt x="34" y="20"/>
                      <a:pt x="38" y="2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5" name="Freeform 1485">
                <a:extLst>
                  <a:ext uri="{FF2B5EF4-FFF2-40B4-BE49-F238E27FC236}">
                    <a16:creationId xmlns:a16="http://schemas.microsoft.com/office/drawing/2014/main" xmlns="" id="{96F94033-9F9C-4D15-9951-120D0F3BEB42}"/>
                  </a:ext>
                </a:extLst>
              </p:cNvPr>
              <p:cNvSpPr/>
              <p:nvPr/>
            </p:nvSpPr>
            <p:spPr>
              <a:xfrm>
                <a:off x="3456" y="3088"/>
                <a:ext cx="2" cy="1"/>
              </a:xfrm>
              <a:custGeom>
                <a:avLst/>
                <a:gdLst/>
                <a:ahLst/>
                <a:cxnLst>
                  <a:cxn ang="0">
                    <a:pos x="1" y="1"/>
                  </a:cxn>
                  <a:cxn ang="0">
                    <a:pos x="2" y="0"/>
                  </a:cxn>
                  <a:cxn ang="0">
                    <a:pos x="0" y="0"/>
                  </a:cxn>
                  <a:cxn ang="0">
                    <a:pos x="1" y="1"/>
                  </a:cxn>
                </a:cxnLst>
                <a:rect l="0" t="0" r="0" b="0"/>
                <a:pathLst>
                  <a:path w="2" h="1">
                    <a:moveTo>
                      <a:pt x="1" y="1"/>
                    </a:moveTo>
                    <a:lnTo>
                      <a:pt x="2" y="0"/>
                    </a:ln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6" name="Freeform 1486">
                <a:extLst>
                  <a:ext uri="{FF2B5EF4-FFF2-40B4-BE49-F238E27FC236}">
                    <a16:creationId xmlns:a16="http://schemas.microsoft.com/office/drawing/2014/main" xmlns="" id="{D6929486-F668-4F63-88EB-C66C2FD6F5E8}"/>
                  </a:ext>
                </a:extLst>
              </p:cNvPr>
              <p:cNvSpPr/>
              <p:nvPr/>
            </p:nvSpPr>
            <p:spPr>
              <a:xfrm>
                <a:off x="4111" y="3112"/>
                <a:ext cx="2" cy="3"/>
              </a:xfrm>
              <a:custGeom>
                <a:avLst/>
                <a:gdLst/>
                <a:ahLst/>
                <a:cxnLst>
                  <a:cxn ang="0">
                    <a:pos x="2" y="1"/>
                  </a:cxn>
                  <a:cxn ang="0">
                    <a:pos x="1" y="0"/>
                  </a:cxn>
                  <a:cxn ang="0">
                    <a:pos x="0" y="3"/>
                  </a:cxn>
                  <a:cxn ang="0">
                    <a:pos x="2" y="1"/>
                  </a:cxn>
                </a:cxnLst>
                <a:rect l="0" t="0" r="0" b="0"/>
                <a:pathLst>
                  <a:path w="2" h="3">
                    <a:moveTo>
                      <a:pt x="2" y="1"/>
                    </a:moveTo>
                    <a:lnTo>
                      <a:pt x="1" y="0"/>
                    </a:lnTo>
                    <a:lnTo>
                      <a:pt x="0" y="3"/>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7" name="Freeform 1487">
                <a:extLst>
                  <a:ext uri="{FF2B5EF4-FFF2-40B4-BE49-F238E27FC236}">
                    <a16:creationId xmlns:a16="http://schemas.microsoft.com/office/drawing/2014/main" xmlns="" id="{3C2BBADF-CDEB-4CE1-9B98-1ED6AB40EB17}"/>
                  </a:ext>
                </a:extLst>
              </p:cNvPr>
              <p:cNvSpPr/>
              <p:nvPr/>
            </p:nvSpPr>
            <p:spPr>
              <a:xfrm>
                <a:off x="4100" y="3102"/>
                <a:ext cx="11" cy="14"/>
              </a:xfrm>
              <a:custGeom>
                <a:avLst/>
                <a:gdLst/>
                <a:ahLst/>
                <a:cxnLst>
                  <a:cxn ang="0">
                    <a:pos x="4" y="0"/>
                  </a:cxn>
                  <a:cxn ang="0">
                    <a:pos x="1" y="1"/>
                  </a:cxn>
                  <a:cxn ang="0">
                    <a:pos x="5" y="14"/>
                  </a:cxn>
                  <a:cxn ang="0">
                    <a:pos x="11" y="5"/>
                  </a:cxn>
                  <a:cxn ang="0">
                    <a:pos x="5" y="8"/>
                  </a:cxn>
                  <a:cxn ang="0">
                    <a:pos x="9" y="3"/>
                  </a:cxn>
                  <a:cxn ang="0">
                    <a:pos x="4" y="4"/>
                  </a:cxn>
                  <a:cxn ang="0">
                    <a:pos x="4" y="0"/>
                  </a:cxn>
                </a:cxnLst>
                <a:rect l="0" t="0" r="0" b="0"/>
                <a:pathLst>
                  <a:path w="12" h="17">
                    <a:moveTo>
                      <a:pt x="5" y="0"/>
                    </a:moveTo>
                    <a:cubicBezTo>
                      <a:pt x="2" y="2"/>
                      <a:pt x="2" y="2"/>
                      <a:pt x="2" y="2"/>
                    </a:cubicBezTo>
                    <a:cubicBezTo>
                      <a:pt x="3" y="12"/>
                      <a:pt x="0" y="9"/>
                      <a:pt x="6" y="17"/>
                    </a:cubicBezTo>
                    <a:cubicBezTo>
                      <a:pt x="8" y="15"/>
                      <a:pt x="12" y="11"/>
                      <a:pt x="12" y="7"/>
                    </a:cubicBezTo>
                    <a:cubicBezTo>
                      <a:pt x="10" y="8"/>
                      <a:pt x="8" y="12"/>
                      <a:pt x="6" y="10"/>
                    </a:cubicBezTo>
                    <a:cubicBezTo>
                      <a:pt x="7" y="7"/>
                      <a:pt x="9" y="8"/>
                      <a:pt x="10" y="4"/>
                    </a:cubicBezTo>
                    <a:cubicBezTo>
                      <a:pt x="7" y="1"/>
                      <a:pt x="8" y="6"/>
                      <a:pt x="5" y="5"/>
                    </a:cubicBezTo>
                    <a:lnTo>
                      <a:pt x="5"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8" name="Freeform 1488">
                <a:extLst>
                  <a:ext uri="{FF2B5EF4-FFF2-40B4-BE49-F238E27FC236}">
                    <a16:creationId xmlns:a16="http://schemas.microsoft.com/office/drawing/2014/main" xmlns="" id="{FB79AEBF-3FB1-4247-9164-06DC2D35451E}"/>
                  </a:ext>
                </a:extLst>
              </p:cNvPr>
              <p:cNvSpPr/>
              <p:nvPr/>
            </p:nvSpPr>
            <p:spPr>
              <a:xfrm>
                <a:off x="4100" y="3107"/>
                <a:ext cx="1" cy="4"/>
              </a:xfrm>
              <a:custGeom>
                <a:avLst/>
                <a:gdLst/>
                <a:ahLst/>
                <a:cxnLst>
                  <a:cxn ang="0">
                    <a:pos x="1" y="4"/>
                  </a:cxn>
                  <a:cxn ang="0">
                    <a:pos x="1" y="0"/>
                  </a:cxn>
                  <a:cxn ang="0">
                    <a:pos x="1" y="4"/>
                  </a:cxn>
                </a:cxnLst>
                <a:rect l="0" t="0" r="0" b="0"/>
                <a:pathLst>
                  <a:path w="2" h="5">
                    <a:moveTo>
                      <a:pt x="2" y="5"/>
                    </a:moveTo>
                    <a:cubicBezTo>
                      <a:pt x="2" y="0"/>
                      <a:pt x="2" y="0"/>
                      <a:pt x="2" y="0"/>
                    </a:cubicBezTo>
                    <a:cubicBezTo>
                      <a:pt x="2" y="1"/>
                      <a:pt x="0" y="4"/>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09" name="Freeform 1489">
                <a:extLst>
                  <a:ext uri="{FF2B5EF4-FFF2-40B4-BE49-F238E27FC236}">
                    <a16:creationId xmlns:a16="http://schemas.microsoft.com/office/drawing/2014/main" xmlns="" id="{B5307D56-6D81-4322-985C-BEF74248BA8B}"/>
                  </a:ext>
                </a:extLst>
              </p:cNvPr>
              <p:cNvSpPr/>
              <p:nvPr/>
            </p:nvSpPr>
            <p:spPr>
              <a:xfrm>
                <a:off x="4096" y="3108"/>
                <a:ext cx="4" cy="6"/>
              </a:xfrm>
              <a:custGeom>
                <a:avLst/>
                <a:gdLst/>
                <a:ahLst/>
                <a:cxnLst>
                  <a:cxn ang="0">
                    <a:pos x="3" y="4"/>
                  </a:cxn>
                  <a:cxn ang="0">
                    <a:pos x="3" y="0"/>
                  </a:cxn>
                  <a:cxn ang="0">
                    <a:pos x="0" y="6"/>
                  </a:cxn>
                  <a:cxn ang="0">
                    <a:pos x="3" y="4"/>
                  </a:cxn>
                </a:cxnLst>
                <a:rect l="0" t="0" r="0" b="0"/>
                <a:pathLst>
                  <a:path w="4" h="7">
                    <a:moveTo>
                      <a:pt x="3" y="5"/>
                    </a:moveTo>
                    <a:cubicBezTo>
                      <a:pt x="1" y="4"/>
                      <a:pt x="4" y="1"/>
                      <a:pt x="3" y="0"/>
                    </a:cubicBezTo>
                    <a:cubicBezTo>
                      <a:pt x="0" y="7"/>
                      <a:pt x="0" y="7"/>
                      <a:pt x="0" y="7"/>
                    </a:cubicBezTo>
                    <a:lnTo>
                      <a:pt x="3" y="5"/>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0" name="Freeform 1490">
                <a:extLst>
                  <a:ext uri="{FF2B5EF4-FFF2-40B4-BE49-F238E27FC236}">
                    <a16:creationId xmlns:a16="http://schemas.microsoft.com/office/drawing/2014/main" xmlns="" id="{9837FD70-C1C0-4836-B6EA-70A5F039C5A1}"/>
                  </a:ext>
                </a:extLst>
              </p:cNvPr>
              <p:cNvSpPr/>
              <p:nvPr/>
            </p:nvSpPr>
            <p:spPr>
              <a:xfrm>
                <a:off x="4090" y="3110"/>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0" y="2"/>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1" name="Freeform 1491">
                <a:extLst>
                  <a:ext uri="{FF2B5EF4-FFF2-40B4-BE49-F238E27FC236}">
                    <a16:creationId xmlns:a16="http://schemas.microsoft.com/office/drawing/2014/main" xmlns="" id="{CDAD79ED-3692-4DBB-95CE-366C72904875}"/>
                  </a:ext>
                </a:extLst>
              </p:cNvPr>
              <p:cNvSpPr/>
              <p:nvPr/>
            </p:nvSpPr>
            <p:spPr>
              <a:xfrm>
                <a:off x="4087" y="3103"/>
                <a:ext cx="8" cy="10"/>
              </a:xfrm>
              <a:custGeom>
                <a:avLst/>
                <a:gdLst/>
                <a:ahLst/>
                <a:cxnLst>
                  <a:cxn ang="0">
                    <a:pos x="0" y="8"/>
                  </a:cxn>
                  <a:cxn ang="0">
                    <a:pos x="3" y="8"/>
                  </a:cxn>
                  <a:cxn ang="0">
                    <a:pos x="3" y="8"/>
                  </a:cxn>
                  <a:cxn ang="0">
                    <a:pos x="4" y="2"/>
                  </a:cxn>
                  <a:cxn ang="0">
                    <a:pos x="8" y="3"/>
                  </a:cxn>
                  <a:cxn ang="0">
                    <a:pos x="6" y="0"/>
                  </a:cxn>
                  <a:cxn ang="0">
                    <a:pos x="0" y="8"/>
                  </a:cxn>
                </a:cxnLst>
                <a:rect l="0" t="0" r="0" b="0"/>
                <a:pathLst>
                  <a:path w="10" h="11">
                    <a:moveTo>
                      <a:pt x="0" y="9"/>
                    </a:moveTo>
                    <a:cubicBezTo>
                      <a:pt x="1" y="11"/>
                      <a:pt x="2" y="10"/>
                      <a:pt x="4" y="9"/>
                    </a:cubicBezTo>
                    <a:cubicBezTo>
                      <a:pt x="4" y="9"/>
                      <a:pt x="4" y="9"/>
                      <a:pt x="4" y="9"/>
                    </a:cubicBezTo>
                    <a:cubicBezTo>
                      <a:pt x="3" y="6"/>
                      <a:pt x="4" y="2"/>
                      <a:pt x="6" y="3"/>
                    </a:cubicBezTo>
                    <a:cubicBezTo>
                      <a:pt x="8" y="2"/>
                      <a:pt x="8" y="7"/>
                      <a:pt x="10" y="4"/>
                    </a:cubicBezTo>
                    <a:cubicBezTo>
                      <a:pt x="8" y="0"/>
                      <a:pt x="8" y="0"/>
                      <a:pt x="8" y="0"/>
                    </a:cubicBezTo>
                    <a:cubicBezTo>
                      <a:pt x="4" y="0"/>
                      <a:pt x="2" y="7"/>
                      <a:pt x="0"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2" name="Freeform 1492">
                <a:extLst>
                  <a:ext uri="{FF2B5EF4-FFF2-40B4-BE49-F238E27FC236}">
                    <a16:creationId xmlns:a16="http://schemas.microsoft.com/office/drawing/2014/main" xmlns="" id="{F76B0630-8870-4542-9A21-E3ACFE7C84CB}"/>
                  </a:ext>
                </a:extLst>
              </p:cNvPr>
              <p:cNvSpPr/>
              <p:nvPr/>
            </p:nvSpPr>
            <p:spPr>
              <a:xfrm>
                <a:off x="4091" y="3109"/>
                <a:ext cx="1" cy="1"/>
              </a:xfrm>
              <a:custGeom>
                <a:avLst/>
                <a:gdLst/>
                <a:ahLst/>
                <a:cxnLst>
                  <a:cxn ang="0">
                    <a:pos x="0" y="1"/>
                  </a:cxn>
                  <a:cxn ang="0">
                    <a:pos x="1" y="1"/>
                  </a:cxn>
                  <a:cxn ang="0">
                    <a:pos x="0" y="1"/>
                  </a:cxn>
                </a:cxnLst>
                <a:rect l="0" t="0" r="0" b="0"/>
                <a:pathLst>
                  <a:path w="1" h="1">
                    <a:moveTo>
                      <a:pt x="0" y="1"/>
                    </a:moveTo>
                    <a:cubicBezTo>
                      <a:pt x="1" y="1"/>
                      <a:pt x="1" y="1"/>
                      <a:pt x="1" y="1"/>
                    </a:cubicBezTo>
                    <a:cubicBezTo>
                      <a:pt x="1" y="0"/>
                      <a:pt x="0"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3" name="Freeform 1493">
                <a:extLst>
                  <a:ext uri="{FF2B5EF4-FFF2-40B4-BE49-F238E27FC236}">
                    <a16:creationId xmlns:a16="http://schemas.microsoft.com/office/drawing/2014/main" xmlns="" id="{BCF8C5F1-910C-48B9-811E-2BFDC4C365F5}"/>
                  </a:ext>
                </a:extLst>
              </p:cNvPr>
              <p:cNvSpPr/>
              <p:nvPr/>
            </p:nvSpPr>
            <p:spPr>
              <a:xfrm>
                <a:off x="4095" y="3109"/>
                <a:ext cx="1" cy="2"/>
              </a:xfrm>
              <a:custGeom>
                <a:avLst/>
                <a:gdLst/>
                <a:ahLst/>
                <a:cxnLst>
                  <a:cxn ang="0">
                    <a:pos x="0" y="2"/>
                  </a:cxn>
                  <a:cxn ang="0">
                    <a:pos x="1" y="2"/>
                  </a:cxn>
                  <a:cxn ang="0">
                    <a:pos x="1" y="0"/>
                  </a:cxn>
                  <a:cxn ang="0">
                    <a:pos x="0" y="2"/>
                  </a:cxn>
                </a:cxnLst>
                <a:rect l="0" t="0" r="0" b="0"/>
                <a:pathLst>
                  <a:path w="1" h="2">
                    <a:moveTo>
                      <a:pt x="0" y="2"/>
                    </a:moveTo>
                    <a:lnTo>
                      <a:pt x="1" y="2"/>
                    </a:lnTo>
                    <a:lnTo>
                      <a:pt x="1" y="0"/>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4" name="Freeform 1494">
                <a:extLst>
                  <a:ext uri="{FF2B5EF4-FFF2-40B4-BE49-F238E27FC236}">
                    <a16:creationId xmlns:a16="http://schemas.microsoft.com/office/drawing/2014/main" xmlns="" id="{F62BC53E-F113-402A-9FFA-3336DEBEFA69}"/>
                  </a:ext>
                </a:extLst>
              </p:cNvPr>
              <p:cNvSpPr/>
              <p:nvPr/>
            </p:nvSpPr>
            <p:spPr>
              <a:xfrm>
                <a:off x="4078" y="3100"/>
                <a:ext cx="8" cy="12"/>
              </a:xfrm>
              <a:custGeom>
                <a:avLst/>
                <a:gdLst/>
                <a:ahLst/>
                <a:cxnLst>
                  <a:cxn ang="0">
                    <a:pos x="2" y="10"/>
                  </a:cxn>
                  <a:cxn ang="0">
                    <a:pos x="8" y="7"/>
                  </a:cxn>
                  <a:cxn ang="0">
                    <a:pos x="4" y="0"/>
                  </a:cxn>
                  <a:cxn ang="0">
                    <a:pos x="0" y="1"/>
                  </a:cxn>
                  <a:cxn ang="0">
                    <a:pos x="2" y="10"/>
                  </a:cxn>
                </a:cxnLst>
                <a:rect l="0" t="0" r="0" b="0"/>
                <a:pathLst>
                  <a:path w="9" h="14">
                    <a:moveTo>
                      <a:pt x="3" y="12"/>
                    </a:moveTo>
                    <a:cubicBezTo>
                      <a:pt x="4" y="6"/>
                      <a:pt x="8" y="14"/>
                      <a:pt x="9" y="9"/>
                    </a:cubicBezTo>
                    <a:cubicBezTo>
                      <a:pt x="6" y="9"/>
                      <a:pt x="4" y="4"/>
                      <a:pt x="5" y="0"/>
                    </a:cubicBezTo>
                    <a:cubicBezTo>
                      <a:pt x="1" y="2"/>
                      <a:pt x="1" y="2"/>
                      <a:pt x="1" y="2"/>
                    </a:cubicBezTo>
                    <a:cubicBezTo>
                      <a:pt x="0" y="4"/>
                      <a:pt x="1" y="9"/>
                      <a:pt x="3" y="1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5" name="Freeform 1495">
                <a:extLst>
                  <a:ext uri="{FF2B5EF4-FFF2-40B4-BE49-F238E27FC236}">
                    <a16:creationId xmlns:a16="http://schemas.microsoft.com/office/drawing/2014/main" xmlns="" id="{34EE2D58-A4EC-40F5-8641-0B57D448042E}"/>
                  </a:ext>
                </a:extLst>
              </p:cNvPr>
              <p:cNvSpPr/>
              <p:nvPr/>
            </p:nvSpPr>
            <p:spPr>
              <a:xfrm>
                <a:off x="4075" y="309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6" name="Freeform 1496">
                <a:extLst>
                  <a:ext uri="{FF2B5EF4-FFF2-40B4-BE49-F238E27FC236}">
                    <a16:creationId xmlns:a16="http://schemas.microsoft.com/office/drawing/2014/main" xmlns="" id="{35ED27F8-E8CB-4BE6-B3D2-EFCF8CCCBC0D}"/>
                  </a:ext>
                </a:extLst>
              </p:cNvPr>
              <p:cNvSpPr/>
              <p:nvPr/>
            </p:nvSpPr>
            <p:spPr>
              <a:xfrm>
                <a:off x="4060" y="3092"/>
                <a:ext cx="16" cy="15"/>
              </a:xfrm>
              <a:custGeom>
                <a:avLst/>
                <a:gdLst/>
                <a:ahLst/>
                <a:cxnLst>
                  <a:cxn ang="0">
                    <a:pos x="0" y="13"/>
                  </a:cxn>
                  <a:cxn ang="0">
                    <a:pos x="6" y="7"/>
                  </a:cxn>
                  <a:cxn ang="0">
                    <a:pos x="5" y="12"/>
                  </a:cxn>
                  <a:cxn ang="0">
                    <a:pos x="10" y="9"/>
                  </a:cxn>
                  <a:cxn ang="0">
                    <a:pos x="7" y="15"/>
                  </a:cxn>
                  <a:cxn ang="0">
                    <a:pos x="13" y="9"/>
                  </a:cxn>
                  <a:cxn ang="0">
                    <a:pos x="16" y="14"/>
                  </a:cxn>
                  <a:cxn ang="0">
                    <a:pos x="16" y="7"/>
                  </a:cxn>
                  <a:cxn ang="0">
                    <a:pos x="12" y="7"/>
                  </a:cxn>
                  <a:cxn ang="0">
                    <a:pos x="14" y="5"/>
                  </a:cxn>
                  <a:cxn ang="0">
                    <a:pos x="5" y="0"/>
                  </a:cxn>
                  <a:cxn ang="0">
                    <a:pos x="0" y="13"/>
                  </a:cxn>
                </a:cxnLst>
                <a:rect l="0" t="0" r="0" b="0"/>
                <a:pathLst>
                  <a:path w="19" h="17">
                    <a:moveTo>
                      <a:pt x="0" y="15"/>
                    </a:moveTo>
                    <a:cubicBezTo>
                      <a:pt x="8" y="9"/>
                      <a:pt x="8" y="9"/>
                      <a:pt x="8" y="9"/>
                    </a:cubicBezTo>
                    <a:cubicBezTo>
                      <a:pt x="7" y="11"/>
                      <a:pt x="7" y="13"/>
                      <a:pt x="6" y="14"/>
                    </a:cubicBezTo>
                    <a:cubicBezTo>
                      <a:pt x="9" y="15"/>
                      <a:pt x="10" y="10"/>
                      <a:pt x="13" y="11"/>
                    </a:cubicBezTo>
                    <a:cubicBezTo>
                      <a:pt x="13" y="17"/>
                      <a:pt x="7" y="11"/>
                      <a:pt x="9" y="17"/>
                    </a:cubicBezTo>
                    <a:cubicBezTo>
                      <a:pt x="11" y="17"/>
                      <a:pt x="14" y="16"/>
                      <a:pt x="16" y="11"/>
                    </a:cubicBezTo>
                    <a:cubicBezTo>
                      <a:pt x="19" y="16"/>
                      <a:pt x="19" y="16"/>
                      <a:pt x="19" y="16"/>
                    </a:cubicBezTo>
                    <a:cubicBezTo>
                      <a:pt x="19" y="9"/>
                      <a:pt x="19" y="9"/>
                      <a:pt x="19" y="9"/>
                    </a:cubicBezTo>
                    <a:cubicBezTo>
                      <a:pt x="17" y="7"/>
                      <a:pt x="16" y="14"/>
                      <a:pt x="15" y="9"/>
                    </a:cubicBezTo>
                    <a:cubicBezTo>
                      <a:pt x="15" y="7"/>
                      <a:pt x="16" y="6"/>
                      <a:pt x="17" y="6"/>
                    </a:cubicBezTo>
                    <a:cubicBezTo>
                      <a:pt x="15" y="7"/>
                      <a:pt x="11" y="0"/>
                      <a:pt x="6" y="1"/>
                    </a:cubicBezTo>
                    <a:cubicBezTo>
                      <a:pt x="1" y="2"/>
                      <a:pt x="3" y="12"/>
                      <a:pt x="0"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7" name="Freeform 1497">
                <a:extLst>
                  <a:ext uri="{FF2B5EF4-FFF2-40B4-BE49-F238E27FC236}">
                    <a16:creationId xmlns:a16="http://schemas.microsoft.com/office/drawing/2014/main" xmlns="" id="{CF53974F-5479-4FCF-87D1-AD711FA8A21B}"/>
                  </a:ext>
                </a:extLst>
              </p:cNvPr>
              <p:cNvSpPr/>
              <p:nvPr/>
            </p:nvSpPr>
            <p:spPr>
              <a:xfrm>
                <a:off x="4058" y="3097"/>
                <a:ext cx="1" cy="3"/>
              </a:xfrm>
              <a:custGeom>
                <a:avLst/>
                <a:gdLst/>
                <a:ahLst/>
                <a:cxnLst>
                  <a:cxn ang="0">
                    <a:pos x="1" y="2"/>
                  </a:cxn>
                  <a:cxn ang="0">
                    <a:pos x="0" y="0"/>
                  </a:cxn>
                  <a:cxn ang="0">
                    <a:pos x="1" y="3"/>
                  </a:cxn>
                  <a:cxn ang="0">
                    <a:pos x="1" y="2"/>
                  </a:cxn>
                </a:cxnLst>
                <a:rect l="0" t="0" r="0" b="0"/>
                <a:pathLst>
                  <a:path w="1" h="3">
                    <a:moveTo>
                      <a:pt x="1" y="2"/>
                    </a:moveTo>
                    <a:lnTo>
                      <a:pt x="0" y="0"/>
                    </a:lnTo>
                    <a:lnTo>
                      <a:pt x="1" y="3"/>
                    </a:lnTo>
                    <a:lnTo>
                      <a:pt x="1"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8" name="Freeform 1498">
                <a:extLst>
                  <a:ext uri="{FF2B5EF4-FFF2-40B4-BE49-F238E27FC236}">
                    <a16:creationId xmlns:a16="http://schemas.microsoft.com/office/drawing/2014/main" xmlns="" id="{1404C135-BBBB-483C-97B6-BDE84DD05100}"/>
                  </a:ext>
                </a:extLst>
              </p:cNvPr>
              <p:cNvSpPr/>
              <p:nvPr/>
            </p:nvSpPr>
            <p:spPr>
              <a:xfrm>
                <a:off x="4043" y="3093"/>
                <a:ext cx="14" cy="16"/>
              </a:xfrm>
              <a:custGeom>
                <a:avLst/>
                <a:gdLst/>
                <a:ahLst/>
                <a:cxnLst>
                  <a:cxn ang="0">
                    <a:pos x="9" y="14"/>
                  </a:cxn>
                  <a:cxn ang="0">
                    <a:pos x="12" y="10"/>
                  </a:cxn>
                  <a:cxn ang="0">
                    <a:pos x="13" y="13"/>
                  </a:cxn>
                  <a:cxn ang="0">
                    <a:pos x="13" y="8"/>
                  </a:cxn>
                  <a:cxn ang="0">
                    <a:pos x="7" y="11"/>
                  </a:cxn>
                  <a:cxn ang="0">
                    <a:pos x="4" y="3"/>
                  </a:cxn>
                  <a:cxn ang="0">
                    <a:pos x="9" y="5"/>
                  </a:cxn>
                  <a:cxn ang="0">
                    <a:pos x="0" y="7"/>
                  </a:cxn>
                  <a:cxn ang="0">
                    <a:pos x="1" y="8"/>
                  </a:cxn>
                  <a:cxn ang="0">
                    <a:pos x="0" y="10"/>
                  </a:cxn>
                  <a:cxn ang="0">
                    <a:pos x="9" y="14"/>
                  </a:cxn>
                </a:cxnLst>
                <a:rect l="0" t="0" r="0" b="0"/>
                <a:pathLst>
                  <a:path w="17" h="18">
                    <a:moveTo>
                      <a:pt x="11" y="16"/>
                    </a:moveTo>
                    <a:cubicBezTo>
                      <a:pt x="15" y="12"/>
                      <a:pt x="15" y="12"/>
                      <a:pt x="15" y="12"/>
                    </a:cubicBezTo>
                    <a:cubicBezTo>
                      <a:pt x="15" y="12"/>
                      <a:pt x="16" y="14"/>
                      <a:pt x="16" y="15"/>
                    </a:cubicBezTo>
                    <a:cubicBezTo>
                      <a:pt x="16" y="13"/>
                      <a:pt x="17" y="11"/>
                      <a:pt x="16" y="9"/>
                    </a:cubicBezTo>
                    <a:cubicBezTo>
                      <a:pt x="14" y="4"/>
                      <a:pt x="11" y="12"/>
                      <a:pt x="9" y="13"/>
                    </a:cubicBezTo>
                    <a:cubicBezTo>
                      <a:pt x="3" y="11"/>
                      <a:pt x="9" y="10"/>
                      <a:pt x="6" y="4"/>
                    </a:cubicBezTo>
                    <a:cubicBezTo>
                      <a:pt x="8" y="4"/>
                      <a:pt x="8" y="6"/>
                      <a:pt x="11" y="6"/>
                    </a:cubicBezTo>
                    <a:cubicBezTo>
                      <a:pt x="6" y="0"/>
                      <a:pt x="2" y="6"/>
                      <a:pt x="0" y="8"/>
                    </a:cubicBezTo>
                    <a:cubicBezTo>
                      <a:pt x="1" y="9"/>
                      <a:pt x="1" y="11"/>
                      <a:pt x="2" y="10"/>
                    </a:cubicBezTo>
                    <a:cubicBezTo>
                      <a:pt x="0" y="12"/>
                      <a:pt x="0" y="12"/>
                      <a:pt x="0" y="12"/>
                    </a:cubicBezTo>
                    <a:cubicBezTo>
                      <a:pt x="3" y="17"/>
                      <a:pt x="5" y="18"/>
                      <a:pt x="11" y="1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19" name="Freeform 1499">
                <a:extLst>
                  <a:ext uri="{FF2B5EF4-FFF2-40B4-BE49-F238E27FC236}">
                    <a16:creationId xmlns:a16="http://schemas.microsoft.com/office/drawing/2014/main" xmlns="" id="{83ADA333-8024-48EC-B4CA-12AC412FA0EE}"/>
                  </a:ext>
                </a:extLst>
              </p:cNvPr>
              <p:cNvSpPr/>
              <p:nvPr/>
            </p:nvSpPr>
            <p:spPr>
              <a:xfrm>
                <a:off x="4057" y="3106"/>
                <a:ext cx="1" cy="3"/>
              </a:xfrm>
              <a:custGeom>
                <a:avLst/>
                <a:gdLst/>
                <a:ahLst/>
                <a:cxnLst>
                  <a:cxn ang="0">
                    <a:pos x="1" y="1"/>
                  </a:cxn>
                  <a:cxn ang="0">
                    <a:pos x="0" y="0"/>
                  </a:cxn>
                  <a:cxn ang="0">
                    <a:pos x="1" y="1"/>
                  </a:cxn>
                </a:cxnLst>
                <a:rect l="0" t="0" r="0" b="0"/>
                <a:pathLst>
                  <a:path w="2" h="3">
                    <a:moveTo>
                      <a:pt x="2" y="1"/>
                    </a:moveTo>
                    <a:cubicBezTo>
                      <a:pt x="1" y="1"/>
                      <a:pt x="0" y="1"/>
                      <a:pt x="0" y="0"/>
                    </a:cubicBezTo>
                    <a:cubicBezTo>
                      <a:pt x="0" y="2"/>
                      <a:pt x="1" y="3"/>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0" name="Freeform 1500">
                <a:extLst>
                  <a:ext uri="{FF2B5EF4-FFF2-40B4-BE49-F238E27FC236}">
                    <a16:creationId xmlns:a16="http://schemas.microsoft.com/office/drawing/2014/main" xmlns="" id="{403C08F5-E10D-4A98-9E3C-BB0E957B59AE}"/>
                  </a:ext>
                </a:extLst>
              </p:cNvPr>
              <p:cNvSpPr/>
              <p:nvPr/>
            </p:nvSpPr>
            <p:spPr>
              <a:xfrm>
                <a:off x="4042" y="3100"/>
                <a:ext cx="1" cy="1"/>
              </a:xfrm>
              <a:custGeom>
                <a:avLst/>
                <a:gdLst/>
                <a:ahLst/>
                <a:cxnLst>
                  <a:cxn ang="0">
                    <a:pos x="0" y="1"/>
                  </a:cxn>
                  <a:cxn ang="0">
                    <a:pos x="1" y="0"/>
                  </a:cxn>
                  <a:cxn ang="0">
                    <a:pos x="0" y="1"/>
                  </a:cxn>
                </a:cxnLst>
                <a:rect l="0" t="0" r="0" b="0"/>
                <a:pathLst>
                  <a:path w="1" h="1">
                    <a:moveTo>
                      <a:pt x="0" y="1"/>
                    </a:moveTo>
                    <a:cubicBezTo>
                      <a:pt x="0" y="1"/>
                      <a:pt x="1" y="1"/>
                      <a:pt x="1" y="0"/>
                    </a:cubicBezTo>
                    <a:cubicBezTo>
                      <a:pt x="1" y="0"/>
                      <a:pt x="0"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1" name="Freeform 1501">
                <a:extLst>
                  <a:ext uri="{FF2B5EF4-FFF2-40B4-BE49-F238E27FC236}">
                    <a16:creationId xmlns:a16="http://schemas.microsoft.com/office/drawing/2014/main" xmlns="" id="{F84D2994-75A6-48B1-B99B-BBD08D6A77FA}"/>
                  </a:ext>
                </a:extLst>
              </p:cNvPr>
              <p:cNvSpPr/>
              <p:nvPr/>
            </p:nvSpPr>
            <p:spPr>
              <a:xfrm>
                <a:off x="4042" y="3106"/>
                <a:ext cx="2" cy="3"/>
              </a:xfrm>
              <a:custGeom>
                <a:avLst/>
                <a:gdLst/>
                <a:ahLst/>
                <a:cxnLst>
                  <a:cxn ang="0">
                    <a:pos x="2" y="0"/>
                  </a:cxn>
                  <a:cxn ang="0">
                    <a:pos x="0" y="0"/>
                  </a:cxn>
                  <a:cxn ang="0">
                    <a:pos x="0" y="3"/>
                  </a:cxn>
                  <a:cxn ang="0">
                    <a:pos x="2" y="0"/>
                  </a:cxn>
                </a:cxnLst>
                <a:rect l="0" t="0" r="0" b="0"/>
                <a:pathLst>
                  <a:path w="3" h="3">
                    <a:moveTo>
                      <a:pt x="3" y="0"/>
                    </a:moveTo>
                    <a:cubicBezTo>
                      <a:pt x="0" y="0"/>
                      <a:pt x="0" y="0"/>
                      <a:pt x="0" y="0"/>
                    </a:cubicBezTo>
                    <a:cubicBezTo>
                      <a:pt x="1" y="3"/>
                      <a:pt x="1" y="3"/>
                      <a:pt x="1" y="3"/>
                    </a:cubicBezTo>
                    <a:cubicBezTo>
                      <a:pt x="2" y="2"/>
                      <a:pt x="3" y="2"/>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2" name="Freeform 1502">
                <a:extLst>
                  <a:ext uri="{FF2B5EF4-FFF2-40B4-BE49-F238E27FC236}">
                    <a16:creationId xmlns:a16="http://schemas.microsoft.com/office/drawing/2014/main" xmlns="" id="{1C8C7A09-B627-4484-B758-C88D189515D1}"/>
                  </a:ext>
                </a:extLst>
              </p:cNvPr>
              <p:cNvSpPr/>
              <p:nvPr/>
            </p:nvSpPr>
            <p:spPr>
              <a:xfrm>
                <a:off x="3950" y="3097"/>
                <a:ext cx="91" cy="25"/>
              </a:xfrm>
              <a:custGeom>
                <a:avLst/>
                <a:gdLst/>
                <a:ahLst/>
                <a:cxnLst>
                  <a:cxn ang="0">
                    <a:pos x="0" y="12"/>
                  </a:cxn>
                  <a:cxn ang="0">
                    <a:pos x="3" y="14"/>
                  </a:cxn>
                  <a:cxn ang="0">
                    <a:pos x="0" y="18"/>
                  </a:cxn>
                  <a:cxn ang="0">
                    <a:pos x="0" y="25"/>
                  </a:cxn>
                  <a:cxn ang="0">
                    <a:pos x="7" y="22"/>
                  </a:cxn>
                  <a:cxn ang="0">
                    <a:pos x="7" y="25"/>
                  </a:cxn>
                  <a:cxn ang="0">
                    <a:pos x="21" y="22"/>
                  </a:cxn>
                  <a:cxn ang="0">
                    <a:pos x="30" y="19"/>
                  </a:cxn>
                  <a:cxn ang="0">
                    <a:pos x="68" y="16"/>
                  </a:cxn>
                  <a:cxn ang="0">
                    <a:pos x="69" y="10"/>
                  </a:cxn>
                  <a:cxn ang="0">
                    <a:pos x="72" y="12"/>
                  </a:cxn>
                  <a:cxn ang="0">
                    <a:pos x="71" y="13"/>
                  </a:cxn>
                  <a:cxn ang="0">
                    <a:pos x="81" y="12"/>
                  </a:cxn>
                  <a:cxn ang="0">
                    <a:pos x="80" y="6"/>
                  </a:cxn>
                  <a:cxn ang="0">
                    <a:pos x="86" y="12"/>
                  </a:cxn>
                  <a:cxn ang="0">
                    <a:pos x="90" y="8"/>
                  </a:cxn>
                  <a:cxn ang="0">
                    <a:pos x="85" y="4"/>
                  </a:cxn>
                  <a:cxn ang="0">
                    <a:pos x="88" y="1"/>
                  </a:cxn>
                  <a:cxn ang="0">
                    <a:pos x="64" y="12"/>
                  </a:cxn>
                  <a:cxn ang="0">
                    <a:pos x="65" y="9"/>
                  </a:cxn>
                  <a:cxn ang="0">
                    <a:pos x="49" y="8"/>
                  </a:cxn>
                  <a:cxn ang="0">
                    <a:pos x="44" y="14"/>
                  </a:cxn>
                  <a:cxn ang="0">
                    <a:pos x="41" y="12"/>
                  </a:cxn>
                  <a:cxn ang="0">
                    <a:pos x="41" y="15"/>
                  </a:cxn>
                  <a:cxn ang="0">
                    <a:pos x="36" y="12"/>
                  </a:cxn>
                  <a:cxn ang="0">
                    <a:pos x="36" y="19"/>
                  </a:cxn>
                  <a:cxn ang="0">
                    <a:pos x="25" y="11"/>
                  </a:cxn>
                  <a:cxn ang="0">
                    <a:pos x="27" y="14"/>
                  </a:cxn>
                  <a:cxn ang="0">
                    <a:pos x="25" y="18"/>
                  </a:cxn>
                  <a:cxn ang="0">
                    <a:pos x="24" y="12"/>
                  </a:cxn>
                  <a:cxn ang="0">
                    <a:pos x="18" y="16"/>
                  </a:cxn>
                  <a:cxn ang="0">
                    <a:pos x="18" y="18"/>
                  </a:cxn>
                  <a:cxn ang="0">
                    <a:pos x="9" y="18"/>
                  </a:cxn>
                  <a:cxn ang="0">
                    <a:pos x="12" y="12"/>
                  </a:cxn>
                  <a:cxn ang="0">
                    <a:pos x="10" y="9"/>
                  </a:cxn>
                  <a:cxn ang="0">
                    <a:pos x="5" y="17"/>
                  </a:cxn>
                  <a:cxn ang="0">
                    <a:pos x="0" y="12"/>
                  </a:cxn>
                </a:cxnLst>
                <a:rect l="0" t="0" r="0" b="0"/>
                <a:pathLst>
                  <a:path w="106" h="29">
                    <a:moveTo>
                      <a:pt x="1" y="14"/>
                    </a:moveTo>
                    <a:cubicBezTo>
                      <a:pt x="1" y="17"/>
                      <a:pt x="2" y="18"/>
                      <a:pt x="4" y="17"/>
                    </a:cubicBezTo>
                    <a:cubicBezTo>
                      <a:pt x="4" y="21"/>
                      <a:pt x="2" y="20"/>
                      <a:pt x="0" y="22"/>
                    </a:cubicBezTo>
                    <a:cubicBezTo>
                      <a:pt x="3" y="24"/>
                      <a:pt x="0" y="26"/>
                      <a:pt x="1" y="29"/>
                    </a:cubicBezTo>
                    <a:cubicBezTo>
                      <a:pt x="4" y="29"/>
                      <a:pt x="5" y="25"/>
                      <a:pt x="9" y="26"/>
                    </a:cubicBezTo>
                    <a:cubicBezTo>
                      <a:pt x="9" y="29"/>
                      <a:pt x="9" y="29"/>
                      <a:pt x="9" y="29"/>
                    </a:cubicBezTo>
                    <a:cubicBezTo>
                      <a:pt x="14" y="27"/>
                      <a:pt x="20" y="23"/>
                      <a:pt x="25" y="26"/>
                    </a:cubicBezTo>
                    <a:cubicBezTo>
                      <a:pt x="29" y="27"/>
                      <a:pt x="32" y="26"/>
                      <a:pt x="36" y="23"/>
                    </a:cubicBezTo>
                    <a:cubicBezTo>
                      <a:pt x="50" y="23"/>
                      <a:pt x="64" y="18"/>
                      <a:pt x="80" y="19"/>
                    </a:cubicBezTo>
                    <a:cubicBezTo>
                      <a:pt x="81" y="12"/>
                      <a:pt x="81" y="12"/>
                      <a:pt x="81" y="12"/>
                    </a:cubicBezTo>
                    <a:cubicBezTo>
                      <a:pt x="83" y="15"/>
                      <a:pt x="85" y="11"/>
                      <a:pt x="85" y="15"/>
                    </a:cubicBezTo>
                    <a:cubicBezTo>
                      <a:pt x="84" y="15"/>
                      <a:pt x="84" y="16"/>
                      <a:pt x="83" y="16"/>
                    </a:cubicBezTo>
                    <a:cubicBezTo>
                      <a:pt x="87" y="21"/>
                      <a:pt x="91" y="14"/>
                      <a:pt x="95" y="15"/>
                    </a:cubicBezTo>
                    <a:cubicBezTo>
                      <a:pt x="95" y="14"/>
                      <a:pt x="93" y="9"/>
                      <a:pt x="94" y="8"/>
                    </a:cubicBezTo>
                    <a:cubicBezTo>
                      <a:pt x="95" y="15"/>
                      <a:pt x="99" y="7"/>
                      <a:pt x="101" y="15"/>
                    </a:cubicBezTo>
                    <a:cubicBezTo>
                      <a:pt x="106" y="17"/>
                      <a:pt x="101" y="9"/>
                      <a:pt x="105" y="10"/>
                    </a:cubicBezTo>
                    <a:cubicBezTo>
                      <a:pt x="105" y="6"/>
                      <a:pt x="101" y="8"/>
                      <a:pt x="100" y="5"/>
                    </a:cubicBezTo>
                    <a:cubicBezTo>
                      <a:pt x="101" y="2"/>
                      <a:pt x="104" y="6"/>
                      <a:pt x="103" y="2"/>
                    </a:cubicBezTo>
                    <a:cubicBezTo>
                      <a:pt x="96" y="0"/>
                      <a:pt x="85" y="11"/>
                      <a:pt x="75" y="15"/>
                    </a:cubicBezTo>
                    <a:cubicBezTo>
                      <a:pt x="76" y="11"/>
                      <a:pt x="76" y="11"/>
                      <a:pt x="76" y="11"/>
                    </a:cubicBezTo>
                    <a:cubicBezTo>
                      <a:pt x="71" y="14"/>
                      <a:pt x="62" y="16"/>
                      <a:pt x="58" y="10"/>
                    </a:cubicBezTo>
                    <a:cubicBezTo>
                      <a:pt x="59" y="13"/>
                      <a:pt x="50" y="9"/>
                      <a:pt x="52" y="17"/>
                    </a:cubicBezTo>
                    <a:cubicBezTo>
                      <a:pt x="50" y="15"/>
                      <a:pt x="50" y="16"/>
                      <a:pt x="48" y="15"/>
                    </a:cubicBezTo>
                    <a:cubicBezTo>
                      <a:pt x="48" y="18"/>
                      <a:pt x="48" y="18"/>
                      <a:pt x="48" y="18"/>
                    </a:cubicBezTo>
                    <a:cubicBezTo>
                      <a:pt x="45" y="18"/>
                      <a:pt x="45" y="14"/>
                      <a:pt x="42" y="15"/>
                    </a:cubicBezTo>
                    <a:cubicBezTo>
                      <a:pt x="45" y="18"/>
                      <a:pt x="43" y="19"/>
                      <a:pt x="42" y="23"/>
                    </a:cubicBezTo>
                    <a:cubicBezTo>
                      <a:pt x="38" y="19"/>
                      <a:pt x="34" y="16"/>
                      <a:pt x="30" y="13"/>
                    </a:cubicBezTo>
                    <a:cubicBezTo>
                      <a:pt x="31" y="14"/>
                      <a:pt x="31" y="16"/>
                      <a:pt x="32" y="17"/>
                    </a:cubicBezTo>
                    <a:cubicBezTo>
                      <a:pt x="30" y="16"/>
                      <a:pt x="31" y="19"/>
                      <a:pt x="30" y="21"/>
                    </a:cubicBezTo>
                    <a:cubicBezTo>
                      <a:pt x="28" y="21"/>
                      <a:pt x="28" y="16"/>
                      <a:pt x="28" y="14"/>
                    </a:cubicBezTo>
                    <a:cubicBezTo>
                      <a:pt x="24" y="13"/>
                      <a:pt x="24" y="22"/>
                      <a:pt x="21" y="19"/>
                    </a:cubicBezTo>
                    <a:cubicBezTo>
                      <a:pt x="22" y="22"/>
                      <a:pt x="22" y="22"/>
                      <a:pt x="22" y="22"/>
                    </a:cubicBezTo>
                    <a:cubicBezTo>
                      <a:pt x="18" y="23"/>
                      <a:pt x="15" y="20"/>
                      <a:pt x="11" y="21"/>
                    </a:cubicBezTo>
                    <a:cubicBezTo>
                      <a:pt x="9" y="16"/>
                      <a:pt x="14" y="16"/>
                      <a:pt x="15" y="14"/>
                    </a:cubicBezTo>
                    <a:cubicBezTo>
                      <a:pt x="15" y="13"/>
                      <a:pt x="13" y="13"/>
                      <a:pt x="12" y="11"/>
                    </a:cubicBezTo>
                    <a:cubicBezTo>
                      <a:pt x="11" y="14"/>
                      <a:pt x="8" y="18"/>
                      <a:pt x="6" y="20"/>
                    </a:cubicBezTo>
                    <a:cubicBezTo>
                      <a:pt x="8" y="14"/>
                      <a:pt x="2" y="15"/>
                      <a:pt x="1" y="1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3" name="Freeform 1503">
                <a:extLst>
                  <a:ext uri="{FF2B5EF4-FFF2-40B4-BE49-F238E27FC236}">
                    <a16:creationId xmlns:a16="http://schemas.microsoft.com/office/drawing/2014/main" xmlns="" id="{675FE6E5-697C-43BC-9465-D09D3C8D3534}"/>
                  </a:ext>
                </a:extLst>
              </p:cNvPr>
              <p:cNvSpPr/>
              <p:nvPr/>
            </p:nvSpPr>
            <p:spPr>
              <a:xfrm>
                <a:off x="3960" y="3104"/>
                <a:ext cx="1" cy="2"/>
              </a:xfrm>
              <a:custGeom>
                <a:avLst/>
                <a:gdLst/>
                <a:ahLst/>
                <a:cxnLst>
                  <a:cxn ang="0">
                    <a:pos x="0" y="2"/>
                  </a:cxn>
                  <a:cxn ang="0">
                    <a:pos x="1" y="0"/>
                  </a:cxn>
                  <a:cxn ang="0">
                    <a:pos x="0" y="1"/>
                  </a:cxn>
                  <a:cxn ang="0">
                    <a:pos x="0" y="2"/>
                  </a:cxn>
                </a:cxnLst>
                <a:rect l="0" t="0" r="0" b="0"/>
                <a:pathLst>
                  <a:path w="1" h="2">
                    <a:moveTo>
                      <a:pt x="0" y="2"/>
                    </a:moveTo>
                    <a:lnTo>
                      <a:pt x="1" y="0"/>
                    </a:lnTo>
                    <a:lnTo>
                      <a:pt x="0" y="1"/>
                    </a:lnTo>
                    <a:lnTo>
                      <a:pt x="0"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4" name="Freeform 1504">
                <a:extLst>
                  <a:ext uri="{FF2B5EF4-FFF2-40B4-BE49-F238E27FC236}">
                    <a16:creationId xmlns:a16="http://schemas.microsoft.com/office/drawing/2014/main" xmlns="" id="{3563FA8A-7E59-404F-89D1-CDF0F614785D}"/>
                  </a:ext>
                </a:extLst>
              </p:cNvPr>
              <p:cNvSpPr/>
              <p:nvPr/>
            </p:nvSpPr>
            <p:spPr>
              <a:xfrm>
                <a:off x="3950" y="3109"/>
                <a:ext cx="0" cy="0"/>
              </a:xfrm>
              <a:custGeom>
                <a:avLst/>
                <a:gdLst/>
                <a:ahLst/>
                <a:cxnLst>
                  <a:cxn ang="0">
                    <a:pos x="0" y="0"/>
                  </a:cxn>
                  <a:cxn ang="0">
                    <a:pos x="0" y="0"/>
                  </a:cxn>
                  <a:cxn ang="0">
                    <a:pos x="0" y="0"/>
                  </a:cxn>
                </a:cxnLst>
                <a:rect l="0" t="0" r="0" b="0"/>
                <a:pathLst>
                  <a:path>
                    <a:moveTo>
                      <a:pt x="0" y="0"/>
                    </a:moveTo>
                    <a:cubicBezTo>
                      <a:pt x="0" y="0"/>
                      <a:pt x="0" y="0"/>
                      <a:pt x="0" y="0"/>
                    </a:cubicBezTo>
                    <a:cubicBezTo>
                      <a:pt x="0" y="0"/>
                      <a:pt x="0"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5" name="Freeform 1505">
                <a:extLst>
                  <a:ext uri="{FF2B5EF4-FFF2-40B4-BE49-F238E27FC236}">
                    <a16:creationId xmlns:a16="http://schemas.microsoft.com/office/drawing/2014/main" xmlns="" id="{32ED6C05-47BF-4214-928E-21D3F8037657}"/>
                  </a:ext>
                </a:extLst>
              </p:cNvPr>
              <p:cNvSpPr/>
              <p:nvPr/>
            </p:nvSpPr>
            <p:spPr>
              <a:xfrm>
                <a:off x="3970" y="3119"/>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6" name="Freeform 1506">
                <a:extLst>
                  <a:ext uri="{FF2B5EF4-FFF2-40B4-BE49-F238E27FC236}">
                    <a16:creationId xmlns:a16="http://schemas.microsoft.com/office/drawing/2014/main" xmlns="" id="{AD0812D5-CC78-4474-94E8-5BAC74E02DFB}"/>
                  </a:ext>
                </a:extLst>
              </p:cNvPr>
              <p:cNvSpPr/>
              <p:nvPr/>
            </p:nvSpPr>
            <p:spPr>
              <a:xfrm>
                <a:off x="3973" y="3104"/>
                <a:ext cx="2" cy="4"/>
              </a:xfrm>
              <a:custGeom>
                <a:avLst/>
                <a:gdLst/>
                <a:ahLst/>
                <a:cxnLst>
                  <a:cxn ang="0">
                    <a:pos x="0" y="0"/>
                  </a:cxn>
                  <a:cxn ang="0">
                    <a:pos x="2" y="4"/>
                  </a:cxn>
                  <a:cxn ang="0">
                    <a:pos x="0" y="0"/>
                  </a:cxn>
                </a:cxnLst>
                <a:rect l="0" t="0" r="0" b="0"/>
                <a:pathLst>
                  <a:path w="3" h="4">
                    <a:moveTo>
                      <a:pt x="0" y="0"/>
                    </a:moveTo>
                    <a:cubicBezTo>
                      <a:pt x="3" y="4"/>
                      <a:pt x="3" y="4"/>
                      <a:pt x="3" y="4"/>
                    </a:cubicBezTo>
                    <a:cubicBezTo>
                      <a:pt x="3" y="2"/>
                      <a:pt x="2"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7" name="Freeform 1507">
                <a:extLst>
                  <a:ext uri="{FF2B5EF4-FFF2-40B4-BE49-F238E27FC236}">
                    <a16:creationId xmlns:a16="http://schemas.microsoft.com/office/drawing/2014/main" xmlns="" id="{1049DCE3-AC4B-4FC4-ADF1-D452BE258B42}"/>
                  </a:ext>
                </a:extLst>
              </p:cNvPr>
              <p:cNvSpPr/>
              <p:nvPr/>
            </p:nvSpPr>
            <p:spPr>
              <a:xfrm>
                <a:off x="3994" y="3103"/>
                <a:ext cx="1" cy="2"/>
              </a:xfrm>
              <a:custGeom>
                <a:avLst/>
                <a:gdLst/>
                <a:ahLst/>
                <a:cxnLst>
                  <a:cxn ang="0">
                    <a:pos x="0" y="2"/>
                  </a:cxn>
                  <a:cxn ang="0">
                    <a:pos x="1" y="0"/>
                  </a:cxn>
                  <a:cxn ang="0">
                    <a:pos x="0" y="2"/>
                  </a:cxn>
                </a:cxnLst>
                <a:rect l="0" t="0" r="0" b="0"/>
                <a:pathLst>
                  <a:path w="2" h="3">
                    <a:moveTo>
                      <a:pt x="1" y="3"/>
                    </a:moveTo>
                    <a:cubicBezTo>
                      <a:pt x="2" y="3"/>
                      <a:pt x="1" y="1"/>
                      <a:pt x="2" y="0"/>
                    </a:cubicBezTo>
                    <a:cubicBezTo>
                      <a:pt x="0" y="0"/>
                      <a:pt x="0" y="2"/>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8" name="Freeform 1508">
                <a:extLst>
                  <a:ext uri="{FF2B5EF4-FFF2-40B4-BE49-F238E27FC236}">
                    <a16:creationId xmlns:a16="http://schemas.microsoft.com/office/drawing/2014/main" xmlns="" id="{3950C31D-3398-4BE9-9098-75CF4251AF5C}"/>
                  </a:ext>
                </a:extLst>
              </p:cNvPr>
              <p:cNvSpPr/>
              <p:nvPr/>
            </p:nvSpPr>
            <p:spPr>
              <a:xfrm>
                <a:off x="3953" y="3106"/>
                <a:ext cx="3" cy="2"/>
              </a:xfrm>
              <a:custGeom>
                <a:avLst/>
                <a:gdLst/>
                <a:ahLst/>
                <a:cxnLst>
                  <a:cxn ang="0">
                    <a:pos x="3" y="0"/>
                  </a:cxn>
                  <a:cxn ang="0">
                    <a:pos x="1" y="1"/>
                  </a:cxn>
                  <a:cxn ang="0">
                    <a:pos x="0" y="2"/>
                  </a:cxn>
                  <a:cxn ang="0">
                    <a:pos x="3" y="0"/>
                  </a:cxn>
                </a:cxnLst>
                <a:rect l="0" t="0" r="0" b="0"/>
                <a:pathLst>
                  <a:path w="3" h="2">
                    <a:moveTo>
                      <a:pt x="3" y="0"/>
                    </a:moveTo>
                    <a:lnTo>
                      <a:pt x="1" y="1"/>
                    </a:lnTo>
                    <a:lnTo>
                      <a:pt x="0" y="2"/>
                    </a:lnTo>
                    <a:lnTo>
                      <a:pt x="3"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29" name="Freeform 1509">
                <a:extLst>
                  <a:ext uri="{FF2B5EF4-FFF2-40B4-BE49-F238E27FC236}">
                    <a16:creationId xmlns:a16="http://schemas.microsoft.com/office/drawing/2014/main" xmlns="" id="{DE3AF6F1-D3FA-454D-9ABB-3412CE56D4FB}"/>
                  </a:ext>
                </a:extLst>
              </p:cNvPr>
              <p:cNvSpPr/>
              <p:nvPr/>
            </p:nvSpPr>
            <p:spPr>
              <a:xfrm>
                <a:off x="3897" y="3106"/>
                <a:ext cx="51" cy="22"/>
              </a:xfrm>
              <a:custGeom>
                <a:avLst/>
                <a:gdLst/>
                <a:ahLst/>
                <a:cxnLst>
                  <a:cxn ang="0">
                    <a:pos x="3" y="17"/>
                  </a:cxn>
                  <a:cxn ang="0">
                    <a:pos x="12" y="20"/>
                  </a:cxn>
                  <a:cxn ang="0">
                    <a:pos x="18" y="10"/>
                  </a:cxn>
                  <a:cxn ang="0">
                    <a:pos x="17" y="19"/>
                  </a:cxn>
                  <a:cxn ang="0">
                    <a:pos x="34" y="13"/>
                  </a:cxn>
                  <a:cxn ang="0">
                    <a:pos x="34" y="15"/>
                  </a:cxn>
                  <a:cxn ang="0">
                    <a:pos x="41" y="7"/>
                  </a:cxn>
                  <a:cxn ang="0">
                    <a:pos x="41" y="16"/>
                  </a:cxn>
                  <a:cxn ang="0">
                    <a:pos x="40" y="17"/>
                  </a:cxn>
                  <a:cxn ang="0">
                    <a:pos x="49" y="14"/>
                  </a:cxn>
                  <a:cxn ang="0">
                    <a:pos x="51" y="8"/>
                  </a:cxn>
                  <a:cxn ang="0">
                    <a:pos x="50" y="4"/>
                  </a:cxn>
                  <a:cxn ang="0">
                    <a:pos x="44" y="7"/>
                  </a:cxn>
                  <a:cxn ang="0">
                    <a:pos x="44" y="4"/>
                  </a:cxn>
                  <a:cxn ang="0">
                    <a:pos x="41" y="7"/>
                  </a:cxn>
                  <a:cxn ang="0">
                    <a:pos x="40" y="3"/>
                  </a:cxn>
                  <a:cxn ang="0">
                    <a:pos x="36" y="7"/>
                  </a:cxn>
                  <a:cxn ang="0">
                    <a:pos x="37" y="5"/>
                  </a:cxn>
                  <a:cxn ang="0">
                    <a:pos x="33" y="9"/>
                  </a:cxn>
                  <a:cxn ang="0">
                    <a:pos x="31" y="5"/>
                  </a:cxn>
                  <a:cxn ang="0">
                    <a:pos x="32" y="8"/>
                  </a:cxn>
                  <a:cxn ang="0">
                    <a:pos x="21" y="4"/>
                  </a:cxn>
                  <a:cxn ang="0">
                    <a:pos x="20" y="7"/>
                  </a:cxn>
                  <a:cxn ang="0">
                    <a:pos x="25" y="4"/>
                  </a:cxn>
                  <a:cxn ang="0">
                    <a:pos x="25" y="13"/>
                  </a:cxn>
                  <a:cxn ang="0">
                    <a:pos x="18" y="6"/>
                  </a:cxn>
                  <a:cxn ang="0">
                    <a:pos x="10" y="7"/>
                  </a:cxn>
                  <a:cxn ang="0">
                    <a:pos x="10" y="6"/>
                  </a:cxn>
                  <a:cxn ang="0">
                    <a:pos x="5" y="9"/>
                  </a:cxn>
                  <a:cxn ang="0">
                    <a:pos x="6" y="10"/>
                  </a:cxn>
                  <a:cxn ang="0">
                    <a:pos x="5" y="13"/>
                  </a:cxn>
                  <a:cxn ang="0">
                    <a:pos x="4" y="11"/>
                  </a:cxn>
                  <a:cxn ang="0">
                    <a:pos x="0" y="16"/>
                  </a:cxn>
                  <a:cxn ang="0">
                    <a:pos x="5" y="13"/>
                  </a:cxn>
                  <a:cxn ang="0">
                    <a:pos x="3" y="17"/>
                  </a:cxn>
                </a:cxnLst>
                <a:rect l="0" t="0" r="0" b="0"/>
                <a:pathLst>
                  <a:path w="59" h="25">
                    <a:moveTo>
                      <a:pt x="4" y="20"/>
                    </a:moveTo>
                    <a:cubicBezTo>
                      <a:pt x="7" y="25"/>
                      <a:pt x="11" y="22"/>
                      <a:pt x="14" y="23"/>
                    </a:cubicBezTo>
                    <a:cubicBezTo>
                      <a:pt x="21" y="20"/>
                      <a:pt x="15" y="13"/>
                      <a:pt x="21" y="12"/>
                    </a:cubicBezTo>
                    <a:cubicBezTo>
                      <a:pt x="20" y="22"/>
                      <a:pt x="20" y="22"/>
                      <a:pt x="20" y="22"/>
                    </a:cubicBezTo>
                    <a:cubicBezTo>
                      <a:pt x="26" y="21"/>
                      <a:pt x="35" y="23"/>
                      <a:pt x="40" y="15"/>
                    </a:cubicBezTo>
                    <a:cubicBezTo>
                      <a:pt x="41" y="16"/>
                      <a:pt x="42" y="17"/>
                      <a:pt x="40" y="18"/>
                    </a:cubicBezTo>
                    <a:cubicBezTo>
                      <a:pt x="44" y="18"/>
                      <a:pt x="42" y="5"/>
                      <a:pt x="48" y="8"/>
                    </a:cubicBezTo>
                    <a:cubicBezTo>
                      <a:pt x="43" y="14"/>
                      <a:pt x="49" y="14"/>
                      <a:pt x="48" y="19"/>
                    </a:cubicBezTo>
                    <a:cubicBezTo>
                      <a:pt x="47" y="20"/>
                      <a:pt x="47" y="20"/>
                      <a:pt x="47" y="20"/>
                    </a:cubicBezTo>
                    <a:cubicBezTo>
                      <a:pt x="51" y="19"/>
                      <a:pt x="55" y="16"/>
                      <a:pt x="57" y="17"/>
                    </a:cubicBezTo>
                    <a:cubicBezTo>
                      <a:pt x="58" y="14"/>
                      <a:pt x="56" y="11"/>
                      <a:pt x="59" y="10"/>
                    </a:cubicBezTo>
                    <a:cubicBezTo>
                      <a:pt x="57" y="10"/>
                      <a:pt x="58" y="7"/>
                      <a:pt x="58" y="5"/>
                    </a:cubicBezTo>
                    <a:cubicBezTo>
                      <a:pt x="55" y="7"/>
                      <a:pt x="53" y="6"/>
                      <a:pt x="51" y="9"/>
                    </a:cubicBezTo>
                    <a:cubicBezTo>
                      <a:pt x="49" y="6"/>
                      <a:pt x="52" y="8"/>
                      <a:pt x="51" y="5"/>
                    </a:cubicBezTo>
                    <a:cubicBezTo>
                      <a:pt x="48" y="8"/>
                      <a:pt x="48" y="8"/>
                      <a:pt x="48" y="8"/>
                    </a:cubicBezTo>
                    <a:cubicBezTo>
                      <a:pt x="46" y="7"/>
                      <a:pt x="50" y="5"/>
                      <a:pt x="47" y="4"/>
                    </a:cubicBezTo>
                    <a:cubicBezTo>
                      <a:pt x="47" y="6"/>
                      <a:pt x="44" y="8"/>
                      <a:pt x="42" y="8"/>
                    </a:cubicBezTo>
                    <a:cubicBezTo>
                      <a:pt x="43" y="6"/>
                      <a:pt x="43" y="6"/>
                      <a:pt x="43" y="6"/>
                    </a:cubicBezTo>
                    <a:cubicBezTo>
                      <a:pt x="41" y="8"/>
                      <a:pt x="39" y="6"/>
                      <a:pt x="39" y="11"/>
                    </a:cubicBezTo>
                    <a:cubicBezTo>
                      <a:pt x="37" y="6"/>
                      <a:pt x="37" y="6"/>
                      <a:pt x="37" y="6"/>
                    </a:cubicBezTo>
                    <a:cubicBezTo>
                      <a:pt x="38" y="10"/>
                      <a:pt x="38" y="10"/>
                      <a:pt x="38" y="10"/>
                    </a:cubicBezTo>
                    <a:cubicBezTo>
                      <a:pt x="33" y="8"/>
                      <a:pt x="31" y="0"/>
                      <a:pt x="25" y="5"/>
                    </a:cubicBezTo>
                    <a:cubicBezTo>
                      <a:pt x="26" y="6"/>
                      <a:pt x="25" y="8"/>
                      <a:pt x="24" y="8"/>
                    </a:cubicBezTo>
                    <a:cubicBezTo>
                      <a:pt x="27" y="11"/>
                      <a:pt x="27" y="6"/>
                      <a:pt x="30" y="5"/>
                    </a:cubicBezTo>
                    <a:cubicBezTo>
                      <a:pt x="30" y="8"/>
                      <a:pt x="26" y="13"/>
                      <a:pt x="29" y="15"/>
                    </a:cubicBezTo>
                    <a:cubicBezTo>
                      <a:pt x="26" y="11"/>
                      <a:pt x="23" y="15"/>
                      <a:pt x="21" y="7"/>
                    </a:cubicBezTo>
                    <a:cubicBezTo>
                      <a:pt x="18" y="6"/>
                      <a:pt x="16" y="11"/>
                      <a:pt x="12" y="9"/>
                    </a:cubicBezTo>
                    <a:cubicBezTo>
                      <a:pt x="12" y="7"/>
                      <a:pt x="12" y="7"/>
                      <a:pt x="12" y="7"/>
                    </a:cubicBezTo>
                    <a:cubicBezTo>
                      <a:pt x="12" y="13"/>
                      <a:pt x="9" y="5"/>
                      <a:pt x="6" y="11"/>
                    </a:cubicBezTo>
                    <a:cubicBezTo>
                      <a:pt x="8" y="12"/>
                      <a:pt x="8" y="12"/>
                      <a:pt x="8" y="12"/>
                    </a:cubicBezTo>
                    <a:cubicBezTo>
                      <a:pt x="8" y="14"/>
                      <a:pt x="7" y="14"/>
                      <a:pt x="6" y="15"/>
                    </a:cubicBezTo>
                    <a:cubicBezTo>
                      <a:pt x="6" y="14"/>
                      <a:pt x="6" y="14"/>
                      <a:pt x="5" y="13"/>
                    </a:cubicBezTo>
                    <a:cubicBezTo>
                      <a:pt x="5" y="17"/>
                      <a:pt x="1" y="18"/>
                      <a:pt x="0" y="19"/>
                    </a:cubicBezTo>
                    <a:cubicBezTo>
                      <a:pt x="2" y="20"/>
                      <a:pt x="4" y="16"/>
                      <a:pt x="6" y="15"/>
                    </a:cubicBezTo>
                    <a:cubicBezTo>
                      <a:pt x="5" y="17"/>
                      <a:pt x="6" y="21"/>
                      <a:pt x="4" y="2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0" name="Freeform 1510">
                <a:extLst>
                  <a:ext uri="{FF2B5EF4-FFF2-40B4-BE49-F238E27FC236}">
                    <a16:creationId xmlns:a16="http://schemas.microsoft.com/office/drawing/2014/main" xmlns="" id="{B1A0383A-9F9E-4C9E-83FD-CCB7F95132EF}"/>
                  </a:ext>
                </a:extLst>
              </p:cNvPr>
              <p:cNvSpPr/>
              <p:nvPr/>
            </p:nvSpPr>
            <p:spPr>
              <a:xfrm>
                <a:off x="3934" y="3109"/>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2"/>
                      <a:pt x="1" y="2"/>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1" name="Freeform 1511">
                <a:extLst>
                  <a:ext uri="{FF2B5EF4-FFF2-40B4-BE49-F238E27FC236}">
                    <a16:creationId xmlns:a16="http://schemas.microsoft.com/office/drawing/2014/main" xmlns="" id="{E9098C50-85BE-4442-B447-0D5BD138F3D4}"/>
                  </a:ext>
                </a:extLst>
              </p:cNvPr>
              <p:cNvSpPr/>
              <p:nvPr/>
            </p:nvSpPr>
            <p:spPr>
              <a:xfrm>
                <a:off x="3856" y="3105"/>
                <a:ext cx="39" cy="26"/>
              </a:xfrm>
              <a:custGeom>
                <a:avLst/>
                <a:gdLst/>
                <a:ahLst/>
                <a:cxnLst>
                  <a:cxn ang="0">
                    <a:pos x="28" y="12"/>
                  </a:cxn>
                  <a:cxn ang="0">
                    <a:pos x="26" y="7"/>
                  </a:cxn>
                  <a:cxn ang="0">
                    <a:pos x="27" y="16"/>
                  </a:cxn>
                  <a:cxn ang="0">
                    <a:pos x="23" y="18"/>
                  </a:cxn>
                  <a:cxn ang="0">
                    <a:pos x="23" y="10"/>
                  </a:cxn>
                  <a:cxn ang="0">
                    <a:pos x="19" y="9"/>
                  </a:cxn>
                  <a:cxn ang="0">
                    <a:pos x="19" y="14"/>
                  </a:cxn>
                  <a:cxn ang="0">
                    <a:pos x="14" y="17"/>
                  </a:cxn>
                  <a:cxn ang="0">
                    <a:pos x="16" y="15"/>
                  </a:cxn>
                  <a:cxn ang="0">
                    <a:pos x="13" y="10"/>
                  </a:cxn>
                  <a:cxn ang="0">
                    <a:pos x="3" y="24"/>
                  </a:cxn>
                  <a:cxn ang="0">
                    <a:pos x="6" y="23"/>
                  </a:cxn>
                  <a:cxn ang="0">
                    <a:pos x="6" y="17"/>
                  </a:cxn>
                  <a:cxn ang="0">
                    <a:pos x="10" y="19"/>
                  </a:cxn>
                  <a:cxn ang="0">
                    <a:pos x="7" y="22"/>
                  </a:cxn>
                  <a:cxn ang="0">
                    <a:pos x="34" y="20"/>
                  </a:cxn>
                  <a:cxn ang="0">
                    <a:pos x="30" y="20"/>
                  </a:cxn>
                  <a:cxn ang="0">
                    <a:pos x="33" y="17"/>
                  </a:cxn>
                  <a:cxn ang="0">
                    <a:pos x="32" y="11"/>
                  </a:cxn>
                  <a:cxn ang="0">
                    <a:pos x="33" y="13"/>
                  </a:cxn>
                  <a:cxn ang="0">
                    <a:pos x="33" y="6"/>
                  </a:cxn>
                  <a:cxn ang="0">
                    <a:pos x="39" y="4"/>
                  </a:cxn>
                  <a:cxn ang="0">
                    <a:pos x="29" y="4"/>
                  </a:cxn>
                  <a:cxn ang="0">
                    <a:pos x="28" y="12"/>
                  </a:cxn>
                </a:cxnLst>
                <a:rect l="0" t="0" r="0" b="0"/>
                <a:pathLst>
                  <a:path w="45" h="30">
                    <a:moveTo>
                      <a:pt x="33" y="14"/>
                    </a:moveTo>
                    <a:cubicBezTo>
                      <a:pt x="31" y="14"/>
                      <a:pt x="34" y="11"/>
                      <a:pt x="31" y="9"/>
                    </a:cubicBezTo>
                    <a:cubicBezTo>
                      <a:pt x="29" y="12"/>
                      <a:pt x="34" y="15"/>
                      <a:pt x="32" y="19"/>
                    </a:cubicBezTo>
                    <a:cubicBezTo>
                      <a:pt x="30" y="17"/>
                      <a:pt x="28" y="21"/>
                      <a:pt x="27" y="21"/>
                    </a:cubicBezTo>
                    <a:cubicBezTo>
                      <a:pt x="28" y="19"/>
                      <a:pt x="27" y="13"/>
                      <a:pt x="27" y="12"/>
                    </a:cubicBezTo>
                    <a:cubicBezTo>
                      <a:pt x="26" y="14"/>
                      <a:pt x="24" y="11"/>
                      <a:pt x="22" y="11"/>
                    </a:cubicBezTo>
                    <a:cubicBezTo>
                      <a:pt x="26" y="14"/>
                      <a:pt x="19" y="13"/>
                      <a:pt x="22" y="17"/>
                    </a:cubicBezTo>
                    <a:cubicBezTo>
                      <a:pt x="22" y="20"/>
                      <a:pt x="19" y="23"/>
                      <a:pt x="17" y="20"/>
                    </a:cubicBezTo>
                    <a:cubicBezTo>
                      <a:pt x="17" y="18"/>
                      <a:pt x="18" y="18"/>
                      <a:pt x="19" y="18"/>
                    </a:cubicBezTo>
                    <a:cubicBezTo>
                      <a:pt x="20" y="14"/>
                      <a:pt x="17" y="16"/>
                      <a:pt x="16" y="12"/>
                    </a:cubicBezTo>
                    <a:cubicBezTo>
                      <a:pt x="12" y="18"/>
                      <a:pt x="0" y="19"/>
                      <a:pt x="4" y="28"/>
                    </a:cubicBezTo>
                    <a:cubicBezTo>
                      <a:pt x="5" y="30"/>
                      <a:pt x="6" y="28"/>
                      <a:pt x="8" y="27"/>
                    </a:cubicBezTo>
                    <a:cubicBezTo>
                      <a:pt x="4" y="25"/>
                      <a:pt x="7" y="22"/>
                      <a:pt x="8" y="20"/>
                    </a:cubicBezTo>
                    <a:cubicBezTo>
                      <a:pt x="9" y="22"/>
                      <a:pt x="12" y="18"/>
                      <a:pt x="12" y="22"/>
                    </a:cubicBezTo>
                    <a:cubicBezTo>
                      <a:pt x="9" y="26"/>
                      <a:pt x="9" y="26"/>
                      <a:pt x="9" y="26"/>
                    </a:cubicBezTo>
                    <a:cubicBezTo>
                      <a:pt x="18" y="27"/>
                      <a:pt x="30" y="26"/>
                      <a:pt x="40" y="24"/>
                    </a:cubicBezTo>
                    <a:cubicBezTo>
                      <a:pt x="35" y="24"/>
                      <a:pt x="35" y="24"/>
                      <a:pt x="35" y="24"/>
                    </a:cubicBezTo>
                    <a:cubicBezTo>
                      <a:pt x="36" y="21"/>
                      <a:pt x="38" y="21"/>
                      <a:pt x="39" y="20"/>
                    </a:cubicBezTo>
                    <a:cubicBezTo>
                      <a:pt x="37" y="13"/>
                      <a:pt x="37" y="13"/>
                      <a:pt x="37" y="13"/>
                    </a:cubicBezTo>
                    <a:cubicBezTo>
                      <a:pt x="38" y="14"/>
                      <a:pt x="39" y="13"/>
                      <a:pt x="39" y="15"/>
                    </a:cubicBezTo>
                    <a:cubicBezTo>
                      <a:pt x="41" y="12"/>
                      <a:pt x="40" y="11"/>
                      <a:pt x="39" y="8"/>
                    </a:cubicBezTo>
                    <a:cubicBezTo>
                      <a:pt x="42" y="7"/>
                      <a:pt x="43" y="10"/>
                      <a:pt x="45" y="5"/>
                    </a:cubicBezTo>
                    <a:cubicBezTo>
                      <a:pt x="40" y="0"/>
                      <a:pt x="41" y="10"/>
                      <a:pt x="34" y="5"/>
                    </a:cubicBezTo>
                    <a:lnTo>
                      <a:pt x="33" y="1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2" name="Freeform 1512">
                <a:extLst>
                  <a:ext uri="{FF2B5EF4-FFF2-40B4-BE49-F238E27FC236}">
                    <a16:creationId xmlns:a16="http://schemas.microsoft.com/office/drawing/2014/main" xmlns="" id="{076DF6CB-0295-4220-9698-6B3EF1594A5C}"/>
                  </a:ext>
                </a:extLst>
              </p:cNvPr>
              <p:cNvSpPr/>
              <p:nvPr/>
            </p:nvSpPr>
            <p:spPr>
              <a:xfrm>
                <a:off x="3894" y="3114"/>
                <a:ext cx="1" cy="3"/>
              </a:xfrm>
              <a:custGeom>
                <a:avLst/>
                <a:gdLst/>
                <a:ahLst/>
                <a:cxnLst>
                  <a:cxn ang="0">
                    <a:pos x="1" y="0"/>
                  </a:cxn>
                  <a:cxn ang="0">
                    <a:pos x="0" y="3"/>
                  </a:cxn>
                  <a:cxn ang="0">
                    <a:pos x="1" y="1"/>
                  </a:cxn>
                  <a:cxn ang="0">
                    <a:pos x="1" y="0"/>
                  </a:cxn>
                </a:cxnLst>
                <a:rect l="0" t="0" r="0" b="0"/>
                <a:pathLst>
                  <a:path w="1" h="3">
                    <a:moveTo>
                      <a:pt x="1" y="0"/>
                    </a:moveTo>
                    <a:lnTo>
                      <a:pt x="0" y="3"/>
                    </a:lnTo>
                    <a:lnTo>
                      <a:pt x="1"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3" name="Freeform 1513">
                <a:extLst>
                  <a:ext uri="{FF2B5EF4-FFF2-40B4-BE49-F238E27FC236}">
                    <a16:creationId xmlns:a16="http://schemas.microsoft.com/office/drawing/2014/main" xmlns="" id="{1CC2E48E-3537-4A9E-8F00-ECA7DD05C8A1}"/>
                  </a:ext>
                </a:extLst>
              </p:cNvPr>
              <p:cNvSpPr/>
              <p:nvPr/>
            </p:nvSpPr>
            <p:spPr>
              <a:xfrm>
                <a:off x="3892" y="3123"/>
                <a:ext cx="2" cy="4"/>
              </a:xfrm>
              <a:custGeom>
                <a:avLst/>
                <a:gdLst/>
                <a:ahLst/>
                <a:cxnLst>
                  <a:cxn ang="0">
                    <a:pos x="1" y="4"/>
                  </a:cxn>
                  <a:cxn ang="0">
                    <a:pos x="2" y="0"/>
                  </a:cxn>
                  <a:cxn ang="0">
                    <a:pos x="1" y="4"/>
                  </a:cxn>
                </a:cxnLst>
                <a:rect l="0" t="0" r="0" b="0"/>
                <a:pathLst>
                  <a:path w="3" h="4">
                    <a:moveTo>
                      <a:pt x="2" y="4"/>
                    </a:moveTo>
                    <a:cubicBezTo>
                      <a:pt x="3" y="0"/>
                      <a:pt x="3" y="0"/>
                      <a:pt x="3" y="0"/>
                    </a:cubicBezTo>
                    <a:cubicBezTo>
                      <a:pt x="0" y="0"/>
                      <a:pt x="0" y="2"/>
                      <a:pt x="2"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4" name="Freeform 1514">
                <a:extLst>
                  <a:ext uri="{FF2B5EF4-FFF2-40B4-BE49-F238E27FC236}">
                    <a16:creationId xmlns:a16="http://schemas.microsoft.com/office/drawing/2014/main" xmlns="" id="{6EA21A67-365E-49B4-ADFE-232EE8965967}"/>
                  </a:ext>
                </a:extLst>
              </p:cNvPr>
              <p:cNvSpPr/>
              <p:nvPr/>
            </p:nvSpPr>
            <p:spPr>
              <a:xfrm>
                <a:off x="3864" y="3115"/>
                <a:ext cx="3" cy="2"/>
              </a:xfrm>
              <a:custGeom>
                <a:avLst/>
                <a:gdLst/>
                <a:ahLst/>
                <a:cxnLst>
                  <a:cxn ang="0">
                    <a:pos x="3" y="0"/>
                  </a:cxn>
                  <a:cxn ang="0">
                    <a:pos x="0" y="1"/>
                  </a:cxn>
                  <a:cxn ang="0">
                    <a:pos x="2" y="2"/>
                  </a:cxn>
                  <a:cxn ang="0">
                    <a:pos x="3" y="0"/>
                  </a:cxn>
                </a:cxnLst>
                <a:rect l="0" t="0" r="0" b="0"/>
                <a:pathLst>
                  <a:path w="3" h="2">
                    <a:moveTo>
                      <a:pt x="3" y="0"/>
                    </a:moveTo>
                    <a:cubicBezTo>
                      <a:pt x="0" y="1"/>
                      <a:pt x="0" y="1"/>
                      <a:pt x="0" y="1"/>
                    </a:cubicBezTo>
                    <a:cubicBezTo>
                      <a:pt x="2" y="2"/>
                      <a:pt x="2" y="2"/>
                      <a:pt x="2" y="2"/>
                    </a:cubicBezTo>
                    <a:cubicBezTo>
                      <a:pt x="2" y="1"/>
                      <a:pt x="3" y="0"/>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5" name="Freeform 1515">
                <a:extLst>
                  <a:ext uri="{FF2B5EF4-FFF2-40B4-BE49-F238E27FC236}">
                    <a16:creationId xmlns:a16="http://schemas.microsoft.com/office/drawing/2014/main" xmlns="" id="{96698BD5-CD44-45CD-9993-3032B934966C}"/>
                  </a:ext>
                </a:extLst>
              </p:cNvPr>
              <p:cNvSpPr/>
              <p:nvPr/>
            </p:nvSpPr>
            <p:spPr>
              <a:xfrm>
                <a:off x="3849" y="3119"/>
                <a:ext cx="11" cy="12"/>
              </a:xfrm>
              <a:custGeom>
                <a:avLst/>
                <a:gdLst/>
                <a:ahLst/>
                <a:cxnLst>
                  <a:cxn ang="0">
                    <a:pos x="0" y="12"/>
                  </a:cxn>
                  <a:cxn ang="0">
                    <a:pos x="9" y="11"/>
                  </a:cxn>
                  <a:cxn ang="0">
                    <a:pos x="8" y="0"/>
                  </a:cxn>
                  <a:cxn ang="0">
                    <a:pos x="5" y="7"/>
                  </a:cxn>
                  <a:cxn ang="0">
                    <a:pos x="0" y="7"/>
                  </a:cxn>
                  <a:cxn ang="0">
                    <a:pos x="0" y="12"/>
                  </a:cxn>
                </a:cxnLst>
                <a:rect l="0" t="0" r="0" b="0"/>
                <a:pathLst>
                  <a:path w="13" h="14">
                    <a:moveTo>
                      <a:pt x="0" y="14"/>
                    </a:moveTo>
                    <a:cubicBezTo>
                      <a:pt x="4" y="13"/>
                      <a:pt x="6" y="10"/>
                      <a:pt x="11" y="13"/>
                    </a:cubicBezTo>
                    <a:cubicBezTo>
                      <a:pt x="13" y="9"/>
                      <a:pt x="10" y="5"/>
                      <a:pt x="10" y="1"/>
                    </a:cubicBezTo>
                    <a:cubicBezTo>
                      <a:pt x="8" y="0"/>
                      <a:pt x="9" y="8"/>
                      <a:pt x="6" y="9"/>
                    </a:cubicBezTo>
                    <a:cubicBezTo>
                      <a:pt x="5" y="5"/>
                      <a:pt x="2" y="10"/>
                      <a:pt x="0" y="9"/>
                    </a:cubicBezTo>
                    <a:cubicBezTo>
                      <a:pt x="0" y="11"/>
                      <a:pt x="0" y="13"/>
                      <a:pt x="0" y="1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6" name="Freeform 1516">
                <a:extLst>
                  <a:ext uri="{FF2B5EF4-FFF2-40B4-BE49-F238E27FC236}">
                    <a16:creationId xmlns:a16="http://schemas.microsoft.com/office/drawing/2014/main" xmlns="" id="{C3B278E8-25A4-48BE-9BF9-C95C4B8BC21E}"/>
                  </a:ext>
                </a:extLst>
              </p:cNvPr>
              <p:cNvSpPr/>
              <p:nvPr/>
            </p:nvSpPr>
            <p:spPr>
              <a:xfrm>
                <a:off x="3756" y="3110"/>
                <a:ext cx="96" cy="25"/>
              </a:xfrm>
              <a:custGeom>
                <a:avLst/>
                <a:gdLst/>
                <a:ahLst/>
                <a:cxnLst>
                  <a:cxn ang="0">
                    <a:pos x="78" y="9"/>
                  </a:cxn>
                  <a:cxn ang="0">
                    <a:pos x="73" y="10"/>
                  </a:cxn>
                  <a:cxn ang="0">
                    <a:pos x="76" y="7"/>
                  </a:cxn>
                  <a:cxn ang="0">
                    <a:pos x="71" y="6"/>
                  </a:cxn>
                  <a:cxn ang="0">
                    <a:pos x="71" y="7"/>
                  </a:cxn>
                  <a:cxn ang="0">
                    <a:pos x="63" y="9"/>
                  </a:cxn>
                  <a:cxn ang="0">
                    <a:pos x="62" y="13"/>
                  </a:cxn>
                  <a:cxn ang="0">
                    <a:pos x="55" y="7"/>
                  </a:cxn>
                  <a:cxn ang="0">
                    <a:pos x="57" y="17"/>
                  </a:cxn>
                  <a:cxn ang="0">
                    <a:pos x="47" y="14"/>
                  </a:cxn>
                  <a:cxn ang="0">
                    <a:pos x="49" y="13"/>
                  </a:cxn>
                  <a:cxn ang="0">
                    <a:pos x="44" y="13"/>
                  </a:cxn>
                  <a:cxn ang="0">
                    <a:pos x="44" y="9"/>
                  </a:cxn>
                  <a:cxn ang="0">
                    <a:pos x="36" y="10"/>
                  </a:cxn>
                  <a:cxn ang="0">
                    <a:pos x="37" y="7"/>
                  </a:cxn>
                  <a:cxn ang="0">
                    <a:pos x="22" y="12"/>
                  </a:cxn>
                  <a:cxn ang="0">
                    <a:pos x="19" y="9"/>
                  </a:cxn>
                  <a:cxn ang="0">
                    <a:pos x="21" y="18"/>
                  </a:cxn>
                  <a:cxn ang="0">
                    <a:pos x="15" y="18"/>
                  </a:cxn>
                  <a:cxn ang="0">
                    <a:pos x="16" y="12"/>
                  </a:cxn>
                  <a:cxn ang="0">
                    <a:pos x="12" y="14"/>
                  </a:cxn>
                  <a:cxn ang="0">
                    <a:pos x="10" y="10"/>
                  </a:cxn>
                  <a:cxn ang="0">
                    <a:pos x="4" y="18"/>
                  </a:cxn>
                  <a:cxn ang="0">
                    <a:pos x="0" y="17"/>
                  </a:cxn>
                  <a:cxn ang="0">
                    <a:pos x="4" y="25"/>
                  </a:cxn>
                  <a:cxn ang="0">
                    <a:pos x="25" y="21"/>
                  </a:cxn>
                  <a:cxn ang="0">
                    <a:pos x="30" y="17"/>
                  </a:cxn>
                  <a:cxn ang="0">
                    <a:pos x="32" y="22"/>
                  </a:cxn>
                  <a:cxn ang="0">
                    <a:pos x="31" y="17"/>
                  </a:cxn>
                  <a:cxn ang="0">
                    <a:pos x="34" y="21"/>
                  </a:cxn>
                  <a:cxn ang="0">
                    <a:pos x="36" y="16"/>
                  </a:cxn>
                  <a:cxn ang="0">
                    <a:pos x="38" y="22"/>
                  </a:cxn>
                  <a:cxn ang="0">
                    <a:pos x="72" y="18"/>
                  </a:cxn>
                  <a:cxn ang="0">
                    <a:pos x="71" y="13"/>
                  </a:cxn>
                  <a:cxn ang="0">
                    <a:pos x="84" y="12"/>
                  </a:cxn>
                  <a:cxn ang="0">
                    <a:pos x="86" y="9"/>
                  </a:cxn>
                  <a:cxn ang="0">
                    <a:pos x="86" y="18"/>
                  </a:cxn>
                  <a:cxn ang="0">
                    <a:pos x="90" y="17"/>
                  </a:cxn>
                  <a:cxn ang="0">
                    <a:pos x="88" y="15"/>
                  </a:cxn>
                  <a:cxn ang="0">
                    <a:pos x="92" y="16"/>
                  </a:cxn>
                  <a:cxn ang="0">
                    <a:pos x="89" y="6"/>
                  </a:cxn>
                  <a:cxn ang="0">
                    <a:pos x="77" y="3"/>
                  </a:cxn>
                  <a:cxn ang="0">
                    <a:pos x="78" y="9"/>
                  </a:cxn>
                </a:cxnLst>
                <a:rect l="0" t="0" r="0" b="0"/>
                <a:pathLst>
                  <a:path w="111" h="29">
                    <a:moveTo>
                      <a:pt x="91" y="11"/>
                    </a:moveTo>
                    <a:cubicBezTo>
                      <a:pt x="89" y="11"/>
                      <a:pt x="87" y="14"/>
                      <a:pt x="85" y="12"/>
                    </a:cubicBezTo>
                    <a:cubicBezTo>
                      <a:pt x="85" y="10"/>
                      <a:pt x="86" y="9"/>
                      <a:pt x="88" y="9"/>
                    </a:cubicBezTo>
                    <a:cubicBezTo>
                      <a:pt x="86" y="4"/>
                      <a:pt x="85" y="10"/>
                      <a:pt x="83" y="7"/>
                    </a:cubicBezTo>
                    <a:cubicBezTo>
                      <a:pt x="83" y="7"/>
                      <a:pt x="84" y="8"/>
                      <a:pt x="83" y="9"/>
                    </a:cubicBezTo>
                    <a:cubicBezTo>
                      <a:pt x="78" y="8"/>
                      <a:pt x="81" y="14"/>
                      <a:pt x="73" y="11"/>
                    </a:cubicBezTo>
                    <a:cubicBezTo>
                      <a:pt x="72" y="13"/>
                      <a:pt x="71" y="13"/>
                      <a:pt x="72" y="16"/>
                    </a:cubicBezTo>
                    <a:cubicBezTo>
                      <a:pt x="67" y="12"/>
                      <a:pt x="69" y="12"/>
                      <a:pt x="64" y="9"/>
                    </a:cubicBezTo>
                    <a:cubicBezTo>
                      <a:pt x="65" y="11"/>
                      <a:pt x="67" y="15"/>
                      <a:pt x="67" y="20"/>
                    </a:cubicBezTo>
                    <a:cubicBezTo>
                      <a:pt x="60" y="14"/>
                      <a:pt x="60" y="21"/>
                      <a:pt x="55" y="17"/>
                    </a:cubicBezTo>
                    <a:cubicBezTo>
                      <a:pt x="56" y="16"/>
                      <a:pt x="56" y="15"/>
                      <a:pt x="57" y="16"/>
                    </a:cubicBezTo>
                    <a:cubicBezTo>
                      <a:pt x="56" y="10"/>
                      <a:pt x="54" y="17"/>
                      <a:pt x="51" y="16"/>
                    </a:cubicBezTo>
                    <a:cubicBezTo>
                      <a:pt x="51" y="11"/>
                      <a:pt x="51" y="11"/>
                      <a:pt x="51" y="11"/>
                    </a:cubicBezTo>
                    <a:cubicBezTo>
                      <a:pt x="49" y="12"/>
                      <a:pt x="45" y="15"/>
                      <a:pt x="42" y="12"/>
                    </a:cubicBezTo>
                    <a:cubicBezTo>
                      <a:pt x="43" y="9"/>
                      <a:pt x="43" y="9"/>
                      <a:pt x="43" y="9"/>
                    </a:cubicBezTo>
                    <a:cubicBezTo>
                      <a:pt x="37" y="13"/>
                      <a:pt x="30" y="12"/>
                      <a:pt x="26" y="14"/>
                    </a:cubicBezTo>
                    <a:cubicBezTo>
                      <a:pt x="23" y="11"/>
                      <a:pt x="23" y="11"/>
                      <a:pt x="23" y="11"/>
                    </a:cubicBezTo>
                    <a:cubicBezTo>
                      <a:pt x="16" y="16"/>
                      <a:pt x="30" y="13"/>
                      <a:pt x="25" y="21"/>
                    </a:cubicBezTo>
                    <a:cubicBezTo>
                      <a:pt x="24" y="11"/>
                      <a:pt x="22" y="24"/>
                      <a:pt x="18" y="21"/>
                    </a:cubicBezTo>
                    <a:cubicBezTo>
                      <a:pt x="16" y="17"/>
                      <a:pt x="22" y="18"/>
                      <a:pt x="19" y="14"/>
                    </a:cubicBezTo>
                    <a:cubicBezTo>
                      <a:pt x="19" y="19"/>
                      <a:pt x="17" y="16"/>
                      <a:pt x="15" y="17"/>
                    </a:cubicBezTo>
                    <a:cubicBezTo>
                      <a:pt x="16" y="13"/>
                      <a:pt x="11" y="17"/>
                      <a:pt x="12" y="12"/>
                    </a:cubicBezTo>
                    <a:cubicBezTo>
                      <a:pt x="5" y="21"/>
                      <a:pt x="5" y="21"/>
                      <a:pt x="5" y="21"/>
                    </a:cubicBezTo>
                    <a:cubicBezTo>
                      <a:pt x="4" y="18"/>
                      <a:pt x="2" y="19"/>
                      <a:pt x="1" y="20"/>
                    </a:cubicBezTo>
                    <a:cubicBezTo>
                      <a:pt x="4" y="19"/>
                      <a:pt x="0" y="27"/>
                      <a:pt x="5" y="29"/>
                    </a:cubicBezTo>
                    <a:cubicBezTo>
                      <a:pt x="11" y="26"/>
                      <a:pt x="21" y="23"/>
                      <a:pt x="29" y="25"/>
                    </a:cubicBezTo>
                    <a:cubicBezTo>
                      <a:pt x="30" y="19"/>
                      <a:pt x="34" y="25"/>
                      <a:pt x="35" y="20"/>
                    </a:cubicBezTo>
                    <a:cubicBezTo>
                      <a:pt x="37" y="26"/>
                      <a:pt x="37" y="26"/>
                      <a:pt x="37" y="26"/>
                    </a:cubicBezTo>
                    <a:cubicBezTo>
                      <a:pt x="42" y="24"/>
                      <a:pt x="35" y="22"/>
                      <a:pt x="36" y="20"/>
                    </a:cubicBezTo>
                    <a:cubicBezTo>
                      <a:pt x="38" y="19"/>
                      <a:pt x="40" y="22"/>
                      <a:pt x="40" y="25"/>
                    </a:cubicBezTo>
                    <a:cubicBezTo>
                      <a:pt x="44" y="25"/>
                      <a:pt x="41" y="23"/>
                      <a:pt x="42" y="19"/>
                    </a:cubicBezTo>
                    <a:cubicBezTo>
                      <a:pt x="45" y="26"/>
                      <a:pt x="45" y="26"/>
                      <a:pt x="45" y="26"/>
                    </a:cubicBezTo>
                    <a:cubicBezTo>
                      <a:pt x="56" y="23"/>
                      <a:pt x="71" y="18"/>
                      <a:pt x="84" y="21"/>
                    </a:cubicBezTo>
                    <a:cubicBezTo>
                      <a:pt x="83" y="16"/>
                      <a:pt x="83" y="16"/>
                      <a:pt x="83" y="16"/>
                    </a:cubicBezTo>
                    <a:cubicBezTo>
                      <a:pt x="89" y="19"/>
                      <a:pt x="93" y="6"/>
                      <a:pt x="98" y="15"/>
                    </a:cubicBezTo>
                    <a:cubicBezTo>
                      <a:pt x="100" y="11"/>
                      <a:pt x="100" y="11"/>
                      <a:pt x="100" y="11"/>
                    </a:cubicBezTo>
                    <a:cubicBezTo>
                      <a:pt x="99" y="14"/>
                      <a:pt x="101" y="18"/>
                      <a:pt x="100" y="21"/>
                    </a:cubicBezTo>
                    <a:cubicBezTo>
                      <a:pt x="101" y="20"/>
                      <a:pt x="103" y="21"/>
                      <a:pt x="105" y="20"/>
                    </a:cubicBezTo>
                    <a:cubicBezTo>
                      <a:pt x="102" y="18"/>
                      <a:pt x="102" y="18"/>
                      <a:pt x="102" y="18"/>
                    </a:cubicBezTo>
                    <a:cubicBezTo>
                      <a:pt x="104" y="14"/>
                      <a:pt x="106" y="16"/>
                      <a:pt x="107" y="19"/>
                    </a:cubicBezTo>
                    <a:cubicBezTo>
                      <a:pt x="111" y="15"/>
                      <a:pt x="104" y="12"/>
                      <a:pt x="103" y="8"/>
                    </a:cubicBezTo>
                    <a:cubicBezTo>
                      <a:pt x="97" y="17"/>
                      <a:pt x="96" y="0"/>
                      <a:pt x="90" y="4"/>
                    </a:cubicBezTo>
                    <a:cubicBezTo>
                      <a:pt x="87" y="7"/>
                      <a:pt x="91" y="8"/>
                      <a:pt x="91" y="1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7" name="Freeform 1517">
                <a:extLst>
                  <a:ext uri="{FF2B5EF4-FFF2-40B4-BE49-F238E27FC236}">
                    <a16:creationId xmlns:a16="http://schemas.microsoft.com/office/drawing/2014/main" xmlns="" id="{B59FA805-6FE7-46CE-8ED5-B03BF55151AA}"/>
                  </a:ext>
                </a:extLst>
              </p:cNvPr>
              <p:cNvSpPr/>
              <p:nvPr/>
            </p:nvSpPr>
            <p:spPr>
              <a:xfrm>
                <a:off x="3842" y="3128"/>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8" name="Freeform 1518">
                <a:extLst>
                  <a:ext uri="{FF2B5EF4-FFF2-40B4-BE49-F238E27FC236}">
                    <a16:creationId xmlns:a16="http://schemas.microsoft.com/office/drawing/2014/main" xmlns="" id="{DF0EA19C-87EC-4DB7-98CE-7D80FAA84BC0}"/>
                  </a:ext>
                </a:extLst>
              </p:cNvPr>
              <p:cNvSpPr/>
              <p:nvPr/>
            </p:nvSpPr>
            <p:spPr>
              <a:xfrm>
                <a:off x="3755" y="3128"/>
                <a:ext cx="2" cy="0"/>
              </a:xfrm>
              <a:custGeom>
                <a:avLst/>
                <a:gdLst/>
                <a:ahLst/>
                <a:cxnLst>
                  <a:cxn ang="0">
                    <a:pos x="2" y="0"/>
                  </a:cxn>
                  <a:cxn ang="0">
                    <a:pos x="0" y="0"/>
                  </a:cxn>
                  <a:cxn ang="0">
                    <a:pos x="2" y="0"/>
                  </a:cxn>
                </a:cxnLst>
                <a:rect l="0" t="0" r="0" b="0"/>
                <a:pathLst>
                  <a:path w="3" h="1">
                    <a:moveTo>
                      <a:pt x="3" y="0"/>
                    </a:moveTo>
                    <a:cubicBezTo>
                      <a:pt x="1" y="0"/>
                      <a:pt x="1" y="0"/>
                      <a:pt x="1" y="0"/>
                    </a:cubicBezTo>
                    <a:cubicBezTo>
                      <a:pt x="0" y="1"/>
                      <a:pt x="1" y="0"/>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39" name="Rectangle 1519">
                <a:extLst>
                  <a:ext uri="{FF2B5EF4-FFF2-40B4-BE49-F238E27FC236}">
                    <a16:creationId xmlns:a16="http://schemas.microsoft.com/office/drawing/2014/main" xmlns="" id="{EF1E64F7-E891-4285-BE99-526D4DDFA123}"/>
                  </a:ext>
                </a:extLst>
              </p:cNvPr>
              <p:cNvSpPr/>
              <p:nvPr/>
            </p:nvSpPr>
            <p:spPr>
              <a:xfrm>
                <a:off x="3849" y="3127"/>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840" name="Freeform 1520">
                <a:extLst>
                  <a:ext uri="{FF2B5EF4-FFF2-40B4-BE49-F238E27FC236}">
                    <a16:creationId xmlns:a16="http://schemas.microsoft.com/office/drawing/2014/main" xmlns="" id="{36D36924-9841-4E9D-9E1B-A417A2C0589C}"/>
                  </a:ext>
                </a:extLst>
              </p:cNvPr>
              <p:cNvSpPr/>
              <p:nvPr/>
            </p:nvSpPr>
            <p:spPr>
              <a:xfrm>
                <a:off x="3850" y="3117"/>
                <a:ext cx="0" cy="2"/>
              </a:xfrm>
              <a:custGeom>
                <a:avLst/>
                <a:gdLst/>
                <a:ahLst/>
                <a:cxnLst>
                  <a:cxn ang="0">
                    <a:pos x="0" y="0"/>
                  </a:cxn>
                  <a:cxn ang="0">
                    <a:pos x="0" y="0"/>
                  </a:cxn>
                  <a:cxn ang="0">
                    <a:pos x="0" y="2"/>
                  </a:cxn>
                  <a:cxn ang="0">
                    <a:pos x="0" y="0"/>
                  </a:cxn>
                </a:cxnLst>
                <a:rect l="0" t="0" r="0" b="0"/>
                <a:pathLst>
                  <a:path w="1" h="2">
                    <a:moveTo>
                      <a:pt x="0" y="0"/>
                    </a:moveTo>
                    <a:lnTo>
                      <a:pt x="0" y="0"/>
                    </a:lnTo>
                    <a:lnTo>
                      <a:pt x="0" y="2"/>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1" name="Freeform 1521">
                <a:extLst>
                  <a:ext uri="{FF2B5EF4-FFF2-40B4-BE49-F238E27FC236}">
                    <a16:creationId xmlns:a16="http://schemas.microsoft.com/office/drawing/2014/main" xmlns="" id="{BC5AE7F9-FCD5-44CE-B02C-A74541C5A350}"/>
                  </a:ext>
                </a:extLst>
              </p:cNvPr>
              <p:cNvSpPr/>
              <p:nvPr/>
            </p:nvSpPr>
            <p:spPr>
              <a:xfrm>
                <a:off x="3742" y="3123"/>
                <a:ext cx="0" cy="3"/>
              </a:xfrm>
              <a:custGeom>
                <a:avLst/>
                <a:gdLst/>
                <a:ahLst/>
                <a:cxnLst>
                  <a:cxn ang="0">
                    <a:pos x="0" y="0"/>
                  </a:cxn>
                  <a:cxn ang="0">
                    <a:pos x="0" y="3"/>
                  </a:cxn>
                  <a:cxn ang="0">
                    <a:pos x="0" y="0"/>
                  </a:cxn>
                </a:cxnLst>
                <a:rect l="0" t="0" r="0" b="0"/>
                <a:pathLst>
                  <a:path w="1" h="3">
                    <a:moveTo>
                      <a:pt x="0" y="0"/>
                    </a:moveTo>
                    <a:lnTo>
                      <a:pt x="0" y="3"/>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2" name="Freeform 1522">
                <a:extLst>
                  <a:ext uri="{FF2B5EF4-FFF2-40B4-BE49-F238E27FC236}">
                    <a16:creationId xmlns:a16="http://schemas.microsoft.com/office/drawing/2014/main" xmlns="" id="{29283147-BD1F-4C25-8B85-34BC67B1C2F1}"/>
                  </a:ext>
                </a:extLst>
              </p:cNvPr>
              <p:cNvSpPr/>
              <p:nvPr/>
            </p:nvSpPr>
            <p:spPr>
              <a:xfrm>
                <a:off x="3701" y="3126"/>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3" name="Freeform 1523">
                <a:extLst>
                  <a:ext uri="{FF2B5EF4-FFF2-40B4-BE49-F238E27FC236}">
                    <a16:creationId xmlns:a16="http://schemas.microsoft.com/office/drawing/2014/main" xmlns="" id="{97B80587-A107-478E-A14C-D9A5E97D2AEE}"/>
                  </a:ext>
                </a:extLst>
              </p:cNvPr>
              <p:cNvSpPr/>
              <p:nvPr/>
            </p:nvSpPr>
            <p:spPr>
              <a:xfrm>
                <a:off x="3591" y="3121"/>
                <a:ext cx="163" cy="36"/>
              </a:xfrm>
              <a:custGeom>
                <a:avLst/>
                <a:gdLst/>
                <a:ahLst/>
                <a:cxnLst>
                  <a:cxn ang="0">
                    <a:pos x="6" y="22"/>
                  </a:cxn>
                  <a:cxn ang="0">
                    <a:pos x="3" y="28"/>
                  </a:cxn>
                  <a:cxn ang="0">
                    <a:pos x="9" y="30"/>
                  </a:cxn>
                  <a:cxn ang="0">
                    <a:pos x="17" y="26"/>
                  </a:cxn>
                  <a:cxn ang="0">
                    <a:pos x="36" y="24"/>
                  </a:cxn>
                  <a:cxn ang="0">
                    <a:pos x="48" y="25"/>
                  </a:cxn>
                  <a:cxn ang="0">
                    <a:pos x="62" y="19"/>
                  </a:cxn>
                  <a:cxn ang="0">
                    <a:pos x="67" y="21"/>
                  </a:cxn>
                  <a:cxn ang="0">
                    <a:pos x="75" y="21"/>
                  </a:cxn>
                  <a:cxn ang="0">
                    <a:pos x="78" y="12"/>
                  </a:cxn>
                  <a:cxn ang="0">
                    <a:pos x="87" y="12"/>
                  </a:cxn>
                  <a:cxn ang="0">
                    <a:pos x="94" y="15"/>
                  </a:cxn>
                  <a:cxn ang="0">
                    <a:pos x="104" y="14"/>
                  </a:cxn>
                  <a:cxn ang="0">
                    <a:pos x="115" y="15"/>
                  </a:cxn>
                  <a:cxn ang="0">
                    <a:pos x="125" y="12"/>
                  </a:cxn>
                  <a:cxn ang="0">
                    <a:pos x="131" y="8"/>
                  </a:cxn>
                  <a:cxn ang="0">
                    <a:pos x="133" y="12"/>
                  </a:cxn>
                  <a:cxn ang="0">
                    <a:pos x="139" y="10"/>
                  </a:cxn>
                  <a:cxn ang="0">
                    <a:pos x="163" y="9"/>
                  </a:cxn>
                  <a:cxn ang="0">
                    <a:pos x="150" y="9"/>
                  </a:cxn>
                  <a:cxn ang="0">
                    <a:pos x="149" y="12"/>
                  </a:cxn>
                  <a:cxn ang="0">
                    <a:pos x="145" y="2"/>
                  </a:cxn>
                  <a:cxn ang="0">
                    <a:pos x="143" y="1"/>
                  </a:cxn>
                  <a:cxn ang="0">
                    <a:pos x="135" y="3"/>
                  </a:cxn>
                  <a:cxn ang="0">
                    <a:pos x="128" y="2"/>
                  </a:cxn>
                  <a:cxn ang="0">
                    <a:pos x="118" y="2"/>
                  </a:cxn>
                  <a:cxn ang="0">
                    <a:pos x="109" y="6"/>
                  </a:cxn>
                  <a:cxn ang="0">
                    <a:pos x="108" y="5"/>
                  </a:cxn>
                  <a:cxn ang="0">
                    <a:pos x="106" y="5"/>
                  </a:cxn>
                  <a:cxn ang="0">
                    <a:pos x="99" y="6"/>
                  </a:cxn>
                  <a:cxn ang="0">
                    <a:pos x="92" y="9"/>
                  </a:cxn>
                  <a:cxn ang="0">
                    <a:pos x="89" y="6"/>
                  </a:cxn>
                  <a:cxn ang="0">
                    <a:pos x="80" y="6"/>
                  </a:cxn>
                  <a:cxn ang="0">
                    <a:pos x="76" y="11"/>
                  </a:cxn>
                  <a:cxn ang="0">
                    <a:pos x="66" y="13"/>
                  </a:cxn>
                  <a:cxn ang="0">
                    <a:pos x="50" y="17"/>
                  </a:cxn>
                  <a:cxn ang="0">
                    <a:pos x="47" y="16"/>
                  </a:cxn>
                  <a:cxn ang="0">
                    <a:pos x="30" y="18"/>
                  </a:cxn>
                  <a:cxn ang="0">
                    <a:pos x="37" y="23"/>
                  </a:cxn>
                  <a:cxn ang="0">
                    <a:pos x="28" y="15"/>
                  </a:cxn>
                </a:cxnLst>
                <a:rect l="0" t="0" r="0" b="0"/>
                <a:pathLst>
                  <a:path w="189" h="42">
                    <a:moveTo>
                      <a:pt x="16" y="19"/>
                    </a:moveTo>
                    <a:cubicBezTo>
                      <a:pt x="13" y="21"/>
                      <a:pt x="9" y="22"/>
                      <a:pt x="7" y="26"/>
                    </a:cubicBezTo>
                    <a:cubicBezTo>
                      <a:pt x="7" y="24"/>
                      <a:pt x="7" y="24"/>
                      <a:pt x="7" y="24"/>
                    </a:cubicBezTo>
                    <a:cubicBezTo>
                      <a:pt x="5" y="25"/>
                      <a:pt x="0" y="29"/>
                      <a:pt x="4" y="33"/>
                    </a:cubicBezTo>
                    <a:cubicBezTo>
                      <a:pt x="4" y="31"/>
                      <a:pt x="4" y="31"/>
                      <a:pt x="4" y="31"/>
                    </a:cubicBezTo>
                    <a:cubicBezTo>
                      <a:pt x="8" y="27"/>
                      <a:pt x="7" y="35"/>
                      <a:pt x="11" y="36"/>
                    </a:cubicBezTo>
                    <a:cubicBezTo>
                      <a:pt x="14" y="35"/>
                      <a:pt x="16" y="26"/>
                      <a:pt x="19" y="28"/>
                    </a:cubicBezTo>
                    <a:cubicBezTo>
                      <a:pt x="21" y="27"/>
                      <a:pt x="20" y="30"/>
                      <a:pt x="20" y="31"/>
                    </a:cubicBezTo>
                    <a:cubicBezTo>
                      <a:pt x="23" y="32"/>
                      <a:pt x="24" y="25"/>
                      <a:pt x="26" y="24"/>
                    </a:cubicBezTo>
                    <a:cubicBezTo>
                      <a:pt x="29" y="42"/>
                      <a:pt x="36" y="19"/>
                      <a:pt x="42" y="29"/>
                    </a:cubicBezTo>
                    <a:cubicBezTo>
                      <a:pt x="45" y="28"/>
                      <a:pt x="49" y="29"/>
                      <a:pt x="52" y="25"/>
                    </a:cubicBezTo>
                    <a:cubicBezTo>
                      <a:pt x="51" y="30"/>
                      <a:pt x="56" y="25"/>
                      <a:pt x="56" y="30"/>
                    </a:cubicBezTo>
                    <a:cubicBezTo>
                      <a:pt x="56" y="20"/>
                      <a:pt x="67" y="34"/>
                      <a:pt x="67" y="21"/>
                    </a:cubicBezTo>
                    <a:cubicBezTo>
                      <a:pt x="72" y="24"/>
                      <a:pt x="67" y="20"/>
                      <a:pt x="73" y="23"/>
                    </a:cubicBezTo>
                    <a:cubicBezTo>
                      <a:pt x="73" y="24"/>
                      <a:pt x="72" y="24"/>
                      <a:pt x="72" y="25"/>
                    </a:cubicBezTo>
                    <a:cubicBezTo>
                      <a:pt x="75" y="27"/>
                      <a:pt x="75" y="19"/>
                      <a:pt x="78" y="25"/>
                    </a:cubicBezTo>
                    <a:cubicBezTo>
                      <a:pt x="83" y="25"/>
                      <a:pt x="78" y="21"/>
                      <a:pt x="81" y="17"/>
                    </a:cubicBezTo>
                    <a:cubicBezTo>
                      <a:pt x="86" y="19"/>
                      <a:pt x="85" y="20"/>
                      <a:pt x="88" y="25"/>
                    </a:cubicBezTo>
                    <a:cubicBezTo>
                      <a:pt x="88" y="19"/>
                      <a:pt x="91" y="22"/>
                      <a:pt x="94" y="19"/>
                    </a:cubicBezTo>
                    <a:cubicBezTo>
                      <a:pt x="93" y="18"/>
                      <a:pt x="89" y="17"/>
                      <a:pt x="91" y="15"/>
                    </a:cubicBezTo>
                    <a:cubicBezTo>
                      <a:pt x="97" y="15"/>
                      <a:pt x="96" y="11"/>
                      <a:pt x="101" y="8"/>
                    </a:cubicBezTo>
                    <a:cubicBezTo>
                      <a:pt x="104" y="15"/>
                      <a:pt x="96" y="9"/>
                      <a:pt x="101" y="14"/>
                    </a:cubicBezTo>
                    <a:cubicBezTo>
                      <a:pt x="98" y="17"/>
                      <a:pt x="95" y="17"/>
                      <a:pt x="94" y="22"/>
                    </a:cubicBezTo>
                    <a:cubicBezTo>
                      <a:pt x="98" y="22"/>
                      <a:pt x="104" y="21"/>
                      <a:pt x="109" y="18"/>
                    </a:cubicBezTo>
                    <a:cubicBezTo>
                      <a:pt x="112" y="18"/>
                      <a:pt x="108" y="21"/>
                      <a:pt x="110" y="21"/>
                    </a:cubicBezTo>
                    <a:cubicBezTo>
                      <a:pt x="115" y="24"/>
                      <a:pt x="117" y="14"/>
                      <a:pt x="121" y="17"/>
                    </a:cubicBezTo>
                    <a:cubicBezTo>
                      <a:pt x="121" y="20"/>
                      <a:pt x="121" y="20"/>
                      <a:pt x="121" y="20"/>
                    </a:cubicBezTo>
                    <a:cubicBezTo>
                      <a:pt x="123" y="15"/>
                      <a:pt x="130" y="20"/>
                      <a:pt x="134" y="18"/>
                    </a:cubicBezTo>
                    <a:cubicBezTo>
                      <a:pt x="134" y="16"/>
                      <a:pt x="133" y="15"/>
                      <a:pt x="134" y="13"/>
                    </a:cubicBezTo>
                    <a:cubicBezTo>
                      <a:pt x="134" y="22"/>
                      <a:pt x="140" y="8"/>
                      <a:pt x="145" y="14"/>
                    </a:cubicBezTo>
                    <a:cubicBezTo>
                      <a:pt x="144" y="9"/>
                      <a:pt x="148" y="5"/>
                      <a:pt x="151" y="4"/>
                    </a:cubicBezTo>
                    <a:cubicBezTo>
                      <a:pt x="152" y="6"/>
                      <a:pt x="152" y="8"/>
                      <a:pt x="152" y="10"/>
                    </a:cubicBezTo>
                    <a:cubicBezTo>
                      <a:pt x="147" y="7"/>
                      <a:pt x="148" y="16"/>
                      <a:pt x="145" y="19"/>
                    </a:cubicBezTo>
                    <a:cubicBezTo>
                      <a:pt x="148" y="16"/>
                      <a:pt x="153" y="18"/>
                      <a:pt x="155" y="14"/>
                    </a:cubicBezTo>
                    <a:cubicBezTo>
                      <a:pt x="155" y="19"/>
                      <a:pt x="155" y="19"/>
                      <a:pt x="155" y="19"/>
                    </a:cubicBezTo>
                    <a:cubicBezTo>
                      <a:pt x="159" y="19"/>
                      <a:pt x="158" y="8"/>
                      <a:pt x="162" y="12"/>
                    </a:cubicBezTo>
                    <a:cubicBezTo>
                      <a:pt x="162" y="15"/>
                      <a:pt x="162" y="15"/>
                      <a:pt x="162" y="15"/>
                    </a:cubicBezTo>
                    <a:cubicBezTo>
                      <a:pt x="171" y="14"/>
                      <a:pt x="182" y="19"/>
                      <a:pt x="189" y="11"/>
                    </a:cubicBezTo>
                    <a:cubicBezTo>
                      <a:pt x="189" y="9"/>
                      <a:pt x="185" y="3"/>
                      <a:pt x="185" y="1"/>
                    </a:cubicBezTo>
                    <a:cubicBezTo>
                      <a:pt x="181" y="3"/>
                      <a:pt x="178" y="8"/>
                      <a:pt x="175" y="11"/>
                    </a:cubicBezTo>
                    <a:cubicBezTo>
                      <a:pt x="175" y="6"/>
                      <a:pt x="175" y="6"/>
                      <a:pt x="175" y="6"/>
                    </a:cubicBezTo>
                    <a:cubicBezTo>
                      <a:pt x="174" y="9"/>
                      <a:pt x="171" y="12"/>
                      <a:pt x="173" y="14"/>
                    </a:cubicBezTo>
                    <a:cubicBezTo>
                      <a:pt x="171" y="17"/>
                      <a:pt x="171" y="10"/>
                      <a:pt x="168" y="13"/>
                    </a:cubicBezTo>
                    <a:cubicBezTo>
                      <a:pt x="168" y="8"/>
                      <a:pt x="170" y="7"/>
                      <a:pt x="169" y="3"/>
                    </a:cubicBezTo>
                    <a:cubicBezTo>
                      <a:pt x="167" y="5"/>
                      <a:pt x="167" y="5"/>
                      <a:pt x="167" y="5"/>
                    </a:cubicBezTo>
                    <a:cubicBezTo>
                      <a:pt x="167" y="3"/>
                      <a:pt x="165" y="4"/>
                      <a:pt x="166" y="2"/>
                    </a:cubicBezTo>
                    <a:cubicBezTo>
                      <a:pt x="161" y="8"/>
                      <a:pt x="159" y="0"/>
                      <a:pt x="154" y="3"/>
                    </a:cubicBezTo>
                    <a:cubicBezTo>
                      <a:pt x="157" y="4"/>
                      <a:pt x="157" y="4"/>
                      <a:pt x="157" y="4"/>
                    </a:cubicBezTo>
                    <a:cubicBezTo>
                      <a:pt x="157" y="7"/>
                      <a:pt x="155" y="7"/>
                      <a:pt x="154" y="7"/>
                    </a:cubicBezTo>
                    <a:cubicBezTo>
                      <a:pt x="152" y="3"/>
                      <a:pt x="152" y="4"/>
                      <a:pt x="149" y="3"/>
                    </a:cubicBezTo>
                    <a:cubicBezTo>
                      <a:pt x="147" y="5"/>
                      <a:pt x="146" y="10"/>
                      <a:pt x="143" y="11"/>
                    </a:cubicBezTo>
                    <a:cubicBezTo>
                      <a:pt x="143" y="5"/>
                      <a:pt x="138" y="8"/>
                      <a:pt x="137" y="3"/>
                    </a:cubicBezTo>
                    <a:cubicBezTo>
                      <a:pt x="136" y="9"/>
                      <a:pt x="131" y="6"/>
                      <a:pt x="131" y="9"/>
                    </a:cubicBezTo>
                    <a:cubicBezTo>
                      <a:pt x="129" y="10"/>
                      <a:pt x="127" y="10"/>
                      <a:pt x="127" y="7"/>
                    </a:cubicBezTo>
                    <a:cubicBezTo>
                      <a:pt x="128" y="6"/>
                      <a:pt x="128" y="6"/>
                      <a:pt x="128" y="6"/>
                    </a:cubicBezTo>
                    <a:cubicBezTo>
                      <a:pt x="126" y="6"/>
                      <a:pt x="126" y="6"/>
                      <a:pt x="126" y="6"/>
                    </a:cubicBezTo>
                    <a:cubicBezTo>
                      <a:pt x="126" y="4"/>
                      <a:pt x="126" y="4"/>
                      <a:pt x="126" y="4"/>
                    </a:cubicBezTo>
                    <a:cubicBezTo>
                      <a:pt x="125" y="4"/>
                      <a:pt x="125" y="8"/>
                      <a:pt x="123" y="6"/>
                    </a:cubicBezTo>
                    <a:cubicBezTo>
                      <a:pt x="123" y="4"/>
                      <a:pt x="124" y="4"/>
                      <a:pt x="125" y="4"/>
                    </a:cubicBezTo>
                    <a:cubicBezTo>
                      <a:pt x="121" y="3"/>
                      <a:pt x="119" y="13"/>
                      <a:pt x="115" y="8"/>
                    </a:cubicBezTo>
                    <a:cubicBezTo>
                      <a:pt x="115" y="11"/>
                      <a:pt x="110" y="11"/>
                      <a:pt x="112" y="17"/>
                    </a:cubicBezTo>
                    <a:cubicBezTo>
                      <a:pt x="110" y="15"/>
                      <a:pt x="110" y="10"/>
                      <a:pt x="107" y="11"/>
                    </a:cubicBezTo>
                    <a:cubicBezTo>
                      <a:pt x="106" y="16"/>
                      <a:pt x="103" y="10"/>
                      <a:pt x="101" y="13"/>
                    </a:cubicBezTo>
                    <a:cubicBezTo>
                      <a:pt x="104" y="8"/>
                      <a:pt x="101" y="12"/>
                      <a:pt x="104" y="7"/>
                    </a:cubicBezTo>
                    <a:cubicBezTo>
                      <a:pt x="101" y="5"/>
                      <a:pt x="98" y="12"/>
                      <a:pt x="94" y="11"/>
                    </a:cubicBezTo>
                    <a:cubicBezTo>
                      <a:pt x="93" y="7"/>
                      <a:pt x="93" y="7"/>
                      <a:pt x="93" y="7"/>
                    </a:cubicBezTo>
                    <a:cubicBezTo>
                      <a:pt x="92" y="9"/>
                      <a:pt x="91" y="13"/>
                      <a:pt x="89" y="9"/>
                    </a:cubicBezTo>
                    <a:cubicBezTo>
                      <a:pt x="89" y="13"/>
                      <a:pt x="89" y="13"/>
                      <a:pt x="89" y="13"/>
                    </a:cubicBezTo>
                    <a:cubicBezTo>
                      <a:pt x="87" y="11"/>
                      <a:pt x="83" y="13"/>
                      <a:pt x="80" y="9"/>
                    </a:cubicBezTo>
                    <a:cubicBezTo>
                      <a:pt x="77" y="16"/>
                      <a:pt x="77" y="16"/>
                      <a:pt x="77" y="16"/>
                    </a:cubicBezTo>
                    <a:cubicBezTo>
                      <a:pt x="72" y="9"/>
                      <a:pt x="67" y="16"/>
                      <a:pt x="64" y="22"/>
                    </a:cubicBezTo>
                    <a:cubicBezTo>
                      <a:pt x="62" y="22"/>
                      <a:pt x="60" y="21"/>
                      <a:pt x="59" y="20"/>
                    </a:cubicBezTo>
                    <a:cubicBezTo>
                      <a:pt x="61" y="17"/>
                      <a:pt x="61" y="17"/>
                      <a:pt x="61" y="17"/>
                    </a:cubicBezTo>
                    <a:cubicBezTo>
                      <a:pt x="59" y="17"/>
                      <a:pt x="55" y="13"/>
                      <a:pt x="55" y="19"/>
                    </a:cubicBezTo>
                    <a:cubicBezTo>
                      <a:pt x="52" y="21"/>
                      <a:pt x="52" y="15"/>
                      <a:pt x="51" y="15"/>
                    </a:cubicBezTo>
                    <a:cubicBezTo>
                      <a:pt x="46" y="23"/>
                      <a:pt x="36" y="10"/>
                      <a:pt x="35" y="22"/>
                    </a:cubicBezTo>
                    <a:cubicBezTo>
                      <a:pt x="37" y="22"/>
                      <a:pt x="41" y="24"/>
                      <a:pt x="45" y="23"/>
                    </a:cubicBezTo>
                    <a:cubicBezTo>
                      <a:pt x="44" y="25"/>
                      <a:pt x="45" y="27"/>
                      <a:pt x="43" y="27"/>
                    </a:cubicBezTo>
                    <a:cubicBezTo>
                      <a:pt x="40" y="28"/>
                      <a:pt x="37" y="24"/>
                      <a:pt x="34" y="26"/>
                    </a:cubicBezTo>
                    <a:cubicBezTo>
                      <a:pt x="33" y="18"/>
                      <a:pt x="33" y="18"/>
                      <a:pt x="33" y="18"/>
                    </a:cubicBezTo>
                    <a:cubicBezTo>
                      <a:pt x="26" y="11"/>
                      <a:pt x="22" y="30"/>
                      <a:pt x="16" y="1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4" name="Freeform 1524">
                <a:extLst>
                  <a:ext uri="{FF2B5EF4-FFF2-40B4-BE49-F238E27FC236}">
                    <a16:creationId xmlns:a16="http://schemas.microsoft.com/office/drawing/2014/main" xmlns="" id="{50A6A761-FABF-405C-8AAA-A9C28A10FCD1}"/>
                  </a:ext>
                </a:extLst>
              </p:cNvPr>
              <p:cNvSpPr/>
              <p:nvPr/>
            </p:nvSpPr>
            <p:spPr>
              <a:xfrm>
                <a:off x="3644" y="3131"/>
                <a:ext cx="3" cy="3"/>
              </a:xfrm>
              <a:custGeom>
                <a:avLst/>
                <a:gdLst/>
                <a:ahLst/>
                <a:cxnLst>
                  <a:cxn ang="0">
                    <a:pos x="3" y="3"/>
                  </a:cxn>
                  <a:cxn ang="0">
                    <a:pos x="0" y="0"/>
                  </a:cxn>
                  <a:cxn ang="0">
                    <a:pos x="1" y="2"/>
                  </a:cxn>
                  <a:cxn ang="0">
                    <a:pos x="3" y="3"/>
                  </a:cxn>
                </a:cxnLst>
                <a:rect l="0" t="0" r="0" b="0"/>
                <a:pathLst>
                  <a:path w="3" h="4">
                    <a:moveTo>
                      <a:pt x="3" y="4"/>
                    </a:moveTo>
                    <a:cubicBezTo>
                      <a:pt x="0" y="0"/>
                      <a:pt x="0" y="0"/>
                      <a:pt x="0" y="0"/>
                    </a:cubicBezTo>
                    <a:cubicBezTo>
                      <a:pt x="1" y="3"/>
                      <a:pt x="1" y="3"/>
                      <a:pt x="1" y="3"/>
                    </a:cubicBezTo>
                    <a:cubicBezTo>
                      <a:pt x="1" y="3"/>
                      <a:pt x="2" y="3"/>
                      <a:pt x="3"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5" name="Freeform 1525">
                <a:extLst>
                  <a:ext uri="{FF2B5EF4-FFF2-40B4-BE49-F238E27FC236}">
                    <a16:creationId xmlns:a16="http://schemas.microsoft.com/office/drawing/2014/main" xmlns="" id="{1E431B11-A79E-4C94-A443-5B0A624C2753}"/>
                  </a:ext>
                </a:extLst>
              </p:cNvPr>
              <p:cNvSpPr/>
              <p:nvPr/>
            </p:nvSpPr>
            <p:spPr>
              <a:xfrm>
                <a:off x="3644" y="3134"/>
                <a:ext cx="1" cy="1"/>
              </a:xfrm>
              <a:custGeom>
                <a:avLst/>
                <a:gdLst/>
                <a:ahLst/>
                <a:cxnLst>
                  <a:cxn ang="0">
                    <a:pos x="1" y="0"/>
                  </a:cxn>
                  <a:cxn ang="0">
                    <a:pos x="0" y="1"/>
                  </a:cxn>
                  <a:cxn ang="0">
                    <a:pos x="1" y="0"/>
                  </a:cxn>
                  <a:cxn ang="0">
                    <a:pos x="1" y="0"/>
                  </a:cxn>
                </a:cxnLst>
                <a:rect l="0" t="0" r="0" b="0"/>
                <a:pathLst>
                  <a:path w="2" h="2">
                    <a:moveTo>
                      <a:pt x="2" y="0"/>
                    </a:moveTo>
                    <a:cubicBezTo>
                      <a:pt x="0" y="2"/>
                      <a:pt x="0" y="2"/>
                      <a:pt x="0" y="2"/>
                    </a:cubicBezTo>
                    <a:cubicBezTo>
                      <a:pt x="1" y="2"/>
                      <a:pt x="1" y="2"/>
                      <a:pt x="2" y="1"/>
                    </a:cubicBez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6" name="Freeform 1526">
                <a:extLst>
                  <a:ext uri="{FF2B5EF4-FFF2-40B4-BE49-F238E27FC236}">
                    <a16:creationId xmlns:a16="http://schemas.microsoft.com/office/drawing/2014/main" xmlns="" id="{F99D1822-6338-4AE8-96A7-521DAF783947}"/>
                  </a:ext>
                </a:extLst>
              </p:cNvPr>
              <p:cNvSpPr/>
              <p:nvPr/>
            </p:nvSpPr>
            <p:spPr>
              <a:xfrm>
                <a:off x="3592" y="3138"/>
                <a:ext cx="2" cy="2"/>
              </a:xfrm>
              <a:custGeom>
                <a:avLst/>
                <a:gdLst/>
                <a:ahLst/>
                <a:cxnLst>
                  <a:cxn ang="0">
                    <a:pos x="2" y="1"/>
                  </a:cxn>
                  <a:cxn ang="0">
                    <a:pos x="0" y="1"/>
                  </a:cxn>
                  <a:cxn ang="0">
                    <a:pos x="2" y="1"/>
                  </a:cxn>
                </a:cxnLst>
                <a:rect l="0" t="0" r="0" b="0"/>
                <a:pathLst>
                  <a:path w="3" h="2">
                    <a:moveTo>
                      <a:pt x="3" y="1"/>
                    </a:moveTo>
                    <a:cubicBezTo>
                      <a:pt x="3" y="1"/>
                      <a:pt x="2" y="0"/>
                      <a:pt x="0" y="1"/>
                    </a:cubicBezTo>
                    <a:cubicBezTo>
                      <a:pt x="1" y="2"/>
                      <a:pt x="3"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7" name="Freeform 1527">
                <a:extLst>
                  <a:ext uri="{FF2B5EF4-FFF2-40B4-BE49-F238E27FC236}">
                    <a16:creationId xmlns:a16="http://schemas.microsoft.com/office/drawing/2014/main" xmlns="" id="{80B54A20-3D1E-4A4A-AD4D-1EEE3ED7B472}"/>
                  </a:ext>
                </a:extLst>
              </p:cNvPr>
              <p:cNvSpPr/>
              <p:nvPr/>
            </p:nvSpPr>
            <p:spPr>
              <a:xfrm>
                <a:off x="3592" y="3141"/>
                <a:ext cx="2" cy="1"/>
              </a:xfrm>
              <a:custGeom>
                <a:avLst/>
                <a:gdLst/>
                <a:ahLst/>
                <a:cxnLst>
                  <a:cxn ang="0">
                    <a:pos x="0" y="0"/>
                  </a:cxn>
                  <a:cxn ang="0">
                    <a:pos x="2" y="1"/>
                  </a:cxn>
                  <a:cxn ang="0">
                    <a:pos x="2" y="0"/>
                  </a:cxn>
                  <a:cxn ang="0">
                    <a:pos x="0" y="0"/>
                  </a:cxn>
                </a:cxnLst>
                <a:rect l="0" t="0" r="0" b="0"/>
                <a:pathLst>
                  <a:path w="2" h="1">
                    <a:moveTo>
                      <a:pt x="0" y="0"/>
                    </a:moveTo>
                    <a:lnTo>
                      <a:pt x="2" y="1"/>
                    </a:lnTo>
                    <a:lnTo>
                      <a:pt x="2"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8" name="Freeform 1528">
                <a:extLst>
                  <a:ext uri="{FF2B5EF4-FFF2-40B4-BE49-F238E27FC236}">
                    <a16:creationId xmlns:a16="http://schemas.microsoft.com/office/drawing/2014/main" xmlns="" id="{C9175605-6938-4591-91A2-1C84A8E0E4D0}"/>
                  </a:ext>
                </a:extLst>
              </p:cNvPr>
              <p:cNvSpPr/>
              <p:nvPr/>
            </p:nvSpPr>
            <p:spPr>
              <a:xfrm>
                <a:off x="3506" y="3138"/>
                <a:ext cx="86" cy="23"/>
              </a:xfrm>
              <a:custGeom>
                <a:avLst/>
                <a:gdLst/>
                <a:ahLst/>
                <a:cxnLst>
                  <a:cxn ang="0">
                    <a:pos x="14" y="12"/>
                  </a:cxn>
                  <a:cxn ang="0">
                    <a:pos x="11" y="16"/>
                  </a:cxn>
                  <a:cxn ang="0">
                    <a:pos x="7" y="13"/>
                  </a:cxn>
                  <a:cxn ang="0">
                    <a:pos x="1" y="20"/>
                  </a:cxn>
                  <a:cxn ang="0">
                    <a:pos x="42" y="14"/>
                  </a:cxn>
                  <a:cxn ang="0">
                    <a:pos x="40" y="17"/>
                  </a:cxn>
                  <a:cxn ang="0">
                    <a:pos x="55" y="11"/>
                  </a:cxn>
                  <a:cxn ang="0">
                    <a:pos x="55" y="17"/>
                  </a:cxn>
                  <a:cxn ang="0">
                    <a:pos x="64" y="14"/>
                  </a:cxn>
                  <a:cxn ang="0">
                    <a:pos x="64" y="12"/>
                  </a:cxn>
                  <a:cxn ang="0">
                    <a:pos x="66" y="13"/>
                  </a:cxn>
                  <a:cxn ang="0">
                    <a:pos x="66" y="12"/>
                  </a:cxn>
                  <a:cxn ang="0">
                    <a:pos x="72" y="11"/>
                  </a:cxn>
                  <a:cxn ang="0">
                    <a:pos x="70" y="12"/>
                  </a:cxn>
                  <a:cxn ang="0">
                    <a:pos x="74" y="11"/>
                  </a:cxn>
                  <a:cxn ang="0">
                    <a:pos x="74" y="14"/>
                  </a:cxn>
                  <a:cxn ang="0">
                    <a:pos x="86" y="8"/>
                  </a:cxn>
                  <a:cxn ang="0">
                    <a:pos x="86" y="5"/>
                  </a:cxn>
                  <a:cxn ang="0">
                    <a:pos x="76" y="8"/>
                  </a:cxn>
                  <a:cxn ang="0">
                    <a:pos x="77" y="8"/>
                  </a:cxn>
                  <a:cxn ang="0">
                    <a:pos x="72" y="10"/>
                  </a:cxn>
                  <a:cxn ang="0">
                    <a:pos x="74" y="5"/>
                  </a:cxn>
                  <a:cxn ang="0">
                    <a:pos x="65" y="2"/>
                  </a:cxn>
                  <a:cxn ang="0">
                    <a:pos x="65" y="2"/>
                  </a:cxn>
                  <a:cxn ang="0">
                    <a:pos x="62" y="4"/>
                  </a:cxn>
                  <a:cxn ang="0">
                    <a:pos x="64" y="5"/>
                  </a:cxn>
                  <a:cxn ang="0">
                    <a:pos x="63" y="11"/>
                  </a:cxn>
                  <a:cxn ang="0">
                    <a:pos x="59" y="11"/>
                  </a:cxn>
                  <a:cxn ang="0">
                    <a:pos x="61" y="7"/>
                  </a:cxn>
                  <a:cxn ang="0">
                    <a:pos x="59" y="9"/>
                  </a:cxn>
                  <a:cxn ang="0">
                    <a:pos x="55" y="4"/>
                  </a:cxn>
                  <a:cxn ang="0">
                    <a:pos x="55" y="10"/>
                  </a:cxn>
                  <a:cxn ang="0">
                    <a:pos x="39" y="11"/>
                  </a:cxn>
                  <a:cxn ang="0">
                    <a:pos x="41" y="7"/>
                  </a:cxn>
                  <a:cxn ang="0">
                    <a:pos x="38" y="11"/>
                  </a:cxn>
                  <a:cxn ang="0">
                    <a:pos x="27" y="10"/>
                  </a:cxn>
                  <a:cxn ang="0">
                    <a:pos x="29" y="12"/>
                  </a:cxn>
                  <a:cxn ang="0">
                    <a:pos x="18" y="12"/>
                  </a:cxn>
                  <a:cxn ang="0">
                    <a:pos x="18" y="12"/>
                  </a:cxn>
                  <a:cxn ang="0">
                    <a:pos x="13" y="17"/>
                  </a:cxn>
                  <a:cxn ang="0">
                    <a:pos x="14" y="12"/>
                  </a:cxn>
                </a:cxnLst>
                <a:rect l="0" t="0" r="0" b="0"/>
                <a:pathLst>
                  <a:path w="99" h="27">
                    <a:moveTo>
                      <a:pt x="17" y="15"/>
                    </a:moveTo>
                    <a:cubicBezTo>
                      <a:pt x="13" y="19"/>
                      <a:pt x="13" y="19"/>
                      <a:pt x="13" y="19"/>
                    </a:cubicBezTo>
                    <a:cubicBezTo>
                      <a:pt x="12" y="17"/>
                      <a:pt x="7" y="20"/>
                      <a:pt x="9" y="16"/>
                    </a:cubicBezTo>
                    <a:cubicBezTo>
                      <a:pt x="6" y="21"/>
                      <a:pt x="0" y="16"/>
                      <a:pt x="2" y="24"/>
                    </a:cubicBezTo>
                    <a:cubicBezTo>
                      <a:pt x="16" y="21"/>
                      <a:pt x="34" y="25"/>
                      <a:pt x="49" y="17"/>
                    </a:cubicBezTo>
                    <a:cubicBezTo>
                      <a:pt x="47" y="20"/>
                      <a:pt x="47" y="20"/>
                      <a:pt x="47" y="20"/>
                    </a:cubicBezTo>
                    <a:cubicBezTo>
                      <a:pt x="55" y="14"/>
                      <a:pt x="58" y="27"/>
                      <a:pt x="64" y="14"/>
                    </a:cubicBezTo>
                    <a:cubicBezTo>
                      <a:pt x="64" y="20"/>
                      <a:pt x="64" y="20"/>
                      <a:pt x="64" y="20"/>
                    </a:cubicBezTo>
                    <a:cubicBezTo>
                      <a:pt x="67" y="22"/>
                      <a:pt x="70" y="11"/>
                      <a:pt x="74" y="17"/>
                    </a:cubicBezTo>
                    <a:cubicBezTo>
                      <a:pt x="74" y="15"/>
                      <a:pt x="74" y="15"/>
                      <a:pt x="74" y="15"/>
                    </a:cubicBezTo>
                    <a:cubicBezTo>
                      <a:pt x="75" y="15"/>
                      <a:pt x="75" y="16"/>
                      <a:pt x="76" y="16"/>
                    </a:cubicBezTo>
                    <a:cubicBezTo>
                      <a:pt x="76" y="15"/>
                      <a:pt x="76" y="15"/>
                      <a:pt x="76" y="15"/>
                    </a:cubicBezTo>
                    <a:cubicBezTo>
                      <a:pt x="78" y="12"/>
                      <a:pt x="80" y="12"/>
                      <a:pt x="83" y="14"/>
                    </a:cubicBezTo>
                    <a:cubicBezTo>
                      <a:pt x="83" y="16"/>
                      <a:pt x="82" y="15"/>
                      <a:pt x="81" y="15"/>
                    </a:cubicBezTo>
                    <a:cubicBezTo>
                      <a:pt x="82" y="17"/>
                      <a:pt x="84" y="13"/>
                      <a:pt x="86" y="13"/>
                    </a:cubicBezTo>
                    <a:cubicBezTo>
                      <a:pt x="88" y="15"/>
                      <a:pt x="86" y="16"/>
                      <a:pt x="86" y="17"/>
                    </a:cubicBezTo>
                    <a:cubicBezTo>
                      <a:pt x="92" y="14"/>
                      <a:pt x="95" y="20"/>
                      <a:pt x="99" y="10"/>
                    </a:cubicBezTo>
                    <a:cubicBezTo>
                      <a:pt x="99" y="8"/>
                      <a:pt x="97" y="7"/>
                      <a:pt x="99" y="6"/>
                    </a:cubicBezTo>
                    <a:cubicBezTo>
                      <a:pt x="95" y="3"/>
                      <a:pt x="92" y="7"/>
                      <a:pt x="88" y="10"/>
                    </a:cubicBezTo>
                    <a:cubicBezTo>
                      <a:pt x="89" y="10"/>
                      <a:pt x="89" y="10"/>
                      <a:pt x="89" y="10"/>
                    </a:cubicBezTo>
                    <a:cubicBezTo>
                      <a:pt x="87" y="20"/>
                      <a:pt x="87" y="8"/>
                      <a:pt x="83" y="12"/>
                    </a:cubicBezTo>
                    <a:cubicBezTo>
                      <a:pt x="84" y="9"/>
                      <a:pt x="86" y="8"/>
                      <a:pt x="86" y="6"/>
                    </a:cubicBezTo>
                    <a:cubicBezTo>
                      <a:pt x="81" y="0"/>
                      <a:pt x="79" y="12"/>
                      <a:pt x="75" y="3"/>
                    </a:cubicBezTo>
                    <a:cubicBezTo>
                      <a:pt x="75" y="3"/>
                      <a:pt x="75" y="3"/>
                      <a:pt x="75" y="3"/>
                    </a:cubicBezTo>
                    <a:cubicBezTo>
                      <a:pt x="74" y="2"/>
                      <a:pt x="73" y="4"/>
                      <a:pt x="72" y="5"/>
                    </a:cubicBezTo>
                    <a:cubicBezTo>
                      <a:pt x="72" y="6"/>
                      <a:pt x="74" y="7"/>
                      <a:pt x="74" y="7"/>
                    </a:cubicBezTo>
                    <a:cubicBezTo>
                      <a:pt x="73" y="8"/>
                      <a:pt x="73" y="12"/>
                      <a:pt x="73" y="14"/>
                    </a:cubicBezTo>
                    <a:cubicBezTo>
                      <a:pt x="71" y="10"/>
                      <a:pt x="71" y="16"/>
                      <a:pt x="68" y="14"/>
                    </a:cubicBezTo>
                    <a:cubicBezTo>
                      <a:pt x="67" y="11"/>
                      <a:pt x="70" y="11"/>
                      <a:pt x="71" y="9"/>
                    </a:cubicBezTo>
                    <a:cubicBezTo>
                      <a:pt x="68" y="11"/>
                      <a:pt x="68" y="11"/>
                      <a:pt x="68" y="11"/>
                    </a:cubicBezTo>
                    <a:cubicBezTo>
                      <a:pt x="66" y="12"/>
                      <a:pt x="66" y="7"/>
                      <a:pt x="64" y="5"/>
                    </a:cubicBezTo>
                    <a:cubicBezTo>
                      <a:pt x="62" y="8"/>
                      <a:pt x="66" y="7"/>
                      <a:pt x="64" y="12"/>
                    </a:cubicBezTo>
                    <a:cubicBezTo>
                      <a:pt x="61" y="7"/>
                      <a:pt x="50" y="9"/>
                      <a:pt x="45" y="13"/>
                    </a:cubicBezTo>
                    <a:cubicBezTo>
                      <a:pt x="47" y="12"/>
                      <a:pt x="46" y="9"/>
                      <a:pt x="48" y="9"/>
                    </a:cubicBezTo>
                    <a:cubicBezTo>
                      <a:pt x="47" y="8"/>
                      <a:pt x="44" y="11"/>
                      <a:pt x="44" y="13"/>
                    </a:cubicBezTo>
                    <a:cubicBezTo>
                      <a:pt x="41" y="16"/>
                      <a:pt x="36" y="15"/>
                      <a:pt x="32" y="12"/>
                    </a:cubicBezTo>
                    <a:cubicBezTo>
                      <a:pt x="34" y="15"/>
                      <a:pt x="34" y="15"/>
                      <a:pt x="34" y="15"/>
                    </a:cubicBezTo>
                    <a:cubicBezTo>
                      <a:pt x="31" y="20"/>
                      <a:pt x="26" y="12"/>
                      <a:pt x="21" y="15"/>
                    </a:cubicBezTo>
                    <a:cubicBezTo>
                      <a:pt x="21" y="15"/>
                      <a:pt x="21" y="15"/>
                      <a:pt x="21" y="15"/>
                    </a:cubicBezTo>
                    <a:cubicBezTo>
                      <a:pt x="20" y="16"/>
                      <a:pt x="18" y="23"/>
                      <a:pt x="15" y="21"/>
                    </a:cubicBezTo>
                    <a:cubicBezTo>
                      <a:pt x="16" y="18"/>
                      <a:pt x="18" y="18"/>
                      <a:pt x="17"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49" name="Freeform 1529">
                <a:extLst>
                  <a:ext uri="{FF2B5EF4-FFF2-40B4-BE49-F238E27FC236}">
                    <a16:creationId xmlns:a16="http://schemas.microsoft.com/office/drawing/2014/main" xmlns="" id="{2128D562-E4E0-472B-B43E-32A684818688}"/>
                  </a:ext>
                </a:extLst>
              </p:cNvPr>
              <p:cNvSpPr/>
              <p:nvPr/>
            </p:nvSpPr>
            <p:spPr>
              <a:xfrm>
                <a:off x="3504" y="3153"/>
                <a:ext cx="3" cy="7"/>
              </a:xfrm>
              <a:custGeom>
                <a:avLst/>
                <a:gdLst/>
                <a:ahLst/>
                <a:cxnLst>
                  <a:cxn ang="0">
                    <a:pos x="2" y="3"/>
                  </a:cxn>
                  <a:cxn ang="0">
                    <a:pos x="3" y="0"/>
                  </a:cxn>
                  <a:cxn ang="0">
                    <a:pos x="0" y="6"/>
                  </a:cxn>
                  <a:cxn ang="0">
                    <a:pos x="3" y="4"/>
                  </a:cxn>
                  <a:cxn ang="0">
                    <a:pos x="2" y="3"/>
                  </a:cxn>
                </a:cxnLst>
                <a:rect l="0" t="0" r="0" b="0"/>
                <a:pathLst>
                  <a:path w="4" h="9">
                    <a:moveTo>
                      <a:pt x="3" y="5"/>
                    </a:moveTo>
                    <a:cubicBezTo>
                      <a:pt x="4" y="1"/>
                      <a:pt x="4" y="1"/>
                      <a:pt x="4" y="1"/>
                    </a:cubicBezTo>
                    <a:cubicBezTo>
                      <a:pt x="2" y="0"/>
                      <a:pt x="0" y="5"/>
                      <a:pt x="1" y="8"/>
                    </a:cubicBezTo>
                    <a:cubicBezTo>
                      <a:pt x="2" y="7"/>
                      <a:pt x="3" y="9"/>
                      <a:pt x="4" y="6"/>
                    </a:cubicBezTo>
                    <a:cubicBezTo>
                      <a:pt x="3" y="6"/>
                      <a:pt x="3" y="4"/>
                      <a:pt x="3"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0" name="Freeform 1530">
                <a:extLst>
                  <a:ext uri="{FF2B5EF4-FFF2-40B4-BE49-F238E27FC236}">
                    <a16:creationId xmlns:a16="http://schemas.microsoft.com/office/drawing/2014/main" xmlns="" id="{3748DC89-EB6E-4B74-9E0E-BF1B6E15D5CC}"/>
                  </a:ext>
                </a:extLst>
              </p:cNvPr>
              <p:cNvSpPr/>
              <p:nvPr/>
            </p:nvSpPr>
            <p:spPr>
              <a:xfrm>
                <a:off x="3461" y="3150"/>
                <a:ext cx="44" cy="16"/>
              </a:xfrm>
              <a:custGeom>
                <a:avLst/>
                <a:gdLst/>
                <a:ahLst/>
                <a:cxnLst>
                  <a:cxn ang="0">
                    <a:pos x="15" y="7"/>
                  </a:cxn>
                  <a:cxn ang="0">
                    <a:pos x="14" y="10"/>
                  </a:cxn>
                  <a:cxn ang="0">
                    <a:pos x="31" y="10"/>
                  </a:cxn>
                  <a:cxn ang="0">
                    <a:pos x="36" y="5"/>
                  </a:cxn>
                  <a:cxn ang="0">
                    <a:pos x="37" y="9"/>
                  </a:cxn>
                  <a:cxn ang="0">
                    <a:pos x="42" y="5"/>
                  </a:cxn>
                  <a:cxn ang="0">
                    <a:pos x="39" y="6"/>
                  </a:cxn>
                  <a:cxn ang="0">
                    <a:pos x="39" y="5"/>
                  </a:cxn>
                  <a:cxn ang="0">
                    <a:pos x="37" y="5"/>
                  </a:cxn>
                  <a:cxn ang="0">
                    <a:pos x="37" y="3"/>
                  </a:cxn>
                  <a:cxn ang="0">
                    <a:pos x="30" y="8"/>
                  </a:cxn>
                  <a:cxn ang="0">
                    <a:pos x="30" y="3"/>
                  </a:cxn>
                  <a:cxn ang="0">
                    <a:pos x="22" y="1"/>
                  </a:cxn>
                  <a:cxn ang="0">
                    <a:pos x="23" y="3"/>
                  </a:cxn>
                  <a:cxn ang="0">
                    <a:pos x="24" y="6"/>
                  </a:cxn>
                  <a:cxn ang="0">
                    <a:pos x="21" y="2"/>
                  </a:cxn>
                  <a:cxn ang="0">
                    <a:pos x="7" y="5"/>
                  </a:cxn>
                  <a:cxn ang="0">
                    <a:pos x="4" y="10"/>
                  </a:cxn>
                  <a:cxn ang="0">
                    <a:pos x="5" y="5"/>
                  </a:cxn>
                  <a:cxn ang="0">
                    <a:pos x="2" y="5"/>
                  </a:cxn>
                  <a:cxn ang="0">
                    <a:pos x="0" y="13"/>
                  </a:cxn>
                  <a:cxn ang="0">
                    <a:pos x="15" y="7"/>
                  </a:cxn>
                </a:cxnLst>
                <a:rect l="0" t="0" r="0" b="0"/>
                <a:pathLst>
                  <a:path w="51" h="19">
                    <a:moveTo>
                      <a:pt x="18" y="9"/>
                    </a:moveTo>
                    <a:cubicBezTo>
                      <a:pt x="17" y="10"/>
                      <a:pt x="18" y="12"/>
                      <a:pt x="17" y="13"/>
                    </a:cubicBezTo>
                    <a:cubicBezTo>
                      <a:pt x="25" y="12"/>
                      <a:pt x="34" y="10"/>
                      <a:pt x="37" y="13"/>
                    </a:cubicBezTo>
                    <a:cubicBezTo>
                      <a:pt x="39" y="15"/>
                      <a:pt x="39" y="8"/>
                      <a:pt x="42" y="7"/>
                    </a:cubicBezTo>
                    <a:cubicBezTo>
                      <a:pt x="44" y="11"/>
                      <a:pt x="44" y="11"/>
                      <a:pt x="44" y="11"/>
                    </a:cubicBezTo>
                    <a:cubicBezTo>
                      <a:pt x="46" y="8"/>
                      <a:pt x="51" y="13"/>
                      <a:pt x="49" y="6"/>
                    </a:cubicBezTo>
                    <a:cubicBezTo>
                      <a:pt x="49" y="5"/>
                      <a:pt x="47" y="9"/>
                      <a:pt x="46" y="8"/>
                    </a:cubicBezTo>
                    <a:cubicBezTo>
                      <a:pt x="46" y="6"/>
                      <a:pt x="46" y="6"/>
                      <a:pt x="46" y="6"/>
                    </a:cubicBezTo>
                    <a:cubicBezTo>
                      <a:pt x="43" y="7"/>
                      <a:pt x="43" y="7"/>
                      <a:pt x="43" y="7"/>
                    </a:cubicBezTo>
                    <a:cubicBezTo>
                      <a:pt x="44" y="4"/>
                      <a:pt x="44" y="4"/>
                      <a:pt x="44" y="4"/>
                    </a:cubicBezTo>
                    <a:cubicBezTo>
                      <a:pt x="39" y="0"/>
                      <a:pt x="41" y="13"/>
                      <a:pt x="35" y="10"/>
                    </a:cubicBezTo>
                    <a:cubicBezTo>
                      <a:pt x="35" y="4"/>
                      <a:pt x="35" y="4"/>
                      <a:pt x="35" y="4"/>
                    </a:cubicBezTo>
                    <a:cubicBezTo>
                      <a:pt x="32" y="4"/>
                      <a:pt x="30" y="6"/>
                      <a:pt x="26" y="2"/>
                    </a:cubicBezTo>
                    <a:cubicBezTo>
                      <a:pt x="26" y="2"/>
                      <a:pt x="26" y="5"/>
                      <a:pt x="27" y="4"/>
                    </a:cubicBezTo>
                    <a:cubicBezTo>
                      <a:pt x="28" y="4"/>
                      <a:pt x="29" y="7"/>
                      <a:pt x="28" y="8"/>
                    </a:cubicBezTo>
                    <a:cubicBezTo>
                      <a:pt x="23" y="13"/>
                      <a:pt x="29" y="5"/>
                      <a:pt x="25" y="3"/>
                    </a:cubicBezTo>
                    <a:cubicBezTo>
                      <a:pt x="20" y="7"/>
                      <a:pt x="11" y="10"/>
                      <a:pt x="9" y="6"/>
                    </a:cubicBezTo>
                    <a:cubicBezTo>
                      <a:pt x="11" y="9"/>
                      <a:pt x="8" y="13"/>
                      <a:pt x="5" y="13"/>
                    </a:cubicBezTo>
                    <a:cubicBezTo>
                      <a:pt x="4" y="11"/>
                      <a:pt x="6" y="9"/>
                      <a:pt x="6" y="7"/>
                    </a:cubicBezTo>
                    <a:cubicBezTo>
                      <a:pt x="5" y="7"/>
                      <a:pt x="4" y="5"/>
                      <a:pt x="3" y="6"/>
                    </a:cubicBezTo>
                    <a:cubicBezTo>
                      <a:pt x="4" y="10"/>
                      <a:pt x="3" y="14"/>
                      <a:pt x="0" y="16"/>
                    </a:cubicBezTo>
                    <a:cubicBezTo>
                      <a:pt x="7" y="19"/>
                      <a:pt x="12" y="9"/>
                      <a:pt x="18"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1" name="Freeform 1531">
                <a:extLst>
                  <a:ext uri="{FF2B5EF4-FFF2-40B4-BE49-F238E27FC236}">
                    <a16:creationId xmlns:a16="http://schemas.microsoft.com/office/drawing/2014/main" xmlns="" id="{BC2B7ABB-B314-41C3-9347-C059DBD46D98}"/>
                  </a:ext>
                </a:extLst>
              </p:cNvPr>
              <p:cNvSpPr/>
              <p:nvPr/>
            </p:nvSpPr>
            <p:spPr>
              <a:xfrm>
                <a:off x="3474" y="3161"/>
                <a:ext cx="1" cy="1"/>
              </a:xfrm>
              <a:custGeom>
                <a:avLst/>
                <a:gdLst/>
                <a:ahLst/>
                <a:cxnLst>
                  <a:cxn ang="0">
                    <a:pos x="1" y="1"/>
                  </a:cxn>
                  <a:cxn ang="0">
                    <a:pos x="1" y="0"/>
                  </a:cxn>
                  <a:cxn ang="0">
                    <a:pos x="0" y="0"/>
                  </a:cxn>
                  <a:cxn ang="0">
                    <a:pos x="1" y="1"/>
                  </a:cxn>
                </a:cxnLst>
                <a:rect l="0" t="0" r="0" b="0"/>
                <a:pathLst>
                  <a:path w="1" h="1">
                    <a:moveTo>
                      <a:pt x="1" y="1"/>
                    </a:moveTo>
                    <a:lnTo>
                      <a:pt x="1" y="0"/>
                    </a:ln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2" name="Freeform 1532">
                <a:extLst>
                  <a:ext uri="{FF2B5EF4-FFF2-40B4-BE49-F238E27FC236}">
                    <a16:creationId xmlns:a16="http://schemas.microsoft.com/office/drawing/2014/main" xmlns="" id="{3716FB3E-D908-46BD-93B4-8D4B936F30E9}"/>
                  </a:ext>
                </a:extLst>
              </p:cNvPr>
              <p:cNvSpPr/>
              <p:nvPr/>
            </p:nvSpPr>
            <p:spPr>
              <a:xfrm>
                <a:off x="4142" y="3181"/>
                <a:ext cx="2" cy="3"/>
              </a:xfrm>
              <a:custGeom>
                <a:avLst/>
                <a:gdLst/>
                <a:ahLst/>
                <a:cxnLst>
                  <a:cxn ang="0">
                    <a:pos x="2" y="2"/>
                  </a:cxn>
                  <a:cxn ang="0">
                    <a:pos x="1" y="0"/>
                  </a:cxn>
                  <a:cxn ang="0">
                    <a:pos x="0" y="3"/>
                  </a:cxn>
                  <a:cxn ang="0">
                    <a:pos x="2" y="2"/>
                  </a:cxn>
                </a:cxnLst>
                <a:rect l="0" t="0" r="0" b="0"/>
                <a:pathLst>
                  <a:path w="2" h="3">
                    <a:moveTo>
                      <a:pt x="2" y="2"/>
                    </a:moveTo>
                    <a:lnTo>
                      <a:pt x="1" y="0"/>
                    </a:lnTo>
                    <a:lnTo>
                      <a:pt x="0" y="3"/>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3" name="Freeform 1533">
                <a:extLst>
                  <a:ext uri="{FF2B5EF4-FFF2-40B4-BE49-F238E27FC236}">
                    <a16:creationId xmlns:a16="http://schemas.microsoft.com/office/drawing/2014/main" xmlns="" id="{8B86803C-07A1-46E7-B733-BDC0BD7E889A}"/>
                  </a:ext>
                </a:extLst>
              </p:cNvPr>
              <p:cNvSpPr/>
              <p:nvPr/>
            </p:nvSpPr>
            <p:spPr>
              <a:xfrm>
                <a:off x="4132" y="3172"/>
                <a:ext cx="10" cy="13"/>
              </a:xfrm>
              <a:custGeom>
                <a:avLst/>
                <a:gdLst/>
                <a:ahLst/>
                <a:cxnLst>
                  <a:cxn ang="0">
                    <a:pos x="3" y="0"/>
                  </a:cxn>
                  <a:cxn ang="0">
                    <a:pos x="0" y="1"/>
                  </a:cxn>
                  <a:cxn ang="0">
                    <a:pos x="5" y="13"/>
                  </a:cxn>
                  <a:cxn ang="0">
                    <a:pos x="9" y="5"/>
                  </a:cxn>
                  <a:cxn ang="0">
                    <a:pos x="5" y="8"/>
                  </a:cxn>
                  <a:cxn ang="0">
                    <a:pos x="8" y="2"/>
                  </a:cxn>
                  <a:cxn ang="0">
                    <a:pos x="3" y="4"/>
                  </a:cxn>
                  <a:cxn ang="0">
                    <a:pos x="3" y="0"/>
                  </a:cxn>
                </a:cxnLst>
                <a:rect l="0" t="0" r="0" b="0"/>
                <a:pathLst>
                  <a:path w="12" h="16">
                    <a:moveTo>
                      <a:pt x="4" y="0"/>
                    </a:moveTo>
                    <a:cubicBezTo>
                      <a:pt x="0" y="2"/>
                      <a:pt x="0" y="2"/>
                      <a:pt x="0" y="2"/>
                    </a:cubicBezTo>
                    <a:cubicBezTo>
                      <a:pt x="3" y="12"/>
                      <a:pt x="0" y="9"/>
                      <a:pt x="6" y="16"/>
                    </a:cubicBezTo>
                    <a:cubicBezTo>
                      <a:pt x="8" y="15"/>
                      <a:pt x="12" y="11"/>
                      <a:pt x="11" y="7"/>
                    </a:cubicBezTo>
                    <a:cubicBezTo>
                      <a:pt x="10" y="7"/>
                      <a:pt x="8" y="11"/>
                      <a:pt x="6" y="10"/>
                    </a:cubicBezTo>
                    <a:cubicBezTo>
                      <a:pt x="6" y="7"/>
                      <a:pt x="9" y="7"/>
                      <a:pt x="10" y="3"/>
                    </a:cubicBezTo>
                    <a:cubicBezTo>
                      <a:pt x="6" y="0"/>
                      <a:pt x="8" y="6"/>
                      <a:pt x="4" y="5"/>
                    </a:cubicBezTo>
                    <a:lnTo>
                      <a:pt x="4"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4" name="Freeform 1534">
                <a:extLst>
                  <a:ext uri="{FF2B5EF4-FFF2-40B4-BE49-F238E27FC236}">
                    <a16:creationId xmlns:a16="http://schemas.microsoft.com/office/drawing/2014/main" xmlns="" id="{BCFFA8E8-9823-40B2-BCEB-48266EC4058E}"/>
                  </a:ext>
                </a:extLst>
              </p:cNvPr>
              <p:cNvSpPr/>
              <p:nvPr/>
            </p:nvSpPr>
            <p:spPr>
              <a:xfrm>
                <a:off x="4130" y="3176"/>
                <a:ext cx="2" cy="4"/>
              </a:xfrm>
              <a:custGeom>
                <a:avLst/>
                <a:gdLst/>
                <a:ahLst/>
                <a:cxnLst>
                  <a:cxn ang="0">
                    <a:pos x="2" y="4"/>
                  </a:cxn>
                  <a:cxn ang="0">
                    <a:pos x="2" y="0"/>
                  </a:cxn>
                  <a:cxn ang="0">
                    <a:pos x="2" y="4"/>
                  </a:cxn>
                </a:cxnLst>
                <a:rect l="0" t="0" r="0" b="0"/>
                <a:pathLst>
                  <a:path w="2" h="5">
                    <a:moveTo>
                      <a:pt x="2" y="5"/>
                    </a:moveTo>
                    <a:cubicBezTo>
                      <a:pt x="2" y="0"/>
                      <a:pt x="2" y="0"/>
                      <a:pt x="2" y="0"/>
                    </a:cubicBezTo>
                    <a:cubicBezTo>
                      <a:pt x="2" y="2"/>
                      <a:pt x="0" y="4"/>
                      <a:pt x="2"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5" name="Freeform 1535">
                <a:extLst>
                  <a:ext uri="{FF2B5EF4-FFF2-40B4-BE49-F238E27FC236}">
                    <a16:creationId xmlns:a16="http://schemas.microsoft.com/office/drawing/2014/main" xmlns="" id="{5928417E-FC84-45F1-AB9B-E88672045B27}"/>
                  </a:ext>
                </a:extLst>
              </p:cNvPr>
              <p:cNvSpPr/>
              <p:nvPr/>
            </p:nvSpPr>
            <p:spPr>
              <a:xfrm>
                <a:off x="4127" y="3178"/>
                <a:ext cx="2" cy="6"/>
              </a:xfrm>
              <a:custGeom>
                <a:avLst/>
                <a:gdLst/>
                <a:ahLst/>
                <a:cxnLst>
                  <a:cxn ang="0">
                    <a:pos x="2" y="4"/>
                  </a:cxn>
                  <a:cxn ang="0">
                    <a:pos x="2" y="0"/>
                  </a:cxn>
                  <a:cxn ang="0">
                    <a:pos x="0" y="6"/>
                  </a:cxn>
                  <a:cxn ang="0">
                    <a:pos x="2" y="4"/>
                  </a:cxn>
                </a:cxnLst>
                <a:rect l="0" t="0" r="0" b="0"/>
                <a:pathLst>
                  <a:path w="2" h="7">
                    <a:moveTo>
                      <a:pt x="2" y="5"/>
                    </a:moveTo>
                    <a:cubicBezTo>
                      <a:pt x="0" y="4"/>
                      <a:pt x="2" y="1"/>
                      <a:pt x="2" y="0"/>
                    </a:cubicBezTo>
                    <a:cubicBezTo>
                      <a:pt x="0" y="7"/>
                      <a:pt x="0" y="7"/>
                      <a:pt x="0" y="7"/>
                    </a:cubicBezTo>
                    <a:lnTo>
                      <a:pt x="2" y="5"/>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6" name="Freeform 1536">
                <a:extLst>
                  <a:ext uri="{FF2B5EF4-FFF2-40B4-BE49-F238E27FC236}">
                    <a16:creationId xmlns:a16="http://schemas.microsoft.com/office/drawing/2014/main" xmlns="" id="{E3BBC32C-5434-4550-BD98-5E366962261F}"/>
                  </a:ext>
                </a:extLst>
              </p:cNvPr>
              <p:cNvSpPr/>
              <p:nvPr/>
            </p:nvSpPr>
            <p:spPr>
              <a:xfrm>
                <a:off x="4119" y="3181"/>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1" y="2"/>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7" name="Freeform 1537">
                <a:extLst>
                  <a:ext uri="{FF2B5EF4-FFF2-40B4-BE49-F238E27FC236}">
                    <a16:creationId xmlns:a16="http://schemas.microsoft.com/office/drawing/2014/main" xmlns="" id="{1E956E0B-62FD-4D13-B480-F22044CAADE3}"/>
                  </a:ext>
                </a:extLst>
              </p:cNvPr>
              <p:cNvSpPr/>
              <p:nvPr/>
            </p:nvSpPr>
            <p:spPr>
              <a:xfrm>
                <a:off x="4116" y="3174"/>
                <a:ext cx="9" cy="10"/>
              </a:xfrm>
              <a:custGeom>
                <a:avLst/>
                <a:gdLst/>
                <a:ahLst/>
                <a:cxnLst>
                  <a:cxn ang="0">
                    <a:pos x="0" y="7"/>
                  </a:cxn>
                  <a:cxn ang="0">
                    <a:pos x="3" y="7"/>
                  </a:cxn>
                  <a:cxn ang="0">
                    <a:pos x="3" y="7"/>
                  </a:cxn>
                  <a:cxn ang="0">
                    <a:pos x="5" y="2"/>
                  </a:cxn>
                  <a:cxn ang="0">
                    <a:pos x="9" y="3"/>
                  </a:cxn>
                  <a:cxn ang="0">
                    <a:pos x="6" y="0"/>
                  </a:cxn>
                  <a:cxn ang="0">
                    <a:pos x="0" y="7"/>
                  </a:cxn>
                </a:cxnLst>
                <a:rect l="0" t="0" r="0" b="0"/>
                <a:pathLst>
                  <a:path w="10" h="12">
                    <a:moveTo>
                      <a:pt x="0" y="9"/>
                    </a:moveTo>
                    <a:cubicBezTo>
                      <a:pt x="2" y="12"/>
                      <a:pt x="3" y="10"/>
                      <a:pt x="4" y="9"/>
                    </a:cubicBezTo>
                    <a:cubicBezTo>
                      <a:pt x="4" y="9"/>
                      <a:pt x="4" y="9"/>
                      <a:pt x="4" y="9"/>
                    </a:cubicBezTo>
                    <a:cubicBezTo>
                      <a:pt x="3" y="7"/>
                      <a:pt x="4" y="2"/>
                      <a:pt x="6" y="3"/>
                    </a:cubicBezTo>
                    <a:cubicBezTo>
                      <a:pt x="8" y="2"/>
                      <a:pt x="8" y="7"/>
                      <a:pt x="10" y="4"/>
                    </a:cubicBezTo>
                    <a:cubicBezTo>
                      <a:pt x="7" y="0"/>
                      <a:pt x="7" y="0"/>
                      <a:pt x="7" y="0"/>
                    </a:cubicBezTo>
                    <a:cubicBezTo>
                      <a:pt x="4" y="0"/>
                      <a:pt x="2" y="7"/>
                      <a:pt x="0" y="9"/>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8" name="Freeform 1538">
                <a:extLst>
                  <a:ext uri="{FF2B5EF4-FFF2-40B4-BE49-F238E27FC236}">
                    <a16:creationId xmlns:a16="http://schemas.microsoft.com/office/drawing/2014/main" xmlns="" id="{E834D59B-3576-43EB-8218-7FBA2BAA9ACC}"/>
                  </a:ext>
                </a:extLst>
              </p:cNvPr>
              <p:cNvSpPr/>
              <p:nvPr/>
            </p:nvSpPr>
            <p:spPr>
              <a:xfrm>
                <a:off x="4120" y="3180"/>
                <a:ext cx="2" cy="1"/>
              </a:xfrm>
              <a:custGeom>
                <a:avLst/>
                <a:gdLst/>
                <a:ahLst/>
                <a:cxnLst>
                  <a:cxn ang="0">
                    <a:pos x="0" y="1"/>
                  </a:cxn>
                  <a:cxn ang="0">
                    <a:pos x="2" y="1"/>
                  </a:cxn>
                  <a:cxn ang="0">
                    <a:pos x="0" y="1"/>
                  </a:cxn>
                </a:cxnLst>
                <a:rect l="0" t="0" r="0" b="0"/>
                <a:pathLst>
                  <a:path w="2" h="1">
                    <a:moveTo>
                      <a:pt x="0" y="1"/>
                    </a:moveTo>
                    <a:cubicBezTo>
                      <a:pt x="2" y="1"/>
                      <a:pt x="2" y="1"/>
                      <a:pt x="2" y="1"/>
                    </a:cubicBezTo>
                    <a:cubicBezTo>
                      <a:pt x="1" y="0"/>
                      <a:pt x="1" y="1"/>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59" name="Freeform 1539">
                <a:extLst>
                  <a:ext uri="{FF2B5EF4-FFF2-40B4-BE49-F238E27FC236}">
                    <a16:creationId xmlns:a16="http://schemas.microsoft.com/office/drawing/2014/main" xmlns="" id="{D5372997-D62E-4A1C-A568-A0A20D21D52C}"/>
                  </a:ext>
                </a:extLst>
              </p:cNvPr>
              <p:cNvSpPr/>
              <p:nvPr/>
            </p:nvSpPr>
            <p:spPr>
              <a:xfrm>
                <a:off x="4125" y="3179"/>
                <a:ext cx="1" cy="3"/>
              </a:xfrm>
              <a:custGeom>
                <a:avLst/>
                <a:gdLst/>
                <a:ahLst/>
                <a:cxnLst>
                  <a:cxn ang="0">
                    <a:pos x="0" y="3"/>
                  </a:cxn>
                  <a:cxn ang="0">
                    <a:pos x="1" y="2"/>
                  </a:cxn>
                  <a:cxn ang="0">
                    <a:pos x="0" y="0"/>
                  </a:cxn>
                  <a:cxn ang="0">
                    <a:pos x="0" y="3"/>
                  </a:cxn>
                </a:cxnLst>
                <a:rect l="0" t="0" r="0" b="0"/>
                <a:pathLst>
                  <a:path w="1" h="3">
                    <a:moveTo>
                      <a:pt x="0" y="3"/>
                    </a:moveTo>
                    <a:lnTo>
                      <a:pt x="1" y="2"/>
                    </a:lnTo>
                    <a:lnTo>
                      <a:pt x="0" y="0"/>
                    </a:lnTo>
                    <a:lnTo>
                      <a:pt x="0" y="3"/>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0" name="Freeform 1540">
                <a:extLst>
                  <a:ext uri="{FF2B5EF4-FFF2-40B4-BE49-F238E27FC236}">
                    <a16:creationId xmlns:a16="http://schemas.microsoft.com/office/drawing/2014/main" xmlns="" id="{5BBD4BB8-10F2-4455-AE64-8CDDA07A662D}"/>
                  </a:ext>
                </a:extLst>
              </p:cNvPr>
              <p:cNvSpPr/>
              <p:nvPr/>
            </p:nvSpPr>
            <p:spPr>
              <a:xfrm>
                <a:off x="4107" y="3172"/>
                <a:ext cx="8" cy="12"/>
              </a:xfrm>
              <a:custGeom>
                <a:avLst/>
                <a:gdLst/>
                <a:ahLst/>
                <a:cxnLst>
                  <a:cxn ang="0">
                    <a:pos x="2" y="11"/>
                  </a:cxn>
                  <a:cxn ang="0">
                    <a:pos x="8" y="6"/>
                  </a:cxn>
                  <a:cxn ang="0">
                    <a:pos x="3" y="0"/>
                  </a:cxn>
                  <a:cxn ang="0">
                    <a:pos x="0" y="1"/>
                  </a:cxn>
                  <a:cxn ang="0">
                    <a:pos x="2" y="11"/>
                  </a:cxn>
                </a:cxnLst>
                <a:rect l="0" t="0" r="0" b="0"/>
                <a:pathLst>
                  <a:path w="10" h="13">
                    <a:moveTo>
                      <a:pt x="3" y="12"/>
                    </a:moveTo>
                    <a:cubicBezTo>
                      <a:pt x="4" y="6"/>
                      <a:pt x="9" y="13"/>
                      <a:pt x="10" y="7"/>
                    </a:cubicBezTo>
                    <a:cubicBezTo>
                      <a:pt x="6" y="8"/>
                      <a:pt x="4" y="3"/>
                      <a:pt x="4" y="0"/>
                    </a:cubicBezTo>
                    <a:cubicBezTo>
                      <a:pt x="1" y="2"/>
                      <a:pt x="1" y="2"/>
                      <a:pt x="1" y="2"/>
                    </a:cubicBezTo>
                    <a:cubicBezTo>
                      <a:pt x="0" y="4"/>
                      <a:pt x="1" y="9"/>
                      <a:pt x="3" y="1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1" name="Freeform 1541">
                <a:extLst>
                  <a:ext uri="{FF2B5EF4-FFF2-40B4-BE49-F238E27FC236}">
                    <a16:creationId xmlns:a16="http://schemas.microsoft.com/office/drawing/2014/main" xmlns="" id="{E469318D-D926-4B2B-919B-395EA918B352}"/>
                  </a:ext>
                </a:extLst>
              </p:cNvPr>
              <p:cNvSpPr/>
              <p:nvPr/>
            </p:nvSpPr>
            <p:spPr>
              <a:xfrm>
                <a:off x="4102" y="3169"/>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2" name="Freeform 1542">
                <a:extLst>
                  <a:ext uri="{FF2B5EF4-FFF2-40B4-BE49-F238E27FC236}">
                    <a16:creationId xmlns:a16="http://schemas.microsoft.com/office/drawing/2014/main" xmlns="" id="{A9BBB364-425B-4949-916A-4D5B7F94FE1F}"/>
                  </a:ext>
                </a:extLst>
              </p:cNvPr>
              <p:cNvSpPr/>
              <p:nvPr/>
            </p:nvSpPr>
            <p:spPr>
              <a:xfrm>
                <a:off x="4088" y="3165"/>
                <a:ext cx="17" cy="15"/>
              </a:xfrm>
              <a:custGeom>
                <a:avLst/>
                <a:gdLst/>
                <a:ahLst/>
                <a:cxnLst>
                  <a:cxn ang="0">
                    <a:pos x="0" y="13"/>
                  </a:cxn>
                  <a:cxn ang="0">
                    <a:pos x="7" y="7"/>
                  </a:cxn>
                  <a:cxn ang="0">
                    <a:pos x="5" y="11"/>
                  </a:cxn>
                  <a:cxn ang="0">
                    <a:pos x="11" y="9"/>
                  </a:cxn>
                  <a:cxn ang="0">
                    <a:pos x="8" y="14"/>
                  </a:cxn>
                  <a:cxn ang="0">
                    <a:pos x="14" y="9"/>
                  </a:cxn>
                  <a:cxn ang="0">
                    <a:pos x="17" y="13"/>
                  </a:cxn>
                  <a:cxn ang="0">
                    <a:pos x="16" y="7"/>
                  </a:cxn>
                  <a:cxn ang="0">
                    <a:pos x="12" y="7"/>
                  </a:cxn>
                  <a:cxn ang="0">
                    <a:pos x="14" y="4"/>
                  </a:cxn>
                  <a:cxn ang="0">
                    <a:pos x="5" y="0"/>
                  </a:cxn>
                  <a:cxn ang="0">
                    <a:pos x="0" y="13"/>
                  </a:cxn>
                </a:cxnLst>
                <a:rect l="0" t="0" r="0" b="0"/>
                <a:pathLst>
                  <a:path w="20" h="17">
                    <a:moveTo>
                      <a:pt x="0" y="15"/>
                    </a:moveTo>
                    <a:cubicBezTo>
                      <a:pt x="9" y="8"/>
                      <a:pt x="9" y="8"/>
                      <a:pt x="9" y="8"/>
                    </a:cubicBezTo>
                    <a:cubicBezTo>
                      <a:pt x="8" y="10"/>
                      <a:pt x="8" y="12"/>
                      <a:pt x="6" y="13"/>
                    </a:cubicBezTo>
                    <a:cubicBezTo>
                      <a:pt x="10" y="14"/>
                      <a:pt x="10" y="10"/>
                      <a:pt x="13" y="11"/>
                    </a:cubicBezTo>
                    <a:cubicBezTo>
                      <a:pt x="14" y="17"/>
                      <a:pt x="8" y="11"/>
                      <a:pt x="10" y="16"/>
                    </a:cubicBezTo>
                    <a:cubicBezTo>
                      <a:pt x="12" y="16"/>
                      <a:pt x="15" y="16"/>
                      <a:pt x="17" y="11"/>
                    </a:cubicBezTo>
                    <a:cubicBezTo>
                      <a:pt x="20" y="15"/>
                      <a:pt x="20" y="15"/>
                      <a:pt x="20" y="15"/>
                    </a:cubicBezTo>
                    <a:cubicBezTo>
                      <a:pt x="19" y="8"/>
                      <a:pt x="19" y="8"/>
                      <a:pt x="19" y="8"/>
                    </a:cubicBezTo>
                    <a:cubicBezTo>
                      <a:pt x="18" y="6"/>
                      <a:pt x="16" y="14"/>
                      <a:pt x="15" y="9"/>
                    </a:cubicBezTo>
                    <a:cubicBezTo>
                      <a:pt x="15" y="6"/>
                      <a:pt x="16" y="6"/>
                      <a:pt x="17" y="5"/>
                    </a:cubicBezTo>
                    <a:cubicBezTo>
                      <a:pt x="15" y="6"/>
                      <a:pt x="11" y="0"/>
                      <a:pt x="7" y="0"/>
                    </a:cubicBezTo>
                    <a:cubicBezTo>
                      <a:pt x="2" y="1"/>
                      <a:pt x="3" y="12"/>
                      <a:pt x="0"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3" name="Freeform 1543">
                <a:extLst>
                  <a:ext uri="{FF2B5EF4-FFF2-40B4-BE49-F238E27FC236}">
                    <a16:creationId xmlns:a16="http://schemas.microsoft.com/office/drawing/2014/main" xmlns="" id="{4A0173DE-88F3-489D-A56E-9BDF8950E356}"/>
                  </a:ext>
                </a:extLst>
              </p:cNvPr>
              <p:cNvSpPr/>
              <p:nvPr/>
            </p:nvSpPr>
            <p:spPr>
              <a:xfrm>
                <a:off x="4087" y="3170"/>
                <a:ext cx="1" cy="2"/>
              </a:xfrm>
              <a:custGeom>
                <a:avLst/>
                <a:gdLst/>
                <a:ahLst/>
                <a:cxnLst>
                  <a:cxn ang="0">
                    <a:pos x="1" y="2"/>
                  </a:cxn>
                  <a:cxn ang="0">
                    <a:pos x="0" y="0"/>
                  </a:cxn>
                  <a:cxn ang="0">
                    <a:pos x="1" y="2"/>
                  </a:cxn>
                  <a:cxn ang="0">
                    <a:pos x="1" y="2"/>
                  </a:cxn>
                </a:cxnLst>
                <a:rect l="0" t="0" r="0" b="0"/>
                <a:pathLst>
                  <a:path w="1" h="2">
                    <a:moveTo>
                      <a:pt x="1" y="2"/>
                    </a:moveTo>
                    <a:lnTo>
                      <a:pt x="0" y="0"/>
                    </a:lnTo>
                    <a:lnTo>
                      <a:pt x="1" y="2"/>
                    </a:lnTo>
                    <a:lnTo>
                      <a:pt x="1"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4" name="Freeform 1544">
                <a:extLst>
                  <a:ext uri="{FF2B5EF4-FFF2-40B4-BE49-F238E27FC236}">
                    <a16:creationId xmlns:a16="http://schemas.microsoft.com/office/drawing/2014/main" xmlns="" id="{AF311FEB-830F-4B34-BA92-9E4483505CC1}"/>
                  </a:ext>
                </a:extLst>
              </p:cNvPr>
              <p:cNvSpPr/>
              <p:nvPr/>
            </p:nvSpPr>
            <p:spPr>
              <a:xfrm>
                <a:off x="4070" y="3165"/>
                <a:ext cx="15" cy="15"/>
              </a:xfrm>
              <a:custGeom>
                <a:avLst/>
                <a:gdLst/>
                <a:ahLst/>
                <a:cxnLst>
                  <a:cxn ang="0">
                    <a:pos x="9" y="14"/>
                  </a:cxn>
                  <a:cxn ang="0">
                    <a:pos x="13" y="10"/>
                  </a:cxn>
                  <a:cxn ang="0">
                    <a:pos x="14" y="13"/>
                  </a:cxn>
                  <a:cxn ang="0">
                    <a:pos x="15" y="9"/>
                  </a:cxn>
                  <a:cxn ang="0">
                    <a:pos x="7" y="10"/>
                  </a:cxn>
                  <a:cxn ang="0">
                    <a:pos x="6" y="3"/>
                  </a:cxn>
                  <a:cxn ang="0">
                    <a:pos x="9" y="5"/>
                  </a:cxn>
                  <a:cxn ang="0">
                    <a:pos x="0" y="5"/>
                  </a:cxn>
                  <a:cxn ang="0">
                    <a:pos x="2" y="7"/>
                  </a:cxn>
                  <a:cxn ang="0">
                    <a:pos x="0" y="9"/>
                  </a:cxn>
                  <a:cxn ang="0">
                    <a:pos x="9" y="14"/>
                  </a:cxn>
                </a:cxnLst>
                <a:rect l="0" t="0" r="0" b="0"/>
                <a:pathLst>
                  <a:path w="17" h="18">
                    <a:moveTo>
                      <a:pt x="11" y="17"/>
                    </a:moveTo>
                    <a:cubicBezTo>
                      <a:pt x="15" y="13"/>
                      <a:pt x="15" y="13"/>
                      <a:pt x="15" y="13"/>
                    </a:cubicBezTo>
                    <a:cubicBezTo>
                      <a:pt x="16" y="13"/>
                      <a:pt x="16" y="15"/>
                      <a:pt x="16" y="16"/>
                    </a:cubicBezTo>
                    <a:cubicBezTo>
                      <a:pt x="16" y="14"/>
                      <a:pt x="17" y="12"/>
                      <a:pt x="17" y="11"/>
                    </a:cubicBezTo>
                    <a:cubicBezTo>
                      <a:pt x="15" y="5"/>
                      <a:pt x="12" y="12"/>
                      <a:pt x="9" y="13"/>
                    </a:cubicBezTo>
                    <a:cubicBezTo>
                      <a:pt x="3" y="11"/>
                      <a:pt x="10" y="10"/>
                      <a:pt x="7" y="4"/>
                    </a:cubicBezTo>
                    <a:cubicBezTo>
                      <a:pt x="9" y="5"/>
                      <a:pt x="9" y="6"/>
                      <a:pt x="11" y="7"/>
                    </a:cubicBezTo>
                    <a:cubicBezTo>
                      <a:pt x="8" y="0"/>
                      <a:pt x="3" y="6"/>
                      <a:pt x="1" y="7"/>
                    </a:cubicBezTo>
                    <a:cubicBezTo>
                      <a:pt x="1" y="8"/>
                      <a:pt x="1" y="10"/>
                      <a:pt x="3" y="9"/>
                    </a:cubicBezTo>
                    <a:cubicBezTo>
                      <a:pt x="0" y="11"/>
                      <a:pt x="0" y="11"/>
                      <a:pt x="0" y="11"/>
                    </a:cubicBezTo>
                    <a:cubicBezTo>
                      <a:pt x="3" y="16"/>
                      <a:pt x="5" y="18"/>
                      <a:pt x="11" y="1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5" name="Freeform 1545">
                <a:extLst>
                  <a:ext uri="{FF2B5EF4-FFF2-40B4-BE49-F238E27FC236}">
                    <a16:creationId xmlns:a16="http://schemas.microsoft.com/office/drawing/2014/main" xmlns="" id="{E2443AA8-B3A5-4813-80EA-A29D7099B54F}"/>
                  </a:ext>
                </a:extLst>
              </p:cNvPr>
              <p:cNvSpPr/>
              <p:nvPr/>
            </p:nvSpPr>
            <p:spPr>
              <a:xfrm>
                <a:off x="4084" y="3178"/>
                <a:ext cx="2" cy="3"/>
              </a:xfrm>
              <a:custGeom>
                <a:avLst/>
                <a:gdLst/>
                <a:ahLst/>
                <a:cxnLst>
                  <a:cxn ang="0">
                    <a:pos x="2" y="1"/>
                  </a:cxn>
                  <a:cxn ang="0">
                    <a:pos x="0" y="0"/>
                  </a:cxn>
                  <a:cxn ang="0">
                    <a:pos x="2" y="1"/>
                  </a:cxn>
                </a:cxnLst>
                <a:rect l="0" t="0" r="0" b="0"/>
                <a:pathLst>
                  <a:path w="2" h="3">
                    <a:moveTo>
                      <a:pt x="2" y="1"/>
                    </a:moveTo>
                    <a:cubicBezTo>
                      <a:pt x="1" y="1"/>
                      <a:pt x="0" y="1"/>
                      <a:pt x="0" y="0"/>
                    </a:cubicBezTo>
                    <a:cubicBezTo>
                      <a:pt x="1" y="2"/>
                      <a:pt x="1" y="3"/>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6" name="Freeform 1546">
                <a:extLst>
                  <a:ext uri="{FF2B5EF4-FFF2-40B4-BE49-F238E27FC236}">
                    <a16:creationId xmlns:a16="http://schemas.microsoft.com/office/drawing/2014/main" xmlns="" id="{08BA1F99-1610-4587-AED7-37DB20714C3C}"/>
                  </a:ext>
                </a:extLst>
              </p:cNvPr>
              <p:cNvSpPr/>
              <p:nvPr/>
            </p:nvSpPr>
            <p:spPr>
              <a:xfrm>
                <a:off x="4069" y="3171"/>
                <a:ext cx="2" cy="1"/>
              </a:xfrm>
              <a:custGeom>
                <a:avLst/>
                <a:gdLst/>
                <a:ahLst/>
                <a:cxnLst>
                  <a:cxn ang="0">
                    <a:pos x="0" y="1"/>
                  </a:cxn>
                  <a:cxn ang="0">
                    <a:pos x="2" y="0"/>
                  </a:cxn>
                  <a:cxn ang="0">
                    <a:pos x="0" y="1"/>
                  </a:cxn>
                </a:cxnLst>
                <a:rect l="0" t="0" r="0" b="0"/>
                <a:pathLst>
                  <a:path w="2" h="1">
                    <a:moveTo>
                      <a:pt x="0" y="1"/>
                    </a:moveTo>
                    <a:cubicBezTo>
                      <a:pt x="0" y="1"/>
                      <a:pt x="1" y="1"/>
                      <a:pt x="2" y="0"/>
                    </a:cubicBezTo>
                    <a:cubicBezTo>
                      <a:pt x="1" y="0"/>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7" name="Freeform 1547">
                <a:extLst>
                  <a:ext uri="{FF2B5EF4-FFF2-40B4-BE49-F238E27FC236}">
                    <a16:creationId xmlns:a16="http://schemas.microsoft.com/office/drawing/2014/main" xmlns="" id="{1FA262A1-0FFC-4449-B4E2-CD95445E8D58}"/>
                  </a:ext>
                </a:extLst>
              </p:cNvPr>
              <p:cNvSpPr/>
              <p:nvPr/>
            </p:nvSpPr>
            <p:spPr>
              <a:xfrm>
                <a:off x="4069" y="3177"/>
                <a:ext cx="3" cy="2"/>
              </a:xfrm>
              <a:custGeom>
                <a:avLst/>
                <a:gdLst/>
                <a:ahLst/>
                <a:cxnLst>
                  <a:cxn ang="0">
                    <a:pos x="3" y="0"/>
                  </a:cxn>
                  <a:cxn ang="0">
                    <a:pos x="0" y="0"/>
                  </a:cxn>
                  <a:cxn ang="0">
                    <a:pos x="1" y="2"/>
                  </a:cxn>
                  <a:cxn ang="0">
                    <a:pos x="3" y="0"/>
                  </a:cxn>
                </a:cxnLst>
                <a:rect l="0" t="0" r="0" b="0"/>
                <a:pathLst>
                  <a:path w="4" h="3">
                    <a:moveTo>
                      <a:pt x="4" y="1"/>
                    </a:moveTo>
                    <a:cubicBezTo>
                      <a:pt x="0" y="0"/>
                      <a:pt x="0" y="0"/>
                      <a:pt x="0" y="0"/>
                    </a:cubicBezTo>
                    <a:cubicBezTo>
                      <a:pt x="2" y="3"/>
                      <a:pt x="2" y="3"/>
                      <a:pt x="2" y="3"/>
                    </a:cubicBezTo>
                    <a:cubicBezTo>
                      <a:pt x="2" y="3"/>
                      <a:pt x="4" y="2"/>
                      <a:pt x="4"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8" name="Freeform 1548">
                <a:extLst>
                  <a:ext uri="{FF2B5EF4-FFF2-40B4-BE49-F238E27FC236}">
                    <a16:creationId xmlns:a16="http://schemas.microsoft.com/office/drawing/2014/main" xmlns="" id="{72428938-B7D4-4274-BDA8-D852B315D6D2}"/>
                  </a:ext>
                </a:extLst>
              </p:cNvPr>
              <p:cNvSpPr/>
              <p:nvPr/>
            </p:nvSpPr>
            <p:spPr>
              <a:xfrm>
                <a:off x="3969" y="3166"/>
                <a:ext cx="99" cy="17"/>
              </a:xfrm>
              <a:custGeom>
                <a:avLst/>
                <a:gdLst/>
                <a:ahLst/>
                <a:cxnLst>
                  <a:cxn ang="0">
                    <a:pos x="0" y="2"/>
                  </a:cxn>
                  <a:cxn ang="0">
                    <a:pos x="4" y="5"/>
                  </a:cxn>
                  <a:cxn ang="0">
                    <a:pos x="0" y="8"/>
                  </a:cxn>
                  <a:cxn ang="0">
                    <a:pos x="0" y="15"/>
                  </a:cxn>
                  <a:cxn ang="0">
                    <a:pos x="8" y="12"/>
                  </a:cxn>
                  <a:cxn ang="0">
                    <a:pos x="8" y="16"/>
                  </a:cxn>
                  <a:cxn ang="0">
                    <a:pos x="23" y="13"/>
                  </a:cxn>
                  <a:cxn ang="0">
                    <a:pos x="33" y="11"/>
                  </a:cxn>
                  <a:cxn ang="0">
                    <a:pos x="74" y="13"/>
                  </a:cxn>
                  <a:cxn ang="0">
                    <a:pos x="77" y="8"/>
                  </a:cxn>
                  <a:cxn ang="0">
                    <a:pos x="79" y="11"/>
                  </a:cxn>
                  <a:cxn ang="0">
                    <a:pos x="77" y="11"/>
                  </a:cxn>
                  <a:cxn ang="0">
                    <a:pos x="89" y="13"/>
                  </a:cxn>
                  <a:cxn ang="0">
                    <a:pos x="89" y="6"/>
                  </a:cxn>
                  <a:cxn ang="0">
                    <a:pos x="94" y="13"/>
                  </a:cxn>
                  <a:cxn ang="0">
                    <a:pos x="99" y="8"/>
                  </a:cxn>
                  <a:cxn ang="0">
                    <a:pos x="94" y="4"/>
                  </a:cxn>
                  <a:cxn ang="0">
                    <a:pos x="98" y="1"/>
                  </a:cxn>
                  <a:cxn ang="0">
                    <a:pos x="71" y="9"/>
                  </a:cxn>
                  <a:cxn ang="0">
                    <a:pos x="72" y="6"/>
                  </a:cxn>
                  <a:cxn ang="0">
                    <a:pos x="55" y="2"/>
                  </a:cxn>
                  <a:cxn ang="0">
                    <a:pos x="49" y="8"/>
                  </a:cxn>
                  <a:cxn ang="0">
                    <a:pos x="46" y="6"/>
                  </a:cxn>
                  <a:cxn ang="0">
                    <a:pos x="45" y="8"/>
                  </a:cxn>
                  <a:cxn ang="0">
                    <a:pos x="40" y="4"/>
                  </a:cxn>
                  <a:cxn ang="0">
                    <a:pos x="39" y="11"/>
                  </a:cxn>
                  <a:cxn ang="0">
                    <a:pos x="29" y="1"/>
                  </a:cxn>
                  <a:cxn ang="0">
                    <a:pos x="31" y="5"/>
                  </a:cxn>
                  <a:cxn ang="0">
                    <a:pos x="28" y="8"/>
                  </a:cxn>
                  <a:cxn ang="0">
                    <a:pos x="27" y="2"/>
                  </a:cxn>
                  <a:cxn ang="0">
                    <a:pos x="19" y="7"/>
                  </a:cxn>
                  <a:cxn ang="0">
                    <a:pos x="20" y="9"/>
                  </a:cxn>
                  <a:cxn ang="0">
                    <a:pos x="10" y="8"/>
                  </a:cxn>
                  <a:cxn ang="0">
                    <a:pos x="14" y="2"/>
                  </a:cxn>
                  <a:cxn ang="0">
                    <a:pos x="12" y="0"/>
                  </a:cxn>
                  <a:cxn ang="0">
                    <a:pos x="5" y="8"/>
                  </a:cxn>
                  <a:cxn ang="0">
                    <a:pos x="0" y="2"/>
                  </a:cxn>
                </a:cxnLst>
                <a:rect l="0" t="0" r="0" b="0"/>
                <a:pathLst>
                  <a:path w="114" h="19">
                    <a:moveTo>
                      <a:pt x="1" y="3"/>
                    </a:moveTo>
                    <a:cubicBezTo>
                      <a:pt x="1" y="5"/>
                      <a:pt x="3" y="6"/>
                      <a:pt x="5" y="6"/>
                    </a:cubicBezTo>
                    <a:cubicBezTo>
                      <a:pt x="5" y="9"/>
                      <a:pt x="2" y="8"/>
                      <a:pt x="0" y="10"/>
                    </a:cubicBezTo>
                    <a:cubicBezTo>
                      <a:pt x="3" y="12"/>
                      <a:pt x="0" y="14"/>
                      <a:pt x="1" y="17"/>
                    </a:cubicBezTo>
                    <a:cubicBezTo>
                      <a:pt x="5" y="17"/>
                      <a:pt x="6" y="13"/>
                      <a:pt x="10" y="14"/>
                    </a:cubicBezTo>
                    <a:cubicBezTo>
                      <a:pt x="10" y="18"/>
                      <a:pt x="10" y="18"/>
                      <a:pt x="10" y="18"/>
                    </a:cubicBezTo>
                    <a:cubicBezTo>
                      <a:pt x="15" y="15"/>
                      <a:pt x="22" y="12"/>
                      <a:pt x="27" y="15"/>
                    </a:cubicBezTo>
                    <a:cubicBezTo>
                      <a:pt x="31" y="16"/>
                      <a:pt x="34" y="15"/>
                      <a:pt x="39" y="13"/>
                    </a:cubicBezTo>
                    <a:cubicBezTo>
                      <a:pt x="54" y="15"/>
                      <a:pt x="70" y="12"/>
                      <a:pt x="86" y="15"/>
                    </a:cubicBezTo>
                    <a:cubicBezTo>
                      <a:pt x="89" y="9"/>
                      <a:pt x="89" y="9"/>
                      <a:pt x="89" y="9"/>
                    </a:cubicBezTo>
                    <a:cubicBezTo>
                      <a:pt x="90" y="12"/>
                      <a:pt x="93" y="9"/>
                      <a:pt x="92" y="13"/>
                    </a:cubicBezTo>
                    <a:cubicBezTo>
                      <a:pt x="91" y="12"/>
                      <a:pt x="90" y="13"/>
                      <a:pt x="89" y="13"/>
                    </a:cubicBezTo>
                    <a:cubicBezTo>
                      <a:pt x="93" y="19"/>
                      <a:pt x="99" y="13"/>
                      <a:pt x="103" y="15"/>
                    </a:cubicBezTo>
                    <a:cubicBezTo>
                      <a:pt x="102" y="14"/>
                      <a:pt x="102" y="8"/>
                      <a:pt x="103" y="7"/>
                    </a:cubicBezTo>
                    <a:cubicBezTo>
                      <a:pt x="103" y="14"/>
                      <a:pt x="108" y="7"/>
                      <a:pt x="109" y="15"/>
                    </a:cubicBezTo>
                    <a:cubicBezTo>
                      <a:pt x="113" y="18"/>
                      <a:pt x="109" y="9"/>
                      <a:pt x="114" y="10"/>
                    </a:cubicBezTo>
                    <a:cubicBezTo>
                      <a:pt x="114" y="6"/>
                      <a:pt x="110" y="8"/>
                      <a:pt x="109" y="5"/>
                    </a:cubicBezTo>
                    <a:cubicBezTo>
                      <a:pt x="110" y="2"/>
                      <a:pt x="113" y="7"/>
                      <a:pt x="113" y="2"/>
                    </a:cubicBezTo>
                    <a:cubicBezTo>
                      <a:pt x="106" y="0"/>
                      <a:pt x="93" y="9"/>
                      <a:pt x="82" y="11"/>
                    </a:cubicBezTo>
                    <a:cubicBezTo>
                      <a:pt x="83" y="7"/>
                      <a:pt x="83" y="7"/>
                      <a:pt x="83" y="7"/>
                    </a:cubicBezTo>
                    <a:cubicBezTo>
                      <a:pt x="77" y="9"/>
                      <a:pt x="68" y="9"/>
                      <a:pt x="64" y="3"/>
                    </a:cubicBezTo>
                    <a:cubicBezTo>
                      <a:pt x="65" y="7"/>
                      <a:pt x="56" y="1"/>
                      <a:pt x="57" y="9"/>
                    </a:cubicBezTo>
                    <a:cubicBezTo>
                      <a:pt x="55" y="7"/>
                      <a:pt x="55" y="7"/>
                      <a:pt x="53" y="7"/>
                    </a:cubicBezTo>
                    <a:cubicBezTo>
                      <a:pt x="52" y="9"/>
                      <a:pt x="52" y="9"/>
                      <a:pt x="52" y="9"/>
                    </a:cubicBezTo>
                    <a:cubicBezTo>
                      <a:pt x="50" y="9"/>
                      <a:pt x="50" y="5"/>
                      <a:pt x="47" y="5"/>
                    </a:cubicBezTo>
                    <a:cubicBezTo>
                      <a:pt x="49" y="9"/>
                      <a:pt x="47" y="10"/>
                      <a:pt x="46" y="13"/>
                    </a:cubicBezTo>
                    <a:cubicBezTo>
                      <a:pt x="42" y="9"/>
                      <a:pt x="38" y="6"/>
                      <a:pt x="34" y="2"/>
                    </a:cubicBezTo>
                    <a:cubicBezTo>
                      <a:pt x="34" y="3"/>
                      <a:pt x="35" y="5"/>
                      <a:pt x="36" y="6"/>
                    </a:cubicBezTo>
                    <a:cubicBezTo>
                      <a:pt x="34" y="5"/>
                      <a:pt x="34" y="9"/>
                      <a:pt x="33" y="10"/>
                    </a:cubicBezTo>
                    <a:cubicBezTo>
                      <a:pt x="31" y="10"/>
                      <a:pt x="31" y="5"/>
                      <a:pt x="32" y="3"/>
                    </a:cubicBezTo>
                    <a:cubicBezTo>
                      <a:pt x="28" y="2"/>
                      <a:pt x="26" y="10"/>
                      <a:pt x="23" y="8"/>
                    </a:cubicBezTo>
                    <a:cubicBezTo>
                      <a:pt x="24" y="11"/>
                      <a:pt x="24" y="11"/>
                      <a:pt x="24" y="11"/>
                    </a:cubicBezTo>
                    <a:cubicBezTo>
                      <a:pt x="20" y="12"/>
                      <a:pt x="16" y="8"/>
                      <a:pt x="12" y="9"/>
                    </a:cubicBezTo>
                    <a:cubicBezTo>
                      <a:pt x="9" y="4"/>
                      <a:pt x="15" y="5"/>
                      <a:pt x="17" y="3"/>
                    </a:cubicBezTo>
                    <a:cubicBezTo>
                      <a:pt x="16" y="2"/>
                      <a:pt x="14" y="1"/>
                      <a:pt x="14" y="0"/>
                    </a:cubicBezTo>
                    <a:cubicBezTo>
                      <a:pt x="12" y="2"/>
                      <a:pt x="9" y="6"/>
                      <a:pt x="6" y="9"/>
                    </a:cubicBezTo>
                    <a:cubicBezTo>
                      <a:pt x="8" y="3"/>
                      <a:pt x="3" y="3"/>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69" name="Freeform 1549">
                <a:extLst>
                  <a:ext uri="{FF2B5EF4-FFF2-40B4-BE49-F238E27FC236}">
                    <a16:creationId xmlns:a16="http://schemas.microsoft.com/office/drawing/2014/main" xmlns="" id="{9F88E5FE-649C-417F-AA73-2C37B228AA77}"/>
                  </a:ext>
                </a:extLst>
              </p:cNvPr>
              <p:cNvSpPr/>
              <p:nvPr/>
            </p:nvSpPr>
            <p:spPr>
              <a:xfrm>
                <a:off x="3981" y="3165"/>
                <a:ext cx="1" cy="1"/>
              </a:xfrm>
              <a:custGeom>
                <a:avLst/>
                <a:gdLst/>
                <a:ahLst/>
                <a:cxnLst>
                  <a:cxn ang="0">
                    <a:pos x="0" y="1"/>
                  </a:cxn>
                  <a:cxn ang="0">
                    <a:pos x="1" y="0"/>
                  </a:cxn>
                  <a:cxn ang="0">
                    <a:pos x="0" y="0"/>
                  </a:cxn>
                  <a:cxn ang="0">
                    <a:pos x="0" y="1"/>
                  </a:cxn>
                </a:cxnLst>
                <a:rect l="0" t="0" r="0" b="0"/>
                <a:pathLst>
                  <a:path w="1" h="1">
                    <a:moveTo>
                      <a:pt x="0" y="1"/>
                    </a:moveTo>
                    <a:lnTo>
                      <a:pt x="1" y="0"/>
                    </a:ln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0" name="Freeform 1550">
                <a:extLst>
                  <a:ext uri="{FF2B5EF4-FFF2-40B4-BE49-F238E27FC236}">
                    <a16:creationId xmlns:a16="http://schemas.microsoft.com/office/drawing/2014/main" xmlns="" id="{9DD94B76-974E-432B-8F78-2CD0FD2478CD}"/>
                  </a:ext>
                </a:extLst>
              </p:cNvPr>
              <p:cNvSpPr/>
              <p:nvPr/>
            </p:nvSpPr>
            <p:spPr>
              <a:xfrm>
                <a:off x="3969" y="3168"/>
                <a:ext cx="1" cy="1"/>
              </a:xfrm>
              <a:custGeom>
                <a:avLst/>
                <a:gdLst/>
                <a:ahLst/>
                <a:cxnLst>
                  <a:cxn ang="0">
                    <a:pos x="1" y="1"/>
                  </a:cxn>
                  <a:cxn ang="0">
                    <a:pos x="1" y="0"/>
                  </a:cxn>
                  <a:cxn ang="0">
                    <a:pos x="1" y="1"/>
                  </a:cxn>
                </a:cxnLst>
                <a:rect l="0" t="0" r="0" b="0"/>
                <a:pathLst>
                  <a:path w="1" h="1">
                    <a:moveTo>
                      <a:pt x="1" y="1"/>
                    </a:moveTo>
                    <a:cubicBezTo>
                      <a:pt x="1" y="0"/>
                      <a:pt x="1" y="0"/>
                      <a:pt x="1" y="0"/>
                    </a:cubicBezTo>
                    <a:cubicBezTo>
                      <a:pt x="0" y="0"/>
                      <a:pt x="1" y="0"/>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1" name="Freeform 1551">
                <a:extLst>
                  <a:ext uri="{FF2B5EF4-FFF2-40B4-BE49-F238E27FC236}">
                    <a16:creationId xmlns:a16="http://schemas.microsoft.com/office/drawing/2014/main" xmlns="" id="{6F7AB98A-55D4-4790-A07F-914E3984BDFE}"/>
                  </a:ext>
                </a:extLst>
              </p:cNvPr>
              <p:cNvSpPr/>
              <p:nvPr/>
            </p:nvSpPr>
            <p:spPr>
              <a:xfrm>
                <a:off x="3992" y="3179"/>
                <a:ext cx="1" cy="0"/>
              </a:xfrm>
              <a:custGeom>
                <a:avLst/>
                <a:gdLst/>
                <a:ahLst/>
                <a:cxnLst>
                  <a:cxn ang="0">
                    <a:pos x="1" y="0"/>
                  </a:cxn>
                  <a:cxn ang="0">
                    <a:pos x="1" y="0"/>
                  </a:cxn>
                  <a:cxn ang="0">
                    <a:pos x="0" y="0"/>
                  </a:cxn>
                  <a:cxn ang="0">
                    <a:pos x="1" y="0"/>
                  </a:cxn>
                </a:cxnLst>
                <a:rect l="0" t="0" r="0" b="0"/>
                <a:pathLst>
                  <a:path w="1" h="1">
                    <a:moveTo>
                      <a:pt x="1" y="0"/>
                    </a:moveTo>
                    <a:lnTo>
                      <a:pt x="1"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2" name="Freeform 1552">
                <a:extLst>
                  <a:ext uri="{FF2B5EF4-FFF2-40B4-BE49-F238E27FC236}">
                    <a16:creationId xmlns:a16="http://schemas.microsoft.com/office/drawing/2014/main" xmlns="" id="{5AA1BA0B-70E1-4988-9809-282B20B6D559}"/>
                  </a:ext>
                </a:extLst>
              </p:cNvPr>
              <p:cNvSpPr/>
              <p:nvPr/>
            </p:nvSpPr>
            <p:spPr>
              <a:xfrm>
                <a:off x="3996" y="3165"/>
                <a:ext cx="3" cy="3"/>
              </a:xfrm>
              <a:custGeom>
                <a:avLst/>
                <a:gdLst/>
                <a:ahLst/>
                <a:cxnLst>
                  <a:cxn ang="0">
                    <a:pos x="0" y="0"/>
                  </a:cxn>
                  <a:cxn ang="0">
                    <a:pos x="3" y="3"/>
                  </a:cxn>
                  <a:cxn ang="0">
                    <a:pos x="0" y="0"/>
                  </a:cxn>
                </a:cxnLst>
                <a:rect l="0" t="0" r="0" b="0"/>
                <a:pathLst>
                  <a:path w="3" h="4">
                    <a:moveTo>
                      <a:pt x="0" y="0"/>
                    </a:moveTo>
                    <a:cubicBezTo>
                      <a:pt x="3" y="4"/>
                      <a:pt x="3" y="4"/>
                      <a:pt x="3" y="4"/>
                    </a:cubicBezTo>
                    <a:cubicBezTo>
                      <a:pt x="3" y="3"/>
                      <a:pt x="2"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3" name="Freeform 1553">
                <a:extLst>
                  <a:ext uri="{FF2B5EF4-FFF2-40B4-BE49-F238E27FC236}">
                    <a16:creationId xmlns:a16="http://schemas.microsoft.com/office/drawing/2014/main" xmlns="" id="{5B21129D-F6EB-4D7B-B8D5-BF6041A96A6C}"/>
                  </a:ext>
                </a:extLst>
              </p:cNvPr>
              <p:cNvSpPr/>
              <p:nvPr/>
            </p:nvSpPr>
            <p:spPr>
              <a:xfrm>
                <a:off x="4019" y="3165"/>
                <a:ext cx="2" cy="4"/>
              </a:xfrm>
              <a:custGeom>
                <a:avLst/>
                <a:gdLst/>
                <a:ahLst/>
                <a:cxnLst>
                  <a:cxn ang="0">
                    <a:pos x="0" y="4"/>
                  </a:cxn>
                  <a:cxn ang="0">
                    <a:pos x="2" y="1"/>
                  </a:cxn>
                  <a:cxn ang="0">
                    <a:pos x="0" y="4"/>
                  </a:cxn>
                </a:cxnLst>
                <a:rect l="0" t="0" r="0" b="0"/>
                <a:pathLst>
                  <a:path w="3" h="4">
                    <a:moveTo>
                      <a:pt x="1" y="4"/>
                    </a:moveTo>
                    <a:cubicBezTo>
                      <a:pt x="2" y="3"/>
                      <a:pt x="2" y="2"/>
                      <a:pt x="3" y="1"/>
                    </a:cubicBezTo>
                    <a:cubicBezTo>
                      <a:pt x="1" y="0"/>
                      <a:pt x="0" y="2"/>
                      <a:pt x="1"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4" name="Freeform 1554">
                <a:extLst>
                  <a:ext uri="{FF2B5EF4-FFF2-40B4-BE49-F238E27FC236}">
                    <a16:creationId xmlns:a16="http://schemas.microsoft.com/office/drawing/2014/main" xmlns="" id="{F52A6121-2819-4EF4-B4AE-B81B60DF9E5D}"/>
                  </a:ext>
                </a:extLst>
              </p:cNvPr>
              <p:cNvSpPr/>
              <p:nvPr/>
            </p:nvSpPr>
            <p:spPr>
              <a:xfrm>
                <a:off x="3973" y="3165"/>
                <a:ext cx="4" cy="2"/>
              </a:xfrm>
              <a:custGeom>
                <a:avLst/>
                <a:gdLst/>
                <a:ahLst/>
                <a:cxnLst>
                  <a:cxn ang="0">
                    <a:pos x="4" y="0"/>
                  </a:cxn>
                  <a:cxn ang="0">
                    <a:pos x="1" y="1"/>
                  </a:cxn>
                  <a:cxn ang="0">
                    <a:pos x="0" y="2"/>
                  </a:cxn>
                  <a:cxn ang="0">
                    <a:pos x="4" y="0"/>
                  </a:cxn>
                </a:cxnLst>
                <a:rect l="0" t="0" r="0" b="0"/>
                <a:pathLst>
                  <a:path w="4" h="2">
                    <a:moveTo>
                      <a:pt x="4" y="0"/>
                    </a:moveTo>
                    <a:lnTo>
                      <a:pt x="1" y="1"/>
                    </a:lnTo>
                    <a:lnTo>
                      <a:pt x="0" y="2"/>
                    </a:lnTo>
                    <a:lnTo>
                      <a:pt x="4"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5" name="Freeform 1555">
                <a:extLst>
                  <a:ext uri="{FF2B5EF4-FFF2-40B4-BE49-F238E27FC236}">
                    <a16:creationId xmlns:a16="http://schemas.microsoft.com/office/drawing/2014/main" xmlns="" id="{7D414EE7-D352-4AA1-BB9B-D9D8306DE335}"/>
                  </a:ext>
                </a:extLst>
              </p:cNvPr>
              <p:cNvSpPr/>
              <p:nvPr/>
            </p:nvSpPr>
            <p:spPr>
              <a:xfrm>
                <a:off x="3914" y="3166"/>
                <a:ext cx="54" cy="23"/>
              </a:xfrm>
              <a:custGeom>
                <a:avLst/>
                <a:gdLst/>
                <a:ahLst/>
                <a:cxnLst>
                  <a:cxn ang="0">
                    <a:pos x="3" y="19"/>
                  </a:cxn>
                  <a:cxn ang="0">
                    <a:pos x="13" y="21"/>
                  </a:cxn>
                  <a:cxn ang="0">
                    <a:pos x="19" y="11"/>
                  </a:cxn>
                  <a:cxn ang="0">
                    <a:pos x="18" y="19"/>
                  </a:cxn>
                  <a:cxn ang="0">
                    <a:pos x="36" y="12"/>
                  </a:cxn>
                  <a:cxn ang="0">
                    <a:pos x="36" y="15"/>
                  </a:cxn>
                  <a:cxn ang="0">
                    <a:pos x="43" y="7"/>
                  </a:cxn>
                  <a:cxn ang="0">
                    <a:pos x="44" y="16"/>
                  </a:cxn>
                  <a:cxn ang="0">
                    <a:pos x="43" y="16"/>
                  </a:cxn>
                  <a:cxn ang="0">
                    <a:pos x="53" y="14"/>
                  </a:cxn>
                  <a:cxn ang="0">
                    <a:pos x="54" y="7"/>
                  </a:cxn>
                  <a:cxn ang="0">
                    <a:pos x="53" y="3"/>
                  </a:cxn>
                  <a:cxn ang="0">
                    <a:pos x="47" y="7"/>
                  </a:cxn>
                  <a:cxn ang="0">
                    <a:pos x="46" y="3"/>
                  </a:cxn>
                  <a:cxn ang="0">
                    <a:pos x="43" y="6"/>
                  </a:cxn>
                  <a:cxn ang="0">
                    <a:pos x="42" y="3"/>
                  </a:cxn>
                  <a:cxn ang="0">
                    <a:pos x="38" y="6"/>
                  </a:cxn>
                  <a:cxn ang="0">
                    <a:pos x="39" y="5"/>
                  </a:cxn>
                  <a:cxn ang="0">
                    <a:pos x="35" y="9"/>
                  </a:cxn>
                  <a:cxn ang="0">
                    <a:pos x="33" y="5"/>
                  </a:cxn>
                  <a:cxn ang="0">
                    <a:pos x="33" y="8"/>
                  </a:cxn>
                  <a:cxn ang="0">
                    <a:pos x="22" y="4"/>
                  </a:cxn>
                  <a:cxn ang="0">
                    <a:pos x="21" y="7"/>
                  </a:cxn>
                  <a:cxn ang="0">
                    <a:pos x="27" y="4"/>
                  </a:cxn>
                  <a:cxn ang="0">
                    <a:pos x="27" y="13"/>
                  </a:cxn>
                  <a:cxn ang="0">
                    <a:pos x="19" y="6"/>
                  </a:cxn>
                  <a:cxn ang="0">
                    <a:pos x="10" y="8"/>
                  </a:cxn>
                  <a:cxn ang="0">
                    <a:pos x="10" y="7"/>
                  </a:cxn>
                  <a:cxn ang="0">
                    <a:pos x="5" y="10"/>
                  </a:cxn>
                  <a:cxn ang="0">
                    <a:pos x="6" y="11"/>
                  </a:cxn>
                  <a:cxn ang="0">
                    <a:pos x="5" y="14"/>
                  </a:cxn>
                  <a:cxn ang="0">
                    <a:pos x="4" y="12"/>
                  </a:cxn>
                  <a:cxn ang="0">
                    <a:pos x="0" y="17"/>
                  </a:cxn>
                  <a:cxn ang="0">
                    <a:pos x="5" y="14"/>
                  </a:cxn>
                  <a:cxn ang="0">
                    <a:pos x="3" y="19"/>
                  </a:cxn>
                </a:cxnLst>
                <a:rect l="0" t="0" r="0" b="0"/>
                <a:pathLst>
                  <a:path w="62" h="26">
                    <a:moveTo>
                      <a:pt x="4" y="22"/>
                    </a:moveTo>
                    <a:cubicBezTo>
                      <a:pt x="7" y="26"/>
                      <a:pt x="11" y="23"/>
                      <a:pt x="15" y="24"/>
                    </a:cubicBezTo>
                    <a:cubicBezTo>
                      <a:pt x="22" y="21"/>
                      <a:pt x="16" y="14"/>
                      <a:pt x="22" y="13"/>
                    </a:cubicBezTo>
                    <a:cubicBezTo>
                      <a:pt x="21" y="22"/>
                      <a:pt x="21" y="22"/>
                      <a:pt x="21" y="22"/>
                    </a:cubicBezTo>
                    <a:cubicBezTo>
                      <a:pt x="28" y="21"/>
                      <a:pt x="37" y="23"/>
                      <a:pt x="42" y="14"/>
                    </a:cubicBezTo>
                    <a:cubicBezTo>
                      <a:pt x="43" y="15"/>
                      <a:pt x="44" y="17"/>
                      <a:pt x="42" y="18"/>
                    </a:cubicBezTo>
                    <a:cubicBezTo>
                      <a:pt x="47" y="17"/>
                      <a:pt x="44" y="5"/>
                      <a:pt x="50" y="8"/>
                    </a:cubicBezTo>
                    <a:cubicBezTo>
                      <a:pt x="45" y="14"/>
                      <a:pt x="52" y="13"/>
                      <a:pt x="51" y="19"/>
                    </a:cubicBezTo>
                    <a:cubicBezTo>
                      <a:pt x="50" y="19"/>
                      <a:pt x="50" y="19"/>
                      <a:pt x="50" y="19"/>
                    </a:cubicBezTo>
                    <a:cubicBezTo>
                      <a:pt x="53" y="19"/>
                      <a:pt x="58" y="15"/>
                      <a:pt x="61" y="16"/>
                    </a:cubicBezTo>
                    <a:cubicBezTo>
                      <a:pt x="61" y="13"/>
                      <a:pt x="58" y="10"/>
                      <a:pt x="62" y="9"/>
                    </a:cubicBezTo>
                    <a:cubicBezTo>
                      <a:pt x="60" y="9"/>
                      <a:pt x="61" y="6"/>
                      <a:pt x="61" y="4"/>
                    </a:cubicBezTo>
                    <a:cubicBezTo>
                      <a:pt x="57" y="6"/>
                      <a:pt x="55" y="5"/>
                      <a:pt x="54" y="8"/>
                    </a:cubicBezTo>
                    <a:cubicBezTo>
                      <a:pt x="52" y="5"/>
                      <a:pt x="55" y="7"/>
                      <a:pt x="53" y="4"/>
                    </a:cubicBezTo>
                    <a:cubicBezTo>
                      <a:pt x="50" y="7"/>
                      <a:pt x="50" y="7"/>
                      <a:pt x="50" y="7"/>
                    </a:cubicBezTo>
                    <a:cubicBezTo>
                      <a:pt x="48" y="7"/>
                      <a:pt x="52" y="4"/>
                      <a:pt x="49" y="4"/>
                    </a:cubicBezTo>
                    <a:cubicBezTo>
                      <a:pt x="49" y="5"/>
                      <a:pt x="46" y="7"/>
                      <a:pt x="44" y="7"/>
                    </a:cubicBezTo>
                    <a:cubicBezTo>
                      <a:pt x="45" y="6"/>
                      <a:pt x="45" y="6"/>
                      <a:pt x="45" y="6"/>
                    </a:cubicBezTo>
                    <a:cubicBezTo>
                      <a:pt x="43" y="7"/>
                      <a:pt x="40" y="6"/>
                      <a:pt x="41" y="11"/>
                    </a:cubicBezTo>
                    <a:cubicBezTo>
                      <a:pt x="39" y="6"/>
                      <a:pt x="39" y="6"/>
                      <a:pt x="39" y="6"/>
                    </a:cubicBezTo>
                    <a:cubicBezTo>
                      <a:pt x="39" y="10"/>
                      <a:pt x="39" y="10"/>
                      <a:pt x="39" y="10"/>
                    </a:cubicBezTo>
                    <a:cubicBezTo>
                      <a:pt x="34" y="9"/>
                      <a:pt x="32" y="0"/>
                      <a:pt x="26" y="5"/>
                    </a:cubicBezTo>
                    <a:cubicBezTo>
                      <a:pt x="27" y="6"/>
                      <a:pt x="26" y="8"/>
                      <a:pt x="25" y="9"/>
                    </a:cubicBezTo>
                    <a:cubicBezTo>
                      <a:pt x="28" y="11"/>
                      <a:pt x="28" y="6"/>
                      <a:pt x="31" y="5"/>
                    </a:cubicBezTo>
                    <a:cubicBezTo>
                      <a:pt x="31" y="9"/>
                      <a:pt x="27" y="13"/>
                      <a:pt x="31" y="15"/>
                    </a:cubicBezTo>
                    <a:cubicBezTo>
                      <a:pt x="27" y="11"/>
                      <a:pt x="24" y="16"/>
                      <a:pt x="22" y="7"/>
                    </a:cubicBezTo>
                    <a:cubicBezTo>
                      <a:pt x="18" y="7"/>
                      <a:pt x="17" y="11"/>
                      <a:pt x="12" y="10"/>
                    </a:cubicBezTo>
                    <a:cubicBezTo>
                      <a:pt x="12" y="8"/>
                      <a:pt x="12" y="8"/>
                      <a:pt x="12" y="8"/>
                    </a:cubicBezTo>
                    <a:cubicBezTo>
                      <a:pt x="12" y="14"/>
                      <a:pt x="9" y="6"/>
                      <a:pt x="6" y="12"/>
                    </a:cubicBezTo>
                    <a:cubicBezTo>
                      <a:pt x="8" y="13"/>
                      <a:pt x="8" y="13"/>
                      <a:pt x="8" y="13"/>
                    </a:cubicBezTo>
                    <a:cubicBezTo>
                      <a:pt x="8" y="15"/>
                      <a:pt x="7" y="16"/>
                      <a:pt x="6" y="16"/>
                    </a:cubicBezTo>
                    <a:cubicBezTo>
                      <a:pt x="6" y="15"/>
                      <a:pt x="6" y="15"/>
                      <a:pt x="5" y="14"/>
                    </a:cubicBezTo>
                    <a:cubicBezTo>
                      <a:pt x="5" y="18"/>
                      <a:pt x="0" y="19"/>
                      <a:pt x="0" y="20"/>
                    </a:cubicBezTo>
                    <a:cubicBezTo>
                      <a:pt x="2" y="21"/>
                      <a:pt x="4" y="17"/>
                      <a:pt x="6" y="16"/>
                    </a:cubicBezTo>
                    <a:cubicBezTo>
                      <a:pt x="5" y="19"/>
                      <a:pt x="6" y="22"/>
                      <a:pt x="4" y="2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6" name="Freeform 1556">
                <a:extLst>
                  <a:ext uri="{FF2B5EF4-FFF2-40B4-BE49-F238E27FC236}">
                    <a16:creationId xmlns:a16="http://schemas.microsoft.com/office/drawing/2014/main" xmlns="" id="{92D41623-EB86-496D-9664-DDFB2CC38C0C}"/>
                  </a:ext>
                </a:extLst>
              </p:cNvPr>
              <p:cNvSpPr/>
              <p:nvPr/>
            </p:nvSpPr>
            <p:spPr>
              <a:xfrm>
                <a:off x="3953" y="3170"/>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0" y="2"/>
                      <a:pt x="1" y="1"/>
                      <a:pt x="1"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7" name="Freeform 1557">
                <a:extLst>
                  <a:ext uri="{FF2B5EF4-FFF2-40B4-BE49-F238E27FC236}">
                    <a16:creationId xmlns:a16="http://schemas.microsoft.com/office/drawing/2014/main" xmlns="" id="{EACAC78E-900A-4203-A94F-A1E9F85E459A}"/>
                  </a:ext>
                </a:extLst>
              </p:cNvPr>
              <p:cNvSpPr/>
              <p:nvPr/>
            </p:nvSpPr>
            <p:spPr>
              <a:xfrm>
                <a:off x="3871" y="3167"/>
                <a:ext cx="41" cy="27"/>
              </a:xfrm>
              <a:custGeom>
                <a:avLst/>
                <a:gdLst/>
                <a:ahLst/>
                <a:cxnLst>
                  <a:cxn ang="0">
                    <a:pos x="30" y="12"/>
                  </a:cxn>
                  <a:cxn ang="0">
                    <a:pos x="28" y="7"/>
                  </a:cxn>
                  <a:cxn ang="0">
                    <a:pos x="29" y="16"/>
                  </a:cxn>
                  <a:cxn ang="0">
                    <a:pos x="25" y="19"/>
                  </a:cxn>
                  <a:cxn ang="0">
                    <a:pos x="24" y="10"/>
                  </a:cxn>
                  <a:cxn ang="0">
                    <a:pos x="20" y="9"/>
                  </a:cxn>
                  <a:cxn ang="0">
                    <a:pos x="20" y="14"/>
                  </a:cxn>
                  <a:cxn ang="0">
                    <a:pos x="15" y="18"/>
                  </a:cxn>
                  <a:cxn ang="0">
                    <a:pos x="17" y="16"/>
                  </a:cxn>
                  <a:cxn ang="0">
                    <a:pos x="14" y="10"/>
                  </a:cxn>
                  <a:cxn ang="0">
                    <a:pos x="3" y="25"/>
                  </a:cxn>
                  <a:cxn ang="0">
                    <a:pos x="6" y="24"/>
                  </a:cxn>
                  <a:cxn ang="0">
                    <a:pos x="6" y="18"/>
                  </a:cxn>
                  <a:cxn ang="0">
                    <a:pos x="10" y="19"/>
                  </a:cxn>
                  <a:cxn ang="0">
                    <a:pos x="8" y="22"/>
                  </a:cxn>
                  <a:cxn ang="0">
                    <a:pos x="36" y="20"/>
                  </a:cxn>
                  <a:cxn ang="0">
                    <a:pos x="32" y="20"/>
                  </a:cxn>
                  <a:cxn ang="0">
                    <a:pos x="35" y="17"/>
                  </a:cxn>
                  <a:cxn ang="0">
                    <a:pos x="34" y="11"/>
                  </a:cxn>
                  <a:cxn ang="0">
                    <a:pos x="35" y="13"/>
                  </a:cxn>
                  <a:cxn ang="0">
                    <a:pos x="35" y="6"/>
                  </a:cxn>
                  <a:cxn ang="0">
                    <a:pos x="41" y="4"/>
                  </a:cxn>
                  <a:cxn ang="0">
                    <a:pos x="31" y="4"/>
                  </a:cxn>
                  <a:cxn ang="0">
                    <a:pos x="30" y="12"/>
                  </a:cxn>
                </a:cxnLst>
                <a:rect l="0" t="0" r="0" b="0"/>
                <a:pathLst>
                  <a:path w="47" h="31">
                    <a:moveTo>
                      <a:pt x="35" y="14"/>
                    </a:moveTo>
                    <a:cubicBezTo>
                      <a:pt x="32" y="14"/>
                      <a:pt x="35" y="11"/>
                      <a:pt x="33" y="9"/>
                    </a:cubicBezTo>
                    <a:cubicBezTo>
                      <a:pt x="30" y="12"/>
                      <a:pt x="36" y="15"/>
                      <a:pt x="34" y="19"/>
                    </a:cubicBezTo>
                    <a:cubicBezTo>
                      <a:pt x="32" y="17"/>
                      <a:pt x="30" y="21"/>
                      <a:pt x="29" y="22"/>
                    </a:cubicBezTo>
                    <a:cubicBezTo>
                      <a:pt x="30" y="19"/>
                      <a:pt x="29" y="14"/>
                      <a:pt x="28" y="12"/>
                    </a:cubicBezTo>
                    <a:cubicBezTo>
                      <a:pt x="27" y="14"/>
                      <a:pt x="25" y="11"/>
                      <a:pt x="23" y="11"/>
                    </a:cubicBezTo>
                    <a:cubicBezTo>
                      <a:pt x="27" y="15"/>
                      <a:pt x="20" y="14"/>
                      <a:pt x="24" y="17"/>
                    </a:cubicBezTo>
                    <a:cubicBezTo>
                      <a:pt x="23" y="20"/>
                      <a:pt x="20" y="23"/>
                      <a:pt x="18" y="21"/>
                    </a:cubicBezTo>
                    <a:cubicBezTo>
                      <a:pt x="18" y="18"/>
                      <a:pt x="19" y="19"/>
                      <a:pt x="20" y="19"/>
                    </a:cubicBezTo>
                    <a:cubicBezTo>
                      <a:pt x="21" y="14"/>
                      <a:pt x="17" y="16"/>
                      <a:pt x="17" y="12"/>
                    </a:cubicBezTo>
                    <a:cubicBezTo>
                      <a:pt x="13" y="19"/>
                      <a:pt x="0" y="19"/>
                      <a:pt x="4" y="29"/>
                    </a:cubicBezTo>
                    <a:cubicBezTo>
                      <a:pt x="6" y="31"/>
                      <a:pt x="7" y="28"/>
                      <a:pt x="8" y="28"/>
                    </a:cubicBezTo>
                    <a:cubicBezTo>
                      <a:pt x="4" y="26"/>
                      <a:pt x="8" y="22"/>
                      <a:pt x="8" y="21"/>
                    </a:cubicBezTo>
                    <a:cubicBezTo>
                      <a:pt x="10" y="22"/>
                      <a:pt x="13" y="19"/>
                      <a:pt x="12" y="22"/>
                    </a:cubicBezTo>
                    <a:cubicBezTo>
                      <a:pt x="10" y="26"/>
                      <a:pt x="10" y="26"/>
                      <a:pt x="10" y="26"/>
                    </a:cubicBezTo>
                    <a:cubicBezTo>
                      <a:pt x="19" y="28"/>
                      <a:pt x="31" y="26"/>
                      <a:pt x="42" y="24"/>
                    </a:cubicBezTo>
                    <a:cubicBezTo>
                      <a:pt x="37" y="24"/>
                      <a:pt x="37" y="24"/>
                      <a:pt x="37" y="24"/>
                    </a:cubicBezTo>
                    <a:cubicBezTo>
                      <a:pt x="38" y="21"/>
                      <a:pt x="40" y="21"/>
                      <a:pt x="41" y="20"/>
                    </a:cubicBezTo>
                    <a:cubicBezTo>
                      <a:pt x="39" y="13"/>
                      <a:pt x="39" y="13"/>
                      <a:pt x="39" y="13"/>
                    </a:cubicBezTo>
                    <a:cubicBezTo>
                      <a:pt x="40" y="14"/>
                      <a:pt x="41" y="13"/>
                      <a:pt x="41" y="15"/>
                    </a:cubicBezTo>
                    <a:cubicBezTo>
                      <a:pt x="43" y="12"/>
                      <a:pt x="42" y="10"/>
                      <a:pt x="41" y="8"/>
                    </a:cubicBezTo>
                    <a:cubicBezTo>
                      <a:pt x="44" y="7"/>
                      <a:pt x="45" y="9"/>
                      <a:pt x="47" y="5"/>
                    </a:cubicBezTo>
                    <a:cubicBezTo>
                      <a:pt x="41" y="0"/>
                      <a:pt x="43" y="10"/>
                      <a:pt x="36" y="5"/>
                    </a:cubicBezTo>
                    <a:lnTo>
                      <a:pt x="35" y="14"/>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8" name="Freeform 1558">
                <a:extLst>
                  <a:ext uri="{FF2B5EF4-FFF2-40B4-BE49-F238E27FC236}">
                    <a16:creationId xmlns:a16="http://schemas.microsoft.com/office/drawing/2014/main" xmlns="" id="{335C7B5D-33F5-4C8C-8D9E-6EBA05141370}"/>
                  </a:ext>
                </a:extLst>
              </p:cNvPr>
              <p:cNvSpPr/>
              <p:nvPr/>
            </p:nvSpPr>
            <p:spPr>
              <a:xfrm>
                <a:off x="3911" y="3176"/>
                <a:ext cx="2" cy="3"/>
              </a:xfrm>
              <a:custGeom>
                <a:avLst/>
                <a:gdLst/>
                <a:ahLst/>
                <a:cxnLst>
                  <a:cxn ang="0">
                    <a:pos x="1" y="0"/>
                  </a:cxn>
                  <a:cxn ang="0">
                    <a:pos x="0" y="3"/>
                  </a:cxn>
                  <a:cxn ang="0">
                    <a:pos x="2" y="2"/>
                  </a:cxn>
                  <a:cxn ang="0">
                    <a:pos x="1" y="0"/>
                  </a:cxn>
                </a:cxnLst>
                <a:rect l="0" t="0" r="0" b="0"/>
                <a:pathLst>
                  <a:path w="2" h="3">
                    <a:moveTo>
                      <a:pt x="1" y="0"/>
                    </a:moveTo>
                    <a:lnTo>
                      <a:pt x="0" y="3"/>
                    </a:lnTo>
                    <a:lnTo>
                      <a:pt x="2" y="2"/>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79" name="Freeform 1559">
                <a:extLst>
                  <a:ext uri="{FF2B5EF4-FFF2-40B4-BE49-F238E27FC236}">
                    <a16:creationId xmlns:a16="http://schemas.microsoft.com/office/drawing/2014/main" xmlns="" id="{15EE9BC4-E107-44EC-AAF9-F90E578B9C36}"/>
                  </a:ext>
                </a:extLst>
              </p:cNvPr>
              <p:cNvSpPr/>
              <p:nvPr/>
            </p:nvSpPr>
            <p:spPr>
              <a:xfrm>
                <a:off x="3908" y="3184"/>
                <a:ext cx="3" cy="5"/>
              </a:xfrm>
              <a:custGeom>
                <a:avLst/>
                <a:gdLst/>
                <a:ahLst/>
                <a:cxnLst>
                  <a:cxn ang="0">
                    <a:pos x="3" y="5"/>
                  </a:cxn>
                  <a:cxn ang="0">
                    <a:pos x="3" y="1"/>
                  </a:cxn>
                  <a:cxn ang="0">
                    <a:pos x="3" y="5"/>
                  </a:cxn>
                </a:cxnLst>
                <a:rect l="0" t="0" r="0" b="0"/>
                <a:pathLst>
                  <a:path w="3" h="5">
                    <a:moveTo>
                      <a:pt x="3" y="5"/>
                    </a:moveTo>
                    <a:cubicBezTo>
                      <a:pt x="3" y="1"/>
                      <a:pt x="3" y="1"/>
                      <a:pt x="3" y="1"/>
                    </a:cubicBezTo>
                    <a:cubicBezTo>
                      <a:pt x="0" y="0"/>
                      <a:pt x="1" y="2"/>
                      <a:pt x="3"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0" name="Freeform 1560">
                <a:extLst>
                  <a:ext uri="{FF2B5EF4-FFF2-40B4-BE49-F238E27FC236}">
                    <a16:creationId xmlns:a16="http://schemas.microsoft.com/office/drawing/2014/main" xmlns="" id="{680DB47A-39B1-42CF-A2EA-00602EA1D656}"/>
                  </a:ext>
                </a:extLst>
              </p:cNvPr>
              <p:cNvSpPr/>
              <p:nvPr/>
            </p:nvSpPr>
            <p:spPr>
              <a:xfrm>
                <a:off x="3880" y="3178"/>
                <a:ext cx="2" cy="2"/>
              </a:xfrm>
              <a:custGeom>
                <a:avLst/>
                <a:gdLst/>
                <a:ahLst/>
                <a:cxnLst>
                  <a:cxn ang="0">
                    <a:pos x="2" y="0"/>
                  </a:cxn>
                  <a:cxn ang="0">
                    <a:pos x="0" y="1"/>
                  </a:cxn>
                  <a:cxn ang="0">
                    <a:pos x="1" y="2"/>
                  </a:cxn>
                  <a:cxn ang="0">
                    <a:pos x="2" y="0"/>
                  </a:cxn>
                </a:cxnLst>
                <a:rect l="0" t="0" r="0" b="0"/>
                <a:pathLst>
                  <a:path w="3" h="3">
                    <a:moveTo>
                      <a:pt x="3" y="0"/>
                    </a:moveTo>
                    <a:cubicBezTo>
                      <a:pt x="0" y="2"/>
                      <a:pt x="0" y="2"/>
                      <a:pt x="0" y="2"/>
                    </a:cubicBezTo>
                    <a:cubicBezTo>
                      <a:pt x="2" y="3"/>
                      <a:pt x="2" y="3"/>
                      <a:pt x="2" y="3"/>
                    </a:cubicBezTo>
                    <a:cubicBezTo>
                      <a:pt x="2" y="1"/>
                      <a:pt x="3" y="1"/>
                      <a:pt x="3"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1" name="Freeform 1561">
                <a:extLst>
                  <a:ext uri="{FF2B5EF4-FFF2-40B4-BE49-F238E27FC236}">
                    <a16:creationId xmlns:a16="http://schemas.microsoft.com/office/drawing/2014/main" xmlns="" id="{2443508A-1446-43AE-AC87-8C0030DA4C3A}"/>
                  </a:ext>
                </a:extLst>
              </p:cNvPr>
              <p:cNvSpPr/>
              <p:nvPr/>
            </p:nvSpPr>
            <p:spPr>
              <a:xfrm>
                <a:off x="3863" y="3182"/>
                <a:ext cx="12" cy="12"/>
              </a:xfrm>
              <a:custGeom>
                <a:avLst/>
                <a:gdLst/>
                <a:ahLst/>
                <a:cxnLst>
                  <a:cxn ang="0">
                    <a:pos x="0" y="12"/>
                  </a:cxn>
                  <a:cxn ang="0">
                    <a:pos x="9" y="11"/>
                  </a:cxn>
                  <a:cxn ang="0">
                    <a:pos x="8" y="0"/>
                  </a:cxn>
                  <a:cxn ang="0">
                    <a:pos x="5" y="7"/>
                  </a:cxn>
                  <a:cxn ang="0">
                    <a:pos x="0" y="7"/>
                  </a:cxn>
                  <a:cxn ang="0">
                    <a:pos x="0" y="12"/>
                  </a:cxn>
                </a:cxnLst>
                <a:rect l="0" t="0" r="0" b="0"/>
                <a:pathLst>
                  <a:path w="15" h="14">
                    <a:moveTo>
                      <a:pt x="0" y="14"/>
                    </a:moveTo>
                    <a:cubicBezTo>
                      <a:pt x="5" y="13"/>
                      <a:pt x="7" y="10"/>
                      <a:pt x="12" y="13"/>
                    </a:cubicBezTo>
                    <a:cubicBezTo>
                      <a:pt x="15" y="8"/>
                      <a:pt x="11" y="5"/>
                      <a:pt x="11" y="1"/>
                    </a:cubicBezTo>
                    <a:cubicBezTo>
                      <a:pt x="9" y="0"/>
                      <a:pt x="9" y="7"/>
                      <a:pt x="7" y="9"/>
                    </a:cubicBezTo>
                    <a:cubicBezTo>
                      <a:pt x="6" y="5"/>
                      <a:pt x="3" y="10"/>
                      <a:pt x="0" y="9"/>
                    </a:cubicBezTo>
                    <a:cubicBezTo>
                      <a:pt x="1" y="11"/>
                      <a:pt x="1" y="12"/>
                      <a:pt x="0" y="1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2" name="Freeform 1562">
                <a:extLst>
                  <a:ext uri="{FF2B5EF4-FFF2-40B4-BE49-F238E27FC236}">
                    <a16:creationId xmlns:a16="http://schemas.microsoft.com/office/drawing/2014/main" xmlns="" id="{483C7FFB-92ED-42DF-B57B-0060D0092A40}"/>
                  </a:ext>
                </a:extLst>
              </p:cNvPr>
              <p:cNvSpPr/>
              <p:nvPr/>
            </p:nvSpPr>
            <p:spPr>
              <a:xfrm>
                <a:off x="3765" y="3173"/>
                <a:ext cx="102" cy="24"/>
              </a:xfrm>
              <a:custGeom>
                <a:avLst/>
                <a:gdLst/>
                <a:ahLst/>
                <a:cxnLst>
                  <a:cxn ang="0">
                    <a:pos x="82" y="8"/>
                  </a:cxn>
                  <a:cxn ang="0">
                    <a:pos x="77" y="10"/>
                  </a:cxn>
                  <a:cxn ang="0">
                    <a:pos x="80" y="7"/>
                  </a:cxn>
                  <a:cxn ang="0">
                    <a:pos x="76" y="6"/>
                  </a:cxn>
                  <a:cxn ang="0">
                    <a:pos x="76" y="7"/>
                  </a:cxn>
                  <a:cxn ang="0">
                    <a:pos x="67" y="9"/>
                  </a:cxn>
                  <a:cxn ang="0">
                    <a:pos x="65" y="13"/>
                  </a:cxn>
                  <a:cxn ang="0">
                    <a:pos x="58" y="6"/>
                  </a:cxn>
                  <a:cxn ang="0">
                    <a:pos x="61" y="16"/>
                  </a:cxn>
                  <a:cxn ang="0">
                    <a:pos x="50" y="13"/>
                  </a:cxn>
                  <a:cxn ang="0">
                    <a:pos x="52" y="12"/>
                  </a:cxn>
                  <a:cxn ang="0">
                    <a:pos x="46" y="13"/>
                  </a:cxn>
                  <a:cxn ang="0">
                    <a:pos x="46" y="8"/>
                  </a:cxn>
                  <a:cxn ang="0">
                    <a:pos x="38" y="9"/>
                  </a:cxn>
                  <a:cxn ang="0">
                    <a:pos x="38" y="7"/>
                  </a:cxn>
                  <a:cxn ang="0">
                    <a:pos x="23" y="12"/>
                  </a:cxn>
                  <a:cxn ang="0">
                    <a:pos x="20" y="9"/>
                  </a:cxn>
                  <a:cxn ang="0">
                    <a:pos x="23" y="17"/>
                  </a:cxn>
                  <a:cxn ang="0">
                    <a:pos x="16" y="17"/>
                  </a:cxn>
                  <a:cxn ang="0">
                    <a:pos x="17" y="11"/>
                  </a:cxn>
                  <a:cxn ang="0">
                    <a:pos x="13" y="14"/>
                  </a:cxn>
                  <a:cxn ang="0">
                    <a:pos x="11" y="9"/>
                  </a:cxn>
                  <a:cxn ang="0">
                    <a:pos x="5" y="17"/>
                  </a:cxn>
                  <a:cxn ang="0">
                    <a:pos x="0" y="16"/>
                  </a:cxn>
                  <a:cxn ang="0">
                    <a:pos x="3" y="24"/>
                  </a:cxn>
                  <a:cxn ang="0">
                    <a:pos x="26" y="21"/>
                  </a:cxn>
                  <a:cxn ang="0">
                    <a:pos x="31" y="16"/>
                  </a:cxn>
                  <a:cxn ang="0">
                    <a:pos x="33" y="21"/>
                  </a:cxn>
                  <a:cxn ang="0">
                    <a:pos x="32" y="16"/>
                  </a:cxn>
                  <a:cxn ang="0">
                    <a:pos x="37" y="20"/>
                  </a:cxn>
                  <a:cxn ang="0">
                    <a:pos x="38" y="16"/>
                  </a:cxn>
                  <a:cxn ang="0">
                    <a:pos x="41" y="22"/>
                  </a:cxn>
                  <a:cxn ang="0">
                    <a:pos x="76" y="18"/>
                  </a:cxn>
                  <a:cxn ang="0">
                    <a:pos x="76" y="13"/>
                  </a:cxn>
                  <a:cxn ang="0">
                    <a:pos x="89" y="12"/>
                  </a:cxn>
                  <a:cxn ang="0">
                    <a:pos x="91" y="9"/>
                  </a:cxn>
                  <a:cxn ang="0">
                    <a:pos x="91" y="18"/>
                  </a:cxn>
                  <a:cxn ang="0">
                    <a:pos x="95" y="16"/>
                  </a:cxn>
                  <a:cxn ang="0">
                    <a:pos x="93" y="14"/>
                  </a:cxn>
                  <a:cxn ang="0">
                    <a:pos x="97" y="16"/>
                  </a:cxn>
                  <a:cxn ang="0">
                    <a:pos x="94" y="6"/>
                  </a:cxn>
                  <a:cxn ang="0">
                    <a:pos x="82" y="3"/>
                  </a:cxn>
                  <a:cxn ang="0">
                    <a:pos x="82" y="8"/>
                  </a:cxn>
                </a:cxnLst>
                <a:rect l="0" t="0" r="0" b="0"/>
                <a:pathLst>
                  <a:path w="118" h="28">
                    <a:moveTo>
                      <a:pt x="96" y="10"/>
                    </a:moveTo>
                    <a:cubicBezTo>
                      <a:pt x="94" y="10"/>
                      <a:pt x="92" y="13"/>
                      <a:pt x="90" y="12"/>
                    </a:cubicBezTo>
                    <a:cubicBezTo>
                      <a:pt x="90" y="9"/>
                      <a:pt x="91" y="9"/>
                      <a:pt x="93" y="9"/>
                    </a:cubicBezTo>
                    <a:cubicBezTo>
                      <a:pt x="92" y="4"/>
                      <a:pt x="90" y="10"/>
                      <a:pt x="88" y="7"/>
                    </a:cubicBezTo>
                    <a:cubicBezTo>
                      <a:pt x="88" y="7"/>
                      <a:pt x="89" y="8"/>
                      <a:pt x="88" y="9"/>
                    </a:cubicBezTo>
                    <a:cubicBezTo>
                      <a:pt x="83" y="8"/>
                      <a:pt x="85" y="14"/>
                      <a:pt x="78" y="11"/>
                    </a:cubicBezTo>
                    <a:cubicBezTo>
                      <a:pt x="77" y="13"/>
                      <a:pt x="76" y="13"/>
                      <a:pt x="76" y="16"/>
                    </a:cubicBezTo>
                    <a:cubicBezTo>
                      <a:pt x="71" y="12"/>
                      <a:pt x="74" y="12"/>
                      <a:pt x="68" y="8"/>
                    </a:cubicBezTo>
                    <a:cubicBezTo>
                      <a:pt x="69" y="10"/>
                      <a:pt x="71" y="15"/>
                      <a:pt x="71" y="19"/>
                    </a:cubicBezTo>
                    <a:cubicBezTo>
                      <a:pt x="63" y="14"/>
                      <a:pt x="63" y="21"/>
                      <a:pt x="58" y="16"/>
                    </a:cubicBezTo>
                    <a:cubicBezTo>
                      <a:pt x="59" y="16"/>
                      <a:pt x="60" y="15"/>
                      <a:pt x="61" y="15"/>
                    </a:cubicBezTo>
                    <a:cubicBezTo>
                      <a:pt x="60" y="9"/>
                      <a:pt x="57" y="17"/>
                      <a:pt x="54" y="16"/>
                    </a:cubicBezTo>
                    <a:cubicBezTo>
                      <a:pt x="54" y="10"/>
                      <a:pt x="54" y="10"/>
                      <a:pt x="54" y="10"/>
                    </a:cubicBezTo>
                    <a:cubicBezTo>
                      <a:pt x="52" y="11"/>
                      <a:pt x="48" y="15"/>
                      <a:pt x="45" y="11"/>
                    </a:cubicBezTo>
                    <a:cubicBezTo>
                      <a:pt x="45" y="9"/>
                      <a:pt x="45" y="9"/>
                      <a:pt x="45" y="9"/>
                    </a:cubicBezTo>
                    <a:cubicBezTo>
                      <a:pt x="39" y="13"/>
                      <a:pt x="32" y="12"/>
                      <a:pt x="27" y="14"/>
                    </a:cubicBezTo>
                    <a:cubicBezTo>
                      <a:pt x="24" y="11"/>
                      <a:pt x="24" y="11"/>
                      <a:pt x="24" y="11"/>
                    </a:cubicBezTo>
                    <a:cubicBezTo>
                      <a:pt x="17" y="15"/>
                      <a:pt x="31" y="12"/>
                      <a:pt x="27" y="20"/>
                    </a:cubicBezTo>
                    <a:cubicBezTo>
                      <a:pt x="25" y="11"/>
                      <a:pt x="23" y="24"/>
                      <a:pt x="19" y="20"/>
                    </a:cubicBezTo>
                    <a:cubicBezTo>
                      <a:pt x="17" y="16"/>
                      <a:pt x="23" y="18"/>
                      <a:pt x="20" y="13"/>
                    </a:cubicBezTo>
                    <a:cubicBezTo>
                      <a:pt x="20" y="19"/>
                      <a:pt x="18" y="15"/>
                      <a:pt x="16" y="17"/>
                    </a:cubicBezTo>
                    <a:cubicBezTo>
                      <a:pt x="16" y="12"/>
                      <a:pt x="12" y="16"/>
                      <a:pt x="13" y="11"/>
                    </a:cubicBezTo>
                    <a:cubicBezTo>
                      <a:pt x="6" y="20"/>
                      <a:pt x="6" y="20"/>
                      <a:pt x="6" y="20"/>
                    </a:cubicBezTo>
                    <a:cubicBezTo>
                      <a:pt x="4" y="17"/>
                      <a:pt x="2" y="18"/>
                      <a:pt x="0" y="19"/>
                    </a:cubicBezTo>
                    <a:cubicBezTo>
                      <a:pt x="5" y="19"/>
                      <a:pt x="0" y="26"/>
                      <a:pt x="4" y="28"/>
                    </a:cubicBezTo>
                    <a:cubicBezTo>
                      <a:pt x="11" y="25"/>
                      <a:pt x="22" y="23"/>
                      <a:pt x="31" y="25"/>
                    </a:cubicBezTo>
                    <a:cubicBezTo>
                      <a:pt x="31" y="18"/>
                      <a:pt x="36" y="25"/>
                      <a:pt x="37" y="19"/>
                    </a:cubicBezTo>
                    <a:cubicBezTo>
                      <a:pt x="39" y="25"/>
                      <a:pt x="39" y="25"/>
                      <a:pt x="39" y="25"/>
                    </a:cubicBezTo>
                    <a:cubicBezTo>
                      <a:pt x="44" y="23"/>
                      <a:pt x="37" y="22"/>
                      <a:pt x="38" y="19"/>
                    </a:cubicBezTo>
                    <a:cubicBezTo>
                      <a:pt x="41" y="18"/>
                      <a:pt x="43" y="22"/>
                      <a:pt x="43" y="24"/>
                    </a:cubicBezTo>
                    <a:cubicBezTo>
                      <a:pt x="47" y="24"/>
                      <a:pt x="43" y="23"/>
                      <a:pt x="45" y="19"/>
                    </a:cubicBezTo>
                    <a:cubicBezTo>
                      <a:pt x="48" y="26"/>
                      <a:pt x="48" y="26"/>
                      <a:pt x="48" y="26"/>
                    </a:cubicBezTo>
                    <a:cubicBezTo>
                      <a:pt x="60" y="23"/>
                      <a:pt x="75" y="17"/>
                      <a:pt x="89" y="21"/>
                    </a:cubicBezTo>
                    <a:cubicBezTo>
                      <a:pt x="88" y="16"/>
                      <a:pt x="88" y="16"/>
                      <a:pt x="88" y="16"/>
                    </a:cubicBezTo>
                    <a:cubicBezTo>
                      <a:pt x="95" y="18"/>
                      <a:pt x="98" y="6"/>
                      <a:pt x="104" y="15"/>
                    </a:cubicBezTo>
                    <a:cubicBezTo>
                      <a:pt x="106" y="11"/>
                      <a:pt x="106" y="11"/>
                      <a:pt x="106" y="11"/>
                    </a:cubicBezTo>
                    <a:cubicBezTo>
                      <a:pt x="105" y="13"/>
                      <a:pt x="107" y="18"/>
                      <a:pt x="106" y="21"/>
                    </a:cubicBezTo>
                    <a:cubicBezTo>
                      <a:pt x="107" y="19"/>
                      <a:pt x="109" y="21"/>
                      <a:pt x="111" y="19"/>
                    </a:cubicBezTo>
                    <a:cubicBezTo>
                      <a:pt x="108" y="17"/>
                      <a:pt x="108" y="17"/>
                      <a:pt x="108" y="17"/>
                    </a:cubicBezTo>
                    <a:cubicBezTo>
                      <a:pt x="110" y="13"/>
                      <a:pt x="112" y="16"/>
                      <a:pt x="113" y="19"/>
                    </a:cubicBezTo>
                    <a:cubicBezTo>
                      <a:pt x="118" y="14"/>
                      <a:pt x="110" y="11"/>
                      <a:pt x="109" y="8"/>
                    </a:cubicBezTo>
                    <a:cubicBezTo>
                      <a:pt x="103" y="16"/>
                      <a:pt x="102" y="0"/>
                      <a:pt x="96" y="4"/>
                    </a:cubicBezTo>
                    <a:cubicBezTo>
                      <a:pt x="92" y="7"/>
                      <a:pt x="96" y="8"/>
                      <a:pt x="96" y="1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3" name="Freeform 1563">
                <a:extLst>
                  <a:ext uri="{FF2B5EF4-FFF2-40B4-BE49-F238E27FC236}">
                    <a16:creationId xmlns:a16="http://schemas.microsoft.com/office/drawing/2014/main" xmlns="" id="{F52609AA-1E59-462B-BBAC-569DC9BB159F}"/>
                  </a:ext>
                </a:extLst>
              </p:cNvPr>
              <p:cNvSpPr/>
              <p:nvPr/>
            </p:nvSpPr>
            <p:spPr>
              <a:xfrm>
                <a:off x="3856" y="3191"/>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4" name="Freeform 1564">
                <a:extLst>
                  <a:ext uri="{FF2B5EF4-FFF2-40B4-BE49-F238E27FC236}">
                    <a16:creationId xmlns:a16="http://schemas.microsoft.com/office/drawing/2014/main" xmlns="" id="{FE3A9188-387B-4950-9983-7B98264A90E9}"/>
                  </a:ext>
                </a:extLst>
              </p:cNvPr>
              <p:cNvSpPr/>
              <p:nvPr/>
            </p:nvSpPr>
            <p:spPr>
              <a:xfrm>
                <a:off x="3763" y="3190"/>
                <a:ext cx="2" cy="0"/>
              </a:xfrm>
              <a:custGeom>
                <a:avLst/>
                <a:gdLst/>
                <a:ahLst/>
                <a:cxnLst>
                  <a:cxn ang="0">
                    <a:pos x="2" y="0"/>
                  </a:cxn>
                  <a:cxn ang="0">
                    <a:pos x="1" y="0"/>
                  </a:cxn>
                  <a:cxn ang="0">
                    <a:pos x="2" y="0"/>
                  </a:cxn>
                </a:cxnLst>
                <a:rect l="0" t="0" r="0" b="0"/>
                <a:pathLst>
                  <a:path w="2" h="1">
                    <a:moveTo>
                      <a:pt x="2" y="0"/>
                    </a:moveTo>
                    <a:cubicBezTo>
                      <a:pt x="1" y="0"/>
                      <a:pt x="1" y="0"/>
                      <a:pt x="1" y="0"/>
                    </a:cubicBezTo>
                    <a:cubicBezTo>
                      <a:pt x="0" y="1"/>
                      <a:pt x="1" y="0"/>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5" name="Rectangle 1565">
                <a:extLst>
                  <a:ext uri="{FF2B5EF4-FFF2-40B4-BE49-F238E27FC236}">
                    <a16:creationId xmlns:a16="http://schemas.microsoft.com/office/drawing/2014/main" xmlns="" id="{45820B5A-920E-4F3A-B692-A9D2233620E0}"/>
                  </a:ext>
                </a:extLst>
              </p:cNvPr>
              <p:cNvSpPr/>
              <p:nvPr/>
            </p:nvSpPr>
            <p:spPr>
              <a:xfrm>
                <a:off x="3863" y="3190"/>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886" name="Freeform 1566">
                <a:extLst>
                  <a:ext uri="{FF2B5EF4-FFF2-40B4-BE49-F238E27FC236}">
                    <a16:creationId xmlns:a16="http://schemas.microsoft.com/office/drawing/2014/main" xmlns="" id="{9FD324A5-61BE-4B1A-94AD-3316C5B5E11C}"/>
                  </a:ext>
                </a:extLst>
              </p:cNvPr>
              <p:cNvSpPr/>
              <p:nvPr/>
            </p:nvSpPr>
            <p:spPr>
              <a:xfrm>
                <a:off x="3863" y="3180"/>
                <a:ext cx="2" cy="2"/>
              </a:xfrm>
              <a:custGeom>
                <a:avLst/>
                <a:gdLst/>
                <a:ahLst/>
                <a:cxnLst>
                  <a:cxn ang="0">
                    <a:pos x="2" y="0"/>
                  </a:cxn>
                  <a:cxn ang="0">
                    <a:pos x="0" y="0"/>
                  </a:cxn>
                  <a:cxn ang="0">
                    <a:pos x="0" y="2"/>
                  </a:cxn>
                  <a:cxn ang="0">
                    <a:pos x="2" y="0"/>
                  </a:cxn>
                </a:cxnLst>
                <a:rect l="0" t="0" r="0" b="0"/>
                <a:pathLst>
                  <a:path w="2" h="2">
                    <a:moveTo>
                      <a:pt x="2" y="0"/>
                    </a:moveTo>
                    <a:lnTo>
                      <a:pt x="0" y="0"/>
                    </a:lnTo>
                    <a:lnTo>
                      <a:pt x="0" y="2"/>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7" name="Freeform 1567">
                <a:extLst>
                  <a:ext uri="{FF2B5EF4-FFF2-40B4-BE49-F238E27FC236}">
                    <a16:creationId xmlns:a16="http://schemas.microsoft.com/office/drawing/2014/main" xmlns="" id="{0368F37D-DC11-450B-AA43-980D2F391628}"/>
                  </a:ext>
                </a:extLst>
              </p:cNvPr>
              <p:cNvSpPr/>
              <p:nvPr/>
            </p:nvSpPr>
            <p:spPr>
              <a:xfrm>
                <a:off x="3750" y="3185"/>
                <a:ext cx="0" cy="3"/>
              </a:xfrm>
              <a:custGeom>
                <a:avLst/>
                <a:gdLst/>
                <a:ahLst/>
                <a:cxnLst>
                  <a:cxn ang="0">
                    <a:pos x="0" y="0"/>
                  </a:cxn>
                  <a:cxn ang="0">
                    <a:pos x="0" y="3"/>
                  </a:cxn>
                  <a:cxn ang="0">
                    <a:pos x="0" y="0"/>
                  </a:cxn>
                </a:cxnLst>
                <a:rect l="0" t="0" r="0" b="0"/>
                <a:pathLst>
                  <a:path w="1" h="3">
                    <a:moveTo>
                      <a:pt x="0" y="0"/>
                    </a:moveTo>
                    <a:lnTo>
                      <a:pt x="0" y="3"/>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8" name="Freeform 1568">
                <a:extLst>
                  <a:ext uri="{FF2B5EF4-FFF2-40B4-BE49-F238E27FC236}">
                    <a16:creationId xmlns:a16="http://schemas.microsoft.com/office/drawing/2014/main" xmlns="" id="{76655064-AC2D-4AA9-B126-3A4D7267F644}"/>
                  </a:ext>
                </a:extLst>
              </p:cNvPr>
              <p:cNvSpPr/>
              <p:nvPr/>
            </p:nvSpPr>
            <p:spPr>
              <a:xfrm>
                <a:off x="3706" y="3187"/>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89" name="Freeform 1569">
                <a:extLst>
                  <a:ext uri="{FF2B5EF4-FFF2-40B4-BE49-F238E27FC236}">
                    <a16:creationId xmlns:a16="http://schemas.microsoft.com/office/drawing/2014/main" xmlns="" id="{A08EE322-A536-43FC-BC24-A44C7799B63C}"/>
                  </a:ext>
                </a:extLst>
              </p:cNvPr>
              <p:cNvSpPr/>
              <p:nvPr/>
            </p:nvSpPr>
            <p:spPr>
              <a:xfrm>
                <a:off x="3589" y="3182"/>
                <a:ext cx="174" cy="36"/>
              </a:xfrm>
              <a:custGeom>
                <a:avLst/>
                <a:gdLst/>
                <a:ahLst/>
                <a:cxnLst>
                  <a:cxn ang="0">
                    <a:pos x="6" y="24"/>
                  </a:cxn>
                  <a:cxn ang="0">
                    <a:pos x="3" y="29"/>
                  </a:cxn>
                  <a:cxn ang="0">
                    <a:pos x="9" y="31"/>
                  </a:cxn>
                  <a:cxn ang="0">
                    <a:pos x="18" y="27"/>
                  </a:cxn>
                  <a:cxn ang="0">
                    <a:pos x="38" y="25"/>
                  </a:cxn>
                  <a:cxn ang="0">
                    <a:pos x="51" y="25"/>
                  </a:cxn>
                  <a:cxn ang="0">
                    <a:pos x="67" y="19"/>
                  </a:cxn>
                  <a:cxn ang="0">
                    <a:pos x="70" y="20"/>
                  </a:cxn>
                  <a:cxn ang="0">
                    <a:pos x="80" y="21"/>
                  </a:cxn>
                  <a:cxn ang="0">
                    <a:pos x="83" y="12"/>
                  </a:cxn>
                  <a:cxn ang="0">
                    <a:pos x="92" y="12"/>
                  </a:cxn>
                  <a:cxn ang="0">
                    <a:pos x="99" y="14"/>
                  </a:cxn>
                  <a:cxn ang="0">
                    <a:pos x="111" y="13"/>
                  </a:cxn>
                  <a:cxn ang="0">
                    <a:pos x="122" y="14"/>
                  </a:cxn>
                  <a:cxn ang="0">
                    <a:pos x="133" y="12"/>
                  </a:cxn>
                  <a:cxn ang="0">
                    <a:pos x="140" y="8"/>
                  </a:cxn>
                  <a:cxn ang="0">
                    <a:pos x="142" y="12"/>
                  </a:cxn>
                  <a:cxn ang="0">
                    <a:pos x="148" y="11"/>
                  </a:cxn>
                  <a:cxn ang="0">
                    <a:pos x="173" y="10"/>
                  </a:cxn>
                  <a:cxn ang="0">
                    <a:pos x="161" y="10"/>
                  </a:cxn>
                  <a:cxn ang="0">
                    <a:pos x="159" y="12"/>
                  </a:cxn>
                  <a:cxn ang="0">
                    <a:pos x="155" y="2"/>
                  </a:cxn>
                  <a:cxn ang="0">
                    <a:pos x="152" y="1"/>
                  </a:cxn>
                  <a:cxn ang="0">
                    <a:pos x="144" y="3"/>
                  </a:cxn>
                  <a:cxn ang="0">
                    <a:pos x="136" y="2"/>
                  </a:cxn>
                  <a:cxn ang="0">
                    <a:pos x="125" y="2"/>
                  </a:cxn>
                  <a:cxn ang="0">
                    <a:pos x="116" y="6"/>
                  </a:cxn>
                  <a:cxn ang="0">
                    <a:pos x="116" y="5"/>
                  </a:cxn>
                  <a:cxn ang="0">
                    <a:pos x="113" y="5"/>
                  </a:cxn>
                  <a:cxn ang="0">
                    <a:pos x="105" y="6"/>
                  </a:cxn>
                  <a:cxn ang="0">
                    <a:pos x="98" y="9"/>
                  </a:cxn>
                  <a:cxn ang="0">
                    <a:pos x="95" y="5"/>
                  </a:cxn>
                  <a:cxn ang="0">
                    <a:pos x="85" y="6"/>
                  </a:cxn>
                  <a:cxn ang="0">
                    <a:pos x="82" y="10"/>
                  </a:cxn>
                  <a:cxn ang="0">
                    <a:pos x="70" y="13"/>
                  </a:cxn>
                  <a:cxn ang="0">
                    <a:pos x="54" y="17"/>
                  </a:cxn>
                  <a:cxn ang="0">
                    <a:pos x="50" y="16"/>
                  </a:cxn>
                  <a:cxn ang="0">
                    <a:pos x="32" y="18"/>
                  </a:cxn>
                  <a:cxn ang="0">
                    <a:pos x="39" y="24"/>
                  </a:cxn>
                  <a:cxn ang="0">
                    <a:pos x="30" y="16"/>
                  </a:cxn>
                </a:cxnLst>
                <a:rect l="0" t="0" r="0" b="0"/>
                <a:pathLst>
                  <a:path w="201" h="42">
                    <a:moveTo>
                      <a:pt x="16" y="20"/>
                    </a:moveTo>
                    <a:cubicBezTo>
                      <a:pt x="13" y="22"/>
                      <a:pt x="9" y="24"/>
                      <a:pt x="7" y="28"/>
                    </a:cubicBezTo>
                    <a:cubicBezTo>
                      <a:pt x="7" y="25"/>
                      <a:pt x="7" y="25"/>
                      <a:pt x="7" y="25"/>
                    </a:cubicBezTo>
                    <a:cubicBezTo>
                      <a:pt x="5" y="26"/>
                      <a:pt x="0" y="31"/>
                      <a:pt x="4" y="34"/>
                    </a:cubicBezTo>
                    <a:cubicBezTo>
                      <a:pt x="5" y="32"/>
                      <a:pt x="5" y="32"/>
                      <a:pt x="5" y="32"/>
                    </a:cubicBezTo>
                    <a:cubicBezTo>
                      <a:pt x="9" y="29"/>
                      <a:pt x="8" y="36"/>
                      <a:pt x="11" y="37"/>
                    </a:cubicBezTo>
                    <a:cubicBezTo>
                      <a:pt x="15" y="36"/>
                      <a:pt x="17" y="27"/>
                      <a:pt x="20" y="29"/>
                    </a:cubicBezTo>
                    <a:cubicBezTo>
                      <a:pt x="22" y="28"/>
                      <a:pt x="22" y="31"/>
                      <a:pt x="21" y="32"/>
                    </a:cubicBezTo>
                    <a:cubicBezTo>
                      <a:pt x="25" y="33"/>
                      <a:pt x="26" y="26"/>
                      <a:pt x="28" y="25"/>
                    </a:cubicBezTo>
                    <a:cubicBezTo>
                      <a:pt x="31" y="42"/>
                      <a:pt x="38" y="19"/>
                      <a:pt x="44" y="30"/>
                    </a:cubicBezTo>
                    <a:cubicBezTo>
                      <a:pt x="47" y="28"/>
                      <a:pt x="52" y="29"/>
                      <a:pt x="56" y="25"/>
                    </a:cubicBezTo>
                    <a:cubicBezTo>
                      <a:pt x="54" y="30"/>
                      <a:pt x="60" y="25"/>
                      <a:pt x="59" y="30"/>
                    </a:cubicBezTo>
                    <a:cubicBezTo>
                      <a:pt x="59" y="20"/>
                      <a:pt x="71" y="34"/>
                      <a:pt x="71" y="21"/>
                    </a:cubicBezTo>
                    <a:cubicBezTo>
                      <a:pt x="77" y="24"/>
                      <a:pt x="71" y="20"/>
                      <a:pt x="78" y="23"/>
                    </a:cubicBezTo>
                    <a:cubicBezTo>
                      <a:pt x="78" y="24"/>
                      <a:pt x="77" y="24"/>
                      <a:pt x="76" y="25"/>
                    </a:cubicBezTo>
                    <a:cubicBezTo>
                      <a:pt x="79" y="27"/>
                      <a:pt x="80" y="19"/>
                      <a:pt x="82" y="24"/>
                    </a:cubicBezTo>
                    <a:cubicBezTo>
                      <a:pt x="88" y="25"/>
                      <a:pt x="83" y="21"/>
                      <a:pt x="86" y="17"/>
                    </a:cubicBezTo>
                    <a:cubicBezTo>
                      <a:pt x="91" y="18"/>
                      <a:pt x="90" y="20"/>
                      <a:pt x="93" y="25"/>
                    </a:cubicBezTo>
                    <a:cubicBezTo>
                      <a:pt x="93" y="19"/>
                      <a:pt x="97" y="22"/>
                      <a:pt x="99" y="18"/>
                    </a:cubicBezTo>
                    <a:cubicBezTo>
                      <a:pt x="98" y="18"/>
                      <a:pt x="95" y="17"/>
                      <a:pt x="97" y="15"/>
                    </a:cubicBezTo>
                    <a:cubicBezTo>
                      <a:pt x="103" y="15"/>
                      <a:pt x="102" y="10"/>
                      <a:pt x="107" y="8"/>
                    </a:cubicBezTo>
                    <a:cubicBezTo>
                      <a:pt x="111" y="15"/>
                      <a:pt x="102" y="9"/>
                      <a:pt x="107" y="14"/>
                    </a:cubicBezTo>
                    <a:cubicBezTo>
                      <a:pt x="104" y="17"/>
                      <a:pt x="101" y="17"/>
                      <a:pt x="99" y="22"/>
                    </a:cubicBezTo>
                    <a:cubicBezTo>
                      <a:pt x="104" y="22"/>
                      <a:pt x="110" y="20"/>
                      <a:pt x="115" y="17"/>
                    </a:cubicBezTo>
                    <a:cubicBezTo>
                      <a:pt x="118" y="18"/>
                      <a:pt x="114" y="21"/>
                      <a:pt x="116" y="21"/>
                    </a:cubicBezTo>
                    <a:cubicBezTo>
                      <a:pt x="122" y="24"/>
                      <a:pt x="124" y="14"/>
                      <a:pt x="129" y="16"/>
                    </a:cubicBezTo>
                    <a:cubicBezTo>
                      <a:pt x="128" y="20"/>
                      <a:pt x="128" y="20"/>
                      <a:pt x="128" y="20"/>
                    </a:cubicBezTo>
                    <a:cubicBezTo>
                      <a:pt x="130" y="15"/>
                      <a:pt x="138" y="20"/>
                      <a:pt x="142" y="17"/>
                    </a:cubicBezTo>
                    <a:cubicBezTo>
                      <a:pt x="142" y="16"/>
                      <a:pt x="141" y="15"/>
                      <a:pt x="142" y="13"/>
                    </a:cubicBezTo>
                    <a:cubicBezTo>
                      <a:pt x="142" y="22"/>
                      <a:pt x="149" y="8"/>
                      <a:pt x="154" y="14"/>
                    </a:cubicBezTo>
                    <a:cubicBezTo>
                      <a:pt x="153" y="9"/>
                      <a:pt x="158" y="5"/>
                      <a:pt x="161" y="5"/>
                    </a:cubicBezTo>
                    <a:cubicBezTo>
                      <a:pt x="162" y="6"/>
                      <a:pt x="162" y="8"/>
                      <a:pt x="162" y="10"/>
                    </a:cubicBezTo>
                    <a:cubicBezTo>
                      <a:pt x="157" y="7"/>
                      <a:pt x="157" y="16"/>
                      <a:pt x="153" y="19"/>
                    </a:cubicBezTo>
                    <a:cubicBezTo>
                      <a:pt x="157" y="16"/>
                      <a:pt x="162" y="19"/>
                      <a:pt x="165" y="14"/>
                    </a:cubicBezTo>
                    <a:cubicBezTo>
                      <a:pt x="164" y="19"/>
                      <a:pt x="164" y="19"/>
                      <a:pt x="164" y="19"/>
                    </a:cubicBezTo>
                    <a:cubicBezTo>
                      <a:pt x="168" y="19"/>
                      <a:pt x="167" y="9"/>
                      <a:pt x="172" y="13"/>
                    </a:cubicBezTo>
                    <a:cubicBezTo>
                      <a:pt x="172" y="16"/>
                      <a:pt x="172" y="16"/>
                      <a:pt x="172" y="16"/>
                    </a:cubicBezTo>
                    <a:cubicBezTo>
                      <a:pt x="181" y="15"/>
                      <a:pt x="193" y="20"/>
                      <a:pt x="200" y="12"/>
                    </a:cubicBezTo>
                    <a:cubicBezTo>
                      <a:pt x="201" y="10"/>
                      <a:pt x="197" y="4"/>
                      <a:pt x="196" y="2"/>
                    </a:cubicBezTo>
                    <a:cubicBezTo>
                      <a:pt x="192" y="4"/>
                      <a:pt x="189" y="9"/>
                      <a:pt x="186" y="12"/>
                    </a:cubicBezTo>
                    <a:cubicBezTo>
                      <a:pt x="186" y="7"/>
                      <a:pt x="186" y="7"/>
                      <a:pt x="186" y="7"/>
                    </a:cubicBezTo>
                    <a:cubicBezTo>
                      <a:pt x="185" y="10"/>
                      <a:pt x="181" y="12"/>
                      <a:pt x="184" y="15"/>
                    </a:cubicBezTo>
                    <a:cubicBezTo>
                      <a:pt x="181" y="18"/>
                      <a:pt x="181" y="11"/>
                      <a:pt x="178" y="14"/>
                    </a:cubicBezTo>
                    <a:cubicBezTo>
                      <a:pt x="178" y="8"/>
                      <a:pt x="180" y="8"/>
                      <a:pt x="180" y="3"/>
                    </a:cubicBezTo>
                    <a:cubicBezTo>
                      <a:pt x="177" y="6"/>
                      <a:pt x="177" y="6"/>
                      <a:pt x="177" y="6"/>
                    </a:cubicBezTo>
                    <a:cubicBezTo>
                      <a:pt x="178" y="4"/>
                      <a:pt x="175" y="4"/>
                      <a:pt x="176" y="2"/>
                    </a:cubicBezTo>
                    <a:cubicBezTo>
                      <a:pt x="171" y="9"/>
                      <a:pt x="169" y="0"/>
                      <a:pt x="163" y="3"/>
                    </a:cubicBezTo>
                    <a:cubicBezTo>
                      <a:pt x="167" y="4"/>
                      <a:pt x="167" y="4"/>
                      <a:pt x="167" y="4"/>
                    </a:cubicBezTo>
                    <a:cubicBezTo>
                      <a:pt x="167" y="7"/>
                      <a:pt x="165" y="7"/>
                      <a:pt x="164" y="8"/>
                    </a:cubicBezTo>
                    <a:cubicBezTo>
                      <a:pt x="162" y="4"/>
                      <a:pt x="161" y="4"/>
                      <a:pt x="158" y="3"/>
                    </a:cubicBezTo>
                    <a:cubicBezTo>
                      <a:pt x="156" y="5"/>
                      <a:pt x="155" y="10"/>
                      <a:pt x="152" y="11"/>
                    </a:cubicBezTo>
                    <a:cubicBezTo>
                      <a:pt x="152" y="5"/>
                      <a:pt x="146" y="8"/>
                      <a:pt x="145" y="3"/>
                    </a:cubicBezTo>
                    <a:cubicBezTo>
                      <a:pt x="145" y="9"/>
                      <a:pt x="139" y="6"/>
                      <a:pt x="139" y="9"/>
                    </a:cubicBezTo>
                    <a:cubicBezTo>
                      <a:pt x="137" y="10"/>
                      <a:pt x="135" y="10"/>
                      <a:pt x="135" y="7"/>
                    </a:cubicBezTo>
                    <a:cubicBezTo>
                      <a:pt x="136" y="6"/>
                      <a:pt x="136" y="6"/>
                      <a:pt x="136" y="6"/>
                    </a:cubicBezTo>
                    <a:cubicBezTo>
                      <a:pt x="134" y="6"/>
                      <a:pt x="134" y="6"/>
                      <a:pt x="134" y="6"/>
                    </a:cubicBezTo>
                    <a:cubicBezTo>
                      <a:pt x="134" y="4"/>
                      <a:pt x="134" y="4"/>
                      <a:pt x="134" y="4"/>
                    </a:cubicBezTo>
                    <a:cubicBezTo>
                      <a:pt x="133" y="4"/>
                      <a:pt x="133" y="8"/>
                      <a:pt x="131" y="6"/>
                    </a:cubicBezTo>
                    <a:cubicBezTo>
                      <a:pt x="131" y="4"/>
                      <a:pt x="132" y="4"/>
                      <a:pt x="133" y="4"/>
                    </a:cubicBezTo>
                    <a:cubicBezTo>
                      <a:pt x="128" y="3"/>
                      <a:pt x="126" y="12"/>
                      <a:pt x="122" y="8"/>
                    </a:cubicBezTo>
                    <a:cubicBezTo>
                      <a:pt x="122" y="10"/>
                      <a:pt x="117" y="11"/>
                      <a:pt x="118" y="17"/>
                    </a:cubicBezTo>
                    <a:cubicBezTo>
                      <a:pt x="117" y="15"/>
                      <a:pt x="117" y="10"/>
                      <a:pt x="114" y="11"/>
                    </a:cubicBezTo>
                    <a:cubicBezTo>
                      <a:pt x="112" y="16"/>
                      <a:pt x="110" y="9"/>
                      <a:pt x="107" y="13"/>
                    </a:cubicBezTo>
                    <a:cubicBezTo>
                      <a:pt x="110" y="7"/>
                      <a:pt x="107" y="11"/>
                      <a:pt x="110" y="6"/>
                    </a:cubicBezTo>
                    <a:cubicBezTo>
                      <a:pt x="107" y="4"/>
                      <a:pt x="104" y="11"/>
                      <a:pt x="100" y="11"/>
                    </a:cubicBezTo>
                    <a:cubicBezTo>
                      <a:pt x="99" y="7"/>
                      <a:pt x="99" y="7"/>
                      <a:pt x="99" y="7"/>
                    </a:cubicBezTo>
                    <a:cubicBezTo>
                      <a:pt x="98" y="9"/>
                      <a:pt x="96" y="13"/>
                      <a:pt x="94" y="9"/>
                    </a:cubicBezTo>
                    <a:cubicBezTo>
                      <a:pt x="95" y="12"/>
                      <a:pt x="95" y="12"/>
                      <a:pt x="95" y="12"/>
                    </a:cubicBezTo>
                    <a:cubicBezTo>
                      <a:pt x="92" y="11"/>
                      <a:pt x="88" y="12"/>
                      <a:pt x="85" y="9"/>
                    </a:cubicBezTo>
                    <a:cubicBezTo>
                      <a:pt x="82" y="16"/>
                      <a:pt x="82" y="16"/>
                      <a:pt x="82" y="16"/>
                    </a:cubicBezTo>
                    <a:cubicBezTo>
                      <a:pt x="76" y="9"/>
                      <a:pt x="71" y="16"/>
                      <a:pt x="68" y="22"/>
                    </a:cubicBezTo>
                    <a:cubicBezTo>
                      <a:pt x="66" y="22"/>
                      <a:pt x="63" y="21"/>
                      <a:pt x="63" y="20"/>
                    </a:cubicBezTo>
                    <a:cubicBezTo>
                      <a:pt x="65" y="17"/>
                      <a:pt x="65" y="17"/>
                      <a:pt x="65" y="17"/>
                    </a:cubicBezTo>
                    <a:cubicBezTo>
                      <a:pt x="62" y="17"/>
                      <a:pt x="59" y="13"/>
                      <a:pt x="58" y="19"/>
                    </a:cubicBezTo>
                    <a:cubicBezTo>
                      <a:pt x="55" y="21"/>
                      <a:pt x="56" y="16"/>
                      <a:pt x="54" y="15"/>
                    </a:cubicBezTo>
                    <a:cubicBezTo>
                      <a:pt x="49" y="23"/>
                      <a:pt x="38" y="10"/>
                      <a:pt x="37" y="22"/>
                    </a:cubicBezTo>
                    <a:cubicBezTo>
                      <a:pt x="39" y="22"/>
                      <a:pt x="43" y="24"/>
                      <a:pt x="47" y="23"/>
                    </a:cubicBezTo>
                    <a:cubicBezTo>
                      <a:pt x="47" y="25"/>
                      <a:pt x="48" y="27"/>
                      <a:pt x="46" y="28"/>
                    </a:cubicBezTo>
                    <a:cubicBezTo>
                      <a:pt x="42" y="29"/>
                      <a:pt x="40" y="24"/>
                      <a:pt x="36" y="27"/>
                    </a:cubicBezTo>
                    <a:cubicBezTo>
                      <a:pt x="35" y="19"/>
                      <a:pt x="35" y="19"/>
                      <a:pt x="35" y="19"/>
                    </a:cubicBezTo>
                    <a:cubicBezTo>
                      <a:pt x="28" y="12"/>
                      <a:pt x="23" y="31"/>
                      <a:pt x="16" y="2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0" name="Freeform 1570">
                <a:extLst>
                  <a:ext uri="{FF2B5EF4-FFF2-40B4-BE49-F238E27FC236}">
                    <a16:creationId xmlns:a16="http://schemas.microsoft.com/office/drawing/2014/main" xmlns="" id="{5A11A7F1-62EC-48AC-9AB6-136D65E45270}"/>
                  </a:ext>
                </a:extLst>
              </p:cNvPr>
              <p:cNvSpPr/>
              <p:nvPr/>
            </p:nvSpPr>
            <p:spPr>
              <a:xfrm>
                <a:off x="3646" y="3192"/>
                <a:ext cx="3" cy="4"/>
              </a:xfrm>
              <a:custGeom>
                <a:avLst/>
                <a:gdLst/>
                <a:ahLst/>
                <a:cxnLst>
                  <a:cxn ang="0">
                    <a:pos x="3" y="4"/>
                  </a:cxn>
                  <a:cxn ang="0">
                    <a:pos x="0" y="0"/>
                  </a:cxn>
                  <a:cxn ang="0">
                    <a:pos x="0" y="3"/>
                  </a:cxn>
                  <a:cxn ang="0">
                    <a:pos x="3" y="4"/>
                  </a:cxn>
                </a:cxnLst>
                <a:rect l="0" t="0" r="0" b="0"/>
                <a:pathLst>
                  <a:path w="3" h="4">
                    <a:moveTo>
                      <a:pt x="3" y="4"/>
                    </a:moveTo>
                    <a:cubicBezTo>
                      <a:pt x="0" y="0"/>
                      <a:pt x="0" y="0"/>
                      <a:pt x="0" y="0"/>
                    </a:cubicBezTo>
                    <a:cubicBezTo>
                      <a:pt x="0" y="3"/>
                      <a:pt x="0" y="3"/>
                      <a:pt x="0" y="3"/>
                    </a:cubicBezTo>
                    <a:cubicBezTo>
                      <a:pt x="1" y="3"/>
                      <a:pt x="2" y="3"/>
                      <a:pt x="3" y="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1" name="Freeform 1571">
                <a:extLst>
                  <a:ext uri="{FF2B5EF4-FFF2-40B4-BE49-F238E27FC236}">
                    <a16:creationId xmlns:a16="http://schemas.microsoft.com/office/drawing/2014/main" xmlns="" id="{F079F761-0EA4-42F5-A953-598BE5572AB2}"/>
                  </a:ext>
                </a:extLst>
              </p:cNvPr>
              <p:cNvSpPr/>
              <p:nvPr/>
            </p:nvSpPr>
            <p:spPr>
              <a:xfrm>
                <a:off x="3645" y="3195"/>
                <a:ext cx="1" cy="2"/>
              </a:xfrm>
              <a:custGeom>
                <a:avLst/>
                <a:gdLst/>
                <a:ahLst/>
                <a:cxnLst>
                  <a:cxn ang="0">
                    <a:pos x="1" y="0"/>
                  </a:cxn>
                  <a:cxn ang="0">
                    <a:pos x="0" y="2"/>
                  </a:cxn>
                  <a:cxn ang="0">
                    <a:pos x="1" y="1"/>
                  </a:cxn>
                  <a:cxn ang="0">
                    <a:pos x="1" y="0"/>
                  </a:cxn>
                </a:cxnLst>
                <a:rect l="0" t="0" r="0" b="0"/>
                <a:pathLst>
                  <a:path w="1" h="2">
                    <a:moveTo>
                      <a:pt x="1" y="0"/>
                    </a:moveTo>
                    <a:cubicBezTo>
                      <a:pt x="0" y="2"/>
                      <a:pt x="0" y="2"/>
                      <a:pt x="0" y="2"/>
                    </a:cubicBezTo>
                    <a:cubicBezTo>
                      <a:pt x="0" y="2"/>
                      <a:pt x="1" y="2"/>
                      <a:pt x="1" y="1"/>
                    </a:cubicBez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2" name="Freeform 1572">
                <a:extLst>
                  <a:ext uri="{FF2B5EF4-FFF2-40B4-BE49-F238E27FC236}">
                    <a16:creationId xmlns:a16="http://schemas.microsoft.com/office/drawing/2014/main" xmlns="" id="{824A8BE5-D094-4137-87BF-7493EC9F4AAE}"/>
                  </a:ext>
                </a:extLst>
              </p:cNvPr>
              <p:cNvSpPr/>
              <p:nvPr/>
            </p:nvSpPr>
            <p:spPr>
              <a:xfrm>
                <a:off x="3590" y="3201"/>
                <a:ext cx="4" cy="2"/>
              </a:xfrm>
              <a:custGeom>
                <a:avLst/>
                <a:gdLst/>
                <a:ahLst/>
                <a:cxnLst>
                  <a:cxn ang="0">
                    <a:pos x="4" y="0"/>
                  </a:cxn>
                  <a:cxn ang="0">
                    <a:pos x="0" y="1"/>
                  </a:cxn>
                  <a:cxn ang="0">
                    <a:pos x="4" y="0"/>
                  </a:cxn>
                </a:cxnLst>
                <a:rect l="0" t="0" r="0" b="0"/>
                <a:pathLst>
                  <a:path w="4" h="2">
                    <a:moveTo>
                      <a:pt x="4" y="0"/>
                    </a:moveTo>
                    <a:cubicBezTo>
                      <a:pt x="3" y="0"/>
                      <a:pt x="2" y="0"/>
                      <a:pt x="0" y="1"/>
                    </a:cubicBezTo>
                    <a:cubicBezTo>
                      <a:pt x="1" y="1"/>
                      <a:pt x="3" y="2"/>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3" name="Freeform 1573">
                <a:extLst>
                  <a:ext uri="{FF2B5EF4-FFF2-40B4-BE49-F238E27FC236}">
                    <a16:creationId xmlns:a16="http://schemas.microsoft.com/office/drawing/2014/main" xmlns="" id="{7C814D1F-95F5-4BA9-B796-D8053AE0367E}"/>
                  </a:ext>
                </a:extLst>
              </p:cNvPr>
              <p:cNvSpPr/>
              <p:nvPr/>
            </p:nvSpPr>
            <p:spPr>
              <a:xfrm>
                <a:off x="3590" y="3203"/>
                <a:ext cx="2" cy="1"/>
              </a:xfrm>
              <a:custGeom>
                <a:avLst/>
                <a:gdLst/>
                <a:ahLst/>
                <a:cxnLst>
                  <a:cxn ang="0">
                    <a:pos x="0" y="0"/>
                  </a:cxn>
                  <a:cxn ang="0">
                    <a:pos x="2" y="1"/>
                  </a:cxn>
                  <a:cxn ang="0">
                    <a:pos x="2" y="0"/>
                  </a:cxn>
                  <a:cxn ang="0">
                    <a:pos x="0" y="0"/>
                  </a:cxn>
                </a:cxnLst>
                <a:rect l="0" t="0" r="0" b="0"/>
                <a:pathLst>
                  <a:path w="2" h="1">
                    <a:moveTo>
                      <a:pt x="0" y="0"/>
                    </a:moveTo>
                    <a:lnTo>
                      <a:pt x="2" y="1"/>
                    </a:lnTo>
                    <a:lnTo>
                      <a:pt x="2"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4" name="Freeform 1574">
                <a:extLst>
                  <a:ext uri="{FF2B5EF4-FFF2-40B4-BE49-F238E27FC236}">
                    <a16:creationId xmlns:a16="http://schemas.microsoft.com/office/drawing/2014/main" xmlns="" id="{7FA5F7E5-2372-4D00-9DFE-9A2A1A661904}"/>
                  </a:ext>
                </a:extLst>
              </p:cNvPr>
              <p:cNvSpPr/>
              <p:nvPr/>
            </p:nvSpPr>
            <p:spPr>
              <a:xfrm>
                <a:off x="3500" y="3200"/>
                <a:ext cx="90" cy="24"/>
              </a:xfrm>
              <a:custGeom>
                <a:avLst/>
                <a:gdLst/>
                <a:ahLst/>
                <a:cxnLst>
                  <a:cxn ang="0">
                    <a:pos x="15" y="12"/>
                  </a:cxn>
                  <a:cxn ang="0">
                    <a:pos x="11" y="16"/>
                  </a:cxn>
                  <a:cxn ang="0">
                    <a:pos x="7" y="13"/>
                  </a:cxn>
                  <a:cxn ang="0">
                    <a:pos x="1" y="20"/>
                  </a:cxn>
                  <a:cxn ang="0">
                    <a:pos x="44" y="15"/>
                  </a:cxn>
                  <a:cxn ang="0">
                    <a:pos x="42" y="18"/>
                  </a:cxn>
                  <a:cxn ang="0">
                    <a:pos x="58" y="12"/>
                  </a:cxn>
                  <a:cxn ang="0">
                    <a:pos x="57" y="18"/>
                  </a:cxn>
                  <a:cxn ang="0">
                    <a:pos x="67" y="15"/>
                  </a:cxn>
                  <a:cxn ang="0">
                    <a:pos x="66" y="12"/>
                  </a:cxn>
                  <a:cxn ang="0">
                    <a:pos x="69" y="13"/>
                  </a:cxn>
                  <a:cxn ang="0">
                    <a:pos x="69" y="12"/>
                  </a:cxn>
                  <a:cxn ang="0">
                    <a:pos x="75" y="12"/>
                  </a:cxn>
                  <a:cxn ang="0">
                    <a:pos x="73" y="13"/>
                  </a:cxn>
                  <a:cxn ang="0">
                    <a:pos x="78" y="11"/>
                  </a:cxn>
                  <a:cxn ang="0">
                    <a:pos x="78" y="14"/>
                  </a:cxn>
                  <a:cxn ang="0">
                    <a:pos x="90" y="8"/>
                  </a:cxn>
                  <a:cxn ang="0">
                    <a:pos x="90" y="5"/>
                  </a:cxn>
                  <a:cxn ang="0">
                    <a:pos x="80" y="9"/>
                  </a:cxn>
                  <a:cxn ang="0">
                    <a:pos x="81" y="9"/>
                  </a:cxn>
                  <a:cxn ang="0">
                    <a:pos x="75" y="11"/>
                  </a:cxn>
                  <a:cxn ang="0">
                    <a:pos x="78" y="6"/>
                  </a:cxn>
                  <a:cxn ang="0">
                    <a:pos x="67" y="3"/>
                  </a:cxn>
                  <a:cxn ang="0">
                    <a:pos x="68" y="3"/>
                  </a:cxn>
                  <a:cxn ang="0">
                    <a:pos x="65" y="5"/>
                  </a:cxn>
                  <a:cxn ang="0">
                    <a:pos x="67" y="6"/>
                  </a:cxn>
                  <a:cxn ang="0">
                    <a:pos x="66" y="12"/>
                  </a:cxn>
                  <a:cxn ang="0">
                    <a:pos x="62" y="12"/>
                  </a:cxn>
                  <a:cxn ang="0">
                    <a:pos x="64" y="7"/>
                  </a:cxn>
                  <a:cxn ang="0">
                    <a:pos x="62" y="10"/>
                  </a:cxn>
                  <a:cxn ang="0">
                    <a:pos x="58" y="5"/>
                  </a:cxn>
                  <a:cxn ang="0">
                    <a:pos x="58" y="10"/>
                  </a:cxn>
                  <a:cxn ang="0">
                    <a:pos x="41" y="12"/>
                  </a:cxn>
                  <a:cxn ang="0">
                    <a:pos x="43" y="8"/>
                  </a:cxn>
                  <a:cxn ang="0">
                    <a:pos x="40" y="12"/>
                  </a:cxn>
                  <a:cxn ang="0">
                    <a:pos x="29" y="11"/>
                  </a:cxn>
                  <a:cxn ang="0">
                    <a:pos x="30" y="12"/>
                  </a:cxn>
                  <a:cxn ang="0">
                    <a:pos x="18" y="12"/>
                  </a:cxn>
                  <a:cxn ang="0">
                    <a:pos x="18" y="12"/>
                  </a:cxn>
                  <a:cxn ang="0">
                    <a:pos x="13" y="18"/>
                  </a:cxn>
                  <a:cxn ang="0">
                    <a:pos x="15" y="12"/>
                  </a:cxn>
                </a:cxnLst>
                <a:rect l="0" t="0" r="0" b="0"/>
                <a:pathLst>
                  <a:path w="105" h="28">
                    <a:moveTo>
                      <a:pt x="18" y="15"/>
                    </a:moveTo>
                    <a:cubicBezTo>
                      <a:pt x="13" y="19"/>
                      <a:pt x="13" y="19"/>
                      <a:pt x="13" y="19"/>
                    </a:cubicBezTo>
                    <a:cubicBezTo>
                      <a:pt x="13" y="17"/>
                      <a:pt x="7" y="20"/>
                      <a:pt x="9" y="16"/>
                    </a:cubicBezTo>
                    <a:cubicBezTo>
                      <a:pt x="6" y="21"/>
                      <a:pt x="0" y="16"/>
                      <a:pt x="2" y="24"/>
                    </a:cubicBezTo>
                    <a:cubicBezTo>
                      <a:pt x="16" y="21"/>
                      <a:pt x="36" y="25"/>
                      <a:pt x="52" y="18"/>
                    </a:cubicBezTo>
                    <a:cubicBezTo>
                      <a:pt x="50" y="21"/>
                      <a:pt x="50" y="21"/>
                      <a:pt x="50" y="21"/>
                    </a:cubicBezTo>
                    <a:cubicBezTo>
                      <a:pt x="58" y="15"/>
                      <a:pt x="62" y="28"/>
                      <a:pt x="68" y="15"/>
                    </a:cubicBezTo>
                    <a:cubicBezTo>
                      <a:pt x="67" y="21"/>
                      <a:pt x="67" y="21"/>
                      <a:pt x="67" y="21"/>
                    </a:cubicBezTo>
                    <a:cubicBezTo>
                      <a:pt x="72" y="23"/>
                      <a:pt x="74" y="12"/>
                      <a:pt x="79" y="18"/>
                    </a:cubicBezTo>
                    <a:cubicBezTo>
                      <a:pt x="78" y="15"/>
                      <a:pt x="78" y="15"/>
                      <a:pt x="78" y="15"/>
                    </a:cubicBezTo>
                    <a:cubicBezTo>
                      <a:pt x="79" y="15"/>
                      <a:pt x="80" y="16"/>
                      <a:pt x="81" y="16"/>
                    </a:cubicBezTo>
                    <a:cubicBezTo>
                      <a:pt x="81" y="15"/>
                      <a:pt x="81" y="15"/>
                      <a:pt x="81" y="15"/>
                    </a:cubicBezTo>
                    <a:cubicBezTo>
                      <a:pt x="83" y="13"/>
                      <a:pt x="85" y="13"/>
                      <a:pt x="88" y="14"/>
                    </a:cubicBezTo>
                    <a:cubicBezTo>
                      <a:pt x="88" y="16"/>
                      <a:pt x="87" y="15"/>
                      <a:pt x="86" y="16"/>
                    </a:cubicBezTo>
                    <a:cubicBezTo>
                      <a:pt x="87" y="18"/>
                      <a:pt x="89" y="13"/>
                      <a:pt x="91" y="13"/>
                    </a:cubicBezTo>
                    <a:cubicBezTo>
                      <a:pt x="93" y="15"/>
                      <a:pt x="91" y="16"/>
                      <a:pt x="91" y="17"/>
                    </a:cubicBezTo>
                    <a:cubicBezTo>
                      <a:pt x="98" y="14"/>
                      <a:pt x="101" y="20"/>
                      <a:pt x="105" y="10"/>
                    </a:cubicBezTo>
                    <a:cubicBezTo>
                      <a:pt x="105" y="9"/>
                      <a:pt x="103" y="7"/>
                      <a:pt x="105" y="6"/>
                    </a:cubicBezTo>
                    <a:cubicBezTo>
                      <a:pt x="101" y="4"/>
                      <a:pt x="98" y="8"/>
                      <a:pt x="94" y="11"/>
                    </a:cubicBezTo>
                    <a:cubicBezTo>
                      <a:pt x="95" y="11"/>
                      <a:pt x="95" y="11"/>
                      <a:pt x="95" y="11"/>
                    </a:cubicBezTo>
                    <a:cubicBezTo>
                      <a:pt x="93" y="20"/>
                      <a:pt x="92" y="9"/>
                      <a:pt x="88" y="13"/>
                    </a:cubicBezTo>
                    <a:cubicBezTo>
                      <a:pt x="89" y="9"/>
                      <a:pt x="91" y="9"/>
                      <a:pt x="92" y="7"/>
                    </a:cubicBezTo>
                    <a:cubicBezTo>
                      <a:pt x="85" y="0"/>
                      <a:pt x="84" y="13"/>
                      <a:pt x="79" y="4"/>
                    </a:cubicBezTo>
                    <a:cubicBezTo>
                      <a:pt x="80" y="4"/>
                      <a:pt x="80" y="4"/>
                      <a:pt x="80" y="4"/>
                    </a:cubicBezTo>
                    <a:cubicBezTo>
                      <a:pt x="79" y="3"/>
                      <a:pt x="78" y="5"/>
                      <a:pt x="76" y="6"/>
                    </a:cubicBezTo>
                    <a:cubicBezTo>
                      <a:pt x="77" y="7"/>
                      <a:pt x="78" y="7"/>
                      <a:pt x="79" y="8"/>
                    </a:cubicBezTo>
                    <a:cubicBezTo>
                      <a:pt x="78" y="9"/>
                      <a:pt x="77" y="13"/>
                      <a:pt x="77" y="15"/>
                    </a:cubicBezTo>
                    <a:cubicBezTo>
                      <a:pt x="75" y="11"/>
                      <a:pt x="75" y="17"/>
                      <a:pt x="73" y="15"/>
                    </a:cubicBezTo>
                    <a:cubicBezTo>
                      <a:pt x="72" y="11"/>
                      <a:pt x="74" y="12"/>
                      <a:pt x="75" y="9"/>
                    </a:cubicBezTo>
                    <a:cubicBezTo>
                      <a:pt x="73" y="12"/>
                      <a:pt x="73" y="12"/>
                      <a:pt x="73" y="12"/>
                    </a:cubicBezTo>
                    <a:cubicBezTo>
                      <a:pt x="70" y="13"/>
                      <a:pt x="70" y="8"/>
                      <a:pt x="68" y="6"/>
                    </a:cubicBezTo>
                    <a:cubicBezTo>
                      <a:pt x="66" y="9"/>
                      <a:pt x="70" y="8"/>
                      <a:pt x="68" y="12"/>
                    </a:cubicBezTo>
                    <a:cubicBezTo>
                      <a:pt x="65" y="8"/>
                      <a:pt x="53" y="10"/>
                      <a:pt x="48" y="14"/>
                    </a:cubicBezTo>
                    <a:cubicBezTo>
                      <a:pt x="50" y="13"/>
                      <a:pt x="48" y="9"/>
                      <a:pt x="51" y="10"/>
                    </a:cubicBezTo>
                    <a:cubicBezTo>
                      <a:pt x="50" y="9"/>
                      <a:pt x="47" y="11"/>
                      <a:pt x="47" y="14"/>
                    </a:cubicBezTo>
                    <a:cubicBezTo>
                      <a:pt x="43" y="17"/>
                      <a:pt x="38" y="15"/>
                      <a:pt x="34" y="13"/>
                    </a:cubicBezTo>
                    <a:cubicBezTo>
                      <a:pt x="35" y="15"/>
                      <a:pt x="35" y="15"/>
                      <a:pt x="35" y="15"/>
                    </a:cubicBezTo>
                    <a:cubicBezTo>
                      <a:pt x="32" y="21"/>
                      <a:pt x="28" y="12"/>
                      <a:pt x="22" y="15"/>
                    </a:cubicBezTo>
                    <a:cubicBezTo>
                      <a:pt x="22" y="15"/>
                      <a:pt x="22" y="15"/>
                      <a:pt x="22" y="15"/>
                    </a:cubicBezTo>
                    <a:cubicBezTo>
                      <a:pt x="21" y="16"/>
                      <a:pt x="19" y="23"/>
                      <a:pt x="16" y="21"/>
                    </a:cubicBezTo>
                    <a:cubicBezTo>
                      <a:pt x="17" y="18"/>
                      <a:pt x="18" y="18"/>
                      <a:pt x="18" y="1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5" name="Freeform 1575">
                <a:extLst>
                  <a:ext uri="{FF2B5EF4-FFF2-40B4-BE49-F238E27FC236}">
                    <a16:creationId xmlns:a16="http://schemas.microsoft.com/office/drawing/2014/main" xmlns="" id="{8950A0D5-328B-495F-90DE-F194AFE95989}"/>
                  </a:ext>
                </a:extLst>
              </p:cNvPr>
              <p:cNvSpPr/>
              <p:nvPr/>
            </p:nvSpPr>
            <p:spPr>
              <a:xfrm>
                <a:off x="3496" y="3214"/>
                <a:ext cx="4" cy="8"/>
              </a:xfrm>
              <a:custGeom>
                <a:avLst/>
                <a:gdLst/>
                <a:ahLst/>
                <a:cxnLst>
                  <a:cxn ang="0">
                    <a:pos x="2" y="4"/>
                  </a:cxn>
                  <a:cxn ang="0">
                    <a:pos x="4" y="0"/>
                  </a:cxn>
                  <a:cxn ang="0">
                    <a:pos x="0" y="7"/>
                  </a:cxn>
                  <a:cxn ang="0">
                    <a:pos x="3" y="6"/>
                  </a:cxn>
                  <a:cxn ang="0">
                    <a:pos x="2" y="4"/>
                  </a:cxn>
                </a:cxnLst>
                <a:rect l="0" t="0" r="0" b="0"/>
                <a:pathLst>
                  <a:path w="5" h="9">
                    <a:moveTo>
                      <a:pt x="3" y="5"/>
                    </a:moveTo>
                    <a:cubicBezTo>
                      <a:pt x="5" y="1"/>
                      <a:pt x="5" y="1"/>
                      <a:pt x="5" y="1"/>
                    </a:cubicBezTo>
                    <a:cubicBezTo>
                      <a:pt x="3" y="0"/>
                      <a:pt x="0" y="5"/>
                      <a:pt x="1" y="8"/>
                    </a:cubicBezTo>
                    <a:cubicBezTo>
                      <a:pt x="2" y="7"/>
                      <a:pt x="4" y="9"/>
                      <a:pt x="4" y="7"/>
                    </a:cubicBezTo>
                    <a:cubicBezTo>
                      <a:pt x="4" y="6"/>
                      <a:pt x="4" y="5"/>
                      <a:pt x="3" y="5"/>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6" name="Freeform 1576">
                <a:extLst>
                  <a:ext uri="{FF2B5EF4-FFF2-40B4-BE49-F238E27FC236}">
                    <a16:creationId xmlns:a16="http://schemas.microsoft.com/office/drawing/2014/main" xmlns="" id="{626E44A1-5C68-4B60-9788-44BFFB9206BD}"/>
                  </a:ext>
                </a:extLst>
              </p:cNvPr>
              <p:cNvSpPr/>
              <p:nvPr/>
            </p:nvSpPr>
            <p:spPr>
              <a:xfrm>
                <a:off x="3450" y="3210"/>
                <a:ext cx="47" cy="15"/>
              </a:xfrm>
              <a:custGeom>
                <a:avLst/>
                <a:gdLst/>
                <a:ahLst/>
                <a:cxnLst>
                  <a:cxn ang="0">
                    <a:pos x="17" y="7"/>
                  </a:cxn>
                  <a:cxn ang="0">
                    <a:pos x="16" y="9"/>
                  </a:cxn>
                  <a:cxn ang="0">
                    <a:pos x="33" y="12"/>
                  </a:cxn>
                  <a:cxn ang="0">
                    <a:pos x="39" y="7"/>
                  </a:cxn>
                  <a:cxn ang="0">
                    <a:pos x="40" y="10"/>
                  </a:cxn>
                  <a:cxn ang="0">
                    <a:pos x="45" y="6"/>
                  </a:cxn>
                  <a:cxn ang="0">
                    <a:pos x="42" y="7"/>
                  </a:cxn>
                  <a:cxn ang="0">
                    <a:pos x="42" y="6"/>
                  </a:cxn>
                  <a:cxn ang="0">
                    <a:pos x="40" y="7"/>
                  </a:cxn>
                  <a:cxn ang="0">
                    <a:pos x="41" y="4"/>
                  </a:cxn>
                  <a:cxn ang="0">
                    <a:pos x="32" y="8"/>
                  </a:cxn>
                  <a:cxn ang="0">
                    <a:pos x="33" y="4"/>
                  </a:cxn>
                  <a:cxn ang="0">
                    <a:pos x="24" y="1"/>
                  </a:cxn>
                  <a:cxn ang="0">
                    <a:pos x="25" y="3"/>
                  </a:cxn>
                  <a:cxn ang="0">
                    <a:pos x="26" y="7"/>
                  </a:cxn>
                  <a:cxn ang="0">
                    <a:pos x="23" y="1"/>
                  </a:cxn>
                  <a:cxn ang="0">
                    <a:pos x="8" y="2"/>
                  </a:cxn>
                  <a:cxn ang="0">
                    <a:pos x="4" y="8"/>
                  </a:cxn>
                  <a:cxn ang="0">
                    <a:pos x="5" y="4"/>
                  </a:cxn>
                  <a:cxn ang="0">
                    <a:pos x="3" y="2"/>
                  </a:cxn>
                  <a:cxn ang="0">
                    <a:pos x="0" y="10"/>
                  </a:cxn>
                  <a:cxn ang="0">
                    <a:pos x="17" y="7"/>
                  </a:cxn>
                </a:cxnLst>
                <a:rect l="0" t="0" r="0" b="0"/>
                <a:pathLst>
                  <a:path w="55" h="17">
                    <a:moveTo>
                      <a:pt x="20" y="8"/>
                    </a:moveTo>
                    <a:cubicBezTo>
                      <a:pt x="19" y="8"/>
                      <a:pt x="19" y="10"/>
                      <a:pt x="19" y="11"/>
                    </a:cubicBezTo>
                    <a:cubicBezTo>
                      <a:pt x="27" y="11"/>
                      <a:pt x="36" y="11"/>
                      <a:pt x="39" y="14"/>
                    </a:cubicBezTo>
                    <a:cubicBezTo>
                      <a:pt x="42" y="15"/>
                      <a:pt x="43" y="9"/>
                      <a:pt x="46" y="8"/>
                    </a:cubicBezTo>
                    <a:cubicBezTo>
                      <a:pt x="47" y="12"/>
                      <a:pt x="47" y="12"/>
                      <a:pt x="47" y="12"/>
                    </a:cubicBezTo>
                    <a:cubicBezTo>
                      <a:pt x="49" y="9"/>
                      <a:pt x="55" y="14"/>
                      <a:pt x="53" y="7"/>
                    </a:cubicBezTo>
                    <a:cubicBezTo>
                      <a:pt x="53" y="7"/>
                      <a:pt x="51" y="10"/>
                      <a:pt x="50" y="9"/>
                    </a:cubicBezTo>
                    <a:cubicBezTo>
                      <a:pt x="50" y="7"/>
                      <a:pt x="50" y="7"/>
                      <a:pt x="50" y="7"/>
                    </a:cubicBezTo>
                    <a:cubicBezTo>
                      <a:pt x="47" y="8"/>
                      <a:pt x="47" y="8"/>
                      <a:pt x="47" y="8"/>
                    </a:cubicBezTo>
                    <a:cubicBezTo>
                      <a:pt x="48" y="5"/>
                      <a:pt x="48" y="5"/>
                      <a:pt x="48" y="5"/>
                    </a:cubicBezTo>
                    <a:cubicBezTo>
                      <a:pt x="43" y="0"/>
                      <a:pt x="44" y="13"/>
                      <a:pt x="38" y="10"/>
                    </a:cubicBezTo>
                    <a:cubicBezTo>
                      <a:pt x="39" y="5"/>
                      <a:pt x="39" y="5"/>
                      <a:pt x="39" y="5"/>
                    </a:cubicBezTo>
                    <a:cubicBezTo>
                      <a:pt x="35" y="4"/>
                      <a:pt x="33" y="6"/>
                      <a:pt x="29" y="2"/>
                    </a:cubicBezTo>
                    <a:cubicBezTo>
                      <a:pt x="29" y="2"/>
                      <a:pt x="29" y="5"/>
                      <a:pt x="30" y="4"/>
                    </a:cubicBezTo>
                    <a:cubicBezTo>
                      <a:pt x="30" y="4"/>
                      <a:pt x="31" y="6"/>
                      <a:pt x="31" y="8"/>
                    </a:cubicBezTo>
                    <a:cubicBezTo>
                      <a:pt x="24" y="12"/>
                      <a:pt x="32" y="5"/>
                      <a:pt x="28" y="2"/>
                    </a:cubicBezTo>
                    <a:cubicBezTo>
                      <a:pt x="22" y="6"/>
                      <a:pt x="12" y="8"/>
                      <a:pt x="10" y="3"/>
                    </a:cubicBezTo>
                    <a:cubicBezTo>
                      <a:pt x="12" y="7"/>
                      <a:pt x="8" y="10"/>
                      <a:pt x="5" y="10"/>
                    </a:cubicBezTo>
                    <a:cubicBezTo>
                      <a:pt x="4" y="7"/>
                      <a:pt x="7" y="6"/>
                      <a:pt x="7" y="5"/>
                    </a:cubicBezTo>
                    <a:cubicBezTo>
                      <a:pt x="6" y="4"/>
                      <a:pt x="5" y="2"/>
                      <a:pt x="4" y="3"/>
                    </a:cubicBezTo>
                    <a:cubicBezTo>
                      <a:pt x="5" y="6"/>
                      <a:pt x="3" y="11"/>
                      <a:pt x="0" y="12"/>
                    </a:cubicBezTo>
                    <a:cubicBezTo>
                      <a:pt x="6" y="17"/>
                      <a:pt x="13" y="6"/>
                      <a:pt x="20" y="8"/>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7" name="Freeform 1577">
                <a:extLst>
                  <a:ext uri="{FF2B5EF4-FFF2-40B4-BE49-F238E27FC236}">
                    <a16:creationId xmlns:a16="http://schemas.microsoft.com/office/drawing/2014/main" xmlns="" id="{F0264122-D833-4203-94E6-77A0B3DA97B0}"/>
                  </a:ext>
                </a:extLst>
              </p:cNvPr>
              <p:cNvSpPr/>
              <p:nvPr/>
            </p:nvSpPr>
            <p:spPr>
              <a:xfrm>
                <a:off x="3463" y="3220"/>
                <a:ext cx="3" cy="1"/>
              </a:xfrm>
              <a:custGeom>
                <a:avLst/>
                <a:gdLst/>
                <a:ahLst/>
                <a:cxnLst>
                  <a:cxn ang="0">
                    <a:pos x="1" y="1"/>
                  </a:cxn>
                  <a:cxn ang="0">
                    <a:pos x="3" y="0"/>
                  </a:cxn>
                  <a:cxn ang="0">
                    <a:pos x="0" y="0"/>
                  </a:cxn>
                  <a:cxn ang="0">
                    <a:pos x="1" y="1"/>
                  </a:cxn>
                </a:cxnLst>
                <a:rect l="0" t="0" r="0" b="0"/>
                <a:pathLst>
                  <a:path w="3" h="1">
                    <a:moveTo>
                      <a:pt x="1" y="1"/>
                    </a:moveTo>
                    <a:lnTo>
                      <a:pt x="3" y="0"/>
                    </a:ln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8" name="Freeform 1578">
                <a:extLst>
                  <a:ext uri="{FF2B5EF4-FFF2-40B4-BE49-F238E27FC236}">
                    <a16:creationId xmlns:a16="http://schemas.microsoft.com/office/drawing/2014/main" xmlns="" id="{CEAEBADA-BEE3-440A-A5CE-0968C510724F}"/>
                  </a:ext>
                </a:extLst>
              </p:cNvPr>
              <p:cNvSpPr/>
              <p:nvPr/>
            </p:nvSpPr>
            <p:spPr>
              <a:xfrm>
                <a:off x="3495" y="2662"/>
                <a:ext cx="574" cy="427"/>
              </a:xfrm>
              <a:custGeom>
                <a:avLst/>
                <a:gdLst/>
                <a:ahLst/>
                <a:cxnLst>
                  <a:cxn ang="0">
                    <a:pos x="12" y="31"/>
                  </a:cxn>
                  <a:cxn ang="0">
                    <a:pos x="14" y="4"/>
                  </a:cxn>
                  <a:cxn ang="0">
                    <a:pos x="43" y="6"/>
                  </a:cxn>
                  <a:cxn ang="0">
                    <a:pos x="199" y="11"/>
                  </a:cxn>
                  <a:cxn ang="0">
                    <a:pos x="341" y="21"/>
                  </a:cxn>
                  <a:cxn ang="0">
                    <a:pos x="474" y="23"/>
                  </a:cxn>
                  <a:cxn ang="0">
                    <a:pos x="519" y="14"/>
                  </a:cxn>
                  <a:cxn ang="0">
                    <a:pos x="555" y="10"/>
                  </a:cxn>
                  <a:cxn ang="0">
                    <a:pos x="560" y="70"/>
                  </a:cxn>
                  <a:cxn ang="0">
                    <a:pos x="562" y="131"/>
                  </a:cxn>
                  <a:cxn ang="0">
                    <a:pos x="567" y="292"/>
                  </a:cxn>
                  <a:cxn ang="0">
                    <a:pos x="566" y="368"/>
                  </a:cxn>
                  <a:cxn ang="0">
                    <a:pos x="555" y="418"/>
                  </a:cxn>
                  <a:cxn ang="0">
                    <a:pos x="502" y="425"/>
                  </a:cxn>
                  <a:cxn ang="0">
                    <a:pos x="428" y="423"/>
                  </a:cxn>
                  <a:cxn ang="0">
                    <a:pos x="362" y="420"/>
                  </a:cxn>
                  <a:cxn ang="0">
                    <a:pos x="285" y="420"/>
                  </a:cxn>
                  <a:cxn ang="0">
                    <a:pos x="5" y="405"/>
                  </a:cxn>
                  <a:cxn ang="0">
                    <a:pos x="9" y="274"/>
                  </a:cxn>
                  <a:cxn ang="0">
                    <a:pos x="31" y="214"/>
                  </a:cxn>
                  <a:cxn ang="0">
                    <a:pos x="26" y="192"/>
                  </a:cxn>
                  <a:cxn ang="0">
                    <a:pos x="14" y="172"/>
                  </a:cxn>
                  <a:cxn ang="0">
                    <a:pos x="0" y="153"/>
                  </a:cxn>
                  <a:cxn ang="0">
                    <a:pos x="12" y="124"/>
                  </a:cxn>
                  <a:cxn ang="0">
                    <a:pos x="12" y="31"/>
                  </a:cxn>
                </a:cxnLst>
                <a:rect l="0" t="0" r="0" b="0"/>
                <a:pathLst>
                  <a:path w="666" h="495">
                    <a:moveTo>
                      <a:pt x="14" y="36"/>
                    </a:moveTo>
                    <a:cubicBezTo>
                      <a:pt x="14" y="29"/>
                      <a:pt x="11" y="10"/>
                      <a:pt x="17" y="5"/>
                    </a:cubicBezTo>
                    <a:cubicBezTo>
                      <a:pt x="24" y="0"/>
                      <a:pt x="43" y="7"/>
                      <a:pt x="51" y="7"/>
                    </a:cubicBezTo>
                    <a:cubicBezTo>
                      <a:pt x="111" y="6"/>
                      <a:pt x="172" y="8"/>
                      <a:pt x="232" y="13"/>
                    </a:cubicBezTo>
                    <a:cubicBezTo>
                      <a:pt x="286" y="18"/>
                      <a:pt x="341" y="19"/>
                      <a:pt x="396" y="25"/>
                    </a:cubicBezTo>
                    <a:cubicBezTo>
                      <a:pt x="449" y="30"/>
                      <a:pt x="497" y="35"/>
                      <a:pt x="550" y="27"/>
                    </a:cubicBezTo>
                    <a:cubicBezTo>
                      <a:pt x="567" y="25"/>
                      <a:pt x="585" y="23"/>
                      <a:pt x="603" y="17"/>
                    </a:cubicBezTo>
                    <a:cubicBezTo>
                      <a:pt x="616" y="13"/>
                      <a:pt x="631" y="16"/>
                      <a:pt x="644" y="12"/>
                    </a:cubicBezTo>
                    <a:cubicBezTo>
                      <a:pt x="645" y="35"/>
                      <a:pt x="648" y="58"/>
                      <a:pt x="650" y="82"/>
                    </a:cubicBezTo>
                    <a:cubicBezTo>
                      <a:pt x="652" y="105"/>
                      <a:pt x="652" y="129"/>
                      <a:pt x="653" y="153"/>
                    </a:cubicBezTo>
                    <a:cubicBezTo>
                      <a:pt x="656" y="215"/>
                      <a:pt x="659" y="277"/>
                      <a:pt x="659" y="339"/>
                    </a:cubicBezTo>
                    <a:cubicBezTo>
                      <a:pt x="659" y="369"/>
                      <a:pt x="659" y="398"/>
                      <a:pt x="657" y="427"/>
                    </a:cubicBezTo>
                    <a:cubicBezTo>
                      <a:pt x="655" y="445"/>
                      <a:pt x="666" y="475"/>
                      <a:pt x="645" y="485"/>
                    </a:cubicBezTo>
                    <a:cubicBezTo>
                      <a:pt x="627" y="493"/>
                      <a:pt x="604" y="492"/>
                      <a:pt x="583" y="493"/>
                    </a:cubicBezTo>
                    <a:cubicBezTo>
                      <a:pt x="555" y="495"/>
                      <a:pt x="526" y="489"/>
                      <a:pt x="497" y="491"/>
                    </a:cubicBezTo>
                    <a:cubicBezTo>
                      <a:pt x="470" y="492"/>
                      <a:pt x="447" y="491"/>
                      <a:pt x="421" y="487"/>
                    </a:cubicBezTo>
                    <a:cubicBezTo>
                      <a:pt x="391" y="483"/>
                      <a:pt x="361" y="489"/>
                      <a:pt x="331" y="487"/>
                    </a:cubicBezTo>
                    <a:cubicBezTo>
                      <a:pt x="223" y="478"/>
                      <a:pt x="115" y="475"/>
                      <a:pt x="6" y="470"/>
                    </a:cubicBezTo>
                    <a:cubicBezTo>
                      <a:pt x="10" y="420"/>
                      <a:pt x="13" y="369"/>
                      <a:pt x="11" y="318"/>
                    </a:cubicBezTo>
                    <a:cubicBezTo>
                      <a:pt x="11" y="292"/>
                      <a:pt x="27" y="274"/>
                      <a:pt x="36" y="249"/>
                    </a:cubicBezTo>
                    <a:cubicBezTo>
                      <a:pt x="40" y="237"/>
                      <a:pt x="37" y="234"/>
                      <a:pt x="31" y="223"/>
                    </a:cubicBezTo>
                    <a:cubicBezTo>
                      <a:pt x="26" y="215"/>
                      <a:pt x="22" y="207"/>
                      <a:pt x="17" y="200"/>
                    </a:cubicBezTo>
                    <a:cubicBezTo>
                      <a:pt x="14" y="194"/>
                      <a:pt x="2" y="185"/>
                      <a:pt x="1" y="178"/>
                    </a:cubicBezTo>
                    <a:cubicBezTo>
                      <a:pt x="0" y="169"/>
                      <a:pt x="13" y="155"/>
                      <a:pt x="15" y="144"/>
                    </a:cubicBezTo>
                    <a:cubicBezTo>
                      <a:pt x="20" y="108"/>
                      <a:pt x="14" y="72"/>
                      <a:pt x="14" y="36"/>
                    </a:cubicBezTo>
                    <a:close/>
                  </a:path>
                </a:pathLst>
              </a:custGeom>
              <a:solidFill>
                <a:srgbClr val="DEF7C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899" name="Freeform 1579">
                <a:extLst>
                  <a:ext uri="{FF2B5EF4-FFF2-40B4-BE49-F238E27FC236}">
                    <a16:creationId xmlns:a16="http://schemas.microsoft.com/office/drawing/2014/main" xmlns="" id="{9E668D1D-E460-428D-8FE4-2BAF87460ED2}"/>
                  </a:ext>
                </a:extLst>
              </p:cNvPr>
              <p:cNvSpPr/>
              <p:nvPr/>
            </p:nvSpPr>
            <p:spPr>
              <a:xfrm>
                <a:off x="3707" y="2565"/>
                <a:ext cx="150" cy="86"/>
              </a:xfrm>
              <a:custGeom>
                <a:avLst/>
                <a:gdLst/>
                <a:ahLst/>
                <a:cxnLst>
                  <a:cxn ang="0">
                    <a:pos x="0" y="5"/>
                  </a:cxn>
                  <a:cxn ang="0">
                    <a:pos x="37" y="53"/>
                  </a:cxn>
                  <a:cxn ang="0">
                    <a:pos x="79" y="86"/>
                  </a:cxn>
                  <a:cxn ang="0">
                    <a:pos x="112" y="47"/>
                  </a:cxn>
                  <a:cxn ang="0">
                    <a:pos x="150" y="8"/>
                  </a:cxn>
                  <a:cxn ang="0">
                    <a:pos x="75" y="10"/>
                  </a:cxn>
                  <a:cxn ang="0">
                    <a:pos x="39" y="5"/>
                  </a:cxn>
                  <a:cxn ang="0">
                    <a:pos x="4" y="3"/>
                  </a:cxn>
                </a:cxnLst>
                <a:rect l="0" t="0" r="0" b="0"/>
                <a:pathLst>
                  <a:path w="174" h="100">
                    <a:moveTo>
                      <a:pt x="0" y="6"/>
                    </a:moveTo>
                    <a:cubicBezTo>
                      <a:pt x="14" y="20"/>
                      <a:pt x="26" y="45"/>
                      <a:pt x="43" y="62"/>
                    </a:cubicBezTo>
                    <a:cubicBezTo>
                      <a:pt x="57" y="74"/>
                      <a:pt x="75" y="92"/>
                      <a:pt x="92" y="100"/>
                    </a:cubicBezTo>
                    <a:cubicBezTo>
                      <a:pt x="105" y="84"/>
                      <a:pt x="116" y="69"/>
                      <a:pt x="131" y="55"/>
                    </a:cubicBezTo>
                    <a:cubicBezTo>
                      <a:pt x="145" y="42"/>
                      <a:pt x="165" y="26"/>
                      <a:pt x="174" y="10"/>
                    </a:cubicBezTo>
                    <a:cubicBezTo>
                      <a:pt x="146" y="5"/>
                      <a:pt x="116" y="16"/>
                      <a:pt x="87" y="12"/>
                    </a:cubicBezTo>
                    <a:cubicBezTo>
                      <a:pt x="74" y="10"/>
                      <a:pt x="60" y="8"/>
                      <a:pt x="46" y="6"/>
                    </a:cubicBezTo>
                    <a:cubicBezTo>
                      <a:pt x="36" y="5"/>
                      <a:pt x="13" y="0"/>
                      <a:pt x="5" y="4"/>
                    </a:cubicBezTo>
                  </a:path>
                </a:pathLst>
              </a:custGeom>
              <a:solidFill>
                <a:srgbClr val="ADD579"/>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0" name="Freeform 1580">
                <a:extLst>
                  <a:ext uri="{FF2B5EF4-FFF2-40B4-BE49-F238E27FC236}">
                    <a16:creationId xmlns:a16="http://schemas.microsoft.com/office/drawing/2014/main" xmlns="" id="{862B060D-910C-4E5B-92BB-D8EB78AD4CDC}"/>
                  </a:ext>
                </a:extLst>
              </p:cNvPr>
              <p:cNvSpPr/>
              <p:nvPr/>
            </p:nvSpPr>
            <p:spPr>
              <a:xfrm>
                <a:off x="3338" y="1936"/>
                <a:ext cx="912" cy="651"/>
              </a:xfrm>
              <a:custGeom>
                <a:avLst/>
                <a:gdLst/>
                <a:ahLst/>
                <a:cxnLst>
                  <a:cxn ang="0">
                    <a:pos x="887" y="69"/>
                  </a:cxn>
                  <a:cxn ang="0">
                    <a:pos x="832" y="32"/>
                  </a:cxn>
                  <a:cxn ang="0">
                    <a:pos x="768" y="18"/>
                  </a:cxn>
                  <a:cxn ang="0">
                    <a:pos x="660" y="99"/>
                  </a:cxn>
                  <a:cxn ang="0">
                    <a:pos x="555" y="50"/>
                  </a:cxn>
                  <a:cxn ang="0">
                    <a:pos x="406" y="43"/>
                  </a:cxn>
                  <a:cxn ang="0">
                    <a:pos x="324" y="61"/>
                  </a:cxn>
                  <a:cxn ang="0">
                    <a:pos x="284" y="79"/>
                  </a:cxn>
                  <a:cxn ang="0">
                    <a:pos x="249" y="94"/>
                  </a:cxn>
                  <a:cxn ang="0">
                    <a:pos x="143" y="2"/>
                  </a:cxn>
                  <a:cxn ang="0">
                    <a:pos x="27" y="62"/>
                  </a:cxn>
                  <a:cxn ang="0">
                    <a:pos x="28" y="192"/>
                  </a:cxn>
                  <a:cxn ang="0">
                    <a:pos x="74" y="240"/>
                  </a:cxn>
                  <a:cxn ang="0">
                    <a:pos x="137" y="267"/>
                  </a:cxn>
                  <a:cxn ang="0">
                    <a:pos x="143" y="263"/>
                  </a:cxn>
                  <a:cxn ang="0">
                    <a:pos x="124" y="340"/>
                  </a:cxn>
                  <a:cxn ang="0">
                    <a:pos x="122" y="349"/>
                  </a:cxn>
                  <a:cxn ang="0">
                    <a:pos x="120" y="352"/>
                  </a:cxn>
                  <a:cxn ang="0">
                    <a:pos x="104" y="487"/>
                  </a:cxn>
                  <a:cxn ang="0">
                    <a:pos x="96" y="521"/>
                  </a:cxn>
                  <a:cxn ang="0">
                    <a:pos x="85" y="597"/>
                  </a:cxn>
                  <a:cxn ang="0">
                    <a:pos x="368" y="637"/>
                  </a:cxn>
                  <a:cxn ang="0">
                    <a:pos x="645" y="638"/>
                  </a:cxn>
                  <a:cxn ang="0">
                    <a:pos x="814" y="611"/>
                  </a:cxn>
                  <a:cxn ang="0">
                    <a:pos x="841" y="596"/>
                  </a:cxn>
                  <a:cxn ang="0">
                    <a:pos x="827" y="547"/>
                  </a:cxn>
                  <a:cxn ang="0">
                    <a:pos x="805" y="440"/>
                  </a:cxn>
                  <a:cxn ang="0">
                    <a:pos x="784" y="365"/>
                  </a:cxn>
                  <a:cxn ang="0">
                    <a:pos x="783" y="354"/>
                  </a:cxn>
                  <a:cxn ang="0">
                    <a:pos x="768" y="290"/>
                  </a:cxn>
                  <a:cxn ang="0">
                    <a:pos x="764" y="269"/>
                  </a:cxn>
                  <a:cxn ang="0">
                    <a:pos x="766" y="264"/>
                  </a:cxn>
                  <a:cxn ang="0">
                    <a:pos x="809" y="269"/>
                  </a:cxn>
                  <a:cxn ang="0">
                    <a:pos x="887" y="200"/>
                  </a:cxn>
                  <a:cxn ang="0">
                    <a:pos x="887" y="69"/>
                  </a:cxn>
                </a:cxnLst>
                <a:rect l="0" t="0" r="0" b="0"/>
                <a:pathLst>
                  <a:path w="1058" h="755">
                    <a:moveTo>
                      <a:pt x="1030" y="81"/>
                    </a:moveTo>
                    <a:cubicBezTo>
                      <a:pt x="1020" y="62"/>
                      <a:pt x="986" y="46"/>
                      <a:pt x="966" y="38"/>
                    </a:cubicBezTo>
                    <a:cubicBezTo>
                      <a:pt x="944" y="31"/>
                      <a:pt x="915" y="20"/>
                      <a:pt x="891" y="21"/>
                    </a:cubicBezTo>
                    <a:cubicBezTo>
                      <a:pt x="839" y="24"/>
                      <a:pt x="764" y="49"/>
                      <a:pt x="766" y="115"/>
                    </a:cubicBezTo>
                    <a:cubicBezTo>
                      <a:pt x="728" y="95"/>
                      <a:pt x="687" y="69"/>
                      <a:pt x="645" y="58"/>
                    </a:cubicBezTo>
                    <a:cubicBezTo>
                      <a:pt x="588" y="43"/>
                      <a:pt x="529" y="39"/>
                      <a:pt x="471" y="51"/>
                    </a:cubicBezTo>
                    <a:cubicBezTo>
                      <a:pt x="439" y="57"/>
                      <a:pt x="408" y="59"/>
                      <a:pt x="377" y="71"/>
                    </a:cubicBezTo>
                    <a:cubicBezTo>
                      <a:pt x="361" y="78"/>
                      <a:pt x="345" y="84"/>
                      <a:pt x="330" y="92"/>
                    </a:cubicBezTo>
                    <a:cubicBezTo>
                      <a:pt x="318" y="97"/>
                      <a:pt x="301" y="112"/>
                      <a:pt x="289" y="110"/>
                    </a:cubicBezTo>
                    <a:cubicBezTo>
                      <a:pt x="287" y="46"/>
                      <a:pt x="225" y="6"/>
                      <a:pt x="166" y="3"/>
                    </a:cubicBezTo>
                    <a:cubicBezTo>
                      <a:pt x="113" y="0"/>
                      <a:pt x="63" y="30"/>
                      <a:pt x="32" y="72"/>
                    </a:cubicBezTo>
                    <a:cubicBezTo>
                      <a:pt x="0" y="116"/>
                      <a:pt x="1" y="181"/>
                      <a:pt x="33" y="223"/>
                    </a:cubicBezTo>
                    <a:cubicBezTo>
                      <a:pt x="48" y="243"/>
                      <a:pt x="66" y="264"/>
                      <a:pt x="86" y="279"/>
                    </a:cubicBezTo>
                    <a:cubicBezTo>
                      <a:pt x="108" y="295"/>
                      <a:pt x="135" y="299"/>
                      <a:pt x="159" y="310"/>
                    </a:cubicBezTo>
                    <a:cubicBezTo>
                      <a:pt x="166" y="306"/>
                      <a:pt x="166" y="306"/>
                      <a:pt x="166" y="306"/>
                    </a:cubicBezTo>
                    <a:cubicBezTo>
                      <a:pt x="151" y="332"/>
                      <a:pt x="149" y="367"/>
                      <a:pt x="144" y="395"/>
                    </a:cubicBezTo>
                    <a:cubicBezTo>
                      <a:pt x="143" y="398"/>
                      <a:pt x="142" y="402"/>
                      <a:pt x="142" y="405"/>
                    </a:cubicBezTo>
                    <a:cubicBezTo>
                      <a:pt x="140" y="409"/>
                      <a:pt x="140" y="409"/>
                      <a:pt x="140" y="409"/>
                    </a:cubicBezTo>
                    <a:cubicBezTo>
                      <a:pt x="124" y="442"/>
                      <a:pt x="111" y="515"/>
                      <a:pt x="121" y="565"/>
                    </a:cubicBezTo>
                    <a:cubicBezTo>
                      <a:pt x="118" y="578"/>
                      <a:pt x="114" y="592"/>
                      <a:pt x="112" y="605"/>
                    </a:cubicBezTo>
                    <a:cubicBezTo>
                      <a:pt x="109" y="632"/>
                      <a:pt x="113" y="671"/>
                      <a:pt x="99" y="693"/>
                    </a:cubicBezTo>
                    <a:cubicBezTo>
                      <a:pt x="207" y="719"/>
                      <a:pt x="317" y="731"/>
                      <a:pt x="428" y="739"/>
                    </a:cubicBezTo>
                    <a:cubicBezTo>
                      <a:pt x="535" y="747"/>
                      <a:pt x="641" y="755"/>
                      <a:pt x="749" y="741"/>
                    </a:cubicBezTo>
                    <a:cubicBezTo>
                      <a:pt x="815" y="733"/>
                      <a:pt x="881" y="728"/>
                      <a:pt x="945" y="709"/>
                    </a:cubicBezTo>
                    <a:cubicBezTo>
                      <a:pt x="955" y="706"/>
                      <a:pt x="973" y="704"/>
                      <a:pt x="976" y="692"/>
                    </a:cubicBezTo>
                    <a:cubicBezTo>
                      <a:pt x="979" y="682"/>
                      <a:pt x="962" y="647"/>
                      <a:pt x="960" y="635"/>
                    </a:cubicBezTo>
                    <a:cubicBezTo>
                      <a:pt x="950" y="594"/>
                      <a:pt x="944" y="552"/>
                      <a:pt x="934" y="511"/>
                    </a:cubicBezTo>
                    <a:cubicBezTo>
                      <a:pt x="927" y="482"/>
                      <a:pt x="919" y="453"/>
                      <a:pt x="910" y="424"/>
                    </a:cubicBezTo>
                    <a:cubicBezTo>
                      <a:pt x="910" y="419"/>
                      <a:pt x="910" y="414"/>
                      <a:pt x="909" y="411"/>
                    </a:cubicBezTo>
                    <a:cubicBezTo>
                      <a:pt x="905" y="386"/>
                      <a:pt x="899" y="361"/>
                      <a:pt x="892" y="337"/>
                    </a:cubicBezTo>
                    <a:cubicBezTo>
                      <a:pt x="890" y="330"/>
                      <a:pt x="889" y="322"/>
                      <a:pt x="887" y="313"/>
                    </a:cubicBezTo>
                    <a:cubicBezTo>
                      <a:pt x="888" y="311"/>
                      <a:pt x="889" y="309"/>
                      <a:pt x="889" y="307"/>
                    </a:cubicBezTo>
                    <a:cubicBezTo>
                      <a:pt x="906" y="307"/>
                      <a:pt x="920" y="316"/>
                      <a:pt x="939" y="313"/>
                    </a:cubicBezTo>
                    <a:cubicBezTo>
                      <a:pt x="983" y="306"/>
                      <a:pt x="1010" y="270"/>
                      <a:pt x="1029" y="233"/>
                    </a:cubicBezTo>
                    <a:cubicBezTo>
                      <a:pt x="1054" y="185"/>
                      <a:pt x="1058" y="129"/>
                      <a:pt x="1030" y="81"/>
                    </a:cubicBezTo>
                    <a:close/>
                  </a:path>
                </a:pathLst>
              </a:custGeom>
              <a:solidFill>
                <a:srgbClr val="EB9551"/>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1" name="Freeform 1581">
                <a:extLst>
                  <a:ext uri="{FF2B5EF4-FFF2-40B4-BE49-F238E27FC236}">
                    <a16:creationId xmlns:a16="http://schemas.microsoft.com/office/drawing/2014/main" xmlns="" id="{7FFA5FF7-2B34-41FD-9D66-C2D15A38AFB3}"/>
                  </a:ext>
                </a:extLst>
              </p:cNvPr>
              <p:cNvSpPr/>
              <p:nvPr/>
            </p:nvSpPr>
            <p:spPr>
              <a:xfrm>
                <a:off x="4028" y="2009"/>
                <a:ext cx="170" cy="157"/>
              </a:xfrm>
              <a:custGeom>
                <a:avLst/>
                <a:gdLst/>
                <a:ahLst/>
                <a:cxnLst>
                  <a:cxn ang="0">
                    <a:pos x="5" y="54"/>
                  </a:cxn>
                  <a:cxn ang="0">
                    <a:pos x="63" y="3"/>
                  </a:cxn>
                  <a:cxn ang="0">
                    <a:pos x="144" y="32"/>
                  </a:cxn>
                  <a:cxn ang="0">
                    <a:pos x="55" y="139"/>
                  </a:cxn>
                </a:cxnLst>
                <a:rect l="0" t="0" r="0" b="0"/>
                <a:pathLst>
                  <a:path w="197" h="183">
                    <a:moveTo>
                      <a:pt x="6" y="64"/>
                    </a:moveTo>
                    <a:cubicBezTo>
                      <a:pt x="0" y="30"/>
                      <a:pt x="48" y="7"/>
                      <a:pt x="74" y="4"/>
                    </a:cubicBezTo>
                    <a:cubicBezTo>
                      <a:pt x="106" y="0"/>
                      <a:pt x="152" y="4"/>
                      <a:pt x="168" y="38"/>
                    </a:cubicBezTo>
                    <a:cubicBezTo>
                      <a:pt x="197" y="103"/>
                      <a:pt x="128" y="183"/>
                      <a:pt x="64" y="163"/>
                    </a:cubicBezTo>
                  </a:path>
                </a:pathLst>
              </a:custGeom>
              <a:solidFill>
                <a:srgbClr val="AA714B"/>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2" name="Freeform 1582">
                <a:extLst>
                  <a:ext uri="{FF2B5EF4-FFF2-40B4-BE49-F238E27FC236}">
                    <a16:creationId xmlns:a16="http://schemas.microsoft.com/office/drawing/2014/main" xmlns="" id="{452D27EA-8A78-4553-9F00-59287B18EAC3}"/>
                  </a:ext>
                </a:extLst>
              </p:cNvPr>
              <p:cNvSpPr/>
              <p:nvPr/>
            </p:nvSpPr>
            <p:spPr>
              <a:xfrm>
                <a:off x="3404" y="1982"/>
                <a:ext cx="158" cy="169"/>
              </a:xfrm>
              <a:custGeom>
                <a:avLst/>
                <a:gdLst/>
                <a:ahLst/>
                <a:cxnLst>
                  <a:cxn ang="0">
                    <a:pos x="153" y="73"/>
                  </a:cxn>
                  <a:cxn ang="0">
                    <a:pos x="36" y="30"/>
                  </a:cxn>
                  <a:cxn ang="0">
                    <a:pos x="18" y="131"/>
                  </a:cxn>
                  <a:cxn ang="0">
                    <a:pos x="56" y="162"/>
                  </a:cxn>
                  <a:cxn ang="0">
                    <a:pos x="88" y="161"/>
                  </a:cxn>
                </a:cxnLst>
                <a:rect l="0" t="0" r="0" b="0"/>
                <a:pathLst>
                  <a:path w="183" h="196">
                    <a:moveTo>
                      <a:pt x="178" y="85"/>
                    </a:moveTo>
                    <a:cubicBezTo>
                      <a:pt x="183" y="20"/>
                      <a:pt x="82" y="0"/>
                      <a:pt x="42" y="35"/>
                    </a:cubicBezTo>
                    <a:cubicBezTo>
                      <a:pt x="11" y="63"/>
                      <a:pt x="0" y="117"/>
                      <a:pt x="21" y="153"/>
                    </a:cubicBezTo>
                    <a:cubicBezTo>
                      <a:pt x="32" y="171"/>
                      <a:pt x="46" y="184"/>
                      <a:pt x="66" y="189"/>
                    </a:cubicBezTo>
                    <a:cubicBezTo>
                      <a:pt x="75" y="191"/>
                      <a:pt x="98" y="196"/>
                      <a:pt x="102" y="187"/>
                    </a:cubicBezTo>
                  </a:path>
                </a:pathLst>
              </a:custGeom>
              <a:solidFill>
                <a:srgbClr val="AA714B"/>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3" name="Freeform 1583">
                <a:extLst>
                  <a:ext uri="{FF2B5EF4-FFF2-40B4-BE49-F238E27FC236}">
                    <a16:creationId xmlns:a16="http://schemas.microsoft.com/office/drawing/2014/main" xmlns="" id="{1FF9EA86-1B58-4284-A1F5-1181647C7859}"/>
                  </a:ext>
                </a:extLst>
              </p:cNvPr>
              <p:cNvSpPr/>
              <p:nvPr/>
            </p:nvSpPr>
            <p:spPr>
              <a:xfrm>
                <a:off x="3563" y="2256"/>
                <a:ext cx="425" cy="249"/>
              </a:xfrm>
              <a:custGeom>
                <a:avLst/>
                <a:gdLst/>
                <a:ahLst/>
                <a:cxnLst>
                  <a:cxn ang="0">
                    <a:pos x="208" y="8"/>
                  </a:cxn>
                  <a:cxn ang="0">
                    <a:pos x="71" y="64"/>
                  </a:cxn>
                  <a:cxn ang="0">
                    <a:pos x="35" y="212"/>
                  </a:cxn>
                  <a:cxn ang="0">
                    <a:pos x="160" y="224"/>
                  </a:cxn>
                  <a:cxn ang="0">
                    <a:pos x="272" y="236"/>
                  </a:cxn>
                  <a:cxn ang="0">
                    <a:pos x="397" y="208"/>
                  </a:cxn>
                  <a:cxn ang="0">
                    <a:pos x="380" y="81"/>
                  </a:cxn>
                  <a:cxn ang="0">
                    <a:pos x="278" y="24"/>
                  </a:cxn>
                  <a:cxn ang="0">
                    <a:pos x="199" y="6"/>
                  </a:cxn>
                </a:cxnLst>
                <a:rect l="0" t="0" r="0" b="0"/>
                <a:pathLst>
                  <a:path w="492" h="289">
                    <a:moveTo>
                      <a:pt x="241" y="10"/>
                    </a:moveTo>
                    <a:cubicBezTo>
                      <a:pt x="188" y="0"/>
                      <a:pt x="122" y="41"/>
                      <a:pt x="83" y="75"/>
                    </a:cubicBezTo>
                    <a:cubicBezTo>
                      <a:pt x="42" y="110"/>
                      <a:pt x="0" y="199"/>
                      <a:pt x="41" y="247"/>
                    </a:cubicBezTo>
                    <a:cubicBezTo>
                      <a:pt x="78" y="289"/>
                      <a:pt x="140" y="267"/>
                      <a:pt x="186" y="261"/>
                    </a:cubicBezTo>
                    <a:cubicBezTo>
                      <a:pt x="232" y="255"/>
                      <a:pt x="271" y="269"/>
                      <a:pt x="316" y="275"/>
                    </a:cubicBezTo>
                    <a:cubicBezTo>
                      <a:pt x="361" y="280"/>
                      <a:pt x="428" y="282"/>
                      <a:pt x="460" y="242"/>
                    </a:cubicBezTo>
                    <a:cubicBezTo>
                      <a:pt x="492" y="203"/>
                      <a:pt x="474" y="129"/>
                      <a:pt x="441" y="95"/>
                    </a:cubicBezTo>
                    <a:cubicBezTo>
                      <a:pt x="410" y="63"/>
                      <a:pt x="363" y="42"/>
                      <a:pt x="322" y="28"/>
                    </a:cubicBezTo>
                    <a:cubicBezTo>
                      <a:pt x="292" y="17"/>
                      <a:pt x="262" y="5"/>
                      <a:pt x="231" y="8"/>
                    </a:cubicBezTo>
                  </a:path>
                </a:pathLst>
              </a:custGeom>
              <a:solidFill>
                <a:srgbClr val="F2BD99"/>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4" name="Freeform 1584">
                <a:extLst>
                  <a:ext uri="{FF2B5EF4-FFF2-40B4-BE49-F238E27FC236}">
                    <a16:creationId xmlns:a16="http://schemas.microsoft.com/office/drawing/2014/main" xmlns="" id="{CB296BC5-E41A-48BC-9491-4D53CA88515D}"/>
                  </a:ext>
                </a:extLst>
              </p:cNvPr>
              <p:cNvSpPr/>
              <p:nvPr/>
            </p:nvSpPr>
            <p:spPr>
              <a:xfrm>
                <a:off x="3498" y="2666"/>
                <a:ext cx="572" cy="426"/>
              </a:xfrm>
              <a:custGeom>
                <a:avLst/>
                <a:gdLst/>
                <a:ahLst/>
                <a:cxnLst>
                  <a:cxn ang="0">
                    <a:pos x="5" y="4"/>
                  </a:cxn>
                  <a:cxn ang="0">
                    <a:pos x="9" y="8"/>
                  </a:cxn>
                  <a:cxn ang="0">
                    <a:pos x="273" y="17"/>
                  </a:cxn>
                  <a:cxn ang="0">
                    <a:pos x="292" y="18"/>
                  </a:cxn>
                  <a:cxn ang="0">
                    <a:pos x="552" y="9"/>
                  </a:cxn>
                  <a:cxn ang="0">
                    <a:pos x="560" y="277"/>
                  </a:cxn>
                  <a:cxn ang="0">
                    <a:pos x="557" y="405"/>
                  </a:cxn>
                  <a:cxn ang="0">
                    <a:pos x="384" y="412"/>
                  </a:cxn>
                  <a:cxn ang="0">
                    <a:pos x="315" y="410"/>
                  </a:cxn>
                  <a:cxn ang="0">
                    <a:pos x="70" y="401"/>
                  </a:cxn>
                  <a:cxn ang="0">
                    <a:pos x="9" y="398"/>
                  </a:cxn>
                  <a:cxn ang="0">
                    <a:pos x="15" y="247"/>
                  </a:cxn>
                  <a:cxn ang="0">
                    <a:pos x="15" y="247"/>
                  </a:cxn>
                  <a:cxn ang="0">
                    <a:pos x="11" y="243"/>
                  </a:cxn>
                  <a:cxn ang="0">
                    <a:pos x="6" y="247"/>
                  </a:cxn>
                  <a:cxn ang="0">
                    <a:pos x="0" y="402"/>
                  </a:cxn>
                  <a:cxn ang="0">
                    <a:pos x="0" y="406"/>
                  </a:cxn>
                  <a:cxn ang="0">
                    <a:pos x="4" y="407"/>
                  </a:cxn>
                  <a:cxn ang="0">
                    <a:pos x="69" y="410"/>
                  </a:cxn>
                  <a:cxn ang="0">
                    <a:pos x="315" y="419"/>
                  </a:cxn>
                  <a:cxn ang="0">
                    <a:pos x="383" y="421"/>
                  </a:cxn>
                  <a:cxn ang="0">
                    <a:pos x="563" y="413"/>
                  </a:cxn>
                  <a:cxn ang="0">
                    <a:pos x="566" y="408"/>
                  </a:cxn>
                  <a:cxn ang="0">
                    <a:pos x="560" y="4"/>
                  </a:cxn>
                  <a:cxn ang="0">
                    <a:pos x="559" y="0"/>
                  </a:cxn>
                  <a:cxn ang="0">
                    <a:pos x="554" y="0"/>
                  </a:cxn>
                  <a:cxn ang="0">
                    <a:pos x="292" y="9"/>
                  </a:cxn>
                  <a:cxn ang="0">
                    <a:pos x="274" y="8"/>
                  </a:cxn>
                  <a:cxn ang="0">
                    <a:pos x="9" y="0"/>
                  </a:cxn>
                  <a:cxn ang="0">
                    <a:pos x="5" y="4"/>
                  </a:cxn>
                </a:cxnLst>
                <a:rect l="0" t="0" r="0" b="0"/>
                <a:pathLst>
                  <a:path w="664" h="495">
                    <a:moveTo>
                      <a:pt x="6" y="5"/>
                    </a:moveTo>
                    <a:cubicBezTo>
                      <a:pt x="6" y="8"/>
                      <a:pt x="9" y="10"/>
                      <a:pt x="11" y="10"/>
                    </a:cubicBezTo>
                    <a:cubicBezTo>
                      <a:pt x="109" y="10"/>
                      <a:pt x="210" y="13"/>
                      <a:pt x="318" y="20"/>
                    </a:cubicBezTo>
                    <a:cubicBezTo>
                      <a:pt x="339" y="21"/>
                      <a:pt x="339" y="21"/>
                      <a:pt x="339" y="21"/>
                    </a:cubicBezTo>
                    <a:cubicBezTo>
                      <a:pt x="434" y="28"/>
                      <a:pt x="551" y="35"/>
                      <a:pt x="641" y="11"/>
                    </a:cubicBezTo>
                    <a:cubicBezTo>
                      <a:pt x="648" y="130"/>
                      <a:pt x="651" y="232"/>
                      <a:pt x="651" y="323"/>
                    </a:cubicBezTo>
                    <a:cubicBezTo>
                      <a:pt x="651" y="376"/>
                      <a:pt x="650" y="425"/>
                      <a:pt x="647" y="471"/>
                    </a:cubicBezTo>
                    <a:cubicBezTo>
                      <a:pt x="587" y="485"/>
                      <a:pt x="515" y="482"/>
                      <a:pt x="446" y="479"/>
                    </a:cubicBezTo>
                    <a:cubicBezTo>
                      <a:pt x="366" y="477"/>
                      <a:pt x="366" y="477"/>
                      <a:pt x="366" y="477"/>
                    </a:cubicBezTo>
                    <a:cubicBezTo>
                      <a:pt x="273" y="477"/>
                      <a:pt x="176" y="472"/>
                      <a:pt x="82" y="467"/>
                    </a:cubicBezTo>
                    <a:cubicBezTo>
                      <a:pt x="82" y="467"/>
                      <a:pt x="20" y="464"/>
                      <a:pt x="11" y="463"/>
                    </a:cubicBezTo>
                    <a:cubicBezTo>
                      <a:pt x="15" y="411"/>
                      <a:pt x="18" y="355"/>
                      <a:pt x="18" y="288"/>
                    </a:cubicBezTo>
                    <a:cubicBezTo>
                      <a:pt x="18" y="288"/>
                      <a:pt x="18" y="288"/>
                      <a:pt x="18" y="288"/>
                    </a:cubicBezTo>
                    <a:cubicBezTo>
                      <a:pt x="18" y="285"/>
                      <a:pt x="16" y="283"/>
                      <a:pt x="13" y="283"/>
                    </a:cubicBezTo>
                    <a:cubicBezTo>
                      <a:pt x="10" y="283"/>
                      <a:pt x="8" y="285"/>
                      <a:pt x="8" y="288"/>
                    </a:cubicBezTo>
                    <a:cubicBezTo>
                      <a:pt x="7" y="357"/>
                      <a:pt x="5" y="414"/>
                      <a:pt x="0" y="468"/>
                    </a:cubicBezTo>
                    <a:cubicBezTo>
                      <a:pt x="0" y="469"/>
                      <a:pt x="0" y="471"/>
                      <a:pt x="1" y="472"/>
                    </a:cubicBezTo>
                    <a:cubicBezTo>
                      <a:pt x="2" y="473"/>
                      <a:pt x="4" y="473"/>
                      <a:pt x="5" y="473"/>
                    </a:cubicBezTo>
                    <a:cubicBezTo>
                      <a:pt x="81" y="477"/>
                      <a:pt x="81" y="477"/>
                      <a:pt x="81" y="477"/>
                    </a:cubicBezTo>
                    <a:cubicBezTo>
                      <a:pt x="175" y="482"/>
                      <a:pt x="272" y="488"/>
                      <a:pt x="366" y="488"/>
                    </a:cubicBezTo>
                    <a:cubicBezTo>
                      <a:pt x="445" y="490"/>
                      <a:pt x="445" y="490"/>
                      <a:pt x="445" y="490"/>
                    </a:cubicBezTo>
                    <a:cubicBezTo>
                      <a:pt x="517" y="493"/>
                      <a:pt x="591" y="495"/>
                      <a:pt x="654" y="480"/>
                    </a:cubicBezTo>
                    <a:cubicBezTo>
                      <a:pt x="656" y="479"/>
                      <a:pt x="657" y="478"/>
                      <a:pt x="658" y="475"/>
                    </a:cubicBezTo>
                    <a:cubicBezTo>
                      <a:pt x="664" y="348"/>
                      <a:pt x="662" y="198"/>
                      <a:pt x="651" y="5"/>
                    </a:cubicBezTo>
                    <a:cubicBezTo>
                      <a:pt x="651" y="3"/>
                      <a:pt x="650" y="2"/>
                      <a:pt x="649" y="1"/>
                    </a:cubicBezTo>
                    <a:cubicBezTo>
                      <a:pt x="647" y="0"/>
                      <a:pt x="646" y="0"/>
                      <a:pt x="644" y="0"/>
                    </a:cubicBezTo>
                    <a:cubicBezTo>
                      <a:pt x="555" y="25"/>
                      <a:pt x="436" y="17"/>
                      <a:pt x="340" y="11"/>
                    </a:cubicBezTo>
                    <a:cubicBezTo>
                      <a:pt x="319" y="10"/>
                      <a:pt x="319" y="10"/>
                      <a:pt x="319" y="10"/>
                    </a:cubicBezTo>
                    <a:cubicBezTo>
                      <a:pt x="210" y="3"/>
                      <a:pt x="109" y="0"/>
                      <a:pt x="11" y="0"/>
                    </a:cubicBezTo>
                    <a:cubicBezTo>
                      <a:pt x="9" y="0"/>
                      <a:pt x="6" y="2"/>
                      <a:pt x="6" y="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5" name="Freeform 1585">
                <a:extLst>
                  <a:ext uri="{FF2B5EF4-FFF2-40B4-BE49-F238E27FC236}">
                    <a16:creationId xmlns:a16="http://schemas.microsoft.com/office/drawing/2014/main" xmlns="" id="{458D3E7D-D963-4FDA-8276-DECB6F2F723A}"/>
                  </a:ext>
                </a:extLst>
              </p:cNvPr>
              <p:cNvSpPr/>
              <p:nvPr/>
            </p:nvSpPr>
            <p:spPr>
              <a:xfrm>
                <a:off x="3424" y="1966"/>
                <a:ext cx="771" cy="602"/>
              </a:xfrm>
              <a:custGeom>
                <a:avLst/>
                <a:gdLst/>
                <a:ahLst/>
                <a:cxnLst>
                  <a:cxn ang="0">
                    <a:pos x="175" y="55"/>
                  </a:cxn>
                  <a:cxn ang="0">
                    <a:pos x="48" y="235"/>
                  </a:cxn>
                  <a:cxn ang="0">
                    <a:pos x="14" y="417"/>
                  </a:cxn>
                  <a:cxn ang="0">
                    <a:pos x="8" y="465"/>
                  </a:cxn>
                  <a:cxn ang="0">
                    <a:pos x="0" y="562"/>
                  </a:cxn>
                  <a:cxn ang="0">
                    <a:pos x="4" y="566"/>
                  </a:cxn>
                  <a:cxn ang="0">
                    <a:pos x="8" y="562"/>
                  </a:cxn>
                  <a:cxn ang="0">
                    <a:pos x="18" y="466"/>
                  </a:cxn>
                  <a:cxn ang="0">
                    <a:pos x="23" y="418"/>
                  </a:cxn>
                  <a:cxn ang="0">
                    <a:pos x="56" y="238"/>
                  </a:cxn>
                  <a:cxn ang="0">
                    <a:pos x="180" y="63"/>
                  </a:cxn>
                  <a:cxn ang="0">
                    <a:pos x="387" y="11"/>
                  </a:cxn>
                  <a:cxn ang="0">
                    <a:pos x="677" y="243"/>
                  </a:cxn>
                  <a:cxn ang="0">
                    <a:pos x="687" y="289"/>
                  </a:cxn>
                  <a:cxn ang="0">
                    <a:pos x="749" y="560"/>
                  </a:cxn>
                  <a:cxn ang="0">
                    <a:pos x="754" y="575"/>
                  </a:cxn>
                  <a:cxn ang="0">
                    <a:pos x="759" y="595"/>
                  </a:cxn>
                  <a:cxn ang="0">
                    <a:pos x="759" y="595"/>
                  </a:cxn>
                  <a:cxn ang="0">
                    <a:pos x="760" y="601"/>
                  </a:cxn>
                  <a:cxn ang="0">
                    <a:pos x="766" y="600"/>
                  </a:cxn>
                  <a:cxn ang="0">
                    <a:pos x="763" y="572"/>
                  </a:cxn>
                  <a:cxn ang="0">
                    <a:pos x="758" y="558"/>
                  </a:cxn>
                  <a:cxn ang="0">
                    <a:pos x="696" y="286"/>
                  </a:cxn>
                  <a:cxn ang="0">
                    <a:pos x="685" y="241"/>
                  </a:cxn>
                  <a:cxn ang="0">
                    <a:pos x="387" y="2"/>
                  </a:cxn>
                  <a:cxn ang="0">
                    <a:pos x="175" y="55"/>
                  </a:cxn>
                </a:cxnLst>
                <a:rect l="0" t="0" r="0" b="0"/>
                <a:pathLst>
                  <a:path w="895" h="699">
                    <a:moveTo>
                      <a:pt x="204" y="65"/>
                    </a:moveTo>
                    <a:cubicBezTo>
                      <a:pt x="114" y="117"/>
                      <a:pt x="77" y="209"/>
                      <a:pt x="56" y="273"/>
                    </a:cubicBezTo>
                    <a:cubicBezTo>
                      <a:pt x="33" y="346"/>
                      <a:pt x="24" y="421"/>
                      <a:pt x="17" y="485"/>
                    </a:cubicBezTo>
                    <a:cubicBezTo>
                      <a:pt x="10" y="541"/>
                      <a:pt x="10" y="541"/>
                      <a:pt x="10" y="541"/>
                    </a:cubicBezTo>
                    <a:cubicBezTo>
                      <a:pt x="5" y="578"/>
                      <a:pt x="0" y="616"/>
                      <a:pt x="0" y="653"/>
                    </a:cubicBezTo>
                    <a:cubicBezTo>
                      <a:pt x="0" y="656"/>
                      <a:pt x="3" y="658"/>
                      <a:pt x="5" y="658"/>
                    </a:cubicBezTo>
                    <a:cubicBezTo>
                      <a:pt x="8" y="658"/>
                      <a:pt x="10" y="656"/>
                      <a:pt x="10" y="653"/>
                    </a:cubicBezTo>
                    <a:cubicBezTo>
                      <a:pt x="10" y="617"/>
                      <a:pt x="15" y="579"/>
                      <a:pt x="21" y="542"/>
                    </a:cubicBezTo>
                    <a:cubicBezTo>
                      <a:pt x="27" y="486"/>
                      <a:pt x="27" y="486"/>
                      <a:pt x="27" y="486"/>
                    </a:cubicBezTo>
                    <a:cubicBezTo>
                      <a:pt x="34" y="422"/>
                      <a:pt x="43" y="348"/>
                      <a:pt x="66" y="277"/>
                    </a:cubicBezTo>
                    <a:cubicBezTo>
                      <a:pt x="98" y="175"/>
                      <a:pt x="142" y="113"/>
                      <a:pt x="209" y="74"/>
                    </a:cubicBezTo>
                    <a:cubicBezTo>
                      <a:pt x="281" y="32"/>
                      <a:pt x="367" y="10"/>
                      <a:pt x="450" y="13"/>
                    </a:cubicBezTo>
                    <a:cubicBezTo>
                      <a:pt x="625" y="19"/>
                      <a:pt x="747" y="117"/>
                      <a:pt x="786" y="283"/>
                    </a:cubicBezTo>
                    <a:cubicBezTo>
                      <a:pt x="798" y="336"/>
                      <a:pt x="798" y="336"/>
                      <a:pt x="798" y="336"/>
                    </a:cubicBezTo>
                    <a:cubicBezTo>
                      <a:pt x="823" y="439"/>
                      <a:pt x="848" y="547"/>
                      <a:pt x="870" y="651"/>
                    </a:cubicBezTo>
                    <a:cubicBezTo>
                      <a:pt x="870" y="651"/>
                      <a:pt x="876" y="668"/>
                      <a:pt x="876" y="668"/>
                    </a:cubicBezTo>
                    <a:cubicBezTo>
                      <a:pt x="878" y="675"/>
                      <a:pt x="883" y="688"/>
                      <a:pt x="882" y="691"/>
                    </a:cubicBezTo>
                    <a:cubicBezTo>
                      <a:pt x="882" y="691"/>
                      <a:pt x="882" y="691"/>
                      <a:pt x="882" y="691"/>
                    </a:cubicBezTo>
                    <a:cubicBezTo>
                      <a:pt x="880" y="693"/>
                      <a:pt x="881" y="696"/>
                      <a:pt x="883" y="698"/>
                    </a:cubicBezTo>
                    <a:cubicBezTo>
                      <a:pt x="885" y="699"/>
                      <a:pt x="888" y="699"/>
                      <a:pt x="890" y="697"/>
                    </a:cubicBezTo>
                    <a:cubicBezTo>
                      <a:pt x="895" y="691"/>
                      <a:pt x="891" y="679"/>
                      <a:pt x="886" y="665"/>
                    </a:cubicBezTo>
                    <a:cubicBezTo>
                      <a:pt x="880" y="648"/>
                      <a:pt x="880" y="648"/>
                      <a:pt x="880" y="648"/>
                    </a:cubicBezTo>
                    <a:cubicBezTo>
                      <a:pt x="858" y="544"/>
                      <a:pt x="833" y="437"/>
                      <a:pt x="808" y="333"/>
                    </a:cubicBezTo>
                    <a:cubicBezTo>
                      <a:pt x="796" y="280"/>
                      <a:pt x="796" y="280"/>
                      <a:pt x="796" y="280"/>
                    </a:cubicBezTo>
                    <a:cubicBezTo>
                      <a:pt x="756" y="110"/>
                      <a:pt x="630" y="9"/>
                      <a:pt x="450" y="3"/>
                    </a:cubicBezTo>
                    <a:cubicBezTo>
                      <a:pt x="365" y="0"/>
                      <a:pt x="278" y="22"/>
                      <a:pt x="204" y="6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6" name="Freeform 1586">
                <a:extLst>
                  <a:ext uri="{FF2B5EF4-FFF2-40B4-BE49-F238E27FC236}">
                    <a16:creationId xmlns:a16="http://schemas.microsoft.com/office/drawing/2014/main" xmlns="" id="{DF30B46E-BEF3-465F-B368-BEACBAFF007F}"/>
                  </a:ext>
                </a:extLst>
              </p:cNvPr>
              <p:cNvSpPr/>
              <p:nvPr/>
            </p:nvSpPr>
            <p:spPr>
              <a:xfrm>
                <a:off x="3333" y="1923"/>
                <a:ext cx="273" cy="284"/>
              </a:xfrm>
              <a:custGeom>
                <a:avLst/>
                <a:gdLst/>
                <a:ahLst/>
                <a:cxnLst>
                  <a:cxn ang="0">
                    <a:pos x="59" y="39"/>
                  </a:cxn>
                  <a:cxn ang="0">
                    <a:pos x="14" y="179"/>
                  </a:cxn>
                  <a:cxn ang="0">
                    <a:pos x="138" y="283"/>
                  </a:cxn>
                  <a:cxn ang="0">
                    <a:pos x="140" y="283"/>
                  </a:cxn>
                  <a:cxn ang="0">
                    <a:pos x="141" y="283"/>
                  </a:cxn>
                  <a:cxn ang="0">
                    <a:pos x="138" y="280"/>
                  </a:cxn>
                  <a:cxn ang="0">
                    <a:pos x="142" y="275"/>
                  </a:cxn>
                  <a:cxn ang="0">
                    <a:pos x="146" y="277"/>
                  </a:cxn>
                  <a:cxn ang="0">
                    <a:pos x="139" y="274"/>
                  </a:cxn>
                  <a:cxn ang="0">
                    <a:pos x="22" y="176"/>
                  </a:cxn>
                  <a:cxn ang="0">
                    <a:pos x="18" y="144"/>
                  </a:cxn>
                  <a:cxn ang="0">
                    <a:pos x="65" y="46"/>
                  </a:cxn>
                  <a:cxn ang="0">
                    <a:pos x="195" y="29"/>
                  </a:cxn>
                  <a:cxn ang="0">
                    <a:pos x="249" y="109"/>
                  </a:cxn>
                  <a:cxn ang="0">
                    <a:pos x="252" y="115"/>
                  </a:cxn>
                  <a:cxn ang="0">
                    <a:pos x="257" y="113"/>
                  </a:cxn>
                  <a:cxn ang="0">
                    <a:pos x="198" y="21"/>
                  </a:cxn>
                  <a:cxn ang="0">
                    <a:pos x="59" y="39"/>
                  </a:cxn>
                </a:cxnLst>
                <a:rect l="0" t="0" r="0" b="0"/>
                <a:pathLst>
                  <a:path w="317" h="329">
                    <a:moveTo>
                      <a:pt x="69" y="46"/>
                    </a:moveTo>
                    <a:cubicBezTo>
                      <a:pt x="19" y="92"/>
                      <a:pt x="0" y="151"/>
                      <a:pt x="17" y="208"/>
                    </a:cubicBezTo>
                    <a:cubicBezTo>
                      <a:pt x="35" y="269"/>
                      <a:pt x="91" y="316"/>
                      <a:pt x="161" y="328"/>
                    </a:cubicBezTo>
                    <a:cubicBezTo>
                      <a:pt x="162" y="329"/>
                      <a:pt x="163" y="328"/>
                      <a:pt x="163" y="328"/>
                    </a:cubicBezTo>
                    <a:cubicBezTo>
                      <a:pt x="164" y="328"/>
                      <a:pt x="164" y="328"/>
                      <a:pt x="164" y="328"/>
                    </a:cubicBezTo>
                    <a:cubicBezTo>
                      <a:pt x="163" y="328"/>
                      <a:pt x="162" y="327"/>
                      <a:pt x="161" y="325"/>
                    </a:cubicBezTo>
                    <a:cubicBezTo>
                      <a:pt x="161" y="323"/>
                      <a:pt x="162" y="320"/>
                      <a:pt x="165" y="319"/>
                    </a:cubicBezTo>
                    <a:cubicBezTo>
                      <a:pt x="167" y="319"/>
                      <a:pt x="169" y="319"/>
                      <a:pt x="170" y="321"/>
                    </a:cubicBezTo>
                    <a:cubicBezTo>
                      <a:pt x="169" y="319"/>
                      <a:pt x="167" y="317"/>
                      <a:pt x="162" y="318"/>
                    </a:cubicBezTo>
                    <a:cubicBezTo>
                      <a:pt x="96" y="307"/>
                      <a:pt x="43" y="262"/>
                      <a:pt x="26" y="205"/>
                    </a:cubicBezTo>
                    <a:cubicBezTo>
                      <a:pt x="23" y="193"/>
                      <a:pt x="21" y="180"/>
                      <a:pt x="21" y="167"/>
                    </a:cubicBezTo>
                    <a:cubicBezTo>
                      <a:pt x="21" y="127"/>
                      <a:pt x="40" y="87"/>
                      <a:pt x="76" y="54"/>
                    </a:cubicBezTo>
                    <a:cubicBezTo>
                      <a:pt x="121" y="12"/>
                      <a:pt x="184" y="16"/>
                      <a:pt x="227" y="34"/>
                    </a:cubicBezTo>
                    <a:cubicBezTo>
                      <a:pt x="257" y="47"/>
                      <a:pt x="305" y="90"/>
                      <a:pt x="290" y="127"/>
                    </a:cubicBezTo>
                    <a:cubicBezTo>
                      <a:pt x="289" y="130"/>
                      <a:pt x="290" y="133"/>
                      <a:pt x="293" y="134"/>
                    </a:cubicBezTo>
                    <a:cubicBezTo>
                      <a:pt x="295" y="135"/>
                      <a:pt x="298" y="134"/>
                      <a:pt x="299" y="131"/>
                    </a:cubicBezTo>
                    <a:cubicBezTo>
                      <a:pt x="317" y="87"/>
                      <a:pt x="265" y="39"/>
                      <a:pt x="231" y="25"/>
                    </a:cubicBezTo>
                    <a:cubicBezTo>
                      <a:pt x="172" y="0"/>
                      <a:pt x="110" y="9"/>
                      <a:pt x="69" y="46"/>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7" name="Freeform 1587">
                <a:extLst>
                  <a:ext uri="{FF2B5EF4-FFF2-40B4-BE49-F238E27FC236}">
                    <a16:creationId xmlns:a16="http://schemas.microsoft.com/office/drawing/2014/main" xmlns="" id="{D8F7449E-CBFE-4CF2-9B11-26BD864EAF95}"/>
                  </a:ext>
                </a:extLst>
              </p:cNvPr>
              <p:cNvSpPr/>
              <p:nvPr/>
            </p:nvSpPr>
            <p:spPr>
              <a:xfrm>
                <a:off x="3990" y="1950"/>
                <a:ext cx="264" cy="265"/>
              </a:xfrm>
              <a:custGeom>
                <a:avLst/>
                <a:gdLst/>
                <a:ahLst/>
                <a:cxnLst>
                  <a:cxn ang="0">
                    <a:pos x="12" y="47"/>
                  </a:cxn>
                  <a:cxn ang="0">
                    <a:pos x="4" y="85"/>
                  </a:cxn>
                  <a:cxn ang="0">
                    <a:pos x="10" y="88"/>
                  </a:cxn>
                  <a:cxn ang="0">
                    <a:pos x="12" y="82"/>
                  </a:cxn>
                  <a:cxn ang="0">
                    <a:pos x="18" y="52"/>
                  </a:cxn>
                  <a:cxn ang="0">
                    <a:pos x="112" y="9"/>
                  </a:cxn>
                  <a:cxn ang="0">
                    <a:pos x="240" y="79"/>
                  </a:cxn>
                  <a:cxn ang="0">
                    <a:pos x="217" y="214"/>
                  </a:cxn>
                  <a:cxn ang="0">
                    <a:pos x="139" y="255"/>
                  </a:cxn>
                  <a:cxn ang="0">
                    <a:pos x="120" y="249"/>
                  </a:cxn>
                  <a:cxn ang="0">
                    <a:pos x="114" y="248"/>
                  </a:cxn>
                  <a:cxn ang="0">
                    <a:pos x="114" y="254"/>
                  </a:cxn>
                  <a:cxn ang="0">
                    <a:pos x="140" y="265"/>
                  </a:cxn>
                  <a:cxn ang="0">
                    <a:pos x="224" y="219"/>
                  </a:cxn>
                  <a:cxn ang="0">
                    <a:pos x="249" y="76"/>
                  </a:cxn>
                  <a:cxn ang="0">
                    <a:pos x="112" y="0"/>
                  </a:cxn>
                  <a:cxn ang="0">
                    <a:pos x="12" y="47"/>
                  </a:cxn>
                </a:cxnLst>
                <a:rect l="0" t="0" r="0" b="0"/>
                <a:pathLst>
                  <a:path w="306" h="307">
                    <a:moveTo>
                      <a:pt x="14" y="55"/>
                    </a:moveTo>
                    <a:cubicBezTo>
                      <a:pt x="3" y="69"/>
                      <a:pt x="0" y="85"/>
                      <a:pt x="5" y="99"/>
                    </a:cubicBezTo>
                    <a:cubicBezTo>
                      <a:pt x="6" y="102"/>
                      <a:pt x="9" y="103"/>
                      <a:pt x="12" y="102"/>
                    </a:cubicBezTo>
                    <a:cubicBezTo>
                      <a:pt x="15" y="102"/>
                      <a:pt x="16" y="99"/>
                      <a:pt x="15" y="96"/>
                    </a:cubicBezTo>
                    <a:cubicBezTo>
                      <a:pt x="11" y="84"/>
                      <a:pt x="14" y="73"/>
                      <a:pt x="22" y="61"/>
                    </a:cubicBezTo>
                    <a:cubicBezTo>
                      <a:pt x="45" y="30"/>
                      <a:pt x="102" y="10"/>
                      <a:pt x="130" y="11"/>
                    </a:cubicBezTo>
                    <a:cubicBezTo>
                      <a:pt x="190" y="11"/>
                      <a:pt x="263" y="37"/>
                      <a:pt x="279" y="92"/>
                    </a:cubicBezTo>
                    <a:cubicBezTo>
                      <a:pt x="295" y="145"/>
                      <a:pt x="284" y="204"/>
                      <a:pt x="252" y="248"/>
                    </a:cubicBezTo>
                    <a:cubicBezTo>
                      <a:pt x="238" y="266"/>
                      <a:pt x="193" y="295"/>
                      <a:pt x="162" y="296"/>
                    </a:cubicBezTo>
                    <a:cubicBezTo>
                      <a:pt x="152" y="297"/>
                      <a:pt x="145" y="294"/>
                      <a:pt x="140" y="289"/>
                    </a:cubicBezTo>
                    <a:cubicBezTo>
                      <a:pt x="139" y="287"/>
                      <a:pt x="135" y="286"/>
                      <a:pt x="133" y="288"/>
                    </a:cubicBezTo>
                    <a:cubicBezTo>
                      <a:pt x="131" y="290"/>
                      <a:pt x="131" y="293"/>
                      <a:pt x="133" y="295"/>
                    </a:cubicBezTo>
                    <a:cubicBezTo>
                      <a:pt x="139" y="303"/>
                      <a:pt x="150" y="307"/>
                      <a:pt x="163" y="307"/>
                    </a:cubicBezTo>
                    <a:cubicBezTo>
                      <a:pt x="198" y="305"/>
                      <a:pt x="245" y="274"/>
                      <a:pt x="260" y="254"/>
                    </a:cubicBezTo>
                    <a:cubicBezTo>
                      <a:pt x="294" y="208"/>
                      <a:pt x="306" y="145"/>
                      <a:pt x="289" y="89"/>
                    </a:cubicBezTo>
                    <a:cubicBezTo>
                      <a:pt x="271" y="29"/>
                      <a:pt x="194" y="1"/>
                      <a:pt x="130" y="0"/>
                    </a:cubicBezTo>
                    <a:cubicBezTo>
                      <a:pt x="99" y="0"/>
                      <a:pt x="39" y="21"/>
                      <a:pt x="14" y="5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8" name="Freeform 1588">
                <a:extLst>
                  <a:ext uri="{FF2B5EF4-FFF2-40B4-BE49-F238E27FC236}">
                    <a16:creationId xmlns:a16="http://schemas.microsoft.com/office/drawing/2014/main" xmlns="" id="{8546797E-C22A-4A25-9580-FBAF9ECA1DD6}"/>
                  </a:ext>
                </a:extLst>
              </p:cNvPr>
              <p:cNvSpPr/>
              <p:nvPr/>
            </p:nvSpPr>
            <p:spPr>
              <a:xfrm>
                <a:off x="3741" y="2298"/>
                <a:ext cx="88" cy="60"/>
              </a:xfrm>
              <a:custGeom>
                <a:avLst/>
                <a:gdLst/>
                <a:ahLst/>
                <a:cxnLst>
                  <a:cxn ang="0">
                    <a:pos x="40" y="53"/>
                  </a:cxn>
                  <a:cxn ang="0">
                    <a:pos x="2" y="15"/>
                  </a:cxn>
                  <a:cxn ang="0">
                    <a:pos x="78" y="18"/>
                  </a:cxn>
                  <a:cxn ang="0">
                    <a:pos x="37" y="60"/>
                  </a:cxn>
                </a:cxnLst>
                <a:rect l="0" t="0" r="0" b="0"/>
                <a:pathLst>
                  <a:path w="102" h="69">
                    <a:moveTo>
                      <a:pt x="47" y="62"/>
                    </a:moveTo>
                    <a:cubicBezTo>
                      <a:pt x="25" y="61"/>
                      <a:pt x="0" y="41"/>
                      <a:pt x="3" y="18"/>
                    </a:cubicBezTo>
                    <a:cubicBezTo>
                      <a:pt x="18" y="12"/>
                      <a:pt x="83" y="0"/>
                      <a:pt x="91" y="21"/>
                    </a:cubicBezTo>
                    <a:cubicBezTo>
                      <a:pt x="102" y="47"/>
                      <a:pt x="44" y="69"/>
                      <a:pt x="43" y="69"/>
                    </a:cubicBezTo>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09" name="Freeform 1589">
                <a:extLst>
                  <a:ext uri="{FF2B5EF4-FFF2-40B4-BE49-F238E27FC236}">
                    <a16:creationId xmlns:a16="http://schemas.microsoft.com/office/drawing/2014/main" xmlns="" id="{AC89B4DF-9F84-4124-81B6-39513B8F73EB}"/>
                  </a:ext>
                </a:extLst>
              </p:cNvPr>
              <p:cNvSpPr>
                <a:spLocks noEditPoints="1"/>
              </p:cNvSpPr>
              <p:nvPr/>
            </p:nvSpPr>
            <p:spPr>
              <a:xfrm>
                <a:off x="3739" y="2297"/>
                <a:ext cx="91" cy="65"/>
              </a:xfrm>
              <a:custGeom>
                <a:avLst/>
                <a:gdLst/>
                <a:ahLst/>
                <a:cxnLst>
                  <a:cxn ang="0">
                    <a:pos x="2" y="13"/>
                  </a:cxn>
                  <a:cxn ang="0">
                    <a:pos x="0" y="16"/>
                  </a:cxn>
                  <a:cxn ang="0">
                    <a:pos x="0" y="19"/>
                  </a:cxn>
                  <a:cxn ang="0">
                    <a:pos x="7" y="41"/>
                  </a:cxn>
                  <a:cxn ang="0">
                    <a:pos x="37" y="58"/>
                  </a:cxn>
                  <a:cxn ang="0">
                    <a:pos x="35" y="60"/>
                  </a:cxn>
                  <a:cxn ang="0">
                    <a:pos x="36" y="62"/>
                  </a:cxn>
                  <a:cxn ang="0">
                    <a:pos x="41" y="64"/>
                  </a:cxn>
                  <a:cxn ang="0">
                    <a:pos x="84" y="17"/>
                  </a:cxn>
                  <a:cxn ang="0">
                    <a:pos x="74" y="7"/>
                  </a:cxn>
                  <a:cxn ang="0">
                    <a:pos x="2" y="13"/>
                  </a:cxn>
                  <a:cxn ang="0">
                    <a:pos x="71" y="16"/>
                  </a:cxn>
                  <a:cxn ang="0">
                    <a:pos x="77" y="20"/>
                  </a:cxn>
                  <a:cxn ang="0">
                    <a:pos x="77" y="24"/>
                  </a:cxn>
                  <a:cxn ang="0">
                    <a:pos x="45" y="52"/>
                  </a:cxn>
                  <a:cxn ang="0">
                    <a:pos x="42" y="50"/>
                  </a:cxn>
                  <a:cxn ang="0">
                    <a:pos x="14" y="36"/>
                  </a:cxn>
                  <a:cxn ang="0">
                    <a:pos x="8" y="19"/>
                  </a:cxn>
                  <a:cxn ang="0">
                    <a:pos x="8" y="19"/>
                  </a:cxn>
                  <a:cxn ang="0">
                    <a:pos x="71" y="16"/>
                  </a:cxn>
                </a:cxnLst>
                <a:rect l="0" t="0" r="0" b="0"/>
                <a:pathLst>
                  <a:path w="105" h="75">
                    <a:moveTo>
                      <a:pt x="3" y="15"/>
                    </a:moveTo>
                    <a:cubicBezTo>
                      <a:pt x="1" y="15"/>
                      <a:pt x="0" y="17"/>
                      <a:pt x="0" y="19"/>
                    </a:cubicBezTo>
                    <a:cubicBezTo>
                      <a:pt x="0" y="20"/>
                      <a:pt x="0" y="22"/>
                      <a:pt x="0" y="23"/>
                    </a:cubicBezTo>
                    <a:cubicBezTo>
                      <a:pt x="0" y="32"/>
                      <a:pt x="3" y="41"/>
                      <a:pt x="9" y="48"/>
                    </a:cubicBezTo>
                    <a:cubicBezTo>
                      <a:pt x="18" y="58"/>
                      <a:pt x="30" y="65"/>
                      <a:pt x="43" y="67"/>
                    </a:cubicBezTo>
                    <a:cubicBezTo>
                      <a:pt x="42" y="68"/>
                      <a:pt x="41" y="69"/>
                      <a:pt x="41" y="70"/>
                    </a:cubicBezTo>
                    <a:cubicBezTo>
                      <a:pt x="41" y="70"/>
                      <a:pt x="41" y="71"/>
                      <a:pt x="42" y="72"/>
                    </a:cubicBezTo>
                    <a:cubicBezTo>
                      <a:pt x="43" y="74"/>
                      <a:pt x="46" y="75"/>
                      <a:pt x="48" y="74"/>
                    </a:cubicBezTo>
                    <a:cubicBezTo>
                      <a:pt x="87" y="58"/>
                      <a:pt x="105" y="39"/>
                      <a:pt x="98" y="20"/>
                    </a:cubicBezTo>
                    <a:cubicBezTo>
                      <a:pt x="96" y="15"/>
                      <a:pt x="92" y="12"/>
                      <a:pt x="86" y="9"/>
                    </a:cubicBezTo>
                    <a:cubicBezTo>
                      <a:pt x="64" y="0"/>
                      <a:pt x="16" y="10"/>
                      <a:pt x="3" y="15"/>
                    </a:cubicBezTo>
                    <a:close/>
                    <a:moveTo>
                      <a:pt x="82" y="19"/>
                    </a:moveTo>
                    <a:cubicBezTo>
                      <a:pt x="86" y="20"/>
                      <a:pt x="88" y="22"/>
                      <a:pt x="89" y="24"/>
                    </a:cubicBezTo>
                    <a:cubicBezTo>
                      <a:pt x="89" y="25"/>
                      <a:pt x="89" y="27"/>
                      <a:pt x="89" y="28"/>
                    </a:cubicBezTo>
                    <a:cubicBezTo>
                      <a:pt x="89" y="40"/>
                      <a:pt x="72" y="52"/>
                      <a:pt x="53" y="61"/>
                    </a:cubicBezTo>
                    <a:cubicBezTo>
                      <a:pt x="52" y="59"/>
                      <a:pt x="51" y="58"/>
                      <a:pt x="49" y="58"/>
                    </a:cubicBezTo>
                    <a:cubicBezTo>
                      <a:pt x="38" y="58"/>
                      <a:pt x="25" y="51"/>
                      <a:pt x="17" y="42"/>
                    </a:cubicBezTo>
                    <a:cubicBezTo>
                      <a:pt x="14" y="37"/>
                      <a:pt x="10" y="31"/>
                      <a:pt x="10" y="23"/>
                    </a:cubicBezTo>
                    <a:cubicBezTo>
                      <a:pt x="10" y="23"/>
                      <a:pt x="10" y="23"/>
                      <a:pt x="10" y="23"/>
                    </a:cubicBezTo>
                    <a:cubicBezTo>
                      <a:pt x="24" y="18"/>
                      <a:pt x="65" y="11"/>
                      <a:pt x="82" y="19"/>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0" name="Freeform 1590">
                <a:extLst>
                  <a:ext uri="{FF2B5EF4-FFF2-40B4-BE49-F238E27FC236}">
                    <a16:creationId xmlns:a16="http://schemas.microsoft.com/office/drawing/2014/main" xmlns="" id="{0DFD782D-17BF-498D-ABC7-FD934005C41D}"/>
                  </a:ext>
                </a:extLst>
              </p:cNvPr>
              <p:cNvSpPr/>
              <p:nvPr/>
            </p:nvSpPr>
            <p:spPr>
              <a:xfrm>
                <a:off x="3662" y="2350"/>
                <a:ext cx="121" cy="108"/>
              </a:xfrm>
              <a:custGeom>
                <a:avLst/>
                <a:gdLst/>
                <a:ahLst/>
                <a:cxnLst>
                  <a:cxn ang="0">
                    <a:pos x="115" y="0"/>
                  </a:cxn>
                  <a:cxn ang="0">
                    <a:pos x="111" y="5"/>
                  </a:cxn>
                  <a:cxn ang="0">
                    <a:pos x="111" y="15"/>
                  </a:cxn>
                  <a:cxn ang="0">
                    <a:pos x="78" y="91"/>
                  </a:cxn>
                  <a:cxn ang="0">
                    <a:pos x="17" y="82"/>
                  </a:cxn>
                  <a:cxn ang="0">
                    <a:pos x="13" y="59"/>
                  </a:cxn>
                  <a:cxn ang="0">
                    <a:pos x="12" y="53"/>
                  </a:cxn>
                  <a:cxn ang="0">
                    <a:pos x="6" y="56"/>
                  </a:cxn>
                  <a:cxn ang="0">
                    <a:pos x="11" y="88"/>
                  </a:cxn>
                  <a:cxn ang="0">
                    <a:pos x="82" y="99"/>
                  </a:cxn>
                  <a:cxn ang="0">
                    <a:pos x="121" y="15"/>
                  </a:cxn>
                  <a:cxn ang="0">
                    <a:pos x="121" y="5"/>
                  </a:cxn>
                  <a:cxn ang="0">
                    <a:pos x="115" y="0"/>
                  </a:cxn>
                </a:cxnLst>
                <a:rect l="0" t="0" r="0" b="0"/>
                <a:pathLst>
                  <a:path w="140" h="125">
                    <a:moveTo>
                      <a:pt x="134" y="0"/>
                    </a:moveTo>
                    <a:cubicBezTo>
                      <a:pt x="132" y="0"/>
                      <a:pt x="129" y="3"/>
                      <a:pt x="129" y="6"/>
                    </a:cubicBezTo>
                    <a:cubicBezTo>
                      <a:pt x="129" y="18"/>
                      <a:pt x="129" y="18"/>
                      <a:pt x="129" y="18"/>
                    </a:cubicBezTo>
                    <a:cubicBezTo>
                      <a:pt x="130" y="57"/>
                      <a:pt x="130" y="87"/>
                      <a:pt x="91" y="106"/>
                    </a:cubicBezTo>
                    <a:cubicBezTo>
                      <a:pt x="74" y="114"/>
                      <a:pt x="36" y="111"/>
                      <a:pt x="20" y="95"/>
                    </a:cubicBezTo>
                    <a:cubicBezTo>
                      <a:pt x="13" y="88"/>
                      <a:pt x="11" y="80"/>
                      <a:pt x="16" y="69"/>
                    </a:cubicBezTo>
                    <a:cubicBezTo>
                      <a:pt x="17" y="67"/>
                      <a:pt x="16" y="63"/>
                      <a:pt x="14" y="62"/>
                    </a:cubicBezTo>
                    <a:cubicBezTo>
                      <a:pt x="11" y="61"/>
                      <a:pt x="8" y="62"/>
                      <a:pt x="7" y="65"/>
                    </a:cubicBezTo>
                    <a:cubicBezTo>
                      <a:pt x="0" y="79"/>
                      <a:pt x="3" y="92"/>
                      <a:pt x="13" y="103"/>
                    </a:cubicBezTo>
                    <a:cubicBezTo>
                      <a:pt x="32" y="121"/>
                      <a:pt x="75" y="125"/>
                      <a:pt x="96" y="115"/>
                    </a:cubicBezTo>
                    <a:cubicBezTo>
                      <a:pt x="140" y="94"/>
                      <a:pt x="140" y="57"/>
                      <a:pt x="140" y="18"/>
                    </a:cubicBezTo>
                    <a:cubicBezTo>
                      <a:pt x="140" y="6"/>
                      <a:pt x="140" y="6"/>
                      <a:pt x="140" y="6"/>
                    </a:cubicBezTo>
                    <a:cubicBezTo>
                      <a:pt x="139" y="3"/>
                      <a:pt x="137" y="0"/>
                      <a:pt x="134"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1" name="Freeform 1591">
                <a:extLst>
                  <a:ext uri="{FF2B5EF4-FFF2-40B4-BE49-F238E27FC236}">
                    <a16:creationId xmlns:a16="http://schemas.microsoft.com/office/drawing/2014/main" xmlns="" id="{84DA4220-DD7F-4090-8B26-49692148E93E}"/>
                  </a:ext>
                </a:extLst>
              </p:cNvPr>
              <p:cNvSpPr/>
              <p:nvPr/>
            </p:nvSpPr>
            <p:spPr>
              <a:xfrm>
                <a:off x="3771" y="2391"/>
                <a:ext cx="127" cy="68"/>
              </a:xfrm>
              <a:custGeom>
                <a:avLst/>
                <a:gdLst/>
                <a:ahLst/>
                <a:cxnLst>
                  <a:cxn ang="0">
                    <a:pos x="117" y="0"/>
                  </a:cxn>
                  <a:cxn ang="0">
                    <a:pos x="114" y="6"/>
                  </a:cxn>
                  <a:cxn ang="0">
                    <a:pos x="111" y="28"/>
                  </a:cxn>
                  <a:cxn ang="0">
                    <a:pos x="69" y="54"/>
                  </a:cxn>
                  <a:cxn ang="0">
                    <a:pos x="9" y="10"/>
                  </a:cxn>
                  <a:cxn ang="0">
                    <a:pos x="3" y="7"/>
                  </a:cxn>
                  <a:cxn ang="0">
                    <a:pos x="0" y="13"/>
                  </a:cxn>
                  <a:cxn ang="0">
                    <a:pos x="69" y="62"/>
                  </a:cxn>
                  <a:cxn ang="0">
                    <a:pos x="119" y="33"/>
                  </a:cxn>
                  <a:cxn ang="0">
                    <a:pos x="123" y="3"/>
                  </a:cxn>
                  <a:cxn ang="0">
                    <a:pos x="117" y="0"/>
                  </a:cxn>
                </a:cxnLst>
                <a:rect l="0" t="0" r="0" b="0"/>
                <a:pathLst>
                  <a:path w="147" h="78">
                    <a:moveTo>
                      <a:pt x="136" y="0"/>
                    </a:moveTo>
                    <a:cubicBezTo>
                      <a:pt x="134" y="1"/>
                      <a:pt x="132" y="4"/>
                      <a:pt x="133" y="7"/>
                    </a:cubicBezTo>
                    <a:cubicBezTo>
                      <a:pt x="136" y="16"/>
                      <a:pt x="135" y="24"/>
                      <a:pt x="129" y="33"/>
                    </a:cubicBezTo>
                    <a:cubicBezTo>
                      <a:pt x="119" y="49"/>
                      <a:pt x="96" y="60"/>
                      <a:pt x="80" y="62"/>
                    </a:cubicBezTo>
                    <a:cubicBezTo>
                      <a:pt x="38" y="67"/>
                      <a:pt x="27" y="45"/>
                      <a:pt x="11" y="12"/>
                    </a:cubicBezTo>
                    <a:cubicBezTo>
                      <a:pt x="9" y="9"/>
                      <a:pt x="6" y="8"/>
                      <a:pt x="4" y="9"/>
                    </a:cubicBezTo>
                    <a:cubicBezTo>
                      <a:pt x="1" y="11"/>
                      <a:pt x="0" y="14"/>
                      <a:pt x="1" y="16"/>
                    </a:cubicBezTo>
                    <a:cubicBezTo>
                      <a:pt x="18" y="49"/>
                      <a:pt x="32" y="78"/>
                      <a:pt x="81" y="72"/>
                    </a:cubicBezTo>
                    <a:cubicBezTo>
                      <a:pt x="104" y="69"/>
                      <a:pt x="127" y="55"/>
                      <a:pt x="138" y="38"/>
                    </a:cubicBezTo>
                    <a:cubicBezTo>
                      <a:pt x="145" y="27"/>
                      <a:pt x="147" y="15"/>
                      <a:pt x="143" y="4"/>
                    </a:cubicBezTo>
                    <a:cubicBezTo>
                      <a:pt x="142" y="1"/>
                      <a:pt x="139" y="0"/>
                      <a:pt x="136"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2" name="Freeform 1592">
                <a:extLst>
                  <a:ext uri="{FF2B5EF4-FFF2-40B4-BE49-F238E27FC236}">
                    <a16:creationId xmlns:a16="http://schemas.microsoft.com/office/drawing/2014/main" xmlns="" id="{F38CCFE6-3F89-4496-8B12-8CE91AB6EF24}"/>
                  </a:ext>
                </a:extLst>
              </p:cNvPr>
              <p:cNvSpPr/>
              <p:nvPr/>
            </p:nvSpPr>
            <p:spPr>
              <a:xfrm>
                <a:off x="3538" y="2217"/>
                <a:ext cx="79" cy="69"/>
              </a:xfrm>
              <a:custGeom>
                <a:avLst/>
                <a:gdLst/>
                <a:ahLst/>
                <a:cxnLst>
                  <a:cxn ang="0">
                    <a:pos x="0" y="4"/>
                  </a:cxn>
                  <a:cxn ang="0">
                    <a:pos x="0" y="5"/>
                  </a:cxn>
                  <a:cxn ang="0">
                    <a:pos x="4" y="9"/>
                  </a:cxn>
                  <a:cxn ang="0">
                    <a:pos x="52" y="25"/>
                  </a:cxn>
                  <a:cxn ang="0">
                    <a:pos x="59" y="27"/>
                  </a:cxn>
                  <a:cxn ang="0">
                    <a:pos x="59" y="28"/>
                  </a:cxn>
                  <a:cxn ang="0">
                    <a:pos x="59" y="28"/>
                  </a:cxn>
                  <a:cxn ang="0">
                    <a:pos x="39" y="38"/>
                  </a:cxn>
                  <a:cxn ang="0">
                    <a:pos x="18" y="50"/>
                  </a:cxn>
                  <a:cxn ang="0">
                    <a:pos x="15" y="50"/>
                  </a:cxn>
                  <a:cxn ang="0">
                    <a:pos x="16" y="50"/>
                  </a:cxn>
                  <a:cxn ang="0">
                    <a:pos x="15" y="50"/>
                  </a:cxn>
                  <a:cxn ang="0">
                    <a:pos x="15" y="50"/>
                  </a:cxn>
                  <a:cxn ang="0">
                    <a:pos x="7" y="56"/>
                  </a:cxn>
                  <a:cxn ang="0">
                    <a:pos x="3" y="60"/>
                  </a:cxn>
                  <a:cxn ang="0">
                    <a:pos x="1" y="63"/>
                  </a:cxn>
                  <a:cxn ang="0">
                    <a:pos x="1" y="66"/>
                  </a:cxn>
                  <a:cxn ang="0">
                    <a:pos x="2" y="66"/>
                  </a:cxn>
                  <a:cxn ang="0">
                    <a:pos x="2" y="66"/>
                  </a:cxn>
                  <a:cxn ang="0">
                    <a:pos x="8" y="67"/>
                  </a:cxn>
                  <a:cxn ang="0">
                    <a:pos x="8" y="68"/>
                  </a:cxn>
                  <a:cxn ang="0">
                    <a:pos x="16" y="62"/>
                  </a:cxn>
                  <a:cxn ang="0">
                    <a:pos x="17" y="62"/>
                  </a:cxn>
                  <a:cxn ang="0">
                    <a:pos x="44" y="46"/>
                  </a:cxn>
                  <a:cxn ang="0">
                    <a:pos x="65" y="35"/>
                  </a:cxn>
                  <a:cxn ang="0">
                    <a:pos x="72" y="33"/>
                  </a:cxn>
                  <a:cxn ang="0">
                    <a:pos x="74" y="31"/>
                  </a:cxn>
                  <a:cxn ang="0">
                    <a:pos x="78" y="27"/>
                  </a:cxn>
                  <a:cxn ang="0">
                    <a:pos x="78" y="27"/>
                  </a:cxn>
                  <a:cxn ang="0">
                    <a:pos x="78" y="27"/>
                  </a:cxn>
                  <a:cxn ang="0">
                    <a:pos x="79" y="25"/>
                  </a:cxn>
                  <a:cxn ang="0">
                    <a:pos x="78" y="23"/>
                  </a:cxn>
                  <a:cxn ang="0">
                    <a:pos x="72" y="21"/>
                  </a:cxn>
                  <a:cxn ang="0">
                    <a:pos x="72" y="21"/>
                  </a:cxn>
                  <a:cxn ang="0">
                    <a:pos x="71" y="22"/>
                  </a:cxn>
                  <a:cxn ang="0">
                    <a:pos x="55" y="16"/>
                  </a:cxn>
                  <a:cxn ang="0">
                    <a:pos x="5" y="0"/>
                  </a:cxn>
                  <a:cxn ang="0">
                    <a:pos x="0" y="4"/>
                  </a:cxn>
                </a:cxnLst>
                <a:rect l="0" t="0" r="0" b="0"/>
                <a:pathLst>
                  <a:path w="91" h="80">
                    <a:moveTo>
                      <a:pt x="0" y="5"/>
                    </a:moveTo>
                    <a:cubicBezTo>
                      <a:pt x="0" y="5"/>
                      <a:pt x="0" y="6"/>
                      <a:pt x="0" y="6"/>
                    </a:cubicBezTo>
                    <a:cubicBezTo>
                      <a:pt x="0" y="8"/>
                      <a:pt x="2" y="11"/>
                      <a:pt x="5" y="11"/>
                    </a:cubicBezTo>
                    <a:cubicBezTo>
                      <a:pt x="22" y="14"/>
                      <a:pt x="43" y="22"/>
                      <a:pt x="61" y="29"/>
                    </a:cubicBezTo>
                    <a:cubicBezTo>
                      <a:pt x="61" y="29"/>
                      <a:pt x="65" y="30"/>
                      <a:pt x="69" y="32"/>
                    </a:cubicBezTo>
                    <a:cubicBezTo>
                      <a:pt x="68" y="32"/>
                      <a:pt x="68" y="33"/>
                      <a:pt x="68" y="33"/>
                    </a:cubicBezTo>
                    <a:cubicBezTo>
                      <a:pt x="68" y="33"/>
                      <a:pt x="68" y="33"/>
                      <a:pt x="68" y="33"/>
                    </a:cubicBezTo>
                    <a:cubicBezTo>
                      <a:pt x="59" y="38"/>
                      <a:pt x="46" y="45"/>
                      <a:pt x="46" y="45"/>
                    </a:cubicBezTo>
                    <a:cubicBezTo>
                      <a:pt x="38" y="50"/>
                      <a:pt x="30" y="54"/>
                      <a:pt x="21" y="59"/>
                    </a:cubicBezTo>
                    <a:cubicBezTo>
                      <a:pt x="20" y="59"/>
                      <a:pt x="19" y="59"/>
                      <a:pt x="18" y="59"/>
                    </a:cubicBezTo>
                    <a:cubicBezTo>
                      <a:pt x="19" y="59"/>
                      <a:pt x="18" y="59"/>
                      <a:pt x="19" y="59"/>
                    </a:cubicBezTo>
                    <a:cubicBezTo>
                      <a:pt x="19" y="59"/>
                      <a:pt x="18" y="59"/>
                      <a:pt x="18" y="59"/>
                    </a:cubicBezTo>
                    <a:cubicBezTo>
                      <a:pt x="18" y="59"/>
                      <a:pt x="18" y="59"/>
                      <a:pt x="18" y="59"/>
                    </a:cubicBezTo>
                    <a:cubicBezTo>
                      <a:pt x="9" y="66"/>
                      <a:pt x="9" y="66"/>
                      <a:pt x="9" y="66"/>
                    </a:cubicBezTo>
                    <a:cubicBezTo>
                      <a:pt x="4" y="70"/>
                      <a:pt x="4" y="70"/>
                      <a:pt x="4" y="70"/>
                    </a:cubicBezTo>
                    <a:cubicBezTo>
                      <a:pt x="2" y="71"/>
                      <a:pt x="2" y="72"/>
                      <a:pt x="2" y="74"/>
                    </a:cubicBezTo>
                    <a:cubicBezTo>
                      <a:pt x="2" y="75"/>
                      <a:pt x="2" y="76"/>
                      <a:pt x="2" y="77"/>
                    </a:cubicBezTo>
                    <a:cubicBezTo>
                      <a:pt x="2" y="77"/>
                      <a:pt x="3" y="77"/>
                      <a:pt x="3" y="77"/>
                    </a:cubicBezTo>
                    <a:cubicBezTo>
                      <a:pt x="3" y="77"/>
                      <a:pt x="3" y="77"/>
                      <a:pt x="3" y="77"/>
                    </a:cubicBezTo>
                    <a:cubicBezTo>
                      <a:pt x="4" y="80"/>
                      <a:pt x="8" y="80"/>
                      <a:pt x="10" y="78"/>
                    </a:cubicBezTo>
                    <a:cubicBezTo>
                      <a:pt x="10" y="78"/>
                      <a:pt x="10" y="79"/>
                      <a:pt x="10" y="79"/>
                    </a:cubicBezTo>
                    <a:cubicBezTo>
                      <a:pt x="13" y="76"/>
                      <a:pt x="16" y="75"/>
                      <a:pt x="19" y="73"/>
                    </a:cubicBezTo>
                    <a:cubicBezTo>
                      <a:pt x="19" y="73"/>
                      <a:pt x="20" y="72"/>
                      <a:pt x="20" y="72"/>
                    </a:cubicBezTo>
                    <a:cubicBezTo>
                      <a:pt x="30" y="66"/>
                      <a:pt x="40" y="60"/>
                      <a:pt x="51" y="54"/>
                    </a:cubicBezTo>
                    <a:cubicBezTo>
                      <a:pt x="51" y="54"/>
                      <a:pt x="67" y="46"/>
                      <a:pt x="75" y="41"/>
                    </a:cubicBezTo>
                    <a:cubicBezTo>
                      <a:pt x="78" y="40"/>
                      <a:pt x="84" y="39"/>
                      <a:pt x="84" y="39"/>
                    </a:cubicBezTo>
                    <a:cubicBezTo>
                      <a:pt x="85" y="39"/>
                      <a:pt x="86" y="37"/>
                      <a:pt x="86" y="36"/>
                    </a:cubicBezTo>
                    <a:cubicBezTo>
                      <a:pt x="89" y="36"/>
                      <a:pt x="89" y="35"/>
                      <a:pt x="90" y="32"/>
                    </a:cubicBezTo>
                    <a:cubicBezTo>
                      <a:pt x="90" y="32"/>
                      <a:pt x="90" y="32"/>
                      <a:pt x="90" y="32"/>
                    </a:cubicBezTo>
                    <a:cubicBezTo>
                      <a:pt x="90" y="32"/>
                      <a:pt x="90" y="32"/>
                      <a:pt x="90" y="32"/>
                    </a:cubicBezTo>
                    <a:cubicBezTo>
                      <a:pt x="90" y="31"/>
                      <a:pt x="91" y="31"/>
                      <a:pt x="91" y="30"/>
                    </a:cubicBezTo>
                    <a:cubicBezTo>
                      <a:pt x="91" y="29"/>
                      <a:pt x="91" y="28"/>
                      <a:pt x="90" y="27"/>
                    </a:cubicBezTo>
                    <a:cubicBezTo>
                      <a:pt x="89" y="25"/>
                      <a:pt x="86" y="24"/>
                      <a:pt x="84" y="25"/>
                    </a:cubicBezTo>
                    <a:cubicBezTo>
                      <a:pt x="84" y="25"/>
                      <a:pt x="84" y="25"/>
                      <a:pt x="84" y="25"/>
                    </a:cubicBezTo>
                    <a:cubicBezTo>
                      <a:pt x="84" y="25"/>
                      <a:pt x="83" y="26"/>
                      <a:pt x="82" y="26"/>
                    </a:cubicBezTo>
                    <a:cubicBezTo>
                      <a:pt x="78" y="24"/>
                      <a:pt x="64" y="19"/>
                      <a:pt x="64" y="19"/>
                    </a:cubicBezTo>
                    <a:cubicBezTo>
                      <a:pt x="46" y="12"/>
                      <a:pt x="25" y="4"/>
                      <a:pt x="6" y="1"/>
                    </a:cubicBezTo>
                    <a:cubicBezTo>
                      <a:pt x="4" y="0"/>
                      <a:pt x="1" y="2"/>
                      <a:pt x="0" y="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3" name="Freeform 1593">
                <a:extLst>
                  <a:ext uri="{FF2B5EF4-FFF2-40B4-BE49-F238E27FC236}">
                    <a16:creationId xmlns:a16="http://schemas.microsoft.com/office/drawing/2014/main" xmlns="" id="{A2374161-42C2-4C03-8FF1-D8628A48A3F6}"/>
                  </a:ext>
                </a:extLst>
              </p:cNvPr>
              <p:cNvSpPr>
                <a:spLocks noEditPoints="1"/>
              </p:cNvSpPr>
              <p:nvPr/>
            </p:nvSpPr>
            <p:spPr>
              <a:xfrm>
                <a:off x="3959" y="2200"/>
                <a:ext cx="74" cy="66"/>
              </a:xfrm>
              <a:custGeom>
                <a:avLst/>
                <a:gdLst/>
                <a:ahLst/>
                <a:cxnLst>
                  <a:cxn ang="0">
                    <a:pos x="56" y="1"/>
                  </a:cxn>
                  <a:cxn ang="0">
                    <a:pos x="28" y="18"/>
                  </a:cxn>
                  <a:cxn ang="0">
                    <a:pos x="11" y="25"/>
                  </a:cxn>
                  <a:cxn ang="0">
                    <a:pos x="6" y="28"/>
                  </a:cxn>
                  <a:cxn ang="0">
                    <a:pos x="5" y="28"/>
                  </a:cxn>
                  <a:cxn ang="0">
                    <a:pos x="5" y="29"/>
                  </a:cxn>
                  <a:cxn ang="0">
                    <a:pos x="2" y="32"/>
                  </a:cxn>
                  <a:cxn ang="0">
                    <a:pos x="1" y="33"/>
                  </a:cxn>
                  <a:cxn ang="0">
                    <a:pos x="1" y="33"/>
                  </a:cxn>
                  <a:cxn ang="0">
                    <a:pos x="1" y="33"/>
                  </a:cxn>
                  <a:cxn ang="0">
                    <a:pos x="0" y="36"/>
                  </a:cxn>
                  <a:cxn ang="0">
                    <a:pos x="0" y="38"/>
                  </a:cxn>
                  <a:cxn ang="0">
                    <a:pos x="1" y="40"/>
                  </a:cxn>
                  <a:cxn ang="0">
                    <a:pos x="12" y="38"/>
                  </a:cxn>
                  <a:cxn ang="0">
                    <a:pos x="31" y="48"/>
                  </a:cxn>
                  <a:cxn ang="0">
                    <a:pos x="60" y="64"/>
                  </a:cxn>
                  <a:cxn ang="0">
                    <a:pos x="59" y="63"/>
                  </a:cxn>
                  <a:cxn ang="0">
                    <a:pos x="64" y="64"/>
                  </a:cxn>
                  <a:cxn ang="0">
                    <a:pos x="70" y="66"/>
                  </a:cxn>
                  <a:cxn ang="0">
                    <a:pos x="70" y="66"/>
                  </a:cxn>
                  <a:cxn ang="0">
                    <a:pos x="70" y="66"/>
                  </a:cxn>
                  <a:cxn ang="0">
                    <a:pos x="72" y="65"/>
                  </a:cxn>
                  <a:cxn ang="0">
                    <a:pos x="74" y="61"/>
                  </a:cxn>
                  <a:cxn ang="0">
                    <a:pos x="74" y="60"/>
                  </a:cxn>
                  <a:cxn ang="0">
                    <a:pos x="70" y="56"/>
                  </a:cxn>
                  <a:cxn ang="0">
                    <a:pos x="66" y="54"/>
                  </a:cxn>
                  <a:cxn ang="0">
                    <a:pos x="61" y="53"/>
                  </a:cxn>
                  <a:cxn ang="0">
                    <a:pos x="59" y="53"/>
                  </a:cxn>
                  <a:cxn ang="0">
                    <a:pos x="58" y="53"/>
                  </a:cxn>
                  <a:cxn ang="0">
                    <a:pos x="56" y="53"/>
                  </a:cxn>
                  <a:cxn ang="0">
                    <a:pos x="36" y="42"/>
                  </a:cxn>
                  <a:cxn ang="0">
                    <a:pos x="18" y="31"/>
                  </a:cxn>
                  <a:cxn ang="0">
                    <a:pos x="31" y="26"/>
                  </a:cxn>
                  <a:cxn ang="0">
                    <a:pos x="63" y="7"/>
                  </a:cxn>
                  <a:cxn ang="0">
                    <a:pos x="64" y="5"/>
                  </a:cxn>
                  <a:cxn ang="0">
                    <a:pos x="63" y="1"/>
                  </a:cxn>
                  <a:cxn ang="0">
                    <a:pos x="56" y="1"/>
                  </a:cxn>
                  <a:cxn ang="0">
                    <a:pos x="11" y="25"/>
                  </a:cxn>
                  <a:cxn ang="0">
                    <a:pos x="9" y="26"/>
                  </a:cxn>
                  <a:cxn ang="0">
                    <a:pos x="11" y="25"/>
                  </a:cxn>
                </a:cxnLst>
                <a:rect l="0" t="0" r="0" b="0"/>
                <a:pathLst>
                  <a:path w="86" h="77">
                    <a:moveTo>
                      <a:pt x="66" y="2"/>
                    </a:moveTo>
                    <a:cubicBezTo>
                      <a:pt x="59" y="11"/>
                      <a:pt x="46" y="16"/>
                      <a:pt x="33" y="21"/>
                    </a:cubicBezTo>
                    <a:cubicBezTo>
                      <a:pt x="33" y="21"/>
                      <a:pt x="18" y="28"/>
                      <a:pt x="13" y="30"/>
                    </a:cubicBezTo>
                    <a:cubicBezTo>
                      <a:pt x="11" y="30"/>
                      <a:pt x="9" y="31"/>
                      <a:pt x="7" y="33"/>
                    </a:cubicBezTo>
                    <a:cubicBezTo>
                      <a:pt x="7" y="33"/>
                      <a:pt x="7" y="33"/>
                      <a:pt x="6" y="33"/>
                    </a:cubicBezTo>
                    <a:cubicBezTo>
                      <a:pt x="6" y="33"/>
                      <a:pt x="6" y="34"/>
                      <a:pt x="6" y="34"/>
                    </a:cubicBezTo>
                    <a:cubicBezTo>
                      <a:pt x="5" y="35"/>
                      <a:pt x="4" y="36"/>
                      <a:pt x="3" y="38"/>
                    </a:cubicBezTo>
                    <a:cubicBezTo>
                      <a:pt x="2" y="38"/>
                      <a:pt x="2" y="39"/>
                      <a:pt x="2" y="39"/>
                    </a:cubicBezTo>
                    <a:cubicBezTo>
                      <a:pt x="2" y="39"/>
                      <a:pt x="2" y="39"/>
                      <a:pt x="2" y="39"/>
                    </a:cubicBezTo>
                    <a:cubicBezTo>
                      <a:pt x="2" y="39"/>
                      <a:pt x="2" y="39"/>
                      <a:pt x="2" y="39"/>
                    </a:cubicBezTo>
                    <a:cubicBezTo>
                      <a:pt x="1" y="40"/>
                      <a:pt x="0" y="41"/>
                      <a:pt x="0" y="42"/>
                    </a:cubicBezTo>
                    <a:cubicBezTo>
                      <a:pt x="0" y="43"/>
                      <a:pt x="0" y="44"/>
                      <a:pt x="0" y="45"/>
                    </a:cubicBezTo>
                    <a:cubicBezTo>
                      <a:pt x="1" y="46"/>
                      <a:pt x="2" y="47"/>
                      <a:pt x="2" y="47"/>
                    </a:cubicBezTo>
                    <a:cubicBezTo>
                      <a:pt x="4" y="49"/>
                      <a:pt x="7" y="50"/>
                      <a:pt x="15" y="45"/>
                    </a:cubicBezTo>
                    <a:cubicBezTo>
                      <a:pt x="22" y="49"/>
                      <a:pt x="29" y="53"/>
                      <a:pt x="37" y="57"/>
                    </a:cubicBezTo>
                    <a:cubicBezTo>
                      <a:pt x="47" y="64"/>
                      <a:pt x="58" y="71"/>
                      <a:pt x="70" y="75"/>
                    </a:cubicBezTo>
                    <a:cubicBezTo>
                      <a:pt x="69" y="74"/>
                      <a:pt x="69" y="74"/>
                      <a:pt x="69" y="74"/>
                    </a:cubicBezTo>
                    <a:cubicBezTo>
                      <a:pt x="72" y="76"/>
                      <a:pt x="74" y="76"/>
                      <a:pt x="75" y="75"/>
                    </a:cubicBezTo>
                    <a:cubicBezTo>
                      <a:pt x="77" y="76"/>
                      <a:pt x="80" y="77"/>
                      <a:pt x="82" y="77"/>
                    </a:cubicBezTo>
                    <a:cubicBezTo>
                      <a:pt x="82" y="77"/>
                      <a:pt x="82" y="77"/>
                      <a:pt x="82" y="77"/>
                    </a:cubicBezTo>
                    <a:cubicBezTo>
                      <a:pt x="82" y="77"/>
                      <a:pt x="82" y="77"/>
                      <a:pt x="82" y="77"/>
                    </a:cubicBezTo>
                    <a:cubicBezTo>
                      <a:pt x="83" y="77"/>
                      <a:pt x="84" y="76"/>
                      <a:pt x="84" y="76"/>
                    </a:cubicBezTo>
                    <a:cubicBezTo>
                      <a:pt x="86" y="75"/>
                      <a:pt x="86" y="74"/>
                      <a:pt x="86" y="72"/>
                    </a:cubicBezTo>
                    <a:cubicBezTo>
                      <a:pt x="86" y="72"/>
                      <a:pt x="86" y="71"/>
                      <a:pt x="86" y="71"/>
                    </a:cubicBezTo>
                    <a:cubicBezTo>
                      <a:pt x="86" y="69"/>
                      <a:pt x="84" y="67"/>
                      <a:pt x="82" y="66"/>
                    </a:cubicBezTo>
                    <a:cubicBezTo>
                      <a:pt x="77" y="64"/>
                      <a:pt x="77" y="64"/>
                      <a:pt x="77" y="64"/>
                    </a:cubicBezTo>
                    <a:cubicBezTo>
                      <a:pt x="71" y="62"/>
                      <a:pt x="71" y="62"/>
                      <a:pt x="71" y="62"/>
                    </a:cubicBezTo>
                    <a:cubicBezTo>
                      <a:pt x="70" y="62"/>
                      <a:pt x="70" y="62"/>
                      <a:pt x="69" y="62"/>
                    </a:cubicBezTo>
                    <a:cubicBezTo>
                      <a:pt x="69" y="62"/>
                      <a:pt x="68" y="62"/>
                      <a:pt x="68" y="62"/>
                    </a:cubicBezTo>
                    <a:cubicBezTo>
                      <a:pt x="67" y="61"/>
                      <a:pt x="67" y="62"/>
                      <a:pt x="66" y="62"/>
                    </a:cubicBezTo>
                    <a:cubicBezTo>
                      <a:pt x="58" y="58"/>
                      <a:pt x="50" y="54"/>
                      <a:pt x="42" y="49"/>
                    </a:cubicBezTo>
                    <a:cubicBezTo>
                      <a:pt x="36" y="45"/>
                      <a:pt x="29" y="41"/>
                      <a:pt x="22" y="37"/>
                    </a:cubicBezTo>
                    <a:cubicBezTo>
                      <a:pt x="29" y="34"/>
                      <a:pt x="37" y="31"/>
                      <a:pt x="37" y="31"/>
                    </a:cubicBezTo>
                    <a:cubicBezTo>
                      <a:pt x="51" y="25"/>
                      <a:pt x="65" y="20"/>
                      <a:pt x="74" y="9"/>
                    </a:cubicBezTo>
                    <a:cubicBezTo>
                      <a:pt x="75" y="8"/>
                      <a:pt x="75" y="7"/>
                      <a:pt x="75" y="6"/>
                    </a:cubicBezTo>
                    <a:cubicBezTo>
                      <a:pt x="75" y="4"/>
                      <a:pt x="75" y="3"/>
                      <a:pt x="74" y="2"/>
                    </a:cubicBezTo>
                    <a:cubicBezTo>
                      <a:pt x="71" y="0"/>
                      <a:pt x="68" y="0"/>
                      <a:pt x="66" y="2"/>
                    </a:cubicBezTo>
                    <a:close/>
                    <a:moveTo>
                      <a:pt x="13" y="30"/>
                    </a:moveTo>
                    <a:cubicBezTo>
                      <a:pt x="12" y="31"/>
                      <a:pt x="11" y="31"/>
                      <a:pt x="11" y="31"/>
                    </a:cubicBezTo>
                    <a:cubicBezTo>
                      <a:pt x="12" y="31"/>
                      <a:pt x="12" y="30"/>
                      <a:pt x="13" y="3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4" name="Freeform 1594">
                <a:extLst>
                  <a:ext uri="{FF2B5EF4-FFF2-40B4-BE49-F238E27FC236}">
                    <a16:creationId xmlns:a16="http://schemas.microsoft.com/office/drawing/2014/main" xmlns="" id="{DF51F799-7F66-4C00-BD9B-73EB7CD3626D}"/>
                  </a:ext>
                </a:extLst>
              </p:cNvPr>
              <p:cNvSpPr/>
              <p:nvPr/>
            </p:nvSpPr>
            <p:spPr>
              <a:xfrm>
                <a:off x="3420" y="2523"/>
                <a:ext cx="769" cy="59"/>
              </a:xfrm>
              <a:custGeom>
                <a:avLst/>
                <a:gdLst/>
                <a:ahLst/>
                <a:cxnLst>
                  <a:cxn ang="0">
                    <a:pos x="0" y="3"/>
                  </a:cxn>
                  <a:cxn ang="0">
                    <a:pos x="3" y="9"/>
                  </a:cxn>
                  <a:cxn ang="0">
                    <a:pos x="212" y="46"/>
                  </a:cxn>
                  <a:cxn ang="0">
                    <a:pos x="225" y="47"/>
                  </a:cxn>
                  <a:cxn ang="0">
                    <a:pos x="270" y="50"/>
                  </a:cxn>
                  <a:cxn ang="0">
                    <a:pos x="482" y="56"/>
                  </a:cxn>
                  <a:cxn ang="0">
                    <a:pos x="496" y="55"/>
                  </a:cxn>
                  <a:cxn ang="0">
                    <a:pos x="765" y="20"/>
                  </a:cxn>
                  <a:cxn ang="0">
                    <a:pos x="768" y="15"/>
                  </a:cxn>
                  <a:cxn ang="0">
                    <a:pos x="762" y="13"/>
                  </a:cxn>
                  <a:cxn ang="0">
                    <a:pos x="496" y="46"/>
                  </a:cxn>
                  <a:cxn ang="0">
                    <a:pos x="481" y="47"/>
                  </a:cxn>
                  <a:cxn ang="0">
                    <a:pos x="270" y="41"/>
                  </a:cxn>
                  <a:cxn ang="0">
                    <a:pos x="225" y="39"/>
                  </a:cxn>
                  <a:cxn ang="0">
                    <a:pos x="213" y="38"/>
                  </a:cxn>
                  <a:cxn ang="0">
                    <a:pos x="6" y="0"/>
                  </a:cxn>
                  <a:cxn ang="0">
                    <a:pos x="0" y="3"/>
                  </a:cxn>
                </a:cxnLst>
                <a:rect l="0" t="0" r="0" b="0"/>
                <a:pathLst>
                  <a:path w="892" h="68">
                    <a:moveTo>
                      <a:pt x="1" y="4"/>
                    </a:moveTo>
                    <a:cubicBezTo>
                      <a:pt x="0" y="6"/>
                      <a:pt x="1" y="9"/>
                      <a:pt x="4" y="11"/>
                    </a:cubicBezTo>
                    <a:cubicBezTo>
                      <a:pt x="75" y="45"/>
                      <a:pt x="166" y="50"/>
                      <a:pt x="247" y="54"/>
                    </a:cubicBezTo>
                    <a:cubicBezTo>
                      <a:pt x="262" y="55"/>
                      <a:pt x="262" y="55"/>
                      <a:pt x="262" y="55"/>
                    </a:cubicBezTo>
                    <a:cubicBezTo>
                      <a:pt x="314" y="58"/>
                      <a:pt x="314" y="58"/>
                      <a:pt x="314" y="58"/>
                    </a:cubicBezTo>
                    <a:cubicBezTo>
                      <a:pt x="394" y="63"/>
                      <a:pt x="477" y="68"/>
                      <a:pt x="560" y="65"/>
                    </a:cubicBezTo>
                    <a:cubicBezTo>
                      <a:pt x="576" y="64"/>
                      <a:pt x="576" y="64"/>
                      <a:pt x="576" y="64"/>
                    </a:cubicBezTo>
                    <a:cubicBezTo>
                      <a:pt x="679" y="60"/>
                      <a:pt x="796" y="55"/>
                      <a:pt x="888" y="24"/>
                    </a:cubicBezTo>
                    <a:cubicBezTo>
                      <a:pt x="891" y="23"/>
                      <a:pt x="892" y="21"/>
                      <a:pt x="891" y="18"/>
                    </a:cubicBezTo>
                    <a:cubicBezTo>
                      <a:pt x="890" y="15"/>
                      <a:pt x="887" y="14"/>
                      <a:pt x="885" y="15"/>
                    </a:cubicBezTo>
                    <a:cubicBezTo>
                      <a:pt x="794" y="45"/>
                      <a:pt x="678" y="50"/>
                      <a:pt x="576" y="54"/>
                    </a:cubicBezTo>
                    <a:cubicBezTo>
                      <a:pt x="559" y="55"/>
                      <a:pt x="559" y="55"/>
                      <a:pt x="559" y="55"/>
                    </a:cubicBezTo>
                    <a:cubicBezTo>
                      <a:pt x="477" y="58"/>
                      <a:pt x="394" y="53"/>
                      <a:pt x="314" y="48"/>
                    </a:cubicBezTo>
                    <a:cubicBezTo>
                      <a:pt x="262" y="45"/>
                      <a:pt x="262" y="45"/>
                      <a:pt x="262" y="45"/>
                    </a:cubicBezTo>
                    <a:cubicBezTo>
                      <a:pt x="248" y="44"/>
                      <a:pt x="248" y="44"/>
                      <a:pt x="248" y="44"/>
                    </a:cubicBezTo>
                    <a:cubicBezTo>
                      <a:pt x="168" y="40"/>
                      <a:pt x="77" y="35"/>
                      <a:pt x="8" y="1"/>
                    </a:cubicBezTo>
                    <a:cubicBezTo>
                      <a:pt x="6" y="0"/>
                      <a:pt x="3" y="1"/>
                      <a:pt x="1" y="4"/>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5" name="Freeform 1595">
                <a:extLst>
                  <a:ext uri="{FF2B5EF4-FFF2-40B4-BE49-F238E27FC236}">
                    <a16:creationId xmlns:a16="http://schemas.microsoft.com/office/drawing/2014/main" xmlns="" id="{CA770D5B-3632-4EF5-B72C-8A7249E0E14F}"/>
                  </a:ext>
                </a:extLst>
              </p:cNvPr>
              <p:cNvSpPr/>
              <p:nvPr/>
            </p:nvSpPr>
            <p:spPr>
              <a:xfrm>
                <a:off x="3703" y="2565"/>
                <a:ext cx="160" cy="91"/>
              </a:xfrm>
              <a:custGeom>
                <a:avLst/>
                <a:gdLst/>
                <a:ahLst/>
                <a:cxnLst>
                  <a:cxn ang="0">
                    <a:pos x="3" y="0"/>
                  </a:cxn>
                  <a:cxn ang="0">
                    <a:pos x="0" y="6"/>
                  </a:cxn>
                  <a:cxn ang="0">
                    <a:pos x="84" y="90"/>
                  </a:cxn>
                  <a:cxn ang="0">
                    <a:pos x="89" y="91"/>
                  </a:cxn>
                  <a:cxn ang="0">
                    <a:pos x="91" y="88"/>
                  </a:cxn>
                  <a:cxn ang="0">
                    <a:pos x="131" y="41"/>
                  </a:cxn>
                  <a:cxn ang="0">
                    <a:pos x="158" y="14"/>
                  </a:cxn>
                  <a:cxn ang="0">
                    <a:pos x="158" y="8"/>
                  </a:cxn>
                  <a:cxn ang="0">
                    <a:pos x="152" y="9"/>
                  </a:cxn>
                  <a:cxn ang="0">
                    <a:pos x="125" y="34"/>
                  </a:cxn>
                  <a:cxn ang="0">
                    <a:pos x="85" y="79"/>
                  </a:cxn>
                  <a:cxn ang="0">
                    <a:pos x="8" y="3"/>
                  </a:cxn>
                  <a:cxn ang="0">
                    <a:pos x="3" y="0"/>
                  </a:cxn>
                </a:cxnLst>
                <a:rect l="0" t="0" r="0" b="0"/>
                <a:pathLst>
                  <a:path w="185" h="106">
                    <a:moveTo>
                      <a:pt x="4" y="1"/>
                    </a:moveTo>
                    <a:cubicBezTo>
                      <a:pt x="1" y="2"/>
                      <a:pt x="0" y="5"/>
                      <a:pt x="1" y="7"/>
                    </a:cubicBezTo>
                    <a:cubicBezTo>
                      <a:pt x="13" y="44"/>
                      <a:pt x="77" y="91"/>
                      <a:pt x="98" y="105"/>
                    </a:cubicBezTo>
                    <a:cubicBezTo>
                      <a:pt x="100" y="106"/>
                      <a:pt x="101" y="106"/>
                      <a:pt x="103" y="106"/>
                    </a:cubicBezTo>
                    <a:cubicBezTo>
                      <a:pt x="104" y="105"/>
                      <a:pt x="105" y="104"/>
                      <a:pt x="106" y="103"/>
                    </a:cubicBezTo>
                    <a:cubicBezTo>
                      <a:pt x="115" y="79"/>
                      <a:pt x="133" y="64"/>
                      <a:pt x="152" y="48"/>
                    </a:cubicBezTo>
                    <a:cubicBezTo>
                      <a:pt x="163" y="39"/>
                      <a:pt x="174" y="29"/>
                      <a:pt x="183" y="17"/>
                    </a:cubicBezTo>
                    <a:cubicBezTo>
                      <a:pt x="185" y="15"/>
                      <a:pt x="185" y="12"/>
                      <a:pt x="183" y="10"/>
                    </a:cubicBezTo>
                    <a:cubicBezTo>
                      <a:pt x="181" y="8"/>
                      <a:pt x="177" y="9"/>
                      <a:pt x="176" y="11"/>
                    </a:cubicBezTo>
                    <a:cubicBezTo>
                      <a:pt x="166" y="22"/>
                      <a:pt x="156" y="31"/>
                      <a:pt x="145" y="40"/>
                    </a:cubicBezTo>
                    <a:cubicBezTo>
                      <a:pt x="128" y="55"/>
                      <a:pt x="110" y="71"/>
                      <a:pt x="99" y="93"/>
                    </a:cubicBezTo>
                    <a:cubicBezTo>
                      <a:pt x="67" y="72"/>
                      <a:pt x="19" y="31"/>
                      <a:pt x="10" y="4"/>
                    </a:cubicBezTo>
                    <a:cubicBezTo>
                      <a:pt x="9" y="1"/>
                      <a:pt x="7" y="0"/>
                      <a:pt x="4"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6" name="Freeform 1596">
                <a:extLst>
                  <a:ext uri="{FF2B5EF4-FFF2-40B4-BE49-F238E27FC236}">
                    <a16:creationId xmlns:a16="http://schemas.microsoft.com/office/drawing/2014/main" xmlns="" id="{0532268F-4F0D-4362-B1AB-6B5FF67A0654}"/>
                  </a:ext>
                </a:extLst>
              </p:cNvPr>
              <p:cNvSpPr/>
              <p:nvPr/>
            </p:nvSpPr>
            <p:spPr>
              <a:xfrm>
                <a:off x="3490" y="2782"/>
                <a:ext cx="79" cy="88"/>
              </a:xfrm>
              <a:custGeom>
                <a:avLst/>
                <a:gdLst/>
                <a:ahLst/>
                <a:cxnLst>
                  <a:cxn ang="0">
                    <a:pos x="0" y="34"/>
                  </a:cxn>
                  <a:cxn ang="0">
                    <a:pos x="40" y="0"/>
                  </a:cxn>
                  <a:cxn ang="0">
                    <a:pos x="18" y="31"/>
                  </a:cxn>
                  <a:cxn ang="0">
                    <a:pos x="54" y="12"/>
                  </a:cxn>
                  <a:cxn ang="0">
                    <a:pos x="35" y="39"/>
                  </a:cxn>
                  <a:cxn ang="0">
                    <a:pos x="64" y="26"/>
                  </a:cxn>
                  <a:cxn ang="0">
                    <a:pos x="44" y="52"/>
                  </a:cxn>
                  <a:cxn ang="0">
                    <a:pos x="79" y="41"/>
                  </a:cxn>
                  <a:cxn ang="0">
                    <a:pos x="37" y="88"/>
                  </a:cxn>
                </a:cxnLst>
                <a:rect l="0" t="0" r="0" b="0"/>
                <a:pathLst>
                  <a:path w="92" h="102">
                    <a:moveTo>
                      <a:pt x="0" y="40"/>
                    </a:moveTo>
                    <a:cubicBezTo>
                      <a:pt x="10" y="24"/>
                      <a:pt x="25" y="2"/>
                      <a:pt x="47" y="0"/>
                    </a:cubicBezTo>
                    <a:cubicBezTo>
                      <a:pt x="49" y="17"/>
                      <a:pt x="33" y="25"/>
                      <a:pt x="22" y="37"/>
                    </a:cubicBezTo>
                    <a:cubicBezTo>
                      <a:pt x="33" y="24"/>
                      <a:pt x="46" y="10"/>
                      <a:pt x="64" y="14"/>
                    </a:cubicBezTo>
                    <a:cubicBezTo>
                      <a:pt x="60" y="25"/>
                      <a:pt x="50" y="36"/>
                      <a:pt x="41" y="46"/>
                    </a:cubicBezTo>
                    <a:cubicBezTo>
                      <a:pt x="50" y="36"/>
                      <a:pt x="62" y="30"/>
                      <a:pt x="75" y="31"/>
                    </a:cubicBezTo>
                    <a:cubicBezTo>
                      <a:pt x="75" y="45"/>
                      <a:pt x="65" y="54"/>
                      <a:pt x="52" y="61"/>
                    </a:cubicBezTo>
                    <a:cubicBezTo>
                      <a:pt x="64" y="52"/>
                      <a:pt x="77" y="46"/>
                      <a:pt x="92" y="48"/>
                    </a:cubicBezTo>
                    <a:cubicBezTo>
                      <a:pt x="87" y="71"/>
                      <a:pt x="58" y="87"/>
                      <a:pt x="44" y="102"/>
                    </a:cubicBezTo>
                  </a:path>
                </a:pathLst>
              </a:custGeom>
              <a:solidFill>
                <a:srgbClr val="EB9551"/>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7" name="Freeform 1597">
                <a:extLst>
                  <a:ext uri="{FF2B5EF4-FFF2-40B4-BE49-F238E27FC236}">
                    <a16:creationId xmlns:a16="http://schemas.microsoft.com/office/drawing/2014/main" xmlns="" id="{5AEEA416-76BF-4AEA-BAE2-B0EE3CF81381}"/>
                  </a:ext>
                </a:extLst>
              </p:cNvPr>
              <p:cNvSpPr/>
              <p:nvPr/>
            </p:nvSpPr>
            <p:spPr>
              <a:xfrm>
                <a:off x="3485" y="2778"/>
                <a:ext cx="89" cy="96"/>
              </a:xfrm>
              <a:custGeom>
                <a:avLst/>
                <a:gdLst/>
                <a:ahLst/>
                <a:cxnLst>
                  <a:cxn ang="0">
                    <a:pos x="45" y="0"/>
                  </a:cxn>
                  <a:cxn ang="0">
                    <a:pos x="1" y="36"/>
                  </a:cxn>
                  <a:cxn ang="0">
                    <a:pos x="2" y="42"/>
                  </a:cxn>
                  <a:cxn ang="0">
                    <a:pos x="8" y="41"/>
                  </a:cxn>
                  <a:cxn ang="0">
                    <a:pos x="39" y="10"/>
                  </a:cxn>
                  <a:cxn ang="0">
                    <a:pos x="36" y="18"/>
                  </a:cxn>
                  <a:cxn ang="0">
                    <a:pos x="20" y="33"/>
                  </a:cxn>
                  <a:cxn ang="0">
                    <a:pos x="20" y="33"/>
                  </a:cxn>
                  <a:cxn ang="0">
                    <a:pos x="20" y="33"/>
                  </a:cxn>
                  <a:cxn ang="0">
                    <a:pos x="20" y="33"/>
                  </a:cxn>
                  <a:cxn ang="0">
                    <a:pos x="19" y="36"/>
                  </a:cxn>
                  <a:cxn ang="0">
                    <a:pos x="20" y="39"/>
                  </a:cxn>
                  <a:cxn ang="0">
                    <a:pos x="27" y="39"/>
                  </a:cxn>
                  <a:cxn ang="0">
                    <a:pos x="34" y="31"/>
                  </a:cxn>
                  <a:cxn ang="0">
                    <a:pos x="42" y="24"/>
                  </a:cxn>
                  <a:cxn ang="0">
                    <a:pos x="52" y="20"/>
                  </a:cxn>
                  <a:cxn ang="0">
                    <a:pos x="38" y="39"/>
                  </a:cxn>
                  <a:cxn ang="0">
                    <a:pos x="37" y="40"/>
                  </a:cxn>
                  <a:cxn ang="0">
                    <a:pos x="35" y="43"/>
                  </a:cxn>
                  <a:cxn ang="0">
                    <a:pos x="37" y="46"/>
                  </a:cxn>
                  <a:cxn ang="0">
                    <a:pos x="43" y="46"/>
                  </a:cxn>
                  <a:cxn ang="0">
                    <a:pos x="63" y="35"/>
                  </a:cxn>
                  <a:cxn ang="0">
                    <a:pos x="48" y="53"/>
                  </a:cxn>
                  <a:cxn ang="0">
                    <a:pos x="48" y="53"/>
                  </a:cxn>
                  <a:cxn ang="0">
                    <a:pos x="47" y="53"/>
                  </a:cxn>
                  <a:cxn ang="0">
                    <a:pos x="45" y="56"/>
                  </a:cxn>
                  <a:cxn ang="0">
                    <a:pos x="46" y="59"/>
                  </a:cxn>
                  <a:cxn ang="0">
                    <a:pos x="52" y="60"/>
                  </a:cxn>
                  <a:cxn ang="0">
                    <a:pos x="53" y="60"/>
                  </a:cxn>
                  <a:cxn ang="0">
                    <a:pos x="53" y="60"/>
                  </a:cxn>
                  <a:cxn ang="0">
                    <a:pos x="53" y="60"/>
                  </a:cxn>
                  <a:cxn ang="0">
                    <a:pos x="58" y="55"/>
                  </a:cxn>
                  <a:cxn ang="0">
                    <a:pos x="77" y="49"/>
                  </a:cxn>
                  <a:cxn ang="0">
                    <a:pos x="52" y="77"/>
                  </a:cxn>
                  <a:cxn ang="0">
                    <a:pos x="40" y="88"/>
                  </a:cxn>
                  <a:cxn ang="0">
                    <a:pos x="38" y="91"/>
                  </a:cxn>
                  <a:cxn ang="0">
                    <a:pos x="39" y="94"/>
                  </a:cxn>
                  <a:cxn ang="0">
                    <a:pos x="46" y="94"/>
                  </a:cxn>
                  <a:cxn ang="0">
                    <a:pos x="58" y="84"/>
                  </a:cxn>
                  <a:cxn ang="0">
                    <a:pos x="89" y="46"/>
                  </a:cxn>
                  <a:cxn ang="0">
                    <a:pos x="88" y="42"/>
                  </a:cxn>
                  <a:cxn ang="0">
                    <a:pos x="84" y="41"/>
                  </a:cxn>
                  <a:cxn ang="0">
                    <a:pos x="70" y="42"/>
                  </a:cxn>
                  <a:cxn ang="0">
                    <a:pos x="74" y="30"/>
                  </a:cxn>
                  <a:cxn ang="0">
                    <a:pos x="74" y="30"/>
                  </a:cxn>
                  <a:cxn ang="0">
                    <a:pos x="69" y="25"/>
                  </a:cxn>
                  <a:cxn ang="0">
                    <a:pos x="58" y="28"/>
                  </a:cxn>
                  <a:cxn ang="0">
                    <a:pos x="64" y="17"/>
                  </a:cxn>
                  <a:cxn ang="0">
                    <a:pos x="65" y="16"/>
                  </a:cxn>
                  <a:cxn ang="0">
                    <a:pos x="64" y="13"/>
                  </a:cxn>
                  <a:cxn ang="0">
                    <a:pos x="61" y="12"/>
                  </a:cxn>
                  <a:cxn ang="0">
                    <a:pos x="49" y="12"/>
                  </a:cxn>
                  <a:cxn ang="0">
                    <a:pos x="50" y="6"/>
                  </a:cxn>
                  <a:cxn ang="0">
                    <a:pos x="50" y="3"/>
                  </a:cxn>
                  <a:cxn ang="0">
                    <a:pos x="48" y="0"/>
                  </a:cxn>
                  <a:cxn ang="0">
                    <a:pos x="45" y="0"/>
                  </a:cxn>
                </a:cxnLst>
                <a:rect l="0" t="0" r="0" b="0"/>
                <a:pathLst>
                  <a:path w="103" h="112">
                    <a:moveTo>
                      <a:pt x="53" y="0"/>
                    </a:moveTo>
                    <a:cubicBezTo>
                      <a:pt x="27" y="3"/>
                      <a:pt x="12" y="27"/>
                      <a:pt x="2" y="42"/>
                    </a:cubicBezTo>
                    <a:cubicBezTo>
                      <a:pt x="0" y="45"/>
                      <a:pt x="1" y="48"/>
                      <a:pt x="3" y="50"/>
                    </a:cubicBezTo>
                    <a:cubicBezTo>
                      <a:pt x="6" y="51"/>
                      <a:pt x="9" y="50"/>
                      <a:pt x="10" y="48"/>
                    </a:cubicBezTo>
                    <a:cubicBezTo>
                      <a:pt x="18" y="36"/>
                      <a:pt x="30" y="18"/>
                      <a:pt x="46" y="12"/>
                    </a:cubicBezTo>
                    <a:cubicBezTo>
                      <a:pt x="46" y="15"/>
                      <a:pt x="44" y="18"/>
                      <a:pt x="42" y="21"/>
                    </a:cubicBezTo>
                    <a:cubicBezTo>
                      <a:pt x="35" y="26"/>
                      <a:pt x="29" y="32"/>
                      <a:pt x="24" y="39"/>
                    </a:cubicBezTo>
                    <a:cubicBezTo>
                      <a:pt x="24" y="39"/>
                      <a:pt x="24" y="39"/>
                      <a:pt x="24" y="39"/>
                    </a:cubicBezTo>
                    <a:cubicBezTo>
                      <a:pt x="24" y="39"/>
                      <a:pt x="24" y="39"/>
                      <a:pt x="24" y="39"/>
                    </a:cubicBezTo>
                    <a:cubicBezTo>
                      <a:pt x="24" y="39"/>
                      <a:pt x="24" y="39"/>
                      <a:pt x="24" y="39"/>
                    </a:cubicBezTo>
                    <a:cubicBezTo>
                      <a:pt x="23" y="40"/>
                      <a:pt x="23" y="41"/>
                      <a:pt x="23" y="42"/>
                    </a:cubicBezTo>
                    <a:cubicBezTo>
                      <a:pt x="23" y="43"/>
                      <a:pt x="23" y="45"/>
                      <a:pt x="24" y="46"/>
                    </a:cubicBezTo>
                    <a:cubicBezTo>
                      <a:pt x="26" y="48"/>
                      <a:pt x="30" y="48"/>
                      <a:pt x="32" y="46"/>
                    </a:cubicBezTo>
                    <a:cubicBezTo>
                      <a:pt x="40" y="37"/>
                      <a:pt x="40" y="37"/>
                      <a:pt x="40" y="37"/>
                    </a:cubicBezTo>
                    <a:cubicBezTo>
                      <a:pt x="43" y="35"/>
                      <a:pt x="46" y="32"/>
                      <a:pt x="49" y="29"/>
                    </a:cubicBezTo>
                    <a:cubicBezTo>
                      <a:pt x="53" y="26"/>
                      <a:pt x="57" y="25"/>
                      <a:pt x="61" y="24"/>
                    </a:cubicBezTo>
                    <a:cubicBezTo>
                      <a:pt x="57" y="31"/>
                      <a:pt x="51" y="39"/>
                      <a:pt x="44" y="46"/>
                    </a:cubicBezTo>
                    <a:cubicBezTo>
                      <a:pt x="43" y="47"/>
                      <a:pt x="43" y="47"/>
                      <a:pt x="43" y="47"/>
                    </a:cubicBezTo>
                    <a:cubicBezTo>
                      <a:pt x="42" y="48"/>
                      <a:pt x="41" y="49"/>
                      <a:pt x="41" y="51"/>
                    </a:cubicBezTo>
                    <a:cubicBezTo>
                      <a:pt x="41" y="52"/>
                      <a:pt x="42" y="53"/>
                      <a:pt x="43" y="54"/>
                    </a:cubicBezTo>
                    <a:cubicBezTo>
                      <a:pt x="45" y="56"/>
                      <a:pt x="48" y="56"/>
                      <a:pt x="50" y="54"/>
                    </a:cubicBezTo>
                    <a:cubicBezTo>
                      <a:pt x="55" y="49"/>
                      <a:pt x="64" y="43"/>
                      <a:pt x="74" y="41"/>
                    </a:cubicBezTo>
                    <a:cubicBezTo>
                      <a:pt x="73" y="49"/>
                      <a:pt x="67" y="55"/>
                      <a:pt x="56" y="62"/>
                    </a:cubicBezTo>
                    <a:cubicBezTo>
                      <a:pt x="56" y="62"/>
                      <a:pt x="56" y="62"/>
                      <a:pt x="56" y="62"/>
                    </a:cubicBezTo>
                    <a:cubicBezTo>
                      <a:pt x="56" y="62"/>
                      <a:pt x="55" y="62"/>
                      <a:pt x="55" y="62"/>
                    </a:cubicBezTo>
                    <a:cubicBezTo>
                      <a:pt x="54" y="63"/>
                      <a:pt x="53" y="65"/>
                      <a:pt x="53" y="66"/>
                    </a:cubicBezTo>
                    <a:cubicBezTo>
                      <a:pt x="53" y="67"/>
                      <a:pt x="54" y="68"/>
                      <a:pt x="54" y="69"/>
                    </a:cubicBezTo>
                    <a:cubicBezTo>
                      <a:pt x="56" y="71"/>
                      <a:pt x="59" y="72"/>
                      <a:pt x="61" y="71"/>
                    </a:cubicBezTo>
                    <a:cubicBezTo>
                      <a:pt x="61" y="70"/>
                      <a:pt x="61" y="70"/>
                      <a:pt x="62" y="70"/>
                    </a:cubicBezTo>
                    <a:cubicBezTo>
                      <a:pt x="62" y="70"/>
                      <a:pt x="62" y="70"/>
                      <a:pt x="62" y="70"/>
                    </a:cubicBezTo>
                    <a:cubicBezTo>
                      <a:pt x="62" y="70"/>
                      <a:pt x="62" y="70"/>
                      <a:pt x="62" y="70"/>
                    </a:cubicBezTo>
                    <a:cubicBezTo>
                      <a:pt x="64" y="68"/>
                      <a:pt x="66" y="67"/>
                      <a:pt x="68" y="65"/>
                    </a:cubicBezTo>
                    <a:cubicBezTo>
                      <a:pt x="74" y="62"/>
                      <a:pt x="82" y="59"/>
                      <a:pt x="90" y="58"/>
                    </a:cubicBezTo>
                    <a:cubicBezTo>
                      <a:pt x="85" y="70"/>
                      <a:pt x="73" y="81"/>
                      <a:pt x="61" y="90"/>
                    </a:cubicBezTo>
                    <a:cubicBezTo>
                      <a:pt x="47" y="103"/>
                      <a:pt x="47" y="103"/>
                      <a:pt x="47" y="103"/>
                    </a:cubicBezTo>
                    <a:cubicBezTo>
                      <a:pt x="46" y="104"/>
                      <a:pt x="45" y="105"/>
                      <a:pt x="45" y="107"/>
                    </a:cubicBezTo>
                    <a:cubicBezTo>
                      <a:pt x="45" y="108"/>
                      <a:pt x="46" y="109"/>
                      <a:pt x="46" y="110"/>
                    </a:cubicBezTo>
                    <a:cubicBezTo>
                      <a:pt x="48" y="112"/>
                      <a:pt x="52" y="112"/>
                      <a:pt x="54" y="110"/>
                    </a:cubicBezTo>
                    <a:cubicBezTo>
                      <a:pt x="68" y="98"/>
                      <a:pt x="68" y="98"/>
                      <a:pt x="68" y="98"/>
                    </a:cubicBezTo>
                    <a:cubicBezTo>
                      <a:pt x="82" y="86"/>
                      <a:pt x="99" y="73"/>
                      <a:pt x="103" y="54"/>
                    </a:cubicBezTo>
                    <a:cubicBezTo>
                      <a:pt x="103" y="52"/>
                      <a:pt x="103" y="51"/>
                      <a:pt x="102" y="50"/>
                    </a:cubicBezTo>
                    <a:cubicBezTo>
                      <a:pt x="101" y="48"/>
                      <a:pt x="100" y="48"/>
                      <a:pt x="98" y="48"/>
                    </a:cubicBezTo>
                    <a:cubicBezTo>
                      <a:pt x="93" y="47"/>
                      <a:pt x="87" y="48"/>
                      <a:pt x="82" y="50"/>
                    </a:cubicBezTo>
                    <a:cubicBezTo>
                      <a:pt x="84" y="45"/>
                      <a:pt x="86" y="41"/>
                      <a:pt x="86" y="36"/>
                    </a:cubicBezTo>
                    <a:cubicBezTo>
                      <a:pt x="86" y="36"/>
                      <a:pt x="86" y="36"/>
                      <a:pt x="86" y="36"/>
                    </a:cubicBezTo>
                    <a:cubicBezTo>
                      <a:pt x="86" y="33"/>
                      <a:pt x="83" y="31"/>
                      <a:pt x="81" y="30"/>
                    </a:cubicBezTo>
                    <a:cubicBezTo>
                      <a:pt x="76" y="30"/>
                      <a:pt x="72" y="32"/>
                      <a:pt x="68" y="33"/>
                    </a:cubicBezTo>
                    <a:cubicBezTo>
                      <a:pt x="71" y="29"/>
                      <a:pt x="74" y="25"/>
                      <a:pt x="75" y="20"/>
                    </a:cubicBezTo>
                    <a:cubicBezTo>
                      <a:pt x="75" y="20"/>
                      <a:pt x="76" y="19"/>
                      <a:pt x="76" y="19"/>
                    </a:cubicBezTo>
                    <a:cubicBezTo>
                      <a:pt x="76" y="18"/>
                      <a:pt x="75" y="17"/>
                      <a:pt x="75" y="16"/>
                    </a:cubicBezTo>
                    <a:cubicBezTo>
                      <a:pt x="74" y="15"/>
                      <a:pt x="73" y="14"/>
                      <a:pt x="71" y="14"/>
                    </a:cubicBezTo>
                    <a:cubicBezTo>
                      <a:pt x="66" y="13"/>
                      <a:pt x="62" y="13"/>
                      <a:pt x="57" y="14"/>
                    </a:cubicBezTo>
                    <a:cubicBezTo>
                      <a:pt x="58" y="12"/>
                      <a:pt x="58" y="10"/>
                      <a:pt x="58" y="7"/>
                    </a:cubicBezTo>
                    <a:cubicBezTo>
                      <a:pt x="58" y="6"/>
                      <a:pt x="58" y="5"/>
                      <a:pt x="58" y="4"/>
                    </a:cubicBezTo>
                    <a:cubicBezTo>
                      <a:pt x="58" y="3"/>
                      <a:pt x="58" y="2"/>
                      <a:pt x="56" y="1"/>
                    </a:cubicBezTo>
                    <a:cubicBezTo>
                      <a:pt x="55" y="0"/>
                      <a:pt x="54" y="0"/>
                      <a:pt x="53"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8" name="Freeform 1598">
                <a:extLst>
                  <a:ext uri="{FF2B5EF4-FFF2-40B4-BE49-F238E27FC236}">
                    <a16:creationId xmlns:a16="http://schemas.microsoft.com/office/drawing/2014/main" xmlns="" id="{51DF109A-406E-45D2-9A32-56FBF581E9E5}"/>
                  </a:ext>
                </a:extLst>
              </p:cNvPr>
              <p:cNvSpPr/>
              <p:nvPr/>
            </p:nvSpPr>
            <p:spPr>
              <a:xfrm>
                <a:off x="4028" y="2797"/>
                <a:ext cx="68" cy="94"/>
              </a:xfrm>
              <a:custGeom>
                <a:avLst/>
                <a:gdLst/>
                <a:ahLst/>
                <a:cxnLst>
                  <a:cxn ang="0">
                    <a:pos x="68" y="49"/>
                  </a:cxn>
                  <a:cxn ang="0">
                    <a:pos x="36" y="0"/>
                  </a:cxn>
                  <a:cxn ang="0">
                    <a:pos x="49" y="37"/>
                  </a:cxn>
                  <a:cxn ang="0">
                    <a:pos x="21" y="8"/>
                  </a:cxn>
                  <a:cxn ang="0">
                    <a:pos x="38" y="51"/>
                  </a:cxn>
                  <a:cxn ang="0">
                    <a:pos x="12" y="23"/>
                  </a:cxn>
                  <a:cxn ang="0">
                    <a:pos x="28" y="58"/>
                  </a:cxn>
                  <a:cxn ang="0">
                    <a:pos x="6" y="35"/>
                  </a:cxn>
                  <a:cxn ang="0">
                    <a:pos x="32" y="94"/>
                  </a:cxn>
                </a:cxnLst>
                <a:rect l="0" t="0" r="0" b="0"/>
                <a:pathLst>
                  <a:path w="79" h="109">
                    <a:moveTo>
                      <a:pt x="79" y="57"/>
                    </a:moveTo>
                    <a:cubicBezTo>
                      <a:pt x="77" y="37"/>
                      <a:pt x="65" y="1"/>
                      <a:pt x="42" y="0"/>
                    </a:cubicBezTo>
                    <a:cubicBezTo>
                      <a:pt x="43" y="16"/>
                      <a:pt x="51" y="27"/>
                      <a:pt x="57" y="43"/>
                    </a:cubicBezTo>
                    <a:cubicBezTo>
                      <a:pt x="46" y="30"/>
                      <a:pt x="42" y="14"/>
                      <a:pt x="25" y="10"/>
                    </a:cubicBezTo>
                    <a:cubicBezTo>
                      <a:pt x="25" y="29"/>
                      <a:pt x="39" y="42"/>
                      <a:pt x="45" y="60"/>
                    </a:cubicBezTo>
                    <a:cubicBezTo>
                      <a:pt x="35" y="48"/>
                      <a:pt x="31" y="28"/>
                      <a:pt x="15" y="27"/>
                    </a:cubicBezTo>
                    <a:cubicBezTo>
                      <a:pt x="15" y="42"/>
                      <a:pt x="24" y="56"/>
                      <a:pt x="33" y="68"/>
                    </a:cubicBezTo>
                    <a:cubicBezTo>
                      <a:pt x="25" y="58"/>
                      <a:pt x="17" y="48"/>
                      <a:pt x="7" y="41"/>
                    </a:cubicBezTo>
                    <a:cubicBezTo>
                      <a:pt x="0" y="62"/>
                      <a:pt x="45" y="99"/>
                      <a:pt x="38" y="109"/>
                    </a:cubicBezTo>
                  </a:path>
                </a:pathLst>
              </a:custGeom>
              <a:solidFill>
                <a:srgbClr val="EB9551"/>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19" name="Freeform 1599">
                <a:extLst>
                  <a:ext uri="{FF2B5EF4-FFF2-40B4-BE49-F238E27FC236}">
                    <a16:creationId xmlns:a16="http://schemas.microsoft.com/office/drawing/2014/main" xmlns="" id="{CEB1F618-AC2E-4349-A1F8-867E6D6E8EB1}"/>
                  </a:ext>
                </a:extLst>
              </p:cNvPr>
              <p:cNvSpPr/>
              <p:nvPr/>
            </p:nvSpPr>
            <p:spPr>
              <a:xfrm>
                <a:off x="4025" y="2792"/>
                <a:ext cx="75" cy="103"/>
              </a:xfrm>
              <a:custGeom>
                <a:avLst/>
                <a:gdLst/>
                <a:ahLst/>
                <a:cxnLst>
                  <a:cxn ang="0">
                    <a:pos x="35" y="0"/>
                  </a:cxn>
                  <a:cxn ang="0">
                    <a:pos x="34" y="4"/>
                  </a:cxn>
                  <a:cxn ang="0">
                    <a:pos x="34" y="4"/>
                  </a:cxn>
                  <a:cxn ang="0">
                    <a:pos x="36" y="14"/>
                  </a:cxn>
                  <a:cxn ang="0">
                    <a:pos x="25" y="8"/>
                  </a:cxn>
                  <a:cxn ang="0">
                    <a:pos x="21" y="9"/>
                  </a:cxn>
                  <a:cxn ang="0">
                    <a:pos x="19" y="12"/>
                  </a:cxn>
                  <a:cxn ang="0">
                    <a:pos x="19" y="13"/>
                  </a:cxn>
                  <a:cxn ang="0">
                    <a:pos x="22" y="25"/>
                  </a:cxn>
                  <a:cxn ang="0">
                    <a:pos x="15" y="23"/>
                  </a:cxn>
                  <a:cxn ang="0">
                    <a:pos x="12" y="25"/>
                  </a:cxn>
                  <a:cxn ang="0">
                    <a:pos x="10" y="27"/>
                  </a:cxn>
                  <a:cxn ang="0">
                    <a:pos x="10" y="28"/>
                  </a:cxn>
                  <a:cxn ang="0">
                    <a:pos x="12" y="36"/>
                  </a:cxn>
                  <a:cxn ang="0">
                    <a:pos x="11" y="35"/>
                  </a:cxn>
                  <a:cxn ang="0">
                    <a:pos x="7" y="35"/>
                  </a:cxn>
                  <a:cxn ang="0">
                    <a:pos x="4" y="38"/>
                  </a:cxn>
                  <a:cxn ang="0">
                    <a:pos x="21" y="78"/>
                  </a:cxn>
                  <a:cxn ang="0">
                    <a:pos x="31" y="96"/>
                  </a:cxn>
                  <a:cxn ang="0">
                    <a:pos x="31" y="96"/>
                  </a:cxn>
                  <a:cxn ang="0">
                    <a:pos x="33" y="102"/>
                  </a:cxn>
                  <a:cxn ang="0">
                    <a:pos x="38" y="100"/>
                  </a:cxn>
                  <a:cxn ang="0">
                    <a:pos x="40" y="96"/>
                  </a:cxn>
                  <a:cxn ang="0">
                    <a:pos x="28" y="73"/>
                  </a:cxn>
                  <a:cxn ang="0">
                    <a:pos x="13" y="50"/>
                  </a:cxn>
                  <a:cxn ang="0">
                    <a:pos x="24" y="61"/>
                  </a:cxn>
                  <a:cxn ang="0">
                    <a:pos x="27" y="65"/>
                  </a:cxn>
                  <a:cxn ang="0">
                    <a:pos x="33" y="66"/>
                  </a:cxn>
                  <a:cxn ang="0">
                    <a:pos x="35" y="63"/>
                  </a:cxn>
                  <a:cxn ang="0">
                    <a:pos x="34" y="60"/>
                  </a:cxn>
                  <a:cxn ang="0">
                    <a:pos x="20" y="34"/>
                  </a:cxn>
                  <a:cxn ang="0">
                    <a:pos x="31" y="47"/>
                  </a:cxn>
                  <a:cxn ang="0">
                    <a:pos x="37" y="58"/>
                  </a:cxn>
                  <a:cxn ang="0">
                    <a:pos x="43" y="60"/>
                  </a:cxn>
                  <a:cxn ang="0">
                    <a:pos x="45" y="56"/>
                  </a:cxn>
                  <a:cxn ang="0">
                    <a:pos x="45" y="54"/>
                  </a:cxn>
                  <a:cxn ang="0">
                    <a:pos x="37" y="38"/>
                  </a:cxn>
                  <a:cxn ang="0">
                    <a:pos x="30" y="20"/>
                  </a:cxn>
                  <a:cxn ang="0">
                    <a:pos x="41" y="33"/>
                  </a:cxn>
                  <a:cxn ang="0">
                    <a:pos x="48" y="44"/>
                  </a:cxn>
                  <a:cxn ang="0">
                    <a:pos x="54" y="45"/>
                  </a:cxn>
                  <a:cxn ang="0">
                    <a:pos x="56" y="41"/>
                  </a:cxn>
                  <a:cxn ang="0">
                    <a:pos x="56" y="39"/>
                  </a:cxn>
                  <a:cxn ang="0">
                    <a:pos x="50" y="27"/>
                  </a:cxn>
                  <a:cxn ang="0">
                    <a:pos x="43" y="10"/>
                  </a:cxn>
                  <a:cxn ang="0">
                    <a:pos x="66" y="54"/>
                  </a:cxn>
                  <a:cxn ang="0">
                    <a:pos x="70" y="58"/>
                  </a:cxn>
                  <a:cxn ang="0">
                    <a:pos x="75" y="53"/>
                  </a:cxn>
                  <a:cxn ang="0">
                    <a:pos x="38" y="0"/>
                  </a:cxn>
                  <a:cxn ang="0">
                    <a:pos x="35" y="0"/>
                  </a:cxn>
                </a:cxnLst>
                <a:rect l="0" t="0" r="0" b="0"/>
                <a:pathLst>
                  <a:path w="87" h="119">
                    <a:moveTo>
                      <a:pt x="41" y="1"/>
                    </a:moveTo>
                    <a:cubicBezTo>
                      <a:pt x="40" y="2"/>
                      <a:pt x="40" y="4"/>
                      <a:pt x="40" y="5"/>
                    </a:cubicBezTo>
                    <a:cubicBezTo>
                      <a:pt x="40" y="5"/>
                      <a:pt x="40" y="5"/>
                      <a:pt x="40" y="5"/>
                    </a:cubicBezTo>
                    <a:cubicBezTo>
                      <a:pt x="40" y="9"/>
                      <a:pt x="41" y="13"/>
                      <a:pt x="42" y="17"/>
                    </a:cubicBezTo>
                    <a:cubicBezTo>
                      <a:pt x="38" y="14"/>
                      <a:pt x="34" y="11"/>
                      <a:pt x="29" y="10"/>
                    </a:cubicBezTo>
                    <a:cubicBezTo>
                      <a:pt x="28" y="10"/>
                      <a:pt x="26" y="10"/>
                      <a:pt x="25" y="11"/>
                    </a:cubicBezTo>
                    <a:cubicBezTo>
                      <a:pt x="24" y="12"/>
                      <a:pt x="23" y="13"/>
                      <a:pt x="23" y="15"/>
                    </a:cubicBezTo>
                    <a:cubicBezTo>
                      <a:pt x="23" y="15"/>
                      <a:pt x="23" y="16"/>
                      <a:pt x="23" y="16"/>
                    </a:cubicBezTo>
                    <a:cubicBezTo>
                      <a:pt x="23" y="21"/>
                      <a:pt x="24" y="25"/>
                      <a:pt x="26" y="29"/>
                    </a:cubicBezTo>
                    <a:cubicBezTo>
                      <a:pt x="23" y="28"/>
                      <a:pt x="21" y="27"/>
                      <a:pt x="18" y="27"/>
                    </a:cubicBezTo>
                    <a:cubicBezTo>
                      <a:pt x="16" y="27"/>
                      <a:pt x="15" y="28"/>
                      <a:pt x="14" y="29"/>
                    </a:cubicBezTo>
                    <a:cubicBezTo>
                      <a:pt x="13" y="30"/>
                      <a:pt x="12" y="31"/>
                      <a:pt x="12" y="32"/>
                    </a:cubicBezTo>
                    <a:cubicBezTo>
                      <a:pt x="12" y="32"/>
                      <a:pt x="12" y="32"/>
                      <a:pt x="12" y="33"/>
                    </a:cubicBezTo>
                    <a:cubicBezTo>
                      <a:pt x="13" y="36"/>
                      <a:pt x="13" y="39"/>
                      <a:pt x="14" y="42"/>
                    </a:cubicBezTo>
                    <a:cubicBezTo>
                      <a:pt x="14" y="42"/>
                      <a:pt x="14" y="42"/>
                      <a:pt x="13" y="41"/>
                    </a:cubicBezTo>
                    <a:cubicBezTo>
                      <a:pt x="12" y="41"/>
                      <a:pt x="10" y="40"/>
                      <a:pt x="9" y="41"/>
                    </a:cubicBezTo>
                    <a:cubicBezTo>
                      <a:pt x="7" y="41"/>
                      <a:pt x="6" y="42"/>
                      <a:pt x="5" y="44"/>
                    </a:cubicBezTo>
                    <a:cubicBezTo>
                      <a:pt x="0" y="58"/>
                      <a:pt x="13" y="76"/>
                      <a:pt x="25" y="91"/>
                    </a:cubicBezTo>
                    <a:cubicBezTo>
                      <a:pt x="29" y="98"/>
                      <a:pt x="37" y="108"/>
                      <a:pt x="37" y="111"/>
                    </a:cubicBezTo>
                    <a:cubicBezTo>
                      <a:pt x="37" y="111"/>
                      <a:pt x="37" y="111"/>
                      <a:pt x="37" y="111"/>
                    </a:cubicBezTo>
                    <a:cubicBezTo>
                      <a:pt x="36" y="113"/>
                      <a:pt x="36" y="116"/>
                      <a:pt x="39" y="118"/>
                    </a:cubicBezTo>
                    <a:cubicBezTo>
                      <a:pt x="41" y="119"/>
                      <a:pt x="44" y="119"/>
                      <a:pt x="45" y="116"/>
                    </a:cubicBezTo>
                    <a:cubicBezTo>
                      <a:pt x="46" y="115"/>
                      <a:pt x="47" y="113"/>
                      <a:pt x="47" y="111"/>
                    </a:cubicBezTo>
                    <a:cubicBezTo>
                      <a:pt x="47" y="104"/>
                      <a:pt x="41" y="96"/>
                      <a:pt x="33" y="85"/>
                    </a:cubicBezTo>
                    <a:cubicBezTo>
                      <a:pt x="27" y="77"/>
                      <a:pt x="19" y="66"/>
                      <a:pt x="16" y="58"/>
                    </a:cubicBezTo>
                    <a:cubicBezTo>
                      <a:pt x="20" y="62"/>
                      <a:pt x="24" y="66"/>
                      <a:pt x="28" y="71"/>
                    </a:cubicBezTo>
                    <a:cubicBezTo>
                      <a:pt x="32" y="76"/>
                      <a:pt x="32" y="76"/>
                      <a:pt x="32" y="76"/>
                    </a:cubicBezTo>
                    <a:cubicBezTo>
                      <a:pt x="34" y="78"/>
                      <a:pt x="37" y="79"/>
                      <a:pt x="39" y="77"/>
                    </a:cubicBezTo>
                    <a:cubicBezTo>
                      <a:pt x="41" y="76"/>
                      <a:pt x="41" y="75"/>
                      <a:pt x="41" y="73"/>
                    </a:cubicBezTo>
                    <a:cubicBezTo>
                      <a:pt x="41" y="72"/>
                      <a:pt x="41" y="71"/>
                      <a:pt x="40" y="70"/>
                    </a:cubicBezTo>
                    <a:cubicBezTo>
                      <a:pt x="33" y="60"/>
                      <a:pt x="27" y="50"/>
                      <a:pt x="24" y="40"/>
                    </a:cubicBezTo>
                    <a:cubicBezTo>
                      <a:pt x="28" y="43"/>
                      <a:pt x="32" y="48"/>
                      <a:pt x="36" y="55"/>
                    </a:cubicBezTo>
                    <a:cubicBezTo>
                      <a:pt x="44" y="68"/>
                      <a:pt x="44" y="68"/>
                      <a:pt x="44" y="68"/>
                    </a:cubicBezTo>
                    <a:cubicBezTo>
                      <a:pt x="46" y="70"/>
                      <a:pt x="49" y="71"/>
                      <a:pt x="51" y="70"/>
                    </a:cubicBezTo>
                    <a:cubicBezTo>
                      <a:pt x="53" y="69"/>
                      <a:pt x="53" y="67"/>
                      <a:pt x="53" y="65"/>
                    </a:cubicBezTo>
                    <a:cubicBezTo>
                      <a:pt x="53" y="64"/>
                      <a:pt x="53" y="64"/>
                      <a:pt x="53" y="63"/>
                    </a:cubicBezTo>
                    <a:cubicBezTo>
                      <a:pt x="44" y="45"/>
                      <a:pt x="44" y="45"/>
                      <a:pt x="44" y="45"/>
                    </a:cubicBezTo>
                    <a:cubicBezTo>
                      <a:pt x="40" y="38"/>
                      <a:pt x="37" y="31"/>
                      <a:pt x="35" y="24"/>
                    </a:cubicBezTo>
                    <a:cubicBezTo>
                      <a:pt x="40" y="27"/>
                      <a:pt x="43" y="33"/>
                      <a:pt x="48" y="39"/>
                    </a:cubicBezTo>
                    <a:cubicBezTo>
                      <a:pt x="56" y="51"/>
                      <a:pt x="56" y="51"/>
                      <a:pt x="56" y="51"/>
                    </a:cubicBezTo>
                    <a:cubicBezTo>
                      <a:pt x="58" y="53"/>
                      <a:pt x="61" y="54"/>
                      <a:pt x="63" y="52"/>
                    </a:cubicBezTo>
                    <a:cubicBezTo>
                      <a:pt x="64" y="52"/>
                      <a:pt x="65" y="50"/>
                      <a:pt x="65" y="48"/>
                    </a:cubicBezTo>
                    <a:cubicBezTo>
                      <a:pt x="65" y="47"/>
                      <a:pt x="65" y="47"/>
                      <a:pt x="65" y="46"/>
                    </a:cubicBezTo>
                    <a:cubicBezTo>
                      <a:pt x="59" y="32"/>
                      <a:pt x="59" y="32"/>
                      <a:pt x="59" y="32"/>
                    </a:cubicBezTo>
                    <a:cubicBezTo>
                      <a:pt x="55" y="25"/>
                      <a:pt x="53" y="19"/>
                      <a:pt x="51" y="12"/>
                    </a:cubicBezTo>
                    <a:cubicBezTo>
                      <a:pt x="67" y="19"/>
                      <a:pt x="76" y="47"/>
                      <a:pt x="77" y="63"/>
                    </a:cubicBezTo>
                    <a:cubicBezTo>
                      <a:pt x="77" y="66"/>
                      <a:pt x="79" y="68"/>
                      <a:pt x="82" y="68"/>
                    </a:cubicBezTo>
                    <a:cubicBezTo>
                      <a:pt x="85" y="67"/>
                      <a:pt x="87" y="65"/>
                      <a:pt x="87" y="62"/>
                    </a:cubicBezTo>
                    <a:cubicBezTo>
                      <a:pt x="85" y="37"/>
                      <a:pt x="71" y="1"/>
                      <a:pt x="45" y="0"/>
                    </a:cubicBezTo>
                    <a:cubicBezTo>
                      <a:pt x="44" y="0"/>
                      <a:pt x="42" y="0"/>
                      <a:pt x="41"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0" name="Freeform 1600">
                <a:extLst>
                  <a:ext uri="{FF2B5EF4-FFF2-40B4-BE49-F238E27FC236}">
                    <a16:creationId xmlns:a16="http://schemas.microsoft.com/office/drawing/2014/main" xmlns="" id="{6AF9081D-022F-4D34-8742-E2F4BBB353D6}"/>
                  </a:ext>
                </a:extLst>
              </p:cNvPr>
              <p:cNvSpPr/>
              <p:nvPr/>
            </p:nvSpPr>
            <p:spPr>
              <a:xfrm>
                <a:off x="3388" y="3032"/>
                <a:ext cx="28" cy="215"/>
              </a:xfrm>
              <a:custGeom>
                <a:avLst/>
                <a:gdLst/>
                <a:ahLst/>
                <a:cxnLst>
                  <a:cxn ang="0">
                    <a:pos x="18" y="3"/>
                  </a:cxn>
                  <a:cxn ang="0">
                    <a:pos x="10" y="79"/>
                  </a:cxn>
                  <a:cxn ang="0">
                    <a:pos x="9" y="116"/>
                  </a:cxn>
                  <a:cxn ang="0">
                    <a:pos x="0" y="210"/>
                  </a:cxn>
                  <a:cxn ang="0">
                    <a:pos x="4" y="215"/>
                  </a:cxn>
                  <a:cxn ang="0">
                    <a:pos x="8" y="211"/>
                  </a:cxn>
                  <a:cxn ang="0">
                    <a:pos x="18" y="116"/>
                  </a:cxn>
                  <a:cxn ang="0">
                    <a:pos x="19" y="79"/>
                  </a:cxn>
                  <a:cxn ang="0">
                    <a:pos x="27" y="6"/>
                  </a:cxn>
                  <a:cxn ang="0">
                    <a:pos x="24" y="1"/>
                  </a:cxn>
                  <a:cxn ang="0">
                    <a:pos x="18" y="3"/>
                  </a:cxn>
                </a:cxnLst>
                <a:rect l="0" t="0" r="0" b="0"/>
                <a:pathLst>
                  <a:path w="32" h="250">
                    <a:moveTo>
                      <a:pt x="21" y="4"/>
                    </a:moveTo>
                    <a:cubicBezTo>
                      <a:pt x="11" y="26"/>
                      <a:pt x="11" y="60"/>
                      <a:pt x="12" y="93"/>
                    </a:cubicBezTo>
                    <a:cubicBezTo>
                      <a:pt x="11" y="135"/>
                      <a:pt x="11" y="135"/>
                      <a:pt x="11" y="135"/>
                    </a:cubicBezTo>
                    <a:cubicBezTo>
                      <a:pt x="0" y="245"/>
                      <a:pt x="0" y="245"/>
                      <a:pt x="0" y="245"/>
                    </a:cubicBezTo>
                    <a:cubicBezTo>
                      <a:pt x="0" y="247"/>
                      <a:pt x="2" y="250"/>
                      <a:pt x="5" y="250"/>
                    </a:cubicBezTo>
                    <a:cubicBezTo>
                      <a:pt x="8" y="250"/>
                      <a:pt x="10" y="248"/>
                      <a:pt x="10" y="246"/>
                    </a:cubicBezTo>
                    <a:cubicBezTo>
                      <a:pt x="21" y="136"/>
                      <a:pt x="21" y="136"/>
                      <a:pt x="21" y="136"/>
                    </a:cubicBezTo>
                    <a:cubicBezTo>
                      <a:pt x="22" y="93"/>
                      <a:pt x="22" y="93"/>
                      <a:pt x="22" y="93"/>
                    </a:cubicBezTo>
                    <a:cubicBezTo>
                      <a:pt x="22" y="63"/>
                      <a:pt x="22" y="28"/>
                      <a:pt x="31" y="8"/>
                    </a:cubicBezTo>
                    <a:cubicBezTo>
                      <a:pt x="32" y="6"/>
                      <a:pt x="31" y="3"/>
                      <a:pt x="28" y="2"/>
                    </a:cubicBezTo>
                    <a:cubicBezTo>
                      <a:pt x="25" y="0"/>
                      <a:pt x="22" y="2"/>
                      <a:pt x="21" y="4"/>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1" name="Freeform 1601">
                <a:extLst>
                  <a:ext uri="{FF2B5EF4-FFF2-40B4-BE49-F238E27FC236}">
                    <a16:creationId xmlns:a16="http://schemas.microsoft.com/office/drawing/2014/main" xmlns="" id="{B5E37DB9-AE15-4A0B-9FE0-262BC3231D7C}"/>
                  </a:ext>
                </a:extLst>
              </p:cNvPr>
              <p:cNvSpPr/>
              <p:nvPr/>
            </p:nvSpPr>
            <p:spPr>
              <a:xfrm>
                <a:off x="4163" y="3031"/>
                <a:ext cx="26" cy="226"/>
              </a:xfrm>
              <a:custGeom>
                <a:avLst/>
                <a:gdLst/>
                <a:ahLst/>
                <a:cxnLst>
                  <a:cxn ang="0">
                    <a:pos x="5" y="0"/>
                  </a:cxn>
                  <a:cxn ang="0">
                    <a:pos x="0" y="5"/>
                  </a:cxn>
                  <a:cxn ang="0">
                    <a:pos x="7" y="133"/>
                  </a:cxn>
                  <a:cxn ang="0">
                    <a:pos x="8" y="160"/>
                  </a:cxn>
                  <a:cxn ang="0">
                    <a:pos x="18" y="224"/>
                  </a:cxn>
                  <a:cxn ang="0">
                    <a:pos x="24" y="224"/>
                  </a:cxn>
                  <a:cxn ang="0">
                    <a:pos x="24" y="217"/>
                  </a:cxn>
                  <a:cxn ang="0">
                    <a:pos x="17" y="159"/>
                  </a:cxn>
                  <a:cxn ang="0">
                    <a:pos x="16" y="132"/>
                  </a:cxn>
                  <a:cxn ang="0">
                    <a:pos x="9" y="5"/>
                  </a:cxn>
                  <a:cxn ang="0">
                    <a:pos x="5" y="0"/>
                  </a:cxn>
                </a:cxnLst>
                <a:rect l="0" t="0" r="0" b="0"/>
                <a:pathLst>
                  <a:path w="30" h="262">
                    <a:moveTo>
                      <a:pt x="6" y="0"/>
                    </a:moveTo>
                    <a:cubicBezTo>
                      <a:pt x="3" y="0"/>
                      <a:pt x="0" y="3"/>
                      <a:pt x="0" y="6"/>
                    </a:cubicBezTo>
                    <a:cubicBezTo>
                      <a:pt x="1" y="54"/>
                      <a:pt x="3" y="97"/>
                      <a:pt x="9" y="155"/>
                    </a:cubicBezTo>
                    <a:cubicBezTo>
                      <a:pt x="10" y="186"/>
                      <a:pt x="10" y="186"/>
                      <a:pt x="10" y="186"/>
                    </a:cubicBezTo>
                    <a:cubicBezTo>
                      <a:pt x="11" y="226"/>
                      <a:pt x="12" y="253"/>
                      <a:pt x="21" y="260"/>
                    </a:cubicBezTo>
                    <a:cubicBezTo>
                      <a:pt x="23" y="262"/>
                      <a:pt x="26" y="262"/>
                      <a:pt x="28" y="260"/>
                    </a:cubicBezTo>
                    <a:cubicBezTo>
                      <a:pt x="30" y="257"/>
                      <a:pt x="30" y="254"/>
                      <a:pt x="28" y="252"/>
                    </a:cubicBezTo>
                    <a:cubicBezTo>
                      <a:pt x="22" y="247"/>
                      <a:pt x="21" y="207"/>
                      <a:pt x="20" y="185"/>
                    </a:cubicBezTo>
                    <a:cubicBezTo>
                      <a:pt x="19" y="154"/>
                      <a:pt x="19" y="154"/>
                      <a:pt x="19" y="154"/>
                    </a:cubicBezTo>
                    <a:cubicBezTo>
                      <a:pt x="13" y="96"/>
                      <a:pt x="11" y="53"/>
                      <a:pt x="11" y="6"/>
                    </a:cubicBezTo>
                    <a:cubicBezTo>
                      <a:pt x="11" y="3"/>
                      <a:pt x="8" y="0"/>
                      <a:pt x="6"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2" name="Freeform 1602">
                <a:extLst>
                  <a:ext uri="{FF2B5EF4-FFF2-40B4-BE49-F238E27FC236}">
                    <a16:creationId xmlns:a16="http://schemas.microsoft.com/office/drawing/2014/main" xmlns="" id="{9A536AF1-CF73-489C-9067-C6669B300DDA}"/>
                  </a:ext>
                </a:extLst>
              </p:cNvPr>
              <p:cNvSpPr/>
              <p:nvPr/>
            </p:nvSpPr>
            <p:spPr>
              <a:xfrm>
                <a:off x="3585" y="2146"/>
                <a:ext cx="50" cy="32"/>
              </a:xfrm>
              <a:custGeom>
                <a:avLst/>
                <a:gdLst/>
                <a:ahLst/>
                <a:cxnLst>
                  <a:cxn ang="0">
                    <a:pos x="0" y="16"/>
                  </a:cxn>
                  <a:cxn ang="0">
                    <a:pos x="4" y="21"/>
                  </a:cxn>
                  <a:cxn ang="0">
                    <a:pos x="9" y="19"/>
                  </a:cxn>
                  <a:cxn ang="0">
                    <a:pos x="27" y="11"/>
                  </a:cxn>
                  <a:cxn ang="0">
                    <a:pos x="40" y="26"/>
                  </a:cxn>
                  <a:cxn ang="0">
                    <a:pos x="44" y="32"/>
                  </a:cxn>
                  <a:cxn ang="0">
                    <a:pos x="49" y="27"/>
                  </a:cxn>
                  <a:cxn ang="0">
                    <a:pos x="29" y="2"/>
                  </a:cxn>
                  <a:cxn ang="0">
                    <a:pos x="0" y="16"/>
                  </a:cxn>
                </a:cxnLst>
                <a:rect l="0" t="0" r="0" b="0"/>
                <a:pathLst>
                  <a:path w="58" h="37">
                    <a:moveTo>
                      <a:pt x="1" y="19"/>
                    </a:moveTo>
                    <a:cubicBezTo>
                      <a:pt x="0" y="22"/>
                      <a:pt x="2" y="24"/>
                      <a:pt x="5" y="25"/>
                    </a:cubicBezTo>
                    <a:cubicBezTo>
                      <a:pt x="7" y="26"/>
                      <a:pt x="10" y="24"/>
                      <a:pt x="11" y="22"/>
                    </a:cubicBezTo>
                    <a:cubicBezTo>
                      <a:pt x="13" y="14"/>
                      <a:pt x="23" y="11"/>
                      <a:pt x="32" y="13"/>
                    </a:cubicBezTo>
                    <a:cubicBezTo>
                      <a:pt x="36" y="13"/>
                      <a:pt x="48" y="17"/>
                      <a:pt x="47" y="31"/>
                    </a:cubicBezTo>
                    <a:cubicBezTo>
                      <a:pt x="47" y="34"/>
                      <a:pt x="49" y="37"/>
                      <a:pt x="52" y="37"/>
                    </a:cubicBezTo>
                    <a:cubicBezTo>
                      <a:pt x="54" y="37"/>
                      <a:pt x="57" y="35"/>
                      <a:pt x="57" y="32"/>
                    </a:cubicBezTo>
                    <a:cubicBezTo>
                      <a:pt x="58" y="17"/>
                      <a:pt x="49" y="5"/>
                      <a:pt x="34" y="3"/>
                    </a:cubicBezTo>
                    <a:cubicBezTo>
                      <a:pt x="21" y="0"/>
                      <a:pt x="5" y="5"/>
                      <a:pt x="1" y="19"/>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3" name="Freeform 1603">
                <a:extLst>
                  <a:ext uri="{FF2B5EF4-FFF2-40B4-BE49-F238E27FC236}">
                    <a16:creationId xmlns:a16="http://schemas.microsoft.com/office/drawing/2014/main" xmlns="" id="{8DDAAC47-39F5-48BB-ADEE-4C33E7825F51}"/>
                  </a:ext>
                </a:extLst>
              </p:cNvPr>
              <p:cNvSpPr/>
              <p:nvPr/>
            </p:nvSpPr>
            <p:spPr>
              <a:xfrm>
                <a:off x="3925" y="2135"/>
                <a:ext cx="50" cy="33"/>
              </a:xfrm>
              <a:custGeom>
                <a:avLst/>
                <a:gdLst/>
                <a:ahLst/>
                <a:cxnLst>
                  <a:cxn ang="0">
                    <a:pos x="20" y="2"/>
                  </a:cxn>
                  <a:cxn ang="0">
                    <a:pos x="0" y="27"/>
                  </a:cxn>
                  <a:cxn ang="0">
                    <a:pos x="3" y="32"/>
                  </a:cxn>
                  <a:cxn ang="0">
                    <a:pos x="8" y="28"/>
                  </a:cxn>
                  <a:cxn ang="0">
                    <a:pos x="21" y="11"/>
                  </a:cxn>
                  <a:cxn ang="0">
                    <a:pos x="40" y="21"/>
                  </a:cxn>
                  <a:cxn ang="0">
                    <a:pos x="46" y="24"/>
                  </a:cxn>
                  <a:cxn ang="0">
                    <a:pos x="48" y="18"/>
                  </a:cxn>
                  <a:cxn ang="0">
                    <a:pos x="20" y="2"/>
                  </a:cxn>
                </a:cxnLst>
                <a:rect l="0" t="0" r="0" b="0"/>
                <a:pathLst>
                  <a:path w="57" h="38">
                    <a:moveTo>
                      <a:pt x="23" y="3"/>
                    </a:moveTo>
                    <a:cubicBezTo>
                      <a:pt x="10" y="6"/>
                      <a:pt x="1" y="17"/>
                      <a:pt x="0" y="32"/>
                    </a:cubicBezTo>
                    <a:cubicBezTo>
                      <a:pt x="0" y="35"/>
                      <a:pt x="2" y="37"/>
                      <a:pt x="4" y="37"/>
                    </a:cubicBezTo>
                    <a:cubicBezTo>
                      <a:pt x="7" y="38"/>
                      <a:pt x="10" y="35"/>
                      <a:pt x="10" y="33"/>
                    </a:cubicBezTo>
                    <a:cubicBezTo>
                      <a:pt x="11" y="22"/>
                      <a:pt x="17" y="15"/>
                      <a:pt x="25" y="13"/>
                    </a:cubicBezTo>
                    <a:cubicBezTo>
                      <a:pt x="32" y="12"/>
                      <a:pt x="41" y="14"/>
                      <a:pt x="46" y="25"/>
                    </a:cubicBezTo>
                    <a:cubicBezTo>
                      <a:pt x="48" y="28"/>
                      <a:pt x="51" y="29"/>
                      <a:pt x="53" y="28"/>
                    </a:cubicBezTo>
                    <a:cubicBezTo>
                      <a:pt x="56" y="26"/>
                      <a:pt x="57" y="23"/>
                      <a:pt x="55" y="21"/>
                    </a:cubicBezTo>
                    <a:cubicBezTo>
                      <a:pt x="49" y="7"/>
                      <a:pt x="36" y="0"/>
                      <a:pt x="23" y="3"/>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4" name="Freeform 1604">
                <a:extLst>
                  <a:ext uri="{FF2B5EF4-FFF2-40B4-BE49-F238E27FC236}">
                    <a16:creationId xmlns:a16="http://schemas.microsoft.com/office/drawing/2014/main" xmlns="" id="{9DB8C46B-A377-466F-9F8B-62AC8B6310B5}"/>
                  </a:ext>
                </a:extLst>
              </p:cNvPr>
              <p:cNvSpPr/>
              <p:nvPr/>
            </p:nvSpPr>
            <p:spPr>
              <a:xfrm>
                <a:off x="3323" y="2528"/>
                <a:ext cx="213" cy="518"/>
              </a:xfrm>
              <a:custGeom>
                <a:avLst/>
                <a:gdLst/>
                <a:ahLst/>
                <a:cxnLst>
                  <a:cxn ang="0">
                    <a:pos x="102" y="0"/>
                  </a:cxn>
                  <a:cxn ang="0">
                    <a:pos x="100" y="5"/>
                  </a:cxn>
                  <a:cxn ang="0">
                    <a:pos x="71" y="110"/>
                  </a:cxn>
                  <a:cxn ang="0">
                    <a:pos x="28" y="272"/>
                  </a:cxn>
                  <a:cxn ang="0">
                    <a:pos x="32" y="488"/>
                  </a:cxn>
                  <a:cxn ang="0">
                    <a:pos x="69" y="518"/>
                  </a:cxn>
                  <a:cxn ang="0">
                    <a:pos x="212" y="341"/>
                  </a:cxn>
                  <a:cxn ang="0">
                    <a:pos x="211" y="336"/>
                  </a:cxn>
                  <a:cxn ang="0">
                    <a:pos x="194" y="313"/>
                  </a:cxn>
                  <a:cxn ang="0">
                    <a:pos x="171" y="283"/>
                  </a:cxn>
                  <a:cxn ang="0">
                    <a:pos x="167" y="281"/>
                  </a:cxn>
                  <a:cxn ang="0">
                    <a:pos x="163" y="284"/>
                  </a:cxn>
                  <a:cxn ang="0">
                    <a:pos x="97" y="371"/>
                  </a:cxn>
                  <a:cxn ang="0">
                    <a:pos x="87" y="383"/>
                  </a:cxn>
                  <a:cxn ang="0">
                    <a:pos x="87" y="389"/>
                  </a:cxn>
                  <a:cxn ang="0">
                    <a:pos x="93" y="388"/>
                  </a:cxn>
                  <a:cxn ang="0">
                    <a:pos x="104" y="377"/>
                  </a:cxn>
                  <a:cxn ang="0">
                    <a:pos x="168" y="293"/>
                  </a:cxn>
                  <a:cxn ang="0">
                    <a:pos x="187" y="318"/>
                  </a:cxn>
                  <a:cxn ang="0">
                    <a:pos x="202" y="340"/>
                  </a:cxn>
                  <a:cxn ang="0">
                    <a:pos x="69" y="508"/>
                  </a:cxn>
                  <a:cxn ang="0">
                    <a:pos x="40" y="484"/>
                  </a:cxn>
                  <a:cxn ang="0">
                    <a:pos x="37" y="275"/>
                  </a:cxn>
                  <a:cxn ang="0">
                    <a:pos x="80" y="113"/>
                  </a:cxn>
                  <a:cxn ang="0">
                    <a:pos x="107" y="1"/>
                  </a:cxn>
                  <a:cxn ang="0">
                    <a:pos x="102" y="0"/>
                  </a:cxn>
                </a:cxnLst>
                <a:rect l="0" t="0" r="0" b="0"/>
                <a:pathLst>
                  <a:path w="247" h="600">
                    <a:moveTo>
                      <a:pt x="119" y="0"/>
                    </a:moveTo>
                    <a:cubicBezTo>
                      <a:pt x="117" y="1"/>
                      <a:pt x="116" y="3"/>
                      <a:pt x="116" y="6"/>
                    </a:cubicBezTo>
                    <a:cubicBezTo>
                      <a:pt x="116" y="8"/>
                      <a:pt x="112" y="25"/>
                      <a:pt x="83" y="128"/>
                    </a:cubicBezTo>
                    <a:cubicBezTo>
                      <a:pt x="67" y="185"/>
                      <a:pt x="51" y="244"/>
                      <a:pt x="33" y="316"/>
                    </a:cubicBezTo>
                    <a:cubicBezTo>
                      <a:pt x="14" y="388"/>
                      <a:pt x="0" y="490"/>
                      <a:pt x="38" y="566"/>
                    </a:cubicBezTo>
                    <a:cubicBezTo>
                      <a:pt x="49" y="588"/>
                      <a:pt x="64" y="600"/>
                      <a:pt x="81" y="600"/>
                    </a:cubicBezTo>
                    <a:cubicBezTo>
                      <a:pt x="134" y="600"/>
                      <a:pt x="200" y="489"/>
                      <a:pt x="246" y="395"/>
                    </a:cubicBezTo>
                    <a:cubicBezTo>
                      <a:pt x="247" y="394"/>
                      <a:pt x="246" y="392"/>
                      <a:pt x="245" y="390"/>
                    </a:cubicBezTo>
                    <a:cubicBezTo>
                      <a:pt x="226" y="363"/>
                      <a:pt x="226" y="363"/>
                      <a:pt x="226" y="363"/>
                    </a:cubicBezTo>
                    <a:cubicBezTo>
                      <a:pt x="217" y="351"/>
                      <a:pt x="208" y="338"/>
                      <a:pt x="199" y="328"/>
                    </a:cubicBezTo>
                    <a:cubicBezTo>
                      <a:pt x="198" y="327"/>
                      <a:pt x="196" y="326"/>
                      <a:pt x="194" y="326"/>
                    </a:cubicBezTo>
                    <a:cubicBezTo>
                      <a:pt x="193" y="326"/>
                      <a:pt x="191" y="327"/>
                      <a:pt x="190" y="329"/>
                    </a:cubicBezTo>
                    <a:cubicBezTo>
                      <a:pt x="172" y="361"/>
                      <a:pt x="138" y="401"/>
                      <a:pt x="113" y="430"/>
                    </a:cubicBezTo>
                    <a:cubicBezTo>
                      <a:pt x="101" y="444"/>
                      <a:pt x="101" y="444"/>
                      <a:pt x="101" y="444"/>
                    </a:cubicBezTo>
                    <a:cubicBezTo>
                      <a:pt x="100" y="446"/>
                      <a:pt x="100" y="449"/>
                      <a:pt x="102" y="451"/>
                    </a:cubicBezTo>
                    <a:cubicBezTo>
                      <a:pt x="104" y="453"/>
                      <a:pt x="107" y="452"/>
                      <a:pt x="109" y="450"/>
                    </a:cubicBezTo>
                    <a:cubicBezTo>
                      <a:pt x="121" y="437"/>
                      <a:pt x="121" y="437"/>
                      <a:pt x="121" y="437"/>
                    </a:cubicBezTo>
                    <a:cubicBezTo>
                      <a:pt x="145" y="409"/>
                      <a:pt x="176" y="372"/>
                      <a:pt x="195" y="340"/>
                    </a:cubicBezTo>
                    <a:cubicBezTo>
                      <a:pt x="203" y="349"/>
                      <a:pt x="210" y="359"/>
                      <a:pt x="217" y="369"/>
                    </a:cubicBezTo>
                    <a:cubicBezTo>
                      <a:pt x="217" y="369"/>
                      <a:pt x="232" y="389"/>
                      <a:pt x="235" y="394"/>
                    </a:cubicBezTo>
                    <a:cubicBezTo>
                      <a:pt x="151" y="564"/>
                      <a:pt x="102" y="589"/>
                      <a:pt x="81" y="589"/>
                    </a:cubicBezTo>
                    <a:cubicBezTo>
                      <a:pt x="68" y="589"/>
                      <a:pt x="57" y="580"/>
                      <a:pt x="47" y="561"/>
                    </a:cubicBezTo>
                    <a:cubicBezTo>
                      <a:pt x="11" y="488"/>
                      <a:pt x="25" y="389"/>
                      <a:pt x="43" y="319"/>
                    </a:cubicBezTo>
                    <a:cubicBezTo>
                      <a:pt x="61" y="247"/>
                      <a:pt x="77" y="187"/>
                      <a:pt x="93" y="131"/>
                    </a:cubicBezTo>
                    <a:cubicBezTo>
                      <a:pt x="128" y="7"/>
                      <a:pt x="127" y="5"/>
                      <a:pt x="125" y="2"/>
                    </a:cubicBezTo>
                    <a:cubicBezTo>
                      <a:pt x="124" y="0"/>
                      <a:pt x="122" y="0"/>
                      <a:pt x="119"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5" name="Freeform 1605">
                <a:extLst>
                  <a:ext uri="{FF2B5EF4-FFF2-40B4-BE49-F238E27FC236}">
                    <a16:creationId xmlns:a16="http://schemas.microsoft.com/office/drawing/2014/main" xmlns="" id="{24619A8B-F6FB-4020-899D-81FC81A3884D}"/>
                  </a:ext>
                </a:extLst>
              </p:cNvPr>
              <p:cNvSpPr/>
              <p:nvPr/>
            </p:nvSpPr>
            <p:spPr>
              <a:xfrm>
                <a:off x="4059" y="2529"/>
                <a:ext cx="164" cy="515"/>
              </a:xfrm>
              <a:custGeom>
                <a:avLst/>
                <a:gdLst/>
                <a:ahLst/>
                <a:cxnLst>
                  <a:cxn ang="0">
                    <a:pos x="117" y="0"/>
                  </a:cxn>
                  <a:cxn ang="0">
                    <a:pos x="115" y="6"/>
                  </a:cxn>
                  <a:cxn ang="0">
                    <a:pos x="138" y="135"/>
                  </a:cxn>
                  <a:cxn ang="0">
                    <a:pos x="141" y="169"/>
                  </a:cxn>
                  <a:cxn ang="0">
                    <a:pos x="153" y="334"/>
                  </a:cxn>
                  <a:cxn ang="0">
                    <a:pos x="115" y="496"/>
                  </a:cxn>
                  <a:cxn ang="0">
                    <a:pos x="92" y="503"/>
                  </a:cxn>
                  <a:cxn ang="0">
                    <a:pos x="46" y="436"/>
                  </a:cxn>
                  <a:cxn ang="0">
                    <a:pos x="38" y="417"/>
                  </a:cxn>
                  <a:cxn ang="0">
                    <a:pos x="28" y="399"/>
                  </a:cxn>
                  <a:cxn ang="0">
                    <a:pos x="9" y="359"/>
                  </a:cxn>
                  <a:cxn ang="0">
                    <a:pos x="9" y="358"/>
                  </a:cxn>
                  <a:cxn ang="0">
                    <a:pos x="33" y="321"/>
                  </a:cxn>
                  <a:cxn ang="0">
                    <a:pos x="35" y="320"/>
                  </a:cxn>
                  <a:cxn ang="0">
                    <a:pos x="53" y="357"/>
                  </a:cxn>
                  <a:cxn ang="0">
                    <a:pos x="76" y="406"/>
                  </a:cxn>
                  <a:cxn ang="0">
                    <a:pos x="82" y="409"/>
                  </a:cxn>
                  <a:cxn ang="0">
                    <a:pos x="85" y="403"/>
                  </a:cxn>
                  <a:cxn ang="0">
                    <a:pos x="61" y="352"/>
                  </a:cxn>
                  <a:cxn ang="0">
                    <a:pos x="41" y="310"/>
                  </a:cxn>
                  <a:cxn ang="0">
                    <a:pos x="37" y="307"/>
                  </a:cxn>
                  <a:cxn ang="0">
                    <a:pos x="33" y="308"/>
                  </a:cxn>
                  <a:cxn ang="0">
                    <a:pos x="27" y="315"/>
                  </a:cxn>
                  <a:cxn ang="0">
                    <a:pos x="0" y="360"/>
                  </a:cxn>
                  <a:cxn ang="0">
                    <a:pos x="20" y="403"/>
                  </a:cxn>
                  <a:cxn ang="0">
                    <a:pos x="31" y="421"/>
                  </a:cxn>
                  <a:cxn ang="0">
                    <a:pos x="37" y="439"/>
                  </a:cxn>
                  <a:cxn ang="0">
                    <a:pos x="89" y="512"/>
                  </a:cxn>
                  <a:cxn ang="0">
                    <a:pos x="121" y="502"/>
                  </a:cxn>
                  <a:cxn ang="0">
                    <a:pos x="162" y="334"/>
                  </a:cxn>
                  <a:cxn ang="0">
                    <a:pos x="150" y="168"/>
                  </a:cxn>
                  <a:cxn ang="0">
                    <a:pos x="147" y="134"/>
                  </a:cxn>
                  <a:cxn ang="0">
                    <a:pos x="123" y="3"/>
                  </a:cxn>
                  <a:cxn ang="0">
                    <a:pos x="117" y="0"/>
                  </a:cxn>
                </a:cxnLst>
                <a:rect l="0" t="0" r="0" b="0"/>
                <a:pathLst>
                  <a:path w="190" h="597">
                    <a:moveTo>
                      <a:pt x="136" y="1"/>
                    </a:moveTo>
                    <a:cubicBezTo>
                      <a:pt x="134" y="2"/>
                      <a:pt x="133" y="5"/>
                      <a:pt x="134" y="8"/>
                    </a:cubicBezTo>
                    <a:cubicBezTo>
                      <a:pt x="152" y="48"/>
                      <a:pt x="156" y="106"/>
                      <a:pt x="161" y="157"/>
                    </a:cubicBezTo>
                    <a:cubicBezTo>
                      <a:pt x="164" y="197"/>
                      <a:pt x="164" y="197"/>
                      <a:pt x="164" y="197"/>
                    </a:cubicBezTo>
                    <a:cubicBezTo>
                      <a:pt x="171" y="266"/>
                      <a:pt x="176" y="329"/>
                      <a:pt x="178" y="388"/>
                    </a:cubicBezTo>
                    <a:cubicBezTo>
                      <a:pt x="181" y="483"/>
                      <a:pt x="165" y="550"/>
                      <a:pt x="134" y="575"/>
                    </a:cubicBezTo>
                    <a:cubicBezTo>
                      <a:pt x="124" y="583"/>
                      <a:pt x="115" y="586"/>
                      <a:pt x="107" y="584"/>
                    </a:cubicBezTo>
                    <a:cubicBezTo>
                      <a:pt x="83" y="578"/>
                      <a:pt x="66" y="536"/>
                      <a:pt x="54" y="506"/>
                    </a:cubicBezTo>
                    <a:cubicBezTo>
                      <a:pt x="45" y="484"/>
                      <a:pt x="45" y="484"/>
                      <a:pt x="45" y="484"/>
                    </a:cubicBezTo>
                    <a:cubicBezTo>
                      <a:pt x="33" y="463"/>
                      <a:pt x="33" y="463"/>
                      <a:pt x="33" y="463"/>
                    </a:cubicBezTo>
                    <a:cubicBezTo>
                      <a:pt x="23" y="447"/>
                      <a:pt x="12" y="429"/>
                      <a:pt x="11" y="417"/>
                    </a:cubicBezTo>
                    <a:cubicBezTo>
                      <a:pt x="11" y="417"/>
                      <a:pt x="11" y="416"/>
                      <a:pt x="11" y="416"/>
                    </a:cubicBezTo>
                    <a:cubicBezTo>
                      <a:pt x="11" y="401"/>
                      <a:pt x="26" y="387"/>
                      <a:pt x="39" y="373"/>
                    </a:cubicBezTo>
                    <a:cubicBezTo>
                      <a:pt x="39" y="373"/>
                      <a:pt x="41" y="372"/>
                      <a:pt x="41" y="371"/>
                    </a:cubicBezTo>
                    <a:cubicBezTo>
                      <a:pt x="48" y="385"/>
                      <a:pt x="55" y="400"/>
                      <a:pt x="62" y="414"/>
                    </a:cubicBezTo>
                    <a:cubicBezTo>
                      <a:pt x="72" y="432"/>
                      <a:pt x="83" y="452"/>
                      <a:pt x="89" y="471"/>
                    </a:cubicBezTo>
                    <a:cubicBezTo>
                      <a:pt x="90" y="474"/>
                      <a:pt x="93" y="476"/>
                      <a:pt x="96" y="475"/>
                    </a:cubicBezTo>
                    <a:cubicBezTo>
                      <a:pt x="98" y="474"/>
                      <a:pt x="100" y="471"/>
                      <a:pt x="99" y="468"/>
                    </a:cubicBezTo>
                    <a:cubicBezTo>
                      <a:pt x="92" y="448"/>
                      <a:pt x="82" y="428"/>
                      <a:pt x="71" y="409"/>
                    </a:cubicBezTo>
                    <a:cubicBezTo>
                      <a:pt x="63" y="393"/>
                      <a:pt x="54" y="377"/>
                      <a:pt x="48" y="360"/>
                    </a:cubicBezTo>
                    <a:cubicBezTo>
                      <a:pt x="47" y="358"/>
                      <a:pt x="46" y="357"/>
                      <a:pt x="44" y="357"/>
                    </a:cubicBezTo>
                    <a:cubicBezTo>
                      <a:pt x="42" y="356"/>
                      <a:pt x="41" y="357"/>
                      <a:pt x="39" y="358"/>
                    </a:cubicBezTo>
                    <a:cubicBezTo>
                      <a:pt x="32" y="366"/>
                      <a:pt x="32" y="366"/>
                      <a:pt x="32" y="366"/>
                    </a:cubicBezTo>
                    <a:cubicBezTo>
                      <a:pt x="16" y="382"/>
                      <a:pt x="0" y="398"/>
                      <a:pt x="1" y="418"/>
                    </a:cubicBezTo>
                    <a:cubicBezTo>
                      <a:pt x="2" y="433"/>
                      <a:pt x="14" y="451"/>
                      <a:pt x="24" y="468"/>
                    </a:cubicBezTo>
                    <a:cubicBezTo>
                      <a:pt x="36" y="489"/>
                      <a:pt x="36" y="489"/>
                      <a:pt x="36" y="489"/>
                    </a:cubicBezTo>
                    <a:cubicBezTo>
                      <a:pt x="44" y="510"/>
                      <a:pt x="44" y="510"/>
                      <a:pt x="44" y="510"/>
                    </a:cubicBezTo>
                    <a:cubicBezTo>
                      <a:pt x="58" y="542"/>
                      <a:pt x="76" y="587"/>
                      <a:pt x="104" y="594"/>
                    </a:cubicBezTo>
                    <a:cubicBezTo>
                      <a:pt x="116" y="597"/>
                      <a:pt x="128" y="593"/>
                      <a:pt x="141" y="583"/>
                    </a:cubicBezTo>
                    <a:cubicBezTo>
                      <a:pt x="184" y="548"/>
                      <a:pt x="190" y="458"/>
                      <a:pt x="188" y="388"/>
                    </a:cubicBezTo>
                    <a:cubicBezTo>
                      <a:pt x="186" y="328"/>
                      <a:pt x="182" y="265"/>
                      <a:pt x="174" y="195"/>
                    </a:cubicBezTo>
                    <a:cubicBezTo>
                      <a:pt x="171" y="156"/>
                      <a:pt x="171" y="156"/>
                      <a:pt x="171" y="156"/>
                    </a:cubicBezTo>
                    <a:cubicBezTo>
                      <a:pt x="166" y="104"/>
                      <a:pt x="162" y="45"/>
                      <a:pt x="143" y="4"/>
                    </a:cubicBezTo>
                    <a:cubicBezTo>
                      <a:pt x="142" y="1"/>
                      <a:pt x="139" y="0"/>
                      <a:pt x="136"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6" name="Freeform 1606">
                <a:extLst>
                  <a:ext uri="{FF2B5EF4-FFF2-40B4-BE49-F238E27FC236}">
                    <a16:creationId xmlns:a16="http://schemas.microsoft.com/office/drawing/2014/main" xmlns="" id="{26447183-93CE-4346-8555-CB62D71D1590}"/>
                  </a:ext>
                </a:extLst>
              </p:cNvPr>
              <p:cNvSpPr/>
              <p:nvPr/>
            </p:nvSpPr>
            <p:spPr>
              <a:xfrm>
                <a:off x="3482" y="2308"/>
                <a:ext cx="105" cy="74"/>
              </a:xfrm>
              <a:custGeom>
                <a:avLst/>
                <a:gdLst/>
                <a:ahLst/>
                <a:cxnLst>
                  <a:cxn ang="0">
                    <a:pos x="73" y="14"/>
                  </a:cxn>
                  <a:cxn ang="0">
                    <a:pos x="13" y="37"/>
                  </a:cxn>
                  <a:cxn ang="0">
                    <a:pos x="57" y="73"/>
                  </a:cxn>
                  <a:cxn ang="0">
                    <a:pos x="102" y="47"/>
                  </a:cxn>
                  <a:cxn ang="0">
                    <a:pos x="84" y="14"/>
                  </a:cxn>
                </a:cxnLst>
                <a:rect l="0" t="0" r="0" b="0"/>
                <a:pathLst>
                  <a:path w="121" h="86">
                    <a:moveTo>
                      <a:pt x="85" y="17"/>
                    </a:moveTo>
                    <a:cubicBezTo>
                      <a:pt x="64" y="0"/>
                      <a:pt x="24" y="23"/>
                      <a:pt x="15" y="44"/>
                    </a:cubicBezTo>
                    <a:cubicBezTo>
                      <a:pt x="0" y="76"/>
                      <a:pt x="42" y="86"/>
                      <a:pt x="66" y="85"/>
                    </a:cubicBezTo>
                    <a:cubicBezTo>
                      <a:pt x="87" y="85"/>
                      <a:pt x="112" y="77"/>
                      <a:pt x="118" y="55"/>
                    </a:cubicBezTo>
                    <a:cubicBezTo>
                      <a:pt x="121" y="40"/>
                      <a:pt x="112" y="21"/>
                      <a:pt x="97" y="17"/>
                    </a:cubicBezTo>
                  </a:path>
                </a:pathLst>
              </a:custGeom>
              <a:solidFill>
                <a:srgbClr val="ED7366"/>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7" name="Freeform 1607">
                <a:extLst>
                  <a:ext uri="{FF2B5EF4-FFF2-40B4-BE49-F238E27FC236}">
                    <a16:creationId xmlns:a16="http://schemas.microsoft.com/office/drawing/2014/main" xmlns="" id="{3221AF73-C8B1-4E58-BC21-D09E292991FC}"/>
                  </a:ext>
                </a:extLst>
              </p:cNvPr>
              <p:cNvSpPr/>
              <p:nvPr/>
            </p:nvSpPr>
            <p:spPr>
              <a:xfrm>
                <a:off x="3984" y="2304"/>
                <a:ext cx="104" cy="74"/>
              </a:xfrm>
              <a:custGeom>
                <a:avLst/>
                <a:gdLst/>
                <a:ahLst/>
                <a:cxnLst>
                  <a:cxn ang="0">
                    <a:pos x="73" y="14"/>
                  </a:cxn>
                  <a:cxn ang="0">
                    <a:pos x="12" y="37"/>
                  </a:cxn>
                  <a:cxn ang="0">
                    <a:pos x="57" y="73"/>
                  </a:cxn>
                  <a:cxn ang="0">
                    <a:pos x="101" y="47"/>
                  </a:cxn>
                  <a:cxn ang="0">
                    <a:pos x="83" y="14"/>
                  </a:cxn>
                </a:cxnLst>
                <a:rect l="0" t="0" r="0" b="0"/>
                <a:pathLst>
                  <a:path w="121" h="86">
                    <a:moveTo>
                      <a:pt x="85" y="17"/>
                    </a:moveTo>
                    <a:cubicBezTo>
                      <a:pt x="64" y="0"/>
                      <a:pt x="24" y="23"/>
                      <a:pt x="15" y="44"/>
                    </a:cubicBezTo>
                    <a:cubicBezTo>
                      <a:pt x="0" y="76"/>
                      <a:pt x="42" y="86"/>
                      <a:pt x="67" y="85"/>
                    </a:cubicBezTo>
                    <a:cubicBezTo>
                      <a:pt x="87" y="85"/>
                      <a:pt x="112" y="77"/>
                      <a:pt x="118" y="55"/>
                    </a:cubicBezTo>
                    <a:cubicBezTo>
                      <a:pt x="121" y="40"/>
                      <a:pt x="112" y="21"/>
                      <a:pt x="97" y="17"/>
                    </a:cubicBezTo>
                  </a:path>
                </a:pathLst>
              </a:custGeom>
              <a:solidFill>
                <a:srgbClr val="ED7366"/>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928" name="Freeform 1608">
                <a:extLst>
                  <a:ext uri="{FF2B5EF4-FFF2-40B4-BE49-F238E27FC236}">
                    <a16:creationId xmlns:a16="http://schemas.microsoft.com/office/drawing/2014/main" xmlns="" id="{E5062C52-EDE3-499F-A8B0-18FA326AC738}"/>
                  </a:ext>
                </a:extLst>
              </p:cNvPr>
              <p:cNvSpPr/>
              <p:nvPr/>
            </p:nvSpPr>
            <p:spPr>
              <a:xfrm>
                <a:off x="3520" y="2335"/>
                <a:ext cx="44" cy="25"/>
              </a:xfrm>
              <a:custGeom>
                <a:avLst/>
                <a:gdLst/>
                <a:ahLst/>
                <a:cxnLst>
                  <a:cxn ang="0">
                    <a:pos x="34" y="1"/>
                  </a:cxn>
                  <a:cxn ang="0">
                    <a:pos x="10" y="3"/>
                  </a:cxn>
                  <a:cxn ang="0">
                    <a:pos x="13" y="23"/>
                  </a:cxn>
                  <a:cxn ang="0">
                    <a:pos x="40" y="18"/>
                  </a:cxn>
                  <a:cxn ang="0">
                    <a:pos x="35" y="5"/>
                  </a:cxn>
                </a:cxnLst>
                <a:rect l="0" t="0" r="0" b="0"/>
                <a:pathLst>
                  <a:path w="51" h="28">
                    <a:moveTo>
                      <a:pt x="40" y="2"/>
                    </a:moveTo>
                    <a:cubicBezTo>
                      <a:pt x="33" y="3"/>
                      <a:pt x="19" y="0"/>
                      <a:pt x="12" y="4"/>
                    </a:cubicBezTo>
                    <a:cubicBezTo>
                      <a:pt x="0" y="11"/>
                      <a:pt x="3" y="23"/>
                      <a:pt x="16" y="26"/>
                    </a:cubicBezTo>
                    <a:cubicBezTo>
                      <a:pt x="22" y="28"/>
                      <a:pt x="42" y="27"/>
                      <a:pt x="47" y="21"/>
                    </a:cubicBezTo>
                    <a:cubicBezTo>
                      <a:pt x="51" y="16"/>
                      <a:pt x="48" y="8"/>
                      <a:pt x="41" y="6"/>
                    </a:cubicBezTo>
                  </a:path>
                </a:pathLst>
              </a:custGeom>
              <a:solidFill>
                <a:srgbClr val="E24B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sp>
          <p:nvSpPr>
            <p:cNvPr id="677" name="Freeform 1610">
              <a:extLst>
                <a:ext uri="{FF2B5EF4-FFF2-40B4-BE49-F238E27FC236}">
                  <a16:creationId xmlns:a16="http://schemas.microsoft.com/office/drawing/2014/main" xmlns="" id="{4EC0F622-144B-429C-9DAF-9A1ABB5F7250}"/>
                </a:ext>
              </a:extLst>
            </p:cNvPr>
            <p:cNvSpPr/>
            <p:nvPr/>
          </p:nvSpPr>
          <p:spPr>
            <a:xfrm>
              <a:off x="4017" y="2332"/>
              <a:ext cx="45" cy="23"/>
            </a:xfrm>
            <a:custGeom>
              <a:avLst/>
              <a:gdLst/>
              <a:ahLst/>
              <a:cxnLst>
                <a:cxn ang="0">
                  <a:pos x="35" y="1"/>
                </a:cxn>
                <a:cxn ang="0">
                  <a:pos x="10" y="3"/>
                </a:cxn>
                <a:cxn ang="0">
                  <a:pos x="13" y="21"/>
                </a:cxn>
                <a:cxn ang="0">
                  <a:pos x="41" y="17"/>
                </a:cxn>
                <a:cxn ang="0">
                  <a:pos x="36" y="4"/>
                </a:cxn>
              </a:cxnLst>
              <a:rect l="0" t="0" r="0" b="0"/>
              <a:pathLst>
                <a:path w="52" h="27">
                  <a:moveTo>
                    <a:pt x="41" y="2"/>
                  </a:moveTo>
                  <a:cubicBezTo>
                    <a:pt x="33" y="2"/>
                    <a:pt x="20" y="0"/>
                    <a:pt x="12" y="4"/>
                  </a:cubicBezTo>
                  <a:cubicBezTo>
                    <a:pt x="0" y="11"/>
                    <a:pt x="4" y="22"/>
                    <a:pt x="16" y="25"/>
                  </a:cubicBezTo>
                  <a:cubicBezTo>
                    <a:pt x="23" y="27"/>
                    <a:pt x="43" y="27"/>
                    <a:pt x="48" y="21"/>
                  </a:cubicBezTo>
                  <a:cubicBezTo>
                    <a:pt x="52" y="15"/>
                    <a:pt x="48" y="7"/>
                    <a:pt x="42" y="5"/>
                  </a:cubicBezTo>
                </a:path>
              </a:pathLst>
            </a:custGeom>
            <a:solidFill>
              <a:srgbClr val="E24B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78" name="Freeform 1611">
              <a:extLst>
                <a:ext uri="{FF2B5EF4-FFF2-40B4-BE49-F238E27FC236}">
                  <a16:creationId xmlns:a16="http://schemas.microsoft.com/office/drawing/2014/main" xmlns="" id="{890C7D88-2669-4133-B132-B845EFCF6F76}"/>
                </a:ext>
              </a:extLst>
            </p:cNvPr>
            <p:cNvSpPr>
              <a:spLocks noEditPoints="1"/>
            </p:cNvSpPr>
            <p:nvPr/>
          </p:nvSpPr>
          <p:spPr>
            <a:xfrm>
              <a:off x="3630" y="2785"/>
              <a:ext cx="82" cy="131"/>
            </a:xfrm>
            <a:custGeom>
              <a:avLst/>
              <a:gdLst/>
              <a:ahLst/>
              <a:cxnLst>
                <a:cxn ang="0">
                  <a:pos x="56" y="124"/>
                </a:cxn>
                <a:cxn ang="0">
                  <a:pos x="9" y="131"/>
                </a:cxn>
                <a:cxn ang="0">
                  <a:pos x="2" y="128"/>
                </a:cxn>
                <a:cxn ang="0">
                  <a:pos x="0" y="121"/>
                </a:cxn>
                <a:cxn ang="0">
                  <a:pos x="0" y="97"/>
                </a:cxn>
                <a:cxn ang="0">
                  <a:pos x="0" y="64"/>
                </a:cxn>
                <a:cxn ang="0">
                  <a:pos x="2" y="31"/>
                </a:cxn>
                <a:cxn ang="0">
                  <a:pos x="3" y="8"/>
                </a:cxn>
                <a:cxn ang="0">
                  <a:pos x="6" y="3"/>
                </a:cxn>
                <a:cxn ang="0">
                  <a:pos x="31" y="0"/>
                </a:cxn>
                <a:cxn ang="0">
                  <a:pos x="59" y="9"/>
                </a:cxn>
                <a:cxn ang="0">
                  <a:pos x="74" y="37"/>
                </a:cxn>
                <a:cxn ang="0">
                  <a:pos x="57" y="69"/>
                </a:cxn>
                <a:cxn ang="0">
                  <a:pos x="75" y="81"/>
                </a:cxn>
                <a:cxn ang="0">
                  <a:pos x="82" y="95"/>
                </a:cxn>
                <a:cxn ang="0">
                  <a:pos x="71" y="114"/>
                </a:cxn>
                <a:cxn ang="0">
                  <a:pos x="56" y="124"/>
                </a:cxn>
                <a:cxn ang="0">
                  <a:pos x="40" y="81"/>
                </a:cxn>
                <a:cxn ang="0">
                  <a:pos x="31" y="80"/>
                </a:cxn>
                <a:cxn ang="0">
                  <a:pos x="29" y="80"/>
                </a:cxn>
                <a:cxn ang="0">
                  <a:pos x="25" y="80"/>
                </a:cxn>
                <a:cxn ang="0">
                  <a:pos x="16" y="79"/>
                </a:cxn>
                <a:cxn ang="0">
                  <a:pos x="15" y="98"/>
                </a:cxn>
                <a:cxn ang="0">
                  <a:pos x="15" y="114"/>
                </a:cxn>
                <a:cxn ang="0">
                  <a:pos x="50" y="108"/>
                </a:cxn>
                <a:cxn ang="0">
                  <a:pos x="61" y="101"/>
                </a:cxn>
                <a:cxn ang="0">
                  <a:pos x="66" y="95"/>
                </a:cxn>
                <a:cxn ang="0">
                  <a:pos x="56" y="87"/>
                </a:cxn>
                <a:cxn ang="0">
                  <a:pos x="40" y="81"/>
                </a:cxn>
                <a:cxn ang="0">
                  <a:pos x="31" y="16"/>
                </a:cxn>
                <a:cxn ang="0">
                  <a:pos x="18" y="17"/>
                </a:cxn>
                <a:cxn ang="0">
                  <a:pos x="18" y="31"/>
                </a:cxn>
                <a:cxn ang="0">
                  <a:pos x="17" y="62"/>
                </a:cxn>
                <a:cxn ang="0">
                  <a:pos x="30" y="63"/>
                </a:cxn>
                <a:cxn ang="0">
                  <a:pos x="50" y="56"/>
                </a:cxn>
                <a:cxn ang="0">
                  <a:pos x="58" y="37"/>
                </a:cxn>
                <a:cxn ang="0">
                  <a:pos x="50" y="23"/>
                </a:cxn>
                <a:cxn ang="0">
                  <a:pos x="31" y="16"/>
                </a:cxn>
              </a:cxnLst>
              <a:rect l="0" t="0" r="0" b="0"/>
              <a:pathLst>
                <a:path w="95" h="152">
                  <a:moveTo>
                    <a:pt x="65" y="144"/>
                  </a:moveTo>
                  <a:cubicBezTo>
                    <a:pt x="51" y="150"/>
                    <a:pt x="33" y="152"/>
                    <a:pt x="11" y="152"/>
                  </a:cubicBezTo>
                  <a:cubicBezTo>
                    <a:pt x="8" y="152"/>
                    <a:pt x="6" y="151"/>
                    <a:pt x="3" y="149"/>
                  </a:cubicBezTo>
                  <a:cubicBezTo>
                    <a:pt x="1" y="146"/>
                    <a:pt x="0" y="143"/>
                    <a:pt x="0" y="141"/>
                  </a:cubicBezTo>
                  <a:cubicBezTo>
                    <a:pt x="0" y="113"/>
                    <a:pt x="0" y="113"/>
                    <a:pt x="0" y="113"/>
                  </a:cubicBezTo>
                  <a:cubicBezTo>
                    <a:pt x="0" y="104"/>
                    <a:pt x="0" y="92"/>
                    <a:pt x="1" y="75"/>
                  </a:cubicBezTo>
                  <a:cubicBezTo>
                    <a:pt x="3" y="57"/>
                    <a:pt x="3" y="44"/>
                    <a:pt x="3" y="36"/>
                  </a:cubicBezTo>
                  <a:cubicBezTo>
                    <a:pt x="3" y="30"/>
                    <a:pt x="4" y="22"/>
                    <a:pt x="4" y="10"/>
                  </a:cubicBezTo>
                  <a:cubicBezTo>
                    <a:pt x="5" y="7"/>
                    <a:pt x="6" y="5"/>
                    <a:pt x="8" y="4"/>
                  </a:cubicBezTo>
                  <a:cubicBezTo>
                    <a:pt x="16" y="1"/>
                    <a:pt x="26" y="0"/>
                    <a:pt x="37" y="0"/>
                  </a:cubicBezTo>
                  <a:cubicBezTo>
                    <a:pt x="48" y="0"/>
                    <a:pt x="58" y="4"/>
                    <a:pt x="69" y="11"/>
                  </a:cubicBezTo>
                  <a:cubicBezTo>
                    <a:pt x="80" y="20"/>
                    <a:pt x="86" y="31"/>
                    <a:pt x="86" y="43"/>
                  </a:cubicBezTo>
                  <a:cubicBezTo>
                    <a:pt x="86" y="59"/>
                    <a:pt x="80" y="72"/>
                    <a:pt x="67" y="81"/>
                  </a:cubicBezTo>
                  <a:cubicBezTo>
                    <a:pt x="77" y="85"/>
                    <a:pt x="84" y="90"/>
                    <a:pt x="88" y="95"/>
                  </a:cubicBezTo>
                  <a:cubicBezTo>
                    <a:pt x="93" y="100"/>
                    <a:pt x="95" y="105"/>
                    <a:pt x="95" y="111"/>
                  </a:cubicBezTo>
                  <a:cubicBezTo>
                    <a:pt x="95" y="118"/>
                    <a:pt x="91" y="126"/>
                    <a:pt x="83" y="133"/>
                  </a:cubicBezTo>
                  <a:cubicBezTo>
                    <a:pt x="77" y="138"/>
                    <a:pt x="71" y="142"/>
                    <a:pt x="65" y="144"/>
                  </a:cubicBezTo>
                  <a:close/>
                  <a:moveTo>
                    <a:pt x="47" y="94"/>
                  </a:moveTo>
                  <a:cubicBezTo>
                    <a:pt x="37" y="93"/>
                    <a:pt x="37" y="93"/>
                    <a:pt x="37" y="93"/>
                  </a:cubicBezTo>
                  <a:cubicBezTo>
                    <a:pt x="36" y="93"/>
                    <a:pt x="35" y="93"/>
                    <a:pt x="34" y="93"/>
                  </a:cubicBezTo>
                  <a:cubicBezTo>
                    <a:pt x="32" y="93"/>
                    <a:pt x="31" y="93"/>
                    <a:pt x="30" y="93"/>
                  </a:cubicBezTo>
                  <a:cubicBezTo>
                    <a:pt x="26" y="93"/>
                    <a:pt x="23" y="93"/>
                    <a:pt x="19" y="92"/>
                  </a:cubicBezTo>
                  <a:cubicBezTo>
                    <a:pt x="19" y="100"/>
                    <a:pt x="18" y="107"/>
                    <a:pt x="18" y="114"/>
                  </a:cubicBezTo>
                  <a:cubicBezTo>
                    <a:pt x="18" y="133"/>
                    <a:pt x="18" y="133"/>
                    <a:pt x="18" y="133"/>
                  </a:cubicBezTo>
                  <a:cubicBezTo>
                    <a:pt x="35" y="132"/>
                    <a:pt x="48" y="130"/>
                    <a:pt x="59" y="126"/>
                  </a:cubicBezTo>
                  <a:cubicBezTo>
                    <a:pt x="63" y="124"/>
                    <a:pt x="67" y="122"/>
                    <a:pt x="71" y="118"/>
                  </a:cubicBezTo>
                  <a:cubicBezTo>
                    <a:pt x="75" y="115"/>
                    <a:pt x="77" y="112"/>
                    <a:pt x="77" y="111"/>
                  </a:cubicBezTo>
                  <a:cubicBezTo>
                    <a:pt x="77" y="108"/>
                    <a:pt x="73" y="104"/>
                    <a:pt x="65" y="101"/>
                  </a:cubicBezTo>
                  <a:cubicBezTo>
                    <a:pt x="59" y="98"/>
                    <a:pt x="53" y="96"/>
                    <a:pt x="47" y="94"/>
                  </a:cubicBezTo>
                  <a:close/>
                  <a:moveTo>
                    <a:pt x="37" y="19"/>
                  </a:moveTo>
                  <a:cubicBezTo>
                    <a:pt x="30" y="19"/>
                    <a:pt x="25" y="19"/>
                    <a:pt x="22" y="20"/>
                  </a:cubicBezTo>
                  <a:cubicBezTo>
                    <a:pt x="22" y="36"/>
                    <a:pt x="22" y="36"/>
                    <a:pt x="22" y="36"/>
                  </a:cubicBezTo>
                  <a:cubicBezTo>
                    <a:pt x="20" y="73"/>
                    <a:pt x="20" y="73"/>
                    <a:pt x="20" y="73"/>
                  </a:cubicBezTo>
                  <a:cubicBezTo>
                    <a:pt x="29" y="73"/>
                    <a:pt x="34" y="74"/>
                    <a:pt x="35" y="74"/>
                  </a:cubicBezTo>
                  <a:cubicBezTo>
                    <a:pt x="44" y="73"/>
                    <a:pt x="52" y="70"/>
                    <a:pt x="58" y="65"/>
                  </a:cubicBezTo>
                  <a:cubicBezTo>
                    <a:pt x="64" y="59"/>
                    <a:pt x="68" y="52"/>
                    <a:pt x="68" y="43"/>
                  </a:cubicBezTo>
                  <a:cubicBezTo>
                    <a:pt x="68" y="37"/>
                    <a:pt x="64" y="32"/>
                    <a:pt x="58" y="27"/>
                  </a:cubicBezTo>
                  <a:cubicBezTo>
                    <a:pt x="51" y="22"/>
                    <a:pt x="44" y="19"/>
                    <a:pt x="37" y="19"/>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79" name="Freeform 1612">
              <a:extLst>
                <a:ext uri="{FF2B5EF4-FFF2-40B4-BE49-F238E27FC236}">
                  <a16:creationId xmlns:a16="http://schemas.microsoft.com/office/drawing/2014/main" xmlns="" id="{6E07E2EC-BEDD-4090-AF8A-02E9A9C9BD70}"/>
                </a:ext>
              </a:extLst>
            </p:cNvPr>
            <p:cNvSpPr>
              <a:spLocks noEditPoints="1"/>
            </p:cNvSpPr>
            <p:nvPr/>
          </p:nvSpPr>
          <p:spPr>
            <a:xfrm>
              <a:off x="3725" y="2828"/>
              <a:ext cx="81" cy="88"/>
            </a:xfrm>
            <a:custGeom>
              <a:avLst/>
              <a:gdLst/>
              <a:ahLst/>
              <a:cxnLst>
                <a:cxn ang="0">
                  <a:pos x="42" y="88"/>
                </a:cxn>
                <a:cxn ang="0">
                  <a:pos x="12" y="79"/>
                </a:cxn>
                <a:cxn ang="0">
                  <a:pos x="0" y="51"/>
                </a:cxn>
                <a:cxn ang="0">
                  <a:pos x="10" y="15"/>
                </a:cxn>
                <a:cxn ang="0">
                  <a:pos x="40" y="0"/>
                </a:cxn>
                <a:cxn ang="0">
                  <a:pos x="62" y="5"/>
                </a:cxn>
                <a:cxn ang="0">
                  <a:pos x="72" y="22"/>
                </a:cxn>
                <a:cxn ang="0">
                  <a:pos x="63" y="36"/>
                </a:cxn>
                <a:cxn ang="0">
                  <a:pos x="46" y="45"/>
                </a:cxn>
                <a:cxn ang="0">
                  <a:pos x="15" y="59"/>
                </a:cxn>
                <a:cxn ang="0">
                  <a:pos x="26" y="70"/>
                </a:cxn>
                <a:cxn ang="0">
                  <a:pos x="42" y="73"/>
                </a:cxn>
                <a:cxn ang="0">
                  <a:pos x="56" y="71"/>
                </a:cxn>
                <a:cxn ang="0">
                  <a:pos x="68" y="64"/>
                </a:cxn>
                <a:cxn ang="0">
                  <a:pos x="74" y="59"/>
                </a:cxn>
                <a:cxn ang="0">
                  <a:pos x="79" y="62"/>
                </a:cxn>
                <a:cxn ang="0">
                  <a:pos x="81" y="67"/>
                </a:cxn>
                <a:cxn ang="0">
                  <a:pos x="66" y="82"/>
                </a:cxn>
                <a:cxn ang="0">
                  <a:pos x="42" y="88"/>
                </a:cxn>
                <a:cxn ang="0">
                  <a:pos x="40" y="14"/>
                </a:cxn>
                <a:cxn ang="0">
                  <a:pos x="24" y="22"/>
                </a:cxn>
                <a:cxn ang="0">
                  <a:pos x="13" y="45"/>
                </a:cxn>
                <a:cxn ang="0">
                  <a:pos x="38" y="33"/>
                </a:cxn>
                <a:cxn ang="0">
                  <a:pos x="59" y="21"/>
                </a:cxn>
                <a:cxn ang="0">
                  <a:pos x="40" y="14"/>
                </a:cxn>
              </a:cxnLst>
              <a:rect l="0" t="0" r="0" b="0"/>
              <a:pathLst>
                <a:path w="94" h="103">
                  <a:moveTo>
                    <a:pt x="49" y="103"/>
                  </a:moveTo>
                  <a:cubicBezTo>
                    <a:pt x="35" y="103"/>
                    <a:pt x="24" y="100"/>
                    <a:pt x="15" y="93"/>
                  </a:cubicBezTo>
                  <a:cubicBezTo>
                    <a:pt x="5" y="85"/>
                    <a:pt x="0" y="74"/>
                    <a:pt x="0" y="60"/>
                  </a:cubicBezTo>
                  <a:cubicBezTo>
                    <a:pt x="0" y="43"/>
                    <a:pt x="4" y="30"/>
                    <a:pt x="12" y="18"/>
                  </a:cubicBezTo>
                  <a:cubicBezTo>
                    <a:pt x="21" y="6"/>
                    <a:pt x="32" y="0"/>
                    <a:pt x="47" y="0"/>
                  </a:cubicBezTo>
                  <a:cubicBezTo>
                    <a:pt x="57" y="0"/>
                    <a:pt x="66" y="2"/>
                    <a:pt x="72" y="6"/>
                  </a:cubicBezTo>
                  <a:cubicBezTo>
                    <a:pt x="80" y="10"/>
                    <a:pt x="84" y="17"/>
                    <a:pt x="84" y="26"/>
                  </a:cubicBezTo>
                  <a:cubicBezTo>
                    <a:pt x="84" y="32"/>
                    <a:pt x="81" y="38"/>
                    <a:pt x="74" y="43"/>
                  </a:cubicBezTo>
                  <a:cubicBezTo>
                    <a:pt x="71" y="45"/>
                    <a:pt x="64" y="49"/>
                    <a:pt x="54" y="53"/>
                  </a:cubicBezTo>
                  <a:cubicBezTo>
                    <a:pt x="18" y="70"/>
                    <a:pt x="18" y="70"/>
                    <a:pt x="18" y="70"/>
                  </a:cubicBezTo>
                  <a:cubicBezTo>
                    <a:pt x="21" y="76"/>
                    <a:pt x="26" y="79"/>
                    <a:pt x="31" y="82"/>
                  </a:cubicBezTo>
                  <a:cubicBezTo>
                    <a:pt x="36" y="85"/>
                    <a:pt x="42" y="86"/>
                    <a:pt x="49" y="86"/>
                  </a:cubicBezTo>
                  <a:cubicBezTo>
                    <a:pt x="54" y="86"/>
                    <a:pt x="59" y="85"/>
                    <a:pt x="65" y="84"/>
                  </a:cubicBezTo>
                  <a:cubicBezTo>
                    <a:pt x="72" y="82"/>
                    <a:pt x="77" y="79"/>
                    <a:pt x="79" y="76"/>
                  </a:cubicBezTo>
                  <a:cubicBezTo>
                    <a:pt x="81" y="72"/>
                    <a:pt x="83" y="70"/>
                    <a:pt x="86" y="70"/>
                  </a:cubicBezTo>
                  <a:cubicBezTo>
                    <a:pt x="88" y="70"/>
                    <a:pt x="90" y="71"/>
                    <a:pt x="92" y="73"/>
                  </a:cubicBezTo>
                  <a:cubicBezTo>
                    <a:pt x="93" y="75"/>
                    <a:pt x="94" y="77"/>
                    <a:pt x="94" y="79"/>
                  </a:cubicBezTo>
                  <a:cubicBezTo>
                    <a:pt x="94" y="86"/>
                    <a:pt x="89" y="92"/>
                    <a:pt x="77" y="97"/>
                  </a:cubicBezTo>
                  <a:cubicBezTo>
                    <a:pt x="68" y="101"/>
                    <a:pt x="58" y="103"/>
                    <a:pt x="49" y="103"/>
                  </a:cubicBezTo>
                  <a:close/>
                  <a:moveTo>
                    <a:pt x="47" y="17"/>
                  </a:moveTo>
                  <a:cubicBezTo>
                    <a:pt x="39" y="17"/>
                    <a:pt x="33" y="20"/>
                    <a:pt x="28" y="26"/>
                  </a:cubicBezTo>
                  <a:cubicBezTo>
                    <a:pt x="22" y="32"/>
                    <a:pt x="19" y="41"/>
                    <a:pt x="16" y="53"/>
                  </a:cubicBezTo>
                  <a:cubicBezTo>
                    <a:pt x="45" y="39"/>
                    <a:pt x="45" y="39"/>
                    <a:pt x="45" y="39"/>
                  </a:cubicBezTo>
                  <a:cubicBezTo>
                    <a:pt x="56" y="34"/>
                    <a:pt x="65" y="29"/>
                    <a:pt x="69" y="25"/>
                  </a:cubicBezTo>
                  <a:cubicBezTo>
                    <a:pt x="64" y="20"/>
                    <a:pt x="56" y="17"/>
                    <a:pt x="47" y="17"/>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0" name="Freeform 1613">
              <a:extLst>
                <a:ext uri="{FF2B5EF4-FFF2-40B4-BE49-F238E27FC236}">
                  <a16:creationId xmlns:a16="http://schemas.microsoft.com/office/drawing/2014/main" xmlns="" id="{ADA2434C-2A51-4E98-9176-FE82781E7EF3}"/>
                </a:ext>
              </a:extLst>
            </p:cNvPr>
            <p:cNvSpPr>
              <a:spLocks noEditPoints="1"/>
            </p:cNvSpPr>
            <p:nvPr/>
          </p:nvSpPr>
          <p:spPr>
            <a:xfrm>
              <a:off x="3814" y="2828"/>
              <a:ext cx="78" cy="90"/>
            </a:xfrm>
            <a:custGeom>
              <a:avLst/>
              <a:gdLst/>
              <a:ahLst/>
              <a:cxnLst>
                <a:cxn ang="0">
                  <a:pos x="71" y="90"/>
                </a:cxn>
                <a:cxn ang="0">
                  <a:pos x="65" y="86"/>
                </a:cxn>
                <a:cxn ang="0">
                  <a:pos x="59" y="80"/>
                </a:cxn>
                <a:cxn ang="0">
                  <a:pos x="45" y="86"/>
                </a:cxn>
                <a:cxn ang="0">
                  <a:pos x="35" y="89"/>
                </a:cxn>
                <a:cxn ang="0">
                  <a:pos x="7" y="78"/>
                </a:cxn>
                <a:cxn ang="0">
                  <a:pos x="0" y="48"/>
                </a:cxn>
                <a:cxn ang="0">
                  <a:pos x="13" y="14"/>
                </a:cxn>
                <a:cxn ang="0">
                  <a:pos x="45" y="0"/>
                </a:cxn>
                <a:cxn ang="0">
                  <a:pos x="61" y="4"/>
                </a:cxn>
                <a:cxn ang="0">
                  <a:pos x="72" y="14"/>
                </a:cxn>
                <a:cxn ang="0">
                  <a:pos x="71" y="18"/>
                </a:cxn>
                <a:cxn ang="0">
                  <a:pos x="70" y="29"/>
                </a:cxn>
                <a:cxn ang="0">
                  <a:pos x="69" y="47"/>
                </a:cxn>
                <a:cxn ang="0">
                  <a:pos x="71" y="62"/>
                </a:cxn>
                <a:cxn ang="0">
                  <a:pos x="76" y="77"/>
                </a:cxn>
                <a:cxn ang="0">
                  <a:pos x="78" y="81"/>
                </a:cxn>
                <a:cxn ang="0">
                  <a:pos x="78" y="82"/>
                </a:cxn>
                <a:cxn ang="0">
                  <a:pos x="76" y="88"/>
                </a:cxn>
                <a:cxn ang="0">
                  <a:pos x="71" y="90"/>
                </a:cxn>
                <a:cxn ang="0">
                  <a:pos x="53" y="33"/>
                </a:cxn>
                <a:cxn ang="0">
                  <a:pos x="54" y="26"/>
                </a:cxn>
                <a:cxn ang="0">
                  <a:pos x="55" y="17"/>
                </a:cxn>
                <a:cxn ang="0">
                  <a:pos x="50" y="15"/>
                </a:cxn>
                <a:cxn ang="0">
                  <a:pos x="46" y="14"/>
                </a:cxn>
                <a:cxn ang="0">
                  <a:pos x="25" y="24"/>
                </a:cxn>
                <a:cxn ang="0">
                  <a:pos x="15" y="48"/>
                </a:cxn>
                <a:cxn ang="0">
                  <a:pos x="20" y="68"/>
                </a:cxn>
                <a:cxn ang="0">
                  <a:pos x="34" y="74"/>
                </a:cxn>
                <a:cxn ang="0">
                  <a:pos x="48" y="72"/>
                </a:cxn>
                <a:cxn ang="0">
                  <a:pos x="56" y="66"/>
                </a:cxn>
                <a:cxn ang="0">
                  <a:pos x="53" y="33"/>
                </a:cxn>
              </a:cxnLst>
              <a:rect l="0" t="0" r="0" b="0"/>
              <a:pathLst>
                <a:path w="90" h="105">
                  <a:moveTo>
                    <a:pt x="82" y="105"/>
                  </a:moveTo>
                  <a:cubicBezTo>
                    <a:pt x="80" y="105"/>
                    <a:pt x="78" y="104"/>
                    <a:pt x="75" y="101"/>
                  </a:cubicBezTo>
                  <a:cubicBezTo>
                    <a:pt x="72" y="98"/>
                    <a:pt x="70" y="96"/>
                    <a:pt x="69" y="94"/>
                  </a:cubicBezTo>
                  <a:cubicBezTo>
                    <a:pt x="63" y="97"/>
                    <a:pt x="58" y="100"/>
                    <a:pt x="53" y="101"/>
                  </a:cubicBezTo>
                  <a:cubicBezTo>
                    <a:pt x="48" y="103"/>
                    <a:pt x="45" y="104"/>
                    <a:pt x="41" y="104"/>
                  </a:cubicBezTo>
                  <a:cubicBezTo>
                    <a:pt x="27" y="104"/>
                    <a:pt x="16" y="100"/>
                    <a:pt x="9" y="91"/>
                  </a:cubicBezTo>
                  <a:cubicBezTo>
                    <a:pt x="3" y="84"/>
                    <a:pt x="0" y="72"/>
                    <a:pt x="0" y="56"/>
                  </a:cubicBezTo>
                  <a:cubicBezTo>
                    <a:pt x="0" y="40"/>
                    <a:pt x="5" y="27"/>
                    <a:pt x="15" y="17"/>
                  </a:cubicBezTo>
                  <a:cubicBezTo>
                    <a:pt x="26" y="6"/>
                    <a:pt x="38" y="0"/>
                    <a:pt x="53" y="0"/>
                  </a:cubicBezTo>
                  <a:cubicBezTo>
                    <a:pt x="58" y="0"/>
                    <a:pt x="65" y="2"/>
                    <a:pt x="71" y="5"/>
                  </a:cubicBezTo>
                  <a:cubicBezTo>
                    <a:pt x="80" y="8"/>
                    <a:pt x="84" y="12"/>
                    <a:pt x="84" y="17"/>
                  </a:cubicBezTo>
                  <a:cubicBezTo>
                    <a:pt x="84" y="19"/>
                    <a:pt x="83" y="21"/>
                    <a:pt x="82" y="22"/>
                  </a:cubicBezTo>
                  <a:cubicBezTo>
                    <a:pt x="82" y="24"/>
                    <a:pt x="81" y="28"/>
                    <a:pt x="81" y="34"/>
                  </a:cubicBezTo>
                  <a:cubicBezTo>
                    <a:pt x="80" y="39"/>
                    <a:pt x="80" y="46"/>
                    <a:pt x="80" y="55"/>
                  </a:cubicBezTo>
                  <a:cubicBezTo>
                    <a:pt x="80" y="63"/>
                    <a:pt x="81" y="69"/>
                    <a:pt x="82" y="73"/>
                  </a:cubicBezTo>
                  <a:cubicBezTo>
                    <a:pt x="82" y="76"/>
                    <a:pt x="84" y="82"/>
                    <a:pt x="88" y="90"/>
                  </a:cubicBezTo>
                  <a:cubicBezTo>
                    <a:pt x="88" y="91"/>
                    <a:pt x="89" y="93"/>
                    <a:pt x="90" y="95"/>
                  </a:cubicBezTo>
                  <a:cubicBezTo>
                    <a:pt x="90" y="96"/>
                    <a:pt x="90" y="96"/>
                    <a:pt x="90" y="96"/>
                  </a:cubicBezTo>
                  <a:cubicBezTo>
                    <a:pt x="90" y="99"/>
                    <a:pt x="90" y="101"/>
                    <a:pt x="88" y="103"/>
                  </a:cubicBezTo>
                  <a:cubicBezTo>
                    <a:pt x="86" y="104"/>
                    <a:pt x="84" y="105"/>
                    <a:pt x="82" y="105"/>
                  </a:cubicBezTo>
                  <a:close/>
                  <a:moveTo>
                    <a:pt x="62" y="39"/>
                  </a:moveTo>
                  <a:cubicBezTo>
                    <a:pt x="62" y="37"/>
                    <a:pt x="62" y="34"/>
                    <a:pt x="63" y="31"/>
                  </a:cubicBezTo>
                  <a:cubicBezTo>
                    <a:pt x="63" y="27"/>
                    <a:pt x="63" y="24"/>
                    <a:pt x="64" y="20"/>
                  </a:cubicBezTo>
                  <a:cubicBezTo>
                    <a:pt x="62" y="19"/>
                    <a:pt x="60" y="18"/>
                    <a:pt x="58" y="18"/>
                  </a:cubicBezTo>
                  <a:cubicBezTo>
                    <a:pt x="56" y="17"/>
                    <a:pt x="55" y="17"/>
                    <a:pt x="54" y="17"/>
                  </a:cubicBezTo>
                  <a:cubicBezTo>
                    <a:pt x="44" y="17"/>
                    <a:pt x="36" y="21"/>
                    <a:pt x="29" y="29"/>
                  </a:cubicBezTo>
                  <a:cubicBezTo>
                    <a:pt x="22" y="37"/>
                    <a:pt x="18" y="46"/>
                    <a:pt x="18" y="56"/>
                  </a:cubicBezTo>
                  <a:cubicBezTo>
                    <a:pt x="18" y="67"/>
                    <a:pt x="20" y="74"/>
                    <a:pt x="24" y="80"/>
                  </a:cubicBezTo>
                  <a:cubicBezTo>
                    <a:pt x="27" y="85"/>
                    <a:pt x="33" y="87"/>
                    <a:pt x="40" y="87"/>
                  </a:cubicBezTo>
                  <a:cubicBezTo>
                    <a:pt x="46" y="87"/>
                    <a:pt x="51" y="86"/>
                    <a:pt x="56" y="84"/>
                  </a:cubicBezTo>
                  <a:cubicBezTo>
                    <a:pt x="58" y="83"/>
                    <a:pt x="61" y="80"/>
                    <a:pt x="65" y="77"/>
                  </a:cubicBezTo>
                  <a:cubicBezTo>
                    <a:pt x="63" y="60"/>
                    <a:pt x="62" y="48"/>
                    <a:pt x="62" y="39"/>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1" name="Freeform 1614">
              <a:extLst>
                <a:ext uri="{FF2B5EF4-FFF2-40B4-BE49-F238E27FC236}">
                  <a16:creationId xmlns:a16="http://schemas.microsoft.com/office/drawing/2014/main" xmlns="" id="{C142E81E-616D-4A2F-BC58-7E1A4280D6D6}"/>
                </a:ext>
              </a:extLst>
            </p:cNvPr>
            <p:cNvSpPr/>
            <p:nvPr/>
          </p:nvSpPr>
          <p:spPr>
            <a:xfrm>
              <a:off x="3906" y="2828"/>
              <a:ext cx="63" cy="90"/>
            </a:xfrm>
            <a:custGeom>
              <a:avLst/>
              <a:gdLst/>
              <a:ahLst/>
              <a:cxnLst>
                <a:cxn ang="0">
                  <a:pos x="63" y="24"/>
                </a:cxn>
                <a:cxn ang="0">
                  <a:pos x="55" y="35"/>
                </a:cxn>
                <a:cxn ang="0">
                  <a:pos x="48" y="27"/>
                </a:cxn>
                <a:cxn ang="0">
                  <a:pos x="47" y="21"/>
                </a:cxn>
                <a:cxn ang="0">
                  <a:pos x="47" y="14"/>
                </a:cxn>
                <a:cxn ang="0">
                  <a:pos x="26" y="22"/>
                </a:cxn>
                <a:cxn ang="0">
                  <a:pos x="14" y="37"/>
                </a:cxn>
                <a:cxn ang="0">
                  <a:pos x="14" y="82"/>
                </a:cxn>
                <a:cxn ang="0">
                  <a:pos x="6" y="90"/>
                </a:cxn>
                <a:cxn ang="0">
                  <a:pos x="0" y="82"/>
                </a:cxn>
                <a:cxn ang="0">
                  <a:pos x="0" y="25"/>
                </a:cxn>
                <a:cxn ang="0">
                  <a:pos x="0" y="17"/>
                </a:cxn>
                <a:cxn ang="0">
                  <a:pos x="0" y="9"/>
                </a:cxn>
                <a:cxn ang="0">
                  <a:pos x="7" y="0"/>
                </a:cxn>
                <a:cxn ang="0">
                  <a:pos x="15" y="14"/>
                </a:cxn>
                <a:cxn ang="0">
                  <a:pos x="50" y="0"/>
                </a:cxn>
                <a:cxn ang="0">
                  <a:pos x="59" y="4"/>
                </a:cxn>
                <a:cxn ang="0">
                  <a:pos x="63" y="19"/>
                </a:cxn>
                <a:cxn ang="0">
                  <a:pos x="63" y="24"/>
                </a:cxn>
              </a:cxnLst>
              <a:rect l="0" t="0" r="0" b="0"/>
              <a:pathLst>
                <a:path w="73" h="105">
                  <a:moveTo>
                    <a:pt x="73" y="29"/>
                  </a:moveTo>
                  <a:cubicBezTo>
                    <a:pt x="73" y="37"/>
                    <a:pt x="69" y="41"/>
                    <a:pt x="64" y="41"/>
                  </a:cubicBezTo>
                  <a:cubicBezTo>
                    <a:pt x="58" y="41"/>
                    <a:pt x="56" y="38"/>
                    <a:pt x="56" y="32"/>
                  </a:cubicBezTo>
                  <a:cubicBezTo>
                    <a:pt x="56" y="31"/>
                    <a:pt x="55" y="28"/>
                    <a:pt x="55" y="25"/>
                  </a:cubicBezTo>
                  <a:cubicBezTo>
                    <a:pt x="55" y="17"/>
                    <a:pt x="55" y="17"/>
                    <a:pt x="55" y="17"/>
                  </a:cubicBezTo>
                  <a:cubicBezTo>
                    <a:pt x="45" y="18"/>
                    <a:pt x="37" y="21"/>
                    <a:pt x="31" y="26"/>
                  </a:cubicBezTo>
                  <a:cubicBezTo>
                    <a:pt x="26" y="30"/>
                    <a:pt x="21" y="36"/>
                    <a:pt x="17" y="44"/>
                  </a:cubicBezTo>
                  <a:cubicBezTo>
                    <a:pt x="17" y="96"/>
                    <a:pt x="17" y="96"/>
                    <a:pt x="17" y="96"/>
                  </a:cubicBezTo>
                  <a:cubicBezTo>
                    <a:pt x="17" y="102"/>
                    <a:pt x="14" y="105"/>
                    <a:pt x="8" y="105"/>
                  </a:cubicBezTo>
                  <a:cubicBezTo>
                    <a:pt x="3" y="105"/>
                    <a:pt x="0" y="102"/>
                    <a:pt x="0" y="96"/>
                  </a:cubicBezTo>
                  <a:cubicBezTo>
                    <a:pt x="0" y="30"/>
                    <a:pt x="0" y="30"/>
                    <a:pt x="0" y="30"/>
                  </a:cubicBezTo>
                  <a:cubicBezTo>
                    <a:pt x="0" y="27"/>
                    <a:pt x="0" y="24"/>
                    <a:pt x="0" y="20"/>
                  </a:cubicBezTo>
                  <a:cubicBezTo>
                    <a:pt x="0" y="16"/>
                    <a:pt x="0" y="13"/>
                    <a:pt x="0" y="11"/>
                  </a:cubicBezTo>
                  <a:cubicBezTo>
                    <a:pt x="0" y="5"/>
                    <a:pt x="3" y="1"/>
                    <a:pt x="9" y="1"/>
                  </a:cubicBezTo>
                  <a:cubicBezTo>
                    <a:pt x="15" y="1"/>
                    <a:pt x="18" y="7"/>
                    <a:pt x="18" y="17"/>
                  </a:cubicBezTo>
                  <a:cubicBezTo>
                    <a:pt x="30" y="5"/>
                    <a:pt x="43" y="0"/>
                    <a:pt x="58" y="0"/>
                  </a:cubicBezTo>
                  <a:cubicBezTo>
                    <a:pt x="63" y="0"/>
                    <a:pt x="67" y="2"/>
                    <a:pt x="69" y="5"/>
                  </a:cubicBezTo>
                  <a:cubicBezTo>
                    <a:pt x="72" y="9"/>
                    <a:pt x="73" y="15"/>
                    <a:pt x="73" y="23"/>
                  </a:cubicBezTo>
                  <a:cubicBezTo>
                    <a:pt x="73" y="26"/>
                    <a:pt x="73" y="28"/>
                    <a:pt x="73" y="29"/>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2" name="Freeform 1615">
              <a:extLst>
                <a:ext uri="{FF2B5EF4-FFF2-40B4-BE49-F238E27FC236}">
                  <a16:creationId xmlns:a16="http://schemas.microsoft.com/office/drawing/2014/main" xmlns="" id="{0D9D7C55-02E0-432E-B8F2-A3FF95EEBC22}"/>
                </a:ext>
              </a:extLst>
            </p:cNvPr>
            <p:cNvSpPr/>
            <p:nvPr/>
          </p:nvSpPr>
          <p:spPr>
            <a:xfrm>
              <a:off x="3431" y="3243"/>
              <a:ext cx="4" cy="1"/>
            </a:xfrm>
            <a:custGeom>
              <a:avLst/>
              <a:gdLst/>
              <a:ahLst/>
              <a:cxnLst>
                <a:cxn ang="0">
                  <a:pos x="2" y="1"/>
                </a:cxn>
                <a:cxn ang="0">
                  <a:pos x="4" y="0"/>
                </a:cxn>
                <a:cxn ang="0">
                  <a:pos x="0" y="0"/>
                </a:cxn>
                <a:cxn ang="0">
                  <a:pos x="2" y="1"/>
                </a:cxn>
              </a:cxnLst>
              <a:rect l="0" t="0" r="0" b="0"/>
              <a:pathLst>
                <a:path w="4" h="1">
                  <a:moveTo>
                    <a:pt x="2" y="1"/>
                  </a:moveTo>
                  <a:lnTo>
                    <a:pt x="4" y="0"/>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3" name="Freeform 1616">
              <a:extLst>
                <a:ext uri="{FF2B5EF4-FFF2-40B4-BE49-F238E27FC236}">
                  <a16:creationId xmlns:a16="http://schemas.microsoft.com/office/drawing/2014/main" xmlns="" id="{ABB2E3D8-565B-4525-8319-F3AC07F72557}"/>
                </a:ext>
              </a:extLst>
            </p:cNvPr>
            <p:cNvSpPr/>
            <p:nvPr/>
          </p:nvSpPr>
          <p:spPr>
            <a:xfrm>
              <a:off x="3431" y="3240"/>
              <a:ext cx="14" cy="3"/>
            </a:xfrm>
            <a:custGeom>
              <a:avLst/>
              <a:gdLst/>
              <a:ahLst/>
              <a:cxnLst>
                <a:cxn ang="0">
                  <a:pos x="14" y="1"/>
                </a:cxn>
                <a:cxn ang="0">
                  <a:pos x="12" y="0"/>
                </a:cxn>
                <a:cxn ang="0">
                  <a:pos x="0" y="1"/>
                </a:cxn>
                <a:cxn ang="0">
                  <a:pos x="7" y="3"/>
                </a:cxn>
                <a:cxn ang="0">
                  <a:pos x="4" y="1"/>
                </a:cxn>
                <a:cxn ang="0">
                  <a:pos x="10" y="3"/>
                </a:cxn>
                <a:cxn ang="0">
                  <a:pos x="9" y="0"/>
                </a:cxn>
                <a:cxn ang="0">
                  <a:pos x="14" y="1"/>
                </a:cxn>
              </a:cxnLst>
              <a:rect l="0" t="0" r="0" b="0"/>
              <a:pathLst>
                <a:path w="17" h="4">
                  <a:moveTo>
                    <a:pt x="17" y="2"/>
                  </a:moveTo>
                  <a:cubicBezTo>
                    <a:pt x="15" y="0"/>
                    <a:pt x="15" y="0"/>
                    <a:pt x="15" y="0"/>
                  </a:cubicBezTo>
                  <a:cubicBezTo>
                    <a:pt x="5" y="1"/>
                    <a:pt x="8" y="0"/>
                    <a:pt x="0" y="2"/>
                  </a:cubicBezTo>
                  <a:cubicBezTo>
                    <a:pt x="2" y="3"/>
                    <a:pt x="5" y="4"/>
                    <a:pt x="9" y="4"/>
                  </a:cubicBezTo>
                  <a:cubicBezTo>
                    <a:pt x="9" y="3"/>
                    <a:pt x="5" y="3"/>
                    <a:pt x="6" y="2"/>
                  </a:cubicBezTo>
                  <a:cubicBezTo>
                    <a:pt x="9" y="2"/>
                    <a:pt x="9" y="3"/>
                    <a:pt x="13" y="4"/>
                  </a:cubicBezTo>
                  <a:cubicBezTo>
                    <a:pt x="16" y="2"/>
                    <a:pt x="10" y="3"/>
                    <a:pt x="12" y="1"/>
                  </a:cubicBezTo>
                  <a:lnTo>
                    <a:pt x="17"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4" name="Freeform 1617">
              <a:extLst>
                <a:ext uri="{FF2B5EF4-FFF2-40B4-BE49-F238E27FC236}">
                  <a16:creationId xmlns:a16="http://schemas.microsoft.com/office/drawing/2014/main" xmlns="" id="{9D4BCEB0-2D46-4CB0-AC7E-4E0300BF8A1C}"/>
                </a:ext>
              </a:extLst>
            </p:cNvPr>
            <p:cNvSpPr/>
            <p:nvPr/>
          </p:nvSpPr>
          <p:spPr>
            <a:xfrm>
              <a:off x="3436" y="3239"/>
              <a:ext cx="4" cy="1"/>
            </a:xfrm>
            <a:custGeom>
              <a:avLst/>
              <a:gdLst/>
              <a:ahLst/>
              <a:cxnLst>
                <a:cxn ang="0">
                  <a:pos x="0" y="1"/>
                </a:cxn>
                <a:cxn ang="0">
                  <a:pos x="4" y="1"/>
                </a:cxn>
                <a:cxn ang="0">
                  <a:pos x="0" y="1"/>
                </a:cxn>
              </a:cxnLst>
              <a:rect l="0" t="0" r="0" b="0"/>
              <a:pathLst>
                <a:path w="5" h="1">
                  <a:moveTo>
                    <a:pt x="0" y="1"/>
                  </a:moveTo>
                  <a:cubicBezTo>
                    <a:pt x="5" y="1"/>
                    <a:pt x="5" y="1"/>
                    <a:pt x="5" y="1"/>
                  </a:cubicBezTo>
                  <a:cubicBezTo>
                    <a:pt x="4" y="1"/>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5" name="Freeform 1618">
              <a:extLst>
                <a:ext uri="{FF2B5EF4-FFF2-40B4-BE49-F238E27FC236}">
                  <a16:creationId xmlns:a16="http://schemas.microsoft.com/office/drawing/2014/main" xmlns="" id="{E809CC45-D596-4B51-8A05-554401DD7979}"/>
                </a:ext>
              </a:extLst>
            </p:cNvPr>
            <p:cNvSpPr/>
            <p:nvPr/>
          </p:nvSpPr>
          <p:spPr>
            <a:xfrm>
              <a:off x="3433" y="3238"/>
              <a:ext cx="6" cy="1"/>
            </a:xfrm>
            <a:custGeom>
              <a:avLst/>
              <a:gdLst/>
              <a:ahLst/>
              <a:cxnLst>
                <a:cxn ang="0">
                  <a:pos x="1" y="1"/>
                </a:cxn>
                <a:cxn ang="0">
                  <a:pos x="6" y="1"/>
                </a:cxn>
                <a:cxn ang="0">
                  <a:pos x="0" y="0"/>
                </a:cxn>
                <a:cxn ang="0">
                  <a:pos x="1" y="1"/>
                </a:cxn>
              </a:cxnLst>
              <a:rect l="0" t="0" r="0" b="0"/>
              <a:pathLst>
                <a:path w="7" h="1">
                  <a:moveTo>
                    <a:pt x="2" y="1"/>
                  </a:moveTo>
                  <a:cubicBezTo>
                    <a:pt x="3" y="0"/>
                    <a:pt x="6" y="1"/>
                    <a:pt x="7" y="1"/>
                  </a:cubicBezTo>
                  <a:cubicBezTo>
                    <a:pt x="0" y="0"/>
                    <a:pt x="0" y="0"/>
                    <a:pt x="0" y="0"/>
                  </a:cubicBez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6" name="Freeform 1619">
              <a:extLst>
                <a:ext uri="{FF2B5EF4-FFF2-40B4-BE49-F238E27FC236}">
                  <a16:creationId xmlns:a16="http://schemas.microsoft.com/office/drawing/2014/main" xmlns="" id="{A8279AD4-5EE3-40E4-8FF1-E534EF079B74}"/>
                </a:ext>
              </a:extLst>
            </p:cNvPr>
            <p:cNvSpPr/>
            <p:nvPr/>
          </p:nvSpPr>
          <p:spPr>
            <a:xfrm>
              <a:off x="3434" y="3235"/>
              <a:ext cx="2" cy="1"/>
            </a:xfrm>
            <a:custGeom>
              <a:avLst/>
              <a:gdLst/>
              <a:ahLst/>
              <a:cxnLst>
                <a:cxn ang="0">
                  <a:pos x="2" y="1"/>
                </a:cxn>
                <a:cxn ang="0">
                  <a:pos x="1" y="0"/>
                </a:cxn>
                <a:cxn ang="0">
                  <a:pos x="2" y="1"/>
                </a:cxn>
              </a:cxnLst>
              <a:rect l="0" t="0" r="0" b="0"/>
              <a:pathLst>
                <a:path w="2" h="1">
                  <a:moveTo>
                    <a:pt x="2" y="1"/>
                  </a:moveTo>
                  <a:cubicBezTo>
                    <a:pt x="1" y="0"/>
                    <a:pt x="1" y="0"/>
                    <a:pt x="1" y="0"/>
                  </a:cubicBezTo>
                  <a:cubicBezTo>
                    <a:pt x="0" y="0"/>
                    <a:pt x="1"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7" name="Freeform 1620">
              <a:extLst>
                <a:ext uri="{FF2B5EF4-FFF2-40B4-BE49-F238E27FC236}">
                  <a16:creationId xmlns:a16="http://schemas.microsoft.com/office/drawing/2014/main" xmlns="" id="{C3F1754A-3FE4-4B5C-BE4B-D4A6CA20D3AF}"/>
                </a:ext>
              </a:extLst>
            </p:cNvPr>
            <p:cNvSpPr/>
            <p:nvPr/>
          </p:nvSpPr>
          <p:spPr>
            <a:xfrm>
              <a:off x="3433" y="3234"/>
              <a:ext cx="10" cy="4"/>
            </a:xfrm>
            <a:custGeom>
              <a:avLst/>
              <a:gdLst/>
              <a:ahLst/>
              <a:cxnLst>
                <a:cxn ang="0">
                  <a:pos x="1" y="0"/>
                </a:cxn>
                <a:cxn ang="0">
                  <a:pos x="1" y="1"/>
                </a:cxn>
                <a:cxn ang="0">
                  <a:pos x="2" y="1"/>
                </a:cxn>
                <a:cxn ang="0">
                  <a:pos x="7" y="2"/>
                </a:cxn>
                <a:cxn ang="0">
                  <a:pos x="7" y="4"/>
                </a:cxn>
                <a:cxn ang="0">
                  <a:pos x="10" y="3"/>
                </a:cxn>
                <a:cxn ang="0">
                  <a:pos x="1" y="0"/>
                </a:cxn>
              </a:cxnLst>
              <a:rect l="0" t="0" r="0" b="0"/>
              <a:pathLst>
                <a:path w="11" h="4">
                  <a:moveTo>
                    <a:pt x="2" y="0"/>
                  </a:moveTo>
                  <a:cubicBezTo>
                    <a:pt x="0" y="0"/>
                    <a:pt x="1" y="1"/>
                    <a:pt x="2" y="1"/>
                  </a:cubicBezTo>
                  <a:cubicBezTo>
                    <a:pt x="3" y="1"/>
                    <a:pt x="3" y="1"/>
                    <a:pt x="3" y="1"/>
                  </a:cubicBezTo>
                  <a:cubicBezTo>
                    <a:pt x="5" y="1"/>
                    <a:pt x="9" y="1"/>
                    <a:pt x="8" y="2"/>
                  </a:cubicBezTo>
                  <a:cubicBezTo>
                    <a:pt x="9" y="3"/>
                    <a:pt x="4" y="3"/>
                    <a:pt x="8" y="4"/>
                  </a:cubicBezTo>
                  <a:cubicBezTo>
                    <a:pt x="11" y="3"/>
                    <a:pt x="11" y="3"/>
                    <a:pt x="11" y="3"/>
                  </a:cubicBezTo>
                  <a:cubicBezTo>
                    <a:pt x="11" y="1"/>
                    <a:pt x="4"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8" name="Freeform 1621">
              <a:extLst>
                <a:ext uri="{FF2B5EF4-FFF2-40B4-BE49-F238E27FC236}">
                  <a16:creationId xmlns:a16="http://schemas.microsoft.com/office/drawing/2014/main" xmlns="" id="{900439E2-6F00-4C39-9D40-639ABBC87F31}"/>
                </a:ext>
              </a:extLst>
            </p:cNvPr>
            <p:cNvSpPr/>
            <p:nvPr/>
          </p:nvSpPr>
          <p:spPr>
            <a:xfrm>
              <a:off x="3436" y="3236"/>
              <a:ext cx="1" cy="0"/>
            </a:xfrm>
            <a:custGeom>
              <a:avLst/>
              <a:gdLst/>
              <a:ahLst/>
              <a:cxnLst>
                <a:cxn ang="0">
                  <a:pos x="0" y="0"/>
                </a:cxn>
                <a:cxn ang="0">
                  <a:pos x="0" y="0"/>
                </a:cxn>
                <a:cxn ang="0">
                  <a:pos x="0" y="0"/>
                </a:cxn>
              </a:cxnLst>
              <a:rect l="0" t="0" r="0" b="0"/>
              <a:pathLst>
                <a:path w="1" h="1">
                  <a:moveTo>
                    <a:pt x="0" y="0"/>
                  </a:moveTo>
                  <a:cubicBezTo>
                    <a:pt x="0" y="0"/>
                    <a:pt x="0" y="0"/>
                    <a:pt x="0" y="0"/>
                  </a:cubicBezTo>
                  <a:cubicBezTo>
                    <a:pt x="1" y="0"/>
                    <a:pt x="1" y="0"/>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89" name="Freeform 1622">
              <a:extLst>
                <a:ext uri="{FF2B5EF4-FFF2-40B4-BE49-F238E27FC236}">
                  <a16:creationId xmlns:a16="http://schemas.microsoft.com/office/drawing/2014/main" xmlns="" id="{6287BD71-ED93-43A0-BCD2-A6CD3B4C0FA1}"/>
                </a:ext>
              </a:extLst>
            </p:cNvPr>
            <p:cNvSpPr/>
            <p:nvPr/>
          </p:nvSpPr>
          <p:spPr>
            <a:xfrm>
              <a:off x="3435" y="3237"/>
              <a:ext cx="2" cy="1"/>
            </a:xfrm>
            <a:custGeom>
              <a:avLst/>
              <a:gdLst/>
              <a:ahLst/>
              <a:cxnLst>
                <a:cxn ang="0">
                  <a:pos x="0" y="0"/>
                </a:cxn>
                <a:cxn ang="0">
                  <a:pos x="1" y="1"/>
                </a:cxn>
                <a:cxn ang="0">
                  <a:pos x="2" y="1"/>
                </a:cxn>
                <a:cxn ang="0">
                  <a:pos x="0" y="0"/>
                </a:cxn>
              </a:cxnLst>
              <a:rect l="0" t="0" r="0" b="0"/>
              <a:pathLst>
                <a:path w="2" h="1">
                  <a:moveTo>
                    <a:pt x="0" y="0"/>
                  </a:moveTo>
                  <a:lnTo>
                    <a:pt x="1" y="1"/>
                  </a:lnTo>
                  <a:lnTo>
                    <a:pt x="2"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0" name="Freeform 1623">
              <a:extLst>
                <a:ext uri="{FF2B5EF4-FFF2-40B4-BE49-F238E27FC236}">
                  <a16:creationId xmlns:a16="http://schemas.microsoft.com/office/drawing/2014/main" xmlns="" id="{E4D8AAF4-5947-42F4-A98D-C6665AAB5DC2}"/>
                </a:ext>
              </a:extLst>
            </p:cNvPr>
            <p:cNvSpPr/>
            <p:nvPr/>
          </p:nvSpPr>
          <p:spPr>
            <a:xfrm>
              <a:off x="3434" y="3231"/>
              <a:ext cx="11" cy="3"/>
            </a:xfrm>
            <a:custGeom>
              <a:avLst/>
              <a:gdLst/>
              <a:ahLst/>
              <a:cxnLst>
                <a:cxn ang="0">
                  <a:pos x="0" y="0"/>
                </a:cxn>
                <a:cxn ang="0">
                  <a:pos x="4" y="3"/>
                </a:cxn>
                <a:cxn ang="0">
                  <a:pos x="11" y="1"/>
                </a:cxn>
                <a:cxn ang="0">
                  <a:pos x="9" y="0"/>
                </a:cxn>
                <a:cxn ang="0">
                  <a:pos x="0" y="0"/>
                </a:cxn>
              </a:cxnLst>
              <a:rect l="0" t="0" r="0" b="0"/>
              <a:pathLst>
                <a:path w="13" h="4">
                  <a:moveTo>
                    <a:pt x="1" y="1"/>
                  </a:moveTo>
                  <a:cubicBezTo>
                    <a:pt x="7" y="2"/>
                    <a:pt x="0" y="3"/>
                    <a:pt x="5" y="4"/>
                  </a:cubicBezTo>
                  <a:cubicBezTo>
                    <a:pt x="5" y="3"/>
                    <a:pt x="10" y="2"/>
                    <a:pt x="13" y="2"/>
                  </a:cubicBezTo>
                  <a:cubicBezTo>
                    <a:pt x="11" y="1"/>
                    <a:pt x="11" y="1"/>
                    <a:pt x="11" y="1"/>
                  </a:cubicBezTo>
                  <a:cubicBezTo>
                    <a:pt x="9" y="0"/>
                    <a:pt x="4" y="1"/>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1" name="Freeform 1624">
              <a:extLst>
                <a:ext uri="{FF2B5EF4-FFF2-40B4-BE49-F238E27FC236}">
                  <a16:creationId xmlns:a16="http://schemas.microsoft.com/office/drawing/2014/main" xmlns="" id="{9EF986C9-7C1C-4AA0-B308-1A6757548E9A}"/>
                </a:ext>
              </a:extLst>
            </p:cNvPr>
            <p:cNvSpPr/>
            <p:nvPr/>
          </p:nvSpPr>
          <p:spPr>
            <a:xfrm>
              <a:off x="3449" y="3230"/>
              <a:ext cx="1" cy="1"/>
            </a:xfrm>
            <a:custGeom>
              <a:avLst/>
              <a:gdLst/>
              <a:ahLst/>
              <a:cxnLst>
                <a:cxn ang="0">
                  <a:pos x="1" y="1"/>
                </a:cxn>
                <a:cxn ang="0">
                  <a:pos x="0" y="0"/>
                </a:cxn>
                <a:cxn ang="0">
                  <a:pos x="1" y="1"/>
                </a:cxn>
              </a:cxnLst>
              <a:rect l="0" t="0" r="0" b="0"/>
              <a:pathLst>
                <a:path w="1" h="1">
                  <a:moveTo>
                    <a:pt x="1" y="1"/>
                  </a:moveTo>
                  <a:lnTo>
                    <a:pt x="0" y="0"/>
                  </a:lnTo>
                  <a:lnTo>
                    <a:pt x="1"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2" name="Freeform 1625">
              <a:extLst>
                <a:ext uri="{FF2B5EF4-FFF2-40B4-BE49-F238E27FC236}">
                  <a16:creationId xmlns:a16="http://schemas.microsoft.com/office/drawing/2014/main" xmlns="" id="{EB29438D-680A-430B-8B3C-02170AF456CC}"/>
                </a:ext>
              </a:extLst>
            </p:cNvPr>
            <p:cNvSpPr/>
            <p:nvPr/>
          </p:nvSpPr>
          <p:spPr>
            <a:xfrm>
              <a:off x="3438" y="3225"/>
              <a:ext cx="15" cy="6"/>
            </a:xfrm>
            <a:custGeom>
              <a:avLst/>
              <a:gdLst/>
              <a:ahLst/>
              <a:cxnLst>
                <a:cxn ang="0">
                  <a:pos x="1" y="0"/>
                </a:cxn>
                <a:cxn ang="0">
                  <a:pos x="7" y="2"/>
                </a:cxn>
                <a:cxn ang="0">
                  <a:pos x="2" y="1"/>
                </a:cxn>
                <a:cxn ang="0">
                  <a:pos x="5" y="4"/>
                </a:cxn>
                <a:cxn ang="0">
                  <a:pos x="0" y="2"/>
                </a:cxn>
                <a:cxn ang="0">
                  <a:pos x="4" y="5"/>
                </a:cxn>
                <a:cxn ang="0">
                  <a:pos x="0" y="6"/>
                </a:cxn>
                <a:cxn ang="0">
                  <a:pos x="7" y="6"/>
                </a:cxn>
                <a:cxn ang="0">
                  <a:pos x="6" y="4"/>
                </a:cxn>
                <a:cxn ang="0">
                  <a:pos x="9" y="5"/>
                </a:cxn>
                <a:cxn ang="0">
                  <a:pos x="14" y="2"/>
                </a:cxn>
                <a:cxn ang="0">
                  <a:pos x="1" y="0"/>
                </a:cxn>
              </a:cxnLst>
              <a:rect l="0" t="0" r="0" b="0"/>
              <a:pathLst>
                <a:path w="17" h="7">
                  <a:moveTo>
                    <a:pt x="2" y="0"/>
                  </a:moveTo>
                  <a:cubicBezTo>
                    <a:pt x="8" y="3"/>
                    <a:pt x="8" y="3"/>
                    <a:pt x="8" y="3"/>
                  </a:cubicBezTo>
                  <a:cubicBezTo>
                    <a:pt x="6" y="3"/>
                    <a:pt x="4" y="3"/>
                    <a:pt x="3" y="2"/>
                  </a:cubicBezTo>
                  <a:cubicBezTo>
                    <a:pt x="2" y="3"/>
                    <a:pt x="7" y="4"/>
                    <a:pt x="6" y="5"/>
                  </a:cubicBezTo>
                  <a:cubicBezTo>
                    <a:pt x="0" y="5"/>
                    <a:pt x="6" y="3"/>
                    <a:pt x="0" y="3"/>
                  </a:cubicBezTo>
                  <a:cubicBezTo>
                    <a:pt x="0" y="4"/>
                    <a:pt x="0" y="5"/>
                    <a:pt x="5" y="6"/>
                  </a:cubicBezTo>
                  <a:cubicBezTo>
                    <a:pt x="1" y="7"/>
                    <a:pt x="1" y="7"/>
                    <a:pt x="1" y="7"/>
                  </a:cubicBezTo>
                  <a:cubicBezTo>
                    <a:pt x="8" y="7"/>
                    <a:pt x="8" y="7"/>
                    <a:pt x="8" y="7"/>
                  </a:cubicBezTo>
                  <a:cubicBezTo>
                    <a:pt x="10" y="6"/>
                    <a:pt x="3" y="6"/>
                    <a:pt x="7" y="5"/>
                  </a:cubicBezTo>
                  <a:cubicBezTo>
                    <a:pt x="10" y="5"/>
                    <a:pt x="11" y="6"/>
                    <a:pt x="11" y="6"/>
                  </a:cubicBezTo>
                  <a:cubicBezTo>
                    <a:pt x="10" y="5"/>
                    <a:pt x="17" y="4"/>
                    <a:pt x="16" y="3"/>
                  </a:cubicBezTo>
                  <a:cubicBezTo>
                    <a:pt x="15" y="1"/>
                    <a:pt x="5" y="1"/>
                    <a:pt x="2"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3" name="Freeform 1626">
              <a:extLst>
                <a:ext uri="{FF2B5EF4-FFF2-40B4-BE49-F238E27FC236}">
                  <a16:creationId xmlns:a16="http://schemas.microsoft.com/office/drawing/2014/main" xmlns="" id="{100DAD4B-A5DE-4DB1-BAD7-737C9A6ABD78}"/>
                </a:ext>
              </a:extLst>
            </p:cNvPr>
            <p:cNvSpPr/>
            <p:nvPr/>
          </p:nvSpPr>
          <p:spPr>
            <a:xfrm>
              <a:off x="3445" y="3225"/>
              <a:ext cx="4" cy="0"/>
            </a:xfrm>
            <a:custGeom>
              <a:avLst/>
              <a:gdLst/>
              <a:ahLst/>
              <a:cxnLst>
                <a:cxn ang="0">
                  <a:pos x="1" y="0"/>
                </a:cxn>
                <a:cxn ang="0">
                  <a:pos x="4" y="0"/>
                </a:cxn>
                <a:cxn ang="0">
                  <a:pos x="0" y="0"/>
                </a:cxn>
                <a:cxn ang="0">
                  <a:pos x="1" y="0"/>
                </a:cxn>
              </a:cxnLst>
              <a:rect l="0" t="0" r="0" b="0"/>
              <a:pathLst>
                <a:path w="4" h="1">
                  <a:moveTo>
                    <a:pt x="1" y="0"/>
                  </a:moveTo>
                  <a:lnTo>
                    <a:pt x="4" y="0"/>
                  </a:lnTo>
                  <a:lnTo>
                    <a:pt x="0"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4" name="Freeform 1627">
              <a:extLst>
                <a:ext uri="{FF2B5EF4-FFF2-40B4-BE49-F238E27FC236}">
                  <a16:creationId xmlns:a16="http://schemas.microsoft.com/office/drawing/2014/main" xmlns="" id="{5D2BDC77-6BF9-47E3-AD99-1E163F5D8F18}"/>
                </a:ext>
              </a:extLst>
            </p:cNvPr>
            <p:cNvSpPr/>
            <p:nvPr/>
          </p:nvSpPr>
          <p:spPr>
            <a:xfrm>
              <a:off x="3438" y="3220"/>
              <a:ext cx="16" cy="4"/>
            </a:xfrm>
            <a:custGeom>
              <a:avLst/>
              <a:gdLst/>
              <a:ahLst/>
              <a:cxnLst>
                <a:cxn ang="0">
                  <a:pos x="0" y="2"/>
                </a:cxn>
                <a:cxn ang="0">
                  <a:pos x="4" y="4"/>
                </a:cxn>
                <a:cxn ang="0">
                  <a:pos x="1" y="4"/>
                </a:cxn>
                <a:cxn ang="0">
                  <a:pos x="6" y="4"/>
                </a:cxn>
                <a:cxn ang="0">
                  <a:pos x="3" y="2"/>
                </a:cxn>
                <a:cxn ang="0">
                  <a:pos x="11" y="1"/>
                </a:cxn>
                <a:cxn ang="0">
                  <a:pos x="9" y="3"/>
                </a:cxn>
                <a:cxn ang="0">
                  <a:pos x="8" y="0"/>
                </a:cxn>
                <a:cxn ang="0">
                  <a:pos x="7" y="0"/>
                </a:cxn>
                <a:cxn ang="0">
                  <a:pos x="5" y="0"/>
                </a:cxn>
                <a:cxn ang="0">
                  <a:pos x="0" y="2"/>
                </a:cxn>
              </a:cxnLst>
              <a:rect l="0" t="0" r="0" b="0"/>
              <a:pathLst>
                <a:path w="18" h="5">
                  <a:moveTo>
                    <a:pt x="1" y="3"/>
                  </a:moveTo>
                  <a:cubicBezTo>
                    <a:pt x="5" y="5"/>
                    <a:pt x="5" y="5"/>
                    <a:pt x="5" y="5"/>
                  </a:cubicBezTo>
                  <a:cubicBezTo>
                    <a:pt x="4" y="5"/>
                    <a:pt x="3" y="5"/>
                    <a:pt x="2" y="5"/>
                  </a:cubicBezTo>
                  <a:cubicBezTo>
                    <a:pt x="3" y="5"/>
                    <a:pt x="6" y="5"/>
                    <a:pt x="7" y="5"/>
                  </a:cubicBezTo>
                  <a:cubicBezTo>
                    <a:pt x="13" y="5"/>
                    <a:pt x="5" y="3"/>
                    <a:pt x="4" y="3"/>
                  </a:cubicBezTo>
                  <a:cubicBezTo>
                    <a:pt x="7" y="1"/>
                    <a:pt x="7" y="3"/>
                    <a:pt x="13" y="2"/>
                  </a:cubicBezTo>
                  <a:cubicBezTo>
                    <a:pt x="13" y="3"/>
                    <a:pt x="11" y="3"/>
                    <a:pt x="11" y="4"/>
                  </a:cubicBezTo>
                  <a:cubicBezTo>
                    <a:pt x="18" y="3"/>
                    <a:pt x="12" y="1"/>
                    <a:pt x="10" y="0"/>
                  </a:cubicBezTo>
                  <a:cubicBezTo>
                    <a:pt x="9" y="0"/>
                    <a:pt x="8" y="0"/>
                    <a:pt x="8" y="1"/>
                  </a:cubicBezTo>
                  <a:cubicBezTo>
                    <a:pt x="6" y="0"/>
                    <a:pt x="6" y="0"/>
                    <a:pt x="6" y="0"/>
                  </a:cubicBezTo>
                  <a:cubicBezTo>
                    <a:pt x="1" y="0"/>
                    <a:pt x="0" y="1"/>
                    <a:pt x="1" y="3"/>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5" name="Freeform 1628">
              <a:extLst>
                <a:ext uri="{FF2B5EF4-FFF2-40B4-BE49-F238E27FC236}">
                  <a16:creationId xmlns:a16="http://schemas.microsoft.com/office/drawing/2014/main" xmlns="" id="{FB9761A3-51E6-4A56-B90B-2981F5AAA3B7}"/>
                </a:ext>
              </a:extLst>
            </p:cNvPr>
            <p:cNvSpPr/>
            <p:nvPr/>
          </p:nvSpPr>
          <p:spPr>
            <a:xfrm>
              <a:off x="3437" y="3224"/>
              <a:ext cx="2" cy="1"/>
            </a:xfrm>
            <a:custGeom>
              <a:avLst/>
              <a:gdLst/>
              <a:ahLst/>
              <a:cxnLst>
                <a:cxn ang="0">
                  <a:pos x="2" y="1"/>
                </a:cxn>
                <a:cxn ang="0">
                  <a:pos x="2" y="0"/>
                </a:cxn>
                <a:cxn ang="0">
                  <a:pos x="2" y="1"/>
                </a:cxn>
              </a:cxnLst>
              <a:rect l="0" t="0" r="0" b="0"/>
              <a:pathLst>
                <a:path w="2" h="1">
                  <a:moveTo>
                    <a:pt x="2" y="1"/>
                  </a:moveTo>
                  <a:cubicBezTo>
                    <a:pt x="1" y="0"/>
                    <a:pt x="2" y="0"/>
                    <a:pt x="2" y="0"/>
                  </a:cubicBezTo>
                  <a:cubicBezTo>
                    <a:pt x="1" y="0"/>
                    <a:pt x="0"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6" name="Freeform 1629">
              <a:extLst>
                <a:ext uri="{FF2B5EF4-FFF2-40B4-BE49-F238E27FC236}">
                  <a16:creationId xmlns:a16="http://schemas.microsoft.com/office/drawing/2014/main" xmlns="" id="{89F3D217-B01C-4DF1-AB46-38C5135EC91B}"/>
                </a:ext>
              </a:extLst>
            </p:cNvPr>
            <p:cNvSpPr/>
            <p:nvPr/>
          </p:nvSpPr>
          <p:spPr>
            <a:xfrm>
              <a:off x="3447" y="3219"/>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0" y="1"/>
                    <a:pt x="0" y="1"/>
                    <a:pt x="0"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7" name="Freeform 1630">
              <a:extLst>
                <a:ext uri="{FF2B5EF4-FFF2-40B4-BE49-F238E27FC236}">
                  <a16:creationId xmlns:a16="http://schemas.microsoft.com/office/drawing/2014/main" xmlns="" id="{8EFDCCE6-EE61-4950-A2C3-FD2A7A714290}"/>
                </a:ext>
              </a:extLst>
            </p:cNvPr>
            <p:cNvSpPr/>
            <p:nvPr/>
          </p:nvSpPr>
          <p:spPr>
            <a:xfrm>
              <a:off x="3439" y="3219"/>
              <a:ext cx="2" cy="1"/>
            </a:xfrm>
            <a:custGeom>
              <a:avLst/>
              <a:gdLst/>
              <a:ahLst/>
              <a:cxnLst>
                <a:cxn ang="0">
                  <a:pos x="2" y="1"/>
                </a:cxn>
                <a:cxn ang="0">
                  <a:pos x="2" y="0"/>
                </a:cxn>
                <a:cxn ang="0">
                  <a:pos x="0" y="0"/>
                </a:cxn>
                <a:cxn ang="0">
                  <a:pos x="2" y="1"/>
                </a:cxn>
              </a:cxnLst>
              <a:rect l="0" t="0" r="0" b="0"/>
              <a:pathLst>
                <a:path w="2" h="1">
                  <a:moveTo>
                    <a:pt x="2" y="1"/>
                  </a:moveTo>
                  <a:cubicBezTo>
                    <a:pt x="2" y="0"/>
                    <a:pt x="2" y="0"/>
                    <a:pt x="2" y="0"/>
                  </a:cubicBezTo>
                  <a:cubicBezTo>
                    <a:pt x="0" y="0"/>
                    <a:pt x="0" y="0"/>
                    <a:pt x="0" y="0"/>
                  </a:cubicBezTo>
                  <a:cubicBezTo>
                    <a:pt x="0" y="0"/>
                    <a:pt x="0" y="1"/>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8" name="Freeform 1631">
              <a:extLst>
                <a:ext uri="{FF2B5EF4-FFF2-40B4-BE49-F238E27FC236}">
                  <a16:creationId xmlns:a16="http://schemas.microsoft.com/office/drawing/2014/main" xmlns="" id="{44B6FF31-567E-4B24-93E6-CD0D5F29C19E}"/>
                </a:ext>
              </a:extLst>
            </p:cNvPr>
            <p:cNvSpPr/>
            <p:nvPr/>
          </p:nvSpPr>
          <p:spPr>
            <a:xfrm>
              <a:off x="3436" y="3185"/>
              <a:ext cx="17" cy="34"/>
            </a:xfrm>
            <a:custGeom>
              <a:avLst/>
              <a:gdLst/>
              <a:ahLst/>
              <a:cxnLst>
                <a:cxn ang="0">
                  <a:pos x="15" y="1"/>
                </a:cxn>
                <a:cxn ang="0">
                  <a:pos x="11" y="2"/>
                </a:cxn>
                <a:cxn ang="0">
                  <a:pos x="8" y="0"/>
                </a:cxn>
                <a:cxn ang="0">
                  <a:pos x="2" y="0"/>
                </a:cxn>
                <a:cxn ang="0">
                  <a:pos x="5" y="3"/>
                </a:cxn>
                <a:cxn ang="0">
                  <a:pos x="1" y="2"/>
                </a:cxn>
                <a:cxn ang="0">
                  <a:pos x="3" y="7"/>
                </a:cxn>
                <a:cxn ang="0">
                  <a:pos x="5" y="11"/>
                </a:cxn>
                <a:cxn ang="0">
                  <a:pos x="2" y="25"/>
                </a:cxn>
                <a:cxn ang="0">
                  <a:pos x="7" y="26"/>
                </a:cxn>
                <a:cxn ang="0">
                  <a:pos x="4" y="27"/>
                </a:cxn>
                <a:cxn ang="0">
                  <a:pos x="4" y="26"/>
                </a:cxn>
                <a:cxn ang="0">
                  <a:pos x="3" y="30"/>
                </a:cxn>
                <a:cxn ang="0">
                  <a:pos x="9" y="30"/>
                </a:cxn>
                <a:cxn ang="0">
                  <a:pos x="2" y="32"/>
                </a:cxn>
                <a:cxn ang="0">
                  <a:pos x="6" y="33"/>
                </a:cxn>
                <a:cxn ang="0">
                  <a:pos x="11" y="32"/>
                </a:cxn>
                <a:cxn ang="0">
                  <a:pos x="13" y="33"/>
                </a:cxn>
                <a:cxn ang="0">
                  <a:pos x="6" y="24"/>
                </a:cxn>
                <a:cxn ang="0">
                  <a:pos x="10" y="24"/>
                </a:cxn>
                <a:cxn ang="0">
                  <a:pos x="13" y="19"/>
                </a:cxn>
                <a:cxn ang="0">
                  <a:pos x="7" y="17"/>
                </a:cxn>
                <a:cxn ang="0">
                  <a:pos x="10" y="15"/>
                </a:cxn>
                <a:cxn ang="0">
                  <a:pos x="7" y="15"/>
                </a:cxn>
                <a:cxn ang="0">
                  <a:pos x="11" y="14"/>
                </a:cxn>
                <a:cxn ang="0">
                  <a:pos x="4" y="13"/>
                </a:cxn>
                <a:cxn ang="0">
                  <a:pos x="14" y="11"/>
                </a:cxn>
                <a:cxn ang="0">
                  <a:pos x="10" y="11"/>
                </a:cxn>
                <a:cxn ang="0">
                  <a:pos x="7" y="10"/>
                </a:cxn>
                <a:cxn ang="0">
                  <a:pos x="13" y="10"/>
                </a:cxn>
                <a:cxn ang="0">
                  <a:pos x="10" y="7"/>
                </a:cxn>
                <a:cxn ang="0">
                  <a:pos x="6" y="7"/>
                </a:cxn>
                <a:cxn ang="0">
                  <a:pos x="8" y="4"/>
                </a:cxn>
                <a:cxn ang="0">
                  <a:pos x="14" y="6"/>
                </a:cxn>
                <a:cxn ang="0">
                  <a:pos x="17" y="5"/>
                </a:cxn>
                <a:cxn ang="0">
                  <a:pos x="9" y="2"/>
                </a:cxn>
                <a:cxn ang="0">
                  <a:pos x="15" y="1"/>
                </a:cxn>
              </a:cxnLst>
              <a:rect l="0" t="0" r="0" b="0"/>
              <a:pathLst>
                <a:path w="20" h="39">
                  <a:moveTo>
                    <a:pt x="18" y="2"/>
                  </a:moveTo>
                  <a:cubicBezTo>
                    <a:pt x="15" y="2"/>
                    <a:pt x="14" y="2"/>
                    <a:pt x="14" y="3"/>
                  </a:cubicBezTo>
                  <a:cubicBezTo>
                    <a:pt x="11" y="3"/>
                    <a:pt x="12" y="2"/>
                    <a:pt x="10" y="1"/>
                  </a:cubicBezTo>
                  <a:cubicBezTo>
                    <a:pt x="8" y="2"/>
                    <a:pt x="6" y="1"/>
                    <a:pt x="3" y="0"/>
                  </a:cubicBezTo>
                  <a:cubicBezTo>
                    <a:pt x="3" y="2"/>
                    <a:pt x="7" y="3"/>
                    <a:pt x="6" y="4"/>
                  </a:cubicBezTo>
                  <a:cubicBezTo>
                    <a:pt x="2" y="3"/>
                    <a:pt x="2" y="3"/>
                    <a:pt x="2" y="3"/>
                  </a:cubicBezTo>
                  <a:cubicBezTo>
                    <a:pt x="4" y="5"/>
                    <a:pt x="7" y="8"/>
                    <a:pt x="4" y="9"/>
                  </a:cubicBezTo>
                  <a:cubicBezTo>
                    <a:pt x="3" y="10"/>
                    <a:pt x="4" y="12"/>
                    <a:pt x="6" y="13"/>
                  </a:cubicBezTo>
                  <a:cubicBezTo>
                    <a:pt x="4" y="18"/>
                    <a:pt x="7" y="24"/>
                    <a:pt x="3" y="29"/>
                  </a:cubicBezTo>
                  <a:cubicBezTo>
                    <a:pt x="9" y="30"/>
                    <a:pt x="9" y="30"/>
                    <a:pt x="9" y="30"/>
                  </a:cubicBezTo>
                  <a:cubicBezTo>
                    <a:pt x="6" y="30"/>
                    <a:pt x="9" y="32"/>
                    <a:pt x="5" y="31"/>
                  </a:cubicBezTo>
                  <a:cubicBezTo>
                    <a:pt x="6" y="31"/>
                    <a:pt x="5" y="31"/>
                    <a:pt x="5" y="30"/>
                  </a:cubicBezTo>
                  <a:cubicBezTo>
                    <a:pt x="0" y="31"/>
                    <a:pt x="6" y="33"/>
                    <a:pt x="4" y="35"/>
                  </a:cubicBezTo>
                  <a:cubicBezTo>
                    <a:pt x="5" y="34"/>
                    <a:pt x="10" y="35"/>
                    <a:pt x="11" y="35"/>
                  </a:cubicBezTo>
                  <a:cubicBezTo>
                    <a:pt x="4" y="35"/>
                    <a:pt x="11" y="37"/>
                    <a:pt x="3" y="37"/>
                  </a:cubicBezTo>
                  <a:cubicBezTo>
                    <a:pt x="1" y="38"/>
                    <a:pt x="9" y="37"/>
                    <a:pt x="8" y="38"/>
                  </a:cubicBezTo>
                  <a:cubicBezTo>
                    <a:pt x="12" y="39"/>
                    <a:pt x="10" y="37"/>
                    <a:pt x="13" y="37"/>
                  </a:cubicBezTo>
                  <a:cubicBezTo>
                    <a:pt x="17" y="38"/>
                    <a:pt x="12" y="38"/>
                    <a:pt x="16" y="38"/>
                  </a:cubicBezTo>
                  <a:cubicBezTo>
                    <a:pt x="18" y="36"/>
                    <a:pt x="10" y="32"/>
                    <a:pt x="8" y="28"/>
                  </a:cubicBezTo>
                  <a:cubicBezTo>
                    <a:pt x="12" y="28"/>
                    <a:pt x="12" y="28"/>
                    <a:pt x="12" y="28"/>
                  </a:cubicBezTo>
                  <a:cubicBezTo>
                    <a:pt x="9" y="26"/>
                    <a:pt x="9" y="23"/>
                    <a:pt x="16" y="22"/>
                  </a:cubicBezTo>
                  <a:cubicBezTo>
                    <a:pt x="12" y="23"/>
                    <a:pt x="18" y="20"/>
                    <a:pt x="9" y="20"/>
                  </a:cubicBezTo>
                  <a:cubicBezTo>
                    <a:pt x="11" y="19"/>
                    <a:pt x="11" y="19"/>
                    <a:pt x="12" y="18"/>
                  </a:cubicBezTo>
                  <a:cubicBezTo>
                    <a:pt x="9" y="18"/>
                    <a:pt x="9" y="18"/>
                    <a:pt x="9" y="18"/>
                  </a:cubicBezTo>
                  <a:cubicBezTo>
                    <a:pt x="9" y="17"/>
                    <a:pt x="13" y="18"/>
                    <a:pt x="13" y="17"/>
                  </a:cubicBezTo>
                  <a:cubicBezTo>
                    <a:pt x="9" y="17"/>
                    <a:pt x="8" y="16"/>
                    <a:pt x="5" y="16"/>
                  </a:cubicBezTo>
                  <a:cubicBezTo>
                    <a:pt x="10" y="15"/>
                    <a:pt x="13" y="14"/>
                    <a:pt x="17" y="13"/>
                  </a:cubicBezTo>
                  <a:cubicBezTo>
                    <a:pt x="12" y="13"/>
                    <a:pt x="12" y="13"/>
                    <a:pt x="12" y="13"/>
                  </a:cubicBezTo>
                  <a:cubicBezTo>
                    <a:pt x="14" y="12"/>
                    <a:pt x="10" y="12"/>
                    <a:pt x="9" y="12"/>
                  </a:cubicBezTo>
                  <a:cubicBezTo>
                    <a:pt x="9" y="11"/>
                    <a:pt x="14" y="12"/>
                    <a:pt x="16" y="12"/>
                  </a:cubicBezTo>
                  <a:cubicBezTo>
                    <a:pt x="17" y="11"/>
                    <a:pt x="9" y="9"/>
                    <a:pt x="12" y="9"/>
                  </a:cubicBezTo>
                  <a:cubicBezTo>
                    <a:pt x="8" y="9"/>
                    <a:pt x="8" y="9"/>
                    <a:pt x="8" y="9"/>
                  </a:cubicBezTo>
                  <a:cubicBezTo>
                    <a:pt x="7" y="7"/>
                    <a:pt x="11" y="6"/>
                    <a:pt x="10" y="5"/>
                  </a:cubicBezTo>
                  <a:cubicBezTo>
                    <a:pt x="15" y="5"/>
                    <a:pt x="14" y="6"/>
                    <a:pt x="17" y="7"/>
                  </a:cubicBezTo>
                  <a:cubicBezTo>
                    <a:pt x="18" y="7"/>
                    <a:pt x="18" y="6"/>
                    <a:pt x="20" y="6"/>
                  </a:cubicBezTo>
                  <a:cubicBezTo>
                    <a:pt x="17" y="6"/>
                    <a:pt x="14" y="4"/>
                    <a:pt x="11" y="3"/>
                  </a:cubicBezTo>
                  <a:cubicBezTo>
                    <a:pt x="17" y="4"/>
                    <a:pt x="17" y="2"/>
                    <a:pt x="18"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699" name="Freeform 1632">
              <a:extLst>
                <a:ext uri="{FF2B5EF4-FFF2-40B4-BE49-F238E27FC236}">
                  <a16:creationId xmlns:a16="http://schemas.microsoft.com/office/drawing/2014/main" xmlns="" id="{BF9E5E11-EC96-4076-8936-DF892DB7DDBA}"/>
                </a:ext>
              </a:extLst>
            </p:cNvPr>
            <p:cNvSpPr/>
            <p:nvPr/>
          </p:nvSpPr>
          <p:spPr>
            <a:xfrm>
              <a:off x="3453" y="3190"/>
              <a:ext cx="2" cy="1"/>
            </a:xfrm>
            <a:custGeom>
              <a:avLst/>
              <a:gdLst/>
              <a:ahLst/>
              <a:cxnLst>
                <a:cxn ang="0">
                  <a:pos x="0" y="0"/>
                </a:cxn>
                <a:cxn ang="0">
                  <a:pos x="2" y="1"/>
                </a:cxn>
                <a:cxn ang="0">
                  <a:pos x="1" y="1"/>
                </a:cxn>
                <a:cxn ang="0">
                  <a:pos x="0" y="0"/>
                </a:cxn>
              </a:cxnLst>
              <a:rect l="0" t="0" r="0" b="0"/>
              <a:pathLst>
                <a:path w="2" h="1">
                  <a:moveTo>
                    <a:pt x="0" y="0"/>
                  </a:moveTo>
                  <a:lnTo>
                    <a:pt x="2" y="1"/>
                  </a:lnTo>
                  <a:lnTo>
                    <a:pt x="1"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0" name="Freeform 1633">
              <a:extLst>
                <a:ext uri="{FF2B5EF4-FFF2-40B4-BE49-F238E27FC236}">
                  <a16:creationId xmlns:a16="http://schemas.microsoft.com/office/drawing/2014/main" xmlns="" id="{09B98206-A696-4EC2-B8ED-BD4245C65B60}"/>
                </a:ext>
              </a:extLst>
            </p:cNvPr>
            <p:cNvSpPr/>
            <p:nvPr/>
          </p:nvSpPr>
          <p:spPr>
            <a:xfrm>
              <a:off x="3451" y="3187"/>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1" name="Rectangle 1634">
              <a:extLst>
                <a:ext uri="{FF2B5EF4-FFF2-40B4-BE49-F238E27FC236}">
                  <a16:creationId xmlns:a16="http://schemas.microsoft.com/office/drawing/2014/main" xmlns="" id="{84F2C241-D69A-481B-8F92-869793F8BB4D}"/>
                </a:ext>
              </a:extLst>
            </p:cNvPr>
            <p:cNvSpPr/>
            <p:nvPr/>
          </p:nvSpPr>
          <p:spPr>
            <a:xfrm>
              <a:off x="3439" y="3193"/>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702" name="Freeform 1635">
              <a:extLst>
                <a:ext uri="{FF2B5EF4-FFF2-40B4-BE49-F238E27FC236}">
                  <a16:creationId xmlns:a16="http://schemas.microsoft.com/office/drawing/2014/main" xmlns="" id="{081278C7-A950-41CF-9F7E-6B91618734B0}"/>
                </a:ext>
              </a:extLst>
            </p:cNvPr>
            <p:cNvSpPr/>
            <p:nvPr/>
          </p:nvSpPr>
          <p:spPr>
            <a:xfrm>
              <a:off x="3450" y="3196"/>
              <a:ext cx="4" cy="1"/>
            </a:xfrm>
            <a:custGeom>
              <a:avLst/>
              <a:gdLst/>
              <a:ahLst/>
              <a:cxnLst>
                <a:cxn ang="0">
                  <a:pos x="4" y="0"/>
                </a:cxn>
                <a:cxn ang="0">
                  <a:pos x="0" y="1"/>
                </a:cxn>
                <a:cxn ang="0">
                  <a:pos x="4" y="0"/>
                </a:cxn>
              </a:cxnLst>
              <a:rect l="0" t="0" r="0" b="0"/>
              <a:pathLst>
                <a:path w="4" h="1">
                  <a:moveTo>
                    <a:pt x="4" y="0"/>
                  </a:moveTo>
                  <a:cubicBezTo>
                    <a:pt x="0" y="1"/>
                    <a:pt x="0" y="1"/>
                    <a:pt x="0" y="1"/>
                  </a:cubicBezTo>
                  <a:cubicBezTo>
                    <a:pt x="1" y="1"/>
                    <a:pt x="3" y="1"/>
                    <a:pt x="4" y="0"/>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3" name="Freeform 1636">
              <a:extLst>
                <a:ext uri="{FF2B5EF4-FFF2-40B4-BE49-F238E27FC236}">
                  <a16:creationId xmlns:a16="http://schemas.microsoft.com/office/drawing/2014/main" xmlns="" id="{449665EC-EA75-4C5F-927F-9BB8975D7B23}"/>
                </a:ext>
              </a:extLst>
            </p:cNvPr>
            <p:cNvSpPr/>
            <p:nvPr/>
          </p:nvSpPr>
          <p:spPr>
            <a:xfrm>
              <a:off x="3450" y="3203"/>
              <a:ext cx="2" cy="0"/>
            </a:xfrm>
            <a:custGeom>
              <a:avLst/>
              <a:gdLst/>
              <a:ahLst/>
              <a:cxnLst>
                <a:cxn ang="0">
                  <a:pos x="0" y="0"/>
                </a:cxn>
                <a:cxn ang="0">
                  <a:pos x="2" y="0"/>
                </a:cxn>
                <a:cxn ang="0">
                  <a:pos x="0" y="0"/>
                </a:cxn>
              </a:cxnLst>
              <a:rect l="0" t="0" r="0" b="0"/>
              <a:pathLst>
                <a:path w="3" h="1">
                  <a:moveTo>
                    <a:pt x="0" y="1"/>
                  </a:moveTo>
                  <a:cubicBezTo>
                    <a:pt x="3" y="1"/>
                    <a:pt x="3" y="1"/>
                    <a:pt x="3" y="1"/>
                  </a:cubicBezTo>
                  <a:cubicBezTo>
                    <a:pt x="3" y="1"/>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4" name="Freeform 1637">
              <a:extLst>
                <a:ext uri="{FF2B5EF4-FFF2-40B4-BE49-F238E27FC236}">
                  <a16:creationId xmlns:a16="http://schemas.microsoft.com/office/drawing/2014/main" xmlns="" id="{4EFEE5EA-E285-4A38-8BCE-67519E6CAE96}"/>
                </a:ext>
              </a:extLst>
            </p:cNvPr>
            <p:cNvSpPr/>
            <p:nvPr/>
          </p:nvSpPr>
          <p:spPr>
            <a:xfrm>
              <a:off x="3452" y="3188"/>
              <a:ext cx="2" cy="2"/>
            </a:xfrm>
            <a:custGeom>
              <a:avLst/>
              <a:gdLst/>
              <a:ahLst/>
              <a:cxnLst>
                <a:cxn ang="0">
                  <a:pos x="2" y="2"/>
                </a:cxn>
                <a:cxn ang="0">
                  <a:pos x="1" y="1"/>
                </a:cxn>
                <a:cxn ang="0">
                  <a:pos x="0" y="0"/>
                </a:cxn>
                <a:cxn ang="0">
                  <a:pos x="2" y="2"/>
                </a:cxn>
              </a:cxnLst>
              <a:rect l="0" t="0" r="0" b="0"/>
              <a:pathLst>
                <a:path w="2" h="2">
                  <a:moveTo>
                    <a:pt x="2" y="2"/>
                  </a:moveTo>
                  <a:lnTo>
                    <a:pt x="1" y="1"/>
                  </a:lnTo>
                  <a:lnTo>
                    <a:pt x="0" y="0"/>
                  </a:lnTo>
                  <a:lnTo>
                    <a:pt x="2" y="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5" name="Freeform 1638">
              <a:extLst>
                <a:ext uri="{FF2B5EF4-FFF2-40B4-BE49-F238E27FC236}">
                  <a16:creationId xmlns:a16="http://schemas.microsoft.com/office/drawing/2014/main" xmlns="" id="{A82F7E67-FC14-4B5A-86C5-482A2905F633}"/>
                </a:ext>
              </a:extLst>
            </p:cNvPr>
            <p:cNvSpPr/>
            <p:nvPr/>
          </p:nvSpPr>
          <p:spPr>
            <a:xfrm>
              <a:off x="3436" y="3167"/>
              <a:ext cx="20" cy="18"/>
            </a:xfrm>
            <a:custGeom>
              <a:avLst/>
              <a:gdLst/>
              <a:ahLst/>
              <a:cxnLst>
                <a:cxn ang="0">
                  <a:pos x="3" y="0"/>
                </a:cxn>
                <a:cxn ang="0">
                  <a:pos x="0" y="3"/>
                </a:cxn>
                <a:cxn ang="0">
                  <a:pos x="9" y="6"/>
                </a:cxn>
                <a:cxn ang="0">
                  <a:pos x="1" y="5"/>
                </a:cxn>
                <a:cxn ang="0">
                  <a:pos x="6" y="12"/>
                </a:cxn>
                <a:cxn ang="0">
                  <a:pos x="3" y="12"/>
                </a:cxn>
                <a:cxn ang="0">
                  <a:pos x="12" y="15"/>
                </a:cxn>
                <a:cxn ang="0">
                  <a:pos x="2" y="13"/>
                </a:cxn>
                <a:cxn ang="0">
                  <a:pos x="1" y="13"/>
                </a:cxn>
                <a:cxn ang="0">
                  <a:pos x="4" y="17"/>
                </a:cxn>
                <a:cxn ang="0">
                  <a:pos x="9" y="18"/>
                </a:cxn>
                <a:cxn ang="0">
                  <a:pos x="14" y="18"/>
                </a:cxn>
                <a:cxn ang="0">
                  <a:pos x="11" y="16"/>
                </a:cxn>
                <a:cxn ang="0">
                  <a:pos x="14" y="16"/>
                </a:cxn>
                <a:cxn ang="0">
                  <a:pos x="12" y="15"/>
                </a:cxn>
                <a:cxn ang="0">
                  <a:pos x="15" y="15"/>
                </a:cxn>
                <a:cxn ang="0">
                  <a:pos x="13" y="13"/>
                </a:cxn>
                <a:cxn ang="0">
                  <a:pos x="13" y="13"/>
                </a:cxn>
                <a:cxn ang="0">
                  <a:pos x="9" y="12"/>
                </a:cxn>
                <a:cxn ang="0">
                  <a:pos x="13" y="12"/>
                </a:cxn>
                <a:cxn ang="0">
                  <a:pos x="11" y="12"/>
                </a:cxn>
                <a:cxn ang="0">
                  <a:pos x="16" y="8"/>
                </a:cxn>
                <a:cxn ang="0">
                  <a:pos x="13" y="7"/>
                </a:cxn>
                <a:cxn ang="0">
                  <a:pos x="15" y="10"/>
                </a:cxn>
                <a:cxn ang="0">
                  <a:pos x="6" y="8"/>
                </a:cxn>
                <a:cxn ang="0">
                  <a:pos x="14" y="7"/>
                </a:cxn>
                <a:cxn ang="0">
                  <a:pos x="13" y="4"/>
                </a:cxn>
                <a:cxn ang="0">
                  <a:pos x="14" y="4"/>
                </a:cxn>
                <a:cxn ang="0">
                  <a:pos x="12" y="2"/>
                </a:cxn>
                <a:cxn ang="0">
                  <a:pos x="10" y="2"/>
                </a:cxn>
                <a:cxn ang="0">
                  <a:pos x="7" y="1"/>
                </a:cxn>
                <a:cxn ang="0">
                  <a:pos x="10" y="1"/>
                </a:cxn>
                <a:cxn ang="0">
                  <a:pos x="5" y="0"/>
                </a:cxn>
                <a:cxn ang="0">
                  <a:pos x="7" y="1"/>
                </a:cxn>
                <a:cxn ang="0">
                  <a:pos x="3" y="0"/>
                </a:cxn>
              </a:cxnLst>
              <a:rect l="0" t="0" r="0" b="0"/>
              <a:pathLst>
                <a:path w="23" h="21">
                  <a:moveTo>
                    <a:pt x="4" y="1"/>
                  </a:moveTo>
                  <a:cubicBezTo>
                    <a:pt x="0" y="1"/>
                    <a:pt x="2" y="3"/>
                    <a:pt x="1" y="4"/>
                  </a:cubicBezTo>
                  <a:cubicBezTo>
                    <a:pt x="3" y="7"/>
                    <a:pt x="11" y="6"/>
                    <a:pt x="11" y="8"/>
                  </a:cubicBezTo>
                  <a:cubicBezTo>
                    <a:pt x="2" y="6"/>
                    <a:pt x="2" y="6"/>
                    <a:pt x="2" y="6"/>
                  </a:cubicBezTo>
                  <a:cubicBezTo>
                    <a:pt x="2" y="9"/>
                    <a:pt x="0" y="12"/>
                    <a:pt x="8" y="14"/>
                  </a:cubicBezTo>
                  <a:cubicBezTo>
                    <a:pt x="7" y="14"/>
                    <a:pt x="5" y="15"/>
                    <a:pt x="4" y="14"/>
                  </a:cubicBezTo>
                  <a:cubicBezTo>
                    <a:pt x="4" y="15"/>
                    <a:pt x="17" y="16"/>
                    <a:pt x="14" y="18"/>
                  </a:cubicBezTo>
                  <a:cubicBezTo>
                    <a:pt x="8" y="15"/>
                    <a:pt x="8" y="18"/>
                    <a:pt x="3" y="16"/>
                  </a:cubicBezTo>
                  <a:cubicBezTo>
                    <a:pt x="2" y="16"/>
                    <a:pt x="2" y="16"/>
                    <a:pt x="2" y="16"/>
                  </a:cubicBezTo>
                  <a:cubicBezTo>
                    <a:pt x="2" y="17"/>
                    <a:pt x="5" y="19"/>
                    <a:pt x="5" y="20"/>
                  </a:cubicBezTo>
                  <a:cubicBezTo>
                    <a:pt x="7" y="20"/>
                    <a:pt x="11" y="20"/>
                    <a:pt x="11" y="21"/>
                  </a:cubicBezTo>
                  <a:cubicBezTo>
                    <a:pt x="12" y="21"/>
                    <a:pt x="14" y="21"/>
                    <a:pt x="17" y="21"/>
                  </a:cubicBezTo>
                  <a:cubicBezTo>
                    <a:pt x="14" y="20"/>
                    <a:pt x="16" y="20"/>
                    <a:pt x="13" y="19"/>
                  </a:cubicBezTo>
                  <a:cubicBezTo>
                    <a:pt x="16" y="18"/>
                    <a:pt x="14" y="19"/>
                    <a:pt x="17" y="19"/>
                  </a:cubicBezTo>
                  <a:cubicBezTo>
                    <a:pt x="14" y="18"/>
                    <a:pt x="14" y="18"/>
                    <a:pt x="14" y="18"/>
                  </a:cubicBezTo>
                  <a:cubicBezTo>
                    <a:pt x="15" y="17"/>
                    <a:pt x="17" y="19"/>
                    <a:pt x="18" y="18"/>
                  </a:cubicBezTo>
                  <a:cubicBezTo>
                    <a:pt x="16" y="17"/>
                    <a:pt x="14" y="16"/>
                    <a:pt x="15" y="16"/>
                  </a:cubicBezTo>
                  <a:cubicBezTo>
                    <a:pt x="16" y="16"/>
                    <a:pt x="16" y="16"/>
                    <a:pt x="16" y="16"/>
                  </a:cubicBezTo>
                  <a:cubicBezTo>
                    <a:pt x="15" y="15"/>
                    <a:pt x="16" y="15"/>
                    <a:pt x="11" y="14"/>
                  </a:cubicBezTo>
                  <a:cubicBezTo>
                    <a:pt x="16" y="14"/>
                    <a:pt x="16" y="14"/>
                    <a:pt x="16" y="14"/>
                  </a:cubicBezTo>
                  <a:cubicBezTo>
                    <a:pt x="13" y="14"/>
                    <a:pt x="13" y="14"/>
                    <a:pt x="13" y="14"/>
                  </a:cubicBezTo>
                  <a:cubicBezTo>
                    <a:pt x="14" y="12"/>
                    <a:pt x="23" y="13"/>
                    <a:pt x="19" y="10"/>
                  </a:cubicBezTo>
                  <a:cubicBezTo>
                    <a:pt x="17" y="10"/>
                    <a:pt x="16" y="10"/>
                    <a:pt x="15" y="9"/>
                  </a:cubicBezTo>
                  <a:cubicBezTo>
                    <a:pt x="12" y="10"/>
                    <a:pt x="17" y="11"/>
                    <a:pt x="18" y="12"/>
                  </a:cubicBezTo>
                  <a:cubicBezTo>
                    <a:pt x="14" y="11"/>
                    <a:pt x="10" y="9"/>
                    <a:pt x="8" y="10"/>
                  </a:cubicBezTo>
                  <a:cubicBezTo>
                    <a:pt x="12" y="10"/>
                    <a:pt x="8" y="8"/>
                    <a:pt x="17" y="9"/>
                  </a:cubicBezTo>
                  <a:cubicBezTo>
                    <a:pt x="17" y="7"/>
                    <a:pt x="13" y="6"/>
                    <a:pt x="15" y="5"/>
                  </a:cubicBezTo>
                  <a:cubicBezTo>
                    <a:pt x="17" y="5"/>
                    <a:pt x="17" y="5"/>
                    <a:pt x="17" y="5"/>
                  </a:cubicBezTo>
                  <a:cubicBezTo>
                    <a:pt x="11" y="4"/>
                    <a:pt x="19" y="4"/>
                    <a:pt x="14" y="3"/>
                  </a:cubicBezTo>
                  <a:cubicBezTo>
                    <a:pt x="12" y="3"/>
                    <a:pt x="12" y="3"/>
                    <a:pt x="12" y="3"/>
                  </a:cubicBezTo>
                  <a:cubicBezTo>
                    <a:pt x="10" y="3"/>
                    <a:pt x="10" y="3"/>
                    <a:pt x="9" y="2"/>
                  </a:cubicBezTo>
                  <a:cubicBezTo>
                    <a:pt x="10" y="2"/>
                    <a:pt x="10" y="2"/>
                    <a:pt x="12" y="2"/>
                  </a:cubicBezTo>
                  <a:cubicBezTo>
                    <a:pt x="7" y="2"/>
                    <a:pt x="7" y="0"/>
                    <a:pt x="6" y="0"/>
                  </a:cubicBezTo>
                  <a:cubicBezTo>
                    <a:pt x="5" y="0"/>
                    <a:pt x="8" y="1"/>
                    <a:pt x="9" y="2"/>
                  </a:cubicBezTo>
                  <a:cubicBezTo>
                    <a:pt x="7" y="2"/>
                    <a:pt x="3" y="1"/>
                    <a:pt x="4"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6" name="Freeform 1639">
              <a:extLst>
                <a:ext uri="{FF2B5EF4-FFF2-40B4-BE49-F238E27FC236}">
                  <a16:creationId xmlns:a16="http://schemas.microsoft.com/office/drawing/2014/main" xmlns="" id="{45645CE6-4141-4550-9FF3-88F7E4554447}"/>
                </a:ext>
              </a:extLst>
            </p:cNvPr>
            <p:cNvSpPr/>
            <p:nvPr/>
          </p:nvSpPr>
          <p:spPr>
            <a:xfrm>
              <a:off x="3450" y="3181"/>
              <a:ext cx="1" cy="1"/>
            </a:xfrm>
            <a:custGeom>
              <a:avLst/>
              <a:gdLst/>
              <a:ahLst/>
              <a:cxnLst>
                <a:cxn ang="0">
                  <a:pos x="1" y="1"/>
                </a:cxn>
                <a:cxn ang="0">
                  <a:pos x="0" y="0"/>
                </a:cxn>
                <a:cxn ang="0">
                  <a:pos x="1" y="1"/>
                </a:cxn>
              </a:cxnLst>
              <a:rect l="0" t="0" r="0" b="0"/>
              <a:pathLst>
                <a:path w="2" h="1">
                  <a:moveTo>
                    <a:pt x="2" y="1"/>
                  </a:moveTo>
                  <a:cubicBezTo>
                    <a:pt x="0" y="0"/>
                    <a:pt x="0" y="0"/>
                    <a:pt x="0" y="0"/>
                  </a:cubicBezTo>
                  <a:cubicBezTo>
                    <a:pt x="0" y="0"/>
                    <a:pt x="1"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7" name="Freeform 1640">
              <a:extLst>
                <a:ext uri="{FF2B5EF4-FFF2-40B4-BE49-F238E27FC236}">
                  <a16:creationId xmlns:a16="http://schemas.microsoft.com/office/drawing/2014/main" xmlns="" id="{36FA6FDB-B483-470F-ADBC-109A8E6AEE9B}"/>
                </a:ext>
              </a:extLst>
            </p:cNvPr>
            <p:cNvSpPr/>
            <p:nvPr/>
          </p:nvSpPr>
          <p:spPr>
            <a:xfrm>
              <a:off x="3435" y="3153"/>
              <a:ext cx="23" cy="15"/>
            </a:xfrm>
            <a:custGeom>
              <a:avLst/>
              <a:gdLst/>
              <a:ahLst/>
              <a:cxnLst>
                <a:cxn ang="0">
                  <a:pos x="11" y="10"/>
                </a:cxn>
                <a:cxn ang="0">
                  <a:pos x="16" y="10"/>
                </a:cxn>
                <a:cxn ang="0">
                  <a:pos x="6" y="9"/>
                </a:cxn>
                <a:cxn ang="0">
                  <a:pos x="5" y="7"/>
                </a:cxn>
                <a:cxn ang="0">
                  <a:pos x="13" y="8"/>
                </a:cxn>
                <a:cxn ang="0">
                  <a:pos x="14" y="7"/>
                </a:cxn>
                <a:cxn ang="0">
                  <a:pos x="9" y="6"/>
                </a:cxn>
                <a:cxn ang="0">
                  <a:pos x="7" y="5"/>
                </a:cxn>
                <a:cxn ang="0">
                  <a:pos x="8" y="5"/>
                </a:cxn>
                <a:cxn ang="0">
                  <a:pos x="14" y="5"/>
                </a:cxn>
                <a:cxn ang="0">
                  <a:pos x="1" y="0"/>
                </a:cxn>
                <a:cxn ang="0">
                  <a:pos x="2" y="1"/>
                </a:cxn>
                <a:cxn ang="0">
                  <a:pos x="8" y="2"/>
                </a:cxn>
                <a:cxn ang="0">
                  <a:pos x="5" y="3"/>
                </a:cxn>
                <a:cxn ang="0">
                  <a:pos x="3" y="2"/>
                </a:cxn>
                <a:cxn ang="0">
                  <a:pos x="2" y="10"/>
                </a:cxn>
                <a:cxn ang="0">
                  <a:pos x="2" y="10"/>
                </a:cxn>
                <a:cxn ang="0">
                  <a:pos x="5" y="11"/>
                </a:cxn>
                <a:cxn ang="0">
                  <a:pos x="11" y="11"/>
                </a:cxn>
                <a:cxn ang="0">
                  <a:pos x="10" y="11"/>
                </a:cxn>
                <a:cxn ang="0">
                  <a:pos x="16" y="12"/>
                </a:cxn>
                <a:cxn ang="0">
                  <a:pos x="17" y="15"/>
                </a:cxn>
                <a:cxn ang="0">
                  <a:pos x="18" y="11"/>
                </a:cxn>
                <a:cxn ang="0">
                  <a:pos x="11" y="10"/>
                </a:cxn>
              </a:cxnLst>
              <a:rect l="0" t="0" r="0" b="0"/>
              <a:pathLst>
                <a:path w="27" h="18">
                  <a:moveTo>
                    <a:pt x="13" y="12"/>
                  </a:moveTo>
                  <a:cubicBezTo>
                    <a:pt x="14" y="12"/>
                    <a:pt x="17" y="13"/>
                    <a:pt x="19" y="12"/>
                  </a:cubicBezTo>
                  <a:cubicBezTo>
                    <a:pt x="16" y="11"/>
                    <a:pt x="13" y="13"/>
                    <a:pt x="8" y="11"/>
                  </a:cubicBezTo>
                  <a:cubicBezTo>
                    <a:pt x="11" y="11"/>
                    <a:pt x="7" y="10"/>
                    <a:pt x="7" y="9"/>
                  </a:cubicBezTo>
                  <a:cubicBezTo>
                    <a:pt x="9" y="10"/>
                    <a:pt x="15" y="10"/>
                    <a:pt x="16" y="10"/>
                  </a:cubicBezTo>
                  <a:cubicBezTo>
                    <a:pt x="14" y="10"/>
                    <a:pt x="17" y="9"/>
                    <a:pt x="17" y="9"/>
                  </a:cubicBezTo>
                  <a:cubicBezTo>
                    <a:pt x="14" y="10"/>
                    <a:pt x="15" y="8"/>
                    <a:pt x="11" y="8"/>
                  </a:cubicBezTo>
                  <a:cubicBezTo>
                    <a:pt x="8" y="8"/>
                    <a:pt x="6" y="6"/>
                    <a:pt x="9" y="6"/>
                  </a:cubicBezTo>
                  <a:cubicBezTo>
                    <a:pt x="11" y="6"/>
                    <a:pt x="10" y="7"/>
                    <a:pt x="10" y="7"/>
                  </a:cubicBezTo>
                  <a:cubicBezTo>
                    <a:pt x="15" y="8"/>
                    <a:pt x="13" y="6"/>
                    <a:pt x="17" y="7"/>
                  </a:cubicBezTo>
                  <a:cubicBezTo>
                    <a:pt x="11" y="5"/>
                    <a:pt x="12" y="0"/>
                    <a:pt x="2" y="1"/>
                  </a:cubicBezTo>
                  <a:cubicBezTo>
                    <a:pt x="0" y="1"/>
                    <a:pt x="2" y="1"/>
                    <a:pt x="3" y="2"/>
                  </a:cubicBezTo>
                  <a:cubicBezTo>
                    <a:pt x="5" y="1"/>
                    <a:pt x="8" y="3"/>
                    <a:pt x="10" y="3"/>
                  </a:cubicBezTo>
                  <a:cubicBezTo>
                    <a:pt x="8" y="3"/>
                    <a:pt x="11" y="5"/>
                    <a:pt x="7" y="4"/>
                  </a:cubicBezTo>
                  <a:cubicBezTo>
                    <a:pt x="4" y="3"/>
                    <a:pt x="4" y="3"/>
                    <a:pt x="4" y="3"/>
                  </a:cubicBezTo>
                  <a:cubicBezTo>
                    <a:pt x="2" y="6"/>
                    <a:pt x="2" y="10"/>
                    <a:pt x="3" y="13"/>
                  </a:cubicBezTo>
                  <a:cubicBezTo>
                    <a:pt x="3" y="12"/>
                    <a:pt x="3" y="12"/>
                    <a:pt x="3" y="12"/>
                  </a:cubicBezTo>
                  <a:cubicBezTo>
                    <a:pt x="6" y="12"/>
                    <a:pt x="6" y="13"/>
                    <a:pt x="7" y="14"/>
                  </a:cubicBezTo>
                  <a:cubicBezTo>
                    <a:pt x="14" y="14"/>
                    <a:pt x="14" y="14"/>
                    <a:pt x="14" y="14"/>
                  </a:cubicBezTo>
                  <a:cubicBezTo>
                    <a:pt x="13" y="14"/>
                    <a:pt x="14" y="15"/>
                    <a:pt x="12" y="14"/>
                  </a:cubicBezTo>
                  <a:cubicBezTo>
                    <a:pt x="15" y="15"/>
                    <a:pt x="16" y="15"/>
                    <a:pt x="19" y="15"/>
                  </a:cubicBezTo>
                  <a:cubicBezTo>
                    <a:pt x="20" y="16"/>
                    <a:pt x="17" y="16"/>
                    <a:pt x="21" y="18"/>
                  </a:cubicBezTo>
                  <a:cubicBezTo>
                    <a:pt x="27" y="16"/>
                    <a:pt x="17" y="16"/>
                    <a:pt x="22" y="14"/>
                  </a:cubicBezTo>
                  <a:lnTo>
                    <a:pt x="13" y="12"/>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8" name="Freeform 1641">
              <a:extLst>
                <a:ext uri="{FF2B5EF4-FFF2-40B4-BE49-F238E27FC236}">
                  <a16:creationId xmlns:a16="http://schemas.microsoft.com/office/drawing/2014/main" xmlns="" id="{04232430-1062-464B-A934-0F7994E45ECD}"/>
                </a:ext>
              </a:extLst>
            </p:cNvPr>
            <p:cNvSpPr/>
            <p:nvPr/>
          </p:nvSpPr>
          <p:spPr>
            <a:xfrm>
              <a:off x="3446" y="3166"/>
              <a:ext cx="3" cy="1"/>
            </a:xfrm>
            <a:custGeom>
              <a:avLst/>
              <a:gdLst/>
              <a:ahLst/>
              <a:cxnLst>
                <a:cxn ang="0">
                  <a:pos x="3" y="1"/>
                </a:cxn>
                <a:cxn ang="0">
                  <a:pos x="0" y="0"/>
                </a:cxn>
                <a:cxn ang="0">
                  <a:pos x="2" y="1"/>
                </a:cxn>
                <a:cxn ang="0">
                  <a:pos x="3" y="1"/>
                </a:cxn>
              </a:cxnLst>
              <a:rect l="0" t="0" r="0" b="0"/>
              <a:pathLst>
                <a:path w="3" h="1">
                  <a:moveTo>
                    <a:pt x="3" y="1"/>
                  </a:moveTo>
                  <a:lnTo>
                    <a:pt x="0" y="0"/>
                  </a:lnTo>
                  <a:lnTo>
                    <a:pt x="2" y="1"/>
                  </a:lnTo>
                  <a:lnTo>
                    <a:pt x="3"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09" name="Freeform 1642">
              <a:extLst>
                <a:ext uri="{FF2B5EF4-FFF2-40B4-BE49-F238E27FC236}">
                  <a16:creationId xmlns:a16="http://schemas.microsoft.com/office/drawing/2014/main" xmlns="" id="{3F87C3D6-D6FF-4538-9062-B4AC5BF9F9C6}"/>
                </a:ext>
              </a:extLst>
            </p:cNvPr>
            <p:cNvSpPr/>
            <p:nvPr/>
          </p:nvSpPr>
          <p:spPr>
            <a:xfrm>
              <a:off x="3437" y="3165"/>
              <a:ext cx="3" cy="0"/>
            </a:xfrm>
            <a:custGeom>
              <a:avLst/>
              <a:gdLst/>
              <a:ahLst/>
              <a:cxnLst>
                <a:cxn ang="0">
                  <a:pos x="0" y="0"/>
                </a:cxn>
                <a:cxn ang="0">
                  <a:pos x="2" y="0"/>
                </a:cxn>
                <a:cxn ang="0">
                  <a:pos x="0" y="0"/>
                </a:cxn>
              </a:cxnLst>
              <a:rect l="0" t="0" r="0" b="0"/>
              <a:pathLst>
                <a:path w="4" h="1">
                  <a:moveTo>
                    <a:pt x="0" y="1"/>
                  </a:moveTo>
                  <a:cubicBezTo>
                    <a:pt x="3" y="1"/>
                    <a:pt x="3" y="1"/>
                    <a:pt x="3" y="1"/>
                  </a:cubicBezTo>
                  <a:cubicBezTo>
                    <a:pt x="4" y="0"/>
                    <a:pt x="2"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0" name="Freeform 1643">
              <a:extLst>
                <a:ext uri="{FF2B5EF4-FFF2-40B4-BE49-F238E27FC236}">
                  <a16:creationId xmlns:a16="http://schemas.microsoft.com/office/drawing/2014/main" xmlns="" id="{4B06DB9B-0607-4573-A5D6-1364B4A9C754}"/>
                </a:ext>
              </a:extLst>
            </p:cNvPr>
            <p:cNvSpPr/>
            <p:nvPr/>
          </p:nvSpPr>
          <p:spPr>
            <a:xfrm>
              <a:off x="3448" y="3156"/>
              <a:ext cx="2" cy="2"/>
            </a:xfrm>
            <a:custGeom>
              <a:avLst/>
              <a:gdLst/>
              <a:ahLst/>
              <a:cxnLst>
                <a:cxn ang="0">
                  <a:pos x="2" y="2"/>
                </a:cxn>
                <a:cxn ang="0">
                  <a:pos x="1" y="0"/>
                </a:cxn>
                <a:cxn ang="0">
                  <a:pos x="0" y="1"/>
                </a:cxn>
                <a:cxn ang="0">
                  <a:pos x="2" y="2"/>
                </a:cxn>
              </a:cxnLst>
              <a:rect l="0" t="0" r="0" b="0"/>
              <a:pathLst>
                <a:path w="2" h="2">
                  <a:moveTo>
                    <a:pt x="2" y="2"/>
                  </a:moveTo>
                  <a:cubicBezTo>
                    <a:pt x="1" y="0"/>
                    <a:pt x="1" y="0"/>
                    <a:pt x="1" y="0"/>
                  </a:cubicBezTo>
                  <a:cubicBezTo>
                    <a:pt x="0" y="1"/>
                    <a:pt x="0" y="1"/>
                    <a:pt x="0" y="1"/>
                  </a:cubicBezTo>
                  <a:cubicBezTo>
                    <a:pt x="2" y="1"/>
                    <a:pt x="2" y="1"/>
                    <a:pt x="2" y="2"/>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1" name="Freeform 1644">
              <a:extLst>
                <a:ext uri="{FF2B5EF4-FFF2-40B4-BE49-F238E27FC236}">
                  <a16:creationId xmlns:a16="http://schemas.microsoft.com/office/drawing/2014/main" xmlns="" id="{F6E49160-8B71-40BA-A77B-5E94338845BF}"/>
                </a:ext>
              </a:extLst>
            </p:cNvPr>
            <p:cNvSpPr/>
            <p:nvPr/>
          </p:nvSpPr>
          <p:spPr>
            <a:xfrm>
              <a:off x="3436" y="3149"/>
              <a:ext cx="11" cy="4"/>
            </a:xfrm>
            <a:custGeom>
              <a:avLst/>
              <a:gdLst/>
              <a:ahLst/>
              <a:cxnLst>
                <a:cxn ang="0">
                  <a:pos x="0" y="0"/>
                </a:cxn>
                <a:cxn ang="0">
                  <a:pos x="0" y="3"/>
                </a:cxn>
                <a:cxn ang="0">
                  <a:pos x="10" y="4"/>
                </a:cxn>
                <a:cxn ang="0">
                  <a:pos x="4" y="2"/>
                </a:cxn>
                <a:cxn ang="0">
                  <a:pos x="4" y="0"/>
                </a:cxn>
                <a:cxn ang="0">
                  <a:pos x="0" y="0"/>
                </a:cxn>
              </a:cxnLst>
              <a:rect l="0" t="0" r="0" b="0"/>
              <a:pathLst>
                <a:path w="13" h="5">
                  <a:moveTo>
                    <a:pt x="0" y="0"/>
                  </a:moveTo>
                  <a:cubicBezTo>
                    <a:pt x="1" y="1"/>
                    <a:pt x="4" y="2"/>
                    <a:pt x="0" y="4"/>
                  </a:cubicBezTo>
                  <a:cubicBezTo>
                    <a:pt x="4" y="5"/>
                    <a:pt x="8" y="4"/>
                    <a:pt x="12" y="5"/>
                  </a:cubicBezTo>
                  <a:cubicBezTo>
                    <a:pt x="13" y="4"/>
                    <a:pt x="6" y="4"/>
                    <a:pt x="5" y="3"/>
                  </a:cubicBezTo>
                  <a:cubicBezTo>
                    <a:pt x="8" y="3"/>
                    <a:pt x="4" y="1"/>
                    <a:pt x="5" y="0"/>
                  </a:cubicBez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2" name="Freeform 1645">
              <a:extLst>
                <a:ext uri="{FF2B5EF4-FFF2-40B4-BE49-F238E27FC236}">
                  <a16:creationId xmlns:a16="http://schemas.microsoft.com/office/drawing/2014/main" xmlns="" id="{710AE7B2-2A53-4AA2-A6E3-66BD19EBE712}"/>
                </a:ext>
              </a:extLst>
            </p:cNvPr>
            <p:cNvSpPr/>
            <p:nvPr/>
          </p:nvSpPr>
          <p:spPr>
            <a:xfrm>
              <a:off x="3439" y="3116"/>
              <a:ext cx="18" cy="35"/>
            </a:xfrm>
            <a:custGeom>
              <a:avLst/>
              <a:gdLst/>
              <a:ahLst/>
              <a:cxnLst>
                <a:cxn ang="0">
                  <a:pos x="9" y="29"/>
                </a:cxn>
                <a:cxn ang="0">
                  <a:pos x="8" y="28"/>
                </a:cxn>
                <a:cxn ang="0">
                  <a:pos x="11" y="28"/>
                </a:cxn>
                <a:cxn ang="0">
                  <a:pos x="13" y="28"/>
                </a:cxn>
                <a:cxn ang="0">
                  <a:pos x="11" y="28"/>
                </a:cxn>
                <a:cxn ang="0">
                  <a:pos x="10" y="24"/>
                </a:cxn>
                <a:cxn ang="0">
                  <a:pos x="6" y="23"/>
                </a:cxn>
                <a:cxn ang="0">
                  <a:pos x="13" y="21"/>
                </a:cxn>
                <a:cxn ang="0">
                  <a:pos x="4" y="21"/>
                </a:cxn>
                <a:cxn ang="0">
                  <a:pos x="7" y="18"/>
                </a:cxn>
                <a:cxn ang="0">
                  <a:pos x="7" y="19"/>
                </a:cxn>
                <a:cxn ang="0">
                  <a:pos x="8" y="17"/>
                </a:cxn>
                <a:cxn ang="0">
                  <a:pos x="12" y="17"/>
                </a:cxn>
                <a:cxn ang="0">
                  <a:pos x="12" y="14"/>
                </a:cxn>
                <a:cxn ang="0">
                  <a:pos x="15" y="15"/>
                </a:cxn>
                <a:cxn ang="0">
                  <a:pos x="12" y="9"/>
                </a:cxn>
                <a:cxn ang="0">
                  <a:pos x="14" y="8"/>
                </a:cxn>
                <a:cxn ang="0">
                  <a:pos x="6" y="8"/>
                </a:cxn>
                <a:cxn ang="0">
                  <a:pos x="7" y="6"/>
                </a:cxn>
                <a:cxn ang="0">
                  <a:pos x="12" y="7"/>
                </a:cxn>
                <a:cxn ang="0">
                  <a:pos x="10" y="6"/>
                </a:cxn>
                <a:cxn ang="0">
                  <a:pos x="15" y="6"/>
                </a:cxn>
                <a:cxn ang="0">
                  <a:pos x="8" y="2"/>
                </a:cxn>
                <a:cxn ang="0">
                  <a:pos x="10" y="1"/>
                </a:cxn>
                <a:cxn ang="0">
                  <a:pos x="2" y="1"/>
                </a:cxn>
                <a:cxn ang="0">
                  <a:pos x="2" y="9"/>
                </a:cxn>
                <a:cxn ang="0">
                  <a:pos x="6" y="12"/>
                </a:cxn>
                <a:cxn ang="0">
                  <a:pos x="1" y="11"/>
                </a:cxn>
                <a:cxn ang="0">
                  <a:pos x="6" y="12"/>
                </a:cxn>
                <a:cxn ang="0">
                  <a:pos x="1" y="13"/>
                </a:cxn>
                <a:cxn ang="0">
                  <a:pos x="6" y="14"/>
                </a:cxn>
                <a:cxn ang="0">
                  <a:pos x="0" y="14"/>
                </a:cxn>
                <a:cxn ang="0">
                  <a:pos x="1" y="26"/>
                </a:cxn>
                <a:cxn ang="0">
                  <a:pos x="5" y="27"/>
                </a:cxn>
                <a:cxn ang="0">
                  <a:pos x="5" y="31"/>
                </a:cxn>
                <a:cxn ang="0">
                  <a:pos x="7" y="32"/>
                </a:cxn>
                <a:cxn ang="0">
                  <a:pos x="0" y="31"/>
                </a:cxn>
                <a:cxn ang="0">
                  <a:pos x="0" y="33"/>
                </a:cxn>
                <a:cxn ang="0">
                  <a:pos x="2" y="32"/>
                </a:cxn>
                <a:cxn ang="0">
                  <a:pos x="0" y="33"/>
                </a:cxn>
                <a:cxn ang="0">
                  <a:pos x="10" y="33"/>
                </a:cxn>
                <a:cxn ang="0">
                  <a:pos x="14" y="30"/>
                </a:cxn>
                <a:cxn ang="0">
                  <a:pos x="9" y="29"/>
                </a:cxn>
              </a:cxnLst>
              <a:rect l="0" t="0" r="0" b="0"/>
              <a:pathLst>
                <a:path w="21" h="40">
                  <a:moveTo>
                    <a:pt x="11" y="34"/>
                  </a:moveTo>
                  <a:cubicBezTo>
                    <a:pt x="11" y="33"/>
                    <a:pt x="8" y="32"/>
                    <a:pt x="10" y="32"/>
                  </a:cubicBezTo>
                  <a:cubicBezTo>
                    <a:pt x="13" y="32"/>
                    <a:pt x="13" y="33"/>
                    <a:pt x="13" y="33"/>
                  </a:cubicBezTo>
                  <a:cubicBezTo>
                    <a:pt x="18" y="33"/>
                    <a:pt x="12" y="32"/>
                    <a:pt x="16" y="32"/>
                  </a:cubicBezTo>
                  <a:cubicBezTo>
                    <a:pt x="13" y="32"/>
                    <a:pt x="13" y="32"/>
                    <a:pt x="13" y="32"/>
                  </a:cubicBezTo>
                  <a:cubicBezTo>
                    <a:pt x="14" y="30"/>
                    <a:pt x="9" y="30"/>
                    <a:pt x="12" y="28"/>
                  </a:cubicBezTo>
                  <a:cubicBezTo>
                    <a:pt x="11" y="27"/>
                    <a:pt x="11" y="27"/>
                    <a:pt x="7" y="27"/>
                  </a:cubicBezTo>
                  <a:cubicBezTo>
                    <a:pt x="12" y="26"/>
                    <a:pt x="12" y="26"/>
                    <a:pt x="16" y="25"/>
                  </a:cubicBezTo>
                  <a:cubicBezTo>
                    <a:pt x="14" y="25"/>
                    <a:pt x="9" y="25"/>
                    <a:pt x="5" y="24"/>
                  </a:cubicBezTo>
                  <a:cubicBezTo>
                    <a:pt x="11" y="23"/>
                    <a:pt x="4" y="22"/>
                    <a:pt x="9" y="21"/>
                  </a:cubicBezTo>
                  <a:cubicBezTo>
                    <a:pt x="9" y="21"/>
                    <a:pt x="10" y="21"/>
                    <a:pt x="9" y="22"/>
                  </a:cubicBezTo>
                  <a:cubicBezTo>
                    <a:pt x="16" y="22"/>
                    <a:pt x="8" y="20"/>
                    <a:pt x="10" y="20"/>
                  </a:cubicBezTo>
                  <a:cubicBezTo>
                    <a:pt x="15" y="20"/>
                    <a:pt x="15" y="20"/>
                    <a:pt x="15" y="20"/>
                  </a:cubicBezTo>
                  <a:cubicBezTo>
                    <a:pt x="14" y="19"/>
                    <a:pt x="11" y="18"/>
                    <a:pt x="15" y="17"/>
                  </a:cubicBezTo>
                  <a:cubicBezTo>
                    <a:pt x="18" y="18"/>
                    <a:pt x="18" y="18"/>
                    <a:pt x="18" y="18"/>
                  </a:cubicBezTo>
                  <a:cubicBezTo>
                    <a:pt x="14" y="15"/>
                    <a:pt x="16" y="13"/>
                    <a:pt x="14" y="11"/>
                  </a:cubicBezTo>
                  <a:cubicBezTo>
                    <a:pt x="17" y="10"/>
                    <a:pt x="17" y="10"/>
                    <a:pt x="17" y="10"/>
                  </a:cubicBezTo>
                  <a:cubicBezTo>
                    <a:pt x="14" y="8"/>
                    <a:pt x="15" y="13"/>
                    <a:pt x="8" y="10"/>
                  </a:cubicBezTo>
                  <a:cubicBezTo>
                    <a:pt x="17" y="11"/>
                    <a:pt x="5" y="8"/>
                    <a:pt x="9" y="7"/>
                  </a:cubicBezTo>
                  <a:cubicBezTo>
                    <a:pt x="13" y="7"/>
                    <a:pt x="11" y="9"/>
                    <a:pt x="15" y="9"/>
                  </a:cubicBezTo>
                  <a:cubicBezTo>
                    <a:pt x="10" y="8"/>
                    <a:pt x="14" y="8"/>
                    <a:pt x="12" y="7"/>
                  </a:cubicBezTo>
                  <a:cubicBezTo>
                    <a:pt x="17" y="8"/>
                    <a:pt x="13" y="6"/>
                    <a:pt x="18" y="7"/>
                  </a:cubicBezTo>
                  <a:cubicBezTo>
                    <a:pt x="10" y="3"/>
                    <a:pt x="10" y="3"/>
                    <a:pt x="10" y="3"/>
                  </a:cubicBezTo>
                  <a:cubicBezTo>
                    <a:pt x="13" y="3"/>
                    <a:pt x="12" y="2"/>
                    <a:pt x="12" y="2"/>
                  </a:cubicBezTo>
                  <a:cubicBezTo>
                    <a:pt x="12" y="3"/>
                    <a:pt x="5" y="0"/>
                    <a:pt x="3" y="2"/>
                  </a:cubicBezTo>
                  <a:cubicBezTo>
                    <a:pt x="5" y="4"/>
                    <a:pt x="6" y="8"/>
                    <a:pt x="3" y="11"/>
                  </a:cubicBezTo>
                  <a:cubicBezTo>
                    <a:pt x="9" y="12"/>
                    <a:pt x="3" y="12"/>
                    <a:pt x="8" y="14"/>
                  </a:cubicBezTo>
                  <a:cubicBezTo>
                    <a:pt x="2" y="13"/>
                    <a:pt x="2" y="13"/>
                    <a:pt x="2" y="13"/>
                  </a:cubicBezTo>
                  <a:cubicBezTo>
                    <a:pt x="3" y="15"/>
                    <a:pt x="5" y="13"/>
                    <a:pt x="8" y="14"/>
                  </a:cubicBezTo>
                  <a:cubicBezTo>
                    <a:pt x="9" y="15"/>
                    <a:pt x="5" y="15"/>
                    <a:pt x="2" y="15"/>
                  </a:cubicBezTo>
                  <a:cubicBezTo>
                    <a:pt x="2" y="16"/>
                    <a:pt x="4" y="15"/>
                    <a:pt x="7" y="16"/>
                  </a:cubicBezTo>
                  <a:cubicBezTo>
                    <a:pt x="0" y="16"/>
                    <a:pt x="0" y="16"/>
                    <a:pt x="0" y="16"/>
                  </a:cubicBezTo>
                  <a:cubicBezTo>
                    <a:pt x="2" y="20"/>
                    <a:pt x="6" y="26"/>
                    <a:pt x="2" y="30"/>
                  </a:cubicBezTo>
                  <a:cubicBezTo>
                    <a:pt x="6" y="31"/>
                    <a:pt x="6" y="31"/>
                    <a:pt x="6" y="31"/>
                  </a:cubicBezTo>
                  <a:cubicBezTo>
                    <a:pt x="3" y="32"/>
                    <a:pt x="15" y="35"/>
                    <a:pt x="6" y="36"/>
                  </a:cubicBezTo>
                  <a:cubicBezTo>
                    <a:pt x="9" y="37"/>
                    <a:pt x="9" y="37"/>
                    <a:pt x="9" y="37"/>
                  </a:cubicBezTo>
                  <a:cubicBezTo>
                    <a:pt x="7" y="36"/>
                    <a:pt x="3" y="37"/>
                    <a:pt x="0" y="36"/>
                  </a:cubicBezTo>
                  <a:cubicBezTo>
                    <a:pt x="1" y="36"/>
                    <a:pt x="0" y="37"/>
                    <a:pt x="1" y="38"/>
                  </a:cubicBezTo>
                  <a:cubicBezTo>
                    <a:pt x="3" y="37"/>
                    <a:pt x="3" y="37"/>
                    <a:pt x="3" y="37"/>
                  </a:cubicBezTo>
                  <a:cubicBezTo>
                    <a:pt x="7" y="38"/>
                    <a:pt x="4" y="38"/>
                    <a:pt x="1" y="38"/>
                  </a:cubicBezTo>
                  <a:cubicBezTo>
                    <a:pt x="5" y="40"/>
                    <a:pt x="9" y="38"/>
                    <a:pt x="12" y="38"/>
                  </a:cubicBezTo>
                  <a:cubicBezTo>
                    <a:pt x="5" y="35"/>
                    <a:pt x="21" y="37"/>
                    <a:pt x="17" y="35"/>
                  </a:cubicBezTo>
                  <a:cubicBezTo>
                    <a:pt x="15" y="33"/>
                    <a:pt x="13" y="34"/>
                    <a:pt x="11" y="34"/>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3" name="Freeform 1646">
              <a:extLst>
                <a:ext uri="{FF2B5EF4-FFF2-40B4-BE49-F238E27FC236}">
                  <a16:creationId xmlns:a16="http://schemas.microsoft.com/office/drawing/2014/main" xmlns="" id="{58EF9046-B153-4EF1-8695-09D64CEBCF08}"/>
                </a:ext>
              </a:extLst>
            </p:cNvPr>
            <p:cNvSpPr/>
            <p:nvPr/>
          </p:nvSpPr>
          <p:spPr>
            <a:xfrm>
              <a:off x="3438" y="3147"/>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4" name="Freeform 1647">
              <a:extLst>
                <a:ext uri="{FF2B5EF4-FFF2-40B4-BE49-F238E27FC236}">
                  <a16:creationId xmlns:a16="http://schemas.microsoft.com/office/drawing/2014/main" xmlns="" id="{F2F8242B-591D-4E12-8D97-EB13A39A8DF0}"/>
                </a:ext>
              </a:extLst>
            </p:cNvPr>
            <p:cNvSpPr/>
            <p:nvPr/>
          </p:nvSpPr>
          <p:spPr>
            <a:xfrm>
              <a:off x="3448" y="3117"/>
              <a:ext cx="2" cy="1"/>
            </a:xfrm>
            <a:custGeom>
              <a:avLst/>
              <a:gdLst/>
              <a:ahLst/>
              <a:cxnLst>
                <a:cxn ang="0">
                  <a:pos x="2" y="1"/>
                </a:cxn>
                <a:cxn ang="0">
                  <a:pos x="2" y="0"/>
                </a:cxn>
                <a:cxn ang="0">
                  <a:pos x="2" y="1"/>
                </a:cxn>
              </a:cxnLst>
              <a:rect l="0" t="0" r="0" b="0"/>
              <a:pathLst>
                <a:path w="2" h="1">
                  <a:moveTo>
                    <a:pt x="2" y="1"/>
                  </a:moveTo>
                  <a:cubicBezTo>
                    <a:pt x="2" y="0"/>
                    <a:pt x="2" y="0"/>
                    <a:pt x="2" y="0"/>
                  </a:cubicBezTo>
                  <a:cubicBezTo>
                    <a:pt x="0" y="0"/>
                    <a:pt x="1" y="0"/>
                    <a:pt x="2"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5" name="Rectangle 1648">
              <a:extLst>
                <a:ext uri="{FF2B5EF4-FFF2-40B4-BE49-F238E27FC236}">
                  <a16:creationId xmlns:a16="http://schemas.microsoft.com/office/drawing/2014/main" xmlns="" id="{872F2287-0F98-42DF-9784-3353CD790534}"/>
                </a:ext>
              </a:extLst>
            </p:cNvPr>
            <p:cNvSpPr/>
            <p:nvPr/>
          </p:nvSpPr>
          <p:spPr>
            <a:xfrm>
              <a:off x="3440" y="3149"/>
              <a:ext cx="1" cy="1"/>
            </a:xfrm>
            <a:prstGeom prst="rect">
              <a:avLst/>
            </a:prstGeom>
            <a:solidFill>
              <a:srgbClr val="A0EADD"/>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716" name="Freeform 1649">
              <a:extLst>
                <a:ext uri="{FF2B5EF4-FFF2-40B4-BE49-F238E27FC236}">
                  <a16:creationId xmlns:a16="http://schemas.microsoft.com/office/drawing/2014/main" xmlns="" id="{AEA1421A-A884-49CB-8F0E-19333C388738}"/>
                </a:ext>
              </a:extLst>
            </p:cNvPr>
            <p:cNvSpPr/>
            <p:nvPr/>
          </p:nvSpPr>
          <p:spPr>
            <a:xfrm>
              <a:off x="3448" y="3151"/>
              <a:ext cx="2" cy="1"/>
            </a:xfrm>
            <a:custGeom>
              <a:avLst/>
              <a:gdLst/>
              <a:ahLst/>
              <a:cxnLst>
                <a:cxn ang="0">
                  <a:pos x="2" y="1"/>
                </a:cxn>
                <a:cxn ang="0">
                  <a:pos x="2" y="0"/>
                </a:cxn>
                <a:cxn ang="0">
                  <a:pos x="0" y="0"/>
                </a:cxn>
                <a:cxn ang="0">
                  <a:pos x="2" y="1"/>
                </a:cxn>
              </a:cxnLst>
              <a:rect l="0" t="0" r="0" b="0"/>
              <a:pathLst>
                <a:path w="2" h="1">
                  <a:moveTo>
                    <a:pt x="2" y="1"/>
                  </a:moveTo>
                  <a:lnTo>
                    <a:pt x="2" y="0"/>
                  </a:lnTo>
                  <a:lnTo>
                    <a:pt x="0" y="0"/>
                  </a:lnTo>
                  <a:lnTo>
                    <a:pt x="2"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7" name="Freeform 1650">
              <a:extLst>
                <a:ext uri="{FF2B5EF4-FFF2-40B4-BE49-F238E27FC236}">
                  <a16:creationId xmlns:a16="http://schemas.microsoft.com/office/drawing/2014/main" xmlns="" id="{CE09563E-6A33-4197-B40A-FD1DF6626C33}"/>
                </a:ext>
              </a:extLst>
            </p:cNvPr>
            <p:cNvSpPr/>
            <p:nvPr/>
          </p:nvSpPr>
          <p:spPr>
            <a:xfrm>
              <a:off x="3453" y="3113"/>
              <a:ext cx="2" cy="0"/>
            </a:xfrm>
            <a:custGeom>
              <a:avLst/>
              <a:gdLst/>
              <a:ahLst/>
              <a:cxnLst>
                <a:cxn ang="0">
                  <a:pos x="2" y="0"/>
                </a:cxn>
                <a:cxn ang="0">
                  <a:pos x="0" y="0"/>
                </a:cxn>
                <a:cxn ang="0">
                  <a:pos x="2" y="0"/>
                </a:cxn>
              </a:cxnLst>
              <a:rect l="0" t="0" r="0" b="0"/>
              <a:pathLst>
                <a:path w="2" h="1">
                  <a:moveTo>
                    <a:pt x="2" y="0"/>
                  </a:moveTo>
                  <a:lnTo>
                    <a:pt x="0" y="0"/>
                  </a:lnTo>
                  <a:lnTo>
                    <a:pt x="2"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8" name="Freeform 1651">
              <a:extLst>
                <a:ext uri="{FF2B5EF4-FFF2-40B4-BE49-F238E27FC236}">
                  <a16:creationId xmlns:a16="http://schemas.microsoft.com/office/drawing/2014/main" xmlns="" id="{AF3BA060-CE10-49E9-AC9F-3EB5D23443A5}"/>
                </a:ext>
              </a:extLst>
            </p:cNvPr>
            <p:cNvSpPr/>
            <p:nvPr/>
          </p:nvSpPr>
          <p:spPr>
            <a:xfrm>
              <a:off x="3457" y="309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19" name="Freeform 1652">
              <a:extLst>
                <a:ext uri="{FF2B5EF4-FFF2-40B4-BE49-F238E27FC236}">
                  <a16:creationId xmlns:a16="http://schemas.microsoft.com/office/drawing/2014/main" xmlns="" id="{A5D922E2-498F-46D9-A89D-8223203508A2}"/>
                </a:ext>
              </a:extLst>
            </p:cNvPr>
            <p:cNvSpPr/>
            <p:nvPr/>
          </p:nvSpPr>
          <p:spPr>
            <a:xfrm>
              <a:off x="3437" y="3058"/>
              <a:ext cx="26" cy="58"/>
            </a:xfrm>
            <a:custGeom>
              <a:avLst/>
              <a:gdLst/>
              <a:ahLst/>
              <a:cxnLst>
                <a:cxn ang="0">
                  <a:pos x="14" y="2"/>
                </a:cxn>
                <a:cxn ang="0">
                  <a:pos x="8" y="0"/>
                </a:cxn>
                <a:cxn ang="0">
                  <a:pos x="5" y="2"/>
                </a:cxn>
                <a:cxn ang="0">
                  <a:pos x="9" y="5"/>
                </a:cxn>
                <a:cxn ang="0">
                  <a:pos x="9" y="12"/>
                </a:cxn>
                <a:cxn ang="0">
                  <a:pos x="6" y="17"/>
                </a:cxn>
                <a:cxn ang="0">
                  <a:pos x="11" y="23"/>
                </a:cxn>
                <a:cxn ang="0">
                  <a:pos x="9" y="23"/>
                </a:cxn>
                <a:cxn ang="0">
                  <a:pos x="7" y="26"/>
                </a:cxn>
                <a:cxn ang="0">
                  <a:pos x="15" y="29"/>
                </a:cxn>
                <a:cxn ang="0">
                  <a:pos x="15" y="31"/>
                </a:cxn>
                <a:cxn ang="0">
                  <a:pos x="12" y="33"/>
                </a:cxn>
                <a:cxn ang="0">
                  <a:pos x="11" y="37"/>
                </a:cxn>
                <a:cxn ang="0">
                  <a:pos x="10" y="40"/>
                </a:cxn>
                <a:cxn ang="0">
                  <a:pos x="11" y="44"/>
                </a:cxn>
                <a:cxn ang="0">
                  <a:pos x="14" y="46"/>
                </a:cxn>
                <a:cxn ang="0">
                  <a:pos x="10" y="47"/>
                </a:cxn>
                <a:cxn ang="0">
                  <a:pos x="11" y="50"/>
                </a:cxn>
                <a:cxn ang="0">
                  <a:pos x="9" y="58"/>
                </a:cxn>
                <a:cxn ang="0">
                  <a:pos x="11" y="53"/>
                </a:cxn>
                <a:cxn ang="0">
                  <a:pos x="9" y="52"/>
                </a:cxn>
                <a:cxn ang="0">
                  <a:pos x="18" y="52"/>
                </a:cxn>
                <a:cxn ang="0">
                  <a:pos x="20" y="52"/>
                </a:cxn>
                <a:cxn ang="0">
                  <a:pos x="19" y="49"/>
                </a:cxn>
                <a:cxn ang="0">
                  <a:pos x="20" y="46"/>
                </a:cxn>
                <a:cxn ang="0">
                  <a:pos x="21" y="43"/>
                </a:cxn>
                <a:cxn ang="0">
                  <a:pos x="19" y="40"/>
                </a:cxn>
                <a:cxn ang="0">
                  <a:pos x="20" y="40"/>
                </a:cxn>
                <a:cxn ang="0">
                  <a:pos x="20" y="39"/>
                </a:cxn>
                <a:cxn ang="0">
                  <a:pos x="20" y="36"/>
                </a:cxn>
                <a:cxn ang="0">
                  <a:pos x="17" y="34"/>
                </a:cxn>
                <a:cxn ang="0">
                  <a:pos x="21" y="33"/>
                </a:cxn>
                <a:cxn ang="0">
                  <a:pos x="22" y="29"/>
                </a:cxn>
                <a:cxn ang="0">
                  <a:pos x="18" y="28"/>
                </a:cxn>
                <a:cxn ang="0">
                  <a:pos x="16" y="24"/>
                </a:cxn>
                <a:cxn ang="0">
                  <a:pos x="15" y="18"/>
                </a:cxn>
                <a:cxn ang="0">
                  <a:pos x="16" y="17"/>
                </a:cxn>
                <a:cxn ang="0">
                  <a:pos x="15" y="11"/>
                </a:cxn>
                <a:cxn ang="0">
                  <a:pos x="10" y="13"/>
                </a:cxn>
                <a:cxn ang="0">
                  <a:pos x="18" y="11"/>
                </a:cxn>
              </a:cxnLst>
              <a:rect l="0" t="0" r="0" b="0"/>
              <a:pathLst>
                <a:path w="31" h="68">
                  <a:moveTo>
                    <a:pt x="23" y="7"/>
                  </a:moveTo>
                  <a:cubicBezTo>
                    <a:pt x="22" y="6"/>
                    <a:pt x="21" y="4"/>
                    <a:pt x="17" y="3"/>
                  </a:cubicBezTo>
                  <a:cubicBezTo>
                    <a:pt x="19" y="3"/>
                    <a:pt x="19" y="3"/>
                    <a:pt x="19" y="3"/>
                  </a:cubicBezTo>
                  <a:cubicBezTo>
                    <a:pt x="18" y="3"/>
                    <a:pt x="14" y="0"/>
                    <a:pt x="10" y="1"/>
                  </a:cubicBezTo>
                  <a:cubicBezTo>
                    <a:pt x="12" y="2"/>
                    <a:pt x="12" y="2"/>
                    <a:pt x="12" y="2"/>
                  </a:cubicBezTo>
                  <a:cubicBezTo>
                    <a:pt x="16" y="3"/>
                    <a:pt x="8" y="2"/>
                    <a:pt x="7" y="3"/>
                  </a:cubicBezTo>
                  <a:cubicBezTo>
                    <a:pt x="8" y="5"/>
                    <a:pt x="17" y="6"/>
                    <a:pt x="14" y="7"/>
                  </a:cubicBezTo>
                  <a:cubicBezTo>
                    <a:pt x="15" y="8"/>
                    <a:pt x="12" y="7"/>
                    <a:pt x="11" y="7"/>
                  </a:cubicBezTo>
                  <a:cubicBezTo>
                    <a:pt x="10" y="8"/>
                    <a:pt x="17" y="9"/>
                    <a:pt x="17" y="10"/>
                  </a:cubicBezTo>
                  <a:cubicBezTo>
                    <a:pt x="0" y="9"/>
                    <a:pt x="22" y="14"/>
                    <a:pt x="11" y="15"/>
                  </a:cubicBezTo>
                  <a:cubicBezTo>
                    <a:pt x="12" y="16"/>
                    <a:pt x="10" y="17"/>
                    <a:pt x="14" y="19"/>
                  </a:cubicBezTo>
                  <a:cubicBezTo>
                    <a:pt x="9" y="18"/>
                    <a:pt x="13" y="20"/>
                    <a:pt x="8" y="20"/>
                  </a:cubicBezTo>
                  <a:cubicBezTo>
                    <a:pt x="18" y="21"/>
                    <a:pt x="3" y="23"/>
                    <a:pt x="16" y="25"/>
                  </a:cubicBezTo>
                  <a:cubicBezTo>
                    <a:pt x="12" y="26"/>
                    <a:pt x="17" y="25"/>
                    <a:pt x="14" y="27"/>
                  </a:cubicBezTo>
                  <a:cubicBezTo>
                    <a:pt x="12" y="26"/>
                    <a:pt x="12" y="26"/>
                    <a:pt x="12" y="26"/>
                  </a:cubicBezTo>
                  <a:cubicBezTo>
                    <a:pt x="9" y="26"/>
                    <a:pt x="17" y="28"/>
                    <a:pt x="11" y="28"/>
                  </a:cubicBezTo>
                  <a:cubicBezTo>
                    <a:pt x="10" y="29"/>
                    <a:pt x="15" y="28"/>
                    <a:pt x="18" y="30"/>
                  </a:cubicBezTo>
                  <a:cubicBezTo>
                    <a:pt x="16" y="31"/>
                    <a:pt x="15" y="31"/>
                    <a:pt x="9" y="31"/>
                  </a:cubicBezTo>
                  <a:cubicBezTo>
                    <a:pt x="16" y="32"/>
                    <a:pt x="12" y="33"/>
                    <a:pt x="15" y="34"/>
                  </a:cubicBezTo>
                  <a:cubicBezTo>
                    <a:pt x="16" y="34"/>
                    <a:pt x="17" y="33"/>
                    <a:pt x="19" y="34"/>
                  </a:cubicBezTo>
                  <a:cubicBezTo>
                    <a:pt x="18" y="36"/>
                    <a:pt x="23" y="36"/>
                    <a:pt x="25" y="38"/>
                  </a:cubicBezTo>
                  <a:cubicBezTo>
                    <a:pt x="18" y="38"/>
                    <a:pt x="25" y="36"/>
                    <a:pt x="19" y="37"/>
                  </a:cubicBezTo>
                  <a:cubicBezTo>
                    <a:pt x="16" y="36"/>
                    <a:pt x="17" y="35"/>
                    <a:pt x="12" y="34"/>
                  </a:cubicBezTo>
                  <a:cubicBezTo>
                    <a:pt x="11" y="35"/>
                    <a:pt x="12" y="37"/>
                    <a:pt x="15" y="39"/>
                  </a:cubicBezTo>
                  <a:cubicBezTo>
                    <a:pt x="14" y="40"/>
                    <a:pt x="12" y="39"/>
                    <a:pt x="11" y="39"/>
                  </a:cubicBezTo>
                  <a:cubicBezTo>
                    <a:pt x="8" y="41"/>
                    <a:pt x="17" y="43"/>
                    <a:pt x="14" y="44"/>
                  </a:cubicBezTo>
                  <a:cubicBezTo>
                    <a:pt x="11" y="43"/>
                    <a:pt x="11" y="43"/>
                    <a:pt x="11" y="43"/>
                  </a:cubicBezTo>
                  <a:cubicBezTo>
                    <a:pt x="15" y="45"/>
                    <a:pt x="9" y="46"/>
                    <a:pt x="12" y="48"/>
                  </a:cubicBezTo>
                  <a:cubicBezTo>
                    <a:pt x="14" y="48"/>
                    <a:pt x="15" y="48"/>
                    <a:pt x="16" y="49"/>
                  </a:cubicBezTo>
                  <a:cubicBezTo>
                    <a:pt x="7" y="48"/>
                    <a:pt x="20" y="51"/>
                    <a:pt x="14" y="52"/>
                  </a:cubicBezTo>
                  <a:cubicBezTo>
                    <a:pt x="19" y="53"/>
                    <a:pt x="22" y="55"/>
                    <a:pt x="23" y="56"/>
                  </a:cubicBezTo>
                  <a:cubicBezTo>
                    <a:pt x="17" y="55"/>
                    <a:pt x="17" y="55"/>
                    <a:pt x="17" y="55"/>
                  </a:cubicBezTo>
                  <a:cubicBezTo>
                    <a:pt x="21" y="54"/>
                    <a:pt x="12" y="53"/>
                    <a:pt x="9" y="52"/>
                  </a:cubicBezTo>
                  <a:cubicBezTo>
                    <a:pt x="12" y="53"/>
                    <a:pt x="9" y="54"/>
                    <a:pt x="13" y="56"/>
                  </a:cubicBezTo>
                  <a:cubicBezTo>
                    <a:pt x="8" y="55"/>
                    <a:pt x="8" y="55"/>
                    <a:pt x="8" y="55"/>
                  </a:cubicBezTo>
                  <a:cubicBezTo>
                    <a:pt x="8" y="56"/>
                    <a:pt x="18" y="57"/>
                    <a:pt x="14" y="59"/>
                  </a:cubicBezTo>
                  <a:cubicBezTo>
                    <a:pt x="11" y="58"/>
                    <a:pt x="11" y="58"/>
                    <a:pt x="11" y="58"/>
                  </a:cubicBezTo>
                  <a:cubicBezTo>
                    <a:pt x="11" y="61"/>
                    <a:pt x="5" y="64"/>
                    <a:pt x="11" y="68"/>
                  </a:cubicBezTo>
                  <a:cubicBezTo>
                    <a:pt x="14" y="68"/>
                    <a:pt x="20" y="68"/>
                    <a:pt x="22" y="68"/>
                  </a:cubicBezTo>
                  <a:cubicBezTo>
                    <a:pt x="20" y="66"/>
                    <a:pt x="16" y="65"/>
                    <a:pt x="14" y="63"/>
                  </a:cubicBezTo>
                  <a:cubicBezTo>
                    <a:pt x="19" y="64"/>
                    <a:pt x="19" y="64"/>
                    <a:pt x="19" y="64"/>
                  </a:cubicBezTo>
                  <a:cubicBezTo>
                    <a:pt x="15" y="63"/>
                    <a:pt x="13" y="62"/>
                    <a:pt x="11" y="62"/>
                  </a:cubicBezTo>
                  <a:cubicBezTo>
                    <a:pt x="8" y="61"/>
                    <a:pt x="15" y="62"/>
                    <a:pt x="12" y="60"/>
                  </a:cubicBezTo>
                  <a:cubicBezTo>
                    <a:pt x="18" y="61"/>
                    <a:pt x="18" y="62"/>
                    <a:pt x="22" y="62"/>
                  </a:cubicBezTo>
                  <a:cubicBezTo>
                    <a:pt x="20" y="61"/>
                    <a:pt x="20" y="61"/>
                    <a:pt x="20" y="61"/>
                  </a:cubicBezTo>
                  <a:cubicBezTo>
                    <a:pt x="22" y="62"/>
                    <a:pt x="22" y="61"/>
                    <a:pt x="24" y="61"/>
                  </a:cubicBezTo>
                  <a:cubicBezTo>
                    <a:pt x="18" y="59"/>
                    <a:pt x="26" y="59"/>
                    <a:pt x="24" y="57"/>
                  </a:cubicBezTo>
                  <a:cubicBezTo>
                    <a:pt x="23" y="58"/>
                    <a:pt x="23" y="58"/>
                    <a:pt x="23" y="58"/>
                  </a:cubicBezTo>
                  <a:cubicBezTo>
                    <a:pt x="20" y="57"/>
                    <a:pt x="20" y="57"/>
                    <a:pt x="19" y="56"/>
                  </a:cubicBezTo>
                  <a:cubicBezTo>
                    <a:pt x="24" y="56"/>
                    <a:pt x="23" y="56"/>
                    <a:pt x="25" y="55"/>
                  </a:cubicBezTo>
                  <a:cubicBezTo>
                    <a:pt x="23" y="54"/>
                    <a:pt x="18" y="53"/>
                    <a:pt x="18" y="52"/>
                  </a:cubicBezTo>
                  <a:cubicBezTo>
                    <a:pt x="23" y="53"/>
                    <a:pt x="21" y="51"/>
                    <a:pt x="26" y="51"/>
                  </a:cubicBezTo>
                  <a:cubicBezTo>
                    <a:pt x="20" y="50"/>
                    <a:pt x="24" y="49"/>
                    <a:pt x="21" y="48"/>
                  </a:cubicBezTo>
                  <a:cubicBezTo>
                    <a:pt x="20" y="47"/>
                    <a:pt x="20" y="47"/>
                    <a:pt x="23" y="47"/>
                  </a:cubicBezTo>
                  <a:cubicBezTo>
                    <a:pt x="24" y="47"/>
                    <a:pt x="24" y="47"/>
                    <a:pt x="24" y="47"/>
                  </a:cubicBezTo>
                  <a:cubicBezTo>
                    <a:pt x="24" y="47"/>
                    <a:pt x="24" y="47"/>
                    <a:pt x="24" y="47"/>
                  </a:cubicBezTo>
                  <a:cubicBezTo>
                    <a:pt x="26" y="47"/>
                    <a:pt x="26" y="47"/>
                    <a:pt x="26" y="47"/>
                  </a:cubicBezTo>
                  <a:cubicBezTo>
                    <a:pt x="26" y="47"/>
                    <a:pt x="22" y="46"/>
                    <a:pt x="25" y="46"/>
                  </a:cubicBezTo>
                  <a:cubicBezTo>
                    <a:pt x="26" y="46"/>
                    <a:pt x="26" y="46"/>
                    <a:pt x="27" y="47"/>
                  </a:cubicBezTo>
                  <a:cubicBezTo>
                    <a:pt x="28" y="45"/>
                    <a:pt x="18" y="43"/>
                    <a:pt x="24" y="43"/>
                  </a:cubicBezTo>
                  <a:cubicBezTo>
                    <a:pt x="21" y="42"/>
                    <a:pt x="21" y="41"/>
                    <a:pt x="15" y="40"/>
                  </a:cubicBezTo>
                  <a:cubicBezTo>
                    <a:pt x="17" y="40"/>
                    <a:pt x="22" y="41"/>
                    <a:pt x="21" y="40"/>
                  </a:cubicBezTo>
                  <a:cubicBezTo>
                    <a:pt x="16" y="38"/>
                    <a:pt x="23" y="38"/>
                    <a:pt x="20" y="37"/>
                  </a:cubicBezTo>
                  <a:cubicBezTo>
                    <a:pt x="25" y="39"/>
                    <a:pt x="21" y="37"/>
                    <a:pt x="26" y="39"/>
                  </a:cubicBezTo>
                  <a:cubicBezTo>
                    <a:pt x="28" y="38"/>
                    <a:pt x="22" y="37"/>
                    <a:pt x="23" y="35"/>
                  </a:cubicBezTo>
                  <a:cubicBezTo>
                    <a:pt x="27" y="35"/>
                    <a:pt x="27" y="35"/>
                    <a:pt x="27" y="35"/>
                  </a:cubicBezTo>
                  <a:cubicBezTo>
                    <a:pt x="25" y="35"/>
                    <a:pt x="21" y="34"/>
                    <a:pt x="25" y="34"/>
                  </a:cubicBezTo>
                  <a:cubicBezTo>
                    <a:pt x="22" y="33"/>
                    <a:pt x="22" y="33"/>
                    <a:pt x="22" y="33"/>
                  </a:cubicBezTo>
                  <a:cubicBezTo>
                    <a:pt x="24" y="33"/>
                    <a:pt x="23" y="31"/>
                    <a:pt x="27" y="31"/>
                  </a:cubicBezTo>
                  <a:cubicBezTo>
                    <a:pt x="20" y="29"/>
                    <a:pt x="20" y="29"/>
                    <a:pt x="20" y="29"/>
                  </a:cubicBezTo>
                  <a:cubicBezTo>
                    <a:pt x="27" y="28"/>
                    <a:pt x="21" y="25"/>
                    <a:pt x="15" y="23"/>
                  </a:cubicBezTo>
                  <a:cubicBezTo>
                    <a:pt x="16" y="23"/>
                    <a:pt x="17" y="22"/>
                    <a:pt x="19" y="22"/>
                  </a:cubicBezTo>
                  <a:cubicBezTo>
                    <a:pt x="21" y="23"/>
                    <a:pt x="21" y="23"/>
                    <a:pt x="21" y="23"/>
                  </a:cubicBezTo>
                  <a:cubicBezTo>
                    <a:pt x="21" y="22"/>
                    <a:pt x="25" y="21"/>
                    <a:pt x="20" y="20"/>
                  </a:cubicBezTo>
                  <a:cubicBezTo>
                    <a:pt x="18" y="19"/>
                    <a:pt x="24" y="20"/>
                    <a:pt x="25" y="20"/>
                  </a:cubicBezTo>
                  <a:cubicBezTo>
                    <a:pt x="17" y="17"/>
                    <a:pt x="31" y="15"/>
                    <a:pt x="19" y="13"/>
                  </a:cubicBezTo>
                  <a:cubicBezTo>
                    <a:pt x="19" y="14"/>
                    <a:pt x="16" y="15"/>
                    <a:pt x="17" y="17"/>
                  </a:cubicBezTo>
                  <a:cubicBezTo>
                    <a:pt x="15" y="16"/>
                    <a:pt x="13" y="16"/>
                    <a:pt x="13" y="16"/>
                  </a:cubicBezTo>
                  <a:cubicBezTo>
                    <a:pt x="12" y="14"/>
                    <a:pt x="17" y="14"/>
                    <a:pt x="15" y="12"/>
                  </a:cubicBezTo>
                  <a:cubicBezTo>
                    <a:pt x="22" y="13"/>
                    <a:pt x="22" y="13"/>
                    <a:pt x="22" y="13"/>
                  </a:cubicBezTo>
                  <a:cubicBezTo>
                    <a:pt x="30" y="11"/>
                    <a:pt x="12" y="8"/>
                    <a:pt x="23" y="7"/>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0" name="Freeform 1653">
              <a:extLst>
                <a:ext uri="{FF2B5EF4-FFF2-40B4-BE49-F238E27FC236}">
                  <a16:creationId xmlns:a16="http://schemas.microsoft.com/office/drawing/2014/main" xmlns="" id="{1D5C06A2-FEE6-4D0D-A32B-589C350FCE9C}"/>
                </a:ext>
              </a:extLst>
            </p:cNvPr>
            <p:cNvSpPr/>
            <p:nvPr/>
          </p:nvSpPr>
          <p:spPr>
            <a:xfrm>
              <a:off x="3456" y="3078"/>
              <a:ext cx="3" cy="1"/>
            </a:xfrm>
            <a:custGeom>
              <a:avLst/>
              <a:gdLst/>
              <a:ahLst/>
              <a:cxnLst>
                <a:cxn ang="0">
                  <a:pos x="0" y="1"/>
                </a:cxn>
                <a:cxn ang="0">
                  <a:pos x="3" y="0"/>
                </a:cxn>
                <a:cxn ang="0">
                  <a:pos x="0" y="0"/>
                </a:cxn>
                <a:cxn ang="0">
                  <a:pos x="0" y="1"/>
                </a:cxn>
              </a:cxnLst>
              <a:rect l="0" t="0" r="0" b="0"/>
              <a:pathLst>
                <a:path w="4" h="1">
                  <a:moveTo>
                    <a:pt x="0" y="1"/>
                  </a:moveTo>
                  <a:cubicBezTo>
                    <a:pt x="4" y="0"/>
                    <a:pt x="4" y="0"/>
                    <a:pt x="4" y="0"/>
                  </a:cubicBezTo>
                  <a:cubicBezTo>
                    <a:pt x="0" y="0"/>
                    <a:pt x="0" y="0"/>
                    <a:pt x="0" y="0"/>
                  </a:cubicBezTo>
                  <a:cubicBezTo>
                    <a:pt x="1" y="0"/>
                    <a:pt x="1" y="0"/>
                    <a:pt x="0"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1" name="Freeform 1654">
              <a:extLst>
                <a:ext uri="{FF2B5EF4-FFF2-40B4-BE49-F238E27FC236}">
                  <a16:creationId xmlns:a16="http://schemas.microsoft.com/office/drawing/2014/main" xmlns="" id="{1550371B-E04E-43DE-A46C-C0FEFD87EBC2}"/>
                </a:ext>
              </a:extLst>
            </p:cNvPr>
            <p:cNvSpPr/>
            <p:nvPr/>
          </p:nvSpPr>
          <p:spPr>
            <a:xfrm>
              <a:off x="3455" y="3078"/>
              <a:ext cx="1" cy="0"/>
            </a:xfrm>
            <a:custGeom>
              <a:avLst/>
              <a:gdLst/>
              <a:ahLst/>
              <a:cxnLst>
                <a:cxn ang="0">
                  <a:pos x="1" y="0"/>
                </a:cxn>
                <a:cxn ang="0">
                  <a:pos x="0" y="0"/>
                </a:cxn>
                <a:cxn ang="0">
                  <a:pos x="1" y="0"/>
                </a:cxn>
              </a:cxnLst>
              <a:rect l="0" t="0" r="0" b="0"/>
              <a:pathLst>
                <a:path w="1" h="1">
                  <a:moveTo>
                    <a:pt x="1" y="1"/>
                  </a:moveTo>
                  <a:cubicBezTo>
                    <a:pt x="0" y="0"/>
                    <a:pt x="0" y="0"/>
                    <a:pt x="0" y="0"/>
                  </a:cubicBezTo>
                  <a:cubicBezTo>
                    <a:pt x="0" y="0"/>
                    <a:pt x="0" y="0"/>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2" name="Freeform 1655">
              <a:extLst>
                <a:ext uri="{FF2B5EF4-FFF2-40B4-BE49-F238E27FC236}">
                  <a16:creationId xmlns:a16="http://schemas.microsoft.com/office/drawing/2014/main" xmlns="" id="{AF0BB0A8-292F-469F-A8A5-D10E265FD69C}"/>
                </a:ext>
              </a:extLst>
            </p:cNvPr>
            <p:cNvSpPr/>
            <p:nvPr/>
          </p:nvSpPr>
          <p:spPr>
            <a:xfrm>
              <a:off x="3455" y="3059"/>
              <a:ext cx="1" cy="1"/>
            </a:xfrm>
            <a:custGeom>
              <a:avLst/>
              <a:gdLst/>
              <a:ahLst/>
              <a:cxnLst>
                <a:cxn ang="0">
                  <a:pos x="0" y="1"/>
                </a:cxn>
                <a:cxn ang="0">
                  <a:pos x="0" y="0"/>
                </a:cxn>
                <a:cxn ang="0">
                  <a:pos x="0" y="1"/>
                </a:cxn>
              </a:cxnLst>
              <a:rect l="0" t="0" r="0" b="0"/>
              <a:pathLst>
                <a:path w="2" h="1">
                  <a:moveTo>
                    <a:pt x="1" y="1"/>
                  </a:moveTo>
                  <a:cubicBezTo>
                    <a:pt x="2" y="1"/>
                    <a:pt x="2" y="0"/>
                    <a:pt x="1" y="0"/>
                  </a:cubicBezTo>
                  <a:cubicBezTo>
                    <a:pt x="0" y="0"/>
                    <a:pt x="0" y="0"/>
                    <a:pt x="1"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3" name="Freeform 1656">
              <a:extLst>
                <a:ext uri="{FF2B5EF4-FFF2-40B4-BE49-F238E27FC236}">
                  <a16:creationId xmlns:a16="http://schemas.microsoft.com/office/drawing/2014/main" xmlns="" id="{219D4F7F-165F-4CB4-96E0-455B3BC4CAF3}"/>
                </a:ext>
              </a:extLst>
            </p:cNvPr>
            <p:cNvSpPr/>
            <p:nvPr/>
          </p:nvSpPr>
          <p:spPr>
            <a:xfrm>
              <a:off x="3453" y="3059"/>
              <a:ext cx="1" cy="0"/>
            </a:xfrm>
            <a:custGeom>
              <a:avLst/>
              <a:gdLst/>
              <a:ahLst/>
              <a:cxnLst>
                <a:cxn ang="0">
                  <a:pos x="1" y="0"/>
                </a:cxn>
                <a:cxn ang="0">
                  <a:pos x="0" y="0"/>
                </a:cxn>
                <a:cxn ang="0">
                  <a:pos x="1" y="0"/>
                </a:cxn>
                <a:cxn ang="0">
                  <a:pos x="1" y="0"/>
                </a:cxn>
              </a:cxnLst>
              <a:rect l="0" t="0" r="0" b="0"/>
              <a:pathLst>
                <a:path w="1" h="1">
                  <a:moveTo>
                    <a:pt x="1" y="0"/>
                  </a:moveTo>
                  <a:lnTo>
                    <a:pt x="0" y="0"/>
                  </a:lnTo>
                  <a:lnTo>
                    <a:pt x="1" y="0"/>
                  </a:lnTo>
                  <a:lnTo>
                    <a:pt x="1" y="0"/>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4" name="Freeform 1657">
              <a:extLst>
                <a:ext uri="{FF2B5EF4-FFF2-40B4-BE49-F238E27FC236}">
                  <a16:creationId xmlns:a16="http://schemas.microsoft.com/office/drawing/2014/main" xmlns="" id="{D8E37334-CF2C-4305-80F0-7EBB4E99323F}"/>
                </a:ext>
              </a:extLst>
            </p:cNvPr>
            <p:cNvSpPr/>
            <p:nvPr/>
          </p:nvSpPr>
          <p:spPr>
            <a:xfrm>
              <a:off x="3437" y="3028"/>
              <a:ext cx="22" cy="31"/>
            </a:xfrm>
            <a:custGeom>
              <a:avLst/>
              <a:gdLst/>
              <a:ahLst/>
              <a:cxnLst>
                <a:cxn ang="0">
                  <a:pos x="12" y="5"/>
                </a:cxn>
                <a:cxn ang="0">
                  <a:pos x="8" y="3"/>
                </a:cxn>
                <a:cxn ang="0">
                  <a:pos x="11" y="2"/>
                </a:cxn>
                <a:cxn ang="0">
                  <a:pos x="5" y="0"/>
                </a:cxn>
                <a:cxn ang="0">
                  <a:pos x="8" y="15"/>
                </a:cxn>
                <a:cxn ang="0">
                  <a:pos x="5" y="14"/>
                </a:cxn>
                <a:cxn ang="0">
                  <a:pos x="10" y="19"/>
                </a:cxn>
                <a:cxn ang="0">
                  <a:pos x="5" y="19"/>
                </a:cxn>
                <a:cxn ang="0">
                  <a:pos x="6" y="23"/>
                </a:cxn>
                <a:cxn ang="0">
                  <a:pos x="9" y="23"/>
                </a:cxn>
                <a:cxn ang="0">
                  <a:pos x="8" y="23"/>
                </a:cxn>
                <a:cxn ang="0">
                  <a:pos x="9" y="23"/>
                </a:cxn>
                <a:cxn ang="0">
                  <a:pos x="9" y="25"/>
                </a:cxn>
                <a:cxn ang="0">
                  <a:pos x="8" y="24"/>
                </a:cxn>
                <a:cxn ang="0">
                  <a:pos x="10" y="26"/>
                </a:cxn>
                <a:cxn ang="0">
                  <a:pos x="6" y="26"/>
                </a:cxn>
                <a:cxn ang="0">
                  <a:pos x="11" y="31"/>
                </a:cxn>
                <a:cxn ang="0">
                  <a:pos x="15" y="31"/>
                </a:cxn>
                <a:cxn ang="0">
                  <a:pos x="12" y="27"/>
                </a:cxn>
                <a:cxn ang="0">
                  <a:pos x="11" y="27"/>
                </a:cxn>
                <a:cxn ang="0">
                  <a:pos x="11" y="25"/>
                </a:cxn>
                <a:cxn ang="0">
                  <a:pos x="15" y="27"/>
                </a:cxn>
                <a:cxn ang="0">
                  <a:pos x="18" y="23"/>
                </a:cxn>
                <a:cxn ang="0">
                  <a:pos x="19" y="23"/>
                </a:cxn>
                <a:cxn ang="0">
                  <a:pos x="17" y="23"/>
                </a:cxn>
                <a:cxn ang="0">
                  <a:pos x="15" y="23"/>
                </a:cxn>
                <a:cxn ang="0">
                  <a:pos x="10" y="22"/>
                </a:cxn>
                <a:cxn ang="0">
                  <a:pos x="10" y="21"/>
                </a:cxn>
                <a:cxn ang="0">
                  <a:pos x="14" y="22"/>
                </a:cxn>
                <a:cxn ang="0">
                  <a:pos x="12" y="21"/>
                </a:cxn>
                <a:cxn ang="0">
                  <a:pos x="17" y="20"/>
                </a:cxn>
                <a:cxn ang="0">
                  <a:pos x="12" y="19"/>
                </a:cxn>
                <a:cxn ang="0">
                  <a:pos x="12" y="14"/>
                </a:cxn>
                <a:cxn ang="0">
                  <a:pos x="15" y="15"/>
                </a:cxn>
                <a:cxn ang="0">
                  <a:pos x="11" y="13"/>
                </a:cxn>
                <a:cxn ang="0">
                  <a:pos x="13" y="9"/>
                </a:cxn>
                <a:cxn ang="0">
                  <a:pos x="11" y="9"/>
                </a:cxn>
                <a:cxn ang="0">
                  <a:pos x="11" y="6"/>
                </a:cxn>
                <a:cxn ang="0">
                  <a:pos x="11" y="6"/>
                </a:cxn>
                <a:cxn ang="0">
                  <a:pos x="6" y="4"/>
                </a:cxn>
                <a:cxn ang="0">
                  <a:pos x="12" y="5"/>
                </a:cxn>
              </a:cxnLst>
              <a:rect l="0" t="0" r="0" b="0"/>
              <a:pathLst>
                <a:path w="26" h="35">
                  <a:moveTo>
                    <a:pt x="15" y="6"/>
                  </a:moveTo>
                  <a:cubicBezTo>
                    <a:pt x="10" y="4"/>
                    <a:pt x="10" y="4"/>
                    <a:pt x="10" y="4"/>
                  </a:cubicBezTo>
                  <a:cubicBezTo>
                    <a:pt x="13" y="4"/>
                    <a:pt x="10" y="2"/>
                    <a:pt x="14" y="3"/>
                  </a:cubicBezTo>
                  <a:cubicBezTo>
                    <a:pt x="8" y="2"/>
                    <a:pt x="14" y="0"/>
                    <a:pt x="6" y="0"/>
                  </a:cubicBezTo>
                  <a:cubicBezTo>
                    <a:pt x="8" y="5"/>
                    <a:pt x="3" y="11"/>
                    <a:pt x="10" y="17"/>
                  </a:cubicBezTo>
                  <a:cubicBezTo>
                    <a:pt x="7" y="16"/>
                    <a:pt x="7" y="16"/>
                    <a:pt x="7" y="16"/>
                  </a:cubicBezTo>
                  <a:cubicBezTo>
                    <a:pt x="13" y="19"/>
                    <a:pt x="0" y="19"/>
                    <a:pt x="12" y="22"/>
                  </a:cubicBezTo>
                  <a:cubicBezTo>
                    <a:pt x="6" y="22"/>
                    <a:pt x="6" y="22"/>
                    <a:pt x="6" y="22"/>
                  </a:cubicBezTo>
                  <a:cubicBezTo>
                    <a:pt x="4" y="23"/>
                    <a:pt x="15" y="25"/>
                    <a:pt x="8" y="26"/>
                  </a:cubicBezTo>
                  <a:cubicBezTo>
                    <a:pt x="11" y="26"/>
                    <a:pt x="11" y="26"/>
                    <a:pt x="11" y="26"/>
                  </a:cubicBezTo>
                  <a:cubicBezTo>
                    <a:pt x="10" y="26"/>
                    <a:pt x="10" y="26"/>
                    <a:pt x="10" y="26"/>
                  </a:cubicBezTo>
                  <a:cubicBezTo>
                    <a:pt x="11" y="26"/>
                    <a:pt x="11" y="26"/>
                    <a:pt x="11" y="26"/>
                  </a:cubicBezTo>
                  <a:cubicBezTo>
                    <a:pt x="13" y="27"/>
                    <a:pt x="13" y="28"/>
                    <a:pt x="11" y="29"/>
                  </a:cubicBezTo>
                  <a:cubicBezTo>
                    <a:pt x="9" y="29"/>
                    <a:pt x="10" y="28"/>
                    <a:pt x="10" y="28"/>
                  </a:cubicBezTo>
                  <a:cubicBezTo>
                    <a:pt x="8" y="28"/>
                    <a:pt x="12" y="29"/>
                    <a:pt x="12" y="30"/>
                  </a:cubicBezTo>
                  <a:cubicBezTo>
                    <a:pt x="10" y="30"/>
                    <a:pt x="9" y="30"/>
                    <a:pt x="8" y="30"/>
                  </a:cubicBezTo>
                  <a:cubicBezTo>
                    <a:pt x="11" y="32"/>
                    <a:pt x="4" y="32"/>
                    <a:pt x="14" y="35"/>
                  </a:cubicBezTo>
                  <a:cubicBezTo>
                    <a:pt x="15" y="35"/>
                    <a:pt x="17" y="34"/>
                    <a:pt x="18" y="35"/>
                  </a:cubicBezTo>
                  <a:cubicBezTo>
                    <a:pt x="21" y="34"/>
                    <a:pt x="17" y="32"/>
                    <a:pt x="15" y="31"/>
                  </a:cubicBezTo>
                  <a:cubicBezTo>
                    <a:pt x="14" y="31"/>
                    <a:pt x="14" y="31"/>
                    <a:pt x="14" y="31"/>
                  </a:cubicBezTo>
                  <a:cubicBezTo>
                    <a:pt x="5" y="30"/>
                    <a:pt x="17" y="31"/>
                    <a:pt x="13" y="29"/>
                  </a:cubicBezTo>
                  <a:cubicBezTo>
                    <a:pt x="16" y="29"/>
                    <a:pt x="16" y="30"/>
                    <a:pt x="18" y="31"/>
                  </a:cubicBezTo>
                  <a:cubicBezTo>
                    <a:pt x="26" y="29"/>
                    <a:pt x="13" y="28"/>
                    <a:pt x="22" y="27"/>
                  </a:cubicBezTo>
                  <a:cubicBezTo>
                    <a:pt x="23" y="27"/>
                    <a:pt x="23" y="27"/>
                    <a:pt x="23" y="27"/>
                  </a:cubicBezTo>
                  <a:cubicBezTo>
                    <a:pt x="23" y="27"/>
                    <a:pt x="22" y="26"/>
                    <a:pt x="21" y="26"/>
                  </a:cubicBezTo>
                  <a:cubicBezTo>
                    <a:pt x="18" y="26"/>
                    <a:pt x="18" y="26"/>
                    <a:pt x="18" y="26"/>
                  </a:cubicBezTo>
                  <a:cubicBezTo>
                    <a:pt x="17" y="26"/>
                    <a:pt x="13" y="25"/>
                    <a:pt x="12" y="25"/>
                  </a:cubicBezTo>
                  <a:cubicBezTo>
                    <a:pt x="16" y="25"/>
                    <a:pt x="10" y="24"/>
                    <a:pt x="12" y="24"/>
                  </a:cubicBezTo>
                  <a:cubicBezTo>
                    <a:pt x="15" y="24"/>
                    <a:pt x="15" y="25"/>
                    <a:pt x="17" y="25"/>
                  </a:cubicBezTo>
                  <a:cubicBezTo>
                    <a:pt x="15" y="24"/>
                    <a:pt x="15" y="24"/>
                    <a:pt x="15" y="24"/>
                  </a:cubicBezTo>
                  <a:cubicBezTo>
                    <a:pt x="14" y="23"/>
                    <a:pt x="19" y="23"/>
                    <a:pt x="21" y="23"/>
                  </a:cubicBezTo>
                  <a:cubicBezTo>
                    <a:pt x="18" y="22"/>
                    <a:pt x="19" y="23"/>
                    <a:pt x="15" y="22"/>
                  </a:cubicBezTo>
                  <a:cubicBezTo>
                    <a:pt x="20" y="22"/>
                    <a:pt x="18" y="18"/>
                    <a:pt x="15" y="16"/>
                  </a:cubicBezTo>
                  <a:cubicBezTo>
                    <a:pt x="15" y="16"/>
                    <a:pt x="19" y="16"/>
                    <a:pt x="18" y="17"/>
                  </a:cubicBezTo>
                  <a:cubicBezTo>
                    <a:pt x="19" y="17"/>
                    <a:pt x="17" y="15"/>
                    <a:pt x="14" y="15"/>
                  </a:cubicBezTo>
                  <a:cubicBezTo>
                    <a:pt x="12" y="14"/>
                    <a:pt x="14" y="12"/>
                    <a:pt x="16" y="11"/>
                  </a:cubicBezTo>
                  <a:cubicBezTo>
                    <a:pt x="13" y="11"/>
                    <a:pt x="13" y="11"/>
                    <a:pt x="13" y="11"/>
                  </a:cubicBezTo>
                  <a:cubicBezTo>
                    <a:pt x="9" y="10"/>
                    <a:pt x="17" y="9"/>
                    <a:pt x="14" y="7"/>
                  </a:cubicBezTo>
                  <a:cubicBezTo>
                    <a:pt x="14" y="7"/>
                    <a:pt x="14" y="7"/>
                    <a:pt x="14" y="7"/>
                  </a:cubicBezTo>
                  <a:cubicBezTo>
                    <a:pt x="14" y="7"/>
                    <a:pt x="7" y="6"/>
                    <a:pt x="8" y="5"/>
                  </a:cubicBezTo>
                  <a:cubicBezTo>
                    <a:pt x="12" y="5"/>
                    <a:pt x="11" y="6"/>
                    <a:pt x="15" y="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5" name="Freeform 1658">
              <a:extLst>
                <a:ext uri="{FF2B5EF4-FFF2-40B4-BE49-F238E27FC236}">
                  <a16:creationId xmlns:a16="http://schemas.microsoft.com/office/drawing/2014/main" xmlns="" id="{82C929BE-3ADE-49D1-9BC9-80F8958E574C}"/>
                </a:ext>
              </a:extLst>
            </p:cNvPr>
            <p:cNvSpPr/>
            <p:nvPr/>
          </p:nvSpPr>
          <p:spPr>
            <a:xfrm>
              <a:off x="3441" y="3027"/>
              <a:ext cx="7" cy="1"/>
            </a:xfrm>
            <a:custGeom>
              <a:avLst/>
              <a:gdLst/>
              <a:ahLst/>
              <a:cxnLst>
                <a:cxn ang="0">
                  <a:pos x="2" y="0"/>
                </a:cxn>
                <a:cxn ang="0">
                  <a:pos x="6" y="1"/>
                </a:cxn>
                <a:cxn ang="0">
                  <a:pos x="0" y="0"/>
                </a:cxn>
                <a:cxn ang="0">
                  <a:pos x="1" y="1"/>
                </a:cxn>
                <a:cxn ang="0">
                  <a:pos x="2" y="0"/>
                </a:cxn>
              </a:cxnLst>
              <a:rect l="0" t="0" r="0" b="0"/>
              <a:pathLst>
                <a:path w="8" h="2">
                  <a:moveTo>
                    <a:pt x="3" y="1"/>
                  </a:moveTo>
                  <a:cubicBezTo>
                    <a:pt x="7" y="2"/>
                    <a:pt x="7" y="2"/>
                    <a:pt x="7" y="2"/>
                  </a:cubicBezTo>
                  <a:cubicBezTo>
                    <a:pt x="8" y="1"/>
                    <a:pt x="3" y="0"/>
                    <a:pt x="1" y="1"/>
                  </a:cubicBezTo>
                  <a:cubicBezTo>
                    <a:pt x="1" y="1"/>
                    <a:pt x="0" y="2"/>
                    <a:pt x="2" y="2"/>
                  </a:cubicBezTo>
                  <a:cubicBezTo>
                    <a:pt x="2" y="2"/>
                    <a:pt x="4" y="2"/>
                    <a:pt x="3" y="1"/>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6" name="Freeform 1659">
              <a:extLst>
                <a:ext uri="{FF2B5EF4-FFF2-40B4-BE49-F238E27FC236}">
                  <a16:creationId xmlns:a16="http://schemas.microsoft.com/office/drawing/2014/main" xmlns="" id="{D2D14D58-D92D-4204-84B9-39269E3ECF93}"/>
                </a:ext>
              </a:extLst>
            </p:cNvPr>
            <p:cNvSpPr/>
            <p:nvPr/>
          </p:nvSpPr>
          <p:spPr>
            <a:xfrm>
              <a:off x="3435" y="3012"/>
              <a:ext cx="16" cy="16"/>
            </a:xfrm>
            <a:custGeom>
              <a:avLst/>
              <a:gdLst/>
              <a:ahLst/>
              <a:cxnLst>
                <a:cxn ang="0">
                  <a:pos x="8" y="5"/>
                </a:cxn>
                <a:cxn ang="0">
                  <a:pos x="5" y="5"/>
                </a:cxn>
                <a:cxn ang="0">
                  <a:pos x="4" y="11"/>
                </a:cxn>
                <a:cxn ang="0">
                  <a:pos x="10" y="13"/>
                </a:cxn>
                <a:cxn ang="0">
                  <a:pos x="5" y="13"/>
                </a:cxn>
                <a:cxn ang="0">
                  <a:pos x="10" y="15"/>
                </a:cxn>
                <a:cxn ang="0">
                  <a:pos x="8" y="14"/>
                </a:cxn>
                <a:cxn ang="0">
                  <a:pos x="10" y="14"/>
                </a:cxn>
                <a:cxn ang="0">
                  <a:pos x="10" y="13"/>
                </a:cxn>
                <a:cxn ang="0">
                  <a:pos x="12" y="13"/>
                </a:cxn>
                <a:cxn ang="0">
                  <a:pos x="7" y="10"/>
                </a:cxn>
                <a:cxn ang="0">
                  <a:pos x="12" y="10"/>
                </a:cxn>
                <a:cxn ang="0">
                  <a:pos x="14" y="8"/>
                </a:cxn>
                <a:cxn ang="0">
                  <a:pos x="12" y="8"/>
                </a:cxn>
                <a:cxn ang="0">
                  <a:pos x="9" y="8"/>
                </a:cxn>
                <a:cxn ang="0">
                  <a:pos x="14" y="8"/>
                </a:cxn>
                <a:cxn ang="0">
                  <a:pos x="11" y="2"/>
                </a:cxn>
                <a:cxn ang="0">
                  <a:pos x="5" y="1"/>
                </a:cxn>
                <a:cxn ang="0">
                  <a:pos x="10" y="1"/>
                </a:cxn>
                <a:cxn ang="0">
                  <a:pos x="11" y="0"/>
                </a:cxn>
                <a:cxn ang="0">
                  <a:pos x="3" y="0"/>
                </a:cxn>
                <a:cxn ang="0">
                  <a:pos x="8" y="5"/>
                </a:cxn>
              </a:cxnLst>
              <a:rect l="0" t="0" r="0" b="0"/>
              <a:pathLst>
                <a:path w="19" h="18">
                  <a:moveTo>
                    <a:pt x="10" y="6"/>
                  </a:moveTo>
                  <a:cubicBezTo>
                    <a:pt x="7" y="6"/>
                    <a:pt x="7" y="6"/>
                    <a:pt x="7" y="6"/>
                  </a:cubicBezTo>
                  <a:cubicBezTo>
                    <a:pt x="7" y="9"/>
                    <a:pt x="9" y="12"/>
                    <a:pt x="5" y="13"/>
                  </a:cubicBezTo>
                  <a:cubicBezTo>
                    <a:pt x="4" y="14"/>
                    <a:pt x="10" y="14"/>
                    <a:pt x="12" y="15"/>
                  </a:cubicBezTo>
                  <a:cubicBezTo>
                    <a:pt x="7" y="15"/>
                    <a:pt x="7" y="15"/>
                    <a:pt x="7" y="15"/>
                  </a:cubicBezTo>
                  <a:cubicBezTo>
                    <a:pt x="10" y="16"/>
                    <a:pt x="5" y="18"/>
                    <a:pt x="12" y="17"/>
                  </a:cubicBezTo>
                  <a:cubicBezTo>
                    <a:pt x="13" y="17"/>
                    <a:pt x="9" y="17"/>
                    <a:pt x="10" y="16"/>
                  </a:cubicBezTo>
                  <a:cubicBezTo>
                    <a:pt x="13" y="16"/>
                    <a:pt x="13" y="16"/>
                    <a:pt x="13" y="16"/>
                  </a:cubicBezTo>
                  <a:cubicBezTo>
                    <a:pt x="12" y="15"/>
                    <a:pt x="12" y="15"/>
                    <a:pt x="12" y="15"/>
                  </a:cubicBezTo>
                  <a:cubicBezTo>
                    <a:pt x="15" y="15"/>
                    <a:pt x="15" y="15"/>
                    <a:pt x="15" y="15"/>
                  </a:cubicBezTo>
                  <a:cubicBezTo>
                    <a:pt x="19" y="14"/>
                    <a:pt x="6" y="14"/>
                    <a:pt x="9" y="12"/>
                  </a:cubicBezTo>
                  <a:cubicBezTo>
                    <a:pt x="15" y="12"/>
                    <a:pt x="15" y="12"/>
                    <a:pt x="15" y="12"/>
                  </a:cubicBezTo>
                  <a:cubicBezTo>
                    <a:pt x="15" y="11"/>
                    <a:pt x="13" y="10"/>
                    <a:pt x="17" y="9"/>
                  </a:cubicBezTo>
                  <a:cubicBezTo>
                    <a:pt x="17" y="9"/>
                    <a:pt x="14" y="9"/>
                    <a:pt x="15" y="10"/>
                  </a:cubicBezTo>
                  <a:cubicBezTo>
                    <a:pt x="15" y="10"/>
                    <a:pt x="12" y="10"/>
                    <a:pt x="11" y="10"/>
                  </a:cubicBezTo>
                  <a:cubicBezTo>
                    <a:pt x="6" y="8"/>
                    <a:pt x="14" y="10"/>
                    <a:pt x="17" y="9"/>
                  </a:cubicBezTo>
                  <a:cubicBezTo>
                    <a:pt x="13" y="7"/>
                    <a:pt x="9" y="4"/>
                    <a:pt x="14" y="3"/>
                  </a:cubicBezTo>
                  <a:cubicBezTo>
                    <a:pt x="11" y="4"/>
                    <a:pt x="7" y="3"/>
                    <a:pt x="7" y="2"/>
                  </a:cubicBezTo>
                  <a:cubicBezTo>
                    <a:pt x="9" y="1"/>
                    <a:pt x="11" y="2"/>
                    <a:pt x="12" y="2"/>
                  </a:cubicBezTo>
                  <a:cubicBezTo>
                    <a:pt x="13" y="2"/>
                    <a:pt x="15" y="1"/>
                    <a:pt x="14" y="1"/>
                  </a:cubicBezTo>
                  <a:cubicBezTo>
                    <a:pt x="11" y="2"/>
                    <a:pt x="6" y="1"/>
                    <a:pt x="4" y="0"/>
                  </a:cubicBezTo>
                  <a:cubicBezTo>
                    <a:pt x="0" y="2"/>
                    <a:pt x="11" y="4"/>
                    <a:pt x="10" y="6"/>
                  </a:cubicBez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7" name="Freeform 1660">
              <a:extLst>
                <a:ext uri="{FF2B5EF4-FFF2-40B4-BE49-F238E27FC236}">
                  <a16:creationId xmlns:a16="http://schemas.microsoft.com/office/drawing/2014/main" xmlns="" id="{F69F8A28-2B41-4A85-9A86-FE2D74D7E8DF}"/>
                </a:ext>
              </a:extLst>
            </p:cNvPr>
            <p:cNvSpPr/>
            <p:nvPr/>
          </p:nvSpPr>
          <p:spPr>
            <a:xfrm>
              <a:off x="3439" y="3016"/>
              <a:ext cx="2" cy="1"/>
            </a:xfrm>
            <a:custGeom>
              <a:avLst/>
              <a:gdLst/>
              <a:ahLst/>
              <a:cxnLst>
                <a:cxn ang="0">
                  <a:pos x="0" y="1"/>
                </a:cxn>
                <a:cxn ang="0">
                  <a:pos x="2" y="1"/>
                </a:cxn>
                <a:cxn ang="0">
                  <a:pos x="2" y="0"/>
                </a:cxn>
                <a:cxn ang="0">
                  <a:pos x="0" y="1"/>
                </a:cxn>
              </a:cxnLst>
              <a:rect l="0" t="0" r="0" b="0"/>
              <a:pathLst>
                <a:path w="2" h="1">
                  <a:moveTo>
                    <a:pt x="0" y="1"/>
                  </a:moveTo>
                  <a:lnTo>
                    <a:pt x="2" y="1"/>
                  </a:lnTo>
                  <a:lnTo>
                    <a:pt x="2" y="0"/>
                  </a:lnTo>
                  <a:lnTo>
                    <a:pt x="0" y="1"/>
                  </a:lnTo>
                  <a:close/>
                </a:path>
              </a:pathLst>
            </a:custGeom>
            <a:solidFill>
              <a:srgbClr val="A0EAD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728" name="Freeform 1661">
              <a:extLst>
                <a:ext uri="{FF2B5EF4-FFF2-40B4-BE49-F238E27FC236}">
                  <a16:creationId xmlns:a16="http://schemas.microsoft.com/office/drawing/2014/main" xmlns="" id="{0164E10B-0F6C-4B48-8753-3C4DBA7F31DF}"/>
                </a:ext>
              </a:extLst>
            </p:cNvPr>
            <p:cNvSpPr/>
            <p:nvPr/>
          </p:nvSpPr>
          <p:spPr>
            <a:xfrm>
              <a:off x="3499" y="2666"/>
              <a:ext cx="12" cy="135"/>
            </a:xfrm>
            <a:custGeom>
              <a:avLst/>
              <a:gdLst/>
              <a:ahLst/>
              <a:cxnLst>
                <a:cxn ang="0">
                  <a:pos x="3" y="4"/>
                </a:cxn>
                <a:cxn ang="0">
                  <a:pos x="1" y="70"/>
                </a:cxn>
                <a:cxn ang="0">
                  <a:pos x="0" y="129"/>
                </a:cxn>
                <a:cxn ang="0">
                  <a:pos x="4" y="135"/>
                </a:cxn>
                <a:cxn ang="0">
                  <a:pos x="8" y="129"/>
                </a:cxn>
                <a:cxn ang="0">
                  <a:pos x="10" y="70"/>
                </a:cxn>
                <a:cxn ang="0">
                  <a:pos x="12" y="4"/>
                </a:cxn>
                <a:cxn ang="0">
                  <a:pos x="7" y="0"/>
                </a:cxn>
                <a:cxn ang="0">
                  <a:pos x="3" y="4"/>
                </a:cxn>
              </a:cxnLst>
              <a:rect l="0" t="0" r="0" b="0"/>
              <a:pathLst>
                <a:path w="14" h="156">
                  <a:moveTo>
                    <a:pt x="4" y="5"/>
                  </a:moveTo>
                  <a:cubicBezTo>
                    <a:pt x="2" y="81"/>
                    <a:pt x="2" y="81"/>
                    <a:pt x="2" y="81"/>
                  </a:cubicBezTo>
                  <a:cubicBezTo>
                    <a:pt x="0" y="150"/>
                    <a:pt x="0" y="150"/>
                    <a:pt x="0" y="150"/>
                  </a:cubicBezTo>
                  <a:cubicBezTo>
                    <a:pt x="0" y="153"/>
                    <a:pt x="2" y="156"/>
                    <a:pt x="5" y="156"/>
                  </a:cubicBezTo>
                  <a:cubicBezTo>
                    <a:pt x="7" y="156"/>
                    <a:pt x="10" y="153"/>
                    <a:pt x="10" y="150"/>
                  </a:cubicBezTo>
                  <a:cubicBezTo>
                    <a:pt x="12" y="82"/>
                    <a:pt x="12" y="82"/>
                    <a:pt x="12" y="82"/>
                  </a:cubicBezTo>
                  <a:cubicBezTo>
                    <a:pt x="14" y="5"/>
                    <a:pt x="14" y="5"/>
                    <a:pt x="14" y="5"/>
                  </a:cubicBezTo>
                  <a:cubicBezTo>
                    <a:pt x="14" y="3"/>
                    <a:pt x="12" y="0"/>
                    <a:pt x="9" y="0"/>
                  </a:cubicBezTo>
                  <a:cubicBezTo>
                    <a:pt x="6" y="0"/>
                    <a:pt x="4" y="3"/>
                    <a:pt x="4" y="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1729" name="Group 1664">
            <a:extLst>
              <a:ext uri="{FF2B5EF4-FFF2-40B4-BE49-F238E27FC236}">
                <a16:creationId xmlns:a16="http://schemas.microsoft.com/office/drawing/2014/main" xmlns="" id="{B98C8311-EAE3-4B6F-9A4A-53FD08CB8367}"/>
              </a:ext>
            </a:extLst>
          </p:cNvPr>
          <p:cNvGrpSpPr>
            <a:grpSpLocks noChangeAspect="1"/>
          </p:cNvGrpSpPr>
          <p:nvPr/>
        </p:nvGrpSpPr>
        <p:grpSpPr>
          <a:xfrm>
            <a:off x="4616052" y="4892278"/>
            <a:ext cx="2152650" cy="2118122"/>
            <a:chOff x="1920" y="1924"/>
            <a:chExt cx="1356" cy="1334"/>
          </a:xfrm>
        </p:grpSpPr>
        <p:grpSp>
          <p:nvGrpSpPr>
            <p:cNvPr id="1730" name="Group 1865">
              <a:extLst>
                <a:ext uri="{FF2B5EF4-FFF2-40B4-BE49-F238E27FC236}">
                  <a16:creationId xmlns:a16="http://schemas.microsoft.com/office/drawing/2014/main" xmlns="" id="{3369D801-65C2-4E5F-96C7-9F1C07AE0151}"/>
                </a:ext>
              </a:extLst>
            </p:cNvPr>
            <p:cNvGrpSpPr/>
            <p:nvPr/>
          </p:nvGrpSpPr>
          <p:grpSpPr>
            <a:xfrm>
              <a:off x="2220" y="3045"/>
              <a:ext cx="919" cy="213"/>
              <a:chOff x="2220" y="3045"/>
              <a:chExt cx="919" cy="213"/>
            </a:xfrm>
          </p:grpSpPr>
          <p:sp>
            <p:nvSpPr>
              <p:cNvPr id="2176" name="Freeform 1665">
                <a:extLst>
                  <a:ext uri="{FF2B5EF4-FFF2-40B4-BE49-F238E27FC236}">
                    <a16:creationId xmlns:a16="http://schemas.microsoft.com/office/drawing/2014/main" xmlns="" id="{C4FFB3CA-6F10-4912-AB85-7283572B59D0}"/>
                  </a:ext>
                </a:extLst>
              </p:cNvPr>
              <p:cNvSpPr/>
              <p:nvPr/>
            </p:nvSpPr>
            <p:spPr>
              <a:xfrm>
                <a:off x="2220" y="3045"/>
                <a:ext cx="919" cy="213"/>
              </a:xfrm>
              <a:custGeom>
                <a:avLst/>
                <a:gdLst/>
                <a:ahLst/>
                <a:cxnLst>
                  <a:cxn ang="0">
                    <a:pos x="37" y="61"/>
                  </a:cxn>
                  <a:cxn ang="0">
                    <a:pos x="18" y="128"/>
                  </a:cxn>
                  <a:cxn ang="0">
                    <a:pos x="0" y="201"/>
                  </a:cxn>
                  <a:cxn ang="0">
                    <a:pos x="261" y="201"/>
                  </a:cxn>
                  <a:cxn ang="0">
                    <a:pos x="720" y="203"/>
                  </a:cxn>
                  <a:cxn ang="0">
                    <a:pos x="919" y="206"/>
                  </a:cxn>
                  <a:cxn ang="0">
                    <a:pos x="903" y="155"/>
                  </a:cxn>
                  <a:cxn ang="0">
                    <a:pos x="895" y="111"/>
                  </a:cxn>
                  <a:cxn ang="0">
                    <a:pos x="853" y="22"/>
                  </a:cxn>
                  <a:cxn ang="0">
                    <a:pos x="715" y="35"/>
                  </a:cxn>
                  <a:cxn ang="0">
                    <a:pos x="527" y="26"/>
                  </a:cxn>
                  <a:cxn ang="0">
                    <a:pos x="146" y="5"/>
                  </a:cxn>
                  <a:cxn ang="0">
                    <a:pos x="40" y="6"/>
                  </a:cxn>
                </a:cxnLst>
                <a:rect l="0" t="0" r="0" b="0"/>
                <a:pathLst>
                  <a:path w="1018" h="236">
                    <a:moveTo>
                      <a:pt x="42" y="68"/>
                    </a:moveTo>
                    <a:cubicBezTo>
                      <a:pt x="38" y="89"/>
                      <a:pt x="32" y="119"/>
                      <a:pt x="21" y="142"/>
                    </a:cubicBezTo>
                    <a:cubicBezTo>
                      <a:pt x="16" y="153"/>
                      <a:pt x="1" y="222"/>
                      <a:pt x="0" y="223"/>
                    </a:cubicBezTo>
                    <a:cubicBezTo>
                      <a:pt x="89" y="236"/>
                      <a:pt x="193" y="223"/>
                      <a:pt x="290" y="223"/>
                    </a:cubicBezTo>
                    <a:cubicBezTo>
                      <a:pt x="460" y="223"/>
                      <a:pt x="628" y="226"/>
                      <a:pt x="798" y="226"/>
                    </a:cubicBezTo>
                    <a:cubicBezTo>
                      <a:pt x="868" y="226"/>
                      <a:pt x="949" y="233"/>
                      <a:pt x="1018" y="229"/>
                    </a:cubicBezTo>
                    <a:cubicBezTo>
                      <a:pt x="1017" y="218"/>
                      <a:pt x="1004" y="184"/>
                      <a:pt x="1001" y="172"/>
                    </a:cubicBezTo>
                    <a:cubicBezTo>
                      <a:pt x="998" y="156"/>
                      <a:pt x="995" y="139"/>
                      <a:pt x="992" y="123"/>
                    </a:cubicBezTo>
                    <a:cubicBezTo>
                      <a:pt x="985" y="87"/>
                      <a:pt x="999" y="20"/>
                      <a:pt x="945" y="25"/>
                    </a:cubicBezTo>
                    <a:cubicBezTo>
                      <a:pt x="895" y="30"/>
                      <a:pt x="844" y="38"/>
                      <a:pt x="793" y="39"/>
                    </a:cubicBezTo>
                    <a:cubicBezTo>
                      <a:pt x="723" y="39"/>
                      <a:pt x="654" y="32"/>
                      <a:pt x="584" y="29"/>
                    </a:cubicBezTo>
                    <a:cubicBezTo>
                      <a:pt x="443" y="25"/>
                      <a:pt x="303" y="11"/>
                      <a:pt x="162" y="6"/>
                    </a:cubicBezTo>
                    <a:cubicBezTo>
                      <a:pt x="124" y="5"/>
                      <a:pt x="81" y="0"/>
                      <a:pt x="45" y="7"/>
                    </a:cubicBezTo>
                  </a:path>
                </a:pathLst>
              </a:custGeom>
              <a:solidFill>
                <a:srgbClr val="67BF58"/>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7" name="Freeform 1666">
                <a:extLst>
                  <a:ext uri="{FF2B5EF4-FFF2-40B4-BE49-F238E27FC236}">
                    <a16:creationId xmlns:a16="http://schemas.microsoft.com/office/drawing/2014/main" xmlns="" id="{0186BF36-FF2D-4DA8-BDDC-798C5FACCCBC}"/>
                  </a:ext>
                </a:extLst>
              </p:cNvPr>
              <p:cNvSpPr/>
              <p:nvPr/>
            </p:nvSpPr>
            <p:spPr>
              <a:xfrm>
                <a:off x="3117" y="3194"/>
                <a:ext cx="4" cy="2"/>
              </a:xfrm>
              <a:custGeom>
                <a:avLst/>
                <a:gdLst/>
                <a:ahLst/>
                <a:cxnLst>
                  <a:cxn ang="0">
                    <a:pos x="4" y="1"/>
                  </a:cxn>
                  <a:cxn ang="0">
                    <a:pos x="1" y="0"/>
                  </a:cxn>
                  <a:cxn ang="0">
                    <a:pos x="0" y="2"/>
                  </a:cxn>
                  <a:cxn ang="0">
                    <a:pos x="4" y="1"/>
                  </a:cxn>
                </a:cxnLst>
                <a:rect l="0" t="0" r="0" b="0"/>
                <a:pathLst>
                  <a:path w="4" h="2">
                    <a:moveTo>
                      <a:pt x="4" y="1"/>
                    </a:moveTo>
                    <a:lnTo>
                      <a:pt x="1" y="0"/>
                    </a:lnTo>
                    <a:lnTo>
                      <a:pt x="0" y="2"/>
                    </a:lnTo>
                    <a:lnTo>
                      <a:pt x="4"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8" name="Freeform 1667">
                <a:extLst>
                  <a:ext uri="{FF2B5EF4-FFF2-40B4-BE49-F238E27FC236}">
                    <a16:creationId xmlns:a16="http://schemas.microsoft.com/office/drawing/2014/main" xmlns="" id="{EDBC3A50-3C0C-45A4-96C5-FF3F5ACBDB2D}"/>
                  </a:ext>
                </a:extLst>
              </p:cNvPr>
              <p:cNvSpPr/>
              <p:nvPr/>
            </p:nvSpPr>
            <p:spPr>
              <a:xfrm>
                <a:off x="3104" y="3183"/>
                <a:ext cx="14" cy="14"/>
              </a:xfrm>
              <a:custGeom>
                <a:avLst/>
                <a:gdLst/>
                <a:ahLst/>
                <a:cxnLst>
                  <a:cxn ang="0">
                    <a:pos x="5" y="0"/>
                  </a:cxn>
                  <a:cxn ang="0">
                    <a:pos x="0" y="0"/>
                  </a:cxn>
                  <a:cxn ang="0">
                    <a:pos x="6" y="14"/>
                  </a:cxn>
                  <a:cxn ang="0">
                    <a:pos x="13" y="6"/>
                  </a:cxn>
                  <a:cxn ang="0">
                    <a:pos x="7" y="8"/>
                  </a:cxn>
                  <a:cxn ang="0">
                    <a:pos x="11" y="3"/>
                  </a:cxn>
                  <a:cxn ang="0">
                    <a:pos x="5" y="4"/>
                  </a:cxn>
                  <a:cxn ang="0">
                    <a:pos x="5" y="0"/>
                  </a:cxn>
                </a:cxnLst>
                <a:rect l="0" t="0" r="0" b="0"/>
                <a:pathLst>
                  <a:path w="16" h="16">
                    <a:moveTo>
                      <a:pt x="6" y="0"/>
                    </a:moveTo>
                    <a:cubicBezTo>
                      <a:pt x="1" y="1"/>
                      <a:pt x="1" y="1"/>
                      <a:pt x="1" y="1"/>
                    </a:cubicBezTo>
                    <a:cubicBezTo>
                      <a:pt x="4" y="12"/>
                      <a:pt x="0" y="9"/>
                      <a:pt x="7" y="16"/>
                    </a:cubicBezTo>
                    <a:cubicBezTo>
                      <a:pt x="10" y="15"/>
                      <a:pt x="16" y="11"/>
                      <a:pt x="15" y="7"/>
                    </a:cubicBezTo>
                    <a:cubicBezTo>
                      <a:pt x="13" y="7"/>
                      <a:pt x="10" y="11"/>
                      <a:pt x="8" y="10"/>
                    </a:cubicBezTo>
                    <a:cubicBezTo>
                      <a:pt x="9" y="7"/>
                      <a:pt x="12" y="7"/>
                      <a:pt x="13" y="4"/>
                    </a:cubicBezTo>
                    <a:cubicBezTo>
                      <a:pt x="9" y="0"/>
                      <a:pt x="10" y="6"/>
                      <a:pt x="6" y="5"/>
                    </a:cubicBezTo>
                    <a:lnTo>
                      <a:pt x="6"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9" name="Freeform 1668">
                <a:extLst>
                  <a:ext uri="{FF2B5EF4-FFF2-40B4-BE49-F238E27FC236}">
                    <a16:creationId xmlns:a16="http://schemas.microsoft.com/office/drawing/2014/main" xmlns="" id="{13193C34-C1AE-4830-AC25-1FD8CD9109FD}"/>
                  </a:ext>
                </a:extLst>
              </p:cNvPr>
              <p:cNvSpPr/>
              <p:nvPr/>
            </p:nvSpPr>
            <p:spPr>
              <a:xfrm>
                <a:off x="3102" y="3187"/>
                <a:ext cx="3" cy="5"/>
              </a:xfrm>
              <a:custGeom>
                <a:avLst/>
                <a:gdLst/>
                <a:ahLst/>
                <a:cxnLst>
                  <a:cxn ang="0">
                    <a:pos x="2" y="5"/>
                  </a:cxn>
                  <a:cxn ang="0">
                    <a:pos x="3" y="0"/>
                  </a:cxn>
                  <a:cxn ang="0">
                    <a:pos x="2" y="5"/>
                  </a:cxn>
                </a:cxnLst>
                <a:rect l="0" t="0" r="0" b="0"/>
                <a:pathLst>
                  <a:path w="3" h="5">
                    <a:moveTo>
                      <a:pt x="2" y="5"/>
                    </a:moveTo>
                    <a:cubicBezTo>
                      <a:pt x="3" y="0"/>
                      <a:pt x="3" y="0"/>
                      <a:pt x="3" y="0"/>
                    </a:cubicBezTo>
                    <a:cubicBezTo>
                      <a:pt x="3" y="2"/>
                      <a:pt x="0" y="4"/>
                      <a:pt x="2"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0" name="Freeform 1669">
                <a:extLst>
                  <a:ext uri="{FF2B5EF4-FFF2-40B4-BE49-F238E27FC236}">
                    <a16:creationId xmlns:a16="http://schemas.microsoft.com/office/drawing/2014/main" xmlns="" id="{F62BFBF7-1CCD-4095-BB03-5DDA22EAD6EB}"/>
                  </a:ext>
                </a:extLst>
              </p:cNvPr>
              <p:cNvSpPr/>
              <p:nvPr/>
            </p:nvSpPr>
            <p:spPr>
              <a:xfrm>
                <a:off x="3098" y="3189"/>
                <a:ext cx="4" cy="7"/>
              </a:xfrm>
              <a:custGeom>
                <a:avLst/>
                <a:gdLst/>
                <a:ahLst/>
                <a:cxnLst>
                  <a:cxn ang="0">
                    <a:pos x="3" y="4"/>
                  </a:cxn>
                  <a:cxn ang="0">
                    <a:pos x="3" y="0"/>
                  </a:cxn>
                  <a:cxn ang="0">
                    <a:pos x="0" y="7"/>
                  </a:cxn>
                  <a:cxn ang="0">
                    <a:pos x="3" y="4"/>
                  </a:cxn>
                </a:cxnLst>
                <a:rect l="0" t="0" r="0" b="0"/>
                <a:pathLst>
                  <a:path w="4" h="7">
                    <a:moveTo>
                      <a:pt x="3" y="4"/>
                    </a:moveTo>
                    <a:cubicBezTo>
                      <a:pt x="1" y="4"/>
                      <a:pt x="4" y="1"/>
                      <a:pt x="3" y="0"/>
                    </a:cubicBezTo>
                    <a:cubicBezTo>
                      <a:pt x="0" y="7"/>
                      <a:pt x="0" y="7"/>
                      <a:pt x="0" y="7"/>
                    </a:cubicBezTo>
                    <a:lnTo>
                      <a:pt x="3"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1" name="Freeform 1670">
                <a:extLst>
                  <a:ext uri="{FF2B5EF4-FFF2-40B4-BE49-F238E27FC236}">
                    <a16:creationId xmlns:a16="http://schemas.microsoft.com/office/drawing/2014/main" xmlns="" id="{15EF11E8-7163-43EE-9893-F8502F90AEAA}"/>
                  </a:ext>
                </a:extLst>
              </p:cNvPr>
              <p:cNvSpPr/>
              <p:nvPr/>
            </p:nvSpPr>
            <p:spPr>
              <a:xfrm>
                <a:off x="3089" y="3193"/>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0" y="2"/>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2" name="Freeform 1671">
                <a:extLst>
                  <a:ext uri="{FF2B5EF4-FFF2-40B4-BE49-F238E27FC236}">
                    <a16:creationId xmlns:a16="http://schemas.microsoft.com/office/drawing/2014/main" xmlns="" id="{4F3ED82F-FC83-45FA-886F-C60816B971C0}"/>
                  </a:ext>
                </a:extLst>
              </p:cNvPr>
              <p:cNvSpPr/>
              <p:nvPr/>
            </p:nvSpPr>
            <p:spPr>
              <a:xfrm>
                <a:off x="3085" y="3185"/>
                <a:ext cx="11" cy="11"/>
              </a:xfrm>
              <a:custGeom>
                <a:avLst/>
                <a:gdLst/>
                <a:ahLst/>
                <a:cxnLst>
                  <a:cxn ang="0">
                    <a:pos x="0" y="9"/>
                  </a:cxn>
                  <a:cxn ang="0">
                    <a:pos x="4" y="9"/>
                  </a:cxn>
                  <a:cxn ang="0">
                    <a:pos x="4" y="8"/>
                  </a:cxn>
                  <a:cxn ang="0">
                    <a:pos x="6" y="3"/>
                  </a:cxn>
                  <a:cxn ang="0">
                    <a:pos x="11" y="3"/>
                  </a:cxn>
                  <a:cxn ang="0">
                    <a:pos x="8" y="0"/>
                  </a:cxn>
                  <a:cxn ang="0">
                    <a:pos x="0" y="9"/>
                  </a:cxn>
                </a:cxnLst>
                <a:rect l="0" t="0" r="0" b="0"/>
                <a:pathLst>
                  <a:path w="12" h="12">
                    <a:moveTo>
                      <a:pt x="0" y="10"/>
                    </a:moveTo>
                    <a:cubicBezTo>
                      <a:pt x="2" y="12"/>
                      <a:pt x="3" y="11"/>
                      <a:pt x="5" y="10"/>
                    </a:cubicBezTo>
                    <a:cubicBezTo>
                      <a:pt x="5" y="9"/>
                      <a:pt x="5" y="9"/>
                      <a:pt x="5" y="9"/>
                    </a:cubicBezTo>
                    <a:cubicBezTo>
                      <a:pt x="3" y="7"/>
                      <a:pt x="5" y="2"/>
                      <a:pt x="7" y="4"/>
                    </a:cubicBezTo>
                    <a:cubicBezTo>
                      <a:pt x="10" y="3"/>
                      <a:pt x="10" y="7"/>
                      <a:pt x="12" y="4"/>
                    </a:cubicBezTo>
                    <a:cubicBezTo>
                      <a:pt x="9" y="0"/>
                      <a:pt x="9" y="0"/>
                      <a:pt x="9" y="0"/>
                    </a:cubicBezTo>
                    <a:cubicBezTo>
                      <a:pt x="5" y="1"/>
                      <a:pt x="2" y="8"/>
                      <a:pt x="0" y="1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3" name="Freeform 1672">
                <a:extLst>
                  <a:ext uri="{FF2B5EF4-FFF2-40B4-BE49-F238E27FC236}">
                    <a16:creationId xmlns:a16="http://schemas.microsoft.com/office/drawing/2014/main" xmlns="" id="{633076CA-4E9E-4EA0-9CAB-D4E4526371EF}"/>
                  </a:ext>
                </a:extLst>
              </p:cNvPr>
              <p:cNvSpPr/>
              <p:nvPr/>
            </p:nvSpPr>
            <p:spPr>
              <a:xfrm>
                <a:off x="3090" y="3192"/>
                <a:ext cx="2" cy="1"/>
              </a:xfrm>
              <a:custGeom>
                <a:avLst/>
                <a:gdLst/>
                <a:ahLst/>
                <a:cxnLst>
                  <a:cxn ang="0">
                    <a:pos x="0" y="1"/>
                  </a:cxn>
                  <a:cxn ang="0">
                    <a:pos x="2" y="1"/>
                  </a:cxn>
                  <a:cxn ang="0">
                    <a:pos x="0" y="1"/>
                  </a:cxn>
                </a:cxnLst>
                <a:rect l="0" t="0" r="0" b="0"/>
                <a:pathLst>
                  <a:path w="2" h="1">
                    <a:moveTo>
                      <a:pt x="0" y="1"/>
                    </a:moveTo>
                    <a:cubicBezTo>
                      <a:pt x="2" y="1"/>
                      <a:pt x="2" y="1"/>
                      <a:pt x="2" y="1"/>
                    </a:cubicBezTo>
                    <a:cubicBezTo>
                      <a:pt x="1" y="0"/>
                      <a:pt x="1" y="0"/>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4" name="Freeform 1673">
                <a:extLst>
                  <a:ext uri="{FF2B5EF4-FFF2-40B4-BE49-F238E27FC236}">
                    <a16:creationId xmlns:a16="http://schemas.microsoft.com/office/drawing/2014/main" xmlns="" id="{46D20471-00E1-432D-B901-BF90CB1BE237}"/>
                  </a:ext>
                </a:extLst>
              </p:cNvPr>
              <p:cNvSpPr/>
              <p:nvPr/>
            </p:nvSpPr>
            <p:spPr>
              <a:xfrm>
                <a:off x="3096" y="3190"/>
                <a:ext cx="2" cy="3"/>
              </a:xfrm>
              <a:custGeom>
                <a:avLst/>
                <a:gdLst/>
                <a:ahLst/>
                <a:cxnLst>
                  <a:cxn ang="0">
                    <a:pos x="0" y="3"/>
                  </a:cxn>
                  <a:cxn ang="0">
                    <a:pos x="2" y="2"/>
                  </a:cxn>
                  <a:cxn ang="0">
                    <a:pos x="2" y="0"/>
                  </a:cxn>
                  <a:cxn ang="0">
                    <a:pos x="0" y="3"/>
                  </a:cxn>
                </a:cxnLst>
                <a:rect l="0" t="0" r="0" b="0"/>
                <a:pathLst>
                  <a:path w="2" h="3">
                    <a:moveTo>
                      <a:pt x="0" y="3"/>
                    </a:moveTo>
                    <a:lnTo>
                      <a:pt x="2" y="2"/>
                    </a:lnTo>
                    <a:lnTo>
                      <a:pt x="2" y="0"/>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5" name="Freeform 1674">
                <a:extLst>
                  <a:ext uri="{FF2B5EF4-FFF2-40B4-BE49-F238E27FC236}">
                    <a16:creationId xmlns:a16="http://schemas.microsoft.com/office/drawing/2014/main" xmlns="" id="{165170C2-2FF9-4996-A66E-A7B074E980E3}"/>
                  </a:ext>
                </a:extLst>
              </p:cNvPr>
              <p:cNvSpPr/>
              <p:nvPr/>
            </p:nvSpPr>
            <p:spPr>
              <a:xfrm>
                <a:off x="3072" y="3183"/>
                <a:ext cx="11" cy="12"/>
              </a:xfrm>
              <a:custGeom>
                <a:avLst/>
                <a:gdLst/>
                <a:ahLst/>
                <a:cxnLst>
                  <a:cxn ang="0">
                    <a:pos x="3" y="11"/>
                  </a:cxn>
                  <a:cxn ang="0">
                    <a:pos x="11" y="7"/>
                  </a:cxn>
                  <a:cxn ang="0">
                    <a:pos x="5" y="0"/>
                  </a:cxn>
                  <a:cxn ang="0">
                    <a:pos x="1" y="1"/>
                  </a:cxn>
                  <a:cxn ang="0">
                    <a:pos x="3" y="11"/>
                  </a:cxn>
                </a:cxnLst>
                <a:rect l="0" t="0" r="0" b="0"/>
                <a:pathLst>
                  <a:path w="12" h="13">
                    <a:moveTo>
                      <a:pt x="4" y="12"/>
                    </a:moveTo>
                    <a:cubicBezTo>
                      <a:pt x="5" y="6"/>
                      <a:pt x="12" y="13"/>
                      <a:pt x="12" y="8"/>
                    </a:cubicBezTo>
                    <a:cubicBezTo>
                      <a:pt x="8" y="8"/>
                      <a:pt x="5" y="3"/>
                      <a:pt x="6" y="0"/>
                    </a:cubicBezTo>
                    <a:cubicBezTo>
                      <a:pt x="2" y="2"/>
                      <a:pt x="2" y="2"/>
                      <a:pt x="2" y="2"/>
                    </a:cubicBezTo>
                    <a:cubicBezTo>
                      <a:pt x="0" y="4"/>
                      <a:pt x="2" y="9"/>
                      <a:pt x="4" y="1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6" name="Freeform 1675">
                <a:extLst>
                  <a:ext uri="{FF2B5EF4-FFF2-40B4-BE49-F238E27FC236}">
                    <a16:creationId xmlns:a16="http://schemas.microsoft.com/office/drawing/2014/main" xmlns="" id="{88E5B612-8352-40FE-8B92-6B94790C5A0D}"/>
                  </a:ext>
                </a:extLst>
              </p:cNvPr>
              <p:cNvSpPr/>
              <p:nvPr/>
            </p:nvSpPr>
            <p:spPr>
              <a:xfrm>
                <a:off x="3068" y="3179"/>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7" name="Freeform 1676">
                <a:extLst>
                  <a:ext uri="{FF2B5EF4-FFF2-40B4-BE49-F238E27FC236}">
                    <a16:creationId xmlns:a16="http://schemas.microsoft.com/office/drawing/2014/main" xmlns="" id="{BA1567EF-688E-49FD-9C46-0E62E53ACFA8}"/>
                  </a:ext>
                </a:extLst>
              </p:cNvPr>
              <p:cNvSpPr/>
              <p:nvPr/>
            </p:nvSpPr>
            <p:spPr>
              <a:xfrm>
                <a:off x="3049" y="3176"/>
                <a:ext cx="21" cy="15"/>
              </a:xfrm>
              <a:custGeom>
                <a:avLst/>
                <a:gdLst/>
                <a:ahLst/>
                <a:cxnLst>
                  <a:cxn ang="0">
                    <a:pos x="0" y="13"/>
                  </a:cxn>
                  <a:cxn ang="0">
                    <a:pos x="8" y="7"/>
                  </a:cxn>
                  <a:cxn ang="0">
                    <a:pos x="6" y="11"/>
                  </a:cxn>
                  <a:cxn ang="0">
                    <a:pos x="14" y="9"/>
                  </a:cxn>
                  <a:cxn ang="0">
                    <a:pos x="10" y="14"/>
                  </a:cxn>
                  <a:cxn ang="0">
                    <a:pos x="17" y="9"/>
                  </a:cxn>
                  <a:cxn ang="0">
                    <a:pos x="21" y="13"/>
                  </a:cxn>
                  <a:cxn ang="0">
                    <a:pos x="20" y="7"/>
                  </a:cxn>
                  <a:cxn ang="0">
                    <a:pos x="16" y="7"/>
                  </a:cxn>
                  <a:cxn ang="0">
                    <a:pos x="18" y="4"/>
                  </a:cxn>
                  <a:cxn ang="0">
                    <a:pos x="7" y="0"/>
                  </a:cxn>
                  <a:cxn ang="0">
                    <a:pos x="0" y="13"/>
                  </a:cxn>
                </a:cxnLst>
                <a:rect l="0" t="0" r="0" b="0"/>
                <a:pathLst>
                  <a:path w="24" h="17">
                    <a:moveTo>
                      <a:pt x="0" y="15"/>
                    </a:moveTo>
                    <a:cubicBezTo>
                      <a:pt x="10" y="8"/>
                      <a:pt x="10" y="8"/>
                      <a:pt x="10" y="8"/>
                    </a:cubicBezTo>
                    <a:cubicBezTo>
                      <a:pt x="9" y="10"/>
                      <a:pt x="10" y="12"/>
                      <a:pt x="7" y="13"/>
                    </a:cubicBezTo>
                    <a:cubicBezTo>
                      <a:pt x="12" y="14"/>
                      <a:pt x="12" y="10"/>
                      <a:pt x="16" y="11"/>
                    </a:cubicBezTo>
                    <a:cubicBezTo>
                      <a:pt x="17" y="17"/>
                      <a:pt x="9" y="11"/>
                      <a:pt x="12" y="16"/>
                    </a:cubicBezTo>
                    <a:cubicBezTo>
                      <a:pt x="14" y="16"/>
                      <a:pt x="18" y="16"/>
                      <a:pt x="20" y="11"/>
                    </a:cubicBezTo>
                    <a:cubicBezTo>
                      <a:pt x="24" y="15"/>
                      <a:pt x="24" y="15"/>
                      <a:pt x="24" y="15"/>
                    </a:cubicBezTo>
                    <a:cubicBezTo>
                      <a:pt x="23" y="8"/>
                      <a:pt x="23" y="8"/>
                      <a:pt x="23" y="8"/>
                    </a:cubicBezTo>
                    <a:cubicBezTo>
                      <a:pt x="21" y="6"/>
                      <a:pt x="20" y="14"/>
                      <a:pt x="19" y="9"/>
                    </a:cubicBezTo>
                    <a:cubicBezTo>
                      <a:pt x="18" y="6"/>
                      <a:pt x="20" y="5"/>
                      <a:pt x="21" y="5"/>
                    </a:cubicBezTo>
                    <a:cubicBezTo>
                      <a:pt x="18" y="6"/>
                      <a:pt x="14" y="0"/>
                      <a:pt x="8" y="0"/>
                    </a:cubicBezTo>
                    <a:cubicBezTo>
                      <a:pt x="2" y="1"/>
                      <a:pt x="4" y="12"/>
                      <a:pt x="0" y="1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8" name="Freeform 1677">
                <a:extLst>
                  <a:ext uri="{FF2B5EF4-FFF2-40B4-BE49-F238E27FC236}">
                    <a16:creationId xmlns:a16="http://schemas.microsoft.com/office/drawing/2014/main" xmlns="" id="{CDEBE0C5-ED83-4B4B-9F93-DE02E68141F6}"/>
                  </a:ext>
                </a:extLst>
              </p:cNvPr>
              <p:cNvSpPr/>
              <p:nvPr/>
            </p:nvSpPr>
            <p:spPr>
              <a:xfrm>
                <a:off x="3048" y="3180"/>
                <a:ext cx="1" cy="3"/>
              </a:xfrm>
              <a:custGeom>
                <a:avLst/>
                <a:gdLst/>
                <a:ahLst/>
                <a:cxnLst>
                  <a:cxn ang="0">
                    <a:pos x="1" y="3"/>
                  </a:cxn>
                  <a:cxn ang="0">
                    <a:pos x="0" y="0"/>
                  </a:cxn>
                  <a:cxn ang="0">
                    <a:pos x="0" y="3"/>
                  </a:cxn>
                  <a:cxn ang="0">
                    <a:pos x="1" y="3"/>
                  </a:cxn>
                </a:cxnLst>
                <a:rect l="0" t="0" r="0" b="0"/>
                <a:pathLst>
                  <a:path w="1" h="3">
                    <a:moveTo>
                      <a:pt x="1" y="3"/>
                    </a:moveTo>
                    <a:lnTo>
                      <a:pt x="0" y="0"/>
                    </a:lnTo>
                    <a:lnTo>
                      <a:pt x="0" y="3"/>
                    </a:lnTo>
                    <a:lnTo>
                      <a:pt x="1"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89" name="Freeform 1678">
                <a:extLst>
                  <a:ext uri="{FF2B5EF4-FFF2-40B4-BE49-F238E27FC236}">
                    <a16:creationId xmlns:a16="http://schemas.microsoft.com/office/drawing/2014/main" xmlns="" id="{64E9B199-D744-4AF4-84A5-A2F22E5A15F5}"/>
                  </a:ext>
                </a:extLst>
              </p:cNvPr>
              <p:cNvSpPr/>
              <p:nvPr/>
            </p:nvSpPr>
            <p:spPr>
              <a:xfrm>
                <a:off x="3027" y="3175"/>
                <a:ext cx="18" cy="16"/>
              </a:xfrm>
              <a:custGeom>
                <a:avLst/>
                <a:gdLst/>
                <a:ahLst/>
                <a:cxnLst>
                  <a:cxn ang="0">
                    <a:pos x="10" y="15"/>
                  </a:cxn>
                  <a:cxn ang="0">
                    <a:pos x="16" y="11"/>
                  </a:cxn>
                  <a:cxn ang="0">
                    <a:pos x="17" y="14"/>
                  </a:cxn>
                  <a:cxn ang="0">
                    <a:pos x="18" y="9"/>
                  </a:cxn>
                  <a:cxn ang="0">
                    <a:pos x="9" y="12"/>
                  </a:cxn>
                  <a:cxn ang="0">
                    <a:pos x="7" y="4"/>
                  </a:cxn>
                  <a:cxn ang="0">
                    <a:pos x="11" y="6"/>
                  </a:cxn>
                  <a:cxn ang="0">
                    <a:pos x="0" y="7"/>
                  </a:cxn>
                  <a:cxn ang="0">
                    <a:pos x="2" y="8"/>
                  </a:cxn>
                  <a:cxn ang="0">
                    <a:pos x="0" y="10"/>
                  </a:cxn>
                  <a:cxn ang="0">
                    <a:pos x="10" y="15"/>
                  </a:cxn>
                </a:cxnLst>
                <a:rect l="0" t="0" r="0" b="0"/>
                <a:pathLst>
                  <a:path w="20" h="18">
                    <a:moveTo>
                      <a:pt x="12" y="17"/>
                    </a:moveTo>
                    <a:cubicBezTo>
                      <a:pt x="18" y="13"/>
                      <a:pt x="18" y="13"/>
                      <a:pt x="18" y="13"/>
                    </a:cubicBezTo>
                    <a:cubicBezTo>
                      <a:pt x="18" y="14"/>
                      <a:pt x="19" y="15"/>
                      <a:pt x="19" y="16"/>
                    </a:cubicBezTo>
                    <a:cubicBezTo>
                      <a:pt x="19" y="15"/>
                      <a:pt x="20" y="12"/>
                      <a:pt x="20" y="11"/>
                    </a:cubicBezTo>
                    <a:cubicBezTo>
                      <a:pt x="18" y="5"/>
                      <a:pt x="14" y="13"/>
                      <a:pt x="11" y="14"/>
                    </a:cubicBezTo>
                    <a:cubicBezTo>
                      <a:pt x="3" y="11"/>
                      <a:pt x="11" y="11"/>
                      <a:pt x="8" y="5"/>
                    </a:cubicBezTo>
                    <a:cubicBezTo>
                      <a:pt x="10" y="5"/>
                      <a:pt x="10" y="7"/>
                      <a:pt x="13" y="7"/>
                    </a:cubicBezTo>
                    <a:cubicBezTo>
                      <a:pt x="9" y="0"/>
                      <a:pt x="3" y="6"/>
                      <a:pt x="0" y="8"/>
                    </a:cubicBezTo>
                    <a:cubicBezTo>
                      <a:pt x="1" y="9"/>
                      <a:pt x="1" y="11"/>
                      <a:pt x="3" y="10"/>
                    </a:cubicBezTo>
                    <a:cubicBezTo>
                      <a:pt x="0" y="12"/>
                      <a:pt x="0" y="12"/>
                      <a:pt x="0" y="12"/>
                    </a:cubicBezTo>
                    <a:cubicBezTo>
                      <a:pt x="3" y="17"/>
                      <a:pt x="5" y="18"/>
                      <a:pt x="12" y="1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0" name="Freeform 1679">
                <a:extLst>
                  <a:ext uri="{FF2B5EF4-FFF2-40B4-BE49-F238E27FC236}">
                    <a16:creationId xmlns:a16="http://schemas.microsoft.com/office/drawing/2014/main" xmlns="" id="{0D45C2B8-5C2E-4460-8E74-83DB7BFEDD4A}"/>
                  </a:ext>
                </a:extLst>
              </p:cNvPr>
              <p:cNvSpPr/>
              <p:nvPr/>
            </p:nvSpPr>
            <p:spPr>
              <a:xfrm>
                <a:off x="3044" y="3189"/>
                <a:ext cx="3" cy="3"/>
              </a:xfrm>
              <a:custGeom>
                <a:avLst/>
                <a:gdLst/>
                <a:ahLst/>
                <a:cxnLst>
                  <a:cxn ang="0">
                    <a:pos x="3" y="1"/>
                  </a:cxn>
                  <a:cxn ang="0">
                    <a:pos x="0" y="0"/>
                  </a:cxn>
                  <a:cxn ang="0">
                    <a:pos x="3" y="1"/>
                  </a:cxn>
                </a:cxnLst>
                <a:rect l="0" t="0" r="0" b="0"/>
                <a:pathLst>
                  <a:path w="3" h="3">
                    <a:moveTo>
                      <a:pt x="3" y="1"/>
                    </a:moveTo>
                    <a:cubicBezTo>
                      <a:pt x="1" y="2"/>
                      <a:pt x="0" y="1"/>
                      <a:pt x="0" y="0"/>
                    </a:cubicBezTo>
                    <a:cubicBezTo>
                      <a:pt x="1" y="2"/>
                      <a:pt x="1" y="3"/>
                      <a:pt x="3"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1" name="Freeform 1680">
                <a:extLst>
                  <a:ext uri="{FF2B5EF4-FFF2-40B4-BE49-F238E27FC236}">
                    <a16:creationId xmlns:a16="http://schemas.microsoft.com/office/drawing/2014/main" xmlns="" id="{9F030148-CCE0-4BF8-87FC-CDA515D27D9B}"/>
                  </a:ext>
                </a:extLst>
              </p:cNvPr>
              <p:cNvSpPr/>
              <p:nvPr/>
            </p:nvSpPr>
            <p:spPr>
              <a:xfrm>
                <a:off x="3025" y="3182"/>
                <a:ext cx="2" cy="1"/>
              </a:xfrm>
              <a:custGeom>
                <a:avLst/>
                <a:gdLst/>
                <a:ahLst/>
                <a:cxnLst>
                  <a:cxn ang="0">
                    <a:pos x="0" y="0"/>
                  </a:cxn>
                  <a:cxn ang="0">
                    <a:pos x="2" y="0"/>
                  </a:cxn>
                  <a:cxn ang="0">
                    <a:pos x="0" y="0"/>
                  </a:cxn>
                </a:cxnLst>
                <a:rect l="0" t="0" r="0" b="0"/>
                <a:pathLst>
                  <a:path w="2" h="1">
                    <a:moveTo>
                      <a:pt x="0" y="0"/>
                    </a:moveTo>
                    <a:cubicBezTo>
                      <a:pt x="1" y="1"/>
                      <a:pt x="1" y="0"/>
                      <a:pt x="2" y="0"/>
                    </a:cubicBezTo>
                    <a:cubicBezTo>
                      <a:pt x="2" y="0"/>
                      <a:pt x="1" y="0"/>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2" name="Freeform 1681">
                <a:extLst>
                  <a:ext uri="{FF2B5EF4-FFF2-40B4-BE49-F238E27FC236}">
                    <a16:creationId xmlns:a16="http://schemas.microsoft.com/office/drawing/2014/main" xmlns="" id="{2E38DEBA-2748-418A-B589-B139F3FF24C1}"/>
                  </a:ext>
                </a:extLst>
              </p:cNvPr>
              <p:cNvSpPr/>
              <p:nvPr/>
            </p:nvSpPr>
            <p:spPr>
              <a:xfrm>
                <a:off x="3025" y="3188"/>
                <a:ext cx="3" cy="3"/>
              </a:xfrm>
              <a:custGeom>
                <a:avLst/>
                <a:gdLst/>
                <a:ahLst/>
                <a:cxnLst>
                  <a:cxn ang="0">
                    <a:pos x="3" y="0"/>
                  </a:cxn>
                  <a:cxn ang="0">
                    <a:pos x="0" y="0"/>
                  </a:cxn>
                  <a:cxn ang="0">
                    <a:pos x="1" y="3"/>
                  </a:cxn>
                  <a:cxn ang="0">
                    <a:pos x="3" y="0"/>
                  </a:cxn>
                </a:cxnLst>
                <a:rect l="0" t="0" r="0" b="0"/>
                <a:pathLst>
                  <a:path w="3" h="3">
                    <a:moveTo>
                      <a:pt x="3" y="0"/>
                    </a:moveTo>
                    <a:cubicBezTo>
                      <a:pt x="0" y="0"/>
                      <a:pt x="0" y="0"/>
                      <a:pt x="0" y="0"/>
                    </a:cubicBezTo>
                    <a:cubicBezTo>
                      <a:pt x="1" y="3"/>
                      <a:pt x="1" y="3"/>
                      <a:pt x="1" y="3"/>
                    </a:cubicBezTo>
                    <a:cubicBezTo>
                      <a:pt x="2" y="2"/>
                      <a:pt x="3" y="2"/>
                      <a:pt x="3"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3" name="Freeform 1682">
                <a:extLst>
                  <a:ext uri="{FF2B5EF4-FFF2-40B4-BE49-F238E27FC236}">
                    <a16:creationId xmlns:a16="http://schemas.microsoft.com/office/drawing/2014/main" xmlns="" id="{84FB9037-0CC5-4911-B298-5E0390AA1F85}"/>
                  </a:ext>
                </a:extLst>
              </p:cNvPr>
              <p:cNvSpPr/>
              <p:nvPr/>
            </p:nvSpPr>
            <p:spPr>
              <a:xfrm>
                <a:off x="2899" y="3175"/>
                <a:ext cx="124" cy="20"/>
              </a:xfrm>
              <a:custGeom>
                <a:avLst/>
                <a:gdLst/>
                <a:ahLst/>
                <a:cxnLst>
                  <a:cxn ang="0">
                    <a:pos x="0" y="3"/>
                  </a:cxn>
                  <a:cxn ang="0">
                    <a:pos x="5" y="6"/>
                  </a:cxn>
                  <a:cxn ang="0">
                    <a:pos x="0" y="10"/>
                  </a:cxn>
                  <a:cxn ang="0">
                    <a:pos x="0" y="17"/>
                  </a:cxn>
                  <a:cxn ang="0">
                    <a:pos x="10" y="13"/>
                  </a:cxn>
                  <a:cxn ang="0">
                    <a:pos x="11" y="16"/>
                  </a:cxn>
                  <a:cxn ang="0">
                    <a:pos x="28" y="14"/>
                  </a:cxn>
                  <a:cxn ang="0">
                    <a:pos x="42" y="12"/>
                  </a:cxn>
                  <a:cxn ang="0">
                    <a:pos x="93" y="16"/>
                  </a:cxn>
                  <a:cxn ang="0">
                    <a:pos x="96" y="10"/>
                  </a:cxn>
                  <a:cxn ang="0">
                    <a:pos x="99" y="14"/>
                  </a:cxn>
                  <a:cxn ang="0">
                    <a:pos x="97" y="14"/>
                  </a:cxn>
                  <a:cxn ang="0">
                    <a:pos x="111" y="16"/>
                  </a:cxn>
                  <a:cxn ang="0">
                    <a:pos x="111" y="9"/>
                  </a:cxn>
                  <a:cxn ang="0">
                    <a:pos x="118" y="16"/>
                  </a:cxn>
                  <a:cxn ang="0">
                    <a:pos x="123" y="11"/>
                  </a:cxn>
                  <a:cxn ang="0">
                    <a:pos x="117" y="7"/>
                  </a:cxn>
                  <a:cxn ang="0">
                    <a:pos x="122" y="4"/>
                  </a:cxn>
                  <a:cxn ang="0">
                    <a:pos x="88" y="11"/>
                  </a:cxn>
                  <a:cxn ang="0">
                    <a:pos x="89" y="9"/>
                  </a:cxn>
                  <a:cxn ang="0">
                    <a:pos x="70" y="4"/>
                  </a:cxn>
                  <a:cxn ang="0">
                    <a:pos x="62" y="10"/>
                  </a:cxn>
                  <a:cxn ang="0">
                    <a:pos x="57" y="7"/>
                  </a:cxn>
                  <a:cxn ang="0">
                    <a:pos x="57" y="10"/>
                  </a:cxn>
                  <a:cxn ang="0">
                    <a:pos x="51" y="6"/>
                  </a:cxn>
                  <a:cxn ang="0">
                    <a:pos x="49" y="12"/>
                  </a:cxn>
                  <a:cxn ang="0">
                    <a:pos x="37" y="2"/>
                  </a:cxn>
                  <a:cxn ang="0">
                    <a:pos x="39" y="6"/>
                  </a:cxn>
                  <a:cxn ang="0">
                    <a:pos x="36" y="9"/>
                  </a:cxn>
                  <a:cxn ang="0">
                    <a:pos x="34" y="2"/>
                  </a:cxn>
                  <a:cxn ang="0">
                    <a:pos x="24" y="7"/>
                  </a:cxn>
                  <a:cxn ang="0">
                    <a:pos x="26" y="10"/>
                  </a:cxn>
                  <a:cxn ang="0">
                    <a:pos x="12" y="9"/>
                  </a:cxn>
                  <a:cxn ang="0">
                    <a:pos x="18" y="2"/>
                  </a:cxn>
                  <a:cxn ang="0">
                    <a:pos x="14" y="0"/>
                  </a:cxn>
                  <a:cxn ang="0">
                    <a:pos x="6" y="9"/>
                  </a:cxn>
                  <a:cxn ang="0">
                    <a:pos x="0" y="3"/>
                  </a:cxn>
                </a:cxnLst>
                <a:rect l="0" t="0" r="0" b="0"/>
                <a:pathLst>
                  <a:path w="138" h="22">
                    <a:moveTo>
                      <a:pt x="1" y="4"/>
                    </a:moveTo>
                    <a:cubicBezTo>
                      <a:pt x="1" y="7"/>
                      <a:pt x="3" y="8"/>
                      <a:pt x="6" y="7"/>
                    </a:cubicBezTo>
                    <a:cubicBezTo>
                      <a:pt x="5" y="10"/>
                      <a:pt x="2" y="10"/>
                      <a:pt x="0" y="12"/>
                    </a:cubicBezTo>
                    <a:cubicBezTo>
                      <a:pt x="4" y="14"/>
                      <a:pt x="0" y="16"/>
                      <a:pt x="1" y="19"/>
                    </a:cubicBezTo>
                    <a:cubicBezTo>
                      <a:pt x="6" y="19"/>
                      <a:pt x="7" y="14"/>
                      <a:pt x="12" y="15"/>
                    </a:cubicBezTo>
                    <a:cubicBezTo>
                      <a:pt x="12" y="16"/>
                      <a:pt x="12" y="17"/>
                      <a:pt x="13" y="18"/>
                    </a:cubicBezTo>
                    <a:cubicBezTo>
                      <a:pt x="18" y="16"/>
                      <a:pt x="27" y="13"/>
                      <a:pt x="32" y="16"/>
                    </a:cubicBezTo>
                    <a:cubicBezTo>
                      <a:pt x="37" y="17"/>
                      <a:pt x="41" y="15"/>
                      <a:pt x="47" y="14"/>
                    </a:cubicBezTo>
                    <a:cubicBezTo>
                      <a:pt x="65" y="16"/>
                      <a:pt x="85" y="15"/>
                      <a:pt x="104" y="18"/>
                    </a:cubicBezTo>
                    <a:cubicBezTo>
                      <a:pt x="107" y="12"/>
                      <a:pt x="107" y="12"/>
                      <a:pt x="107" y="12"/>
                    </a:cubicBezTo>
                    <a:cubicBezTo>
                      <a:pt x="108" y="15"/>
                      <a:pt x="112" y="12"/>
                      <a:pt x="111" y="16"/>
                    </a:cubicBezTo>
                    <a:cubicBezTo>
                      <a:pt x="110" y="15"/>
                      <a:pt x="109" y="16"/>
                      <a:pt x="108" y="16"/>
                    </a:cubicBezTo>
                    <a:cubicBezTo>
                      <a:pt x="112" y="22"/>
                      <a:pt x="119" y="16"/>
                      <a:pt x="124" y="18"/>
                    </a:cubicBezTo>
                    <a:cubicBezTo>
                      <a:pt x="124" y="17"/>
                      <a:pt x="123" y="11"/>
                      <a:pt x="124" y="10"/>
                    </a:cubicBezTo>
                    <a:cubicBezTo>
                      <a:pt x="124" y="17"/>
                      <a:pt x="130" y="10"/>
                      <a:pt x="132" y="18"/>
                    </a:cubicBezTo>
                    <a:cubicBezTo>
                      <a:pt x="137" y="20"/>
                      <a:pt x="132" y="12"/>
                      <a:pt x="137" y="13"/>
                    </a:cubicBezTo>
                    <a:cubicBezTo>
                      <a:pt x="138" y="9"/>
                      <a:pt x="132" y="11"/>
                      <a:pt x="131" y="8"/>
                    </a:cubicBezTo>
                    <a:cubicBezTo>
                      <a:pt x="133" y="5"/>
                      <a:pt x="136" y="9"/>
                      <a:pt x="136" y="5"/>
                    </a:cubicBezTo>
                    <a:cubicBezTo>
                      <a:pt x="127" y="3"/>
                      <a:pt x="112" y="12"/>
                      <a:pt x="99" y="13"/>
                    </a:cubicBezTo>
                    <a:cubicBezTo>
                      <a:pt x="100" y="10"/>
                      <a:pt x="100" y="10"/>
                      <a:pt x="100" y="10"/>
                    </a:cubicBezTo>
                    <a:cubicBezTo>
                      <a:pt x="94" y="12"/>
                      <a:pt x="83" y="12"/>
                      <a:pt x="78" y="5"/>
                    </a:cubicBezTo>
                    <a:cubicBezTo>
                      <a:pt x="79" y="9"/>
                      <a:pt x="68" y="2"/>
                      <a:pt x="69" y="11"/>
                    </a:cubicBezTo>
                    <a:cubicBezTo>
                      <a:pt x="67" y="9"/>
                      <a:pt x="67" y="9"/>
                      <a:pt x="64" y="8"/>
                    </a:cubicBezTo>
                    <a:cubicBezTo>
                      <a:pt x="64" y="11"/>
                      <a:pt x="64" y="11"/>
                      <a:pt x="64" y="11"/>
                    </a:cubicBezTo>
                    <a:cubicBezTo>
                      <a:pt x="60" y="11"/>
                      <a:pt x="61" y="7"/>
                      <a:pt x="57" y="7"/>
                    </a:cubicBezTo>
                    <a:cubicBezTo>
                      <a:pt x="59" y="10"/>
                      <a:pt x="56" y="11"/>
                      <a:pt x="55" y="14"/>
                    </a:cubicBezTo>
                    <a:cubicBezTo>
                      <a:pt x="51" y="10"/>
                      <a:pt x="46" y="6"/>
                      <a:pt x="42" y="3"/>
                    </a:cubicBezTo>
                    <a:cubicBezTo>
                      <a:pt x="42" y="4"/>
                      <a:pt x="42" y="5"/>
                      <a:pt x="44" y="7"/>
                    </a:cubicBezTo>
                    <a:cubicBezTo>
                      <a:pt x="41" y="6"/>
                      <a:pt x="41" y="9"/>
                      <a:pt x="41" y="10"/>
                    </a:cubicBezTo>
                    <a:cubicBezTo>
                      <a:pt x="38" y="10"/>
                      <a:pt x="38" y="6"/>
                      <a:pt x="38" y="3"/>
                    </a:cubicBezTo>
                    <a:cubicBezTo>
                      <a:pt x="33" y="2"/>
                      <a:pt x="31" y="11"/>
                      <a:pt x="27" y="8"/>
                    </a:cubicBezTo>
                    <a:cubicBezTo>
                      <a:pt x="29" y="12"/>
                      <a:pt x="29" y="12"/>
                      <a:pt x="29" y="12"/>
                    </a:cubicBezTo>
                    <a:cubicBezTo>
                      <a:pt x="24" y="13"/>
                      <a:pt x="19" y="9"/>
                      <a:pt x="14" y="10"/>
                    </a:cubicBezTo>
                    <a:cubicBezTo>
                      <a:pt x="11" y="5"/>
                      <a:pt x="18" y="6"/>
                      <a:pt x="21" y="3"/>
                    </a:cubicBezTo>
                    <a:cubicBezTo>
                      <a:pt x="19" y="2"/>
                      <a:pt x="17" y="2"/>
                      <a:pt x="16" y="0"/>
                    </a:cubicBezTo>
                    <a:cubicBezTo>
                      <a:pt x="14" y="3"/>
                      <a:pt x="10" y="7"/>
                      <a:pt x="7" y="10"/>
                    </a:cubicBezTo>
                    <a:cubicBezTo>
                      <a:pt x="10" y="3"/>
                      <a:pt x="3" y="4"/>
                      <a:pt x="1"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4" name="Freeform 1683">
                <a:extLst>
                  <a:ext uri="{FF2B5EF4-FFF2-40B4-BE49-F238E27FC236}">
                    <a16:creationId xmlns:a16="http://schemas.microsoft.com/office/drawing/2014/main" xmlns="" id="{A0EC23C2-1357-425A-9023-A16C09C0EE31}"/>
                  </a:ext>
                </a:extLst>
              </p:cNvPr>
              <p:cNvSpPr/>
              <p:nvPr/>
            </p:nvSpPr>
            <p:spPr>
              <a:xfrm>
                <a:off x="2913" y="3173"/>
                <a:ext cx="2" cy="2"/>
              </a:xfrm>
              <a:custGeom>
                <a:avLst/>
                <a:gdLst/>
                <a:ahLst/>
                <a:cxnLst>
                  <a:cxn ang="0">
                    <a:pos x="0" y="2"/>
                  </a:cxn>
                  <a:cxn ang="0">
                    <a:pos x="2" y="0"/>
                  </a:cxn>
                  <a:cxn ang="0">
                    <a:pos x="0" y="1"/>
                  </a:cxn>
                  <a:cxn ang="0">
                    <a:pos x="0" y="2"/>
                  </a:cxn>
                </a:cxnLst>
                <a:rect l="0" t="0" r="0" b="0"/>
                <a:pathLst>
                  <a:path w="2" h="2">
                    <a:moveTo>
                      <a:pt x="0" y="2"/>
                    </a:moveTo>
                    <a:lnTo>
                      <a:pt x="2" y="0"/>
                    </a:lnTo>
                    <a:lnTo>
                      <a:pt x="0" y="1"/>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5" name="Freeform 1684">
                <a:extLst>
                  <a:ext uri="{FF2B5EF4-FFF2-40B4-BE49-F238E27FC236}">
                    <a16:creationId xmlns:a16="http://schemas.microsoft.com/office/drawing/2014/main" xmlns="" id="{71BD6ED5-1E5F-4DE8-B3BD-A19A5CD0EBA7}"/>
                  </a:ext>
                </a:extLst>
              </p:cNvPr>
              <p:cNvSpPr/>
              <p:nvPr/>
            </p:nvSpPr>
            <p:spPr>
              <a:xfrm>
                <a:off x="2899" y="3178"/>
                <a:ext cx="1" cy="0"/>
              </a:xfrm>
              <a:custGeom>
                <a:avLst/>
                <a:gdLst/>
                <a:ahLst/>
                <a:cxnLst>
                  <a:cxn ang="0">
                    <a:pos x="1" y="0"/>
                  </a:cxn>
                  <a:cxn ang="0">
                    <a:pos x="1" y="0"/>
                  </a:cxn>
                  <a:cxn ang="0">
                    <a:pos x="1" y="0"/>
                  </a:cxn>
                </a:cxnLst>
                <a:rect l="0" t="0" r="0" b="0"/>
                <a:pathLst>
                  <a:path w="1" h="1">
                    <a:moveTo>
                      <a:pt x="1" y="0"/>
                    </a:moveTo>
                    <a:cubicBezTo>
                      <a:pt x="1" y="0"/>
                      <a:pt x="1" y="0"/>
                      <a:pt x="1" y="0"/>
                    </a:cubicBezTo>
                    <a:cubicBezTo>
                      <a:pt x="0" y="0"/>
                      <a:pt x="0" y="0"/>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6" name="Freeform 1685">
                <a:extLst>
                  <a:ext uri="{FF2B5EF4-FFF2-40B4-BE49-F238E27FC236}">
                    <a16:creationId xmlns:a16="http://schemas.microsoft.com/office/drawing/2014/main" xmlns="" id="{0E02E884-706D-4AD7-ABE6-096E19076626}"/>
                  </a:ext>
                </a:extLst>
              </p:cNvPr>
              <p:cNvSpPr/>
              <p:nvPr/>
            </p:nvSpPr>
            <p:spPr>
              <a:xfrm>
                <a:off x="2927" y="3188"/>
                <a:ext cx="2" cy="1"/>
              </a:xfrm>
              <a:custGeom>
                <a:avLst/>
                <a:gdLst/>
                <a:ahLst/>
                <a:cxnLst>
                  <a:cxn ang="0">
                    <a:pos x="2" y="1"/>
                  </a:cxn>
                  <a:cxn ang="0">
                    <a:pos x="1" y="1"/>
                  </a:cxn>
                  <a:cxn ang="0">
                    <a:pos x="0" y="0"/>
                  </a:cxn>
                  <a:cxn ang="0">
                    <a:pos x="2" y="1"/>
                  </a:cxn>
                </a:cxnLst>
                <a:rect l="0" t="0" r="0" b="0"/>
                <a:pathLst>
                  <a:path w="2" h="1">
                    <a:moveTo>
                      <a:pt x="2" y="1"/>
                    </a:moveTo>
                    <a:lnTo>
                      <a:pt x="1" y="1"/>
                    </a:lnTo>
                    <a:lnTo>
                      <a:pt x="0" y="0"/>
                    </a:lnTo>
                    <a:lnTo>
                      <a:pt x="2"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7" name="Freeform 1686">
                <a:extLst>
                  <a:ext uri="{FF2B5EF4-FFF2-40B4-BE49-F238E27FC236}">
                    <a16:creationId xmlns:a16="http://schemas.microsoft.com/office/drawing/2014/main" xmlns="" id="{8BFF33E7-1A06-4643-B886-19D4D145E5A3}"/>
                  </a:ext>
                </a:extLst>
              </p:cNvPr>
              <p:cNvSpPr/>
              <p:nvPr/>
            </p:nvSpPr>
            <p:spPr>
              <a:xfrm>
                <a:off x="2932" y="3174"/>
                <a:ext cx="5" cy="4"/>
              </a:xfrm>
              <a:custGeom>
                <a:avLst/>
                <a:gdLst/>
                <a:ahLst/>
                <a:cxnLst>
                  <a:cxn ang="0">
                    <a:pos x="0" y="0"/>
                  </a:cxn>
                  <a:cxn ang="0">
                    <a:pos x="5" y="4"/>
                  </a:cxn>
                  <a:cxn ang="0">
                    <a:pos x="0" y="0"/>
                  </a:cxn>
                </a:cxnLst>
                <a:rect l="0" t="0" r="0" b="0"/>
                <a:pathLst>
                  <a:path w="5" h="4">
                    <a:moveTo>
                      <a:pt x="0" y="0"/>
                    </a:moveTo>
                    <a:cubicBezTo>
                      <a:pt x="5" y="4"/>
                      <a:pt x="5" y="4"/>
                      <a:pt x="5" y="4"/>
                    </a:cubicBezTo>
                    <a:cubicBezTo>
                      <a:pt x="4" y="2"/>
                      <a:pt x="4"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8" name="Freeform 1687">
                <a:extLst>
                  <a:ext uri="{FF2B5EF4-FFF2-40B4-BE49-F238E27FC236}">
                    <a16:creationId xmlns:a16="http://schemas.microsoft.com/office/drawing/2014/main" xmlns="" id="{FD6BBE87-8983-4798-8905-C89C523168DB}"/>
                  </a:ext>
                </a:extLst>
              </p:cNvPr>
              <p:cNvSpPr/>
              <p:nvPr/>
            </p:nvSpPr>
            <p:spPr>
              <a:xfrm>
                <a:off x="2962" y="3176"/>
                <a:ext cx="3" cy="2"/>
              </a:xfrm>
              <a:custGeom>
                <a:avLst/>
                <a:gdLst/>
                <a:ahLst/>
                <a:cxnLst>
                  <a:cxn ang="0">
                    <a:pos x="1" y="2"/>
                  </a:cxn>
                  <a:cxn ang="0">
                    <a:pos x="3" y="0"/>
                  </a:cxn>
                  <a:cxn ang="0">
                    <a:pos x="1" y="2"/>
                  </a:cxn>
                </a:cxnLst>
                <a:rect l="0" t="0" r="0" b="0"/>
                <a:pathLst>
                  <a:path w="3" h="3">
                    <a:moveTo>
                      <a:pt x="1" y="3"/>
                    </a:moveTo>
                    <a:cubicBezTo>
                      <a:pt x="2" y="3"/>
                      <a:pt x="2" y="2"/>
                      <a:pt x="3" y="0"/>
                    </a:cubicBezTo>
                    <a:cubicBezTo>
                      <a:pt x="1" y="0"/>
                      <a:pt x="0" y="1"/>
                      <a:pt x="1" y="3"/>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99" name="Freeform 1688">
                <a:extLst>
                  <a:ext uri="{FF2B5EF4-FFF2-40B4-BE49-F238E27FC236}">
                    <a16:creationId xmlns:a16="http://schemas.microsoft.com/office/drawing/2014/main" xmlns="" id="{27183245-1A55-49C9-BA6A-6EA2B5806CA8}"/>
                  </a:ext>
                </a:extLst>
              </p:cNvPr>
              <p:cNvSpPr/>
              <p:nvPr/>
            </p:nvSpPr>
            <p:spPr>
              <a:xfrm>
                <a:off x="2903" y="3175"/>
                <a:ext cx="5" cy="2"/>
              </a:xfrm>
              <a:custGeom>
                <a:avLst/>
                <a:gdLst/>
                <a:ahLst/>
                <a:cxnLst>
                  <a:cxn ang="0">
                    <a:pos x="5" y="0"/>
                  </a:cxn>
                  <a:cxn ang="0">
                    <a:pos x="1" y="1"/>
                  </a:cxn>
                  <a:cxn ang="0">
                    <a:pos x="0" y="2"/>
                  </a:cxn>
                  <a:cxn ang="0">
                    <a:pos x="5" y="0"/>
                  </a:cxn>
                </a:cxnLst>
                <a:rect l="0" t="0" r="0" b="0"/>
                <a:pathLst>
                  <a:path w="5" h="2">
                    <a:moveTo>
                      <a:pt x="5" y="0"/>
                    </a:moveTo>
                    <a:lnTo>
                      <a:pt x="1" y="1"/>
                    </a:lnTo>
                    <a:lnTo>
                      <a:pt x="0" y="2"/>
                    </a:lnTo>
                    <a:lnTo>
                      <a:pt x="5"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0" name="Freeform 1689">
                <a:extLst>
                  <a:ext uri="{FF2B5EF4-FFF2-40B4-BE49-F238E27FC236}">
                    <a16:creationId xmlns:a16="http://schemas.microsoft.com/office/drawing/2014/main" xmlns="" id="{BB820383-E601-4DD9-A542-EFD8DA3F841C}"/>
                  </a:ext>
                </a:extLst>
              </p:cNvPr>
              <p:cNvSpPr/>
              <p:nvPr/>
            </p:nvSpPr>
            <p:spPr>
              <a:xfrm>
                <a:off x="2829" y="3178"/>
                <a:ext cx="67" cy="24"/>
              </a:xfrm>
              <a:custGeom>
                <a:avLst/>
                <a:gdLst/>
                <a:ahLst/>
                <a:cxnLst>
                  <a:cxn ang="0">
                    <a:pos x="4" y="20"/>
                  </a:cxn>
                  <a:cxn ang="0">
                    <a:pos x="16" y="22"/>
                  </a:cxn>
                  <a:cxn ang="0">
                    <a:pos x="24" y="12"/>
                  </a:cxn>
                  <a:cxn ang="0">
                    <a:pos x="24" y="20"/>
                  </a:cxn>
                  <a:cxn ang="0">
                    <a:pos x="45" y="12"/>
                  </a:cxn>
                  <a:cxn ang="0">
                    <a:pos x="46" y="15"/>
                  </a:cxn>
                  <a:cxn ang="0">
                    <a:pos x="53" y="5"/>
                  </a:cxn>
                  <a:cxn ang="0">
                    <a:pos x="55" y="15"/>
                  </a:cxn>
                  <a:cxn ang="0">
                    <a:pos x="54" y="16"/>
                  </a:cxn>
                  <a:cxn ang="0">
                    <a:pos x="66" y="12"/>
                  </a:cxn>
                  <a:cxn ang="0">
                    <a:pos x="67" y="6"/>
                  </a:cxn>
                  <a:cxn ang="0">
                    <a:pos x="65" y="1"/>
                  </a:cxn>
                  <a:cxn ang="0">
                    <a:pos x="58" y="6"/>
                  </a:cxn>
                  <a:cxn ang="0">
                    <a:pos x="57" y="2"/>
                  </a:cxn>
                  <a:cxn ang="0">
                    <a:pos x="54" y="5"/>
                  </a:cxn>
                  <a:cxn ang="0">
                    <a:pos x="52" y="1"/>
                  </a:cxn>
                  <a:cxn ang="0">
                    <a:pos x="47" y="5"/>
                  </a:cxn>
                  <a:cxn ang="0">
                    <a:pos x="48" y="4"/>
                  </a:cxn>
                  <a:cxn ang="0">
                    <a:pos x="44" y="9"/>
                  </a:cxn>
                  <a:cxn ang="0">
                    <a:pos x="41" y="4"/>
                  </a:cxn>
                  <a:cxn ang="0">
                    <a:pos x="42" y="8"/>
                  </a:cxn>
                  <a:cxn ang="0">
                    <a:pos x="27" y="4"/>
                  </a:cxn>
                  <a:cxn ang="0">
                    <a:pos x="27" y="8"/>
                  </a:cxn>
                  <a:cxn ang="0">
                    <a:pos x="33" y="4"/>
                  </a:cxn>
                  <a:cxn ang="0">
                    <a:pos x="33" y="13"/>
                  </a:cxn>
                  <a:cxn ang="0">
                    <a:pos x="24" y="7"/>
                  </a:cxn>
                  <a:cxn ang="0">
                    <a:pos x="13" y="9"/>
                  </a:cxn>
                  <a:cxn ang="0">
                    <a:pos x="13" y="8"/>
                  </a:cxn>
                  <a:cxn ang="0">
                    <a:pos x="7" y="11"/>
                  </a:cxn>
                  <a:cxn ang="0">
                    <a:pos x="9" y="12"/>
                  </a:cxn>
                  <a:cxn ang="0">
                    <a:pos x="7" y="15"/>
                  </a:cxn>
                  <a:cxn ang="0">
                    <a:pos x="6" y="13"/>
                  </a:cxn>
                  <a:cxn ang="0">
                    <a:pos x="0" y="19"/>
                  </a:cxn>
                  <a:cxn ang="0">
                    <a:pos x="7" y="15"/>
                  </a:cxn>
                  <a:cxn ang="0">
                    <a:pos x="4" y="20"/>
                  </a:cxn>
                </a:cxnLst>
                <a:rect l="0" t="0" r="0" b="0"/>
                <a:pathLst>
                  <a:path w="75" h="26">
                    <a:moveTo>
                      <a:pt x="5" y="22"/>
                    </a:moveTo>
                    <a:cubicBezTo>
                      <a:pt x="9" y="26"/>
                      <a:pt x="14" y="24"/>
                      <a:pt x="19" y="24"/>
                    </a:cubicBezTo>
                    <a:cubicBezTo>
                      <a:pt x="27" y="21"/>
                      <a:pt x="19" y="14"/>
                      <a:pt x="27" y="13"/>
                    </a:cubicBezTo>
                    <a:cubicBezTo>
                      <a:pt x="27" y="22"/>
                      <a:pt x="27" y="22"/>
                      <a:pt x="27" y="22"/>
                    </a:cubicBezTo>
                    <a:cubicBezTo>
                      <a:pt x="34" y="21"/>
                      <a:pt x="46" y="22"/>
                      <a:pt x="51" y="13"/>
                    </a:cubicBezTo>
                    <a:cubicBezTo>
                      <a:pt x="52" y="14"/>
                      <a:pt x="54" y="16"/>
                      <a:pt x="52" y="17"/>
                    </a:cubicBezTo>
                    <a:cubicBezTo>
                      <a:pt x="57" y="16"/>
                      <a:pt x="53" y="4"/>
                      <a:pt x="60" y="6"/>
                    </a:cubicBezTo>
                    <a:cubicBezTo>
                      <a:pt x="54" y="13"/>
                      <a:pt x="63" y="11"/>
                      <a:pt x="62" y="17"/>
                    </a:cubicBezTo>
                    <a:cubicBezTo>
                      <a:pt x="61" y="18"/>
                      <a:pt x="61" y="18"/>
                      <a:pt x="61" y="18"/>
                    </a:cubicBezTo>
                    <a:cubicBezTo>
                      <a:pt x="65" y="17"/>
                      <a:pt x="71" y="14"/>
                      <a:pt x="74" y="14"/>
                    </a:cubicBezTo>
                    <a:cubicBezTo>
                      <a:pt x="74" y="11"/>
                      <a:pt x="71" y="8"/>
                      <a:pt x="75" y="7"/>
                    </a:cubicBezTo>
                    <a:cubicBezTo>
                      <a:pt x="73" y="7"/>
                      <a:pt x="74" y="4"/>
                      <a:pt x="73" y="2"/>
                    </a:cubicBezTo>
                    <a:cubicBezTo>
                      <a:pt x="70" y="5"/>
                      <a:pt x="67" y="3"/>
                      <a:pt x="65" y="7"/>
                    </a:cubicBezTo>
                    <a:cubicBezTo>
                      <a:pt x="62" y="4"/>
                      <a:pt x="66" y="6"/>
                      <a:pt x="64" y="3"/>
                    </a:cubicBezTo>
                    <a:cubicBezTo>
                      <a:pt x="61" y="6"/>
                      <a:pt x="61" y="6"/>
                      <a:pt x="61" y="6"/>
                    </a:cubicBezTo>
                    <a:cubicBezTo>
                      <a:pt x="58" y="5"/>
                      <a:pt x="63" y="3"/>
                      <a:pt x="59" y="2"/>
                    </a:cubicBezTo>
                    <a:cubicBezTo>
                      <a:pt x="59" y="4"/>
                      <a:pt x="56" y="6"/>
                      <a:pt x="53" y="6"/>
                    </a:cubicBezTo>
                    <a:cubicBezTo>
                      <a:pt x="54" y="5"/>
                      <a:pt x="54" y="5"/>
                      <a:pt x="54" y="5"/>
                    </a:cubicBezTo>
                    <a:cubicBezTo>
                      <a:pt x="52" y="7"/>
                      <a:pt x="49" y="5"/>
                      <a:pt x="50" y="10"/>
                    </a:cubicBezTo>
                    <a:cubicBezTo>
                      <a:pt x="47" y="5"/>
                      <a:pt x="47" y="5"/>
                      <a:pt x="47" y="5"/>
                    </a:cubicBezTo>
                    <a:cubicBezTo>
                      <a:pt x="48" y="9"/>
                      <a:pt x="48" y="9"/>
                      <a:pt x="48" y="9"/>
                    </a:cubicBezTo>
                    <a:cubicBezTo>
                      <a:pt x="42" y="8"/>
                      <a:pt x="39" y="0"/>
                      <a:pt x="31" y="5"/>
                    </a:cubicBezTo>
                    <a:cubicBezTo>
                      <a:pt x="33" y="6"/>
                      <a:pt x="32" y="8"/>
                      <a:pt x="31" y="9"/>
                    </a:cubicBezTo>
                    <a:cubicBezTo>
                      <a:pt x="34" y="11"/>
                      <a:pt x="34" y="6"/>
                      <a:pt x="38" y="5"/>
                    </a:cubicBezTo>
                    <a:cubicBezTo>
                      <a:pt x="38" y="8"/>
                      <a:pt x="33" y="13"/>
                      <a:pt x="37" y="15"/>
                    </a:cubicBezTo>
                    <a:cubicBezTo>
                      <a:pt x="33" y="11"/>
                      <a:pt x="30" y="16"/>
                      <a:pt x="27" y="8"/>
                    </a:cubicBezTo>
                    <a:cubicBezTo>
                      <a:pt x="22" y="7"/>
                      <a:pt x="21" y="12"/>
                      <a:pt x="15" y="10"/>
                    </a:cubicBezTo>
                    <a:cubicBezTo>
                      <a:pt x="15" y="9"/>
                      <a:pt x="15" y="9"/>
                      <a:pt x="15" y="9"/>
                    </a:cubicBezTo>
                    <a:cubicBezTo>
                      <a:pt x="15" y="15"/>
                      <a:pt x="11" y="6"/>
                      <a:pt x="8" y="12"/>
                    </a:cubicBezTo>
                    <a:cubicBezTo>
                      <a:pt x="11" y="14"/>
                      <a:pt x="11" y="14"/>
                      <a:pt x="11" y="14"/>
                    </a:cubicBezTo>
                    <a:cubicBezTo>
                      <a:pt x="11" y="16"/>
                      <a:pt x="9" y="16"/>
                      <a:pt x="8" y="17"/>
                    </a:cubicBezTo>
                    <a:cubicBezTo>
                      <a:pt x="8" y="16"/>
                      <a:pt x="8" y="16"/>
                      <a:pt x="7" y="15"/>
                    </a:cubicBezTo>
                    <a:cubicBezTo>
                      <a:pt x="7" y="19"/>
                      <a:pt x="1" y="20"/>
                      <a:pt x="0" y="21"/>
                    </a:cubicBezTo>
                    <a:cubicBezTo>
                      <a:pt x="3" y="22"/>
                      <a:pt x="6" y="18"/>
                      <a:pt x="8" y="17"/>
                    </a:cubicBezTo>
                    <a:cubicBezTo>
                      <a:pt x="7" y="19"/>
                      <a:pt x="8" y="23"/>
                      <a:pt x="5" y="2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1" name="Freeform 1690">
                <a:extLst>
                  <a:ext uri="{FF2B5EF4-FFF2-40B4-BE49-F238E27FC236}">
                    <a16:creationId xmlns:a16="http://schemas.microsoft.com/office/drawing/2014/main" xmlns="" id="{523FD2E4-E493-4930-9CBE-1CA2828530B8}"/>
                  </a:ext>
                </a:extLst>
              </p:cNvPr>
              <p:cNvSpPr/>
              <p:nvPr/>
            </p:nvSpPr>
            <p:spPr>
              <a:xfrm>
                <a:off x="2877" y="3181"/>
                <a:ext cx="1" cy="2"/>
              </a:xfrm>
              <a:custGeom>
                <a:avLst/>
                <a:gdLst/>
                <a:ahLst/>
                <a:cxnLst>
                  <a:cxn ang="0">
                    <a:pos x="1" y="0"/>
                  </a:cxn>
                  <a:cxn ang="0">
                    <a:pos x="0" y="2"/>
                  </a:cxn>
                  <a:cxn ang="0">
                    <a:pos x="1" y="0"/>
                  </a:cxn>
                </a:cxnLst>
                <a:rect l="0" t="0" r="0" b="0"/>
                <a:pathLst>
                  <a:path w="1" h="2">
                    <a:moveTo>
                      <a:pt x="1" y="0"/>
                    </a:moveTo>
                    <a:cubicBezTo>
                      <a:pt x="0" y="2"/>
                      <a:pt x="0" y="2"/>
                      <a:pt x="0" y="2"/>
                    </a:cubicBezTo>
                    <a:cubicBezTo>
                      <a:pt x="1" y="2"/>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2" name="Freeform 1691">
                <a:extLst>
                  <a:ext uri="{FF2B5EF4-FFF2-40B4-BE49-F238E27FC236}">
                    <a16:creationId xmlns:a16="http://schemas.microsoft.com/office/drawing/2014/main" xmlns="" id="{9A30478A-92E5-427B-96CC-2F5ED336CFAC}"/>
                  </a:ext>
                </a:extLst>
              </p:cNvPr>
              <p:cNvSpPr/>
              <p:nvPr/>
            </p:nvSpPr>
            <p:spPr>
              <a:xfrm>
                <a:off x="2774" y="3179"/>
                <a:ext cx="53" cy="25"/>
              </a:xfrm>
              <a:custGeom>
                <a:avLst/>
                <a:gdLst/>
                <a:ahLst/>
                <a:cxnLst>
                  <a:cxn ang="0">
                    <a:pos x="39" y="13"/>
                  </a:cxn>
                  <a:cxn ang="0">
                    <a:pos x="37" y="8"/>
                  </a:cxn>
                  <a:cxn ang="0">
                    <a:pos x="37" y="17"/>
                  </a:cxn>
                  <a:cxn ang="0">
                    <a:pos x="31" y="19"/>
                  </a:cxn>
                  <a:cxn ang="0">
                    <a:pos x="31" y="11"/>
                  </a:cxn>
                  <a:cxn ang="0">
                    <a:pos x="26" y="9"/>
                  </a:cxn>
                  <a:cxn ang="0">
                    <a:pos x="26" y="14"/>
                  </a:cxn>
                  <a:cxn ang="0">
                    <a:pos x="20" y="17"/>
                  </a:cxn>
                  <a:cxn ang="0">
                    <a:pos x="22" y="15"/>
                  </a:cxn>
                  <a:cxn ang="0">
                    <a:pos x="19" y="9"/>
                  </a:cxn>
                  <a:cxn ang="0">
                    <a:pos x="3" y="23"/>
                  </a:cxn>
                  <a:cxn ang="0">
                    <a:pos x="8" y="22"/>
                  </a:cxn>
                  <a:cxn ang="0">
                    <a:pos x="9" y="15"/>
                  </a:cxn>
                  <a:cxn ang="0">
                    <a:pos x="13" y="18"/>
                  </a:cxn>
                  <a:cxn ang="0">
                    <a:pos x="10" y="21"/>
                  </a:cxn>
                  <a:cxn ang="0">
                    <a:pos x="45" y="23"/>
                  </a:cxn>
                  <a:cxn ang="0">
                    <a:pos x="41" y="23"/>
                  </a:cxn>
                  <a:cxn ang="0">
                    <a:pos x="45" y="18"/>
                  </a:cxn>
                  <a:cxn ang="0">
                    <a:pos x="42" y="12"/>
                  </a:cxn>
                  <a:cxn ang="0">
                    <a:pos x="45" y="14"/>
                  </a:cxn>
                  <a:cxn ang="0">
                    <a:pos x="45" y="8"/>
                  </a:cxn>
                  <a:cxn ang="0">
                    <a:pos x="53" y="5"/>
                  </a:cxn>
                  <a:cxn ang="0">
                    <a:pos x="41" y="5"/>
                  </a:cxn>
                  <a:cxn ang="0">
                    <a:pos x="39" y="13"/>
                  </a:cxn>
                </a:cxnLst>
                <a:rect l="0" t="0" r="0" b="0"/>
                <a:pathLst>
                  <a:path w="58" h="27">
                    <a:moveTo>
                      <a:pt x="43" y="15"/>
                    </a:moveTo>
                    <a:cubicBezTo>
                      <a:pt x="39" y="14"/>
                      <a:pt x="43" y="11"/>
                      <a:pt x="41" y="9"/>
                    </a:cubicBezTo>
                    <a:cubicBezTo>
                      <a:pt x="37" y="12"/>
                      <a:pt x="44" y="15"/>
                      <a:pt x="41" y="19"/>
                    </a:cubicBezTo>
                    <a:cubicBezTo>
                      <a:pt x="39" y="17"/>
                      <a:pt x="36" y="21"/>
                      <a:pt x="34" y="21"/>
                    </a:cubicBezTo>
                    <a:cubicBezTo>
                      <a:pt x="36" y="19"/>
                      <a:pt x="35" y="13"/>
                      <a:pt x="35" y="12"/>
                    </a:cubicBezTo>
                    <a:cubicBezTo>
                      <a:pt x="34" y="13"/>
                      <a:pt x="31" y="10"/>
                      <a:pt x="29" y="10"/>
                    </a:cubicBezTo>
                    <a:cubicBezTo>
                      <a:pt x="34" y="14"/>
                      <a:pt x="25" y="12"/>
                      <a:pt x="29" y="16"/>
                    </a:cubicBezTo>
                    <a:cubicBezTo>
                      <a:pt x="28" y="19"/>
                      <a:pt x="23" y="21"/>
                      <a:pt x="22" y="19"/>
                    </a:cubicBezTo>
                    <a:cubicBezTo>
                      <a:pt x="22" y="16"/>
                      <a:pt x="23" y="17"/>
                      <a:pt x="25" y="17"/>
                    </a:cubicBezTo>
                    <a:cubicBezTo>
                      <a:pt x="26" y="12"/>
                      <a:pt x="22" y="14"/>
                      <a:pt x="21" y="10"/>
                    </a:cubicBezTo>
                    <a:cubicBezTo>
                      <a:pt x="16" y="16"/>
                      <a:pt x="0" y="14"/>
                      <a:pt x="4" y="25"/>
                    </a:cubicBezTo>
                    <a:cubicBezTo>
                      <a:pt x="5" y="27"/>
                      <a:pt x="7" y="24"/>
                      <a:pt x="9" y="24"/>
                    </a:cubicBezTo>
                    <a:cubicBezTo>
                      <a:pt x="4" y="22"/>
                      <a:pt x="9" y="19"/>
                      <a:pt x="10" y="17"/>
                    </a:cubicBezTo>
                    <a:cubicBezTo>
                      <a:pt x="12" y="19"/>
                      <a:pt x="16" y="16"/>
                      <a:pt x="15" y="20"/>
                    </a:cubicBezTo>
                    <a:cubicBezTo>
                      <a:pt x="11" y="23"/>
                      <a:pt x="11" y="23"/>
                      <a:pt x="11" y="23"/>
                    </a:cubicBezTo>
                    <a:cubicBezTo>
                      <a:pt x="22" y="25"/>
                      <a:pt x="38" y="26"/>
                      <a:pt x="50" y="25"/>
                    </a:cubicBezTo>
                    <a:cubicBezTo>
                      <a:pt x="45" y="25"/>
                      <a:pt x="45" y="25"/>
                      <a:pt x="45" y="25"/>
                    </a:cubicBezTo>
                    <a:cubicBezTo>
                      <a:pt x="46" y="22"/>
                      <a:pt x="48" y="22"/>
                      <a:pt x="50" y="20"/>
                    </a:cubicBezTo>
                    <a:cubicBezTo>
                      <a:pt x="47" y="14"/>
                      <a:pt x="47" y="14"/>
                      <a:pt x="47" y="14"/>
                    </a:cubicBezTo>
                    <a:cubicBezTo>
                      <a:pt x="49" y="14"/>
                      <a:pt x="50" y="13"/>
                      <a:pt x="50" y="16"/>
                    </a:cubicBezTo>
                    <a:cubicBezTo>
                      <a:pt x="52" y="13"/>
                      <a:pt x="51" y="11"/>
                      <a:pt x="50" y="9"/>
                    </a:cubicBezTo>
                    <a:cubicBezTo>
                      <a:pt x="54" y="7"/>
                      <a:pt x="55" y="10"/>
                      <a:pt x="58" y="6"/>
                    </a:cubicBezTo>
                    <a:cubicBezTo>
                      <a:pt x="51" y="0"/>
                      <a:pt x="52" y="10"/>
                      <a:pt x="45" y="6"/>
                    </a:cubicBezTo>
                    <a:lnTo>
                      <a:pt x="43" y="15"/>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3" name="Freeform 1692">
                <a:extLst>
                  <a:ext uri="{FF2B5EF4-FFF2-40B4-BE49-F238E27FC236}">
                    <a16:creationId xmlns:a16="http://schemas.microsoft.com/office/drawing/2014/main" xmlns="" id="{2750FD3C-F8B6-47D1-AE67-EDCFDDF68CD3}"/>
                  </a:ext>
                </a:extLst>
              </p:cNvPr>
              <p:cNvSpPr/>
              <p:nvPr/>
            </p:nvSpPr>
            <p:spPr>
              <a:xfrm>
                <a:off x="2825" y="3189"/>
                <a:ext cx="2" cy="3"/>
              </a:xfrm>
              <a:custGeom>
                <a:avLst/>
                <a:gdLst/>
                <a:ahLst/>
                <a:cxnLst>
                  <a:cxn ang="0">
                    <a:pos x="1" y="0"/>
                  </a:cxn>
                  <a:cxn ang="0">
                    <a:pos x="0" y="3"/>
                  </a:cxn>
                  <a:cxn ang="0">
                    <a:pos x="2" y="1"/>
                  </a:cxn>
                  <a:cxn ang="0">
                    <a:pos x="1" y="0"/>
                  </a:cxn>
                </a:cxnLst>
                <a:rect l="0" t="0" r="0" b="0"/>
                <a:pathLst>
                  <a:path w="2" h="3">
                    <a:moveTo>
                      <a:pt x="1" y="0"/>
                    </a:moveTo>
                    <a:lnTo>
                      <a:pt x="0" y="3"/>
                    </a:lnTo>
                    <a:lnTo>
                      <a:pt x="2"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4" name="Freeform 1693">
                <a:extLst>
                  <a:ext uri="{FF2B5EF4-FFF2-40B4-BE49-F238E27FC236}">
                    <a16:creationId xmlns:a16="http://schemas.microsoft.com/office/drawing/2014/main" xmlns="" id="{7148582D-DBBD-4E2E-8EE0-42876AE48929}"/>
                  </a:ext>
                </a:extLst>
              </p:cNvPr>
              <p:cNvSpPr/>
              <p:nvPr/>
            </p:nvSpPr>
            <p:spPr>
              <a:xfrm>
                <a:off x="2822" y="3198"/>
                <a:ext cx="3" cy="4"/>
              </a:xfrm>
              <a:custGeom>
                <a:avLst/>
                <a:gdLst/>
                <a:ahLst/>
                <a:cxnLst>
                  <a:cxn ang="0">
                    <a:pos x="2" y="4"/>
                  </a:cxn>
                  <a:cxn ang="0">
                    <a:pos x="3" y="1"/>
                  </a:cxn>
                  <a:cxn ang="0">
                    <a:pos x="2" y="4"/>
                  </a:cxn>
                </a:cxnLst>
                <a:rect l="0" t="0" r="0" b="0"/>
                <a:pathLst>
                  <a:path w="3" h="4">
                    <a:moveTo>
                      <a:pt x="2" y="4"/>
                    </a:moveTo>
                    <a:cubicBezTo>
                      <a:pt x="3" y="1"/>
                      <a:pt x="3" y="1"/>
                      <a:pt x="3" y="1"/>
                    </a:cubicBezTo>
                    <a:cubicBezTo>
                      <a:pt x="0" y="0"/>
                      <a:pt x="0" y="2"/>
                      <a:pt x="2"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5" name="Freeform 1694">
                <a:extLst>
                  <a:ext uri="{FF2B5EF4-FFF2-40B4-BE49-F238E27FC236}">
                    <a16:creationId xmlns:a16="http://schemas.microsoft.com/office/drawing/2014/main" xmlns="" id="{213252FB-587B-4F40-BBE5-32BBEB18F50E}"/>
                  </a:ext>
                </a:extLst>
              </p:cNvPr>
              <p:cNvSpPr/>
              <p:nvPr/>
            </p:nvSpPr>
            <p:spPr>
              <a:xfrm>
                <a:off x="2786" y="3188"/>
                <a:ext cx="4" cy="2"/>
              </a:xfrm>
              <a:custGeom>
                <a:avLst/>
                <a:gdLst/>
                <a:ahLst/>
                <a:cxnLst>
                  <a:cxn ang="0">
                    <a:pos x="4" y="0"/>
                  </a:cxn>
                  <a:cxn ang="0">
                    <a:pos x="0" y="1"/>
                  </a:cxn>
                  <a:cxn ang="0">
                    <a:pos x="3" y="2"/>
                  </a:cxn>
                  <a:cxn ang="0">
                    <a:pos x="4" y="0"/>
                  </a:cxn>
                </a:cxnLst>
                <a:rect l="0" t="0" r="0" b="0"/>
                <a:pathLst>
                  <a:path w="4" h="2">
                    <a:moveTo>
                      <a:pt x="4" y="0"/>
                    </a:moveTo>
                    <a:cubicBezTo>
                      <a:pt x="0" y="1"/>
                      <a:pt x="0" y="1"/>
                      <a:pt x="0" y="1"/>
                    </a:cubicBezTo>
                    <a:cubicBezTo>
                      <a:pt x="3" y="2"/>
                      <a:pt x="3" y="2"/>
                      <a:pt x="3" y="2"/>
                    </a:cubicBezTo>
                    <a:cubicBezTo>
                      <a:pt x="3" y="0"/>
                      <a:pt x="4" y="0"/>
                      <a:pt x="4"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6" name="Freeform 1695">
                <a:extLst>
                  <a:ext uri="{FF2B5EF4-FFF2-40B4-BE49-F238E27FC236}">
                    <a16:creationId xmlns:a16="http://schemas.microsoft.com/office/drawing/2014/main" xmlns="" id="{37D14F53-A86B-4132-895C-10D6F0059DE4}"/>
                  </a:ext>
                </a:extLst>
              </p:cNvPr>
              <p:cNvSpPr/>
              <p:nvPr/>
            </p:nvSpPr>
            <p:spPr>
              <a:xfrm>
                <a:off x="2763" y="3190"/>
                <a:ext cx="16" cy="12"/>
              </a:xfrm>
              <a:custGeom>
                <a:avLst/>
                <a:gdLst/>
                <a:ahLst/>
                <a:cxnLst>
                  <a:cxn ang="0">
                    <a:pos x="0" y="11"/>
                  </a:cxn>
                  <a:cxn ang="0">
                    <a:pos x="12" y="12"/>
                  </a:cxn>
                  <a:cxn ang="0">
                    <a:pos x="14" y="0"/>
                  </a:cxn>
                  <a:cxn ang="0">
                    <a:pos x="7" y="7"/>
                  </a:cxn>
                  <a:cxn ang="0">
                    <a:pos x="0" y="7"/>
                  </a:cxn>
                  <a:cxn ang="0">
                    <a:pos x="0" y="11"/>
                  </a:cxn>
                </a:cxnLst>
                <a:rect l="0" t="0" r="0" b="0"/>
                <a:pathLst>
                  <a:path w="18" h="13">
                    <a:moveTo>
                      <a:pt x="0" y="12"/>
                    </a:moveTo>
                    <a:cubicBezTo>
                      <a:pt x="5" y="12"/>
                      <a:pt x="8" y="9"/>
                      <a:pt x="14" y="13"/>
                    </a:cubicBezTo>
                    <a:cubicBezTo>
                      <a:pt x="18" y="9"/>
                      <a:pt x="14" y="5"/>
                      <a:pt x="16" y="1"/>
                    </a:cubicBezTo>
                    <a:cubicBezTo>
                      <a:pt x="12" y="0"/>
                      <a:pt x="12" y="7"/>
                      <a:pt x="8" y="8"/>
                    </a:cubicBezTo>
                    <a:cubicBezTo>
                      <a:pt x="8" y="5"/>
                      <a:pt x="4" y="9"/>
                      <a:pt x="0" y="8"/>
                    </a:cubicBezTo>
                    <a:cubicBezTo>
                      <a:pt x="1" y="9"/>
                      <a:pt x="0" y="11"/>
                      <a:pt x="0" y="1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7" name="Freeform 1696">
                <a:extLst>
                  <a:ext uri="{FF2B5EF4-FFF2-40B4-BE49-F238E27FC236}">
                    <a16:creationId xmlns:a16="http://schemas.microsoft.com/office/drawing/2014/main" xmlns="" id="{E0BF8F94-59BE-4FEE-AD90-53B7297EB390}"/>
                  </a:ext>
                </a:extLst>
              </p:cNvPr>
              <p:cNvSpPr/>
              <p:nvPr/>
            </p:nvSpPr>
            <p:spPr>
              <a:xfrm>
                <a:off x="2639" y="3178"/>
                <a:ext cx="130" cy="20"/>
              </a:xfrm>
              <a:custGeom>
                <a:avLst/>
                <a:gdLst/>
                <a:ahLst/>
                <a:cxnLst>
                  <a:cxn ang="0">
                    <a:pos x="106" y="9"/>
                  </a:cxn>
                  <a:cxn ang="0">
                    <a:pos x="100" y="9"/>
                  </a:cxn>
                  <a:cxn ang="0">
                    <a:pos x="102" y="7"/>
                  </a:cxn>
                  <a:cxn ang="0">
                    <a:pos x="98" y="4"/>
                  </a:cxn>
                  <a:cxn ang="0">
                    <a:pos x="98" y="6"/>
                  </a:cxn>
                  <a:cxn ang="0">
                    <a:pos x="86" y="6"/>
                  </a:cxn>
                  <a:cxn ang="0">
                    <a:pos x="83" y="10"/>
                  </a:cxn>
                  <a:cxn ang="0">
                    <a:pos x="76" y="3"/>
                  </a:cxn>
                  <a:cxn ang="0">
                    <a:pos x="78" y="13"/>
                  </a:cxn>
                  <a:cxn ang="0">
                    <a:pos x="65" y="10"/>
                  </a:cxn>
                  <a:cxn ang="0">
                    <a:pos x="67" y="9"/>
                  </a:cxn>
                  <a:cxn ang="0">
                    <a:pos x="60" y="9"/>
                  </a:cxn>
                  <a:cxn ang="0">
                    <a:pos x="60" y="4"/>
                  </a:cxn>
                  <a:cxn ang="0">
                    <a:pos x="50" y="4"/>
                  </a:cxn>
                  <a:cxn ang="0">
                    <a:pos x="51" y="1"/>
                  </a:cxn>
                  <a:cxn ang="0">
                    <a:pos x="30" y="5"/>
                  </a:cxn>
                  <a:cxn ang="0">
                    <a:pos x="27" y="2"/>
                  </a:cxn>
                  <a:cxn ang="0">
                    <a:pos x="29" y="11"/>
                  </a:cxn>
                  <a:cxn ang="0">
                    <a:pos x="21" y="10"/>
                  </a:cxn>
                  <a:cxn ang="0">
                    <a:pos x="23" y="4"/>
                  </a:cxn>
                  <a:cxn ang="0">
                    <a:pos x="18" y="7"/>
                  </a:cxn>
                  <a:cxn ang="0">
                    <a:pos x="15" y="1"/>
                  </a:cxn>
                  <a:cxn ang="0">
                    <a:pos x="7" y="10"/>
                  </a:cxn>
                  <a:cxn ang="0">
                    <a:pos x="1" y="9"/>
                  </a:cxn>
                  <a:cxn ang="0">
                    <a:pos x="5" y="17"/>
                  </a:cxn>
                  <a:cxn ang="0">
                    <a:pos x="34" y="15"/>
                  </a:cxn>
                  <a:cxn ang="0">
                    <a:pos x="41" y="10"/>
                  </a:cxn>
                  <a:cxn ang="0">
                    <a:pos x="42" y="16"/>
                  </a:cxn>
                  <a:cxn ang="0">
                    <a:pos x="42" y="10"/>
                  </a:cxn>
                  <a:cxn ang="0">
                    <a:pos x="46" y="16"/>
                  </a:cxn>
                  <a:cxn ang="0">
                    <a:pos x="49" y="11"/>
                  </a:cxn>
                  <a:cxn ang="0">
                    <a:pos x="52" y="18"/>
                  </a:cxn>
                  <a:cxn ang="0">
                    <a:pos x="98" y="17"/>
                  </a:cxn>
                  <a:cxn ang="0">
                    <a:pos x="97" y="12"/>
                  </a:cxn>
                  <a:cxn ang="0">
                    <a:pos x="114" y="13"/>
                  </a:cxn>
                  <a:cxn ang="0">
                    <a:pos x="117" y="10"/>
                  </a:cxn>
                  <a:cxn ang="0">
                    <a:pos x="115" y="19"/>
                  </a:cxn>
                  <a:cxn ang="0">
                    <a:pos x="121" y="19"/>
                  </a:cxn>
                  <a:cxn ang="0">
                    <a:pos x="118" y="16"/>
                  </a:cxn>
                  <a:cxn ang="0">
                    <a:pos x="123" y="19"/>
                  </a:cxn>
                  <a:cxn ang="0">
                    <a:pos x="120" y="8"/>
                  </a:cxn>
                  <a:cxn ang="0">
                    <a:pos x="107" y="2"/>
                  </a:cxn>
                  <a:cxn ang="0">
                    <a:pos x="106" y="9"/>
                  </a:cxn>
                </a:cxnLst>
                <a:rect l="0" t="0" r="0" b="0"/>
                <a:pathLst>
                  <a:path w="144" h="22">
                    <a:moveTo>
                      <a:pt x="118" y="10"/>
                    </a:moveTo>
                    <a:cubicBezTo>
                      <a:pt x="116" y="9"/>
                      <a:pt x="113" y="12"/>
                      <a:pt x="111" y="10"/>
                    </a:cubicBezTo>
                    <a:cubicBezTo>
                      <a:pt x="111" y="8"/>
                      <a:pt x="113" y="7"/>
                      <a:pt x="114" y="8"/>
                    </a:cubicBezTo>
                    <a:cubicBezTo>
                      <a:pt x="114" y="2"/>
                      <a:pt x="111" y="8"/>
                      <a:pt x="109" y="5"/>
                    </a:cubicBezTo>
                    <a:cubicBezTo>
                      <a:pt x="109" y="5"/>
                      <a:pt x="110" y="6"/>
                      <a:pt x="109" y="7"/>
                    </a:cubicBezTo>
                    <a:cubicBezTo>
                      <a:pt x="102" y="5"/>
                      <a:pt x="105" y="11"/>
                      <a:pt x="96" y="7"/>
                    </a:cubicBezTo>
                    <a:cubicBezTo>
                      <a:pt x="94" y="9"/>
                      <a:pt x="93" y="9"/>
                      <a:pt x="93" y="12"/>
                    </a:cubicBezTo>
                    <a:cubicBezTo>
                      <a:pt x="88" y="7"/>
                      <a:pt x="91" y="8"/>
                      <a:pt x="85" y="4"/>
                    </a:cubicBezTo>
                    <a:cubicBezTo>
                      <a:pt x="85" y="6"/>
                      <a:pt x="87" y="10"/>
                      <a:pt x="87" y="15"/>
                    </a:cubicBezTo>
                    <a:cubicBezTo>
                      <a:pt x="78" y="8"/>
                      <a:pt x="78" y="16"/>
                      <a:pt x="72" y="11"/>
                    </a:cubicBezTo>
                    <a:cubicBezTo>
                      <a:pt x="73" y="11"/>
                      <a:pt x="73" y="9"/>
                      <a:pt x="75" y="10"/>
                    </a:cubicBezTo>
                    <a:cubicBezTo>
                      <a:pt x="74" y="4"/>
                      <a:pt x="70" y="11"/>
                      <a:pt x="67" y="10"/>
                    </a:cubicBezTo>
                    <a:cubicBezTo>
                      <a:pt x="67" y="5"/>
                      <a:pt x="67" y="5"/>
                      <a:pt x="67" y="5"/>
                    </a:cubicBezTo>
                    <a:cubicBezTo>
                      <a:pt x="65" y="5"/>
                      <a:pt x="59" y="9"/>
                      <a:pt x="56" y="5"/>
                    </a:cubicBezTo>
                    <a:cubicBezTo>
                      <a:pt x="57" y="2"/>
                      <a:pt x="57" y="2"/>
                      <a:pt x="57" y="2"/>
                    </a:cubicBezTo>
                    <a:cubicBezTo>
                      <a:pt x="49" y="6"/>
                      <a:pt x="41" y="4"/>
                      <a:pt x="34" y="6"/>
                    </a:cubicBezTo>
                    <a:cubicBezTo>
                      <a:pt x="31" y="3"/>
                      <a:pt x="31" y="3"/>
                      <a:pt x="31" y="3"/>
                    </a:cubicBezTo>
                    <a:cubicBezTo>
                      <a:pt x="22" y="7"/>
                      <a:pt x="40" y="5"/>
                      <a:pt x="33" y="13"/>
                    </a:cubicBezTo>
                    <a:cubicBezTo>
                      <a:pt x="32" y="3"/>
                      <a:pt x="29" y="16"/>
                      <a:pt x="24" y="12"/>
                    </a:cubicBezTo>
                    <a:cubicBezTo>
                      <a:pt x="21" y="8"/>
                      <a:pt x="29" y="10"/>
                      <a:pt x="26" y="5"/>
                    </a:cubicBezTo>
                    <a:cubicBezTo>
                      <a:pt x="25" y="10"/>
                      <a:pt x="23" y="7"/>
                      <a:pt x="21" y="8"/>
                    </a:cubicBezTo>
                    <a:cubicBezTo>
                      <a:pt x="21" y="4"/>
                      <a:pt x="15" y="8"/>
                      <a:pt x="17" y="2"/>
                    </a:cubicBezTo>
                    <a:cubicBezTo>
                      <a:pt x="8" y="11"/>
                      <a:pt x="8" y="11"/>
                      <a:pt x="8" y="11"/>
                    </a:cubicBezTo>
                    <a:cubicBezTo>
                      <a:pt x="6" y="9"/>
                      <a:pt x="4" y="9"/>
                      <a:pt x="2" y="10"/>
                    </a:cubicBezTo>
                    <a:cubicBezTo>
                      <a:pt x="7" y="10"/>
                      <a:pt x="0" y="17"/>
                      <a:pt x="6" y="19"/>
                    </a:cubicBezTo>
                    <a:cubicBezTo>
                      <a:pt x="14" y="16"/>
                      <a:pt x="28" y="15"/>
                      <a:pt x="38" y="17"/>
                    </a:cubicBezTo>
                    <a:cubicBezTo>
                      <a:pt x="39" y="11"/>
                      <a:pt x="44" y="18"/>
                      <a:pt x="46" y="12"/>
                    </a:cubicBezTo>
                    <a:cubicBezTo>
                      <a:pt x="47" y="18"/>
                      <a:pt x="47" y="18"/>
                      <a:pt x="47" y="18"/>
                    </a:cubicBezTo>
                    <a:cubicBezTo>
                      <a:pt x="54" y="17"/>
                      <a:pt x="46" y="15"/>
                      <a:pt x="47" y="12"/>
                    </a:cubicBezTo>
                    <a:cubicBezTo>
                      <a:pt x="50" y="12"/>
                      <a:pt x="53" y="15"/>
                      <a:pt x="52" y="18"/>
                    </a:cubicBezTo>
                    <a:cubicBezTo>
                      <a:pt x="57" y="18"/>
                      <a:pt x="53" y="16"/>
                      <a:pt x="55" y="13"/>
                    </a:cubicBezTo>
                    <a:cubicBezTo>
                      <a:pt x="58" y="20"/>
                      <a:pt x="58" y="20"/>
                      <a:pt x="58" y="20"/>
                    </a:cubicBezTo>
                    <a:cubicBezTo>
                      <a:pt x="73" y="18"/>
                      <a:pt x="92" y="13"/>
                      <a:pt x="109" y="19"/>
                    </a:cubicBezTo>
                    <a:cubicBezTo>
                      <a:pt x="108" y="14"/>
                      <a:pt x="108" y="14"/>
                      <a:pt x="108" y="14"/>
                    </a:cubicBezTo>
                    <a:cubicBezTo>
                      <a:pt x="115" y="17"/>
                      <a:pt x="121" y="5"/>
                      <a:pt x="127" y="15"/>
                    </a:cubicBezTo>
                    <a:cubicBezTo>
                      <a:pt x="130" y="12"/>
                      <a:pt x="130" y="12"/>
                      <a:pt x="130" y="12"/>
                    </a:cubicBezTo>
                    <a:cubicBezTo>
                      <a:pt x="128" y="14"/>
                      <a:pt x="131" y="19"/>
                      <a:pt x="128" y="21"/>
                    </a:cubicBezTo>
                    <a:cubicBezTo>
                      <a:pt x="131" y="20"/>
                      <a:pt x="133" y="22"/>
                      <a:pt x="135" y="21"/>
                    </a:cubicBezTo>
                    <a:cubicBezTo>
                      <a:pt x="131" y="18"/>
                      <a:pt x="131" y="18"/>
                      <a:pt x="131" y="18"/>
                    </a:cubicBezTo>
                    <a:cubicBezTo>
                      <a:pt x="134" y="15"/>
                      <a:pt x="137" y="17"/>
                      <a:pt x="137" y="21"/>
                    </a:cubicBezTo>
                    <a:cubicBezTo>
                      <a:pt x="144" y="17"/>
                      <a:pt x="135" y="13"/>
                      <a:pt x="134" y="9"/>
                    </a:cubicBezTo>
                    <a:cubicBezTo>
                      <a:pt x="125" y="16"/>
                      <a:pt x="127" y="0"/>
                      <a:pt x="119" y="3"/>
                    </a:cubicBezTo>
                    <a:cubicBezTo>
                      <a:pt x="114" y="5"/>
                      <a:pt x="119" y="7"/>
                      <a:pt x="118" y="1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8" name="Freeform 1697">
                <a:extLst>
                  <a:ext uri="{FF2B5EF4-FFF2-40B4-BE49-F238E27FC236}">
                    <a16:creationId xmlns:a16="http://schemas.microsoft.com/office/drawing/2014/main" xmlns="" id="{F29EB54C-A4BF-40C9-B915-A26092159732}"/>
                  </a:ext>
                </a:extLst>
              </p:cNvPr>
              <p:cNvSpPr/>
              <p:nvPr/>
            </p:nvSpPr>
            <p:spPr>
              <a:xfrm>
                <a:off x="2754" y="3197"/>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09" name="Freeform 1698">
                <a:extLst>
                  <a:ext uri="{FF2B5EF4-FFF2-40B4-BE49-F238E27FC236}">
                    <a16:creationId xmlns:a16="http://schemas.microsoft.com/office/drawing/2014/main" xmlns="" id="{FE41EB06-73E9-4C2F-8F8E-130BD122C8A5}"/>
                  </a:ext>
                </a:extLst>
              </p:cNvPr>
              <p:cNvSpPr/>
              <p:nvPr/>
            </p:nvSpPr>
            <p:spPr>
              <a:xfrm>
                <a:off x="2638" y="3187"/>
                <a:ext cx="3" cy="1"/>
              </a:xfrm>
              <a:custGeom>
                <a:avLst/>
                <a:gdLst/>
                <a:ahLst/>
                <a:cxnLst>
                  <a:cxn ang="0">
                    <a:pos x="3" y="0"/>
                  </a:cxn>
                  <a:cxn ang="0">
                    <a:pos x="0" y="0"/>
                  </a:cxn>
                  <a:cxn ang="0">
                    <a:pos x="3" y="0"/>
                  </a:cxn>
                </a:cxnLst>
                <a:rect l="0" t="0" r="0" b="0"/>
                <a:pathLst>
                  <a:path w="3" h="1">
                    <a:moveTo>
                      <a:pt x="3" y="0"/>
                    </a:moveTo>
                    <a:cubicBezTo>
                      <a:pt x="0" y="0"/>
                      <a:pt x="0" y="0"/>
                      <a:pt x="0" y="0"/>
                    </a:cubicBezTo>
                    <a:cubicBezTo>
                      <a:pt x="0" y="1"/>
                      <a:pt x="1" y="0"/>
                      <a:pt x="3"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0" name="Rectangle 1699">
                <a:extLst>
                  <a:ext uri="{FF2B5EF4-FFF2-40B4-BE49-F238E27FC236}">
                    <a16:creationId xmlns:a16="http://schemas.microsoft.com/office/drawing/2014/main" xmlns="" id="{0AC490A2-6865-45A2-80BD-9B863F1CAC3F}"/>
                  </a:ext>
                </a:extLst>
              </p:cNvPr>
              <p:cNvSpPr/>
              <p:nvPr/>
            </p:nvSpPr>
            <p:spPr>
              <a:xfrm>
                <a:off x="2763" y="3197"/>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211" name="Freeform 1700">
                <a:extLst>
                  <a:ext uri="{FF2B5EF4-FFF2-40B4-BE49-F238E27FC236}">
                    <a16:creationId xmlns:a16="http://schemas.microsoft.com/office/drawing/2014/main" xmlns="" id="{1CE0F68A-36AA-4E24-9C31-52544FB65795}"/>
                  </a:ext>
                </a:extLst>
              </p:cNvPr>
              <p:cNvSpPr/>
              <p:nvPr/>
            </p:nvSpPr>
            <p:spPr>
              <a:xfrm>
                <a:off x="2765" y="3187"/>
                <a:ext cx="2" cy="2"/>
              </a:xfrm>
              <a:custGeom>
                <a:avLst/>
                <a:gdLst/>
                <a:ahLst/>
                <a:cxnLst>
                  <a:cxn ang="0">
                    <a:pos x="2" y="0"/>
                  </a:cxn>
                  <a:cxn ang="0">
                    <a:pos x="0" y="0"/>
                  </a:cxn>
                  <a:cxn ang="0">
                    <a:pos x="0" y="2"/>
                  </a:cxn>
                  <a:cxn ang="0">
                    <a:pos x="2" y="0"/>
                  </a:cxn>
                </a:cxnLst>
                <a:rect l="0" t="0" r="0" b="0"/>
                <a:pathLst>
                  <a:path w="2" h="2">
                    <a:moveTo>
                      <a:pt x="2" y="0"/>
                    </a:moveTo>
                    <a:lnTo>
                      <a:pt x="0" y="0"/>
                    </a:lnTo>
                    <a:lnTo>
                      <a:pt x="0" y="2"/>
                    </a:lnTo>
                    <a:lnTo>
                      <a:pt x="2"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2" name="Freeform 1701">
                <a:extLst>
                  <a:ext uri="{FF2B5EF4-FFF2-40B4-BE49-F238E27FC236}">
                    <a16:creationId xmlns:a16="http://schemas.microsoft.com/office/drawing/2014/main" xmlns="" id="{75A45B0A-7420-46AC-9B1F-FB372677C877}"/>
                  </a:ext>
                </a:extLst>
              </p:cNvPr>
              <p:cNvSpPr/>
              <p:nvPr/>
            </p:nvSpPr>
            <p:spPr>
              <a:xfrm>
                <a:off x="2620" y="3183"/>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3" name="Freeform 1702">
                <a:extLst>
                  <a:ext uri="{FF2B5EF4-FFF2-40B4-BE49-F238E27FC236}">
                    <a16:creationId xmlns:a16="http://schemas.microsoft.com/office/drawing/2014/main" xmlns="" id="{25BC0793-C510-4A2B-8245-6C17E05CC495}"/>
                  </a:ext>
                </a:extLst>
              </p:cNvPr>
              <p:cNvSpPr/>
              <p:nvPr/>
            </p:nvSpPr>
            <p:spPr>
              <a:xfrm>
                <a:off x="2566" y="3181"/>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4" name="Freeform 1703">
                <a:extLst>
                  <a:ext uri="{FF2B5EF4-FFF2-40B4-BE49-F238E27FC236}">
                    <a16:creationId xmlns:a16="http://schemas.microsoft.com/office/drawing/2014/main" xmlns="" id="{E3411FBE-D410-44A5-81B5-A9E0145060E0}"/>
                  </a:ext>
                </a:extLst>
              </p:cNvPr>
              <p:cNvSpPr/>
              <p:nvPr/>
            </p:nvSpPr>
            <p:spPr>
              <a:xfrm>
                <a:off x="2416" y="3176"/>
                <a:ext cx="220" cy="28"/>
              </a:xfrm>
              <a:custGeom>
                <a:avLst/>
                <a:gdLst/>
                <a:ahLst/>
                <a:cxnLst>
                  <a:cxn ang="0">
                    <a:pos x="7" y="12"/>
                  </a:cxn>
                  <a:cxn ang="0">
                    <a:pos x="3" y="18"/>
                  </a:cxn>
                  <a:cxn ang="0">
                    <a:pos x="11" y="21"/>
                  </a:cxn>
                  <a:cxn ang="0">
                    <a:pos x="22" y="18"/>
                  </a:cxn>
                  <a:cxn ang="0">
                    <a:pos x="47" y="18"/>
                  </a:cxn>
                  <a:cxn ang="0">
                    <a:pos x="64" y="20"/>
                  </a:cxn>
                  <a:cxn ang="0">
                    <a:pos x="84" y="15"/>
                  </a:cxn>
                  <a:cxn ang="0">
                    <a:pos x="90" y="18"/>
                  </a:cxn>
                  <a:cxn ang="0">
                    <a:pos x="101" y="19"/>
                  </a:cxn>
                  <a:cxn ang="0">
                    <a:pos x="106" y="9"/>
                  </a:cxn>
                  <a:cxn ang="0">
                    <a:pos x="118" y="10"/>
                  </a:cxn>
                  <a:cxn ang="0">
                    <a:pos x="126" y="14"/>
                  </a:cxn>
                  <a:cxn ang="0">
                    <a:pos x="140" y="14"/>
                  </a:cxn>
                  <a:cxn ang="0">
                    <a:pos x="155" y="16"/>
                  </a:cxn>
                  <a:cxn ang="0">
                    <a:pos x="168" y="14"/>
                  </a:cxn>
                  <a:cxn ang="0">
                    <a:pos x="177" y="10"/>
                  </a:cxn>
                  <a:cxn ang="0">
                    <a:pos x="180" y="15"/>
                  </a:cxn>
                  <a:cxn ang="0">
                    <a:pos x="188" y="13"/>
                  </a:cxn>
                  <a:cxn ang="0">
                    <a:pos x="219" y="14"/>
                  </a:cxn>
                  <a:cxn ang="0">
                    <a:pos x="203" y="13"/>
                  </a:cxn>
                  <a:cxn ang="0">
                    <a:pos x="201" y="16"/>
                  </a:cxn>
                  <a:cxn ang="0">
                    <a:pos x="197" y="5"/>
                  </a:cxn>
                  <a:cxn ang="0">
                    <a:pos x="193" y="4"/>
                  </a:cxn>
                  <a:cxn ang="0">
                    <a:pos x="183" y="6"/>
                  </a:cxn>
                  <a:cxn ang="0">
                    <a:pos x="174" y="4"/>
                  </a:cxn>
                  <a:cxn ang="0">
                    <a:pos x="159" y="3"/>
                  </a:cxn>
                  <a:cxn ang="0">
                    <a:pos x="147" y="6"/>
                  </a:cxn>
                  <a:cxn ang="0">
                    <a:pos x="147" y="5"/>
                  </a:cxn>
                  <a:cxn ang="0">
                    <a:pos x="144" y="5"/>
                  </a:cxn>
                  <a:cxn ang="0">
                    <a:pos x="134" y="6"/>
                  </a:cxn>
                  <a:cxn ang="0">
                    <a:pos x="125" y="9"/>
                  </a:cxn>
                  <a:cxn ang="0">
                    <a:pos x="121" y="3"/>
                  </a:cxn>
                  <a:cxn ang="0">
                    <a:pos x="110" y="3"/>
                  </a:cxn>
                  <a:cxn ang="0">
                    <a:pos x="104" y="8"/>
                  </a:cxn>
                  <a:cxn ang="0">
                    <a:pos x="90" y="9"/>
                  </a:cxn>
                  <a:cxn ang="0">
                    <a:pos x="69" y="10"/>
                  </a:cxn>
                  <a:cxn ang="0">
                    <a:pos x="64" y="9"/>
                  </a:cxn>
                  <a:cxn ang="0">
                    <a:pos x="40" y="10"/>
                  </a:cxn>
                  <a:cxn ang="0">
                    <a:pos x="49" y="16"/>
                  </a:cxn>
                  <a:cxn ang="0">
                    <a:pos x="39" y="8"/>
                  </a:cxn>
                </a:cxnLst>
                <a:rect l="0" t="0" r="0" b="0"/>
                <a:pathLst>
                  <a:path w="244" h="31">
                    <a:moveTo>
                      <a:pt x="21" y="8"/>
                    </a:moveTo>
                    <a:cubicBezTo>
                      <a:pt x="17" y="9"/>
                      <a:pt x="11" y="11"/>
                      <a:pt x="8" y="14"/>
                    </a:cubicBezTo>
                    <a:cubicBezTo>
                      <a:pt x="9" y="12"/>
                      <a:pt x="9" y="12"/>
                      <a:pt x="9" y="12"/>
                    </a:cubicBezTo>
                    <a:cubicBezTo>
                      <a:pt x="7" y="13"/>
                      <a:pt x="0" y="17"/>
                      <a:pt x="4" y="21"/>
                    </a:cubicBezTo>
                    <a:cubicBezTo>
                      <a:pt x="5" y="19"/>
                      <a:pt x="5" y="19"/>
                      <a:pt x="5" y="19"/>
                    </a:cubicBezTo>
                    <a:cubicBezTo>
                      <a:pt x="10" y="16"/>
                      <a:pt x="9" y="23"/>
                      <a:pt x="13" y="24"/>
                    </a:cubicBezTo>
                    <a:cubicBezTo>
                      <a:pt x="17" y="23"/>
                      <a:pt x="20" y="15"/>
                      <a:pt x="24" y="17"/>
                    </a:cubicBezTo>
                    <a:cubicBezTo>
                      <a:pt x="26" y="16"/>
                      <a:pt x="26" y="19"/>
                      <a:pt x="25" y="21"/>
                    </a:cubicBezTo>
                    <a:cubicBezTo>
                      <a:pt x="29" y="21"/>
                      <a:pt x="31" y="15"/>
                      <a:pt x="34" y="14"/>
                    </a:cubicBezTo>
                    <a:cubicBezTo>
                      <a:pt x="35" y="31"/>
                      <a:pt x="47" y="9"/>
                      <a:pt x="53" y="20"/>
                    </a:cubicBezTo>
                    <a:cubicBezTo>
                      <a:pt x="57" y="19"/>
                      <a:pt x="62" y="21"/>
                      <a:pt x="67" y="17"/>
                    </a:cubicBezTo>
                    <a:cubicBezTo>
                      <a:pt x="64" y="22"/>
                      <a:pt x="72" y="18"/>
                      <a:pt x="71" y="23"/>
                    </a:cubicBezTo>
                    <a:cubicBezTo>
                      <a:pt x="72" y="13"/>
                      <a:pt x="85" y="28"/>
                      <a:pt x="86" y="15"/>
                    </a:cubicBezTo>
                    <a:cubicBezTo>
                      <a:pt x="93" y="19"/>
                      <a:pt x="86" y="14"/>
                      <a:pt x="94" y="17"/>
                    </a:cubicBezTo>
                    <a:cubicBezTo>
                      <a:pt x="94" y="19"/>
                      <a:pt x="93" y="19"/>
                      <a:pt x="92" y="19"/>
                    </a:cubicBezTo>
                    <a:cubicBezTo>
                      <a:pt x="95" y="22"/>
                      <a:pt x="97" y="14"/>
                      <a:pt x="100" y="20"/>
                    </a:cubicBezTo>
                    <a:cubicBezTo>
                      <a:pt x="106" y="21"/>
                      <a:pt x="101" y="16"/>
                      <a:pt x="105" y="13"/>
                    </a:cubicBezTo>
                    <a:cubicBezTo>
                      <a:pt x="111" y="14"/>
                      <a:pt x="109" y="16"/>
                      <a:pt x="113" y="22"/>
                    </a:cubicBezTo>
                    <a:cubicBezTo>
                      <a:pt x="113" y="15"/>
                      <a:pt x="117" y="18"/>
                      <a:pt x="121" y="15"/>
                    </a:cubicBezTo>
                    <a:cubicBezTo>
                      <a:pt x="120" y="15"/>
                      <a:pt x="115" y="14"/>
                      <a:pt x="118" y="11"/>
                    </a:cubicBezTo>
                    <a:cubicBezTo>
                      <a:pt x="126" y="13"/>
                      <a:pt x="125" y="8"/>
                      <a:pt x="132" y="6"/>
                    </a:cubicBezTo>
                    <a:cubicBezTo>
                      <a:pt x="135" y="13"/>
                      <a:pt x="125" y="6"/>
                      <a:pt x="131" y="12"/>
                    </a:cubicBezTo>
                    <a:cubicBezTo>
                      <a:pt x="126" y="15"/>
                      <a:pt x="123" y="14"/>
                      <a:pt x="120" y="19"/>
                    </a:cubicBezTo>
                    <a:cubicBezTo>
                      <a:pt x="126" y="20"/>
                      <a:pt x="133" y="19"/>
                      <a:pt x="140" y="16"/>
                    </a:cubicBezTo>
                    <a:cubicBezTo>
                      <a:pt x="144" y="17"/>
                      <a:pt x="138" y="19"/>
                      <a:pt x="141" y="20"/>
                    </a:cubicBezTo>
                    <a:cubicBezTo>
                      <a:pt x="148" y="23"/>
                      <a:pt x="151" y="13"/>
                      <a:pt x="156" y="16"/>
                    </a:cubicBezTo>
                    <a:cubicBezTo>
                      <a:pt x="155" y="20"/>
                      <a:pt x="155" y="20"/>
                      <a:pt x="155" y="20"/>
                    </a:cubicBezTo>
                    <a:cubicBezTo>
                      <a:pt x="159" y="15"/>
                      <a:pt x="167" y="21"/>
                      <a:pt x="173" y="18"/>
                    </a:cubicBezTo>
                    <a:cubicBezTo>
                      <a:pt x="172" y="17"/>
                      <a:pt x="172" y="15"/>
                      <a:pt x="172" y="14"/>
                    </a:cubicBezTo>
                    <a:cubicBezTo>
                      <a:pt x="172" y="23"/>
                      <a:pt x="181" y="10"/>
                      <a:pt x="187" y="16"/>
                    </a:cubicBezTo>
                    <a:cubicBezTo>
                      <a:pt x="186" y="10"/>
                      <a:pt x="192" y="7"/>
                      <a:pt x="196" y="7"/>
                    </a:cubicBezTo>
                    <a:cubicBezTo>
                      <a:pt x="197" y="8"/>
                      <a:pt x="197" y="11"/>
                      <a:pt x="197" y="12"/>
                    </a:cubicBezTo>
                    <a:cubicBezTo>
                      <a:pt x="191" y="9"/>
                      <a:pt x="191" y="18"/>
                      <a:pt x="186" y="21"/>
                    </a:cubicBezTo>
                    <a:cubicBezTo>
                      <a:pt x="190" y="18"/>
                      <a:pt x="197" y="21"/>
                      <a:pt x="200" y="17"/>
                    </a:cubicBezTo>
                    <a:cubicBezTo>
                      <a:pt x="199" y="21"/>
                      <a:pt x="199" y="21"/>
                      <a:pt x="199" y="21"/>
                    </a:cubicBezTo>
                    <a:cubicBezTo>
                      <a:pt x="204" y="22"/>
                      <a:pt x="204" y="11"/>
                      <a:pt x="209" y="15"/>
                    </a:cubicBezTo>
                    <a:cubicBezTo>
                      <a:pt x="209" y="19"/>
                      <a:pt x="209" y="19"/>
                      <a:pt x="209" y="19"/>
                    </a:cubicBezTo>
                    <a:cubicBezTo>
                      <a:pt x="220" y="18"/>
                      <a:pt x="234" y="24"/>
                      <a:pt x="243" y="16"/>
                    </a:cubicBezTo>
                    <a:cubicBezTo>
                      <a:pt x="244" y="14"/>
                      <a:pt x="239" y="8"/>
                      <a:pt x="239" y="5"/>
                    </a:cubicBezTo>
                    <a:cubicBezTo>
                      <a:pt x="234" y="8"/>
                      <a:pt x="230" y="13"/>
                      <a:pt x="226" y="15"/>
                    </a:cubicBezTo>
                    <a:cubicBezTo>
                      <a:pt x="226" y="10"/>
                      <a:pt x="226" y="10"/>
                      <a:pt x="226" y="10"/>
                    </a:cubicBezTo>
                    <a:cubicBezTo>
                      <a:pt x="225" y="13"/>
                      <a:pt x="220" y="15"/>
                      <a:pt x="223" y="18"/>
                    </a:cubicBezTo>
                    <a:cubicBezTo>
                      <a:pt x="220" y="21"/>
                      <a:pt x="220" y="14"/>
                      <a:pt x="216" y="17"/>
                    </a:cubicBezTo>
                    <a:cubicBezTo>
                      <a:pt x="217" y="11"/>
                      <a:pt x="219" y="11"/>
                      <a:pt x="219" y="6"/>
                    </a:cubicBezTo>
                    <a:cubicBezTo>
                      <a:pt x="216" y="9"/>
                      <a:pt x="216" y="9"/>
                      <a:pt x="216" y="9"/>
                    </a:cubicBezTo>
                    <a:cubicBezTo>
                      <a:pt x="217" y="7"/>
                      <a:pt x="214" y="7"/>
                      <a:pt x="215" y="5"/>
                    </a:cubicBezTo>
                    <a:cubicBezTo>
                      <a:pt x="208" y="12"/>
                      <a:pt x="206" y="3"/>
                      <a:pt x="199" y="6"/>
                    </a:cubicBezTo>
                    <a:cubicBezTo>
                      <a:pt x="203" y="7"/>
                      <a:pt x="203" y="7"/>
                      <a:pt x="203" y="7"/>
                    </a:cubicBezTo>
                    <a:cubicBezTo>
                      <a:pt x="203" y="10"/>
                      <a:pt x="201" y="9"/>
                      <a:pt x="199" y="10"/>
                    </a:cubicBezTo>
                    <a:cubicBezTo>
                      <a:pt x="197" y="6"/>
                      <a:pt x="196" y="7"/>
                      <a:pt x="193" y="5"/>
                    </a:cubicBezTo>
                    <a:cubicBezTo>
                      <a:pt x="190" y="7"/>
                      <a:pt x="188" y="12"/>
                      <a:pt x="185" y="12"/>
                    </a:cubicBezTo>
                    <a:cubicBezTo>
                      <a:pt x="185" y="7"/>
                      <a:pt x="178" y="9"/>
                      <a:pt x="177" y="4"/>
                    </a:cubicBezTo>
                    <a:cubicBezTo>
                      <a:pt x="176" y="10"/>
                      <a:pt x="170" y="6"/>
                      <a:pt x="169" y="9"/>
                    </a:cubicBezTo>
                    <a:cubicBezTo>
                      <a:pt x="167" y="11"/>
                      <a:pt x="164" y="10"/>
                      <a:pt x="164" y="7"/>
                    </a:cubicBezTo>
                    <a:cubicBezTo>
                      <a:pt x="166" y="6"/>
                      <a:pt x="166" y="6"/>
                      <a:pt x="166" y="6"/>
                    </a:cubicBezTo>
                    <a:cubicBezTo>
                      <a:pt x="164" y="6"/>
                      <a:pt x="164" y="6"/>
                      <a:pt x="164" y="6"/>
                    </a:cubicBezTo>
                    <a:cubicBezTo>
                      <a:pt x="164" y="5"/>
                      <a:pt x="164" y="5"/>
                      <a:pt x="164" y="5"/>
                    </a:cubicBezTo>
                    <a:cubicBezTo>
                      <a:pt x="162" y="4"/>
                      <a:pt x="162" y="8"/>
                      <a:pt x="160" y="6"/>
                    </a:cubicBezTo>
                    <a:cubicBezTo>
                      <a:pt x="160" y="4"/>
                      <a:pt x="161" y="4"/>
                      <a:pt x="162" y="4"/>
                    </a:cubicBezTo>
                    <a:cubicBezTo>
                      <a:pt x="157" y="3"/>
                      <a:pt x="153" y="12"/>
                      <a:pt x="149" y="7"/>
                    </a:cubicBezTo>
                    <a:cubicBezTo>
                      <a:pt x="149" y="9"/>
                      <a:pt x="143" y="10"/>
                      <a:pt x="144" y="16"/>
                    </a:cubicBezTo>
                    <a:cubicBezTo>
                      <a:pt x="142" y="13"/>
                      <a:pt x="143" y="9"/>
                      <a:pt x="139" y="10"/>
                    </a:cubicBezTo>
                    <a:cubicBezTo>
                      <a:pt x="136" y="14"/>
                      <a:pt x="134" y="8"/>
                      <a:pt x="131" y="11"/>
                    </a:cubicBezTo>
                    <a:cubicBezTo>
                      <a:pt x="135" y="6"/>
                      <a:pt x="131" y="9"/>
                      <a:pt x="135" y="4"/>
                    </a:cubicBezTo>
                    <a:cubicBezTo>
                      <a:pt x="132" y="2"/>
                      <a:pt x="128" y="9"/>
                      <a:pt x="123" y="8"/>
                    </a:cubicBezTo>
                    <a:cubicBezTo>
                      <a:pt x="122" y="4"/>
                      <a:pt x="122" y="4"/>
                      <a:pt x="122" y="4"/>
                    </a:cubicBezTo>
                    <a:cubicBezTo>
                      <a:pt x="120" y="6"/>
                      <a:pt x="118" y="10"/>
                      <a:pt x="116" y="5"/>
                    </a:cubicBezTo>
                    <a:cubicBezTo>
                      <a:pt x="116" y="9"/>
                      <a:pt x="116" y="9"/>
                      <a:pt x="116" y="9"/>
                    </a:cubicBezTo>
                    <a:cubicBezTo>
                      <a:pt x="113" y="7"/>
                      <a:pt x="108" y="8"/>
                      <a:pt x="104" y="4"/>
                    </a:cubicBezTo>
                    <a:cubicBezTo>
                      <a:pt x="100" y="11"/>
                      <a:pt x="100" y="11"/>
                      <a:pt x="100" y="11"/>
                    </a:cubicBezTo>
                    <a:cubicBezTo>
                      <a:pt x="95" y="3"/>
                      <a:pt x="87" y="10"/>
                      <a:pt x="82" y="16"/>
                    </a:cubicBezTo>
                    <a:cubicBezTo>
                      <a:pt x="80" y="15"/>
                      <a:pt x="77" y="14"/>
                      <a:pt x="77" y="12"/>
                    </a:cubicBezTo>
                    <a:cubicBezTo>
                      <a:pt x="79" y="10"/>
                      <a:pt x="79" y="10"/>
                      <a:pt x="79" y="10"/>
                    </a:cubicBezTo>
                    <a:cubicBezTo>
                      <a:pt x="76" y="10"/>
                      <a:pt x="72" y="6"/>
                      <a:pt x="71" y="11"/>
                    </a:cubicBezTo>
                    <a:cubicBezTo>
                      <a:pt x="67" y="13"/>
                      <a:pt x="68" y="7"/>
                      <a:pt x="66" y="6"/>
                    </a:cubicBezTo>
                    <a:cubicBezTo>
                      <a:pt x="59" y="14"/>
                      <a:pt x="47" y="0"/>
                      <a:pt x="45" y="12"/>
                    </a:cubicBezTo>
                    <a:cubicBezTo>
                      <a:pt x="48" y="12"/>
                      <a:pt x="53" y="15"/>
                      <a:pt x="58" y="14"/>
                    </a:cubicBezTo>
                    <a:cubicBezTo>
                      <a:pt x="56" y="16"/>
                      <a:pt x="57" y="18"/>
                      <a:pt x="55" y="18"/>
                    </a:cubicBezTo>
                    <a:cubicBezTo>
                      <a:pt x="50" y="19"/>
                      <a:pt x="48" y="14"/>
                      <a:pt x="43" y="16"/>
                    </a:cubicBezTo>
                    <a:cubicBezTo>
                      <a:pt x="44" y="9"/>
                      <a:pt x="44" y="9"/>
                      <a:pt x="44" y="9"/>
                    </a:cubicBezTo>
                    <a:cubicBezTo>
                      <a:pt x="35" y="1"/>
                      <a:pt x="27" y="19"/>
                      <a:pt x="21" y="8"/>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5" name="Freeform 1704">
                <a:extLst>
                  <a:ext uri="{FF2B5EF4-FFF2-40B4-BE49-F238E27FC236}">
                    <a16:creationId xmlns:a16="http://schemas.microsoft.com/office/drawing/2014/main" xmlns="" id="{AC8A31B1-4E40-4590-AF6D-7ACF7F2154A9}"/>
                  </a:ext>
                </a:extLst>
              </p:cNvPr>
              <p:cNvSpPr/>
              <p:nvPr/>
            </p:nvSpPr>
            <p:spPr>
              <a:xfrm>
                <a:off x="2489" y="3180"/>
                <a:ext cx="4" cy="4"/>
              </a:xfrm>
              <a:custGeom>
                <a:avLst/>
                <a:gdLst/>
                <a:ahLst/>
                <a:cxnLst>
                  <a:cxn ang="0">
                    <a:pos x="4" y="4"/>
                  </a:cxn>
                  <a:cxn ang="0">
                    <a:pos x="0" y="0"/>
                  </a:cxn>
                  <a:cxn ang="0">
                    <a:pos x="0" y="4"/>
                  </a:cxn>
                  <a:cxn ang="0">
                    <a:pos x="4" y="4"/>
                  </a:cxn>
                </a:cxnLst>
                <a:rect l="0" t="0" r="0" b="0"/>
                <a:pathLst>
                  <a:path w="4" h="4">
                    <a:moveTo>
                      <a:pt x="4" y="4"/>
                    </a:moveTo>
                    <a:cubicBezTo>
                      <a:pt x="0" y="0"/>
                      <a:pt x="0" y="0"/>
                      <a:pt x="0" y="0"/>
                    </a:cubicBezTo>
                    <a:cubicBezTo>
                      <a:pt x="0" y="4"/>
                      <a:pt x="0" y="4"/>
                      <a:pt x="0" y="4"/>
                    </a:cubicBezTo>
                    <a:cubicBezTo>
                      <a:pt x="1" y="3"/>
                      <a:pt x="3" y="3"/>
                      <a:pt x="4"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6" name="Freeform 1705">
                <a:extLst>
                  <a:ext uri="{FF2B5EF4-FFF2-40B4-BE49-F238E27FC236}">
                    <a16:creationId xmlns:a16="http://schemas.microsoft.com/office/drawing/2014/main" xmlns="" id="{1E7DDC56-B33B-4A9D-9FBE-F6A8701E26CF}"/>
                  </a:ext>
                </a:extLst>
              </p:cNvPr>
              <p:cNvSpPr/>
              <p:nvPr/>
            </p:nvSpPr>
            <p:spPr>
              <a:xfrm>
                <a:off x="2487" y="3184"/>
                <a:ext cx="2" cy="1"/>
              </a:xfrm>
              <a:custGeom>
                <a:avLst/>
                <a:gdLst/>
                <a:ahLst/>
                <a:cxnLst>
                  <a:cxn ang="0">
                    <a:pos x="2" y="0"/>
                  </a:cxn>
                  <a:cxn ang="0">
                    <a:pos x="0" y="1"/>
                  </a:cxn>
                  <a:cxn ang="0">
                    <a:pos x="2" y="0"/>
                  </a:cxn>
                </a:cxnLst>
                <a:rect l="0" t="0" r="0" b="0"/>
                <a:pathLst>
                  <a:path w="2" h="1">
                    <a:moveTo>
                      <a:pt x="2" y="0"/>
                    </a:moveTo>
                    <a:cubicBezTo>
                      <a:pt x="0" y="1"/>
                      <a:pt x="0" y="1"/>
                      <a:pt x="0" y="1"/>
                    </a:cubicBezTo>
                    <a:cubicBezTo>
                      <a:pt x="1" y="1"/>
                      <a:pt x="2" y="1"/>
                      <a:pt x="2"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7" name="Freeform 1706">
                <a:extLst>
                  <a:ext uri="{FF2B5EF4-FFF2-40B4-BE49-F238E27FC236}">
                    <a16:creationId xmlns:a16="http://schemas.microsoft.com/office/drawing/2014/main" xmlns="" id="{F93C68F1-1A9A-44D1-ACE1-25EC16481A7C}"/>
                  </a:ext>
                </a:extLst>
              </p:cNvPr>
              <p:cNvSpPr/>
              <p:nvPr/>
            </p:nvSpPr>
            <p:spPr>
              <a:xfrm>
                <a:off x="2418" y="3183"/>
                <a:ext cx="3" cy="2"/>
              </a:xfrm>
              <a:custGeom>
                <a:avLst/>
                <a:gdLst/>
                <a:ahLst/>
                <a:cxnLst>
                  <a:cxn ang="0">
                    <a:pos x="3" y="1"/>
                  </a:cxn>
                  <a:cxn ang="0">
                    <a:pos x="0" y="1"/>
                  </a:cxn>
                  <a:cxn ang="0">
                    <a:pos x="3" y="1"/>
                  </a:cxn>
                </a:cxnLst>
                <a:rect l="0" t="0" r="0" b="0"/>
                <a:pathLst>
                  <a:path w="4" h="2">
                    <a:moveTo>
                      <a:pt x="4" y="1"/>
                    </a:moveTo>
                    <a:cubicBezTo>
                      <a:pt x="3" y="1"/>
                      <a:pt x="2" y="0"/>
                      <a:pt x="0" y="1"/>
                    </a:cubicBezTo>
                    <a:cubicBezTo>
                      <a:pt x="1" y="2"/>
                      <a:pt x="3" y="2"/>
                      <a:pt x="4"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8" name="Freeform 1707">
                <a:extLst>
                  <a:ext uri="{FF2B5EF4-FFF2-40B4-BE49-F238E27FC236}">
                    <a16:creationId xmlns:a16="http://schemas.microsoft.com/office/drawing/2014/main" xmlns="" id="{CE271F5C-67C5-4B47-878B-D7249A8378E2}"/>
                  </a:ext>
                </a:extLst>
              </p:cNvPr>
              <p:cNvSpPr/>
              <p:nvPr/>
            </p:nvSpPr>
            <p:spPr>
              <a:xfrm>
                <a:off x="2418" y="3186"/>
                <a:ext cx="2" cy="1"/>
              </a:xfrm>
              <a:custGeom>
                <a:avLst/>
                <a:gdLst/>
                <a:ahLst/>
                <a:cxnLst>
                  <a:cxn ang="0">
                    <a:pos x="0" y="0"/>
                  </a:cxn>
                  <a:cxn ang="0">
                    <a:pos x="2" y="1"/>
                  </a:cxn>
                  <a:cxn ang="0">
                    <a:pos x="2" y="1"/>
                  </a:cxn>
                  <a:cxn ang="0">
                    <a:pos x="0" y="0"/>
                  </a:cxn>
                </a:cxnLst>
                <a:rect l="0" t="0" r="0" b="0"/>
                <a:pathLst>
                  <a:path w="2" h="1">
                    <a:moveTo>
                      <a:pt x="0" y="0"/>
                    </a:moveTo>
                    <a:lnTo>
                      <a:pt x="2" y="1"/>
                    </a:lnTo>
                    <a:lnTo>
                      <a:pt x="2"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19" name="Freeform 1708">
                <a:extLst>
                  <a:ext uri="{FF2B5EF4-FFF2-40B4-BE49-F238E27FC236}">
                    <a16:creationId xmlns:a16="http://schemas.microsoft.com/office/drawing/2014/main" xmlns="" id="{8840AA80-CA84-4635-860E-37A1C20A34B8}"/>
                  </a:ext>
                </a:extLst>
              </p:cNvPr>
              <p:cNvSpPr/>
              <p:nvPr/>
            </p:nvSpPr>
            <p:spPr>
              <a:xfrm>
                <a:off x="2302" y="3181"/>
                <a:ext cx="116" cy="24"/>
              </a:xfrm>
              <a:custGeom>
                <a:avLst/>
                <a:gdLst/>
                <a:ahLst/>
                <a:cxnLst>
                  <a:cxn ang="0">
                    <a:pos x="19" y="11"/>
                  </a:cxn>
                  <a:cxn ang="0">
                    <a:pos x="14" y="15"/>
                  </a:cxn>
                  <a:cxn ang="0">
                    <a:pos x="9" y="12"/>
                  </a:cxn>
                  <a:cxn ang="0">
                    <a:pos x="1" y="19"/>
                  </a:cxn>
                  <a:cxn ang="0">
                    <a:pos x="57" y="14"/>
                  </a:cxn>
                  <a:cxn ang="0">
                    <a:pos x="54" y="17"/>
                  </a:cxn>
                  <a:cxn ang="0">
                    <a:pos x="74" y="12"/>
                  </a:cxn>
                  <a:cxn ang="0">
                    <a:pos x="73" y="18"/>
                  </a:cxn>
                  <a:cxn ang="0">
                    <a:pos x="86" y="15"/>
                  </a:cxn>
                  <a:cxn ang="0">
                    <a:pos x="85" y="13"/>
                  </a:cxn>
                  <a:cxn ang="0">
                    <a:pos x="87" y="14"/>
                  </a:cxn>
                  <a:cxn ang="0">
                    <a:pos x="87" y="13"/>
                  </a:cxn>
                  <a:cxn ang="0">
                    <a:pos x="96" y="12"/>
                  </a:cxn>
                  <a:cxn ang="0">
                    <a:pos x="93" y="14"/>
                  </a:cxn>
                  <a:cxn ang="0">
                    <a:pos x="99" y="12"/>
                  </a:cxn>
                  <a:cxn ang="0">
                    <a:pos x="99" y="15"/>
                  </a:cxn>
                  <a:cxn ang="0">
                    <a:pos x="115" y="11"/>
                  </a:cxn>
                  <a:cxn ang="0">
                    <a:pos x="116" y="7"/>
                  </a:cxn>
                  <a:cxn ang="0">
                    <a:pos x="102" y="10"/>
                  </a:cxn>
                  <a:cxn ang="0">
                    <a:pos x="104" y="10"/>
                  </a:cxn>
                  <a:cxn ang="0">
                    <a:pos x="96" y="12"/>
                  </a:cxn>
                  <a:cxn ang="0">
                    <a:pos x="100" y="6"/>
                  </a:cxn>
                  <a:cxn ang="0">
                    <a:pos x="87" y="2"/>
                  </a:cxn>
                  <a:cxn ang="0">
                    <a:pos x="87" y="2"/>
                  </a:cxn>
                  <a:cxn ang="0">
                    <a:pos x="83" y="4"/>
                  </a:cxn>
                  <a:cxn ang="0">
                    <a:pos x="87" y="6"/>
                  </a:cxn>
                  <a:cxn ang="0">
                    <a:pos x="84" y="12"/>
                  </a:cxn>
                  <a:cxn ang="0">
                    <a:pos x="78" y="12"/>
                  </a:cxn>
                  <a:cxn ang="0">
                    <a:pos x="82" y="7"/>
                  </a:cxn>
                  <a:cxn ang="0">
                    <a:pos x="78" y="10"/>
                  </a:cxn>
                  <a:cxn ang="0">
                    <a:pos x="75" y="4"/>
                  </a:cxn>
                  <a:cxn ang="0">
                    <a:pos x="74" y="10"/>
                  </a:cxn>
                  <a:cxn ang="0">
                    <a:pos x="52" y="10"/>
                  </a:cxn>
                  <a:cxn ang="0">
                    <a:pos x="55" y="7"/>
                  </a:cxn>
                  <a:cxn ang="0">
                    <a:pos x="50" y="11"/>
                  </a:cxn>
                  <a:cxn ang="0">
                    <a:pos x="37" y="9"/>
                  </a:cxn>
                  <a:cxn ang="0">
                    <a:pos x="38" y="12"/>
                  </a:cxn>
                  <a:cxn ang="0">
                    <a:pos x="24" y="11"/>
                  </a:cxn>
                  <a:cxn ang="0">
                    <a:pos x="24" y="11"/>
                  </a:cxn>
                  <a:cxn ang="0">
                    <a:pos x="17" y="17"/>
                  </a:cxn>
                  <a:cxn ang="0">
                    <a:pos x="19" y="11"/>
                  </a:cxn>
                </a:cxnLst>
                <a:rect l="0" t="0" r="0" b="0"/>
                <a:pathLst>
                  <a:path w="128" h="26">
                    <a:moveTo>
                      <a:pt x="22" y="12"/>
                    </a:moveTo>
                    <a:cubicBezTo>
                      <a:pt x="16" y="17"/>
                      <a:pt x="16" y="17"/>
                      <a:pt x="16" y="17"/>
                    </a:cubicBezTo>
                    <a:cubicBezTo>
                      <a:pt x="15" y="14"/>
                      <a:pt x="8" y="17"/>
                      <a:pt x="11" y="13"/>
                    </a:cubicBezTo>
                    <a:cubicBezTo>
                      <a:pt x="7" y="19"/>
                      <a:pt x="0" y="13"/>
                      <a:pt x="2" y="21"/>
                    </a:cubicBezTo>
                    <a:cubicBezTo>
                      <a:pt x="20" y="18"/>
                      <a:pt x="43" y="23"/>
                      <a:pt x="63" y="16"/>
                    </a:cubicBezTo>
                    <a:cubicBezTo>
                      <a:pt x="60" y="19"/>
                      <a:pt x="60" y="19"/>
                      <a:pt x="60" y="19"/>
                    </a:cubicBezTo>
                    <a:cubicBezTo>
                      <a:pt x="70" y="13"/>
                      <a:pt x="74" y="26"/>
                      <a:pt x="82" y="13"/>
                    </a:cubicBezTo>
                    <a:cubicBezTo>
                      <a:pt x="81" y="20"/>
                      <a:pt x="81" y="20"/>
                      <a:pt x="81" y="20"/>
                    </a:cubicBezTo>
                    <a:cubicBezTo>
                      <a:pt x="85" y="22"/>
                      <a:pt x="90" y="11"/>
                      <a:pt x="95" y="17"/>
                    </a:cubicBezTo>
                    <a:cubicBezTo>
                      <a:pt x="94" y="15"/>
                      <a:pt x="94" y="15"/>
                      <a:pt x="94" y="15"/>
                    </a:cubicBezTo>
                    <a:cubicBezTo>
                      <a:pt x="95" y="15"/>
                      <a:pt x="96" y="16"/>
                      <a:pt x="97" y="16"/>
                    </a:cubicBezTo>
                    <a:cubicBezTo>
                      <a:pt x="97" y="15"/>
                      <a:pt x="97" y="15"/>
                      <a:pt x="97" y="15"/>
                    </a:cubicBezTo>
                    <a:cubicBezTo>
                      <a:pt x="100" y="12"/>
                      <a:pt x="102" y="12"/>
                      <a:pt x="106" y="14"/>
                    </a:cubicBezTo>
                    <a:cubicBezTo>
                      <a:pt x="106" y="16"/>
                      <a:pt x="104" y="15"/>
                      <a:pt x="103" y="16"/>
                    </a:cubicBezTo>
                    <a:cubicBezTo>
                      <a:pt x="105" y="18"/>
                      <a:pt x="107" y="13"/>
                      <a:pt x="110" y="13"/>
                    </a:cubicBezTo>
                    <a:cubicBezTo>
                      <a:pt x="112" y="15"/>
                      <a:pt x="110" y="16"/>
                      <a:pt x="110" y="17"/>
                    </a:cubicBezTo>
                    <a:cubicBezTo>
                      <a:pt x="117" y="15"/>
                      <a:pt x="121" y="21"/>
                      <a:pt x="127" y="12"/>
                    </a:cubicBezTo>
                    <a:cubicBezTo>
                      <a:pt x="127" y="10"/>
                      <a:pt x="125" y="8"/>
                      <a:pt x="128" y="8"/>
                    </a:cubicBezTo>
                    <a:cubicBezTo>
                      <a:pt x="122" y="5"/>
                      <a:pt x="118" y="8"/>
                      <a:pt x="113" y="11"/>
                    </a:cubicBezTo>
                    <a:cubicBezTo>
                      <a:pt x="115" y="11"/>
                      <a:pt x="115" y="11"/>
                      <a:pt x="115" y="11"/>
                    </a:cubicBezTo>
                    <a:cubicBezTo>
                      <a:pt x="111" y="20"/>
                      <a:pt x="112" y="9"/>
                      <a:pt x="106" y="13"/>
                    </a:cubicBezTo>
                    <a:cubicBezTo>
                      <a:pt x="107" y="9"/>
                      <a:pt x="110" y="9"/>
                      <a:pt x="111" y="7"/>
                    </a:cubicBezTo>
                    <a:cubicBezTo>
                      <a:pt x="104" y="0"/>
                      <a:pt x="101" y="12"/>
                      <a:pt x="96" y="3"/>
                    </a:cubicBezTo>
                    <a:cubicBezTo>
                      <a:pt x="97" y="3"/>
                      <a:pt x="97" y="3"/>
                      <a:pt x="97" y="3"/>
                    </a:cubicBezTo>
                    <a:cubicBezTo>
                      <a:pt x="96" y="2"/>
                      <a:pt x="94" y="4"/>
                      <a:pt x="92" y="5"/>
                    </a:cubicBezTo>
                    <a:cubicBezTo>
                      <a:pt x="93" y="6"/>
                      <a:pt x="95" y="6"/>
                      <a:pt x="96" y="7"/>
                    </a:cubicBezTo>
                    <a:cubicBezTo>
                      <a:pt x="94" y="8"/>
                      <a:pt x="93" y="12"/>
                      <a:pt x="93" y="14"/>
                    </a:cubicBezTo>
                    <a:cubicBezTo>
                      <a:pt x="91" y="10"/>
                      <a:pt x="90" y="16"/>
                      <a:pt x="87" y="14"/>
                    </a:cubicBezTo>
                    <a:cubicBezTo>
                      <a:pt x="86" y="10"/>
                      <a:pt x="90" y="11"/>
                      <a:pt x="91" y="8"/>
                    </a:cubicBezTo>
                    <a:cubicBezTo>
                      <a:pt x="87" y="11"/>
                      <a:pt x="87" y="11"/>
                      <a:pt x="87" y="11"/>
                    </a:cubicBezTo>
                    <a:cubicBezTo>
                      <a:pt x="84" y="11"/>
                      <a:pt x="84" y="7"/>
                      <a:pt x="83" y="5"/>
                    </a:cubicBezTo>
                    <a:cubicBezTo>
                      <a:pt x="80" y="8"/>
                      <a:pt x="84" y="7"/>
                      <a:pt x="82" y="11"/>
                    </a:cubicBezTo>
                    <a:cubicBezTo>
                      <a:pt x="79" y="6"/>
                      <a:pt x="64" y="8"/>
                      <a:pt x="58" y="11"/>
                    </a:cubicBezTo>
                    <a:cubicBezTo>
                      <a:pt x="60" y="11"/>
                      <a:pt x="58" y="7"/>
                      <a:pt x="61" y="8"/>
                    </a:cubicBezTo>
                    <a:cubicBezTo>
                      <a:pt x="60" y="7"/>
                      <a:pt x="57" y="9"/>
                      <a:pt x="56" y="12"/>
                    </a:cubicBezTo>
                    <a:cubicBezTo>
                      <a:pt x="52" y="15"/>
                      <a:pt x="46" y="13"/>
                      <a:pt x="41" y="10"/>
                    </a:cubicBezTo>
                    <a:cubicBezTo>
                      <a:pt x="43" y="13"/>
                      <a:pt x="43" y="13"/>
                      <a:pt x="43" y="13"/>
                    </a:cubicBezTo>
                    <a:cubicBezTo>
                      <a:pt x="39" y="18"/>
                      <a:pt x="33" y="9"/>
                      <a:pt x="27" y="12"/>
                    </a:cubicBezTo>
                    <a:cubicBezTo>
                      <a:pt x="27" y="12"/>
                      <a:pt x="27" y="12"/>
                      <a:pt x="27" y="12"/>
                    </a:cubicBezTo>
                    <a:cubicBezTo>
                      <a:pt x="25" y="13"/>
                      <a:pt x="23" y="20"/>
                      <a:pt x="19" y="19"/>
                    </a:cubicBezTo>
                    <a:cubicBezTo>
                      <a:pt x="20" y="15"/>
                      <a:pt x="22" y="16"/>
                      <a:pt x="22" y="1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0" name="Freeform 1709">
                <a:extLst>
                  <a:ext uri="{FF2B5EF4-FFF2-40B4-BE49-F238E27FC236}">
                    <a16:creationId xmlns:a16="http://schemas.microsoft.com/office/drawing/2014/main" xmlns="" id="{1E5EBBE9-C9A8-4CE7-824B-F73A36D9E7EE}"/>
                  </a:ext>
                </a:extLst>
              </p:cNvPr>
              <p:cNvSpPr/>
              <p:nvPr/>
            </p:nvSpPr>
            <p:spPr>
              <a:xfrm>
                <a:off x="2299" y="3194"/>
                <a:ext cx="4" cy="8"/>
              </a:xfrm>
              <a:custGeom>
                <a:avLst/>
                <a:gdLst/>
                <a:ahLst/>
                <a:cxnLst>
                  <a:cxn ang="0">
                    <a:pos x="2" y="4"/>
                  </a:cxn>
                  <a:cxn ang="0">
                    <a:pos x="4" y="0"/>
                  </a:cxn>
                  <a:cxn ang="0">
                    <a:pos x="0" y="7"/>
                  </a:cxn>
                  <a:cxn ang="0">
                    <a:pos x="3" y="5"/>
                  </a:cxn>
                  <a:cxn ang="0">
                    <a:pos x="2" y="4"/>
                  </a:cxn>
                </a:cxnLst>
                <a:rect l="0" t="0" r="0" b="0"/>
                <a:pathLst>
                  <a:path w="5" h="9">
                    <a:moveTo>
                      <a:pt x="3" y="5"/>
                    </a:moveTo>
                    <a:cubicBezTo>
                      <a:pt x="5" y="1"/>
                      <a:pt x="5" y="1"/>
                      <a:pt x="5" y="1"/>
                    </a:cubicBezTo>
                    <a:cubicBezTo>
                      <a:pt x="3" y="0"/>
                      <a:pt x="0" y="5"/>
                      <a:pt x="0" y="8"/>
                    </a:cubicBezTo>
                    <a:cubicBezTo>
                      <a:pt x="2" y="7"/>
                      <a:pt x="4" y="9"/>
                      <a:pt x="4" y="6"/>
                    </a:cubicBezTo>
                    <a:cubicBezTo>
                      <a:pt x="4" y="6"/>
                      <a:pt x="4" y="4"/>
                      <a:pt x="3"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1" name="Freeform 1710">
                <a:extLst>
                  <a:ext uri="{FF2B5EF4-FFF2-40B4-BE49-F238E27FC236}">
                    <a16:creationId xmlns:a16="http://schemas.microsoft.com/office/drawing/2014/main" xmlns="" id="{EC9B14D1-019C-4D5B-AE3C-EBA42D5940AB}"/>
                  </a:ext>
                </a:extLst>
              </p:cNvPr>
              <p:cNvSpPr/>
              <p:nvPr/>
            </p:nvSpPr>
            <p:spPr>
              <a:xfrm>
                <a:off x="2241" y="3190"/>
                <a:ext cx="58" cy="18"/>
              </a:xfrm>
              <a:custGeom>
                <a:avLst/>
                <a:gdLst/>
                <a:ahLst/>
                <a:cxnLst>
                  <a:cxn ang="0">
                    <a:pos x="20" y="9"/>
                  </a:cxn>
                  <a:cxn ang="0">
                    <a:pos x="19" y="11"/>
                  </a:cxn>
                  <a:cxn ang="0">
                    <a:pos x="41" y="12"/>
                  </a:cxn>
                  <a:cxn ang="0">
                    <a:pos x="48" y="7"/>
                  </a:cxn>
                  <a:cxn ang="0">
                    <a:pos x="50" y="10"/>
                  </a:cxn>
                  <a:cxn ang="0">
                    <a:pos x="56" y="6"/>
                  </a:cxn>
                  <a:cxn ang="0">
                    <a:pos x="52" y="8"/>
                  </a:cxn>
                  <a:cxn ang="0">
                    <a:pos x="53" y="6"/>
                  </a:cxn>
                  <a:cxn ang="0">
                    <a:pos x="48" y="7"/>
                  </a:cxn>
                  <a:cxn ang="0">
                    <a:pos x="50" y="4"/>
                  </a:cxn>
                  <a:cxn ang="0">
                    <a:pos x="40" y="9"/>
                  </a:cxn>
                  <a:cxn ang="0">
                    <a:pos x="40" y="4"/>
                  </a:cxn>
                  <a:cxn ang="0">
                    <a:pos x="30" y="2"/>
                  </a:cxn>
                  <a:cxn ang="0">
                    <a:pos x="30" y="4"/>
                  </a:cxn>
                  <a:cxn ang="0">
                    <a:pos x="32" y="8"/>
                  </a:cxn>
                  <a:cxn ang="0">
                    <a:pos x="29" y="2"/>
                  </a:cxn>
                  <a:cxn ang="0">
                    <a:pos x="9" y="5"/>
                  </a:cxn>
                  <a:cxn ang="0">
                    <a:pos x="5" y="11"/>
                  </a:cxn>
                  <a:cxn ang="0">
                    <a:pos x="7" y="7"/>
                  </a:cxn>
                  <a:cxn ang="0">
                    <a:pos x="2" y="6"/>
                  </a:cxn>
                  <a:cxn ang="0">
                    <a:pos x="0" y="14"/>
                  </a:cxn>
                  <a:cxn ang="0">
                    <a:pos x="20" y="9"/>
                  </a:cxn>
                </a:cxnLst>
                <a:rect l="0" t="0" r="0" b="0"/>
                <a:pathLst>
                  <a:path w="64" h="20">
                    <a:moveTo>
                      <a:pt x="23" y="10"/>
                    </a:moveTo>
                    <a:cubicBezTo>
                      <a:pt x="22" y="11"/>
                      <a:pt x="22" y="12"/>
                      <a:pt x="22" y="13"/>
                    </a:cubicBezTo>
                    <a:cubicBezTo>
                      <a:pt x="31" y="13"/>
                      <a:pt x="43" y="11"/>
                      <a:pt x="46" y="14"/>
                    </a:cubicBezTo>
                    <a:cubicBezTo>
                      <a:pt x="49" y="15"/>
                      <a:pt x="50" y="9"/>
                      <a:pt x="54" y="8"/>
                    </a:cubicBezTo>
                    <a:cubicBezTo>
                      <a:pt x="56" y="12"/>
                      <a:pt x="56" y="12"/>
                      <a:pt x="56" y="12"/>
                    </a:cubicBezTo>
                    <a:cubicBezTo>
                      <a:pt x="58" y="9"/>
                      <a:pt x="64" y="14"/>
                      <a:pt x="62" y="7"/>
                    </a:cubicBezTo>
                    <a:cubicBezTo>
                      <a:pt x="62" y="6"/>
                      <a:pt x="60" y="10"/>
                      <a:pt x="58" y="9"/>
                    </a:cubicBezTo>
                    <a:cubicBezTo>
                      <a:pt x="59" y="7"/>
                      <a:pt x="59" y="7"/>
                      <a:pt x="59" y="7"/>
                    </a:cubicBezTo>
                    <a:cubicBezTo>
                      <a:pt x="54" y="8"/>
                      <a:pt x="54" y="8"/>
                      <a:pt x="54" y="8"/>
                    </a:cubicBezTo>
                    <a:cubicBezTo>
                      <a:pt x="56" y="5"/>
                      <a:pt x="56" y="5"/>
                      <a:pt x="56" y="5"/>
                    </a:cubicBezTo>
                    <a:cubicBezTo>
                      <a:pt x="50" y="0"/>
                      <a:pt x="52" y="13"/>
                      <a:pt x="45" y="11"/>
                    </a:cubicBezTo>
                    <a:cubicBezTo>
                      <a:pt x="45" y="5"/>
                      <a:pt x="45" y="5"/>
                      <a:pt x="45" y="5"/>
                    </a:cubicBezTo>
                    <a:cubicBezTo>
                      <a:pt x="40" y="5"/>
                      <a:pt x="38" y="7"/>
                      <a:pt x="34" y="3"/>
                    </a:cubicBezTo>
                    <a:cubicBezTo>
                      <a:pt x="34" y="3"/>
                      <a:pt x="33" y="6"/>
                      <a:pt x="34" y="5"/>
                    </a:cubicBezTo>
                    <a:cubicBezTo>
                      <a:pt x="35" y="5"/>
                      <a:pt x="36" y="7"/>
                      <a:pt x="36" y="9"/>
                    </a:cubicBezTo>
                    <a:cubicBezTo>
                      <a:pt x="28" y="14"/>
                      <a:pt x="37" y="6"/>
                      <a:pt x="32" y="3"/>
                    </a:cubicBezTo>
                    <a:cubicBezTo>
                      <a:pt x="26" y="7"/>
                      <a:pt x="14" y="11"/>
                      <a:pt x="11" y="6"/>
                    </a:cubicBezTo>
                    <a:cubicBezTo>
                      <a:pt x="14" y="10"/>
                      <a:pt x="9" y="13"/>
                      <a:pt x="6" y="13"/>
                    </a:cubicBezTo>
                    <a:cubicBezTo>
                      <a:pt x="4" y="11"/>
                      <a:pt x="7" y="10"/>
                      <a:pt x="8" y="8"/>
                    </a:cubicBezTo>
                    <a:cubicBezTo>
                      <a:pt x="6" y="7"/>
                      <a:pt x="5" y="6"/>
                      <a:pt x="3" y="7"/>
                    </a:cubicBezTo>
                    <a:cubicBezTo>
                      <a:pt x="5" y="10"/>
                      <a:pt x="4" y="14"/>
                      <a:pt x="0" y="16"/>
                    </a:cubicBezTo>
                    <a:cubicBezTo>
                      <a:pt x="8" y="20"/>
                      <a:pt x="15" y="9"/>
                      <a:pt x="23" y="1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2" name="Freeform 1711">
                <a:extLst>
                  <a:ext uri="{FF2B5EF4-FFF2-40B4-BE49-F238E27FC236}">
                    <a16:creationId xmlns:a16="http://schemas.microsoft.com/office/drawing/2014/main" xmlns="" id="{667B5AEB-EB12-462C-8EDE-0A5E41B1CD1D}"/>
                  </a:ext>
                </a:extLst>
              </p:cNvPr>
              <p:cNvSpPr/>
              <p:nvPr/>
            </p:nvSpPr>
            <p:spPr>
              <a:xfrm>
                <a:off x="2257" y="3202"/>
                <a:ext cx="4" cy="2"/>
              </a:xfrm>
              <a:custGeom>
                <a:avLst/>
                <a:gdLst/>
                <a:ahLst/>
                <a:cxnLst>
                  <a:cxn ang="0">
                    <a:pos x="2" y="2"/>
                  </a:cxn>
                  <a:cxn ang="0">
                    <a:pos x="4" y="0"/>
                  </a:cxn>
                  <a:cxn ang="0">
                    <a:pos x="0" y="0"/>
                  </a:cxn>
                  <a:cxn ang="0">
                    <a:pos x="2" y="2"/>
                  </a:cxn>
                </a:cxnLst>
                <a:rect l="0" t="0" r="0" b="0"/>
                <a:pathLst>
                  <a:path w="4" h="2">
                    <a:moveTo>
                      <a:pt x="2" y="2"/>
                    </a:moveTo>
                    <a:lnTo>
                      <a:pt x="4" y="0"/>
                    </a:lnTo>
                    <a:lnTo>
                      <a:pt x="0" y="0"/>
                    </a:lnTo>
                    <a:lnTo>
                      <a:pt x="2"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3" name="Freeform 1712">
                <a:extLst>
                  <a:ext uri="{FF2B5EF4-FFF2-40B4-BE49-F238E27FC236}">
                    <a16:creationId xmlns:a16="http://schemas.microsoft.com/office/drawing/2014/main" xmlns="" id="{156DA067-492D-4E03-AC65-F7A851335AF2}"/>
                  </a:ext>
                </a:extLst>
              </p:cNvPr>
              <p:cNvSpPr/>
              <p:nvPr/>
            </p:nvSpPr>
            <p:spPr>
              <a:xfrm>
                <a:off x="2286" y="3155"/>
                <a:ext cx="1" cy="4"/>
              </a:xfrm>
              <a:custGeom>
                <a:avLst/>
                <a:gdLst/>
                <a:ahLst/>
                <a:cxnLst>
                  <a:cxn ang="0">
                    <a:pos x="0" y="3"/>
                  </a:cxn>
                  <a:cxn ang="0">
                    <a:pos x="0" y="4"/>
                  </a:cxn>
                  <a:cxn ang="0">
                    <a:pos x="1" y="0"/>
                  </a:cxn>
                  <a:cxn ang="0">
                    <a:pos x="0" y="3"/>
                  </a:cxn>
                </a:cxnLst>
                <a:rect l="0" t="0" r="0" b="0"/>
                <a:pathLst>
                  <a:path w="1" h="4">
                    <a:moveTo>
                      <a:pt x="0" y="3"/>
                    </a:moveTo>
                    <a:lnTo>
                      <a:pt x="0" y="4"/>
                    </a:lnTo>
                    <a:lnTo>
                      <a:pt x="1" y="0"/>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4" name="Freeform 1713">
                <a:extLst>
                  <a:ext uri="{FF2B5EF4-FFF2-40B4-BE49-F238E27FC236}">
                    <a16:creationId xmlns:a16="http://schemas.microsoft.com/office/drawing/2014/main" xmlns="" id="{591AA73D-B645-45A2-A922-FB54A076A7CE}"/>
                  </a:ext>
                </a:extLst>
              </p:cNvPr>
              <p:cNvSpPr/>
              <p:nvPr/>
            </p:nvSpPr>
            <p:spPr>
              <a:xfrm>
                <a:off x="2284" y="3154"/>
                <a:ext cx="4" cy="15"/>
              </a:xfrm>
              <a:custGeom>
                <a:avLst/>
                <a:gdLst/>
                <a:ahLst/>
                <a:cxnLst>
                  <a:cxn ang="0">
                    <a:pos x="0" y="15"/>
                  </a:cxn>
                  <a:cxn ang="0">
                    <a:pos x="0" y="14"/>
                  </a:cxn>
                  <a:cxn ang="0">
                    <a:pos x="4" y="0"/>
                  </a:cxn>
                  <a:cxn ang="0">
                    <a:pos x="1" y="8"/>
                  </a:cxn>
                  <a:cxn ang="0">
                    <a:pos x="2" y="5"/>
                  </a:cxn>
                  <a:cxn ang="0">
                    <a:pos x="0" y="12"/>
                  </a:cxn>
                  <a:cxn ang="0">
                    <a:pos x="1" y="11"/>
                  </a:cxn>
                  <a:cxn ang="0">
                    <a:pos x="0" y="15"/>
                  </a:cxn>
                </a:cxnLst>
                <a:rect l="0" t="0" r="0" b="0"/>
                <a:pathLst>
                  <a:path w="4" h="16">
                    <a:moveTo>
                      <a:pt x="0" y="16"/>
                    </a:moveTo>
                    <a:cubicBezTo>
                      <a:pt x="0" y="15"/>
                      <a:pt x="0" y="15"/>
                      <a:pt x="0" y="15"/>
                    </a:cubicBezTo>
                    <a:cubicBezTo>
                      <a:pt x="3" y="5"/>
                      <a:pt x="2" y="8"/>
                      <a:pt x="4" y="0"/>
                    </a:cubicBezTo>
                    <a:cubicBezTo>
                      <a:pt x="3" y="2"/>
                      <a:pt x="2" y="5"/>
                      <a:pt x="1" y="9"/>
                    </a:cubicBezTo>
                    <a:cubicBezTo>
                      <a:pt x="1" y="9"/>
                      <a:pt x="2" y="5"/>
                      <a:pt x="2" y="6"/>
                    </a:cubicBezTo>
                    <a:cubicBezTo>
                      <a:pt x="1" y="9"/>
                      <a:pt x="1" y="9"/>
                      <a:pt x="0" y="13"/>
                    </a:cubicBezTo>
                    <a:cubicBezTo>
                      <a:pt x="0" y="16"/>
                      <a:pt x="1" y="10"/>
                      <a:pt x="1" y="12"/>
                    </a:cubicBezTo>
                    <a:lnTo>
                      <a:pt x="0" y="16"/>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5" name="Freeform 1714">
                <a:extLst>
                  <a:ext uri="{FF2B5EF4-FFF2-40B4-BE49-F238E27FC236}">
                    <a16:creationId xmlns:a16="http://schemas.microsoft.com/office/drawing/2014/main" xmlns="" id="{15A35E42-261F-46D9-971F-4245A038DC81}"/>
                  </a:ext>
                </a:extLst>
              </p:cNvPr>
              <p:cNvSpPr/>
              <p:nvPr/>
            </p:nvSpPr>
            <p:spPr>
              <a:xfrm>
                <a:off x="2285" y="3160"/>
                <a:ext cx="2" cy="4"/>
              </a:xfrm>
              <a:custGeom>
                <a:avLst/>
                <a:gdLst/>
                <a:ahLst/>
                <a:cxnLst>
                  <a:cxn ang="0">
                    <a:pos x="2" y="0"/>
                  </a:cxn>
                  <a:cxn ang="0">
                    <a:pos x="0" y="4"/>
                  </a:cxn>
                  <a:cxn ang="0">
                    <a:pos x="2" y="0"/>
                  </a:cxn>
                </a:cxnLst>
                <a:rect l="0" t="0" r="0" b="0"/>
                <a:pathLst>
                  <a:path w="2" h="5">
                    <a:moveTo>
                      <a:pt x="2" y="0"/>
                    </a:moveTo>
                    <a:cubicBezTo>
                      <a:pt x="0" y="5"/>
                      <a:pt x="0" y="5"/>
                      <a:pt x="0" y="5"/>
                    </a:cubicBezTo>
                    <a:cubicBezTo>
                      <a:pt x="1" y="3"/>
                      <a:pt x="1" y="1"/>
                      <a:pt x="2"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6" name="Freeform 1715">
                <a:extLst>
                  <a:ext uri="{FF2B5EF4-FFF2-40B4-BE49-F238E27FC236}">
                    <a16:creationId xmlns:a16="http://schemas.microsoft.com/office/drawing/2014/main" xmlns="" id="{B0F92205-0D04-45F4-AE31-9D134880C406}"/>
                  </a:ext>
                </a:extLst>
              </p:cNvPr>
              <p:cNvSpPr/>
              <p:nvPr/>
            </p:nvSpPr>
            <p:spPr>
              <a:xfrm>
                <a:off x="2286" y="3157"/>
                <a:ext cx="2" cy="6"/>
              </a:xfrm>
              <a:custGeom>
                <a:avLst/>
                <a:gdLst/>
                <a:ahLst/>
                <a:cxnLst>
                  <a:cxn ang="0">
                    <a:pos x="1" y="1"/>
                  </a:cxn>
                  <a:cxn ang="0">
                    <a:pos x="0" y="6"/>
                  </a:cxn>
                  <a:cxn ang="0">
                    <a:pos x="2" y="0"/>
                  </a:cxn>
                  <a:cxn ang="0">
                    <a:pos x="1" y="1"/>
                  </a:cxn>
                </a:cxnLst>
                <a:rect l="0" t="0" r="0" b="0"/>
                <a:pathLst>
                  <a:path w="2" h="7">
                    <a:moveTo>
                      <a:pt x="1" y="2"/>
                    </a:moveTo>
                    <a:cubicBezTo>
                      <a:pt x="1" y="3"/>
                      <a:pt x="0" y="6"/>
                      <a:pt x="0" y="7"/>
                    </a:cubicBezTo>
                    <a:cubicBezTo>
                      <a:pt x="2" y="0"/>
                      <a:pt x="2" y="0"/>
                      <a:pt x="2" y="0"/>
                    </a:cubicBezTo>
                    <a:lnTo>
                      <a:pt x="1"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7" name="Freeform 1716">
                <a:extLst>
                  <a:ext uri="{FF2B5EF4-FFF2-40B4-BE49-F238E27FC236}">
                    <a16:creationId xmlns:a16="http://schemas.microsoft.com/office/drawing/2014/main" xmlns="" id="{9014107A-DD17-4725-9086-DE02D755AC06}"/>
                  </a:ext>
                </a:extLst>
              </p:cNvPr>
              <p:cNvSpPr/>
              <p:nvPr/>
            </p:nvSpPr>
            <p:spPr>
              <a:xfrm>
                <a:off x="2288" y="3158"/>
                <a:ext cx="0" cy="2"/>
              </a:xfrm>
              <a:custGeom>
                <a:avLst/>
                <a:gdLst/>
                <a:ahLst/>
                <a:cxnLst>
                  <a:cxn ang="0">
                    <a:pos x="0" y="2"/>
                  </a:cxn>
                  <a:cxn ang="0">
                    <a:pos x="0" y="1"/>
                  </a:cxn>
                  <a:cxn ang="0">
                    <a:pos x="0" y="2"/>
                  </a:cxn>
                </a:cxnLst>
                <a:rect l="0" t="0" r="0" b="0"/>
                <a:pathLst>
                  <a:path w="1" h="2">
                    <a:moveTo>
                      <a:pt x="0" y="2"/>
                    </a:moveTo>
                    <a:cubicBezTo>
                      <a:pt x="0" y="1"/>
                      <a:pt x="0" y="1"/>
                      <a:pt x="0" y="1"/>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8" name="Freeform 1717">
                <a:extLst>
                  <a:ext uri="{FF2B5EF4-FFF2-40B4-BE49-F238E27FC236}">
                    <a16:creationId xmlns:a16="http://schemas.microsoft.com/office/drawing/2014/main" xmlns="" id="{6C796F2B-0E56-48CD-A27C-EEB05339C12B}"/>
                  </a:ext>
                </a:extLst>
              </p:cNvPr>
              <p:cNvSpPr/>
              <p:nvPr/>
            </p:nvSpPr>
            <p:spPr>
              <a:xfrm>
                <a:off x="2285" y="3157"/>
                <a:ext cx="4" cy="10"/>
              </a:xfrm>
              <a:custGeom>
                <a:avLst/>
                <a:gdLst/>
                <a:ahLst/>
                <a:cxnLst>
                  <a:cxn ang="0">
                    <a:pos x="3" y="1"/>
                  </a:cxn>
                  <a:cxn ang="0">
                    <a:pos x="3" y="1"/>
                  </a:cxn>
                  <a:cxn ang="0">
                    <a:pos x="3" y="2"/>
                  </a:cxn>
                  <a:cxn ang="0">
                    <a:pos x="1" y="7"/>
                  </a:cxn>
                  <a:cxn ang="0">
                    <a:pos x="1" y="6"/>
                  </a:cxn>
                  <a:cxn ang="0">
                    <a:pos x="0" y="10"/>
                  </a:cxn>
                  <a:cxn ang="0">
                    <a:pos x="3" y="1"/>
                  </a:cxn>
                </a:cxnLst>
                <a:rect l="0" t="0" r="0" b="0"/>
                <a:pathLst>
                  <a:path w="4" h="11">
                    <a:moveTo>
                      <a:pt x="3" y="2"/>
                    </a:moveTo>
                    <a:cubicBezTo>
                      <a:pt x="4" y="0"/>
                      <a:pt x="3" y="1"/>
                      <a:pt x="3" y="2"/>
                    </a:cubicBezTo>
                    <a:cubicBezTo>
                      <a:pt x="3" y="3"/>
                      <a:pt x="3" y="3"/>
                      <a:pt x="3" y="3"/>
                    </a:cubicBezTo>
                    <a:cubicBezTo>
                      <a:pt x="2" y="5"/>
                      <a:pt x="1" y="9"/>
                      <a:pt x="1" y="8"/>
                    </a:cubicBezTo>
                    <a:cubicBezTo>
                      <a:pt x="1" y="9"/>
                      <a:pt x="2" y="4"/>
                      <a:pt x="1" y="7"/>
                    </a:cubicBezTo>
                    <a:cubicBezTo>
                      <a:pt x="0" y="11"/>
                      <a:pt x="0" y="11"/>
                      <a:pt x="0" y="11"/>
                    </a:cubicBezTo>
                    <a:cubicBezTo>
                      <a:pt x="1" y="11"/>
                      <a:pt x="3"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29" name="Freeform 1718">
                <a:extLst>
                  <a:ext uri="{FF2B5EF4-FFF2-40B4-BE49-F238E27FC236}">
                    <a16:creationId xmlns:a16="http://schemas.microsoft.com/office/drawing/2014/main" xmlns="" id="{0AE26775-17B9-4EB7-88EF-E4178D4F6938}"/>
                  </a:ext>
                </a:extLst>
              </p:cNvPr>
              <p:cNvSpPr/>
              <p:nvPr/>
            </p:nvSpPr>
            <p:spPr>
              <a:xfrm>
                <a:off x="2287" y="3160"/>
                <a:ext cx="1" cy="0"/>
              </a:xfrm>
              <a:custGeom>
                <a:avLst/>
                <a:gdLst/>
                <a:ahLst/>
                <a:cxnLst>
                  <a:cxn ang="0">
                    <a:pos x="1" y="0"/>
                  </a:cxn>
                  <a:cxn ang="0">
                    <a:pos x="0" y="0"/>
                  </a:cxn>
                  <a:cxn ang="0">
                    <a:pos x="1" y="0"/>
                  </a:cxn>
                </a:cxnLst>
                <a:rect l="0" t="0" r="0" b="0"/>
                <a:pathLst>
                  <a:path w="1" h="1">
                    <a:moveTo>
                      <a:pt x="1" y="0"/>
                    </a:moveTo>
                    <a:cubicBezTo>
                      <a:pt x="0" y="0"/>
                      <a:pt x="0" y="0"/>
                      <a:pt x="0" y="0"/>
                    </a:cubicBezTo>
                    <a:cubicBezTo>
                      <a:pt x="0" y="1"/>
                      <a:pt x="0" y="0"/>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0" name="Freeform 1719">
                <a:extLst>
                  <a:ext uri="{FF2B5EF4-FFF2-40B4-BE49-F238E27FC236}">
                    <a16:creationId xmlns:a16="http://schemas.microsoft.com/office/drawing/2014/main" xmlns="" id="{786E78AD-8AF1-491F-B057-FDC316A88B58}"/>
                  </a:ext>
                </a:extLst>
              </p:cNvPr>
              <p:cNvSpPr/>
              <p:nvPr/>
            </p:nvSpPr>
            <p:spPr>
              <a:xfrm>
                <a:off x="2287" y="3159"/>
                <a:ext cx="0" cy="2"/>
              </a:xfrm>
              <a:custGeom>
                <a:avLst/>
                <a:gdLst/>
                <a:ahLst/>
                <a:cxnLst>
                  <a:cxn ang="0">
                    <a:pos x="0" y="0"/>
                  </a:cxn>
                  <a:cxn ang="0">
                    <a:pos x="0" y="1"/>
                  </a:cxn>
                  <a:cxn ang="0">
                    <a:pos x="0" y="2"/>
                  </a:cxn>
                  <a:cxn ang="0">
                    <a:pos x="0" y="0"/>
                  </a:cxn>
                </a:cxnLst>
                <a:rect l="0" t="0" r="0" b="0"/>
                <a:pathLst>
                  <a:path w="1" h="2">
                    <a:moveTo>
                      <a:pt x="0" y="0"/>
                    </a:moveTo>
                    <a:lnTo>
                      <a:pt x="0" y="1"/>
                    </a:lnTo>
                    <a:lnTo>
                      <a:pt x="0" y="2"/>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1" name="Freeform 1720">
                <a:extLst>
                  <a:ext uri="{FF2B5EF4-FFF2-40B4-BE49-F238E27FC236}">
                    <a16:creationId xmlns:a16="http://schemas.microsoft.com/office/drawing/2014/main" xmlns="" id="{9B347773-842E-4C9B-9D6F-72E94B61802B}"/>
                  </a:ext>
                </a:extLst>
              </p:cNvPr>
              <p:cNvSpPr/>
              <p:nvPr/>
            </p:nvSpPr>
            <p:spPr>
              <a:xfrm>
                <a:off x="2285" y="3158"/>
                <a:ext cx="4" cy="11"/>
              </a:xfrm>
              <a:custGeom>
                <a:avLst/>
                <a:gdLst/>
                <a:ahLst/>
                <a:cxnLst>
                  <a:cxn ang="0">
                    <a:pos x="4" y="0"/>
                  </a:cxn>
                  <a:cxn ang="0">
                    <a:pos x="2" y="4"/>
                  </a:cxn>
                  <a:cxn ang="0">
                    <a:pos x="0" y="11"/>
                  </a:cxn>
                  <a:cxn ang="0">
                    <a:pos x="1" y="9"/>
                  </a:cxn>
                  <a:cxn ang="0">
                    <a:pos x="4" y="0"/>
                  </a:cxn>
                </a:cxnLst>
                <a:rect l="0" t="0" r="0" b="0"/>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2" name="Freeform 1721">
                <a:extLst>
                  <a:ext uri="{FF2B5EF4-FFF2-40B4-BE49-F238E27FC236}">
                    <a16:creationId xmlns:a16="http://schemas.microsoft.com/office/drawing/2014/main" xmlns="" id="{8F602E29-E246-4A6F-A86E-810A341C631A}"/>
                  </a:ext>
                </a:extLst>
              </p:cNvPr>
              <p:cNvSpPr/>
              <p:nvPr/>
            </p:nvSpPr>
            <p:spPr>
              <a:xfrm>
                <a:off x="2285" y="3172"/>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3" name="Freeform 1722">
                <a:extLst>
                  <a:ext uri="{FF2B5EF4-FFF2-40B4-BE49-F238E27FC236}">
                    <a16:creationId xmlns:a16="http://schemas.microsoft.com/office/drawing/2014/main" xmlns="" id="{CE9FA4CF-1BB0-4700-BD2D-46B25F34C71C}"/>
                  </a:ext>
                </a:extLst>
              </p:cNvPr>
              <p:cNvSpPr/>
              <p:nvPr/>
            </p:nvSpPr>
            <p:spPr>
              <a:xfrm>
                <a:off x="2284" y="3162"/>
                <a:ext cx="5" cy="15"/>
              </a:xfrm>
              <a:custGeom>
                <a:avLst/>
                <a:gdLst/>
                <a:ahLst/>
                <a:cxnLst>
                  <a:cxn ang="0">
                    <a:pos x="5" y="0"/>
                  </a:cxn>
                  <a:cxn ang="0">
                    <a:pos x="3" y="7"/>
                  </a:cxn>
                  <a:cxn ang="0">
                    <a:pos x="4" y="2"/>
                  </a:cxn>
                  <a:cxn ang="0">
                    <a:pos x="3" y="4"/>
                  </a:cxn>
                  <a:cxn ang="0">
                    <a:pos x="5" y="0"/>
                  </a:cxn>
                  <a:cxn ang="0">
                    <a:pos x="3" y="4"/>
                  </a:cxn>
                  <a:cxn ang="0">
                    <a:pos x="4" y="0"/>
                  </a:cxn>
                  <a:cxn ang="0">
                    <a:pos x="2" y="7"/>
                  </a:cxn>
                  <a:cxn ang="0">
                    <a:pos x="3" y="6"/>
                  </a:cxn>
                  <a:cxn ang="0">
                    <a:pos x="1" y="10"/>
                  </a:cxn>
                  <a:cxn ang="0">
                    <a:pos x="1" y="14"/>
                  </a:cxn>
                  <a:cxn ang="0">
                    <a:pos x="5" y="0"/>
                  </a:cxn>
                </a:cxnLst>
                <a:rect l="0" t="0" r="0" b="0"/>
                <a:pathLst>
                  <a:path w="5" h="16">
                    <a:moveTo>
                      <a:pt x="5" y="1"/>
                    </a:moveTo>
                    <a:cubicBezTo>
                      <a:pt x="3" y="8"/>
                      <a:pt x="3" y="8"/>
                      <a:pt x="3" y="8"/>
                    </a:cubicBezTo>
                    <a:cubicBezTo>
                      <a:pt x="3" y="6"/>
                      <a:pt x="4" y="4"/>
                      <a:pt x="4" y="3"/>
                    </a:cubicBezTo>
                    <a:cubicBezTo>
                      <a:pt x="4" y="2"/>
                      <a:pt x="3" y="6"/>
                      <a:pt x="3" y="5"/>
                    </a:cubicBezTo>
                    <a:cubicBezTo>
                      <a:pt x="5" y="0"/>
                      <a:pt x="4" y="5"/>
                      <a:pt x="5" y="0"/>
                    </a:cubicBezTo>
                    <a:cubicBezTo>
                      <a:pt x="5" y="0"/>
                      <a:pt x="4" y="0"/>
                      <a:pt x="3" y="5"/>
                    </a:cubicBezTo>
                    <a:cubicBezTo>
                      <a:pt x="4" y="1"/>
                      <a:pt x="4" y="1"/>
                      <a:pt x="4" y="1"/>
                    </a:cubicBezTo>
                    <a:cubicBezTo>
                      <a:pt x="2" y="8"/>
                      <a:pt x="2" y="8"/>
                      <a:pt x="2" y="8"/>
                    </a:cubicBezTo>
                    <a:cubicBezTo>
                      <a:pt x="2" y="9"/>
                      <a:pt x="4" y="3"/>
                      <a:pt x="3" y="7"/>
                    </a:cubicBezTo>
                    <a:cubicBezTo>
                      <a:pt x="2" y="10"/>
                      <a:pt x="2" y="10"/>
                      <a:pt x="1" y="11"/>
                    </a:cubicBezTo>
                    <a:cubicBezTo>
                      <a:pt x="2" y="10"/>
                      <a:pt x="0" y="16"/>
                      <a:pt x="1" y="15"/>
                    </a:cubicBezTo>
                    <a:cubicBezTo>
                      <a:pt x="1" y="15"/>
                      <a:pt x="4" y="5"/>
                      <a:pt x="5"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4" name="Freeform 1723">
                <a:extLst>
                  <a:ext uri="{FF2B5EF4-FFF2-40B4-BE49-F238E27FC236}">
                    <a16:creationId xmlns:a16="http://schemas.microsoft.com/office/drawing/2014/main" xmlns="" id="{1A62BC0F-72DE-440B-BEE2-E1342A6908BC}"/>
                  </a:ext>
                </a:extLst>
              </p:cNvPr>
              <p:cNvSpPr/>
              <p:nvPr/>
            </p:nvSpPr>
            <p:spPr>
              <a:xfrm>
                <a:off x="2287" y="3169"/>
                <a:ext cx="0" cy="3"/>
              </a:xfrm>
              <a:custGeom>
                <a:avLst/>
                <a:gdLst/>
                <a:ahLst/>
                <a:cxnLst>
                  <a:cxn ang="0">
                    <a:pos x="0" y="1"/>
                  </a:cxn>
                  <a:cxn ang="0">
                    <a:pos x="0" y="3"/>
                  </a:cxn>
                  <a:cxn ang="0">
                    <a:pos x="0" y="0"/>
                  </a:cxn>
                  <a:cxn ang="0">
                    <a:pos x="0" y="1"/>
                  </a:cxn>
                </a:cxnLst>
                <a:rect l="0" t="0" r="0" b="0"/>
                <a:pathLst>
                  <a:path w="1" h="3">
                    <a:moveTo>
                      <a:pt x="0" y="1"/>
                    </a:moveTo>
                    <a:lnTo>
                      <a:pt x="0" y="3"/>
                    </a:ln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5" name="Freeform 1724">
                <a:extLst>
                  <a:ext uri="{FF2B5EF4-FFF2-40B4-BE49-F238E27FC236}">
                    <a16:creationId xmlns:a16="http://schemas.microsoft.com/office/drawing/2014/main" xmlns="" id="{612D1690-3992-447C-B8C0-C35AFE362DA0}"/>
                  </a:ext>
                </a:extLst>
              </p:cNvPr>
              <p:cNvSpPr/>
              <p:nvPr/>
            </p:nvSpPr>
            <p:spPr>
              <a:xfrm>
                <a:off x="2286" y="3162"/>
                <a:ext cx="4" cy="16"/>
              </a:xfrm>
              <a:custGeom>
                <a:avLst/>
                <a:gdLst/>
                <a:ahLst/>
                <a:cxnLst>
                  <a:cxn ang="0">
                    <a:pos x="3" y="0"/>
                  </a:cxn>
                  <a:cxn ang="0">
                    <a:pos x="2" y="3"/>
                  </a:cxn>
                  <a:cxn ang="0">
                    <a:pos x="2" y="0"/>
                  </a:cxn>
                  <a:cxn ang="0">
                    <a:pos x="1" y="5"/>
                  </a:cxn>
                  <a:cxn ang="0">
                    <a:pos x="2" y="3"/>
                  </a:cxn>
                  <a:cxn ang="0">
                    <a:pos x="0" y="11"/>
                  </a:cxn>
                  <a:cxn ang="0">
                    <a:pos x="0" y="9"/>
                  </a:cxn>
                  <a:cxn ang="0">
                    <a:pos x="1" y="8"/>
                  </a:cxn>
                  <a:cxn ang="0">
                    <a:pos x="2" y="6"/>
                  </a:cxn>
                  <a:cxn ang="0">
                    <a:pos x="2" y="5"/>
                  </a:cxn>
                  <a:cxn ang="0">
                    <a:pos x="3" y="0"/>
                  </a:cxn>
                </a:cxnLst>
                <a:rect l="0" t="0" r="0" b="0"/>
                <a:pathLst>
                  <a:path w="5" h="17">
                    <a:moveTo>
                      <a:pt x="4" y="0"/>
                    </a:moveTo>
                    <a:cubicBezTo>
                      <a:pt x="3" y="4"/>
                      <a:pt x="3" y="4"/>
                      <a:pt x="3" y="4"/>
                    </a:cubicBezTo>
                    <a:cubicBezTo>
                      <a:pt x="3" y="4"/>
                      <a:pt x="3" y="2"/>
                      <a:pt x="3" y="1"/>
                    </a:cubicBezTo>
                    <a:cubicBezTo>
                      <a:pt x="3" y="3"/>
                      <a:pt x="2" y="5"/>
                      <a:pt x="2" y="6"/>
                    </a:cubicBezTo>
                    <a:cubicBezTo>
                      <a:pt x="1" y="12"/>
                      <a:pt x="3" y="5"/>
                      <a:pt x="3" y="4"/>
                    </a:cubicBezTo>
                    <a:cubicBezTo>
                      <a:pt x="3" y="6"/>
                      <a:pt x="2" y="7"/>
                      <a:pt x="1" y="12"/>
                    </a:cubicBezTo>
                    <a:cubicBezTo>
                      <a:pt x="1" y="12"/>
                      <a:pt x="1" y="11"/>
                      <a:pt x="1" y="10"/>
                    </a:cubicBezTo>
                    <a:cubicBezTo>
                      <a:pt x="0" y="17"/>
                      <a:pt x="2" y="11"/>
                      <a:pt x="2" y="9"/>
                    </a:cubicBezTo>
                    <a:cubicBezTo>
                      <a:pt x="3" y="9"/>
                      <a:pt x="3" y="7"/>
                      <a:pt x="3" y="7"/>
                    </a:cubicBezTo>
                    <a:cubicBezTo>
                      <a:pt x="3" y="6"/>
                      <a:pt x="3" y="6"/>
                      <a:pt x="3" y="6"/>
                    </a:cubicBezTo>
                    <a:cubicBezTo>
                      <a:pt x="4" y="1"/>
                      <a:pt x="5" y="0"/>
                      <a:pt x="4"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6" name="Freeform 1725">
                <a:extLst>
                  <a:ext uri="{FF2B5EF4-FFF2-40B4-BE49-F238E27FC236}">
                    <a16:creationId xmlns:a16="http://schemas.microsoft.com/office/drawing/2014/main" xmlns="" id="{A76A7785-5D29-4AC6-917F-CE22D4497D4D}"/>
                  </a:ext>
                </a:extLst>
              </p:cNvPr>
              <p:cNvSpPr/>
              <p:nvPr/>
            </p:nvSpPr>
            <p:spPr>
              <a:xfrm>
                <a:off x="2289" y="3160"/>
                <a:ext cx="1" cy="3"/>
              </a:xfrm>
              <a:custGeom>
                <a:avLst/>
                <a:gdLst/>
                <a:ahLst/>
                <a:cxnLst>
                  <a:cxn ang="0">
                    <a:pos x="1" y="2"/>
                  </a:cxn>
                  <a:cxn ang="0">
                    <a:pos x="0" y="3"/>
                  </a:cxn>
                  <a:cxn ang="0">
                    <a:pos x="1" y="2"/>
                  </a:cxn>
                </a:cxnLst>
                <a:rect l="0" t="0" r="0" b="0"/>
                <a:pathLst>
                  <a:path w="1" h="3">
                    <a:moveTo>
                      <a:pt x="1" y="2"/>
                    </a:moveTo>
                    <a:cubicBezTo>
                      <a:pt x="1" y="2"/>
                      <a:pt x="1" y="2"/>
                      <a:pt x="0" y="3"/>
                    </a:cubicBezTo>
                    <a:cubicBezTo>
                      <a:pt x="1" y="2"/>
                      <a:pt x="1" y="0"/>
                      <a:pt x="1"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7" name="Freeform 1726">
                <a:extLst>
                  <a:ext uri="{FF2B5EF4-FFF2-40B4-BE49-F238E27FC236}">
                    <a16:creationId xmlns:a16="http://schemas.microsoft.com/office/drawing/2014/main" xmlns="" id="{4816DF10-D834-405C-813B-33F26B5D437D}"/>
                  </a:ext>
                </a:extLst>
              </p:cNvPr>
              <p:cNvSpPr/>
              <p:nvPr/>
            </p:nvSpPr>
            <p:spPr>
              <a:xfrm>
                <a:off x="2288" y="3170"/>
                <a:ext cx="1" cy="1"/>
              </a:xfrm>
              <a:custGeom>
                <a:avLst/>
                <a:gdLst/>
                <a:ahLst/>
                <a:cxnLst>
                  <a:cxn ang="0">
                    <a:pos x="1" y="0"/>
                  </a:cxn>
                  <a:cxn ang="0">
                    <a:pos x="0" y="0"/>
                  </a:cxn>
                  <a:cxn ang="0">
                    <a:pos x="1" y="0"/>
                  </a:cxn>
                </a:cxnLst>
                <a:rect l="0" t="0" r="0" b="0"/>
                <a:pathLst>
                  <a:path w="1" h="1">
                    <a:moveTo>
                      <a:pt x="1" y="0"/>
                    </a:moveTo>
                    <a:cubicBezTo>
                      <a:pt x="1" y="0"/>
                      <a:pt x="1" y="0"/>
                      <a:pt x="0" y="0"/>
                    </a:cubicBezTo>
                    <a:cubicBezTo>
                      <a:pt x="0" y="1"/>
                      <a:pt x="0"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8" name="Freeform 1727">
                <a:extLst>
                  <a:ext uri="{FF2B5EF4-FFF2-40B4-BE49-F238E27FC236}">
                    <a16:creationId xmlns:a16="http://schemas.microsoft.com/office/drawing/2014/main" xmlns="" id="{7175624F-2A2B-42FF-A4B3-C4BC9CF9D42B}"/>
                  </a:ext>
                </a:extLst>
              </p:cNvPr>
              <p:cNvSpPr/>
              <p:nvPr/>
            </p:nvSpPr>
            <p:spPr>
              <a:xfrm>
                <a:off x="2290" y="3162"/>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39" name="Freeform 1728">
                <a:extLst>
                  <a:ext uri="{FF2B5EF4-FFF2-40B4-BE49-F238E27FC236}">
                    <a16:creationId xmlns:a16="http://schemas.microsoft.com/office/drawing/2014/main" xmlns="" id="{0DD82794-2992-4017-A34C-0990703AFB6B}"/>
                  </a:ext>
                </a:extLst>
              </p:cNvPr>
              <p:cNvSpPr/>
              <p:nvPr/>
            </p:nvSpPr>
            <p:spPr>
              <a:xfrm>
                <a:off x="2288" y="3159"/>
                <a:ext cx="10" cy="17"/>
              </a:xfrm>
              <a:custGeom>
                <a:avLst/>
                <a:gdLst/>
                <a:ahLst/>
                <a:cxnLst>
                  <a:cxn ang="0">
                    <a:pos x="7" y="15"/>
                  </a:cxn>
                  <a:cxn ang="0">
                    <a:pos x="7" y="12"/>
                  </a:cxn>
                  <a:cxn ang="0">
                    <a:pos x="9" y="8"/>
                  </a:cxn>
                  <a:cxn ang="0">
                    <a:pos x="10" y="2"/>
                  </a:cxn>
                  <a:cxn ang="0">
                    <a:pos x="9" y="5"/>
                  </a:cxn>
                  <a:cxn ang="0">
                    <a:pos x="10" y="1"/>
                  </a:cxn>
                  <a:cxn ang="0">
                    <a:pos x="8" y="3"/>
                  </a:cxn>
                  <a:cxn ang="0">
                    <a:pos x="7" y="5"/>
                  </a:cxn>
                  <a:cxn ang="0">
                    <a:pos x="4" y="3"/>
                  </a:cxn>
                  <a:cxn ang="0">
                    <a:pos x="2" y="8"/>
                  </a:cxn>
                  <a:cxn ang="0">
                    <a:pos x="3" y="5"/>
                  </a:cxn>
                  <a:cxn ang="0">
                    <a:pos x="3" y="5"/>
                  </a:cxn>
                  <a:cxn ang="0">
                    <a:pos x="3" y="3"/>
                  </a:cxn>
                  <a:cxn ang="0">
                    <a:pos x="1" y="10"/>
                  </a:cxn>
                  <a:cxn ang="0">
                    <a:pos x="3" y="3"/>
                  </a:cxn>
                  <a:cxn ang="0">
                    <a:pos x="1" y="8"/>
                  </a:cxn>
                  <a:cxn ang="0">
                    <a:pos x="0" y="12"/>
                  </a:cxn>
                  <a:cxn ang="0">
                    <a:pos x="0" y="14"/>
                  </a:cxn>
                  <a:cxn ang="0">
                    <a:pos x="3" y="7"/>
                  </a:cxn>
                  <a:cxn ang="0">
                    <a:pos x="2" y="10"/>
                  </a:cxn>
                  <a:cxn ang="0">
                    <a:pos x="3" y="14"/>
                  </a:cxn>
                  <a:cxn ang="0">
                    <a:pos x="5" y="8"/>
                  </a:cxn>
                  <a:cxn ang="0">
                    <a:pos x="4" y="10"/>
                  </a:cxn>
                  <a:cxn ang="0">
                    <a:pos x="5" y="8"/>
                  </a:cxn>
                  <a:cxn ang="0">
                    <a:pos x="5" y="11"/>
                  </a:cxn>
                  <a:cxn ang="0">
                    <a:pos x="7" y="5"/>
                  </a:cxn>
                  <a:cxn ang="0">
                    <a:pos x="5" y="14"/>
                  </a:cxn>
                  <a:cxn ang="0">
                    <a:pos x="5" y="10"/>
                  </a:cxn>
                  <a:cxn ang="0">
                    <a:pos x="7" y="8"/>
                  </a:cxn>
                  <a:cxn ang="0">
                    <a:pos x="5" y="14"/>
                  </a:cxn>
                  <a:cxn ang="0">
                    <a:pos x="7" y="10"/>
                  </a:cxn>
                  <a:cxn ang="0">
                    <a:pos x="7" y="7"/>
                  </a:cxn>
                  <a:cxn ang="0">
                    <a:pos x="8" y="8"/>
                  </a:cxn>
                  <a:cxn ang="0">
                    <a:pos x="6" y="14"/>
                  </a:cxn>
                  <a:cxn ang="0">
                    <a:pos x="5" y="17"/>
                  </a:cxn>
                  <a:cxn ang="0">
                    <a:pos x="8" y="9"/>
                  </a:cxn>
                  <a:cxn ang="0">
                    <a:pos x="7" y="15"/>
                  </a:cxn>
                </a:cxnLst>
                <a:rect l="0" t="0" r="0" b="0"/>
                <a:pathLst>
                  <a:path w="11" h="19">
                    <a:moveTo>
                      <a:pt x="8" y="17"/>
                    </a:moveTo>
                    <a:cubicBezTo>
                      <a:pt x="8" y="15"/>
                      <a:pt x="9" y="14"/>
                      <a:pt x="8" y="14"/>
                    </a:cubicBezTo>
                    <a:cubicBezTo>
                      <a:pt x="9" y="11"/>
                      <a:pt x="9" y="11"/>
                      <a:pt x="10" y="10"/>
                    </a:cubicBezTo>
                    <a:cubicBezTo>
                      <a:pt x="10" y="8"/>
                      <a:pt x="11" y="6"/>
                      <a:pt x="11" y="3"/>
                    </a:cubicBezTo>
                    <a:cubicBezTo>
                      <a:pt x="11" y="3"/>
                      <a:pt x="10" y="7"/>
                      <a:pt x="10" y="6"/>
                    </a:cubicBezTo>
                    <a:cubicBezTo>
                      <a:pt x="11" y="2"/>
                      <a:pt x="11" y="2"/>
                      <a:pt x="11" y="2"/>
                    </a:cubicBezTo>
                    <a:cubicBezTo>
                      <a:pt x="10" y="4"/>
                      <a:pt x="9" y="7"/>
                      <a:pt x="9" y="4"/>
                    </a:cubicBezTo>
                    <a:cubicBezTo>
                      <a:pt x="9" y="3"/>
                      <a:pt x="9" y="4"/>
                      <a:pt x="8" y="6"/>
                    </a:cubicBezTo>
                    <a:cubicBezTo>
                      <a:pt x="7" y="4"/>
                      <a:pt x="5" y="7"/>
                      <a:pt x="5" y="4"/>
                    </a:cubicBezTo>
                    <a:cubicBezTo>
                      <a:pt x="3" y="10"/>
                      <a:pt x="3" y="10"/>
                      <a:pt x="3" y="10"/>
                    </a:cubicBezTo>
                    <a:cubicBezTo>
                      <a:pt x="4" y="7"/>
                      <a:pt x="3" y="10"/>
                      <a:pt x="4" y="6"/>
                    </a:cubicBezTo>
                    <a:cubicBezTo>
                      <a:pt x="4" y="7"/>
                      <a:pt x="4" y="6"/>
                      <a:pt x="4" y="6"/>
                    </a:cubicBezTo>
                    <a:cubicBezTo>
                      <a:pt x="6" y="0"/>
                      <a:pt x="4" y="6"/>
                      <a:pt x="4" y="4"/>
                    </a:cubicBezTo>
                    <a:cubicBezTo>
                      <a:pt x="4" y="5"/>
                      <a:pt x="2"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4" y="8"/>
                    </a:cubicBezTo>
                    <a:cubicBezTo>
                      <a:pt x="3" y="12"/>
                      <a:pt x="3" y="12"/>
                      <a:pt x="3" y="12"/>
                    </a:cubicBezTo>
                    <a:cubicBezTo>
                      <a:pt x="4" y="9"/>
                      <a:pt x="5" y="9"/>
                      <a:pt x="4" y="16"/>
                    </a:cubicBezTo>
                    <a:cubicBezTo>
                      <a:pt x="5" y="12"/>
                      <a:pt x="4" y="18"/>
                      <a:pt x="6" y="10"/>
                    </a:cubicBezTo>
                    <a:cubicBezTo>
                      <a:pt x="5" y="11"/>
                      <a:pt x="5" y="11"/>
                      <a:pt x="5" y="12"/>
                    </a:cubicBezTo>
                    <a:cubicBezTo>
                      <a:pt x="6" y="9"/>
                      <a:pt x="6" y="9"/>
                      <a:pt x="6" y="9"/>
                    </a:cubicBezTo>
                    <a:cubicBezTo>
                      <a:pt x="6" y="9"/>
                      <a:pt x="5" y="13"/>
                      <a:pt x="6" y="13"/>
                    </a:cubicBezTo>
                    <a:cubicBezTo>
                      <a:pt x="6" y="10"/>
                      <a:pt x="7" y="9"/>
                      <a:pt x="8" y="6"/>
                    </a:cubicBezTo>
                    <a:cubicBezTo>
                      <a:pt x="7" y="10"/>
                      <a:pt x="6" y="13"/>
                      <a:pt x="6" y="16"/>
                    </a:cubicBezTo>
                    <a:cubicBezTo>
                      <a:pt x="6" y="12"/>
                      <a:pt x="6" y="12"/>
                      <a:pt x="6" y="12"/>
                    </a:cubicBezTo>
                    <a:cubicBezTo>
                      <a:pt x="6" y="14"/>
                      <a:pt x="7" y="10"/>
                      <a:pt x="8" y="9"/>
                    </a:cubicBezTo>
                    <a:cubicBezTo>
                      <a:pt x="8" y="9"/>
                      <a:pt x="6" y="14"/>
                      <a:pt x="6" y="16"/>
                    </a:cubicBezTo>
                    <a:cubicBezTo>
                      <a:pt x="6" y="17"/>
                      <a:pt x="8" y="9"/>
                      <a:pt x="8" y="12"/>
                    </a:cubicBezTo>
                    <a:cubicBezTo>
                      <a:pt x="8" y="8"/>
                      <a:pt x="8" y="8"/>
                      <a:pt x="8" y="8"/>
                    </a:cubicBezTo>
                    <a:cubicBezTo>
                      <a:pt x="9" y="7"/>
                      <a:pt x="8" y="11"/>
                      <a:pt x="9" y="10"/>
                    </a:cubicBezTo>
                    <a:cubicBezTo>
                      <a:pt x="8" y="15"/>
                      <a:pt x="7" y="14"/>
                      <a:pt x="7" y="16"/>
                    </a:cubicBezTo>
                    <a:cubicBezTo>
                      <a:pt x="7" y="18"/>
                      <a:pt x="7" y="18"/>
                      <a:pt x="6" y="19"/>
                    </a:cubicBezTo>
                    <a:cubicBezTo>
                      <a:pt x="7" y="17"/>
                      <a:pt x="8" y="14"/>
                      <a:pt x="9" y="11"/>
                    </a:cubicBezTo>
                    <a:cubicBezTo>
                      <a:pt x="7" y="17"/>
                      <a:pt x="8" y="17"/>
                      <a:pt x="8" y="1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40" name="Rectangle 1729">
                <a:extLst>
                  <a:ext uri="{FF2B5EF4-FFF2-40B4-BE49-F238E27FC236}">
                    <a16:creationId xmlns:a16="http://schemas.microsoft.com/office/drawing/2014/main" xmlns="" id="{B439A99C-6FF0-4EA0-83BB-93CD55ACD4A8}"/>
                  </a:ext>
                </a:extLst>
              </p:cNvPr>
              <p:cNvSpPr/>
              <p:nvPr/>
            </p:nvSpPr>
            <p:spPr>
              <a:xfrm>
                <a:off x="2293" y="3176"/>
                <a:ext cx="1" cy="2"/>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241" name="Freeform 1730">
                <a:extLst>
                  <a:ext uri="{FF2B5EF4-FFF2-40B4-BE49-F238E27FC236}">
                    <a16:creationId xmlns:a16="http://schemas.microsoft.com/office/drawing/2014/main" xmlns="" id="{CCBA6F5E-F514-4E78-AC67-741C725872C5}"/>
                  </a:ext>
                </a:extLst>
              </p:cNvPr>
              <p:cNvSpPr/>
              <p:nvPr/>
            </p:nvSpPr>
            <p:spPr>
              <a:xfrm>
                <a:off x="2295" y="317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42" name="Rectangle 1731">
                <a:extLst>
                  <a:ext uri="{FF2B5EF4-FFF2-40B4-BE49-F238E27FC236}">
                    <a16:creationId xmlns:a16="http://schemas.microsoft.com/office/drawing/2014/main" xmlns="" id="{75E4ABB6-BB02-4AD6-B527-038B0534EEE9}"/>
                  </a:ext>
                </a:extLst>
              </p:cNvPr>
              <p:cNvSpPr/>
              <p:nvPr/>
            </p:nvSpPr>
            <p:spPr>
              <a:xfrm>
                <a:off x="2296" y="3162"/>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243" name="Freeform 1732">
                <a:extLst>
                  <a:ext uri="{FF2B5EF4-FFF2-40B4-BE49-F238E27FC236}">
                    <a16:creationId xmlns:a16="http://schemas.microsoft.com/office/drawing/2014/main" xmlns="" id="{16234373-2761-4FE3-864F-AE32B2C5BBCB}"/>
                  </a:ext>
                </a:extLst>
              </p:cNvPr>
              <p:cNvSpPr/>
              <p:nvPr/>
            </p:nvSpPr>
            <p:spPr>
              <a:xfrm>
                <a:off x="2292" y="3173"/>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44" name="Freeform 1733">
                <a:extLst>
                  <a:ext uri="{FF2B5EF4-FFF2-40B4-BE49-F238E27FC236}">
                    <a16:creationId xmlns:a16="http://schemas.microsoft.com/office/drawing/2014/main" xmlns="" id="{06B1F261-E96C-4963-BCB5-3CE5C6BB7683}"/>
                  </a:ext>
                </a:extLst>
              </p:cNvPr>
              <p:cNvSpPr/>
              <p:nvPr/>
            </p:nvSpPr>
            <p:spPr>
              <a:xfrm>
                <a:off x="2290" y="3173"/>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1"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45" name="Freeform 1734">
                <a:extLst>
                  <a:ext uri="{FF2B5EF4-FFF2-40B4-BE49-F238E27FC236}">
                    <a16:creationId xmlns:a16="http://schemas.microsoft.com/office/drawing/2014/main" xmlns="" id="{0A5DDED3-78F4-447D-944B-E73623EDEB17}"/>
                  </a:ext>
                </a:extLst>
              </p:cNvPr>
              <p:cNvSpPr/>
              <p:nvPr/>
            </p:nvSpPr>
            <p:spPr>
              <a:xfrm>
                <a:off x="2293" y="3175"/>
                <a:ext cx="1" cy="2"/>
              </a:xfrm>
              <a:custGeom>
                <a:avLst/>
                <a:gdLst/>
                <a:ahLst/>
                <a:cxnLst>
                  <a:cxn ang="0">
                    <a:pos x="0" y="2"/>
                  </a:cxn>
                  <a:cxn ang="0">
                    <a:pos x="1" y="1"/>
                  </a:cxn>
                  <a:cxn ang="0">
                    <a:pos x="1" y="0"/>
                  </a:cxn>
                  <a:cxn ang="0">
                    <a:pos x="0" y="2"/>
                  </a:cxn>
                </a:cxnLst>
                <a:rect l="0" t="0" r="0" b="0"/>
                <a:pathLst>
                  <a:path w="1" h="2">
                    <a:moveTo>
                      <a:pt x="0" y="2"/>
                    </a:moveTo>
                    <a:lnTo>
                      <a:pt x="1"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46" name="Freeform 1735">
                <a:extLst>
                  <a:ext uri="{FF2B5EF4-FFF2-40B4-BE49-F238E27FC236}">
                    <a16:creationId xmlns:a16="http://schemas.microsoft.com/office/drawing/2014/main" xmlns="" id="{EE29D994-946A-4FAD-AE1A-81BEB272639B}"/>
                  </a:ext>
                </a:extLst>
              </p:cNvPr>
              <p:cNvSpPr/>
              <p:nvPr/>
            </p:nvSpPr>
            <p:spPr>
              <a:xfrm>
                <a:off x="2295" y="3157"/>
                <a:ext cx="8" cy="21"/>
              </a:xfrm>
              <a:custGeom>
                <a:avLst/>
                <a:gdLst/>
                <a:ahLst/>
                <a:cxnLst>
                  <a:cxn ang="0">
                    <a:pos x="7" y="4"/>
                  </a:cxn>
                  <a:cxn ang="0">
                    <a:pos x="7" y="1"/>
                  </a:cxn>
                  <a:cxn ang="0">
                    <a:pos x="4" y="10"/>
                  </a:cxn>
                  <a:cxn ang="0">
                    <a:pos x="6" y="2"/>
                  </a:cxn>
                  <a:cxn ang="0">
                    <a:pos x="3" y="8"/>
                  </a:cxn>
                  <a:cxn ang="0">
                    <a:pos x="4" y="4"/>
                  </a:cxn>
                  <a:cxn ang="0">
                    <a:pos x="1" y="13"/>
                  </a:cxn>
                  <a:cxn ang="0">
                    <a:pos x="4" y="3"/>
                  </a:cxn>
                  <a:cxn ang="0">
                    <a:pos x="4" y="3"/>
                  </a:cxn>
                  <a:cxn ang="0">
                    <a:pos x="2" y="6"/>
                  </a:cxn>
                  <a:cxn ang="0">
                    <a:pos x="1" y="11"/>
                  </a:cxn>
                  <a:cxn ang="0">
                    <a:pos x="0" y="16"/>
                  </a:cxn>
                  <a:cxn ang="0">
                    <a:pos x="1" y="12"/>
                  </a:cxn>
                  <a:cxn ang="0">
                    <a:pos x="0" y="16"/>
                  </a:cxn>
                  <a:cxn ang="0">
                    <a:pos x="1" y="13"/>
                  </a:cxn>
                  <a:cxn ang="0">
                    <a:pos x="0" y="17"/>
                  </a:cxn>
                  <a:cxn ang="0">
                    <a:pos x="1" y="14"/>
                  </a:cxn>
                  <a:cxn ang="0">
                    <a:pos x="1" y="15"/>
                  </a:cxn>
                  <a:cxn ang="0">
                    <a:pos x="2" y="10"/>
                  </a:cxn>
                  <a:cxn ang="0">
                    <a:pos x="1" y="15"/>
                  </a:cxn>
                  <a:cxn ang="0">
                    <a:pos x="2" y="12"/>
                  </a:cxn>
                  <a:cxn ang="0">
                    <a:pos x="2" y="17"/>
                  </a:cxn>
                  <a:cxn ang="0">
                    <a:pos x="2" y="14"/>
                  </a:cxn>
                  <a:cxn ang="0">
                    <a:pos x="1" y="17"/>
                  </a:cxn>
                  <a:cxn ang="0">
                    <a:pos x="4" y="8"/>
                  </a:cxn>
                  <a:cxn ang="0">
                    <a:pos x="2" y="15"/>
                  </a:cxn>
                  <a:cxn ang="0">
                    <a:pos x="3" y="14"/>
                  </a:cxn>
                  <a:cxn ang="0">
                    <a:pos x="3" y="15"/>
                  </a:cxn>
                  <a:cxn ang="0">
                    <a:pos x="4" y="12"/>
                  </a:cxn>
                  <a:cxn ang="0">
                    <a:pos x="4" y="11"/>
                  </a:cxn>
                  <a:cxn ang="0">
                    <a:pos x="5" y="9"/>
                  </a:cxn>
                  <a:cxn ang="0">
                    <a:pos x="5" y="10"/>
                  </a:cxn>
                  <a:cxn ang="0">
                    <a:pos x="7" y="5"/>
                  </a:cxn>
                  <a:cxn ang="0">
                    <a:pos x="5" y="9"/>
                  </a:cxn>
                  <a:cxn ang="0">
                    <a:pos x="7" y="4"/>
                  </a:cxn>
                </a:cxnLst>
                <a:rect l="0" t="0" r="0" b="0"/>
                <a:pathLst>
                  <a:path w="9" h="23">
                    <a:moveTo>
                      <a:pt x="8" y="5"/>
                    </a:moveTo>
                    <a:cubicBezTo>
                      <a:pt x="9" y="0"/>
                      <a:pt x="8" y="3"/>
                      <a:pt x="8" y="2"/>
                    </a:cubicBezTo>
                    <a:cubicBezTo>
                      <a:pt x="7" y="4"/>
                      <a:pt x="5" y="11"/>
                      <a:pt x="5" y="12"/>
                    </a:cubicBezTo>
                    <a:cubicBezTo>
                      <a:pt x="7" y="3"/>
                      <a:pt x="7" y="3"/>
                      <a:pt x="7" y="3"/>
                    </a:cubicBezTo>
                    <a:cubicBezTo>
                      <a:pt x="6" y="3"/>
                      <a:pt x="6" y="1"/>
                      <a:pt x="4" y="9"/>
                    </a:cubicBezTo>
                    <a:cubicBezTo>
                      <a:pt x="5" y="5"/>
                      <a:pt x="5" y="5"/>
                      <a:pt x="5" y="5"/>
                    </a:cubicBezTo>
                    <a:cubicBezTo>
                      <a:pt x="5" y="6"/>
                      <a:pt x="2" y="18"/>
                      <a:pt x="2" y="15"/>
                    </a:cubicBezTo>
                    <a:cubicBezTo>
                      <a:pt x="4" y="10"/>
                      <a:pt x="3" y="10"/>
                      <a:pt x="5" y="4"/>
                    </a:cubicBezTo>
                    <a:cubicBezTo>
                      <a:pt x="5" y="4"/>
                      <a:pt x="5" y="4"/>
                      <a:pt x="5" y="4"/>
                    </a:cubicBezTo>
                    <a:cubicBezTo>
                      <a:pt x="4" y="4"/>
                      <a:pt x="3" y="7"/>
                      <a:pt x="3" y="7"/>
                    </a:cubicBezTo>
                    <a:cubicBezTo>
                      <a:pt x="3" y="9"/>
                      <a:pt x="2" y="12"/>
                      <a:pt x="2" y="13"/>
                    </a:cubicBezTo>
                    <a:cubicBezTo>
                      <a:pt x="2" y="13"/>
                      <a:pt x="1" y="16"/>
                      <a:pt x="0" y="18"/>
                    </a:cubicBezTo>
                    <a:cubicBezTo>
                      <a:pt x="1" y="16"/>
                      <a:pt x="1" y="17"/>
                      <a:pt x="2" y="14"/>
                    </a:cubicBezTo>
                    <a:cubicBezTo>
                      <a:pt x="1" y="17"/>
                      <a:pt x="2" y="15"/>
                      <a:pt x="1" y="18"/>
                    </a:cubicBezTo>
                    <a:cubicBezTo>
                      <a:pt x="2" y="15"/>
                      <a:pt x="2" y="15"/>
                      <a:pt x="2" y="15"/>
                    </a:cubicBezTo>
                    <a:cubicBezTo>
                      <a:pt x="2" y="16"/>
                      <a:pt x="1" y="18"/>
                      <a:pt x="1" y="19"/>
                    </a:cubicBezTo>
                    <a:cubicBezTo>
                      <a:pt x="1" y="17"/>
                      <a:pt x="2" y="15"/>
                      <a:pt x="2" y="16"/>
                    </a:cubicBezTo>
                    <a:cubicBezTo>
                      <a:pt x="2" y="17"/>
                      <a:pt x="2" y="17"/>
                      <a:pt x="2" y="17"/>
                    </a:cubicBezTo>
                    <a:cubicBezTo>
                      <a:pt x="2" y="16"/>
                      <a:pt x="2" y="17"/>
                      <a:pt x="3" y="12"/>
                    </a:cubicBezTo>
                    <a:cubicBezTo>
                      <a:pt x="2" y="17"/>
                      <a:pt x="2" y="17"/>
                      <a:pt x="2" y="17"/>
                    </a:cubicBezTo>
                    <a:cubicBezTo>
                      <a:pt x="3" y="14"/>
                      <a:pt x="3" y="14"/>
                      <a:pt x="3" y="14"/>
                    </a:cubicBezTo>
                    <a:cubicBezTo>
                      <a:pt x="3" y="15"/>
                      <a:pt x="1" y="23"/>
                      <a:pt x="3" y="19"/>
                    </a:cubicBezTo>
                    <a:cubicBezTo>
                      <a:pt x="3" y="18"/>
                      <a:pt x="3" y="16"/>
                      <a:pt x="3" y="16"/>
                    </a:cubicBezTo>
                    <a:cubicBezTo>
                      <a:pt x="4" y="13"/>
                      <a:pt x="3" y="18"/>
                      <a:pt x="2" y="19"/>
                    </a:cubicBezTo>
                    <a:cubicBezTo>
                      <a:pt x="3" y="15"/>
                      <a:pt x="4" y="11"/>
                      <a:pt x="5" y="9"/>
                    </a:cubicBezTo>
                    <a:cubicBezTo>
                      <a:pt x="4" y="13"/>
                      <a:pt x="5" y="9"/>
                      <a:pt x="3" y="17"/>
                    </a:cubicBezTo>
                    <a:cubicBezTo>
                      <a:pt x="3" y="18"/>
                      <a:pt x="5" y="14"/>
                      <a:pt x="4" y="16"/>
                    </a:cubicBezTo>
                    <a:cubicBezTo>
                      <a:pt x="4" y="17"/>
                      <a:pt x="4" y="17"/>
                      <a:pt x="4" y="17"/>
                    </a:cubicBezTo>
                    <a:cubicBezTo>
                      <a:pt x="5" y="12"/>
                      <a:pt x="4" y="20"/>
                      <a:pt x="5" y="14"/>
                    </a:cubicBezTo>
                    <a:cubicBezTo>
                      <a:pt x="5" y="13"/>
                      <a:pt x="5" y="13"/>
                      <a:pt x="5" y="13"/>
                    </a:cubicBezTo>
                    <a:cubicBezTo>
                      <a:pt x="6" y="10"/>
                      <a:pt x="6" y="10"/>
                      <a:pt x="6" y="10"/>
                    </a:cubicBezTo>
                    <a:cubicBezTo>
                      <a:pt x="6" y="11"/>
                      <a:pt x="6" y="11"/>
                      <a:pt x="6" y="12"/>
                    </a:cubicBezTo>
                    <a:cubicBezTo>
                      <a:pt x="7" y="8"/>
                      <a:pt x="7" y="7"/>
                      <a:pt x="8" y="6"/>
                    </a:cubicBezTo>
                    <a:cubicBezTo>
                      <a:pt x="8" y="5"/>
                      <a:pt x="7" y="9"/>
                      <a:pt x="6" y="10"/>
                    </a:cubicBezTo>
                    <a:cubicBezTo>
                      <a:pt x="7" y="7"/>
                      <a:pt x="8" y="4"/>
                      <a:pt x="8"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47" name="Freeform 1736">
                <a:extLst>
                  <a:ext uri="{FF2B5EF4-FFF2-40B4-BE49-F238E27FC236}">
                    <a16:creationId xmlns:a16="http://schemas.microsoft.com/office/drawing/2014/main" xmlns="" id="{7A15DAF8-1BEF-4D5B-89CE-5A433322E6C1}"/>
                  </a:ext>
                </a:extLst>
              </p:cNvPr>
              <p:cNvSpPr/>
              <p:nvPr/>
            </p:nvSpPr>
            <p:spPr>
              <a:xfrm>
                <a:off x="2296" y="3172"/>
                <a:ext cx="1" cy="2"/>
              </a:xfrm>
              <a:custGeom>
                <a:avLst/>
                <a:gdLst/>
                <a:ahLst/>
                <a:cxnLst>
                  <a:cxn ang="0">
                    <a:pos x="0" y="2"/>
                  </a:cxn>
                  <a:cxn ang="0">
                    <a:pos x="1" y="0"/>
                  </a:cxn>
                  <a:cxn ang="0">
                    <a:pos x="0" y="2"/>
                  </a:cxn>
                </a:cxnLst>
                <a:rect l="0" t="0" r="0" b="0"/>
                <a:pathLst>
                  <a:path w="1" h="2">
                    <a:moveTo>
                      <a:pt x="0" y="2"/>
                    </a:moveTo>
                    <a:cubicBezTo>
                      <a:pt x="1" y="0"/>
                      <a:pt x="1" y="0"/>
                      <a:pt x="1" y="0"/>
                    </a:cubicBezTo>
                    <a:cubicBezTo>
                      <a:pt x="1"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48" name="Freeform 1737">
                <a:extLst>
                  <a:ext uri="{FF2B5EF4-FFF2-40B4-BE49-F238E27FC236}">
                    <a16:creationId xmlns:a16="http://schemas.microsoft.com/office/drawing/2014/main" xmlns="" id="{6B6F91B5-13D9-4B9C-ABBF-0D3CD93D787C}"/>
                  </a:ext>
                </a:extLst>
              </p:cNvPr>
              <p:cNvSpPr/>
              <p:nvPr/>
            </p:nvSpPr>
            <p:spPr>
              <a:xfrm>
                <a:off x="2298" y="3156"/>
                <a:ext cx="9" cy="24"/>
              </a:xfrm>
              <a:custGeom>
                <a:avLst/>
                <a:gdLst/>
                <a:ahLst/>
                <a:cxnLst>
                  <a:cxn ang="0">
                    <a:pos x="3" y="11"/>
                  </a:cxn>
                  <a:cxn ang="0">
                    <a:pos x="2" y="16"/>
                  </a:cxn>
                  <a:cxn ang="0">
                    <a:pos x="5" y="7"/>
                  </a:cxn>
                  <a:cxn ang="0">
                    <a:pos x="5" y="6"/>
                  </a:cxn>
                  <a:cxn ang="0">
                    <a:pos x="3" y="14"/>
                  </a:cxn>
                  <a:cxn ang="0">
                    <a:pos x="3" y="15"/>
                  </a:cxn>
                  <a:cxn ang="0">
                    <a:pos x="5" y="9"/>
                  </a:cxn>
                  <a:cxn ang="0">
                    <a:pos x="6" y="7"/>
                  </a:cxn>
                  <a:cxn ang="0">
                    <a:pos x="5" y="8"/>
                  </a:cxn>
                  <a:cxn ang="0">
                    <a:pos x="4" y="15"/>
                  </a:cxn>
                  <a:cxn ang="0">
                    <a:pos x="8" y="0"/>
                  </a:cxn>
                  <a:cxn ang="0">
                    <a:pos x="8" y="1"/>
                  </a:cxn>
                  <a:cxn ang="0">
                    <a:pos x="6" y="8"/>
                  </a:cxn>
                  <a:cxn ang="0">
                    <a:pos x="6" y="6"/>
                  </a:cxn>
                  <a:cxn ang="0">
                    <a:pos x="8" y="2"/>
                  </a:cxn>
                  <a:cxn ang="0">
                    <a:pos x="5" y="2"/>
                  </a:cxn>
                  <a:cxn ang="0">
                    <a:pos x="6" y="3"/>
                  </a:cxn>
                  <a:cxn ang="0">
                    <a:pos x="4" y="6"/>
                  </a:cxn>
                  <a:cxn ang="0">
                    <a:pos x="3" y="12"/>
                  </a:cxn>
                  <a:cxn ang="0">
                    <a:pos x="3" y="10"/>
                  </a:cxn>
                  <a:cxn ang="0">
                    <a:pos x="1" y="16"/>
                  </a:cxn>
                  <a:cxn ang="0">
                    <a:pos x="0" y="18"/>
                  </a:cxn>
                  <a:cxn ang="0">
                    <a:pos x="1" y="19"/>
                  </a:cxn>
                  <a:cxn ang="0">
                    <a:pos x="3" y="11"/>
                  </a:cxn>
                </a:cxnLst>
                <a:rect l="0" t="0" r="0" b="0"/>
                <a:pathLst>
                  <a:path w="10" h="27">
                    <a:moveTo>
                      <a:pt x="4" y="13"/>
                    </a:moveTo>
                    <a:cubicBezTo>
                      <a:pt x="4" y="14"/>
                      <a:pt x="3" y="17"/>
                      <a:pt x="3" y="18"/>
                    </a:cubicBezTo>
                    <a:cubicBezTo>
                      <a:pt x="4" y="16"/>
                      <a:pt x="4" y="13"/>
                      <a:pt x="6" y="8"/>
                    </a:cubicBezTo>
                    <a:cubicBezTo>
                      <a:pt x="5" y="11"/>
                      <a:pt x="6" y="7"/>
                      <a:pt x="6" y="7"/>
                    </a:cubicBezTo>
                    <a:cubicBezTo>
                      <a:pt x="6" y="9"/>
                      <a:pt x="4" y="14"/>
                      <a:pt x="4" y="16"/>
                    </a:cubicBezTo>
                    <a:cubicBezTo>
                      <a:pt x="5" y="14"/>
                      <a:pt x="4" y="17"/>
                      <a:pt x="4" y="17"/>
                    </a:cubicBezTo>
                    <a:cubicBezTo>
                      <a:pt x="5" y="13"/>
                      <a:pt x="5" y="15"/>
                      <a:pt x="6" y="11"/>
                    </a:cubicBezTo>
                    <a:cubicBezTo>
                      <a:pt x="6" y="8"/>
                      <a:pt x="7" y="6"/>
                      <a:pt x="7" y="8"/>
                    </a:cubicBezTo>
                    <a:cubicBezTo>
                      <a:pt x="6" y="11"/>
                      <a:pt x="6" y="10"/>
                      <a:pt x="6" y="10"/>
                    </a:cubicBezTo>
                    <a:cubicBezTo>
                      <a:pt x="5" y="14"/>
                      <a:pt x="6" y="13"/>
                      <a:pt x="5" y="17"/>
                    </a:cubicBezTo>
                    <a:cubicBezTo>
                      <a:pt x="7" y="11"/>
                      <a:pt x="7" y="11"/>
                      <a:pt x="9" y="1"/>
                    </a:cubicBezTo>
                    <a:cubicBezTo>
                      <a:pt x="10" y="0"/>
                      <a:pt x="9" y="2"/>
                      <a:pt x="9" y="2"/>
                    </a:cubicBezTo>
                    <a:cubicBezTo>
                      <a:pt x="9" y="4"/>
                      <a:pt x="8" y="7"/>
                      <a:pt x="7" y="9"/>
                    </a:cubicBezTo>
                    <a:cubicBezTo>
                      <a:pt x="7" y="8"/>
                      <a:pt x="7" y="11"/>
                      <a:pt x="7" y="7"/>
                    </a:cubicBezTo>
                    <a:cubicBezTo>
                      <a:pt x="9" y="3"/>
                      <a:pt x="9" y="3"/>
                      <a:pt x="9" y="3"/>
                    </a:cubicBezTo>
                    <a:cubicBezTo>
                      <a:pt x="8" y="2"/>
                      <a:pt x="7" y="2"/>
                      <a:pt x="6" y="3"/>
                    </a:cubicBezTo>
                    <a:cubicBezTo>
                      <a:pt x="7" y="4"/>
                      <a:pt x="7" y="4"/>
                      <a:pt x="7" y="4"/>
                    </a:cubicBezTo>
                    <a:cubicBezTo>
                      <a:pt x="6" y="6"/>
                      <a:pt x="6" y="6"/>
                      <a:pt x="5" y="7"/>
                    </a:cubicBezTo>
                    <a:cubicBezTo>
                      <a:pt x="4" y="14"/>
                      <a:pt x="4" y="14"/>
                      <a:pt x="4" y="14"/>
                    </a:cubicBezTo>
                    <a:cubicBezTo>
                      <a:pt x="4" y="13"/>
                      <a:pt x="3" y="14"/>
                      <a:pt x="4" y="12"/>
                    </a:cubicBezTo>
                    <a:cubicBezTo>
                      <a:pt x="3" y="15"/>
                      <a:pt x="3" y="16"/>
                      <a:pt x="2" y="19"/>
                    </a:cubicBezTo>
                    <a:cubicBezTo>
                      <a:pt x="2" y="20"/>
                      <a:pt x="3" y="17"/>
                      <a:pt x="1" y="21"/>
                    </a:cubicBezTo>
                    <a:cubicBezTo>
                      <a:pt x="0" y="27"/>
                      <a:pt x="3" y="17"/>
                      <a:pt x="2" y="22"/>
                    </a:cubicBezTo>
                    <a:lnTo>
                      <a:pt x="4" y="1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49" name="Freeform 1738">
                <a:extLst>
                  <a:ext uri="{FF2B5EF4-FFF2-40B4-BE49-F238E27FC236}">
                    <a16:creationId xmlns:a16="http://schemas.microsoft.com/office/drawing/2014/main" xmlns="" id="{F93CB18D-7B92-4006-86FA-1CAD86BAB141}"/>
                  </a:ext>
                </a:extLst>
              </p:cNvPr>
              <p:cNvSpPr/>
              <p:nvPr/>
            </p:nvSpPr>
            <p:spPr>
              <a:xfrm>
                <a:off x="2300" y="3168"/>
                <a:ext cx="0" cy="2"/>
              </a:xfrm>
              <a:custGeom>
                <a:avLst/>
                <a:gdLst/>
                <a:ahLst/>
                <a:cxnLst>
                  <a:cxn ang="0">
                    <a:pos x="0" y="2"/>
                  </a:cxn>
                  <a:cxn ang="0">
                    <a:pos x="0" y="0"/>
                  </a:cxn>
                  <a:cxn ang="0">
                    <a:pos x="0" y="1"/>
                  </a:cxn>
                  <a:cxn ang="0">
                    <a:pos x="0" y="2"/>
                  </a:cxn>
                </a:cxnLst>
                <a:rect l="0" t="0" r="0" b="0"/>
                <a:pathLst>
                  <a:path w="1" h="2">
                    <a:moveTo>
                      <a:pt x="0" y="2"/>
                    </a:moveTo>
                    <a:lnTo>
                      <a:pt x="0" y="0"/>
                    </a:lnTo>
                    <a:lnTo>
                      <a:pt x="0" y="1"/>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0" name="Freeform 1739">
                <a:extLst>
                  <a:ext uri="{FF2B5EF4-FFF2-40B4-BE49-F238E27FC236}">
                    <a16:creationId xmlns:a16="http://schemas.microsoft.com/office/drawing/2014/main" xmlns="" id="{97AE34A4-4BD7-42C9-8333-351054CE4BDE}"/>
                  </a:ext>
                </a:extLst>
              </p:cNvPr>
              <p:cNvSpPr/>
              <p:nvPr/>
            </p:nvSpPr>
            <p:spPr>
              <a:xfrm>
                <a:off x="2302" y="3158"/>
                <a:ext cx="1" cy="4"/>
              </a:xfrm>
              <a:custGeom>
                <a:avLst/>
                <a:gdLst/>
                <a:ahLst/>
                <a:cxnLst>
                  <a:cxn ang="0">
                    <a:pos x="1" y="0"/>
                  </a:cxn>
                  <a:cxn ang="0">
                    <a:pos x="0" y="3"/>
                  </a:cxn>
                  <a:cxn ang="0">
                    <a:pos x="1" y="0"/>
                  </a:cxn>
                </a:cxnLst>
                <a:rect l="0" t="0" r="0" b="0"/>
                <a:pathLst>
                  <a:path w="1" h="5">
                    <a:moveTo>
                      <a:pt x="1" y="0"/>
                    </a:moveTo>
                    <a:cubicBezTo>
                      <a:pt x="0" y="4"/>
                      <a:pt x="0" y="4"/>
                      <a:pt x="0" y="4"/>
                    </a:cubicBezTo>
                    <a:cubicBezTo>
                      <a:pt x="0" y="5"/>
                      <a:pt x="1" y="3"/>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1" name="Freeform 1740">
                <a:extLst>
                  <a:ext uri="{FF2B5EF4-FFF2-40B4-BE49-F238E27FC236}">
                    <a16:creationId xmlns:a16="http://schemas.microsoft.com/office/drawing/2014/main" xmlns="" id="{A9C6FC23-74CB-4BA5-96B3-B04DAA52336E}"/>
                  </a:ext>
                </a:extLst>
              </p:cNvPr>
              <p:cNvSpPr/>
              <p:nvPr/>
            </p:nvSpPr>
            <p:spPr>
              <a:xfrm>
                <a:off x="2302" y="3169"/>
                <a:ext cx="1" cy="2"/>
              </a:xfrm>
              <a:custGeom>
                <a:avLst/>
                <a:gdLst/>
                <a:ahLst/>
                <a:cxnLst>
                  <a:cxn ang="0">
                    <a:pos x="0" y="2"/>
                  </a:cxn>
                  <a:cxn ang="0">
                    <a:pos x="0" y="1"/>
                  </a:cxn>
                  <a:cxn ang="0">
                    <a:pos x="1" y="0"/>
                  </a:cxn>
                  <a:cxn ang="0">
                    <a:pos x="0" y="2"/>
                  </a:cxn>
                </a:cxnLst>
                <a:rect l="0" t="0" r="0" b="0"/>
                <a:pathLst>
                  <a:path w="1" h="3">
                    <a:moveTo>
                      <a:pt x="0" y="3"/>
                    </a:moveTo>
                    <a:cubicBezTo>
                      <a:pt x="0" y="2"/>
                      <a:pt x="0" y="2"/>
                      <a:pt x="0" y="2"/>
                    </a:cubicBezTo>
                    <a:cubicBezTo>
                      <a:pt x="1" y="0"/>
                      <a:pt x="1" y="0"/>
                      <a:pt x="1" y="0"/>
                    </a:cubicBezTo>
                    <a:cubicBezTo>
                      <a:pt x="0" y="2"/>
                      <a:pt x="0" y="3"/>
                      <a:pt x="0" y="3"/>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2" name="Freeform 1741">
                <a:extLst>
                  <a:ext uri="{FF2B5EF4-FFF2-40B4-BE49-F238E27FC236}">
                    <a16:creationId xmlns:a16="http://schemas.microsoft.com/office/drawing/2014/main" xmlns="" id="{7E9F7ADD-D52B-4F58-85C8-E736DF8C84FF}"/>
                  </a:ext>
                </a:extLst>
              </p:cNvPr>
              <p:cNvSpPr/>
              <p:nvPr/>
            </p:nvSpPr>
            <p:spPr>
              <a:xfrm>
                <a:off x="2304" y="3157"/>
                <a:ext cx="4" cy="11"/>
              </a:xfrm>
              <a:custGeom>
                <a:avLst/>
                <a:gdLst/>
                <a:ahLst/>
                <a:cxnLst>
                  <a:cxn ang="0">
                    <a:pos x="4" y="0"/>
                  </a:cxn>
                  <a:cxn ang="0">
                    <a:pos x="3" y="0"/>
                  </a:cxn>
                  <a:cxn ang="0">
                    <a:pos x="0" y="10"/>
                  </a:cxn>
                  <a:cxn ang="0">
                    <a:pos x="2" y="3"/>
                  </a:cxn>
                  <a:cxn ang="0">
                    <a:pos x="3" y="3"/>
                  </a:cxn>
                  <a:cxn ang="0">
                    <a:pos x="4" y="0"/>
                  </a:cxn>
                </a:cxnLst>
                <a:rect l="0" t="0" r="0" b="0"/>
                <a:pathLst>
                  <a:path w="4" h="12">
                    <a:moveTo>
                      <a:pt x="4" y="0"/>
                    </a:moveTo>
                    <a:cubicBezTo>
                      <a:pt x="3" y="0"/>
                      <a:pt x="2" y="3"/>
                      <a:pt x="3" y="0"/>
                    </a:cubicBezTo>
                    <a:cubicBezTo>
                      <a:pt x="0" y="11"/>
                      <a:pt x="0" y="11"/>
                      <a:pt x="0" y="11"/>
                    </a:cubicBezTo>
                    <a:cubicBezTo>
                      <a:pt x="0" y="12"/>
                      <a:pt x="2" y="5"/>
                      <a:pt x="2" y="4"/>
                    </a:cubicBezTo>
                    <a:cubicBezTo>
                      <a:pt x="1" y="8"/>
                      <a:pt x="3" y="3"/>
                      <a:pt x="3" y="4"/>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3" name="Freeform 1742">
                <a:extLst>
                  <a:ext uri="{FF2B5EF4-FFF2-40B4-BE49-F238E27FC236}">
                    <a16:creationId xmlns:a16="http://schemas.microsoft.com/office/drawing/2014/main" xmlns="" id="{29AC8D27-2802-4622-B00A-243EF11F8783}"/>
                  </a:ext>
                </a:extLst>
              </p:cNvPr>
              <p:cNvSpPr/>
              <p:nvPr/>
            </p:nvSpPr>
            <p:spPr>
              <a:xfrm>
                <a:off x="2303" y="3153"/>
                <a:ext cx="9" cy="25"/>
              </a:xfrm>
              <a:custGeom>
                <a:avLst/>
                <a:gdLst/>
                <a:ahLst/>
                <a:cxnLst>
                  <a:cxn ang="0">
                    <a:pos x="1" y="16"/>
                  </a:cxn>
                  <a:cxn ang="0">
                    <a:pos x="2" y="15"/>
                  </a:cxn>
                  <a:cxn ang="0">
                    <a:pos x="1" y="17"/>
                  </a:cxn>
                  <a:cxn ang="0">
                    <a:pos x="1" y="20"/>
                  </a:cxn>
                  <a:cxn ang="0">
                    <a:pos x="1" y="17"/>
                  </a:cxn>
                  <a:cxn ang="0">
                    <a:pos x="2" y="16"/>
                  </a:cxn>
                  <a:cxn ang="0">
                    <a:pos x="4" y="12"/>
                  </a:cxn>
                  <a:cxn ang="0">
                    <a:pos x="2" y="20"/>
                  </a:cxn>
                  <a:cxn ang="0">
                    <a:pos x="5" y="10"/>
                  </a:cxn>
                  <a:cxn ang="0">
                    <a:pos x="6" y="9"/>
                  </a:cxn>
                  <a:cxn ang="0">
                    <a:pos x="6" y="9"/>
                  </a:cxn>
                  <a:cxn ang="0">
                    <a:pos x="5" y="13"/>
                  </a:cxn>
                  <a:cxn ang="0">
                    <a:pos x="4" y="13"/>
                  </a:cxn>
                  <a:cxn ang="0">
                    <a:pos x="7" y="7"/>
                  </a:cxn>
                  <a:cxn ang="0">
                    <a:pos x="6" y="8"/>
                  </a:cxn>
                  <a:cxn ang="0">
                    <a:pos x="8" y="3"/>
                  </a:cxn>
                  <a:cxn ang="0">
                    <a:pos x="8" y="4"/>
                  </a:cxn>
                  <a:cxn ang="0">
                    <a:pos x="9" y="1"/>
                  </a:cxn>
                  <a:cxn ang="0">
                    <a:pos x="6" y="5"/>
                  </a:cxn>
                  <a:cxn ang="0">
                    <a:pos x="7" y="1"/>
                  </a:cxn>
                  <a:cxn ang="0">
                    <a:pos x="3" y="10"/>
                  </a:cxn>
                  <a:cxn ang="0">
                    <a:pos x="3" y="10"/>
                  </a:cxn>
                  <a:cxn ang="0">
                    <a:pos x="5" y="4"/>
                  </a:cxn>
                  <a:cxn ang="0">
                    <a:pos x="4" y="6"/>
                  </a:cxn>
                  <a:cxn ang="0">
                    <a:pos x="6" y="1"/>
                  </a:cxn>
                  <a:cxn ang="0">
                    <a:pos x="2" y="9"/>
                  </a:cxn>
                  <a:cxn ang="0">
                    <a:pos x="2" y="7"/>
                  </a:cxn>
                  <a:cxn ang="0">
                    <a:pos x="0" y="15"/>
                  </a:cxn>
                  <a:cxn ang="0">
                    <a:pos x="2" y="14"/>
                  </a:cxn>
                  <a:cxn ang="0">
                    <a:pos x="4" y="10"/>
                  </a:cxn>
                  <a:cxn ang="0">
                    <a:pos x="2" y="15"/>
                  </a:cxn>
                  <a:cxn ang="0">
                    <a:pos x="4" y="10"/>
                  </a:cxn>
                  <a:cxn ang="0">
                    <a:pos x="2" y="14"/>
                  </a:cxn>
                  <a:cxn ang="0">
                    <a:pos x="5" y="11"/>
                  </a:cxn>
                  <a:cxn ang="0">
                    <a:pos x="2" y="16"/>
                  </a:cxn>
                  <a:cxn ang="0">
                    <a:pos x="3" y="15"/>
                  </a:cxn>
                  <a:cxn ang="0">
                    <a:pos x="5" y="8"/>
                  </a:cxn>
                  <a:cxn ang="0">
                    <a:pos x="4" y="7"/>
                  </a:cxn>
                  <a:cxn ang="0">
                    <a:pos x="3" y="12"/>
                  </a:cxn>
                  <a:cxn ang="0">
                    <a:pos x="2" y="12"/>
                  </a:cxn>
                  <a:cxn ang="0">
                    <a:pos x="1" y="14"/>
                  </a:cxn>
                  <a:cxn ang="0">
                    <a:pos x="3" y="6"/>
                  </a:cxn>
                  <a:cxn ang="0">
                    <a:pos x="3" y="7"/>
                  </a:cxn>
                  <a:cxn ang="0">
                    <a:pos x="2" y="9"/>
                  </a:cxn>
                  <a:cxn ang="0">
                    <a:pos x="2" y="7"/>
                  </a:cxn>
                  <a:cxn ang="0">
                    <a:pos x="0" y="17"/>
                  </a:cxn>
                  <a:cxn ang="0">
                    <a:pos x="0" y="22"/>
                  </a:cxn>
                  <a:cxn ang="0">
                    <a:pos x="1" y="16"/>
                  </a:cxn>
                </a:cxnLst>
                <a:rect l="0" t="0" r="0" b="0"/>
                <a:pathLst>
                  <a:path w="10" h="27">
                    <a:moveTo>
                      <a:pt x="2" y="18"/>
                    </a:moveTo>
                    <a:cubicBezTo>
                      <a:pt x="2" y="18"/>
                      <a:pt x="3" y="15"/>
                      <a:pt x="3" y="17"/>
                    </a:cubicBezTo>
                    <a:cubicBezTo>
                      <a:pt x="2" y="19"/>
                      <a:pt x="2" y="20"/>
                      <a:pt x="2" y="19"/>
                    </a:cubicBezTo>
                    <a:cubicBezTo>
                      <a:pt x="1" y="24"/>
                      <a:pt x="3" y="18"/>
                      <a:pt x="2" y="22"/>
                    </a:cubicBezTo>
                    <a:cubicBezTo>
                      <a:pt x="2" y="19"/>
                      <a:pt x="2" y="19"/>
                      <a:pt x="2" y="19"/>
                    </a:cubicBezTo>
                    <a:cubicBezTo>
                      <a:pt x="3" y="21"/>
                      <a:pt x="4" y="15"/>
                      <a:pt x="3" y="18"/>
                    </a:cubicBezTo>
                    <a:cubicBezTo>
                      <a:pt x="4" y="17"/>
                      <a:pt x="4" y="17"/>
                      <a:pt x="5" y="13"/>
                    </a:cubicBezTo>
                    <a:cubicBezTo>
                      <a:pt x="4" y="18"/>
                      <a:pt x="4" y="18"/>
                      <a:pt x="3" y="22"/>
                    </a:cubicBezTo>
                    <a:cubicBezTo>
                      <a:pt x="4" y="20"/>
                      <a:pt x="5" y="15"/>
                      <a:pt x="6" y="11"/>
                    </a:cubicBezTo>
                    <a:cubicBezTo>
                      <a:pt x="6" y="15"/>
                      <a:pt x="5" y="14"/>
                      <a:pt x="7" y="10"/>
                    </a:cubicBezTo>
                    <a:cubicBezTo>
                      <a:pt x="7" y="10"/>
                      <a:pt x="7" y="10"/>
                      <a:pt x="7" y="10"/>
                    </a:cubicBezTo>
                    <a:cubicBezTo>
                      <a:pt x="4" y="20"/>
                      <a:pt x="6" y="13"/>
                      <a:pt x="6" y="15"/>
                    </a:cubicBezTo>
                    <a:cubicBezTo>
                      <a:pt x="5" y="15"/>
                      <a:pt x="5" y="15"/>
                      <a:pt x="5" y="15"/>
                    </a:cubicBezTo>
                    <a:cubicBezTo>
                      <a:pt x="6" y="14"/>
                      <a:pt x="2" y="27"/>
                      <a:pt x="8" y="8"/>
                    </a:cubicBezTo>
                    <a:cubicBezTo>
                      <a:pt x="8" y="8"/>
                      <a:pt x="7" y="10"/>
                      <a:pt x="7" y="9"/>
                    </a:cubicBezTo>
                    <a:cubicBezTo>
                      <a:pt x="9" y="4"/>
                      <a:pt x="9" y="4"/>
                      <a:pt x="9" y="4"/>
                    </a:cubicBezTo>
                    <a:cubicBezTo>
                      <a:pt x="9" y="5"/>
                      <a:pt x="7" y="8"/>
                      <a:pt x="9" y="5"/>
                    </a:cubicBezTo>
                    <a:cubicBezTo>
                      <a:pt x="10" y="2"/>
                      <a:pt x="10" y="2"/>
                      <a:pt x="10" y="2"/>
                    </a:cubicBezTo>
                    <a:cubicBezTo>
                      <a:pt x="8" y="6"/>
                      <a:pt x="8" y="4"/>
                      <a:pt x="7" y="6"/>
                    </a:cubicBezTo>
                    <a:cubicBezTo>
                      <a:pt x="8" y="2"/>
                      <a:pt x="8" y="2"/>
                      <a:pt x="8" y="2"/>
                    </a:cubicBezTo>
                    <a:cubicBezTo>
                      <a:pt x="6" y="6"/>
                      <a:pt x="7" y="4"/>
                      <a:pt x="4" y="11"/>
                    </a:cubicBezTo>
                    <a:cubicBezTo>
                      <a:pt x="8" y="2"/>
                      <a:pt x="3" y="14"/>
                      <a:pt x="4" y="11"/>
                    </a:cubicBezTo>
                    <a:cubicBezTo>
                      <a:pt x="5" y="7"/>
                      <a:pt x="5" y="9"/>
                      <a:pt x="6" y="5"/>
                    </a:cubicBezTo>
                    <a:cubicBezTo>
                      <a:pt x="5" y="9"/>
                      <a:pt x="6" y="6"/>
                      <a:pt x="5" y="7"/>
                    </a:cubicBezTo>
                    <a:cubicBezTo>
                      <a:pt x="7" y="3"/>
                      <a:pt x="5" y="7"/>
                      <a:pt x="7" y="2"/>
                    </a:cubicBezTo>
                    <a:cubicBezTo>
                      <a:pt x="3" y="10"/>
                      <a:pt x="3" y="10"/>
                      <a:pt x="3" y="10"/>
                    </a:cubicBezTo>
                    <a:cubicBezTo>
                      <a:pt x="4" y="7"/>
                      <a:pt x="4" y="7"/>
                      <a:pt x="3" y="8"/>
                    </a:cubicBezTo>
                    <a:cubicBezTo>
                      <a:pt x="4" y="8"/>
                      <a:pt x="1" y="15"/>
                      <a:pt x="1" y="17"/>
                    </a:cubicBezTo>
                    <a:cubicBezTo>
                      <a:pt x="2" y="15"/>
                      <a:pt x="3" y="14"/>
                      <a:pt x="3" y="16"/>
                    </a:cubicBezTo>
                    <a:cubicBezTo>
                      <a:pt x="5" y="10"/>
                      <a:pt x="3" y="16"/>
                      <a:pt x="5" y="11"/>
                    </a:cubicBezTo>
                    <a:cubicBezTo>
                      <a:pt x="3" y="17"/>
                      <a:pt x="3" y="17"/>
                      <a:pt x="3" y="17"/>
                    </a:cubicBezTo>
                    <a:cubicBezTo>
                      <a:pt x="4" y="16"/>
                      <a:pt x="4" y="14"/>
                      <a:pt x="5" y="11"/>
                    </a:cubicBezTo>
                    <a:cubicBezTo>
                      <a:pt x="6" y="11"/>
                      <a:pt x="4" y="14"/>
                      <a:pt x="3" y="16"/>
                    </a:cubicBezTo>
                    <a:cubicBezTo>
                      <a:pt x="3" y="17"/>
                      <a:pt x="4" y="15"/>
                      <a:pt x="6" y="12"/>
                    </a:cubicBezTo>
                    <a:cubicBezTo>
                      <a:pt x="3" y="18"/>
                      <a:pt x="3" y="18"/>
                      <a:pt x="3" y="18"/>
                    </a:cubicBezTo>
                    <a:cubicBezTo>
                      <a:pt x="4" y="17"/>
                      <a:pt x="4" y="17"/>
                      <a:pt x="4" y="17"/>
                    </a:cubicBezTo>
                    <a:cubicBezTo>
                      <a:pt x="10" y="0"/>
                      <a:pt x="5" y="13"/>
                      <a:pt x="6" y="9"/>
                    </a:cubicBezTo>
                    <a:cubicBezTo>
                      <a:pt x="6" y="10"/>
                      <a:pt x="5" y="10"/>
                      <a:pt x="5" y="8"/>
                    </a:cubicBezTo>
                    <a:cubicBezTo>
                      <a:pt x="4" y="13"/>
                      <a:pt x="4" y="13"/>
                      <a:pt x="4" y="13"/>
                    </a:cubicBezTo>
                    <a:cubicBezTo>
                      <a:pt x="4" y="10"/>
                      <a:pt x="1" y="22"/>
                      <a:pt x="3" y="13"/>
                    </a:cubicBezTo>
                    <a:cubicBezTo>
                      <a:pt x="2" y="16"/>
                      <a:pt x="2" y="16"/>
                      <a:pt x="2" y="16"/>
                    </a:cubicBezTo>
                    <a:cubicBezTo>
                      <a:pt x="3" y="14"/>
                      <a:pt x="3" y="10"/>
                      <a:pt x="4" y="7"/>
                    </a:cubicBezTo>
                    <a:cubicBezTo>
                      <a:pt x="4" y="8"/>
                      <a:pt x="4" y="7"/>
                      <a:pt x="4" y="8"/>
                    </a:cubicBezTo>
                    <a:cubicBezTo>
                      <a:pt x="3" y="10"/>
                      <a:pt x="3" y="10"/>
                      <a:pt x="3" y="10"/>
                    </a:cubicBezTo>
                    <a:cubicBezTo>
                      <a:pt x="2" y="14"/>
                      <a:pt x="3" y="11"/>
                      <a:pt x="3" y="8"/>
                    </a:cubicBezTo>
                    <a:cubicBezTo>
                      <a:pt x="2" y="12"/>
                      <a:pt x="2" y="16"/>
                      <a:pt x="1" y="19"/>
                    </a:cubicBezTo>
                    <a:cubicBezTo>
                      <a:pt x="3" y="11"/>
                      <a:pt x="0" y="27"/>
                      <a:pt x="1" y="24"/>
                    </a:cubicBezTo>
                    <a:lnTo>
                      <a:pt x="2"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4" name="Freeform 1743">
                <a:extLst>
                  <a:ext uri="{FF2B5EF4-FFF2-40B4-BE49-F238E27FC236}">
                    <a16:creationId xmlns:a16="http://schemas.microsoft.com/office/drawing/2014/main" xmlns="" id="{A450ED5F-786A-4145-8053-BF12C920CF99}"/>
                  </a:ext>
                </a:extLst>
              </p:cNvPr>
              <p:cNvSpPr/>
              <p:nvPr/>
            </p:nvSpPr>
            <p:spPr>
              <a:xfrm>
                <a:off x="2307" y="3159"/>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5" name="Freeform 1744">
                <a:extLst>
                  <a:ext uri="{FF2B5EF4-FFF2-40B4-BE49-F238E27FC236}">
                    <a16:creationId xmlns:a16="http://schemas.microsoft.com/office/drawing/2014/main" xmlns="" id="{E2AE2DDF-8F0A-43B8-9F6C-1A6DCDA083C6}"/>
                  </a:ext>
                </a:extLst>
              </p:cNvPr>
              <p:cNvSpPr/>
              <p:nvPr/>
            </p:nvSpPr>
            <p:spPr>
              <a:xfrm>
                <a:off x="2306" y="3160"/>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6" name="Freeform 1745">
                <a:extLst>
                  <a:ext uri="{FF2B5EF4-FFF2-40B4-BE49-F238E27FC236}">
                    <a16:creationId xmlns:a16="http://schemas.microsoft.com/office/drawing/2014/main" xmlns="" id="{B7F60A74-9E9E-4A63-85F7-72F52C4F3F9D}"/>
                  </a:ext>
                </a:extLst>
              </p:cNvPr>
              <p:cNvSpPr/>
              <p:nvPr/>
            </p:nvSpPr>
            <p:spPr>
              <a:xfrm>
                <a:off x="2306" y="3160"/>
                <a:ext cx="1" cy="0"/>
              </a:xfrm>
              <a:custGeom>
                <a:avLst/>
                <a:gdLst/>
                <a:ahLst/>
                <a:cxnLst>
                  <a:cxn ang="0">
                    <a:pos x="1" y="0"/>
                  </a:cxn>
                  <a:cxn ang="0">
                    <a:pos x="0" y="0"/>
                  </a:cxn>
                  <a:cxn ang="0">
                    <a:pos x="1" y="0"/>
                  </a:cxn>
                  <a:cxn ang="0">
                    <a:pos x="1" y="0"/>
                  </a:cxn>
                </a:cxnLst>
                <a:rect l="0" t="0" r="0" b="0"/>
                <a:pathLst>
                  <a:path w="1" h="1">
                    <a:moveTo>
                      <a:pt x="1" y="0"/>
                    </a:moveTo>
                    <a:lnTo>
                      <a:pt x="0" y="0"/>
                    </a:lnTo>
                    <a:lnTo>
                      <a:pt x="1" y="0"/>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7" name="Freeform 1746">
                <a:extLst>
                  <a:ext uri="{FF2B5EF4-FFF2-40B4-BE49-F238E27FC236}">
                    <a16:creationId xmlns:a16="http://schemas.microsoft.com/office/drawing/2014/main" xmlns="" id="{B759F502-A661-49DA-A121-3E36E5AE5F60}"/>
                  </a:ext>
                </a:extLst>
              </p:cNvPr>
              <p:cNvSpPr/>
              <p:nvPr/>
            </p:nvSpPr>
            <p:spPr>
              <a:xfrm>
                <a:off x="2304" y="3169"/>
                <a:ext cx="0" cy="1"/>
              </a:xfrm>
              <a:custGeom>
                <a:avLst/>
                <a:gdLst/>
                <a:ahLst/>
                <a:cxnLst>
                  <a:cxn ang="0">
                    <a:pos x="0" y="1"/>
                  </a:cxn>
                  <a:cxn ang="0">
                    <a:pos x="0" y="1"/>
                  </a:cxn>
                  <a:cxn ang="0">
                    <a:pos x="0" y="0"/>
                  </a:cxn>
                  <a:cxn ang="0">
                    <a:pos x="0" y="1"/>
                  </a:cxn>
                </a:cxnLst>
                <a:rect l="0" t="0" r="0" b="0"/>
                <a:pathLst>
                  <a:path w="1" h="1">
                    <a:moveTo>
                      <a:pt x="0" y="1"/>
                    </a:moveTo>
                    <a:lnTo>
                      <a:pt x="0" y="1"/>
                    </a:ln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8" name="Freeform 1747">
                <a:extLst>
                  <a:ext uri="{FF2B5EF4-FFF2-40B4-BE49-F238E27FC236}">
                    <a16:creationId xmlns:a16="http://schemas.microsoft.com/office/drawing/2014/main" xmlns="" id="{10AC53B0-982B-46D3-9648-5591DD5D7F26}"/>
                  </a:ext>
                </a:extLst>
              </p:cNvPr>
              <p:cNvSpPr/>
              <p:nvPr/>
            </p:nvSpPr>
            <p:spPr>
              <a:xfrm>
                <a:off x="2306" y="3155"/>
                <a:ext cx="1" cy="3"/>
              </a:xfrm>
              <a:custGeom>
                <a:avLst/>
                <a:gdLst/>
                <a:ahLst/>
                <a:cxnLst>
                  <a:cxn ang="0">
                    <a:pos x="1" y="0"/>
                  </a:cxn>
                  <a:cxn ang="0">
                    <a:pos x="0" y="3"/>
                  </a:cxn>
                  <a:cxn ang="0">
                    <a:pos x="1" y="0"/>
                  </a:cxn>
                </a:cxnLst>
                <a:rect l="0" t="0" r="0" b="0"/>
                <a:pathLst>
                  <a:path w="1" h="3">
                    <a:moveTo>
                      <a:pt x="1" y="0"/>
                    </a:moveTo>
                    <a:lnTo>
                      <a:pt x="0" y="3"/>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59" name="Freeform 1748">
                <a:extLst>
                  <a:ext uri="{FF2B5EF4-FFF2-40B4-BE49-F238E27FC236}">
                    <a16:creationId xmlns:a16="http://schemas.microsoft.com/office/drawing/2014/main" xmlns="" id="{25294783-8706-4B88-9A05-B7BBDD8C0F76}"/>
                  </a:ext>
                </a:extLst>
              </p:cNvPr>
              <p:cNvSpPr/>
              <p:nvPr/>
            </p:nvSpPr>
            <p:spPr>
              <a:xfrm>
                <a:off x="2303" y="3153"/>
                <a:ext cx="1" cy="0"/>
              </a:xfrm>
              <a:custGeom>
                <a:avLst/>
                <a:gdLst/>
                <a:ahLst/>
                <a:cxnLst>
                  <a:cxn ang="0">
                    <a:pos x="0" y="0"/>
                  </a:cxn>
                  <a:cxn ang="0">
                    <a:pos x="1" y="0"/>
                  </a:cxn>
                  <a:cxn ang="0">
                    <a:pos x="0" y="0"/>
                  </a:cxn>
                </a:cxnLst>
                <a:rect l="0" t="0" r="0" b="0"/>
                <a:pathLst>
                  <a:path w="1" h="1">
                    <a:moveTo>
                      <a:pt x="0" y="0"/>
                    </a:moveTo>
                    <a:lnTo>
                      <a:pt x="1"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0" name="Freeform 1749">
                <a:extLst>
                  <a:ext uri="{FF2B5EF4-FFF2-40B4-BE49-F238E27FC236}">
                    <a16:creationId xmlns:a16="http://schemas.microsoft.com/office/drawing/2014/main" xmlns="" id="{0821938A-3E40-4CDE-97C6-45E99591A341}"/>
                  </a:ext>
                </a:extLst>
              </p:cNvPr>
              <p:cNvSpPr/>
              <p:nvPr/>
            </p:nvSpPr>
            <p:spPr>
              <a:xfrm>
                <a:off x="2291" y="3149"/>
                <a:ext cx="17" cy="28"/>
              </a:xfrm>
              <a:custGeom>
                <a:avLst/>
                <a:gdLst/>
                <a:ahLst/>
                <a:cxnLst>
                  <a:cxn ang="0">
                    <a:pos x="1" y="12"/>
                  </a:cxn>
                  <a:cxn ang="0">
                    <a:pos x="0" y="18"/>
                  </a:cxn>
                  <a:cxn ang="0">
                    <a:pos x="0" y="21"/>
                  </a:cxn>
                  <a:cxn ang="0">
                    <a:pos x="1" y="18"/>
                  </a:cxn>
                  <a:cxn ang="0">
                    <a:pos x="2" y="18"/>
                  </a:cxn>
                  <a:cxn ang="0">
                    <a:pos x="3" y="19"/>
                  </a:cxn>
                  <a:cxn ang="0">
                    <a:pos x="5" y="14"/>
                  </a:cxn>
                  <a:cxn ang="0">
                    <a:pos x="5" y="16"/>
                  </a:cxn>
                  <a:cxn ang="0">
                    <a:pos x="6" y="18"/>
                  </a:cxn>
                  <a:cxn ang="0">
                    <a:pos x="8" y="9"/>
                  </a:cxn>
                  <a:cxn ang="0">
                    <a:pos x="9" y="9"/>
                  </a:cxn>
                  <a:cxn ang="0">
                    <a:pos x="8" y="13"/>
                  </a:cxn>
                  <a:cxn ang="0">
                    <a:pos x="9" y="13"/>
                  </a:cxn>
                  <a:cxn ang="0">
                    <a:pos x="10" y="15"/>
                  </a:cxn>
                  <a:cxn ang="0">
                    <a:pos x="11" y="13"/>
                  </a:cxn>
                  <a:cxn ang="0">
                    <a:pos x="13" y="9"/>
                  </a:cxn>
                  <a:cxn ang="0">
                    <a:pos x="12" y="14"/>
                  </a:cxn>
                  <a:cxn ang="0">
                    <a:pos x="13" y="12"/>
                  </a:cxn>
                  <a:cxn ang="0">
                    <a:pos x="14" y="14"/>
                  </a:cxn>
                  <a:cxn ang="0">
                    <a:pos x="14" y="12"/>
                  </a:cxn>
                  <a:cxn ang="0">
                    <a:pos x="13" y="15"/>
                  </a:cxn>
                  <a:cxn ang="0">
                    <a:pos x="16" y="5"/>
                  </a:cxn>
                  <a:cxn ang="0">
                    <a:pos x="16" y="4"/>
                  </a:cxn>
                  <a:cxn ang="0">
                    <a:pos x="15" y="5"/>
                  </a:cxn>
                  <a:cxn ang="0">
                    <a:pos x="15" y="3"/>
                  </a:cxn>
                  <a:cxn ang="0">
                    <a:pos x="14" y="2"/>
                  </a:cxn>
                  <a:cxn ang="0">
                    <a:pos x="12" y="5"/>
                  </a:cxn>
                  <a:cxn ang="0">
                    <a:pos x="12" y="4"/>
                  </a:cxn>
                  <a:cxn ang="0">
                    <a:pos x="12" y="4"/>
                  </a:cxn>
                  <a:cxn ang="0">
                    <a:pos x="11" y="5"/>
                  </a:cxn>
                  <a:cxn ang="0">
                    <a:pos x="10" y="7"/>
                  </a:cxn>
                  <a:cxn ang="0">
                    <a:pos x="11" y="2"/>
                  </a:cxn>
                  <a:cxn ang="0">
                    <a:pos x="10" y="2"/>
                  </a:cxn>
                  <a:cxn ang="0">
                    <a:pos x="9" y="7"/>
                  </a:cxn>
                  <a:cxn ang="0">
                    <a:pos x="7" y="9"/>
                  </a:cxn>
                  <a:cxn ang="0">
                    <a:pos x="5" y="10"/>
                  </a:cxn>
                  <a:cxn ang="0">
                    <a:pos x="5" y="9"/>
                  </a:cxn>
                  <a:cxn ang="0">
                    <a:pos x="4" y="10"/>
                  </a:cxn>
                  <a:cxn ang="0">
                    <a:pos x="3" y="16"/>
                  </a:cxn>
                  <a:cxn ang="0">
                    <a:pos x="4" y="8"/>
                  </a:cxn>
                </a:cxnLst>
                <a:rect l="0" t="0" r="0" b="0"/>
                <a:pathLst>
                  <a:path w="18" h="31">
                    <a:moveTo>
                      <a:pt x="4" y="8"/>
                    </a:moveTo>
                    <a:cubicBezTo>
                      <a:pt x="3" y="9"/>
                      <a:pt x="3" y="10"/>
                      <a:pt x="2" y="14"/>
                    </a:cubicBezTo>
                    <a:cubicBezTo>
                      <a:pt x="2" y="12"/>
                      <a:pt x="2" y="12"/>
                      <a:pt x="2" y="12"/>
                    </a:cubicBezTo>
                    <a:cubicBezTo>
                      <a:pt x="2" y="13"/>
                      <a:pt x="1" y="16"/>
                      <a:pt x="1" y="21"/>
                    </a:cubicBezTo>
                    <a:cubicBezTo>
                      <a:pt x="1" y="19"/>
                      <a:pt x="1" y="19"/>
                      <a:pt x="1" y="19"/>
                    </a:cubicBezTo>
                    <a:cubicBezTo>
                      <a:pt x="2" y="15"/>
                      <a:pt x="1" y="22"/>
                      <a:pt x="0" y="24"/>
                    </a:cubicBezTo>
                    <a:cubicBezTo>
                      <a:pt x="1" y="23"/>
                      <a:pt x="3" y="14"/>
                      <a:pt x="2" y="16"/>
                    </a:cubicBezTo>
                    <a:cubicBezTo>
                      <a:pt x="3" y="16"/>
                      <a:pt x="2" y="18"/>
                      <a:pt x="2" y="20"/>
                    </a:cubicBezTo>
                    <a:cubicBezTo>
                      <a:pt x="2" y="21"/>
                      <a:pt x="3" y="14"/>
                      <a:pt x="4" y="13"/>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6"/>
                    </a:cubicBezTo>
                    <a:cubicBezTo>
                      <a:pt x="6" y="18"/>
                      <a:pt x="6" y="18"/>
                      <a:pt x="6" y="18"/>
                    </a:cubicBezTo>
                    <a:cubicBezTo>
                      <a:pt x="6" y="21"/>
                      <a:pt x="7" y="13"/>
                      <a:pt x="6" y="18"/>
                    </a:cubicBezTo>
                    <a:cubicBezTo>
                      <a:pt x="6" y="19"/>
                      <a:pt x="7" y="15"/>
                      <a:pt x="8" y="12"/>
                    </a:cubicBezTo>
                    <a:cubicBezTo>
                      <a:pt x="8" y="13"/>
                      <a:pt x="8" y="15"/>
                      <a:pt x="7" y="20"/>
                    </a:cubicBezTo>
                    <a:cubicBezTo>
                      <a:pt x="8" y="14"/>
                      <a:pt x="8" y="17"/>
                      <a:pt x="8" y="14"/>
                    </a:cubicBezTo>
                    <a:cubicBezTo>
                      <a:pt x="8" y="14"/>
                      <a:pt x="9" y="13"/>
                      <a:pt x="9" y="10"/>
                    </a:cubicBezTo>
                    <a:cubicBezTo>
                      <a:pt x="9" y="11"/>
                      <a:pt x="10" y="6"/>
                      <a:pt x="11" y="5"/>
                    </a:cubicBezTo>
                    <a:cubicBezTo>
                      <a:pt x="10" y="12"/>
                      <a:pt x="11" y="5"/>
                      <a:pt x="10" y="10"/>
                    </a:cubicBezTo>
                    <a:cubicBezTo>
                      <a:pt x="9" y="13"/>
                      <a:pt x="9" y="13"/>
                      <a:pt x="8" y="18"/>
                    </a:cubicBezTo>
                    <a:cubicBezTo>
                      <a:pt x="8" y="18"/>
                      <a:pt x="8" y="17"/>
                      <a:pt x="9" y="15"/>
                    </a:cubicBezTo>
                    <a:cubicBezTo>
                      <a:pt x="9" y="16"/>
                      <a:pt x="9" y="18"/>
                      <a:pt x="9" y="18"/>
                    </a:cubicBezTo>
                    <a:cubicBezTo>
                      <a:pt x="8" y="21"/>
                      <a:pt x="11" y="12"/>
                      <a:pt x="10" y="15"/>
                    </a:cubicBezTo>
                    <a:cubicBezTo>
                      <a:pt x="10" y="18"/>
                      <a:pt x="10" y="18"/>
                      <a:pt x="10" y="18"/>
                    </a:cubicBezTo>
                    <a:cubicBezTo>
                      <a:pt x="11" y="14"/>
                      <a:pt x="10" y="19"/>
                      <a:pt x="11" y="17"/>
                    </a:cubicBezTo>
                    <a:cubicBezTo>
                      <a:pt x="11" y="15"/>
                      <a:pt x="12" y="14"/>
                      <a:pt x="12" y="13"/>
                    </a:cubicBezTo>
                    <a:cubicBezTo>
                      <a:pt x="10" y="21"/>
                      <a:pt x="13" y="8"/>
                      <a:pt x="12" y="15"/>
                    </a:cubicBezTo>
                    <a:cubicBezTo>
                      <a:pt x="14" y="9"/>
                      <a:pt x="15" y="6"/>
                      <a:pt x="15" y="6"/>
                    </a:cubicBezTo>
                    <a:cubicBezTo>
                      <a:pt x="14" y="11"/>
                      <a:pt x="14" y="11"/>
                      <a:pt x="14" y="11"/>
                    </a:cubicBezTo>
                    <a:cubicBezTo>
                      <a:pt x="14" y="8"/>
                      <a:pt x="12" y="17"/>
                      <a:pt x="11" y="19"/>
                    </a:cubicBezTo>
                    <a:cubicBezTo>
                      <a:pt x="12" y="16"/>
                      <a:pt x="11" y="19"/>
                      <a:pt x="13" y="16"/>
                    </a:cubicBezTo>
                    <a:cubicBezTo>
                      <a:pt x="11" y="20"/>
                      <a:pt x="11" y="20"/>
                      <a:pt x="11" y="20"/>
                    </a:cubicBezTo>
                    <a:cubicBezTo>
                      <a:pt x="12" y="20"/>
                      <a:pt x="14" y="10"/>
                      <a:pt x="14" y="14"/>
                    </a:cubicBezTo>
                    <a:cubicBezTo>
                      <a:pt x="13" y="17"/>
                      <a:pt x="13" y="17"/>
                      <a:pt x="13" y="17"/>
                    </a:cubicBezTo>
                    <a:cubicBezTo>
                      <a:pt x="13" y="17"/>
                      <a:pt x="12" y="23"/>
                      <a:pt x="15" y="16"/>
                    </a:cubicBezTo>
                    <a:cubicBezTo>
                      <a:pt x="16" y="14"/>
                      <a:pt x="18" y="8"/>
                      <a:pt x="18"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3"/>
                      <a:pt x="14" y="3"/>
                      <a:pt x="14" y="3"/>
                    </a:cubicBezTo>
                    <a:cubicBezTo>
                      <a:pt x="14" y="3"/>
                      <a:pt x="13" y="7"/>
                      <a:pt x="13" y="5"/>
                    </a:cubicBezTo>
                    <a:cubicBezTo>
                      <a:pt x="14" y="3"/>
                      <a:pt x="14" y="3"/>
                      <a:pt x="14" y="3"/>
                    </a:cubicBezTo>
                    <a:cubicBezTo>
                      <a:pt x="14" y="2"/>
                      <a:pt x="11" y="11"/>
                      <a:pt x="12" y="6"/>
                    </a:cubicBezTo>
                    <a:cubicBezTo>
                      <a:pt x="12" y="8"/>
                      <a:pt x="11" y="8"/>
                      <a:pt x="10" y="14"/>
                    </a:cubicBezTo>
                    <a:cubicBezTo>
                      <a:pt x="10" y="12"/>
                      <a:pt x="11" y="8"/>
                      <a:pt x="11" y="8"/>
                    </a:cubicBezTo>
                    <a:cubicBezTo>
                      <a:pt x="10" y="13"/>
                      <a:pt x="11" y="6"/>
                      <a:pt x="10" y="10"/>
                    </a:cubicBezTo>
                    <a:cubicBezTo>
                      <a:pt x="12" y="4"/>
                      <a:pt x="11"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3"/>
                    </a:cubicBezTo>
                    <a:cubicBezTo>
                      <a:pt x="8" y="10"/>
                      <a:pt x="8" y="10"/>
                      <a:pt x="8" y="10"/>
                    </a:cubicBezTo>
                    <a:cubicBezTo>
                      <a:pt x="9" y="3"/>
                      <a:pt x="8" y="9"/>
                      <a:pt x="6" y="15"/>
                    </a:cubicBezTo>
                    <a:cubicBezTo>
                      <a:pt x="6" y="15"/>
                      <a:pt x="6" y="13"/>
                      <a:pt x="6" y="12"/>
                    </a:cubicBezTo>
                    <a:cubicBezTo>
                      <a:pt x="7" y="10"/>
                      <a:pt x="7" y="10"/>
                      <a:pt x="7" y="10"/>
                    </a:cubicBezTo>
                    <a:cubicBezTo>
                      <a:pt x="7" y="9"/>
                      <a:pt x="8" y="5"/>
                      <a:pt x="6" y="11"/>
                    </a:cubicBezTo>
                    <a:cubicBezTo>
                      <a:pt x="6" y="13"/>
                      <a:pt x="7" y="7"/>
                      <a:pt x="7" y="6"/>
                    </a:cubicBezTo>
                    <a:cubicBezTo>
                      <a:pt x="5" y="14"/>
                      <a:pt x="7" y="0"/>
                      <a:pt x="5" y="12"/>
                    </a:cubicBezTo>
                    <a:cubicBezTo>
                      <a:pt x="5" y="12"/>
                      <a:pt x="4" y="14"/>
                      <a:pt x="5" y="14"/>
                    </a:cubicBezTo>
                    <a:cubicBezTo>
                      <a:pt x="4" y="15"/>
                      <a:pt x="4" y="18"/>
                      <a:pt x="4" y="18"/>
                    </a:cubicBezTo>
                    <a:cubicBezTo>
                      <a:pt x="4" y="18"/>
                      <a:pt x="4" y="14"/>
                      <a:pt x="4" y="16"/>
                    </a:cubicBezTo>
                    <a:cubicBezTo>
                      <a:pt x="5" y="9"/>
                      <a:pt x="5" y="9"/>
                      <a:pt x="5" y="9"/>
                    </a:cubicBezTo>
                    <a:cubicBezTo>
                      <a:pt x="6" y="1"/>
                      <a:pt x="2" y="18"/>
                      <a:pt x="4" y="8"/>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1" name="Freeform 1750">
                <a:extLst>
                  <a:ext uri="{FF2B5EF4-FFF2-40B4-BE49-F238E27FC236}">
                    <a16:creationId xmlns:a16="http://schemas.microsoft.com/office/drawing/2014/main" xmlns="" id="{A8E79727-5D27-4416-8D2A-F4BF6AD2EADD}"/>
                  </a:ext>
                </a:extLst>
              </p:cNvPr>
              <p:cNvSpPr/>
              <p:nvPr/>
            </p:nvSpPr>
            <p:spPr>
              <a:xfrm>
                <a:off x="2298" y="3153"/>
                <a:ext cx="1" cy="4"/>
              </a:xfrm>
              <a:custGeom>
                <a:avLst/>
                <a:gdLst/>
                <a:ahLst/>
                <a:cxnLst>
                  <a:cxn ang="0">
                    <a:pos x="1" y="4"/>
                  </a:cxn>
                  <a:cxn ang="0">
                    <a:pos x="1" y="0"/>
                  </a:cxn>
                  <a:cxn ang="0">
                    <a:pos x="0" y="3"/>
                  </a:cxn>
                  <a:cxn ang="0">
                    <a:pos x="1" y="4"/>
                  </a:cxn>
                </a:cxnLst>
                <a:rect l="0" t="0" r="0" b="0"/>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2" name="Freeform 1751">
                <a:extLst>
                  <a:ext uri="{FF2B5EF4-FFF2-40B4-BE49-F238E27FC236}">
                    <a16:creationId xmlns:a16="http://schemas.microsoft.com/office/drawing/2014/main" xmlns="" id="{FF4C60A6-7C91-4929-87A3-1A797F424933}"/>
                  </a:ext>
                </a:extLst>
              </p:cNvPr>
              <p:cNvSpPr/>
              <p:nvPr/>
            </p:nvSpPr>
            <p:spPr>
              <a:xfrm>
                <a:off x="2298" y="3156"/>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3" name="Freeform 1752">
                <a:extLst>
                  <a:ext uri="{FF2B5EF4-FFF2-40B4-BE49-F238E27FC236}">
                    <a16:creationId xmlns:a16="http://schemas.microsoft.com/office/drawing/2014/main" xmlns="" id="{2A6C8C5F-8132-49F5-90BC-CA3C1F0DCC93}"/>
                  </a:ext>
                </a:extLst>
              </p:cNvPr>
              <p:cNvSpPr/>
              <p:nvPr/>
            </p:nvSpPr>
            <p:spPr>
              <a:xfrm>
                <a:off x="2294" y="3156"/>
                <a:ext cx="0" cy="2"/>
              </a:xfrm>
              <a:custGeom>
                <a:avLst/>
                <a:gdLst/>
                <a:ahLst/>
                <a:cxnLst>
                  <a:cxn ang="0">
                    <a:pos x="0" y="1"/>
                  </a:cxn>
                  <a:cxn ang="0">
                    <a:pos x="0" y="1"/>
                  </a:cxn>
                  <a:cxn ang="0">
                    <a:pos x="0" y="1"/>
                  </a:cxn>
                </a:cxnLst>
                <a:rect l="0" t="0" r="0" b="0"/>
                <a:pathLst>
                  <a:path w="1" h="2">
                    <a:moveTo>
                      <a:pt x="0" y="1"/>
                    </a:moveTo>
                    <a:cubicBezTo>
                      <a:pt x="0" y="0"/>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4" name="Freeform 1753">
                <a:extLst>
                  <a:ext uri="{FF2B5EF4-FFF2-40B4-BE49-F238E27FC236}">
                    <a16:creationId xmlns:a16="http://schemas.microsoft.com/office/drawing/2014/main" xmlns="" id="{8226BFAE-1ED5-4DEE-8160-4BD5BA9E19BA}"/>
                  </a:ext>
                </a:extLst>
              </p:cNvPr>
              <p:cNvSpPr/>
              <p:nvPr/>
            </p:nvSpPr>
            <p:spPr>
              <a:xfrm>
                <a:off x="2293" y="3159"/>
                <a:ext cx="0" cy="1"/>
              </a:xfrm>
              <a:custGeom>
                <a:avLst/>
                <a:gdLst/>
                <a:ahLst/>
                <a:cxnLst>
                  <a:cxn ang="0">
                    <a:pos x="0" y="0"/>
                  </a:cxn>
                  <a:cxn ang="0">
                    <a:pos x="0" y="1"/>
                  </a:cxn>
                  <a:cxn ang="0">
                    <a:pos x="0" y="0"/>
                  </a:cxn>
                  <a:cxn ang="0">
                    <a:pos x="0" y="0"/>
                  </a:cxn>
                </a:cxnLst>
                <a:rect l="0" t="0" r="0" b="0"/>
                <a:pathLst>
                  <a:path w="1" h="1">
                    <a:moveTo>
                      <a:pt x="0" y="0"/>
                    </a:moveTo>
                    <a:lnTo>
                      <a:pt x="0" y="1"/>
                    </a:ln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5" name="Freeform 1754">
                <a:extLst>
                  <a:ext uri="{FF2B5EF4-FFF2-40B4-BE49-F238E27FC236}">
                    <a16:creationId xmlns:a16="http://schemas.microsoft.com/office/drawing/2014/main" xmlns="" id="{02B3F864-B8ED-4620-AA4C-6D97A8023C10}"/>
                  </a:ext>
                </a:extLst>
              </p:cNvPr>
              <p:cNvSpPr/>
              <p:nvPr/>
            </p:nvSpPr>
            <p:spPr>
              <a:xfrm>
                <a:off x="2285" y="3154"/>
                <a:ext cx="8" cy="23"/>
              </a:xfrm>
              <a:custGeom>
                <a:avLst/>
                <a:gdLst/>
                <a:ahLst/>
                <a:cxnLst>
                  <a:cxn ang="0">
                    <a:pos x="1" y="10"/>
                  </a:cxn>
                  <a:cxn ang="0">
                    <a:pos x="0" y="13"/>
                  </a:cxn>
                  <a:cxn ang="0">
                    <a:pos x="1" y="11"/>
                  </a:cxn>
                  <a:cxn ang="0">
                    <a:pos x="0" y="18"/>
                  </a:cxn>
                  <a:cxn ang="0">
                    <a:pos x="3" y="13"/>
                  </a:cxn>
                  <a:cxn ang="0">
                    <a:pos x="2" y="16"/>
                  </a:cxn>
                  <a:cxn ang="0">
                    <a:pos x="4" y="11"/>
                  </a:cxn>
                  <a:cxn ang="0">
                    <a:pos x="3" y="17"/>
                  </a:cxn>
                  <a:cxn ang="0">
                    <a:pos x="4" y="15"/>
                  </a:cxn>
                  <a:cxn ang="0">
                    <a:pos x="5" y="12"/>
                  </a:cxn>
                  <a:cxn ang="0">
                    <a:pos x="5" y="13"/>
                  </a:cxn>
                  <a:cxn ang="0">
                    <a:pos x="5" y="12"/>
                  </a:cxn>
                  <a:cxn ang="0">
                    <a:pos x="5" y="12"/>
                  </a:cxn>
                  <a:cxn ang="0">
                    <a:pos x="5" y="13"/>
                  </a:cxn>
                  <a:cxn ang="0">
                    <a:pos x="6" y="11"/>
                  </a:cxn>
                  <a:cxn ang="0">
                    <a:pos x="5" y="15"/>
                  </a:cxn>
                  <a:cxn ang="0">
                    <a:pos x="7" y="10"/>
                  </a:cxn>
                  <a:cxn ang="0">
                    <a:pos x="8" y="6"/>
                  </a:cxn>
                  <a:cxn ang="0">
                    <a:pos x="6" y="9"/>
                  </a:cxn>
                  <a:cxn ang="0">
                    <a:pos x="6" y="10"/>
                  </a:cxn>
                  <a:cxn ang="0">
                    <a:pos x="6" y="11"/>
                  </a:cxn>
                  <a:cxn ang="0">
                    <a:pos x="7" y="6"/>
                  </a:cxn>
                  <a:cxn ang="0">
                    <a:pos x="7" y="2"/>
                  </a:cxn>
                  <a:cxn ang="0">
                    <a:pos x="7" y="2"/>
                  </a:cxn>
                  <a:cxn ang="0">
                    <a:pos x="6" y="3"/>
                  </a:cxn>
                  <a:cxn ang="0">
                    <a:pos x="6" y="6"/>
                  </a:cxn>
                  <a:cxn ang="0">
                    <a:pos x="5" y="12"/>
                  </a:cxn>
                  <a:cxn ang="0">
                    <a:pos x="4" y="11"/>
                  </a:cxn>
                  <a:cxn ang="0">
                    <a:pos x="6" y="7"/>
                  </a:cxn>
                  <a:cxn ang="0">
                    <a:pos x="5" y="10"/>
                  </a:cxn>
                  <a:cxn ang="0">
                    <a:pos x="6" y="3"/>
                  </a:cxn>
                  <a:cxn ang="0">
                    <a:pos x="5" y="9"/>
                  </a:cxn>
                  <a:cxn ang="0">
                    <a:pos x="3" y="9"/>
                  </a:cxn>
                  <a:cxn ang="0">
                    <a:pos x="4" y="6"/>
                  </a:cxn>
                  <a:cxn ang="0">
                    <a:pos x="3" y="10"/>
                  </a:cxn>
                  <a:cxn ang="0">
                    <a:pos x="3" y="8"/>
                  </a:cxn>
                  <a:cxn ang="0">
                    <a:pos x="2" y="11"/>
                  </a:cxn>
                  <a:cxn ang="0">
                    <a:pos x="1" y="10"/>
                  </a:cxn>
                  <a:cxn ang="0">
                    <a:pos x="1" y="10"/>
                  </a:cxn>
                  <a:cxn ang="0">
                    <a:pos x="0" y="15"/>
                  </a:cxn>
                  <a:cxn ang="0">
                    <a:pos x="1" y="10"/>
                  </a:cxn>
                </a:cxnLst>
                <a:rect l="0" t="0" r="0" b="0"/>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7"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0"/>
                    </a:cubicBezTo>
                    <a:cubicBezTo>
                      <a:pt x="7" y="11"/>
                      <a:pt x="7" y="11"/>
                      <a:pt x="7" y="11"/>
                    </a:cubicBezTo>
                    <a:cubicBezTo>
                      <a:pt x="6" y="20"/>
                      <a:pt x="8" y="8"/>
                      <a:pt x="7" y="12"/>
                    </a:cubicBezTo>
                    <a:cubicBezTo>
                      <a:pt x="7" y="9"/>
                      <a:pt x="8" y="9"/>
                      <a:pt x="8" y="7"/>
                    </a:cubicBezTo>
                    <a:cubicBezTo>
                      <a:pt x="9" y="0"/>
                      <a:pt x="6" y="12"/>
                      <a:pt x="8" y="3"/>
                    </a:cubicBezTo>
                    <a:cubicBezTo>
                      <a:pt x="8" y="3"/>
                      <a:pt x="8" y="3"/>
                      <a:pt x="8" y="3"/>
                    </a:cubicBezTo>
                    <a:cubicBezTo>
                      <a:pt x="8" y="2"/>
                      <a:pt x="7" y="3"/>
                      <a:pt x="7" y="4"/>
                    </a:cubicBezTo>
                    <a:cubicBezTo>
                      <a:pt x="7" y="7"/>
                      <a:pt x="7" y="7"/>
                      <a:pt x="7" y="7"/>
                    </a:cubicBezTo>
                    <a:cubicBezTo>
                      <a:pt x="7" y="8"/>
                      <a:pt x="6" y="12"/>
                      <a:pt x="6" y="14"/>
                    </a:cubicBezTo>
                    <a:cubicBezTo>
                      <a:pt x="6" y="9"/>
                      <a:pt x="5" y="15"/>
                      <a:pt x="5" y="13"/>
                    </a:cubicBezTo>
                    <a:cubicBezTo>
                      <a:pt x="6" y="10"/>
                      <a:pt x="6" y="10"/>
                      <a:pt x="7" y="8"/>
                    </a:cubicBezTo>
                    <a:cubicBezTo>
                      <a:pt x="6" y="11"/>
                      <a:pt x="6" y="11"/>
                      <a:pt x="6" y="11"/>
                    </a:cubicBezTo>
                    <a:cubicBezTo>
                      <a:pt x="6" y="11"/>
                      <a:pt x="6" y="6"/>
                      <a:pt x="7" y="4"/>
                    </a:cubicBezTo>
                    <a:cubicBezTo>
                      <a:pt x="6" y="7"/>
                      <a:pt x="6" y="6"/>
                      <a:pt x="6" y="10"/>
                    </a:cubicBezTo>
                    <a:cubicBezTo>
                      <a:pt x="6" y="6"/>
                      <a:pt x="5" y="7"/>
                      <a:pt x="4" y="10"/>
                    </a:cubicBezTo>
                    <a:cubicBezTo>
                      <a:pt x="4" y="10"/>
                      <a:pt x="5" y="6"/>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6" name="Freeform 1755">
                <a:extLst>
                  <a:ext uri="{FF2B5EF4-FFF2-40B4-BE49-F238E27FC236}">
                    <a16:creationId xmlns:a16="http://schemas.microsoft.com/office/drawing/2014/main" xmlns="" id="{0FB39BB8-21A5-4D1E-A2EC-D861BB69D034}"/>
                  </a:ext>
                </a:extLst>
              </p:cNvPr>
              <p:cNvSpPr/>
              <p:nvPr/>
            </p:nvSpPr>
            <p:spPr>
              <a:xfrm>
                <a:off x="2285" y="3165"/>
                <a:ext cx="1" cy="8"/>
              </a:xfrm>
              <a:custGeom>
                <a:avLst/>
                <a:gdLst/>
                <a:ahLst/>
                <a:cxnLst>
                  <a:cxn ang="0">
                    <a:pos x="0" y="4"/>
                  </a:cxn>
                  <a:cxn ang="0">
                    <a:pos x="1" y="0"/>
                  </a:cxn>
                  <a:cxn ang="0">
                    <a:pos x="0" y="7"/>
                  </a:cxn>
                  <a:cxn ang="0">
                    <a:pos x="0" y="6"/>
                  </a:cxn>
                  <a:cxn ang="0">
                    <a:pos x="0" y="4"/>
                  </a:cxn>
                </a:cxnLst>
                <a:rect l="0" t="0" r="0" b="0"/>
                <a:pathLst>
                  <a:path w="1" h="9">
                    <a:moveTo>
                      <a:pt x="0" y="5"/>
                    </a:moveTo>
                    <a:cubicBezTo>
                      <a:pt x="1" y="1"/>
                      <a:pt x="1" y="1"/>
                      <a:pt x="1" y="1"/>
                    </a:cubicBezTo>
                    <a:cubicBezTo>
                      <a:pt x="1" y="0"/>
                      <a:pt x="0" y="5"/>
                      <a:pt x="0" y="8"/>
                    </a:cubicBezTo>
                    <a:cubicBezTo>
                      <a:pt x="0" y="7"/>
                      <a:pt x="0" y="9"/>
                      <a:pt x="0" y="7"/>
                    </a:cubicBezTo>
                    <a:cubicBezTo>
                      <a:pt x="0" y="6"/>
                      <a:pt x="0" y="5"/>
                      <a:pt x="0"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7" name="Freeform 1756">
                <a:extLst>
                  <a:ext uri="{FF2B5EF4-FFF2-40B4-BE49-F238E27FC236}">
                    <a16:creationId xmlns:a16="http://schemas.microsoft.com/office/drawing/2014/main" xmlns="" id="{906FB8AD-6D63-4D70-9E3B-91D17EF434EE}"/>
                  </a:ext>
                </a:extLst>
              </p:cNvPr>
              <p:cNvSpPr/>
              <p:nvPr/>
            </p:nvSpPr>
            <p:spPr>
              <a:xfrm>
                <a:off x="2283" y="3162"/>
                <a:ext cx="2" cy="17"/>
              </a:xfrm>
              <a:custGeom>
                <a:avLst/>
                <a:gdLst/>
                <a:ahLst/>
                <a:cxnLst>
                  <a:cxn ang="0">
                    <a:pos x="1" y="8"/>
                  </a:cxn>
                  <a:cxn ang="0">
                    <a:pos x="1" y="10"/>
                  </a:cxn>
                  <a:cxn ang="0">
                    <a:pos x="1" y="11"/>
                  </a:cxn>
                  <a:cxn ang="0">
                    <a:pos x="2" y="6"/>
                  </a:cxn>
                  <a:cxn ang="0">
                    <a:pos x="2" y="9"/>
                  </a:cxn>
                  <a:cxn ang="0">
                    <a:pos x="2" y="5"/>
                  </a:cxn>
                  <a:cxn ang="0">
                    <a:pos x="2" y="7"/>
                  </a:cxn>
                  <a:cxn ang="0">
                    <a:pos x="2" y="5"/>
                  </a:cxn>
                  <a:cxn ang="0">
                    <a:pos x="2" y="6"/>
                  </a:cxn>
                  <a:cxn ang="0">
                    <a:pos x="2" y="3"/>
                  </a:cxn>
                  <a:cxn ang="0">
                    <a:pos x="2" y="8"/>
                  </a:cxn>
                  <a:cxn ang="0">
                    <a:pos x="2" y="3"/>
                  </a:cxn>
                  <a:cxn ang="0">
                    <a:pos x="2" y="1"/>
                  </a:cxn>
                  <a:cxn ang="0">
                    <a:pos x="2" y="3"/>
                  </a:cxn>
                  <a:cxn ang="0">
                    <a:pos x="1" y="7"/>
                  </a:cxn>
                  <a:cxn ang="0">
                    <a:pos x="2" y="1"/>
                  </a:cxn>
                  <a:cxn ang="0">
                    <a:pos x="1" y="4"/>
                  </a:cxn>
                  <a:cxn ang="0">
                    <a:pos x="1" y="10"/>
                  </a:cxn>
                  <a:cxn ang="0">
                    <a:pos x="1" y="6"/>
                  </a:cxn>
                  <a:cxn ang="0">
                    <a:pos x="0" y="4"/>
                  </a:cxn>
                  <a:cxn ang="0">
                    <a:pos x="1" y="13"/>
                  </a:cxn>
                  <a:cxn ang="0">
                    <a:pos x="1" y="8"/>
                  </a:cxn>
                </a:cxnLst>
                <a:rect l="0" t="0" r="0" b="0"/>
                <a:pathLst>
                  <a:path w="2" h="19">
                    <a:moveTo>
                      <a:pt x="1" y="9"/>
                    </a:moveTo>
                    <a:cubicBezTo>
                      <a:pt x="1" y="12"/>
                      <a:pt x="1" y="12"/>
                      <a:pt x="1" y="12"/>
                    </a:cubicBezTo>
                    <a:cubicBezTo>
                      <a:pt x="1" y="12"/>
                      <a:pt x="2" y="10"/>
                      <a:pt x="1" y="13"/>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2" y="5"/>
                      <a:pt x="2" y="4"/>
                    </a:cubicBezTo>
                    <a:cubicBezTo>
                      <a:pt x="2" y="4"/>
                      <a:pt x="2" y="7"/>
                      <a:pt x="1" y="8"/>
                    </a:cubicBezTo>
                    <a:cubicBezTo>
                      <a:pt x="1" y="13"/>
                      <a:pt x="2" y="5"/>
                      <a:pt x="2" y="2"/>
                    </a:cubicBezTo>
                    <a:cubicBezTo>
                      <a:pt x="1" y="6"/>
                      <a:pt x="1" y="10"/>
                      <a:pt x="1" y="5"/>
                    </a:cubicBezTo>
                    <a:cubicBezTo>
                      <a:pt x="1" y="8"/>
                      <a:pt x="1" y="12"/>
                      <a:pt x="1" y="12"/>
                    </a:cubicBezTo>
                    <a:cubicBezTo>
                      <a:pt x="1" y="7"/>
                      <a:pt x="1" y="7"/>
                      <a:pt x="1" y="7"/>
                    </a:cubicBezTo>
                    <a:cubicBezTo>
                      <a:pt x="1" y="6"/>
                      <a:pt x="0" y="5"/>
                      <a:pt x="0" y="5"/>
                    </a:cubicBezTo>
                    <a:cubicBezTo>
                      <a:pt x="1" y="9"/>
                      <a:pt x="1" y="13"/>
                      <a:pt x="1" y="15"/>
                    </a:cubicBezTo>
                    <a:cubicBezTo>
                      <a:pt x="1" y="19"/>
                      <a:pt x="1"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68" name="Rectangle 1757">
                <a:extLst>
                  <a:ext uri="{FF2B5EF4-FFF2-40B4-BE49-F238E27FC236}">
                    <a16:creationId xmlns:a16="http://schemas.microsoft.com/office/drawing/2014/main" xmlns="" id="{40B2D69E-4E71-48ED-93D0-8462B79A431E}"/>
                  </a:ext>
                </a:extLst>
              </p:cNvPr>
              <p:cNvSpPr/>
              <p:nvPr/>
            </p:nvSpPr>
            <p:spPr>
              <a:xfrm>
                <a:off x="2284" y="3173"/>
                <a:ext cx="1" cy="2"/>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269" name="Freeform 1758">
                <a:extLst>
                  <a:ext uri="{FF2B5EF4-FFF2-40B4-BE49-F238E27FC236}">
                    <a16:creationId xmlns:a16="http://schemas.microsoft.com/office/drawing/2014/main" xmlns="" id="{2CF03F2A-76D2-4FA0-A839-2FBDC1D52D3F}"/>
                  </a:ext>
                </a:extLst>
              </p:cNvPr>
              <p:cNvSpPr/>
              <p:nvPr/>
            </p:nvSpPr>
            <p:spPr>
              <a:xfrm>
                <a:off x="2349" y="3158"/>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0" name="Freeform 1759">
                <a:extLst>
                  <a:ext uri="{FF2B5EF4-FFF2-40B4-BE49-F238E27FC236}">
                    <a16:creationId xmlns:a16="http://schemas.microsoft.com/office/drawing/2014/main" xmlns="" id="{85BF705C-0E6E-494E-BCA4-9395CEA18239}"/>
                  </a:ext>
                </a:extLst>
              </p:cNvPr>
              <p:cNvSpPr/>
              <p:nvPr/>
            </p:nvSpPr>
            <p:spPr>
              <a:xfrm>
                <a:off x="2347" y="3157"/>
                <a:ext cx="4" cy="14"/>
              </a:xfrm>
              <a:custGeom>
                <a:avLst/>
                <a:gdLst/>
                <a:ahLst/>
                <a:cxnLst>
                  <a:cxn ang="0">
                    <a:pos x="0" y="14"/>
                  </a:cxn>
                  <a:cxn ang="0">
                    <a:pos x="0" y="13"/>
                  </a:cxn>
                  <a:cxn ang="0">
                    <a:pos x="4" y="0"/>
                  </a:cxn>
                  <a:cxn ang="0">
                    <a:pos x="1" y="7"/>
                  </a:cxn>
                  <a:cxn ang="0">
                    <a:pos x="2" y="5"/>
                  </a:cxn>
                  <a:cxn ang="0">
                    <a:pos x="0" y="11"/>
                  </a:cxn>
                  <a:cxn ang="0">
                    <a:pos x="1" y="10"/>
                  </a:cxn>
                  <a:cxn ang="0">
                    <a:pos x="0" y="14"/>
                  </a:cxn>
                </a:cxnLst>
                <a:rect l="0" t="0" r="0" b="0"/>
                <a:pathLst>
                  <a:path w="4" h="16">
                    <a:moveTo>
                      <a:pt x="0" y="16"/>
                    </a:moveTo>
                    <a:cubicBezTo>
                      <a:pt x="0" y="15"/>
                      <a:pt x="0" y="15"/>
                      <a:pt x="0" y="15"/>
                    </a:cubicBezTo>
                    <a:cubicBezTo>
                      <a:pt x="3" y="5"/>
                      <a:pt x="2" y="8"/>
                      <a:pt x="4" y="0"/>
                    </a:cubicBezTo>
                    <a:cubicBezTo>
                      <a:pt x="3" y="2"/>
                      <a:pt x="2" y="5"/>
                      <a:pt x="1" y="9"/>
                    </a:cubicBezTo>
                    <a:cubicBezTo>
                      <a:pt x="1" y="9"/>
                      <a:pt x="3" y="5"/>
                      <a:pt x="2" y="6"/>
                    </a:cubicBezTo>
                    <a:cubicBezTo>
                      <a:pt x="2" y="9"/>
                      <a:pt x="1" y="9"/>
                      <a:pt x="0" y="13"/>
                    </a:cubicBezTo>
                    <a:cubicBezTo>
                      <a:pt x="0" y="16"/>
                      <a:pt x="1" y="10"/>
                      <a:pt x="1" y="12"/>
                    </a:cubicBezTo>
                    <a:lnTo>
                      <a:pt x="0" y="16"/>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1" name="Freeform 1760">
                <a:extLst>
                  <a:ext uri="{FF2B5EF4-FFF2-40B4-BE49-F238E27FC236}">
                    <a16:creationId xmlns:a16="http://schemas.microsoft.com/office/drawing/2014/main" xmlns="" id="{FDF6A6FD-8D5B-4DDF-AB54-9C2B81FCBEC6}"/>
                  </a:ext>
                </a:extLst>
              </p:cNvPr>
              <p:cNvSpPr/>
              <p:nvPr/>
            </p:nvSpPr>
            <p:spPr>
              <a:xfrm>
                <a:off x="2348" y="3162"/>
                <a:ext cx="2" cy="5"/>
              </a:xfrm>
              <a:custGeom>
                <a:avLst/>
                <a:gdLst/>
                <a:ahLst/>
                <a:cxnLst>
                  <a:cxn ang="0">
                    <a:pos x="2" y="0"/>
                  </a:cxn>
                  <a:cxn ang="0">
                    <a:pos x="0" y="5"/>
                  </a:cxn>
                  <a:cxn ang="0">
                    <a:pos x="2" y="0"/>
                  </a:cxn>
                </a:cxnLst>
                <a:rect l="0" t="0" r="0" b="0"/>
                <a:pathLst>
                  <a:path w="2" h="5">
                    <a:moveTo>
                      <a:pt x="2" y="0"/>
                    </a:moveTo>
                    <a:cubicBezTo>
                      <a:pt x="0" y="5"/>
                      <a:pt x="0" y="5"/>
                      <a:pt x="0" y="5"/>
                    </a:cubicBezTo>
                    <a:cubicBezTo>
                      <a:pt x="1" y="3"/>
                      <a:pt x="2" y="1"/>
                      <a:pt x="2"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2" name="Freeform 1761">
                <a:extLst>
                  <a:ext uri="{FF2B5EF4-FFF2-40B4-BE49-F238E27FC236}">
                    <a16:creationId xmlns:a16="http://schemas.microsoft.com/office/drawing/2014/main" xmlns="" id="{83BFFD64-172C-48B5-91CB-BE159505D490}"/>
                  </a:ext>
                </a:extLst>
              </p:cNvPr>
              <p:cNvSpPr/>
              <p:nvPr/>
            </p:nvSpPr>
            <p:spPr>
              <a:xfrm>
                <a:off x="2349" y="3160"/>
                <a:ext cx="2" cy="5"/>
              </a:xfrm>
              <a:custGeom>
                <a:avLst/>
                <a:gdLst/>
                <a:ahLst/>
                <a:cxnLst>
                  <a:cxn ang="0">
                    <a:pos x="1" y="1"/>
                  </a:cxn>
                  <a:cxn ang="0">
                    <a:pos x="0" y="5"/>
                  </a:cxn>
                  <a:cxn ang="0">
                    <a:pos x="2" y="0"/>
                  </a:cxn>
                  <a:cxn ang="0">
                    <a:pos x="1" y="1"/>
                  </a:cxn>
                </a:cxnLst>
                <a:rect l="0" t="0" r="0" b="0"/>
                <a:pathLst>
                  <a:path w="2" h="6">
                    <a:moveTo>
                      <a:pt x="1" y="2"/>
                    </a:moveTo>
                    <a:cubicBezTo>
                      <a:pt x="1" y="3"/>
                      <a:pt x="0" y="6"/>
                      <a:pt x="0" y="6"/>
                    </a:cubicBezTo>
                    <a:cubicBezTo>
                      <a:pt x="2" y="0"/>
                      <a:pt x="2" y="0"/>
                      <a:pt x="2" y="0"/>
                    </a:cubicBezTo>
                    <a:lnTo>
                      <a:pt x="1"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3" name="Freeform 1762">
                <a:extLst>
                  <a:ext uri="{FF2B5EF4-FFF2-40B4-BE49-F238E27FC236}">
                    <a16:creationId xmlns:a16="http://schemas.microsoft.com/office/drawing/2014/main" xmlns="" id="{509AE4C6-1AC9-4EDD-9BC3-7B93CD26071C}"/>
                  </a:ext>
                </a:extLst>
              </p:cNvPr>
              <p:cNvSpPr/>
              <p:nvPr/>
            </p:nvSpPr>
            <p:spPr>
              <a:xfrm>
                <a:off x="2351" y="3160"/>
                <a:ext cx="0" cy="2"/>
              </a:xfrm>
              <a:custGeom>
                <a:avLst/>
                <a:gdLst/>
                <a:ahLst/>
                <a:cxnLst>
                  <a:cxn ang="0">
                    <a:pos x="0" y="2"/>
                  </a:cxn>
                  <a:cxn ang="0">
                    <a:pos x="0" y="1"/>
                  </a:cxn>
                  <a:cxn ang="0">
                    <a:pos x="0" y="2"/>
                  </a:cxn>
                </a:cxnLst>
                <a:rect l="0" t="0" r="0" b="0"/>
                <a:pathLst>
                  <a:path w="1" h="2">
                    <a:moveTo>
                      <a:pt x="0" y="2"/>
                    </a:moveTo>
                    <a:cubicBezTo>
                      <a:pt x="0" y="1"/>
                      <a:pt x="0" y="1"/>
                      <a:pt x="0" y="1"/>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4" name="Freeform 1763">
                <a:extLst>
                  <a:ext uri="{FF2B5EF4-FFF2-40B4-BE49-F238E27FC236}">
                    <a16:creationId xmlns:a16="http://schemas.microsoft.com/office/drawing/2014/main" xmlns="" id="{5D767602-3B13-46C6-BAB9-B7339CA33794}"/>
                  </a:ext>
                </a:extLst>
              </p:cNvPr>
              <p:cNvSpPr/>
              <p:nvPr/>
            </p:nvSpPr>
            <p:spPr>
              <a:xfrm>
                <a:off x="2348" y="3160"/>
                <a:ext cx="4" cy="9"/>
              </a:xfrm>
              <a:custGeom>
                <a:avLst/>
                <a:gdLst/>
                <a:ahLst/>
                <a:cxnLst>
                  <a:cxn ang="0">
                    <a:pos x="3" y="1"/>
                  </a:cxn>
                  <a:cxn ang="0">
                    <a:pos x="3" y="1"/>
                  </a:cxn>
                  <a:cxn ang="0">
                    <a:pos x="3" y="2"/>
                  </a:cxn>
                  <a:cxn ang="0">
                    <a:pos x="1" y="6"/>
                  </a:cxn>
                  <a:cxn ang="0">
                    <a:pos x="1" y="5"/>
                  </a:cxn>
                  <a:cxn ang="0">
                    <a:pos x="0" y="9"/>
                  </a:cxn>
                  <a:cxn ang="0">
                    <a:pos x="3" y="1"/>
                  </a:cxn>
                </a:cxnLst>
                <a:rect l="0" t="0" r="0" b="0"/>
                <a:pathLst>
                  <a:path w="4" h="11">
                    <a:moveTo>
                      <a:pt x="3" y="2"/>
                    </a:moveTo>
                    <a:cubicBezTo>
                      <a:pt x="4" y="0"/>
                      <a:pt x="3" y="1"/>
                      <a:pt x="3" y="2"/>
                    </a:cubicBezTo>
                    <a:cubicBezTo>
                      <a:pt x="3" y="3"/>
                      <a:pt x="3" y="3"/>
                      <a:pt x="3" y="3"/>
                    </a:cubicBezTo>
                    <a:cubicBezTo>
                      <a:pt x="3" y="5"/>
                      <a:pt x="1" y="9"/>
                      <a:pt x="1" y="8"/>
                    </a:cubicBezTo>
                    <a:cubicBezTo>
                      <a:pt x="1" y="9"/>
                      <a:pt x="2" y="4"/>
                      <a:pt x="1" y="7"/>
                    </a:cubicBezTo>
                    <a:cubicBezTo>
                      <a:pt x="0" y="11"/>
                      <a:pt x="0" y="11"/>
                      <a:pt x="0" y="11"/>
                    </a:cubicBezTo>
                    <a:cubicBezTo>
                      <a:pt x="1" y="11"/>
                      <a:pt x="3"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5" name="Freeform 1764">
                <a:extLst>
                  <a:ext uri="{FF2B5EF4-FFF2-40B4-BE49-F238E27FC236}">
                    <a16:creationId xmlns:a16="http://schemas.microsoft.com/office/drawing/2014/main" xmlns="" id="{CD8F6C04-48C0-4ACA-8684-879B601A1B2A}"/>
                  </a:ext>
                </a:extLst>
              </p:cNvPr>
              <p:cNvSpPr/>
              <p:nvPr/>
            </p:nvSpPr>
            <p:spPr>
              <a:xfrm>
                <a:off x="2350" y="3162"/>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0"/>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6" name="Freeform 1765">
                <a:extLst>
                  <a:ext uri="{FF2B5EF4-FFF2-40B4-BE49-F238E27FC236}">
                    <a16:creationId xmlns:a16="http://schemas.microsoft.com/office/drawing/2014/main" xmlns="" id="{3D8F915F-559E-44FA-8B43-258C0B92A6A3}"/>
                  </a:ext>
                </a:extLst>
              </p:cNvPr>
              <p:cNvSpPr/>
              <p:nvPr/>
            </p:nvSpPr>
            <p:spPr>
              <a:xfrm>
                <a:off x="2350" y="3161"/>
                <a:ext cx="1" cy="3"/>
              </a:xfrm>
              <a:custGeom>
                <a:avLst/>
                <a:gdLst/>
                <a:ahLst/>
                <a:cxnLst>
                  <a:cxn ang="0">
                    <a:pos x="1" y="0"/>
                  </a:cxn>
                  <a:cxn ang="0">
                    <a:pos x="0" y="1"/>
                  </a:cxn>
                  <a:cxn ang="0">
                    <a:pos x="0" y="3"/>
                  </a:cxn>
                  <a:cxn ang="0">
                    <a:pos x="1" y="0"/>
                  </a:cxn>
                </a:cxnLst>
                <a:rect l="0" t="0" r="0" b="0"/>
                <a:pathLst>
                  <a:path w="1" h="3">
                    <a:moveTo>
                      <a:pt x="1" y="0"/>
                    </a:moveTo>
                    <a:lnTo>
                      <a:pt x="0" y="1"/>
                    </a:lnTo>
                    <a:lnTo>
                      <a:pt x="0" y="3"/>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7" name="Freeform 1766">
                <a:extLst>
                  <a:ext uri="{FF2B5EF4-FFF2-40B4-BE49-F238E27FC236}">
                    <a16:creationId xmlns:a16="http://schemas.microsoft.com/office/drawing/2014/main" xmlns="" id="{ECF6AFE1-0775-4956-B97B-5A018E58C3C7}"/>
                  </a:ext>
                </a:extLst>
              </p:cNvPr>
              <p:cNvSpPr/>
              <p:nvPr/>
            </p:nvSpPr>
            <p:spPr>
              <a:xfrm>
                <a:off x="2349" y="3160"/>
                <a:ext cx="3" cy="12"/>
              </a:xfrm>
              <a:custGeom>
                <a:avLst/>
                <a:gdLst/>
                <a:ahLst/>
                <a:cxnLst>
                  <a:cxn ang="0">
                    <a:pos x="3" y="0"/>
                  </a:cxn>
                  <a:cxn ang="0">
                    <a:pos x="1" y="4"/>
                  </a:cxn>
                  <a:cxn ang="0">
                    <a:pos x="0" y="12"/>
                  </a:cxn>
                  <a:cxn ang="0">
                    <a:pos x="0" y="10"/>
                  </a:cxn>
                  <a:cxn ang="0">
                    <a:pos x="3" y="0"/>
                  </a:cxn>
                </a:cxnLst>
                <a:rect l="0" t="0" r="0" b="0"/>
                <a:pathLst>
                  <a:path w="3" h="13">
                    <a:moveTo>
                      <a:pt x="3" y="1"/>
                    </a:moveTo>
                    <a:cubicBezTo>
                      <a:pt x="1" y="7"/>
                      <a:pt x="3" y="0"/>
                      <a:pt x="1" y="5"/>
                    </a:cubicBezTo>
                    <a:cubicBezTo>
                      <a:pt x="2" y="5"/>
                      <a:pt x="1" y="9"/>
                      <a:pt x="0" y="13"/>
                    </a:cubicBezTo>
                    <a:cubicBezTo>
                      <a:pt x="0" y="11"/>
                      <a:pt x="0" y="11"/>
                      <a:pt x="0" y="11"/>
                    </a:cubicBezTo>
                    <a:cubicBezTo>
                      <a:pt x="1" y="9"/>
                      <a:pt x="2" y="4"/>
                      <a:pt x="3"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8" name="Freeform 1767">
                <a:extLst>
                  <a:ext uri="{FF2B5EF4-FFF2-40B4-BE49-F238E27FC236}">
                    <a16:creationId xmlns:a16="http://schemas.microsoft.com/office/drawing/2014/main" xmlns="" id="{47E8A82E-0B32-4494-8AE2-29129C87C5D9}"/>
                  </a:ext>
                </a:extLst>
              </p:cNvPr>
              <p:cNvSpPr/>
              <p:nvPr/>
            </p:nvSpPr>
            <p:spPr>
              <a:xfrm>
                <a:off x="2348" y="3175"/>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79" name="Freeform 1768">
                <a:extLst>
                  <a:ext uri="{FF2B5EF4-FFF2-40B4-BE49-F238E27FC236}">
                    <a16:creationId xmlns:a16="http://schemas.microsoft.com/office/drawing/2014/main" xmlns="" id="{2DC4E2B0-34F0-4E9C-BD56-EC4C2739FDD4}"/>
                  </a:ext>
                </a:extLst>
              </p:cNvPr>
              <p:cNvSpPr/>
              <p:nvPr/>
            </p:nvSpPr>
            <p:spPr>
              <a:xfrm>
                <a:off x="2348" y="3164"/>
                <a:ext cx="4" cy="15"/>
              </a:xfrm>
              <a:custGeom>
                <a:avLst/>
                <a:gdLst/>
                <a:ahLst/>
                <a:cxnLst>
                  <a:cxn ang="0">
                    <a:pos x="4" y="1"/>
                  </a:cxn>
                  <a:cxn ang="0">
                    <a:pos x="2" y="7"/>
                  </a:cxn>
                  <a:cxn ang="0">
                    <a:pos x="3" y="3"/>
                  </a:cxn>
                  <a:cxn ang="0">
                    <a:pos x="2" y="5"/>
                  </a:cxn>
                  <a:cxn ang="0">
                    <a:pos x="4" y="0"/>
                  </a:cxn>
                  <a:cxn ang="0">
                    <a:pos x="2" y="5"/>
                  </a:cxn>
                  <a:cxn ang="0">
                    <a:pos x="3" y="1"/>
                  </a:cxn>
                  <a:cxn ang="0">
                    <a:pos x="1" y="7"/>
                  </a:cxn>
                  <a:cxn ang="0">
                    <a:pos x="2" y="7"/>
                  </a:cxn>
                  <a:cxn ang="0">
                    <a:pos x="1" y="10"/>
                  </a:cxn>
                  <a:cxn ang="0">
                    <a:pos x="0" y="14"/>
                  </a:cxn>
                  <a:cxn ang="0">
                    <a:pos x="4" y="1"/>
                  </a:cxn>
                </a:cxnLst>
                <a:rect l="0" t="0" r="0" b="0"/>
                <a:pathLst>
                  <a:path w="4" h="17">
                    <a:moveTo>
                      <a:pt x="4" y="2"/>
                    </a:moveTo>
                    <a:cubicBezTo>
                      <a:pt x="2" y="9"/>
                      <a:pt x="2" y="9"/>
                      <a:pt x="2" y="9"/>
                    </a:cubicBezTo>
                    <a:cubicBezTo>
                      <a:pt x="3" y="7"/>
                      <a:pt x="3" y="5"/>
                      <a:pt x="3" y="4"/>
                    </a:cubicBezTo>
                    <a:cubicBezTo>
                      <a:pt x="3" y="3"/>
                      <a:pt x="2" y="7"/>
                      <a:pt x="2" y="6"/>
                    </a:cubicBezTo>
                    <a:cubicBezTo>
                      <a:pt x="4" y="0"/>
                      <a:pt x="3" y="6"/>
                      <a:pt x="4" y="1"/>
                    </a:cubicBezTo>
                    <a:cubicBezTo>
                      <a:pt x="4" y="1"/>
                      <a:pt x="4" y="1"/>
                      <a:pt x="2" y="6"/>
                    </a:cubicBezTo>
                    <a:cubicBezTo>
                      <a:pt x="3" y="2"/>
                      <a:pt x="3" y="2"/>
                      <a:pt x="3" y="2"/>
                    </a:cubicBezTo>
                    <a:cubicBezTo>
                      <a:pt x="1" y="8"/>
                      <a:pt x="1" y="8"/>
                      <a:pt x="1" y="8"/>
                    </a:cubicBezTo>
                    <a:cubicBezTo>
                      <a:pt x="1" y="10"/>
                      <a:pt x="3" y="3"/>
                      <a:pt x="2" y="8"/>
                    </a:cubicBezTo>
                    <a:cubicBezTo>
                      <a:pt x="1" y="11"/>
                      <a:pt x="1" y="11"/>
                      <a:pt x="1" y="12"/>
                    </a:cubicBezTo>
                    <a:cubicBezTo>
                      <a:pt x="1" y="11"/>
                      <a:pt x="0" y="17"/>
                      <a:pt x="0" y="16"/>
                    </a:cubicBezTo>
                    <a:cubicBezTo>
                      <a:pt x="1" y="16"/>
                      <a:pt x="3" y="5"/>
                      <a:pt x="4"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80" name="Freeform 1769">
                <a:extLst>
                  <a:ext uri="{FF2B5EF4-FFF2-40B4-BE49-F238E27FC236}">
                    <a16:creationId xmlns:a16="http://schemas.microsoft.com/office/drawing/2014/main" xmlns="" id="{E9F60B58-21E7-4CD2-ABCC-3BA21381F9AE}"/>
                  </a:ext>
                </a:extLst>
              </p:cNvPr>
              <p:cNvSpPr/>
              <p:nvPr/>
            </p:nvSpPr>
            <p:spPr>
              <a:xfrm>
                <a:off x="2350" y="3172"/>
                <a:ext cx="1" cy="3"/>
              </a:xfrm>
              <a:custGeom>
                <a:avLst/>
                <a:gdLst/>
                <a:ahLst/>
                <a:cxnLst>
                  <a:cxn ang="0">
                    <a:pos x="0" y="0"/>
                  </a:cxn>
                  <a:cxn ang="0">
                    <a:pos x="0" y="3"/>
                  </a:cxn>
                  <a:cxn ang="0">
                    <a:pos x="1" y="0"/>
                  </a:cxn>
                  <a:cxn ang="0">
                    <a:pos x="0" y="0"/>
                  </a:cxn>
                </a:cxnLst>
                <a:rect l="0" t="0" r="0" b="0"/>
                <a:pathLst>
                  <a:path w="1" h="3">
                    <a:moveTo>
                      <a:pt x="0" y="0"/>
                    </a:moveTo>
                    <a:lnTo>
                      <a:pt x="0" y="3"/>
                    </a:lnTo>
                    <a:lnTo>
                      <a:pt x="1"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81" name="Freeform 1770">
                <a:extLst>
                  <a:ext uri="{FF2B5EF4-FFF2-40B4-BE49-F238E27FC236}">
                    <a16:creationId xmlns:a16="http://schemas.microsoft.com/office/drawing/2014/main" xmlns="" id="{34E00F24-E3DF-4A25-A719-AC56DCB93339}"/>
                  </a:ext>
                </a:extLst>
              </p:cNvPr>
              <p:cNvSpPr/>
              <p:nvPr/>
            </p:nvSpPr>
            <p:spPr>
              <a:xfrm>
                <a:off x="2349" y="3165"/>
                <a:ext cx="5" cy="15"/>
              </a:xfrm>
              <a:custGeom>
                <a:avLst/>
                <a:gdLst/>
                <a:ahLst/>
                <a:cxnLst>
                  <a:cxn ang="0">
                    <a:pos x="4" y="0"/>
                  </a:cxn>
                  <a:cxn ang="0">
                    <a:pos x="3" y="3"/>
                  </a:cxn>
                  <a:cxn ang="0">
                    <a:pos x="4" y="0"/>
                  </a:cxn>
                  <a:cxn ang="0">
                    <a:pos x="2" y="5"/>
                  </a:cxn>
                  <a:cxn ang="0">
                    <a:pos x="4" y="3"/>
                  </a:cxn>
                  <a:cxn ang="0">
                    <a:pos x="1" y="10"/>
                  </a:cxn>
                  <a:cxn ang="0">
                    <a:pos x="2" y="8"/>
                  </a:cxn>
                  <a:cxn ang="0">
                    <a:pos x="3" y="7"/>
                  </a:cxn>
                  <a:cxn ang="0">
                    <a:pos x="3" y="6"/>
                  </a:cxn>
                  <a:cxn ang="0">
                    <a:pos x="4" y="5"/>
                  </a:cxn>
                  <a:cxn ang="0">
                    <a:pos x="4" y="0"/>
                  </a:cxn>
                </a:cxnLst>
                <a:rect l="0" t="0" r="0" b="0"/>
                <a:pathLst>
                  <a:path w="5" h="17">
                    <a:moveTo>
                      <a:pt x="4" y="0"/>
                    </a:moveTo>
                    <a:cubicBezTo>
                      <a:pt x="3" y="4"/>
                      <a:pt x="3" y="4"/>
                      <a:pt x="3" y="4"/>
                    </a:cubicBezTo>
                    <a:cubicBezTo>
                      <a:pt x="3" y="4"/>
                      <a:pt x="3" y="2"/>
                      <a:pt x="4" y="1"/>
                    </a:cubicBezTo>
                    <a:cubicBezTo>
                      <a:pt x="3" y="3"/>
                      <a:pt x="3" y="5"/>
                      <a:pt x="2" y="6"/>
                    </a:cubicBezTo>
                    <a:cubicBezTo>
                      <a:pt x="1" y="12"/>
                      <a:pt x="3" y="5"/>
                      <a:pt x="4" y="4"/>
                    </a:cubicBezTo>
                    <a:cubicBezTo>
                      <a:pt x="3" y="6"/>
                      <a:pt x="3" y="7"/>
                      <a:pt x="1"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82" name="Freeform 1771">
                <a:extLst>
                  <a:ext uri="{FF2B5EF4-FFF2-40B4-BE49-F238E27FC236}">
                    <a16:creationId xmlns:a16="http://schemas.microsoft.com/office/drawing/2014/main" xmlns="" id="{DED475DE-104C-47B2-8B93-F77CC282139E}"/>
                  </a:ext>
                </a:extLst>
              </p:cNvPr>
              <p:cNvSpPr/>
              <p:nvPr/>
            </p:nvSpPr>
            <p:spPr>
              <a:xfrm>
                <a:off x="2353" y="3163"/>
                <a:ext cx="0" cy="3"/>
              </a:xfrm>
              <a:custGeom>
                <a:avLst/>
                <a:gdLst/>
                <a:ahLst/>
                <a:cxnLst>
                  <a:cxn ang="0">
                    <a:pos x="0" y="2"/>
                  </a:cxn>
                  <a:cxn ang="0">
                    <a:pos x="0" y="3"/>
                  </a:cxn>
                  <a:cxn ang="0">
                    <a:pos x="0" y="2"/>
                  </a:cxn>
                </a:cxnLst>
                <a:rect l="0" t="0" r="0" b="0"/>
                <a:pathLst>
                  <a:path w="1" h="3">
                    <a:moveTo>
                      <a:pt x="0" y="2"/>
                    </a:moveTo>
                    <a:cubicBezTo>
                      <a:pt x="0" y="2"/>
                      <a:pt x="0" y="2"/>
                      <a:pt x="0" y="3"/>
                    </a:cubicBezTo>
                    <a:cubicBezTo>
                      <a:pt x="0" y="1"/>
                      <a:pt x="0" y="0"/>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83" name="Freeform 1772">
                <a:extLst>
                  <a:ext uri="{FF2B5EF4-FFF2-40B4-BE49-F238E27FC236}">
                    <a16:creationId xmlns:a16="http://schemas.microsoft.com/office/drawing/2014/main" xmlns="" id="{4A8E598A-DF16-4BED-8A62-692723BB64F9}"/>
                  </a:ext>
                </a:extLst>
              </p:cNvPr>
              <p:cNvSpPr/>
              <p:nvPr/>
            </p:nvSpPr>
            <p:spPr>
              <a:xfrm>
                <a:off x="2352" y="3173"/>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84" name="Freeform 1773">
                <a:extLst>
                  <a:ext uri="{FF2B5EF4-FFF2-40B4-BE49-F238E27FC236}">
                    <a16:creationId xmlns:a16="http://schemas.microsoft.com/office/drawing/2014/main" xmlns="" id="{4AC0BC13-0E60-4E1D-A061-7309C599BF3E}"/>
                  </a:ext>
                </a:extLst>
              </p:cNvPr>
              <p:cNvSpPr/>
              <p:nvPr/>
            </p:nvSpPr>
            <p:spPr>
              <a:xfrm>
                <a:off x="2353" y="3165"/>
                <a:ext cx="1" cy="3"/>
              </a:xfrm>
              <a:custGeom>
                <a:avLst/>
                <a:gdLst/>
                <a:ahLst/>
                <a:cxnLst>
                  <a:cxn ang="0">
                    <a:pos x="0" y="2"/>
                  </a:cxn>
                  <a:cxn ang="0">
                    <a:pos x="0" y="3"/>
                  </a:cxn>
                  <a:cxn ang="0">
                    <a:pos x="1" y="0"/>
                  </a:cxn>
                  <a:cxn ang="0">
                    <a:pos x="0" y="2"/>
                  </a:cxn>
                </a:cxnLst>
                <a:rect l="0" t="0" r="0" b="0"/>
                <a:pathLst>
                  <a:path w="1" h="3">
                    <a:moveTo>
                      <a:pt x="0" y="2"/>
                    </a:moveTo>
                    <a:cubicBezTo>
                      <a:pt x="0" y="3"/>
                      <a:pt x="0" y="3"/>
                      <a:pt x="0" y="3"/>
                    </a:cubicBezTo>
                    <a:cubicBezTo>
                      <a:pt x="1" y="0"/>
                      <a:pt x="1" y="0"/>
                      <a:pt x="1" y="0"/>
                    </a:cubicBezTo>
                    <a:cubicBezTo>
                      <a:pt x="1" y="0"/>
                      <a:pt x="1"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85" name="Freeform 1774">
                <a:extLst>
                  <a:ext uri="{FF2B5EF4-FFF2-40B4-BE49-F238E27FC236}">
                    <a16:creationId xmlns:a16="http://schemas.microsoft.com/office/drawing/2014/main" xmlns="" id="{96A3FABF-E936-4D84-9BEF-493BBAF428BB}"/>
                  </a:ext>
                </a:extLst>
              </p:cNvPr>
              <p:cNvSpPr/>
              <p:nvPr/>
            </p:nvSpPr>
            <p:spPr>
              <a:xfrm>
                <a:off x="2351" y="3161"/>
                <a:ext cx="11" cy="17"/>
              </a:xfrm>
              <a:custGeom>
                <a:avLst/>
                <a:gdLst/>
                <a:ahLst/>
                <a:cxnLst>
                  <a:cxn ang="0">
                    <a:pos x="7" y="15"/>
                  </a:cxn>
                  <a:cxn ang="0">
                    <a:pos x="8" y="12"/>
                  </a:cxn>
                  <a:cxn ang="0">
                    <a:pos x="9" y="8"/>
                  </a:cxn>
                  <a:cxn ang="0">
                    <a:pos x="11" y="2"/>
                  </a:cxn>
                  <a:cxn ang="0">
                    <a:pos x="9" y="5"/>
                  </a:cxn>
                  <a:cxn ang="0">
                    <a:pos x="10" y="1"/>
                  </a:cxn>
                  <a:cxn ang="0">
                    <a:pos x="8" y="3"/>
                  </a:cxn>
                  <a:cxn ang="0">
                    <a:pos x="7" y="5"/>
                  </a:cxn>
                  <a:cxn ang="0">
                    <a:pos x="4" y="3"/>
                  </a:cxn>
                  <a:cxn ang="0">
                    <a:pos x="3" y="8"/>
                  </a:cxn>
                  <a:cxn ang="0">
                    <a:pos x="3" y="5"/>
                  </a:cxn>
                  <a:cxn ang="0">
                    <a:pos x="4" y="5"/>
                  </a:cxn>
                  <a:cxn ang="0">
                    <a:pos x="3" y="3"/>
                  </a:cxn>
                  <a:cxn ang="0">
                    <a:pos x="1" y="10"/>
                  </a:cxn>
                  <a:cxn ang="0">
                    <a:pos x="3" y="3"/>
                  </a:cxn>
                  <a:cxn ang="0">
                    <a:pos x="1" y="7"/>
                  </a:cxn>
                  <a:cxn ang="0">
                    <a:pos x="0" y="12"/>
                  </a:cxn>
                  <a:cxn ang="0">
                    <a:pos x="0" y="14"/>
                  </a:cxn>
                  <a:cxn ang="0">
                    <a:pos x="4" y="7"/>
                  </a:cxn>
                  <a:cxn ang="0">
                    <a:pos x="2" y="10"/>
                  </a:cxn>
                  <a:cxn ang="0">
                    <a:pos x="3" y="14"/>
                  </a:cxn>
                  <a:cxn ang="0">
                    <a:pos x="5" y="8"/>
                  </a:cxn>
                  <a:cxn ang="0">
                    <a:pos x="5" y="10"/>
                  </a:cxn>
                  <a:cxn ang="0">
                    <a:pos x="5" y="8"/>
                  </a:cxn>
                  <a:cxn ang="0">
                    <a:pos x="5" y="11"/>
                  </a:cxn>
                  <a:cxn ang="0">
                    <a:pos x="7" y="5"/>
                  </a:cxn>
                  <a:cxn ang="0">
                    <a:pos x="5" y="14"/>
                  </a:cxn>
                  <a:cxn ang="0">
                    <a:pos x="6" y="10"/>
                  </a:cxn>
                  <a:cxn ang="0">
                    <a:pos x="7" y="8"/>
                  </a:cxn>
                  <a:cxn ang="0">
                    <a:pos x="5" y="14"/>
                  </a:cxn>
                  <a:cxn ang="0">
                    <a:pos x="7" y="10"/>
                  </a:cxn>
                  <a:cxn ang="0">
                    <a:pos x="8" y="7"/>
                  </a:cxn>
                  <a:cxn ang="0">
                    <a:pos x="8" y="8"/>
                  </a:cxn>
                  <a:cxn ang="0">
                    <a:pos x="6" y="14"/>
                  </a:cxn>
                  <a:cxn ang="0">
                    <a:pos x="5" y="17"/>
                  </a:cxn>
                  <a:cxn ang="0">
                    <a:pos x="8" y="9"/>
                  </a:cxn>
                  <a:cxn ang="0">
                    <a:pos x="7" y="15"/>
                  </a:cxn>
                </a:cxnLst>
                <a:rect l="0" t="0" r="0" b="0"/>
                <a:pathLst>
                  <a:path w="12" h="19">
                    <a:moveTo>
                      <a:pt x="8" y="17"/>
                    </a:moveTo>
                    <a:cubicBezTo>
                      <a:pt x="9" y="15"/>
                      <a:pt x="9" y="13"/>
                      <a:pt x="9" y="14"/>
                    </a:cubicBezTo>
                    <a:cubicBezTo>
                      <a:pt x="9" y="11"/>
                      <a:pt x="9" y="11"/>
                      <a:pt x="10" y="10"/>
                    </a:cubicBezTo>
                    <a:cubicBezTo>
                      <a:pt x="10" y="8"/>
                      <a:pt x="11" y="6"/>
                      <a:pt x="12" y="3"/>
                    </a:cubicBezTo>
                    <a:cubicBezTo>
                      <a:pt x="11" y="2"/>
                      <a:pt x="10" y="7"/>
                      <a:pt x="10" y="6"/>
                    </a:cubicBezTo>
                    <a:cubicBezTo>
                      <a:pt x="11" y="2"/>
                      <a:pt x="11" y="2"/>
                      <a:pt x="11" y="2"/>
                    </a:cubicBezTo>
                    <a:cubicBezTo>
                      <a:pt x="10" y="4"/>
                      <a:pt x="9" y="7"/>
                      <a:pt x="9" y="4"/>
                    </a:cubicBezTo>
                    <a:cubicBezTo>
                      <a:pt x="10" y="3"/>
                      <a:pt x="9" y="4"/>
                      <a:pt x="8" y="6"/>
                    </a:cubicBezTo>
                    <a:cubicBezTo>
                      <a:pt x="8" y="4"/>
                      <a:pt x="6" y="7"/>
                      <a:pt x="5" y="4"/>
                    </a:cubicBezTo>
                    <a:cubicBezTo>
                      <a:pt x="4" y="10"/>
                      <a:pt x="4" y="10"/>
                      <a:pt x="4" y="10"/>
                    </a:cubicBezTo>
                    <a:cubicBezTo>
                      <a:pt x="4" y="7"/>
                      <a:pt x="3" y="10"/>
                      <a:pt x="4" y="6"/>
                    </a:cubicBezTo>
                    <a:cubicBezTo>
                      <a:pt x="4" y="6"/>
                      <a:pt x="5" y="6"/>
                      <a:pt x="5" y="6"/>
                    </a:cubicBezTo>
                    <a:cubicBezTo>
                      <a:pt x="6" y="0"/>
                      <a:pt x="4" y="6"/>
                      <a:pt x="4" y="4"/>
                    </a:cubicBezTo>
                    <a:cubicBezTo>
                      <a:pt x="4" y="5"/>
                      <a:pt x="2" y="11"/>
                      <a:pt x="2" y="12"/>
                    </a:cubicBezTo>
                    <a:cubicBezTo>
                      <a:pt x="4" y="5"/>
                      <a:pt x="2" y="12"/>
                      <a:pt x="4" y="4"/>
                    </a:cubicBezTo>
                    <a:cubicBezTo>
                      <a:pt x="4" y="2"/>
                      <a:pt x="2" y="10"/>
                      <a:pt x="2" y="8"/>
                    </a:cubicBezTo>
                    <a:cubicBezTo>
                      <a:pt x="1" y="12"/>
                      <a:pt x="2" y="10"/>
                      <a:pt x="1" y="14"/>
                    </a:cubicBezTo>
                    <a:cubicBezTo>
                      <a:pt x="0" y="17"/>
                      <a:pt x="1" y="12"/>
                      <a:pt x="0" y="16"/>
                    </a:cubicBezTo>
                    <a:cubicBezTo>
                      <a:pt x="0" y="18"/>
                      <a:pt x="3" y="10"/>
                      <a:pt x="5" y="8"/>
                    </a:cubicBezTo>
                    <a:cubicBezTo>
                      <a:pt x="3" y="12"/>
                      <a:pt x="3" y="12"/>
                      <a:pt x="3" y="12"/>
                    </a:cubicBezTo>
                    <a:cubicBezTo>
                      <a:pt x="5" y="9"/>
                      <a:pt x="5" y="9"/>
                      <a:pt x="4" y="16"/>
                    </a:cubicBezTo>
                    <a:cubicBezTo>
                      <a:pt x="5" y="12"/>
                      <a:pt x="4" y="18"/>
                      <a:pt x="6" y="9"/>
                    </a:cubicBezTo>
                    <a:cubicBezTo>
                      <a:pt x="6" y="11"/>
                      <a:pt x="6" y="11"/>
                      <a:pt x="6" y="12"/>
                    </a:cubicBezTo>
                    <a:cubicBezTo>
                      <a:pt x="6" y="9"/>
                      <a:pt x="6" y="9"/>
                      <a:pt x="6" y="9"/>
                    </a:cubicBezTo>
                    <a:cubicBezTo>
                      <a:pt x="7" y="9"/>
                      <a:pt x="5" y="13"/>
                      <a:pt x="6" y="13"/>
                    </a:cubicBezTo>
                    <a:cubicBezTo>
                      <a:pt x="7" y="10"/>
                      <a:pt x="7" y="9"/>
                      <a:pt x="8" y="6"/>
                    </a:cubicBezTo>
                    <a:cubicBezTo>
                      <a:pt x="7" y="10"/>
                      <a:pt x="6" y="13"/>
                      <a:pt x="6" y="16"/>
                    </a:cubicBezTo>
                    <a:cubicBezTo>
                      <a:pt x="7" y="12"/>
                      <a:pt x="7" y="12"/>
                      <a:pt x="7" y="12"/>
                    </a:cubicBezTo>
                    <a:cubicBezTo>
                      <a:pt x="7" y="14"/>
                      <a:pt x="7" y="10"/>
                      <a:pt x="8" y="9"/>
                    </a:cubicBezTo>
                    <a:cubicBezTo>
                      <a:pt x="8" y="9"/>
                      <a:pt x="7" y="14"/>
                      <a:pt x="6" y="16"/>
                    </a:cubicBezTo>
                    <a:cubicBezTo>
                      <a:pt x="6" y="17"/>
                      <a:pt x="8" y="9"/>
                      <a:pt x="8" y="12"/>
                    </a:cubicBezTo>
                    <a:cubicBezTo>
                      <a:pt x="9" y="8"/>
                      <a:pt x="9" y="8"/>
                      <a:pt x="9" y="8"/>
                    </a:cubicBezTo>
                    <a:cubicBezTo>
                      <a:pt x="9" y="7"/>
                      <a:pt x="8" y="11"/>
                      <a:pt x="9" y="10"/>
                    </a:cubicBezTo>
                    <a:cubicBezTo>
                      <a:pt x="8" y="15"/>
                      <a:pt x="8" y="14"/>
                      <a:pt x="7" y="16"/>
                    </a:cubicBezTo>
                    <a:cubicBezTo>
                      <a:pt x="7" y="17"/>
                      <a:pt x="7" y="18"/>
                      <a:pt x="6" y="19"/>
                    </a:cubicBezTo>
                    <a:cubicBezTo>
                      <a:pt x="7" y="17"/>
                      <a:pt x="8" y="13"/>
                      <a:pt x="9" y="11"/>
                    </a:cubicBezTo>
                    <a:cubicBezTo>
                      <a:pt x="7" y="17"/>
                      <a:pt x="8" y="17"/>
                      <a:pt x="8" y="1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86" name="Rectangle 1775">
                <a:extLst>
                  <a:ext uri="{FF2B5EF4-FFF2-40B4-BE49-F238E27FC236}">
                    <a16:creationId xmlns:a16="http://schemas.microsoft.com/office/drawing/2014/main" xmlns="" id="{C0B26EA4-2742-4317-8CB7-17AF70286336}"/>
                  </a:ext>
                </a:extLst>
              </p:cNvPr>
              <p:cNvSpPr/>
              <p:nvPr/>
            </p:nvSpPr>
            <p:spPr>
              <a:xfrm>
                <a:off x="2356" y="3178"/>
                <a:ext cx="1" cy="2"/>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287" name="Freeform 1776">
                <a:extLst>
                  <a:ext uri="{FF2B5EF4-FFF2-40B4-BE49-F238E27FC236}">
                    <a16:creationId xmlns:a16="http://schemas.microsoft.com/office/drawing/2014/main" xmlns="" id="{0A5D945F-ECCF-4C62-B23E-C10296E3A2D7}"/>
                  </a:ext>
                </a:extLst>
              </p:cNvPr>
              <p:cNvSpPr/>
              <p:nvPr/>
            </p:nvSpPr>
            <p:spPr>
              <a:xfrm>
                <a:off x="2358" y="3177"/>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88" name="Rectangle 1777">
                <a:extLst>
                  <a:ext uri="{FF2B5EF4-FFF2-40B4-BE49-F238E27FC236}">
                    <a16:creationId xmlns:a16="http://schemas.microsoft.com/office/drawing/2014/main" xmlns="" id="{E35C77B5-597B-4ED2-8A4B-DF1482C18722}"/>
                  </a:ext>
                </a:extLst>
              </p:cNvPr>
              <p:cNvSpPr/>
              <p:nvPr/>
            </p:nvSpPr>
            <p:spPr>
              <a:xfrm>
                <a:off x="2359" y="3165"/>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289" name="Freeform 1778">
                <a:extLst>
                  <a:ext uri="{FF2B5EF4-FFF2-40B4-BE49-F238E27FC236}">
                    <a16:creationId xmlns:a16="http://schemas.microsoft.com/office/drawing/2014/main" xmlns="" id="{0D37AE9E-D76A-4B14-8028-CF243EA8143A}"/>
                  </a:ext>
                </a:extLst>
              </p:cNvPr>
              <p:cNvSpPr/>
              <p:nvPr/>
            </p:nvSpPr>
            <p:spPr>
              <a:xfrm>
                <a:off x="2355" y="3176"/>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0" name="Freeform 1779">
                <a:extLst>
                  <a:ext uri="{FF2B5EF4-FFF2-40B4-BE49-F238E27FC236}">
                    <a16:creationId xmlns:a16="http://schemas.microsoft.com/office/drawing/2014/main" xmlns="" id="{1DE037C4-0C27-463F-9719-9E88F9A79D82}"/>
                  </a:ext>
                </a:extLst>
              </p:cNvPr>
              <p:cNvSpPr/>
              <p:nvPr/>
            </p:nvSpPr>
            <p:spPr>
              <a:xfrm>
                <a:off x="2354" y="3176"/>
                <a:ext cx="1" cy="2"/>
              </a:xfrm>
              <a:custGeom>
                <a:avLst/>
                <a:gdLst/>
                <a:ahLst/>
                <a:cxnLst>
                  <a:cxn ang="0">
                    <a:pos x="1" y="0"/>
                  </a:cxn>
                  <a:cxn ang="0">
                    <a:pos x="0" y="2"/>
                  </a:cxn>
                  <a:cxn ang="0">
                    <a:pos x="1" y="0"/>
                  </a:cxn>
                </a:cxnLst>
                <a:rect l="0" t="0" r="0" b="0"/>
                <a:pathLst>
                  <a:path w="1" h="3">
                    <a:moveTo>
                      <a:pt x="1" y="0"/>
                    </a:moveTo>
                    <a:cubicBezTo>
                      <a:pt x="0" y="3"/>
                      <a:pt x="0" y="3"/>
                      <a:pt x="0" y="3"/>
                    </a:cubicBezTo>
                    <a:cubicBezTo>
                      <a:pt x="0" y="3"/>
                      <a:pt x="1"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1" name="Rectangle 1780">
                <a:extLst>
                  <a:ext uri="{FF2B5EF4-FFF2-40B4-BE49-F238E27FC236}">
                    <a16:creationId xmlns:a16="http://schemas.microsoft.com/office/drawing/2014/main" xmlns="" id="{7A4DE0E0-3A94-469B-98F7-3ECA465E9860}"/>
                  </a:ext>
                </a:extLst>
              </p:cNvPr>
              <p:cNvSpPr/>
              <p:nvPr/>
            </p:nvSpPr>
            <p:spPr>
              <a:xfrm>
                <a:off x="2357" y="3178"/>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292" name="Freeform 1781">
                <a:extLst>
                  <a:ext uri="{FF2B5EF4-FFF2-40B4-BE49-F238E27FC236}">
                    <a16:creationId xmlns:a16="http://schemas.microsoft.com/office/drawing/2014/main" xmlns="" id="{8F069183-E9B6-498A-91BC-7DC308D6897F}"/>
                  </a:ext>
                </a:extLst>
              </p:cNvPr>
              <p:cNvSpPr/>
              <p:nvPr/>
            </p:nvSpPr>
            <p:spPr>
              <a:xfrm>
                <a:off x="2359" y="3160"/>
                <a:ext cx="7" cy="20"/>
              </a:xfrm>
              <a:custGeom>
                <a:avLst/>
                <a:gdLst/>
                <a:ahLst/>
                <a:cxnLst>
                  <a:cxn ang="0">
                    <a:pos x="6" y="4"/>
                  </a:cxn>
                  <a:cxn ang="0">
                    <a:pos x="6" y="1"/>
                  </a:cxn>
                  <a:cxn ang="0">
                    <a:pos x="3" y="10"/>
                  </a:cxn>
                  <a:cxn ang="0">
                    <a:pos x="5" y="2"/>
                  </a:cxn>
                  <a:cxn ang="0">
                    <a:pos x="2" y="7"/>
                  </a:cxn>
                  <a:cxn ang="0">
                    <a:pos x="3" y="4"/>
                  </a:cxn>
                  <a:cxn ang="0">
                    <a:pos x="0" y="13"/>
                  </a:cxn>
                  <a:cxn ang="0">
                    <a:pos x="3" y="3"/>
                  </a:cxn>
                  <a:cxn ang="0">
                    <a:pos x="3" y="3"/>
                  </a:cxn>
                  <a:cxn ang="0">
                    <a:pos x="2" y="6"/>
                  </a:cxn>
                  <a:cxn ang="0">
                    <a:pos x="0" y="11"/>
                  </a:cxn>
                  <a:cxn ang="0">
                    <a:pos x="0" y="15"/>
                  </a:cxn>
                  <a:cxn ang="0">
                    <a:pos x="0" y="12"/>
                  </a:cxn>
                  <a:cxn ang="0">
                    <a:pos x="0" y="15"/>
                  </a:cxn>
                  <a:cxn ang="0">
                    <a:pos x="0" y="13"/>
                  </a:cxn>
                  <a:cxn ang="0">
                    <a:pos x="0" y="16"/>
                  </a:cxn>
                  <a:cxn ang="0">
                    <a:pos x="0" y="13"/>
                  </a:cxn>
                  <a:cxn ang="0">
                    <a:pos x="0" y="14"/>
                  </a:cxn>
                  <a:cxn ang="0">
                    <a:pos x="1" y="10"/>
                  </a:cxn>
                  <a:cxn ang="0">
                    <a:pos x="0" y="14"/>
                  </a:cxn>
                  <a:cxn ang="0">
                    <a:pos x="1" y="12"/>
                  </a:cxn>
                  <a:cxn ang="0">
                    <a:pos x="1" y="16"/>
                  </a:cxn>
                  <a:cxn ang="0">
                    <a:pos x="2" y="13"/>
                  </a:cxn>
                  <a:cxn ang="0">
                    <a:pos x="1" y="16"/>
                  </a:cxn>
                  <a:cxn ang="0">
                    <a:pos x="3" y="7"/>
                  </a:cxn>
                  <a:cxn ang="0">
                    <a:pos x="2" y="14"/>
                  </a:cxn>
                  <a:cxn ang="0">
                    <a:pos x="3" y="13"/>
                  </a:cxn>
                  <a:cxn ang="0">
                    <a:pos x="2" y="14"/>
                  </a:cxn>
                  <a:cxn ang="0">
                    <a:pos x="4" y="12"/>
                  </a:cxn>
                  <a:cxn ang="0">
                    <a:pos x="4" y="11"/>
                  </a:cxn>
                  <a:cxn ang="0">
                    <a:pos x="5" y="8"/>
                  </a:cxn>
                  <a:cxn ang="0">
                    <a:pos x="4" y="10"/>
                  </a:cxn>
                  <a:cxn ang="0">
                    <a:pos x="6" y="5"/>
                  </a:cxn>
                  <a:cxn ang="0">
                    <a:pos x="5" y="8"/>
                  </a:cxn>
                  <a:cxn ang="0">
                    <a:pos x="6" y="4"/>
                  </a:cxn>
                </a:cxnLst>
                <a:rect l="0" t="0" r="0" b="0"/>
                <a:pathLst>
                  <a:path w="8" h="23">
                    <a:moveTo>
                      <a:pt x="7" y="5"/>
                    </a:moveTo>
                    <a:cubicBezTo>
                      <a:pt x="8" y="0"/>
                      <a:pt x="7" y="3"/>
                      <a:pt x="7" y="2"/>
                    </a:cubicBezTo>
                    <a:cubicBezTo>
                      <a:pt x="6" y="4"/>
                      <a:pt x="4" y="11"/>
                      <a:pt x="4" y="12"/>
                    </a:cubicBezTo>
                    <a:cubicBezTo>
                      <a:pt x="6" y="3"/>
                      <a:pt x="6" y="3"/>
                      <a:pt x="6" y="3"/>
                    </a:cubicBezTo>
                    <a:cubicBezTo>
                      <a:pt x="6" y="3"/>
                      <a:pt x="6" y="1"/>
                      <a:pt x="3" y="9"/>
                    </a:cubicBezTo>
                    <a:cubicBezTo>
                      <a:pt x="4" y="5"/>
                      <a:pt x="4" y="5"/>
                      <a:pt x="4" y="5"/>
                    </a:cubicBezTo>
                    <a:cubicBezTo>
                      <a:pt x="4" y="6"/>
                      <a:pt x="1" y="18"/>
                      <a:pt x="1" y="15"/>
                    </a:cubicBezTo>
                    <a:cubicBezTo>
                      <a:pt x="3" y="10"/>
                      <a:pt x="2" y="10"/>
                      <a:pt x="4" y="4"/>
                    </a:cubicBezTo>
                    <a:cubicBezTo>
                      <a:pt x="4" y="4"/>
                      <a:pt x="4" y="4"/>
                      <a:pt x="4" y="4"/>
                    </a:cubicBezTo>
                    <a:cubicBezTo>
                      <a:pt x="4" y="4"/>
                      <a:pt x="3" y="7"/>
                      <a:pt x="3" y="7"/>
                    </a:cubicBezTo>
                    <a:cubicBezTo>
                      <a:pt x="2" y="9"/>
                      <a:pt x="1" y="12"/>
                      <a:pt x="1" y="13"/>
                    </a:cubicBezTo>
                    <a:cubicBezTo>
                      <a:pt x="1" y="13"/>
                      <a:pt x="0" y="16"/>
                      <a:pt x="0" y="18"/>
                    </a:cubicBezTo>
                    <a:cubicBezTo>
                      <a:pt x="0" y="15"/>
                      <a:pt x="0" y="17"/>
                      <a:pt x="1" y="14"/>
                    </a:cubicBezTo>
                    <a:cubicBezTo>
                      <a:pt x="0"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1" y="16"/>
                      <a:pt x="1" y="17"/>
                      <a:pt x="2" y="12"/>
                    </a:cubicBezTo>
                    <a:cubicBezTo>
                      <a:pt x="1" y="17"/>
                      <a:pt x="1" y="17"/>
                      <a:pt x="1" y="17"/>
                    </a:cubicBezTo>
                    <a:cubicBezTo>
                      <a:pt x="2" y="14"/>
                      <a:pt x="2" y="14"/>
                      <a:pt x="2" y="14"/>
                    </a:cubicBezTo>
                    <a:cubicBezTo>
                      <a:pt x="2" y="15"/>
                      <a:pt x="0" y="23"/>
                      <a:pt x="2" y="19"/>
                    </a:cubicBezTo>
                    <a:cubicBezTo>
                      <a:pt x="2" y="18"/>
                      <a:pt x="2" y="16"/>
                      <a:pt x="3" y="16"/>
                    </a:cubicBezTo>
                    <a:cubicBezTo>
                      <a:pt x="3" y="13"/>
                      <a:pt x="2" y="18"/>
                      <a:pt x="2" y="19"/>
                    </a:cubicBezTo>
                    <a:cubicBezTo>
                      <a:pt x="2" y="15"/>
                      <a:pt x="4" y="11"/>
                      <a:pt x="4" y="9"/>
                    </a:cubicBezTo>
                    <a:cubicBezTo>
                      <a:pt x="3" y="13"/>
                      <a:pt x="5" y="9"/>
                      <a:pt x="3" y="17"/>
                    </a:cubicBezTo>
                    <a:cubicBezTo>
                      <a:pt x="3" y="18"/>
                      <a:pt x="4" y="14"/>
                      <a:pt x="4" y="16"/>
                    </a:cubicBezTo>
                    <a:cubicBezTo>
                      <a:pt x="3" y="17"/>
                      <a:pt x="3" y="17"/>
                      <a:pt x="3" y="17"/>
                    </a:cubicBezTo>
                    <a:cubicBezTo>
                      <a:pt x="5" y="11"/>
                      <a:pt x="3" y="20"/>
                      <a:pt x="5" y="14"/>
                    </a:cubicBezTo>
                    <a:cubicBezTo>
                      <a:pt x="5" y="13"/>
                      <a:pt x="5" y="13"/>
                      <a:pt x="5" y="13"/>
                    </a:cubicBezTo>
                    <a:cubicBezTo>
                      <a:pt x="5" y="10"/>
                      <a:pt x="5"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3" name="Freeform 1782">
                <a:extLst>
                  <a:ext uri="{FF2B5EF4-FFF2-40B4-BE49-F238E27FC236}">
                    <a16:creationId xmlns:a16="http://schemas.microsoft.com/office/drawing/2014/main" xmlns="" id="{653E25CB-E306-4D85-A455-A9CAC18189D0}"/>
                  </a:ext>
                </a:extLst>
              </p:cNvPr>
              <p:cNvSpPr/>
              <p:nvPr/>
            </p:nvSpPr>
            <p:spPr>
              <a:xfrm>
                <a:off x="2359" y="3175"/>
                <a:ext cx="1" cy="2"/>
              </a:xfrm>
              <a:custGeom>
                <a:avLst/>
                <a:gdLst/>
                <a:ahLst/>
                <a:cxnLst>
                  <a:cxn ang="0">
                    <a:pos x="0" y="2"/>
                  </a:cxn>
                  <a:cxn ang="0">
                    <a:pos x="1" y="0"/>
                  </a:cxn>
                  <a:cxn ang="0">
                    <a:pos x="0" y="2"/>
                  </a:cxn>
                </a:cxnLst>
                <a:rect l="0" t="0" r="0" b="0"/>
                <a:pathLst>
                  <a:path w="1" h="2">
                    <a:moveTo>
                      <a:pt x="0" y="2"/>
                    </a:moveTo>
                    <a:cubicBezTo>
                      <a:pt x="1" y="0"/>
                      <a:pt x="1" y="0"/>
                      <a:pt x="1" y="0"/>
                    </a:cubicBezTo>
                    <a:cubicBezTo>
                      <a:pt x="1" y="0"/>
                      <a:pt x="1"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4" name="Freeform 1783">
                <a:extLst>
                  <a:ext uri="{FF2B5EF4-FFF2-40B4-BE49-F238E27FC236}">
                    <a16:creationId xmlns:a16="http://schemas.microsoft.com/office/drawing/2014/main" xmlns="" id="{17C48ADC-39D9-4AAF-A884-6E2ED9D26CFE}"/>
                  </a:ext>
                </a:extLst>
              </p:cNvPr>
              <p:cNvSpPr/>
              <p:nvPr/>
            </p:nvSpPr>
            <p:spPr>
              <a:xfrm>
                <a:off x="2362" y="3158"/>
                <a:ext cx="8" cy="25"/>
              </a:xfrm>
              <a:custGeom>
                <a:avLst/>
                <a:gdLst/>
                <a:ahLst/>
                <a:cxnLst>
                  <a:cxn ang="0">
                    <a:pos x="3" y="12"/>
                  </a:cxn>
                  <a:cxn ang="0">
                    <a:pos x="1" y="16"/>
                  </a:cxn>
                  <a:cxn ang="0">
                    <a:pos x="4" y="8"/>
                  </a:cxn>
                  <a:cxn ang="0">
                    <a:pos x="5" y="7"/>
                  </a:cxn>
                  <a:cxn ang="0">
                    <a:pos x="2" y="14"/>
                  </a:cxn>
                  <a:cxn ang="0">
                    <a:pos x="2" y="16"/>
                  </a:cxn>
                  <a:cxn ang="0">
                    <a:pos x="4" y="10"/>
                  </a:cxn>
                  <a:cxn ang="0">
                    <a:pos x="5" y="8"/>
                  </a:cxn>
                  <a:cxn ang="0">
                    <a:pos x="4" y="9"/>
                  </a:cxn>
                  <a:cxn ang="0">
                    <a:pos x="3" y="15"/>
                  </a:cxn>
                  <a:cxn ang="0">
                    <a:pos x="8" y="1"/>
                  </a:cxn>
                  <a:cxn ang="0">
                    <a:pos x="7" y="2"/>
                  </a:cxn>
                  <a:cxn ang="0">
                    <a:pos x="5" y="8"/>
                  </a:cxn>
                  <a:cxn ang="0">
                    <a:pos x="6" y="7"/>
                  </a:cxn>
                  <a:cxn ang="0">
                    <a:pos x="7" y="3"/>
                  </a:cxn>
                  <a:cxn ang="0">
                    <a:pos x="5" y="3"/>
                  </a:cxn>
                  <a:cxn ang="0">
                    <a:pos x="5" y="3"/>
                  </a:cxn>
                  <a:cxn ang="0">
                    <a:pos x="3" y="7"/>
                  </a:cxn>
                  <a:cxn ang="0">
                    <a:pos x="2" y="13"/>
                  </a:cxn>
                  <a:cxn ang="0">
                    <a:pos x="2" y="11"/>
                  </a:cxn>
                  <a:cxn ang="0">
                    <a:pos x="1" y="17"/>
                  </a:cxn>
                  <a:cxn ang="0">
                    <a:pos x="0" y="19"/>
                  </a:cxn>
                  <a:cxn ang="0">
                    <a:pos x="0" y="20"/>
                  </a:cxn>
                  <a:cxn ang="0">
                    <a:pos x="3" y="12"/>
                  </a:cxn>
                </a:cxnLst>
                <a:rect l="0" t="0" r="0" b="0"/>
                <a:pathLst>
                  <a:path w="9" h="28">
                    <a:moveTo>
                      <a:pt x="4" y="14"/>
                    </a:moveTo>
                    <a:cubicBezTo>
                      <a:pt x="3" y="15"/>
                      <a:pt x="3" y="17"/>
                      <a:pt x="2" y="19"/>
                    </a:cubicBezTo>
                    <a:cubicBezTo>
                      <a:pt x="3" y="17"/>
                      <a:pt x="4" y="14"/>
                      <a:pt x="5" y="9"/>
                    </a:cubicBezTo>
                    <a:cubicBezTo>
                      <a:pt x="4" y="12"/>
                      <a:pt x="6" y="8"/>
                      <a:pt x="6" y="8"/>
                    </a:cubicBezTo>
                    <a:cubicBezTo>
                      <a:pt x="5" y="10"/>
                      <a:pt x="4" y="15"/>
                      <a:pt x="3" y="16"/>
                    </a:cubicBezTo>
                    <a:cubicBezTo>
                      <a:pt x="4" y="15"/>
                      <a:pt x="3" y="18"/>
                      <a:pt x="3" y="18"/>
                    </a:cubicBezTo>
                    <a:cubicBezTo>
                      <a:pt x="4" y="14"/>
                      <a:pt x="4" y="16"/>
                      <a:pt x="5" y="12"/>
                    </a:cubicBezTo>
                    <a:cubicBezTo>
                      <a:pt x="6" y="9"/>
                      <a:pt x="6" y="7"/>
                      <a:pt x="6" y="9"/>
                    </a:cubicBezTo>
                    <a:cubicBezTo>
                      <a:pt x="5" y="12"/>
                      <a:pt x="5" y="11"/>
                      <a:pt x="5" y="11"/>
                    </a:cubicBezTo>
                    <a:cubicBezTo>
                      <a:pt x="4" y="15"/>
                      <a:pt x="5" y="13"/>
                      <a:pt x="4" y="17"/>
                    </a:cubicBezTo>
                    <a:cubicBezTo>
                      <a:pt x="6" y="11"/>
                      <a:pt x="7" y="12"/>
                      <a:pt x="9" y="2"/>
                    </a:cubicBezTo>
                    <a:cubicBezTo>
                      <a:pt x="9" y="0"/>
                      <a:pt x="8" y="3"/>
                      <a:pt x="8" y="3"/>
                    </a:cubicBezTo>
                    <a:cubicBezTo>
                      <a:pt x="8" y="5"/>
                      <a:pt x="7" y="8"/>
                      <a:pt x="6" y="10"/>
                    </a:cubicBezTo>
                    <a:cubicBezTo>
                      <a:pt x="7" y="8"/>
                      <a:pt x="6" y="11"/>
                      <a:pt x="7" y="8"/>
                    </a:cubicBezTo>
                    <a:cubicBezTo>
                      <a:pt x="8" y="4"/>
                      <a:pt x="8" y="4"/>
                      <a:pt x="8" y="4"/>
                    </a:cubicBezTo>
                    <a:cubicBezTo>
                      <a:pt x="8" y="2"/>
                      <a:pt x="7" y="3"/>
                      <a:pt x="6" y="4"/>
                    </a:cubicBezTo>
                    <a:cubicBezTo>
                      <a:pt x="6" y="4"/>
                      <a:pt x="6" y="4"/>
                      <a:pt x="6" y="4"/>
                    </a:cubicBezTo>
                    <a:cubicBezTo>
                      <a:pt x="5" y="7"/>
                      <a:pt x="5" y="7"/>
                      <a:pt x="4" y="8"/>
                    </a:cubicBezTo>
                    <a:cubicBezTo>
                      <a:pt x="3" y="15"/>
                      <a:pt x="3" y="15"/>
                      <a:pt x="3" y="15"/>
                    </a:cubicBezTo>
                    <a:cubicBezTo>
                      <a:pt x="3" y="14"/>
                      <a:pt x="3" y="15"/>
                      <a:pt x="3" y="13"/>
                    </a:cubicBezTo>
                    <a:cubicBezTo>
                      <a:pt x="3" y="16"/>
                      <a:pt x="2" y="17"/>
                      <a:pt x="2" y="20"/>
                    </a:cubicBezTo>
                    <a:cubicBezTo>
                      <a:pt x="1" y="21"/>
                      <a:pt x="2" y="18"/>
                      <a:pt x="1" y="22"/>
                    </a:cubicBezTo>
                    <a:cubicBezTo>
                      <a:pt x="0" y="28"/>
                      <a:pt x="2" y="18"/>
                      <a:pt x="1" y="23"/>
                    </a:cubicBezTo>
                    <a:lnTo>
                      <a:pt x="4" y="1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5" name="Freeform 1784">
                <a:extLst>
                  <a:ext uri="{FF2B5EF4-FFF2-40B4-BE49-F238E27FC236}">
                    <a16:creationId xmlns:a16="http://schemas.microsoft.com/office/drawing/2014/main" xmlns="" id="{12054140-7C78-428E-AFA0-C197E2B35D5C}"/>
                  </a:ext>
                </a:extLst>
              </p:cNvPr>
              <p:cNvSpPr/>
              <p:nvPr/>
            </p:nvSpPr>
            <p:spPr>
              <a:xfrm>
                <a:off x="2364" y="3170"/>
                <a:ext cx="0" cy="3"/>
              </a:xfrm>
              <a:custGeom>
                <a:avLst/>
                <a:gdLst/>
                <a:ahLst/>
                <a:cxnLst>
                  <a:cxn ang="0">
                    <a:pos x="0" y="3"/>
                  </a:cxn>
                  <a:cxn ang="0">
                    <a:pos x="0" y="0"/>
                  </a:cxn>
                  <a:cxn ang="0">
                    <a:pos x="0" y="2"/>
                  </a:cxn>
                  <a:cxn ang="0">
                    <a:pos x="0" y="3"/>
                  </a:cxn>
                </a:cxnLst>
                <a:rect l="0" t="0" r="0" b="0"/>
                <a:pathLst>
                  <a:path w="1" h="3">
                    <a:moveTo>
                      <a:pt x="0" y="3"/>
                    </a:moveTo>
                    <a:lnTo>
                      <a:pt x="0" y="0"/>
                    </a:lnTo>
                    <a:lnTo>
                      <a:pt x="0" y="2"/>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6" name="Freeform 1785">
                <a:extLst>
                  <a:ext uri="{FF2B5EF4-FFF2-40B4-BE49-F238E27FC236}">
                    <a16:creationId xmlns:a16="http://schemas.microsoft.com/office/drawing/2014/main" xmlns="" id="{F4EA76FA-909D-4BF1-A41E-C9ABD6BF55C9}"/>
                  </a:ext>
                </a:extLst>
              </p:cNvPr>
              <p:cNvSpPr/>
              <p:nvPr/>
            </p:nvSpPr>
            <p:spPr>
              <a:xfrm>
                <a:off x="2366" y="3160"/>
                <a:ext cx="1" cy="5"/>
              </a:xfrm>
              <a:custGeom>
                <a:avLst/>
                <a:gdLst/>
                <a:ahLst/>
                <a:cxnLst>
                  <a:cxn ang="0">
                    <a:pos x="1" y="0"/>
                  </a:cxn>
                  <a:cxn ang="0">
                    <a:pos x="0" y="4"/>
                  </a:cxn>
                  <a:cxn ang="0">
                    <a:pos x="1" y="0"/>
                  </a:cxn>
                </a:cxnLst>
                <a:rect l="0" t="0" r="0" b="0"/>
                <a:pathLst>
                  <a:path w="1" h="5">
                    <a:moveTo>
                      <a:pt x="1" y="0"/>
                    </a:moveTo>
                    <a:cubicBezTo>
                      <a:pt x="0" y="4"/>
                      <a:pt x="0" y="4"/>
                      <a:pt x="0" y="4"/>
                    </a:cubicBezTo>
                    <a:cubicBezTo>
                      <a:pt x="0" y="5"/>
                      <a:pt x="0" y="3"/>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7" name="Freeform 1786">
                <a:extLst>
                  <a:ext uri="{FF2B5EF4-FFF2-40B4-BE49-F238E27FC236}">
                    <a16:creationId xmlns:a16="http://schemas.microsoft.com/office/drawing/2014/main" xmlns="" id="{7A6E939F-58E7-4D1C-9EF9-6F025668ACB6}"/>
                  </a:ext>
                </a:extLst>
              </p:cNvPr>
              <p:cNvSpPr/>
              <p:nvPr/>
            </p:nvSpPr>
            <p:spPr>
              <a:xfrm>
                <a:off x="2365" y="3171"/>
                <a:ext cx="1" cy="3"/>
              </a:xfrm>
              <a:custGeom>
                <a:avLst/>
                <a:gdLst/>
                <a:ahLst/>
                <a:cxnLst>
                  <a:cxn ang="0">
                    <a:pos x="0" y="3"/>
                  </a:cxn>
                  <a:cxn ang="0">
                    <a:pos x="1" y="2"/>
                  </a:cxn>
                  <a:cxn ang="0">
                    <a:pos x="1" y="0"/>
                  </a:cxn>
                  <a:cxn ang="0">
                    <a:pos x="0" y="3"/>
                  </a:cxn>
                </a:cxnLst>
                <a:rect l="0" t="0" r="0" b="0"/>
                <a:pathLst>
                  <a:path w="1" h="3">
                    <a:moveTo>
                      <a:pt x="0" y="3"/>
                    </a:moveTo>
                    <a:cubicBezTo>
                      <a:pt x="1" y="2"/>
                      <a:pt x="1" y="2"/>
                      <a:pt x="1" y="2"/>
                    </a:cubicBezTo>
                    <a:cubicBezTo>
                      <a:pt x="1" y="0"/>
                      <a:pt x="1" y="0"/>
                      <a:pt x="1" y="0"/>
                    </a:cubicBezTo>
                    <a:cubicBezTo>
                      <a:pt x="0" y="2"/>
                      <a:pt x="0" y="2"/>
                      <a:pt x="0" y="3"/>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8" name="Freeform 1787">
                <a:extLst>
                  <a:ext uri="{FF2B5EF4-FFF2-40B4-BE49-F238E27FC236}">
                    <a16:creationId xmlns:a16="http://schemas.microsoft.com/office/drawing/2014/main" xmlns="" id="{32C1D827-C21F-48B4-A84C-58E393A9265C}"/>
                  </a:ext>
                </a:extLst>
              </p:cNvPr>
              <p:cNvSpPr/>
              <p:nvPr/>
            </p:nvSpPr>
            <p:spPr>
              <a:xfrm>
                <a:off x="2367" y="3159"/>
                <a:ext cx="4" cy="11"/>
              </a:xfrm>
              <a:custGeom>
                <a:avLst/>
                <a:gdLst/>
                <a:ahLst/>
                <a:cxnLst>
                  <a:cxn ang="0">
                    <a:pos x="4" y="0"/>
                  </a:cxn>
                  <a:cxn ang="0">
                    <a:pos x="3" y="0"/>
                  </a:cxn>
                  <a:cxn ang="0">
                    <a:pos x="0" y="10"/>
                  </a:cxn>
                  <a:cxn ang="0">
                    <a:pos x="2" y="4"/>
                  </a:cxn>
                  <a:cxn ang="0">
                    <a:pos x="3" y="4"/>
                  </a:cxn>
                  <a:cxn ang="0">
                    <a:pos x="4" y="0"/>
                  </a:cxn>
                </a:cxnLst>
                <a:rect l="0" t="0" r="0" b="0"/>
                <a:pathLst>
                  <a:path w="4" h="13">
                    <a:moveTo>
                      <a:pt x="4" y="0"/>
                    </a:moveTo>
                    <a:cubicBezTo>
                      <a:pt x="3" y="1"/>
                      <a:pt x="3" y="4"/>
                      <a:pt x="3" y="1"/>
                    </a:cubicBezTo>
                    <a:cubicBezTo>
                      <a:pt x="0" y="12"/>
                      <a:pt x="0" y="12"/>
                      <a:pt x="0" y="12"/>
                    </a:cubicBezTo>
                    <a:cubicBezTo>
                      <a:pt x="0" y="13"/>
                      <a:pt x="2" y="6"/>
                      <a:pt x="2" y="5"/>
                    </a:cubicBezTo>
                    <a:cubicBezTo>
                      <a:pt x="1" y="8"/>
                      <a:pt x="3" y="4"/>
                      <a:pt x="3" y="5"/>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299" name="Freeform 1788">
                <a:extLst>
                  <a:ext uri="{FF2B5EF4-FFF2-40B4-BE49-F238E27FC236}">
                    <a16:creationId xmlns:a16="http://schemas.microsoft.com/office/drawing/2014/main" xmlns="" id="{098477D5-FB6B-43B0-ABE9-9232A4C44323}"/>
                  </a:ext>
                </a:extLst>
              </p:cNvPr>
              <p:cNvSpPr/>
              <p:nvPr/>
            </p:nvSpPr>
            <p:spPr>
              <a:xfrm>
                <a:off x="2366" y="3156"/>
                <a:ext cx="10" cy="24"/>
              </a:xfrm>
              <a:custGeom>
                <a:avLst/>
                <a:gdLst/>
                <a:ahLst/>
                <a:cxnLst>
                  <a:cxn ang="0">
                    <a:pos x="2" y="16"/>
                  </a:cxn>
                  <a:cxn ang="0">
                    <a:pos x="2" y="15"/>
                  </a:cxn>
                  <a:cxn ang="0">
                    <a:pos x="1" y="16"/>
                  </a:cxn>
                  <a:cxn ang="0">
                    <a:pos x="1" y="19"/>
                  </a:cxn>
                  <a:cxn ang="0">
                    <a:pos x="2" y="16"/>
                  </a:cxn>
                  <a:cxn ang="0">
                    <a:pos x="3" y="16"/>
                  </a:cxn>
                  <a:cxn ang="0">
                    <a:pos x="4" y="11"/>
                  </a:cxn>
                  <a:cxn ang="0">
                    <a:pos x="3" y="19"/>
                  </a:cxn>
                  <a:cxn ang="0">
                    <a:pos x="5" y="9"/>
                  </a:cxn>
                  <a:cxn ang="0">
                    <a:pos x="6" y="8"/>
                  </a:cxn>
                  <a:cxn ang="0">
                    <a:pos x="7" y="8"/>
                  </a:cxn>
                  <a:cxn ang="0">
                    <a:pos x="5" y="13"/>
                  </a:cxn>
                  <a:cxn ang="0">
                    <a:pos x="5" y="13"/>
                  </a:cxn>
                  <a:cxn ang="0">
                    <a:pos x="8" y="7"/>
                  </a:cxn>
                  <a:cxn ang="0">
                    <a:pos x="7" y="8"/>
                  </a:cxn>
                  <a:cxn ang="0">
                    <a:pos x="9" y="3"/>
                  </a:cxn>
                  <a:cxn ang="0">
                    <a:pos x="8" y="4"/>
                  </a:cxn>
                  <a:cxn ang="0">
                    <a:pos x="9" y="1"/>
                  </a:cxn>
                  <a:cxn ang="0">
                    <a:pos x="6" y="4"/>
                  </a:cxn>
                  <a:cxn ang="0">
                    <a:pos x="7" y="1"/>
                  </a:cxn>
                  <a:cxn ang="0">
                    <a:pos x="3" y="9"/>
                  </a:cxn>
                  <a:cxn ang="0">
                    <a:pos x="3" y="9"/>
                  </a:cxn>
                  <a:cxn ang="0">
                    <a:pos x="6" y="4"/>
                  </a:cxn>
                  <a:cxn ang="0">
                    <a:pos x="4" y="6"/>
                  </a:cxn>
                  <a:cxn ang="0">
                    <a:pos x="6" y="1"/>
                  </a:cxn>
                  <a:cxn ang="0">
                    <a:pos x="3" y="8"/>
                  </a:cxn>
                  <a:cxn ang="0">
                    <a:pos x="3" y="7"/>
                  </a:cxn>
                  <a:cxn ang="0">
                    <a:pos x="0" y="15"/>
                  </a:cxn>
                  <a:cxn ang="0">
                    <a:pos x="2" y="14"/>
                  </a:cxn>
                  <a:cxn ang="0">
                    <a:pos x="4" y="9"/>
                  </a:cxn>
                  <a:cxn ang="0">
                    <a:pos x="2" y="15"/>
                  </a:cxn>
                  <a:cxn ang="0">
                    <a:pos x="4" y="9"/>
                  </a:cxn>
                  <a:cxn ang="0">
                    <a:pos x="3" y="14"/>
                  </a:cxn>
                  <a:cxn ang="0">
                    <a:pos x="5" y="10"/>
                  </a:cxn>
                  <a:cxn ang="0">
                    <a:pos x="2" y="16"/>
                  </a:cxn>
                  <a:cxn ang="0">
                    <a:pos x="3" y="14"/>
                  </a:cxn>
                  <a:cxn ang="0">
                    <a:pos x="6" y="8"/>
                  </a:cxn>
                  <a:cxn ang="0">
                    <a:pos x="4" y="7"/>
                  </a:cxn>
                  <a:cxn ang="0">
                    <a:pos x="3" y="10"/>
                  </a:cxn>
                  <a:cxn ang="0">
                    <a:pos x="2" y="10"/>
                  </a:cxn>
                  <a:cxn ang="0">
                    <a:pos x="1" y="14"/>
                  </a:cxn>
                  <a:cxn ang="0">
                    <a:pos x="4" y="6"/>
                  </a:cxn>
                  <a:cxn ang="0">
                    <a:pos x="3" y="7"/>
                  </a:cxn>
                  <a:cxn ang="0">
                    <a:pos x="3" y="8"/>
                  </a:cxn>
                  <a:cxn ang="0">
                    <a:pos x="3" y="7"/>
                  </a:cxn>
                  <a:cxn ang="0">
                    <a:pos x="0" y="16"/>
                  </a:cxn>
                  <a:cxn ang="0">
                    <a:pos x="0" y="21"/>
                  </a:cxn>
                  <a:cxn ang="0">
                    <a:pos x="2" y="16"/>
                  </a:cxn>
                </a:cxnLst>
                <a:rect l="0" t="0" r="0" b="0"/>
                <a:pathLst>
                  <a:path w="11" h="27">
                    <a:moveTo>
                      <a:pt x="3" y="18"/>
                    </a:moveTo>
                    <a:cubicBezTo>
                      <a:pt x="3" y="18"/>
                      <a:pt x="4" y="15"/>
                      <a:pt x="3" y="17"/>
                    </a:cubicBezTo>
                    <a:cubicBezTo>
                      <a:pt x="3" y="19"/>
                      <a:pt x="2" y="20"/>
                      <a:pt x="2"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7" y="10"/>
                    </a:cubicBezTo>
                    <a:cubicBezTo>
                      <a:pt x="8" y="10"/>
                      <a:pt x="8" y="10"/>
                      <a:pt x="8" y="10"/>
                    </a:cubicBezTo>
                    <a:cubicBezTo>
                      <a:pt x="4" y="20"/>
                      <a:pt x="7" y="13"/>
                      <a:pt x="6" y="15"/>
                    </a:cubicBezTo>
                    <a:cubicBezTo>
                      <a:pt x="6" y="15"/>
                      <a:pt x="6" y="15"/>
                      <a:pt x="6" y="15"/>
                    </a:cubicBezTo>
                    <a:cubicBezTo>
                      <a:pt x="6" y="14"/>
                      <a:pt x="2" y="27"/>
                      <a:pt x="9" y="8"/>
                    </a:cubicBezTo>
                    <a:cubicBezTo>
                      <a:pt x="8" y="8"/>
                      <a:pt x="7" y="10"/>
                      <a:pt x="8" y="9"/>
                    </a:cubicBezTo>
                    <a:cubicBezTo>
                      <a:pt x="10" y="4"/>
                      <a:pt x="10" y="4"/>
                      <a:pt x="10" y="4"/>
                    </a:cubicBezTo>
                    <a:cubicBezTo>
                      <a:pt x="9" y="5"/>
                      <a:pt x="7" y="8"/>
                      <a:pt x="9" y="5"/>
                    </a:cubicBezTo>
                    <a:cubicBezTo>
                      <a:pt x="10" y="2"/>
                      <a:pt x="10" y="2"/>
                      <a:pt x="10" y="2"/>
                    </a:cubicBezTo>
                    <a:cubicBezTo>
                      <a:pt x="8" y="6"/>
                      <a:pt x="8" y="4"/>
                      <a:pt x="7" y="5"/>
                    </a:cubicBezTo>
                    <a:cubicBezTo>
                      <a:pt x="8" y="2"/>
                      <a:pt x="8" y="2"/>
                      <a:pt x="8" y="2"/>
                    </a:cubicBezTo>
                    <a:cubicBezTo>
                      <a:pt x="6" y="6"/>
                      <a:pt x="8" y="4"/>
                      <a:pt x="4" y="11"/>
                    </a:cubicBezTo>
                    <a:cubicBezTo>
                      <a:pt x="8" y="2"/>
                      <a:pt x="3" y="14"/>
                      <a:pt x="4" y="11"/>
                    </a:cubicBezTo>
                    <a:cubicBezTo>
                      <a:pt x="5" y="7"/>
                      <a:pt x="5" y="9"/>
                      <a:pt x="7" y="5"/>
                    </a:cubicBezTo>
                    <a:cubicBezTo>
                      <a:pt x="5" y="9"/>
                      <a:pt x="6" y="6"/>
                      <a:pt x="5" y="7"/>
                    </a:cubicBezTo>
                    <a:cubicBezTo>
                      <a:pt x="7" y="3"/>
                      <a:pt x="5" y="7"/>
                      <a:pt x="7" y="2"/>
                    </a:cubicBezTo>
                    <a:cubicBezTo>
                      <a:pt x="4" y="10"/>
                      <a:pt x="4" y="10"/>
                      <a:pt x="4" y="10"/>
                    </a:cubicBezTo>
                    <a:cubicBezTo>
                      <a:pt x="4" y="7"/>
                      <a:pt x="4" y="7"/>
                      <a:pt x="4" y="8"/>
                    </a:cubicBezTo>
                    <a:cubicBezTo>
                      <a:pt x="4" y="8"/>
                      <a:pt x="1" y="15"/>
                      <a:pt x="1" y="17"/>
                    </a:cubicBezTo>
                    <a:cubicBezTo>
                      <a:pt x="2" y="15"/>
                      <a:pt x="3" y="13"/>
                      <a:pt x="3" y="16"/>
                    </a:cubicBezTo>
                    <a:cubicBezTo>
                      <a:pt x="5" y="10"/>
                      <a:pt x="3" y="16"/>
                      <a:pt x="5" y="11"/>
                    </a:cubicBezTo>
                    <a:cubicBezTo>
                      <a:pt x="3" y="17"/>
                      <a:pt x="3" y="17"/>
                      <a:pt x="3" y="17"/>
                    </a:cubicBezTo>
                    <a:cubicBezTo>
                      <a:pt x="4" y="16"/>
                      <a:pt x="4" y="13"/>
                      <a:pt x="5" y="11"/>
                    </a:cubicBezTo>
                    <a:cubicBezTo>
                      <a:pt x="6" y="11"/>
                      <a:pt x="4" y="14"/>
                      <a:pt x="4" y="16"/>
                    </a:cubicBezTo>
                    <a:cubicBezTo>
                      <a:pt x="4" y="17"/>
                      <a:pt x="4" y="15"/>
                      <a:pt x="6" y="12"/>
                    </a:cubicBezTo>
                    <a:cubicBezTo>
                      <a:pt x="3" y="18"/>
                      <a:pt x="3" y="18"/>
                      <a:pt x="3" y="18"/>
                    </a:cubicBezTo>
                    <a:cubicBezTo>
                      <a:pt x="4" y="16"/>
                      <a:pt x="4" y="16"/>
                      <a:pt x="4" y="16"/>
                    </a:cubicBezTo>
                    <a:cubicBezTo>
                      <a:pt x="11" y="0"/>
                      <a:pt x="6" y="13"/>
                      <a:pt x="7" y="9"/>
                    </a:cubicBezTo>
                    <a:cubicBezTo>
                      <a:pt x="6" y="10"/>
                      <a:pt x="5" y="10"/>
                      <a:pt x="5" y="8"/>
                    </a:cubicBezTo>
                    <a:cubicBezTo>
                      <a:pt x="4" y="12"/>
                      <a:pt x="4" y="12"/>
                      <a:pt x="4" y="12"/>
                    </a:cubicBezTo>
                    <a:cubicBezTo>
                      <a:pt x="5" y="10"/>
                      <a:pt x="1" y="22"/>
                      <a:pt x="3" y="12"/>
                    </a:cubicBezTo>
                    <a:cubicBezTo>
                      <a:pt x="2" y="16"/>
                      <a:pt x="2" y="16"/>
                      <a:pt x="2" y="16"/>
                    </a:cubicBezTo>
                    <a:cubicBezTo>
                      <a:pt x="3" y="14"/>
                      <a:pt x="4" y="10"/>
                      <a:pt x="5" y="7"/>
                    </a:cubicBezTo>
                    <a:cubicBezTo>
                      <a:pt x="4" y="8"/>
                      <a:pt x="4"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0" name="Freeform 1789">
                <a:extLst>
                  <a:ext uri="{FF2B5EF4-FFF2-40B4-BE49-F238E27FC236}">
                    <a16:creationId xmlns:a16="http://schemas.microsoft.com/office/drawing/2014/main" xmlns="" id="{105D97EE-3804-4F1B-B6AE-A67C1E7DEA43}"/>
                  </a:ext>
                </a:extLst>
              </p:cNvPr>
              <p:cNvSpPr/>
              <p:nvPr/>
            </p:nvSpPr>
            <p:spPr>
              <a:xfrm>
                <a:off x="2371" y="3161"/>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1" name="Freeform 1790">
                <a:extLst>
                  <a:ext uri="{FF2B5EF4-FFF2-40B4-BE49-F238E27FC236}">
                    <a16:creationId xmlns:a16="http://schemas.microsoft.com/office/drawing/2014/main" xmlns="" id="{CD881154-920E-44B9-88D6-79CFC3232D51}"/>
                  </a:ext>
                </a:extLst>
              </p:cNvPr>
              <p:cNvSpPr/>
              <p:nvPr/>
            </p:nvSpPr>
            <p:spPr>
              <a:xfrm>
                <a:off x="2369" y="3163"/>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0"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2" name="Rectangle 1791">
                <a:extLst>
                  <a:ext uri="{FF2B5EF4-FFF2-40B4-BE49-F238E27FC236}">
                    <a16:creationId xmlns:a16="http://schemas.microsoft.com/office/drawing/2014/main" xmlns="" id="{8BE73A83-9A12-4680-8C84-7486440E4865}"/>
                  </a:ext>
                </a:extLst>
              </p:cNvPr>
              <p:cNvSpPr/>
              <p:nvPr/>
            </p:nvSpPr>
            <p:spPr>
              <a:xfrm>
                <a:off x="2370" y="3163"/>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303" name="Freeform 1792">
                <a:extLst>
                  <a:ext uri="{FF2B5EF4-FFF2-40B4-BE49-F238E27FC236}">
                    <a16:creationId xmlns:a16="http://schemas.microsoft.com/office/drawing/2014/main" xmlns="" id="{27B0FE0D-47EE-45EB-BC2C-060850E79B02}"/>
                  </a:ext>
                </a:extLst>
              </p:cNvPr>
              <p:cNvSpPr/>
              <p:nvPr/>
            </p:nvSpPr>
            <p:spPr>
              <a:xfrm>
                <a:off x="2367" y="3171"/>
                <a:ext cx="0" cy="2"/>
              </a:xfrm>
              <a:custGeom>
                <a:avLst/>
                <a:gdLst/>
                <a:ahLst/>
                <a:cxnLst>
                  <a:cxn ang="0">
                    <a:pos x="0" y="1"/>
                  </a:cxn>
                  <a:cxn ang="0">
                    <a:pos x="0" y="2"/>
                  </a:cxn>
                  <a:cxn ang="0">
                    <a:pos x="0" y="0"/>
                  </a:cxn>
                  <a:cxn ang="0">
                    <a:pos x="0" y="1"/>
                  </a:cxn>
                </a:cxnLst>
                <a:rect l="0" t="0" r="0" b="0"/>
                <a:pathLst>
                  <a:path w="1" h="2">
                    <a:moveTo>
                      <a:pt x="0" y="1"/>
                    </a:moveTo>
                    <a:lnTo>
                      <a:pt x="0" y="2"/>
                    </a:ln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4" name="Freeform 1793">
                <a:extLst>
                  <a:ext uri="{FF2B5EF4-FFF2-40B4-BE49-F238E27FC236}">
                    <a16:creationId xmlns:a16="http://schemas.microsoft.com/office/drawing/2014/main" xmlns="" id="{F30652D2-0759-4B8C-8C50-8257F1B4A0DE}"/>
                  </a:ext>
                </a:extLst>
              </p:cNvPr>
              <p:cNvSpPr/>
              <p:nvPr/>
            </p:nvSpPr>
            <p:spPr>
              <a:xfrm>
                <a:off x="2369" y="3158"/>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5" name="Freeform 1794">
                <a:extLst>
                  <a:ext uri="{FF2B5EF4-FFF2-40B4-BE49-F238E27FC236}">
                    <a16:creationId xmlns:a16="http://schemas.microsoft.com/office/drawing/2014/main" xmlns="" id="{EC2EBB2D-F709-4679-A925-4CD303ACEB55}"/>
                  </a:ext>
                </a:extLst>
              </p:cNvPr>
              <p:cNvSpPr/>
              <p:nvPr/>
            </p:nvSpPr>
            <p:spPr>
              <a:xfrm>
                <a:off x="2367" y="3156"/>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6" name="Freeform 1795">
                <a:extLst>
                  <a:ext uri="{FF2B5EF4-FFF2-40B4-BE49-F238E27FC236}">
                    <a16:creationId xmlns:a16="http://schemas.microsoft.com/office/drawing/2014/main" xmlns="" id="{0DAA91EA-BD7C-4C7E-BD00-FE74C7A32B71}"/>
                  </a:ext>
                </a:extLst>
              </p:cNvPr>
              <p:cNvSpPr/>
              <p:nvPr/>
            </p:nvSpPr>
            <p:spPr>
              <a:xfrm>
                <a:off x="2355" y="3151"/>
                <a:ext cx="17" cy="28"/>
              </a:xfrm>
              <a:custGeom>
                <a:avLst/>
                <a:gdLst/>
                <a:ahLst/>
                <a:cxnLst>
                  <a:cxn ang="0">
                    <a:pos x="1" y="12"/>
                  </a:cxn>
                  <a:cxn ang="0">
                    <a:pos x="0" y="18"/>
                  </a:cxn>
                  <a:cxn ang="0">
                    <a:pos x="0" y="21"/>
                  </a:cxn>
                  <a:cxn ang="0">
                    <a:pos x="1" y="18"/>
                  </a:cxn>
                  <a:cxn ang="0">
                    <a:pos x="3" y="18"/>
                  </a:cxn>
                  <a:cxn ang="0">
                    <a:pos x="3" y="19"/>
                  </a:cxn>
                  <a:cxn ang="0">
                    <a:pos x="6" y="14"/>
                  </a:cxn>
                  <a:cxn ang="0">
                    <a:pos x="6" y="16"/>
                  </a:cxn>
                  <a:cxn ang="0">
                    <a:pos x="6" y="18"/>
                  </a:cxn>
                  <a:cxn ang="0">
                    <a:pos x="8" y="9"/>
                  </a:cxn>
                  <a:cxn ang="0">
                    <a:pos x="8" y="9"/>
                  </a:cxn>
                  <a:cxn ang="0">
                    <a:pos x="8" y="13"/>
                  </a:cxn>
                  <a:cxn ang="0">
                    <a:pos x="9" y="13"/>
                  </a:cxn>
                  <a:cxn ang="0">
                    <a:pos x="9" y="15"/>
                  </a:cxn>
                  <a:cxn ang="0">
                    <a:pos x="10" y="13"/>
                  </a:cxn>
                  <a:cxn ang="0">
                    <a:pos x="12" y="9"/>
                  </a:cxn>
                  <a:cxn ang="0">
                    <a:pos x="11" y="13"/>
                  </a:cxn>
                  <a:cxn ang="0">
                    <a:pos x="12" y="12"/>
                  </a:cxn>
                  <a:cxn ang="0">
                    <a:pos x="13" y="14"/>
                  </a:cxn>
                  <a:cxn ang="0">
                    <a:pos x="13" y="12"/>
                  </a:cxn>
                  <a:cxn ang="0">
                    <a:pos x="12" y="15"/>
                  </a:cxn>
                  <a:cxn ang="0">
                    <a:pos x="15" y="5"/>
                  </a:cxn>
                  <a:cxn ang="0">
                    <a:pos x="15" y="4"/>
                  </a:cxn>
                  <a:cxn ang="0">
                    <a:pos x="14" y="5"/>
                  </a:cxn>
                  <a:cxn ang="0">
                    <a:pos x="14" y="3"/>
                  </a:cxn>
                  <a:cxn ang="0">
                    <a:pos x="13" y="2"/>
                  </a:cxn>
                  <a:cxn ang="0">
                    <a:pos x="11" y="5"/>
                  </a:cxn>
                  <a:cxn ang="0">
                    <a:pos x="12" y="4"/>
                  </a:cxn>
                  <a:cxn ang="0">
                    <a:pos x="11" y="3"/>
                  </a:cxn>
                  <a:cxn ang="0">
                    <a:pos x="10" y="5"/>
                  </a:cxn>
                  <a:cxn ang="0">
                    <a:pos x="9" y="7"/>
                  </a:cxn>
                  <a:cxn ang="0">
                    <a:pos x="10" y="2"/>
                  </a:cxn>
                  <a:cxn ang="0">
                    <a:pos x="9" y="2"/>
                  </a:cxn>
                  <a:cxn ang="0">
                    <a:pos x="8" y="7"/>
                  </a:cxn>
                  <a:cxn ang="0">
                    <a:pos x="7" y="9"/>
                  </a:cxn>
                  <a:cxn ang="0">
                    <a:pos x="6" y="10"/>
                  </a:cxn>
                  <a:cxn ang="0">
                    <a:pos x="5" y="9"/>
                  </a:cxn>
                  <a:cxn ang="0">
                    <a:pos x="4" y="10"/>
                  </a:cxn>
                  <a:cxn ang="0">
                    <a:pos x="3" y="16"/>
                  </a:cxn>
                  <a:cxn ang="0">
                    <a:pos x="4" y="7"/>
                  </a:cxn>
                </a:cxnLst>
                <a:rect l="0" t="0" r="0" b="0"/>
                <a:pathLst>
                  <a:path w="19" h="31">
                    <a:moveTo>
                      <a:pt x="4" y="8"/>
                    </a:moveTo>
                    <a:cubicBezTo>
                      <a:pt x="4" y="9"/>
                      <a:pt x="3" y="10"/>
                      <a:pt x="2" y="14"/>
                    </a:cubicBezTo>
                    <a:cubicBezTo>
                      <a:pt x="3" y="12"/>
                      <a:pt x="3" y="12"/>
                      <a:pt x="3" y="12"/>
                    </a:cubicBezTo>
                    <a:cubicBezTo>
                      <a:pt x="2" y="13"/>
                      <a:pt x="1" y="16"/>
                      <a:pt x="1" y="20"/>
                    </a:cubicBezTo>
                    <a:cubicBezTo>
                      <a:pt x="1" y="18"/>
                      <a:pt x="1" y="18"/>
                      <a:pt x="1" y="18"/>
                    </a:cubicBezTo>
                    <a:cubicBezTo>
                      <a:pt x="2" y="15"/>
                      <a:pt x="1" y="22"/>
                      <a:pt x="1" y="24"/>
                    </a:cubicBezTo>
                    <a:cubicBezTo>
                      <a:pt x="1" y="23"/>
                      <a:pt x="3" y="14"/>
                      <a:pt x="3" y="16"/>
                    </a:cubicBezTo>
                    <a:cubicBezTo>
                      <a:pt x="3" y="16"/>
                      <a:pt x="2" y="18"/>
                      <a:pt x="2" y="20"/>
                    </a:cubicBezTo>
                    <a:cubicBezTo>
                      <a:pt x="2" y="21"/>
                      <a:pt x="4" y="14"/>
                      <a:pt x="4" y="13"/>
                    </a:cubicBezTo>
                    <a:cubicBezTo>
                      <a:pt x="0" y="31"/>
                      <a:pt x="5" y="9"/>
                      <a:pt x="4" y="20"/>
                    </a:cubicBezTo>
                    <a:cubicBezTo>
                      <a:pt x="4" y="19"/>
                      <a:pt x="4" y="20"/>
                      <a:pt x="5" y="17"/>
                    </a:cubicBezTo>
                    <a:cubicBezTo>
                      <a:pt x="4" y="21"/>
                      <a:pt x="5" y="17"/>
                      <a:pt x="4" y="22"/>
                    </a:cubicBezTo>
                    <a:cubicBezTo>
                      <a:pt x="6" y="12"/>
                      <a:pt x="4" y="27"/>
                      <a:pt x="7" y="14"/>
                    </a:cubicBezTo>
                    <a:cubicBezTo>
                      <a:pt x="6" y="18"/>
                      <a:pt x="7" y="13"/>
                      <a:pt x="7" y="16"/>
                    </a:cubicBezTo>
                    <a:cubicBezTo>
                      <a:pt x="6" y="18"/>
                      <a:pt x="6" y="18"/>
                      <a:pt x="6" y="18"/>
                    </a:cubicBezTo>
                    <a:cubicBezTo>
                      <a:pt x="6" y="21"/>
                      <a:pt x="8" y="13"/>
                      <a:pt x="7" y="18"/>
                    </a:cubicBezTo>
                    <a:cubicBezTo>
                      <a:pt x="7" y="19"/>
                      <a:pt x="7" y="15"/>
                      <a:pt x="8" y="12"/>
                    </a:cubicBezTo>
                    <a:cubicBezTo>
                      <a:pt x="8" y="13"/>
                      <a:pt x="8" y="15"/>
                      <a:pt x="7" y="20"/>
                    </a:cubicBezTo>
                    <a:cubicBezTo>
                      <a:pt x="8" y="14"/>
                      <a:pt x="8" y="17"/>
                      <a:pt x="9" y="14"/>
                    </a:cubicBezTo>
                    <a:cubicBezTo>
                      <a:pt x="9" y="14"/>
                      <a:pt x="9" y="12"/>
                      <a:pt x="9" y="10"/>
                    </a:cubicBezTo>
                    <a:cubicBezTo>
                      <a:pt x="10" y="11"/>
                      <a:pt x="11" y="6"/>
                      <a:pt x="12" y="5"/>
                    </a:cubicBezTo>
                    <a:cubicBezTo>
                      <a:pt x="10" y="12"/>
                      <a:pt x="11" y="5"/>
                      <a:pt x="10" y="10"/>
                    </a:cubicBezTo>
                    <a:cubicBezTo>
                      <a:pt x="9" y="13"/>
                      <a:pt x="9" y="13"/>
                      <a:pt x="8" y="18"/>
                    </a:cubicBezTo>
                    <a:cubicBezTo>
                      <a:pt x="8" y="18"/>
                      <a:pt x="9" y="17"/>
                      <a:pt x="10" y="15"/>
                    </a:cubicBezTo>
                    <a:cubicBezTo>
                      <a:pt x="10" y="15"/>
                      <a:pt x="9" y="18"/>
                      <a:pt x="9" y="18"/>
                    </a:cubicBezTo>
                    <a:cubicBezTo>
                      <a:pt x="9" y="21"/>
                      <a:pt x="11" y="12"/>
                      <a:pt x="11" y="15"/>
                    </a:cubicBezTo>
                    <a:cubicBezTo>
                      <a:pt x="10" y="18"/>
                      <a:pt x="10" y="18"/>
                      <a:pt x="10" y="18"/>
                    </a:cubicBezTo>
                    <a:cubicBezTo>
                      <a:pt x="11" y="14"/>
                      <a:pt x="10" y="19"/>
                      <a:pt x="11" y="17"/>
                    </a:cubicBezTo>
                    <a:cubicBezTo>
                      <a:pt x="11" y="15"/>
                      <a:pt x="12" y="14"/>
                      <a:pt x="12" y="13"/>
                    </a:cubicBezTo>
                    <a:cubicBezTo>
                      <a:pt x="10" y="21"/>
                      <a:pt x="14" y="8"/>
                      <a:pt x="12" y="15"/>
                    </a:cubicBezTo>
                    <a:cubicBezTo>
                      <a:pt x="14" y="9"/>
                      <a:pt x="15" y="6"/>
                      <a:pt x="15" y="6"/>
                    </a:cubicBezTo>
                    <a:cubicBezTo>
                      <a:pt x="14" y="11"/>
                      <a:pt x="14" y="11"/>
                      <a:pt x="14" y="11"/>
                    </a:cubicBezTo>
                    <a:cubicBezTo>
                      <a:pt x="15" y="8"/>
                      <a:pt x="12" y="17"/>
                      <a:pt x="11" y="19"/>
                    </a:cubicBezTo>
                    <a:cubicBezTo>
                      <a:pt x="12" y="16"/>
                      <a:pt x="12" y="19"/>
                      <a:pt x="13" y="15"/>
                    </a:cubicBezTo>
                    <a:cubicBezTo>
                      <a:pt x="12" y="20"/>
                      <a:pt x="12" y="20"/>
                      <a:pt x="12" y="20"/>
                    </a:cubicBezTo>
                    <a:cubicBezTo>
                      <a:pt x="12" y="20"/>
                      <a:pt x="15" y="10"/>
                      <a:pt x="14" y="14"/>
                    </a:cubicBezTo>
                    <a:cubicBezTo>
                      <a:pt x="13" y="17"/>
                      <a:pt x="13" y="17"/>
                      <a:pt x="13" y="17"/>
                    </a:cubicBezTo>
                    <a:cubicBezTo>
                      <a:pt x="14" y="17"/>
                      <a:pt x="12" y="23"/>
                      <a:pt x="15" y="16"/>
                    </a:cubicBezTo>
                    <a:cubicBezTo>
                      <a:pt x="16" y="14"/>
                      <a:pt x="18" y="8"/>
                      <a:pt x="19" y="6"/>
                    </a:cubicBezTo>
                    <a:cubicBezTo>
                      <a:pt x="17" y="8"/>
                      <a:pt x="16" y="12"/>
                      <a:pt x="15" y="14"/>
                    </a:cubicBezTo>
                    <a:cubicBezTo>
                      <a:pt x="16" y="10"/>
                      <a:pt x="16" y="10"/>
                      <a:pt x="16" y="10"/>
                    </a:cubicBezTo>
                    <a:cubicBezTo>
                      <a:pt x="15" y="13"/>
                      <a:pt x="14" y="15"/>
                      <a:pt x="14" y="17"/>
                    </a:cubicBezTo>
                    <a:cubicBezTo>
                      <a:pt x="13" y="20"/>
                      <a:pt x="15" y="13"/>
                      <a:pt x="14" y="16"/>
                    </a:cubicBezTo>
                    <a:cubicBezTo>
                      <a:pt x="15" y="11"/>
                      <a:pt x="16" y="10"/>
                      <a:pt x="17" y="6"/>
                    </a:cubicBezTo>
                    <a:cubicBezTo>
                      <a:pt x="16" y="8"/>
                      <a:pt x="16" y="8"/>
                      <a:pt x="16" y="8"/>
                    </a:cubicBezTo>
                    <a:cubicBezTo>
                      <a:pt x="17" y="6"/>
                      <a:pt x="16" y="7"/>
                      <a:pt x="17" y="5"/>
                    </a:cubicBezTo>
                    <a:cubicBezTo>
                      <a:pt x="15" y="11"/>
                      <a:pt x="17" y="2"/>
                      <a:pt x="16" y="5"/>
                    </a:cubicBezTo>
                    <a:cubicBezTo>
                      <a:pt x="16" y="6"/>
                      <a:pt x="16" y="6"/>
                      <a:pt x="16" y="6"/>
                    </a:cubicBezTo>
                    <a:cubicBezTo>
                      <a:pt x="15" y="9"/>
                      <a:pt x="15" y="8"/>
                      <a:pt x="15" y="9"/>
                    </a:cubicBezTo>
                    <a:cubicBezTo>
                      <a:pt x="16" y="5"/>
                      <a:pt x="16" y="5"/>
                      <a:pt x="16" y="4"/>
                    </a:cubicBezTo>
                    <a:cubicBezTo>
                      <a:pt x="15" y="6"/>
                      <a:pt x="14" y="11"/>
                      <a:pt x="13" y="11"/>
                    </a:cubicBezTo>
                    <a:cubicBezTo>
                      <a:pt x="15" y="5"/>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3"/>
                      <a:pt x="14" y="3"/>
                      <a:pt x="14" y="3"/>
                    </a:cubicBezTo>
                    <a:cubicBezTo>
                      <a:pt x="14" y="3"/>
                      <a:pt x="13" y="7"/>
                      <a:pt x="13" y="4"/>
                    </a:cubicBezTo>
                    <a:cubicBezTo>
                      <a:pt x="14" y="3"/>
                      <a:pt x="14" y="3"/>
                      <a:pt x="14" y="3"/>
                    </a:cubicBezTo>
                    <a:cubicBezTo>
                      <a:pt x="14" y="2"/>
                      <a:pt x="11" y="11"/>
                      <a:pt x="12" y="6"/>
                    </a:cubicBezTo>
                    <a:cubicBezTo>
                      <a:pt x="12" y="8"/>
                      <a:pt x="11" y="8"/>
                      <a:pt x="10" y="14"/>
                    </a:cubicBezTo>
                    <a:cubicBezTo>
                      <a:pt x="10" y="12"/>
                      <a:pt x="12" y="7"/>
                      <a:pt x="11" y="8"/>
                    </a:cubicBezTo>
                    <a:cubicBezTo>
                      <a:pt x="10" y="13"/>
                      <a:pt x="11" y="6"/>
                      <a:pt x="10" y="9"/>
                    </a:cubicBezTo>
                    <a:cubicBezTo>
                      <a:pt x="12" y="4"/>
                      <a:pt x="11" y="8"/>
                      <a:pt x="12" y="3"/>
                    </a:cubicBezTo>
                    <a:cubicBezTo>
                      <a:pt x="12" y="1"/>
                      <a:pt x="11" y="8"/>
                      <a:pt x="11" y="7"/>
                    </a:cubicBezTo>
                    <a:cubicBezTo>
                      <a:pt x="11" y="3"/>
                      <a:pt x="11" y="3"/>
                      <a:pt x="11" y="3"/>
                    </a:cubicBezTo>
                    <a:cubicBezTo>
                      <a:pt x="11" y="5"/>
                      <a:pt x="10" y="9"/>
                      <a:pt x="11" y="4"/>
                    </a:cubicBezTo>
                    <a:cubicBezTo>
                      <a:pt x="10" y="8"/>
                      <a:pt x="10" y="8"/>
                      <a:pt x="10" y="8"/>
                    </a:cubicBezTo>
                    <a:cubicBezTo>
                      <a:pt x="10" y="6"/>
                      <a:pt x="10" y="7"/>
                      <a:pt x="10" y="3"/>
                    </a:cubicBezTo>
                    <a:cubicBezTo>
                      <a:pt x="8" y="10"/>
                      <a:pt x="8" y="10"/>
                      <a:pt x="8" y="10"/>
                    </a:cubicBezTo>
                    <a:cubicBezTo>
                      <a:pt x="10" y="3"/>
                      <a:pt x="8" y="9"/>
                      <a:pt x="6" y="15"/>
                    </a:cubicBezTo>
                    <a:cubicBezTo>
                      <a:pt x="6" y="15"/>
                      <a:pt x="6" y="13"/>
                      <a:pt x="7" y="12"/>
                    </a:cubicBezTo>
                    <a:cubicBezTo>
                      <a:pt x="7" y="9"/>
                      <a:pt x="7" y="9"/>
                      <a:pt x="7" y="9"/>
                    </a:cubicBezTo>
                    <a:cubicBezTo>
                      <a:pt x="7" y="9"/>
                      <a:pt x="8" y="5"/>
                      <a:pt x="6" y="11"/>
                    </a:cubicBezTo>
                    <a:cubicBezTo>
                      <a:pt x="6" y="12"/>
                      <a:pt x="7" y="7"/>
                      <a:pt x="7" y="6"/>
                    </a:cubicBezTo>
                    <a:cubicBezTo>
                      <a:pt x="5" y="14"/>
                      <a:pt x="7" y="0"/>
                      <a:pt x="5" y="12"/>
                    </a:cubicBezTo>
                    <a:cubicBezTo>
                      <a:pt x="5" y="12"/>
                      <a:pt x="5" y="14"/>
                      <a:pt x="5" y="14"/>
                    </a:cubicBezTo>
                    <a:cubicBezTo>
                      <a:pt x="5" y="15"/>
                      <a:pt x="4" y="18"/>
                      <a:pt x="4" y="18"/>
                    </a:cubicBezTo>
                    <a:cubicBezTo>
                      <a:pt x="4" y="18"/>
                      <a:pt x="5" y="14"/>
                      <a:pt x="4" y="16"/>
                    </a:cubicBezTo>
                    <a:cubicBezTo>
                      <a:pt x="5" y="8"/>
                      <a:pt x="5" y="8"/>
                      <a:pt x="5" y="8"/>
                    </a:cubicBezTo>
                    <a:cubicBezTo>
                      <a:pt x="6" y="1"/>
                      <a:pt x="2" y="18"/>
                      <a:pt x="4" y="8"/>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7" name="Freeform 1796">
                <a:extLst>
                  <a:ext uri="{FF2B5EF4-FFF2-40B4-BE49-F238E27FC236}">
                    <a16:creationId xmlns:a16="http://schemas.microsoft.com/office/drawing/2014/main" xmlns="" id="{D7715835-FDA5-430E-9886-5964BCCF37AC}"/>
                  </a:ext>
                </a:extLst>
              </p:cNvPr>
              <p:cNvSpPr/>
              <p:nvPr/>
            </p:nvSpPr>
            <p:spPr>
              <a:xfrm>
                <a:off x="2362" y="3156"/>
                <a:ext cx="0" cy="4"/>
              </a:xfrm>
              <a:custGeom>
                <a:avLst/>
                <a:gdLst/>
                <a:ahLst/>
                <a:cxnLst>
                  <a:cxn ang="0">
                    <a:pos x="0" y="4"/>
                  </a:cxn>
                  <a:cxn ang="0">
                    <a:pos x="0" y="0"/>
                  </a:cxn>
                  <a:cxn ang="0">
                    <a:pos x="0" y="3"/>
                  </a:cxn>
                  <a:cxn ang="0">
                    <a:pos x="0" y="4"/>
                  </a:cxn>
                </a:cxnLst>
                <a:rect l="0" t="0" r="0" b="0"/>
                <a:pathLst>
                  <a:path w="1" h="4">
                    <a:moveTo>
                      <a:pt x="0" y="4"/>
                    </a:moveTo>
                    <a:cubicBezTo>
                      <a:pt x="0" y="0"/>
                      <a:pt x="0" y="0"/>
                      <a:pt x="0" y="0"/>
                    </a:cubicBezTo>
                    <a:cubicBezTo>
                      <a:pt x="0" y="3"/>
                      <a:pt x="0" y="3"/>
                      <a:pt x="0" y="3"/>
                    </a:cubicBezTo>
                    <a:cubicBezTo>
                      <a:pt x="0" y="2"/>
                      <a:pt x="0" y="2"/>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8" name="Freeform 1797">
                <a:extLst>
                  <a:ext uri="{FF2B5EF4-FFF2-40B4-BE49-F238E27FC236}">
                    <a16:creationId xmlns:a16="http://schemas.microsoft.com/office/drawing/2014/main" xmlns="" id="{E741FB50-7E2E-4400-A7A0-7439F0B07FC9}"/>
                  </a:ext>
                </a:extLst>
              </p:cNvPr>
              <p:cNvSpPr/>
              <p:nvPr/>
            </p:nvSpPr>
            <p:spPr>
              <a:xfrm>
                <a:off x="2361" y="3159"/>
                <a:ext cx="1" cy="1"/>
              </a:xfrm>
              <a:custGeom>
                <a:avLst/>
                <a:gdLst/>
                <a:ahLst/>
                <a:cxnLst>
                  <a:cxn ang="0">
                    <a:pos x="1" y="0"/>
                  </a:cxn>
                  <a:cxn ang="0">
                    <a:pos x="0" y="0"/>
                  </a:cxn>
                  <a:cxn ang="0">
                    <a:pos x="1" y="0"/>
                  </a:cxn>
                  <a:cxn ang="0">
                    <a:pos x="1" y="0"/>
                  </a:cxn>
                </a:cxnLst>
                <a:rect l="0" t="0" r="0" b="0"/>
                <a:pathLst>
                  <a:path w="1" h="2">
                    <a:moveTo>
                      <a:pt x="1" y="0"/>
                    </a:moveTo>
                    <a:cubicBezTo>
                      <a:pt x="0" y="1"/>
                      <a:pt x="0" y="1"/>
                      <a:pt x="0" y="1"/>
                    </a:cubicBezTo>
                    <a:cubicBezTo>
                      <a:pt x="0" y="2"/>
                      <a:pt x="0" y="1"/>
                      <a:pt x="1" y="1"/>
                    </a:cubicBez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09" name="Freeform 1798">
                <a:extLst>
                  <a:ext uri="{FF2B5EF4-FFF2-40B4-BE49-F238E27FC236}">
                    <a16:creationId xmlns:a16="http://schemas.microsoft.com/office/drawing/2014/main" xmlns="" id="{02512118-9562-4664-912B-607AE56BFA17}"/>
                  </a:ext>
                </a:extLst>
              </p:cNvPr>
              <p:cNvSpPr/>
              <p:nvPr/>
            </p:nvSpPr>
            <p:spPr>
              <a:xfrm>
                <a:off x="2357" y="3159"/>
                <a:ext cx="0" cy="1"/>
              </a:xfrm>
              <a:custGeom>
                <a:avLst/>
                <a:gdLst/>
                <a:ahLst/>
                <a:cxnLst>
                  <a:cxn ang="0">
                    <a:pos x="0" y="0"/>
                  </a:cxn>
                  <a:cxn ang="0">
                    <a:pos x="0" y="0"/>
                  </a:cxn>
                  <a:cxn ang="0">
                    <a:pos x="0" y="0"/>
                  </a:cxn>
                </a:cxnLst>
                <a:rect l="0" t="0" r="0" b="0"/>
                <a:pathLst>
                  <a:path w="1" h="2">
                    <a:moveTo>
                      <a:pt x="0" y="1"/>
                    </a:moveTo>
                    <a:cubicBezTo>
                      <a:pt x="0" y="0"/>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0" name="Freeform 1799">
                <a:extLst>
                  <a:ext uri="{FF2B5EF4-FFF2-40B4-BE49-F238E27FC236}">
                    <a16:creationId xmlns:a16="http://schemas.microsoft.com/office/drawing/2014/main" xmlns="" id="{8CAA23BC-84DE-43BD-937E-73D71167E9D4}"/>
                  </a:ext>
                </a:extLst>
              </p:cNvPr>
              <p:cNvSpPr/>
              <p:nvPr/>
            </p:nvSpPr>
            <p:spPr>
              <a:xfrm>
                <a:off x="2356" y="3161"/>
                <a:ext cx="0" cy="1"/>
              </a:xfrm>
              <a:custGeom>
                <a:avLst/>
                <a:gdLst/>
                <a:ahLst/>
                <a:cxnLst>
                  <a:cxn ang="0">
                    <a:pos x="0" y="0"/>
                  </a:cxn>
                  <a:cxn ang="0">
                    <a:pos x="0" y="1"/>
                  </a:cxn>
                  <a:cxn ang="0">
                    <a:pos x="0" y="0"/>
                  </a:cxn>
                  <a:cxn ang="0">
                    <a:pos x="0" y="0"/>
                  </a:cxn>
                </a:cxnLst>
                <a:rect l="0" t="0" r="0" b="0"/>
                <a:pathLst>
                  <a:path w="1" h="1">
                    <a:moveTo>
                      <a:pt x="0" y="0"/>
                    </a:moveTo>
                    <a:lnTo>
                      <a:pt x="0" y="1"/>
                    </a:ln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1" name="Freeform 1800">
                <a:extLst>
                  <a:ext uri="{FF2B5EF4-FFF2-40B4-BE49-F238E27FC236}">
                    <a16:creationId xmlns:a16="http://schemas.microsoft.com/office/drawing/2014/main" xmlns="" id="{5775B45B-D97C-4017-90F3-10C03C4FD4BD}"/>
                  </a:ext>
                </a:extLst>
              </p:cNvPr>
              <p:cNvSpPr/>
              <p:nvPr/>
            </p:nvSpPr>
            <p:spPr>
              <a:xfrm>
                <a:off x="2348" y="3157"/>
                <a:ext cx="8" cy="22"/>
              </a:xfrm>
              <a:custGeom>
                <a:avLst/>
                <a:gdLst/>
                <a:ahLst/>
                <a:cxnLst>
                  <a:cxn ang="0">
                    <a:pos x="2" y="9"/>
                  </a:cxn>
                  <a:cxn ang="0">
                    <a:pos x="1" y="13"/>
                  </a:cxn>
                  <a:cxn ang="0">
                    <a:pos x="1" y="9"/>
                  </a:cxn>
                  <a:cxn ang="0">
                    <a:pos x="0" y="16"/>
                  </a:cxn>
                  <a:cxn ang="0">
                    <a:pos x="3" y="13"/>
                  </a:cxn>
                  <a:cxn ang="0">
                    <a:pos x="2" y="15"/>
                  </a:cxn>
                  <a:cxn ang="0">
                    <a:pos x="4" y="11"/>
                  </a:cxn>
                  <a:cxn ang="0">
                    <a:pos x="3" y="16"/>
                  </a:cxn>
                  <a:cxn ang="0">
                    <a:pos x="5" y="14"/>
                  </a:cxn>
                  <a:cxn ang="0">
                    <a:pos x="5" y="12"/>
                  </a:cxn>
                  <a:cxn ang="0">
                    <a:pos x="5" y="13"/>
                  </a:cxn>
                  <a:cxn ang="0">
                    <a:pos x="5" y="12"/>
                  </a:cxn>
                  <a:cxn ang="0">
                    <a:pos x="6" y="12"/>
                  </a:cxn>
                  <a:cxn ang="0">
                    <a:pos x="5" y="13"/>
                  </a:cxn>
                  <a:cxn ang="0">
                    <a:pos x="6" y="11"/>
                  </a:cxn>
                  <a:cxn ang="0">
                    <a:pos x="5" y="14"/>
                  </a:cxn>
                  <a:cxn ang="0">
                    <a:pos x="7" y="9"/>
                  </a:cxn>
                  <a:cxn ang="0">
                    <a:pos x="8" y="6"/>
                  </a:cxn>
                  <a:cxn ang="0">
                    <a:pos x="7" y="8"/>
                  </a:cxn>
                  <a:cxn ang="0">
                    <a:pos x="7" y="8"/>
                  </a:cxn>
                  <a:cxn ang="0">
                    <a:pos x="6" y="10"/>
                  </a:cxn>
                  <a:cxn ang="0">
                    <a:pos x="7" y="6"/>
                  </a:cxn>
                  <a:cxn ang="0">
                    <a:pos x="7" y="2"/>
                  </a:cxn>
                  <a:cxn ang="0">
                    <a:pos x="7" y="2"/>
                  </a:cxn>
                  <a:cxn ang="0">
                    <a:pos x="6" y="3"/>
                  </a:cxn>
                  <a:cxn ang="0">
                    <a:pos x="6" y="6"/>
                  </a:cxn>
                  <a:cxn ang="0">
                    <a:pos x="5" y="11"/>
                  </a:cxn>
                  <a:cxn ang="0">
                    <a:pos x="5" y="11"/>
                  </a:cxn>
                  <a:cxn ang="0">
                    <a:pos x="6" y="7"/>
                  </a:cxn>
                  <a:cxn ang="0">
                    <a:pos x="5" y="8"/>
                  </a:cxn>
                  <a:cxn ang="0">
                    <a:pos x="6" y="3"/>
                  </a:cxn>
                  <a:cxn ang="0">
                    <a:pos x="5" y="8"/>
                  </a:cxn>
                  <a:cxn ang="0">
                    <a:pos x="4" y="8"/>
                  </a:cxn>
                  <a:cxn ang="0">
                    <a:pos x="4" y="6"/>
                  </a:cxn>
                  <a:cxn ang="0">
                    <a:pos x="3" y="9"/>
                  </a:cxn>
                  <a:cxn ang="0">
                    <a:pos x="3" y="7"/>
                  </a:cxn>
                  <a:cxn ang="0">
                    <a:pos x="2" y="10"/>
                  </a:cxn>
                  <a:cxn ang="0">
                    <a:pos x="2" y="9"/>
                  </a:cxn>
                  <a:cxn ang="0">
                    <a:pos x="2" y="9"/>
                  </a:cxn>
                  <a:cxn ang="0">
                    <a:pos x="0" y="14"/>
                  </a:cxn>
                  <a:cxn ang="0">
                    <a:pos x="2" y="9"/>
                  </a:cxn>
                </a:cxnLst>
                <a:rect l="0" t="0" r="0" b="0"/>
                <a:pathLst>
                  <a:path w="9" h="25">
                    <a:moveTo>
                      <a:pt x="3" y="11"/>
                    </a:moveTo>
                    <a:cubicBezTo>
                      <a:pt x="2" y="15"/>
                      <a:pt x="2" y="15"/>
                      <a:pt x="2" y="15"/>
                    </a:cubicBezTo>
                    <a:cubicBezTo>
                      <a:pt x="2" y="13"/>
                      <a:pt x="1" y="15"/>
                      <a:pt x="2" y="11"/>
                    </a:cubicBezTo>
                    <a:cubicBezTo>
                      <a:pt x="1" y="17"/>
                      <a:pt x="1" y="12"/>
                      <a:pt x="0" y="19"/>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6" y="17"/>
                    </a:cubicBezTo>
                    <a:cubicBezTo>
                      <a:pt x="6" y="14"/>
                      <a:pt x="6" y="14"/>
                      <a:pt x="6" y="14"/>
                    </a:cubicBezTo>
                    <a:cubicBezTo>
                      <a:pt x="6" y="15"/>
                      <a:pt x="6" y="15"/>
                      <a:pt x="6" y="15"/>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1"/>
                    </a:cubicBezTo>
                    <a:cubicBezTo>
                      <a:pt x="9" y="10"/>
                      <a:pt x="9" y="8"/>
                      <a:pt x="9" y="7"/>
                    </a:cubicBezTo>
                    <a:cubicBezTo>
                      <a:pt x="9" y="4"/>
                      <a:pt x="8" y="8"/>
                      <a:pt x="8" y="10"/>
                    </a:cubicBezTo>
                    <a:cubicBezTo>
                      <a:pt x="8" y="10"/>
                      <a:pt x="8" y="10"/>
                      <a:pt x="8" y="10"/>
                    </a:cubicBezTo>
                    <a:cubicBezTo>
                      <a:pt x="6" y="20"/>
                      <a:pt x="8" y="8"/>
                      <a:pt x="7" y="12"/>
                    </a:cubicBezTo>
                    <a:cubicBezTo>
                      <a:pt x="8" y="9"/>
                      <a:pt x="8" y="9"/>
                      <a:pt x="8" y="7"/>
                    </a:cubicBezTo>
                    <a:cubicBezTo>
                      <a:pt x="9" y="0"/>
                      <a:pt x="7" y="12"/>
                      <a:pt x="8" y="3"/>
                    </a:cubicBezTo>
                    <a:cubicBezTo>
                      <a:pt x="8" y="3"/>
                      <a:pt x="8" y="3"/>
                      <a:pt x="8" y="3"/>
                    </a:cubicBezTo>
                    <a:cubicBezTo>
                      <a:pt x="8" y="2"/>
                      <a:pt x="8" y="3"/>
                      <a:pt x="7" y="4"/>
                    </a:cubicBezTo>
                    <a:cubicBezTo>
                      <a:pt x="7" y="7"/>
                      <a:pt x="7" y="7"/>
                      <a:pt x="7" y="7"/>
                    </a:cubicBezTo>
                    <a:cubicBezTo>
                      <a:pt x="7" y="8"/>
                      <a:pt x="6" y="12"/>
                      <a:pt x="6" y="13"/>
                    </a:cubicBezTo>
                    <a:cubicBezTo>
                      <a:pt x="7" y="9"/>
                      <a:pt x="5" y="15"/>
                      <a:pt x="6" y="13"/>
                    </a:cubicBezTo>
                    <a:cubicBezTo>
                      <a:pt x="6" y="10"/>
                      <a:pt x="6" y="10"/>
                      <a:pt x="7" y="8"/>
                    </a:cubicBezTo>
                    <a:cubicBezTo>
                      <a:pt x="6" y="10"/>
                      <a:pt x="6" y="10"/>
                      <a:pt x="6" y="10"/>
                    </a:cubicBezTo>
                    <a:cubicBezTo>
                      <a:pt x="6" y="11"/>
                      <a:pt x="7" y="6"/>
                      <a:pt x="7" y="4"/>
                    </a:cubicBezTo>
                    <a:cubicBezTo>
                      <a:pt x="6" y="7"/>
                      <a:pt x="7" y="6"/>
                      <a:pt x="6" y="10"/>
                    </a:cubicBezTo>
                    <a:cubicBezTo>
                      <a:pt x="6" y="6"/>
                      <a:pt x="5" y="7"/>
                      <a:pt x="5" y="10"/>
                    </a:cubicBezTo>
                    <a:cubicBezTo>
                      <a:pt x="5" y="10"/>
                      <a:pt x="5" y="6"/>
                      <a:pt x="5" y="7"/>
                    </a:cubicBezTo>
                    <a:cubicBezTo>
                      <a:pt x="5" y="6"/>
                      <a:pt x="5" y="8"/>
                      <a:pt x="4" y="11"/>
                    </a:cubicBezTo>
                    <a:cubicBezTo>
                      <a:pt x="4" y="13"/>
                      <a:pt x="4" y="12"/>
                      <a:pt x="4" y="9"/>
                    </a:cubicBezTo>
                    <a:cubicBezTo>
                      <a:pt x="3" y="12"/>
                      <a:pt x="3" y="12"/>
                      <a:pt x="3" y="12"/>
                    </a:cubicBezTo>
                    <a:cubicBezTo>
                      <a:pt x="3" y="17"/>
                      <a:pt x="3" y="8"/>
                      <a:pt x="3" y="11"/>
                    </a:cubicBezTo>
                    <a:cubicBezTo>
                      <a:pt x="3" y="11"/>
                      <a:pt x="3" y="11"/>
                      <a:pt x="3" y="11"/>
                    </a:cubicBezTo>
                    <a:cubicBezTo>
                      <a:pt x="3" y="12"/>
                      <a:pt x="1" y="19"/>
                      <a:pt x="1" y="17"/>
                    </a:cubicBezTo>
                    <a:cubicBezTo>
                      <a:pt x="2" y="14"/>
                      <a:pt x="2" y="14"/>
                      <a:pt x="3"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2" name="Freeform 1801">
                <a:extLst>
                  <a:ext uri="{FF2B5EF4-FFF2-40B4-BE49-F238E27FC236}">
                    <a16:creationId xmlns:a16="http://schemas.microsoft.com/office/drawing/2014/main" xmlns="" id="{1B9FE147-A90D-4A27-95D5-8B4C69F5244A}"/>
                  </a:ext>
                </a:extLst>
              </p:cNvPr>
              <p:cNvSpPr/>
              <p:nvPr/>
            </p:nvSpPr>
            <p:spPr>
              <a:xfrm>
                <a:off x="2348" y="3168"/>
                <a:ext cx="1" cy="8"/>
              </a:xfrm>
              <a:custGeom>
                <a:avLst/>
                <a:gdLst/>
                <a:ahLst/>
                <a:cxnLst>
                  <a:cxn ang="0">
                    <a:pos x="1" y="4"/>
                  </a:cxn>
                  <a:cxn ang="0">
                    <a:pos x="1" y="0"/>
                  </a:cxn>
                  <a:cxn ang="0">
                    <a:pos x="0" y="7"/>
                  </a:cxn>
                  <a:cxn ang="0">
                    <a:pos x="0" y="6"/>
                  </a:cxn>
                  <a:cxn ang="0">
                    <a:pos x="1" y="4"/>
                  </a:cxn>
                </a:cxnLst>
                <a:rect l="0" t="0" r="0" b="0"/>
                <a:pathLst>
                  <a:path w="1" h="9">
                    <a:moveTo>
                      <a:pt x="1" y="5"/>
                    </a:moveTo>
                    <a:cubicBezTo>
                      <a:pt x="1" y="1"/>
                      <a:pt x="1" y="1"/>
                      <a:pt x="1" y="1"/>
                    </a:cubicBezTo>
                    <a:cubicBezTo>
                      <a:pt x="1" y="0"/>
                      <a:pt x="0" y="5"/>
                      <a:pt x="0" y="8"/>
                    </a:cubicBezTo>
                    <a:cubicBezTo>
                      <a:pt x="0" y="7"/>
                      <a:pt x="0" y="9"/>
                      <a:pt x="0" y="7"/>
                    </a:cubicBezTo>
                    <a:cubicBezTo>
                      <a:pt x="0" y="6"/>
                      <a:pt x="1" y="5"/>
                      <a:pt x="1"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3" name="Freeform 1802">
                <a:extLst>
                  <a:ext uri="{FF2B5EF4-FFF2-40B4-BE49-F238E27FC236}">
                    <a16:creationId xmlns:a16="http://schemas.microsoft.com/office/drawing/2014/main" xmlns="" id="{0B2C913A-2832-4304-9B4A-B3E93557F399}"/>
                  </a:ext>
                </a:extLst>
              </p:cNvPr>
              <p:cNvSpPr/>
              <p:nvPr/>
            </p:nvSpPr>
            <p:spPr>
              <a:xfrm>
                <a:off x="2347" y="3165"/>
                <a:ext cx="2" cy="17"/>
              </a:xfrm>
              <a:custGeom>
                <a:avLst/>
                <a:gdLst/>
                <a:ahLst/>
                <a:cxnLst>
                  <a:cxn ang="0">
                    <a:pos x="0" y="8"/>
                  </a:cxn>
                  <a:cxn ang="0">
                    <a:pos x="0" y="10"/>
                  </a:cxn>
                  <a:cxn ang="0">
                    <a:pos x="1" y="11"/>
                  </a:cxn>
                  <a:cxn ang="0">
                    <a:pos x="1" y="6"/>
                  </a:cxn>
                  <a:cxn ang="0">
                    <a:pos x="1" y="9"/>
                  </a:cxn>
                  <a:cxn ang="0">
                    <a:pos x="2" y="5"/>
                  </a:cxn>
                  <a:cxn ang="0">
                    <a:pos x="1" y="7"/>
                  </a:cxn>
                  <a:cxn ang="0">
                    <a:pos x="2" y="5"/>
                  </a:cxn>
                  <a:cxn ang="0">
                    <a:pos x="1" y="6"/>
                  </a:cxn>
                  <a:cxn ang="0">
                    <a:pos x="2" y="3"/>
                  </a:cxn>
                  <a:cxn ang="0">
                    <a:pos x="1" y="8"/>
                  </a:cxn>
                  <a:cxn ang="0">
                    <a:pos x="1" y="3"/>
                  </a:cxn>
                  <a:cxn ang="0">
                    <a:pos x="1" y="1"/>
                  </a:cxn>
                  <a:cxn ang="0">
                    <a:pos x="1" y="3"/>
                  </a:cxn>
                  <a:cxn ang="0">
                    <a:pos x="1" y="7"/>
                  </a:cxn>
                  <a:cxn ang="0">
                    <a:pos x="1" y="1"/>
                  </a:cxn>
                  <a:cxn ang="0">
                    <a:pos x="0" y="4"/>
                  </a:cxn>
                  <a:cxn ang="0">
                    <a:pos x="0" y="10"/>
                  </a:cxn>
                  <a:cxn ang="0">
                    <a:pos x="0" y="6"/>
                  </a:cxn>
                  <a:cxn ang="0">
                    <a:pos x="0" y="4"/>
                  </a:cxn>
                  <a:cxn ang="0">
                    <a:pos x="0" y="13"/>
                  </a:cxn>
                  <a:cxn ang="0">
                    <a:pos x="0" y="8"/>
                  </a:cxn>
                </a:cxnLst>
                <a:rect l="0" t="0" r="0" b="0"/>
                <a:pathLst>
                  <a:path w="2" h="19">
                    <a:moveTo>
                      <a:pt x="0" y="9"/>
                    </a:moveTo>
                    <a:cubicBezTo>
                      <a:pt x="0" y="12"/>
                      <a:pt x="0" y="12"/>
                      <a:pt x="0" y="12"/>
                    </a:cubicBezTo>
                    <a:cubicBezTo>
                      <a:pt x="0" y="12"/>
                      <a:pt x="1" y="10"/>
                      <a:pt x="1" y="13"/>
                    </a:cubicBezTo>
                    <a:cubicBezTo>
                      <a:pt x="1" y="15"/>
                      <a:pt x="1" y="8"/>
                      <a:pt x="1" y="7"/>
                    </a:cubicBezTo>
                    <a:cubicBezTo>
                      <a:pt x="1" y="11"/>
                      <a:pt x="1" y="11"/>
                      <a:pt x="1" y="11"/>
                    </a:cubicBezTo>
                    <a:cubicBezTo>
                      <a:pt x="1" y="9"/>
                      <a:pt x="1" y="13"/>
                      <a:pt x="2" y="6"/>
                    </a:cubicBezTo>
                    <a:cubicBezTo>
                      <a:pt x="2" y="6"/>
                      <a:pt x="1" y="9"/>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6"/>
                      <a:pt x="1" y="8"/>
                    </a:cubicBezTo>
                    <a:cubicBezTo>
                      <a:pt x="0" y="13"/>
                      <a:pt x="1" y="5"/>
                      <a:pt x="1" y="2"/>
                    </a:cubicBezTo>
                    <a:cubicBezTo>
                      <a:pt x="0" y="6"/>
                      <a:pt x="0" y="10"/>
                      <a:pt x="0" y="5"/>
                    </a:cubicBezTo>
                    <a:cubicBezTo>
                      <a:pt x="0" y="8"/>
                      <a:pt x="0" y="12"/>
                      <a:pt x="0" y="12"/>
                    </a:cubicBezTo>
                    <a:cubicBezTo>
                      <a:pt x="0" y="7"/>
                      <a:pt x="0" y="7"/>
                      <a:pt x="0" y="7"/>
                    </a:cubicBezTo>
                    <a:cubicBezTo>
                      <a:pt x="0" y="6"/>
                      <a:pt x="0" y="4"/>
                      <a:pt x="0" y="5"/>
                    </a:cubicBezTo>
                    <a:cubicBezTo>
                      <a:pt x="0" y="9"/>
                      <a:pt x="0" y="13"/>
                      <a:pt x="0" y="15"/>
                    </a:cubicBezTo>
                    <a:cubicBezTo>
                      <a:pt x="0" y="19"/>
                      <a:pt x="0" y="8"/>
                      <a:pt x="0"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4" name="Rectangle 1803">
                <a:extLst>
                  <a:ext uri="{FF2B5EF4-FFF2-40B4-BE49-F238E27FC236}">
                    <a16:creationId xmlns:a16="http://schemas.microsoft.com/office/drawing/2014/main" xmlns="" id="{F4C5FCA7-6753-4858-A3E9-B8284BA10E01}"/>
                  </a:ext>
                </a:extLst>
              </p:cNvPr>
              <p:cNvSpPr/>
              <p:nvPr/>
            </p:nvSpPr>
            <p:spPr>
              <a:xfrm>
                <a:off x="2347" y="3176"/>
                <a:ext cx="1" cy="2"/>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315" name="Freeform 1804">
                <a:extLst>
                  <a:ext uri="{FF2B5EF4-FFF2-40B4-BE49-F238E27FC236}">
                    <a16:creationId xmlns:a16="http://schemas.microsoft.com/office/drawing/2014/main" xmlns="" id="{1B17E053-FA89-44A8-BA78-A97A4CF36F5C}"/>
                  </a:ext>
                </a:extLst>
              </p:cNvPr>
              <p:cNvSpPr/>
              <p:nvPr/>
            </p:nvSpPr>
            <p:spPr>
              <a:xfrm>
                <a:off x="2415" y="3155"/>
                <a:ext cx="1" cy="4"/>
              </a:xfrm>
              <a:custGeom>
                <a:avLst/>
                <a:gdLst/>
                <a:ahLst/>
                <a:cxnLst>
                  <a:cxn ang="0">
                    <a:pos x="1" y="3"/>
                  </a:cxn>
                  <a:cxn ang="0">
                    <a:pos x="0" y="4"/>
                  </a:cxn>
                  <a:cxn ang="0">
                    <a:pos x="1" y="0"/>
                  </a:cxn>
                  <a:cxn ang="0">
                    <a:pos x="1" y="3"/>
                  </a:cxn>
                </a:cxnLst>
                <a:rect l="0" t="0" r="0" b="0"/>
                <a:pathLst>
                  <a:path w="1" h="4">
                    <a:moveTo>
                      <a:pt x="1" y="3"/>
                    </a:moveTo>
                    <a:lnTo>
                      <a:pt x="0" y="4"/>
                    </a:lnTo>
                    <a:lnTo>
                      <a:pt x="1" y="0"/>
                    </a:lnTo>
                    <a:lnTo>
                      <a:pt x="1"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6" name="Freeform 1805">
                <a:extLst>
                  <a:ext uri="{FF2B5EF4-FFF2-40B4-BE49-F238E27FC236}">
                    <a16:creationId xmlns:a16="http://schemas.microsoft.com/office/drawing/2014/main" xmlns="" id="{B2B537C1-32B0-4923-B084-A3CA83A6AB18}"/>
                  </a:ext>
                </a:extLst>
              </p:cNvPr>
              <p:cNvSpPr/>
              <p:nvPr/>
            </p:nvSpPr>
            <p:spPr>
              <a:xfrm>
                <a:off x="2413" y="3154"/>
                <a:ext cx="4" cy="15"/>
              </a:xfrm>
              <a:custGeom>
                <a:avLst/>
                <a:gdLst/>
                <a:ahLst/>
                <a:cxnLst>
                  <a:cxn ang="0">
                    <a:pos x="0" y="15"/>
                  </a:cxn>
                  <a:cxn ang="0">
                    <a:pos x="1" y="14"/>
                  </a:cxn>
                  <a:cxn ang="0">
                    <a:pos x="4" y="0"/>
                  </a:cxn>
                  <a:cxn ang="0">
                    <a:pos x="1" y="8"/>
                  </a:cxn>
                  <a:cxn ang="0">
                    <a:pos x="3" y="5"/>
                  </a:cxn>
                  <a:cxn ang="0">
                    <a:pos x="1" y="12"/>
                  </a:cxn>
                  <a:cxn ang="0">
                    <a:pos x="1" y="11"/>
                  </a:cxn>
                  <a:cxn ang="0">
                    <a:pos x="0" y="15"/>
                  </a:cxn>
                </a:cxnLst>
                <a:rect l="0" t="0" r="0" b="0"/>
                <a:pathLst>
                  <a:path w="4" h="16">
                    <a:moveTo>
                      <a:pt x="0" y="16"/>
                    </a:moveTo>
                    <a:cubicBezTo>
                      <a:pt x="1" y="15"/>
                      <a:pt x="1" y="15"/>
                      <a:pt x="1" y="15"/>
                    </a:cubicBezTo>
                    <a:cubicBezTo>
                      <a:pt x="3" y="5"/>
                      <a:pt x="3" y="8"/>
                      <a:pt x="4" y="0"/>
                    </a:cubicBezTo>
                    <a:cubicBezTo>
                      <a:pt x="4" y="2"/>
                      <a:pt x="2" y="5"/>
                      <a:pt x="1" y="9"/>
                    </a:cubicBezTo>
                    <a:cubicBezTo>
                      <a:pt x="2" y="9"/>
                      <a:pt x="3" y="5"/>
                      <a:pt x="3" y="6"/>
                    </a:cubicBezTo>
                    <a:cubicBezTo>
                      <a:pt x="2" y="9"/>
                      <a:pt x="2" y="9"/>
                      <a:pt x="1" y="13"/>
                    </a:cubicBezTo>
                    <a:cubicBezTo>
                      <a:pt x="0" y="16"/>
                      <a:pt x="1" y="10"/>
                      <a:pt x="1" y="12"/>
                    </a:cubicBezTo>
                    <a:lnTo>
                      <a:pt x="0" y="16"/>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7" name="Freeform 1806">
                <a:extLst>
                  <a:ext uri="{FF2B5EF4-FFF2-40B4-BE49-F238E27FC236}">
                    <a16:creationId xmlns:a16="http://schemas.microsoft.com/office/drawing/2014/main" xmlns="" id="{A470DC6A-73CB-4EE1-9D8D-DA63E178BA47}"/>
                  </a:ext>
                </a:extLst>
              </p:cNvPr>
              <p:cNvSpPr/>
              <p:nvPr/>
            </p:nvSpPr>
            <p:spPr>
              <a:xfrm>
                <a:off x="2415" y="3160"/>
                <a:ext cx="1" cy="4"/>
              </a:xfrm>
              <a:custGeom>
                <a:avLst/>
                <a:gdLst/>
                <a:ahLst/>
                <a:cxnLst>
                  <a:cxn ang="0">
                    <a:pos x="1" y="0"/>
                  </a:cxn>
                  <a:cxn ang="0">
                    <a:pos x="0" y="4"/>
                  </a:cxn>
                  <a:cxn ang="0">
                    <a:pos x="1" y="0"/>
                  </a:cxn>
                </a:cxnLst>
                <a:rect l="0" t="0" r="0" b="0"/>
                <a:pathLst>
                  <a:path w="1" h="5">
                    <a:moveTo>
                      <a:pt x="1" y="0"/>
                    </a:moveTo>
                    <a:cubicBezTo>
                      <a:pt x="0" y="5"/>
                      <a:pt x="0" y="5"/>
                      <a:pt x="0" y="5"/>
                    </a:cubicBezTo>
                    <a:cubicBezTo>
                      <a:pt x="0" y="3"/>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8" name="Freeform 1807">
                <a:extLst>
                  <a:ext uri="{FF2B5EF4-FFF2-40B4-BE49-F238E27FC236}">
                    <a16:creationId xmlns:a16="http://schemas.microsoft.com/office/drawing/2014/main" xmlns="" id="{41ABB488-5EB4-477A-BD52-86136E671528}"/>
                  </a:ext>
                </a:extLst>
              </p:cNvPr>
              <p:cNvSpPr/>
              <p:nvPr/>
            </p:nvSpPr>
            <p:spPr>
              <a:xfrm>
                <a:off x="2415" y="3157"/>
                <a:ext cx="2" cy="6"/>
              </a:xfrm>
              <a:custGeom>
                <a:avLst/>
                <a:gdLst/>
                <a:ahLst/>
                <a:cxnLst>
                  <a:cxn ang="0">
                    <a:pos x="1" y="1"/>
                  </a:cxn>
                  <a:cxn ang="0">
                    <a:pos x="0" y="6"/>
                  </a:cxn>
                  <a:cxn ang="0">
                    <a:pos x="2" y="0"/>
                  </a:cxn>
                  <a:cxn ang="0">
                    <a:pos x="1" y="1"/>
                  </a:cxn>
                </a:cxnLst>
                <a:rect l="0" t="0" r="0" b="0"/>
                <a:pathLst>
                  <a:path w="2" h="7">
                    <a:moveTo>
                      <a:pt x="1" y="2"/>
                    </a:moveTo>
                    <a:cubicBezTo>
                      <a:pt x="1" y="3"/>
                      <a:pt x="0" y="6"/>
                      <a:pt x="0" y="7"/>
                    </a:cubicBezTo>
                    <a:cubicBezTo>
                      <a:pt x="2" y="0"/>
                      <a:pt x="2" y="0"/>
                      <a:pt x="2" y="0"/>
                    </a:cubicBezTo>
                    <a:lnTo>
                      <a:pt x="1"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19" name="Freeform 1808">
                <a:extLst>
                  <a:ext uri="{FF2B5EF4-FFF2-40B4-BE49-F238E27FC236}">
                    <a16:creationId xmlns:a16="http://schemas.microsoft.com/office/drawing/2014/main" xmlns="" id="{3E770403-BEBB-4120-A9DE-05F649AB76A9}"/>
                  </a:ext>
                </a:extLst>
              </p:cNvPr>
              <p:cNvSpPr/>
              <p:nvPr/>
            </p:nvSpPr>
            <p:spPr>
              <a:xfrm>
                <a:off x="2417" y="3158"/>
                <a:ext cx="0" cy="2"/>
              </a:xfrm>
              <a:custGeom>
                <a:avLst/>
                <a:gdLst/>
                <a:ahLst/>
                <a:cxnLst>
                  <a:cxn ang="0">
                    <a:pos x="0" y="2"/>
                  </a:cxn>
                  <a:cxn ang="0">
                    <a:pos x="0" y="1"/>
                  </a:cxn>
                  <a:cxn ang="0">
                    <a:pos x="0" y="2"/>
                  </a:cxn>
                </a:cxnLst>
                <a:rect l="0" t="0" r="0" b="0"/>
                <a:pathLst>
                  <a:path w="1" h="2">
                    <a:moveTo>
                      <a:pt x="0" y="2"/>
                    </a:moveTo>
                    <a:cubicBezTo>
                      <a:pt x="0" y="1"/>
                      <a:pt x="0" y="1"/>
                      <a:pt x="0" y="1"/>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0" name="Freeform 1809">
                <a:extLst>
                  <a:ext uri="{FF2B5EF4-FFF2-40B4-BE49-F238E27FC236}">
                    <a16:creationId xmlns:a16="http://schemas.microsoft.com/office/drawing/2014/main" xmlns="" id="{BB6B5ED8-2791-4294-B222-6291B0805CC0}"/>
                  </a:ext>
                </a:extLst>
              </p:cNvPr>
              <p:cNvSpPr/>
              <p:nvPr/>
            </p:nvSpPr>
            <p:spPr>
              <a:xfrm>
                <a:off x="2415" y="3157"/>
                <a:ext cx="3" cy="10"/>
              </a:xfrm>
              <a:custGeom>
                <a:avLst/>
                <a:gdLst/>
                <a:ahLst/>
                <a:cxnLst>
                  <a:cxn ang="0">
                    <a:pos x="3" y="1"/>
                  </a:cxn>
                  <a:cxn ang="0">
                    <a:pos x="2" y="1"/>
                  </a:cxn>
                  <a:cxn ang="0">
                    <a:pos x="2" y="2"/>
                  </a:cxn>
                  <a:cxn ang="0">
                    <a:pos x="1" y="7"/>
                  </a:cxn>
                  <a:cxn ang="0">
                    <a:pos x="0" y="6"/>
                  </a:cxn>
                  <a:cxn ang="0">
                    <a:pos x="0" y="10"/>
                  </a:cxn>
                  <a:cxn ang="0">
                    <a:pos x="3" y="1"/>
                  </a:cxn>
                </a:cxnLst>
                <a:rect l="0" t="0" r="0" b="0"/>
                <a:pathLst>
                  <a:path w="3" h="11">
                    <a:moveTo>
                      <a:pt x="3" y="2"/>
                    </a:moveTo>
                    <a:cubicBezTo>
                      <a:pt x="3" y="0"/>
                      <a:pt x="3" y="1"/>
                      <a:pt x="2" y="2"/>
                    </a:cubicBezTo>
                    <a:cubicBezTo>
                      <a:pt x="2" y="3"/>
                      <a:pt x="2" y="3"/>
                      <a:pt x="2" y="3"/>
                    </a:cubicBezTo>
                    <a:cubicBezTo>
                      <a:pt x="2" y="5"/>
                      <a:pt x="0" y="9"/>
                      <a:pt x="1" y="8"/>
                    </a:cubicBezTo>
                    <a:cubicBezTo>
                      <a:pt x="0" y="9"/>
                      <a:pt x="1" y="4"/>
                      <a:pt x="0" y="7"/>
                    </a:cubicBezTo>
                    <a:cubicBezTo>
                      <a:pt x="0" y="11"/>
                      <a:pt x="0" y="11"/>
                      <a:pt x="0" y="11"/>
                    </a:cubicBezTo>
                    <a:cubicBezTo>
                      <a:pt x="0" y="11"/>
                      <a:pt x="2"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1" name="Freeform 1810">
                <a:extLst>
                  <a:ext uri="{FF2B5EF4-FFF2-40B4-BE49-F238E27FC236}">
                    <a16:creationId xmlns:a16="http://schemas.microsoft.com/office/drawing/2014/main" xmlns="" id="{F9614B88-6D7B-458D-BB7B-A828F0228DBD}"/>
                  </a:ext>
                </a:extLst>
              </p:cNvPr>
              <p:cNvSpPr/>
              <p:nvPr/>
            </p:nvSpPr>
            <p:spPr>
              <a:xfrm>
                <a:off x="2417" y="3160"/>
                <a:ext cx="0" cy="0"/>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0"/>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2" name="Freeform 1811">
                <a:extLst>
                  <a:ext uri="{FF2B5EF4-FFF2-40B4-BE49-F238E27FC236}">
                    <a16:creationId xmlns:a16="http://schemas.microsoft.com/office/drawing/2014/main" xmlns="" id="{DF9B6076-ED37-4AD8-B749-451A72983B38}"/>
                  </a:ext>
                </a:extLst>
              </p:cNvPr>
              <p:cNvSpPr/>
              <p:nvPr/>
            </p:nvSpPr>
            <p:spPr>
              <a:xfrm>
                <a:off x="2416" y="3159"/>
                <a:ext cx="1" cy="2"/>
              </a:xfrm>
              <a:custGeom>
                <a:avLst/>
                <a:gdLst/>
                <a:ahLst/>
                <a:cxnLst>
                  <a:cxn ang="0">
                    <a:pos x="1" y="0"/>
                  </a:cxn>
                  <a:cxn ang="0">
                    <a:pos x="0" y="1"/>
                  </a:cxn>
                  <a:cxn ang="0">
                    <a:pos x="0" y="2"/>
                  </a:cxn>
                  <a:cxn ang="0">
                    <a:pos x="1" y="0"/>
                  </a:cxn>
                </a:cxnLst>
                <a:rect l="0" t="0" r="0" b="0"/>
                <a:pathLst>
                  <a:path w="1" h="2">
                    <a:moveTo>
                      <a:pt x="1" y="0"/>
                    </a:moveTo>
                    <a:lnTo>
                      <a:pt x="0" y="1"/>
                    </a:ln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3" name="Freeform 1812">
                <a:extLst>
                  <a:ext uri="{FF2B5EF4-FFF2-40B4-BE49-F238E27FC236}">
                    <a16:creationId xmlns:a16="http://schemas.microsoft.com/office/drawing/2014/main" xmlns="" id="{4F453889-560D-4156-A129-5E99F8A9D042}"/>
                  </a:ext>
                </a:extLst>
              </p:cNvPr>
              <p:cNvSpPr/>
              <p:nvPr/>
            </p:nvSpPr>
            <p:spPr>
              <a:xfrm>
                <a:off x="2415" y="3158"/>
                <a:ext cx="3" cy="11"/>
              </a:xfrm>
              <a:custGeom>
                <a:avLst/>
                <a:gdLst/>
                <a:ahLst/>
                <a:cxnLst>
                  <a:cxn ang="0">
                    <a:pos x="3" y="0"/>
                  </a:cxn>
                  <a:cxn ang="0">
                    <a:pos x="2" y="4"/>
                  </a:cxn>
                  <a:cxn ang="0">
                    <a:pos x="0" y="11"/>
                  </a:cxn>
                  <a:cxn ang="0">
                    <a:pos x="1" y="9"/>
                  </a:cxn>
                  <a:cxn ang="0">
                    <a:pos x="3" y="0"/>
                  </a:cxn>
                </a:cxnLst>
                <a:rect l="0" t="0" r="0" b="0"/>
                <a:pathLst>
                  <a:path w="3" h="13">
                    <a:moveTo>
                      <a:pt x="3" y="1"/>
                    </a:moveTo>
                    <a:cubicBezTo>
                      <a:pt x="1" y="7"/>
                      <a:pt x="3" y="0"/>
                      <a:pt x="2" y="5"/>
                    </a:cubicBezTo>
                    <a:cubicBezTo>
                      <a:pt x="2" y="5"/>
                      <a:pt x="1" y="10"/>
                      <a:pt x="0" y="13"/>
                    </a:cubicBezTo>
                    <a:cubicBezTo>
                      <a:pt x="1" y="11"/>
                      <a:pt x="1" y="11"/>
                      <a:pt x="1" y="11"/>
                    </a:cubicBezTo>
                    <a:cubicBezTo>
                      <a:pt x="1" y="9"/>
                      <a:pt x="2" y="4"/>
                      <a:pt x="3"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4" name="Freeform 1813">
                <a:extLst>
                  <a:ext uri="{FF2B5EF4-FFF2-40B4-BE49-F238E27FC236}">
                    <a16:creationId xmlns:a16="http://schemas.microsoft.com/office/drawing/2014/main" xmlns="" id="{F5345A09-EE8B-4516-A1EC-0633547F4470}"/>
                  </a:ext>
                </a:extLst>
              </p:cNvPr>
              <p:cNvSpPr/>
              <p:nvPr/>
            </p:nvSpPr>
            <p:spPr>
              <a:xfrm>
                <a:off x="2414" y="3172"/>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5" name="Freeform 1814">
                <a:extLst>
                  <a:ext uri="{FF2B5EF4-FFF2-40B4-BE49-F238E27FC236}">
                    <a16:creationId xmlns:a16="http://schemas.microsoft.com/office/drawing/2014/main" xmlns="" id="{92F0A264-5618-467D-8418-11C2AF83D1AD}"/>
                  </a:ext>
                </a:extLst>
              </p:cNvPr>
              <p:cNvSpPr/>
              <p:nvPr/>
            </p:nvSpPr>
            <p:spPr>
              <a:xfrm>
                <a:off x="2414" y="3162"/>
                <a:ext cx="4" cy="15"/>
              </a:xfrm>
              <a:custGeom>
                <a:avLst/>
                <a:gdLst/>
                <a:ahLst/>
                <a:cxnLst>
                  <a:cxn ang="0">
                    <a:pos x="4" y="0"/>
                  </a:cxn>
                  <a:cxn ang="0">
                    <a:pos x="2" y="7"/>
                  </a:cxn>
                  <a:cxn ang="0">
                    <a:pos x="4" y="2"/>
                  </a:cxn>
                  <a:cxn ang="0">
                    <a:pos x="2" y="4"/>
                  </a:cxn>
                  <a:cxn ang="0">
                    <a:pos x="4" y="0"/>
                  </a:cxn>
                  <a:cxn ang="0">
                    <a:pos x="2" y="4"/>
                  </a:cxn>
                  <a:cxn ang="0">
                    <a:pos x="3" y="0"/>
                  </a:cxn>
                  <a:cxn ang="0">
                    <a:pos x="2" y="7"/>
                  </a:cxn>
                  <a:cxn ang="0">
                    <a:pos x="2" y="6"/>
                  </a:cxn>
                  <a:cxn ang="0">
                    <a:pos x="1" y="10"/>
                  </a:cxn>
                  <a:cxn ang="0">
                    <a:pos x="0" y="14"/>
                  </a:cxn>
                  <a:cxn ang="0">
                    <a:pos x="4" y="0"/>
                  </a:cxn>
                </a:cxnLst>
                <a:rect l="0" t="0" r="0" b="0"/>
                <a:pathLst>
                  <a:path w="4" h="16">
                    <a:moveTo>
                      <a:pt x="4" y="1"/>
                    </a:moveTo>
                    <a:cubicBezTo>
                      <a:pt x="2" y="8"/>
                      <a:pt x="2" y="8"/>
                      <a:pt x="2" y="8"/>
                    </a:cubicBezTo>
                    <a:cubicBezTo>
                      <a:pt x="3" y="6"/>
                      <a:pt x="3" y="4"/>
                      <a:pt x="4" y="3"/>
                    </a:cubicBezTo>
                    <a:cubicBezTo>
                      <a:pt x="4" y="2"/>
                      <a:pt x="3" y="6"/>
                      <a:pt x="2" y="5"/>
                    </a:cubicBezTo>
                    <a:cubicBezTo>
                      <a:pt x="4" y="0"/>
                      <a:pt x="3" y="5"/>
                      <a:pt x="4" y="0"/>
                    </a:cubicBezTo>
                    <a:cubicBezTo>
                      <a:pt x="4" y="0"/>
                      <a:pt x="4" y="0"/>
                      <a:pt x="2" y="5"/>
                    </a:cubicBezTo>
                    <a:cubicBezTo>
                      <a:pt x="3" y="1"/>
                      <a:pt x="3" y="1"/>
                      <a:pt x="3" y="1"/>
                    </a:cubicBezTo>
                    <a:cubicBezTo>
                      <a:pt x="2" y="8"/>
                      <a:pt x="2" y="8"/>
                      <a:pt x="2" y="8"/>
                    </a:cubicBezTo>
                    <a:cubicBezTo>
                      <a:pt x="1" y="9"/>
                      <a:pt x="3" y="3"/>
                      <a:pt x="2" y="7"/>
                    </a:cubicBezTo>
                    <a:cubicBezTo>
                      <a:pt x="1" y="10"/>
                      <a:pt x="1" y="10"/>
                      <a:pt x="1" y="11"/>
                    </a:cubicBezTo>
                    <a:cubicBezTo>
                      <a:pt x="1" y="10"/>
                      <a:pt x="0" y="16"/>
                      <a:pt x="0" y="15"/>
                    </a:cubicBezTo>
                    <a:cubicBezTo>
                      <a:pt x="1" y="15"/>
                      <a:pt x="3" y="5"/>
                      <a:pt x="4"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6" name="Freeform 1815">
                <a:extLst>
                  <a:ext uri="{FF2B5EF4-FFF2-40B4-BE49-F238E27FC236}">
                    <a16:creationId xmlns:a16="http://schemas.microsoft.com/office/drawing/2014/main" xmlns="" id="{0F784C15-FC4D-42EE-9AF8-2601A454FB0E}"/>
                  </a:ext>
                </a:extLst>
              </p:cNvPr>
              <p:cNvSpPr/>
              <p:nvPr/>
            </p:nvSpPr>
            <p:spPr>
              <a:xfrm>
                <a:off x="2416" y="3169"/>
                <a:ext cx="1" cy="3"/>
              </a:xfrm>
              <a:custGeom>
                <a:avLst/>
                <a:gdLst/>
                <a:ahLst/>
                <a:cxnLst>
                  <a:cxn ang="0">
                    <a:pos x="1" y="1"/>
                  </a:cxn>
                  <a:cxn ang="0">
                    <a:pos x="0" y="3"/>
                  </a:cxn>
                  <a:cxn ang="0">
                    <a:pos x="1" y="0"/>
                  </a:cxn>
                  <a:cxn ang="0">
                    <a:pos x="1" y="1"/>
                  </a:cxn>
                </a:cxnLst>
                <a:rect l="0" t="0" r="0" b="0"/>
                <a:pathLst>
                  <a:path w="1" h="3">
                    <a:moveTo>
                      <a:pt x="1" y="1"/>
                    </a:moveTo>
                    <a:lnTo>
                      <a:pt x="0" y="3"/>
                    </a:lnTo>
                    <a:lnTo>
                      <a:pt x="1" y="0"/>
                    </a:lnTo>
                    <a:lnTo>
                      <a:pt x="1"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7" name="Freeform 1816">
                <a:extLst>
                  <a:ext uri="{FF2B5EF4-FFF2-40B4-BE49-F238E27FC236}">
                    <a16:creationId xmlns:a16="http://schemas.microsoft.com/office/drawing/2014/main" xmlns="" id="{67EE8C4B-733C-405B-AF2A-7E9A611C3240}"/>
                  </a:ext>
                </a:extLst>
              </p:cNvPr>
              <p:cNvSpPr/>
              <p:nvPr/>
            </p:nvSpPr>
            <p:spPr>
              <a:xfrm>
                <a:off x="2415" y="3162"/>
                <a:ext cx="5" cy="16"/>
              </a:xfrm>
              <a:custGeom>
                <a:avLst/>
                <a:gdLst/>
                <a:ahLst/>
                <a:cxnLst>
                  <a:cxn ang="0">
                    <a:pos x="4" y="0"/>
                  </a:cxn>
                  <a:cxn ang="0">
                    <a:pos x="3" y="3"/>
                  </a:cxn>
                  <a:cxn ang="0">
                    <a:pos x="4" y="0"/>
                  </a:cxn>
                  <a:cxn ang="0">
                    <a:pos x="2" y="5"/>
                  </a:cxn>
                  <a:cxn ang="0">
                    <a:pos x="4" y="3"/>
                  </a:cxn>
                  <a:cxn ang="0">
                    <a:pos x="2" y="11"/>
                  </a:cxn>
                  <a:cxn ang="0">
                    <a:pos x="2" y="9"/>
                  </a:cxn>
                  <a:cxn ang="0">
                    <a:pos x="3" y="8"/>
                  </a:cxn>
                  <a:cxn ang="0">
                    <a:pos x="3" y="6"/>
                  </a:cxn>
                  <a:cxn ang="0">
                    <a:pos x="4" y="5"/>
                  </a:cxn>
                  <a:cxn ang="0">
                    <a:pos x="4" y="0"/>
                  </a:cxn>
                </a:cxnLst>
                <a:rect l="0" t="0" r="0" b="0"/>
                <a:pathLst>
                  <a:path w="5" h="17">
                    <a:moveTo>
                      <a:pt x="4" y="0"/>
                    </a:moveTo>
                    <a:cubicBezTo>
                      <a:pt x="3" y="4"/>
                      <a:pt x="3" y="4"/>
                      <a:pt x="3" y="4"/>
                    </a:cubicBezTo>
                    <a:cubicBezTo>
                      <a:pt x="3" y="4"/>
                      <a:pt x="4" y="2"/>
                      <a:pt x="4" y="1"/>
                    </a:cubicBezTo>
                    <a:cubicBezTo>
                      <a:pt x="3" y="3"/>
                      <a:pt x="3" y="5"/>
                      <a:pt x="2" y="6"/>
                    </a:cubicBezTo>
                    <a:cubicBezTo>
                      <a:pt x="1" y="12"/>
                      <a:pt x="3" y="5"/>
                      <a:pt x="4" y="4"/>
                    </a:cubicBezTo>
                    <a:cubicBezTo>
                      <a:pt x="3" y="6"/>
                      <a:pt x="3" y="7"/>
                      <a:pt x="2" y="12"/>
                    </a:cubicBezTo>
                    <a:cubicBezTo>
                      <a:pt x="1" y="12"/>
                      <a:pt x="2" y="11"/>
                      <a:pt x="2" y="10"/>
                    </a:cubicBezTo>
                    <a:cubicBezTo>
                      <a:pt x="0" y="17"/>
                      <a:pt x="2" y="11"/>
                      <a:pt x="3" y="9"/>
                    </a:cubicBezTo>
                    <a:cubicBezTo>
                      <a:pt x="3" y="9"/>
                      <a:pt x="3" y="7"/>
                      <a:pt x="3" y="7"/>
                    </a:cubicBezTo>
                    <a:cubicBezTo>
                      <a:pt x="4" y="6"/>
                      <a:pt x="4" y="6"/>
                      <a:pt x="4" y="6"/>
                    </a:cubicBezTo>
                    <a:cubicBezTo>
                      <a:pt x="5" y="1"/>
                      <a:pt x="5" y="0"/>
                      <a:pt x="4"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8" name="Freeform 1817">
                <a:extLst>
                  <a:ext uri="{FF2B5EF4-FFF2-40B4-BE49-F238E27FC236}">
                    <a16:creationId xmlns:a16="http://schemas.microsoft.com/office/drawing/2014/main" xmlns="" id="{D02160A1-1212-4DEE-BACF-4A8175E7966A}"/>
                  </a:ext>
                </a:extLst>
              </p:cNvPr>
              <p:cNvSpPr/>
              <p:nvPr/>
            </p:nvSpPr>
            <p:spPr>
              <a:xfrm>
                <a:off x="2419" y="3160"/>
                <a:ext cx="1" cy="3"/>
              </a:xfrm>
              <a:custGeom>
                <a:avLst/>
                <a:gdLst/>
                <a:ahLst/>
                <a:cxnLst>
                  <a:cxn ang="0">
                    <a:pos x="0" y="2"/>
                  </a:cxn>
                  <a:cxn ang="0">
                    <a:pos x="0" y="3"/>
                  </a:cxn>
                  <a:cxn ang="0">
                    <a:pos x="0" y="2"/>
                  </a:cxn>
                </a:cxnLst>
                <a:rect l="0" t="0" r="0" b="0"/>
                <a:pathLst>
                  <a:path w="1" h="3">
                    <a:moveTo>
                      <a:pt x="0" y="2"/>
                    </a:moveTo>
                    <a:cubicBezTo>
                      <a:pt x="0" y="2"/>
                      <a:pt x="0" y="2"/>
                      <a:pt x="0" y="3"/>
                    </a:cubicBezTo>
                    <a:cubicBezTo>
                      <a:pt x="0" y="2"/>
                      <a:pt x="1" y="0"/>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29" name="Freeform 1818">
                <a:extLst>
                  <a:ext uri="{FF2B5EF4-FFF2-40B4-BE49-F238E27FC236}">
                    <a16:creationId xmlns:a16="http://schemas.microsoft.com/office/drawing/2014/main" xmlns="" id="{A4F000D2-B3CF-4848-BC51-A13551D42FED}"/>
                  </a:ext>
                </a:extLst>
              </p:cNvPr>
              <p:cNvSpPr/>
              <p:nvPr/>
            </p:nvSpPr>
            <p:spPr>
              <a:xfrm>
                <a:off x="2418" y="3170"/>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0" name="Freeform 1819">
                <a:extLst>
                  <a:ext uri="{FF2B5EF4-FFF2-40B4-BE49-F238E27FC236}">
                    <a16:creationId xmlns:a16="http://schemas.microsoft.com/office/drawing/2014/main" xmlns="" id="{5EDEE4C6-9B7D-4F42-B83B-07639A6D556B}"/>
                  </a:ext>
                </a:extLst>
              </p:cNvPr>
              <p:cNvSpPr/>
              <p:nvPr/>
            </p:nvSpPr>
            <p:spPr>
              <a:xfrm>
                <a:off x="2420" y="3162"/>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0" y="0"/>
                      <a:pt x="0" y="0"/>
                      <a:pt x="0" y="0"/>
                    </a:cubicBezTo>
                    <a:cubicBezTo>
                      <a:pt x="0" y="1"/>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1" name="Freeform 1820">
                <a:extLst>
                  <a:ext uri="{FF2B5EF4-FFF2-40B4-BE49-F238E27FC236}">
                    <a16:creationId xmlns:a16="http://schemas.microsoft.com/office/drawing/2014/main" xmlns="" id="{718B3D1F-FB95-4385-8B42-B6E3EA895D1D}"/>
                  </a:ext>
                </a:extLst>
              </p:cNvPr>
              <p:cNvSpPr/>
              <p:nvPr/>
            </p:nvSpPr>
            <p:spPr>
              <a:xfrm>
                <a:off x="2417" y="3159"/>
                <a:ext cx="11" cy="17"/>
              </a:xfrm>
              <a:custGeom>
                <a:avLst/>
                <a:gdLst/>
                <a:ahLst/>
                <a:cxnLst>
                  <a:cxn ang="0">
                    <a:pos x="7" y="15"/>
                  </a:cxn>
                  <a:cxn ang="0">
                    <a:pos x="8" y="12"/>
                  </a:cxn>
                  <a:cxn ang="0">
                    <a:pos x="9" y="8"/>
                  </a:cxn>
                  <a:cxn ang="0">
                    <a:pos x="11" y="2"/>
                  </a:cxn>
                  <a:cxn ang="0">
                    <a:pos x="9" y="5"/>
                  </a:cxn>
                  <a:cxn ang="0">
                    <a:pos x="10" y="1"/>
                  </a:cxn>
                  <a:cxn ang="0">
                    <a:pos x="9" y="3"/>
                  </a:cxn>
                  <a:cxn ang="0">
                    <a:pos x="7" y="5"/>
                  </a:cxn>
                  <a:cxn ang="0">
                    <a:pos x="5" y="3"/>
                  </a:cxn>
                  <a:cxn ang="0">
                    <a:pos x="3" y="8"/>
                  </a:cxn>
                  <a:cxn ang="0">
                    <a:pos x="4" y="5"/>
                  </a:cxn>
                  <a:cxn ang="0">
                    <a:pos x="4" y="5"/>
                  </a:cxn>
                  <a:cxn ang="0">
                    <a:pos x="3" y="3"/>
                  </a:cxn>
                  <a:cxn ang="0">
                    <a:pos x="1" y="10"/>
                  </a:cxn>
                  <a:cxn ang="0">
                    <a:pos x="3" y="3"/>
                  </a:cxn>
                  <a:cxn ang="0">
                    <a:pos x="1" y="8"/>
                  </a:cxn>
                  <a:cxn ang="0">
                    <a:pos x="0" y="12"/>
                  </a:cxn>
                  <a:cxn ang="0">
                    <a:pos x="0" y="14"/>
                  </a:cxn>
                  <a:cxn ang="0">
                    <a:pos x="4" y="7"/>
                  </a:cxn>
                  <a:cxn ang="0">
                    <a:pos x="3" y="10"/>
                  </a:cxn>
                  <a:cxn ang="0">
                    <a:pos x="3" y="14"/>
                  </a:cxn>
                  <a:cxn ang="0">
                    <a:pos x="5" y="8"/>
                  </a:cxn>
                  <a:cxn ang="0">
                    <a:pos x="5" y="10"/>
                  </a:cxn>
                  <a:cxn ang="0">
                    <a:pos x="6" y="8"/>
                  </a:cxn>
                  <a:cxn ang="0">
                    <a:pos x="5" y="11"/>
                  </a:cxn>
                  <a:cxn ang="0">
                    <a:pos x="7" y="5"/>
                  </a:cxn>
                  <a:cxn ang="0">
                    <a:pos x="5" y="14"/>
                  </a:cxn>
                  <a:cxn ang="0">
                    <a:pos x="6" y="10"/>
                  </a:cxn>
                  <a:cxn ang="0">
                    <a:pos x="7" y="8"/>
                  </a:cxn>
                  <a:cxn ang="0">
                    <a:pos x="5" y="14"/>
                  </a:cxn>
                  <a:cxn ang="0">
                    <a:pos x="7" y="10"/>
                  </a:cxn>
                  <a:cxn ang="0">
                    <a:pos x="8" y="7"/>
                  </a:cxn>
                  <a:cxn ang="0">
                    <a:pos x="8" y="8"/>
                  </a:cxn>
                  <a:cxn ang="0">
                    <a:pos x="6" y="14"/>
                  </a:cxn>
                  <a:cxn ang="0">
                    <a:pos x="6" y="17"/>
                  </a:cxn>
                  <a:cxn ang="0">
                    <a:pos x="8" y="9"/>
                  </a:cxn>
                  <a:cxn ang="0">
                    <a:pos x="7" y="15"/>
                  </a:cxn>
                </a:cxnLst>
                <a:rect l="0" t="0" r="0" b="0"/>
                <a:pathLst>
                  <a:path w="12" h="19">
                    <a:moveTo>
                      <a:pt x="8" y="17"/>
                    </a:moveTo>
                    <a:cubicBezTo>
                      <a:pt x="9" y="15"/>
                      <a:pt x="9" y="14"/>
                      <a:pt x="9" y="14"/>
                    </a:cubicBezTo>
                    <a:cubicBezTo>
                      <a:pt x="10" y="11"/>
                      <a:pt x="10" y="11"/>
                      <a:pt x="10" y="10"/>
                    </a:cubicBezTo>
                    <a:cubicBezTo>
                      <a:pt x="10" y="8"/>
                      <a:pt x="11" y="6"/>
                      <a:pt x="12" y="3"/>
                    </a:cubicBezTo>
                    <a:cubicBezTo>
                      <a:pt x="12" y="3"/>
                      <a:pt x="10" y="7"/>
                      <a:pt x="10" y="6"/>
                    </a:cubicBezTo>
                    <a:cubicBezTo>
                      <a:pt x="11" y="2"/>
                      <a:pt x="11" y="2"/>
                      <a:pt x="11" y="2"/>
                    </a:cubicBezTo>
                    <a:cubicBezTo>
                      <a:pt x="10" y="4"/>
                      <a:pt x="9" y="7"/>
                      <a:pt x="10" y="4"/>
                    </a:cubicBezTo>
                    <a:cubicBezTo>
                      <a:pt x="10" y="3"/>
                      <a:pt x="9" y="4"/>
                      <a:pt x="8" y="6"/>
                    </a:cubicBezTo>
                    <a:cubicBezTo>
                      <a:pt x="8" y="4"/>
                      <a:pt x="6" y="7"/>
                      <a:pt x="6" y="4"/>
                    </a:cubicBezTo>
                    <a:cubicBezTo>
                      <a:pt x="4" y="10"/>
                      <a:pt x="4" y="10"/>
                      <a:pt x="4" y="10"/>
                    </a:cubicBezTo>
                    <a:cubicBezTo>
                      <a:pt x="5" y="7"/>
                      <a:pt x="4" y="10"/>
                      <a:pt x="5" y="6"/>
                    </a:cubicBezTo>
                    <a:cubicBezTo>
                      <a:pt x="4" y="7"/>
                      <a:pt x="5" y="6"/>
                      <a:pt x="5" y="6"/>
                    </a:cubicBezTo>
                    <a:cubicBezTo>
                      <a:pt x="6" y="0"/>
                      <a:pt x="4" y="6"/>
                      <a:pt x="4" y="4"/>
                    </a:cubicBezTo>
                    <a:cubicBezTo>
                      <a:pt x="4" y="5"/>
                      <a:pt x="3" y="11"/>
                      <a:pt x="2" y="12"/>
                    </a:cubicBezTo>
                    <a:cubicBezTo>
                      <a:pt x="4" y="5"/>
                      <a:pt x="2" y="12"/>
                      <a:pt x="4" y="4"/>
                    </a:cubicBezTo>
                    <a:cubicBezTo>
                      <a:pt x="4" y="2"/>
                      <a:pt x="2" y="10"/>
                      <a:pt x="2" y="9"/>
                    </a:cubicBezTo>
                    <a:cubicBezTo>
                      <a:pt x="1" y="13"/>
                      <a:pt x="2" y="11"/>
                      <a:pt x="1" y="14"/>
                    </a:cubicBezTo>
                    <a:cubicBezTo>
                      <a:pt x="0" y="17"/>
                      <a:pt x="1" y="12"/>
                      <a:pt x="0" y="16"/>
                    </a:cubicBezTo>
                    <a:cubicBezTo>
                      <a:pt x="0" y="19"/>
                      <a:pt x="3" y="10"/>
                      <a:pt x="5" y="8"/>
                    </a:cubicBezTo>
                    <a:cubicBezTo>
                      <a:pt x="4" y="12"/>
                      <a:pt x="4" y="12"/>
                      <a:pt x="4" y="12"/>
                    </a:cubicBezTo>
                    <a:cubicBezTo>
                      <a:pt x="5" y="9"/>
                      <a:pt x="5" y="9"/>
                      <a:pt x="4" y="16"/>
                    </a:cubicBezTo>
                    <a:cubicBezTo>
                      <a:pt x="5" y="12"/>
                      <a:pt x="4" y="18"/>
                      <a:pt x="6" y="10"/>
                    </a:cubicBezTo>
                    <a:cubicBezTo>
                      <a:pt x="6" y="11"/>
                      <a:pt x="6" y="11"/>
                      <a:pt x="6" y="12"/>
                    </a:cubicBezTo>
                    <a:cubicBezTo>
                      <a:pt x="7" y="9"/>
                      <a:pt x="7" y="9"/>
                      <a:pt x="7" y="9"/>
                    </a:cubicBezTo>
                    <a:cubicBezTo>
                      <a:pt x="7" y="9"/>
                      <a:pt x="6" y="13"/>
                      <a:pt x="6" y="13"/>
                    </a:cubicBezTo>
                    <a:cubicBezTo>
                      <a:pt x="7" y="10"/>
                      <a:pt x="7" y="9"/>
                      <a:pt x="8" y="6"/>
                    </a:cubicBezTo>
                    <a:cubicBezTo>
                      <a:pt x="7" y="10"/>
                      <a:pt x="7" y="13"/>
                      <a:pt x="6" y="16"/>
                    </a:cubicBezTo>
                    <a:cubicBezTo>
                      <a:pt x="7" y="12"/>
                      <a:pt x="7" y="12"/>
                      <a:pt x="7" y="12"/>
                    </a:cubicBezTo>
                    <a:cubicBezTo>
                      <a:pt x="7" y="14"/>
                      <a:pt x="8" y="10"/>
                      <a:pt x="8" y="9"/>
                    </a:cubicBezTo>
                    <a:cubicBezTo>
                      <a:pt x="8" y="9"/>
                      <a:pt x="7" y="14"/>
                      <a:pt x="6" y="16"/>
                    </a:cubicBezTo>
                    <a:cubicBezTo>
                      <a:pt x="6" y="17"/>
                      <a:pt x="9" y="9"/>
                      <a:pt x="8" y="12"/>
                    </a:cubicBezTo>
                    <a:cubicBezTo>
                      <a:pt x="9" y="8"/>
                      <a:pt x="9" y="8"/>
                      <a:pt x="9" y="8"/>
                    </a:cubicBezTo>
                    <a:cubicBezTo>
                      <a:pt x="9" y="7"/>
                      <a:pt x="9" y="11"/>
                      <a:pt x="9" y="10"/>
                    </a:cubicBezTo>
                    <a:cubicBezTo>
                      <a:pt x="8" y="15"/>
                      <a:pt x="8" y="14"/>
                      <a:pt x="7" y="16"/>
                    </a:cubicBezTo>
                    <a:cubicBezTo>
                      <a:pt x="7" y="18"/>
                      <a:pt x="7" y="18"/>
                      <a:pt x="7" y="19"/>
                    </a:cubicBezTo>
                    <a:cubicBezTo>
                      <a:pt x="7" y="17"/>
                      <a:pt x="9" y="14"/>
                      <a:pt x="9" y="11"/>
                    </a:cubicBezTo>
                    <a:cubicBezTo>
                      <a:pt x="8" y="17"/>
                      <a:pt x="8" y="17"/>
                      <a:pt x="8" y="1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2" name="Freeform 1821">
                <a:extLst>
                  <a:ext uri="{FF2B5EF4-FFF2-40B4-BE49-F238E27FC236}">
                    <a16:creationId xmlns:a16="http://schemas.microsoft.com/office/drawing/2014/main" xmlns="" id="{125BC89D-38BC-4122-96FF-7757D39B6FAD}"/>
                  </a:ext>
                </a:extLst>
              </p:cNvPr>
              <p:cNvSpPr/>
              <p:nvPr/>
            </p:nvSpPr>
            <p:spPr>
              <a:xfrm>
                <a:off x="2422" y="3176"/>
                <a:ext cx="1" cy="2"/>
              </a:xfrm>
              <a:custGeom>
                <a:avLst/>
                <a:gdLst/>
                <a:ahLst/>
                <a:cxnLst>
                  <a:cxn ang="0">
                    <a:pos x="1" y="0"/>
                  </a:cxn>
                  <a:cxn ang="0">
                    <a:pos x="0" y="2"/>
                  </a:cxn>
                  <a:cxn ang="0">
                    <a:pos x="0" y="2"/>
                  </a:cxn>
                  <a:cxn ang="0">
                    <a:pos x="1" y="0"/>
                  </a:cxn>
                </a:cxnLst>
                <a:rect l="0" t="0" r="0" b="0"/>
                <a:pathLst>
                  <a:path w="1" h="2">
                    <a:moveTo>
                      <a:pt x="1" y="0"/>
                    </a:moveTo>
                    <a:lnTo>
                      <a:pt x="0" y="2"/>
                    </a:ln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3" name="Freeform 1822">
                <a:extLst>
                  <a:ext uri="{FF2B5EF4-FFF2-40B4-BE49-F238E27FC236}">
                    <a16:creationId xmlns:a16="http://schemas.microsoft.com/office/drawing/2014/main" xmlns="" id="{29771D7B-D092-4578-95F4-E8FB8870ECCD}"/>
                  </a:ext>
                </a:extLst>
              </p:cNvPr>
              <p:cNvSpPr/>
              <p:nvPr/>
            </p:nvSpPr>
            <p:spPr>
              <a:xfrm>
                <a:off x="2424" y="317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4" name="Rectangle 1823">
                <a:extLst>
                  <a:ext uri="{FF2B5EF4-FFF2-40B4-BE49-F238E27FC236}">
                    <a16:creationId xmlns:a16="http://schemas.microsoft.com/office/drawing/2014/main" xmlns="" id="{B8183F94-99D0-40F5-BD31-671F9C8E3E5B}"/>
                  </a:ext>
                </a:extLst>
              </p:cNvPr>
              <p:cNvSpPr/>
              <p:nvPr/>
            </p:nvSpPr>
            <p:spPr>
              <a:xfrm>
                <a:off x="2426" y="3162"/>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335" name="Freeform 1824">
                <a:extLst>
                  <a:ext uri="{FF2B5EF4-FFF2-40B4-BE49-F238E27FC236}">
                    <a16:creationId xmlns:a16="http://schemas.microsoft.com/office/drawing/2014/main" xmlns="" id="{C8C6FD37-97B1-42C4-B0FC-36FC70C9435F}"/>
                  </a:ext>
                </a:extLst>
              </p:cNvPr>
              <p:cNvSpPr/>
              <p:nvPr/>
            </p:nvSpPr>
            <p:spPr>
              <a:xfrm>
                <a:off x="2421" y="3173"/>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6" name="Freeform 1825">
                <a:extLst>
                  <a:ext uri="{FF2B5EF4-FFF2-40B4-BE49-F238E27FC236}">
                    <a16:creationId xmlns:a16="http://schemas.microsoft.com/office/drawing/2014/main" xmlns="" id="{D2EA0125-10E0-4B4C-868A-FC6627AF4E35}"/>
                  </a:ext>
                </a:extLst>
              </p:cNvPr>
              <p:cNvSpPr/>
              <p:nvPr/>
            </p:nvSpPr>
            <p:spPr>
              <a:xfrm>
                <a:off x="2420" y="3173"/>
                <a:ext cx="0" cy="3"/>
              </a:xfrm>
              <a:custGeom>
                <a:avLst/>
                <a:gdLst/>
                <a:ahLst/>
                <a:cxnLst>
                  <a:cxn ang="0">
                    <a:pos x="0" y="0"/>
                  </a:cxn>
                  <a:cxn ang="0">
                    <a:pos x="0" y="3"/>
                  </a:cxn>
                  <a:cxn ang="0">
                    <a:pos x="0" y="0"/>
                  </a:cxn>
                </a:cxnLst>
                <a:rect l="0" t="0" r="0" b="0"/>
                <a:pathLst>
                  <a:path w="1" h="3">
                    <a:moveTo>
                      <a:pt x="0" y="0"/>
                    </a:moveTo>
                    <a:cubicBezTo>
                      <a:pt x="0" y="3"/>
                      <a:pt x="0" y="3"/>
                      <a:pt x="0" y="3"/>
                    </a:cubicBezTo>
                    <a:cubicBezTo>
                      <a:pt x="0" y="3"/>
                      <a:pt x="0" y="2"/>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7" name="Freeform 1826">
                <a:extLst>
                  <a:ext uri="{FF2B5EF4-FFF2-40B4-BE49-F238E27FC236}">
                    <a16:creationId xmlns:a16="http://schemas.microsoft.com/office/drawing/2014/main" xmlns="" id="{076C5479-BA6D-4293-85A6-F70870B50297}"/>
                  </a:ext>
                </a:extLst>
              </p:cNvPr>
              <p:cNvSpPr/>
              <p:nvPr/>
            </p:nvSpPr>
            <p:spPr>
              <a:xfrm>
                <a:off x="2423" y="3175"/>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8" name="Freeform 1827">
                <a:extLst>
                  <a:ext uri="{FF2B5EF4-FFF2-40B4-BE49-F238E27FC236}">
                    <a16:creationId xmlns:a16="http://schemas.microsoft.com/office/drawing/2014/main" xmlns="" id="{C8613FE0-5416-454E-9253-999D861C3AA7}"/>
                  </a:ext>
                </a:extLst>
              </p:cNvPr>
              <p:cNvSpPr/>
              <p:nvPr/>
            </p:nvSpPr>
            <p:spPr>
              <a:xfrm>
                <a:off x="2425" y="3157"/>
                <a:ext cx="7" cy="21"/>
              </a:xfrm>
              <a:custGeom>
                <a:avLst/>
                <a:gdLst/>
                <a:ahLst/>
                <a:cxnLst>
                  <a:cxn ang="0">
                    <a:pos x="6" y="4"/>
                  </a:cxn>
                  <a:cxn ang="0">
                    <a:pos x="6" y="1"/>
                  </a:cxn>
                  <a:cxn ang="0">
                    <a:pos x="3" y="10"/>
                  </a:cxn>
                  <a:cxn ang="0">
                    <a:pos x="5" y="2"/>
                  </a:cxn>
                  <a:cxn ang="0">
                    <a:pos x="2" y="8"/>
                  </a:cxn>
                  <a:cxn ang="0">
                    <a:pos x="3" y="4"/>
                  </a:cxn>
                  <a:cxn ang="0">
                    <a:pos x="0" y="13"/>
                  </a:cxn>
                  <a:cxn ang="0">
                    <a:pos x="3" y="3"/>
                  </a:cxn>
                  <a:cxn ang="0">
                    <a:pos x="3" y="3"/>
                  </a:cxn>
                  <a:cxn ang="0">
                    <a:pos x="2" y="6"/>
                  </a:cxn>
                  <a:cxn ang="0">
                    <a:pos x="0" y="11"/>
                  </a:cxn>
                  <a:cxn ang="0">
                    <a:pos x="0" y="16"/>
                  </a:cxn>
                  <a:cxn ang="0">
                    <a:pos x="0" y="12"/>
                  </a:cxn>
                  <a:cxn ang="0">
                    <a:pos x="0" y="16"/>
                  </a:cxn>
                  <a:cxn ang="0">
                    <a:pos x="0" y="13"/>
                  </a:cxn>
                  <a:cxn ang="0">
                    <a:pos x="0" y="17"/>
                  </a:cxn>
                  <a:cxn ang="0">
                    <a:pos x="0" y="14"/>
                  </a:cxn>
                  <a:cxn ang="0">
                    <a:pos x="0" y="15"/>
                  </a:cxn>
                  <a:cxn ang="0">
                    <a:pos x="2" y="10"/>
                  </a:cxn>
                  <a:cxn ang="0">
                    <a:pos x="1" y="15"/>
                  </a:cxn>
                  <a:cxn ang="0">
                    <a:pos x="1" y="12"/>
                  </a:cxn>
                  <a:cxn ang="0">
                    <a:pos x="1" y="17"/>
                  </a:cxn>
                  <a:cxn ang="0">
                    <a:pos x="2" y="14"/>
                  </a:cxn>
                  <a:cxn ang="0">
                    <a:pos x="1" y="17"/>
                  </a:cxn>
                  <a:cxn ang="0">
                    <a:pos x="3" y="8"/>
                  </a:cxn>
                  <a:cxn ang="0">
                    <a:pos x="2" y="15"/>
                  </a:cxn>
                  <a:cxn ang="0">
                    <a:pos x="3" y="14"/>
                  </a:cxn>
                  <a:cxn ang="0">
                    <a:pos x="2" y="15"/>
                  </a:cxn>
                  <a:cxn ang="0">
                    <a:pos x="4" y="12"/>
                  </a:cxn>
                  <a:cxn ang="0">
                    <a:pos x="4" y="11"/>
                  </a:cxn>
                  <a:cxn ang="0">
                    <a:pos x="5" y="9"/>
                  </a:cxn>
                  <a:cxn ang="0">
                    <a:pos x="4" y="10"/>
                  </a:cxn>
                  <a:cxn ang="0">
                    <a:pos x="6" y="5"/>
                  </a:cxn>
                  <a:cxn ang="0">
                    <a:pos x="5" y="9"/>
                  </a:cxn>
                  <a:cxn ang="0">
                    <a:pos x="6" y="4"/>
                  </a:cxn>
                </a:cxnLst>
                <a:rect l="0" t="0" r="0" b="0"/>
                <a:pathLst>
                  <a:path w="8" h="23">
                    <a:moveTo>
                      <a:pt x="7" y="5"/>
                    </a:moveTo>
                    <a:cubicBezTo>
                      <a:pt x="8" y="0"/>
                      <a:pt x="7" y="3"/>
                      <a:pt x="7" y="2"/>
                    </a:cubicBezTo>
                    <a:cubicBezTo>
                      <a:pt x="6" y="4"/>
                      <a:pt x="5" y="11"/>
                      <a:pt x="4" y="12"/>
                    </a:cubicBezTo>
                    <a:cubicBezTo>
                      <a:pt x="6" y="3"/>
                      <a:pt x="6" y="3"/>
                      <a:pt x="6" y="3"/>
                    </a:cubicBezTo>
                    <a:cubicBezTo>
                      <a:pt x="6" y="3"/>
                      <a:pt x="6" y="1"/>
                      <a:pt x="3" y="9"/>
                    </a:cubicBezTo>
                    <a:cubicBezTo>
                      <a:pt x="4" y="5"/>
                      <a:pt x="4" y="5"/>
                      <a:pt x="4" y="5"/>
                    </a:cubicBezTo>
                    <a:cubicBezTo>
                      <a:pt x="4" y="6"/>
                      <a:pt x="1" y="18"/>
                      <a:pt x="1" y="15"/>
                    </a:cubicBezTo>
                    <a:cubicBezTo>
                      <a:pt x="3" y="10"/>
                      <a:pt x="3" y="10"/>
                      <a:pt x="4" y="4"/>
                    </a:cubicBezTo>
                    <a:cubicBezTo>
                      <a:pt x="4" y="4"/>
                      <a:pt x="4" y="4"/>
                      <a:pt x="4" y="4"/>
                    </a:cubicBezTo>
                    <a:cubicBezTo>
                      <a:pt x="4" y="4"/>
                      <a:pt x="3" y="7"/>
                      <a:pt x="3" y="7"/>
                    </a:cubicBezTo>
                    <a:cubicBezTo>
                      <a:pt x="2" y="9"/>
                      <a:pt x="1" y="12"/>
                      <a:pt x="1" y="13"/>
                    </a:cubicBezTo>
                    <a:cubicBezTo>
                      <a:pt x="1" y="13"/>
                      <a:pt x="0" y="16"/>
                      <a:pt x="0" y="18"/>
                    </a:cubicBezTo>
                    <a:cubicBezTo>
                      <a:pt x="1" y="16"/>
                      <a:pt x="0" y="17"/>
                      <a:pt x="1" y="14"/>
                    </a:cubicBezTo>
                    <a:cubicBezTo>
                      <a:pt x="1" y="17"/>
                      <a:pt x="1" y="15"/>
                      <a:pt x="0" y="18"/>
                    </a:cubicBezTo>
                    <a:cubicBezTo>
                      <a:pt x="1" y="15"/>
                      <a:pt x="1" y="15"/>
                      <a:pt x="1" y="15"/>
                    </a:cubicBezTo>
                    <a:cubicBezTo>
                      <a:pt x="1" y="16"/>
                      <a:pt x="0" y="18"/>
                      <a:pt x="0" y="19"/>
                    </a:cubicBezTo>
                    <a:cubicBezTo>
                      <a:pt x="1" y="17"/>
                      <a:pt x="1" y="15"/>
                      <a:pt x="1" y="16"/>
                    </a:cubicBezTo>
                    <a:cubicBezTo>
                      <a:pt x="1" y="17"/>
                      <a:pt x="1" y="17"/>
                      <a:pt x="1" y="17"/>
                    </a:cubicBezTo>
                    <a:cubicBezTo>
                      <a:pt x="2" y="16"/>
                      <a:pt x="1" y="17"/>
                      <a:pt x="3" y="12"/>
                    </a:cubicBezTo>
                    <a:cubicBezTo>
                      <a:pt x="2" y="17"/>
                      <a:pt x="2" y="17"/>
                      <a:pt x="2" y="17"/>
                    </a:cubicBezTo>
                    <a:cubicBezTo>
                      <a:pt x="2" y="14"/>
                      <a:pt x="2" y="14"/>
                      <a:pt x="2" y="14"/>
                    </a:cubicBezTo>
                    <a:cubicBezTo>
                      <a:pt x="2" y="15"/>
                      <a:pt x="0" y="23"/>
                      <a:pt x="2" y="19"/>
                    </a:cubicBezTo>
                    <a:cubicBezTo>
                      <a:pt x="2" y="18"/>
                      <a:pt x="3" y="16"/>
                      <a:pt x="3" y="16"/>
                    </a:cubicBezTo>
                    <a:cubicBezTo>
                      <a:pt x="3" y="13"/>
                      <a:pt x="2" y="18"/>
                      <a:pt x="2" y="19"/>
                    </a:cubicBezTo>
                    <a:cubicBezTo>
                      <a:pt x="3" y="15"/>
                      <a:pt x="4" y="11"/>
                      <a:pt x="4" y="9"/>
                    </a:cubicBezTo>
                    <a:cubicBezTo>
                      <a:pt x="3" y="13"/>
                      <a:pt x="5" y="9"/>
                      <a:pt x="3" y="17"/>
                    </a:cubicBezTo>
                    <a:cubicBezTo>
                      <a:pt x="3" y="18"/>
                      <a:pt x="4" y="14"/>
                      <a:pt x="4" y="16"/>
                    </a:cubicBezTo>
                    <a:cubicBezTo>
                      <a:pt x="3" y="17"/>
                      <a:pt x="3" y="17"/>
                      <a:pt x="3" y="17"/>
                    </a:cubicBezTo>
                    <a:cubicBezTo>
                      <a:pt x="5" y="12"/>
                      <a:pt x="3" y="20"/>
                      <a:pt x="5" y="14"/>
                    </a:cubicBezTo>
                    <a:cubicBezTo>
                      <a:pt x="5" y="13"/>
                      <a:pt x="5" y="13"/>
                      <a:pt x="5" y="13"/>
                    </a:cubicBezTo>
                    <a:cubicBezTo>
                      <a:pt x="5" y="10"/>
                      <a:pt x="6" y="10"/>
                      <a:pt x="6" y="10"/>
                    </a:cubicBezTo>
                    <a:cubicBezTo>
                      <a:pt x="5" y="11"/>
                      <a:pt x="5" y="11"/>
                      <a:pt x="5" y="12"/>
                    </a:cubicBezTo>
                    <a:cubicBezTo>
                      <a:pt x="6" y="8"/>
                      <a:pt x="7" y="7"/>
                      <a:pt x="7" y="6"/>
                    </a:cubicBezTo>
                    <a:cubicBezTo>
                      <a:pt x="7" y="5"/>
                      <a:pt x="6" y="9"/>
                      <a:pt x="6" y="10"/>
                    </a:cubicBezTo>
                    <a:cubicBezTo>
                      <a:pt x="6" y="7"/>
                      <a:pt x="7" y="4"/>
                      <a:pt x="7"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39" name="Freeform 1828">
                <a:extLst>
                  <a:ext uri="{FF2B5EF4-FFF2-40B4-BE49-F238E27FC236}">
                    <a16:creationId xmlns:a16="http://schemas.microsoft.com/office/drawing/2014/main" xmlns="" id="{0E1DC706-7C60-46A8-91B3-0777A440F73F}"/>
                  </a:ext>
                </a:extLst>
              </p:cNvPr>
              <p:cNvSpPr/>
              <p:nvPr/>
            </p:nvSpPr>
            <p:spPr>
              <a:xfrm>
                <a:off x="2426" y="3172"/>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0" name="Freeform 1829">
                <a:extLst>
                  <a:ext uri="{FF2B5EF4-FFF2-40B4-BE49-F238E27FC236}">
                    <a16:creationId xmlns:a16="http://schemas.microsoft.com/office/drawing/2014/main" xmlns="" id="{B38042FE-2509-4CF3-8012-33C8D0DC4657}"/>
                  </a:ext>
                </a:extLst>
              </p:cNvPr>
              <p:cNvSpPr/>
              <p:nvPr/>
            </p:nvSpPr>
            <p:spPr>
              <a:xfrm>
                <a:off x="2428" y="3156"/>
                <a:ext cx="8" cy="24"/>
              </a:xfrm>
              <a:custGeom>
                <a:avLst/>
                <a:gdLst/>
                <a:ahLst/>
                <a:cxnLst>
                  <a:cxn ang="0">
                    <a:pos x="3" y="11"/>
                  </a:cxn>
                  <a:cxn ang="0">
                    <a:pos x="1" y="16"/>
                  </a:cxn>
                  <a:cxn ang="0">
                    <a:pos x="4" y="7"/>
                  </a:cxn>
                  <a:cxn ang="0">
                    <a:pos x="5" y="6"/>
                  </a:cxn>
                  <a:cxn ang="0">
                    <a:pos x="3" y="14"/>
                  </a:cxn>
                  <a:cxn ang="0">
                    <a:pos x="3" y="15"/>
                  </a:cxn>
                  <a:cxn ang="0">
                    <a:pos x="4" y="9"/>
                  </a:cxn>
                  <a:cxn ang="0">
                    <a:pos x="5" y="7"/>
                  </a:cxn>
                  <a:cxn ang="0">
                    <a:pos x="4" y="8"/>
                  </a:cxn>
                  <a:cxn ang="0">
                    <a:pos x="3" y="15"/>
                  </a:cxn>
                  <a:cxn ang="0">
                    <a:pos x="8" y="0"/>
                  </a:cxn>
                  <a:cxn ang="0">
                    <a:pos x="7" y="1"/>
                  </a:cxn>
                  <a:cxn ang="0">
                    <a:pos x="6" y="8"/>
                  </a:cxn>
                  <a:cxn ang="0">
                    <a:pos x="6" y="6"/>
                  </a:cxn>
                  <a:cxn ang="0">
                    <a:pos x="7" y="2"/>
                  </a:cxn>
                  <a:cxn ang="0">
                    <a:pos x="5" y="2"/>
                  </a:cxn>
                  <a:cxn ang="0">
                    <a:pos x="5" y="3"/>
                  </a:cxn>
                  <a:cxn ang="0">
                    <a:pos x="4" y="6"/>
                  </a:cxn>
                  <a:cxn ang="0">
                    <a:pos x="2" y="12"/>
                  </a:cxn>
                  <a:cxn ang="0">
                    <a:pos x="2" y="10"/>
                  </a:cxn>
                  <a:cxn ang="0">
                    <a:pos x="1" y="16"/>
                  </a:cxn>
                  <a:cxn ang="0">
                    <a:pos x="0" y="18"/>
                  </a:cxn>
                  <a:cxn ang="0">
                    <a:pos x="0" y="19"/>
                  </a:cxn>
                  <a:cxn ang="0">
                    <a:pos x="3" y="11"/>
                  </a:cxn>
                </a:cxnLst>
                <a:rect l="0" t="0" r="0" b="0"/>
                <a:pathLst>
                  <a:path w="9" h="27">
                    <a:moveTo>
                      <a:pt x="4" y="13"/>
                    </a:moveTo>
                    <a:cubicBezTo>
                      <a:pt x="4" y="14"/>
                      <a:pt x="3" y="17"/>
                      <a:pt x="2" y="18"/>
                    </a:cubicBezTo>
                    <a:cubicBezTo>
                      <a:pt x="3" y="16"/>
                      <a:pt x="4" y="13"/>
                      <a:pt x="5" y="8"/>
                    </a:cubicBezTo>
                    <a:cubicBezTo>
                      <a:pt x="4" y="11"/>
                      <a:pt x="6" y="7"/>
                      <a:pt x="6" y="7"/>
                    </a:cubicBezTo>
                    <a:cubicBezTo>
                      <a:pt x="5" y="9"/>
                      <a:pt x="4" y="14"/>
                      <a:pt x="4" y="16"/>
                    </a:cubicBezTo>
                    <a:cubicBezTo>
                      <a:pt x="4" y="14"/>
                      <a:pt x="3" y="17"/>
                      <a:pt x="4" y="17"/>
                    </a:cubicBezTo>
                    <a:cubicBezTo>
                      <a:pt x="4" y="13"/>
                      <a:pt x="4" y="15"/>
                      <a:pt x="5" y="11"/>
                    </a:cubicBezTo>
                    <a:cubicBezTo>
                      <a:pt x="6" y="8"/>
                      <a:pt x="7" y="6"/>
                      <a:pt x="6" y="8"/>
                    </a:cubicBezTo>
                    <a:cubicBezTo>
                      <a:pt x="6" y="11"/>
                      <a:pt x="6" y="10"/>
                      <a:pt x="5" y="10"/>
                    </a:cubicBezTo>
                    <a:cubicBezTo>
                      <a:pt x="4" y="14"/>
                      <a:pt x="5" y="13"/>
                      <a:pt x="4" y="17"/>
                    </a:cubicBezTo>
                    <a:cubicBezTo>
                      <a:pt x="6" y="11"/>
                      <a:pt x="7" y="11"/>
                      <a:pt x="9" y="1"/>
                    </a:cubicBezTo>
                    <a:cubicBezTo>
                      <a:pt x="9" y="0"/>
                      <a:pt x="9" y="2"/>
                      <a:pt x="8" y="2"/>
                    </a:cubicBezTo>
                    <a:cubicBezTo>
                      <a:pt x="8" y="4"/>
                      <a:pt x="7" y="7"/>
                      <a:pt x="7" y="9"/>
                    </a:cubicBezTo>
                    <a:cubicBezTo>
                      <a:pt x="7" y="8"/>
                      <a:pt x="6" y="11"/>
                      <a:pt x="7" y="7"/>
                    </a:cubicBezTo>
                    <a:cubicBezTo>
                      <a:pt x="8" y="3"/>
                      <a:pt x="8" y="3"/>
                      <a:pt x="8" y="3"/>
                    </a:cubicBezTo>
                    <a:cubicBezTo>
                      <a:pt x="8" y="2"/>
                      <a:pt x="7" y="2"/>
                      <a:pt x="6" y="3"/>
                    </a:cubicBezTo>
                    <a:cubicBezTo>
                      <a:pt x="6" y="4"/>
                      <a:pt x="6" y="4"/>
                      <a:pt x="6" y="4"/>
                    </a:cubicBezTo>
                    <a:cubicBezTo>
                      <a:pt x="5" y="6"/>
                      <a:pt x="5" y="6"/>
                      <a:pt x="5" y="7"/>
                    </a:cubicBezTo>
                    <a:cubicBezTo>
                      <a:pt x="3" y="14"/>
                      <a:pt x="3" y="14"/>
                      <a:pt x="3" y="14"/>
                    </a:cubicBezTo>
                    <a:cubicBezTo>
                      <a:pt x="3" y="13"/>
                      <a:pt x="3" y="14"/>
                      <a:pt x="3" y="12"/>
                    </a:cubicBezTo>
                    <a:cubicBezTo>
                      <a:pt x="3" y="15"/>
                      <a:pt x="2" y="16"/>
                      <a:pt x="2" y="19"/>
                    </a:cubicBezTo>
                    <a:cubicBezTo>
                      <a:pt x="1" y="20"/>
                      <a:pt x="2" y="17"/>
                      <a:pt x="1" y="21"/>
                    </a:cubicBezTo>
                    <a:cubicBezTo>
                      <a:pt x="0" y="27"/>
                      <a:pt x="2" y="17"/>
                      <a:pt x="1" y="22"/>
                    </a:cubicBezTo>
                    <a:lnTo>
                      <a:pt x="4" y="1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1" name="Freeform 1830">
                <a:extLst>
                  <a:ext uri="{FF2B5EF4-FFF2-40B4-BE49-F238E27FC236}">
                    <a16:creationId xmlns:a16="http://schemas.microsoft.com/office/drawing/2014/main" xmlns="" id="{E9D7385B-AFAC-42A0-9489-16A4CDE9EF80}"/>
                  </a:ext>
                </a:extLst>
              </p:cNvPr>
              <p:cNvSpPr/>
              <p:nvPr/>
            </p:nvSpPr>
            <p:spPr>
              <a:xfrm>
                <a:off x="2429" y="3168"/>
                <a:ext cx="1" cy="2"/>
              </a:xfrm>
              <a:custGeom>
                <a:avLst/>
                <a:gdLst/>
                <a:ahLst/>
                <a:cxnLst>
                  <a:cxn ang="0">
                    <a:pos x="0" y="2"/>
                  </a:cxn>
                  <a:cxn ang="0">
                    <a:pos x="1" y="0"/>
                  </a:cxn>
                  <a:cxn ang="0">
                    <a:pos x="0" y="1"/>
                  </a:cxn>
                  <a:cxn ang="0">
                    <a:pos x="0" y="2"/>
                  </a:cxn>
                </a:cxnLst>
                <a:rect l="0" t="0" r="0" b="0"/>
                <a:pathLst>
                  <a:path w="1" h="2">
                    <a:moveTo>
                      <a:pt x="0" y="2"/>
                    </a:moveTo>
                    <a:lnTo>
                      <a:pt x="1" y="0"/>
                    </a:lnTo>
                    <a:lnTo>
                      <a:pt x="0" y="1"/>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2" name="Freeform 1831">
                <a:extLst>
                  <a:ext uri="{FF2B5EF4-FFF2-40B4-BE49-F238E27FC236}">
                    <a16:creationId xmlns:a16="http://schemas.microsoft.com/office/drawing/2014/main" xmlns="" id="{1F2321ED-3250-4251-8740-1C05270D9948}"/>
                  </a:ext>
                </a:extLst>
              </p:cNvPr>
              <p:cNvSpPr/>
              <p:nvPr/>
            </p:nvSpPr>
            <p:spPr>
              <a:xfrm>
                <a:off x="2432" y="3158"/>
                <a:ext cx="1" cy="4"/>
              </a:xfrm>
              <a:custGeom>
                <a:avLst/>
                <a:gdLst/>
                <a:ahLst/>
                <a:cxnLst>
                  <a:cxn ang="0">
                    <a:pos x="1" y="0"/>
                  </a:cxn>
                  <a:cxn ang="0">
                    <a:pos x="0" y="3"/>
                  </a:cxn>
                  <a:cxn ang="0">
                    <a:pos x="1" y="0"/>
                  </a:cxn>
                </a:cxnLst>
                <a:rect l="0" t="0" r="0" b="0"/>
                <a:pathLst>
                  <a:path w="1" h="5">
                    <a:moveTo>
                      <a:pt x="1" y="0"/>
                    </a:moveTo>
                    <a:cubicBezTo>
                      <a:pt x="0" y="4"/>
                      <a:pt x="0" y="4"/>
                      <a:pt x="0" y="4"/>
                    </a:cubicBezTo>
                    <a:cubicBezTo>
                      <a:pt x="0" y="5"/>
                      <a:pt x="0" y="3"/>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3" name="Freeform 1832">
                <a:extLst>
                  <a:ext uri="{FF2B5EF4-FFF2-40B4-BE49-F238E27FC236}">
                    <a16:creationId xmlns:a16="http://schemas.microsoft.com/office/drawing/2014/main" xmlns="" id="{DAFDDF1A-A298-49C5-8573-C13B79C0673A}"/>
                  </a:ext>
                </a:extLst>
              </p:cNvPr>
              <p:cNvSpPr/>
              <p:nvPr/>
            </p:nvSpPr>
            <p:spPr>
              <a:xfrm>
                <a:off x="2431" y="3169"/>
                <a:ext cx="1" cy="2"/>
              </a:xfrm>
              <a:custGeom>
                <a:avLst/>
                <a:gdLst/>
                <a:ahLst/>
                <a:cxnLst>
                  <a:cxn ang="0">
                    <a:pos x="0" y="2"/>
                  </a:cxn>
                  <a:cxn ang="0">
                    <a:pos x="1" y="1"/>
                  </a:cxn>
                  <a:cxn ang="0">
                    <a:pos x="1" y="0"/>
                  </a:cxn>
                  <a:cxn ang="0">
                    <a:pos x="0" y="2"/>
                  </a:cxn>
                </a:cxnLst>
                <a:rect l="0" t="0" r="0" b="0"/>
                <a:pathLst>
                  <a:path w="1" h="3">
                    <a:moveTo>
                      <a:pt x="0" y="3"/>
                    </a:moveTo>
                    <a:cubicBezTo>
                      <a:pt x="1" y="2"/>
                      <a:pt x="1" y="2"/>
                      <a:pt x="1" y="2"/>
                    </a:cubicBezTo>
                    <a:cubicBezTo>
                      <a:pt x="1" y="0"/>
                      <a:pt x="1" y="0"/>
                      <a:pt x="1" y="0"/>
                    </a:cubicBezTo>
                    <a:cubicBezTo>
                      <a:pt x="1" y="2"/>
                      <a:pt x="0" y="3"/>
                      <a:pt x="0" y="3"/>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4" name="Freeform 1833">
                <a:extLst>
                  <a:ext uri="{FF2B5EF4-FFF2-40B4-BE49-F238E27FC236}">
                    <a16:creationId xmlns:a16="http://schemas.microsoft.com/office/drawing/2014/main" xmlns="" id="{997655FB-532D-404D-8E67-E486DF5294FD}"/>
                  </a:ext>
                </a:extLst>
              </p:cNvPr>
              <p:cNvSpPr/>
              <p:nvPr/>
            </p:nvSpPr>
            <p:spPr>
              <a:xfrm>
                <a:off x="2433" y="3157"/>
                <a:ext cx="4" cy="11"/>
              </a:xfrm>
              <a:custGeom>
                <a:avLst/>
                <a:gdLst/>
                <a:ahLst/>
                <a:cxnLst>
                  <a:cxn ang="0">
                    <a:pos x="4" y="0"/>
                  </a:cxn>
                  <a:cxn ang="0">
                    <a:pos x="3" y="0"/>
                  </a:cxn>
                  <a:cxn ang="0">
                    <a:pos x="0" y="10"/>
                  </a:cxn>
                  <a:cxn ang="0">
                    <a:pos x="2" y="3"/>
                  </a:cxn>
                  <a:cxn ang="0">
                    <a:pos x="3" y="3"/>
                  </a:cxn>
                  <a:cxn ang="0">
                    <a:pos x="4" y="0"/>
                  </a:cxn>
                </a:cxnLst>
                <a:rect l="0" t="0" r="0" b="0"/>
                <a:pathLst>
                  <a:path w="4" h="12">
                    <a:moveTo>
                      <a:pt x="4" y="0"/>
                    </a:moveTo>
                    <a:cubicBezTo>
                      <a:pt x="4" y="0"/>
                      <a:pt x="3" y="3"/>
                      <a:pt x="3" y="0"/>
                    </a:cubicBezTo>
                    <a:cubicBezTo>
                      <a:pt x="0" y="11"/>
                      <a:pt x="0" y="11"/>
                      <a:pt x="0" y="11"/>
                    </a:cubicBezTo>
                    <a:cubicBezTo>
                      <a:pt x="0" y="12"/>
                      <a:pt x="2" y="5"/>
                      <a:pt x="2" y="4"/>
                    </a:cubicBezTo>
                    <a:cubicBezTo>
                      <a:pt x="2" y="8"/>
                      <a:pt x="3" y="3"/>
                      <a:pt x="3" y="4"/>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5" name="Freeform 1834">
                <a:extLst>
                  <a:ext uri="{FF2B5EF4-FFF2-40B4-BE49-F238E27FC236}">
                    <a16:creationId xmlns:a16="http://schemas.microsoft.com/office/drawing/2014/main" xmlns="" id="{2EBF791D-3D3E-4902-9EDE-9828B62B8A6E}"/>
                  </a:ext>
                </a:extLst>
              </p:cNvPr>
              <p:cNvSpPr/>
              <p:nvPr/>
            </p:nvSpPr>
            <p:spPr>
              <a:xfrm>
                <a:off x="2432" y="3153"/>
                <a:ext cx="10" cy="25"/>
              </a:xfrm>
              <a:custGeom>
                <a:avLst/>
                <a:gdLst/>
                <a:ahLst/>
                <a:cxnLst>
                  <a:cxn ang="0">
                    <a:pos x="2" y="16"/>
                  </a:cxn>
                  <a:cxn ang="0">
                    <a:pos x="2" y="15"/>
                  </a:cxn>
                  <a:cxn ang="0">
                    <a:pos x="2" y="17"/>
                  </a:cxn>
                  <a:cxn ang="0">
                    <a:pos x="1" y="20"/>
                  </a:cxn>
                  <a:cxn ang="0">
                    <a:pos x="2" y="17"/>
                  </a:cxn>
                  <a:cxn ang="0">
                    <a:pos x="3" y="16"/>
                  </a:cxn>
                  <a:cxn ang="0">
                    <a:pos x="4" y="12"/>
                  </a:cxn>
                  <a:cxn ang="0">
                    <a:pos x="3" y="20"/>
                  </a:cxn>
                  <a:cxn ang="0">
                    <a:pos x="5" y="10"/>
                  </a:cxn>
                  <a:cxn ang="0">
                    <a:pos x="7" y="9"/>
                  </a:cxn>
                  <a:cxn ang="0">
                    <a:pos x="7" y="9"/>
                  </a:cxn>
                  <a:cxn ang="0">
                    <a:pos x="5" y="13"/>
                  </a:cxn>
                  <a:cxn ang="0">
                    <a:pos x="5" y="13"/>
                  </a:cxn>
                  <a:cxn ang="0">
                    <a:pos x="8" y="7"/>
                  </a:cxn>
                  <a:cxn ang="0">
                    <a:pos x="7" y="8"/>
                  </a:cxn>
                  <a:cxn ang="0">
                    <a:pos x="9" y="3"/>
                  </a:cxn>
                  <a:cxn ang="0">
                    <a:pos x="8" y="4"/>
                  </a:cxn>
                  <a:cxn ang="0">
                    <a:pos x="9" y="1"/>
                  </a:cxn>
                  <a:cxn ang="0">
                    <a:pos x="6" y="5"/>
                  </a:cxn>
                  <a:cxn ang="0">
                    <a:pos x="7" y="1"/>
                  </a:cxn>
                  <a:cxn ang="0">
                    <a:pos x="4" y="10"/>
                  </a:cxn>
                  <a:cxn ang="0">
                    <a:pos x="3" y="10"/>
                  </a:cxn>
                  <a:cxn ang="0">
                    <a:pos x="6" y="4"/>
                  </a:cxn>
                  <a:cxn ang="0">
                    <a:pos x="4" y="6"/>
                  </a:cxn>
                  <a:cxn ang="0">
                    <a:pos x="6" y="1"/>
                  </a:cxn>
                  <a:cxn ang="0">
                    <a:pos x="3" y="9"/>
                  </a:cxn>
                  <a:cxn ang="0">
                    <a:pos x="3" y="7"/>
                  </a:cxn>
                  <a:cxn ang="0">
                    <a:pos x="0" y="15"/>
                  </a:cxn>
                  <a:cxn ang="0">
                    <a:pos x="2" y="14"/>
                  </a:cxn>
                  <a:cxn ang="0">
                    <a:pos x="4" y="10"/>
                  </a:cxn>
                  <a:cxn ang="0">
                    <a:pos x="2" y="15"/>
                  </a:cxn>
                  <a:cxn ang="0">
                    <a:pos x="5" y="10"/>
                  </a:cxn>
                  <a:cxn ang="0">
                    <a:pos x="3" y="14"/>
                  </a:cxn>
                  <a:cxn ang="0">
                    <a:pos x="5" y="11"/>
                  </a:cxn>
                  <a:cxn ang="0">
                    <a:pos x="2" y="16"/>
                  </a:cxn>
                  <a:cxn ang="0">
                    <a:pos x="4" y="15"/>
                  </a:cxn>
                  <a:cxn ang="0">
                    <a:pos x="6" y="8"/>
                  </a:cxn>
                  <a:cxn ang="0">
                    <a:pos x="5" y="7"/>
                  </a:cxn>
                  <a:cxn ang="0">
                    <a:pos x="4" y="12"/>
                  </a:cxn>
                  <a:cxn ang="0">
                    <a:pos x="2" y="12"/>
                  </a:cxn>
                  <a:cxn ang="0">
                    <a:pos x="1" y="14"/>
                  </a:cxn>
                  <a:cxn ang="0">
                    <a:pos x="4" y="6"/>
                  </a:cxn>
                  <a:cxn ang="0">
                    <a:pos x="3" y="7"/>
                  </a:cxn>
                  <a:cxn ang="0">
                    <a:pos x="3" y="9"/>
                  </a:cxn>
                  <a:cxn ang="0">
                    <a:pos x="3" y="7"/>
                  </a:cxn>
                  <a:cxn ang="0">
                    <a:pos x="0" y="17"/>
                  </a:cxn>
                  <a:cxn ang="0">
                    <a:pos x="0" y="22"/>
                  </a:cxn>
                  <a:cxn ang="0">
                    <a:pos x="2" y="16"/>
                  </a:cxn>
                </a:cxnLst>
                <a:rect l="0" t="0" r="0" b="0"/>
                <a:pathLst>
                  <a:path w="11" h="27">
                    <a:moveTo>
                      <a:pt x="3" y="18"/>
                    </a:moveTo>
                    <a:cubicBezTo>
                      <a:pt x="3" y="18"/>
                      <a:pt x="4" y="15"/>
                      <a:pt x="3" y="17"/>
                    </a:cubicBezTo>
                    <a:cubicBezTo>
                      <a:pt x="3" y="19"/>
                      <a:pt x="2" y="20"/>
                      <a:pt x="3" y="19"/>
                    </a:cubicBezTo>
                    <a:cubicBezTo>
                      <a:pt x="1" y="24"/>
                      <a:pt x="3" y="18"/>
                      <a:pt x="2" y="22"/>
                    </a:cubicBezTo>
                    <a:cubicBezTo>
                      <a:pt x="3" y="19"/>
                      <a:pt x="3" y="19"/>
                      <a:pt x="3" y="19"/>
                    </a:cubicBezTo>
                    <a:cubicBezTo>
                      <a:pt x="3" y="21"/>
                      <a:pt x="4" y="15"/>
                      <a:pt x="4" y="18"/>
                    </a:cubicBezTo>
                    <a:cubicBezTo>
                      <a:pt x="4" y="17"/>
                      <a:pt x="4" y="17"/>
                      <a:pt x="5" y="13"/>
                    </a:cubicBezTo>
                    <a:cubicBezTo>
                      <a:pt x="4" y="18"/>
                      <a:pt x="4" y="18"/>
                      <a:pt x="4" y="22"/>
                    </a:cubicBezTo>
                    <a:cubicBezTo>
                      <a:pt x="4" y="20"/>
                      <a:pt x="5" y="15"/>
                      <a:pt x="6" y="11"/>
                    </a:cubicBezTo>
                    <a:cubicBezTo>
                      <a:pt x="6" y="15"/>
                      <a:pt x="5" y="14"/>
                      <a:pt x="8" y="10"/>
                    </a:cubicBezTo>
                    <a:cubicBezTo>
                      <a:pt x="8" y="10"/>
                      <a:pt x="8" y="10"/>
                      <a:pt x="8" y="10"/>
                    </a:cubicBezTo>
                    <a:cubicBezTo>
                      <a:pt x="4" y="20"/>
                      <a:pt x="7" y="13"/>
                      <a:pt x="6" y="15"/>
                    </a:cubicBezTo>
                    <a:cubicBezTo>
                      <a:pt x="6" y="15"/>
                      <a:pt x="6" y="15"/>
                      <a:pt x="6" y="15"/>
                    </a:cubicBezTo>
                    <a:cubicBezTo>
                      <a:pt x="7" y="14"/>
                      <a:pt x="2" y="27"/>
                      <a:pt x="9" y="8"/>
                    </a:cubicBezTo>
                    <a:cubicBezTo>
                      <a:pt x="8" y="8"/>
                      <a:pt x="8" y="10"/>
                      <a:pt x="8" y="9"/>
                    </a:cubicBezTo>
                    <a:cubicBezTo>
                      <a:pt x="10" y="4"/>
                      <a:pt x="10" y="4"/>
                      <a:pt x="10" y="4"/>
                    </a:cubicBezTo>
                    <a:cubicBezTo>
                      <a:pt x="9" y="5"/>
                      <a:pt x="8" y="8"/>
                      <a:pt x="9" y="5"/>
                    </a:cubicBezTo>
                    <a:cubicBezTo>
                      <a:pt x="10" y="2"/>
                      <a:pt x="10" y="2"/>
                      <a:pt x="10" y="2"/>
                    </a:cubicBezTo>
                    <a:cubicBezTo>
                      <a:pt x="8" y="6"/>
                      <a:pt x="8" y="4"/>
                      <a:pt x="7" y="6"/>
                    </a:cubicBezTo>
                    <a:cubicBezTo>
                      <a:pt x="8" y="2"/>
                      <a:pt x="8" y="2"/>
                      <a:pt x="8" y="2"/>
                    </a:cubicBezTo>
                    <a:cubicBezTo>
                      <a:pt x="6" y="6"/>
                      <a:pt x="8" y="4"/>
                      <a:pt x="5" y="11"/>
                    </a:cubicBezTo>
                    <a:cubicBezTo>
                      <a:pt x="8" y="2"/>
                      <a:pt x="3" y="14"/>
                      <a:pt x="4" y="11"/>
                    </a:cubicBezTo>
                    <a:cubicBezTo>
                      <a:pt x="6" y="7"/>
                      <a:pt x="5" y="9"/>
                      <a:pt x="7" y="5"/>
                    </a:cubicBezTo>
                    <a:cubicBezTo>
                      <a:pt x="5" y="9"/>
                      <a:pt x="6" y="6"/>
                      <a:pt x="5" y="7"/>
                    </a:cubicBezTo>
                    <a:cubicBezTo>
                      <a:pt x="7" y="3"/>
                      <a:pt x="5" y="7"/>
                      <a:pt x="7" y="2"/>
                    </a:cubicBezTo>
                    <a:cubicBezTo>
                      <a:pt x="4" y="10"/>
                      <a:pt x="4" y="10"/>
                      <a:pt x="4" y="10"/>
                    </a:cubicBezTo>
                    <a:cubicBezTo>
                      <a:pt x="5" y="7"/>
                      <a:pt x="4" y="7"/>
                      <a:pt x="4" y="8"/>
                    </a:cubicBezTo>
                    <a:cubicBezTo>
                      <a:pt x="4" y="8"/>
                      <a:pt x="1" y="15"/>
                      <a:pt x="1" y="17"/>
                    </a:cubicBezTo>
                    <a:cubicBezTo>
                      <a:pt x="2" y="15"/>
                      <a:pt x="3" y="14"/>
                      <a:pt x="3" y="16"/>
                    </a:cubicBezTo>
                    <a:cubicBezTo>
                      <a:pt x="6" y="10"/>
                      <a:pt x="3" y="16"/>
                      <a:pt x="5" y="11"/>
                    </a:cubicBezTo>
                    <a:cubicBezTo>
                      <a:pt x="3" y="17"/>
                      <a:pt x="3" y="17"/>
                      <a:pt x="3" y="17"/>
                    </a:cubicBezTo>
                    <a:cubicBezTo>
                      <a:pt x="4" y="16"/>
                      <a:pt x="5" y="14"/>
                      <a:pt x="6" y="11"/>
                    </a:cubicBezTo>
                    <a:cubicBezTo>
                      <a:pt x="6" y="11"/>
                      <a:pt x="5" y="14"/>
                      <a:pt x="4" y="16"/>
                    </a:cubicBezTo>
                    <a:cubicBezTo>
                      <a:pt x="4" y="17"/>
                      <a:pt x="4" y="15"/>
                      <a:pt x="6" y="12"/>
                    </a:cubicBezTo>
                    <a:cubicBezTo>
                      <a:pt x="3" y="18"/>
                      <a:pt x="3" y="18"/>
                      <a:pt x="3" y="18"/>
                    </a:cubicBezTo>
                    <a:cubicBezTo>
                      <a:pt x="5" y="17"/>
                      <a:pt x="5" y="17"/>
                      <a:pt x="5" y="17"/>
                    </a:cubicBezTo>
                    <a:cubicBezTo>
                      <a:pt x="11" y="0"/>
                      <a:pt x="6" y="13"/>
                      <a:pt x="7" y="9"/>
                    </a:cubicBezTo>
                    <a:cubicBezTo>
                      <a:pt x="6" y="10"/>
                      <a:pt x="6" y="10"/>
                      <a:pt x="6" y="8"/>
                    </a:cubicBezTo>
                    <a:cubicBezTo>
                      <a:pt x="5" y="13"/>
                      <a:pt x="5" y="13"/>
                      <a:pt x="5" y="13"/>
                    </a:cubicBezTo>
                    <a:cubicBezTo>
                      <a:pt x="5" y="10"/>
                      <a:pt x="1"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1"/>
                      <a:pt x="4" y="8"/>
                    </a:cubicBezTo>
                    <a:cubicBezTo>
                      <a:pt x="2" y="12"/>
                      <a:pt x="2" y="16"/>
                      <a:pt x="1" y="19"/>
                    </a:cubicBezTo>
                    <a:cubicBezTo>
                      <a:pt x="4" y="11"/>
                      <a:pt x="0" y="27"/>
                      <a:pt x="1"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6" name="Freeform 1835">
                <a:extLst>
                  <a:ext uri="{FF2B5EF4-FFF2-40B4-BE49-F238E27FC236}">
                    <a16:creationId xmlns:a16="http://schemas.microsoft.com/office/drawing/2014/main" xmlns="" id="{AFDC1406-8632-47D8-AC3F-9AD2EC0B4625}"/>
                  </a:ext>
                </a:extLst>
              </p:cNvPr>
              <p:cNvSpPr/>
              <p:nvPr/>
            </p:nvSpPr>
            <p:spPr>
              <a:xfrm>
                <a:off x="2437" y="3159"/>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7" name="Freeform 1836">
                <a:extLst>
                  <a:ext uri="{FF2B5EF4-FFF2-40B4-BE49-F238E27FC236}">
                    <a16:creationId xmlns:a16="http://schemas.microsoft.com/office/drawing/2014/main" xmlns="" id="{526D2289-8670-40A6-B6B0-F6712DAFFC44}"/>
                  </a:ext>
                </a:extLst>
              </p:cNvPr>
              <p:cNvSpPr/>
              <p:nvPr/>
            </p:nvSpPr>
            <p:spPr>
              <a:xfrm>
                <a:off x="2435" y="3160"/>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48" name="Rectangle 1837">
                <a:extLst>
                  <a:ext uri="{FF2B5EF4-FFF2-40B4-BE49-F238E27FC236}">
                    <a16:creationId xmlns:a16="http://schemas.microsoft.com/office/drawing/2014/main" xmlns="" id="{8B8AF765-8EEB-41CB-84DE-BC60D9C32B8A}"/>
                  </a:ext>
                </a:extLst>
              </p:cNvPr>
              <p:cNvSpPr/>
              <p:nvPr/>
            </p:nvSpPr>
            <p:spPr>
              <a:xfrm>
                <a:off x="2436" y="3160"/>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349" name="Freeform 1838">
                <a:extLst>
                  <a:ext uri="{FF2B5EF4-FFF2-40B4-BE49-F238E27FC236}">
                    <a16:creationId xmlns:a16="http://schemas.microsoft.com/office/drawing/2014/main" xmlns="" id="{C56A6E5F-540E-4F1D-B504-D4B00F24432B}"/>
                  </a:ext>
                </a:extLst>
              </p:cNvPr>
              <p:cNvSpPr/>
              <p:nvPr/>
            </p:nvSpPr>
            <p:spPr>
              <a:xfrm>
                <a:off x="2433" y="3169"/>
                <a:ext cx="1" cy="1"/>
              </a:xfrm>
              <a:custGeom>
                <a:avLst/>
                <a:gdLst/>
                <a:ahLst/>
                <a:cxnLst>
                  <a:cxn ang="0">
                    <a:pos x="0" y="1"/>
                  </a:cxn>
                  <a:cxn ang="0">
                    <a:pos x="0" y="1"/>
                  </a:cxn>
                  <a:cxn ang="0">
                    <a:pos x="1" y="0"/>
                  </a:cxn>
                  <a:cxn ang="0">
                    <a:pos x="0" y="1"/>
                  </a:cxn>
                </a:cxnLst>
                <a:rect l="0" t="0" r="0" b="0"/>
                <a:pathLst>
                  <a:path w="1" h="1">
                    <a:moveTo>
                      <a:pt x="0" y="1"/>
                    </a:moveTo>
                    <a:lnTo>
                      <a:pt x="0" y="1"/>
                    </a:lnTo>
                    <a:lnTo>
                      <a:pt x="1"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0" name="Freeform 1839">
                <a:extLst>
                  <a:ext uri="{FF2B5EF4-FFF2-40B4-BE49-F238E27FC236}">
                    <a16:creationId xmlns:a16="http://schemas.microsoft.com/office/drawing/2014/main" xmlns="" id="{CBB3ECCE-DB95-4738-92EB-041C86FEA112}"/>
                  </a:ext>
                </a:extLst>
              </p:cNvPr>
              <p:cNvSpPr/>
              <p:nvPr/>
            </p:nvSpPr>
            <p:spPr>
              <a:xfrm>
                <a:off x="2436" y="3155"/>
                <a:ext cx="0" cy="3"/>
              </a:xfrm>
              <a:custGeom>
                <a:avLst/>
                <a:gdLst/>
                <a:ahLst/>
                <a:cxnLst>
                  <a:cxn ang="0">
                    <a:pos x="0" y="0"/>
                  </a:cxn>
                  <a:cxn ang="0">
                    <a:pos x="0" y="3"/>
                  </a:cxn>
                  <a:cxn ang="0">
                    <a:pos x="0" y="0"/>
                  </a:cxn>
                </a:cxnLst>
                <a:rect l="0" t="0" r="0" b="0"/>
                <a:pathLst>
                  <a:path w="1" h="3">
                    <a:moveTo>
                      <a:pt x="0" y="0"/>
                    </a:moveTo>
                    <a:lnTo>
                      <a:pt x="0" y="3"/>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1" name="Freeform 1840">
                <a:extLst>
                  <a:ext uri="{FF2B5EF4-FFF2-40B4-BE49-F238E27FC236}">
                    <a16:creationId xmlns:a16="http://schemas.microsoft.com/office/drawing/2014/main" xmlns="" id="{CC8A9969-96AC-418B-AD94-01C49DFD4354}"/>
                  </a:ext>
                </a:extLst>
              </p:cNvPr>
              <p:cNvSpPr/>
              <p:nvPr/>
            </p:nvSpPr>
            <p:spPr>
              <a:xfrm>
                <a:off x="2433" y="3153"/>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2" name="Freeform 1841">
                <a:extLst>
                  <a:ext uri="{FF2B5EF4-FFF2-40B4-BE49-F238E27FC236}">
                    <a16:creationId xmlns:a16="http://schemas.microsoft.com/office/drawing/2014/main" xmlns="" id="{7CF55F93-255F-4B7D-B93A-34F31CF4E2E6}"/>
                  </a:ext>
                </a:extLst>
              </p:cNvPr>
              <p:cNvSpPr/>
              <p:nvPr/>
            </p:nvSpPr>
            <p:spPr>
              <a:xfrm>
                <a:off x="2421" y="3149"/>
                <a:ext cx="17" cy="28"/>
              </a:xfrm>
              <a:custGeom>
                <a:avLst/>
                <a:gdLst/>
                <a:ahLst/>
                <a:cxnLst>
                  <a:cxn ang="0">
                    <a:pos x="0" y="12"/>
                  </a:cxn>
                  <a:cxn ang="0">
                    <a:pos x="0" y="18"/>
                  </a:cxn>
                  <a:cxn ang="0">
                    <a:pos x="0" y="21"/>
                  </a:cxn>
                  <a:cxn ang="0">
                    <a:pos x="0" y="18"/>
                  </a:cxn>
                  <a:cxn ang="0">
                    <a:pos x="2" y="18"/>
                  </a:cxn>
                  <a:cxn ang="0">
                    <a:pos x="2" y="19"/>
                  </a:cxn>
                  <a:cxn ang="0">
                    <a:pos x="5" y="14"/>
                  </a:cxn>
                  <a:cxn ang="0">
                    <a:pos x="5" y="16"/>
                  </a:cxn>
                  <a:cxn ang="0">
                    <a:pos x="5" y="18"/>
                  </a:cxn>
                  <a:cxn ang="0">
                    <a:pos x="8" y="9"/>
                  </a:cxn>
                  <a:cxn ang="0">
                    <a:pos x="8" y="9"/>
                  </a:cxn>
                  <a:cxn ang="0">
                    <a:pos x="8" y="13"/>
                  </a:cxn>
                  <a:cxn ang="0">
                    <a:pos x="9" y="13"/>
                  </a:cxn>
                  <a:cxn ang="0">
                    <a:pos x="9" y="15"/>
                  </a:cxn>
                  <a:cxn ang="0">
                    <a:pos x="11" y="13"/>
                  </a:cxn>
                  <a:cxn ang="0">
                    <a:pos x="12" y="9"/>
                  </a:cxn>
                  <a:cxn ang="0">
                    <a:pos x="11" y="14"/>
                  </a:cxn>
                  <a:cxn ang="0">
                    <a:pos x="12" y="12"/>
                  </a:cxn>
                  <a:cxn ang="0">
                    <a:pos x="13" y="14"/>
                  </a:cxn>
                  <a:cxn ang="0">
                    <a:pos x="13" y="12"/>
                  </a:cxn>
                  <a:cxn ang="0">
                    <a:pos x="12" y="15"/>
                  </a:cxn>
                  <a:cxn ang="0">
                    <a:pos x="15" y="5"/>
                  </a:cxn>
                  <a:cxn ang="0">
                    <a:pos x="15" y="4"/>
                  </a:cxn>
                  <a:cxn ang="0">
                    <a:pos x="14" y="5"/>
                  </a:cxn>
                  <a:cxn ang="0">
                    <a:pos x="14" y="3"/>
                  </a:cxn>
                  <a:cxn ang="0">
                    <a:pos x="13" y="2"/>
                  </a:cxn>
                  <a:cxn ang="0">
                    <a:pos x="12" y="5"/>
                  </a:cxn>
                  <a:cxn ang="0">
                    <a:pos x="12" y="4"/>
                  </a:cxn>
                  <a:cxn ang="0">
                    <a:pos x="12" y="4"/>
                  </a:cxn>
                  <a:cxn ang="0">
                    <a:pos x="11" y="5"/>
                  </a:cxn>
                  <a:cxn ang="0">
                    <a:pos x="9" y="7"/>
                  </a:cxn>
                  <a:cxn ang="0">
                    <a:pos x="10" y="2"/>
                  </a:cxn>
                  <a:cxn ang="0">
                    <a:pos x="10" y="2"/>
                  </a:cxn>
                  <a:cxn ang="0">
                    <a:pos x="8" y="7"/>
                  </a:cxn>
                  <a:cxn ang="0">
                    <a:pos x="7" y="9"/>
                  </a:cxn>
                  <a:cxn ang="0">
                    <a:pos x="5" y="10"/>
                  </a:cxn>
                  <a:cxn ang="0">
                    <a:pos x="5" y="9"/>
                  </a:cxn>
                  <a:cxn ang="0">
                    <a:pos x="3" y="10"/>
                  </a:cxn>
                  <a:cxn ang="0">
                    <a:pos x="2" y="16"/>
                  </a:cxn>
                  <a:cxn ang="0">
                    <a:pos x="4" y="8"/>
                  </a:cxn>
                </a:cxnLst>
                <a:rect l="0" t="0" r="0" b="0"/>
                <a:pathLst>
                  <a:path w="18" h="31">
                    <a:moveTo>
                      <a:pt x="3" y="8"/>
                    </a:moveTo>
                    <a:cubicBezTo>
                      <a:pt x="3" y="9"/>
                      <a:pt x="2" y="10"/>
                      <a:pt x="1" y="14"/>
                    </a:cubicBezTo>
                    <a:cubicBezTo>
                      <a:pt x="2" y="12"/>
                      <a:pt x="2" y="12"/>
                      <a:pt x="2" y="12"/>
                    </a:cubicBezTo>
                    <a:cubicBezTo>
                      <a:pt x="2" y="13"/>
                      <a:pt x="0" y="16"/>
                      <a:pt x="0" y="21"/>
                    </a:cubicBezTo>
                    <a:cubicBezTo>
                      <a:pt x="0" y="19"/>
                      <a:pt x="0" y="19"/>
                      <a:pt x="0" y="19"/>
                    </a:cubicBezTo>
                    <a:cubicBezTo>
                      <a:pt x="1" y="15"/>
                      <a:pt x="0" y="22"/>
                      <a:pt x="0" y="24"/>
                    </a:cubicBezTo>
                    <a:cubicBezTo>
                      <a:pt x="0" y="23"/>
                      <a:pt x="2" y="14"/>
                      <a:pt x="2" y="16"/>
                    </a:cubicBezTo>
                    <a:cubicBezTo>
                      <a:pt x="2" y="16"/>
                      <a:pt x="2" y="18"/>
                      <a:pt x="1" y="20"/>
                    </a:cubicBezTo>
                    <a:cubicBezTo>
                      <a:pt x="1" y="21"/>
                      <a:pt x="3" y="14"/>
                      <a:pt x="3" y="13"/>
                    </a:cubicBezTo>
                    <a:cubicBezTo>
                      <a:pt x="0" y="31"/>
                      <a:pt x="5" y="9"/>
                      <a:pt x="3" y="20"/>
                    </a:cubicBezTo>
                    <a:cubicBezTo>
                      <a:pt x="3" y="19"/>
                      <a:pt x="3" y="20"/>
                      <a:pt x="4" y="17"/>
                    </a:cubicBezTo>
                    <a:cubicBezTo>
                      <a:pt x="3" y="21"/>
                      <a:pt x="4" y="17"/>
                      <a:pt x="3" y="22"/>
                    </a:cubicBezTo>
                    <a:cubicBezTo>
                      <a:pt x="6" y="12"/>
                      <a:pt x="3" y="27"/>
                      <a:pt x="6" y="14"/>
                    </a:cubicBezTo>
                    <a:cubicBezTo>
                      <a:pt x="5" y="18"/>
                      <a:pt x="6" y="13"/>
                      <a:pt x="6" y="16"/>
                    </a:cubicBezTo>
                    <a:cubicBezTo>
                      <a:pt x="6" y="18"/>
                      <a:pt x="5" y="18"/>
                      <a:pt x="5" y="18"/>
                    </a:cubicBezTo>
                    <a:cubicBezTo>
                      <a:pt x="5" y="21"/>
                      <a:pt x="7" y="13"/>
                      <a:pt x="6" y="18"/>
                    </a:cubicBezTo>
                    <a:cubicBezTo>
                      <a:pt x="6" y="19"/>
                      <a:pt x="6" y="15"/>
                      <a:pt x="7" y="12"/>
                    </a:cubicBezTo>
                    <a:cubicBezTo>
                      <a:pt x="8" y="13"/>
                      <a:pt x="7" y="15"/>
                      <a:pt x="6" y="20"/>
                    </a:cubicBezTo>
                    <a:cubicBezTo>
                      <a:pt x="7" y="14"/>
                      <a:pt x="7" y="17"/>
                      <a:pt x="8" y="14"/>
                    </a:cubicBezTo>
                    <a:cubicBezTo>
                      <a:pt x="8" y="14"/>
                      <a:pt x="8" y="13"/>
                      <a:pt x="9" y="10"/>
                    </a:cubicBezTo>
                    <a:cubicBezTo>
                      <a:pt x="9" y="11"/>
                      <a:pt x="10" y="6"/>
                      <a:pt x="11" y="5"/>
                    </a:cubicBezTo>
                    <a:cubicBezTo>
                      <a:pt x="9" y="12"/>
                      <a:pt x="10" y="5"/>
                      <a:pt x="9" y="10"/>
                    </a:cubicBezTo>
                    <a:cubicBezTo>
                      <a:pt x="8" y="13"/>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8"/>
                      <a:pt x="12" y="15"/>
                    </a:cubicBezTo>
                    <a:cubicBezTo>
                      <a:pt x="13" y="9"/>
                      <a:pt x="14" y="6"/>
                      <a:pt x="15" y="6"/>
                    </a:cubicBezTo>
                    <a:cubicBezTo>
                      <a:pt x="13" y="11"/>
                      <a:pt x="13" y="11"/>
                      <a:pt x="13" y="11"/>
                    </a:cubicBezTo>
                    <a:cubicBezTo>
                      <a:pt x="14" y="8"/>
                      <a:pt x="11" y="17"/>
                      <a:pt x="10" y="19"/>
                    </a:cubicBezTo>
                    <a:cubicBezTo>
                      <a:pt x="11" y="16"/>
                      <a:pt x="11" y="19"/>
                      <a:pt x="12" y="16"/>
                    </a:cubicBezTo>
                    <a:cubicBezTo>
                      <a:pt x="11" y="20"/>
                      <a:pt x="11" y="20"/>
                      <a:pt x="11" y="20"/>
                    </a:cubicBezTo>
                    <a:cubicBezTo>
                      <a:pt x="11" y="20"/>
                      <a:pt x="14" y="10"/>
                      <a:pt x="13" y="14"/>
                    </a:cubicBezTo>
                    <a:cubicBezTo>
                      <a:pt x="12" y="17"/>
                      <a:pt x="12" y="17"/>
                      <a:pt x="12" y="17"/>
                    </a:cubicBezTo>
                    <a:cubicBezTo>
                      <a:pt x="13" y="17"/>
                      <a:pt x="12" y="23"/>
                      <a:pt x="14" y="16"/>
                    </a:cubicBezTo>
                    <a:cubicBezTo>
                      <a:pt x="15" y="14"/>
                      <a:pt x="17" y="8"/>
                      <a:pt x="18" y="6"/>
                    </a:cubicBezTo>
                    <a:cubicBezTo>
                      <a:pt x="17" y="8"/>
                      <a:pt x="15" y="12"/>
                      <a:pt x="14" y="14"/>
                    </a:cubicBezTo>
                    <a:cubicBezTo>
                      <a:pt x="16" y="10"/>
                      <a:pt x="16" y="10"/>
                      <a:pt x="16" y="10"/>
                    </a:cubicBezTo>
                    <a:cubicBezTo>
                      <a:pt x="14" y="13"/>
                      <a:pt x="14" y="15"/>
                      <a:pt x="13" y="17"/>
                    </a:cubicBezTo>
                    <a:cubicBezTo>
                      <a:pt x="12" y="20"/>
                      <a:pt x="14" y="13"/>
                      <a:pt x="13" y="16"/>
                    </a:cubicBezTo>
                    <a:cubicBezTo>
                      <a:pt x="15" y="11"/>
                      <a:pt x="15" y="10"/>
                      <a:pt x="16" y="6"/>
                    </a:cubicBezTo>
                    <a:cubicBezTo>
                      <a:pt x="15" y="8"/>
                      <a:pt x="15" y="8"/>
                      <a:pt x="15" y="8"/>
                    </a:cubicBezTo>
                    <a:cubicBezTo>
                      <a:pt x="16" y="7"/>
                      <a:pt x="16" y="7"/>
                      <a:pt x="16" y="5"/>
                    </a:cubicBezTo>
                    <a:cubicBezTo>
                      <a:pt x="14" y="11"/>
                      <a:pt x="16" y="2"/>
                      <a:pt x="15" y="5"/>
                    </a:cubicBezTo>
                    <a:cubicBezTo>
                      <a:pt x="15" y="6"/>
                      <a:pt x="15" y="6"/>
                      <a:pt x="15" y="6"/>
                    </a:cubicBezTo>
                    <a:cubicBezTo>
                      <a:pt x="14" y="9"/>
                      <a:pt x="14" y="8"/>
                      <a:pt x="14" y="9"/>
                    </a:cubicBezTo>
                    <a:cubicBezTo>
                      <a:pt x="15" y="5"/>
                      <a:pt x="15" y="6"/>
                      <a:pt x="15" y="4"/>
                    </a:cubicBezTo>
                    <a:cubicBezTo>
                      <a:pt x="14" y="6"/>
                      <a:pt x="13" y="11"/>
                      <a:pt x="12"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3"/>
                      <a:pt x="13" y="3"/>
                      <a:pt x="13" y="3"/>
                    </a:cubicBezTo>
                    <a:cubicBezTo>
                      <a:pt x="13" y="3"/>
                      <a:pt x="12" y="7"/>
                      <a:pt x="13" y="5"/>
                    </a:cubicBezTo>
                    <a:cubicBezTo>
                      <a:pt x="13" y="3"/>
                      <a:pt x="13" y="3"/>
                      <a:pt x="13" y="3"/>
                    </a:cubicBezTo>
                    <a:cubicBezTo>
                      <a:pt x="13" y="2"/>
                      <a:pt x="11" y="11"/>
                      <a:pt x="12" y="6"/>
                    </a:cubicBezTo>
                    <a:cubicBezTo>
                      <a:pt x="11" y="8"/>
                      <a:pt x="11" y="8"/>
                      <a:pt x="9" y="14"/>
                    </a:cubicBezTo>
                    <a:cubicBezTo>
                      <a:pt x="10" y="12"/>
                      <a:pt x="11" y="8"/>
                      <a:pt x="10" y="8"/>
                    </a:cubicBezTo>
                    <a:cubicBezTo>
                      <a:pt x="9" y="13"/>
                      <a:pt x="11" y="6"/>
                      <a:pt x="10" y="10"/>
                    </a:cubicBezTo>
                    <a:cubicBezTo>
                      <a:pt x="11" y="4"/>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3"/>
                    </a:cubicBezTo>
                    <a:cubicBezTo>
                      <a:pt x="8" y="10"/>
                      <a:pt x="8" y="10"/>
                      <a:pt x="8" y="10"/>
                    </a:cubicBezTo>
                    <a:cubicBezTo>
                      <a:pt x="9" y="3"/>
                      <a:pt x="7" y="9"/>
                      <a:pt x="5" y="15"/>
                    </a:cubicBezTo>
                    <a:cubicBezTo>
                      <a:pt x="5" y="15"/>
                      <a:pt x="5" y="13"/>
                      <a:pt x="6" y="12"/>
                    </a:cubicBezTo>
                    <a:cubicBezTo>
                      <a:pt x="6" y="10"/>
                      <a:pt x="6" y="10"/>
                      <a:pt x="6" y="10"/>
                    </a:cubicBezTo>
                    <a:cubicBezTo>
                      <a:pt x="6" y="9"/>
                      <a:pt x="7" y="5"/>
                      <a:pt x="6" y="11"/>
                    </a:cubicBezTo>
                    <a:cubicBezTo>
                      <a:pt x="5" y="13"/>
                      <a:pt x="6" y="7"/>
                      <a:pt x="6" y="6"/>
                    </a:cubicBezTo>
                    <a:cubicBezTo>
                      <a:pt x="4" y="14"/>
                      <a:pt x="6" y="0"/>
                      <a:pt x="4" y="12"/>
                    </a:cubicBezTo>
                    <a:cubicBezTo>
                      <a:pt x="4" y="12"/>
                      <a:pt x="4" y="14"/>
                      <a:pt x="4" y="14"/>
                    </a:cubicBezTo>
                    <a:cubicBezTo>
                      <a:pt x="4" y="15"/>
                      <a:pt x="3" y="18"/>
                      <a:pt x="3" y="18"/>
                    </a:cubicBezTo>
                    <a:cubicBezTo>
                      <a:pt x="3" y="18"/>
                      <a:pt x="4" y="14"/>
                      <a:pt x="3" y="16"/>
                    </a:cubicBezTo>
                    <a:cubicBezTo>
                      <a:pt x="5" y="9"/>
                      <a:pt x="5" y="9"/>
                      <a:pt x="5" y="9"/>
                    </a:cubicBezTo>
                    <a:cubicBezTo>
                      <a:pt x="6" y="1"/>
                      <a:pt x="2" y="18"/>
                      <a:pt x="3" y="8"/>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3" name="Freeform 1842">
                <a:extLst>
                  <a:ext uri="{FF2B5EF4-FFF2-40B4-BE49-F238E27FC236}">
                    <a16:creationId xmlns:a16="http://schemas.microsoft.com/office/drawing/2014/main" xmlns="" id="{DB763E4A-A147-4627-BD63-277DCDF6CA48}"/>
                  </a:ext>
                </a:extLst>
              </p:cNvPr>
              <p:cNvSpPr/>
              <p:nvPr/>
            </p:nvSpPr>
            <p:spPr>
              <a:xfrm>
                <a:off x="2428" y="3153"/>
                <a:ext cx="1" cy="4"/>
              </a:xfrm>
              <a:custGeom>
                <a:avLst/>
                <a:gdLst/>
                <a:ahLst/>
                <a:cxnLst>
                  <a:cxn ang="0">
                    <a:pos x="0" y="4"/>
                  </a:cxn>
                  <a:cxn ang="0">
                    <a:pos x="1" y="0"/>
                  </a:cxn>
                  <a:cxn ang="0">
                    <a:pos x="0" y="3"/>
                  </a:cxn>
                  <a:cxn ang="0">
                    <a:pos x="0" y="4"/>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4" name="Freeform 1843">
                <a:extLst>
                  <a:ext uri="{FF2B5EF4-FFF2-40B4-BE49-F238E27FC236}">
                    <a16:creationId xmlns:a16="http://schemas.microsoft.com/office/drawing/2014/main" xmlns="" id="{F7F620CD-1A82-4CD2-998C-D018F05C85CB}"/>
                  </a:ext>
                </a:extLst>
              </p:cNvPr>
              <p:cNvSpPr/>
              <p:nvPr/>
            </p:nvSpPr>
            <p:spPr>
              <a:xfrm>
                <a:off x="2427" y="3156"/>
                <a:ext cx="1" cy="2"/>
              </a:xfrm>
              <a:custGeom>
                <a:avLst/>
                <a:gdLst/>
                <a:ahLst/>
                <a:cxnLst>
                  <a:cxn ang="0">
                    <a:pos x="1" y="0"/>
                  </a:cxn>
                  <a:cxn ang="0">
                    <a:pos x="0" y="2"/>
                  </a:cxn>
                  <a:cxn ang="0">
                    <a:pos x="1" y="1"/>
                  </a:cxn>
                  <a:cxn ang="0">
                    <a:pos x="1" y="0"/>
                  </a:cxn>
                </a:cxnLst>
                <a:rect l="0" t="0" r="0" b="0"/>
                <a:pathLst>
                  <a:path w="1" h="2">
                    <a:moveTo>
                      <a:pt x="1" y="0"/>
                    </a:moveTo>
                    <a:cubicBezTo>
                      <a:pt x="0" y="2"/>
                      <a:pt x="0" y="2"/>
                      <a:pt x="0" y="2"/>
                    </a:cubicBezTo>
                    <a:cubicBezTo>
                      <a:pt x="0" y="2"/>
                      <a:pt x="1" y="2"/>
                      <a:pt x="1" y="1"/>
                    </a:cubicBez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5" name="Freeform 1844">
                <a:extLst>
                  <a:ext uri="{FF2B5EF4-FFF2-40B4-BE49-F238E27FC236}">
                    <a16:creationId xmlns:a16="http://schemas.microsoft.com/office/drawing/2014/main" xmlns="" id="{3355EBAB-4424-4179-8CCF-9BE1CC064CD9}"/>
                  </a:ext>
                </a:extLst>
              </p:cNvPr>
              <p:cNvSpPr/>
              <p:nvPr/>
            </p:nvSpPr>
            <p:spPr>
              <a:xfrm>
                <a:off x="2423" y="3156"/>
                <a:ext cx="0" cy="2"/>
              </a:xfrm>
              <a:custGeom>
                <a:avLst/>
                <a:gdLst/>
                <a:ahLst/>
                <a:cxnLst>
                  <a:cxn ang="0">
                    <a:pos x="0" y="1"/>
                  </a:cxn>
                  <a:cxn ang="0">
                    <a:pos x="0" y="1"/>
                  </a:cxn>
                  <a:cxn ang="0">
                    <a:pos x="0" y="1"/>
                  </a:cxn>
                </a:cxnLst>
                <a:rect l="0" t="0" r="0" b="0"/>
                <a:pathLst>
                  <a:path w="1" h="2">
                    <a:moveTo>
                      <a:pt x="0" y="1"/>
                    </a:moveTo>
                    <a:cubicBezTo>
                      <a:pt x="0" y="0"/>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6" name="Freeform 1845">
                <a:extLst>
                  <a:ext uri="{FF2B5EF4-FFF2-40B4-BE49-F238E27FC236}">
                    <a16:creationId xmlns:a16="http://schemas.microsoft.com/office/drawing/2014/main" xmlns="" id="{AE1ADFE3-ADD8-43DF-ABD6-F64DC6F227CD}"/>
                  </a:ext>
                </a:extLst>
              </p:cNvPr>
              <p:cNvSpPr/>
              <p:nvPr/>
            </p:nvSpPr>
            <p:spPr>
              <a:xfrm>
                <a:off x="2422" y="3159"/>
                <a:ext cx="1" cy="1"/>
              </a:xfrm>
              <a:custGeom>
                <a:avLst/>
                <a:gdLst/>
                <a:ahLst/>
                <a:cxnLst>
                  <a:cxn ang="0">
                    <a:pos x="1" y="0"/>
                  </a:cxn>
                  <a:cxn ang="0">
                    <a:pos x="0" y="1"/>
                  </a:cxn>
                  <a:cxn ang="0">
                    <a:pos x="1" y="0"/>
                  </a:cxn>
                  <a:cxn ang="0">
                    <a:pos x="1" y="0"/>
                  </a:cxn>
                </a:cxnLst>
                <a:rect l="0" t="0" r="0" b="0"/>
                <a:pathLst>
                  <a:path w="1" h="1">
                    <a:moveTo>
                      <a:pt x="1" y="0"/>
                    </a:moveTo>
                    <a:lnTo>
                      <a:pt x="0" y="1"/>
                    </a:lnTo>
                    <a:lnTo>
                      <a:pt x="1" y="0"/>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7" name="Freeform 1846">
                <a:extLst>
                  <a:ext uri="{FF2B5EF4-FFF2-40B4-BE49-F238E27FC236}">
                    <a16:creationId xmlns:a16="http://schemas.microsoft.com/office/drawing/2014/main" xmlns="" id="{26F8F9D7-83B1-4886-8666-5DEC14960F53}"/>
                  </a:ext>
                </a:extLst>
              </p:cNvPr>
              <p:cNvSpPr/>
              <p:nvPr/>
            </p:nvSpPr>
            <p:spPr>
              <a:xfrm>
                <a:off x="2415" y="3154"/>
                <a:ext cx="7" cy="23"/>
              </a:xfrm>
              <a:custGeom>
                <a:avLst/>
                <a:gdLst/>
                <a:ahLst/>
                <a:cxnLst>
                  <a:cxn ang="0">
                    <a:pos x="1" y="10"/>
                  </a:cxn>
                  <a:cxn ang="0">
                    <a:pos x="0" y="13"/>
                  </a:cxn>
                  <a:cxn ang="0">
                    <a:pos x="0" y="11"/>
                  </a:cxn>
                  <a:cxn ang="0">
                    <a:pos x="0" y="18"/>
                  </a:cxn>
                  <a:cxn ang="0">
                    <a:pos x="2" y="13"/>
                  </a:cxn>
                  <a:cxn ang="0">
                    <a:pos x="2" y="16"/>
                  </a:cxn>
                  <a:cxn ang="0">
                    <a:pos x="4" y="11"/>
                  </a:cxn>
                  <a:cxn ang="0">
                    <a:pos x="3" y="17"/>
                  </a:cxn>
                  <a:cxn ang="0">
                    <a:pos x="4" y="15"/>
                  </a:cxn>
                  <a:cxn ang="0">
                    <a:pos x="4" y="12"/>
                  </a:cxn>
                  <a:cxn ang="0">
                    <a:pos x="4" y="13"/>
                  </a:cxn>
                  <a:cxn ang="0">
                    <a:pos x="4" y="12"/>
                  </a:cxn>
                  <a:cxn ang="0">
                    <a:pos x="5" y="12"/>
                  </a:cxn>
                  <a:cxn ang="0">
                    <a:pos x="4" y="13"/>
                  </a:cxn>
                  <a:cxn ang="0">
                    <a:pos x="5" y="11"/>
                  </a:cxn>
                  <a:cxn ang="0">
                    <a:pos x="4" y="15"/>
                  </a:cxn>
                  <a:cxn ang="0">
                    <a:pos x="6" y="10"/>
                  </a:cxn>
                  <a:cxn ang="0">
                    <a:pos x="7" y="6"/>
                  </a:cxn>
                  <a:cxn ang="0">
                    <a:pos x="6" y="9"/>
                  </a:cxn>
                  <a:cxn ang="0">
                    <a:pos x="6" y="10"/>
                  </a:cxn>
                  <a:cxn ang="0">
                    <a:pos x="5" y="11"/>
                  </a:cxn>
                  <a:cxn ang="0">
                    <a:pos x="6" y="6"/>
                  </a:cxn>
                  <a:cxn ang="0">
                    <a:pos x="6" y="2"/>
                  </a:cxn>
                  <a:cxn ang="0">
                    <a:pos x="6" y="2"/>
                  </a:cxn>
                  <a:cxn ang="0">
                    <a:pos x="6" y="3"/>
                  </a:cxn>
                  <a:cxn ang="0">
                    <a:pos x="5" y="6"/>
                  </a:cxn>
                  <a:cxn ang="0">
                    <a:pos x="4" y="12"/>
                  </a:cxn>
                  <a:cxn ang="0">
                    <a:pos x="4" y="11"/>
                  </a:cxn>
                  <a:cxn ang="0">
                    <a:pos x="5" y="7"/>
                  </a:cxn>
                  <a:cxn ang="0">
                    <a:pos x="4" y="10"/>
                  </a:cxn>
                  <a:cxn ang="0">
                    <a:pos x="5" y="3"/>
                  </a:cxn>
                  <a:cxn ang="0">
                    <a:pos x="4" y="9"/>
                  </a:cxn>
                  <a:cxn ang="0">
                    <a:pos x="3" y="9"/>
                  </a:cxn>
                  <a:cxn ang="0">
                    <a:pos x="3" y="6"/>
                  </a:cxn>
                  <a:cxn ang="0">
                    <a:pos x="3" y="10"/>
                  </a:cxn>
                  <a:cxn ang="0">
                    <a:pos x="2" y="8"/>
                  </a:cxn>
                  <a:cxn ang="0">
                    <a:pos x="2" y="11"/>
                  </a:cxn>
                  <a:cxn ang="0">
                    <a:pos x="1" y="10"/>
                  </a:cxn>
                  <a:cxn ang="0">
                    <a:pos x="1" y="10"/>
                  </a:cxn>
                  <a:cxn ang="0">
                    <a:pos x="0" y="15"/>
                  </a:cxn>
                  <a:cxn ang="0">
                    <a:pos x="1" y="10"/>
                  </a:cxn>
                </a:cxnLst>
                <a:rect l="0" t="0" r="0" b="0"/>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3"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5" y="16"/>
                      <a:pt x="6" y="15"/>
                      <a:pt x="5" y="15"/>
                    </a:cubicBezTo>
                    <a:cubicBezTo>
                      <a:pt x="5" y="17"/>
                      <a:pt x="6" y="13"/>
                      <a:pt x="6" y="13"/>
                    </a:cubicBezTo>
                    <a:cubicBezTo>
                      <a:pt x="6" y="15"/>
                      <a:pt x="6" y="16"/>
                      <a:pt x="5" y="17"/>
                    </a:cubicBezTo>
                    <a:cubicBezTo>
                      <a:pt x="6" y="14"/>
                      <a:pt x="5" y="21"/>
                      <a:pt x="7" y="11"/>
                    </a:cubicBezTo>
                    <a:cubicBezTo>
                      <a:pt x="8" y="10"/>
                      <a:pt x="8" y="8"/>
                      <a:pt x="8" y="7"/>
                    </a:cubicBezTo>
                    <a:cubicBezTo>
                      <a:pt x="8" y="4"/>
                      <a:pt x="7" y="8"/>
                      <a:pt x="7" y="10"/>
                    </a:cubicBezTo>
                    <a:cubicBezTo>
                      <a:pt x="7" y="11"/>
                      <a:pt x="7" y="11"/>
                      <a:pt x="7" y="11"/>
                    </a:cubicBezTo>
                    <a:cubicBezTo>
                      <a:pt x="5" y="20"/>
                      <a:pt x="7" y="8"/>
                      <a:pt x="6" y="12"/>
                    </a:cubicBezTo>
                    <a:cubicBezTo>
                      <a:pt x="7" y="9"/>
                      <a:pt x="7" y="9"/>
                      <a:pt x="7" y="7"/>
                    </a:cubicBezTo>
                    <a:cubicBezTo>
                      <a:pt x="8" y="0"/>
                      <a:pt x="6" y="12"/>
                      <a:pt x="7" y="3"/>
                    </a:cubicBezTo>
                    <a:cubicBezTo>
                      <a:pt x="7" y="3"/>
                      <a:pt x="7" y="3"/>
                      <a:pt x="7" y="3"/>
                    </a:cubicBezTo>
                    <a:cubicBezTo>
                      <a:pt x="7" y="2"/>
                      <a:pt x="7" y="3"/>
                      <a:pt x="7" y="4"/>
                    </a:cubicBezTo>
                    <a:cubicBezTo>
                      <a:pt x="6" y="7"/>
                      <a:pt x="6" y="7"/>
                      <a:pt x="6" y="7"/>
                    </a:cubicBezTo>
                    <a:cubicBezTo>
                      <a:pt x="6" y="8"/>
                      <a:pt x="5" y="12"/>
                      <a:pt x="5" y="14"/>
                    </a:cubicBezTo>
                    <a:cubicBezTo>
                      <a:pt x="6" y="9"/>
                      <a:pt x="5" y="15"/>
                      <a:pt x="5" y="13"/>
                    </a:cubicBezTo>
                    <a:cubicBezTo>
                      <a:pt x="5" y="10"/>
                      <a:pt x="6" y="10"/>
                      <a:pt x="6" y="8"/>
                    </a:cubicBezTo>
                    <a:cubicBezTo>
                      <a:pt x="5" y="11"/>
                      <a:pt x="5" y="11"/>
                      <a:pt x="5" y="11"/>
                    </a:cubicBezTo>
                    <a:cubicBezTo>
                      <a:pt x="5" y="11"/>
                      <a:pt x="6" y="6"/>
                      <a:pt x="6" y="4"/>
                    </a:cubicBezTo>
                    <a:cubicBezTo>
                      <a:pt x="5" y="7"/>
                      <a:pt x="6" y="6"/>
                      <a:pt x="5" y="10"/>
                    </a:cubicBezTo>
                    <a:cubicBezTo>
                      <a:pt x="6" y="6"/>
                      <a:pt x="5" y="7"/>
                      <a:pt x="4" y="10"/>
                    </a:cubicBezTo>
                    <a:cubicBezTo>
                      <a:pt x="4" y="10"/>
                      <a:pt x="4" y="6"/>
                      <a:pt x="4" y="7"/>
                    </a:cubicBezTo>
                    <a:cubicBezTo>
                      <a:pt x="4"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8" name="Freeform 1847">
                <a:extLst>
                  <a:ext uri="{FF2B5EF4-FFF2-40B4-BE49-F238E27FC236}">
                    <a16:creationId xmlns:a16="http://schemas.microsoft.com/office/drawing/2014/main" xmlns="" id="{4AAFCB9D-7157-49BA-82E1-037B5715175F}"/>
                  </a:ext>
                </a:extLst>
              </p:cNvPr>
              <p:cNvSpPr/>
              <p:nvPr/>
            </p:nvSpPr>
            <p:spPr>
              <a:xfrm>
                <a:off x="2414" y="3165"/>
                <a:ext cx="1" cy="8"/>
              </a:xfrm>
              <a:custGeom>
                <a:avLst/>
                <a:gdLst/>
                <a:ahLst/>
                <a:cxnLst>
                  <a:cxn ang="0">
                    <a:pos x="1" y="4"/>
                  </a:cxn>
                  <a:cxn ang="0">
                    <a:pos x="1" y="0"/>
                  </a:cxn>
                  <a:cxn ang="0">
                    <a:pos x="0" y="7"/>
                  </a:cxn>
                  <a:cxn ang="0">
                    <a:pos x="1" y="6"/>
                  </a:cxn>
                  <a:cxn ang="0">
                    <a:pos x="1" y="4"/>
                  </a:cxn>
                </a:cxnLst>
                <a:rect l="0" t="0" r="0" b="0"/>
                <a:pathLst>
                  <a:path w="1" h="9">
                    <a:moveTo>
                      <a:pt x="1" y="5"/>
                    </a:moveTo>
                    <a:cubicBezTo>
                      <a:pt x="1" y="1"/>
                      <a:pt x="1" y="1"/>
                      <a:pt x="1" y="1"/>
                    </a:cubicBezTo>
                    <a:cubicBezTo>
                      <a:pt x="1" y="0"/>
                      <a:pt x="1" y="5"/>
                      <a:pt x="0" y="8"/>
                    </a:cubicBezTo>
                    <a:cubicBezTo>
                      <a:pt x="0" y="7"/>
                      <a:pt x="0" y="9"/>
                      <a:pt x="1" y="7"/>
                    </a:cubicBezTo>
                    <a:cubicBezTo>
                      <a:pt x="1" y="6"/>
                      <a:pt x="1" y="5"/>
                      <a:pt x="1"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59" name="Freeform 1848">
                <a:extLst>
                  <a:ext uri="{FF2B5EF4-FFF2-40B4-BE49-F238E27FC236}">
                    <a16:creationId xmlns:a16="http://schemas.microsoft.com/office/drawing/2014/main" xmlns="" id="{F3DBFF54-BB0C-49AE-B7EA-3CF67AE3CABE}"/>
                  </a:ext>
                </a:extLst>
              </p:cNvPr>
              <p:cNvSpPr/>
              <p:nvPr/>
            </p:nvSpPr>
            <p:spPr>
              <a:xfrm>
                <a:off x="2413" y="3162"/>
                <a:ext cx="2" cy="17"/>
              </a:xfrm>
              <a:custGeom>
                <a:avLst/>
                <a:gdLst/>
                <a:ahLst/>
                <a:cxnLst>
                  <a:cxn ang="0">
                    <a:pos x="1" y="8"/>
                  </a:cxn>
                  <a:cxn ang="0">
                    <a:pos x="0" y="10"/>
                  </a:cxn>
                  <a:cxn ang="0">
                    <a:pos x="1" y="11"/>
                  </a:cxn>
                  <a:cxn ang="0">
                    <a:pos x="1" y="6"/>
                  </a:cxn>
                  <a:cxn ang="0">
                    <a:pos x="1" y="9"/>
                  </a:cxn>
                  <a:cxn ang="0">
                    <a:pos x="2" y="5"/>
                  </a:cxn>
                  <a:cxn ang="0">
                    <a:pos x="1" y="7"/>
                  </a:cxn>
                  <a:cxn ang="0">
                    <a:pos x="2" y="5"/>
                  </a:cxn>
                  <a:cxn ang="0">
                    <a:pos x="1" y="6"/>
                  </a:cxn>
                  <a:cxn ang="0">
                    <a:pos x="2" y="3"/>
                  </a:cxn>
                  <a:cxn ang="0">
                    <a:pos x="1" y="8"/>
                  </a:cxn>
                  <a:cxn ang="0">
                    <a:pos x="1" y="3"/>
                  </a:cxn>
                  <a:cxn ang="0">
                    <a:pos x="1" y="1"/>
                  </a:cxn>
                  <a:cxn ang="0">
                    <a:pos x="1" y="3"/>
                  </a:cxn>
                  <a:cxn ang="0">
                    <a:pos x="1" y="7"/>
                  </a:cxn>
                  <a:cxn ang="0">
                    <a:pos x="1" y="1"/>
                  </a:cxn>
                  <a:cxn ang="0">
                    <a:pos x="0" y="4"/>
                  </a:cxn>
                  <a:cxn ang="0">
                    <a:pos x="0" y="10"/>
                  </a:cxn>
                  <a:cxn ang="0">
                    <a:pos x="0" y="6"/>
                  </a:cxn>
                  <a:cxn ang="0">
                    <a:pos x="0" y="4"/>
                  </a:cxn>
                  <a:cxn ang="0">
                    <a:pos x="0" y="13"/>
                  </a:cxn>
                  <a:cxn ang="0">
                    <a:pos x="1" y="8"/>
                  </a:cxn>
                </a:cxnLst>
                <a:rect l="0" t="0" r="0" b="0"/>
                <a:pathLst>
                  <a:path w="2" h="19">
                    <a:moveTo>
                      <a:pt x="1" y="9"/>
                    </a:moveTo>
                    <a:cubicBezTo>
                      <a:pt x="0" y="12"/>
                      <a:pt x="0" y="12"/>
                      <a:pt x="0" y="12"/>
                    </a:cubicBezTo>
                    <a:cubicBezTo>
                      <a:pt x="1" y="12"/>
                      <a:pt x="1" y="10"/>
                      <a:pt x="1" y="13"/>
                    </a:cubicBezTo>
                    <a:cubicBezTo>
                      <a:pt x="1" y="15"/>
                      <a:pt x="1" y="9"/>
                      <a:pt x="1" y="7"/>
                    </a:cubicBezTo>
                    <a:cubicBezTo>
                      <a:pt x="1" y="11"/>
                      <a:pt x="1" y="11"/>
                      <a:pt x="1" y="11"/>
                    </a:cubicBezTo>
                    <a:cubicBezTo>
                      <a:pt x="1" y="9"/>
                      <a:pt x="1" y="13"/>
                      <a:pt x="2" y="6"/>
                    </a:cubicBezTo>
                    <a:cubicBezTo>
                      <a:pt x="2" y="6"/>
                      <a:pt x="1" y="10"/>
                      <a:pt x="1" y="8"/>
                    </a:cubicBezTo>
                    <a:cubicBezTo>
                      <a:pt x="2" y="6"/>
                      <a:pt x="2" y="6"/>
                      <a:pt x="2"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2"/>
                    </a:cubicBezTo>
                    <a:cubicBezTo>
                      <a:pt x="1" y="6"/>
                      <a:pt x="0" y="10"/>
                      <a:pt x="0" y="5"/>
                    </a:cubicBezTo>
                    <a:cubicBezTo>
                      <a:pt x="0" y="8"/>
                      <a:pt x="0" y="12"/>
                      <a:pt x="0" y="12"/>
                    </a:cubicBezTo>
                    <a:cubicBezTo>
                      <a:pt x="0" y="7"/>
                      <a:pt x="0" y="7"/>
                      <a:pt x="0" y="7"/>
                    </a:cubicBezTo>
                    <a:cubicBezTo>
                      <a:pt x="0" y="6"/>
                      <a:pt x="0" y="5"/>
                      <a:pt x="0" y="5"/>
                    </a:cubicBezTo>
                    <a:cubicBezTo>
                      <a:pt x="0" y="9"/>
                      <a:pt x="0" y="13"/>
                      <a:pt x="0" y="15"/>
                    </a:cubicBezTo>
                    <a:cubicBezTo>
                      <a:pt x="0" y="19"/>
                      <a:pt x="0"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0" name="Rectangle 1849">
                <a:extLst>
                  <a:ext uri="{FF2B5EF4-FFF2-40B4-BE49-F238E27FC236}">
                    <a16:creationId xmlns:a16="http://schemas.microsoft.com/office/drawing/2014/main" xmlns="" id="{6D7DECD8-A770-4D11-BC5F-72FFE95B6BEF}"/>
                  </a:ext>
                </a:extLst>
              </p:cNvPr>
              <p:cNvSpPr/>
              <p:nvPr/>
            </p:nvSpPr>
            <p:spPr>
              <a:xfrm>
                <a:off x="2413" y="3173"/>
                <a:ext cx="1" cy="2"/>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361" name="Freeform 1850">
                <a:extLst>
                  <a:ext uri="{FF2B5EF4-FFF2-40B4-BE49-F238E27FC236}">
                    <a16:creationId xmlns:a16="http://schemas.microsoft.com/office/drawing/2014/main" xmlns="" id="{7D4A496E-CF02-4ED3-9E5C-1F853E28CADB}"/>
                  </a:ext>
                </a:extLst>
              </p:cNvPr>
              <p:cNvSpPr/>
              <p:nvPr/>
            </p:nvSpPr>
            <p:spPr>
              <a:xfrm>
                <a:off x="2503" y="3150"/>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2" name="Freeform 1851">
                <a:extLst>
                  <a:ext uri="{FF2B5EF4-FFF2-40B4-BE49-F238E27FC236}">
                    <a16:creationId xmlns:a16="http://schemas.microsoft.com/office/drawing/2014/main" xmlns="" id="{EB90B863-C436-4652-866A-09D7D97BFD60}"/>
                  </a:ext>
                </a:extLst>
              </p:cNvPr>
              <p:cNvSpPr/>
              <p:nvPr/>
            </p:nvSpPr>
            <p:spPr>
              <a:xfrm>
                <a:off x="2500" y="3150"/>
                <a:ext cx="4" cy="13"/>
              </a:xfrm>
              <a:custGeom>
                <a:avLst/>
                <a:gdLst/>
                <a:ahLst/>
                <a:cxnLst>
                  <a:cxn ang="0">
                    <a:pos x="0" y="13"/>
                  </a:cxn>
                  <a:cxn ang="0">
                    <a:pos x="0" y="12"/>
                  </a:cxn>
                  <a:cxn ang="0">
                    <a:pos x="4" y="0"/>
                  </a:cxn>
                  <a:cxn ang="0">
                    <a:pos x="1" y="6"/>
                  </a:cxn>
                  <a:cxn ang="0">
                    <a:pos x="2" y="5"/>
                  </a:cxn>
                  <a:cxn ang="0">
                    <a:pos x="0" y="10"/>
                  </a:cxn>
                  <a:cxn ang="0">
                    <a:pos x="1" y="9"/>
                  </a:cxn>
                  <a:cxn ang="0">
                    <a:pos x="0" y="13"/>
                  </a:cxn>
                </a:cxnLst>
                <a:rect l="0" t="0" r="0" b="0"/>
                <a:pathLst>
                  <a:path w="5" h="15">
                    <a:moveTo>
                      <a:pt x="1" y="15"/>
                    </a:moveTo>
                    <a:cubicBezTo>
                      <a:pt x="1" y="14"/>
                      <a:pt x="1" y="14"/>
                      <a:pt x="1" y="14"/>
                    </a:cubicBezTo>
                    <a:cubicBezTo>
                      <a:pt x="4" y="4"/>
                      <a:pt x="3" y="7"/>
                      <a:pt x="5" y="0"/>
                    </a:cubicBezTo>
                    <a:cubicBezTo>
                      <a:pt x="4" y="1"/>
                      <a:pt x="3" y="5"/>
                      <a:pt x="2" y="8"/>
                    </a:cubicBezTo>
                    <a:cubicBezTo>
                      <a:pt x="2" y="8"/>
                      <a:pt x="3" y="4"/>
                      <a:pt x="3" y="6"/>
                    </a:cubicBezTo>
                    <a:cubicBezTo>
                      <a:pt x="2" y="8"/>
                      <a:pt x="2" y="8"/>
                      <a:pt x="1" y="12"/>
                    </a:cubicBezTo>
                    <a:cubicBezTo>
                      <a:pt x="0" y="15"/>
                      <a:pt x="2" y="9"/>
                      <a:pt x="2" y="11"/>
                    </a:cubicBezTo>
                    <a:lnTo>
                      <a:pt x="1" y="15"/>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3" name="Freeform 1852">
                <a:extLst>
                  <a:ext uri="{FF2B5EF4-FFF2-40B4-BE49-F238E27FC236}">
                    <a16:creationId xmlns:a16="http://schemas.microsoft.com/office/drawing/2014/main" xmlns="" id="{17674D9B-010E-4BD6-B022-176A1E425A90}"/>
                  </a:ext>
                </a:extLst>
              </p:cNvPr>
              <p:cNvSpPr/>
              <p:nvPr/>
            </p:nvSpPr>
            <p:spPr>
              <a:xfrm>
                <a:off x="2502" y="3154"/>
                <a:ext cx="2" cy="5"/>
              </a:xfrm>
              <a:custGeom>
                <a:avLst/>
                <a:gdLst/>
                <a:ahLst/>
                <a:cxnLst>
                  <a:cxn ang="0">
                    <a:pos x="2" y="0"/>
                  </a:cxn>
                  <a:cxn ang="0">
                    <a:pos x="0" y="5"/>
                  </a:cxn>
                  <a:cxn ang="0">
                    <a:pos x="2" y="0"/>
                  </a:cxn>
                </a:cxnLst>
                <a:rect l="0" t="0" r="0" b="0"/>
                <a:pathLst>
                  <a:path w="2" h="5">
                    <a:moveTo>
                      <a:pt x="2" y="0"/>
                    </a:moveTo>
                    <a:cubicBezTo>
                      <a:pt x="0" y="5"/>
                      <a:pt x="0" y="5"/>
                      <a:pt x="0" y="5"/>
                    </a:cubicBezTo>
                    <a:cubicBezTo>
                      <a:pt x="1" y="4"/>
                      <a:pt x="1" y="1"/>
                      <a:pt x="2"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4" name="Freeform 1853">
                <a:extLst>
                  <a:ext uri="{FF2B5EF4-FFF2-40B4-BE49-F238E27FC236}">
                    <a16:creationId xmlns:a16="http://schemas.microsoft.com/office/drawing/2014/main" xmlns="" id="{ED15C59E-8AEC-496D-9B99-40C3345DB5F4}"/>
                  </a:ext>
                </a:extLst>
              </p:cNvPr>
              <p:cNvSpPr/>
              <p:nvPr/>
            </p:nvSpPr>
            <p:spPr>
              <a:xfrm>
                <a:off x="2503" y="3151"/>
                <a:ext cx="1" cy="7"/>
              </a:xfrm>
              <a:custGeom>
                <a:avLst/>
                <a:gdLst/>
                <a:ahLst/>
                <a:cxnLst>
                  <a:cxn ang="0">
                    <a:pos x="0" y="2"/>
                  </a:cxn>
                  <a:cxn ang="0">
                    <a:pos x="0" y="7"/>
                  </a:cxn>
                  <a:cxn ang="0">
                    <a:pos x="1" y="0"/>
                  </a:cxn>
                  <a:cxn ang="0">
                    <a:pos x="0" y="2"/>
                  </a:cxn>
                </a:cxnLst>
                <a:rect l="0" t="0" r="0" b="0"/>
                <a:pathLst>
                  <a:path w="2" h="7">
                    <a:moveTo>
                      <a:pt x="1" y="2"/>
                    </a:moveTo>
                    <a:cubicBezTo>
                      <a:pt x="1" y="3"/>
                      <a:pt x="0" y="6"/>
                      <a:pt x="0" y="7"/>
                    </a:cubicBezTo>
                    <a:cubicBezTo>
                      <a:pt x="2" y="0"/>
                      <a:pt x="2" y="0"/>
                      <a:pt x="2" y="0"/>
                    </a:cubicBezTo>
                    <a:lnTo>
                      <a:pt x="1"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5" name="Freeform 1854">
                <a:extLst>
                  <a:ext uri="{FF2B5EF4-FFF2-40B4-BE49-F238E27FC236}">
                    <a16:creationId xmlns:a16="http://schemas.microsoft.com/office/drawing/2014/main" xmlns="" id="{4AF2DA7D-87A2-4A95-B30D-EFC06878498C}"/>
                  </a:ext>
                </a:extLst>
              </p:cNvPr>
              <p:cNvSpPr/>
              <p:nvPr/>
            </p:nvSpPr>
            <p:spPr>
              <a:xfrm>
                <a:off x="2504" y="3152"/>
                <a:ext cx="0" cy="2"/>
              </a:xfrm>
              <a:custGeom>
                <a:avLst/>
                <a:gdLst/>
                <a:ahLst/>
                <a:cxnLst>
                  <a:cxn ang="0">
                    <a:pos x="0" y="2"/>
                  </a:cxn>
                  <a:cxn ang="0">
                    <a:pos x="0" y="1"/>
                  </a:cxn>
                  <a:cxn ang="0">
                    <a:pos x="0" y="2"/>
                  </a:cxn>
                </a:cxnLst>
                <a:rect l="0" t="0" r="0" b="0"/>
                <a:pathLst>
                  <a:path w="1" h="2">
                    <a:moveTo>
                      <a:pt x="0" y="2"/>
                    </a:moveTo>
                    <a:cubicBezTo>
                      <a:pt x="0" y="1"/>
                      <a:pt x="0" y="1"/>
                      <a:pt x="0" y="1"/>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6" name="Freeform 1855">
                <a:extLst>
                  <a:ext uri="{FF2B5EF4-FFF2-40B4-BE49-F238E27FC236}">
                    <a16:creationId xmlns:a16="http://schemas.microsoft.com/office/drawing/2014/main" xmlns="" id="{8AB705CD-BEE1-4A0F-9098-DB5FC1B62117}"/>
                  </a:ext>
                </a:extLst>
              </p:cNvPr>
              <p:cNvSpPr/>
              <p:nvPr/>
            </p:nvSpPr>
            <p:spPr>
              <a:xfrm>
                <a:off x="2502" y="3151"/>
                <a:ext cx="3" cy="10"/>
              </a:xfrm>
              <a:custGeom>
                <a:avLst/>
                <a:gdLst/>
                <a:ahLst/>
                <a:cxnLst>
                  <a:cxn ang="0">
                    <a:pos x="2" y="1"/>
                  </a:cxn>
                  <a:cxn ang="0">
                    <a:pos x="2" y="1"/>
                  </a:cxn>
                  <a:cxn ang="0">
                    <a:pos x="2" y="2"/>
                  </a:cxn>
                  <a:cxn ang="0">
                    <a:pos x="0" y="7"/>
                  </a:cxn>
                  <a:cxn ang="0">
                    <a:pos x="0" y="7"/>
                  </a:cxn>
                  <a:cxn ang="0">
                    <a:pos x="0" y="10"/>
                  </a:cxn>
                  <a:cxn ang="0">
                    <a:pos x="2" y="1"/>
                  </a:cxn>
                </a:cxnLst>
                <a:rect l="0" t="0" r="0" b="0"/>
                <a:pathLst>
                  <a:path w="4" h="11">
                    <a:moveTo>
                      <a:pt x="3" y="2"/>
                    </a:moveTo>
                    <a:cubicBezTo>
                      <a:pt x="4" y="0"/>
                      <a:pt x="3" y="1"/>
                      <a:pt x="3" y="2"/>
                    </a:cubicBezTo>
                    <a:cubicBezTo>
                      <a:pt x="3" y="3"/>
                      <a:pt x="3" y="3"/>
                      <a:pt x="3" y="3"/>
                    </a:cubicBezTo>
                    <a:cubicBezTo>
                      <a:pt x="2" y="5"/>
                      <a:pt x="1" y="9"/>
                      <a:pt x="1" y="8"/>
                    </a:cubicBezTo>
                    <a:cubicBezTo>
                      <a:pt x="1" y="9"/>
                      <a:pt x="2" y="5"/>
                      <a:pt x="1" y="8"/>
                    </a:cubicBezTo>
                    <a:cubicBezTo>
                      <a:pt x="0" y="11"/>
                      <a:pt x="0" y="11"/>
                      <a:pt x="0" y="11"/>
                    </a:cubicBezTo>
                    <a:cubicBezTo>
                      <a:pt x="1" y="11"/>
                      <a:pt x="2"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7" name="Freeform 1856">
                <a:extLst>
                  <a:ext uri="{FF2B5EF4-FFF2-40B4-BE49-F238E27FC236}">
                    <a16:creationId xmlns:a16="http://schemas.microsoft.com/office/drawing/2014/main" xmlns="" id="{5F799AF6-00C3-409F-BC35-F5BC46329133}"/>
                  </a:ext>
                </a:extLst>
              </p:cNvPr>
              <p:cNvSpPr/>
              <p:nvPr/>
            </p:nvSpPr>
            <p:spPr>
              <a:xfrm>
                <a:off x="2504" y="3154"/>
                <a:ext cx="0" cy="1"/>
              </a:xfrm>
              <a:custGeom>
                <a:avLst/>
                <a:gdLst/>
                <a:ahLst/>
                <a:cxnLst>
                  <a:cxn ang="0">
                    <a:pos x="0" y="0"/>
                  </a:cxn>
                  <a:cxn ang="0">
                    <a:pos x="0" y="0"/>
                  </a:cxn>
                  <a:cxn ang="0">
                    <a:pos x="0" y="0"/>
                  </a:cxn>
                </a:cxnLst>
                <a:rect l="0" t="0" r="0" b="0"/>
                <a:pathLst>
                  <a:path w="1" h="1">
                    <a:moveTo>
                      <a:pt x="1" y="0"/>
                    </a:moveTo>
                    <a:cubicBezTo>
                      <a:pt x="0" y="0"/>
                      <a:pt x="0" y="0"/>
                      <a:pt x="0" y="0"/>
                    </a:cubicBezTo>
                    <a:cubicBezTo>
                      <a:pt x="0" y="1"/>
                      <a:pt x="0"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8" name="Freeform 1857">
                <a:extLst>
                  <a:ext uri="{FF2B5EF4-FFF2-40B4-BE49-F238E27FC236}">
                    <a16:creationId xmlns:a16="http://schemas.microsoft.com/office/drawing/2014/main" xmlns="" id="{72E9699D-BBB4-44D4-88BF-87C891CB7B28}"/>
                  </a:ext>
                </a:extLst>
              </p:cNvPr>
              <p:cNvSpPr/>
              <p:nvPr/>
            </p:nvSpPr>
            <p:spPr>
              <a:xfrm>
                <a:off x="2504" y="3153"/>
                <a:ext cx="0" cy="3"/>
              </a:xfrm>
              <a:custGeom>
                <a:avLst/>
                <a:gdLst/>
                <a:ahLst/>
                <a:cxnLst>
                  <a:cxn ang="0">
                    <a:pos x="0" y="0"/>
                  </a:cxn>
                  <a:cxn ang="0">
                    <a:pos x="0" y="1"/>
                  </a:cxn>
                  <a:cxn ang="0">
                    <a:pos x="0" y="3"/>
                  </a:cxn>
                  <a:cxn ang="0">
                    <a:pos x="0" y="0"/>
                  </a:cxn>
                </a:cxnLst>
                <a:rect l="0" t="0" r="0" b="0"/>
                <a:pathLst>
                  <a:path w="1" h="3">
                    <a:moveTo>
                      <a:pt x="0" y="0"/>
                    </a:moveTo>
                    <a:lnTo>
                      <a:pt x="0" y="1"/>
                    </a:lnTo>
                    <a:lnTo>
                      <a:pt x="0" y="3"/>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69" name="Freeform 1858">
                <a:extLst>
                  <a:ext uri="{FF2B5EF4-FFF2-40B4-BE49-F238E27FC236}">
                    <a16:creationId xmlns:a16="http://schemas.microsoft.com/office/drawing/2014/main" xmlns="" id="{9DE216F9-5FFD-49AE-8D59-64A825D20033}"/>
                  </a:ext>
                </a:extLst>
              </p:cNvPr>
              <p:cNvSpPr/>
              <p:nvPr/>
            </p:nvSpPr>
            <p:spPr>
              <a:xfrm>
                <a:off x="2502" y="3152"/>
                <a:ext cx="3" cy="12"/>
              </a:xfrm>
              <a:custGeom>
                <a:avLst/>
                <a:gdLst/>
                <a:ahLst/>
                <a:cxnLst>
                  <a:cxn ang="0">
                    <a:pos x="3" y="0"/>
                  </a:cxn>
                  <a:cxn ang="0">
                    <a:pos x="1" y="4"/>
                  </a:cxn>
                  <a:cxn ang="0">
                    <a:pos x="0" y="12"/>
                  </a:cxn>
                  <a:cxn ang="0">
                    <a:pos x="0" y="10"/>
                  </a:cxn>
                  <a:cxn ang="0">
                    <a:pos x="3" y="0"/>
                  </a:cxn>
                </a:cxnLst>
                <a:rect l="0" t="0" r="0" b="0"/>
                <a:pathLst>
                  <a:path w="4" h="13">
                    <a:moveTo>
                      <a:pt x="4" y="1"/>
                    </a:moveTo>
                    <a:cubicBezTo>
                      <a:pt x="2" y="7"/>
                      <a:pt x="4" y="0"/>
                      <a:pt x="2" y="5"/>
                    </a:cubicBezTo>
                    <a:cubicBezTo>
                      <a:pt x="2" y="5"/>
                      <a:pt x="1" y="10"/>
                      <a:pt x="0" y="13"/>
                    </a:cubicBezTo>
                    <a:cubicBezTo>
                      <a:pt x="1" y="11"/>
                      <a:pt x="1" y="11"/>
                      <a:pt x="1" y="11"/>
                    </a:cubicBezTo>
                    <a:cubicBezTo>
                      <a:pt x="2" y="9"/>
                      <a:pt x="3" y="4"/>
                      <a:pt x="4"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70" name="Freeform 1859">
                <a:extLst>
                  <a:ext uri="{FF2B5EF4-FFF2-40B4-BE49-F238E27FC236}">
                    <a16:creationId xmlns:a16="http://schemas.microsoft.com/office/drawing/2014/main" xmlns="" id="{C9EDA9E7-658C-4B6E-9732-7077AA43A2FC}"/>
                  </a:ext>
                </a:extLst>
              </p:cNvPr>
              <p:cNvSpPr/>
              <p:nvPr/>
            </p:nvSpPr>
            <p:spPr>
              <a:xfrm>
                <a:off x="2502" y="3167"/>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71" name="Freeform 1860">
                <a:extLst>
                  <a:ext uri="{FF2B5EF4-FFF2-40B4-BE49-F238E27FC236}">
                    <a16:creationId xmlns:a16="http://schemas.microsoft.com/office/drawing/2014/main" xmlns="" id="{769BCF0A-1645-4960-858D-9AE064C5DA5F}"/>
                  </a:ext>
                </a:extLst>
              </p:cNvPr>
              <p:cNvSpPr/>
              <p:nvPr/>
            </p:nvSpPr>
            <p:spPr>
              <a:xfrm>
                <a:off x="2501" y="3157"/>
                <a:ext cx="4" cy="14"/>
              </a:xfrm>
              <a:custGeom>
                <a:avLst/>
                <a:gdLst/>
                <a:ahLst/>
                <a:cxnLst>
                  <a:cxn ang="0">
                    <a:pos x="4" y="1"/>
                  </a:cxn>
                  <a:cxn ang="0">
                    <a:pos x="2" y="7"/>
                  </a:cxn>
                  <a:cxn ang="0">
                    <a:pos x="3" y="2"/>
                  </a:cxn>
                  <a:cxn ang="0">
                    <a:pos x="2" y="5"/>
                  </a:cxn>
                  <a:cxn ang="0">
                    <a:pos x="4" y="0"/>
                  </a:cxn>
                  <a:cxn ang="0">
                    <a:pos x="2" y="4"/>
                  </a:cxn>
                  <a:cxn ang="0">
                    <a:pos x="3" y="0"/>
                  </a:cxn>
                  <a:cxn ang="0">
                    <a:pos x="1" y="7"/>
                  </a:cxn>
                  <a:cxn ang="0">
                    <a:pos x="1" y="6"/>
                  </a:cxn>
                  <a:cxn ang="0">
                    <a:pos x="0" y="9"/>
                  </a:cxn>
                  <a:cxn ang="0">
                    <a:pos x="0" y="13"/>
                  </a:cxn>
                  <a:cxn ang="0">
                    <a:pos x="4" y="1"/>
                  </a:cxn>
                </a:cxnLst>
                <a:rect l="0" t="0" r="0" b="0"/>
                <a:pathLst>
                  <a:path w="5" h="16">
                    <a:moveTo>
                      <a:pt x="5" y="2"/>
                    </a:moveTo>
                    <a:cubicBezTo>
                      <a:pt x="3" y="8"/>
                      <a:pt x="3" y="8"/>
                      <a:pt x="3" y="8"/>
                    </a:cubicBezTo>
                    <a:cubicBezTo>
                      <a:pt x="3" y="6"/>
                      <a:pt x="4" y="4"/>
                      <a:pt x="4" y="3"/>
                    </a:cubicBezTo>
                    <a:cubicBezTo>
                      <a:pt x="4" y="2"/>
                      <a:pt x="3" y="6"/>
                      <a:pt x="3" y="6"/>
                    </a:cubicBezTo>
                    <a:cubicBezTo>
                      <a:pt x="5" y="0"/>
                      <a:pt x="4" y="5"/>
                      <a:pt x="5" y="0"/>
                    </a:cubicBezTo>
                    <a:cubicBezTo>
                      <a:pt x="5" y="0"/>
                      <a:pt x="4" y="0"/>
                      <a:pt x="3" y="5"/>
                    </a:cubicBezTo>
                    <a:cubicBezTo>
                      <a:pt x="4" y="1"/>
                      <a:pt x="4" y="1"/>
                      <a:pt x="4" y="1"/>
                    </a:cubicBezTo>
                    <a:cubicBezTo>
                      <a:pt x="2" y="8"/>
                      <a:pt x="2" y="8"/>
                      <a:pt x="2" y="8"/>
                    </a:cubicBezTo>
                    <a:cubicBezTo>
                      <a:pt x="2" y="10"/>
                      <a:pt x="4" y="3"/>
                      <a:pt x="2" y="7"/>
                    </a:cubicBezTo>
                    <a:cubicBezTo>
                      <a:pt x="2" y="10"/>
                      <a:pt x="2" y="10"/>
                      <a:pt x="1" y="11"/>
                    </a:cubicBezTo>
                    <a:cubicBezTo>
                      <a:pt x="2" y="10"/>
                      <a:pt x="0" y="16"/>
                      <a:pt x="1" y="15"/>
                    </a:cubicBezTo>
                    <a:cubicBezTo>
                      <a:pt x="1" y="15"/>
                      <a:pt x="4" y="5"/>
                      <a:pt x="5"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72" name="Freeform 1861">
                <a:extLst>
                  <a:ext uri="{FF2B5EF4-FFF2-40B4-BE49-F238E27FC236}">
                    <a16:creationId xmlns:a16="http://schemas.microsoft.com/office/drawing/2014/main" xmlns="" id="{7F4E2331-46A6-47D0-8543-2AFC136A17FB}"/>
                  </a:ext>
                </a:extLst>
              </p:cNvPr>
              <p:cNvSpPr/>
              <p:nvPr/>
            </p:nvSpPr>
            <p:spPr>
              <a:xfrm>
                <a:off x="2504" y="3164"/>
                <a:ext cx="0" cy="3"/>
              </a:xfrm>
              <a:custGeom>
                <a:avLst/>
                <a:gdLst/>
                <a:ahLst/>
                <a:cxnLst>
                  <a:cxn ang="0">
                    <a:pos x="0" y="1"/>
                  </a:cxn>
                  <a:cxn ang="0">
                    <a:pos x="0" y="3"/>
                  </a:cxn>
                  <a:cxn ang="0">
                    <a:pos x="0" y="0"/>
                  </a:cxn>
                  <a:cxn ang="0">
                    <a:pos x="0" y="1"/>
                  </a:cxn>
                </a:cxnLst>
                <a:rect l="0" t="0" r="0" b="0"/>
                <a:pathLst>
                  <a:path w="1" h="3">
                    <a:moveTo>
                      <a:pt x="0" y="1"/>
                    </a:moveTo>
                    <a:lnTo>
                      <a:pt x="0" y="3"/>
                    </a:ln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73" name="Freeform 1862">
                <a:extLst>
                  <a:ext uri="{FF2B5EF4-FFF2-40B4-BE49-F238E27FC236}">
                    <a16:creationId xmlns:a16="http://schemas.microsoft.com/office/drawing/2014/main" xmlns="" id="{9E649062-52DB-4C63-8689-8CF33F175FB5}"/>
                  </a:ext>
                </a:extLst>
              </p:cNvPr>
              <p:cNvSpPr/>
              <p:nvPr/>
            </p:nvSpPr>
            <p:spPr>
              <a:xfrm>
                <a:off x="2503" y="3157"/>
                <a:ext cx="4" cy="15"/>
              </a:xfrm>
              <a:custGeom>
                <a:avLst/>
                <a:gdLst/>
                <a:ahLst/>
                <a:cxnLst>
                  <a:cxn ang="0">
                    <a:pos x="3" y="0"/>
                  </a:cxn>
                  <a:cxn ang="0">
                    <a:pos x="2" y="3"/>
                  </a:cxn>
                  <a:cxn ang="0">
                    <a:pos x="2" y="0"/>
                  </a:cxn>
                  <a:cxn ang="0">
                    <a:pos x="1" y="6"/>
                  </a:cxn>
                  <a:cxn ang="0">
                    <a:pos x="2" y="3"/>
                  </a:cxn>
                  <a:cxn ang="0">
                    <a:pos x="0" y="10"/>
                  </a:cxn>
                  <a:cxn ang="0">
                    <a:pos x="0" y="8"/>
                  </a:cxn>
                  <a:cxn ang="0">
                    <a:pos x="1" y="8"/>
                  </a:cxn>
                  <a:cxn ang="0">
                    <a:pos x="2" y="7"/>
                  </a:cxn>
                  <a:cxn ang="0">
                    <a:pos x="2" y="5"/>
                  </a:cxn>
                  <a:cxn ang="0">
                    <a:pos x="3" y="0"/>
                  </a:cxn>
                </a:cxnLst>
                <a:rect l="0" t="0" r="0" b="0"/>
                <a:pathLst>
                  <a:path w="5" h="17">
                    <a:moveTo>
                      <a:pt x="4" y="0"/>
                    </a:moveTo>
                    <a:cubicBezTo>
                      <a:pt x="3" y="4"/>
                      <a:pt x="3" y="4"/>
                      <a:pt x="3" y="4"/>
                    </a:cubicBezTo>
                    <a:cubicBezTo>
                      <a:pt x="3" y="4"/>
                      <a:pt x="3" y="3"/>
                      <a:pt x="3" y="1"/>
                    </a:cubicBezTo>
                    <a:cubicBezTo>
                      <a:pt x="3" y="3"/>
                      <a:pt x="2" y="5"/>
                      <a:pt x="2" y="7"/>
                    </a:cubicBezTo>
                    <a:cubicBezTo>
                      <a:pt x="1" y="12"/>
                      <a:pt x="3" y="5"/>
                      <a:pt x="3" y="4"/>
                    </a:cubicBezTo>
                    <a:cubicBezTo>
                      <a:pt x="3" y="7"/>
                      <a:pt x="2" y="7"/>
                      <a:pt x="1" y="12"/>
                    </a:cubicBezTo>
                    <a:cubicBezTo>
                      <a:pt x="1" y="12"/>
                      <a:pt x="1" y="11"/>
                      <a:pt x="1" y="10"/>
                    </a:cubicBezTo>
                    <a:cubicBezTo>
                      <a:pt x="0" y="17"/>
                      <a:pt x="2" y="11"/>
                      <a:pt x="2" y="10"/>
                    </a:cubicBezTo>
                    <a:cubicBezTo>
                      <a:pt x="2" y="9"/>
                      <a:pt x="3" y="7"/>
                      <a:pt x="3" y="8"/>
                    </a:cubicBezTo>
                    <a:cubicBezTo>
                      <a:pt x="3" y="6"/>
                      <a:pt x="3" y="6"/>
                      <a:pt x="3" y="6"/>
                    </a:cubicBezTo>
                    <a:cubicBezTo>
                      <a:pt x="4" y="1"/>
                      <a:pt x="5" y="0"/>
                      <a:pt x="4"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74" name="Freeform 1863">
                <a:extLst>
                  <a:ext uri="{FF2B5EF4-FFF2-40B4-BE49-F238E27FC236}">
                    <a16:creationId xmlns:a16="http://schemas.microsoft.com/office/drawing/2014/main" xmlns="" id="{90CDB2D1-2A79-455A-99F0-00BC39D08930}"/>
                  </a:ext>
                </a:extLst>
              </p:cNvPr>
              <p:cNvSpPr/>
              <p:nvPr/>
            </p:nvSpPr>
            <p:spPr>
              <a:xfrm>
                <a:off x="2505" y="3156"/>
                <a:ext cx="1" cy="2"/>
              </a:xfrm>
              <a:custGeom>
                <a:avLst/>
                <a:gdLst/>
                <a:ahLst/>
                <a:cxnLst>
                  <a:cxn ang="0">
                    <a:pos x="0" y="1"/>
                  </a:cxn>
                  <a:cxn ang="0">
                    <a:pos x="0" y="2"/>
                  </a:cxn>
                  <a:cxn ang="0">
                    <a:pos x="0" y="1"/>
                  </a:cxn>
                </a:cxnLst>
                <a:rect l="0" t="0" r="0" b="0"/>
                <a:pathLst>
                  <a:path w="1" h="2">
                    <a:moveTo>
                      <a:pt x="0" y="1"/>
                    </a:moveTo>
                    <a:cubicBezTo>
                      <a:pt x="1" y="1"/>
                      <a:pt x="1" y="1"/>
                      <a:pt x="0" y="2"/>
                    </a:cubicBezTo>
                    <a:cubicBezTo>
                      <a:pt x="1" y="1"/>
                      <a:pt x="1" y="0"/>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375" name="Freeform 1864">
                <a:extLst>
                  <a:ext uri="{FF2B5EF4-FFF2-40B4-BE49-F238E27FC236}">
                    <a16:creationId xmlns:a16="http://schemas.microsoft.com/office/drawing/2014/main" xmlns="" id="{84BD04C0-EF65-41AB-AF6D-0502CC44CAD6}"/>
                  </a:ext>
                </a:extLst>
              </p:cNvPr>
              <p:cNvSpPr/>
              <p:nvPr/>
            </p:nvSpPr>
            <p:spPr>
              <a:xfrm>
                <a:off x="2504" y="3165"/>
                <a:ext cx="1" cy="1"/>
              </a:xfrm>
              <a:custGeom>
                <a:avLst/>
                <a:gdLst/>
                <a:ahLst/>
                <a:cxnLst>
                  <a:cxn ang="0">
                    <a:pos x="0" y="0"/>
                  </a:cxn>
                  <a:cxn ang="0">
                    <a:pos x="0" y="1"/>
                  </a:cxn>
                  <a:cxn ang="0">
                    <a:pos x="0" y="0"/>
                  </a:cxn>
                </a:cxnLst>
                <a:rect l="0" t="0" r="0" b="0"/>
                <a:pathLst>
                  <a:path w="1" h="1">
                    <a:moveTo>
                      <a:pt x="0" y="0"/>
                    </a:moveTo>
                    <a:cubicBezTo>
                      <a:pt x="1" y="0"/>
                      <a:pt x="1" y="0"/>
                      <a:pt x="0" y="1"/>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1731" name="Group 2066">
              <a:extLst>
                <a:ext uri="{FF2B5EF4-FFF2-40B4-BE49-F238E27FC236}">
                  <a16:creationId xmlns:a16="http://schemas.microsoft.com/office/drawing/2014/main" xmlns="" id="{27702D92-D18A-4FA4-92E0-5E1641803E4F}"/>
                </a:ext>
              </a:extLst>
            </p:cNvPr>
            <p:cNvGrpSpPr/>
            <p:nvPr/>
          </p:nvGrpSpPr>
          <p:grpSpPr>
            <a:xfrm>
              <a:off x="2500" y="3139"/>
              <a:ext cx="330" cy="36"/>
              <a:chOff x="2500" y="3139"/>
              <a:chExt cx="330" cy="36"/>
            </a:xfrm>
          </p:grpSpPr>
          <p:sp>
            <p:nvSpPr>
              <p:cNvPr id="1976" name="Freeform 1866">
                <a:extLst>
                  <a:ext uri="{FF2B5EF4-FFF2-40B4-BE49-F238E27FC236}">
                    <a16:creationId xmlns:a16="http://schemas.microsoft.com/office/drawing/2014/main" xmlns="" id="{6766B3D6-E461-4905-9FEE-D01D032AA651}"/>
                  </a:ext>
                </a:extLst>
              </p:cNvPr>
              <p:cNvSpPr/>
              <p:nvPr/>
            </p:nvSpPr>
            <p:spPr>
              <a:xfrm>
                <a:off x="2506" y="3157"/>
                <a:ext cx="1" cy="3"/>
              </a:xfrm>
              <a:custGeom>
                <a:avLst/>
                <a:gdLst/>
                <a:ahLst/>
                <a:cxnLst>
                  <a:cxn ang="0">
                    <a:pos x="0" y="2"/>
                  </a:cxn>
                  <a:cxn ang="0">
                    <a:pos x="0" y="3"/>
                  </a:cxn>
                  <a:cxn ang="0">
                    <a:pos x="1" y="0"/>
                  </a:cxn>
                  <a:cxn ang="0">
                    <a:pos x="0" y="2"/>
                  </a:cxn>
                </a:cxnLst>
                <a:rect l="0" t="0" r="0" b="0"/>
                <a:pathLst>
                  <a:path w="1" h="3">
                    <a:moveTo>
                      <a:pt x="0" y="2"/>
                    </a:moveTo>
                    <a:cubicBezTo>
                      <a:pt x="0" y="3"/>
                      <a:pt x="0" y="3"/>
                      <a:pt x="0" y="3"/>
                    </a:cubicBezTo>
                    <a:cubicBezTo>
                      <a:pt x="1" y="0"/>
                      <a:pt x="1" y="0"/>
                      <a:pt x="1" y="0"/>
                    </a:cubicBezTo>
                    <a:cubicBezTo>
                      <a:pt x="1" y="1"/>
                      <a:pt x="1"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77" name="Freeform 1867">
                <a:extLst>
                  <a:ext uri="{FF2B5EF4-FFF2-40B4-BE49-F238E27FC236}">
                    <a16:creationId xmlns:a16="http://schemas.microsoft.com/office/drawing/2014/main" xmlns="" id="{66E629B0-7E50-4025-962B-BD687DA39B25}"/>
                  </a:ext>
                </a:extLst>
              </p:cNvPr>
              <p:cNvSpPr/>
              <p:nvPr/>
            </p:nvSpPr>
            <p:spPr>
              <a:xfrm>
                <a:off x="2504" y="3154"/>
                <a:ext cx="10" cy="17"/>
              </a:xfrm>
              <a:custGeom>
                <a:avLst/>
                <a:gdLst/>
                <a:ahLst/>
                <a:cxnLst>
                  <a:cxn ang="0">
                    <a:pos x="7" y="14"/>
                  </a:cxn>
                  <a:cxn ang="0">
                    <a:pos x="7" y="11"/>
                  </a:cxn>
                  <a:cxn ang="0">
                    <a:pos x="9" y="8"/>
                  </a:cxn>
                  <a:cxn ang="0">
                    <a:pos x="10" y="1"/>
                  </a:cxn>
                  <a:cxn ang="0">
                    <a:pos x="9" y="4"/>
                  </a:cxn>
                  <a:cxn ang="0">
                    <a:pos x="10" y="0"/>
                  </a:cxn>
                  <a:cxn ang="0">
                    <a:pos x="8" y="2"/>
                  </a:cxn>
                  <a:cxn ang="0">
                    <a:pos x="7" y="4"/>
                  </a:cxn>
                  <a:cxn ang="0">
                    <a:pos x="4" y="2"/>
                  </a:cxn>
                  <a:cxn ang="0">
                    <a:pos x="2" y="8"/>
                  </a:cxn>
                  <a:cxn ang="0">
                    <a:pos x="3" y="4"/>
                  </a:cxn>
                  <a:cxn ang="0">
                    <a:pos x="3" y="4"/>
                  </a:cxn>
                  <a:cxn ang="0">
                    <a:pos x="3" y="2"/>
                  </a:cxn>
                  <a:cxn ang="0">
                    <a:pos x="1" y="9"/>
                  </a:cxn>
                  <a:cxn ang="0">
                    <a:pos x="3" y="2"/>
                  </a:cxn>
                  <a:cxn ang="0">
                    <a:pos x="1" y="7"/>
                  </a:cxn>
                  <a:cxn ang="0">
                    <a:pos x="0" y="11"/>
                  </a:cxn>
                  <a:cxn ang="0">
                    <a:pos x="0" y="14"/>
                  </a:cxn>
                  <a:cxn ang="0">
                    <a:pos x="3" y="6"/>
                  </a:cxn>
                  <a:cxn ang="0">
                    <a:pos x="2" y="9"/>
                  </a:cxn>
                  <a:cxn ang="0">
                    <a:pos x="3" y="13"/>
                  </a:cxn>
                  <a:cxn ang="0">
                    <a:pos x="5" y="8"/>
                  </a:cxn>
                  <a:cxn ang="0">
                    <a:pos x="4" y="9"/>
                  </a:cxn>
                  <a:cxn ang="0">
                    <a:pos x="5" y="7"/>
                  </a:cxn>
                  <a:cxn ang="0">
                    <a:pos x="4" y="10"/>
                  </a:cxn>
                  <a:cxn ang="0">
                    <a:pos x="7" y="4"/>
                  </a:cxn>
                  <a:cxn ang="0">
                    <a:pos x="5" y="14"/>
                  </a:cxn>
                  <a:cxn ang="0">
                    <a:pos x="5" y="10"/>
                  </a:cxn>
                  <a:cxn ang="0">
                    <a:pos x="6" y="7"/>
                  </a:cxn>
                  <a:cxn ang="0">
                    <a:pos x="5" y="13"/>
                  </a:cxn>
                  <a:cxn ang="0">
                    <a:pos x="7" y="9"/>
                  </a:cxn>
                  <a:cxn ang="0">
                    <a:pos x="7" y="6"/>
                  </a:cxn>
                  <a:cxn ang="0">
                    <a:pos x="8" y="8"/>
                  </a:cxn>
                  <a:cxn ang="0">
                    <a:pos x="6" y="14"/>
                  </a:cxn>
                  <a:cxn ang="0">
                    <a:pos x="5" y="17"/>
                  </a:cxn>
                  <a:cxn ang="0">
                    <a:pos x="8" y="8"/>
                  </a:cxn>
                  <a:cxn ang="0">
                    <a:pos x="7" y="14"/>
                  </a:cxn>
                </a:cxnLst>
                <a:rect l="0" t="0" r="0" b="0"/>
                <a:pathLst>
                  <a:path w="11" h="19">
                    <a:moveTo>
                      <a:pt x="8" y="16"/>
                    </a:moveTo>
                    <a:cubicBezTo>
                      <a:pt x="8" y="14"/>
                      <a:pt x="9" y="13"/>
                      <a:pt x="8" y="13"/>
                    </a:cubicBezTo>
                    <a:cubicBezTo>
                      <a:pt x="9" y="10"/>
                      <a:pt x="9" y="11"/>
                      <a:pt x="10" y="9"/>
                    </a:cubicBezTo>
                    <a:cubicBezTo>
                      <a:pt x="10" y="7"/>
                      <a:pt x="11" y="5"/>
                      <a:pt x="11" y="2"/>
                    </a:cubicBezTo>
                    <a:cubicBezTo>
                      <a:pt x="11" y="2"/>
                      <a:pt x="10" y="6"/>
                      <a:pt x="10" y="5"/>
                    </a:cubicBezTo>
                    <a:cubicBezTo>
                      <a:pt x="11" y="1"/>
                      <a:pt x="11" y="1"/>
                      <a:pt x="11" y="1"/>
                    </a:cubicBezTo>
                    <a:cubicBezTo>
                      <a:pt x="10" y="3"/>
                      <a:pt x="9" y="6"/>
                      <a:pt x="9" y="3"/>
                    </a:cubicBezTo>
                    <a:cubicBezTo>
                      <a:pt x="9" y="2"/>
                      <a:pt x="9" y="4"/>
                      <a:pt x="8" y="5"/>
                    </a:cubicBezTo>
                    <a:cubicBezTo>
                      <a:pt x="7" y="3"/>
                      <a:pt x="5" y="6"/>
                      <a:pt x="5" y="3"/>
                    </a:cubicBezTo>
                    <a:cubicBezTo>
                      <a:pt x="3" y="9"/>
                      <a:pt x="3" y="9"/>
                      <a:pt x="3" y="9"/>
                    </a:cubicBezTo>
                    <a:cubicBezTo>
                      <a:pt x="4" y="6"/>
                      <a:pt x="3" y="9"/>
                      <a:pt x="4" y="5"/>
                    </a:cubicBezTo>
                    <a:cubicBezTo>
                      <a:pt x="4" y="6"/>
                      <a:pt x="4" y="5"/>
                      <a:pt x="4"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9"/>
                      <a:pt x="4" y="7"/>
                    </a:cubicBezTo>
                    <a:cubicBezTo>
                      <a:pt x="3" y="11"/>
                      <a:pt x="3" y="11"/>
                      <a:pt x="3" y="11"/>
                    </a:cubicBezTo>
                    <a:cubicBezTo>
                      <a:pt x="4" y="9"/>
                      <a:pt x="5" y="9"/>
                      <a:pt x="4" y="15"/>
                    </a:cubicBezTo>
                    <a:cubicBezTo>
                      <a:pt x="4" y="11"/>
                      <a:pt x="4" y="17"/>
                      <a:pt x="6" y="9"/>
                    </a:cubicBezTo>
                    <a:cubicBezTo>
                      <a:pt x="5" y="11"/>
                      <a:pt x="5" y="10"/>
                      <a:pt x="5" y="11"/>
                    </a:cubicBezTo>
                    <a:cubicBezTo>
                      <a:pt x="6" y="8"/>
                      <a:pt x="6" y="8"/>
                      <a:pt x="6" y="8"/>
                    </a:cubicBezTo>
                    <a:cubicBezTo>
                      <a:pt x="6" y="9"/>
                      <a:pt x="5" y="13"/>
                      <a:pt x="5" y="12"/>
                    </a:cubicBezTo>
                    <a:cubicBezTo>
                      <a:pt x="6" y="9"/>
                      <a:pt x="7" y="8"/>
                      <a:pt x="8" y="5"/>
                    </a:cubicBezTo>
                    <a:cubicBezTo>
                      <a:pt x="7" y="9"/>
                      <a:pt x="6" y="12"/>
                      <a:pt x="6" y="16"/>
                    </a:cubicBezTo>
                    <a:cubicBezTo>
                      <a:pt x="6" y="12"/>
                      <a:pt x="6" y="12"/>
                      <a:pt x="6" y="12"/>
                    </a:cubicBezTo>
                    <a:cubicBezTo>
                      <a:pt x="6" y="13"/>
                      <a:pt x="7" y="10"/>
                      <a:pt x="7" y="8"/>
                    </a:cubicBezTo>
                    <a:cubicBezTo>
                      <a:pt x="8" y="8"/>
                      <a:pt x="6" y="13"/>
                      <a:pt x="6" y="15"/>
                    </a:cubicBezTo>
                    <a:cubicBezTo>
                      <a:pt x="6" y="17"/>
                      <a:pt x="8" y="8"/>
                      <a:pt x="8" y="11"/>
                    </a:cubicBezTo>
                    <a:cubicBezTo>
                      <a:pt x="8" y="7"/>
                      <a:pt x="8" y="7"/>
                      <a:pt x="8" y="7"/>
                    </a:cubicBezTo>
                    <a:cubicBezTo>
                      <a:pt x="9" y="6"/>
                      <a:pt x="8" y="10"/>
                      <a:pt x="9" y="9"/>
                    </a:cubicBezTo>
                    <a:cubicBezTo>
                      <a:pt x="8" y="14"/>
                      <a:pt x="7" y="13"/>
                      <a:pt x="7" y="16"/>
                    </a:cubicBezTo>
                    <a:cubicBezTo>
                      <a:pt x="7" y="17"/>
                      <a:pt x="7" y="17"/>
                      <a:pt x="6" y="19"/>
                    </a:cubicBezTo>
                    <a:cubicBezTo>
                      <a:pt x="7" y="16"/>
                      <a:pt x="8" y="13"/>
                      <a:pt x="9" y="10"/>
                    </a:cubicBezTo>
                    <a:cubicBezTo>
                      <a:pt x="7" y="16"/>
                      <a:pt x="8" y="16"/>
                      <a:pt x="8" y="16"/>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78" name="Freeform 1868">
                <a:extLst>
                  <a:ext uri="{FF2B5EF4-FFF2-40B4-BE49-F238E27FC236}">
                    <a16:creationId xmlns:a16="http://schemas.microsoft.com/office/drawing/2014/main" xmlns="" id="{FAD73A03-FC0D-45C3-A56F-51EF1BB5D295}"/>
                  </a:ext>
                </a:extLst>
              </p:cNvPr>
              <p:cNvSpPr/>
              <p:nvPr/>
            </p:nvSpPr>
            <p:spPr>
              <a:xfrm>
                <a:off x="2510" y="3171"/>
                <a:ext cx="0" cy="2"/>
              </a:xfrm>
              <a:custGeom>
                <a:avLst/>
                <a:gdLst/>
                <a:ahLst/>
                <a:cxnLst>
                  <a:cxn ang="0">
                    <a:pos x="0" y="0"/>
                  </a:cxn>
                  <a:cxn ang="0">
                    <a:pos x="0" y="2"/>
                  </a:cxn>
                  <a:cxn ang="0">
                    <a:pos x="0" y="1"/>
                  </a:cxn>
                  <a:cxn ang="0">
                    <a:pos x="0" y="0"/>
                  </a:cxn>
                </a:cxnLst>
                <a:rect l="0" t="0" r="0" b="0"/>
                <a:pathLst>
                  <a:path w="1" h="2">
                    <a:moveTo>
                      <a:pt x="0" y="0"/>
                    </a:moveTo>
                    <a:lnTo>
                      <a:pt x="0" y="2"/>
                    </a:ln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79" name="Freeform 1869">
                <a:extLst>
                  <a:ext uri="{FF2B5EF4-FFF2-40B4-BE49-F238E27FC236}">
                    <a16:creationId xmlns:a16="http://schemas.microsoft.com/office/drawing/2014/main" xmlns="" id="{4D7B63F8-E800-4269-9F2D-F8360507B585}"/>
                  </a:ext>
                </a:extLst>
              </p:cNvPr>
              <p:cNvSpPr/>
              <p:nvPr/>
            </p:nvSpPr>
            <p:spPr>
              <a:xfrm>
                <a:off x="2512" y="316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0" name="Freeform 1870">
                <a:extLst>
                  <a:ext uri="{FF2B5EF4-FFF2-40B4-BE49-F238E27FC236}">
                    <a16:creationId xmlns:a16="http://schemas.microsoft.com/office/drawing/2014/main" xmlns="" id="{9C2A1D4C-C5FC-442C-81BA-7F0AE21E20A2}"/>
                  </a:ext>
                </a:extLst>
              </p:cNvPr>
              <p:cNvSpPr/>
              <p:nvPr/>
            </p:nvSpPr>
            <p:spPr>
              <a:xfrm>
                <a:off x="2513" y="3157"/>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1" name="Freeform 1871">
                <a:extLst>
                  <a:ext uri="{FF2B5EF4-FFF2-40B4-BE49-F238E27FC236}">
                    <a16:creationId xmlns:a16="http://schemas.microsoft.com/office/drawing/2014/main" xmlns="" id="{CD26E50C-EEF6-4E3C-9E8A-33A8443C98B3}"/>
                  </a:ext>
                </a:extLst>
              </p:cNvPr>
              <p:cNvSpPr/>
              <p:nvPr/>
            </p:nvSpPr>
            <p:spPr>
              <a:xfrm>
                <a:off x="2509" y="3169"/>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2" name="Freeform 1872">
                <a:extLst>
                  <a:ext uri="{FF2B5EF4-FFF2-40B4-BE49-F238E27FC236}">
                    <a16:creationId xmlns:a16="http://schemas.microsoft.com/office/drawing/2014/main" xmlns="" id="{61B02E7F-D1F5-4E2F-A64D-18E0A20C8250}"/>
                  </a:ext>
                </a:extLst>
              </p:cNvPr>
              <p:cNvSpPr/>
              <p:nvPr/>
            </p:nvSpPr>
            <p:spPr>
              <a:xfrm>
                <a:off x="2507" y="3168"/>
                <a:ext cx="1" cy="2"/>
              </a:xfrm>
              <a:custGeom>
                <a:avLst/>
                <a:gdLst/>
                <a:ahLst/>
                <a:cxnLst>
                  <a:cxn ang="0">
                    <a:pos x="1" y="0"/>
                  </a:cxn>
                  <a:cxn ang="0">
                    <a:pos x="0" y="2"/>
                  </a:cxn>
                  <a:cxn ang="0">
                    <a:pos x="1" y="0"/>
                  </a:cxn>
                </a:cxnLst>
                <a:rect l="0" t="0" r="0" b="0"/>
                <a:pathLst>
                  <a:path w="1" h="3">
                    <a:moveTo>
                      <a:pt x="1" y="0"/>
                    </a:moveTo>
                    <a:cubicBezTo>
                      <a:pt x="0" y="3"/>
                      <a:pt x="0" y="3"/>
                      <a:pt x="0" y="3"/>
                    </a:cubicBezTo>
                    <a:cubicBezTo>
                      <a:pt x="0" y="3"/>
                      <a:pt x="1"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3" name="Freeform 1873">
                <a:extLst>
                  <a:ext uri="{FF2B5EF4-FFF2-40B4-BE49-F238E27FC236}">
                    <a16:creationId xmlns:a16="http://schemas.microsoft.com/office/drawing/2014/main" xmlns="" id="{9578DB87-1769-4A56-AEAE-71B1028B492E}"/>
                  </a:ext>
                </a:extLst>
              </p:cNvPr>
              <p:cNvSpPr/>
              <p:nvPr/>
            </p:nvSpPr>
            <p:spPr>
              <a:xfrm>
                <a:off x="2510" y="3170"/>
                <a:ext cx="1" cy="2"/>
              </a:xfrm>
              <a:custGeom>
                <a:avLst/>
                <a:gdLst/>
                <a:ahLst/>
                <a:cxnLst>
                  <a:cxn ang="0">
                    <a:pos x="0" y="2"/>
                  </a:cxn>
                  <a:cxn ang="0">
                    <a:pos x="1" y="1"/>
                  </a:cxn>
                  <a:cxn ang="0">
                    <a:pos x="1" y="0"/>
                  </a:cxn>
                  <a:cxn ang="0">
                    <a:pos x="0" y="2"/>
                  </a:cxn>
                </a:cxnLst>
                <a:rect l="0" t="0" r="0" b="0"/>
                <a:pathLst>
                  <a:path w="1" h="2">
                    <a:moveTo>
                      <a:pt x="0" y="2"/>
                    </a:moveTo>
                    <a:lnTo>
                      <a:pt x="1"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4" name="Freeform 1874">
                <a:extLst>
                  <a:ext uri="{FF2B5EF4-FFF2-40B4-BE49-F238E27FC236}">
                    <a16:creationId xmlns:a16="http://schemas.microsoft.com/office/drawing/2014/main" xmlns="" id="{7572D534-D99E-421D-A383-AB30AE33A138}"/>
                  </a:ext>
                </a:extLst>
              </p:cNvPr>
              <p:cNvSpPr/>
              <p:nvPr/>
            </p:nvSpPr>
            <p:spPr>
              <a:xfrm>
                <a:off x="2512" y="3152"/>
                <a:ext cx="8" cy="20"/>
              </a:xfrm>
              <a:custGeom>
                <a:avLst/>
                <a:gdLst/>
                <a:ahLst/>
                <a:cxnLst>
                  <a:cxn ang="0">
                    <a:pos x="7" y="3"/>
                  </a:cxn>
                  <a:cxn ang="0">
                    <a:pos x="7" y="0"/>
                  </a:cxn>
                  <a:cxn ang="0">
                    <a:pos x="4" y="10"/>
                  </a:cxn>
                  <a:cxn ang="0">
                    <a:pos x="6" y="1"/>
                  </a:cxn>
                  <a:cxn ang="0">
                    <a:pos x="3" y="7"/>
                  </a:cxn>
                  <a:cxn ang="0">
                    <a:pos x="4" y="4"/>
                  </a:cxn>
                  <a:cxn ang="0">
                    <a:pos x="1" y="12"/>
                  </a:cxn>
                  <a:cxn ang="0">
                    <a:pos x="4" y="2"/>
                  </a:cxn>
                  <a:cxn ang="0">
                    <a:pos x="4" y="2"/>
                  </a:cxn>
                  <a:cxn ang="0">
                    <a:pos x="2" y="5"/>
                  </a:cxn>
                  <a:cxn ang="0">
                    <a:pos x="1" y="10"/>
                  </a:cxn>
                  <a:cxn ang="0">
                    <a:pos x="0" y="15"/>
                  </a:cxn>
                  <a:cxn ang="0">
                    <a:pos x="1" y="11"/>
                  </a:cxn>
                  <a:cxn ang="0">
                    <a:pos x="0" y="15"/>
                  </a:cxn>
                  <a:cxn ang="0">
                    <a:pos x="1" y="13"/>
                  </a:cxn>
                  <a:cxn ang="0">
                    <a:pos x="0" y="16"/>
                  </a:cxn>
                  <a:cxn ang="0">
                    <a:pos x="1" y="13"/>
                  </a:cxn>
                  <a:cxn ang="0">
                    <a:pos x="1" y="14"/>
                  </a:cxn>
                  <a:cxn ang="0">
                    <a:pos x="2" y="10"/>
                  </a:cxn>
                  <a:cxn ang="0">
                    <a:pos x="1" y="14"/>
                  </a:cxn>
                  <a:cxn ang="0">
                    <a:pos x="2" y="11"/>
                  </a:cxn>
                  <a:cxn ang="0">
                    <a:pos x="1" y="16"/>
                  </a:cxn>
                  <a:cxn ang="0">
                    <a:pos x="2" y="13"/>
                  </a:cxn>
                  <a:cxn ang="0">
                    <a:pos x="1" y="16"/>
                  </a:cxn>
                  <a:cxn ang="0">
                    <a:pos x="4" y="7"/>
                  </a:cxn>
                  <a:cxn ang="0">
                    <a:pos x="2" y="14"/>
                  </a:cxn>
                  <a:cxn ang="0">
                    <a:pos x="3" y="13"/>
                  </a:cxn>
                  <a:cxn ang="0">
                    <a:pos x="3" y="14"/>
                  </a:cxn>
                  <a:cxn ang="0">
                    <a:pos x="4" y="11"/>
                  </a:cxn>
                  <a:cxn ang="0">
                    <a:pos x="4" y="10"/>
                  </a:cxn>
                  <a:cxn ang="0">
                    <a:pos x="5" y="8"/>
                  </a:cxn>
                  <a:cxn ang="0">
                    <a:pos x="5" y="10"/>
                  </a:cxn>
                  <a:cxn ang="0">
                    <a:pos x="7" y="4"/>
                  </a:cxn>
                  <a:cxn ang="0">
                    <a:pos x="5" y="8"/>
                  </a:cxn>
                  <a:cxn ang="0">
                    <a:pos x="7" y="3"/>
                  </a:cxn>
                </a:cxnLst>
                <a:rect l="0" t="0" r="0" b="0"/>
                <a:pathLst>
                  <a:path w="9" h="22">
                    <a:moveTo>
                      <a:pt x="8" y="4"/>
                    </a:moveTo>
                    <a:cubicBezTo>
                      <a:pt x="9" y="0"/>
                      <a:pt x="8" y="2"/>
                      <a:pt x="8" y="1"/>
                    </a:cubicBezTo>
                    <a:cubicBezTo>
                      <a:pt x="7" y="3"/>
                      <a:pt x="5" y="11"/>
                      <a:pt x="5" y="11"/>
                    </a:cubicBezTo>
                    <a:cubicBezTo>
                      <a:pt x="7" y="2"/>
                      <a:pt x="7" y="2"/>
                      <a:pt x="7" y="2"/>
                    </a:cubicBezTo>
                    <a:cubicBezTo>
                      <a:pt x="6" y="3"/>
                      <a:pt x="6" y="1"/>
                      <a:pt x="4" y="8"/>
                    </a:cubicBezTo>
                    <a:cubicBezTo>
                      <a:pt x="5" y="5"/>
                      <a:pt x="5" y="5"/>
                      <a:pt x="5" y="5"/>
                    </a:cubicBezTo>
                    <a:cubicBezTo>
                      <a:pt x="4" y="5"/>
                      <a:pt x="1" y="17"/>
                      <a:pt x="2" y="14"/>
                    </a:cubicBezTo>
                    <a:cubicBezTo>
                      <a:pt x="4" y="9"/>
                      <a:pt x="3" y="9"/>
                      <a:pt x="5" y="3"/>
                    </a:cubicBezTo>
                    <a:cubicBezTo>
                      <a:pt x="5" y="3"/>
                      <a:pt x="5" y="3"/>
                      <a:pt x="5" y="3"/>
                    </a:cubicBezTo>
                    <a:cubicBezTo>
                      <a:pt x="4" y="3"/>
                      <a:pt x="3" y="6"/>
                      <a:pt x="3" y="6"/>
                    </a:cubicBezTo>
                    <a:cubicBezTo>
                      <a:pt x="3" y="8"/>
                      <a:pt x="2" y="12"/>
                      <a:pt x="2" y="12"/>
                    </a:cubicBezTo>
                    <a:cubicBezTo>
                      <a:pt x="2" y="12"/>
                      <a:pt x="1" y="15"/>
                      <a:pt x="0" y="17"/>
                    </a:cubicBezTo>
                    <a:cubicBezTo>
                      <a:pt x="1" y="15"/>
                      <a:pt x="1" y="16"/>
                      <a:pt x="2" y="13"/>
                    </a:cubicBezTo>
                    <a:cubicBezTo>
                      <a:pt x="1" y="16"/>
                      <a:pt x="1" y="14"/>
                      <a:pt x="1" y="17"/>
                    </a:cubicBezTo>
                    <a:cubicBezTo>
                      <a:pt x="2" y="15"/>
                      <a:pt x="2" y="15"/>
                      <a:pt x="2" y="15"/>
                    </a:cubicBezTo>
                    <a:cubicBezTo>
                      <a:pt x="2" y="15"/>
                      <a:pt x="1" y="17"/>
                      <a:pt x="1" y="18"/>
                    </a:cubicBezTo>
                    <a:cubicBezTo>
                      <a:pt x="1"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2"/>
                      <a:pt x="2" y="18"/>
                    </a:cubicBezTo>
                    <a:cubicBezTo>
                      <a:pt x="3" y="17"/>
                      <a:pt x="3" y="16"/>
                      <a:pt x="3" y="15"/>
                    </a:cubicBezTo>
                    <a:cubicBezTo>
                      <a:pt x="4" y="13"/>
                      <a:pt x="3" y="17"/>
                      <a:pt x="2" y="18"/>
                    </a:cubicBezTo>
                    <a:cubicBezTo>
                      <a:pt x="3" y="14"/>
                      <a:pt x="4" y="10"/>
                      <a:pt x="5" y="8"/>
                    </a:cubicBezTo>
                    <a:cubicBezTo>
                      <a:pt x="4" y="12"/>
                      <a:pt x="5" y="8"/>
                      <a:pt x="3" y="16"/>
                    </a:cubicBezTo>
                    <a:cubicBezTo>
                      <a:pt x="3" y="17"/>
                      <a:pt x="5" y="13"/>
                      <a:pt x="4" y="15"/>
                    </a:cubicBezTo>
                    <a:cubicBezTo>
                      <a:pt x="4" y="16"/>
                      <a:pt x="4" y="16"/>
                      <a:pt x="4" y="16"/>
                    </a:cubicBezTo>
                    <a:cubicBezTo>
                      <a:pt x="5" y="11"/>
                      <a:pt x="4" y="19"/>
                      <a:pt x="5" y="13"/>
                    </a:cubicBezTo>
                    <a:cubicBezTo>
                      <a:pt x="5" y="12"/>
                      <a:pt x="5" y="12"/>
                      <a:pt x="5" y="12"/>
                    </a:cubicBezTo>
                    <a:cubicBezTo>
                      <a:pt x="6" y="10"/>
                      <a:pt x="6" y="10"/>
                      <a:pt x="6" y="9"/>
                    </a:cubicBezTo>
                    <a:cubicBezTo>
                      <a:pt x="6" y="10"/>
                      <a:pt x="6" y="10"/>
                      <a:pt x="6" y="11"/>
                    </a:cubicBezTo>
                    <a:cubicBezTo>
                      <a:pt x="7" y="7"/>
                      <a:pt x="7" y="7"/>
                      <a:pt x="8" y="5"/>
                    </a:cubicBezTo>
                    <a:cubicBezTo>
                      <a:pt x="8" y="5"/>
                      <a:pt x="7" y="8"/>
                      <a:pt x="6" y="9"/>
                    </a:cubicBezTo>
                    <a:cubicBezTo>
                      <a:pt x="7" y="7"/>
                      <a:pt x="8" y="3"/>
                      <a:pt x="8"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5" name="Freeform 1875">
                <a:extLst>
                  <a:ext uri="{FF2B5EF4-FFF2-40B4-BE49-F238E27FC236}">
                    <a16:creationId xmlns:a16="http://schemas.microsoft.com/office/drawing/2014/main" xmlns="" id="{E3DF52DB-2B8E-46AD-BE5D-3167F703BCA2}"/>
                  </a:ext>
                </a:extLst>
              </p:cNvPr>
              <p:cNvSpPr/>
              <p:nvPr/>
            </p:nvSpPr>
            <p:spPr>
              <a:xfrm>
                <a:off x="2513" y="3167"/>
                <a:ext cx="0" cy="2"/>
              </a:xfrm>
              <a:custGeom>
                <a:avLst/>
                <a:gdLst/>
                <a:ahLst/>
                <a:cxnLst>
                  <a:cxn ang="0">
                    <a:pos x="0" y="2"/>
                  </a:cxn>
                  <a:cxn ang="0">
                    <a:pos x="0" y="0"/>
                  </a:cxn>
                  <a:cxn ang="0">
                    <a:pos x="0" y="2"/>
                  </a:cxn>
                </a:cxnLst>
                <a:rect l="0" t="0" r="0" b="0"/>
                <a:pathLst>
                  <a:path w="1" h="2">
                    <a:moveTo>
                      <a:pt x="0" y="2"/>
                    </a:moveTo>
                    <a:cubicBezTo>
                      <a:pt x="1" y="0"/>
                      <a:pt x="1" y="0"/>
                      <a:pt x="1" y="0"/>
                    </a:cubicBezTo>
                    <a:cubicBezTo>
                      <a:pt x="1"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6" name="Freeform 1876">
                <a:extLst>
                  <a:ext uri="{FF2B5EF4-FFF2-40B4-BE49-F238E27FC236}">
                    <a16:creationId xmlns:a16="http://schemas.microsoft.com/office/drawing/2014/main" xmlns="" id="{BDBF6891-09C0-42F3-A8A7-6D8AA1452DF7}"/>
                  </a:ext>
                </a:extLst>
              </p:cNvPr>
              <p:cNvSpPr/>
              <p:nvPr/>
            </p:nvSpPr>
            <p:spPr>
              <a:xfrm>
                <a:off x="2514" y="3150"/>
                <a:ext cx="9" cy="25"/>
              </a:xfrm>
              <a:custGeom>
                <a:avLst/>
                <a:gdLst/>
                <a:ahLst/>
                <a:cxnLst>
                  <a:cxn ang="0">
                    <a:pos x="3" y="12"/>
                  </a:cxn>
                  <a:cxn ang="0">
                    <a:pos x="2" y="17"/>
                  </a:cxn>
                  <a:cxn ang="0">
                    <a:pos x="5" y="8"/>
                  </a:cxn>
                  <a:cxn ang="0">
                    <a:pos x="5" y="6"/>
                  </a:cxn>
                  <a:cxn ang="0">
                    <a:pos x="3" y="14"/>
                  </a:cxn>
                  <a:cxn ang="0">
                    <a:pos x="3" y="15"/>
                  </a:cxn>
                  <a:cxn ang="0">
                    <a:pos x="5" y="10"/>
                  </a:cxn>
                  <a:cxn ang="0">
                    <a:pos x="6" y="7"/>
                  </a:cxn>
                  <a:cxn ang="0">
                    <a:pos x="5" y="9"/>
                  </a:cxn>
                  <a:cxn ang="0">
                    <a:pos x="4" y="15"/>
                  </a:cxn>
                  <a:cxn ang="0">
                    <a:pos x="8" y="1"/>
                  </a:cxn>
                  <a:cxn ang="0">
                    <a:pos x="8" y="1"/>
                  </a:cxn>
                  <a:cxn ang="0">
                    <a:pos x="6" y="8"/>
                  </a:cxn>
                  <a:cxn ang="0">
                    <a:pos x="6" y="6"/>
                  </a:cxn>
                  <a:cxn ang="0">
                    <a:pos x="7" y="3"/>
                  </a:cxn>
                  <a:cxn ang="0">
                    <a:pos x="5" y="2"/>
                  </a:cxn>
                  <a:cxn ang="0">
                    <a:pos x="6" y="3"/>
                  </a:cxn>
                  <a:cxn ang="0">
                    <a:pos x="4" y="7"/>
                  </a:cxn>
                  <a:cxn ang="0">
                    <a:pos x="3" y="12"/>
                  </a:cxn>
                  <a:cxn ang="0">
                    <a:pos x="3" y="11"/>
                  </a:cxn>
                  <a:cxn ang="0">
                    <a:pos x="1" y="17"/>
                  </a:cxn>
                  <a:cxn ang="0">
                    <a:pos x="0" y="19"/>
                  </a:cxn>
                  <a:cxn ang="0">
                    <a:pos x="1" y="20"/>
                  </a:cxn>
                  <a:cxn ang="0">
                    <a:pos x="3" y="12"/>
                  </a:cxn>
                </a:cxnLst>
                <a:rect l="0" t="0" r="0" b="0"/>
                <a:pathLst>
                  <a:path w="10" h="27">
                    <a:moveTo>
                      <a:pt x="4" y="13"/>
                    </a:moveTo>
                    <a:cubicBezTo>
                      <a:pt x="4" y="14"/>
                      <a:pt x="3" y="17"/>
                      <a:pt x="3" y="19"/>
                    </a:cubicBezTo>
                    <a:cubicBezTo>
                      <a:pt x="4" y="16"/>
                      <a:pt x="4" y="13"/>
                      <a:pt x="6" y="9"/>
                    </a:cubicBezTo>
                    <a:cubicBezTo>
                      <a:pt x="5" y="11"/>
                      <a:pt x="6" y="7"/>
                      <a:pt x="6" y="7"/>
                    </a:cubicBezTo>
                    <a:cubicBezTo>
                      <a:pt x="6" y="9"/>
                      <a:pt x="4" y="15"/>
                      <a:pt x="4" y="16"/>
                    </a:cubicBezTo>
                    <a:cubicBezTo>
                      <a:pt x="5" y="14"/>
                      <a:pt x="4" y="17"/>
                      <a:pt x="4" y="17"/>
                    </a:cubicBezTo>
                    <a:cubicBezTo>
                      <a:pt x="5" y="14"/>
                      <a:pt x="5" y="15"/>
                      <a:pt x="6" y="11"/>
                    </a:cubicBezTo>
                    <a:cubicBezTo>
                      <a:pt x="6" y="8"/>
                      <a:pt x="7" y="6"/>
                      <a:pt x="7" y="8"/>
                    </a:cubicBezTo>
                    <a:cubicBezTo>
                      <a:pt x="6" y="11"/>
                      <a:pt x="6" y="10"/>
                      <a:pt x="6" y="10"/>
                    </a:cubicBezTo>
                    <a:cubicBezTo>
                      <a:pt x="5" y="15"/>
                      <a:pt x="6" y="13"/>
                      <a:pt x="5" y="17"/>
                    </a:cubicBezTo>
                    <a:cubicBezTo>
                      <a:pt x="6" y="11"/>
                      <a:pt x="7" y="11"/>
                      <a:pt x="9" y="2"/>
                    </a:cubicBezTo>
                    <a:cubicBezTo>
                      <a:pt x="10" y="0"/>
                      <a:pt x="9" y="2"/>
                      <a:pt x="9" y="2"/>
                    </a:cubicBezTo>
                    <a:cubicBezTo>
                      <a:pt x="9" y="4"/>
                      <a:pt x="8" y="8"/>
                      <a:pt x="7" y="9"/>
                    </a:cubicBezTo>
                    <a:cubicBezTo>
                      <a:pt x="7" y="8"/>
                      <a:pt x="6" y="11"/>
                      <a:pt x="7" y="7"/>
                    </a:cubicBezTo>
                    <a:cubicBezTo>
                      <a:pt x="8" y="4"/>
                      <a:pt x="8" y="4"/>
                      <a:pt x="8" y="4"/>
                    </a:cubicBezTo>
                    <a:cubicBezTo>
                      <a:pt x="8" y="2"/>
                      <a:pt x="7" y="2"/>
                      <a:pt x="6" y="3"/>
                    </a:cubicBezTo>
                    <a:cubicBezTo>
                      <a:pt x="7" y="4"/>
                      <a:pt x="7" y="4"/>
                      <a:pt x="7" y="4"/>
                    </a:cubicBezTo>
                    <a:cubicBezTo>
                      <a:pt x="6" y="6"/>
                      <a:pt x="6" y="6"/>
                      <a:pt x="5" y="8"/>
                    </a:cubicBezTo>
                    <a:cubicBezTo>
                      <a:pt x="4" y="14"/>
                      <a:pt x="4" y="14"/>
                      <a:pt x="4" y="14"/>
                    </a:cubicBezTo>
                    <a:cubicBezTo>
                      <a:pt x="4" y="14"/>
                      <a:pt x="3" y="15"/>
                      <a:pt x="4" y="12"/>
                    </a:cubicBezTo>
                    <a:cubicBezTo>
                      <a:pt x="3" y="15"/>
                      <a:pt x="3" y="17"/>
                      <a:pt x="2" y="19"/>
                    </a:cubicBezTo>
                    <a:cubicBezTo>
                      <a:pt x="2" y="20"/>
                      <a:pt x="2" y="17"/>
                      <a:pt x="1" y="21"/>
                    </a:cubicBezTo>
                    <a:cubicBezTo>
                      <a:pt x="0" y="27"/>
                      <a:pt x="3" y="17"/>
                      <a:pt x="2" y="22"/>
                    </a:cubicBezTo>
                    <a:lnTo>
                      <a:pt x="4" y="1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7" name="Freeform 1877">
                <a:extLst>
                  <a:ext uri="{FF2B5EF4-FFF2-40B4-BE49-F238E27FC236}">
                    <a16:creationId xmlns:a16="http://schemas.microsoft.com/office/drawing/2014/main" xmlns="" id="{E67BEB14-6246-48D5-A57B-8DB86F21551F}"/>
                  </a:ext>
                </a:extLst>
              </p:cNvPr>
              <p:cNvSpPr/>
              <p:nvPr/>
            </p:nvSpPr>
            <p:spPr>
              <a:xfrm>
                <a:off x="2517" y="3162"/>
                <a:ext cx="0" cy="4"/>
              </a:xfrm>
              <a:custGeom>
                <a:avLst/>
                <a:gdLst/>
                <a:ahLst/>
                <a:cxnLst>
                  <a:cxn ang="0">
                    <a:pos x="0" y="4"/>
                  </a:cxn>
                  <a:cxn ang="0">
                    <a:pos x="0" y="0"/>
                  </a:cxn>
                  <a:cxn ang="0">
                    <a:pos x="0" y="2"/>
                  </a:cxn>
                  <a:cxn ang="0">
                    <a:pos x="0" y="4"/>
                  </a:cxn>
                </a:cxnLst>
                <a:rect l="0" t="0" r="0" b="0"/>
                <a:pathLst>
                  <a:path w="1" h="4">
                    <a:moveTo>
                      <a:pt x="0" y="4"/>
                    </a:moveTo>
                    <a:lnTo>
                      <a:pt x="0" y="0"/>
                    </a:lnTo>
                    <a:lnTo>
                      <a:pt x="0" y="2"/>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8" name="Freeform 1878">
                <a:extLst>
                  <a:ext uri="{FF2B5EF4-FFF2-40B4-BE49-F238E27FC236}">
                    <a16:creationId xmlns:a16="http://schemas.microsoft.com/office/drawing/2014/main" xmlns="" id="{978587EA-5DBD-4A8A-AC62-81E70FFD75F1}"/>
                  </a:ext>
                </a:extLst>
              </p:cNvPr>
              <p:cNvSpPr/>
              <p:nvPr/>
            </p:nvSpPr>
            <p:spPr>
              <a:xfrm>
                <a:off x="2519" y="3153"/>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1"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89" name="Freeform 1879">
                <a:extLst>
                  <a:ext uri="{FF2B5EF4-FFF2-40B4-BE49-F238E27FC236}">
                    <a16:creationId xmlns:a16="http://schemas.microsoft.com/office/drawing/2014/main" xmlns="" id="{52473BA8-2A21-4307-BBE4-2264602F60D9}"/>
                  </a:ext>
                </a:extLst>
              </p:cNvPr>
              <p:cNvSpPr/>
              <p:nvPr/>
            </p:nvSpPr>
            <p:spPr>
              <a:xfrm>
                <a:off x="2519" y="3164"/>
                <a:ext cx="1" cy="2"/>
              </a:xfrm>
              <a:custGeom>
                <a:avLst/>
                <a:gdLst/>
                <a:ahLst/>
                <a:cxnLst>
                  <a:cxn ang="0">
                    <a:pos x="0" y="2"/>
                  </a:cxn>
                  <a:cxn ang="0">
                    <a:pos x="0" y="1"/>
                  </a:cxn>
                  <a:cxn ang="0">
                    <a:pos x="1" y="0"/>
                  </a:cxn>
                  <a:cxn ang="0">
                    <a:pos x="0" y="2"/>
                  </a:cxn>
                </a:cxnLst>
                <a:rect l="0" t="0" r="0" b="0"/>
                <a:pathLst>
                  <a:path w="1" h="2">
                    <a:moveTo>
                      <a:pt x="0" y="2"/>
                    </a:moveTo>
                    <a:cubicBezTo>
                      <a:pt x="0" y="1"/>
                      <a:pt x="0" y="1"/>
                      <a:pt x="0" y="1"/>
                    </a:cubicBezTo>
                    <a:cubicBezTo>
                      <a:pt x="1" y="0"/>
                      <a:pt x="1" y="0"/>
                      <a:pt x="1" y="0"/>
                    </a:cubicBezTo>
                    <a:cubicBezTo>
                      <a:pt x="0" y="1"/>
                      <a:pt x="0" y="2"/>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90" name="Freeform 1880">
                <a:extLst>
                  <a:ext uri="{FF2B5EF4-FFF2-40B4-BE49-F238E27FC236}">
                    <a16:creationId xmlns:a16="http://schemas.microsoft.com/office/drawing/2014/main" xmlns="" id="{6C3ACF16-4120-4D7A-8ECC-5E628DA0071E}"/>
                  </a:ext>
                </a:extLst>
              </p:cNvPr>
              <p:cNvSpPr/>
              <p:nvPr/>
            </p:nvSpPr>
            <p:spPr>
              <a:xfrm>
                <a:off x="2521" y="3151"/>
                <a:ext cx="3" cy="12"/>
              </a:xfrm>
              <a:custGeom>
                <a:avLst/>
                <a:gdLst/>
                <a:ahLst/>
                <a:cxnLst>
                  <a:cxn ang="0">
                    <a:pos x="3" y="0"/>
                  </a:cxn>
                  <a:cxn ang="0">
                    <a:pos x="2" y="0"/>
                  </a:cxn>
                  <a:cxn ang="0">
                    <a:pos x="0" y="11"/>
                  </a:cxn>
                  <a:cxn ang="0">
                    <a:pos x="1" y="3"/>
                  </a:cxn>
                  <a:cxn ang="0">
                    <a:pos x="1" y="3"/>
                  </a:cxn>
                  <a:cxn ang="0">
                    <a:pos x="3" y="0"/>
                  </a:cxn>
                </a:cxnLst>
                <a:rect l="0" t="0" r="0" b="0"/>
                <a:pathLst>
                  <a:path w="4" h="13">
                    <a:moveTo>
                      <a:pt x="4" y="0"/>
                    </a:moveTo>
                    <a:cubicBezTo>
                      <a:pt x="3" y="0"/>
                      <a:pt x="2" y="3"/>
                      <a:pt x="3" y="0"/>
                    </a:cubicBezTo>
                    <a:cubicBezTo>
                      <a:pt x="0" y="12"/>
                      <a:pt x="0" y="12"/>
                      <a:pt x="0" y="12"/>
                    </a:cubicBezTo>
                    <a:cubicBezTo>
                      <a:pt x="0" y="13"/>
                      <a:pt x="2" y="5"/>
                      <a:pt x="2" y="4"/>
                    </a:cubicBezTo>
                    <a:cubicBezTo>
                      <a:pt x="1" y="8"/>
                      <a:pt x="3" y="3"/>
                      <a:pt x="2" y="4"/>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91" name="Freeform 1881">
                <a:extLst>
                  <a:ext uri="{FF2B5EF4-FFF2-40B4-BE49-F238E27FC236}">
                    <a16:creationId xmlns:a16="http://schemas.microsoft.com/office/drawing/2014/main" xmlns="" id="{A65F839D-487B-4E53-8FD7-277E981B2181}"/>
                  </a:ext>
                </a:extLst>
              </p:cNvPr>
              <p:cNvSpPr/>
              <p:nvPr/>
            </p:nvSpPr>
            <p:spPr>
              <a:xfrm>
                <a:off x="2519" y="3148"/>
                <a:ext cx="10" cy="25"/>
              </a:xfrm>
              <a:custGeom>
                <a:avLst/>
                <a:gdLst/>
                <a:ahLst/>
                <a:cxnLst>
                  <a:cxn ang="0">
                    <a:pos x="2" y="16"/>
                  </a:cxn>
                  <a:cxn ang="0">
                    <a:pos x="3" y="15"/>
                  </a:cxn>
                  <a:cxn ang="0">
                    <a:pos x="2" y="16"/>
                  </a:cxn>
                  <a:cxn ang="0">
                    <a:pos x="2" y="19"/>
                  </a:cxn>
                  <a:cxn ang="0">
                    <a:pos x="2" y="16"/>
                  </a:cxn>
                  <a:cxn ang="0">
                    <a:pos x="3" y="16"/>
                  </a:cxn>
                  <a:cxn ang="0">
                    <a:pos x="5" y="12"/>
                  </a:cxn>
                  <a:cxn ang="0">
                    <a:pos x="3" y="19"/>
                  </a:cxn>
                  <a:cxn ang="0">
                    <a:pos x="6" y="9"/>
                  </a:cxn>
                  <a:cxn ang="0">
                    <a:pos x="7" y="8"/>
                  </a:cxn>
                  <a:cxn ang="0">
                    <a:pos x="7" y="8"/>
                  </a:cxn>
                  <a:cxn ang="0">
                    <a:pos x="5" y="13"/>
                  </a:cxn>
                  <a:cxn ang="0">
                    <a:pos x="5" y="13"/>
                  </a:cxn>
                  <a:cxn ang="0">
                    <a:pos x="8" y="7"/>
                  </a:cxn>
                  <a:cxn ang="0">
                    <a:pos x="7" y="8"/>
                  </a:cxn>
                  <a:cxn ang="0">
                    <a:pos x="9" y="4"/>
                  </a:cxn>
                  <a:cxn ang="0">
                    <a:pos x="8" y="4"/>
                  </a:cxn>
                  <a:cxn ang="0">
                    <a:pos x="10" y="1"/>
                  </a:cxn>
                  <a:cxn ang="0">
                    <a:pos x="7" y="5"/>
                  </a:cxn>
                  <a:cxn ang="0">
                    <a:pos x="8" y="2"/>
                  </a:cxn>
                  <a:cxn ang="0">
                    <a:pos x="4" y="10"/>
                  </a:cxn>
                  <a:cxn ang="0">
                    <a:pos x="4" y="9"/>
                  </a:cxn>
                  <a:cxn ang="0">
                    <a:pos x="6" y="4"/>
                  </a:cxn>
                  <a:cxn ang="0">
                    <a:pos x="5" y="6"/>
                  </a:cxn>
                  <a:cxn ang="0">
                    <a:pos x="7" y="1"/>
                  </a:cxn>
                  <a:cxn ang="0">
                    <a:pos x="3" y="8"/>
                  </a:cxn>
                  <a:cxn ang="0">
                    <a:pos x="3" y="7"/>
                  </a:cxn>
                  <a:cxn ang="0">
                    <a:pos x="1" y="15"/>
                  </a:cxn>
                  <a:cxn ang="0">
                    <a:pos x="3" y="14"/>
                  </a:cxn>
                  <a:cxn ang="0">
                    <a:pos x="5" y="9"/>
                  </a:cxn>
                  <a:cxn ang="0">
                    <a:pos x="3" y="15"/>
                  </a:cxn>
                  <a:cxn ang="0">
                    <a:pos x="5" y="10"/>
                  </a:cxn>
                  <a:cxn ang="0">
                    <a:pos x="3" y="15"/>
                  </a:cxn>
                  <a:cxn ang="0">
                    <a:pos x="5" y="10"/>
                  </a:cxn>
                  <a:cxn ang="0">
                    <a:pos x="3" y="16"/>
                  </a:cxn>
                  <a:cxn ang="0">
                    <a:pos x="4" y="15"/>
                  </a:cxn>
                  <a:cxn ang="0">
                    <a:pos x="6" y="8"/>
                  </a:cxn>
                  <a:cxn ang="0">
                    <a:pos x="5" y="7"/>
                  </a:cxn>
                  <a:cxn ang="0">
                    <a:pos x="4" y="11"/>
                  </a:cxn>
                  <a:cxn ang="0">
                    <a:pos x="3" y="11"/>
                  </a:cxn>
                  <a:cxn ang="0">
                    <a:pos x="2" y="14"/>
                  </a:cxn>
                  <a:cxn ang="0">
                    <a:pos x="4" y="6"/>
                  </a:cxn>
                  <a:cxn ang="0">
                    <a:pos x="4" y="7"/>
                  </a:cxn>
                  <a:cxn ang="0">
                    <a:pos x="3" y="8"/>
                  </a:cxn>
                  <a:cxn ang="0">
                    <a:pos x="3" y="7"/>
                  </a:cxn>
                  <a:cxn ang="0">
                    <a:pos x="1" y="16"/>
                  </a:cxn>
                  <a:cxn ang="0">
                    <a:pos x="1" y="21"/>
                  </a:cxn>
                  <a:cxn ang="0">
                    <a:pos x="2" y="16"/>
                  </a:cxn>
                </a:cxnLst>
                <a:rect l="0" t="0" r="0" b="0"/>
                <a:pathLst>
                  <a:path w="11" h="28">
                    <a:moveTo>
                      <a:pt x="3" y="18"/>
                    </a:moveTo>
                    <a:cubicBezTo>
                      <a:pt x="3" y="18"/>
                      <a:pt x="4" y="15"/>
                      <a:pt x="4" y="17"/>
                    </a:cubicBezTo>
                    <a:cubicBezTo>
                      <a:pt x="3" y="19"/>
                      <a:pt x="3" y="20"/>
                      <a:pt x="3" y="19"/>
                    </a:cubicBezTo>
                    <a:cubicBezTo>
                      <a:pt x="2" y="24"/>
                      <a:pt x="3" y="19"/>
                      <a:pt x="3" y="22"/>
                    </a:cubicBezTo>
                    <a:cubicBezTo>
                      <a:pt x="3" y="19"/>
                      <a:pt x="3" y="19"/>
                      <a:pt x="3" y="19"/>
                    </a:cubicBezTo>
                    <a:cubicBezTo>
                      <a:pt x="3" y="21"/>
                      <a:pt x="5" y="15"/>
                      <a:pt x="4" y="18"/>
                    </a:cubicBezTo>
                    <a:cubicBezTo>
                      <a:pt x="5" y="17"/>
                      <a:pt x="5" y="17"/>
                      <a:pt x="6" y="14"/>
                    </a:cubicBezTo>
                    <a:cubicBezTo>
                      <a:pt x="5" y="18"/>
                      <a:pt x="5" y="18"/>
                      <a:pt x="4" y="22"/>
                    </a:cubicBezTo>
                    <a:cubicBezTo>
                      <a:pt x="5" y="20"/>
                      <a:pt x="6" y="15"/>
                      <a:pt x="7" y="11"/>
                    </a:cubicBezTo>
                    <a:cubicBezTo>
                      <a:pt x="6" y="15"/>
                      <a:pt x="6" y="15"/>
                      <a:pt x="8" y="10"/>
                    </a:cubicBezTo>
                    <a:cubicBezTo>
                      <a:pt x="8" y="10"/>
                      <a:pt x="8" y="10"/>
                      <a:pt x="8" y="10"/>
                    </a:cubicBezTo>
                    <a:cubicBezTo>
                      <a:pt x="5" y="20"/>
                      <a:pt x="7" y="13"/>
                      <a:pt x="6" y="15"/>
                    </a:cubicBezTo>
                    <a:cubicBezTo>
                      <a:pt x="6" y="15"/>
                      <a:pt x="6" y="15"/>
                      <a:pt x="6" y="15"/>
                    </a:cubicBezTo>
                    <a:cubicBezTo>
                      <a:pt x="7" y="14"/>
                      <a:pt x="3" y="28"/>
                      <a:pt x="9" y="8"/>
                    </a:cubicBezTo>
                    <a:cubicBezTo>
                      <a:pt x="9" y="9"/>
                      <a:pt x="8" y="10"/>
                      <a:pt x="8" y="9"/>
                    </a:cubicBezTo>
                    <a:cubicBezTo>
                      <a:pt x="10" y="5"/>
                      <a:pt x="10" y="5"/>
                      <a:pt x="10" y="5"/>
                    </a:cubicBezTo>
                    <a:cubicBezTo>
                      <a:pt x="10" y="5"/>
                      <a:pt x="8" y="8"/>
                      <a:pt x="9" y="5"/>
                    </a:cubicBezTo>
                    <a:cubicBezTo>
                      <a:pt x="11" y="2"/>
                      <a:pt x="11" y="2"/>
                      <a:pt x="11" y="2"/>
                    </a:cubicBezTo>
                    <a:cubicBezTo>
                      <a:pt x="9" y="6"/>
                      <a:pt x="9" y="4"/>
                      <a:pt x="8" y="6"/>
                    </a:cubicBezTo>
                    <a:cubicBezTo>
                      <a:pt x="9" y="3"/>
                      <a:pt x="9" y="3"/>
                      <a:pt x="9" y="3"/>
                    </a:cubicBezTo>
                    <a:cubicBezTo>
                      <a:pt x="7" y="6"/>
                      <a:pt x="8" y="5"/>
                      <a:pt x="5" y="12"/>
                    </a:cubicBezTo>
                    <a:cubicBezTo>
                      <a:pt x="9" y="3"/>
                      <a:pt x="4" y="15"/>
                      <a:pt x="5" y="11"/>
                    </a:cubicBezTo>
                    <a:cubicBezTo>
                      <a:pt x="6" y="7"/>
                      <a:pt x="6" y="9"/>
                      <a:pt x="7" y="5"/>
                    </a:cubicBezTo>
                    <a:cubicBezTo>
                      <a:pt x="5" y="9"/>
                      <a:pt x="7" y="6"/>
                      <a:pt x="6" y="7"/>
                    </a:cubicBezTo>
                    <a:cubicBezTo>
                      <a:pt x="8" y="3"/>
                      <a:pt x="6" y="7"/>
                      <a:pt x="8" y="2"/>
                    </a:cubicBezTo>
                    <a:cubicBezTo>
                      <a:pt x="4" y="10"/>
                      <a:pt x="4" y="10"/>
                      <a:pt x="4" y="10"/>
                    </a:cubicBezTo>
                    <a:cubicBezTo>
                      <a:pt x="5" y="7"/>
                      <a:pt x="5" y="8"/>
                      <a:pt x="4" y="8"/>
                    </a:cubicBezTo>
                    <a:cubicBezTo>
                      <a:pt x="5" y="8"/>
                      <a:pt x="2" y="15"/>
                      <a:pt x="2" y="17"/>
                    </a:cubicBezTo>
                    <a:cubicBezTo>
                      <a:pt x="3" y="15"/>
                      <a:pt x="4" y="14"/>
                      <a:pt x="4" y="16"/>
                    </a:cubicBezTo>
                    <a:cubicBezTo>
                      <a:pt x="6" y="10"/>
                      <a:pt x="4" y="16"/>
                      <a:pt x="6" y="11"/>
                    </a:cubicBezTo>
                    <a:cubicBezTo>
                      <a:pt x="4" y="17"/>
                      <a:pt x="4" y="17"/>
                      <a:pt x="4" y="17"/>
                    </a:cubicBezTo>
                    <a:cubicBezTo>
                      <a:pt x="5" y="16"/>
                      <a:pt x="5" y="14"/>
                      <a:pt x="6" y="12"/>
                    </a:cubicBezTo>
                    <a:cubicBezTo>
                      <a:pt x="7" y="11"/>
                      <a:pt x="5" y="14"/>
                      <a:pt x="4" y="17"/>
                    </a:cubicBezTo>
                    <a:cubicBezTo>
                      <a:pt x="4" y="17"/>
                      <a:pt x="5" y="15"/>
                      <a:pt x="6" y="12"/>
                    </a:cubicBezTo>
                    <a:cubicBezTo>
                      <a:pt x="4" y="18"/>
                      <a:pt x="4" y="18"/>
                      <a:pt x="4" y="18"/>
                    </a:cubicBezTo>
                    <a:cubicBezTo>
                      <a:pt x="5" y="17"/>
                      <a:pt x="5" y="17"/>
                      <a:pt x="5" y="17"/>
                    </a:cubicBezTo>
                    <a:cubicBezTo>
                      <a:pt x="11" y="0"/>
                      <a:pt x="6" y="13"/>
                      <a:pt x="7" y="10"/>
                    </a:cubicBezTo>
                    <a:cubicBezTo>
                      <a:pt x="7" y="10"/>
                      <a:pt x="6" y="10"/>
                      <a:pt x="6" y="8"/>
                    </a:cubicBezTo>
                    <a:cubicBezTo>
                      <a:pt x="5" y="13"/>
                      <a:pt x="5" y="13"/>
                      <a:pt x="5" y="13"/>
                    </a:cubicBezTo>
                    <a:cubicBezTo>
                      <a:pt x="5" y="10"/>
                      <a:pt x="2" y="22"/>
                      <a:pt x="4" y="13"/>
                    </a:cubicBezTo>
                    <a:cubicBezTo>
                      <a:pt x="3" y="16"/>
                      <a:pt x="3" y="16"/>
                      <a:pt x="3" y="16"/>
                    </a:cubicBezTo>
                    <a:cubicBezTo>
                      <a:pt x="4" y="14"/>
                      <a:pt x="4" y="10"/>
                      <a:pt x="5" y="7"/>
                    </a:cubicBezTo>
                    <a:cubicBezTo>
                      <a:pt x="5" y="8"/>
                      <a:pt x="5" y="7"/>
                      <a:pt x="5" y="8"/>
                    </a:cubicBezTo>
                    <a:cubicBezTo>
                      <a:pt x="4" y="10"/>
                      <a:pt x="4" y="10"/>
                      <a:pt x="4" y="10"/>
                    </a:cubicBezTo>
                    <a:cubicBezTo>
                      <a:pt x="3" y="14"/>
                      <a:pt x="4" y="12"/>
                      <a:pt x="4" y="8"/>
                    </a:cubicBezTo>
                    <a:cubicBezTo>
                      <a:pt x="3" y="13"/>
                      <a:pt x="3" y="16"/>
                      <a:pt x="2" y="19"/>
                    </a:cubicBezTo>
                    <a:cubicBezTo>
                      <a:pt x="4" y="12"/>
                      <a:pt x="0" y="27"/>
                      <a:pt x="2"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92" name="Freeform 1882">
                <a:extLst>
                  <a:ext uri="{FF2B5EF4-FFF2-40B4-BE49-F238E27FC236}">
                    <a16:creationId xmlns:a16="http://schemas.microsoft.com/office/drawing/2014/main" xmlns="" id="{8BEA0E24-91C3-41CB-8C53-92CBCA38125B}"/>
                  </a:ext>
                </a:extLst>
              </p:cNvPr>
              <p:cNvSpPr/>
              <p:nvPr/>
            </p:nvSpPr>
            <p:spPr>
              <a:xfrm>
                <a:off x="2523" y="3153"/>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93" name="Freeform 1883">
                <a:extLst>
                  <a:ext uri="{FF2B5EF4-FFF2-40B4-BE49-F238E27FC236}">
                    <a16:creationId xmlns:a16="http://schemas.microsoft.com/office/drawing/2014/main" xmlns="" id="{AA235F9D-8D70-4A30-A925-05C6DB435AE0}"/>
                  </a:ext>
                </a:extLst>
              </p:cNvPr>
              <p:cNvSpPr/>
              <p:nvPr/>
            </p:nvSpPr>
            <p:spPr>
              <a:xfrm>
                <a:off x="2522" y="3155"/>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94" name="Rectangle 1884">
                <a:extLst>
                  <a:ext uri="{FF2B5EF4-FFF2-40B4-BE49-F238E27FC236}">
                    <a16:creationId xmlns:a16="http://schemas.microsoft.com/office/drawing/2014/main" xmlns="" id="{8F5A0A1D-8696-4FBB-893F-235D32E1688D}"/>
                  </a:ext>
                </a:extLst>
              </p:cNvPr>
              <p:cNvSpPr/>
              <p:nvPr/>
            </p:nvSpPr>
            <p:spPr>
              <a:xfrm>
                <a:off x="2522" y="3155"/>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995" name="Freeform 1885">
                <a:extLst>
                  <a:ext uri="{FF2B5EF4-FFF2-40B4-BE49-F238E27FC236}">
                    <a16:creationId xmlns:a16="http://schemas.microsoft.com/office/drawing/2014/main" xmlns="" id="{872ED826-B57E-4B33-8817-D6D02692FB02}"/>
                  </a:ext>
                </a:extLst>
              </p:cNvPr>
              <p:cNvSpPr/>
              <p:nvPr/>
            </p:nvSpPr>
            <p:spPr>
              <a:xfrm>
                <a:off x="2521" y="3163"/>
                <a:ext cx="0" cy="2"/>
              </a:xfrm>
              <a:custGeom>
                <a:avLst/>
                <a:gdLst/>
                <a:ahLst/>
                <a:cxnLst>
                  <a:cxn ang="0">
                    <a:pos x="0" y="2"/>
                  </a:cxn>
                  <a:cxn ang="0">
                    <a:pos x="0" y="2"/>
                  </a:cxn>
                  <a:cxn ang="0">
                    <a:pos x="0" y="0"/>
                  </a:cxn>
                  <a:cxn ang="0">
                    <a:pos x="0" y="2"/>
                  </a:cxn>
                </a:cxnLst>
                <a:rect l="0" t="0" r="0" b="0"/>
                <a:pathLst>
                  <a:path w="1" h="2">
                    <a:moveTo>
                      <a:pt x="0" y="2"/>
                    </a:moveTo>
                    <a:lnTo>
                      <a:pt x="0" y="2"/>
                    </a:lnTo>
                    <a:lnTo>
                      <a:pt x="0"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96" name="Freeform 1886">
                <a:extLst>
                  <a:ext uri="{FF2B5EF4-FFF2-40B4-BE49-F238E27FC236}">
                    <a16:creationId xmlns:a16="http://schemas.microsoft.com/office/drawing/2014/main" xmlns="" id="{50AC591C-F96A-419E-A21A-4B5B87A03C14}"/>
                  </a:ext>
                </a:extLst>
              </p:cNvPr>
              <p:cNvSpPr/>
              <p:nvPr/>
            </p:nvSpPr>
            <p:spPr>
              <a:xfrm>
                <a:off x="2522" y="3150"/>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97" name="Freeform 1887">
                <a:extLst>
                  <a:ext uri="{FF2B5EF4-FFF2-40B4-BE49-F238E27FC236}">
                    <a16:creationId xmlns:a16="http://schemas.microsoft.com/office/drawing/2014/main" xmlns="" id="{7CD86231-42D4-49C5-AD49-C42E515F34C7}"/>
                  </a:ext>
                </a:extLst>
              </p:cNvPr>
              <p:cNvSpPr/>
              <p:nvPr/>
            </p:nvSpPr>
            <p:spPr>
              <a:xfrm>
                <a:off x="2520"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98" name="Freeform 1888">
                <a:extLst>
                  <a:ext uri="{FF2B5EF4-FFF2-40B4-BE49-F238E27FC236}">
                    <a16:creationId xmlns:a16="http://schemas.microsoft.com/office/drawing/2014/main" xmlns="" id="{0369E782-BAC7-4776-9EB2-3FA3FB224301}"/>
                  </a:ext>
                </a:extLst>
              </p:cNvPr>
              <p:cNvSpPr/>
              <p:nvPr/>
            </p:nvSpPr>
            <p:spPr>
              <a:xfrm>
                <a:off x="2508" y="3143"/>
                <a:ext cx="16" cy="28"/>
              </a:xfrm>
              <a:custGeom>
                <a:avLst/>
                <a:gdLst/>
                <a:ahLst/>
                <a:cxnLst>
                  <a:cxn ang="0">
                    <a:pos x="1" y="12"/>
                  </a:cxn>
                  <a:cxn ang="0">
                    <a:pos x="0" y="18"/>
                  </a:cxn>
                  <a:cxn ang="0">
                    <a:pos x="0" y="21"/>
                  </a:cxn>
                  <a:cxn ang="0">
                    <a:pos x="1" y="18"/>
                  </a:cxn>
                  <a:cxn ang="0">
                    <a:pos x="2" y="18"/>
                  </a:cxn>
                  <a:cxn ang="0">
                    <a:pos x="3" y="19"/>
                  </a:cxn>
                  <a:cxn ang="0">
                    <a:pos x="5" y="15"/>
                  </a:cxn>
                  <a:cxn ang="0">
                    <a:pos x="5" y="17"/>
                  </a:cxn>
                  <a:cxn ang="0">
                    <a:pos x="6" y="18"/>
                  </a:cxn>
                  <a:cxn ang="0">
                    <a:pos x="8" y="9"/>
                  </a:cxn>
                  <a:cxn ang="0">
                    <a:pos x="8" y="9"/>
                  </a:cxn>
                  <a:cxn ang="0">
                    <a:pos x="8" y="13"/>
                  </a:cxn>
                  <a:cxn ang="0">
                    <a:pos x="8" y="13"/>
                  </a:cxn>
                  <a:cxn ang="0">
                    <a:pos x="9" y="15"/>
                  </a:cxn>
                  <a:cxn ang="0">
                    <a:pos x="10" y="13"/>
                  </a:cxn>
                  <a:cxn ang="0">
                    <a:pos x="12" y="9"/>
                  </a:cxn>
                  <a:cxn ang="0">
                    <a:pos x="11" y="14"/>
                  </a:cxn>
                  <a:cxn ang="0">
                    <a:pos x="12" y="13"/>
                  </a:cxn>
                  <a:cxn ang="0">
                    <a:pos x="13" y="14"/>
                  </a:cxn>
                  <a:cxn ang="0">
                    <a:pos x="13" y="13"/>
                  </a:cxn>
                  <a:cxn ang="0">
                    <a:pos x="11" y="15"/>
                  </a:cxn>
                  <a:cxn ang="0">
                    <a:pos x="15" y="5"/>
                  </a:cxn>
                  <a:cxn ang="0">
                    <a:pos x="15" y="4"/>
                  </a:cxn>
                  <a:cxn ang="0">
                    <a:pos x="14" y="5"/>
                  </a:cxn>
                  <a:cxn ang="0">
                    <a:pos x="14" y="3"/>
                  </a:cxn>
                  <a:cxn ang="0">
                    <a:pos x="13" y="2"/>
                  </a:cxn>
                  <a:cxn ang="0">
                    <a:pos x="11" y="5"/>
                  </a:cxn>
                  <a:cxn ang="0">
                    <a:pos x="11" y="4"/>
                  </a:cxn>
                  <a:cxn ang="0">
                    <a:pos x="11" y="4"/>
                  </a:cxn>
                  <a:cxn ang="0">
                    <a:pos x="10" y="5"/>
                  </a:cxn>
                  <a:cxn ang="0">
                    <a:pos x="9" y="7"/>
                  </a:cxn>
                  <a:cxn ang="0">
                    <a:pos x="10" y="2"/>
                  </a:cxn>
                  <a:cxn ang="0">
                    <a:pos x="9" y="2"/>
                  </a:cxn>
                  <a:cxn ang="0">
                    <a:pos x="8" y="7"/>
                  </a:cxn>
                  <a:cxn ang="0">
                    <a:pos x="7" y="9"/>
                  </a:cxn>
                  <a:cxn ang="0">
                    <a:pos x="5" y="10"/>
                  </a:cxn>
                  <a:cxn ang="0">
                    <a:pos x="5" y="9"/>
                  </a:cxn>
                  <a:cxn ang="0">
                    <a:pos x="3" y="10"/>
                  </a:cxn>
                  <a:cxn ang="0">
                    <a:pos x="3" y="16"/>
                  </a:cxn>
                  <a:cxn ang="0">
                    <a:pos x="4" y="8"/>
                  </a:cxn>
                </a:cxnLst>
                <a:rect l="0" t="0" r="0" b="0"/>
                <a:pathLst>
                  <a:path w="18" h="31">
                    <a:moveTo>
                      <a:pt x="4" y="8"/>
                    </a:moveTo>
                    <a:cubicBezTo>
                      <a:pt x="3" y="9"/>
                      <a:pt x="3" y="11"/>
                      <a:pt x="2" y="14"/>
                    </a:cubicBezTo>
                    <a:cubicBezTo>
                      <a:pt x="2" y="12"/>
                      <a:pt x="2" y="12"/>
                      <a:pt x="2" y="12"/>
                    </a:cubicBezTo>
                    <a:cubicBezTo>
                      <a:pt x="2" y="13"/>
                      <a:pt x="1" y="17"/>
                      <a:pt x="1" y="21"/>
                    </a:cubicBezTo>
                    <a:cubicBezTo>
                      <a:pt x="1" y="19"/>
                      <a:pt x="1" y="19"/>
                      <a:pt x="1" y="19"/>
                    </a:cubicBezTo>
                    <a:cubicBezTo>
                      <a:pt x="2" y="15"/>
                      <a:pt x="0" y="23"/>
                      <a:pt x="0" y="24"/>
                    </a:cubicBezTo>
                    <a:cubicBezTo>
                      <a:pt x="1" y="23"/>
                      <a:pt x="3" y="14"/>
                      <a:pt x="2" y="17"/>
                    </a:cubicBezTo>
                    <a:cubicBezTo>
                      <a:pt x="3" y="16"/>
                      <a:pt x="2" y="19"/>
                      <a:pt x="2" y="20"/>
                    </a:cubicBezTo>
                    <a:cubicBezTo>
                      <a:pt x="2" y="21"/>
                      <a:pt x="3" y="14"/>
                      <a:pt x="4" y="14"/>
                    </a:cubicBezTo>
                    <a:cubicBezTo>
                      <a:pt x="0" y="31"/>
                      <a:pt x="5" y="9"/>
                      <a:pt x="3" y="20"/>
                    </a:cubicBezTo>
                    <a:cubicBezTo>
                      <a:pt x="4" y="19"/>
                      <a:pt x="4" y="20"/>
                      <a:pt x="5" y="17"/>
                    </a:cubicBezTo>
                    <a:cubicBezTo>
                      <a:pt x="4" y="21"/>
                      <a:pt x="5" y="17"/>
                      <a:pt x="4" y="22"/>
                    </a:cubicBezTo>
                    <a:cubicBezTo>
                      <a:pt x="6" y="12"/>
                      <a:pt x="4" y="27"/>
                      <a:pt x="6" y="14"/>
                    </a:cubicBezTo>
                    <a:cubicBezTo>
                      <a:pt x="6" y="18"/>
                      <a:pt x="7" y="13"/>
                      <a:pt x="6" y="17"/>
                    </a:cubicBezTo>
                    <a:cubicBezTo>
                      <a:pt x="6" y="18"/>
                      <a:pt x="6" y="18"/>
                      <a:pt x="6" y="18"/>
                    </a:cubicBezTo>
                    <a:cubicBezTo>
                      <a:pt x="6" y="21"/>
                      <a:pt x="7" y="13"/>
                      <a:pt x="6" y="19"/>
                    </a:cubicBezTo>
                    <a:cubicBezTo>
                      <a:pt x="6" y="20"/>
                      <a:pt x="7" y="15"/>
                      <a:pt x="8" y="12"/>
                    </a:cubicBezTo>
                    <a:cubicBezTo>
                      <a:pt x="8" y="13"/>
                      <a:pt x="8" y="15"/>
                      <a:pt x="7" y="20"/>
                    </a:cubicBezTo>
                    <a:cubicBezTo>
                      <a:pt x="8" y="14"/>
                      <a:pt x="8" y="17"/>
                      <a:pt x="8" y="14"/>
                    </a:cubicBezTo>
                    <a:cubicBezTo>
                      <a:pt x="8" y="14"/>
                      <a:pt x="8" y="13"/>
                      <a:pt x="9" y="10"/>
                    </a:cubicBezTo>
                    <a:cubicBezTo>
                      <a:pt x="9" y="12"/>
                      <a:pt x="10" y="7"/>
                      <a:pt x="11" y="5"/>
                    </a:cubicBezTo>
                    <a:cubicBezTo>
                      <a:pt x="10" y="12"/>
                      <a:pt x="11" y="5"/>
                      <a:pt x="10" y="11"/>
                    </a:cubicBezTo>
                    <a:cubicBezTo>
                      <a:pt x="9" y="14"/>
                      <a:pt x="9" y="13"/>
                      <a:pt x="8" y="18"/>
                    </a:cubicBezTo>
                    <a:cubicBezTo>
                      <a:pt x="8" y="18"/>
                      <a:pt x="8" y="17"/>
                      <a:pt x="9" y="15"/>
                    </a:cubicBezTo>
                    <a:cubicBezTo>
                      <a:pt x="9" y="16"/>
                      <a:pt x="9" y="18"/>
                      <a:pt x="9" y="18"/>
                    </a:cubicBezTo>
                    <a:cubicBezTo>
                      <a:pt x="8" y="21"/>
                      <a:pt x="11" y="12"/>
                      <a:pt x="10" y="15"/>
                    </a:cubicBezTo>
                    <a:cubicBezTo>
                      <a:pt x="9" y="18"/>
                      <a:pt x="9" y="18"/>
                      <a:pt x="9" y="18"/>
                    </a:cubicBezTo>
                    <a:cubicBezTo>
                      <a:pt x="11" y="14"/>
                      <a:pt x="10" y="19"/>
                      <a:pt x="11" y="17"/>
                    </a:cubicBezTo>
                    <a:cubicBezTo>
                      <a:pt x="11" y="15"/>
                      <a:pt x="11" y="14"/>
                      <a:pt x="12" y="13"/>
                    </a:cubicBezTo>
                    <a:cubicBezTo>
                      <a:pt x="10" y="21"/>
                      <a:pt x="13" y="9"/>
                      <a:pt x="12" y="15"/>
                    </a:cubicBezTo>
                    <a:cubicBezTo>
                      <a:pt x="14" y="9"/>
                      <a:pt x="15" y="6"/>
                      <a:pt x="15" y="6"/>
                    </a:cubicBezTo>
                    <a:cubicBezTo>
                      <a:pt x="14" y="11"/>
                      <a:pt x="14" y="11"/>
                      <a:pt x="14" y="11"/>
                    </a:cubicBezTo>
                    <a:cubicBezTo>
                      <a:pt x="14" y="8"/>
                      <a:pt x="12" y="17"/>
                      <a:pt x="11" y="19"/>
                    </a:cubicBezTo>
                    <a:cubicBezTo>
                      <a:pt x="12" y="17"/>
                      <a:pt x="11" y="20"/>
                      <a:pt x="13" y="16"/>
                    </a:cubicBezTo>
                    <a:cubicBezTo>
                      <a:pt x="11" y="20"/>
                      <a:pt x="11" y="20"/>
                      <a:pt x="11" y="20"/>
                    </a:cubicBezTo>
                    <a:cubicBezTo>
                      <a:pt x="11" y="21"/>
                      <a:pt x="14" y="10"/>
                      <a:pt x="14" y="15"/>
                    </a:cubicBezTo>
                    <a:cubicBezTo>
                      <a:pt x="13" y="18"/>
                      <a:pt x="13" y="18"/>
                      <a:pt x="13" y="18"/>
                    </a:cubicBezTo>
                    <a:cubicBezTo>
                      <a:pt x="13" y="17"/>
                      <a:pt x="12" y="23"/>
                      <a:pt x="15" y="16"/>
                    </a:cubicBezTo>
                    <a:cubicBezTo>
                      <a:pt x="16" y="14"/>
                      <a:pt x="18" y="8"/>
                      <a:pt x="18" y="6"/>
                    </a:cubicBezTo>
                    <a:cubicBezTo>
                      <a:pt x="17" y="8"/>
                      <a:pt x="16" y="12"/>
                      <a:pt x="15" y="15"/>
                    </a:cubicBezTo>
                    <a:cubicBezTo>
                      <a:pt x="16" y="10"/>
                      <a:pt x="16" y="10"/>
                      <a:pt x="16" y="10"/>
                    </a:cubicBezTo>
                    <a:cubicBezTo>
                      <a:pt x="15" y="13"/>
                      <a:pt x="14" y="15"/>
                      <a:pt x="13" y="17"/>
                    </a:cubicBezTo>
                    <a:cubicBezTo>
                      <a:pt x="13" y="20"/>
                      <a:pt x="15" y="13"/>
                      <a:pt x="14" y="16"/>
                    </a:cubicBezTo>
                    <a:cubicBezTo>
                      <a:pt x="15" y="11"/>
                      <a:pt x="15" y="10"/>
                      <a:pt x="17" y="6"/>
                    </a:cubicBezTo>
                    <a:cubicBezTo>
                      <a:pt x="16" y="9"/>
                      <a:pt x="16" y="9"/>
                      <a:pt x="16" y="9"/>
                    </a:cubicBezTo>
                    <a:cubicBezTo>
                      <a:pt x="16" y="7"/>
                      <a:pt x="16" y="7"/>
                      <a:pt x="17" y="5"/>
                    </a:cubicBezTo>
                    <a:cubicBezTo>
                      <a:pt x="15" y="11"/>
                      <a:pt x="17" y="2"/>
                      <a:pt x="16" y="5"/>
                    </a:cubicBezTo>
                    <a:cubicBezTo>
                      <a:pt x="16" y="6"/>
                      <a:pt x="16" y="6"/>
                      <a:pt x="16" y="6"/>
                    </a:cubicBezTo>
                    <a:cubicBezTo>
                      <a:pt x="15" y="9"/>
                      <a:pt x="15" y="8"/>
                      <a:pt x="15" y="9"/>
                    </a:cubicBezTo>
                    <a:cubicBezTo>
                      <a:pt x="16" y="5"/>
                      <a:pt x="15" y="6"/>
                      <a:pt x="16" y="4"/>
                    </a:cubicBezTo>
                    <a:cubicBezTo>
                      <a:pt x="15" y="6"/>
                      <a:pt x="13" y="11"/>
                      <a:pt x="13" y="11"/>
                    </a:cubicBezTo>
                    <a:cubicBezTo>
                      <a:pt x="15" y="6"/>
                      <a:pt x="13" y="8"/>
                      <a:pt x="15" y="3"/>
                    </a:cubicBezTo>
                    <a:cubicBezTo>
                      <a:pt x="13" y="9"/>
                      <a:pt x="14" y="5"/>
                      <a:pt x="13" y="8"/>
                    </a:cubicBezTo>
                    <a:cubicBezTo>
                      <a:pt x="12" y="9"/>
                      <a:pt x="12" y="9"/>
                      <a:pt x="13" y="6"/>
                    </a:cubicBezTo>
                    <a:cubicBezTo>
                      <a:pt x="13" y="5"/>
                      <a:pt x="13" y="5"/>
                      <a:pt x="13" y="5"/>
                    </a:cubicBezTo>
                    <a:cubicBezTo>
                      <a:pt x="13" y="5"/>
                      <a:pt x="13" y="5"/>
                      <a:pt x="13" y="5"/>
                    </a:cubicBezTo>
                    <a:cubicBezTo>
                      <a:pt x="14" y="4"/>
                      <a:pt x="14" y="4"/>
                      <a:pt x="14" y="4"/>
                    </a:cubicBezTo>
                    <a:cubicBezTo>
                      <a:pt x="14" y="3"/>
                      <a:pt x="13" y="7"/>
                      <a:pt x="13" y="5"/>
                    </a:cubicBezTo>
                    <a:cubicBezTo>
                      <a:pt x="14" y="3"/>
                      <a:pt x="14" y="3"/>
                      <a:pt x="14" y="3"/>
                    </a:cubicBezTo>
                    <a:cubicBezTo>
                      <a:pt x="14" y="2"/>
                      <a:pt x="11" y="11"/>
                      <a:pt x="12" y="6"/>
                    </a:cubicBezTo>
                    <a:cubicBezTo>
                      <a:pt x="12" y="8"/>
                      <a:pt x="11" y="9"/>
                      <a:pt x="10" y="14"/>
                    </a:cubicBezTo>
                    <a:cubicBezTo>
                      <a:pt x="10" y="12"/>
                      <a:pt x="11" y="8"/>
                      <a:pt x="11" y="8"/>
                    </a:cubicBezTo>
                    <a:cubicBezTo>
                      <a:pt x="10" y="13"/>
                      <a:pt x="11" y="7"/>
                      <a:pt x="10" y="10"/>
                    </a:cubicBezTo>
                    <a:cubicBezTo>
                      <a:pt x="12" y="5"/>
                      <a:pt x="10" y="8"/>
                      <a:pt x="12" y="3"/>
                    </a:cubicBezTo>
                    <a:cubicBezTo>
                      <a:pt x="12" y="1"/>
                      <a:pt x="10" y="8"/>
                      <a:pt x="10" y="7"/>
                    </a:cubicBezTo>
                    <a:cubicBezTo>
                      <a:pt x="11" y="3"/>
                      <a:pt x="11" y="3"/>
                      <a:pt x="11" y="3"/>
                    </a:cubicBezTo>
                    <a:cubicBezTo>
                      <a:pt x="11" y="5"/>
                      <a:pt x="10" y="9"/>
                      <a:pt x="10" y="5"/>
                    </a:cubicBezTo>
                    <a:cubicBezTo>
                      <a:pt x="10" y="8"/>
                      <a:pt x="10" y="8"/>
                      <a:pt x="10" y="8"/>
                    </a:cubicBezTo>
                    <a:cubicBezTo>
                      <a:pt x="10" y="6"/>
                      <a:pt x="9" y="7"/>
                      <a:pt x="10" y="4"/>
                    </a:cubicBezTo>
                    <a:cubicBezTo>
                      <a:pt x="8" y="10"/>
                      <a:pt x="8" y="10"/>
                      <a:pt x="8" y="10"/>
                    </a:cubicBezTo>
                    <a:cubicBezTo>
                      <a:pt x="9" y="3"/>
                      <a:pt x="8" y="9"/>
                      <a:pt x="6" y="15"/>
                    </a:cubicBezTo>
                    <a:cubicBezTo>
                      <a:pt x="6" y="15"/>
                      <a:pt x="6" y="13"/>
                      <a:pt x="6" y="12"/>
                    </a:cubicBezTo>
                    <a:cubicBezTo>
                      <a:pt x="7" y="10"/>
                      <a:pt x="7" y="10"/>
                      <a:pt x="7" y="10"/>
                    </a:cubicBezTo>
                    <a:cubicBezTo>
                      <a:pt x="7" y="9"/>
                      <a:pt x="7" y="6"/>
                      <a:pt x="6" y="11"/>
                    </a:cubicBezTo>
                    <a:cubicBezTo>
                      <a:pt x="6" y="13"/>
                      <a:pt x="7" y="7"/>
                      <a:pt x="7" y="6"/>
                    </a:cubicBezTo>
                    <a:cubicBezTo>
                      <a:pt x="5" y="14"/>
                      <a:pt x="7" y="0"/>
                      <a:pt x="4" y="12"/>
                    </a:cubicBezTo>
                    <a:cubicBezTo>
                      <a:pt x="5" y="12"/>
                      <a:pt x="4" y="15"/>
                      <a:pt x="5" y="14"/>
                    </a:cubicBezTo>
                    <a:cubicBezTo>
                      <a:pt x="4"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99" name="Freeform 1889">
                <a:extLst>
                  <a:ext uri="{FF2B5EF4-FFF2-40B4-BE49-F238E27FC236}">
                    <a16:creationId xmlns:a16="http://schemas.microsoft.com/office/drawing/2014/main" xmlns="" id="{8B137579-507F-4ECC-B7E2-A325AC0455AD}"/>
                  </a:ext>
                </a:extLst>
              </p:cNvPr>
              <p:cNvSpPr/>
              <p:nvPr/>
            </p:nvSpPr>
            <p:spPr>
              <a:xfrm>
                <a:off x="2514" y="3148"/>
                <a:ext cx="1" cy="3"/>
              </a:xfrm>
              <a:custGeom>
                <a:avLst/>
                <a:gdLst/>
                <a:ahLst/>
                <a:cxnLst>
                  <a:cxn ang="0">
                    <a:pos x="1" y="3"/>
                  </a:cxn>
                  <a:cxn ang="0">
                    <a:pos x="1" y="0"/>
                  </a:cxn>
                  <a:cxn ang="0">
                    <a:pos x="0" y="2"/>
                  </a:cxn>
                  <a:cxn ang="0">
                    <a:pos x="1" y="3"/>
                  </a:cxn>
                </a:cxnLst>
                <a:rect l="0" t="0" r="0" b="0"/>
                <a:pathLst>
                  <a:path w="1" h="4">
                    <a:moveTo>
                      <a:pt x="1" y="4"/>
                    </a:moveTo>
                    <a:cubicBezTo>
                      <a:pt x="1" y="0"/>
                      <a:pt x="1" y="0"/>
                      <a:pt x="1" y="0"/>
                    </a:cubicBezTo>
                    <a:cubicBezTo>
                      <a:pt x="0" y="3"/>
                      <a:pt x="0" y="3"/>
                      <a:pt x="0" y="3"/>
                    </a:cubicBezTo>
                    <a:cubicBezTo>
                      <a:pt x="1" y="3"/>
                      <a:pt x="1" y="3"/>
                      <a:pt x="1"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0" name="Freeform 1890">
                <a:extLst>
                  <a:ext uri="{FF2B5EF4-FFF2-40B4-BE49-F238E27FC236}">
                    <a16:creationId xmlns:a16="http://schemas.microsoft.com/office/drawing/2014/main" xmlns="" id="{C0DF8A4C-DFA1-4503-B177-86E87757876A}"/>
                  </a:ext>
                </a:extLst>
              </p:cNvPr>
              <p:cNvSpPr/>
              <p:nvPr/>
            </p:nvSpPr>
            <p:spPr>
              <a:xfrm>
                <a:off x="2514" y="3150"/>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1" name="Freeform 1891">
                <a:extLst>
                  <a:ext uri="{FF2B5EF4-FFF2-40B4-BE49-F238E27FC236}">
                    <a16:creationId xmlns:a16="http://schemas.microsoft.com/office/drawing/2014/main" xmlns="" id="{3AB2E789-7053-4EBA-BF96-F670B0AB70BC}"/>
                  </a:ext>
                </a:extLst>
              </p:cNvPr>
              <p:cNvSpPr/>
              <p:nvPr/>
            </p:nvSpPr>
            <p:spPr>
              <a:xfrm>
                <a:off x="2510" y="3150"/>
                <a:ext cx="1" cy="2"/>
              </a:xfrm>
              <a:custGeom>
                <a:avLst/>
                <a:gdLst/>
                <a:ahLst/>
                <a:cxnLst>
                  <a:cxn ang="0">
                    <a:pos x="1" y="1"/>
                  </a:cxn>
                  <a:cxn ang="0">
                    <a:pos x="1" y="1"/>
                  </a:cxn>
                  <a:cxn ang="0">
                    <a:pos x="1" y="1"/>
                  </a:cxn>
                </a:cxnLst>
                <a:rect l="0" t="0" r="0" b="0"/>
                <a:pathLst>
                  <a:path w="1" h="2">
                    <a:moveTo>
                      <a:pt x="1" y="1"/>
                    </a:moveTo>
                    <a:cubicBezTo>
                      <a:pt x="1" y="1"/>
                      <a:pt x="1" y="0"/>
                      <a:pt x="1" y="1"/>
                    </a:cubicBezTo>
                    <a:cubicBezTo>
                      <a:pt x="0" y="2"/>
                      <a:pt x="1" y="2"/>
                      <a:pt x="1"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2" name="Rectangle 1892">
                <a:extLst>
                  <a:ext uri="{FF2B5EF4-FFF2-40B4-BE49-F238E27FC236}">
                    <a16:creationId xmlns:a16="http://schemas.microsoft.com/office/drawing/2014/main" xmlns="" id="{86A21A2E-341E-4D6E-8975-A0ACF411AF4A}"/>
                  </a:ext>
                </a:extLst>
              </p:cNvPr>
              <p:cNvSpPr/>
              <p:nvPr/>
            </p:nvSpPr>
            <p:spPr>
              <a:xfrm>
                <a:off x="2510" y="3153"/>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003" name="Freeform 1893">
                <a:extLst>
                  <a:ext uri="{FF2B5EF4-FFF2-40B4-BE49-F238E27FC236}">
                    <a16:creationId xmlns:a16="http://schemas.microsoft.com/office/drawing/2014/main" xmlns="" id="{F7F26C78-A7D0-470F-A2D3-C89463898BE9}"/>
                  </a:ext>
                </a:extLst>
              </p:cNvPr>
              <p:cNvSpPr/>
              <p:nvPr/>
            </p:nvSpPr>
            <p:spPr>
              <a:xfrm>
                <a:off x="2502" y="3149"/>
                <a:ext cx="8" cy="22"/>
              </a:xfrm>
              <a:custGeom>
                <a:avLst/>
                <a:gdLst/>
                <a:ahLst/>
                <a:cxnLst>
                  <a:cxn ang="0">
                    <a:pos x="1" y="9"/>
                  </a:cxn>
                  <a:cxn ang="0">
                    <a:pos x="0" y="13"/>
                  </a:cxn>
                  <a:cxn ang="0">
                    <a:pos x="0" y="10"/>
                  </a:cxn>
                  <a:cxn ang="0">
                    <a:pos x="0" y="17"/>
                  </a:cxn>
                  <a:cxn ang="0">
                    <a:pos x="3" y="13"/>
                  </a:cxn>
                  <a:cxn ang="0">
                    <a:pos x="2" y="15"/>
                  </a:cxn>
                  <a:cxn ang="0">
                    <a:pos x="4" y="11"/>
                  </a:cxn>
                  <a:cxn ang="0">
                    <a:pos x="3" y="16"/>
                  </a:cxn>
                  <a:cxn ang="0">
                    <a:pos x="4" y="14"/>
                  </a:cxn>
                  <a:cxn ang="0">
                    <a:pos x="5" y="12"/>
                  </a:cxn>
                  <a:cxn ang="0">
                    <a:pos x="5" y="13"/>
                  </a:cxn>
                  <a:cxn ang="0">
                    <a:pos x="5" y="12"/>
                  </a:cxn>
                  <a:cxn ang="0">
                    <a:pos x="5" y="12"/>
                  </a:cxn>
                  <a:cxn ang="0">
                    <a:pos x="5" y="13"/>
                  </a:cxn>
                  <a:cxn ang="0">
                    <a:pos x="6" y="11"/>
                  </a:cxn>
                  <a:cxn ang="0">
                    <a:pos x="5" y="14"/>
                  </a:cxn>
                  <a:cxn ang="0">
                    <a:pos x="7" y="9"/>
                  </a:cxn>
                  <a:cxn ang="0">
                    <a:pos x="8" y="6"/>
                  </a:cxn>
                  <a:cxn ang="0">
                    <a:pos x="6" y="9"/>
                  </a:cxn>
                  <a:cxn ang="0">
                    <a:pos x="6" y="9"/>
                  </a:cxn>
                  <a:cxn ang="0">
                    <a:pos x="6" y="10"/>
                  </a:cxn>
                  <a:cxn ang="0">
                    <a:pos x="7" y="6"/>
                  </a:cxn>
                  <a:cxn ang="0">
                    <a:pos x="7" y="2"/>
                  </a:cxn>
                  <a:cxn ang="0">
                    <a:pos x="7" y="2"/>
                  </a:cxn>
                  <a:cxn ang="0">
                    <a:pos x="6" y="3"/>
                  </a:cxn>
                  <a:cxn ang="0">
                    <a:pos x="6" y="6"/>
                  </a:cxn>
                  <a:cxn ang="0">
                    <a:pos x="5" y="12"/>
                  </a:cxn>
                  <a:cxn ang="0">
                    <a:pos x="4" y="12"/>
                  </a:cxn>
                  <a:cxn ang="0">
                    <a:pos x="6" y="7"/>
                  </a:cxn>
                  <a:cxn ang="0">
                    <a:pos x="5" y="9"/>
                  </a:cxn>
                  <a:cxn ang="0">
                    <a:pos x="6" y="4"/>
                  </a:cxn>
                  <a:cxn ang="0">
                    <a:pos x="5" y="9"/>
                  </a:cxn>
                  <a:cxn ang="0">
                    <a:pos x="3" y="9"/>
                  </a:cxn>
                  <a:cxn ang="0">
                    <a:pos x="4" y="6"/>
                  </a:cxn>
                  <a:cxn ang="0">
                    <a:pos x="3" y="9"/>
                  </a:cxn>
                  <a:cxn ang="0">
                    <a:pos x="3" y="7"/>
                  </a:cxn>
                  <a:cxn ang="0">
                    <a:pos x="2" y="10"/>
                  </a:cxn>
                  <a:cxn ang="0">
                    <a:pos x="1" y="9"/>
                  </a:cxn>
                  <a:cxn ang="0">
                    <a:pos x="1" y="9"/>
                  </a:cxn>
                  <a:cxn ang="0">
                    <a:pos x="0" y="14"/>
                  </a:cxn>
                  <a:cxn ang="0">
                    <a:pos x="1" y="9"/>
                  </a:cxn>
                </a:cxnLst>
                <a:rect l="0" t="0" r="0" b="0"/>
                <a:pathLst>
                  <a:path w="9" h="25">
                    <a:moveTo>
                      <a:pt x="2" y="11"/>
                    </a:moveTo>
                    <a:cubicBezTo>
                      <a:pt x="1" y="15"/>
                      <a:pt x="1" y="15"/>
                      <a:pt x="1" y="15"/>
                    </a:cubicBezTo>
                    <a:cubicBezTo>
                      <a:pt x="2" y="13"/>
                      <a:pt x="1" y="16"/>
                      <a:pt x="1"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5"/>
                      <a:pt x="6" y="15"/>
                      <a:pt x="6" y="15"/>
                    </a:cubicBezTo>
                    <a:cubicBezTo>
                      <a:pt x="6" y="14"/>
                      <a:pt x="6" y="14"/>
                      <a:pt x="6" y="14"/>
                    </a:cubicBezTo>
                    <a:cubicBezTo>
                      <a:pt x="6" y="12"/>
                      <a:pt x="6" y="12"/>
                      <a:pt x="6" y="14"/>
                    </a:cubicBezTo>
                    <a:cubicBezTo>
                      <a:pt x="6" y="16"/>
                      <a:pt x="6" y="15"/>
                      <a:pt x="6" y="15"/>
                    </a:cubicBezTo>
                    <a:cubicBezTo>
                      <a:pt x="6" y="17"/>
                      <a:pt x="7" y="13"/>
                      <a:pt x="7" y="13"/>
                    </a:cubicBezTo>
                    <a:cubicBezTo>
                      <a:pt x="7" y="15"/>
                      <a:pt x="6" y="16"/>
                      <a:pt x="6" y="17"/>
                    </a:cubicBezTo>
                    <a:cubicBezTo>
                      <a:pt x="7" y="14"/>
                      <a:pt x="6" y="21"/>
                      <a:pt x="8" y="11"/>
                    </a:cubicBezTo>
                    <a:cubicBezTo>
                      <a:pt x="8" y="10"/>
                      <a:pt x="8" y="8"/>
                      <a:pt x="9" y="7"/>
                    </a:cubicBezTo>
                    <a:cubicBezTo>
                      <a:pt x="9" y="4"/>
                      <a:pt x="8" y="8"/>
                      <a:pt x="7" y="11"/>
                    </a:cubicBezTo>
                    <a:cubicBezTo>
                      <a:pt x="7" y="11"/>
                      <a:pt x="7" y="11"/>
                      <a:pt x="7" y="11"/>
                    </a:cubicBezTo>
                    <a:cubicBezTo>
                      <a:pt x="6" y="20"/>
                      <a:pt x="8" y="9"/>
                      <a:pt x="7" y="12"/>
                    </a:cubicBezTo>
                    <a:cubicBezTo>
                      <a:pt x="7" y="9"/>
                      <a:pt x="7" y="9"/>
                      <a:pt x="8" y="7"/>
                    </a:cubicBezTo>
                    <a:cubicBezTo>
                      <a:pt x="9" y="0"/>
                      <a:pt x="6" y="12"/>
                      <a:pt x="8" y="3"/>
                    </a:cubicBezTo>
                    <a:cubicBezTo>
                      <a:pt x="8" y="3"/>
                      <a:pt x="8" y="3"/>
                      <a:pt x="8" y="3"/>
                    </a:cubicBezTo>
                    <a:cubicBezTo>
                      <a:pt x="8" y="2"/>
                      <a:pt x="7" y="4"/>
                      <a:pt x="7" y="4"/>
                    </a:cubicBezTo>
                    <a:cubicBezTo>
                      <a:pt x="7" y="7"/>
                      <a:pt x="7" y="7"/>
                      <a:pt x="7" y="7"/>
                    </a:cubicBezTo>
                    <a:cubicBezTo>
                      <a:pt x="7" y="8"/>
                      <a:pt x="6" y="12"/>
                      <a:pt x="6" y="14"/>
                    </a:cubicBezTo>
                    <a:cubicBezTo>
                      <a:pt x="6" y="10"/>
                      <a:pt x="5" y="16"/>
                      <a:pt x="5" y="14"/>
                    </a:cubicBezTo>
                    <a:cubicBezTo>
                      <a:pt x="6" y="10"/>
                      <a:pt x="6" y="10"/>
                      <a:pt x="7" y="8"/>
                    </a:cubicBezTo>
                    <a:cubicBezTo>
                      <a:pt x="6" y="11"/>
                      <a:pt x="6" y="11"/>
                      <a:pt x="6" y="11"/>
                    </a:cubicBezTo>
                    <a:cubicBezTo>
                      <a:pt x="6" y="11"/>
                      <a:pt x="6" y="7"/>
                      <a:pt x="7" y="5"/>
                    </a:cubicBezTo>
                    <a:cubicBezTo>
                      <a:pt x="6" y="7"/>
                      <a:pt x="6" y="7"/>
                      <a:pt x="6" y="11"/>
                    </a:cubicBezTo>
                    <a:cubicBezTo>
                      <a:pt x="6" y="6"/>
                      <a:pt x="5" y="7"/>
                      <a:pt x="4" y="11"/>
                    </a:cubicBezTo>
                    <a:cubicBezTo>
                      <a:pt x="4" y="10"/>
                      <a:pt x="5" y="7"/>
                      <a:pt x="5" y="7"/>
                    </a:cubicBezTo>
                    <a:cubicBezTo>
                      <a:pt x="5" y="6"/>
                      <a:pt x="5" y="8"/>
                      <a:pt x="4" y="11"/>
                    </a:cubicBezTo>
                    <a:cubicBezTo>
                      <a:pt x="3" y="14"/>
                      <a:pt x="3" y="12"/>
                      <a:pt x="4" y="9"/>
                    </a:cubicBezTo>
                    <a:cubicBezTo>
                      <a:pt x="3" y="12"/>
                      <a:pt x="3" y="12"/>
                      <a:pt x="3" y="12"/>
                    </a:cubicBezTo>
                    <a:cubicBezTo>
                      <a:pt x="2" y="17"/>
                      <a:pt x="3" y="8"/>
                      <a:pt x="2" y="11"/>
                    </a:cubicBezTo>
                    <a:cubicBezTo>
                      <a:pt x="2" y="11"/>
                      <a:pt x="2" y="11"/>
                      <a:pt x="2" y="11"/>
                    </a:cubicBezTo>
                    <a:cubicBezTo>
                      <a:pt x="2" y="12"/>
                      <a:pt x="1" y="19"/>
                      <a:pt x="1" y="17"/>
                    </a:cubicBezTo>
                    <a:cubicBezTo>
                      <a:pt x="2" y="14"/>
                      <a:pt x="2" y="14"/>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4" name="Freeform 1894">
                <a:extLst>
                  <a:ext uri="{FF2B5EF4-FFF2-40B4-BE49-F238E27FC236}">
                    <a16:creationId xmlns:a16="http://schemas.microsoft.com/office/drawing/2014/main" xmlns="" id="{50730BBE-8F84-4B7D-8DE9-27542A2E5BA1}"/>
                  </a:ext>
                </a:extLst>
              </p:cNvPr>
              <p:cNvSpPr/>
              <p:nvPr/>
            </p:nvSpPr>
            <p:spPr>
              <a:xfrm>
                <a:off x="2502" y="3160"/>
                <a:ext cx="1" cy="8"/>
              </a:xfrm>
              <a:custGeom>
                <a:avLst/>
                <a:gdLst/>
                <a:ahLst/>
                <a:cxnLst>
                  <a:cxn ang="0">
                    <a:pos x="0" y="4"/>
                  </a:cxn>
                  <a:cxn ang="0">
                    <a:pos x="1" y="0"/>
                  </a:cxn>
                  <a:cxn ang="0">
                    <a:pos x="0" y="7"/>
                  </a:cxn>
                  <a:cxn ang="0">
                    <a:pos x="0" y="6"/>
                  </a:cxn>
                  <a:cxn ang="0">
                    <a:pos x="0" y="4"/>
                  </a:cxn>
                </a:cxnLst>
                <a:rect l="0" t="0" r="0" b="0"/>
                <a:pathLst>
                  <a:path w="1" h="9">
                    <a:moveTo>
                      <a:pt x="0" y="5"/>
                    </a:moveTo>
                    <a:cubicBezTo>
                      <a:pt x="1" y="1"/>
                      <a:pt x="1" y="1"/>
                      <a:pt x="1" y="1"/>
                    </a:cubicBezTo>
                    <a:cubicBezTo>
                      <a:pt x="1" y="0"/>
                      <a:pt x="0" y="6"/>
                      <a:pt x="0" y="8"/>
                    </a:cubicBezTo>
                    <a:cubicBezTo>
                      <a:pt x="0" y="7"/>
                      <a:pt x="0" y="9"/>
                      <a:pt x="0" y="7"/>
                    </a:cubicBezTo>
                    <a:cubicBezTo>
                      <a:pt x="0" y="6"/>
                      <a:pt x="0" y="5"/>
                      <a:pt x="0"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5" name="Freeform 1895">
                <a:extLst>
                  <a:ext uri="{FF2B5EF4-FFF2-40B4-BE49-F238E27FC236}">
                    <a16:creationId xmlns:a16="http://schemas.microsoft.com/office/drawing/2014/main" xmlns="" id="{E340A672-6A5D-4DE1-81C6-E13BAB660DFD}"/>
                  </a:ext>
                </a:extLst>
              </p:cNvPr>
              <p:cNvSpPr/>
              <p:nvPr/>
            </p:nvSpPr>
            <p:spPr>
              <a:xfrm>
                <a:off x="2500" y="3157"/>
                <a:ext cx="2" cy="17"/>
              </a:xfrm>
              <a:custGeom>
                <a:avLst/>
                <a:gdLst/>
                <a:ahLst/>
                <a:cxnLst>
                  <a:cxn ang="0">
                    <a:pos x="1" y="8"/>
                  </a:cxn>
                  <a:cxn ang="0">
                    <a:pos x="1" y="10"/>
                  </a:cxn>
                  <a:cxn ang="0">
                    <a:pos x="1" y="12"/>
                  </a:cxn>
                  <a:cxn ang="0">
                    <a:pos x="2" y="6"/>
                  </a:cxn>
                  <a:cxn ang="0">
                    <a:pos x="2" y="9"/>
                  </a:cxn>
                  <a:cxn ang="0">
                    <a:pos x="2" y="5"/>
                  </a:cxn>
                  <a:cxn ang="0">
                    <a:pos x="2" y="7"/>
                  </a:cxn>
                  <a:cxn ang="0">
                    <a:pos x="2" y="5"/>
                  </a:cxn>
                  <a:cxn ang="0">
                    <a:pos x="2" y="6"/>
                  </a:cxn>
                  <a:cxn ang="0">
                    <a:pos x="2" y="3"/>
                  </a:cxn>
                  <a:cxn ang="0">
                    <a:pos x="2" y="8"/>
                  </a:cxn>
                  <a:cxn ang="0">
                    <a:pos x="2" y="3"/>
                  </a:cxn>
                  <a:cxn ang="0">
                    <a:pos x="2" y="1"/>
                  </a:cxn>
                  <a:cxn ang="0">
                    <a:pos x="2" y="3"/>
                  </a:cxn>
                  <a:cxn ang="0">
                    <a:pos x="1" y="7"/>
                  </a:cxn>
                  <a:cxn ang="0">
                    <a:pos x="1" y="2"/>
                  </a:cxn>
                  <a:cxn ang="0">
                    <a:pos x="1" y="4"/>
                  </a:cxn>
                  <a:cxn ang="0">
                    <a:pos x="1" y="10"/>
                  </a:cxn>
                  <a:cxn ang="0">
                    <a:pos x="1" y="6"/>
                  </a:cxn>
                  <a:cxn ang="0">
                    <a:pos x="0" y="5"/>
                  </a:cxn>
                  <a:cxn ang="0">
                    <a:pos x="1" y="13"/>
                  </a:cxn>
                  <a:cxn ang="0">
                    <a:pos x="1" y="8"/>
                  </a:cxn>
                </a:cxnLst>
                <a:rect l="0" t="0" r="0" b="0"/>
                <a:pathLst>
                  <a:path w="2" h="19">
                    <a:moveTo>
                      <a:pt x="1" y="9"/>
                    </a:moveTo>
                    <a:cubicBezTo>
                      <a:pt x="1" y="12"/>
                      <a:pt x="1" y="12"/>
                      <a:pt x="1" y="12"/>
                    </a:cubicBezTo>
                    <a:cubicBezTo>
                      <a:pt x="1" y="12"/>
                      <a:pt x="2" y="10"/>
                      <a:pt x="1" y="14"/>
                    </a:cubicBezTo>
                    <a:cubicBezTo>
                      <a:pt x="1" y="15"/>
                      <a:pt x="2" y="9"/>
                      <a:pt x="2" y="7"/>
                    </a:cubicBezTo>
                    <a:cubicBezTo>
                      <a:pt x="2" y="11"/>
                      <a:pt x="2" y="11"/>
                      <a:pt x="2" y="11"/>
                    </a:cubicBezTo>
                    <a:cubicBezTo>
                      <a:pt x="2" y="9"/>
                      <a:pt x="2" y="13"/>
                      <a:pt x="2" y="6"/>
                    </a:cubicBezTo>
                    <a:cubicBezTo>
                      <a:pt x="2" y="6"/>
                      <a:pt x="2" y="10"/>
                      <a:pt x="2" y="8"/>
                    </a:cubicBezTo>
                    <a:cubicBezTo>
                      <a:pt x="2" y="6"/>
                      <a:pt x="2" y="6"/>
                      <a:pt x="2" y="6"/>
                    </a:cubicBezTo>
                    <a:cubicBezTo>
                      <a:pt x="2" y="7"/>
                      <a:pt x="2" y="7"/>
                      <a:pt x="2" y="7"/>
                    </a:cubicBezTo>
                    <a:cubicBezTo>
                      <a:pt x="2" y="4"/>
                      <a:pt x="2" y="4"/>
                      <a:pt x="2" y="4"/>
                    </a:cubicBezTo>
                    <a:cubicBezTo>
                      <a:pt x="2" y="0"/>
                      <a:pt x="2" y="13"/>
                      <a:pt x="2" y="10"/>
                    </a:cubicBezTo>
                    <a:cubicBezTo>
                      <a:pt x="2" y="4"/>
                      <a:pt x="2" y="4"/>
                      <a:pt x="2" y="4"/>
                    </a:cubicBezTo>
                    <a:cubicBezTo>
                      <a:pt x="2" y="4"/>
                      <a:pt x="2" y="6"/>
                      <a:pt x="2" y="2"/>
                    </a:cubicBezTo>
                    <a:cubicBezTo>
                      <a:pt x="2" y="2"/>
                      <a:pt x="1" y="5"/>
                      <a:pt x="2" y="4"/>
                    </a:cubicBezTo>
                    <a:cubicBezTo>
                      <a:pt x="2" y="4"/>
                      <a:pt x="2" y="7"/>
                      <a:pt x="1" y="8"/>
                    </a:cubicBezTo>
                    <a:cubicBezTo>
                      <a:pt x="1" y="13"/>
                      <a:pt x="2" y="5"/>
                      <a:pt x="1" y="3"/>
                    </a:cubicBezTo>
                    <a:cubicBezTo>
                      <a:pt x="1" y="6"/>
                      <a:pt x="1" y="10"/>
                      <a:pt x="1" y="5"/>
                    </a:cubicBezTo>
                    <a:cubicBezTo>
                      <a:pt x="1" y="9"/>
                      <a:pt x="1" y="12"/>
                      <a:pt x="1" y="12"/>
                    </a:cubicBezTo>
                    <a:cubicBezTo>
                      <a:pt x="1" y="7"/>
                      <a:pt x="1" y="7"/>
                      <a:pt x="1" y="7"/>
                    </a:cubicBezTo>
                    <a:cubicBezTo>
                      <a:pt x="1" y="6"/>
                      <a:pt x="0" y="5"/>
                      <a:pt x="0" y="6"/>
                    </a:cubicBezTo>
                    <a:cubicBezTo>
                      <a:pt x="1" y="9"/>
                      <a:pt x="1" y="13"/>
                      <a:pt x="1" y="15"/>
                    </a:cubicBezTo>
                    <a:cubicBezTo>
                      <a:pt x="1" y="19"/>
                      <a:pt x="1"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6" name="Freeform 1896">
                <a:extLst>
                  <a:ext uri="{FF2B5EF4-FFF2-40B4-BE49-F238E27FC236}">
                    <a16:creationId xmlns:a16="http://schemas.microsoft.com/office/drawing/2014/main" xmlns="" id="{96BE064C-FE15-41DB-AA0C-610CBF8D1D8F}"/>
                  </a:ext>
                </a:extLst>
              </p:cNvPr>
              <p:cNvSpPr/>
              <p:nvPr/>
            </p:nvSpPr>
            <p:spPr>
              <a:xfrm>
                <a:off x="2501" y="3168"/>
                <a:ext cx="0" cy="1"/>
              </a:xfrm>
              <a:custGeom>
                <a:avLst/>
                <a:gdLst/>
                <a:ahLst/>
                <a:cxnLst>
                  <a:cxn ang="0">
                    <a:pos x="0" y="1"/>
                  </a:cxn>
                  <a:cxn ang="0">
                    <a:pos x="0" y="0"/>
                  </a:cxn>
                  <a:cxn ang="0">
                    <a:pos x="0" y="1"/>
                  </a:cxn>
                  <a:cxn ang="0">
                    <a:pos x="0" y="1"/>
                  </a:cxn>
                </a:cxnLst>
                <a:rect l="0" t="0" r="0" b="0"/>
                <a:pathLst>
                  <a:path w="1" h="1">
                    <a:moveTo>
                      <a:pt x="0" y="1"/>
                    </a:moveTo>
                    <a:lnTo>
                      <a:pt x="0" y="0"/>
                    </a:lnTo>
                    <a:lnTo>
                      <a:pt x="0" y="1"/>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7" name="Freeform 1897">
                <a:extLst>
                  <a:ext uri="{FF2B5EF4-FFF2-40B4-BE49-F238E27FC236}">
                    <a16:creationId xmlns:a16="http://schemas.microsoft.com/office/drawing/2014/main" xmlns="" id="{9022C634-B235-43EA-97FF-1EFB728C8C2D}"/>
                  </a:ext>
                </a:extLst>
              </p:cNvPr>
              <p:cNvSpPr/>
              <p:nvPr/>
            </p:nvSpPr>
            <p:spPr>
              <a:xfrm>
                <a:off x="2587" y="3150"/>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8" name="Freeform 1898">
                <a:extLst>
                  <a:ext uri="{FF2B5EF4-FFF2-40B4-BE49-F238E27FC236}">
                    <a16:creationId xmlns:a16="http://schemas.microsoft.com/office/drawing/2014/main" xmlns="" id="{0602B359-F2D2-48ED-8637-15A955504D00}"/>
                  </a:ext>
                </a:extLst>
              </p:cNvPr>
              <p:cNvSpPr/>
              <p:nvPr/>
            </p:nvSpPr>
            <p:spPr>
              <a:xfrm>
                <a:off x="2585" y="3150"/>
                <a:ext cx="3" cy="13"/>
              </a:xfrm>
              <a:custGeom>
                <a:avLst/>
                <a:gdLst/>
                <a:ahLst/>
                <a:cxnLst>
                  <a:cxn ang="0">
                    <a:pos x="0" y="13"/>
                  </a:cxn>
                  <a:cxn ang="0">
                    <a:pos x="0" y="12"/>
                  </a:cxn>
                  <a:cxn ang="0">
                    <a:pos x="3" y="0"/>
                  </a:cxn>
                  <a:cxn ang="0">
                    <a:pos x="1" y="6"/>
                  </a:cxn>
                  <a:cxn ang="0">
                    <a:pos x="2" y="5"/>
                  </a:cxn>
                  <a:cxn ang="0">
                    <a:pos x="0" y="10"/>
                  </a:cxn>
                  <a:cxn ang="0">
                    <a:pos x="0" y="9"/>
                  </a:cxn>
                  <a:cxn ang="0">
                    <a:pos x="0" y="13"/>
                  </a:cxn>
                </a:cxnLst>
                <a:rect l="0" t="0" r="0" b="0"/>
                <a:pathLst>
                  <a:path w="4" h="15">
                    <a:moveTo>
                      <a:pt x="0" y="15"/>
                    </a:moveTo>
                    <a:cubicBezTo>
                      <a:pt x="1" y="14"/>
                      <a:pt x="1" y="14"/>
                      <a:pt x="1" y="14"/>
                    </a:cubicBezTo>
                    <a:cubicBezTo>
                      <a:pt x="3" y="4"/>
                      <a:pt x="3" y="7"/>
                      <a:pt x="4" y="0"/>
                    </a:cubicBezTo>
                    <a:cubicBezTo>
                      <a:pt x="4" y="1"/>
                      <a:pt x="3" y="5"/>
                      <a:pt x="2" y="8"/>
                    </a:cubicBezTo>
                    <a:cubicBezTo>
                      <a:pt x="2" y="8"/>
                      <a:pt x="3" y="4"/>
                      <a:pt x="3" y="6"/>
                    </a:cubicBezTo>
                    <a:cubicBezTo>
                      <a:pt x="2" y="8"/>
                      <a:pt x="2" y="8"/>
                      <a:pt x="1" y="12"/>
                    </a:cubicBezTo>
                    <a:cubicBezTo>
                      <a:pt x="0" y="15"/>
                      <a:pt x="2" y="9"/>
                      <a:pt x="1" y="11"/>
                    </a:cubicBezTo>
                    <a:lnTo>
                      <a:pt x="0" y="15"/>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09" name="Freeform 1899">
                <a:extLst>
                  <a:ext uri="{FF2B5EF4-FFF2-40B4-BE49-F238E27FC236}">
                    <a16:creationId xmlns:a16="http://schemas.microsoft.com/office/drawing/2014/main" xmlns="" id="{331DA596-D565-41B6-9FA8-D5F3155C57BE}"/>
                  </a:ext>
                </a:extLst>
              </p:cNvPr>
              <p:cNvSpPr/>
              <p:nvPr/>
            </p:nvSpPr>
            <p:spPr>
              <a:xfrm>
                <a:off x="2587" y="3154"/>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4"/>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0" name="Freeform 1900">
                <a:extLst>
                  <a:ext uri="{FF2B5EF4-FFF2-40B4-BE49-F238E27FC236}">
                    <a16:creationId xmlns:a16="http://schemas.microsoft.com/office/drawing/2014/main" xmlns="" id="{16982A10-E69B-41EF-A202-7E714F993F74}"/>
                  </a:ext>
                </a:extLst>
              </p:cNvPr>
              <p:cNvSpPr/>
              <p:nvPr/>
            </p:nvSpPr>
            <p:spPr>
              <a:xfrm>
                <a:off x="2587" y="3151"/>
                <a:ext cx="1" cy="7"/>
              </a:xfrm>
              <a:custGeom>
                <a:avLst/>
                <a:gdLst/>
                <a:ahLst/>
                <a:cxnLst>
                  <a:cxn ang="0">
                    <a:pos x="1" y="2"/>
                  </a:cxn>
                  <a:cxn ang="0">
                    <a:pos x="0" y="7"/>
                  </a:cxn>
                  <a:cxn ang="0">
                    <a:pos x="1" y="0"/>
                  </a:cxn>
                  <a:cxn ang="0">
                    <a:pos x="1" y="2"/>
                  </a:cxn>
                </a:cxnLst>
                <a:rect l="0" t="0" r="0" b="0"/>
                <a:pathLst>
                  <a:path w="1" h="7">
                    <a:moveTo>
                      <a:pt x="1" y="2"/>
                    </a:moveTo>
                    <a:cubicBezTo>
                      <a:pt x="1" y="3"/>
                      <a:pt x="0" y="6"/>
                      <a:pt x="0" y="7"/>
                    </a:cubicBezTo>
                    <a:cubicBezTo>
                      <a:pt x="1" y="0"/>
                      <a:pt x="1" y="0"/>
                      <a:pt x="1" y="0"/>
                    </a:cubicBezTo>
                    <a:lnTo>
                      <a:pt x="1"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1" name="Freeform 1901">
                <a:extLst>
                  <a:ext uri="{FF2B5EF4-FFF2-40B4-BE49-F238E27FC236}">
                    <a16:creationId xmlns:a16="http://schemas.microsoft.com/office/drawing/2014/main" xmlns="" id="{F70FD5BA-6EA7-4210-ACD5-659AD39ED169}"/>
                  </a:ext>
                </a:extLst>
              </p:cNvPr>
              <p:cNvSpPr/>
              <p:nvPr/>
            </p:nvSpPr>
            <p:spPr>
              <a:xfrm>
                <a:off x="2588" y="3152"/>
                <a:ext cx="1" cy="2"/>
              </a:xfrm>
              <a:custGeom>
                <a:avLst/>
                <a:gdLst/>
                <a:ahLst/>
                <a:cxnLst>
                  <a:cxn ang="0">
                    <a:pos x="0" y="2"/>
                  </a:cxn>
                  <a:cxn ang="0">
                    <a:pos x="0" y="1"/>
                  </a:cxn>
                  <a:cxn ang="0">
                    <a:pos x="0" y="2"/>
                  </a:cxn>
                </a:cxnLst>
                <a:rect l="0" t="0" r="0" b="0"/>
                <a:pathLst>
                  <a:path w="1" h="2">
                    <a:moveTo>
                      <a:pt x="0" y="2"/>
                    </a:moveTo>
                    <a:cubicBezTo>
                      <a:pt x="0" y="1"/>
                      <a:pt x="0" y="1"/>
                      <a:pt x="0" y="1"/>
                    </a:cubicBezTo>
                    <a:cubicBezTo>
                      <a:pt x="1"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2" name="Freeform 1902">
                <a:extLst>
                  <a:ext uri="{FF2B5EF4-FFF2-40B4-BE49-F238E27FC236}">
                    <a16:creationId xmlns:a16="http://schemas.microsoft.com/office/drawing/2014/main" xmlns="" id="{307C8FA2-82A2-467D-9D54-D14DE5D64FAF}"/>
                  </a:ext>
                </a:extLst>
              </p:cNvPr>
              <p:cNvSpPr/>
              <p:nvPr/>
            </p:nvSpPr>
            <p:spPr>
              <a:xfrm>
                <a:off x="2587" y="3151"/>
                <a:ext cx="2" cy="10"/>
              </a:xfrm>
              <a:custGeom>
                <a:avLst/>
                <a:gdLst/>
                <a:ahLst/>
                <a:cxnLst>
                  <a:cxn ang="0">
                    <a:pos x="2" y="1"/>
                  </a:cxn>
                  <a:cxn ang="0">
                    <a:pos x="1" y="1"/>
                  </a:cxn>
                  <a:cxn ang="0">
                    <a:pos x="1" y="2"/>
                  </a:cxn>
                  <a:cxn ang="0">
                    <a:pos x="0" y="7"/>
                  </a:cxn>
                  <a:cxn ang="0">
                    <a:pos x="0" y="7"/>
                  </a:cxn>
                  <a:cxn ang="0">
                    <a:pos x="0" y="10"/>
                  </a:cxn>
                  <a:cxn ang="0">
                    <a:pos x="2" y="1"/>
                  </a:cxn>
                </a:cxnLst>
                <a:rect l="0" t="0" r="0" b="0"/>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3" name="Freeform 1903">
                <a:extLst>
                  <a:ext uri="{FF2B5EF4-FFF2-40B4-BE49-F238E27FC236}">
                    <a16:creationId xmlns:a16="http://schemas.microsoft.com/office/drawing/2014/main" xmlns="" id="{FED35249-0B90-4BBB-A62C-FB9FD56A310F}"/>
                  </a:ext>
                </a:extLst>
              </p:cNvPr>
              <p:cNvSpPr/>
              <p:nvPr/>
            </p:nvSpPr>
            <p:spPr>
              <a:xfrm>
                <a:off x="2588" y="3154"/>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4" name="Freeform 1904">
                <a:extLst>
                  <a:ext uri="{FF2B5EF4-FFF2-40B4-BE49-F238E27FC236}">
                    <a16:creationId xmlns:a16="http://schemas.microsoft.com/office/drawing/2014/main" xmlns="" id="{F69BF89E-E1B1-4FFD-ACA3-F37A9C476131}"/>
                  </a:ext>
                </a:extLst>
              </p:cNvPr>
              <p:cNvSpPr/>
              <p:nvPr/>
            </p:nvSpPr>
            <p:spPr>
              <a:xfrm>
                <a:off x="2587" y="3153"/>
                <a:ext cx="1" cy="3"/>
              </a:xfrm>
              <a:custGeom>
                <a:avLst/>
                <a:gdLst/>
                <a:ahLst/>
                <a:cxnLst>
                  <a:cxn ang="0">
                    <a:pos x="1" y="0"/>
                  </a:cxn>
                  <a:cxn ang="0">
                    <a:pos x="1" y="1"/>
                  </a:cxn>
                  <a:cxn ang="0">
                    <a:pos x="0" y="3"/>
                  </a:cxn>
                  <a:cxn ang="0">
                    <a:pos x="1" y="0"/>
                  </a:cxn>
                </a:cxnLst>
                <a:rect l="0" t="0" r="0" b="0"/>
                <a:pathLst>
                  <a:path w="1" h="3">
                    <a:moveTo>
                      <a:pt x="1" y="0"/>
                    </a:moveTo>
                    <a:lnTo>
                      <a:pt x="1" y="1"/>
                    </a:lnTo>
                    <a:lnTo>
                      <a:pt x="0" y="3"/>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5" name="Freeform 1905">
                <a:extLst>
                  <a:ext uri="{FF2B5EF4-FFF2-40B4-BE49-F238E27FC236}">
                    <a16:creationId xmlns:a16="http://schemas.microsoft.com/office/drawing/2014/main" xmlns="" id="{5077CA3D-3C3C-46F3-91F7-ADE30D89407F}"/>
                  </a:ext>
                </a:extLst>
              </p:cNvPr>
              <p:cNvSpPr/>
              <p:nvPr/>
            </p:nvSpPr>
            <p:spPr>
              <a:xfrm>
                <a:off x="2587" y="3152"/>
                <a:ext cx="2" cy="12"/>
              </a:xfrm>
              <a:custGeom>
                <a:avLst/>
                <a:gdLst/>
                <a:ahLst/>
                <a:cxnLst>
                  <a:cxn ang="0">
                    <a:pos x="2" y="0"/>
                  </a:cxn>
                  <a:cxn ang="0">
                    <a:pos x="1" y="4"/>
                  </a:cxn>
                  <a:cxn ang="0">
                    <a:pos x="0" y="12"/>
                  </a:cxn>
                  <a:cxn ang="0">
                    <a:pos x="0" y="10"/>
                  </a:cxn>
                  <a:cxn ang="0">
                    <a:pos x="2" y="0"/>
                  </a:cxn>
                </a:cxnLst>
                <a:rect l="0" t="0" r="0" b="0"/>
                <a:pathLst>
                  <a:path w="3" h="13">
                    <a:moveTo>
                      <a:pt x="3" y="1"/>
                    </a:moveTo>
                    <a:cubicBezTo>
                      <a:pt x="2" y="7"/>
                      <a:pt x="3" y="0"/>
                      <a:pt x="2" y="5"/>
                    </a:cubicBezTo>
                    <a:cubicBezTo>
                      <a:pt x="2" y="5"/>
                      <a:pt x="1" y="10"/>
                      <a:pt x="0" y="13"/>
                    </a:cubicBezTo>
                    <a:cubicBezTo>
                      <a:pt x="1" y="11"/>
                      <a:pt x="1" y="11"/>
                      <a:pt x="1" y="11"/>
                    </a:cubicBezTo>
                    <a:cubicBezTo>
                      <a:pt x="2" y="9"/>
                      <a:pt x="3" y="4"/>
                      <a:pt x="3"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6" name="Freeform 1906">
                <a:extLst>
                  <a:ext uri="{FF2B5EF4-FFF2-40B4-BE49-F238E27FC236}">
                    <a16:creationId xmlns:a16="http://schemas.microsoft.com/office/drawing/2014/main" xmlns="" id="{ED43BD8D-B4C9-4B6A-AE20-2D92E37827D9}"/>
                  </a:ext>
                </a:extLst>
              </p:cNvPr>
              <p:cNvSpPr/>
              <p:nvPr/>
            </p:nvSpPr>
            <p:spPr>
              <a:xfrm>
                <a:off x="2587" y="3167"/>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7" name="Freeform 1907">
                <a:extLst>
                  <a:ext uri="{FF2B5EF4-FFF2-40B4-BE49-F238E27FC236}">
                    <a16:creationId xmlns:a16="http://schemas.microsoft.com/office/drawing/2014/main" xmlns="" id="{62790CD0-2CC0-480E-B652-C3A23BC65381}"/>
                  </a:ext>
                </a:extLst>
              </p:cNvPr>
              <p:cNvSpPr/>
              <p:nvPr/>
            </p:nvSpPr>
            <p:spPr>
              <a:xfrm>
                <a:off x="2586" y="3157"/>
                <a:ext cx="4" cy="14"/>
              </a:xfrm>
              <a:custGeom>
                <a:avLst/>
                <a:gdLst/>
                <a:ahLst/>
                <a:cxnLst>
                  <a:cxn ang="0">
                    <a:pos x="4" y="1"/>
                  </a:cxn>
                  <a:cxn ang="0">
                    <a:pos x="1" y="7"/>
                  </a:cxn>
                  <a:cxn ang="0">
                    <a:pos x="3" y="2"/>
                  </a:cxn>
                  <a:cxn ang="0">
                    <a:pos x="2" y="5"/>
                  </a:cxn>
                  <a:cxn ang="0">
                    <a:pos x="3" y="0"/>
                  </a:cxn>
                  <a:cxn ang="0">
                    <a:pos x="2" y="4"/>
                  </a:cxn>
                  <a:cxn ang="0">
                    <a:pos x="2" y="0"/>
                  </a:cxn>
                  <a:cxn ang="0">
                    <a:pos x="1" y="7"/>
                  </a:cxn>
                  <a:cxn ang="0">
                    <a:pos x="1" y="6"/>
                  </a:cxn>
                  <a:cxn ang="0">
                    <a:pos x="0" y="9"/>
                  </a:cxn>
                  <a:cxn ang="0">
                    <a:pos x="0" y="13"/>
                  </a:cxn>
                  <a:cxn ang="0">
                    <a:pos x="4" y="1"/>
                  </a:cxn>
                </a:cxnLst>
                <a:rect l="0" t="0" r="0" b="0"/>
                <a:pathLst>
                  <a:path w="5" h="16">
                    <a:moveTo>
                      <a:pt x="5" y="2"/>
                    </a:moveTo>
                    <a:cubicBezTo>
                      <a:pt x="2" y="8"/>
                      <a:pt x="2" y="8"/>
                      <a:pt x="2" y="8"/>
                    </a:cubicBezTo>
                    <a:cubicBezTo>
                      <a:pt x="3" y="6"/>
                      <a:pt x="4" y="4"/>
                      <a:pt x="4" y="3"/>
                    </a:cubicBezTo>
                    <a:cubicBezTo>
                      <a:pt x="4" y="2"/>
                      <a:pt x="3" y="6"/>
                      <a:pt x="3" y="6"/>
                    </a:cubicBezTo>
                    <a:cubicBezTo>
                      <a:pt x="4" y="0"/>
                      <a:pt x="3" y="5"/>
                      <a:pt x="4" y="0"/>
                    </a:cubicBezTo>
                    <a:cubicBezTo>
                      <a:pt x="4" y="0"/>
                      <a:pt x="4" y="0"/>
                      <a:pt x="3" y="5"/>
                    </a:cubicBezTo>
                    <a:cubicBezTo>
                      <a:pt x="3" y="1"/>
                      <a:pt x="3" y="1"/>
                      <a:pt x="3" y="1"/>
                    </a:cubicBezTo>
                    <a:cubicBezTo>
                      <a:pt x="2" y="8"/>
                      <a:pt x="2" y="8"/>
                      <a:pt x="2" y="8"/>
                    </a:cubicBezTo>
                    <a:cubicBezTo>
                      <a:pt x="1" y="10"/>
                      <a:pt x="3" y="3"/>
                      <a:pt x="2" y="7"/>
                    </a:cubicBezTo>
                    <a:cubicBezTo>
                      <a:pt x="1" y="10"/>
                      <a:pt x="1" y="10"/>
                      <a:pt x="1" y="11"/>
                    </a:cubicBezTo>
                    <a:cubicBezTo>
                      <a:pt x="1" y="10"/>
                      <a:pt x="0" y="16"/>
                      <a:pt x="1" y="15"/>
                    </a:cubicBezTo>
                    <a:cubicBezTo>
                      <a:pt x="1" y="15"/>
                      <a:pt x="4" y="5"/>
                      <a:pt x="5"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8" name="Freeform 1908">
                <a:extLst>
                  <a:ext uri="{FF2B5EF4-FFF2-40B4-BE49-F238E27FC236}">
                    <a16:creationId xmlns:a16="http://schemas.microsoft.com/office/drawing/2014/main" xmlns="" id="{9EB37CC2-563D-4F7C-A209-96DB3BD1E3AB}"/>
                  </a:ext>
                </a:extLst>
              </p:cNvPr>
              <p:cNvSpPr/>
              <p:nvPr/>
            </p:nvSpPr>
            <p:spPr>
              <a:xfrm>
                <a:off x="2587" y="3164"/>
                <a:ext cx="1" cy="3"/>
              </a:xfrm>
              <a:custGeom>
                <a:avLst/>
                <a:gdLst/>
                <a:ahLst/>
                <a:cxnLst>
                  <a:cxn ang="0">
                    <a:pos x="1" y="1"/>
                  </a:cxn>
                  <a:cxn ang="0">
                    <a:pos x="0" y="3"/>
                  </a:cxn>
                  <a:cxn ang="0">
                    <a:pos x="1" y="0"/>
                  </a:cxn>
                  <a:cxn ang="0">
                    <a:pos x="1" y="1"/>
                  </a:cxn>
                </a:cxnLst>
                <a:rect l="0" t="0" r="0" b="0"/>
                <a:pathLst>
                  <a:path w="1" h="3">
                    <a:moveTo>
                      <a:pt x="1" y="1"/>
                    </a:moveTo>
                    <a:lnTo>
                      <a:pt x="0" y="3"/>
                    </a:lnTo>
                    <a:lnTo>
                      <a:pt x="1" y="0"/>
                    </a:lnTo>
                    <a:lnTo>
                      <a:pt x="1"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19" name="Freeform 1909">
                <a:extLst>
                  <a:ext uri="{FF2B5EF4-FFF2-40B4-BE49-F238E27FC236}">
                    <a16:creationId xmlns:a16="http://schemas.microsoft.com/office/drawing/2014/main" xmlns="" id="{24BA2CAE-FD27-4299-98A8-807FDC4ED2EF}"/>
                  </a:ext>
                </a:extLst>
              </p:cNvPr>
              <p:cNvSpPr/>
              <p:nvPr/>
            </p:nvSpPr>
            <p:spPr>
              <a:xfrm>
                <a:off x="2587" y="3157"/>
                <a:ext cx="4" cy="15"/>
              </a:xfrm>
              <a:custGeom>
                <a:avLst/>
                <a:gdLst/>
                <a:ahLst/>
                <a:cxnLst>
                  <a:cxn ang="0">
                    <a:pos x="4" y="0"/>
                  </a:cxn>
                  <a:cxn ang="0">
                    <a:pos x="2" y="3"/>
                  </a:cxn>
                  <a:cxn ang="0">
                    <a:pos x="3" y="0"/>
                  </a:cxn>
                  <a:cxn ang="0">
                    <a:pos x="2" y="6"/>
                  </a:cxn>
                  <a:cxn ang="0">
                    <a:pos x="3" y="3"/>
                  </a:cxn>
                  <a:cxn ang="0">
                    <a:pos x="1" y="10"/>
                  </a:cxn>
                  <a:cxn ang="0">
                    <a:pos x="1" y="8"/>
                  </a:cxn>
                  <a:cxn ang="0">
                    <a:pos x="2" y="8"/>
                  </a:cxn>
                  <a:cxn ang="0">
                    <a:pos x="2" y="7"/>
                  </a:cxn>
                  <a:cxn ang="0">
                    <a:pos x="3" y="5"/>
                  </a:cxn>
                  <a:cxn ang="0">
                    <a:pos x="4" y="0"/>
                  </a:cxn>
                </a:cxnLst>
                <a:rect l="0" t="0" r="0" b="0"/>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0" name="Freeform 1910">
                <a:extLst>
                  <a:ext uri="{FF2B5EF4-FFF2-40B4-BE49-F238E27FC236}">
                    <a16:creationId xmlns:a16="http://schemas.microsoft.com/office/drawing/2014/main" xmlns="" id="{F4EAB674-8EF2-48D2-A99E-817024ADC060}"/>
                  </a:ext>
                </a:extLst>
              </p:cNvPr>
              <p:cNvSpPr/>
              <p:nvPr/>
            </p:nvSpPr>
            <p:spPr>
              <a:xfrm>
                <a:off x="2590" y="3156"/>
                <a:ext cx="1" cy="2"/>
              </a:xfrm>
              <a:custGeom>
                <a:avLst/>
                <a:gdLst/>
                <a:ahLst/>
                <a:cxnLst>
                  <a:cxn ang="0">
                    <a:pos x="0" y="1"/>
                  </a:cxn>
                  <a:cxn ang="0">
                    <a:pos x="0" y="2"/>
                  </a:cxn>
                  <a:cxn ang="0">
                    <a:pos x="0" y="1"/>
                  </a:cxn>
                </a:cxnLst>
                <a:rect l="0" t="0" r="0" b="0"/>
                <a:pathLst>
                  <a:path w="1" h="2">
                    <a:moveTo>
                      <a:pt x="0" y="1"/>
                    </a:moveTo>
                    <a:cubicBezTo>
                      <a:pt x="0" y="1"/>
                      <a:pt x="0" y="1"/>
                      <a:pt x="0" y="2"/>
                    </a:cubicBezTo>
                    <a:cubicBezTo>
                      <a:pt x="0" y="1"/>
                      <a:pt x="1" y="0"/>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1" name="Freeform 1911">
                <a:extLst>
                  <a:ext uri="{FF2B5EF4-FFF2-40B4-BE49-F238E27FC236}">
                    <a16:creationId xmlns:a16="http://schemas.microsoft.com/office/drawing/2014/main" xmlns="" id="{049FFDCD-3EC7-41CB-BF47-259B664C6380}"/>
                  </a:ext>
                </a:extLst>
              </p:cNvPr>
              <p:cNvSpPr/>
              <p:nvPr/>
            </p:nvSpPr>
            <p:spPr>
              <a:xfrm>
                <a:off x="2589" y="3165"/>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2" name="Freeform 1912">
                <a:extLst>
                  <a:ext uri="{FF2B5EF4-FFF2-40B4-BE49-F238E27FC236}">
                    <a16:creationId xmlns:a16="http://schemas.microsoft.com/office/drawing/2014/main" xmlns="" id="{E00231E4-1B3B-4620-90EB-BE27086FE094}"/>
                  </a:ext>
                </a:extLst>
              </p:cNvPr>
              <p:cNvSpPr/>
              <p:nvPr/>
            </p:nvSpPr>
            <p:spPr>
              <a:xfrm>
                <a:off x="2591" y="3157"/>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0" y="0"/>
                      <a:pt x="0" y="0"/>
                      <a:pt x="0" y="0"/>
                    </a:cubicBezTo>
                    <a:cubicBezTo>
                      <a:pt x="0" y="1"/>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3" name="Freeform 1913">
                <a:extLst>
                  <a:ext uri="{FF2B5EF4-FFF2-40B4-BE49-F238E27FC236}">
                    <a16:creationId xmlns:a16="http://schemas.microsoft.com/office/drawing/2014/main" xmlns="" id="{6B3A31A5-3180-479E-8E4A-C09DEA7EB0DC}"/>
                  </a:ext>
                </a:extLst>
              </p:cNvPr>
              <p:cNvSpPr/>
              <p:nvPr/>
            </p:nvSpPr>
            <p:spPr>
              <a:xfrm>
                <a:off x="2589" y="3154"/>
                <a:ext cx="10" cy="17"/>
              </a:xfrm>
              <a:custGeom>
                <a:avLst/>
                <a:gdLst/>
                <a:ahLst/>
                <a:cxnLst>
                  <a:cxn ang="0">
                    <a:pos x="6" y="14"/>
                  </a:cxn>
                  <a:cxn ang="0">
                    <a:pos x="7" y="11"/>
                  </a:cxn>
                  <a:cxn ang="0">
                    <a:pos x="8" y="8"/>
                  </a:cxn>
                  <a:cxn ang="0">
                    <a:pos x="10" y="1"/>
                  </a:cxn>
                  <a:cxn ang="0">
                    <a:pos x="9" y="4"/>
                  </a:cxn>
                  <a:cxn ang="0">
                    <a:pos x="10" y="0"/>
                  </a:cxn>
                  <a:cxn ang="0">
                    <a:pos x="8" y="2"/>
                  </a:cxn>
                  <a:cxn ang="0">
                    <a:pos x="7" y="4"/>
                  </a:cxn>
                  <a:cxn ang="0">
                    <a:pos x="4" y="2"/>
                  </a:cxn>
                  <a:cxn ang="0">
                    <a:pos x="2" y="8"/>
                  </a:cxn>
                  <a:cxn ang="0">
                    <a:pos x="3" y="4"/>
                  </a:cxn>
                  <a:cxn ang="0">
                    <a:pos x="3" y="4"/>
                  </a:cxn>
                  <a:cxn ang="0">
                    <a:pos x="2" y="2"/>
                  </a:cxn>
                  <a:cxn ang="0">
                    <a:pos x="1" y="9"/>
                  </a:cxn>
                  <a:cxn ang="0">
                    <a:pos x="2" y="2"/>
                  </a:cxn>
                  <a:cxn ang="0">
                    <a:pos x="1" y="7"/>
                  </a:cxn>
                  <a:cxn ang="0">
                    <a:pos x="0" y="11"/>
                  </a:cxn>
                  <a:cxn ang="0">
                    <a:pos x="0" y="14"/>
                  </a:cxn>
                  <a:cxn ang="0">
                    <a:pos x="3" y="6"/>
                  </a:cxn>
                  <a:cxn ang="0">
                    <a:pos x="2" y="9"/>
                  </a:cxn>
                  <a:cxn ang="0">
                    <a:pos x="2" y="13"/>
                  </a:cxn>
                  <a:cxn ang="0">
                    <a:pos x="4" y="8"/>
                  </a:cxn>
                  <a:cxn ang="0">
                    <a:pos x="4" y="9"/>
                  </a:cxn>
                  <a:cxn ang="0">
                    <a:pos x="5" y="7"/>
                  </a:cxn>
                  <a:cxn ang="0">
                    <a:pos x="4" y="10"/>
                  </a:cxn>
                  <a:cxn ang="0">
                    <a:pos x="6" y="4"/>
                  </a:cxn>
                  <a:cxn ang="0">
                    <a:pos x="4" y="14"/>
                  </a:cxn>
                  <a:cxn ang="0">
                    <a:pos x="5" y="10"/>
                  </a:cxn>
                  <a:cxn ang="0">
                    <a:pos x="6" y="7"/>
                  </a:cxn>
                  <a:cxn ang="0">
                    <a:pos x="5" y="13"/>
                  </a:cxn>
                  <a:cxn ang="0">
                    <a:pos x="6" y="9"/>
                  </a:cxn>
                  <a:cxn ang="0">
                    <a:pos x="7" y="6"/>
                  </a:cxn>
                  <a:cxn ang="0">
                    <a:pos x="7" y="8"/>
                  </a:cxn>
                  <a:cxn ang="0">
                    <a:pos x="5" y="14"/>
                  </a:cxn>
                  <a:cxn ang="0">
                    <a:pos x="5" y="17"/>
                  </a:cxn>
                  <a:cxn ang="0">
                    <a:pos x="8" y="8"/>
                  </a:cxn>
                  <a:cxn ang="0">
                    <a:pos x="6" y="14"/>
                  </a:cxn>
                </a:cxnLst>
                <a:rect l="0" t="0" r="0" b="0"/>
                <a:pathLst>
                  <a:path w="11" h="19">
                    <a:moveTo>
                      <a:pt x="7" y="16"/>
                    </a:moveTo>
                    <a:cubicBezTo>
                      <a:pt x="8" y="14"/>
                      <a:pt x="8" y="13"/>
                      <a:pt x="8" y="13"/>
                    </a:cubicBezTo>
                    <a:cubicBezTo>
                      <a:pt x="9" y="10"/>
                      <a:pt x="9" y="11"/>
                      <a:pt x="9" y="9"/>
                    </a:cubicBezTo>
                    <a:cubicBezTo>
                      <a:pt x="10" y="7"/>
                      <a:pt x="10" y="5"/>
                      <a:pt x="11" y="2"/>
                    </a:cubicBezTo>
                    <a:cubicBezTo>
                      <a:pt x="11" y="2"/>
                      <a:pt x="10" y="6"/>
                      <a:pt x="10" y="5"/>
                    </a:cubicBezTo>
                    <a:cubicBezTo>
                      <a:pt x="11" y="1"/>
                      <a:pt x="11" y="1"/>
                      <a:pt x="11" y="1"/>
                    </a:cubicBezTo>
                    <a:cubicBezTo>
                      <a:pt x="10" y="3"/>
                      <a:pt x="8" y="6"/>
                      <a:pt x="9" y="3"/>
                    </a:cubicBezTo>
                    <a:cubicBezTo>
                      <a:pt x="9" y="2"/>
                      <a:pt x="8" y="4"/>
                      <a:pt x="8" y="5"/>
                    </a:cubicBezTo>
                    <a:cubicBezTo>
                      <a:pt x="7" y="3"/>
                      <a:pt x="5" y="6"/>
                      <a:pt x="5" y="3"/>
                    </a:cubicBezTo>
                    <a:cubicBezTo>
                      <a:pt x="3" y="9"/>
                      <a:pt x="3" y="9"/>
                      <a:pt x="3" y="9"/>
                    </a:cubicBezTo>
                    <a:cubicBezTo>
                      <a:pt x="4" y="6"/>
                      <a:pt x="3" y="9"/>
                      <a:pt x="4" y="5"/>
                    </a:cubicBezTo>
                    <a:cubicBezTo>
                      <a:pt x="4" y="6"/>
                      <a:pt x="4" y="5"/>
                      <a:pt x="4" y="5"/>
                    </a:cubicBezTo>
                    <a:cubicBezTo>
                      <a:pt x="5" y="0"/>
                      <a:pt x="3" y="5"/>
                      <a:pt x="3" y="3"/>
                    </a:cubicBezTo>
                    <a:cubicBezTo>
                      <a:pt x="3" y="4"/>
                      <a:pt x="2" y="10"/>
                      <a:pt x="2" y="11"/>
                    </a:cubicBezTo>
                    <a:cubicBezTo>
                      <a:pt x="3" y="4"/>
                      <a:pt x="1" y="11"/>
                      <a:pt x="3" y="3"/>
                    </a:cubicBezTo>
                    <a:cubicBezTo>
                      <a:pt x="3" y="1"/>
                      <a:pt x="2" y="9"/>
                      <a:pt x="2" y="8"/>
                    </a:cubicBezTo>
                    <a:cubicBezTo>
                      <a:pt x="0" y="12"/>
                      <a:pt x="1" y="10"/>
                      <a:pt x="1" y="13"/>
                    </a:cubicBezTo>
                    <a:cubicBezTo>
                      <a:pt x="0" y="16"/>
                      <a:pt x="1" y="11"/>
                      <a:pt x="0" y="16"/>
                    </a:cubicBezTo>
                    <a:cubicBezTo>
                      <a:pt x="0" y="18"/>
                      <a:pt x="3" y="9"/>
                      <a:pt x="4" y="7"/>
                    </a:cubicBezTo>
                    <a:cubicBezTo>
                      <a:pt x="3" y="11"/>
                      <a:pt x="3" y="11"/>
                      <a:pt x="3" y="11"/>
                    </a:cubicBezTo>
                    <a:cubicBezTo>
                      <a:pt x="4" y="9"/>
                      <a:pt x="5" y="9"/>
                      <a:pt x="3" y="15"/>
                    </a:cubicBezTo>
                    <a:cubicBezTo>
                      <a:pt x="4" y="11"/>
                      <a:pt x="3" y="17"/>
                      <a:pt x="5" y="9"/>
                    </a:cubicBezTo>
                    <a:cubicBezTo>
                      <a:pt x="5" y="11"/>
                      <a:pt x="5" y="10"/>
                      <a:pt x="5" y="11"/>
                    </a:cubicBezTo>
                    <a:cubicBezTo>
                      <a:pt x="6" y="8"/>
                      <a:pt x="6" y="8"/>
                      <a:pt x="6" y="8"/>
                    </a:cubicBezTo>
                    <a:cubicBezTo>
                      <a:pt x="6" y="9"/>
                      <a:pt x="5" y="13"/>
                      <a:pt x="5" y="12"/>
                    </a:cubicBezTo>
                    <a:cubicBezTo>
                      <a:pt x="6" y="9"/>
                      <a:pt x="6" y="8"/>
                      <a:pt x="7" y="5"/>
                    </a:cubicBezTo>
                    <a:cubicBezTo>
                      <a:pt x="6" y="9"/>
                      <a:pt x="6" y="12"/>
                      <a:pt x="5" y="16"/>
                    </a:cubicBezTo>
                    <a:cubicBezTo>
                      <a:pt x="6" y="12"/>
                      <a:pt x="6" y="12"/>
                      <a:pt x="6" y="12"/>
                    </a:cubicBezTo>
                    <a:cubicBezTo>
                      <a:pt x="6" y="13"/>
                      <a:pt x="7" y="10"/>
                      <a:pt x="7" y="8"/>
                    </a:cubicBezTo>
                    <a:cubicBezTo>
                      <a:pt x="7" y="8"/>
                      <a:pt x="6" y="13"/>
                      <a:pt x="6" y="15"/>
                    </a:cubicBezTo>
                    <a:cubicBezTo>
                      <a:pt x="5" y="17"/>
                      <a:pt x="8" y="8"/>
                      <a:pt x="7" y="11"/>
                    </a:cubicBezTo>
                    <a:cubicBezTo>
                      <a:pt x="8" y="7"/>
                      <a:pt x="8" y="7"/>
                      <a:pt x="8" y="7"/>
                    </a:cubicBezTo>
                    <a:cubicBezTo>
                      <a:pt x="9" y="6"/>
                      <a:pt x="8" y="10"/>
                      <a:pt x="8" y="9"/>
                    </a:cubicBezTo>
                    <a:cubicBezTo>
                      <a:pt x="7" y="14"/>
                      <a:pt x="7" y="13"/>
                      <a:pt x="6" y="16"/>
                    </a:cubicBezTo>
                    <a:cubicBezTo>
                      <a:pt x="6" y="17"/>
                      <a:pt x="6" y="17"/>
                      <a:pt x="6" y="19"/>
                    </a:cubicBezTo>
                    <a:cubicBezTo>
                      <a:pt x="7" y="16"/>
                      <a:pt x="8" y="13"/>
                      <a:pt x="9" y="10"/>
                    </a:cubicBezTo>
                    <a:cubicBezTo>
                      <a:pt x="7" y="16"/>
                      <a:pt x="7" y="16"/>
                      <a:pt x="7" y="16"/>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4" name="Freeform 1914">
                <a:extLst>
                  <a:ext uri="{FF2B5EF4-FFF2-40B4-BE49-F238E27FC236}">
                    <a16:creationId xmlns:a16="http://schemas.microsoft.com/office/drawing/2014/main" xmlns="" id="{40FA7918-D947-4A56-8CDD-C5CD6FD2FD42}"/>
                  </a:ext>
                </a:extLst>
              </p:cNvPr>
              <p:cNvSpPr/>
              <p:nvPr/>
            </p:nvSpPr>
            <p:spPr>
              <a:xfrm>
                <a:off x="2594" y="3171"/>
                <a:ext cx="1" cy="2"/>
              </a:xfrm>
              <a:custGeom>
                <a:avLst/>
                <a:gdLst/>
                <a:ahLst/>
                <a:cxnLst>
                  <a:cxn ang="0">
                    <a:pos x="1" y="0"/>
                  </a:cxn>
                  <a:cxn ang="0">
                    <a:pos x="0" y="2"/>
                  </a:cxn>
                  <a:cxn ang="0">
                    <a:pos x="0" y="1"/>
                  </a:cxn>
                  <a:cxn ang="0">
                    <a:pos x="1" y="0"/>
                  </a:cxn>
                </a:cxnLst>
                <a:rect l="0" t="0" r="0" b="0"/>
                <a:pathLst>
                  <a:path w="1" h="2">
                    <a:moveTo>
                      <a:pt x="1" y="0"/>
                    </a:moveTo>
                    <a:lnTo>
                      <a:pt x="0" y="2"/>
                    </a:ln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5" name="Freeform 1915">
                <a:extLst>
                  <a:ext uri="{FF2B5EF4-FFF2-40B4-BE49-F238E27FC236}">
                    <a16:creationId xmlns:a16="http://schemas.microsoft.com/office/drawing/2014/main" xmlns="" id="{9C5822D9-E21E-4085-8206-70087832B50D}"/>
                  </a:ext>
                </a:extLst>
              </p:cNvPr>
              <p:cNvSpPr/>
              <p:nvPr/>
            </p:nvSpPr>
            <p:spPr>
              <a:xfrm>
                <a:off x="2596" y="316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6" name="Freeform 1916">
                <a:extLst>
                  <a:ext uri="{FF2B5EF4-FFF2-40B4-BE49-F238E27FC236}">
                    <a16:creationId xmlns:a16="http://schemas.microsoft.com/office/drawing/2014/main" xmlns="" id="{CEEE8BE7-D5C5-408F-9FEE-3D8CA799340E}"/>
                  </a:ext>
                </a:extLst>
              </p:cNvPr>
              <p:cNvSpPr/>
              <p:nvPr/>
            </p:nvSpPr>
            <p:spPr>
              <a:xfrm>
                <a:off x="2597" y="3157"/>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7" name="Freeform 1917">
                <a:extLst>
                  <a:ext uri="{FF2B5EF4-FFF2-40B4-BE49-F238E27FC236}">
                    <a16:creationId xmlns:a16="http://schemas.microsoft.com/office/drawing/2014/main" xmlns="" id="{28D539C5-8B62-4E17-B77D-F018D187A5F0}"/>
                  </a:ext>
                </a:extLst>
              </p:cNvPr>
              <p:cNvSpPr/>
              <p:nvPr/>
            </p:nvSpPr>
            <p:spPr>
              <a:xfrm>
                <a:off x="2593" y="3169"/>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8" name="Freeform 1918">
                <a:extLst>
                  <a:ext uri="{FF2B5EF4-FFF2-40B4-BE49-F238E27FC236}">
                    <a16:creationId xmlns:a16="http://schemas.microsoft.com/office/drawing/2014/main" xmlns="" id="{1C121716-1907-4B69-92B3-ADF48D106741}"/>
                  </a:ext>
                </a:extLst>
              </p:cNvPr>
              <p:cNvSpPr/>
              <p:nvPr/>
            </p:nvSpPr>
            <p:spPr>
              <a:xfrm>
                <a:off x="2592" y="3168"/>
                <a:ext cx="1" cy="2"/>
              </a:xfrm>
              <a:custGeom>
                <a:avLst/>
                <a:gdLst/>
                <a:ahLst/>
                <a:cxnLst>
                  <a:cxn ang="0">
                    <a:pos x="1" y="0"/>
                  </a:cxn>
                  <a:cxn ang="0">
                    <a:pos x="0" y="2"/>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29" name="Freeform 1919">
                <a:extLst>
                  <a:ext uri="{FF2B5EF4-FFF2-40B4-BE49-F238E27FC236}">
                    <a16:creationId xmlns:a16="http://schemas.microsoft.com/office/drawing/2014/main" xmlns="" id="{55D537B1-9CEB-42B9-8E84-95AA6CAE2401}"/>
                  </a:ext>
                </a:extLst>
              </p:cNvPr>
              <p:cNvSpPr/>
              <p:nvPr/>
            </p:nvSpPr>
            <p:spPr>
              <a:xfrm>
                <a:off x="2595" y="3170"/>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0" name="Freeform 1920">
                <a:extLst>
                  <a:ext uri="{FF2B5EF4-FFF2-40B4-BE49-F238E27FC236}">
                    <a16:creationId xmlns:a16="http://schemas.microsoft.com/office/drawing/2014/main" xmlns="" id="{48199918-6AFF-460C-8BB6-11C51724188D}"/>
                  </a:ext>
                </a:extLst>
              </p:cNvPr>
              <p:cNvSpPr/>
              <p:nvPr/>
            </p:nvSpPr>
            <p:spPr>
              <a:xfrm>
                <a:off x="2596" y="3152"/>
                <a:ext cx="8" cy="20"/>
              </a:xfrm>
              <a:custGeom>
                <a:avLst/>
                <a:gdLst/>
                <a:ahLst/>
                <a:cxnLst>
                  <a:cxn ang="0">
                    <a:pos x="7" y="3"/>
                  </a:cxn>
                  <a:cxn ang="0">
                    <a:pos x="7" y="0"/>
                  </a:cxn>
                  <a:cxn ang="0">
                    <a:pos x="4" y="10"/>
                  </a:cxn>
                  <a:cxn ang="0">
                    <a:pos x="7" y="1"/>
                  </a:cxn>
                  <a:cxn ang="0">
                    <a:pos x="4" y="7"/>
                  </a:cxn>
                  <a:cxn ang="0">
                    <a:pos x="5" y="4"/>
                  </a:cxn>
                  <a:cxn ang="0">
                    <a:pos x="1" y="12"/>
                  </a:cxn>
                  <a:cxn ang="0">
                    <a:pos x="4" y="2"/>
                  </a:cxn>
                  <a:cxn ang="0">
                    <a:pos x="4" y="2"/>
                  </a:cxn>
                  <a:cxn ang="0">
                    <a:pos x="3" y="5"/>
                  </a:cxn>
                  <a:cxn ang="0">
                    <a:pos x="1" y="10"/>
                  </a:cxn>
                  <a:cxn ang="0">
                    <a:pos x="0" y="15"/>
                  </a:cxn>
                  <a:cxn ang="0">
                    <a:pos x="1" y="11"/>
                  </a:cxn>
                  <a:cxn ang="0">
                    <a:pos x="0" y="15"/>
                  </a:cxn>
                  <a:cxn ang="0">
                    <a:pos x="1" y="13"/>
                  </a:cxn>
                  <a:cxn ang="0">
                    <a:pos x="1" y="16"/>
                  </a:cxn>
                  <a:cxn ang="0">
                    <a:pos x="2" y="13"/>
                  </a:cxn>
                  <a:cxn ang="0">
                    <a:pos x="1" y="14"/>
                  </a:cxn>
                  <a:cxn ang="0">
                    <a:pos x="3" y="10"/>
                  </a:cxn>
                  <a:cxn ang="0">
                    <a:pos x="2" y="14"/>
                  </a:cxn>
                  <a:cxn ang="0">
                    <a:pos x="3" y="11"/>
                  </a:cxn>
                  <a:cxn ang="0">
                    <a:pos x="2" y="16"/>
                  </a:cxn>
                  <a:cxn ang="0">
                    <a:pos x="3" y="13"/>
                  </a:cxn>
                  <a:cxn ang="0">
                    <a:pos x="2" y="16"/>
                  </a:cxn>
                  <a:cxn ang="0">
                    <a:pos x="4" y="7"/>
                  </a:cxn>
                  <a:cxn ang="0">
                    <a:pos x="3" y="14"/>
                  </a:cxn>
                  <a:cxn ang="0">
                    <a:pos x="4" y="13"/>
                  </a:cxn>
                  <a:cxn ang="0">
                    <a:pos x="4" y="14"/>
                  </a:cxn>
                  <a:cxn ang="0">
                    <a:pos x="5" y="11"/>
                  </a:cxn>
                  <a:cxn ang="0">
                    <a:pos x="5" y="10"/>
                  </a:cxn>
                  <a:cxn ang="0">
                    <a:pos x="6" y="8"/>
                  </a:cxn>
                  <a:cxn ang="0">
                    <a:pos x="5" y="10"/>
                  </a:cxn>
                  <a:cxn ang="0">
                    <a:pos x="7" y="4"/>
                  </a:cxn>
                  <a:cxn ang="0">
                    <a:pos x="6" y="8"/>
                  </a:cxn>
                  <a:cxn ang="0">
                    <a:pos x="7" y="3"/>
                  </a:cxn>
                </a:cxnLst>
                <a:rect l="0" t="0" r="0" b="0"/>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5" y="5"/>
                      <a:pt x="5" y="5"/>
                      <a:pt x="5"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7"/>
                      <a:pt x="1" y="18"/>
                    </a:cubicBezTo>
                    <a:cubicBezTo>
                      <a:pt x="1" y="16"/>
                      <a:pt x="2" y="15"/>
                      <a:pt x="2" y="15"/>
                    </a:cubicBezTo>
                    <a:cubicBezTo>
                      <a:pt x="1" y="16"/>
                      <a:pt x="1" y="16"/>
                      <a:pt x="1" y="16"/>
                    </a:cubicBezTo>
                    <a:cubicBezTo>
                      <a:pt x="2" y="15"/>
                      <a:pt x="2" y="16"/>
                      <a:pt x="3" y="11"/>
                    </a:cubicBezTo>
                    <a:cubicBezTo>
                      <a:pt x="2" y="16"/>
                      <a:pt x="2" y="16"/>
                      <a:pt x="2" y="16"/>
                    </a:cubicBezTo>
                    <a:cubicBezTo>
                      <a:pt x="3" y="13"/>
                      <a:pt x="3" y="13"/>
                      <a:pt x="3" y="13"/>
                    </a:cubicBezTo>
                    <a:cubicBezTo>
                      <a:pt x="3"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7" y="7"/>
                      <a:pt x="7" y="7"/>
                      <a:pt x="7" y="5"/>
                    </a:cubicBezTo>
                    <a:cubicBezTo>
                      <a:pt x="7" y="5"/>
                      <a:pt x="6" y="8"/>
                      <a:pt x="6" y="9"/>
                    </a:cubicBezTo>
                    <a:cubicBezTo>
                      <a:pt x="7" y="7"/>
                      <a:pt x="7" y="3"/>
                      <a:pt x="7"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1" name="Freeform 1921">
                <a:extLst>
                  <a:ext uri="{FF2B5EF4-FFF2-40B4-BE49-F238E27FC236}">
                    <a16:creationId xmlns:a16="http://schemas.microsoft.com/office/drawing/2014/main" xmlns="" id="{C466BB12-B12D-4C82-BB67-E9B656E3FAA8}"/>
                  </a:ext>
                </a:extLst>
              </p:cNvPr>
              <p:cNvSpPr/>
              <p:nvPr/>
            </p:nvSpPr>
            <p:spPr>
              <a:xfrm>
                <a:off x="2597" y="3167"/>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2" name="Freeform 1922">
                <a:extLst>
                  <a:ext uri="{FF2B5EF4-FFF2-40B4-BE49-F238E27FC236}">
                    <a16:creationId xmlns:a16="http://schemas.microsoft.com/office/drawing/2014/main" xmlns="" id="{286209EF-E8B7-4703-A8C1-A069BB627030}"/>
                  </a:ext>
                </a:extLst>
              </p:cNvPr>
              <p:cNvSpPr/>
              <p:nvPr/>
            </p:nvSpPr>
            <p:spPr>
              <a:xfrm>
                <a:off x="2599" y="3150"/>
                <a:ext cx="8" cy="25"/>
              </a:xfrm>
              <a:custGeom>
                <a:avLst/>
                <a:gdLst/>
                <a:ahLst/>
                <a:cxnLst>
                  <a:cxn ang="0">
                    <a:pos x="3" y="12"/>
                  </a:cxn>
                  <a:cxn ang="0">
                    <a:pos x="2" y="17"/>
                  </a:cxn>
                  <a:cxn ang="0">
                    <a:pos x="4" y="8"/>
                  </a:cxn>
                  <a:cxn ang="0">
                    <a:pos x="5" y="6"/>
                  </a:cxn>
                  <a:cxn ang="0">
                    <a:pos x="3" y="14"/>
                  </a:cxn>
                  <a:cxn ang="0">
                    <a:pos x="3" y="15"/>
                  </a:cxn>
                  <a:cxn ang="0">
                    <a:pos x="4" y="10"/>
                  </a:cxn>
                  <a:cxn ang="0">
                    <a:pos x="5" y="7"/>
                  </a:cxn>
                  <a:cxn ang="0">
                    <a:pos x="5" y="9"/>
                  </a:cxn>
                  <a:cxn ang="0">
                    <a:pos x="3" y="15"/>
                  </a:cxn>
                  <a:cxn ang="0">
                    <a:pos x="8" y="1"/>
                  </a:cxn>
                  <a:cxn ang="0">
                    <a:pos x="8" y="1"/>
                  </a:cxn>
                  <a:cxn ang="0">
                    <a:pos x="6" y="8"/>
                  </a:cxn>
                  <a:cxn ang="0">
                    <a:pos x="6" y="6"/>
                  </a:cxn>
                  <a:cxn ang="0">
                    <a:pos x="7" y="3"/>
                  </a:cxn>
                  <a:cxn ang="0">
                    <a:pos x="5" y="2"/>
                  </a:cxn>
                  <a:cxn ang="0">
                    <a:pos x="5" y="3"/>
                  </a:cxn>
                  <a:cxn ang="0">
                    <a:pos x="4" y="7"/>
                  </a:cxn>
                  <a:cxn ang="0">
                    <a:pos x="2" y="12"/>
                  </a:cxn>
                  <a:cxn ang="0">
                    <a:pos x="3" y="11"/>
                  </a:cxn>
                  <a:cxn ang="0">
                    <a:pos x="1" y="17"/>
                  </a:cxn>
                  <a:cxn ang="0">
                    <a:pos x="0" y="19"/>
                  </a:cxn>
                  <a:cxn ang="0">
                    <a:pos x="1" y="20"/>
                  </a:cxn>
                  <a:cxn ang="0">
                    <a:pos x="3" y="12"/>
                  </a:cxn>
                </a:cxnLst>
                <a:rect l="0" t="0" r="0" b="0"/>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5" y="15"/>
                      <a:pt x="5" y="11"/>
                    </a:cubicBezTo>
                    <a:cubicBezTo>
                      <a:pt x="6" y="8"/>
                      <a:pt x="7" y="6"/>
                      <a:pt x="6" y="8"/>
                    </a:cubicBezTo>
                    <a:cubicBezTo>
                      <a:pt x="6" y="11"/>
                      <a:pt x="6" y="10"/>
                      <a:pt x="6" y="10"/>
                    </a:cubicBezTo>
                    <a:cubicBezTo>
                      <a:pt x="5"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3" y="17"/>
                      <a:pt x="2" y="19"/>
                    </a:cubicBezTo>
                    <a:cubicBezTo>
                      <a:pt x="2" y="20"/>
                      <a:pt x="2" y="17"/>
                      <a:pt x="1" y="21"/>
                    </a:cubicBezTo>
                    <a:cubicBezTo>
                      <a:pt x="0" y="27"/>
                      <a:pt x="2" y="17"/>
                      <a:pt x="2" y="22"/>
                    </a:cubicBezTo>
                    <a:lnTo>
                      <a:pt x="4" y="1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3" name="Freeform 1923">
                <a:extLst>
                  <a:ext uri="{FF2B5EF4-FFF2-40B4-BE49-F238E27FC236}">
                    <a16:creationId xmlns:a16="http://schemas.microsoft.com/office/drawing/2014/main" xmlns="" id="{061F2358-F3FE-4C14-B214-8417F25CD786}"/>
                  </a:ext>
                </a:extLst>
              </p:cNvPr>
              <p:cNvSpPr/>
              <p:nvPr/>
            </p:nvSpPr>
            <p:spPr>
              <a:xfrm>
                <a:off x="2601" y="3162"/>
                <a:ext cx="1" cy="4"/>
              </a:xfrm>
              <a:custGeom>
                <a:avLst/>
                <a:gdLst/>
                <a:ahLst/>
                <a:cxnLst>
                  <a:cxn ang="0">
                    <a:pos x="0" y="4"/>
                  </a:cxn>
                  <a:cxn ang="0">
                    <a:pos x="1" y="0"/>
                  </a:cxn>
                  <a:cxn ang="0">
                    <a:pos x="1" y="2"/>
                  </a:cxn>
                  <a:cxn ang="0">
                    <a:pos x="0" y="4"/>
                  </a:cxn>
                </a:cxnLst>
                <a:rect l="0" t="0" r="0" b="0"/>
                <a:pathLst>
                  <a:path w="1" h="4">
                    <a:moveTo>
                      <a:pt x="0" y="4"/>
                    </a:moveTo>
                    <a:lnTo>
                      <a:pt x="1" y="0"/>
                    </a:lnTo>
                    <a:lnTo>
                      <a:pt x="1" y="2"/>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4" name="Freeform 1924">
                <a:extLst>
                  <a:ext uri="{FF2B5EF4-FFF2-40B4-BE49-F238E27FC236}">
                    <a16:creationId xmlns:a16="http://schemas.microsoft.com/office/drawing/2014/main" xmlns="" id="{BF46CE2C-A745-4C14-A628-8391F0BDB32D}"/>
                  </a:ext>
                </a:extLst>
              </p:cNvPr>
              <p:cNvSpPr/>
              <p:nvPr/>
            </p:nvSpPr>
            <p:spPr>
              <a:xfrm>
                <a:off x="2604" y="3153"/>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5" name="Freeform 1925">
                <a:extLst>
                  <a:ext uri="{FF2B5EF4-FFF2-40B4-BE49-F238E27FC236}">
                    <a16:creationId xmlns:a16="http://schemas.microsoft.com/office/drawing/2014/main" xmlns="" id="{2C3D783C-017E-40A2-9FC6-4EAA09BE77A0}"/>
                  </a:ext>
                </a:extLst>
              </p:cNvPr>
              <p:cNvSpPr/>
              <p:nvPr/>
            </p:nvSpPr>
            <p:spPr>
              <a:xfrm>
                <a:off x="2604" y="3164"/>
                <a:ext cx="0" cy="2"/>
              </a:xfrm>
              <a:custGeom>
                <a:avLst/>
                <a:gdLst/>
                <a:ahLst/>
                <a:cxnLst>
                  <a:cxn ang="0">
                    <a:pos x="0" y="2"/>
                  </a:cxn>
                  <a:cxn ang="0">
                    <a:pos x="0" y="1"/>
                  </a:cxn>
                  <a:cxn ang="0">
                    <a:pos x="0" y="0"/>
                  </a:cxn>
                  <a:cxn ang="0">
                    <a:pos x="0" y="2"/>
                  </a:cxn>
                </a:cxnLst>
                <a:rect l="0" t="0" r="0" b="0"/>
                <a:pathLst>
                  <a:path w="1" h="2">
                    <a:moveTo>
                      <a:pt x="0" y="2"/>
                    </a:moveTo>
                    <a:cubicBezTo>
                      <a:pt x="0" y="1"/>
                      <a:pt x="0" y="1"/>
                      <a:pt x="0" y="1"/>
                    </a:cubicBezTo>
                    <a:cubicBezTo>
                      <a:pt x="0" y="0"/>
                      <a:pt x="0" y="0"/>
                      <a:pt x="0" y="0"/>
                    </a:cubicBezTo>
                    <a:cubicBezTo>
                      <a:pt x="0" y="1"/>
                      <a:pt x="0" y="2"/>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6" name="Freeform 1926">
                <a:extLst>
                  <a:ext uri="{FF2B5EF4-FFF2-40B4-BE49-F238E27FC236}">
                    <a16:creationId xmlns:a16="http://schemas.microsoft.com/office/drawing/2014/main" xmlns="" id="{4ACA2602-A3D5-4897-BBAB-613A076D7081}"/>
                  </a:ext>
                </a:extLst>
              </p:cNvPr>
              <p:cNvSpPr/>
              <p:nvPr/>
            </p:nvSpPr>
            <p:spPr>
              <a:xfrm>
                <a:off x="2605" y="3151"/>
                <a:ext cx="3" cy="12"/>
              </a:xfrm>
              <a:custGeom>
                <a:avLst/>
                <a:gdLst/>
                <a:ahLst/>
                <a:cxnLst>
                  <a:cxn ang="0">
                    <a:pos x="3" y="0"/>
                  </a:cxn>
                  <a:cxn ang="0">
                    <a:pos x="2" y="0"/>
                  </a:cxn>
                  <a:cxn ang="0">
                    <a:pos x="0" y="11"/>
                  </a:cxn>
                  <a:cxn ang="0">
                    <a:pos x="2" y="3"/>
                  </a:cxn>
                  <a:cxn ang="0">
                    <a:pos x="2" y="3"/>
                  </a:cxn>
                  <a:cxn ang="0">
                    <a:pos x="3" y="0"/>
                  </a:cxn>
                </a:cxnLst>
                <a:rect l="0" t="0" r="0" b="0"/>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7" name="Freeform 1927">
                <a:extLst>
                  <a:ext uri="{FF2B5EF4-FFF2-40B4-BE49-F238E27FC236}">
                    <a16:creationId xmlns:a16="http://schemas.microsoft.com/office/drawing/2014/main" xmlns="" id="{143F5198-5429-42C9-B498-C78A8AB916BE}"/>
                  </a:ext>
                </a:extLst>
              </p:cNvPr>
              <p:cNvSpPr/>
              <p:nvPr/>
            </p:nvSpPr>
            <p:spPr>
              <a:xfrm>
                <a:off x="2604" y="3148"/>
                <a:ext cx="10" cy="25"/>
              </a:xfrm>
              <a:custGeom>
                <a:avLst/>
                <a:gdLst/>
                <a:ahLst/>
                <a:cxnLst>
                  <a:cxn ang="0">
                    <a:pos x="2" y="16"/>
                  </a:cxn>
                  <a:cxn ang="0">
                    <a:pos x="3" y="15"/>
                  </a:cxn>
                  <a:cxn ang="0">
                    <a:pos x="2" y="16"/>
                  </a:cxn>
                  <a:cxn ang="0">
                    <a:pos x="1" y="19"/>
                  </a:cxn>
                  <a:cxn ang="0">
                    <a:pos x="2" y="16"/>
                  </a:cxn>
                  <a:cxn ang="0">
                    <a:pos x="3" y="16"/>
                  </a:cxn>
                  <a:cxn ang="0">
                    <a:pos x="4" y="12"/>
                  </a:cxn>
                  <a:cxn ang="0">
                    <a:pos x="3" y="19"/>
                  </a:cxn>
                  <a:cxn ang="0">
                    <a:pos x="5" y="9"/>
                  </a:cxn>
                  <a:cxn ang="0">
                    <a:pos x="7" y="8"/>
                  </a:cxn>
                  <a:cxn ang="0">
                    <a:pos x="7" y="8"/>
                  </a:cxn>
                  <a:cxn ang="0">
                    <a:pos x="5" y="13"/>
                  </a:cxn>
                  <a:cxn ang="0">
                    <a:pos x="5" y="13"/>
                  </a:cxn>
                  <a:cxn ang="0">
                    <a:pos x="8" y="7"/>
                  </a:cxn>
                  <a:cxn ang="0">
                    <a:pos x="7" y="8"/>
                  </a:cxn>
                  <a:cxn ang="0">
                    <a:pos x="9" y="4"/>
                  </a:cxn>
                  <a:cxn ang="0">
                    <a:pos x="8" y="4"/>
                  </a:cxn>
                  <a:cxn ang="0">
                    <a:pos x="9" y="1"/>
                  </a:cxn>
                  <a:cxn ang="0">
                    <a:pos x="6" y="5"/>
                  </a:cxn>
                  <a:cxn ang="0">
                    <a:pos x="7" y="2"/>
                  </a:cxn>
                  <a:cxn ang="0">
                    <a:pos x="4" y="10"/>
                  </a:cxn>
                  <a:cxn ang="0">
                    <a:pos x="4" y="9"/>
                  </a:cxn>
                  <a:cxn ang="0">
                    <a:pos x="6" y="4"/>
                  </a:cxn>
                  <a:cxn ang="0">
                    <a:pos x="5" y="6"/>
                  </a:cxn>
                  <a:cxn ang="0">
                    <a:pos x="6" y="1"/>
                  </a:cxn>
                  <a:cxn ang="0">
                    <a:pos x="3" y="8"/>
                  </a:cxn>
                  <a:cxn ang="0">
                    <a:pos x="3" y="7"/>
                  </a:cxn>
                  <a:cxn ang="0">
                    <a:pos x="0" y="15"/>
                  </a:cxn>
                  <a:cxn ang="0">
                    <a:pos x="2" y="14"/>
                  </a:cxn>
                  <a:cxn ang="0">
                    <a:pos x="5" y="9"/>
                  </a:cxn>
                  <a:cxn ang="0">
                    <a:pos x="2" y="15"/>
                  </a:cxn>
                  <a:cxn ang="0">
                    <a:pos x="5" y="10"/>
                  </a:cxn>
                  <a:cxn ang="0">
                    <a:pos x="3" y="15"/>
                  </a:cxn>
                  <a:cxn ang="0">
                    <a:pos x="5" y="10"/>
                  </a:cxn>
                  <a:cxn ang="0">
                    <a:pos x="2" y="16"/>
                  </a:cxn>
                  <a:cxn ang="0">
                    <a:pos x="4" y="15"/>
                  </a:cxn>
                  <a:cxn ang="0">
                    <a:pos x="6" y="8"/>
                  </a:cxn>
                  <a:cxn ang="0">
                    <a:pos x="5" y="7"/>
                  </a:cxn>
                  <a:cxn ang="0">
                    <a:pos x="4" y="11"/>
                  </a:cxn>
                  <a:cxn ang="0">
                    <a:pos x="3" y="11"/>
                  </a:cxn>
                  <a:cxn ang="0">
                    <a:pos x="2" y="14"/>
                  </a:cxn>
                  <a:cxn ang="0">
                    <a:pos x="4" y="6"/>
                  </a:cxn>
                  <a:cxn ang="0">
                    <a:pos x="3" y="7"/>
                  </a:cxn>
                  <a:cxn ang="0">
                    <a:pos x="3" y="8"/>
                  </a:cxn>
                  <a:cxn ang="0">
                    <a:pos x="3" y="7"/>
                  </a:cxn>
                  <a:cxn ang="0">
                    <a:pos x="1" y="16"/>
                  </a:cxn>
                  <a:cxn ang="0">
                    <a:pos x="0" y="21"/>
                  </a:cxn>
                  <a:cxn ang="0">
                    <a:pos x="2" y="16"/>
                  </a:cxn>
                </a:cxnLst>
                <a:rect l="0" t="0" r="0" b="0"/>
                <a:pathLst>
                  <a:path w="11" h="28">
                    <a:moveTo>
                      <a:pt x="3" y="18"/>
                    </a:moveTo>
                    <a:cubicBezTo>
                      <a:pt x="3" y="18"/>
                      <a:pt x="4" y="15"/>
                      <a:pt x="4" y="17"/>
                    </a:cubicBezTo>
                    <a:cubicBezTo>
                      <a:pt x="3" y="19"/>
                      <a:pt x="3" y="20"/>
                      <a:pt x="3" y="19"/>
                    </a:cubicBezTo>
                    <a:cubicBezTo>
                      <a:pt x="2" y="24"/>
                      <a:pt x="3" y="19"/>
                      <a:pt x="2" y="22"/>
                    </a:cubicBezTo>
                    <a:cubicBezTo>
                      <a:pt x="3" y="19"/>
                      <a:pt x="3" y="19"/>
                      <a:pt x="3" y="19"/>
                    </a:cubicBezTo>
                    <a:cubicBezTo>
                      <a:pt x="3" y="21"/>
                      <a:pt x="4" y="15"/>
                      <a:pt x="4" y="18"/>
                    </a:cubicBezTo>
                    <a:cubicBezTo>
                      <a:pt x="5"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5"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10"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9"/>
                      <a:pt x="6" y="6"/>
                      <a:pt x="6" y="7"/>
                    </a:cubicBezTo>
                    <a:cubicBezTo>
                      <a:pt x="7" y="3"/>
                      <a:pt x="6"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8" name="Freeform 1928">
                <a:extLst>
                  <a:ext uri="{FF2B5EF4-FFF2-40B4-BE49-F238E27FC236}">
                    <a16:creationId xmlns:a16="http://schemas.microsoft.com/office/drawing/2014/main" xmlns="" id="{658A4770-A5AC-4CE5-9373-C30523286852}"/>
                  </a:ext>
                </a:extLst>
              </p:cNvPr>
              <p:cNvSpPr/>
              <p:nvPr/>
            </p:nvSpPr>
            <p:spPr>
              <a:xfrm>
                <a:off x="2608" y="315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39" name="Freeform 1929">
                <a:extLst>
                  <a:ext uri="{FF2B5EF4-FFF2-40B4-BE49-F238E27FC236}">
                    <a16:creationId xmlns:a16="http://schemas.microsoft.com/office/drawing/2014/main" xmlns="" id="{26FC6C6E-9856-4603-912E-6E99AD8408ED}"/>
                  </a:ext>
                </a:extLst>
              </p:cNvPr>
              <p:cNvSpPr/>
              <p:nvPr/>
            </p:nvSpPr>
            <p:spPr>
              <a:xfrm>
                <a:off x="2606" y="3155"/>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40" name="Rectangle 1930">
                <a:extLst>
                  <a:ext uri="{FF2B5EF4-FFF2-40B4-BE49-F238E27FC236}">
                    <a16:creationId xmlns:a16="http://schemas.microsoft.com/office/drawing/2014/main" xmlns="" id="{A2DDFBD0-5341-4723-9D38-CD97E44B63D8}"/>
                  </a:ext>
                </a:extLst>
              </p:cNvPr>
              <p:cNvSpPr/>
              <p:nvPr/>
            </p:nvSpPr>
            <p:spPr>
              <a:xfrm>
                <a:off x="2607" y="3155"/>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041" name="Freeform 1931">
                <a:extLst>
                  <a:ext uri="{FF2B5EF4-FFF2-40B4-BE49-F238E27FC236}">
                    <a16:creationId xmlns:a16="http://schemas.microsoft.com/office/drawing/2014/main" xmlns="" id="{94EFE087-DBD1-433E-9B7F-B874DA74F857}"/>
                  </a:ext>
                </a:extLst>
              </p:cNvPr>
              <p:cNvSpPr/>
              <p:nvPr/>
            </p:nvSpPr>
            <p:spPr>
              <a:xfrm>
                <a:off x="2605" y="3163"/>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42" name="Freeform 1932">
                <a:extLst>
                  <a:ext uri="{FF2B5EF4-FFF2-40B4-BE49-F238E27FC236}">
                    <a16:creationId xmlns:a16="http://schemas.microsoft.com/office/drawing/2014/main" xmlns="" id="{C073F180-4EB8-43DE-86BE-856EBC31D634}"/>
                  </a:ext>
                </a:extLst>
              </p:cNvPr>
              <p:cNvSpPr/>
              <p:nvPr/>
            </p:nvSpPr>
            <p:spPr>
              <a:xfrm>
                <a:off x="2607" y="3150"/>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43" name="Freeform 1933">
                <a:extLst>
                  <a:ext uri="{FF2B5EF4-FFF2-40B4-BE49-F238E27FC236}">
                    <a16:creationId xmlns:a16="http://schemas.microsoft.com/office/drawing/2014/main" xmlns="" id="{B2152BA2-5AB8-4C0A-96A1-7E509B6AA451}"/>
                  </a:ext>
                </a:extLst>
              </p:cNvPr>
              <p:cNvSpPr/>
              <p:nvPr/>
            </p:nvSpPr>
            <p:spPr>
              <a:xfrm>
                <a:off x="2605"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44" name="Freeform 1934">
                <a:extLst>
                  <a:ext uri="{FF2B5EF4-FFF2-40B4-BE49-F238E27FC236}">
                    <a16:creationId xmlns:a16="http://schemas.microsoft.com/office/drawing/2014/main" xmlns="" id="{B594DAB6-9D23-4FCE-B9A0-3AC2EB0536D5}"/>
                  </a:ext>
                </a:extLst>
              </p:cNvPr>
              <p:cNvSpPr/>
              <p:nvPr/>
            </p:nvSpPr>
            <p:spPr>
              <a:xfrm>
                <a:off x="2593" y="3143"/>
                <a:ext cx="16" cy="28"/>
              </a:xfrm>
              <a:custGeom>
                <a:avLst/>
                <a:gdLst/>
                <a:ahLst/>
                <a:cxnLst>
                  <a:cxn ang="0">
                    <a:pos x="1" y="12"/>
                  </a:cxn>
                  <a:cxn ang="0">
                    <a:pos x="0" y="18"/>
                  </a:cxn>
                  <a:cxn ang="0">
                    <a:pos x="0" y="21"/>
                  </a:cxn>
                  <a:cxn ang="0">
                    <a:pos x="0" y="18"/>
                  </a:cxn>
                  <a:cxn ang="0">
                    <a:pos x="2" y="18"/>
                  </a:cxn>
                  <a:cxn ang="0">
                    <a:pos x="3" y="19"/>
                  </a:cxn>
                  <a:cxn ang="0">
                    <a:pos x="5" y="15"/>
                  </a:cxn>
                  <a:cxn ang="0">
                    <a:pos x="5" y="17"/>
                  </a:cxn>
                  <a:cxn ang="0">
                    <a:pos x="5" y="18"/>
                  </a:cxn>
                  <a:cxn ang="0">
                    <a:pos x="8" y="9"/>
                  </a:cxn>
                  <a:cxn ang="0">
                    <a:pos x="8" y="9"/>
                  </a:cxn>
                  <a:cxn ang="0">
                    <a:pos x="8" y="13"/>
                  </a:cxn>
                  <a:cxn ang="0">
                    <a:pos x="8" y="13"/>
                  </a:cxn>
                  <a:cxn ang="0">
                    <a:pos x="8" y="15"/>
                  </a:cxn>
                  <a:cxn ang="0">
                    <a:pos x="10" y="13"/>
                  </a:cxn>
                  <a:cxn ang="0">
                    <a:pos x="11" y="9"/>
                  </a:cxn>
                  <a:cxn ang="0">
                    <a:pos x="10" y="14"/>
                  </a:cxn>
                  <a:cxn ang="0">
                    <a:pos x="11" y="13"/>
                  </a:cxn>
                  <a:cxn ang="0">
                    <a:pos x="13" y="14"/>
                  </a:cxn>
                  <a:cxn ang="0">
                    <a:pos x="12" y="13"/>
                  </a:cxn>
                  <a:cxn ang="0">
                    <a:pos x="11" y="15"/>
                  </a:cxn>
                  <a:cxn ang="0">
                    <a:pos x="14" y="5"/>
                  </a:cxn>
                  <a:cxn ang="0">
                    <a:pos x="15" y="4"/>
                  </a:cxn>
                  <a:cxn ang="0">
                    <a:pos x="13" y="5"/>
                  </a:cxn>
                  <a:cxn ang="0">
                    <a:pos x="13" y="3"/>
                  </a:cxn>
                  <a:cxn ang="0">
                    <a:pos x="12" y="2"/>
                  </a:cxn>
                  <a:cxn ang="0">
                    <a:pos x="11" y="5"/>
                  </a:cxn>
                  <a:cxn ang="0">
                    <a:pos x="11" y="4"/>
                  </a:cxn>
                  <a:cxn ang="0">
                    <a:pos x="11" y="4"/>
                  </a:cxn>
                  <a:cxn ang="0">
                    <a:pos x="10" y="5"/>
                  </a:cxn>
                  <a:cxn ang="0">
                    <a:pos x="9" y="7"/>
                  </a:cxn>
                  <a:cxn ang="0">
                    <a:pos x="10" y="2"/>
                  </a:cxn>
                  <a:cxn ang="0">
                    <a:pos x="9" y="2"/>
                  </a:cxn>
                  <a:cxn ang="0">
                    <a:pos x="8" y="7"/>
                  </a:cxn>
                  <a:cxn ang="0">
                    <a:pos x="7" y="9"/>
                  </a:cxn>
                  <a:cxn ang="0">
                    <a:pos x="5" y="10"/>
                  </a:cxn>
                  <a:cxn ang="0">
                    <a:pos x="5" y="9"/>
                  </a:cxn>
                  <a:cxn ang="0">
                    <a:pos x="3" y="10"/>
                  </a:cxn>
                  <a:cxn ang="0">
                    <a:pos x="3" y="16"/>
                  </a:cxn>
                  <a:cxn ang="0">
                    <a:pos x="4" y="8"/>
                  </a:cxn>
                </a:cxnLst>
                <a:rect l="0" t="0" r="0" b="0"/>
                <a:pathLst>
                  <a:path w="18" h="31">
                    <a:moveTo>
                      <a:pt x="4" y="8"/>
                    </a:moveTo>
                    <a:cubicBezTo>
                      <a:pt x="3" y="9"/>
                      <a:pt x="2" y="11"/>
                      <a:pt x="2" y="14"/>
                    </a:cubicBezTo>
                    <a:cubicBezTo>
                      <a:pt x="2" y="12"/>
                      <a:pt x="2" y="12"/>
                      <a:pt x="2" y="12"/>
                    </a:cubicBezTo>
                    <a:cubicBezTo>
                      <a:pt x="2" y="13"/>
                      <a:pt x="1" y="17"/>
                      <a:pt x="0" y="21"/>
                    </a:cubicBezTo>
                    <a:cubicBezTo>
                      <a:pt x="1" y="19"/>
                      <a:pt x="1" y="19"/>
                      <a:pt x="1" y="19"/>
                    </a:cubicBezTo>
                    <a:cubicBezTo>
                      <a:pt x="2" y="15"/>
                      <a:pt x="0" y="23"/>
                      <a:pt x="0" y="24"/>
                    </a:cubicBezTo>
                    <a:cubicBezTo>
                      <a:pt x="0" y="23"/>
                      <a:pt x="2" y="14"/>
                      <a:pt x="2" y="17"/>
                    </a:cubicBezTo>
                    <a:cubicBezTo>
                      <a:pt x="2" y="16"/>
                      <a:pt x="2" y="19"/>
                      <a:pt x="1" y="20"/>
                    </a:cubicBezTo>
                    <a:cubicBezTo>
                      <a:pt x="2" y="21"/>
                      <a:pt x="3" y="14"/>
                      <a:pt x="3" y="14"/>
                    </a:cubicBezTo>
                    <a:cubicBezTo>
                      <a:pt x="0" y="31"/>
                      <a:pt x="5" y="9"/>
                      <a:pt x="3" y="20"/>
                    </a:cubicBezTo>
                    <a:cubicBezTo>
                      <a:pt x="3" y="19"/>
                      <a:pt x="3" y="20"/>
                      <a:pt x="4" y="17"/>
                    </a:cubicBezTo>
                    <a:cubicBezTo>
                      <a:pt x="3" y="21"/>
                      <a:pt x="5" y="17"/>
                      <a:pt x="4"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10" y="12"/>
                      <a:pt x="10" y="5"/>
                      <a:pt x="10"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2"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7" y="5"/>
                    </a:cubicBezTo>
                    <a:cubicBezTo>
                      <a:pt x="14" y="11"/>
                      <a:pt x="17" y="2"/>
                      <a:pt x="15" y="5"/>
                    </a:cubicBezTo>
                    <a:cubicBezTo>
                      <a:pt x="15" y="6"/>
                      <a:pt x="15" y="6"/>
                      <a:pt x="15" y="6"/>
                    </a:cubicBezTo>
                    <a:cubicBezTo>
                      <a:pt x="15" y="9"/>
                      <a:pt x="15"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1" y="8"/>
                    </a:cubicBezTo>
                    <a:cubicBezTo>
                      <a:pt x="9" y="13"/>
                      <a:pt x="11" y="7"/>
                      <a:pt x="10" y="10"/>
                    </a:cubicBezTo>
                    <a:cubicBezTo>
                      <a:pt x="11" y="5"/>
                      <a:pt x="10" y="8"/>
                      <a:pt x="12" y="3"/>
                    </a:cubicBezTo>
                    <a:cubicBezTo>
                      <a:pt x="12" y="1"/>
                      <a:pt x="10" y="8"/>
                      <a:pt x="10" y="7"/>
                    </a:cubicBezTo>
                    <a:cubicBezTo>
                      <a:pt x="11" y="3"/>
                      <a:pt x="11" y="3"/>
                      <a:pt x="11" y="3"/>
                    </a:cubicBezTo>
                    <a:cubicBezTo>
                      <a:pt x="10" y="5"/>
                      <a:pt x="9" y="9"/>
                      <a:pt x="10" y="5"/>
                    </a:cubicBezTo>
                    <a:cubicBezTo>
                      <a:pt x="9" y="8"/>
                      <a:pt x="9" y="8"/>
                      <a:pt x="9" y="8"/>
                    </a:cubicBezTo>
                    <a:cubicBezTo>
                      <a:pt x="9" y="6"/>
                      <a:pt x="9" y="7"/>
                      <a:pt x="10" y="4"/>
                    </a:cubicBezTo>
                    <a:cubicBezTo>
                      <a:pt x="8" y="10"/>
                      <a:pt x="8" y="10"/>
                      <a:pt x="8" y="10"/>
                    </a:cubicBezTo>
                    <a:cubicBezTo>
                      <a:pt x="9" y="3"/>
                      <a:pt x="7" y="9"/>
                      <a:pt x="6" y="15"/>
                    </a:cubicBezTo>
                    <a:cubicBezTo>
                      <a:pt x="6" y="15"/>
                      <a:pt x="6" y="13"/>
                      <a:pt x="6" y="12"/>
                    </a:cubicBezTo>
                    <a:cubicBezTo>
                      <a:pt x="7" y="10"/>
                      <a:pt x="7" y="10"/>
                      <a:pt x="7" y="10"/>
                    </a:cubicBezTo>
                    <a:cubicBezTo>
                      <a:pt x="7" y="9"/>
                      <a:pt x="7" y="6"/>
                      <a:pt x="6" y="11"/>
                    </a:cubicBezTo>
                    <a:cubicBezTo>
                      <a:pt x="5" y="13"/>
                      <a:pt x="7" y="7"/>
                      <a:pt x="7" y="6"/>
                    </a:cubicBezTo>
                    <a:cubicBezTo>
                      <a:pt x="5" y="14"/>
                      <a:pt x="7" y="0"/>
                      <a:pt x="4" y="12"/>
                    </a:cubicBezTo>
                    <a:cubicBezTo>
                      <a:pt x="4" y="12"/>
                      <a:pt x="4" y="15"/>
                      <a:pt x="4" y="14"/>
                    </a:cubicBezTo>
                    <a:cubicBezTo>
                      <a:pt x="4" y="16"/>
                      <a:pt x="4" y="18"/>
                      <a:pt x="4" y="18"/>
                    </a:cubicBezTo>
                    <a:cubicBezTo>
                      <a:pt x="3" y="19"/>
                      <a:pt x="4" y="14"/>
                      <a:pt x="3" y="16"/>
                    </a:cubicBezTo>
                    <a:cubicBezTo>
                      <a:pt x="5" y="9"/>
                      <a:pt x="5" y="9"/>
                      <a:pt x="5" y="9"/>
                    </a:cubicBezTo>
                    <a:cubicBezTo>
                      <a:pt x="6" y="1"/>
                      <a:pt x="2" y="19"/>
                      <a:pt x="4" y="8"/>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45" name="Freeform 1935">
                <a:extLst>
                  <a:ext uri="{FF2B5EF4-FFF2-40B4-BE49-F238E27FC236}">
                    <a16:creationId xmlns:a16="http://schemas.microsoft.com/office/drawing/2014/main" xmlns="" id="{8A8A8504-6306-49A4-93FC-031D16F80D93}"/>
                  </a:ext>
                </a:extLst>
              </p:cNvPr>
              <p:cNvSpPr/>
              <p:nvPr/>
            </p:nvSpPr>
            <p:spPr>
              <a:xfrm>
                <a:off x="2599" y="3148"/>
                <a:ext cx="1" cy="3"/>
              </a:xfrm>
              <a:custGeom>
                <a:avLst/>
                <a:gdLst/>
                <a:ahLst/>
                <a:cxnLst>
                  <a:cxn ang="0">
                    <a:pos x="0" y="3"/>
                  </a:cxn>
                  <a:cxn ang="0">
                    <a:pos x="1" y="0"/>
                  </a:cxn>
                  <a:cxn ang="0">
                    <a:pos x="0" y="2"/>
                  </a:cxn>
                  <a:cxn ang="0">
                    <a:pos x="0" y="3"/>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46" name="Freeform 1936">
                <a:extLst>
                  <a:ext uri="{FF2B5EF4-FFF2-40B4-BE49-F238E27FC236}">
                    <a16:creationId xmlns:a16="http://schemas.microsoft.com/office/drawing/2014/main" xmlns="" id="{C5A6F36A-5469-486E-B64E-0AE813CE8180}"/>
                  </a:ext>
                </a:extLst>
              </p:cNvPr>
              <p:cNvSpPr/>
              <p:nvPr/>
            </p:nvSpPr>
            <p:spPr>
              <a:xfrm>
                <a:off x="2599" y="3150"/>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47" name="Freeform 1937">
                <a:extLst>
                  <a:ext uri="{FF2B5EF4-FFF2-40B4-BE49-F238E27FC236}">
                    <a16:creationId xmlns:a16="http://schemas.microsoft.com/office/drawing/2014/main" xmlns="" id="{280A1ADD-07E3-454B-B182-9C460B04251F}"/>
                  </a:ext>
                </a:extLst>
              </p:cNvPr>
              <p:cNvSpPr/>
              <p:nvPr/>
            </p:nvSpPr>
            <p:spPr>
              <a:xfrm>
                <a:off x="2595" y="3150"/>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48" name="Rectangle 1938">
                <a:extLst>
                  <a:ext uri="{FF2B5EF4-FFF2-40B4-BE49-F238E27FC236}">
                    <a16:creationId xmlns:a16="http://schemas.microsoft.com/office/drawing/2014/main" xmlns="" id="{12A475BF-EDE3-4521-A549-1270E9EC3380}"/>
                  </a:ext>
                </a:extLst>
              </p:cNvPr>
              <p:cNvSpPr/>
              <p:nvPr/>
            </p:nvSpPr>
            <p:spPr>
              <a:xfrm>
                <a:off x="2595" y="3153"/>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049" name="Freeform 1939">
                <a:extLst>
                  <a:ext uri="{FF2B5EF4-FFF2-40B4-BE49-F238E27FC236}">
                    <a16:creationId xmlns:a16="http://schemas.microsoft.com/office/drawing/2014/main" xmlns="" id="{C7007C81-4585-4134-AC25-7713A774A9BC}"/>
                  </a:ext>
                </a:extLst>
              </p:cNvPr>
              <p:cNvSpPr/>
              <p:nvPr/>
            </p:nvSpPr>
            <p:spPr>
              <a:xfrm>
                <a:off x="2587" y="3149"/>
                <a:ext cx="8" cy="22"/>
              </a:xfrm>
              <a:custGeom>
                <a:avLst/>
                <a:gdLst/>
                <a:ahLst/>
                <a:cxnLst>
                  <a:cxn ang="0">
                    <a:pos x="1" y="9"/>
                  </a:cxn>
                  <a:cxn ang="0">
                    <a:pos x="0" y="13"/>
                  </a:cxn>
                  <a:cxn ang="0">
                    <a:pos x="0" y="10"/>
                  </a:cxn>
                  <a:cxn ang="0">
                    <a:pos x="0" y="17"/>
                  </a:cxn>
                  <a:cxn ang="0">
                    <a:pos x="2" y="13"/>
                  </a:cxn>
                  <a:cxn ang="0">
                    <a:pos x="2" y="15"/>
                  </a:cxn>
                  <a:cxn ang="0">
                    <a:pos x="4" y="11"/>
                  </a:cxn>
                  <a:cxn ang="0">
                    <a:pos x="3" y="16"/>
                  </a:cxn>
                  <a:cxn ang="0">
                    <a:pos x="4" y="14"/>
                  </a:cxn>
                  <a:cxn ang="0">
                    <a:pos x="4" y="12"/>
                  </a:cxn>
                  <a:cxn ang="0">
                    <a:pos x="4" y="13"/>
                  </a:cxn>
                  <a:cxn ang="0">
                    <a:pos x="4" y="12"/>
                  </a:cxn>
                  <a:cxn ang="0">
                    <a:pos x="5" y="12"/>
                  </a:cxn>
                  <a:cxn ang="0">
                    <a:pos x="5" y="13"/>
                  </a:cxn>
                  <a:cxn ang="0">
                    <a:pos x="5" y="11"/>
                  </a:cxn>
                  <a:cxn ang="0">
                    <a:pos x="5" y="14"/>
                  </a:cxn>
                  <a:cxn ang="0">
                    <a:pos x="7" y="9"/>
                  </a:cxn>
                  <a:cxn ang="0">
                    <a:pos x="7" y="6"/>
                  </a:cxn>
                  <a:cxn ang="0">
                    <a:pos x="6" y="9"/>
                  </a:cxn>
                  <a:cxn ang="0">
                    <a:pos x="6" y="9"/>
                  </a:cxn>
                  <a:cxn ang="0">
                    <a:pos x="5" y="10"/>
                  </a:cxn>
                  <a:cxn ang="0">
                    <a:pos x="7" y="6"/>
                  </a:cxn>
                  <a:cxn ang="0">
                    <a:pos x="6" y="2"/>
                  </a:cxn>
                  <a:cxn ang="0">
                    <a:pos x="6" y="2"/>
                  </a:cxn>
                  <a:cxn ang="0">
                    <a:pos x="6" y="3"/>
                  </a:cxn>
                  <a:cxn ang="0">
                    <a:pos x="6" y="6"/>
                  </a:cxn>
                  <a:cxn ang="0">
                    <a:pos x="4" y="12"/>
                  </a:cxn>
                  <a:cxn ang="0">
                    <a:pos x="4" y="12"/>
                  </a:cxn>
                  <a:cxn ang="0">
                    <a:pos x="5" y="7"/>
                  </a:cxn>
                  <a:cxn ang="0">
                    <a:pos x="5" y="9"/>
                  </a:cxn>
                  <a:cxn ang="0">
                    <a:pos x="5" y="4"/>
                  </a:cxn>
                  <a:cxn ang="0">
                    <a:pos x="4" y="9"/>
                  </a:cxn>
                  <a:cxn ang="0">
                    <a:pos x="3" y="9"/>
                  </a:cxn>
                  <a:cxn ang="0">
                    <a:pos x="4" y="6"/>
                  </a:cxn>
                  <a:cxn ang="0">
                    <a:pos x="3" y="9"/>
                  </a:cxn>
                  <a:cxn ang="0">
                    <a:pos x="2" y="7"/>
                  </a:cxn>
                  <a:cxn ang="0">
                    <a:pos x="2" y="10"/>
                  </a:cxn>
                  <a:cxn ang="0">
                    <a:pos x="1" y="9"/>
                  </a:cxn>
                  <a:cxn ang="0">
                    <a:pos x="1" y="9"/>
                  </a:cxn>
                  <a:cxn ang="0">
                    <a:pos x="0" y="14"/>
                  </a:cxn>
                  <a:cxn ang="0">
                    <a:pos x="1" y="9"/>
                  </a:cxn>
                </a:cxnLst>
                <a:rect l="0" t="0" r="0" b="0"/>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8"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0" name="Freeform 1940">
                <a:extLst>
                  <a:ext uri="{FF2B5EF4-FFF2-40B4-BE49-F238E27FC236}">
                    <a16:creationId xmlns:a16="http://schemas.microsoft.com/office/drawing/2014/main" xmlns="" id="{493420DD-7731-4515-A197-73203B8D0666}"/>
                  </a:ext>
                </a:extLst>
              </p:cNvPr>
              <p:cNvSpPr/>
              <p:nvPr/>
            </p:nvSpPr>
            <p:spPr>
              <a:xfrm>
                <a:off x="2587" y="3160"/>
                <a:ext cx="0" cy="8"/>
              </a:xfrm>
              <a:custGeom>
                <a:avLst/>
                <a:gdLst/>
                <a:ahLst/>
                <a:cxnLst>
                  <a:cxn ang="0">
                    <a:pos x="0" y="4"/>
                  </a:cxn>
                  <a:cxn ang="0">
                    <a:pos x="0" y="0"/>
                  </a:cxn>
                  <a:cxn ang="0">
                    <a:pos x="0" y="7"/>
                  </a:cxn>
                  <a:cxn ang="0">
                    <a:pos x="0" y="6"/>
                  </a:cxn>
                  <a:cxn ang="0">
                    <a:pos x="0" y="4"/>
                  </a:cxn>
                </a:cxnLst>
                <a:rect l="0" t="0" r="0" b="0"/>
                <a:pathLst>
                  <a:path w="1" h="9">
                    <a:moveTo>
                      <a:pt x="0" y="5"/>
                    </a:moveTo>
                    <a:cubicBezTo>
                      <a:pt x="0" y="1"/>
                      <a:pt x="0" y="1"/>
                      <a:pt x="0" y="1"/>
                    </a:cubicBezTo>
                    <a:cubicBezTo>
                      <a:pt x="0" y="0"/>
                      <a:pt x="0" y="6"/>
                      <a:pt x="0" y="8"/>
                    </a:cubicBezTo>
                    <a:cubicBezTo>
                      <a:pt x="0" y="7"/>
                      <a:pt x="0" y="9"/>
                      <a:pt x="0" y="7"/>
                    </a:cubicBezTo>
                    <a:cubicBezTo>
                      <a:pt x="0" y="6"/>
                      <a:pt x="0" y="5"/>
                      <a:pt x="0"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1" name="Freeform 1941">
                <a:extLst>
                  <a:ext uri="{FF2B5EF4-FFF2-40B4-BE49-F238E27FC236}">
                    <a16:creationId xmlns:a16="http://schemas.microsoft.com/office/drawing/2014/main" xmlns="" id="{10964D50-72EC-46AB-9965-6E70BFE2E69C}"/>
                  </a:ext>
                </a:extLst>
              </p:cNvPr>
              <p:cNvSpPr/>
              <p:nvPr/>
            </p:nvSpPr>
            <p:spPr>
              <a:xfrm>
                <a:off x="2585" y="3157"/>
                <a:ext cx="2" cy="17"/>
              </a:xfrm>
              <a:custGeom>
                <a:avLst/>
                <a:gdLst/>
                <a:ahLst/>
                <a:cxnLst>
                  <a:cxn ang="0">
                    <a:pos x="1" y="8"/>
                  </a:cxn>
                  <a:cxn ang="0">
                    <a:pos x="1" y="10"/>
                  </a:cxn>
                  <a:cxn ang="0">
                    <a:pos x="1" y="12"/>
                  </a:cxn>
                  <a:cxn ang="0">
                    <a:pos x="2" y="6"/>
                  </a:cxn>
                  <a:cxn ang="0">
                    <a:pos x="1" y="9"/>
                  </a:cxn>
                  <a:cxn ang="0">
                    <a:pos x="2" y="5"/>
                  </a:cxn>
                  <a:cxn ang="0">
                    <a:pos x="2" y="7"/>
                  </a:cxn>
                  <a:cxn ang="0">
                    <a:pos x="2" y="5"/>
                  </a:cxn>
                  <a:cxn ang="0">
                    <a:pos x="2" y="6"/>
                  </a:cxn>
                  <a:cxn ang="0">
                    <a:pos x="2" y="3"/>
                  </a:cxn>
                  <a:cxn ang="0">
                    <a:pos x="1" y="8"/>
                  </a:cxn>
                  <a:cxn ang="0">
                    <a:pos x="2" y="3"/>
                  </a:cxn>
                  <a:cxn ang="0">
                    <a:pos x="1" y="1"/>
                  </a:cxn>
                  <a:cxn ang="0">
                    <a:pos x="1" y="3"/>
                  </a:cxn>
                  <a:cxn ang="0">
                    <a:pos x="1" y="7"/>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2" name="Freeform 1942">
                <a:extLst>
                  <a:ext uri="{FF2B5EF4-FFF2-40B4-BE49-F238E27FC236}">
                    <a16:creationId xmlns:a16="http://schemas.microsoft.com/office/drawing/2014/main" xmlns="" id="{00225D38-E33E-419F-8EF4-33ED348CDA23}"/>
                  </a:ext>
                </a:extLst>
              </p:cNvPr>
              <p:cNvSpPr/>
              <p:nvPr/>
            </p:nvSpPr>
            <p:spPr>
              <a:xfrm>
                <a:off x="2586" y="3168"/>
                <a:ext cx="0" cy="1"/>
              </a:xfrm>
              <a:custGeom>
                <a:avLst/>
                <a:gdLst/>
                <a:ahLst/>
                <a:cxnLst>
                  <a:cxn ang="0">
                    <a:pos x="0" y="1"/>
                  </a:cxn>
                  <a:cxn ang="0">
                    <a:pos x="0" y="0"/>
                  </a:cxn>
                  <a:cxn ang="0">
                    <a:pos x="0" y="1"/>
                  </a:cxn>
                  <a:cxn ang="0">
                    <a:pos x="0" y="1"/>
                  </a:cxn>
                </a:cxnLst>
                <a:rect l="0" t="0" r="0" b="0"/>
                <a:pathLst>
                  <a:path w="1" h="1">
                    <a:moveTo>
                      <a:pt x="0" y="1"/>
                    </a:moveTo>
                    <a:lnTo>
                      <a:pt x="0" y="0"/>
                    </a:lnTo>
                    <a:lnTo>
                      <a:pt x="0" y="1"/>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3" name="Freeform 1943">
                <a:extLst>
                  <a:ext uri="{FF2B5EF4-FFF2-40B4-BE49-F238E27FC236}">
                    <a16:creationId xmlns:a16="http://schemas.microsoft.com/office/drawing/2014/main" xmlns="" id="{7EFC53DC-BA12-454C-A8AA-D3425C59AB0B}"/>
                  </a:ext>
                </a:extLst>
              </p:cNvPr>
              <p:cNvSpPr/>
              <p:nvPr/>
            </p:nvSpPr>
            <p:spPr>
              <a:xfrm>
                <a:off x="2661" y="3150"/>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4" name="Freeform 1944">
                <a:extLst>
                  <a:ext uri="{FF2B5EF4-FFF2-40B4-BE49-F238E27FC236}">
                    <a16:creationId xmlns:a16="http://schemas.microsoft.com/office/drawing/2014/main" xmlns="" id="{F1A4083A-FA3D-4975-8013-011AF0E856E2}"/>
                  </a:ext>
                </a:extLst>
              </p:cNvPr>
              <p:cNvSpPr/>
              <p:nvPr/>
            </p:nvSpPr>
            <p:spPr>
              <a:xfrm>
                <a:off x="2659" y="3150"/>
                <a:ext cx="3" cy="13"/>
              </a:xfrm>
              <a:custGeom>
                <a:avLst/>
                <a:gdLst/>
                <a:ahLst/>
                <a:cxnLst>
                  <a:cxn ang="0">
                    <a:pos x="0" y="13"/>
                  </a:cxn>
                  <a:cxn ang="0">
                    <a:pos x="0" y="12"/>
                  </a:cxn>
                  <a:cxn ang="0">
                    <a:pos x="3" y="0"/>
                  </a:cxn>
                  <a:cxn ang="0">
                    <a:pos x="0" y="6"/>
                  </a:cxn>
                  <a:cxn ang="0">
                    <a:pos x="2" y="5"/>
                  </a:cxn>
                  <a:cxn ang="0">
                    <a:pos x="0" y="10"/>
                  </a:cxn>
                  <a:cxn ang="0">
                    <a:pos x="0" y="9"/>
                  </a:cxn>
                  <a:cxn ang="0">
                    <a:pos x="0" y="13"/>
                  </a:cxn>
                </a:cxnLst>
                <a:rect l="0" t="0" r="0" b="0"/>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5" name="Freeform 1945">
                <a:extLst>
                  <a:ext uri="{FF2B5EF4-FFF2-40B4-BE49-F238E27FC236}">
                    <a16:creationId xmlns:a16="http://schemas.microsoft.com/office/drawing/2014/main" xmlns="" id="{686E4B0D-6A52-41FB-B654-40EC21EE519B}"/>
                  </a:ext>
                </a:extLst>
              </p:cNvPr>
              <p:cNvSpPr/>
              <p:nvPr/>
            </p:nvSpPr>
            <p:spPr>
              <a:xfrm>
                <a:off x="2661" y="3154"/>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4"/>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6" name="Freeform 1946">
                <a:extLst>
                  <a:ext uri="{FF2B5EF4-FFF2-40B4-BE49-F238E27FC236}">
                    <a16:creationId xmlns:a16="http://schemas.microsoft.com/office/drawing/2014/main" xmlns="" id="{B995094F-390F-4F23-B056-4DABABAE9AF4}"/>
                  </a:ext>
                </a:extLst>
              </p:cNvPr>
              <p:cNvSpPr/>
              <p:nvPr/>
            </p:nvSpPr>
            <p:spPr>
              <a:xfrm>
                <a:off x="2661" y="3151"/>
                <a:ext cx="1" cy="7"/>
              </a:xfrm>
              <a:custGeom>
                <a:avLst/>
                <a:gdLst/>
                <a:ahLst/>
                <a:cxnLst>
                  <a:cxn ang="0">
                    <a:pos x="1" y="2"/>
                  </a:cxn>
                  <a:cxn ang="0">
                    <a:pos x="0" y="7"/>
                  </a:cxn>
                  <a:cxn ang="0">
                    <a:pos x="1" y="0"/>
                  </a:cxn>
                  <a:cxn ang="0">
                    <a:pos x="1" y="2"/>
                  </a:cxn>
                </a:cxnLst>
                <a:rect l="0" t="0" r="0" b="0"/>
                <a:pathLst>
                  <a:path w="2" h="7">
                    <a:moveTo>
                      <a:pt x="2" y="2"/>
                    </a:moveTo>
                    <a:cubicBezTo>
                      <a:pt x="2" y="3"/>
                      <a:pt x="1" y="6"/>
                      <a:pt x="0" y="7"/>
                    </a:cubicBezTo>
                    <a:cubicBezTo>
                      <a:pt x="2" y="0"/>
                      <a:pt x="2" y="0"/>
                      <a:pt x="2" y="0"/>
                    </a:cubicBezTo>
                    <a:lnTo>
                      <a:pt x="2"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7" name="Freeform 1947">
                <a:extLst>
                  <a:ext uri="{FF2B5EF4-FFF2-40B4-BE49-F238E27FC236}">
                    <a16:creationId xmlns:a16="http://schemas.microsoft.com/office/drawing/2014/main" xmlns="" id="{AFD7F5DF-A1E7-4B12-9A9B-39445F9B5569}"/>
                  </a:ext>
                </a:extLst>
              </p:cNvPr>
              <p:cNvSpPr/>
              <p:nvPr/>
            </p:nvSpPr>
            <p:spPr>
              <a:xfrm>
                <a:off x="2662" y="3152"/>
                <a:ext cx="1" cy="2"/>
              </a:xfrm>
              <a:custGeom>
                <a:avLst/>
                <a:gdLst/>
                <a:ahLst/>
                <a:cxnLst>
                  <a:cxn ang="0">
                    <a:pos x="0" y="2"/>
                  </a:cxn>
                  <a:cxn ang="0">
                    <a:pos x="0" y="1"/>
                  </a:cxn>
                  <a:cxn ang="0">
                    <a:pos x="0" y="2"/>
                  </a:cxn>
                </a:cxnLst>
                <a:rect l="0" t="0" r="0" b="0"/>
                <a:pathLst>
                  <a:path w="1" h="2">
                    <a:moveTo>
                      <a:pt x="0" y="2"/>
                    </a:moveTo>
                    <a:cubicBezTo>
                      <a:pt x="0" y="1"/>
                      <a:pt x="0" y="1"/>
                      <a:pt x="0" y="1"/>
                    </a:cubicBezTo>
                    <a:cubicBezTo>
                      <a:pt x="1"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8" name="Freeform 1948">
                <a:extLst>
                  <a:ext uri="{FF2B5EF4-FFF2-40B4-BE49-F238E27FC236}">
                    <a16:creationId xmlns:a16="http://schemas.microsoft.com/office/drawing/2014/main" xmlns="" id="{30F2BD98-086B-4F92-A7AA-7B8267B92B5F}"/>
                  </a:ext>
                </a:extLst>
              </p:cNvPr>
              <p:cNvSpPr/>
              <p:nvPr/>
            </p:nvSpPr>
            <p:spPr>
              <a:xfrm>
                <a:off x="2661" y="3151"/>
                <a:ext cx="2" cy="10"/>
              </a:xfrm>
              <a:custGeom>
                <a:avLst/>
                <a:gdLst/>
                <a:ahLst/>
                <a:cxnLst>
                  <a:cxn ang="0">
                    <a:pos x="2" y="1"/>
                  </a:cxn>
                  <a:cxn ang="0">
                    <a:pos x="1" y="1"/>
                  </a:cxn>
                  <a:cxn ang="0">
                    <a:pos x="1" y="2"/>
                  </a:cxn>
                  <a:cxn ang="0">
                    <a:pos x="0" y="7"/>
                  </a:cxn>
                  <a:cxn ang="0">
                    <a:pos x="0" y="7"/>
                  </a:cxn>
                  <a:cxn ang="0">
                    <a:pos x="0" y="10"/>
                  </a:cxn>
                  <a:cxn ang="0">
                    <a:pos x="2" y="1"/>
                  </a:cxn>
                </a:cxnLst>
                <a:rect l="0" t="0" r="0" b="0"/>
                <a:pathLst>
                  <a:path w="3" h="11">
                    <a:moveTo>
                      <a:pt x="3" y="2"/>
                    </a:moveTo>
                    <a:cubicBezTo>
                      <a:pt x="3" y="0"/>
                      <a:pt x="3" y="1"/>
                      <a:pt x="2" y="2"/>
                    </a:cubicBezTo>
                    <a:cubicBezTo>
                      <a:pt x="2" y="3"/>
                      <a:pt x="2" y="3"/>
                      <a:pt x="2" y="3"/>
                    </a:cubicBezTo>
                    <a:cubicBezTo>
                      <a:pt x="2" y="5"/>
                      <a:pt x="1" y="9"/>
                      <a:pt x="1" y="8"/>
                    </a:cubicBezTo>
                    <a:cubicBezTo>
                      <a:pt x="0" y="9"/>
                      <a:pt x="2" y="5"/>
                      <a:pt x="1" y="8"/>
                    </a:cubicBezTo>
                    <a:cubicBezTo>
                      <a:pt x="0" y="11"/>
                      <a:pt x="0" y="11"/>
                      <a:pt x="0" y="11"/>
                    </a:cubicBezTo>
                    <a:cubicBezTo>
                      <a:pt x="0" y="11"/>
                      <a:pt x="2"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59" name="Freeform 1949">
                <a:extLst>
                  <a:ext uri="{FF2B5EF4-FFF2-40B4-BE49-F238E27FC236}">
                    <a16:creationId xmlns:a16="http://schemas.microsoft.com/office/drawing/2014/main" xmlns="" id="{E2E0ACDA-D412-4660-99BE-9EE80C02156B}"/>
                  </a:ext>
                </a:extLst>
              </p:cNvPr>
              <p:cNvSpPr/>
              <p:nvPr/>
            </p:nvSpPr>
            <p:spPr>
              <a:xfrm>
                <a:off x="2662" y="3154"/>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0" name="Freeform 1950">
                <a:extLst>
                  <a:ext uri="{FF2B5EF4-FFF2-40B4-BE49-F238E27FC236}">
                    <a16:creationId xmlns:a16="http://schemas.microsoft.com/office/drawing/2014/main" xmlns="" id="{CEC0D822-5BB9-4394-A144-57DE9C8817DD}"/>
                  </a:ext>
                </a:extLst>
              </p:cNvPr>
              <p:cNvSpPr/>
              <p:nvPr/>
            </p:nvSpPr>
            <p:spPr>
              <a:xfrm>
                <a:off x="2661" y="3153"/>
                <a:ext cx="1" cy="3"/>
              </a:xfrm>
              <a:custGeom>
                <a:avLst/>
                <a:gdLst/>
                <a:ahLst/>
                <a:cxnLst>
                  <a:cxn ang="0">
                    <a:pos x="1" y="0"/>
                  </a:cxn>
                  <a:cxn ang="0">
                    <a:pos x="1" y="1"/>
                  </a:cxn>
                  <a:cxn ang="0">
                    <a:pos x="0" y="3"/>
                  </a:cxn>
                  <a:cxn ang="0">
                    <a:pos x="1" y="0"/>
                  </a:cxn>
                </a:cxnLst>
                <a:rect l="0" t="0" r="0" b="0"/>
                <a:pathLst>
                  <a:path w="1" h="3">
                    <a:moveTo>
                      <a:pt x="1" y="0"/>
                    </a:moveTo>
                    <a:lnTo>
                      <a:pt x="1" y="1"/>
                    </a:lnTo>
                    <a:lnTo>
                      <a:pt x="0" y="3"/>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1" name="Freeform 1951">
                <a:extLst>
                  <a:ext uri="{FF2B5EF4-FFF2-40B4-BE49-F238E27FC236}">
                    <a16:creationId xmlns:a16="http://schemas.microsoft.com/office/drawing/2014/main" xmlns="" id="{43599A9E-EA22-45F3-A014-E3986E3639D8}"/>
                  </a:ext>
                </a:extLst>
              </p:cNvPr>
              <p:cNvSpPr/>
              <p:nvPr/>
            </p:nvSpPr>
            <p:spPr>
              <a:xfrm>
                <a:off x="2661" y="3152"/>
                <a:ext cx="2" cy="12"/>
              </a:xfrm>
              <a:custGeom>
                <a:avLst/>
                <a:gdLst/>
                <a:ahLst/>
                <a:cxnLst>
                  <a:cxn ang="0">
                    <a:pos x="2" y="0"/>
                  </a:cxn>
                  <a:cxn ang="0">
                    <a:pos x="1" y="4"/>
                  </a:cxn>
                  <a:cxn ang="0">
                    <a:pos x="0" y="12"/>
                  </a:cxn>
                  <a:cxn ang="0">
                    <a:pos x="0" y="10"/>
                  </a:cxn>
                  <a:cxn ang="0">
                    <a:pos x="2" y="0"/>
                  </a:cxn>
                </a:cxnLst>
                <a:rect l="0" t="0" r="0" b="0"/>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2" name="Freeform 1952">
                <a:extLst>
                  <a:ext uri="{FF2B5EF4-FFF2-40B4-BE49-F238E27FC236}">
                    <a16:creationId xmlns:a16="http://schemas.microsoft.com/office/drawing/2014/main" xmlns="" id="{35D1DC06-BBB2-43C8-8C16-A4DA2850197B}"/>
                  </a:ext>
                </a:extLst>
              </p:cNvPr>
              <p:cNvSpPr/>
              <p:nvPr/>
            </p:nvSpPr>
            <p:spPr>
              <a:xfrm>
                <a:off x="2661" y="3167"/>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3" name="Freeform 1953">
                <a:extLst>
                  <a:ext uri="{FF2B5EF4-FFF2-40B4-BE49-F238E27FC236}">
                    <a16:creationId xmlns:a16="http://schemas.microsoft.com/office/drawing/2014/main" xmlns="" id="{3A5F7099-3BA2-4232-A964-C341D0864D57}"/>
                  </a:ext>
                </a:extLst>
              </p:cNvPr>
              <p:cNvSpPr/>
              <p:nvPr/>
            </p:nvSpPr>
            <p:spPr>
              <a:xfrm>
                <a:off x="2660" y="3157"/>
                <a:ext cx="4" cy="14"/>
              </a:xfrm>
              <a:custGeom>
                <a:avLst/>
                <a:gdLst/>
                <a:ahLst/>
                <a:cxnLst>
                  <a:cxn ang="0">
                    <a:pos x="4" y="1"/>
                  </a:cxn>
                  <a:cxn ang="0">
                    <a:pos x="1" y="7"/>
                  </a:cxn>
                  <a:cxn ang="0">
                    <a:pos x="3" y="2"/>
                  </a:cxn>
                  <a:cxn ang="0">
                    <a:pos x="2" y="5"/>
                  </a:cxn>
                  <a:cxn ang="0">
                    <a:pos x="3" y="0"/>
                  </a:cxn>
                  <a:cxn ang="0">
                    <a:pos x="1" y="4"/>
                  </a:cxn>
                  <a:cxn ang="0">
                    <a:pos x="2" y="0"/>
                  </a:cxn>
                  <a:cxn ang="0">
                    <a:pos x="1" y="7"/>
                  </a:cxn>
                  <a:cxn ang="0">
                    <a:pos x="1" y="6"/>
                  </a:cxn>
                  <a:cxn ang="0">
                    <a:pos x="0" y="9"/>
                  </a:cxn>
                  <a:cxn ang="0">
                    <a:pos x="0" y="13"/>
                  </a:cxn>
                  <a:cxn ang="0">
                    <a:pos x="4" y="1"/>
                  </a:cxn>
                </a:cxnLst>
                <a:rect l="0" t="0" r="0" b="0"/>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4" name="Freeform 1954">
                <a:extLst>
                  <a:ext uri="{FF2B5EF4-FFF2-40B4-BE49-F238E27FC236}">
                    <a16:creationId xmlns:a16="http://schemas.microsoft.com/office/drawing/2014/main" xmlns="" id="{BDC75D76-210A-4823-B695-00E740903FDE}"/>
                  </a:ext>
                </a:extLst>
              </p:cNvPr>
              <p:cNvSpPr/>
              <p:nvPr/>
            </p:nvSpPr>
            <p:spPr>
              <a:xfrm>
                <a:off x="2661" y="3164"/>
                <a:ext cx="1" cy="3"/>
              </a:xfrm>
              <a:custGeom>
                <a:avLst/>
                <a:gdLst/>
                <a:ahLst/>
                <a:cxnLst>
                  <a:cxn ang="0">
                    <a:pos x="1" y="1"/>
                  </a:cxn>
                  <a:cxn ang="0">
                    <a:pos x="0" y="3"/>
                  </a:cxn>
                  <a:cxn ang="0">
                    <a:pos x="1" y="0"/>
                  </a:cxn>
                  <a:cxn ang="0">
                    <a:pos x="1" y="1"/>
                  </a:cxn>
                </a:cxnLst>
                <a:rect l="0" t="0" r="0" b="0"/>
                <a:pathLst>
                  <a:path w="1" h="3">
                    <a:moveTo>
                      <a:pt x="1" y="1"/>
                    </a:moveTo>
                    <a:lnTo>
                      <a:pt x="0" y="3"/>
                    </a:lnTo>
                    <a:lnTo>
                      <a:pt x="1" y="0"/>
                    </a:lnTo>
                    <a:lnTo>
                      <a:pt x="1"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5" name="Freeform 1955">
                <a:extLst>
                  <a:ext uri="{FF2B5EF4-FFF2-40B4-BE49-F238E27FC236}">
                    <a16:creationId xmlns:a16="http://schemas.microsoft.com/office/drawing/2014/main" xmlns="" id="{23993B0E-2BDA-4F22-906A-FFF6502D8E4C}"/>
                  </a:ext>
                </a:extLst>
              </p:cNvPr>
              <p:cNvSpPr/>
              <p:nvPr/>
            </p:nvSpPr>
            <p:spPr>
              <a:xfrm>
                <a:off x="2661" y="3157"/>
                <a:ext cx="4" cy="15"/>
              </a:xfrm>
              <a:custGeom>
                <a:avLst/>
                <a:gdLst/>
                <a:ahLst/>
                <a:cxnLst>
                  <a:cxn ang="0">
                    <a:pos x="4" y="0"/>
                  </a:cxn>
                  <a:cxn ang="0">
                    <a:pos x="2" y="3"/>
                  </a:cxn>
                  <a:cxn ang="0">
                    <a:pos x="3" y="0"/>
                  </a:cxn>
                  <a:cxn ang="0">
                    <a:pos x="2" y="6"/>
                  </a:cxn>
                  <a:cxn ang="0">
                    <a:pos x="3" y="3"/>
                  </a:cxn>
                  <a:cxn ang="0">
                    <a:pos x="1" y="10"/>
                  </a:cxn>
                  <a:cxn ang="0">
                    <a:pos x="1" y="8"/>
                  </a:cxn>
                  <a:cxn ang="0">
                    <a:pos x="2" y="8"/>
                  </a:cxn>
                  <a:cxn ang="0">
                    <a:pos x="2" y="7"/>
                  </a:cxn>
                  <a:cxn ang="0">
                    <a:pos x="3" y="5"/>
                  </a:cxn>
                  <a:cxn ang="0">
                    <a:pos x="4" y="0"/>
                  </a:cxn>
                </a:cxnLst>
                <a:rect l="0" t="0" r="0" b="0"/>
                <a:pathLst>
                  <a:path w="5" h="17">
                    <a:moveTo>
                      <a:pt x="5" y="0"/>
                    </a:moveTo>
                    <a:cubicBezTo>
                      <a:pt x="3" y="4"/>
                      <a:pt x="3" y="4"/>
                      <a:pt x="3" y="4"/>
                    </a:cubicBezTo>
                    <a:cubicBezTo>
                      <a:pt x="3" y="4"/>
                      <a:pt x="4" y="3"/>
                      <a:pt x="4" y="1"/>
                    </a:cubicBezTo>
                    <a:cubicBezTo>
                      <a:pt x="4" y="3"/>
                      <a:pt x="3" y="5"/>
                      <a:pt x="3" y="7"/>
                    </a:cubicBezTo>
                    <a:cubicBezTo>
                      <a:pt x="1" y="12"/>
                      <a:pt x="3" y="5"/>
                      <a:pt x="4" y="4"/>
                    </a:cubicBezTo>
                    <a:cubicBezTo>
                      <a:pt x="4" y="7"/>
                      <a:pt x="3" y="7"/>
                      <a:pt x="2" y="12"/>
                    </a:cubicBezTo>
                    <a:cubicBezTo>
                      <a:pt x="2" y="12"/>
                      <a:pt x="2" y="11"/>
                      <a:pt x="2" y="10"/>
                    </a:cubicBezTo>
                    <a:cubicBezTo>
                      <a:pt x="0" y="17"/>
                      <a:pt x="2" y="11"/>
                      <a:pt x="3" y="10"/>
                    </a:cubicBezTo>
                    <a:cubicBezTo>
                      <a:pt x="3" y="9"/>
                      <a:pt x="4" y="7"/>
                      <a:pt x="3" y="8"/>
                    </a:cubicBezTo>
                    <a:cubicBezTo>
                      <a:pt x="4" y="6"/>
                      <a:pt x="4" y="6"/>
                      <a:pt x="4" y="6"/>
                    </a:cubicBezTo>
                    <a:cubicBezTo>
                      <a:pt x="5" y="1"/>
                      <a:pt x="5" y="0"/>
                      <a:pt x="5"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6" name="Freeform 1956">
                <a:extLst>
                  <a:ext uri="{FF2B5EF4-FFF2-40B4-BE49-F238E27FC236}">
                    <a16:creationId xmlns:a16="http://schemas.microsoft.com/office/drawing/2014/main" xmlns="" id="{E5554D49-8B85-440E-AFEC-6C24DA034D27}"/>
                  </a:ext>
                </a:extLst>
              </p:cNvPr>
              <p:cNvSpPr/>
              <p:nvPr/>
            </p:nvSpPr>
            <p:spPr>
              <a:xfrm>
                <a:off x="2664" y="3156"/>
                <a:ext cx="1" cy="2"/>
              </a:xfrm>
              <a:custGeom>
                <a:avLst/>
                <a:gdLst/>
                <a:ahLst/>
                <a:cxnLst>
                  <a:cxn ang="0">
                    <a:pos x="0" y="1"/>
                  </a:cxn>
                  <a:cxn ang="0">
                    <a:pos x="0" y="2"/>
                  </a:cxn>
                  <a:cxn ang="0">
                    <a:pos x="0" y="1"/>
                  </a:cxn>
                </a:cxnLst>
                <a:rect l="0" t="0" r="0" b="0"/>
                <a:pathLst>
                  <a:path w="1" h="2">
                    <a:moveTo>
                      <a:pt x="0" y="1"/>
                    </a:moveTo>
                    <a:cubicBezTo>
                      <a:pt x="0" y="1"/>
                      <a:pt x="0" y="1"/>
                      <a:pt x="0" y="2"/>
                    </a:cubicBezTo>
                    <a:cubicBezTo>
                      <a:pt x="0" y="1"/>
                      <a:pt x="1" y="0"/>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7" name="Freeform 1957">
                <a:extLst>
                  <a:ext uri="{FF2B5EF4-FFF2-40B4-BE49-F238E27FC236}">
                    <a16:creationId xmlns:a16="http://schemas.microsoft.com/office/drawing/2014/main" xmlns="" id="{A2FC97FB-60C9-4084-95B2-4A46A14145B9}"/>
                  </a:ext>
                </a:extLst>
              </p:cNvPr>
              <p:cNvSpPr/>
              <p:nvPr/>
            </p:nvSpPr>
            <p:spPr>
              <a:xfrm>
                <a:off x="2663" y="3165"/>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8" name="Freeform 1958">
                <a:extLst>
                  <a:ext uri="{FF2B5EF4-FFF2-40B4-BE49-F238E27FC236}">
                    <a16:creationId xmlns:a16="http://schemas.microsoft.com/office/drawing/2014/main" xmlns="" id="{A3AB0AB0-5961-4572-AA5E-F1867A4ADE8C}"/>
                  </a:ext>
                </a:extLst>
              </p:cNvPr>
              <p:cNvSpPr/>
              <p:nvPr/>
            </p:nvSpPr>
            <p:spPr>
              <a:xfrm>
                <a:off x="2665" y="3157"/>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0" y="0"/>
                      <a:pt x="0" y="0"/>
                      <a:pt x="0" y="0"/>
                    </a:cubicBezTo>
                    <a:cubicBezTo>
                      <a:pt x="0" y="1"/>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69" name="Freeform 1959">
                <a:extLst>
                  <a:ext uri="{FF2B5EF4-FFF2-40B4-BE49-F238E27FC236}">
                    <a16:creationId xmlns:a16="http://schemas.microsoft.com/office/drawing/2014/main" xmlns="" id="{6EE9496D-2E67-475F-A7DF-3454A3DBA05B}"/>
                  </a:ext>
                </a:extLst>
              </p:cNvPr>
              <p:cNvSpPr/>
              <p:nvPr/>
            </p:nvSpPr>
            <p:spPr>
              <a:xfrm>
                <a:off x="2662" y="3154"/>
                <a:ext cx="11" cy="17"/>
              </a:xfrm>
              <a:custGeom>
                <a:avLst/>
                <a:gdLst/>
                <a:ahLst/>
                <a:cxnLst>
                  <a:cxn ang="0">
                    <a:pos x="7" y="14"/>
                  </a:cxn>
                  <a:cxn ang="0">
                    <a:pos x="8" y="11"/>
                  </a:cxn>
                  <a:cxn ang="0">
                    <a:pos x="9" y="8"/>
                  </a:cxn>
                  <a:cxn ang="0">
                    <a:pos x="11" y="1"/>
                  </a:cxn>
                  <a:cxn ang="0">
                    <a:pos x="10" y="4"/>
                  </a:cxn>
                  <a:cxn ang="0">
                    <a:pos x="10" y="0"/>
                  </a:cxn>
                  <a:cxn ang="0">
                    <a:pos x="9" y="2"/>
                  </a:cxn>
                  <a:cxn ang="0">
                    <a:pos x="8" y="4"/>
                  </a:cxn>
                  <a:cxn ang="0">
                    <a:pos x="5" y="2"/>
                  </a:cxn>
                  <a:cxn ang="0">
                    <a:pos x="3" y="8"/>
                  </a:cxn>
                  <a:cxn ang="0">
                    <a:pos x="4" y="4"/>
                  </a:cxn>
                  <a:cxn ang="0">
                    <a:pos x="4" y="4"/>
                  </a:cxn>
                  <a:cxn ang="0">
                    <a:pos x="3" y="2"/>
                  </a:cxn>
                  <a:cxn ang="0">
                    <a:pos x="1" y="9"/>
                  </a:cxn>
                  <a:cxn ang="0">
                    <a:pos x="3" y="2"/>
                  </a:cxn>
                  <a:cxn ang="0">
                    <a:pos x="1" y="7"/>
                  </a:cxn>
                  <a:cxn ang="0">
                    <a:pos x="1" y="11"/>
                  </a:cxn>
                  <a:cxn ang="0">
                    <a:pos x="0" y="14"/>
                  </a:cxn>
                  <a:cxn ang="0">
                    <a:pos x="4" y="6"/>
                  </a:cxn>
                  <a:cxn ang="0">
                    <a:pos x="3" y="9"/>
                  </a:cxn>
                  <a:cxn ang="0">
                    <a:pos x="3" y="13"/>
                  </a:cxn>
                  <a:cxn ang="0">
                    <a:pos x="5" y="8"/>
                  </a:cxn>
                  <a:cxn ang="0">
                    <a:pos x="5" y="9"/>
                  </a:cxn>
                  <a:cxn ang="0">
                    <a:pos x="6" y="7"/>
                  </a:cxn>
                  <a:cxn ang="0">
                    <a:pos x="5" y="10"/>
                  </a:cxn>
                  <a:cxn ang="0">
                    <a:pos x="7" y="4"/>
                  </a:cxn>
                  <a:cxn ang="0">
                    <a:pos x="5" y="14"/>
                  </a:cxn>
                  <a:cxn ang="0">
                    <a:pos x="6" y="10"/>
                  </a:cxn>
                  <a:cxn ang="0">
                    <a:pos x="7" y="7"/>
                  </a:cxn>
                  <a:cxn ang="0">
                    <a:pos x="5" y="13"/>
                  </a:cxn>
                  <a:cxn ang="0">
                    <a:pos x="7" y="9"/>
                  </a:cxn>
                  <a:cxn ang="0">
                    <a:pos x="8" y="6"/>
                  </a:cxn>
                  <a:cxn ang="0">
                    <a:pos x="8" y="8"/>
                  </a:cxn>
                  <a:cxn ang="0">
                    <a:pos x="6" y="14"/>
                  </a:cxn>
                  <a:cxn ang="0">
                    <a:pos x="6" y="17"/>
                  </a:cxn>
                  <a:cxn ang="0">
                    <a:pos x="8" y="8"/>
                  </a:cxn>
                  <a:cxn ang="0">
                    <a:pos x="7" y="14"/>
                  </a:cxn>
                </a:cxnLst>
                <a:rect l="0" t="0" r="0" b="0"/>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3" y="9"/>
                      <a:pt x="2" y="8"/>
                    </a:cubicBezTo>
                    <a:cubicBezTo>
                      <a:pt x="1" y="12"/>
                      <a:pt x="2" y="10"/>
                      <a:pt x="2" y="13"/>
                    </a:cubicBezTo>
                    <a:cubicBezTo>
                      <a:pt x="1" y="16"/>
                      <a:pt x="2" y="11"/>
                      <a:pt x="0" y="16"/>
                    </a:cubicBezTo>
                    <a:cubicBezTo>
                      <a:pt x="0" y="18"/>
                      <a:pt x="4" y="9"/>
                      <a:pt x="5" y="7"/>
                    </a:cubicBezTo>
                    <a:cubicBezTo>
                      <a:pt x="4" y="11"/>
                      <a:pt x="4" y="11"/>
                      <a:pt x="4" y="11"/>
                    </a:cubicBezTo>
                    <a:cubicBezTo>
                      <a:pt x="5" y="9"/>
                      <a:pt x="6" y="9"/>
                      <a:pt x="4" y="15"/>
                    </a:cubicBezTo>
                    <a:cubicBezTo>
                      <a:pt x="5" y="11"/>
                      <a:pt x="4" y="17"/>
                      <a:pt x="6" y="9"/>
                    </a:cubicBezTo>
                    <a:cubicBezTo>
                      <a:pt x="6" y="11"/>
                      <a:pt x="6" y="10"/>
                      <a:pt x="6" y="11"/>
                    </a:cubicBezTo>
                    <a:cubicBezTo>
                      <a:pt x="7" y="8"/>
                      <a:pt x="7" y="8"/>
                      <a:pt x="7" y="8"/>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0"/>
                      <a:pt x="9" y="9"/>
                    </a:cubicBezTo>
                    <a:cubicBezTo>
                      <a:pt x="8" y="14"/>
                      <a:pt x="8" y="13"/>
                      <a:pt x="7" y="16"/>
                    </a:cubicBezTo>
                    <a:cubicBezTo>
                      <a:pt x="7" y="17"/>
                      <a:pt x="7" y="17"/>
                      <a:pt x="7" y="19"/>
                    </a:cubicBezTo>
                    <a:cubicBezTo>
                      <a:pt x="8" y="16"/>
                      <a:pt x="9" y="13"/>
                      <a:pt x="9" y="10"/>
                    </a:cubicBezTo>
                    <a:cubicBezTo>
                      <a:pt x="8" y="16"/>
                      <a:pt x="8" y="16"/>
                      <a:pt x="8" y="16"/>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0" name="Freeform 1960">
                <a:extLst>
                  <a:ext uri="{FF2B5EF4-FFF2-40B4-BE49-F238E27FC236}">
                    <a16:creationId xmlns:a16="http://schemas.microsoft.com/office/drawing/2014/main" xmlns="" id="{40BC2182-DF29-4C36-91BB-F6D632028E69}"/>
                  </a:ext>
                </a:extLst>
              </p:cNvPr>
              <p:cNvSpPr/>
              <p:nvPr/>
            </p:nvSpPr>
            <p:spPr>
              <a:xfrm>
                <a:off x="2668" y="3171"/>
                <a:ext cx="1" cy="2"/>
              </a:xfrm>
              <a:custGeom>
                <a:avLst/>
                <a:gdLst/>
                <a:ahLst/>
                <a:cxnLst>
                  <a:cxn ang="0">
                    <a:pos x="1" y="0"/>
                  </a:cxn>
                  <a:cxn ang="0">
                    <a:pos x="0" y="2"/>
                  </a:cxn>
                  <a:cxn ang="0">
                    <a:pos x="0" y="1"/>
                  </a:cxn>
                  <a:cxn ang="0">
                    <a:pos x="1" y="0"/>
                  </a:cxn>
                </a:cxnLst>
                <a:rect l="0" t="0" r="0" b="0"/>
                <a:pathLst>
                  <a:path w="1" h="2">
                    <a:moveTo>
                      <a:pt x="1" y="0"/>
                    </a:moveTo>
                    <a:lnTo>
                      <a:pt x="0" y="2"/>
                    </a:ln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1" name="Freeform 1961">
                <a:extLst>
                  <a:ext uri="{FF2B5EF4-FFF2-40B4-BE49-F238E27FC236}">
                    <a16:creationId xmlns:a16="http://schemas.microsoft.com/office/drawing/2014/main" xmlns="" id="{7FA82D33-27AB-484D-9BA5-EAF4D7A1AA90}"/>
                  </a:ext>
                </a:extLst>
              </p:cNvPr>
              <p:cNvSpPr/>
              <p:nvPr/>
            </p:nvSpPr>
            <p:spPr>
              <a:xfrm>
                <a:off x="2670" y="316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2" name="Freeform 1962">
                <a:extLst>
                  <a:ext uri="{FF2B5EF4-FFF2-40B4-BE49-F238E27FC236}">
                    <a16:creationId xmlns:a16="http://schemas.microsoft.com/office/drawing/2014/main" xmlns="" id="{BCC225AD-D698-47AE-AE46-A17A6D7A99CF}"/>
                  </a:ext>
                </a:extLst>
              </p:cNvPr>
              <p:cNvSpPr/>
              <p:nvPr/>
            </p:nvSpPr>
            <p:spPr>
              <a:xfrm>
                <a:off x="2671" y="3157"/>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3" name="Freeform 1963">
                <a:extLst>
                  <a:ext uri="{FF2B5EF4-FFF2-40B4-BE49-F238E27FC236}">
                    <a16:creationId xmlns:a16="http://schemas.microsoft.com/office/drawing/2014/main" xmlns="" id="{26AD76C2-A6A2-4422-B267-C14E5F24A1ED}"/>
                  </a:ext>
                </a:extLst>
              </p:cNvPr>
              <p:cNvSpPr/>
              <p:nvPr/>
            </p:nvSpPr>
            <p:spPr>
              <a:xfrm>
                <a:off x="2667" y="3169"/>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4" name="Freeform 1964">
                <a:extLst>
                  <a:ext uri="{FF2B5EF4-FFF2-40B4-BE49-F238E27FC236}">
                    <a16:creationId xmlns:a16="http://schemas.microsoft.com/office/drawing/2014/main" xmlns="" id="{83B2B40C-FDB2-4543-B726-31B00ABB04E1}"/>
                  </a:ext>
                </a:extLst>
              </p:cNvPr>
              <p:cNvSpPr/>
              <p:nvPr/>
            </p:nvSpPr>
            <p:spPr>
              <a:xfrm>
                <a:off x="2666" y="3168"/>
                <a:ext cx="1" cy="2"/>
              </a:xfrm>
              <a:custGeom>
                <a:avLst/>
                <a:gdLst/>
                <a:ahLst/>
                <a:cxnLst>
                  <a:cxn ang="0">
                    <a:pos x="1" y="0"/>
                  </a:cxn>
                  <a:cxn ang="0">
                    <a:pos x="0" y="2"/>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5" name="Freeform 1965">
                <a:extLst>
                  <a:ext uri="{FF2B5EF4-FFF2-40B4-BE49-F238E27FC236}">
                    <a16:creationId xmlns:a16="http://schemas.microsoft.com/office/drawing/2014/main" xmlns="" id="{08B305D3-A6BE-455F-ABCA-4FC48ED0253A}"/>
                  </a:ext>
                </a:extLst>
              </p:cNvPr>
              <p:cNvSpPr/>
              <p:nvPr/>
            </p:nvSpPr>
            <p:spPr>
              <a:xfrm>
                <a:off x="2669" y="3170"/>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6" name="Freeform 1966">
                <a:extLst>
                  <a:ext uri="{FF2B5EF4-FFF2-40B4-BE49-F238E27FC236}">
                    <a16:creationId xmlns:a16="http://schemas.microsoft.com/office/drawing/2014/main" xmlns="" id="{BB335F81-5667-4D34-A9EB-3501ACF3285C}"/>
                  </a:ext>
                </a:extLst>
              </p:cNvPr>
              <p:cNvSpPr/>
              <p:nvPr/>
            </p:nvSpPr>
            <p:spPr>
              <a:xfrm>
                <a:off x="2671" y="3152"/>
                <a:ext cx="7" cy="20"/>
              </a:xfrm>
              <a:custGeom>
                <a:avLst/>
                <a:gdLst/>
                <a:ahLst/>
                <a:cxnLst>
                  <a:cxn ang="0">
                    <a:pos x="6" y="3"/>
                  </a:cxn>
                  <a:cxn ang="0">
                    <a:pos x="6" y="0"/>
                  </a:cxn>
                  <a:cxn ang="0">
                    <a:pos x="3" y="10"/>
                  </a:cxn>
                  <a:cxn ang="0">
                    <a:pos x="6" y="1"/>
                  </a:cxn>
                  <a:cxn ang="0">
                    <a:pos x="3" y="7"/>
                  </a:cxn>
                  <a:cxn ang="0">
                    <a:pos x="3" y="4"/>
                  </a:cxn>
                  <a:cxn ang="0">
                    <a:pos x="0" y="12"/>
                  </a:cxn>
                  <a:cxn ang="0">
                    <a:pos x="3" y="2"/>
                  </a:cxn>
                  <a:cxn ang="0">
                    <a:pos x="3" y="2"/>
                  </a:cxn>
                  <a:cxn ang="0">
                    <a:pos x="2" y="5"/>
                  </a:cxn>
                  <a:cxn ang="0">
                    <a:pos x="0" y="10"/>
                  </a:cxn>
                  <a:cxn ang="0">
                    <a:pos x="0" y="15"/>
                  </a:cxn>
                  <a:cxn ang="0">
                    <a:pos x="0" y="11"/>
                  </a:cxn>
                  <a:cxn ang="0">
                    <a:pos x="0" y="15"/>
                  </a:cxn>
                  <a:cxn ang="0">
                    <a:pos x="0" y="13"/>
                  </a:cxn>
                  <a:cxn ang="0">
                    <a:pos x="0" y="16"/>
                  </a:cxn>
                  <a:cxn ang="0">
                    <a:pos x="1" y="13"/>
                  </a:cxn>
                  <a:cxn ang="0">
                    <a:pos x="0" y="14"/>
                  </a:cxn>
                  <a:cxn ang="0">
                    <a:pos x="2" y="10"/>
                  </a:cxn>
                  <a:cxn ang="0">
                    <a:pos x="1" y="14"/>
                  </a:cxn>
                  <a:cxn ang="0">
                    <a:pos x="1" y="11"/>
                  </a:cxn>
                  <a:cxn ang="0">
                    <a:pos x="1" y="16"/>
                  </a:cxn>
                  <a:cxn ang="0">
                    <a:pos x="2" y="13"/>
                  </a:cxn>
                  <a:cxn ang="0">
                    <a:pos x="1" y="16"/>
                  </a:cxn>
                  <a:cxn ang="0">
                    <a:pos x="3" y="7"/>
                  </a:cxn>
                  <a:cxn ang="0">
                    <a:pos x="2" y="14"/>
                  </a:cxn>
                  <a:cxn ang="0">
                    <a:pos x="3" y="13"/>
                  </a:cxn>
                  <a:cxn ang="0">
                    <a:pos x="3" y="14"/>
                  </a:cxn>
                  <a:cxn ang="0">
                    <a:pos x="4" y="11"/>
                  </a:cxn>
                  <a:cxn ang="0">
                    <a:pos x="4" y="10"/>
                  </a:cxn>
                  <a:cxn ang="0">
                    <a:pos x="5" y="8"/>
                  </a:cxn>
                  <a:cxn ang="0">
                    <a:pos x="4" y="10"/>
                  </a:cxn>
                  <a:cxn ang="0">
                    <a:pos x="6" y="4"/>
                  </a:cxn>
                  <a:cxn ang="0">
                    <a:pos x="5" y="8"/>
                  </a:cxn>
                  <a:cxn ang="0">
                    <a:pos x="6" y="3"/>
                  </a:cxn>
                </a:cxnLst>
                <a:rect l="0" t="0" r="0" b="0"/>
                <a:pathLst>
                  <a:path w="8" h="22">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2"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2" y="16"/>
                      <a:pt x="3" y="11"/>
                    </a:cubicBezTo>
                    <a:cubicBezTo>
                      <a:pt x="2" y="16"/>
                      <a:pt x="2" y="16"/>
                      <a:pt x="2" y="16"/>
                    </a:cubicBezTo>
                    <a:cubicBezTo>
                      <a:pt x="2" y="13"/>
                      <a:pt x="2" y="13"/>
                      <a:pt x="2" y="13"/>
                    </a:cubicBezTo>
                    <a:cubicBezTo>
                      <a:pt x="2" y="14"/>
                      <a:pt x="1" y="22"/>
                      <a:pt x="2" y="18"/>
                    </a:cubicBezTo>
                    <a:cubicBezTo>
                      <a:pt x="2" y="17"/>
                      <a:pt x="3" y="16"/>
                      <a:pt x="3" y="15"/>
                    </a:cubicBezTo>
                    <a:cubicBezTo>
                      <a:pt x="3" y="13"/>
                      <a:pt x="2" y="17"/>
                      <a:pt x="2" y="18"/>
                    </a:cubicBezTo>
                    <a:cubicBezTo>
                      <a:pt x="3" y="14"/>
                      <a:pt x="4" y="10"/>
                      <a:pt x="4" y="8"/>
                    </a:cubicBezTo>
                    <a:cubicBezTo>
                      <a:pt x="4"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7" name="Freeform 1967">
                <a:extLst>
                  <a:ext uri="{FF2B5EF4-FFF2-40B4-BE49-F238E27FC236}">
                    <a16:creationId xmlns:a16="http://schemas.microsoft.com/office/drawing/2014/main" xmlns="" id="{005BB0F7-9115-4B2F-9849-3CF662775396}"/>
                  </a:ext>
                </a:extLst>
              </p:cNvPr>
              <p:cNvSpPr/>
              <p:nvPr/>
            </p:nvSpPr>
            <p:spPr>
              <a:xfrm>
                <a:off x="2671" y="3167"/>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8" name="Freeform 1968">
                <a:extLst>
                  <a:ext uri="{FF2B5EF4-FFF2-40B4-BE49-F238E27FC236}">
                    <a16:creationId xmlns:a16="http://schemas.microsoft.com/office/drawing/2014/main" xmlns="" id="{0DAB59F7-66D5-4806-B50C-CF6DDD095F50}"/>
                  </a:ext>
                </a:extLst>
              </p:cNvPr>
              <p:cNvSpPr/>
              <p:nvPr/>
            </p:nvSpPr>
            <p:spPr>
              <a:xfrm>
                <a:off x="2673" y="3150"/>
                <a:ext cx="8" cy="25"/>
              </a:xfrm>
              <a:custGeom>
                <a:avLst/>
                <a:gdLst/>
                <a:ahLst/>
                <a:cxnLst>
                  <a:cxn ang="0">
                    <a:pos x="3" y="12"/>
                  </a:cxn>
                  <a:cxn ang="0">
                    <a:pos x="2" y="17"/>
                  </a:cxn>
                  <a:cxn ang="0">
                    <a:pos x="4" y="8"/>
                  </a:cxn>
                  <a:cxn ang="0">
                    <a:pos x="5" y="6"/>
                  </a:cxn>
                  <a:cxn ang="0">
                    <a:pos x="3" y="14"/>
                  </a:cxn>
                  <a:cxn ang="0">
                    <a:pos x="3" y="15"/>
                  </a:cxn>
                  <a:cxn ang="0">
                    <a:pos x="4" y="10"/>
                  </a:cxn>
                  <a:cxn ang="0">
                    <a:pos x="5" y="7"/>
                  </a:cxn>
                  <a:cxn ang="0">
                    <a:pos x="5" y="9"/>
                  </a:cxn>
                  <a:cxn ang="0">
                    <a:pos x="3" y="15"/>
                  </a:cxn>
                  <a:cxn ang="0">
                    <a:pos x="8" y="1"/>
                  </a:cxn>
                  <a:cxn ang="0">
                    <a:pos x="8" y="1"/>
                  </a:cxn>
                  <a:cxn ang="0">
                    <a:pos x="6" y="8"/>
                  </a:cxn>
                  <a:cxn ang="0">
                    <a:pos x="6" y="6"/>
                  </a:cxn>
                  <a:cxn ang="0">
                    <a:pos x="7" y="3"/>
                  </a:cxn>
                  <a:cxn ang="0">
                    <a:pos x="5" y="2"/>
                  </a:cxn>
                  <a:cxn ang="0">
                    <a:pos x="5" y="3"/>
                  </a:cxn>
                  <a:cxn ang="0">
                    <a:pos x="4" y="7"/>
                  </a:cxn>
                  <a:cxn ang="0">
                    <a:pos x="2" y="12"/>
                  </a:cxn>
                  <a:cxn ang="0">
                    <a:pos x="3" y="11"/>
                  </a:cxn>
                  <a:cxn ang="0">
                    <a:pos x="1" y="17"/>
                  </a:cxn>
                  <a:cxn ang="0">
                    <a:pos x="0" y="19"/>
                  </a:cxn>
                  <a:cxn ang="0">
                    <a:pos x="1" y="20"/>
                  </a:cxn>
                  <a:cxn ang="0">
                    <a:pos x="3" y="12"/>
                  </a:cxn>
                </a:cxnLst>
                <a:rect l="0" t="0" r="0" b="0"/>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9"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5"/>
                      <a:pt x="4" y="12"/>
                    </a:cubicBezTo>
                    <a:cubicBezTo>
                      <a:pt x="3" y="15"/>
                      <a:pt x="2" y="17"/>
                      <a:pt x="2" y="19"/>
                    </a:cubicBezTo>
                    <a:cubicBezTo>
                      <a:pt x="1" y="20"/>
                      <a:pt x="2" y="17"/>
                      <a:pt x="1" y="21"/>
                    </a:cubicBezTo>
                    <a:cubicBezTo>
                      <a:pt x="0" y="27"/>
                      <a:pt x="2" y="17"/>
                      <a:pt x="2" y="22"/>
                    </a:cubicBezTo>
                    <a:lnTo>
                      <a:pt x="4" y="1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79" name="Freeform 1969">
                <a:extLst>
                  <a:ext uri="{FF2B5EF4-FFF2-40B4-BE49-F238E27FC236}">
                    <a16:creationId xmlns:a16="http://schemas.microsoft.com/office/drawing/2014/main" xmlns="" id="{2C06D4F2-8544-40BD-B440-DE58FB28C52E}"/>
                  </a:ext>
                </a:extLst>
              </p:cNvPr>
              <p:cNvSpPr/>
              <p:nvPr/>
            </p:nvSpPr>
            <p:spPr>
              <a:xfrm>
                <a:off x="2675" y="3162"/>
                <a:ext cx="1" cy="4"/>
              </a:xfrm>
              <a:custGeom>
                <a:avLst/>
                <a:gdLst/>
                <a:ahLst/>
                <a:cxnLst>
                  <a:cxn ang="0">
                    <a:pos x="0" y="4"/>
                  </a:cxn>
                  <a:cxn ang="0">
                    <a:pos x="1" y="0"/>
                  </a:cxn>
                  <a:cxn ang="0">
                    <a:pos x="0" y="2"/>
                  </a:cxn>
                  <a:cxn ang="0">
                    <a:pos x="0" y="4"/>
                  </a:cxn>
                </a:cxnLst>
                <a:rect l="0" t="0" r="0" b="0"/>
                <a:pathLst>
                  <a:path w="1" h="4">
                    <a:moveTo>
                      <a:pt x="0" y="4"/>
                    </a:moveTo>
                    <a:lnTo>
                      <a:pt x="1" y="0"/>
                    </a:lnTo>
                    <a:lnTo>
                      <a:pt x="0" y="2"/>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0" name="Freeform 1970">
                <a:extLst>
                  <a:ext uri="{FF2B5EF4-FFF2-40B4-BE49-F238E27FC236}">
                    <a16:creationId xmlns:a16="http://schemas.microsoft.com/office/drawing/2014/main" xmlns="" id="{1449000A-606A-4765-B955-3B873246EBCA}"/>
                  </a:ext>
                </a:extLst>
              </p:cNvPr>
              <p:cNvSpPr/>
              <p:nvPr/>
            </p:nvSpPr>
            <p:spPr>
              <a:xfrm>
                <a:off x="2678" y="3153"/>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1" name="Freeform 1971">
                <a:extLst>
                  <a:ext uri="{FF2B5EF4-FFF2-40B4-BE49-F238E27FC236}">
                    <a16:creationId xmlns:a16="http://schemas.microsoft.com/office/drawing/2014/main" xmlns="" id="{6800C3C6-8A0E-48BA-AD92-E19B9A713C60}"/>
                  </a:ext>
                </a:extLst>
              </p:cNvPr>
              <p:cNvSpPr/>
              <p:nvPr/>
            </p:nvSpPr>
            <p:spPr>
              <a:xfrm>
                <a:off x="2677" y="3164"/>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2" name="Freeform 1972">
                <a:extLst>
                  <a:ext uri="{FF2B5EF4-FFF2-40B4-BE49-F238E27FC236}">
                    <a16:creationId xmlns:a16="http://schemas.microsoft.com/office/drawing/2014/main" xmlns="" id="{9A704546-1805-40BB-B9EF-91888E70B702}"/>
                  </a:ext>
                </a:extLst>
              </p:cNvPr>
              <p:cNvSpPr/>
              <p:nvPr/>
            </p:nvSpPr>
            <p:spPr>
              <a:xfrm>
                <a:off x="2679" y="3151"/>
                <a:ext cx="3" cy="12"/>
              </a:xfrm>
              <a:custGeom>
                <a:avLst/>
                <a:gdLst/>
                <a:ahLst/>
                <a:cxnLst>
                  <a:cxn ang="0">
                    <a:pos x="3" y="0"/>
                  </a:cxn>
                  <a:cxn ang="0">
                    <a:pos x="2" y="0"/>
                  </a:cxn>
                  <a:cxn ang="0">
                    <a:pos x="0" y="11"/>
                  </a:cxn>
                  <a:cxn ang="0">
                    <a:pos x="2" y="3"/>
                  </a:cxn>
                  <a:cxn ang="0">
                    <a:pos x="2" y="3"/>
                  </a:cxn>
                  <a:cxn ang="0">
                    <a:pos x="3" y="0"/>
                  </a:cxn>
                </a:cxnLst>
                <a:rect l="0" t="0" r="0" b="0"/>
                <a:pathLst>
                  <a:path w="4" h="13">
                    <a:moveTo>
                      <a:pt x="4" y="0"/>
                    </a:moveTo>
                    <a:cubicBezTo>
                      <a:pt x="4" y="0"/>
                      <a:pt x="3" y="3"/>
                      <a:pt x="3" y="0"/>
                    </a:cubicBezTo>
                    <a:cubicBezTo>
                      <a:pt x="0" y="12"/>
                      <a:pt x="0" y="12"/>
                      <a:pt x="0" y="12"/>
                    </a:cubicBezTo>
                    <a:cubicBezTo>
                      <a:pt x="0" y="13"/>
                      <a:pt x="2" y="5"/>
                      <a:pt x="3" y="4"/>
                    </a:cubicBezTo>
                    <a:cubicBezTo>
                      <a:pt x="2" y="8"/>
                      <a:pt x="3" y="3"/>
                      <a:pt x="3" y="4"/>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3" name="Freeform 1973">
                <a:extLst>
                  <a:ext uri="{FF2B5EF4-FFF2-40B4-BE49-F238E27FC236}">
                    <a16:creationId xmlns:a16="http://schemas.microsoft.com/office/drawing/2014/main" xmlns="" id="{A61DCCC5-2690-4DE5-B655-513E19F9F74F}"/>
                  </a:ext>
                </a:extLst>
              </p:cNvPr>
              <p:cNvSpPr/>
              <p:nvPr/>
            </p:nvSpPr>
            <p:spPr>
              <a:xfrm>
                <a:off x="2678" y="3148"/>
                <a:ext cx="10" cy="25"/>
              </a:xfrm>
              <a:custGeom>
                <a:avLst/>
                <a:gdLst/>
                <a:ahLst/>
                <a:cxnLst>
                  <a:cxn ang="0">
                    <a:pos x="2" y="16"/>
                  </a:cxn>
                  <a:cxn ang="0">
                    <a:pos x="3" y="15"/>
                  </a:cxn>
                  <a:cxn ang="0">
                    <a:pos x="2" y="16"/>
                  </a:cxn>
                  <a:cxn ang="0">
                    <a:pos x="1" y="19"/>
                  </a:cxn>
                  <a:cxn ang="0">
                    <a:pos x="2" y="16"/>
                  </a:cxn>
                  <a:cxn ang="0">
                    <a:pos x="3" y="16"/>
                  </a:cxn>
                  <a:cxn ang="0">
                    <a:pos x="4" y="12"/>
                  </a:cxn>
                  <a:cxn ang="0">
                    <a:pos x="3" y="19"/>
                  </a:cxn>
                  <a:cxn ang="0">
                    <a:pos x="5" y="9"/>
                  </a:cxn>
                  <a:cxn ang="0">
                    <a:pos x="7" y="8"/>
                  </a:cxn>
                  <a:cxn ang="0">
                    <a:pos x="7" y="8"/>
                  </a:cxn>
                  <a:cxn ang="0">
                    <a:pos x="5" y="13"/>
                  </a:cxn>
                  <a:cxn ang="0">
                    <a:pos x="5" y="13"/>
                  </a:cxn>
                  <a:cxn ang="0">
                    <a:pos x="8" y="7"/>
                  </a:cxn>
                  <a:cxn ang="0">
                    <a:pos x="7" y="8"/>
                  </a:cxn>
                  <a:cxn ang="0">
                    <a:pos x="9" y="4"/>
                  </a:cxn>
                  <a:cxn ang="0">
                    <a:pos x="8" y="4"/>
                  </a:cxn>
                  <a:cxn ang="0">
                    <a:pos x="9" y="1"/>
                  </a:cxn>
                  <a:cxn ang="0">
                    <a:pos x="6" y="5"/>
                  </a:cxn>
                  <a:cxn ang="0">
                    <a:pos x="7" y="2"/>
                  </a:cxn>
                  <a:cxn ang="0">
                    <a:pos x="4" y="10"/>
                  </a:cxn>
                  <a:cxn ang="0">
                    <a:pos x="3" y="9"/>
                  </a:cxn>
                  <a:cxn ang="0">
                    <a:pos x="6" y="4"/>
                  </a:cxn>
                  <a:cxn ang="0">
                    <a:pos x="5" y="6"/>
                  </a:cxn>
                  <a:cxn ang="0">
                    <a:pos x="6" y="1"/>
                  </a:cxn>
                  <a:cxn ang="0">
                    <a:pos x="3" y="8"/>
                  </a:cxn>
                  <a:cxn ang="0">
                    <a:pos x="3" y="7"/>
                  </a:cxn>
                  <a:cxn ang="0">
                    <a:pos x="0" y="15"/>
                  </a:cxn>
                  <a:cxn ang="0">
                    <a:pos x="2" y="14"/>
                  </a:cxn>
                  <a:cxn ang="0">
                    <a:pos x="5" y="9"/>
                  </a:cxn>
                  <a:cxn ang="0">
                    <a:pos x="2" y="15"/>
                  </a:cxn>
                  <a:cxn ang="0">
                    <a:pos x="5" y="10"/>
                  </a:cxn>
                  <a:cxn ang="0">
                    <a:pos x="3" y="15"/>
                  </a:cxn>
                  <a:cxn ang="0">
                    <a:pos x="5" y="10"/>
                  </a:cxn>
                  <a:cxn ang="0">
                    <a:pos x="2" y="16"/>
                  </a:cxn>
                  <a:cxn ang="0">
                    <a:pos x="4" y="15"/>
                  </a:cxn>
                  <a:cxn ang="0">
                    <a:pos x="6" y="8"/>
                  </a:cxn>
                  <a:cxn ang="0">
                    <a:pos x="5" y="7"/>
                  </a:cxn>
                  <a:cxn ang="0">
                    <a:pos x="4" y="11"/>
                  </a:cxn>
                  <a:cxn ang="0">
                    <a:pos x="3" y="11"/>
                  </a:cxn>
                  <a:cxn ang="0">
                    <a:pos x="2" y="14"/>
                  </a:cxn>
                  <a:cxn ang="0">
                    <a:pos x="4" y="6"/>
                  </a:cxn>
                  <a:cxn ang="0">
                    <a:pos x="3" y="7"/>
                  </a:cxn>
                  <a:cxn ang="0">
                    <a:pos x="3" y="8"/>
                  </a:cxn>
                  <a:cxn ang="0">
                    <a:pos x="3" y="7"/>
                  </a:cxn>
                  <a:cxn ang="0">
                    <a:pos x="1" y="16"/>
                  </a:cxn>
                  <a:cxn ang="0">
                    <a:pos x="0" y="21"/>
                  </a:cxn>
                  <a:cxn ang="0">
                    <a:pos x="2" y="16"/>
                  </a:cxn>
                </a:cxnLst>
                <a:rect l="0" t="0" r="0" b="0"/>
                <a:pathLst>
                  <a:path w="11" h="28">
                    <a:moveTo>
                      <a:pt x="3" y="18"/>
                    </a:moveTo>
                    <a:cubicBezTo>
                      <a:pt x="3" y="18"/>
                      <a:pt x="4" y="15"/>
                      <a:pt x="4" y="17"/>
                    </a:cubicBezTo>
                    <a:cubicBezTo>
                      <a:pt x="3" y="19"/>
                      <a:pt x="3" y="20"/>
                      <a:pt x="3" y="19"/>
                    </a:cubicBezTo>
                    <a:cubicBezTo>
                      <a:pt x="1" y="24"/>
                      <a:pt x="3" y="19"/>
                      <a:pt x="2" y="22"/>
                    </a:cubicBezTo>
                    <a:cubicBezTo>
                      <a:pt x="3" y="19"/>
                      <a:pt x="3" y="19"/>
                      <a:pt x="3" y="19"/>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4" y="16"/>
                      <a:pt x="6" y="11"/>
                    </a:cubicBezTo>
                    <a:cubicBezTo>
                      <a:pt x="3" y="17"/>
                      <a:pt x="3" y="17"/>
                      <a:pt x="3" y="17"/>
                    </a:cubicBezTo>
                    <a:cubicBezTo>
                      <a:pt x="4" y="16"/>
                      <a:pt x="5" y="14"/>
                      <a:pt x="6" y="12"/>
                    </a:cubicBezTo>
                    <a:cubicBezTo>
                      <a:pt x="6" y="11"/>
                      <a:pt x="5" y="14"/>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4" y="13"/>
                    </a:cubicBezTo>
                    <a:cubicBezTo>
                      <a:pt x="3" y="16"/>
                      <a:pt x="3" y="16"/>
                      <a:pt x="3" y="16"/>
                    </a:cubicBezTo>
                    <a:cubicBezTo>
                      <a:pt x="3" y="14"/>
                      <a:pt x="4" y="10"/>
                      <a:pt x="5" y="7"/>
                    </a:cubicBezTo>
                    <a:cubicBezTo>
                      <a:pt x="4" y="8"/>
                      <a:pt x="5" y="7"/>
                      <a:pt x="4" y="8"/>
                    </a:cubicBezTo>
                    <a:cubicBezTo>
                      <a:pt x="4" y="10"/>
                      <a:pt x="4" y="10"/>
                      <a:pt x="4" y="10"/>
                    </a:cubicBezTo>
                    <a:cubicBezTo>
                      <a:pt x="3" y="14"/>
                      <a:pt x="3" y="12"/>
                      <a:pt x="4" y="8"/>
                    </a:cubicBezTo>
                    <a:cubicBezTo>
                      <a:pt x="3" y="13"/>
                      <a:pt x="2" y="16"/>
                      <a:pt x="2" y="19"/>
                    </a:cubicBezTo>
                    <a:cubicBezTo>
                      <a:pt x="4" y="12"/>
                      <a:pt x="0" y="27"/>
                      <a:pt x="1"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4" name="Freeform 1974">
                <a:extLst>
                  <a:ext uri="{FF2B5EF4-FFF2-40B4-BE49-F238E27FC236}">
                    <a16:creationId xmlns:a16="http://schemas.microsoft.com/office/drawing/2014/main" xmlns="" id="{ADEBBFB8-02ED-46DC-904C-75553D433B20}"/>
                  </a:ext>
                </a:extLst>
              </p:cNvPr>
              <p:cNvSpPr/>
              <p:nvPr/>
            </p:nvSpPr>
            <p:spPr>
              <a:xfrm>
                <a:off x="2682" y="315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5" name="Freeform 1975">
                <a:extLst>
                  <a:ext uri="{FF2B5EF4-FFF2-40B4-BE49-F238E27FC236}">
                    <a16:creationId xmlns:a16="http://schemas.microsoft.com/office/drawing/2014/main" xmlns="" id="{CF831FD1-1FED-4CB6-9D72-6077A1F82ACB}"/>
                  </a:ext>
                </a:extLst>
              </p:cNvPr>
              <p:cNvSpPr/>
              <p:nvPr/>
            </p:nvSpPr>
            <p:spPr>
              <a:xfrm>
                <a:off x="2680" y="3155"/>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6" name="Rectangle 1976">
                <a:extLst>
                  <a:ext uri="{FF2B5EF4-FFF2-40B4-BE49-F238E27FC236}">
                    <a16:creationId xmlns:a16="http://schemas.microsoft.com/office/drawing/2014/main" xmlns="" id="{E68CBC38-73F7-42E6-9626-C72BCD57C455}"/>
                  </a:ext>
                </a:extLst>
              </p:cNvPr>
              <p:cNvSpPr/>
              <p:nvPr/>
            </p:nvSpPr>
            <p:spPr>
              <a:xfrm>
                <a:off x="2681" y="3155"/>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087" name="Freeform 1977">
                <a:extLst>
                  <a:ext uri="{FF2B5EF4-FFF2-40B4-BE49-F238E27FC236}">
                    <a16:creationId xmlns:a16="http://schemas.microsoft.com/office/drawing/2014/main" xmlns="" id="{1BE0C838-6E06-4F86-8C8D-B2D6BB183BF8}"/>
                  </a:ext>
                </a:extLst>
              </p:cNvPr>
              <p:cNvSpPr/>
              <p:nvPr/>
            </p:nvSpPr>
            <p:spPr>
              <a:xfrm>
                <a:off x="2679" y="3163"/>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8" name="Freeform 1978">
                <a:extLst>
                  <a:ext uri="{FF2B5EF4-FFF2-40B4-BE49-F238E27FC236}">
                    <a16:creationId xmlns:a16="http://schemas.microsoft.com/office/drawing/2014/main" xmlns="" id="{053C2D03-6E91-4567-8147-F181EDBF85B9}"/>
                  </a:ext>
                </a:extLst>
              </p:cNvPr>
              <p:cNvSpPr/>
              <p:nvPr/>
            </p:nvSpPr>
            <p:spPr>
              <a:xfrm>
                <a:off x="2681" y="3150"/>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89" name="Freeform 1979">
                <a:extLst>
                  <a:ext uri="{FF2B5EF4-FFF2-40B4-BE49-F238E27FC236}">
                    <a16:creationId xmlns:a16="http://schemas.microsoft.com/office/drawing/2014/main" xmlns="" id="{DF22C7D4-12FB-46BF-BF43-1265F2CCE8BE}"/>
                  </a:ext>
                </a:extLst>
              </p:cNvPr>
              <p:cNvSpPr/>
              <p:nvPr/>
            </p:nvSpPr>
            <p:spPr>
              <a:xfrm>
                <a:off x="2679"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0" name="Freeform 1980">
                <a:extLst>
                  <a:ext uri="{FF2B5EF4-FFF2-40B4-BE49-F238E27FC236}">
                    <a16:creationId xmlns:a16="http://schemas.microsoft.com/office/drawing/2014/main" xmlns="" id="{C51CE4F2-37BE-4EFF-B240-739C733FB41F}"/>
                  </a:ext>
                </a:extLst>
              </p:cNvPr>
              <p:cNvSpPr/>
              <p:nvPr/>
            </p:nvSpPr>
            <p:spPr>
              <a:xfrm>
                <a:off x="2667" y="3143"/>
                <a:ext cx="16" cy="28"/>
              </a:xfrm>
              <a:custGeom>
                <a:avLst/>
                <a:gdLst/>
                <a:ahLst/>
                <a:cxnLst>
                  <a:cxn ang="0">
                    <a:pos x="1" y="12"/>
                  </a:cxn>
                  <a:cxn ang="0">
                    <a:pos x="0" y="18"/>
                  </a:cxn>
                  <a:cxn ang="0">
                    <a:pos x="0" y="21"/>
                  </a:cxn>
                  <a:cxn ang="0">
                    <a:pos x="0" y="18"/>
                  </a:cxn>
                  <a:cxn ang="0">
                    <a:pos x="2" y="18"/>
                  </a:cxn>
                  <a:cxn ang="0">
                    <a:pos x="2" y="19"/>
                  </a:cxn>
                  <a:cxn ang="0">
                    <a:pos x="5" y="15"/>
                  </a:cxn>
                  <a:cxn ang="0">
                    <a:pos x="5" y="17"/>
                  </a:cxn>
                  <a:cxn ang="0">
                    <a:pos x="5" y="18"/>
                  </a:cxn>
                  <a:cxn ang="0">
                    <a:pos x="8" y="9"/>
                  </a:cxn>
                  <a:cxn ang="0">
                    <a:pos x="8" y="9"/>
                  </a:cxn>
                  <a:cxn ang="0">
                    <a:pos x="8" y="13"/>
                  </a:cxn>
                  <a:cxn ang="0">
                    <a:pos x="8" y="13"/>
                  </a:cxn>
                  <a:cxn ang="0">
                    <a:pos x="8" y="15"/>
                  </a:cxn>
                  <a:cxn ang="0">
                    <a:pos x="10" y="13"/>
                  </a:cxn>
                  <a:cxn ang="0">
                    <a:pos x="11" y="9"/>
                  </a:cxn>
                  <a:cxn ang="0">
                    <a:pos x="10" y="14"/>
                  </a:cxn>
                  <a:cxn ang="0">
                    <a:pos x="11" y="13"/>
                  </a:cxn>
                  <a:cxn ang="0">
                    <a:pos x="13" y="14"/>
                  </a:cxn>
                  <a:cxn ang="0">
                    <a:pos x="12" y="13"/>
                  </a:cxn>
                  <a:cxn ang="0">
                    <a:pos x="11" y="15"/>
                  </a:cxn>
                  <a:cxn ang="0">
                    <a:pos x="14" y="5"/>
                  </a:cxn>
                  <a:cxn ang="0">
                    <a:pos x="14" y="4"/>
                  </a:cxn>
                  <a:cxn ang="0">
                    <a:pos x="13" y="5"/>
                  </a:cxn>
                  <a:cxn ang="0">
                    <a:pos x="13" y="3"/>
                  </a:cxn>
                  <a:cxn ang="0">
                    <a:pos x="12" y="2"/>
                  </a:cxn>
                  <a:cxn ang="0">
                    <a:pos x="11" y="5"/>
                  </a:cxn>
                  <a:cxn ang="0">
                    <a:pos x="11" y="4"/>
                  </a:cxn>
                  <a:cxn ang="0">
                    <a:pos x="11" y="4"/>
                  </a:cxn>
                  <a:cxn ang="0">
                    <a:pos x="10" y="5"/>
                  </a:cxn>
                  <a:cxn ang="0">
                    <a:pos x="8" y="7"/>
                  </a:cxn>
                  <a:cxn ang="0">
                    <a:pos x="9" y="2"/>
                  </a:cxn>
                  <a:cxn ang="0">
                    <a:pos x="9" y="2"/>
                  </a:cxn>
                  <a:cxn ang="0">
                    <a:pos x="8" y="7"/>
                  </a:cxn>
                  <a:cxn ang="0">
                    <a:pos x="7" y="9"/>
                  </a:cxn>
                  <a:cxn ang="0">
                    <a:pos x="5" y="10"/>
                  </a:cxn>
                  <a:cxn ang="0">
                    <a:pos x="5" y="9"/>
                  </a:cxn>
                  <a:cxn ang="0">
                    <a:pos x="3" y="10"/>
                  </a:cxn>
                  <a:cxn ang="0">
                    <a:pos x="2" y="16"/>
                  </a:cxn>
                  <a:cxn ang="0">
                    <a:pos x="4" y="8"/>
                  </a:cxn>
                </a:cxnLst>
                <a:rect l="0" t="0" r="0" b="0"/>
                <a:pathLst>
                  <a:path w="18" h="31">
                    <a:moveTo>
                      <a:pt x="3" y="8"/>
                    </a:moveTo>
                    <a:cubicBezTo>
                      <a:pt x="3" y="9"/>
                      <a:pt x="2" y="11"/>
                      <a:pt x="2" y="14"/>
                    </a:cubicBezTo>
                    <a:cubicBezTo>
                      <a:pt x="2" y="12"/>
                      <a:pt x="2" y="12"/>
                      <a:pt x="2" y="12"/>
                    </a:cubicBezTo>
                    <a:cubicBezTo>
                      <a:pt x="2" y="13"/>
                      <a:pt x="1" y="17"/>
                      <a:pt x="0" y="21"/>
                    </a:cubicBezTo>
                    <a:cubicBezTo>
                      <a:pt x="1" y="19"/>
                      <a:pt x="1" y="19"/>
                      <a:pt x="1"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5" y="17"/>
                      <a:pt x="3" y="22"/>
                    </a:cubicBezTo>
                    <a:cubicBezTo>
                      <a:pt x="6" y="12"/>
                      <a:pt x="3" y="27"/>
                      <a:pt x="6" y="14"/>
                    </a:cubicBezTo>
                    <a:cubicBezTo>
                      <a:pt x="6" y="18"/>
                      <a:pt x="6" y="13"/>
                      <a:pt x="6" y="17"/>
                    </a:cubicBezTo>
                    <a:cubicBezTo>
                      <a:pt x="6" y="18"/>
                      <a:pt x="6" y="18"/>
                      <a:pt x="6"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9"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1"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6"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6" y="15"/>
                      <a:pt x="6" y="13"/>
                      <a:pt x="6" y="12"/>
                    </a:cubicBezTo>
                    <a:cubicBezTo>
                      <a:pt x="7" y="10"/>
                      <a:pt x="7" y="10"/>
                      <a:pt x="7" y="10"/>
                    </a:cubicBezTo>
                    <a:cubicBezTo>
                      <a:pt x="6" y="9"/>
                      <a:pt x="7" y="6"/>
                      <a:pt x="6" y="11"/>
                    </a:cubicBezTo>
                    <a:cubicBezTo>
                      <a:pt x="5" y="13"/>
                      <a:pt x="6" y="7"/>
                      <a:pt x="7" y="6"/>
                    </a:cubicBezTo>
                    <a:cubicBezTo>
                      <a:pt x="5" y="14"/>
                      <a:pt x="7"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1" name="Freeform 1981">
                <a:extLst>
                  <a:ext uri="{FF2B5EF4-FFF2-40B4-BE49-F238E27FC236}">
                    <a16:creationId xmlns:a16="http://schemas.microsoft.com/office/drawing/2014/main" xmlns="" id="{ADC15EC8-E17E-4560-B3C3-73910C7F5DE4}"/>
                  </a:ext>
                </a:extLst>
              </p:cNvPr>
              <p:cNvSpPr/>
              <p:nvPr/>
            </p:nvSpPr>
            <p:spPr>
              <a:xfrm>
                <a:off x="2673" y="3148"/>
                <a:ext cx="1" cy="3"/>
              </a:xfrm>
              <a:custGeom>
                <a:avLst/>
                <a:gdLst/>
                <a:ahLst/>
                <a:cxnLst>
                  <a:cxn ang="0">
                    <a:pos x="0" y="3"/>
                  </a:cxn>
                  <a:cxn ang="0">
                    <a:pos x="1" y="0"/>
                  </a:cxn>
                  <a:cxn ang="0">
                    <a:pos x="0" y="2"/>
                  </a:cxn>
                  <a:cxn ang="0">
                    <a:pos x="0" y="3"/>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2" name="Freeform 1982">
                <a:extLst>
                  <a:ext uri="{FF2B5EF4-FFF2-40B4-BE49-F238E27FC236}">
                    <a16:creationId xmlns:a16="http://schemas.microsoft.com/office/drawing/2014/main" xmlns="" id="{3122D444-A4CB-465D-B07F-310C121DFA6A}"/>
                  </a:ext>
                </a:extLst>
              </p:cNvPr>
              <p:cNvSpPr/>
              <p:nvPr/>
            </p:nvSpPr>
            <p:spPr>
              <a:xfrm>
                <a:off x="2673" y="3150"/>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3" name="Freeform 1983">
                <a:extLst>
                  <a:ext uri="{FF2B5EF4-FFF2-40B4-BE49-F238E27FC236}">
                    <a16:creationId xmlns:a16="http://schemas.microsoft.com/office/drawing/2014/main" xmlns="" id="{C25C29FC-A931-4CAE-BAEB-E8CF04E81595}"/>
                  </a:ext>
                </a:extLst>
              </p:cNvPr>
              <p:cNvSpPr/>
              <p:nvPr/>
            </p:nvSpPr>
            <p:spPr>
              <a:xfrm>
                <a:off x="2669" y="3150"/>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4" name="Rectangle 1984">
                <a:extLst>
                  <a:ext uri="{FF2B5EF4-FFF2-40B4-BE49-F238E27FC236}">
                    <a16:creationId xmlns:a16="http://schemas.microsoft.com/office/drawing/2014/main" xmlns="" id="{4DA0D87A-E1CB-40BD-8325-505EC8C52F42}"/>
                  </a:ext>
                </a:extLst>
              </p:cNvPr>
              <p:cNvSpPr/>
              <p:nvPr/>
            </p:nvSpPr>
            <p:spPr>
              <a:xfrm>
                <a:off x="2669" y="3153"/>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095" name="Freeform 1985">
                <a:extLst>
                  <a:ext uri="{FF2B5EF4-FFF2-40B4-BE49-F238E27FC236}">
                    <a16:creationId xmlns:a16="http://schemas.microsoft.com/office/drawing/2014/main" xmlns="" id="{71C11DBA-1625-43D5-B70D-911741BEFBEF}"/>
                  </a:ext>
                </a:extLst>
              </p:cNvPr>
              <p:cNvSpPr/>
              <p:nvPr/>
            </p:nvSpPr>
            <p:spPr>
              <a:xfrm>
                <a:off x="2661" y="3149"/>
                <a:ext cx="8" cy="22"/>
              </a:xfrm>
              <a:custGeom>
                <a:avLst/>
                <a:gdLst/>
                <a:ahLst/>
                <a:cxnLst>
                  <a:cxn ang="0">
                    <a:pos x="1" y="9"/>
                  </a:cxn>
                  <a:cxn ang="0">
                    <a:pos x="0" y="13"/>
                  </a:cxn>
                  <a:cxn ang="0">
                    <a:pos x="0" y="10"/>
                  </a:cxn>
                  <a:cxn ang="0">
                    <a:pos x="0" y="17"/>
                  </a:cxn>
                  <a:cxn ang="0">
                    <a:pos x="2" y="13"/>
                  </a:cxn>
                  <a:cxn ang="0">
                    <a:pos x="2" y="15"/>
                  </a:cxn>
                  <a:cxn ang="0">
                    <a:pos x="4" y="11"/>
                  </a:cxn>
                  <a:cxn ang="0">
                    <a:pos x="3" y="16"/>
                  </a:cxn>
                  <a:cxn ang="0">
                    <a:pos x="4" y="14"/>
                  </a:cxn>
                  <a:cxn ang="0">
                    <a:pos x="4" y="12"/>
                  </a:cxn>
                  <a:cxn ang="0">
                    <a:pos x="4" y="13"/>
                  </a:cxn>
                  <a:cxn ang="0">
                    <a:pos x="4" y="12"/>
                  </a:cxn>
                  <a:cxn ang="0">
                    <a:pos x="5" y="12"/>
                  </a:cxn>
                  <a:cxn ang="0">
                    <a:pos x="5" y="13"/>
                  </a:cxn>
                  <a:cxn ang="0">
                    <a:pos x="5" y="11"/>
                  </a:cxn>
                  <a:cxn ang="0">
                    <a:pos x="5" y="14"/>
                  </a:cxn>
                  <a:cxn ang="0">
                    <a:pos x="7" y="9"/>
                  </a:cxn>
                  <a:cxn ang="0">
                    <a:pos x="7" y="6"/>
                  </a:cxn>
                  <a:cxn ang="0">
                    <a:pos x="6" y="9"/>
                  </a:cxn>
                  <a:cxn ang="0">
                    <a:pos x="6" y="9"/>
                  </a:cxn>
                  <a:cxn ang="0">
                    <a:pos x="5" y="10"/>
                  </a:cxn>
                  <a:cxn ang="0">
                    <a:pos x="6" y="6"/>
                  </a:cxn>
                  <a:cxn ang="0">
                    <a:pos x="6" y="2"/>
                  </a:cxn>
                  <a:cxn ang="0">
                    <a:pos x="6" y="2"/>
                  </a:cxn>
                  <a:cxn ang="0">
                    <a:pos x="6" y="3"/>
                  </a:cxn>
                  <a:cxn ang="0">
                    <a:pos x="6" y="6"/>
                  </a:cxn>
                  <a:cxn ang="0">
                    <a:pos x="4" y="12"/>
                  </a:cxn>
                  <a:cxn ang="0">
                    <a:pos x="4" y="12"/>
                  </a:cxn>
                  <a:cxn ang="0">
                    <a:pos x="5" y="7"/>
                  </a:cxn>
                  <a:cxn ang="0">
                    <a:pos x="4" y="9"/>
                  </a:cxn>
                  <a:cxn ang="0">
                    <a:pos x="5" y="4"/>
                  </a:cxn>
                  <a:cxn ang="0">
                    <a:pos x="4" y="9"/>
                  </a:cxn>
                  <a:cxn ang="0">
                    <a:pos x="3" y="9"/>
                  </a:cxn>
                  <a:cxn ang="0">
                    <a:pos x="4" y="6"/>
                  </a:cxn>
                  <a:cxn ang="0">
                    <a:pos x="3" y="9"/>
                  </a:cxn>
                  <a:cxn ang="0">
                    <a:pos x="2" y="7"/>
                  </a:cxn>
                  <a:cxn ang="0">
                    <a:pos x="2" y="10"/>
                  </a:cxn>
                  <a:cxn ang="0">
                    <a:pos x="1" y="9"/>
                  </a:cxn>
                  <a:cxn ang="0">
                    <a:pos x="1" y="9"/>
                  </a:cxn>
                  <a:cxn ang="0">
                    <a:pos x="0" y="14"/>
                  </a:cxn>
                  <a:cxn ang="0">
                    <a:pos x="1" y="9"/>
                  </a:cxn>
                </a:cxnLst>
                <a:rect l="0" t="0" r="0" b="0"/>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6" y="15"/>
                    </a:cubicBezTo>
                    <a:cubicBezTo>
                      <a:pt x="5" y="17"/>
                      <a:pt x="6" y="13"/>
                      <a:pt x="6" y="13"/>
                    </a:cubicBezTo>
                    <a:cubicBezTo>
                      <a:pt x="6" y="15"/>
                      <a:pt x="6" y="16"/>
                      <a:pt x="6" y="17"/>
                    </a:cubicBezTo>
                    <a:cubicBezTo>
                      <a:pt x="7" y="14"/>
                      <a:pt x="6" y="21"/>
                      <a:pt x="8" y="11"/>
                    </a:cubicBezTo>
                    <a:cubicBezTo>
                      <a:pt x="8" y="10"/>
                      <a:pt x="8" y="8"/>
                      <a:pt x="8" y="7"/>
                    </a:cubicBezTo>
                    <a:cubicBezTo>
                      <a:pt x="9"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7" y="7"/>
                      <a:pt x="7" y="7"/>
                      <a:pt x="7" y="7"/>
                    </a:cubicBezTo>
                    <a:cubicBezTo>
                      <a:pt x="6" y="8"/>
                      <a:pt x="6" y="12"/>
                      <a:pt x="5" y="14"/>
                    </a:cubicBezTo>
                    <a:cubicBezTo>
                      <a:pt x="6" y="10"/>
                      <a:pt x="5" y="16"/>
                      <a:pt x="5" y="14"/>
                    </a:cubicBezTo>
                    <a:cubicBezTo>
                      <a:pt x="6"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5"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6" name="Freeform 1986">
                <a:extLst>
                  <a:ext uri="{FF2B5EF4-FFF2-40B4-BE49-F238E27FC236}">
                    <a16:creationId xmlns:a16="http://schemas.microsoft.com/office/drawing/2014/main" xmlns="" id="{9CD67305-0A2F-41D5-BA7D-82275977AFF7}"/>
                  </a:ext>
                </a:extLst>
              </p:cNvPr>
              <p:cNvSpPr/>
              <p:nvPr/>
            </p:nvSpPr>
            <p:spPr>
              <a:xfrm>
                <a:off x="2660" y="3160"/>
                <a:ext cx="1" cy="8"/>
              </a:xfrm>
              <a:custGeom>
                <a:avLst/>
                <a:gdLst/>
                <a:ahLst/>
                <a:cxnLst>
                  <a:cxn ang="0">
                    <a:pos x="1" y="4"/>
                  </a:cxn>
                  <a:cxn ang="0">
                    <a:pos x="1" y="0"/>
                  </a:cxn>
                  <a:cxn ang="0">
                    <a:pos x="0" y="7"/>
                  </a:cxn>
                  <a:cxn ang="0">
                    <a:pos x="1" y="6"/>
                  </a:cxn>
                  <a:cxn ang="0">
                    <a:pos x="1" y="4"/>
                  </a:cxn>
                </a:cxnLst>
                <a:rect l="0" t="0" r="0" b="0"/>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7" name="Freeform 1987">
                <a:extLst>
                  <a:ext uri="{FF2B5EF4-FFF2-40B4-BE49-F238E27FC236}">
                    <a16:creationId xmlns:a16="http://schemas.microsoft.com/office/drawing/2014/main" xmlns="" id="{7EAD4F8E-1154-4FD4-BECE-5FF8D53EBCC4}"/>
                  </a:ext>
                </a:extLst>
              </p:cNvPr>
              <p:cNvSpPr/>
              <p:nvPr/>
            </p:nvSpPr>
            <p:spPr>
              <a:xfrm>
                <a:off x="2659" y="3157"/>
                <a:ext cx="2" cy="17"/>
              </a:xfrm>
              <a:custGeom>
                <a:avLst/>
                <a:gdLst/>
                <a:ahLst/>
                <a:cxnLst>
                  <a:cxn ang="0">
                    <a:pos x="1" y="8"/>
                  </a:cxn>
                  <a:cxn ang="0">
                    <a:pos x="1" y="10"/>
                  </a:cxn>
                  <a:cxn ang="0">
                    <a:pos x="1" y="12"/>
                  </a:cxn>
                  <a:cxn ang="0">
                    <a:pos x="2" y="6"/>
                  </a:cxn>
                  <a:cxn ang="0">
                    <a:pos x="1" y="9"/>
                  </a:cxn>
                  <a:cxn ang="0">
                    <a:pos x="2" y="5"/>
                  </a:cxn>
                  <a:cxn ang="0">
                    <a:pos x="2" y="7"/>
                  </a:cxn>
                  <a:cxn ang="0">
                    <a:pos x="2" y="5"/>
                  </a:cxn>
                  <a:cxn ang="0">
                    <a:pos x="2" y="6"/>
                  </a:cxn>
                  <a:cxn ang="0">
                    <a:pos x="2" y="3"/>
                  </a:cxn>
                  <a:cxn ang="0">
                    <a:pos x="1" y="8"/>
                  </a:cxn>
                  <a:cxn ang="0">
                    <a:pos x="2" y="3"/>
                  </a:cxn>
                  <a:cxn ang="0">
                    <a:pos x="1" y="1"/>
                  </a:cxn>
                  <a:cxn ang="0">
                    <a:pos x="1" y="3"/>
                  </a:cxn>
                  <a:cxn ang="0">
                    <a:pos x="1" y="7"/>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2" y="10"/>
                      <a:pt x="2" y="8"/>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8" name="Freeform 1988">
                <a:extLst>
                  <a:ext uri="{FF2B5EF4-FFF2-40B4-BE49-F238E27FC236}">
                    <a16:creationId xmlns:a16="http://schemas.microsoft.com/office/drawing/2014/main" xmlns="" id="{78799531-0876-418D-98D4-AFEDE81AF8FF}"/>
                  </a:ext>
                </a:extLst>
              </p:cNvPr>
              <p:cNvSpPr/>
              <p:nvPr/>
            </p:nvSpPr>
            <p:spPr>
              <a:xfrm>
                <a:off x="2660" y="3168"/>
                <a:ext cx="0" cy="1"/>
              </a:xfrm>
              <a:custGeom>
                <a:avLst/>
                <a:gdLst/>
                <a:ahLst/>
                <a:cxnLst>
                  <a:cxn ang="0">
                    <a:pos x="0" y="1"/>
                  </a:cxn>
                  <a:cxn ang="0">
                    <a:pos x="0" y="0"/>
                  </a:cxn>
                  <a:cxn ang="0">
                    <a:pos x="0" y="1"/>
                  </a:cxn>
                  <a:cxn ang="0">
                    <a:pos x="0" y="1"/>
                  </a:cxn>
                </a:cxnLst>
                <a:rect l="0" t="0" r="0" b="0"/>
                <a:pathLst>
                  <a:path w="1" h="1">
                    <a:moveTo>
                      <a:pt x="0" y="1"/>
                    </a:moveTo>
                    <a:lnTo>
                      <a:pt x="0" y="0"/>
                    </a:lnTo>
                    <a:lnTo>
                      <a:pt x="0" y="1"/>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099" name="Freeform 1989">
                <a:extLst>
                  <a:ext uri="{FF2B5EF4-FFF2-40B4-BE49-F238E27FC236}">
                    <a16:creationId xmlns:a16="http://schemas.microsoft.com/office/drawing/2014/main" xmlns="" id="{3DD6F2E8-25DE-4EFB-8058-D1B4B5CB9897}"/>
                  </a:ext>
                </a:extLst>
              </p:cNvPr>
              <p:cNvSpPr/>
              <p:nvPr/>
            </p:nvSpPr>
            <p:spPr>
              <a:xfrm>
                <a:off x="2737" y="3145"/>
                <a:ext cx="1" cy="3"/>
              </a:xfrm>
              <a:custGeom>
                <a:avLst/>
                <a:gdLst/>
                <a:ahLst/>
                <a:cxnLst>
                  <a:cxn ang="0">
                    <a:pos x="1" y="2"/>
                  </a:cxn>
                  <a:cxn ang="0">
                    <a:pos x="0" y="3"/>
                  </a:cxn>
                  <a:cxn ang="0">
                    <a:pos x="1" y="0"/>
                  </a:cxn>
                  <a:cxn ang="0">
                    <a:pos x="1" y="2"/>
                  </a:cxn>
                </a:cxnLst>
                <a:rect l="0" t="0" r="0" b="0"/>
                <a:pathLst>
                  <a:path w="1" h="3">
                    <a:moveTo>
                      <a:pt x="1" y="2"/>
                    </a:moveTo>
                    <a:lnTo>
                      <a:pt x="0" y="3"/>
                    </a:lnTo>
                    <a:lnTo>
                      <a:pt x="1" y="0"/>
                    </a:lnTo>
                    <a:lnTo>
                      <a:pt x="1"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0" name="Freeform 1990">
                <a:extLst>
                  <a:ext uri="{FF2B5EF4-FFF2-40B4-BE49-F238E27FC236}">
                    <a16:creationId xmlns:a16="http://schemas.microsoft.com/office/drawing/2014/main" xmlns="" id="{22806C0B-C161-473D-9F6C-0BDE458E853F}"/>
                  </a:ext>
                </a:extLst>
              </p:cNvPr>
              <p:cNvSpPr/>
              <p:nvPr/>
            </p:nvSpPr>
            <p:spPr>
              <a:xfrm>
                <a:off x="2736" y="3144"/>
                <a:ext cx="3" cy="15"/>
              </a:xfrm>
              <a:custGeom>
                <a:avLst/>
                <a:gdLst/>
                <a:ahLst/>
                <a:cxnLst>
                  <a:cxn ang="0">
                    <a:pos x="0" y="15"/>
                  </a:cxn>
                  <a:cxn ang="0">
                    <a:pos x="0" y="13"/>
                  </a:cxn>
                  <a:cxn ang="0">
                    <a:pos x="3" y="0"/>
                  </a:cxn>
                  <a:cxn ang="0">
                    <a:pos x="0" y="8"/>
                  </a:cxn>
                  <a:cxn ang="0">
                    <a:pos x="2" y="5"/>
                  </a:cxn>
                  <a:cxn ang="0">
                    <a:pos x="0" y="11"/>
                  </a:cxn>
                  <a:cxn ang="0">
                    <a:pos x="0" y="10"/>
                  </a:cxn>
                  <a:cxn ang="0">
                    <a:pos x="0" y="15"/>
                  </a:cxn>
                </a:cxnLst>
                <a:rect l="0" t="0" r="0" b="0"/>
                <a:pathLst>
                  <a:path w="4" h="16">
                    <a:moveTo>
                      <a:pt x="0" y="16"/>
                    </a:moveTo>
                    <a:cubicBezTo>
                      <a:pt x="1" y="14"/>
                      <a:pt x="1" y="14"/>
                      <a:pt x="1" y="14"/>
                    </a:cubicBezTo>
                    <a:cubicBezTo>
                      <a:pt x="3" y="4"/>
                      <a:pt x="3" y="7"/>
                      <a:pt x="4" y="0"/>
                    </a:cubicBezTo>
                    <a:cubicBezTo>
                      <a:pt x="4" y="1"/>
                      <a:pt x="2" y="5"/>
                      <a:pt x="1" y="9"/>
                    </a:cubicBezTo>
                    <a:cubicBezTo>
                      <a:pt x="2" y="8"/>
                      <a:pt x="3" y="4"/>
                      <a:pt x="3" y="6"/>
                    </a:cubicBezTo>
                    <a:cubicBezTo>
                      <a:pt x="2" y="9"/>
                      <a:pt x="2" y="8"/>
                      <a:pt x="1" y="12"/>
                    </a:cubicBezTo>
                    <a:cubicBezTo>
                      <a:pt x="0" y="15"/>
                      <a:pt x="1" y="10"/>
                      <a:pt x="1" y="11"/>
                    </a:cubicBezTo>
                    <a:lnTo>
                      <a:pt x="0" y="16"/>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1" name="Freeform 1991">
                <a:extLst>
                  <a:ext uri="{FF2B5EF4-FFF2-40B4-BE49-F238E27FC236}">
                    <a16:creationId xmlns:a16="http://schemas.microsoft.com/office/drawing/2014/main" xmlns="" id="{00B0062D-5C53-40E7-B63C-B7C2DA106FB4}"/>
                  </a:ext>
                </a:extLst>
              </p:cNvPr>
              <p:cNvSpPr/>
              <p:nvPr/>
            </p:nvSpPr>
            <p:spPr>
              <a:xfrm>
                <a:off x="2737" y="3150"/>
                <a:ext cx="1" cy="3"/>
              </a:xfrm>
              <a:custGeom>
                <a:avLst/>
                <a:gdLst/>
                <a:ahLst/>
                <a:cxnLst>
                  <a:cxn ang="0">
                    <a:pos x="1" y="0"/>
                  </a:cxn>
                  <a:cxn ang="0">
                    <a:pos x="0" y="3"/>
                  </a:cxn>
                  <a:cxn ang="0">
                    <a:pos x="1" y="0"/>
                  </a:cxn>
                </a:cxnLst>
                <a:rect l="0" t="0" r="0" b="0"/>
                <a:pathLst>
                  <a:path w="1" h="4">
                    <a:moveTo>
                      <a:pt x="1" y="0"/>
                    </a:moveTo>
                    <a:cubicBezTo>
                      <a:pt x="0" y="4"/>
                      <a:pt x="0" y="4"/>
                      <a:pt x="0" y="4"/>
                    </a:cubicBezTo>
                    <a:cubicBezTo>
                      <a:pt x="0" y="3"/>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2" name="Freeform 1992">
                <a:extLst>
                  <a:ext uri="{FF2B5EF4-FFF2-40B4-BE49-F238E27FC236}">
                    <a16:creationId xmlns:a16="http://schemas.microsoft.com/office/drawing/2014/main" xmlns="" id="{4BC2E003-A25E-48A6-8E59-10EAB78CA56F}"/>
                  </a:ext>
                </a:extLst>
              </p:cNvPr>
              <p:cNvSpPr/>
              <p:nvPr/>
            </p:nvSpPr>
            <p:spPr>
              <a:xfrm>
                <a:off x="2737" y="3146"/>
                <a:ext cx="2" cy="6"/>
              </a:xfrm>
              <a:custGeom>
                <a:avLst/>
                <a:gdLst/>
                <a:ahLst/>
                <a:cxnLst>
                  <a:cxn ang="0">
                    <a:pos x="1" y="2"/>
                  </a:cxn>
                  <a:cxn ang="0">
                    <a:pos x="0" y="6"/>
                  </a:cxn>
                  <a:cxn ang="0">
                    <a:pos x="2" y="0"/>
                  </a:cxn>
                  <a:cxn ang="0">
                    <a:pos x="1" y="2"/>
                  </a:cxn>
                </a:cxnLst>
                <a:rect l="0" t="0" r="0" b="0"/>
                <a:pathLst>
                  <a:path w="2" h="7">
                    <a:moveTo>
                      <a:pt x="1" y="3"/>
                    </a:moveTo>
                    <a:cubicBezTo>
                      <a:pt x="1" y="3"/>
                      <a:pt x="0" y="6"/>
                      <a:pt x="0" y="7"/>
                    </a:cubicBezTo>
                    <a:cubicBezTo>
                      <a:pt x="2" y="0"/>
                      <a:pt x="2" y="0"/>
                      <a:pt x="2" y="0"/>
                    </a:cubicBezTo>
                    <a:lnTo>
                      <a:pt x="1"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3" name="Freeform 1993">
                <a:extLst>
                  <a:ext uri="{FF2B5EF4-FFF2-40B4-BE49-F238E27FC236}">
                    <a16:creationId xmlns:a16="http://schemas.microsoft.com/office/drawing/2014/main" xmlns="" id="{B21C7E12-7F41-4124-A5B0-0DD018938C2C}"/>
                  </a:ext>
                </a:extLst>
              </p:cNvPr>
              <p:cNvSpPr/>
              <p:nvPr/>
            </p:nvSpPr>
            <p:spPr>
              <a:xfrm>
                <a:off x="2739" y="3148"/>
                <a:ext cx="0" cy="1"/>
              </a:xfrm>
              <a:custGeom>
                <a:avLst/>
                <a:gdLst/>
                <a:ahLst/>
                <a:cxnLst>
                  <a:cxn ang="0">
                    <a:pos x="0" y="1"/>
                  </a:cxn>
                  <a:cxn ang="0">
                    <a:pos x="0" y="1"/>
                  </a:cxn>
                  <a:cxn ang="0">
                    <a:pos x="0" y="1"/>
                  </a:cxn>
                </a:cxnLst>
                <a:rect l="0" t="0" r="0" b="0"/>
                <a:pathLst>
                  <a:path w="1" h="1">
                    <a:moveTo>
                      <a:pt x="0" y="1"/>
                    </a:moveTo>
                    <a:cubicBezTo>
                      <a:pt x="0" y="1"/>
                      <a:pt x="0" y="1"/>
                      <a:pt x="0" y="1"/>
                    </a:cubicBezTo>
                    <a:cubicBezTo>
                      <a:pt x="0" y="0"/>
                      <a:pt x="0" y="0"/>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4" name="Freeform 1994">
                <a:extLst>
                  <a:ext uri="{FF2B5EF4-FFF2-40B4-BE49-F238E27FC236}">
                    <a16:creationId xmlns:a16="http://schemas.microsoft.com/office/drawing/2014/main" xmlns="" id="{81178C46-C2BB-4204-B49F-3BA6BDEFCE25}"/>
                  </a:ext>
                </a:extLst>
              </p:cNvPr>
              <p:cNvSpPr/>
              <p:nvPr/>
            </p:nvSpPr>
            <p:spPr>
              <a:xfrm>
                <a:off x="2737" y="3146"/>
                <a:ext cx="3" cy="10"/>
              </a:xfrm>
              <a:custGeom>
                <a:avLst/>
                <a:gdLst/>
                <a:ahLst/>
                <a:cxnLst>
                  <a:cxn ang="0">
                    <a:pos x="3" y="1"/>
                  </a:cxn>
                  <a:cxn ang="0">
                    <a:pos x="2" y="2"/>
                  </a:cxn>
                  <a:cxn ang="0">
                    <a:pos x="2" y="2"/>
                  </a:cxn>
                  <a:cxn ang="0">
                    <a:pos x="1" y="7"/>
                  </a:cxn>
                  <a:cxn ang="0">
                    <a:pos x="0" y="7"/>
                  </a:cxn>
                  <a:cxn ang="0">
                    <a:pos x="0" y="10"/>
                  </a:cxn>
                  <a:cxn ang="0">
                    <a:pos x="3" y="1"/>
                  </a:cxn>
                </a:cxnLst>
                <a:rect l="0" t="0" r="0" b="0"/>
                <a:pathLst>
                  <a:path w="3" h="11">
                    <a:moveTo>
                      <a:pt x="3" y="2"/>
                    </a:moveTo>
                    <a:cubicBezTo>
                      <a:pt x="3" y="0"/>
                      <a:pt x="3" y="2"/>
                      <a:pt x="2" y="3"/>
                    </a:cubicBezTo>
                    <a:cubicBezTo>
                      <a:pt x="2" y="3"/>
                      <a:pt x="2" y="3"/>
                      <a:pt x="2" y="3"/>
                    </a:cubicBezTo>
                    <a:cubicBezTo>
                      <a:pt x="2" y="5"/>
                      <a:pt x="0" y="10"/>
                      <a:pt x="1" y="8"/>
                    </a:cubicBezTo>
                    <a:cubicBezTo>
                      <a:pt x="0" y="9"/>
                      <a:pt x="1" y="5"/>
                      <a:pt x="0" y="8"/>
                    </a:cubicBezTo>
                    <a:cubicBezTo>
                      <a:pt x="0" y="11"/>
                      <a:pt x="0" y="11"/>
                      <a:pt x="0" y="11"/>
                    </a:cubicBezTo>
                    <a:cubicBezTo>
                      <a:pt x="0" y="11"/>
                      <a:pt x="2"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5" name="Freeform 1995">
                <a:extLst>
                  <a:ext uri="{FF2B5EF4-FFF2-40B4-BE49-F238E27FC236}">
                    <a16:creationId xmlns:a16="http://schemas.microsoft.com/office/drawing/2014/main" xmlns="" id="{8A40D962-7D98-4E8D-8F26-0ACCFFE139C5}"/>
                  </a:ext>
                </a:extLst>
              </p:cNvPr>
              <p:cNvSpPr/>
              <p:nvPr/>
            </p:nvSpPr>
            <p:spPr>
              <a:xfrm>
                <a:off x="2739" y="3149"/>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6" name="Freeform 1996">
                <a:extLst>
                  <a:ext uri="{FF2B5EF4-FFF2-40B4-BE49-F238E27FC236}">
                    <a16:creationId xmlns:a16="http://schemas.microsoft.com/office/drawing/2014/main" xmlns="" id="{12C5F03B-1E9A-4A67-8CB3-41D431A2814D}"/>
                  </a:ext>
                </a:extLst>
              </p:cNvPr>
              <p:cNvSpPr/>
              <p:nvPr/>
            </p:nvSpPr>
            <p:spPr>
              <a:xfrm>
                <a:off x="2738" y="3149"/>
                <a:ext cx="1" cy="1"/>
              </a:xfrm>
              <a:custGeom>
                <a:avLst/>
                <a:gdLst/>
                <a:ahLst/>
                <a:cxnLst>
                  <a:cxn ang="0">
                    <a:pos x="1" y="0"/>
                  </a:cxn>
                  <a:cxn ang="0">
                    <a:pos x="0" y="1"/>
                  </a:cxn>
                  <a:cxn ang="0">
                    <a:pos x="0" y="1"/>
                  </a:cxn>
                  <a:cxn ang="0">
                    <a:pos x="1" y="0"/>
                  </a:cxn>
                </a:cxnLst>
                <a:rect l="0" t="0" r="0" b="0"/>
                <a:pathLst>
                  <a:path w="1" h="1">
                    <a:moveTo>
                      <a:pt x="1" y="0"/>
                    </a:moveTo>
                    <a:lnTo>
                      <a:pt x="0" y="1"/>
                    </a:ln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7" name="Freeform 1997">
                <a:extLst>
                  <a:ext uri="{FF2B5EF4-FFF2-40B4-BE49-F238E27FC236}">
                    <a16:creationId xmlns:a16="http://schemas.microsoft.com/office/drawing/2014/main" xmlns="" id="{0C6FAD43-FA80-4C16-87A6-81F65A4C6AA8}"/>
                  </a:ext>
                </a:extLst>
              </p:cNvPr>
              <p:cNvSpPr/>
              <p:nvPr/>
            </p:nvSpPr>
            <p:spPr>
              <a:xfrm>
                <a:off x="2737" y="3148"/>
                <a:ext cx="3" cy="11"/>
              </a:xfrm>
              <a:custGeom>
                <a:avLst/>
                <a:gdLst/>
                <a:ahLst/>
                <a:cxnLst>
                  <a:cxn ang="0">
                    <a:pos x="3" y="0"/>
                  </a:cxn>
                  <a:cxn ang="0">
                    <a:pos x="2" y="3"/>
                  </a:cxn>
                  <a:cxn ang="0">
                    <a:pos x="0" y="11"/>
                  </a:cxn>
                  <a:cxn ang="0">
                    <a:pos x="1" y="9"/>
                  </a:cxn>
                  <a:cxn ang="0">
                    <a:pos x="3" y="0"/>
                  </a:cxn>
                </a:cxnLst>
                <a:rect l="0" t="0" r="0" b="0"/>
                <a:pathLst>
                  <a:path w="3" h="12">
                    <a:moveTo>
                      <a:pt x="3" y="0"/>
                    </a:moveTo>
                    <a:cubicBezTo>
                      <a:pt x="1" y="7"/>
                      <a:pt x="3" y="0"/>
                      <a:pt x="2" y="4"/>
                    </a:cubicBezTo>
                    <a:cubicBezTo>
                      <a:pt x="2" y="4"/>
                      <a:pt x="1" y="9"/>
                      <a:pt x="0" y="12"/>
                    </a:cubicBezTo>
                    <a:cubicBezTo>
                      <a:pt x="1" y="10"/>
                      <a:pt x="1" y="10"/>
                      <a:pt x="1" y="10"/>
                    </a:cubicBezTo>
                    <a:cubicBezTo>
                      <a:pt x="1" y="8"/>
                      <a:pt x="2" y="3"/>
                      <a:pt x="3"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8" name="Freeform 1998">
                <a:extLst>
                  <a:ext uri="{FF2B5EF4-FFF2-40B4-BE49-F238E27FC236}">
                    <a16:creationId xmlns:a16="http://schemas.microsoft.com/office/drawing/2014/main" xmlns="" id="{C9FFCCB2-5B7B-4C87-BEEE-D969938560BE}"/>
                  </a:ext>
                </a:extLst>
              </p:cNvPr>
              <p:cNvSpPr/>
              <p:nvPr/>
            </p:nvSpPr>
            <p:spPr>
              <a:xfrm>
                <a:off x="2736" y="3161"/>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09" name="Freeform 1999">
                <a:extLst>
                  <a:ext uri="{FF2B5EF4-FFF2-40B4-BE49-F238E27FC236}">
                    <a16:creationId xmlns:a16="http://schemas.microsoft.com/office/drawing/2014/main" xmlns="" id="{C0AEE329-F78D-4DD8-93CF-F78FC5F27557}"/>
                  </a:ext>
                </a:extLst>
              </p:cNvPr>
              <p:cNvSpPr/>
              <p:nvPr/>
            </p:nvSpPr>
            <p:spPr>
              <a:xfrm>
                <a:off x="2736" y="3151"/>
                <a:ext cx="4" cy="15"/>
              </a:xfrm>
              <a:custGeom>
                <a:avLst/>
                <a:gdLst/>
                <a:ahLst/>
                <a:cxnLst>
                  <a:cxn ang="0">
                    <a:pos x="4" y="1"/>
                  </a:cxn>
                  <a:cxn ang="0">
                    <a:pos x="2" y="7"/>
                  </a:cxn>
                  <a:cxn ang="0">
                    <a:pos x="4" y="2"/>
                  </a:cxn>
                  <a:cxn ang="0">
                    <a:pos x="2" y="5"/>
                  </a:cxn>
                  <a:cxn ang="0">
                    <a:pos x="4" y="0"/>
                  </a:cxn>
                  <a:cxn ang="0">
                    <a:pos x="2" y="4"/>
                  </a:cxn>
                  <a:cxn ang="0">
                    <a:pos x="3" y="0"/>
                  </a:cxn>
                  <a:cxn ang="0">
                    <a:pos x="2" y="7"/>
                  </a:cxn>
                  <a:cxn ang="0">
                    <a:pos x="2" y="6"/>
                  </a:cxn>
                  <a:cxn ang="0">
                    <a:pos x="1" y="10"/>
                  </a:cxn>
                  <a:cxn ang="0">
                    <a:pos x="0" y="15"/>
                  </a:cxn>
                  <a:cxn ang="0">
                    <a:pos x="4" y="1"/>
                  </a:cxn>
                </a:cxnLst>
                <a:rect l="0" t="0" r="0" b="0"/>
                <a:pathLst>
                  <a:path w="4" h="16">
                    <a:moveTo>
                      <a:pt x="4" y="2"/>
                    </a:moveTo>
                    <a:cubicBezTo>
                      <a:pt x="2" y="8"/>
                      <a:pt x="2" y="8"/>
                      <a:pt x="2" y="8"/>
                    </a:cubicBezTo>
                    <a:cubicBezTo>
                      <a:pt x="3" y="6"/>
                      <a:pt x="3" y="4"/>
                      <a:pt x="4" y="3"/>
                    </a:cubicBezTo>
                    <a:cubicBezTo>
                      <a:pt x="4" y="2"/>
                      <a:pt x="3" y="6"/>
                      <a:pt x="2"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0" y="16"/>
                    </a:cubicBezTo>
                    <a:cubicBezTo>
                      <a:pt x="1" y="15"/>
                      <a:pt x="3" y="5"/>
                      <a:pt x="4"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0" name="Freeform 2000">
                <a:extLst>
                  <a:ext uri="{FF2B5EF4-FFF2-40B4-BE49-F238E27FC236}">
                    <a16:creationId xmlns:a16="http://schemas.microsoft.com/office/drawing/2014/main" xmlns="" id="{F9147029-82C8-4E3E-B126-BC4AA788DB88}"/>
                  </a:ext>
                </a:extLst>
              </p:cNvPr>
              <p:cNvSpPr/>
              <p:nvPr/>
            </p:nvSpPr>
            <p:spPr>
              <a:xfrm>
                <a:off x="2738" y="3159"/>
                <a:ext cx="1" cy="2"/>
              </a:xfrm>
              <a:custGeom>
                <a:avLst/>
                <a:gdLst/>
                <a:ahLst/>
                <a:cxnLst>
                  <a:cxn ang="0">
                    <a:pos x="1" y="1"/>
                  </a:cxn>
                  <a:cxn ang="0">
                    <a:pos x="0" y="2"/>
                  </a:cxn>
                  <a:cxn ang="0">
                    <a:pos x="1" y="0"/>
                  </a:cxn>
                  <a:cxn ang="0">
                    <a:pos x="1" y="1"/>
                  </a:cxn>
                </a:cxnLst>
                <a:rect l="0" t="0" r="0" b="0"/>
                <a:pathLst>
                  <a:path w="1" h="2">
                    <a:moveTo>
                      <a:pt x="1" y="1"/>
                    </a:moveTo>
                    <a:lnTo>
                      <a:pt x="0" y="2"/>
                    </a:lnTo>
                    <a:lnTo>
                      <a:pt x="1" y="0"/>
                    </a:lnTo>
                    <a:lnTo>
                      <a:pt x="1"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1" name="Freeform 2001">
                <a:extLst>
                  <a:ext uri="{FF2B5EF4-FFF2-40B4-BE49-F238E27FC236}">
                    <a16:creationId xmlns:a16="http://schemas.microsoft.com/office/drawing/2014/main" xmlns="" id="{B1613A81-3A1E-4EAB-9E3D-816445FB87F9}"/>
                  </a:ext>
                </a:extLst>
              </p:cNvPr>
              <p:cNvSpPr/>
              <p:nvPr/>
            </p:nvSpPr>
            <p:spPr>
              <a:xfrm>
                <a:off x="2737" y="3151"/>
                <a:ext cx="5" cy="16"/>
              </a:xfrm>
              <a:custGeom>
                <a:avLst/>
                <a:gdLst/>
                <a:ahLst/>
                <a:cxnLst>
                  <a:cxn ang="0">
                    <a:pos x="4" y="0"/>
                  </a:cxn>
                  <a:cxn ang="0">
                    <a:pos x="3" y="4"/>
                  </a:cxn>
                  <a:cxn ang="0">
                    <a:pos x="4" y="1"/>
                  </a:cxn>
                  <a:cxn ang="0">
                    <a:pos x="2" y="6"/>
                  </a:cxn>
                  <a:cxn ang="0">
                    <a:pos x="4" y="3"/>
                  </a:cxn>
                  <a:cxn ang="0">
                    <a:pos x="2" y="12"/>
                  </a:cxn>
                  <a:cxn ang="0">
                    <a:pos x="2" y="10"/>
                  </a:cxn>
                  <a:cxn ang="0">
                    <a:pos x="3" y="9"/>
                  </a:cxn>
                  <a:cxn ang="0">
                    <a:pos x="3" y="7"/>
                  </a:cxn>
                  <a:cxn ang="0">
                    <a:pos x="4" y="5"/>
                  </a:cxn>
                  <a:cxn ang="0">
                    <a:pos x="4" y="0"/>
                  </a:cxn>
                </a:cxnLst>
                <a:rect l="0" t="0" r="0" b="0"/>
                <a:pathLst>
                  <a:path w="5" h="17">
                    <a:moveTo>
                      <a:pt x="4" y="1"/>
                    </a:moveTo>
                    <a:cubicBezTo>
                      <a:pt x="3" y="5"/>
                      <a:pt x="3" y="5"/>
                      <a:pt x="3" y="5"/>
                    </a:cubicBezTo>
                    <a:cubicBezTo>
                      <a:pt x="3" y="4"/>
                      <a:pt x="4" y="3"/>
                      <a:pt x="4" y="2"/>
                    </a:cubicBezTo>
                    <a:cubicBezTo>
                      <a:pt x="3" y="3"/>
                      <a:pt x="3" y="5"/>
                      <a:pt x="2" y="7"/>
                    </a:cubicBezTo>
                    <a:cubicBezTo>
                      <a:pt x="1" y="13"/>
                      <a:pt x="3" y="5"/>
                      <a:pt x="4" y="4"/>
                    </a:cubicBezTo>
                    <a:cubicBezTo>
                      <a:pt x="3" y="7"/>
                      <a:pt x="3" y="7"/>
                      <a:pt x="2"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2" name="Freeform 2002">
                <a:extLst>
                  <a:ext uri="{FF2B5EF4-FFF2-40B4-BE49-F238E27FC236}">
                    <a16:creationId xmlns:a16="http://schemas.microsoft.com/office/drawing/2014/main" xmlns="" id="{0031F759-866D-439C-9FD8-C6CBB8FC19D7}"/>
                  </a:ext>
                </a:extLst>
              </p:cNvPr>
              <p:cNvSpPr/>
              <p:nvPr/>
            </p:nvSpPr>
            <p:spPr>
              <a:xfrm>
                <a:off x="2741" y="3150"/>
                <a:ext cx="1" cy="2"/>
              </a:xfrm>
              <a:custGeom>
                <a:avLst/>
                <a:gdLst/>
                <a:ahLst/>
                <a:cxnLst>
                  <a:cxn ang="0">
                    <a:pos x="0" y="2"/>
                  </a:cxn>
                  <a:cxn ang="0">
                    <a:pos x="0" y="2"/>
                  </a:cxn>
                  <a:cxn ang="0">
                    <a:pos x="0" y="2"/>
                  </a:cxn>
                </a:cxnLst>
                <a:rect l="0" t="0" r="0" b="0"/>
                <a:pathLst>
                  <a:path w="1" h="2">
                    <a:moveTo>
                      <a:pt x="0" y="2"/>
                    </a:moveTo>
                    <a:cubicBezTo>
                      <a:pt x="0" y="1"/>
                      <a:pt x="0" y="2"/>
                      <a:pt x="0" y="2"/>
                    </a:cubicBezTo>
                    <a:cubicBezTo>
                      <a:pt x="0" y="1"/>
                      <a:pt x="1" y="0"/>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3" name="Freeform 2003">
                <a:extLst>
                  <a:ext uri="{FF2B5EF4-FFF2-40B4-BE49-F238E27FC236}">
                    <a16:creationId xmlns:a16="http://schemas.microsoft.com/office/drawing/2014/main" xmlns="" id="{72DA24DB-5098-4FA6-A33B-63AB0208EA93}"/>
                  </a:ext>
                </a:extLst>
              </p:cNvPr>
              <p:cNvSpPr/>
              <p:nvPr/>
            </p:nvSpPr>
            <p:spPr>
              <a:xfrm>
                <a:off x="2740" y="3160"/>
                <a:ext cx="0" cy="0"/>
              </a:xfrm>
              <a:custGeom>
                <a:avLst/>
                <a:gdLst/>
                <a:ahLst/>
                <a:cxnLst>
                  <a:cxn ang="0">
                    <a:pos x="0" y="0"/>
                  </a:cxn>
                  <a:cxn ang="0">
                    <a:pos x="0" y="0"/>
                  </a:cxn>
                  <a:cxn ang="0">
                    <a:pos x="0" y="0"/>
                  </a:cxn>
                </a:cxnLst>
                <a:rect l="0" t="0" r="0" b="0"/>
                <a:pathLst>
                  <a:path w="1" h="1">
                    <a:moveTo>
                      <a:pt x="0" y="1"/>
                    </a:moveTo>
                    <a:cubicBezTo>
                      <a:pt x="0" y="0"/>
                      <a:pt x="0" y="0"/>
                      <a:pt x="0" y="1"/>
                    </a:cubicBezTo>
                    <a:cubicBezTo>
                      <a:pt x="0" y="1"/>
                      <a:pt x="0" y="1"/>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4" name="Freeform 2004">
                <a:extLst>
                  <a:ext uri="{FF2B5EF4-FFF2-40B4-BE49-F238E27FC236}">
                    <a16:creationId xmlns:a16="http://schemas.microsoft.com/office/drawing/2014/main" xmlns="" id="{771B7FE4-4963-4D03-8103-E431FA65BA16}"/>
                  </a:ext>
                </a:extLst>
              </p:cNvPr>
              <p:cNvSpPr/>
              <p:nvPr/>
            </p:nvSpPr>
            <p:spPr>
              <a:xfrm>
                <a:off x="2742" y="3151"/>
                <a:ext cx="0" cy="3"/>
              </a:xfrm>
              <a:custGeom>
                <a:avLst/>
                <a:gdLst/>
                <a:ahLst/>
                <a:cxnLst>
                  <a:cxn ang="0">
                    <a:pos x="0" y="3"/>
                  </a:cxn>
                  <a:cxn ang="0">
                    <a:pos x="0" y="3"/>
                  </a:cxn>
                  <a:cxn ang="0">
                    <a:pos x="0" y="0"/>
                  </a:cxn>
                  <a:cxn ang="0">
                    <a:pos x="0" y="3"/>
                  </a:cxn>
                </a:cxnLst>
                <a:rect l="0" t="0" r="0" b="0"/>
                <a:pathLst>
                  <a:path w="1" h="3">
                    <a:moveTo>
                      <a:pt x="0" y="3"/>
                    </a:moveTo>
                    <a:cubicBezTo>
                      <a:pt x="0" y="3"/>
                      <a:pt x="0" y="3"/>
                      <a:pt x="0" y="3"/>
                    </a:cubicBezTo>
                    <a:cubicBezTo>
                      <a:pt x="0" y="0"/>
                      <a:pt x="0" y="0"/>
                      <a:pt x="0" y="0"/>
                    </a:cubicBezTo>
                    <a:cubicBezTo>
                      <a:pt x="0" y="1"/>
                      <a:pt x="0" y="1"/>
                      <a:pt x="0" y="3"/>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5" name="Freeform 2005">
                <a:extLst>
                  <a:ext uri="{FF2B5EF4-FFF2-40B4-BE49-F238E27FC236}">
                    <a16:creationId xmlns:a16="http://schemas.microsoft.com/office/drawing/2014/main" xmlns="" id="{115539BD-2FD3-429E-A538-7D19EDF7228D}"/>
                  </a:ext>
                </a:extLst>
              </p:cNvPr>
              <p:cNvSpPr/>
              <p:nvPr/>
            </p:nvSpPr>
            <p:spPr>
              <a:xfrm>
                <a:off x="2739" y="3149"/>
                <a:ext cx="11" cy="17"/>
              </a:xfrm>
              <a:custGeom>
                <a:avLst/>
                <a:gdLst/>
                <a:ahLst/>
                <a:cxnLst>
                  <a:cxn ang="0">
                    <a:pos x="7" y="14"/>
                  </a:cxn>
                  <a:cxn ang="0">
                    <a:pos x="8" y="11"/>
                  </a:cxn>
                  <a:cxn ang="0">
                    <a:pos x="9" y="8"/>
                  </a:cxn>
                  <a:cxn ang="0">
                    <a:pos x="11" y="1"/>
                  </a:cxn>
                  <a:cxn ang="0">
                    <a:pos x="9" y="4"/>
                  </a:cxn>
                  <a:cxn ang="0">
                    <a:pos x="10" y="1"/>
                  </a:cxn>
                  <a:cxn ang="0">
                    <a:pos x="9" y="3"/>
                  </a:cxn>
                  <a:cxn ang="0">
                    <a:pos x="7" y="4"/>
                  </a:cxn>
                  <a:cxn ang="0">
                    <a:pos x="5" y="2"/>
                  </a:cxn>
                  <a:cxn ang="0">
                    <a:pos x="3" y="8"/>
                  </a:cxn>
                  <a:cxn ang="0">
                    <a:pos x="4" y="4"/>
                  </a:cxn>
                  <a:cxn ang="0">
                    <a:pos x="4" y="4"/>
                  </a:cxn>
                  <a:cxn ang="0">
                    <a:pos x="3" y="2"/>
                  </a:cxn>
                  <a:cxn ang="0">
                    <a:pos x="1" y="9"/>
                  </a:cxn>
                  <a:cxn ang="0">
                    <a:pos x="3" y="2"/>
                  </a:cxn>
                  <a:cxn ang="0">
                    <a:pos x="1" y="7"/>
                  </a:cxn>
                  <a:cxn ang="0">
                    <a:pos x="0" y="11"/>
                  </a:cxn>
                  <a:cxn ang="0">
                    <a:pos x="0" y="14"/>
                  </a:cxn>
                  <a:cxn ang="0">
                    <a:pos x="4" y="7"/>
                  </a:cxn>
                  <a:cxn ang="0">
                    <a:pos x="3" y="9"/>
                  </a:cxn>
                  <a:cxn ang="0">
                    <a:pos x="3" y="13"/>
                  </a:cxn>
                  <a:cxn ang="0">
                    <a:pos x="5" y="8"/>
                  </a:cxn>
                  <a:cxn ang="0">
                    <a:pos x="5" y="9"/>
                  </a:cxn>
                  <a:cxn ang="0">
                    <a:pos x="6" y="8"/>
                  </a:cxn>
                  <a:cxn ang="0">
                    <a:pos x="5" y="10"/>
                  </a:cxn>
                  <a:cxn ang="0">
                    <a:pos x="7" y="4"/>
                  </a:cxn>
                  <a:cxn ang="0">
                    <a:pos x="5" y="14"/>
                  </a:cxn>
                  <a:cxn ang="0">
                    <a:pos x="6" y="10"/>
                  </a:cxn>
                  <a:cxn ang="0">
                    <a:pos x="7" y="7"/>
                  </a:cxn>
                  <a:cxn ang="0">
                    <a:pos x="5" y="13"/>
                  </a:cxn>
                  <a:cxn ang="0">
                    <a:pos x="7" y="9"/>
                  </a:cxn>
                  <a:cxn ang="0">
                    <a:pos x="8" y="6"/>
                  </a:cxn>
                  <a:cxn ang="0">
                    <a:pos x="8" y="8"/>
                  </a:cxn>
                  <a:cxn ang="0">
                    <a:pos x="6" y="14"/>
                  </a:cxn>
                  <a:cxn ang="0">
                    <a:pos x="6" y="17"/>
                  </a:cxn>
                  <a:cxn ang="0">
                    <a:pos x="8" y="9"/>
                  </a:cxn>
                  <a:cxn ang="0">
                    <a:pos x="7" y="14"/>
                  </a:cxn>
                </a:cxnLst>
                <a:rect l="0" t="0" r="0" b="0"/>
                <a:pathLst>
                  <a:path w="12" h="19">
                    <a:moveTo>
                      <a:pt x="8" y="16"/>
                    </a:moveTo>
                    <a:cubicBezTo>
                      <a:pt x="9" y="14"/>
                      <a:pt x="9" y="13"/>
                      <a:pt x="9" y="13"/>
                    </a:cubicBezTo>
                    <a:cubicBezTo>
                      <a:pt x="10" y="10"/>
                      <a:pt x="10" y="11"/>
                      <a:pt x="10" y="9"/>
                    </a:cubicBezTo>
                    <a:cubicBezTo>
                      <a:pt x="10" y="7"/>
                      <a:pt x="11" y="5"/>
                      <a:pt x="12" y="2"/>
                    </a:cubicBezTo>
                    <a:cubicBezTo>
                      <a:pt x="12" y="2"/>
                      <a:pt x="11" y="6"/>
                      <a:pt x="10" y="5"/>
                    </a:cubicBezTo>
                    <a:cubicBezTo>
                      <a:pt x="11" y="2"/>
                      <a:pt x="11" y="2"/>
                      <a:pt x="11" y="2"/>
                    </a:cubicBezTo>
                    <a:cubicBezTo>
                      <a:pt x="11" y="4"/>
                      <a:pt x="9" y="6"/>
                      <a:pt x="10" y="4"/>
                    </a:cubicBezTo>
                    <a:cubicBezTo>
                      <a:pt x="10" y="2"/>
                      <a:pt x="9" y="4"/>
                      <a:pt x="8" y="5"/>
                    </a:cubicBezTo>
                    <a:cubicBezTo>
                      <a:pt x="8" y="3"/>
                      <a:pt x="6" y="6"/>
                      <a:pt x="6" y="3"/>
                    </a:cubicBezTo>
                    <a:cubicBezTo>
                      <a:pt x="4" y="9"/>
                      <a:pt x="4" y="9"/>
                      <a:pt x="4" y="9"/>
                    </a:cubicBezTo>
                    <a:cubicBezTo>
                      <a:pt x="5" y="6"/>
                      <a:pt x="4" y="9"/>
                      <a:pt x="5" y="5"/>
                    </a:cubicBezTo>
                    <a:cubicBezTo>
                      <a:pt x="4" y="6"/>
                      <a:pt x="5" y="5"/>
                      <a:pt x="5" y="5"/>
                    </a:cubicBezTo>
                    <a:cubicBezTo>
                      <a:pt x="6" y="0"/>
                      <a:pt x="4" y="5"/>
                      <a:pt x="4" y="3"/>
                    </a:cubicBezTo>
                    <a:cubicBezTo>
                      <a:pt x="4" y="5"/>
                      <a:pt x="3"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5" y="8"/>
                    </a:cubicBezTo>
                    <a:cubicBezTo>
                      <a:pt x="4" y="11"/>
                      <a:pt x="4" y="11"/>
                      <a:pt x="4" y="11"/>
                    </a:cubicBezTo>
                    <a:cubicBezTo>
                      <a:pt x="5" y="9"/>
                      <a:pt x="5"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9" y="6"/>
                      <a:pt x="9" y="11"/>
                      <a:pt x="9" y="9"/>
                    </a:cubicBezTo>
                    <a:cubicBezTo>
                      <a:pt x="8" y="14"/>
                      <a:pt x="8" y="14"/>
                      <a:pt x="7" y="16"/>
                    </a:cubicBezTo>
                    <a:cubicBezTo>
                      <a:pt x="7" y="17"/>
                      <a:pt x="7" y="17"/>
                      <a:pt x="7" y="19"/>
                    </a:cubicBezTo>
                    <a:cubicBezTo>
                      <a:pt x="7" y="16"/>
                      <a:pt x="9" y="13"/>
                      <a:pt x="9" y="11"/>
                    </a:cubicBezTo>
                    <a:cubicBezTo>
                      <a:pt x="8" y="16"/>
                      <a:pt x="8" y="16"/>
                      <a:pt x="8" y="16"/>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6" name="Freeform 2006">
                <a:extLst>
                  <a:ext uri="{FF2B5EF4-FFF2-40B4-BE49-F238E27FC236}">
                    <a16:creationId xmlns:a16="http://schemas.microsoft.com/office/drawing/2014/main" xmlns="" id="{A0A05451-ED80-4569-9DDA-BB834B3D7AB5}"/>
                  </a:ext>
                </a:extLst>
              </p:cNvPr>
              <p:cNvSpPr/>
              <p:nvPr/>
            </p:nvSpPr>
            <p:spPr>
              <a:xfrm>
                <a:off x="2745" y="3166"/>
                <a:ext cx="0" cy="2"/>
              </a:xfrm>
              <a:custGeom>
                <a:avLst/>
                <a:gdLst/>
                <a:ahLst/>
                <a:cxnLst>
                  <a:cxn ang="0">
                    <a:pos x="0" y="0"/>
                  </a:cxn>
                  <a:cxn ang="0">
                    <a:pos x="0" y="2"/>
                  </a:cxn>
                  <a:cxn ang="0">
                    <a:pos x="0" y="1"/>
                  </a:cxn>
                  <a:cxn ang="0">
                    <a:pos x="0" y="0"/>
                  </a:cxn>
                </a:cxnLst>
                <a:rect l="0" t="0" r="0" b="0"/>
                <a:pathLst>
                  <a:path w="1" h="2">
                    <a:moveTo>
                      <a:pt x="0" y="0"/>
                    </a:moveTo>
                    <a:lnTo>
                      <a:pt x="0" y="2"/>
                    </a:ln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7" name="Freeform 2007">
                <a:extLst>
                  <a:ext uri="{FF2B5EF4-FFF2-40B4-BE49-F238E27FC236}">
                    <a16:creationId xmlns:a16="http://schemas.microsoft.com/office/drawing/2014/main" xmlns="" id="{4926474C-B893-4630-B4C4-EA004D58BA83}"/>
                  </a:ext>
                </a:extLst>
              </p:cNvPr>
              <p:cNvSpPr/>
              <p:nvPr/>
            </p:nvSpPr>
            <p:spPr>
              <a:xfrm>
                <a:off x="2746" y="316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18" name="Rectangle 2008">
                <a:extLst>
                  <a:ext uri="{FF2B5EF4-FFF2-40B4-BE49-F238E27FC236}">
                    <a16:creationId xmlns:a16="http://schemas.microsoft.com/office/drawing/2014/main" xmlns="" id="{3E71DF99-835C-458F-89C2-694D786EB6A5}"/>
                  </a:ext>
                </a:extLst>
              </p:cNvPr>
              <p:cNvSpPr/>
              <p:nvPr/>
            </p:nvSpPr>
            <p:spPr>
              <a:xfrm>
                <a:off x="2748" y="3151"/>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119" name="Freeform 2009">
                <a:extLst>
                  <a:ext uri="{FF2B5EF4-FFF2-40B4-BE49-F238E27FC236}">
                    <a16:creationId xmlns:a16="http://schemas.microsoft.com/office/drawing/2014/main" xmlns="" id="{E48CE832-FDEF-4195-811E-FE9FD9B6DC14}"/>
                  </a:ext>
                </a:extLst>
              </p:cNvPr>
              <p:cNvSpPr/>
              <p:nvPr/>
            </p:nvSpPr>
            <p:spPr>
              <a:xfrm>
                <a:off x="2744" y="3163"/>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0" name="Freeform 2010">
                <a:extLst>
                  <a:ext uri="{FF2B5EF4-FFF2-40B4-BE49-F238E27FC236}">
                    <a16:creationId xmlns:a16="http://schemas.microsoft.com/office/drawing/2014/main" xmlns="" id="{86B09D5F-9094-48DC-92EA-3DC846A9F186}"/>
                  </a:ext>
                </a:extLst>
              </p:cNvPr>
              <p:cNvSpPr/>
              <p:nvPr/>
            </p:nvSpPr>
            <p:spPr>
              <a:xfrm>
                <a:off x="2743" y="3162"/>
                <a:ext cx="0" cy="3"/>
              </a:xfrm>
              <a:custGeom>
                <a:avLst/>
                <a:gdLst/>
                <a:ahLst/>
                <a:cxnLst>
                  <a:cxn ang="0">
                    <a:pos x="0" y="0"/>
                  </a:cxn>
                  <a:cxn ang="0">
                    <a:pos x="0" y="3"/>
                  </a:cxn>
                  <a:cxn ang="0">
                    <a:pos x="0" y="0"/>
                  </a:cxn>
                </a:cxnLst>
                <a:rect l="0" t="0" r="0" b="0"/>
                <a:pathLst>
                  <a:path w="1" h="3">
                    <a:moveTo>
                      <a:pt x="0" y="0"/>
                    </a:moveTo>
                    <a:cubicBezTo>
                      <a:pt x="0" y="3"/>
                      <a:pt x="0" y="3"/>
                      <a:pt x="0" y="3"/>
                    </a:cubicBezTo>
                    <a:cubicBezTo>
                      <a:pt x="0" y="3"/>
                      <a:pt x="0" y="2"/>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1" name="Freeform 2011">
                <a:extLst>
                  <a:ext uri="{FF2B5EF4-FFF2-40B4-BE49-F238E27FC236}">
                    <a16:creationId xmlns:a16="http://schemas.microsoft.com/office/drawing/2014/main" xmlns="" id="{1B8D7CE9-6A93-40A7-97CE-526F3B792A93}"/>
                  </a:ext>
                </a:extLst>
              </p:cNvPr>
              <p:cNvSpPr/>
              <p:nvPr/>
            </p:nvSpPr>
            <p:spPr>
              <a:xfrm>
                <a:off x="2745" y="3165"/>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2" name="Freeform 2012">
                <a:extLst>
                  <a:ext uri="{FF2B5EF4-FFF2-40B4-BE49-F238E27FC236}">
                    <a16:creationId xmlns:a16="http://schemas.microsoft.com/office/drawing/2014/main" xmlns="" id="{DE909CD4-6466-41FF-B3F8-1C399BB456EB}"/>
                  </a:ext>
                </a:extLst>
              </p:cNvPr>
              <p:cNvSpPr/>
              <p:nvPr/>
            </p:nvSpPr>
            <p:spPr>
              <a:xfrm>
                <a:off x="2747" y="3147"/>
                <a:ext cx="7" cy="21"/>
              </a:xfrm>
              <a:custGeom>
                <a:avLst/>
                <a:gdLst/>
                <a:ahLst/>
                <a:cxnLst>
                  <a:cxn ang="0">
                    <a:pos x="6" y="3"/>
                  </a:cxn>
                  <a:cxn ang="0">
                    <a:pos x="6" y="0"/>
                  </a:cxn>
                  <a:cxn ang="0">
                    <a:pos x="3" y="10"/>
                  </a:cxn>
                  <a:cxn ang="0">
                    <a:pos x="5" y="1"/>
                  </a:cxn>
                  <a:cxn ang="0">
                    <a:pos x="2" y="7"/>
                  </a:cxn>
                  <a:cxn ang="0">
                    <a:pos x="3" y="4"/>
                  </a:cxn>
                  <a:cxn ang="0">
                    <a:pos x="0" y="12"/>
                  </a:cxn>
                  <a:cxn ang="0">
                    <a:pos x="3" y="3"/>
                  </a:cxn>
                  <a:cxn ang="0">
                    <a:pos x="3" y="2"/>
                  </a:cxn>
                  <a:cxn ang="0">
                    <a:pos x="2" y="5"/>
                  </a:cxn>
                  <a:cxn ang="0">
                    <a:pos x="0" y="10"/>
                  </a:cxn>
                  <a:cxn ang="0">
                    <a:pos x="0" y="15"/>
                  </a:cxn>
                  <a:cxn ang="0">
                    <a:pos x="0" y="11"/>
                  </a:cxn>
                  <a:cxn ang="0">
                    <a:pos x="0" y="15"/>
                  </a:cxn>
                  <a:cxn ang="0">
                    <a:pos x="0" y="13"/>
                  </a:cxn>
                  <a:cxn ang="0">
                    <a:pos x="0" y="16"/>
                  </a:cxn>
                  <a:cxn ang="0">
                    <a:pos x="1" y="13"/>
                  </a:cxn>
                  <a:cxn ang="0">
                    <a:pos x="0" y="14"/>
                  </a:cxn>
                  <a:cxn ang="0">
                    <a:pos x="2" y="10"/>
                  </a:cxn>
                  <a:cxn ang="0">
                    <a:pos x="1" y="15"/>
                  </a:cxn>
                  <a:cxn ang="0">
                    <a:pos x="1" y="11"/>
                  </a:cxn>
                  <a:cxn ang="0">
                    <a:pos x="1" y="17"/>
                  </a:cxn>
                  <a:cxn ang="0">
                    <a:pos x="2" y="13"/>
                  </a:cxn>
                  <a:cxn ang="0">
                    <a:pos x="1" y="16"/>
                  </a:cxn>
                  <a:cxn ang="0">
                    <a:pos x="3" y="8"/>
                  </a:cxn>
                  <a:cxn ang="0">
                    <a:pos x="2" y="15"/>
                  </a:cxn>
                  <a:cxn ang="0">
                    <a:pos x="3" y="13"/>
                  </a:cxn>
                  <a:cxn ang="0">
                    <a:pos x="2" y="14"/>
                  </a:cxn>
                  <a:cxn ang="0">
                    <a:pos x="4" y="11"/>
                  </a:cxn>
                  <a:cxn ang="0">
                    <a:pos x="4" y="10"/>
                  </a:cxn>
                  <a:cxn ang="0">
                    <a:pos x="5" y="8"/>
                  </a:cxn>
                  <a:cxn ang="0">
                    <a:pos x="4" y="10"/>
                  </a:cxn>
                  <a:cxn ang="0">
                    <a:pos x="6" y="4"/>
                  </a:cxn>
                  <a:cxn ang="0">
                    <a:pos x="5" y="8"/>
                  </a:cxn>
                  <a:cxn ang="0">
                    <a:pos x="6" y="3"/>
                  </a:cxn>
                </a:cxnLst>
                <a:rect l="0" t="0" r="0" b="0"/>
                <a:pathLst>
                  <a:path w="8" h="23">
                    <a:moveTo>
                      <a:pt x="7" y="4"/>
                    </a:moveTo>
                    <a:cubicBezTo>
                      <a:pt x="8" y="0"/>
                      <a:pt x="7" y="2"/>
                      <a:pt x="7" y="1"/>
                    </a:cubicBezTo>
                    <a:cubicBezTo>
                      <a:pt x="6" y="3"/>
                      <a:pt x="5" y="11"/>
                      <a:pt x="4" y="11"/>
                    </a:cubicBezTo>
                    <a:cubicBezTo>
                      <a:pt x="6" y="2"/>
                      <a:pt x="6" y="2"/>
                      <a:pt x="6" y="2"/>
                    </a:cubicBezTo>
                    <a:cubicBezTo>
                      <a:pt x="6" y="3"/>
                      <a:pt x="6" y="1"/>
                      <a:pt x="3"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8"/>
                      <a:pt x="0" y="18"/>
                    </a:cubicBezTo>
                    <a:cubicBezTo>
                      <a:pt x="1" y="17"/>
                      <a:pt x="1" y="15"/>
                      <a:pt x="2" y="15"/>
                    </a:cubicBezTo>
                    <a:cubicBezTo>
                      <a:pt x="1" y="16"/>
                      <a:pt x="1" y="16"/>
                      <a:pt x="1" y="16"/>
                    </a:cubicBezTo>
                    <a:cubicBezTo>
                      <a:pt x="2" y="15"/>
                      <a:pt x="1" y="17"/>
                      <a:pt x="3" y="12"/>
                    </a:cubicBezTo>
                    <a:cubicBezTo>
                      <a:pt x="2" y="17"/>
                      <a:pt x="2" y="17"/>
                      <a:pt x="2" y="17"/>
                    </a:cubicBezTo>
                    <a:cubicBezTo>
                      <a:pt x="2" y="13"/>
                      <a:pt x="2" y="13"/>
                      <a:pt x="2" y="13"/>
                    </a:cubicBezTo>
                    <a:cubicBezTo>
                      <a:pt x="2" y="15"/>
                      <a:pt x="0" y="23"/>
                      <a:pt x="2" y="19"/>
                    </a:cubicBezTo>
                    <a:cubicBezTo>
                      <a:pt x="2" y="17"/>
                      <a:pt x="3" y="16"/>
                      <a:pt x="3" y="15"/>
                    </a:cubicBezTo>
                    <a:cubicBezTo>
                      <a:pt x="3" y="13"/>
                      <a:pt x="2" y="18"/>
                      <a:pt x="2" y="18"/>
                    </a:cubicBezTo>
                    <a:cubicBezTo>
                      <a:pt x="3" y="15"/>
                      <a:pt x="4" y="11"/>
                      <a:pt x="4" y="9"/>
                    </a:cubicBezTo>
                    <a:cubicBezTo>
                      <a:pt x="3" y="13"/>
                      <a:pt x="5" y="8"/>
                      <a:pt x="3" y="17"/>
                    </a:cubicBezTo>
                    <a:cubicBezTo>
                      <a:pt x="3" y="17"/>
                      <a:pt x="4" y="13"/>
                      <a:pt x="4" y="15"/>
                    </a:cubicBezTo>
                    <a:cubicBezTo>
                      <a:pt x="3" y="16"/>
                      <a:pt x="3" y="16"/>
                      <a:pt x="3" y="16"/>
                    </a:cubicBezTo>
                    <a:cubicBezTo>
                      <a:pt x="5" y="11"/>
                      <a:pt x="3" y="19"/>
                      <a:pt x="5" y="13"/>
                    </a:cubicBezTo>
                    <a:cubicBezTo>
                      <a:pt x="5" y="12"/>
                      <a:pt x="5" y="12"/>
                      <a:pt x="5" y="12"/>
                    </a:cubicBezTo>
                    <a:cubicBezTo>
                      <a:pt x="5" y="10"/>
                      <a:pt x="6" y="10"/>
                      <a:pt x="6" y="9"/>
                    </a:cubicBezTo>
                    <a:cubicBezTo>
                      <a:pt x="6" y="10"/>
                      <a:pt x="6" y="10"/>
                      <a:pt x="5" y="11"/>
                    </a:cubicBezTo>
                    <a:cubicBezTo>
                      <a:pt x="6" y="7"/>
                      <a:pt x="7" y="7"/>
                      <a:pt x="7" y="5"/>
                    </a:cubicBezTo>
                    <a:cubicBezTo>
                      <a:pt x="7" y="5"/>
                      <a:pt x="6" y="8"/>
                      <a:pt x="6" y="9"/>
                    </a:cubicBezTo>
                    <a:cubicBezTo>
                      <a:pt x="6" y="7"/>
                      <a:pt x="7" y="3"/>
                      <a:pt x="7"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3" name="Freeform 2013">
                <a:extLst>
                  <a:ext uri="{FF2B5EF4-FFF2-40B4-BE49-F238E27FC236}">
                    <a16:creationId xmlns:a16="http://schemas.microsoft.com/office/drawing/2014/main" xmlns="" id="{35FAFAA1-12B5-4365-95E1-C77398F31436}"/>
                  </a:ext>
                </a:extLst>
              </p:cNvPr>
              <p:cNvSpPr/>
              <p:nvPr/>
            </p:nvSpPr>
            <p:spPr>
              <a:xfrm>
                <a:off x="2748" y="3161"/>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4" name="Freeform 2014">
                <a:extLst>
                  <a:ext uri="{FF2B5EF4-FFF2-40B4-BE49-F238E27FC236}">
                    <a16:creationId xmlns:a16="http://schemas.microsoft.com/office/drawing/2014/main" xmlns="" id="{318E1266-6414-4157-8D43-DF16874D1BC5}"/>
                  </a:ext>
                </a:extLst>
              </p:cNvPr>
              <p:cNvSpPr/>
              <p:nvPr/>
            </p:nvSpPr>
            <p:spPr>
              <a:xfrm>
                <a:off x="2750" y="3145"/>
                <a:ext cx="8" cy="24"/>
              </a:xfrm>
              <a:custGeom>
                <a:avLst/>
                <a:gdLst/>
                <a:ahLst/>
                <a:cxnLst>
                  <a:cxn ang="0">
                    <a:pos x="3" y="11"/>
                  </a:cxn>
                  <a:cxn ang="0">
                    <a:pos x="1" y="16"/>
                  </a:cxn>
                  <a:cxn ang="0">
                    <a:pos x="4" y="8"/>
                  </a:cxn>
                  <a:cxn ang="0">
                    <a:pos x="5" y="6"/>
                  </a:cxn>
                  <a:cxn ang="0">
                    <a:pos x="3" y="14"/>
                  </a:cxn>
                  <a:cxn ang="0">
                    <a:pos x="3" y="15"/>
                  </a:cxn>
                  <a:cxn ang="0">
                    <a:pos x="4" y="10"/>
                  </a:cxn>
                  <a:cxn ang="0">
                    <a:pos x="5" y="8"/>
                  </a:cxn>
                  <a:cxn ang="0">
                    <a:pos x="4" y="8"/>
                  </a:cxn>
                  <a:cxn ang="0">
                    <a:pos x="3" y="15"/>
                  </a:cxn>
                  <a:cxn ang="0">
                    <a:pos x="8" y="1"/>
                  </a:cxn>
                  <a:cxn ang="0">
                    <a:pos x="7" y="2"/>
                  </a:cxn>
                  <a:cxn ang="0">
                    <a:pos x="6" y="8"/>
                  </a:cxn>
                  <a:cxn ang="0">
                    <a:pos x="6" y="6"/>
                  </a:cxn>
                  <a:cxn ang="0">
                    <a:pos x="7" y="3"/>
                  </a:cxn>
                  <a:cxn ang="0">
                    <a:pos x="5" y="3"/>
                  </a:cxn>
                  <a:cxn ang="0">
                    <a:pos x="5" y="3"/>
                  </a:cxn>
                  <a:cxn ang="0">
                    <a:pos x="4" y="7"/>
                  </a:cxn>
                  <a:cxn ang="0">
                    <a:pos x="2" y="12"/>
                  </a:cxn>
                  <a:cxn ang="0">
                    <a:pos x="2" y="10"/>
                  </a:cxn>
                  <a:cxn ang="0">
                    <a:pos x="1" y="16"/>
                  </a:cxn>
                  <a:cxn ang="0">
                    <a:pos x="0" y="19"/>
                  </a:cxn>
                  <a:cxn ang="0">
                    <a:pos x="0" y="19"/>
                  </a:cxn>
                  <a:cxn ang="0">
                    <a:pos x="3" y="11"/>
                  </a:cxn>
                </a:cxnLst>
                <a:rect l="0" t="0" r="0" b="0"/>
                <a:pathLst>
                  <a:path w="9" h="27">
                    <a:moveTo>
                      <a:pt x="4" y="13"/>
                    </a:moveTo>
                    <a:cubicBezTo>
                      <a:pt x="4" y="14"/>
                      <a:pt x="3" y="17"/>
                      <a:pt x="2" y="19"/>
                    </a:cubicBezTo>
                    <a:cubicBezTo>
                      <a:pt x="3" y="16"/>
                      <a:pt x="4" y="13"/>
                      <a:pt x="5" y="9"/>
                    </a:cubicBezTo>
                    <a:cubicBezTo>
                      <a:pt x="4" y="11"/>
                      <a:pt x="6" y="7"/>
                      <a:pt x="6" y="7"/>
                    </a:cubicBezTo>
                    <a:cubicBezTo>
                      <a:pt x="5" y="9"/>
                      <a:pt x="4" y="15"/>
                      <a:pt x="4" y="16"/>
                    </a:cubicBezTo>
                    <a:cubicBezTo>
                      <a:pt x="4" y="14"/>
                      <a:pt x="3" y="17"/>
                      <a:pt x="4" y="17"/>
                    </a:cubicBezTo>
                    <a:cubicBezTo>
                      <a:pt x="4" y="14"/>
                      <a:pt x="4" y="15"/>
                      <a:pt x="5" y="12"/>
                    </a:cubicBezTo>
                    <a:cubicBezTo>
                      <a:pt x="6" y="8"/>
                      <a:pt x="7" y="6"/>
                      <a:pt x="6" y="9"/>
                    </a:cubicBezTo>
                    <a:cubicBezTo>
                      <a:pt x="6" y="11"/>
                      <a:pt x="6" y="10"/>
                      <a:pt x="5" y="10"/>
                    </a:cubicBezTo>
                    <a:cubicBezTo>
                      <a:pt x="4" y="15"/>
                      <a:pt x="5" y="13"/>
                      <a:pt x="4" y="17"/>
                    </a:cubicBezTo>
                    <a:cubicBezTo>
                      <a:pt x="6" y="11"/>
                      <a:pt x="7" y="11"/>
                      <a:pt x="9" y="2"/>
                    </a:cubicBezTo>
                    <a:cubicBezTo>
                      <a:pt x="9" y="0"/>
                      <a:pt x="9" y="2"/>
                      <a:pt x="8"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3" y="12"/>
                    </a:cubicBezTo>
                    <a:cubicBezTo>
                      <a:pt x="3" y="15"/>
                      <a:pt x="2" y="17"/>
                      <a:pt x="2" y="19"/>
                    </a:cubicBezTo>
                    <a:cubicBezTo>
                      <a:pt x="1" y="20"/>
                      <a:pt x="2" y="17"/>
                      <a:pt x="1" y="22"/>
                    </a:cubicBezTo>
                    <a:cubicBezTo>
                      <a:pt x="0" y="27"/>
                      <a:pt x="2" y="17"/>
                      <a:pt x="1" y="22"/>
                    </a:cubicBezTo>
                    <a:lnTo>
                      <a:pt x="4" y="1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5" name="Freeform 2015">
                <a:extLst>
                  <a:ext uri="{FF2B5EF4-FFF2-40B4-BE49-F238E27FC236}">
                    <a16:creationId xmlns:a16="http://schemas.microsoft.com/office/drawing/2014/main" xmlns="" id="{B6143EFC-4656-4BA3-8A6E-90FF73D64CDE}"/>
                  </a:ext>
                </a:extLst>
              </p:cNvPr>
              <p:cNvSpPr/>
              <p:nvPr/>
            </p:nvSpPr>
            <p:spPr>
              <a:xfrm>
                <a:off x="2752" y="3158"/>
                <a:ext cx="1" cy="2"/>
              </a:xfrm>
              <a:custGeom>
                <a:avLst/>
                <a:gdLst/>
                <a:ahLst/>
                <a:cxnLst>
                  <a:cxn ang="0">
                    <a:pos x="0" y="2"/>
                  </a:cxn>
                  <a:cxn ang="0">
                    <a:pos x="1" y="0"/>
                  </a:cxn>
                  <a:cxn ang="0">
                    <a:pos x="0" y="1"/>
                  </a:cxn>
                  <a:cxn ang="0">
                    <a:pos x="0" y="2"/>
                  </a:cxn>
                </a:cxnLst>
                <a:rect l="0" t="0" r="0" b="0"/>
                <a:pathLst>
                  <a:path w="1" h="2">
                    <a:moveTo>
                      <a:pt x="0" y="2"/>
                    </a:moveTo>
                    <a:lnTo>
                      <a:pt x="1" y="0"/>
                    </a:lnTo>
                    <a:lnTo>
                      <a:pt x="0" y="1"/>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6" name="Freeform 2016">
                <a:extLst>
                  <a:ext uri="{FF2B5EF4-FFF2-40B4-BE49-F238E27FC236}">
                    <a16:creationId xmlns:a16="http://schemas.microsoft.com/office/drawing/2014/main" xmlns="" id="{E10817A4-8EDB-4C18-9151-FC5B9A426710}"/>
                  </a:ext>
                </a:extLst>
              </p:cNvPr>
              <p:cNvSpPr/>
              <p:nvPr/>
            </p:nvSpPr>
            <p:spPr>
              <a:xfrm>
                <a:off x="2754" y="3148"/>
                <a:ext cx="1" cy="3"/>
              </a:xfrm>
              <a:custGeom>
                <a:avLst/>
                <a:gdLst/>
                <a:ahLst/>
                <a:cxnLst>
                  <a:cxn ang="0">
                    <a:pos x="1" y="0"/>
                  </a:cxn>
                  <a:cxn ang="0">
                    <a:pos x="0" y="2"/>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7" name="Freeform 2017">
                <a:extLst>
                  <a:ext uri="{FF2B5EF4-FFF2-40B4-BE49-F238E27FC236}">
                    <a16:creationId xmlns:a16="http://schemas.microsoft.com/office/drawing/2014/main" xmlns="" id="{E93B6263-3EB0-4424-A094-69081CBFBF45}"/>
                  </a:ext>
                </a:extLst>
              </p:cNvPr>
              <p:cNvSpPr/>
              <p:nvPr/>
            </p:nvSpPr>
            <p:spPr>
              <a:xfrm>
                <a:off x="2754" y="3159"/>
                <a:ext cx="0" cy="1"/>
              </a:xfrm>
              <a:custGeom>
                <a:avLst/>
                <a:gdLst/>
                <a:ahLst/>
                <a:cxnLst>
                  <a:cxn ang="0">
                    <a:pos x="0" y="1"/>
                  </a:cxn>
                  <a:cxn ang="0">
                    <a:pos x="0" y="0"/>
                  </a:cxn>
                  <a:cxn ang="0">
                    <a:pos x="0" y="0"/>
                  </a:cxn>
                  <a:cxn ang="0">
                    <a:pos x="0" y="1"/>
                  </a:cxn>
                </a:cxnLst>
                <a:rect l="0" t="0" r="0" b="0"/>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8" name="Freeform 2018">
                <a:extLst>
                  <a:ext uri="{FF2B5EF4-FFF2-40B4-BE49-F238E27FC236}">
                    <a16:creationId xmlns:a16="http://schemas.microsoft.com/office/drawing/2014/main" xmlns="" id="{594E9FF9-E89F-4A6E-8B43-C40756E5F743}"/>
                  </a:ext>
                </a:extLst>
              </p:cNvPr>
              <p:cNvSpPr/>
              <p:nvPr/>
            </p:nvSpPr>
            <p:spPr>
              <a:xfrm>
                <a:off x="2755" y="3146"/>
                <a:ext cx="4" cy="12"/>
              </a:xfrm>
              <a:custGeom>
                <a:avLst/>
                <a:gdLst/>
                <a:ahLst/>
                <a:cxnLst>
                  <a:cxn ang="0">
                    <a:pos x="4" y="0"/>
                  </a:cxn>
                  <a:cxn ang="0">
                    <a:pos x="3" y="0"/>
                  </a:cxn>
                  <a:cxn ang="0">
                    <a:pos x="0" y="11"/>
                  </a:cxn>
                  <a:cxn ang="0">
                    <a:pos x="2" y="3"/>
                  </a:cxn>
                  <a:cxn ang="0">
                    <a:pos x="3" y="3"/>
                  </a:cxn>
                  <a:cxn ang="0">
                    <a:pos x="4" y="0"/>
                  </a:cxn>
                </a:cxnLst>
                <a:rect l="0" t="0" r="0" b="0"/>
                <a:pathLst>
                  <a:path w="4" h="13">
                    <a:moveTo>
                      <a:pt x="4" y="0"/>
                    </a:moveTo>
                    <a:cubicBezTo>
                      <a:pt x="4" y="0"/>
                      <a:pt x="3" y="3"/>
                      <a:pt x="3" y="0"/>
                    </a:cubicBezTo>
                    <a:cubicBezTo>
                      <a:pt x="0" y="12"/>
                      <a:pt x="0" y="12"/>
                      <a:pt x="0" y="12"/>
                    </a:cubicBezTo>
                    <a:cubicBezTo>
                      <a:pt x="0" y="13"/>
                      <a:pt x="2" y="6"/>
                      <a:pt x="2" y="4"/>
                    </a:cubicBezTo>
                    <a:cubicBezTo>
                      <a:pt x="2" y="8"/>
                      <a:pt x="3" y="4"/>
                      <a:pt x="3" y="4"/>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29" name="Freeform 2019">
                <a:extLst>
                  <a:ext uri="{FF2B5EF4-FFF2-40B4-BE49-F238E27FC236}">
                    <a16:creationId xmlns:a16="http://schemas.microsoft.com/office/drawing/2014/main" xmlns="" id="{54DEAA38-417D-4378-8787-A1E5399B8310}"/>
                  </a:ext>
                </a:extLst>
              </p:cNvPr>
              <p:cNvSpPr/>
              <p:nvPr/>
            </p:nvSpPr>
            <p:spPr>
              <a:xfrm>
                <a:off x="2754" y="3142"/>
                <a:ext cx="10" cy="26"/>
              </a:xfrm>
              <a:custGeom>
                <a:avLst/>
                <a:gdLst/>
                <a:ahLst/>
                <a:cxnLst>
                  <a:cxn ang="0">
                    <a:pos x="2" y="16"/>
                  </a:cxn>
                  <a:cxn ang="0">
                    <a:pos x="2" y="15"/>
                  </a:cxn>
                  <a:cxn ang="0">
                    <a:pos x="2" y="17"/>
                  </a:cxn>
                  <a:cxn ang="0">
                    <a:pos x="1" y="20"/>
                  </a:cxn>
                  <a:cxn ang="0">
                    <a:pos x="2" y="18"/>
                  </a:cxn>
                  <a:cxn ang="0">
                    <a:pos x="3" y="16"/>
                  </a:cxn>
                  <a:cxn ang="0">
                    <a:pos x="4" y="13"/>
                  </a:cxn>
                  <a:cxn ang="0">
                    <a:pos x="3" y="20"/>
                  </a:cxn>
                  <a:cxn ang="0">
                    <a:pos x="5" y="10"/>
                  </a:cxn>
                  <a:cxn ang="0">
                    <a:pos x="7" y="9"/>
                  </a:cxn>
                  <a:cxn ang="0">
                    <a:pos x="7" y="9"/>
                  </a:cxn>
                  <a:cxn ang="0">
                    <a:pos x="5" y="14"/>
                  </a:cxn>
                  <a:cxn ang="0">
                    <a:pos x="5" y="14"/>
                  </a:cxn>
                  <a:cxn ang="0">
                    <a:pos x="8" y="7"/>
                  </a:cxn>
                  <a:cxn ang="0">
                    <a:pos x="7" y="9"/>
                  </a:cxn>
                  <a:cxn ang="0">
                    <a:pos x="9" y="4"/>
                  </a:cxn>
                  <a:cxn ang="0">
                    <a:pos x="8" y="4"/>
                  </a:cxn>
                  <a:cxn ang="0">
                    <a:pos x="9" y="2"/>
                  </a:cxn>
                  <a:cxn ang="0">
                    <a:pos x="6" y="5"/>
                  </a:cxn>
                  <a:cxn ang="0">
                    <a:pos x="7" y="2"/>
                  </a:cxn>
                  <a:cxn ang="0">
                    <a:pos x="4" y="11"/>
                  </a:cxn>
                  <a:cxn ang="0">
                    <a:pos x="3" y="10"/>
                  </a:cxn>
                  <a:cxn ang="0">
                    <a:pos x="6" y="4"/>
                  </a:cxn>
                  <a:cxn ang="0">
                    <a:pos x="4" y="7"/>
                  </a:cxn>
                  <a:cxn ang="0">
                    <a:pos x="6" y="1"/>
                  </a:cxn>
                  <a:cxn ang="0">
                    <a:pos x="3" y="9"/>
                  </a:cxn>
                  <a:cxn ang="0">
                    <a:pos x="3" y="7"/>
                  </a:cxn>
                  <a:cxn ang="0">
                    <a:pos x="0" y="15"/>
                  </a:cxn>
                  <a:cxn ang="0">
                    <a:pos x="2" y="14"/>
                  </a:cxn>
                  <a:cxn ang="0">
                    <a:pos x="4" y="11"/>
                  </a:cxn>
                  <a:cxn ang="0">
                    <a:pos x="2" y="15"/>
                  </a:cxn>
                  <a:cxn ang="0">
                    <a:pos x="5" y="11"/>
                  </a:cxn>
                  <a:cxn ang="0">
                    <a:pos x="3" y="15"/>
                  </a:cxn>
                  <a:cxn ang="0">
                    <a:pos x="5" y="11"/>
                  </a:cxn>
                  <a:cxn ang="0">
                    <a:pos x="2" y="16"/>
                  </a:cxn>
                  <a:cxn ang="0">
                    <a:pos x="4" y="15"/>
                  </a:cxn>
                  <a:cxn ang="0">
                    <a:pos x="6" y="9"/>
                  </a:cxn>
                  <a:cxn ang="0">
                    <a:pos x="5" y="7"/>
                  </a:cxn>
                  <a:cxn ang="0">
                    <a:pos x="4" y="12"/>
                  </a:cxn>
                  <a:cxn ang="0">
                    <a:pos x="2" y="12"/>
                  </a:cxn>
                  <a:cxn ang="0">
                    <a:pos x="1" y="15"/>
                  </a:cxn>
                  <a:cxn ang="0">
                    <a:pos x="4" y="6"/>
                  </a:cxn>
                  <a:cxn ang="0">
                    <a:pos x="3" y="7"/>
                  </a:cxn>
                  <a:cxn ang="0">
                    <a:pos x="3" y="9"/>
                  </a:cxn>
                  <a:cxn ang="0">
                    <a:pos x="3" y="7"/>
                  </a:cxn>
                  <a:cxn ang="0">
                    <a:pos x="0" y="18"/>
                  </a:cxn>
                  <a:cxn ang="0">
                    <a:pos x="0" y="22"/>
                  </a:cxn>
                  <a:cxn ang="0">
                    <a:pos x="2" y="16"/>
                  </a:cxn>
                </a:cxnLst>
                <a:rect l="0" t="0" r="0" b="0"/>
                <a:pathLst>
                  <a:path w="11" h="28">
                    <a:moveTo>
                      <a:pt x="3" y="18"/>
                    </a:moveTo>
                    <a:cubicBezTo>
                      <a:pt x="3" y="18"/>
                      <a:pt x="4" y="15"/>
                      <a:pt x="3" y="17"/>
                    </a:cubicBezTo>
                    <a:cubicBezTo>
                      <a:pt x="3" y="19"/>
                      <a:pt x="3" y="20"/>
                      <a:pt x="3"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4" y="22"/>
                    </a:cubicBezTo>
                    <a:cubicBezTo>
                      <a:pt x="4" y="20"/>
                      <a:pt x="5" y="15"/>
                      <a:pt x="6" y="11"/>
                    </a:cubicBezTo>
                    <a:cubicBezTo>
                      <a:pt x="6" y="15"/>
                      <a:pt x="5"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7"/>
                      <a:pt x="5" y="9"/>
                      <a:pt x="7" y="5"/>
                    </a:cubicBezTo>
                    <a:cubicBezTo>
                      <a:pt x="5" y="10"/>
                      <a:pt x="6" y="6"/>
                      <a:pt x="5" y="8"/>
                    </a:cubicBezTo>
                    <a:cubicBezTo>
                      <a:pt x="7" y="3"/>
                      <a:pt x="5" y="7"/>
                      <a:pt x="7" y="2"/>
                    </a:cubicBezTo>
                    <a:cubicBezTo>
                      <a:pt x="4" y="10"/>
                      <a:pt x="4" y="10"/>
                      <a:pt x="4" y="10"/>
                    </a:cubicBezTo>
                    <a:cubicBezTo>
                      <a:pt x="5" y="7"/>
                      <a:pt x="4" y="8"/>
                      <a:pt x="4" y="8"/>
                    </a:cubicBezTo>
                    <a:cubicBezTo>
                      <a:pt x="4" y="9"/>
                      <a:pt x="2" y="15"/>
                      <a:pt x="1" y="17"/>
                    </a:cubicBezTo>
                    <a:cubicBezTo>
                      <a:pt x="2" y="15"/>
                      <a:pt x="3" y="14"/>
                      <a:pt x="3" y="16"/>
                    </a:cubicBezTo>
                    <a:cubicBezTo>
                      <a:pt x="6" y="10"/>
                      <a:pt x="3" y="16"/>
                      <a:pt x="5" y="12"/>
                    </a:cubicBezTo>
                    <a:cubicBezTo>
                      <a:pt x="3" y="17"/>
                      <a:pt x="3" y="17"/>
                      <a:pt x="3" y="17"/>
                    </a:cubicBezTo>
                    <a:cubicBezTo>
                      <a:pt x="4" y="16"/>
                      <a:pt x="5" y="14"/>
                      <a:pt x="6" y="12"/>
                    </a:cubicBezTo>
                    <a:cubicBezTo>
                      <a:pt x="6" y="11"/>
                      <a:pt x="5" y="15"/>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3" y="13"/>
                    </a:cubicBezTo>
                    <a:cubicBezTo>
                      <a:pt x="2" y="17"/>
                      <a:pt x="2" y="17"/>
                      <a:pt x="2" y="17"/>
                    </a:cubicBezTo>
                    <a:cubicBezTo>
                      <a:pt x="3" y="14"/>
                      <a:pt x="4" y="10"/>
                      <a:pt x="5" y="7"/>
                    </a:cubicBezTo>
                    <a:cubicBezTo>
                      <a:pt x="4" y="9"/>
                      <a:pt x="5" y="7"/>
                      <a:pt x="4" y="8"/>
                    </a:cubicBezTo>
                    <a:cubicBezTo>
                      <a:pt x="4" y="10"/>
                      <a:pt x="4" y="10"/>
                      <a:pt x="4" y="10"/>
                    </a:cubicBezTo>
                    <a:cubicBezTo>
                      <a:pt x="3" y="14"/>
                      <a:pt x="3" y="12"/>
                      <a:pt x="4" y="8"/>
                    </a:cubicBezTo>
                    <a:cubicBezTo>
                      <a:pt x="3" y="13"/>
                      <a:pt x="2" y="16"/>
                      <a:pt x="1" y="20"/>
                    </a:cubicBezTo>
                    <a:cubicBezTo>
                      <a:pt x="4" y="12"/>
                      <a:pt x="0" y="27"/>
                      <a:pt x="1"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30" name="Freeform 2020">
                <a:extLst>
                  <a:ext uri="{FF2B5EF4-FFF2-40B4-BE49-F238E27FC236}">
                    <a16:creationId xmlns:a16="http://schemas.microsoft.com/office/drawing/2014/main" xmlns="" id="{FC5C567C-9371-4584-98EA-B7B3F5615C24}"/>
                  </a:ext>
                </a:extLst>
              </p:cNvPr>
              <p:cNvSpPr/>
              <p:nvPr/>
            </p:nvSpPr>
            <p:spPr>
              <a:xfrm>
                <a:off x="2759" y="314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31" name="Freeform 2021">
                <a:extLst>
                  <a:ext uri="{FF2B5EF4-FFF2-40B4-BE49-F238E27FC236}">
                    <a16:creationId xmlns:a16="http://schemas.microsoft.com/office/drawing/2014/main" xmlns="" id="{72A0E289-1F2C-4DEB-8991-7E67EE7A7C49}"/>
                  </a:ext>
                </a:extLst>
              </p:cNvPr>
              <p:cNvSpPr/>
              <p:nvPr/>
            </p:nvSpPr>
            <p:spPr>
              <a:xfrm>
                <a:off x="2757" y="3150"/>
                <a:ext cx="1" cy="1"/>
              </a:xfrm>
              <a:custGeom>
                <a:avLst/>
                <a:gdLst/>
                <a:ahLst/>
                <a:cxnLst>
                  <a:cxn ang="0">
                    <a:pos x="1" y="0"/>
                  </a:cxn>
                  <a:cxn ang="0">
                    <a:pos x="1" y="0"/>
                  </a:cxn>
                  <a:cxn ang="0">
                    <a:pos x="1" y="0"/>
                  </a:cxn>
                </a:cxnLst>
                <a:rect l="0" t="0" r="0" b="0"/>
                <a:pathLst>
                  <a:path w="1" h="2">
                    <a:moveTo>
                      <a:pt x="1" y="0"/>
                    </a:moveTo>
                    <a:cubicBezTo>
                      <a:pt x="1" y="1"/>
                      <a:pt x="1" y="1"/>
                      <a:pt x="1" y="1"/>
                    </a:cubicBezTo>
                    <a:cubicBezTo>
                      <a:pt x="0" y="2"/>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32" name="Rectangle 2022">
                <a:extLst>
                  <a:ext uri="{FF2B5EF4-FFF2-40B4-BE49-F238E27FC236}">
                    <a16:creationId xmlns:a16="http://schemas.microsoft.com/office/drawing/2014/main" xmlns="" id="{391C64FE-D218-4AE9-AA3A-21B72C24F10D}"/>
                  </a:ext>
                </a:extLst>
              </p:cNvPr>
              <p:cNvSpPr/>
              <p:nvPr/>
            </p:nvSpPr>
            <p:spPr>
              <a:xfrm>
                <a:off x="2758" y="3150"/>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133" name="Freeform 2023">
                <a:extLst>
                  <a:ext uri="{FF2B5EF4-FFF2-40B4-BE49-F238E27FC236}">
                    <a16:creationId xmlns:a16="http://schemas.microsoft.com/office/drawing/2014/main" xmlns="" id="{72D2473B-96DD-424E-8BC6-A546C9AB7A1B}"/>
                  </a:ext>
                </a:extLst>
              </p:cNvPr>
              <p:cNvSpPr/>
              <p:nvPr/>
            </p:nvSpPr>
            <p:spPr>
              <a:xfrm>
                <a:off x="2755" y="3158"/>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34" name="Freeform 2024">
                <a:extLst>
                  <a:ext uri="{FF2B5EF4-FFF2-40B4-BE49-F238E27FC236}">
                    <a16:creationId xmlns:a16="http://schemas.microsoft.com/office/drawing/2014/main" xmlns="" id="{6AB014A5-F5E9-415A-91A9-71674C23028B}"/>
                  </a:ext>
                </a:extLst>
              </p:cNvPr>
              <p:cNvSpPr/>
              <p:nvPr/>
            </p:nvSpPr>
            <p:spPr>
              <a:xfrm>
                <a:off x="2758" y="3145"/>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35" name="Freeform 2025">
                <a:extLst>
                  <a:ext uri="{FF2B5EF4-FFF2-40B4-BE49-F238E27FC236}">
                    <a16:creationId xmlns:a16="http://schemas.microsoft.com/office/drawing/2014/main" xmlns="" id="{3B709213-F33D-485A-9CA1-86304175DB16}"/>
                  </a:ext>
                </a:extLst>
              </p:cNvPr>
              <p:cNvSpPr/>
              <p:nvPr/>
            </p:nvSpPr>
            <p:spPr>
              <a:xfrm>
                <a:off x="2755" y="314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36" name="Freeform 2026">
                <a:extLst>
                  <a:ext uri="{FF2B5EF4-FFF2-40B4-BE49-F238E27FC236}">
                    <a16:creationId xmlns:a16="http://schemas.microsoft.com/office/drawing/2014/main" xmlns="" id="{D2974ECF-DBB7-4082-841F-A962A0EEF550}"/>
                  </a:ext>
                </a:extLst>
              </p:cNvPr>
              <p:cNvSpPr/>
              <p:nvPr/>
            </p:nvSpPr>
            <p:spPr>
              <a:xfrm>
                <a:off x="2744" y="3139"/>
                <a:ext cx="16" cy="27"/>
              </a:xfrm>
              <a:custGeom>
                <a:avLst/>
                <a:gdLst/>
                <a:ahLst/>
                <a:cxnLst>
                  <a:cxn ang="0">
                    <a:pos x="0" y="11"/>
                  </a:cxn>
                  <a:cxn ang="0">
                    <a:pos x="0" y="18"/>
                  </a:cxn>
                  <a:cxn ang="0">
                    <a:pos x="0" y="20"/>
                  </a:cxn>
                  <a:cxn ang="0">
                    <a:pos x="0" y="17"/>
                  </a:cxn>
                  <a:cxn ang="0">
                    <a:pos x="2" y="17"/>
                  </a:cxn>
                  <a:cxn ang="0">
                    <a:pos x="2" y="18"/>
                  </a:cxn>
                  <a:cxn ang="0">
                    <a:pos x="5" y="14"/>
                  </a:cxn>
                  <a:cxn ang="0">
                    <a:pos x="5" y="16"/>
                  </a:cxn>
                  <a:cxn ang="0">
                    <a:pos x="5" y="17"/>
                  </a:cxn>
                  <a:cxn ang="0">
                    <a:pos x="8" y="9"/>
                  </a:cxn>
                  <a:cxn ang="0">
                    <a:pos x="8" y="9"/>
                  </a:cxn>
                  <a:cxn ang="0">
                    <a:pos x="8" y="12"/>
                  </a:cxn>
                  <a:cxn ang="0">
                    <a:pos x="8" y="12"/>
                  </a:cxn>
                  <a:cxn ang="0">
                    <a:pos x="8" y="14"/>
                  </a:cxn>
                  <a:cxn ang="0">
                    <a:pos x="10" y="12"/>
                  </a:cxn>
                  <a:cxn ang="0">
                    <a:pos x="11" y="9"/>
                  </a:cxn>
                  <a:cxn ang="0">
                    <a:pos x="10" y="13"/>
                  </a:cxn>
                  <a:cxn ang="0">
                    <a:pos x="11" y="12"/>
                  </a:cxn>
                  <a:cxn ang="0">
                    <a:pos x="12" y="14"/>
                  </a:cxn>
                  <a:cxn ang="0">
                    <a:pos x="12" y="12"/>
                  </a:cxn>
                  <a:cxn ang="0">
                    <a:pos x="11" y="15"/>
                  </a:cxn>
                  <a:cxn ang="0">
                    <a:pos x="14" y="4"/>
                  </a:cxn>
                  <a:cxn ang="0">
                    <a:pos x="14" y="3"/>
                  </a:cxn>
                  <a:cxn ang="0">
                    <a:pos x="13" y="4"/>
                  </a:cxn>
                  <a:cxn ang="0">
                    <a:pos x="13" y="2"/>
                  </a:cxn>
                  <a:cxn ang="0">
                    <a:pos x="12" y="2"/>
                  </a:cxn>
                  <a:cxn ang="0">
                    <a:pos x="11" y="4"/>
                  </a:cxn>
                  <a:cxn ang="0">
                    <a:pos x="11" y="3"/>
                  </a:cxn>
                  <a:cxn ang="0">
                    <a:pos x="11" y="3"/>
                  </a:cxn>
                  <a:cxn ang="0">
                    <a:pos x="10" y="4"/>
                  </a:cxn>
                  <a:cxn ang="0">
                    <a:pos x="8" y="7"/>
                  </a:cxn>
                  <a:cxn ang="0">
                    <a:pos x="9" y="2"/>
                  </a:cxn>
                  <a:cxn ang="0">
                    <a:pos x="9" y="1"/>
                  </a:cxn>
                  <a:cxn ang="0">
                    <a:pos x="8" y="6"/>
                  </a:cxn>
                  <a:cxn ang="0">
                    <a:pos x="7" y="8"/>
                  </a:cxn>
                  <a:cxn ang="0">
                    <a:pos x="5" y="9"/>
                  </a:cxn>
                  <a:cxn ang="0">
                    <a:pos x="5" y="9"/>
                  </a:cxn>
                  <a:cxn ang="0">
                    <a:pos x="3" y="9"/>
                  </a:cxn>
                  <a:cxn ang="0">
                    <a:pos x="2" y="15"/>
                  </a:cxn>
                  <a:cxn ang="0">
                    <a:pos x="4" y="7"/>
                  </a:cxn>
                </a:cxnLst>
                <a:rect l="0" t="0" r="0" b="0"/>
                <a:pathLst>
                  <a:path w="18" h="30">
                    <a:moveTo>
                      <a:pt x="3" y="7"/>
                    </a:moveTo>
                    <a:cubicBezTo>
                      <a:pt x="3" y="8"/>
                      <a:pt x="2" y="10"/>
                      <a:pt x="1" y="13"/>
                    </a:cubicBezTo>
                    <a:cubicBezTo>
                      <a:pt x="2" y="11"/>
                      <a:pt x="2" y="11"/>
                      <a:pt x="2" y="11"/>
                    </a:cubicBezTo>
                    <a:cubicBezTo>
                      <a:pt x="2" y="12"/>
                      <a:pt x="1" y="16"/>
                      <a:pt x="0" y="20"/>
                    </a:cubicBezTo>
                    <a:cubicBezTo>
                      <a:pt x="0" y="18"/>
                      <a:pt x="0" y="18"/>
                      <a:pt x="0"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4" y="17"/>
                      <a:pt x="3" y="21"/>
                    </a:cubicBezTo>
                    <a:cubicBezTo>
                      <a:pt x="6" y="11"/>
                      <a:pt x="3" y="26"/>
                      <a:pt x="6" y="13"/>
                    </a:cubicBezTo>
                    <a:cubicBezTo>
                      <a:pt x="5" y="17"/>
                      <a:pt x="6" y="13"/>
                      <a:pt x="6" y="16"/>
                    </a:cubicBezTo>
                    <a:cubicBezTo>
                      <a:pt x="6" y="17"/>
                      <a:pt x="5" y="17"/>
                      <a:pt x="5" y="17"/>
                    </a:cubicBezTo>
                    <a:cubicBezTo>
                      <a:pt x="5" y="20"/>
                      <a:pt x="7" y="12"/>
                      <a:pt x="6" y="18"/>
                    </a:cubicBezTo>
                    <a:cubicBezTo>
                      <a:pt x="6" y="19"/>
                      <a:pt x="7" y="14"/>
                      <a:pt x="7" y="11"/>
                    </a:cubicBezTo>
                    <a:cubicBezTo>
                      <a:pt x="8" y="13"/>
                      <a:pt x="7" y="14"/>
                      <a:pt x="6" y="19"/>
                    </a:cubicBezTo>
                    <a:cubicBezTo>
                      <a:pt x="7" y="14"/>
                      <a:pt x="7" y="16"/>
                      <a:pt x="8" y="13"/>
                    </a:cubicBezTo>
                    <a:cubicBezTo>
                      <a:pt x="8" y="13"/>
                      <a:pt x="8" y="12"/>
                      <a:pt x="9" y="10"/>
                    </a:cubicBezTo>
                    <a:cubicBezTo>
                      <a:pt x="9" y="11"/>
                      <a:pt x="10" y="6"/>
                      <a:pt x="11" y="4"/>
                    </a:cubicBezTo>
                    <a:cubicBezTo>
                      <a:pt x="9" y="11"/>
                      <a:pt x="10" y="4"/>
                      <a:pt x="9" y="10"/>
                    </a:cubicBezTo>
                    <a:cubicBezTo>
                      <a:pt x="8"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0" y="18"/>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4" y="16"/>
                    </a:cubicBezTo>
                    <a:cubicBezTo>
                      <a:pt x="15" y="13"/>
                      <a:pt x="17" y="7"/>
                      <a:pt x="18" y="5"/>
                    </a:cubicBezTo>
                    <a:cubicBezTo>
                      <a:pt x="17" y="7"/>
                      <a:pt x="15" y="12"/>
                      <a:pt x="14" y="14"/>
                    </a:cubicBezTo>
                    <a:cubicBezTo>
                      <a:pt x="16" y="9"/>
                      <a:pt x="16" y="9"/>
                      <a:pt x="16" y="9"/>
                    </a:cubicBezTo>
                    <a:cubicBezTo>
                      <a:pt x="14"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6" y="2"/>
                      <a:pt x="15" y="4"/>
                    </a:cubicBezTo>
                    <a:cubicBezTo>
                      <a:pt x="15" y="5"/>
                      <a:pt x="15" y="5"/>
                      <a:pt x="15" y="5"/>
                    </a:cubicBezTo>
                    <a:cubicBezTo>
                      <a:pt x="14"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0"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9" y="3"/>
                    </a:cubicBezTo>
                    <a:cubicBezTo>
                      <a:pt x="8" y="9"/>
                      <a:pt x="8" y="9"/>
                      <a:pt x="8" y="9"/>
                    </a:cubicBezTo>
                    <a:cubicBezTo>
                      <a:pt x="9" y="2"/>
                      <a:pt x="7" y="8"/>
                      <a:pt x="5" y="14"/>
                    </a:cubicBezTo>
                    <a:cubicBezTo>
                      <a:pt x="5" y="14"/>
                      <a:pt x="6" y="13"/>
                      <a:pt x="6" y="11"/>
                    </a:cubicBezTo>
                    <a:cubicBezTo>
                      <a:pt x="6" y="9"/>
                      <a:pt x="6" y="9"/>
                      <a:pt x="6" y="9"/>
                    </a:cubicBezTo>
                    <a:cubicBezTo>
                      <a:pt x="6" y="9"/>
                      <a:pt x="7" y="5"/>
                      <a:pt x="6" y="10"/>
                    </a:cubicBezTo>
                    <a:cubicBezTo>
                      <a:pt x="5" y="12"/>
                      <a:pt x="6" y="6"/>
                      <a:pt x="6" y="5"/>
                    </a:cubicBezTo>
                    <a:cubicBezTo>
                      <a:pt x="4" y="13"/>
                      <a:pt x="6" y="0"/>
                      <a:pt x="4" y="11"/>
                    </a:cubicBezTo>
                    <a:cubicBezTo>
                      <a:pt x="4" y="11"/>
                      <a:pt x="4" y="14"/>
                      <a:pt x="4" y="13"/>
                    </a:cubicBezTo>
                    <a:cubicBezTo>
                      <a:pt x="4" y="15"/>
                      <a:pt x="3" y="17"/>
                      <a:pt x="3" y="17"/>
                    </a:cubicBezTo>
                    <a:cubicBezTo>
                      <a:pt x="3" y="18"/>
                      <a:pt x="4" y="13"/>
                      <a:pt x="3" y="15"/>
                    </a:cubicBezTo>
                    <a:cubicBezTo>
                      <a:pt x="5" y="8"/>
                      <a:pt x="5" y="8"/>
                      <a:pt x="5" y="8"/>
                    </a:cubicBezTo>
                    <a:cubicBezTo>
                      <a:pt x="6" y="0"/>
                      <a:pt x="2" y="18"/>
                      <a:pt x="3" y="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37" name="Freeform 2027">
                <a:extLst>
                  <a:ext uri="{FF2B5EF4-FFF2-40B4-BE49-F238E27FC236}">
                    <a16:creationId xmlns:a16="http://schemas.microsoft.com/office/drawing/2014/main" xmlns="" id="{5415C580-AD6C-43D9-BA3F-B3DDE52BEC6E}"/>
                  </a:ext>
                </a:extLst>
              </p:cNvPr>
              <p:cNvSpPr/>
              <p:nvPr/>
            </p:nvSpPr>
            <p:spPr>
              <a:xfrm>
                <a:off x="2750" y="3142"/>
                <a:ext cx="1" cy="4"/>
              </a:xfrm>
              <a:custGeom>
                <a:avLst/>
                <a:gdLst/>
                <a:ahLst/>
                <a:cxnLst>
                  <a:cxn ang="0">
                    <a:pos x="0" y="4"/>
                  </a:cxn>
                  <a:cxn ang="0">
                    <a:pos x="1" y="0"/>
                  </a:cxn>
                  <a:cxn ang="0">
                    <a:pos x="0" y="3"/>
                  </a:cxn>
                  <a:cxn ang="0">
                    <a:pos x="0" y="4"/>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38" name="Freeform 2028">
                <a:extLst>
                  <a:ext uri="{FF2B5EF4-FFF2-40B4-BE49-F238E27FC236}">
                    <a16:creationId xmlns:a16="http://schemas.microsoft.com/office/drawing/2014/main" xmlns="" id="{ED4FAF04-49F5-43FC-8E1E-5AB098684491}"/>
                  </a:ext>
                </a:extLst>
              </p:cNvPr>
              <p:cNvSpPr/>
              <p:nvPr/>
            </p:nvSpPr>
            <p:spPr>
              <a:xfrm>
                <a:off x="2749" y="3145"/>
                <a:ext cx="1" cy="2"/>
              </a:xfrm>
              <a:custGeom>
                <a:avLst/>
                <a:gdLst/>
                <a:ahLst/>
                <a:cxnLst>
                  <a:cxn ang="0">
                    <a:pos x="1" y="0"/>
                  </a:cxn>
                  <a:cxn ang="0">
                    <a:pos x="0" y="2"/>
                  </a:cxn>
                  <a:cxn ang="0">
                    <a:pos x="1" y="1"/>
                  </a:cxn>
                  <a:cxn ang="0">
                    <a:pos x="1" y="0"/>
                  </a:cxn>
                </a:cxnLst>
                <a:rect l="0" t="0" r="0" b="0"/>
                <a:pathLst>
                  <a:path w="1" h="2">
                    <a:moveTo>
                      <a:pt x="1" y="0"/>
                    </a:moveTo>
                    <a:cubicBezTo>
                      <a:pt x="0" y="2"/>
                      <a:pt x="0" y="2"/>
                      <a:pt x="0" y="2"/>
                    </a:cubicBezTo>
                    <a:cubicBezTo>
                      <a:pt x="0" y="2"/>
                      <a:pt x="1" y="2"/>
                      <a:pt x="1" y="1"/>
                    </a:cubicBez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39" name="Freeform 2029">
                <a:extLst>
                  <a:ext uri="{FF2B5EF4-FFF2-40B4-BE49-F238E27FC236}">
                    <a16:creationId xmlns:a16="http://schemas.microsoft.com/office/drawing/2014/main" xmlns="" id="{EB251313-6B4E-4ED1-8C17-C4094A5AC2E5}"/>
                  </a:ext>
                </a:extLst>
              </p:cNvPr>
              <p:cNvSpPr/>
              <p:nvPr/>
            </p:nvSpPr>
            <p:spPr>
              <a:xfrm>
                <a:off x="2745" y="3145"/>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0" name="Freeform 2030">
                <a:extLst>
                  <a:ext uri="{FF2B5EF4-FFF2-40B4-BE49-F238E27FC236}">
                    <a16:creationId xmlns:a16="http://schemas.microsoft.com/office/drawing/2014/main" xmlns="" id="{25396017-CD25-4A8A-B7A0-394117EAD146}"/>
                  </a:ext>
                </a:extLst>
              </p:cNvPr>
              <p:cNvSpPr/>
              <p:nvPr/>
            </p:nvSpPr>
            <p:spPr>
              <a:xfrm>
                <a:off x="2745" y="3148"/>
                <a:ext cx="0" cy="2"/>
              </a:xfrm>
              <a:custGeom>
                <a:avLst/>
                <a:gdLst/>
                <a:ahLst/>
                <a:cxnLst>
                  <a:cxn ang="0">
                    <a:pos x="0" y="0"/>
                  </a:cxn>
                  <a:cxn ang="0">
                    <a:pos x="0" y="2"/>
                  </a:cxn>
                  <a:cxn ang="0">
                    <a:pos x="0" y="1"/>
                  </a:cxn>
                  <a:cxn ang="0">
                    <a:pos x="0" y="0"/>
                  </a:cxn>
                </a:cxnLst>
                <a:rect l="0" t="0" r="0" b="0"/>
                <a:pathLst>
                  <a:path w="1" h="2">
                    <a:moveTo>
                      <a:pt x="0" y="0"/>
                    </a:moveTo>
                    <a:lnTo>
                      <a:pt x="0" y="2"/>
                    </a:ln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1" name="Freeform 2031">
                <a:extLst>
                  <a:ext uri="{FF2B5EF4-FFF2-40B4-BE49-F238E27FC236}">
                    <a16:creationId xmlns:a16="http://schemas.microsoft.com/office/drawing/2014/main" xmlns="" id="{64E559CE-6DA1-46B7-A84C-167EC2D1F198}"/>
                  </a:ext>
                </a:extLst>
              </p:cNvPr>
              <p:cNvSpPr/>
              <p:nvPr/>
            </p:nvSpPr>
            <p:spPr>
              <a:xfrm>
                <a:off x="2737" y="3143"/>
                <a:ext cx="8" cy="23"/>
              </a:xfrm>
              <a:custGeom>
                <a:avLst/>
                <a:gdLst/>
                <a:ahLst/>
                <a:cxnLst>
                  <a:cxn ang="0">
                    <a:pos x="2" y="10"/>
                  </a:cxn>
                  <a:cxn ang="0">
                    <a:pos x="1" y="13"/>
                  </a:cxn>
                  <a:cxn ang="0">
                    <a:pos x="1" y="11"/>
                  </a:cxn>
                  <a:cxn ang="0">
                    <a:pos x="0" y="18"/>
                  </a:cxn>
                  <a:cxn ang="0">
                    <a:pos x="3" y="13"/>
                  </a:cxn>
                  <a:cxn ang="0">
                    <a:pos x="3" y="16"/>
                  </a:cxn>
                  <a:cxn ang="0">
                    <a:pos x="5" y="11"/>
                  </a:cxn>
                  <a:cxn ang="0">
                    <a:pos x="4" y="17"/>
                  </a:cxn>
                  <a:cxn ang="0">
                    <a:pos x="5" y="15"/>
                  </a:cxn>
                  <a:cxn ang="0">
                    <a:pos x="5" y="12"/>
                  </a:cxn>
                  <a:cxn ang="0">
                    <a:pos x="5" y="14"/>
                  </a:cxn>
                  <a:cxn ang="0">
                    <a:pos x="5" y="12"/>
                  </a:cxn>
                  <a:cxn ang="0">
                    <a:pos x="6" y="12"/>
                  </a:cxn>
                  <a:cxn ang="0">
                    <a:pos x="5" y="13"/>
                  </a:cxn>
                  <a:cxn ang="0">
                    <a:pos x="6" y="11"/>
                  </a:cxn>
                  <a:cxn ang="0">
                    <a:pos x="5" y="15"/>
                  </a:cxn>
                  <a:cxn ang="0">
                    <a:pos x="7" y="11"/>
                  </a:cxn>
                  <a:cxn ang="0">
                    <a:pos x="8" y="7"/>
                  </a:cxn>
                  <a:cxn ang="0">
                    <a:pos x="7" y="10"/>
                  </a:cxn>
                  <a:cxn ang="0">
                    <a:pos x="7" y="10"/>
                  </a:cxn>
                  <a:cxn ang="0">
                    <a:pos x="6" y="11"/>
                  </a:cxn>
                  <a:cxn ang="0">
                    <a:pos x="7" y="6"/>
                  </a:cxn>
                  <a:cxn ang="0">
                    <a:pos x="7" y="2"/>
                  </a:cxn>
                  <a:cxn ang="0">
                    <a:pos x="7" y="2"/>
                  </a:cxn>
                  <a:cxn ang="0">
                    <a:pos x="7" y="4"/>
                  </a:cxn>
                  <a:cxn ang="0">
                    <a:pos x="6" y="6"/>
                  </a:cxn>
                  <a:cxn ang="0">
                    <a:pos x="5" y="12"/>
                  </a:cxn>
                  <a:cxn ang="0">
                    <a:pos x="5" y="12"/>
                  </a:cxn>
                  <a:cxn ang="0">
                    <a:pos x="6" y="7"/>
                  </a:cxn>
                  <a:cxn ang="0">
                    <a:pos x="5" y="10"/>
                  </a:cxn>
                  <a:cxn ang="0">
                    <a:pos x="6" y="4"/>
                  </a:cxn>
                  <a:cxn ang="0">
                    <a:pos x="5" y="10"/>
                  </a:cxn>
                  <a:cxn ang="0">
                    <a:pos x="4" y="10"/>
                  </a:cxn>
                  <a:cxn ang="0">
                    <a:pos x="4" y="6"/>
                  </a:cxn>
                  <a:cxn ang="0">
                    <a:pos x="4" y="10"/>
                  </a:cxn>
                  <a:cxn ang="0">
                    <a:pos x="3" y="8"/>
                  </a:cxn>
                  <a:cxn ang="0">
                    <a:pos x="3" y="11"/>
                  </a:cxn>
                  <a:cxn ang="0">
                    <a:pos x="2" y="10"/>
                  </a:cxn>
                  <a:cxn ang="0">
                    <a:pos x="2" y="10"/>
                  </a:cxn>
                  <a:cxn ang="0">
                    <a:pos x="1" y="16"/>
                  </a:cxn>
                  <a:cxn ang="0">
                    <a:pos x="2" y="10"/>
                  </a:cxn>
                </a:cxnLst>
                <a:rect l="0" t="0" r="0" b="0"/>
                <a:pathLst>
                  <a:path w="8" h="25">
                    <a:moveTo>
                      <a:pt x="2" y="11"/>
                    </a:moveTo>
                    <a:cubicBezTo>
                      <a:pt x="1" y="15"/>
                      <a:pt x="1" y="15"/>
                      <a:pt x="1" y="15"/>
                    </a:cubicBezTo>
                    <a:cubicBezTo>
                      <a:pt x="1" y="13"/>
                      <a:pt x="0" y="16"/>
                      <a:pt x="1" y="12"/>
                    </a:cubicBezTo>
                    <a:cubicBezTo>
                      <a:pt x="0" y="17"/>
                      <a:pt x="0"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5" y="16"/>
                      <a:pt x="6" y="15"/>
                      <a:pt x="5" y="15"/>
                    </a:cubicBezTo>
                    <a:cubicBezTo>
                      <a:pt x="5" y="18"/>
                      <a:pt x="6" y="13"/>
                      <a:pt x="6" y="13"/>
                    </a:cubicBezTo>
                    <a:cubicBezTo>
                      <a:pt x="6" y="15"/>
                      <a:pt x="6" y="16"/>
                      <a:pt x="5" y="17"/>
                    </a:cubicBezTo>
                    <a:cubicBezTo>
                      <a:pt x="6" y="14"/>
                      <a:pt x="5" y="21"/>
                      <a:pt x="7" y="12"/>
                    </a:cubicBezTo>
                    <a:cubicBezTo>
                      <a:pt x="8" y="10"/>
                      <a:pt x="8" y="8"/>
                      <a:pt x="8" y="8"/>
                    </a:cubicBezTo>
                    <a:cubicBezTo>
                      <a:pt x="8"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6" y="7"/>
                      <a:pt x="6" y="7"/>
                      <a:pt x="6" y="7"/>
                    </a:cubicBezTo>
                    <a:cubicBezTo>
                      <a:pt x="6" y="8"/>
                      <a:pt x="5" y="12"/>
                      <a:pt x="5" y="14"/>
                    </a:cubicBezTo>
                    <a:cubicBezTo>
                      <a:pt x="6" y="10"/>
                      <a:pt x="5" y="16"/>
                      <a:pt x="5" y="14"/>
                    </a:cubicBezTo>
                    <a:cubicBezTo>
                      <a:pt x="5" y="10"/>
                      <a:pt x="6" y="10"/>
                      <a:pt x="6" y="8"/>
                    </a:cubicBezTo>
                    <a:cubicBezTo>
                      <a:pt x="5" y="11"/>
                      <a:pt x="5" y="11"/>
                      <a:pt x="5" y="11"/>
                    </a:cubicBezTo>
                    <a:cubicBezTo>
                      <a:pt x="5" y="11"/>
                      <a:pt x="6" y="7"/>
                      <a:pt x="6" y="5"/>
                    </a:cubicBezTo>
                    <a:cubicBezTo>
                      <a:pt x="5" y="7"/>
                      <a:pt x="6" y="7"/>
                      <a:pt x="5" y="11"/>
                    </a:cubicBezTo>
                    <a:cubicBezTo>
                      <a:pt x="6" y="6"/>
                      <a:pt x="5" y="7"/>
                      <a:pt x="4" y="11"/>
                    </a:cubicBezTo>
                    <a:cubicBezTo>
                      <a:pt x="4" y="10"/>
                      <a:pt x="4" y="7"/>
                      <a:pt x="4" y="7"/>
                    </a:cubicBezTo>
                    <a:cubicBezTo>
                      <a:pt x="4"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2" name="Freeform 2032">
                <a:extLst>
                  <a:ext uri="{FF2B5EF4-FFF2-40B4-BE49-F238E27FC236}">
                    <a16:creationId xmlns:a16="http://schemas.microsoft.com/office/drawing/2014/main" xmlns="" id="{5B1BD968-EBC4-4723-93AF-E2A529376583}"/>
                  </a:ext>
                </a:extLst>
              </p:cNvPr>
              <p:cNvSpPr/>
              <p:nvPr/>
            </p:nvSpPr>
            <p:spPr>
              <a:xfrm>
                <a:off x="2736" y="3154"/>
                <a:ext cx="1" cy="8"/>
              </a:xfrm>
              <a:custGeom>
                <a:avLst/>
                <a:gdLst/>
                <a:ahLst/>
                <a:cxnLst>
                  <a:cxn ang="0">
                    <a:pos x="1" y="4"/>
                  </a:cxn>
                  <a:cxn ang="0">
                    <a:pos x="1" y="0"/>
                  </a:cxn>
                  <a:cxn ang="0">
                    <a:pos x="0" y="7"/>
                  </a:cxn>
                  <a:cxn ang="0">
                    <a:pos x="1" y="6"/>
                  </a:cxn>
                  <a:cxn ang="0">
                    <a:pos x="1" y="4"/>
                  </a:cxn>
                </a:cxnLst>
                <a:rect l="0" t="0" r="0" b="0"/>
                <a:pathLst>
                  <a:path w="1" h="9">
                    <a:moveTo>
                      <a:pt x="1" y="5"/>
                    </a:moveTo>
                    <a:cubicBezTo>
                      <a:pt x="1" y="1"/>
                      <a:pt x="1" y="1"/>
                      <a:pt x="1" y="1"/>
                    </a:cubicBezTo>
                    <a:cubicBezTo>
                      <a:pt x="1" y="0"/>
                      <a:pt x="1" y="6"/>
                      <a:pt x="0" y="8"/>
                    </a:cubicBezTo>
                    <a:cubicBezTo>
                      <a:pt x="0" y="7"/>
                      <a:pt x="0" y="9"/>
                      <a:pt x="1" y="7"/>
                    </a:cubicBezTo>
                    <a:cubicBezTo>
                      <a:pt x="1" y="6"/>
                      <a:pt x="1" y="5"/>
                      <a:pt x="1"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3" name="Freeform 2033">
                <a:extLst>
                  <a:ext uri="{FF2B5EF4-FFF2-40B4-BE49-F238E27FC236}">
                    <a16:creationId xmlns:a16="http://schemas.microsoft.com/office/drawing/2014/main" xmlns="" id="{B73C61A1-B06D-4BBA-B87D-7733DADD1F0D}"/>
                  </a:ext>
                </a:extLst>
              </p:cNvPr>
              <p:cNvSpPr/>
              <p:nvPr/>
            </p:nvSpPr>
            <p:spPr>
              <a:xfrm>
                <a:off x="2736" y="3151"/>
                <a:ext cx="1" cy="18"/>
              </a:xfrm>
              <a:custGeom>
                <a:avLst/>
                <a:gdLst/>
                <a:ahLst/>
                <a:cxnLst>
                  <a:cxn ang="0">
                    <a:pos x="0" y="8"/>
                  </a:cxn>
                  <a:cxn ang="0">
                    <a:pos x="0" y="12"/>
                  </a:cxn>
                  <a:cxn ang="0">
                    <a:pos x="0" y="13"/>
                  </a:cxn>
                  <a:cxn ang="0">
                    <a:pos x="0" y="6"/>
                  </a:cxn>
                  <a:cxn ang="0">
                    <a:pos x="0" y="10"/>
                  </a:cxn>
                  <a:cxn ang="0">
                    <a:pos x="1" y="6"/>
                  </a:cxn>
                  <a:cxn ang="0">
                    <a:pos x="0" y="8"/>
                  </a:cxn>
                  <a:cxn ang="0">
                    <a:pos x="1" y="5"/>
                  </a:cxn>
                  <a:cxn ang="0">
                    <a:pos x="1" y="6"/>
                  </a:cxn>
                  <a:cxn ang="0">
                    <a:pos x="1" y="3"/>
                  </a:cxn>
                  <a:cxn ang="0">
                    <a:pos x="0" y="9"/>
                  </a:cxn>
                  <a:cxn ang="0">
                    <a:pos x="0" y="3"/>
                  </a:cxn>
                  <a:cxn ang="0">
                    <a:pos x="0" y="1"/>
                  </a:cxn>
                  <a:cxn ang="0">
                    <a:pos x="0" y="3"/>
                  </a:cxn>
                  <a:cxn ang="0">
                    <a:pos x="0" y="8"/>
                  </a:cxn>
                  <a:cxn ang="0">
                    <a:pos x="0" y="2"/>
                  </a:cxn>
                  <a:cxn ang="0">
                    <a:pos x="0" y="4"/>
                  </a:cxn>
                  <a:cxn ang="0">
                    <a:pos x="0" y="11"/>
                  </a:cxn>
                  <a:cxn ang="0">
                    <a:pos x="0" y="6"/>
                  </a:cxn>
                  <a:cxn ang="0">
                    <a:pos x="0" y="5"/>
                  </a:cxn>
                  <a:cxn ang="0">
                    <a:pos x="0" y="14"/>
                  </a:cxn>
                  <a:cxn ang="0">
                    <a:pos x="0" y="8"/>
                  </a:cxn>
                </a:cxnLst>
                <a:rect l="0" t="0" r="0" b="0"/>
                <a:pathLst>
                  <a:path w="2" h="19">
                    <a:moveTo>
                      <a:pt x="1" y="9"/>
                    </a:moveTo>
                    <a:cubicBezTo>
                      <a:pt x="0" y="13"/>
                      <a:pt x="0" y="13"/>
                      <a:pt x="0" y="13"/>
                    </a:cubicBezTo>
                    <a:cubicBezTo>
                      <a:pt x="1" y="12"/>
                      <a:pt x="1" y="11"/>
                      <a:pt x="1" y="14"/>
                    </a:cubicBezTo>
                    <a:cubicBezTo>
                      <a:pt x="1" y="15"/>
                      <a:pt x="1" y="9"/>
                      <a:pt x="1" y="7"/>
                    </a:cubicBezTo>
                    <a:cubicBezTo>
                      <a:pt x="1" y="11"/>
                      <a:pt x="1" y="11"/>
                      <a:pt x="1" y="11"/>
                    </a:cubicBezTo>
                    <a:cubicBezTo>
                      <a:pt x="1" y="9"/>
                      <a:pt x="1" y="13"/>
                      <a:pt x="2" y="7"/>
                    </a:cubicBezTo>
                    <a:cubicBezTo>
                      <a:pt x="2" y="6"/>
                      <a:pt x="1" y="10"/>
                      <a:pt x="1" y="9"/>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9"/>
                    </a:cubicBezTo>
                    <a:cubicBezTo>
                      <a:pt x="1" y="13"/>
                      <a:pt x="1" y="5"/>
                      <a:pt x="1" y="3"/>
                    </a:cubicBezTo>
                    <a:cubicBezTo>
                      <a:pt x="1"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4" name="Rectangle 2034">
                <a:extLst>
                  <a:ext uri="{FF2B5EF4-FFF2-40B4-BE49-F238E27FC236}">
                    <a16:creationId xmlns:a16="http://schemas.microsoft.com/office/drawing/2014/main" xmlns="" id="{F8407410-D27C-432D-A2D4-584BC5A15A3B}"/>
                  </a:ext>
                </a:extLst>
              </p:cNvPr>
              <p:cNvSpPr/>
              <p:nvPr/>
            </p:nvSpPr>
            <p:spPr>
              <a:xfrm>
                <a:off x="2736" y="3163"/>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145" name="Freeform 2035">
                <a:extLst>
                  <a:ext uri="{FF2B5EF4-FFF2-40B4-BE49-F238E27FC236}">
                    <a16:creationId xmlns:a16="http://schemas.microsoft.com/office/drawing/2014/main" xmlns="" id="{E3764996-153A-4FAB-B694-69600A8EF373}"/>
                  </a:ext>
                </a:extLst>
              </p:cNvPr>
              <p:cNvSpPr/>
              <p:nvPr/>
            </p:nvSpPr>
            <p:spPr>
              <a:xfrm>
                <a:off x="2804" y="3145"/>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6" name="Freeform 2036">
                <a:extLst>
                  <a:ext uri="{FF2B5EF4-FFF2-40B4-BE49-F238E27FC236}">
                    <a16:creationId xmlns:a16="http://schemas.microsoft.com/office/drawing/2014/main" xmlns="" id="{F1822EFF-8E44-427F-8F54-4C476E2105E1}"/>
                  </a:ext>
                </a:extLst>
              </p:cNvPr>
              <p:cNvSpPr/>
              <p:nvPr/>
            </p:nvSpPr>
            <p:spPr>
              <a:xfrm>
                <a:off x="2801" y="3144"/>
                <a:ext cx="4" cy="15"/>
              </a:xfrm>
              <a:custGeom>
                <a:avLst/>
                <a:gdLst/>
                <a:ahLst/>
                <a:cxnLst>
                  <a:cxn ang="0">
                    <a:pos x="0" y="15"/>
                  </a:cxn>
                  <a:cxn ang="0">
                    <a:pos x="1" y="13"/>
                  </a:cxn>
                  <a:cxn ang="0">
                    <a:pos x="4" y="0"/>
                  </a:cxn>
                  <a:cxn ang="0">
                    <a:pos x="1" y="8"/>
                  </a:cxn>
                  <a:cxn ang="0">
                    <a:pos x="3" y="5"/>
                  </a:cxn>
                  <a:cxn ang="0">
                    <a:pos x="1" y="11"/>
                  </a:cxn>
                  <a:cxn ang="0">
                    <a:pos x="1" y="10"/>
                  </a:cxn>
                  <a:cxn ang="0">
                    <a:pos x="0" y="15"/>
                  </a:cxn>
                </a:cxnLst>
                <a:rect l="0" t="0" r="0" b="0"/>
                <a:pathLst>
                  <a:path w="4" h="16">
                    <a:moveTo>
                      <a:pt x="0" y="16"/>
                    </a:moveTo>
                    <a:cubicBezTo>
                      <a:pt x="1" y="14"/>
                      <a:pt x="1" y="14"/>
                      <a:pt x="1" y="14"/>
                    </a:cubicBezTo>
                    <a:cubicBezTo>
                      <a:pt x="3" y="4"/>
                      <a:pt x="3" y="7"/>
                      <a:pt x="4" y="0"/>
                    </a:cubicBezTo>
                    <a:cubicBezTo>
                      <a:pt x="4" y="1"/>
                      <a:pt x="3" y="5"/>
                      <a:pt x="1" y="9"/>
                    </a:cubicBezTo>
                    <a:cubicBezTo>
                      <a:pt x="2" y="8"/>
                      <a:pt x="3" y="4"/>
                      <a:pt x="3" y="6"/>
                    </a:cubicBezTo>
                    <a:cubicBezTo>
                      <a:pt x="2" y="9"/>
                      <a:pt x="2" y="8"/>
                      <a:pt x="1" y="12"/>
                    </a:cubicBezTo>
                    <a:cubicBezTo>
                      <a:pt x="0" y="15"/>
                      <a:pt x="2" y="10"/>
                      <a:pt x="1" y="11"/>
                    </a:cubicBezTo>
                    <a:lnTo>
                      <a:pt x="0" y="16"/>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7" name="Freeform 2037">
                <a:extLst>
                  <a:ext uri="{FF2B5EF4-FFF2-40B4-BE49-F238E27FC236}">
                    <a16:creationId xmlns:a16="http://schemas.microsoft.com/office/drawing/2014/main" xmlns="" id="{FEACC131-E2D5-4997-9668-9F83030C9BC2}"/>
                  </a:ext>
                </a:extLst>
              </p:cNvPr>
              <p:cNvSpPr/>
              <p:nvPr/>
            </p:nvSpPr>
            <p:spPr>
              <a:xfrm>
                <a:off x="2803" y="3150"/>
                <a:ext cx="1" cy="3"/>
              </a:xfrm>
              <a:custGeom>
                <a:avLst/>
                <a:gdLst/>
                <a:ahLst/>
                <a:cxnLst>
                  <a:cxn ang="0">
                    <a:pos x="1" y="0"/>
                  </a:cxn>
                  <a:cxn ang="0">
                    <a:pos x="0" y="3"/>
                  </a:cxn>
                  <a:cxn ang="0">
                    <a:pos x="1" y="0"/>
                  </a:cxn>
                </a:cxnLst>
                <a:rect l="0" t="0" r="0" b="0"/>
                <a:pathLst>
                  <a:path w="1" h="4">
                    <a:moveTo>
                      <a:pt x="1" y="0"/>
                    </a:moveTo>
                    <a:cubicBezTo>
                      <a:pt x="0" y="4"/>
                      <a:pt x="0" y="4"/>
                      <a:pt x="0" y="4"/>
                    </a:cubicBezTo>
                    <a:cubicBezTo>
                      <a:pt x="0" y="3"/>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8" name="Freeform 2038">
                <a:extLst>
                  <a:ext uri="{FF2B5EF4-FFF2-40B4-BE49-F238E27FC236}">
                    <a16:creationId xmlns:a16="http://schemas.microsoft.com/office/drawing/2014/main" xmlns="" id="{F9EC3422-FA63-4BB2-A068-4252C196EB8A}"/>
                  </a:ext>
                </a:extLst>
              </p:cNvPr>
              <p:cNvSpPr/>
              <p:nvPr/>
            </p:nvSpPr>
            <p:spPr>
              <a:xfrm>
                <a:off x="2803" y="3146"/>
                <a:ext cx="2" cy="6"/>
              </a:xfrm>
              <a:custGeom>
                <a:avLst/>
                <a:gdLst/>
                <a:ahLst/>
                <a:cxnLst>
                  <a:cxn ang="0">
                    <a:pos x="2" y="2"/>
                  </a:cxn>
                  <a:cxn ang="0">
                    <a:pos x="0" y="6"/>
                  </a:cxn>
                  <a:cxn ang="0">
                    <a:pos x="2" y="0"/>
                  </a:cxn>
                  <a:cxn ang="0">
                    <a:pos x="2" y="2"/>
                  </a:cxn>
                </a:cxnLst>
                <a:rect l="0" t="0" r="0" b="0"/>
                <a:pathLst>
                  <a:path w="2" h="7">
                    <a:moveTo>
                      <a:pt x="2" y="3"/>
                    </a:moveTo>
                    <a:cubicBezTo>
                      <a:pt x="2" y="3"/>
                      <a:pt x="1" y="6"/>
                      <a:pt x="0" y="7"/>
                    </a:cubicBezTo>
                    <a:cubicBezTo>
                      <a:pt x="2" y="0"/>
                      <a:pt x="2" y="0"/>
                      <a:pt x="2" y="0"/>
                    </a:cubicBezTo>
                    <a:lnTo>
                      <a:pt x="2"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49" name="Freeform 2039">
                <a:extLst>
                  <a:ext uri="{FF2B5EF4-FFF2-40B4-BE49-F238E27FC236}">
                    <a16:creationId xmlns:a16="http://schemas.microsoft.com/office/drawing/2014/main" xmlns="" id="{C0C9A1EE-ECF6-4EA8-B455-E0AFD07D8F31}"/>
                  </a:ext>
                </a:extLst>
              </p:cNvPr>
              <p:cNvSpPr/>
              <p:nvPr/>
            </p:nvSpPr>
            <p:spPr>
              <a:xfrm>
                <a:off x="2805" y="3148"/>
                <a:ext cx="1" cy="1"/>
              </a:xfrm>
              <a:custGeom>
                <a:avLst/>
                <a:gdLst/>
                <a:ahLst/>
                <a:cxnLst>
                  <a:cxn ang="0">
                    <a:pos x="0" y="1"/>
                  </a:cxn>
                  <a:cxn ang="0">
                    <a:pos x="0" y="1"/>
                  </a:cxn>
                  <a:cxn ang="0">
                    <a:pos x="0" y="1"/>
                  </a:cxn>
                </a:cxnLst>
                <a:rect l="0" t="0" r="0" b="0"/>
                <a:pathLst>
                  <a:path w="1" h="1">
                    <a:moveTo>
                      <a:pt x="0" y="1"/>
                    </a:moveTo>
                    <a:cubicBezTo>
                      <a:pt x="0" y="1"/>
                      <a:pt x="0" y="1"/>
                      <a:pt x="0" y="1"/>
                    </a:cubicBezTo>
                    <a:cubicBezTo>
                      <a:pt x="1" y="0"/>
                      <a:pt x="0" y="0"/>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0" name="Freeform 2040">
                <a:extLst>
                  <a:ext uri="{FF2B5EF4-FFF2-40B4-BE49-F238E27FC236}">
                    <a16:creationId xmlns:a16="http://schemas.microsoft.com/office/drawing/2014/main" xmlns="" id="{F1EF2F5B-D163-43B1-979A-03E24497D821}"/>
                  </a:ext>
                </a:extLst>
              </p:cNvPr>
              <p:cNvSpPr/>
              <p:nvPr/>
            </p:nvSpPr>
            <p:spPr>
              <a:xfrm>
                <a:off x="2803" y="3146"/>
                <a:ext cx="3" cy="10"/>
              </a:xfrm>
              <a:custGeom>
                <a:avLst/>
                <a:gdLst/>
                <a:ahLst/>
                <a:cxnLst>
                  <a:cxn ang="0">
                    <a:pos x="3" y="1"/>
                  </a:cxn>
                  <a:cxn ang="0">
                    <a:pos x="2" y="2"/>
                  </a:cxn>
                  <a:cxn ang="0">
                    <a:pos x="2" y="2"/>
                  </a:cxn>
                  <a:cxn ang="0">
                    <a:pos x="1" y="7"/>
                  </a:cxn>
                  <a:cxn ang="0">
                    <a:pos x="1" y="7"/>
                  </a:cxn>
                  <a:cxn ang="0">
                    <a:pos x="0" y="10"/>
                  </a:cxn>
                  <a:cxn ang="0">
                    <a:pos x="3" y="1"/>
                  </a:cxn>
                </a:cxnLst>
                <a:rect l="0" t="0" r="0" b="0"/>
                <a:pathLst>
                  <a:path w="3" h="11">
                    <a:moveTo>
                      <a:pt x="3" y="2"/>
                    </a:moveTo>
                    <a:cubicBezTo>
                      <a:pt x="3" y="0"/>
                      <a:pt x="3" y="2"/>
                      <a:pt x="2" y="3"/>
                    </a:cubicBezTo>
                    <a:cubicBezTo>
                      <a:pt x="2" y="3"/>
                      <a:pt x="2" y="3"/>
                      <a:pt x="2" y="3"/>
                    </a:cubicBezTo>
                    <a:cubicBezTo>
                      <a:pt x="2" y="5"/>
                      <a:pt x="1" y="10"/>
                      <a:pt x="1" y="8"/>
                    </a:cubicBezTo>
                    <a:cubicBezTo>
                      <a:pt x="0" y="9"/>
                      <a:pt x="2" y="5"/>
                      <a:pt x="1" y="8"/>
                    </a:cubicBezTo>
                    <a:cubicBezTo>
                      <a:pt x="0" y="11"/>
                      <a:pt x="0" y="11"/>
                      <a:pt x="0" y="11"/>
                    </a:cubicBezTo>
                    <a:cubicBezTo>
                      <a:pt x="0" y="11"/>
                      <a:pt x="2"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1" name="Freeform 2041">
                <a:extLst>
                  <a:ext uri="{FF2B5EF4-FFF2-40B4-BE49-F238E27FC236}">
                    <a16:creationId xmlns:a16="http://schemas.microsoft.com/office/drawing/2014/main" xmlns="" id="{0782C76B-8C01-4EA0-B6FB-A2A8C5EFD89F}"/>
                  </a:ext>
                </a:extLst>
              </p:cNvPr>
              <p:cNvSpPr/>
              <p:nvPr/>
            </p:nvSpPr>
            <p:spPr>
              <a:xfrm>
                <a:off x="2805" y="3149"/>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2" name="Freeform 2042">
                <a:extLst>
                  <a:ext uri="{FF2B5EF4-FFF2-40B4-BE49-F238E27FC236}">
                    <a16:creationId xmlns:a16="http://schemas.microsoft.com/office/drawing/2014/main" xmlns="" id="{D7391176-D598-4BEC-949D-544FE5D4FB1A}"/>
                  </a:ext>
                </a:extLst>
              </p:cNvPr>
              <p:cNvSpPr/>
              <p:nvPr/>
            </p:nvSpPr>
            <p:spPr>
              <a:xfrm>
                <a:off x="2804" y="3149"/>
                <a:ext cx="1" cy="1"/>
              </a:xfrm>
              <a:custGeom>
                <a:avLst/>
                <a:gdLst/>
                <a:ahLst/>
                <a:cxnLst>
                  <a:cxn ang="0">
                    <a:pos x="1" y="0"/>
                  </a:cxn>
                  <a:cxn ang="0">
                    <a:pos x="1" y="1"/>
                  </a:cxn>
                  <a:cxn ang="0">
                    <a:pos x="0" y="1"/>
                  </a:cxn>
                  <a:cxn ang="0">
                    <a:pos x="1" y="0"/>
                  </a:cxn>
                </a:cxnLst>
                <a:rect l="0" t="0" r="0" b="0"/>
                <a:pathLst>
                  <a:path w="1" h="1">
                    <a:moveTo>
                      <a:pt x="1" y="0"/>
                    </a:moveTo>
                    <a:lnTo>
                      <a:pt x="1" y="1"/>
                    </a:ln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3" name="Freeform 2043">
                <a:extLst>
                  <a:ext uri="{FF2B5EF4-FFF2-40B4-BE49-F238E27FC236}">
                    <a16:creationId xmlns:a16="http://schemas.microsoft.com/office/drawing/2014/main" xmlns="" id="{D9C60F8B-6D26-443C-BF98-972430736BF9}"/>
                  </a:ext>
                </a:extLst>
              </p:cNvPr>
              <p:cNvSpPr/>
              <p:nvPr/>
            </p:nvSpPr>
            <p:spPr>
              <a:xfrm>
                <a:off x="2803" y="3148"/>
                <a:ext cx="3" cy="11"/>
              </a:xfrm>
              <a:custGeom>
                <a:avLst/>
                <a:gdLst/>
                <a:ahLst/>
                <a:cxnLst>
                  <a:cxn ang="0">
                    <a:pos x="3" y="0"/>
                  </a:cxn>
                  <a:cxn ang="0">
                    <a:pos x="2" y="3"/>
                  </a:cxn>
                  <a:cxn ang="0">
                    <a:pos x="0" y="11"/>
                  </a:cxn>
                  <a:cxn ang="0">
                    <a:pos x="1" y="9"/>
                  </a:cxn>
                  <a:cxn ang="0">
                    <a:pos x="3" y="0"/>
                  </a:cxn>
                </a:cxnLst>
                <a:rect l="0" t="0" r="0" b="0"/>
                <a:pathLst>
                  <a:path w="3" h="12">
                    <a:moveTo>
                      <a:pt x="3" y="0"/>
                    </a:moveTo>
                    <a:cubicBezTo>
                      <a:pt x="2" y="7"/>
                      <a:pt x="3" y="0"/>
                      <a:pt x="2" y="4"/>
                    </a:cubicBezTo>
                    <a:cubicBezTo>
                      <a:pt x="2" y="4"/>
                      <a:pt x="1" y="9"/>
                      <a:pt x="0" y="12"/>
                    </a:cubicBezTo>
                    <a:cubicBezTo>
                      <a:pt x="1" y="10"/>
                      <a:pt x="1" y="10"/>
                      <a:pt x="1" y="10"/>
                    </a:cubicBezTo>
                    <a:cubicBezTo>
                      <a:pt x="2" y="8"/>
                      <a:pt x="3" y="3"/>
                      <a:pt x="3"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4" name="Freeform 2044">
                <a:extLst>
                  <a:ext uri="{FF2B5EF4-FFF2-40B4-BE49-F238E27FC236}">
                    <a16:creationId xmlns:a16="http://schemas.microsoft.com/office/drawing/2014/main" xmlns="" id="{26F0810D-BDC5-4F75-A7F2-1F8F7C914BDA}"/>
                  </a:ext>
                </a:extLst>
              </p:cNvPr>
              <p:cNvSpPr/>
              <p:nvPr/>
            </p:nvSpPr>
            <p:spPr>
              <a:xfrm>
                <a:off x="2803" y="3161"/>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5" name="Freeform 2045">
                <a:extLst>
                  <a:ext uri="{FF2B5EF4-FFF2-40B4-BE49-F238E27FC236}">
                    <a16:creationId xmlns:a16="http://schemas.microsoft.com/office/drawing/2014/main" xmlns="" id="{1FFF9417-3E26-40CA-AA33-4FF4AD27F66D}"/>
                  </a:ext>
                </a:extLst>
              </p:cNvPr>
              <p:cNvSpPr/>
              <p:nvPr/>
            </p:nvSpPr>
            <p:spPr>
              <a:xfrm>
                <a:off x="2802" y="3151"/>
                <a:ext cx="5" cy="15"/>
              </a:xfrm>
              <a:custGeom>
                <a:avLst/>
                <a:gdLst/>
                <a:ahLst/>
                <a:cxnLst>
                  <a:cxn ang="0">
                    <a:pos x="5" y="1"/>
                  </a:cxn>
                  <a:cxn ang="0">
                    <a:pos x="2" y="7"/>
                  </a:cxn>
                  <a:cxn ang="0">
                    <a:pos x="4" y="2"/>
                  </a:cxn>
                  <a:cxn ang="0">
                    <a:pos x="3" y="5"/>
                  </a:cxn>
                  <a:cxn ang="0">
                    <a:pos x="4" y="0"/>
                  </a:cxn>
                  <a:cxn ang="0">
                    <a:pos x="2" y="4"/>
                  </a:cxn>
                  <a:cxn ang="0">
                    <a:pos x="3" y="0"/>
                  </a:cxn>
                  <a:cxn ang="0">
                    <a:pos x="2" y="7"/>
                  </a:cxn>
                  <a:cxn ang="0">
                    <a:pos x="2" y="6"/>
                  </a:cxn>
                  <a:cxn ang="0">
                    <a:pos x="1" y="10"/>
                  </a:cxn>
                  <a:cxn ang="0">
                    <a:pos x="1" y="15"/>
                  </a:cxn>
                  <a:cxn ang="0">
                    <a:pos x="5" y="1"/>
                  </a:cxn>
                </a:cxnLst>
                <a:rect l="0" t="0" r="0" b="0"/>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1"/>
                      <a:pt x="1" y="11"/>
                    </a:cubicBezTo>
                    <a:cubicBezTo>
                      <a:pt x="1" y="10"/>
                      <a:pt x="0" y="16"/>
                      <a:pt x="1" y="16"/>
                    </a:cubicBezTo>
                    <a:cubicBezTo>
                      <a:pt x="1" y="15"/>
                      <a:pt x="4" y="5"/>
                      <a:pt x="5"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6" name="Freeform 2046">
                <a:extLst>
                  <a:ext uri="{FF2B5EF4-FFF2-40B4-BE49-F238E27FC236}">
                    <a16:creationId xmlns:a16="http://schemas.microsoft.com/office/drawing/2014/main" xmlns="" id="{62E80104-6971-4685-9B54-EDF24AE8BF0F}"/>
                  </a:ext>
                </a:extLst>
              </p:cNvPr>
              <p:cNvSpPr/>
              <p:nvPr/>
            </p:nvSpPr>
            <p:spPr>
              <a:xfrm>
                <a:off x="2804" y="3159"/>
                <a:ext cx="1" cy="2"/>
              </a:xfrm>
              <a:custGeom>
                <a:avLst/>
                <a:gdLst/>
                <a:ahLst/>
                <a:cxnLst>
                  <a:cxn ang="0">
                    <a:pos x="1" y="1"/>
                  </a:cxn>
                  <a:cxn ang="0">
                    <a:pos x="0" y="2"/>
                  </a:cxn>
                  <a:cxn ang="0">
                    <a:pos x="1" y="0"/>
                  </a:cxn>
                  <a:cxn ang="0">
                    <a:pos x="1" y="1"/>
                  </a:cxn>
                </a:cxnLst>
                <a:rect l="0" t="0" r="0" b="0"/>
                <a:pathLst>
                  <a:path w="1" h="2">
                    <a:moveTo>
                      <a:pt x="1" y="1"/>
                    </a:moveTo>
                    <a:lnTo>
                      <a:pt x="0" y="2"/>
                    </a:lnTo>
                    <a:lnTo>
                      <a:pt x="1" y="0"/>
                    </a:lnTo>
                    <a:lnTo>
                      <a:pt x="1"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7" name="Freeform 2047">
                <a:extLst>
                  <a:ext uri="{FF2B5EF4-FFF2-40B4-BE49-F238E27FC236}">
                    <a16:creationId xmlns:a16="http://schemas.microsoft.com/office/drawing/2014/main" xmlns="" id="{28927A3A-528A-461E-B083-1070B08FAEE1}"/>
                  </a:ext>
                </a:extLst>
              </p:cNvPr>
              <p:cNvSpPr/>
              <p:nvPr/>
            </p:nvSpPr>
            <p:spPr>
              <a:xfrm>
                <a:off x="2803" y="3151"/>
                <a:ext cx="5" cy="16"/>
              </a:xfrm>
              <a:custGeom>
                <a:avLst/>
                <a:gdLst/>
                <a:ahLst/>
                <a:cxnLst>
                  <a:cxn ang="0">
                    <a:pos x="5" y="0"/>
                  </a:cxn>
                  <a:cxn ang="0">
                    <a:pos x="3" y="4"/>
                  </a:cxn>
                  <a:cxn ang="0">
                    <a:pos x="4" y="1"/>
                  </a:cxn>
                  <a:cxn ang="0">
                    <a:pos x="3" y="6"/>
                  </a:cxn>
                  <a:cxn ang="0">
                    <a:pos x="4" y="3"/>
                  </a:cxn>
                  <a:cxn ang="0">
                    <a:pos x="2" y="12"/>
                  </a:cxn>
                  <a:cxn ang="0">
                    <a:pos x="2" y="10"/>
                  </a:cxn>
                  <a:cxn ang="0">
                    <a:pos x="3" y="9"/>
                  </a:cxn>
                  <a:cxn ang="0">
                    <a:pos x="3" y="7"/>
                  </a:cxn>
                  <a:cxn ang="0">
                    <a:pos x="4" y="5"/>
                  </a:cxn>
                  <a:cxn ang="0">
                    <a:pos x="5" y="0"/>
                  </a:cxn>
                </a:cxnLst>
                <a:rect l="0" t="0" r="0" b="0"/>
                <a:pathLst>
                  <a:path w="5" h="17">
                    <a:moveTo>
                      <a:pt x="5" y="1"/>
                    </a:moveTo>
                    <a:cubicBezTo>
                      <a:pt x="3" y="5"/>
                      <a:pt x="3" y="5"/>
                      <a:pt x="3" y="5"/>
                    </a:cubicBezTo>
                    <a:cubicBezTo>
                      <a:pt x="3" y="4"/>
                      <a:pt x="4" y="3"/>
                      <a:pt x="4" y="2"/>
                    </a:cubicBezTo>
                    <a:cubicBezTo>
                      <a:pt x="4" y="3"/>
                      <a:pt x="3" y="5"/>
                      <a:pt x="3" y="7"/>
                    </a:cubicBezTo>
                    <a:cubicBezTo>
                      <a:pt x="1" y="13"/>
                      <a:pt x="3" y="5"/>
                      <a:pt x="4" y="4"/>
                    </a:cubicBezTo>
                    <a:cubicBezTo>
                      <a:pt x="4" y="7"/>
                      <a:pt x="3" y="7"/>
                      <a:pt x="2" y="13"/>
                    </a:cubicBezTo>
                    <a:cubicBezTo>
                      <a:pt x="2" y="12"/>
                      <a:pt x="2" y="11"/>
                      <a:pt x="2" y="11"/>
                    </a:cubicBezTo>
                    <a:cubicBezTo>
                      <a:pt x="0" y="17"/>
                      <a:pt x="2" y="11"/>
                      <a:pt x="3" y="10"/>
                    </a:cubicBezTo>
                    <a:cubicBezTo>
                      <a:pt x="3" y="9"/>
                      <a:pt x="4" y="7"/>
                      <a:pt x="3" y="8"/>
                    </a:cubicBezTo>
                    <a:cubicBezTo>
                      <a:pt x="4" y="6"/>
                      <a:pt x="4" y="6"/>
                      <a:pt x="4" y="6"/>
                    </a:cubicBezTo>
                    <a:cubicBezTo>
                      <a:pt x="5" y="1"/>
                      <a:pt x="5" y="0"/>
                      <a:pt x="5"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8" name="Freeform 2048">
                <a:extLst>
                  <a:ext uri="{FF2B5EF4-FFF2-40B4-BE49-F238E27FC236}">
                    <a16:creationId xmlns:a16="http://schemas.microsoft.com/office/drawing/2014/main" xmlns="" id="{F25E30B2-134F-46CB-938C-237B0FE55EAE}"/>
                  </a:ext>
                </a:extLst>
              </p:cNvPr>
              <p:cNvSpPr/>
              <p:nvPr/>
            </p:nvSpPr>
            <p:spPr>
              <a:xfrm>
                <a:off x="2807" y="3150"/>
                <a:ext cx="1" cy="2"/>
              </a:xfrm>
              <a:custGeom>
                <a:avLst/>
                <a:gdLst/>
                <a:ahLst/>
                <a:cxnLst>
                  <a:cxn ang="0">
                    <a:pos x="0" y="2"/>
                  </a:cxn>
                  <a:cxn ang="0">
                    <a:pos x="0" y="2"/>
                  </a:cxn>
                  <a:cxn ang="0">
                    <a:pos x="0" y="2"/>
                  </a:cxn>
                </a:cxnLst>
                <a:rect l="0" t="0" r="0" b="0"/>
                <a:pathLst>
                  <a:path w="1" h="2">
                    <a:moveTo>
                      <a:pt x="0" y="2"/>
                    </a:moveTo>
                    <a:cubicBezTo>
                      <a:pt x="0" y="1"/>
                      <a:pt x="0" y="2"/>
                      <a:pt x="0" y="2"/>
                    </a:cubicBezTo>
                    <a:cubicBezTo>
                      <a:pt x="0" y="1"/>
                      <a:pt x="1" y="0"/>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59" name="Freeform 2049">
                <a:extLst>
                  <a:ext uri="{FF2B5EF4-FFF2-40B4-BE49-F238E27FC236}">
                    <a16:creationId xmlns:a16="http://schemas.microsoft.com/office/drawing/2014/main" xmlns="" id="{089C62D0-2A7E-47E4-8E4D-098AF5858634}"/>
                  </a:ext>
                </a:extLst>
              </p:cNvPr>
              <p:cNvSpPr/>
              <p:nvPr/>
            </p:nvSpPr>
            <p:spPr>
              <a:xfrm>
                <a:off x="2806" y="3160"/>
                <a:ext cx="0" cy="0"/>
              </a:xfrm>
              <a:custGeom>
                <a:avLst/>
                <a:gdLst/>
                <a:ahLst/>
                <a:cxnLst>
                  <a:cxn ang="0">
                    <a:pos x="0" y="0"/>
                  </a:cxn>
                  <a:cxn ang="0">
                    <a:pos x="0" y="0"/>
                  </a:cxn>
                  <a:cxn ang="0">
                    <a:pos x="0" y="0"/>
                  </a:cxn>
                </a:cxnLst>
                <a:rect l="0" t="0" r="0" b="0"/>
                <a:pathLst>
                  <a:path w="1" h="1">
                    <a:moveTo>
                      <a:pt x="0" y="1"/>
                    </a:moveTo>
                    <a:cubicBezTo>
                      <a:pt x="0" y="0"/>
                      <a:pt x="0" y="0"/>
                      <a:pt x="0" y="1"/>
                    </a:cubicBezTo>
                    <a:cubicBezTo>
                      <a:pt x="0" y="1"/>
                      <a:pt x="0" y="1"/>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0" name="Freeform 2050">
                <a:extLst>
                  <a:ext uri="{FF2B5EF4-FFF2-40B4-BE49-F238E27FC236}">
                    <a16:creationId xmlns:a16="http://schemas.microsoft.com/office/drawing/2014/main" xmlns="" id="{06C06D69-394F-4548-B6F9-BBF9CF877B6C}"/>
                  </a:ext>
                </a:extLst>
              </p:cNvPr>
              <p:cNvSpPr/>
              <p:nvPr/>
            </p:nvSpPr>
            <p:spPr>
              <a:xfrm>
                <a:off x="2808" y="3151"/>
                <a:ext cx="0" cy="3"/>
              </a:xfrm>
              <a:custGeom>
                <a:avLst/>
                <a:gdLst/>
                <a:ahLst/>
                <a:cxnLst>
                  <a:cxn ang="0">
                    <a:pos x="0" y="3"/>
                  </a:cxn>
                  <a:cxn ang="0">
                    <a:pos x="0" y="3"/>
                  </a:cxn>
                  <a:cxn ang="0">
                    <a:pos x="0" y="0"/>
                  </a:cxn>
                  <a:cxn ang="0">
                    <a:pos x="0" y="3"/>
                  </a:cxn>
                </a:cxnLst>
                <a:rect l="0" t="0" r="0" b="0"/>
                <a:pathLst>
                  <a:path w="1" h="3">
                    <a:moveTo>
                      <a:pt x="0" y="3"/>
                    </a:moveTo>
                    <a:cubicBezTo>
                      <a:pt x="0" y="3"/>
                      <a:pt x="0" y="3"/>
                      <a:pt x="0" y="3"/>
                    </a:cubicBezTo>
                    <a:cubicBezTo>
                      <a:pt x="0" y="0"/>
                      <a:pt x="0" y="0"/>
                      <a:pt x="0" y="0"/>
                    </a:cubicBezTo>
                    <a:cubicBezTo>
                      <a:pt x="0" y="1"/>
                      <a:pt x="0" y="1"/>
                      <a:pt x="0" y="3"/>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1" name="Freeform 2051">
                <a:extLst>
                  <a:ext uri="{FF2B5EF4-FFF2-40B4-BE49-F238E27FC236}">
                    <a16:creationId xmlns:a16="http://schemas.microsoft.com/office/drawing/2014/main" xmlns="" id="{4F2CC3F4-C888-4565-871C-EA4BDB248B90}"/>
                  </a:ext>
                </a:extLst>
              </p:cNvPr>
              <p:cNvSpPr/>
              <p:nvPr/>
            </p:nvSpPr>
            <p:spPr>
              <a:xfrm>
                <a:off x="2805" y="3149"/>
                <a:ext cx="11" cy="17"/>
              </a:xfrm>
              <a:custGeom>
                <a:avLst/>
                <a:gdLst/>
                <a:ahLst/>
                <a:cxnLst>
                  <a:cxn ang="0">
                    <a:pos x="7" y="14"/>
                  </a:cxn>
                  <a:cxn ang="0">
                    <a:pos x="8" y="11"/>
                  </a:cxn>
                  <a:cxn ang="0">
                    <a:pos x="9" y="8"/>
                  </a:cxn>
                  <a:cxn ang="0">
                    <a:pos x="11" y="1"/>
                  </a:cxn>
                  <a:cxn ang="0">
                    <a:pos x="10" y="4"/>
                  </a:cxn>
                  <a:cxn ang="0">
                    <a:pos x="10" y="1"/>
                  </a:cxn>
                  <a:cxn ang="0">
                    <a:pos x="9" y="3"/>
                  </a:cxn>
                  <a:cxn ang="0">
                    <a:pos x="8" y="4"/>
                  </a:cxn>
                  <a:cxn ang="0">
                    <a:pos x="5" y="2"/>
                  </a:cxn>
                  <a:cxn ang="0">
                    <a:pos x="3" y="8"/>
                  </a:cxn>
                  <a:cxn ang="0">
                    <a:pos x="4" y="4"/>
                  </a:cxn>
                  <a:cxn ang="0">
                    <a:pos x="4" y="4"/>
                  </a:cxn>
                  <a:cxn ang="0">
                    <a:pos x="3" y="2"/>
                  </a:cxn>
                  <a:cxn ang="0">
                    <a:pos x="1" y="9"/>
                  </a:cxn>
                  <a:cxn ang="0">
                    <a:pos x="3" y="2"/>
                  </a:cxn>
                  <a:cxn ang="0">
                    <a:pos x="2" y="7"/>
                  </a:cxn>
                  <a:cxn ang="0">
                    <a:pos x="1" y="11"/>
                  </a:cxn>
                  <a:cxn ang="0">
                    <a:pos x="0" y="14"/>
                  </a:cxn>
                  <a:cxn ang="0">
                    <a:pos x="4" y="7"/>
                  </a:cxn>
                  <a:cxn ang="0">
                    <a:pos x="3" y="9"/>
                  </a:cxn>
                  <a:cxn ang="0">
                    <a:pos x="3" y="13"/>
                  </a:cxn>
                  <a:cxn ang="0">
                    <a:pos x="5" y="8"/>
                  </a:cxn>
                  <a:cxn ang="0">
                    <a:pos x="5" y="9"/>
                  </a:cxn>
                  <a:cxn ang="0">
                    <a:pos x="6" y="8"/>
                  </a:cxn>
                  <a:cxn ang="0">
                    <a:pos x="5" y="10"/>
                  </a:cxn>
                  <a:cxn ang="0">
                    <a:pos x="7" y="4"/>
                  </a:cxn>
                  <a:cxn ang="0">
                    <a:pos x="5" y="14"/>
                  </a:cxn>
                  <a:cxn ang="0">
                    <a:pos x="6" y="10"/>
                  </a:cxn>
                  <a:cxn ang="0">
                    <a:pos x="7" y="7"/>
                  </a:cxn>
                  <a:cxn ang="0">
                    <a:pos x="5" y="13"/>
                  </a:cxn>
                  <a:cxn ang="0">
                    <a:pos x="7" y="9"/>
                  </a:cxn>
                  <a:cxn ang="0">
                    <a:pos x="8" y="6"/>
                  </a:cxn>
                  <a:cxn ang="0">
                    <a:pos x="8" y="8"/>
                  </a:cxn>
                  <a:cxn ang="0">
                    <a:pos x="6" y="14"/>
                  </a:cxn>
                  <a:cxn ang="0">
                    <a:pos x="6" y="17"/>
                  </a:cxn>
                  <a:cxn ang="0">
                    <a:pos x="8" y="9"/>
                  </a:cxn>
                  <a:cxn ang="0">
                    <a:pos x="7" y="14"/>
                  </a:cxn>
                </a:cxnLst>
                <a:rect l="0" t="0" r="0" b="0"/>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2"/>
                      <a:pt x="11" y="2"/>
                      <a:pt x="11" y="2"/>
                    </a:cubicBezTo>
                    <a:cubicBezTo>
                      <a:pt x="11" y="4"/>
                      <a:pt x="9" y="6"/>
                      <a:pt x="10" y="4"/>
                    </a:cubicBezTo>
                    <a:cubicBezTo>
                      <a:pt x="10" y="2"/>
                      <a:pt x="9" y="4"/>
                      <a:pt x="9"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5"/>
                      <a:pt x="3" y="10"/>
                      <a:pt x="2" y="11"/>
                    </a:cubicBezTo>
                    <a:cubicBezTo>
                      <a:pt x="4" y="4"/>
                      <a:pt x="2" y="11"/>
                      <a:pt x="4" y="3"/>
                    </a:cubicBezTo>
                    <a:cubicBezTo>
                      <a:pt x="4" y="1"/>
                      <a:pt x="3" y="9"/>
                      <a:pt x="3" y="8"/>
                    </a:cubicBezTo>
                    <a:cubicBezTo>
                      <a:pt x="1" y="12"/>
                      <a:pt x="2" y="10"/>
                      <a:pt x="2" y="13"/>
                    </a:cubicBezTo>
                    <a:cubicBezTo>
                      <a:pt x="1" y="16"/>
                      <a:pt x="2" y="11"/>
                      <a:pt x="1" y="16"/>
                    </a:cubicBezTo>
                    <a:cubicBezTo>
                      <a:pt x="0" y="18"/>
                      <a:pt x="4" y="10"/>
                      <a:pt x="5" y="8"/>
                    </a:cubicBezTo>
                    <a:cubicBezTo>
                      <a:pt x="4" y="11"/>
                      <a:pt x="4" y="11"/>
                      <a:pt x="4" y="11"/>
                    </a:cubicBezTo>
                    <a:cubicBezTo>
                      <a:pt x="5" y="9"/>
                      <a:pt x="6" y="9"/>
                      <a:pt x="4" y="15"/>
                    </a:cubicBezTo>
                    <a:cubicBezTo>
                      <a:pt x="5" y="11"/>
                      <a:pt x="4" y="17"/>
                      <a:pt x="6" y="9"/>
                    </a:cubicBezTo>
                    <a:cubicBezTo>
                      <a:pt x="6" y="11"/>
                      <a:pt x="6" y="10"/>
                      <a:pt x="6" y="11"/>
                    </a:cubicBezTo>
                    <a:cubicBezTo>
                      <a:pt x="7" y="9"/>
                      <a:pt x="7" y="9"/>
                      <a:pt x="7" y="9"/>
                    </a:cubicBezTo>
                    <a:cubicBezTo>
                      <a:pt x="7" y="9"/>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7"/>
                      <a:pt x="9" y="8"/>
                      <a:pt x="8" y="11"/>
                    </a:cubicBezTo>
                    <a:cubicBezTo>
                      <a:pt x="9" y="7"/>
                      <a:pt x="9" y="7"/>
                      <a:pt x="9" y="7"/>
                    </a:cubicBezTo>
                    <a:cubicBezTo>
                      <a:pt x="10" y="6"/>
                      <a:pt x="9" y="11"/>
                      <a:pt x="9" y="9"/>
                    </a:cubicBezTo>
                    <a:cubicBezTo>
                      <a:pt x="8" y="14"/>
                      <a:pt x="8" y="14"/>
                      <a:pt x="7" y="16"/>
                    </a:cubicBezTo>
                    <a:cubicBezTo>
                      <a:pt x="7" y="17"/>
                      <a:pt x="7" y="17"/>
                      <a:pt x="7" y="19"/>
                    </a:cubicBezTo>
                    <a:cubicBezTo>
                      <a:pt x="8" y="16"/>
                      <a:pt x="9" y="13"/>
                      <a:pt x="9" y="11"/>
                    </a:cubicBezTo>
                    <a:cubicBezTo>
                      <a:pt x="8" y="16"/>
                      <a:pt x="8" y="16"/>
                      <a:pt x="8" y="16"/>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2" name="Freeform 2052">
                <a:extLst>
                  <a:ext uri="{FF2B5EF4-FFF2-40B4-BE49-F238E27FC236}">
                    <a16:creationId xmlns:a16="http://schemas.microsoft.com/office/drawing/2014/main" xmlns="" id="{75330228-2646-47EA-8F14-1187AD328EEB}"/>
                  </a:ext>
                </a:extLst>
              </p:cNvPr>
              <p:cNvSpPr/>
              <p:nvPr/>
            </p:nvSpPr>
            <p:spPr>
              <a:xfrm>
                <a:off x="2810" y="3166"/>
                <a:ext cx="1" cy="2"/>
              </a:xfrm>
              <a:custGeom>
                <a:avLst/>
                <a:gdLst/>
                <a:ahLst/>
                <a:cxnLst>
                  <a:cxn ang="0">
                    <a:pos x="1" y="0"/>
                  </a:cxn>
                  <a:cxn ang="0">
                    <a:pos x="0" y="2"/>
                  </a:cxn>
                  <a:cxn ang="0">
                    <a:pos x="0" y="1"/>
                  </a:cxn>
                  <a:cxn ang="0">
                    <a:pos x="1" y="0"/>
                  </a:cxn>
                </a:cxnLst>
                <a:rect l="0" t="0" r="0" b="0"/>
                <a:pathLst>
                  <a:path w="1" h="2">
                    <a:moveTo>
                      <a:pt x="1" y="0"/>
                    </a:moveTo>
                    <a:lnTo>
                      <a:pt x="0" y="2"/>
                    </a:ln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3" name="Freeform 2053">
                <a:extLst>
                  <a:ext uri="{FF2B5EF4-FFF2-40B4-BE49-F238E27FC236}">
                    <a16:creationId xmlns:a16="http://schemas.microsoft.com/office/drawing/2014/main" xmlns="" id="{9755C02B-2284-4127-8FCB-E7892617D2EC}"/>
                  </a:ext>
                </a:extLst>
              </p:cNvPr>
              <p:cNvSpPr/>
              <p:nvPr/>
            </p:nvSpPr>
            <p:spPr>
              <a:xfrm>
                <a:off x="2812" y="316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4" name="Rectangle 2054">
                <a:extLst>
                  <a:ext uri="{FF2B5EF4-FFF2-40B4-BE49-F238E27FC236}">
                    <a16:creationId xmlns:a16="http://schemas.microsoft.com/office/drawing/2014/main" xmlns="" id="{5ACFDF64-95B2-4B7D-8A20-9A53894F6EAA}"/>
                  </a:ext>
                </a:extLst>
              </p:cNvPr>
              <p:cNvSpPr/>
              <p:nvPr/>
            </p:nvSpPr>
            <p:spPr>
              <a:xfrm>
                <a:off x="2814" y="3151"/>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2165" name="Freeform 2055">
                <a:extLst>
                  <a:ext uri="{FF2B5EF4-FFF2-40B4-BE49-F238E27FC236}">
                    <a16:creationId xmlns:a16="http://schemas.microsoft.com/office/drawing/2014/main" xmlns="" id="{FE637C6E-0752-4B1D-B494-A74222144658}"/>
                  </a:ext>
                </a:extLst>
              </p:cNvPr>
              <p:cNvSpPr/>
              <p:nvPr/>
            </p:nvSpPr>
            <p:spPr>
              <a:xfrm>
                <a:off x="2810" y="3163"/>
                <a:ext cx="0" cy="4"/>
              </a:xfrm>
              <a:custGeom>
                <a:avLst/>
                <a:gdLst/>
                <a:ahLst/>
                <a:cxnLst>
                  <a:cxn ang="0">
                    <a:pos x="0" y="4"/>
                  </a:cxn>
                  <a:cxn ang="0">
                    <a:pos x="0" y="0"/>
                  </a:cxn>
                  <a:cxn ang="0">
                    <a:pos x="0" y="4"/>
                  </a:cxn>
                </a:cxnLst>
                <a:rect l="0" t="0" r="0" b="0"/>
                <a:pathLst>
                  <a:path w="1" h="4">
                    <a:moveTo>
                      <a:pt x="0" y="4"/>
                    </a:moveTo>
                    <a:lnTo>
                      <a:pt x="0" y="0"/>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6" name="Freeform 2056">
                <a:extLst>
                  <a:ext uri="{FF2B5EF4-FFF2-40B4-BE49-F238E27FC236}">
                    <a16:creationId xmlns:a16="http://schemas.microsoft.com/office/drawing/2014/main" xmlns="" id="{D92CBA68-2FDD-4A10-AFEA-EF5639A90DED}"/>
                  </a:ext>
                </a:extLst>
              </p:cNvPr>
              <p:cNvSpPr/>
              <p:nvPr/>
            </p:nvSpPr>
            <p:spPr>
              <a:xfrm>
                <a:off x="2809" y="3162"/>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7" name="Freeform 2057">
                <a:extLst>
                  <a:ext uri="{FF2B5EF4-FFF2-40B4-BE49-F238E27FC236}">
                    <a16:creationId xmlns:a16="http://schemas.microsoft.com/office/drawing/2014/main" xmlns="" id="{7AE67795-E803-4FDC-80DE-30CFAFAF14F8}"/>
                  </a:ext>
                </a:extLst>
              </p:cNvPr>
              <p:cNvSpPr/>
              <p:nvPr/>
            </p:nvSpPr>
            <p:spPr>
              <a:xfrm>
                <a:off x="2811" y="3165"/>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8" name="Freeform 2058">
                <a:extLst>
                  <a:ext uri="{FF2B5EF4-FFF2-40B4-BE49-F238E27FC236}">
                    <a16:creationId xmlns:a16="http://schemas.microsoft.com/office/drawing/2014/main" xmlns="" id="{D0EF7131-9C7E-4259-A6FF-B44333D3BACF}"/>
                  </a:ext>
                </a:extLst>
              </p:cNvPr>
              <p:cNvSpPr/>
              <p:nvPr/>
            </p:nvSpPr>
            <p:spPr>
              <a:xfrm>
                <a:off x="2813" y="3147"/>
                <a:ext cx="7" cy="21"/>
              </a:xfrm>
              <a:custGeom>
                <a:avLst/>
                <a:gdLst/>
                <a:ahLst/>
                <a:cxnLst>
                  <a:cxn ang="0">
                    <a:pos x="6" y="3"/>
                  </a:cxn>
                  <a:cxn ang="0">
                    <a:pos x="6" y="0"/>
                  </a:cxn>
                  <a:cxn ang="0">
                    <a:pos x="3" y="10"/>
                  </a:cxn>
                  <a:cxn ang="0">
                    <a:pos x="6" y="1"/>
                  </a:cxn>
                  <a:cxn ang="0">
                    <a:pos x="3" y="7"/>
                  </a:cxn>
                  <a:cxn ang="0">
                    <a:pos x="3" y="4"/>
                  </a:cxn>
                  <a:cxn ang="0">
                    <a:pos x="0" y="12"/>
                  </a:cxn>
                  <a:cxn ang="0">
                    <a:pos x="3" y="3"/>
                  </a:cxn>
                  <a:cxn ang="0">
                    <a:pos x="3" y="2"/>
                  </a:cxn>
                  <a:cxn ang="0">
                    <a:pos x="2" y="5"/>
                  </a:cxn>
                  <a:cxn ang="0">
                    <a:pos x="0" y="10"/>
                  </a:cxn>
                  <a:cxn ang="0">
                    <a:pos x="0" y="15"/>
                  </a:cxn>
                  <a:cxn ang="0">
                    <a:pos x="0" y="11"/>
                  </a:cxn>
                  <a:cxn ang="0">
                    <a:pos x="0" y="15"/>
                  </a:cxn>
                  <a:cxn ang="0">
                    <a:pos x="0" y="13"/>
                  </a:cxn>
                  <a:cxn ang="0">
                    <a:pos x="0" y="16"/>
                  </a:cxn>
                  <a:cxn ang="0">
                    <a:pos x="1" y="13"/>
                  </a:cxn>
                  <a:cxn ang="0">
                    <a:pos x="0" y="14"/>
                  </a:cxn>
                  <a:cxn ang="0">
                    <a:pos x="2" y="10"/>
                  </a:cxn>
                  <a:cxn ang="0">
                    <a:pos x="1" y="15"/>
                  </a:cxn>
                  <a:cxn ang="0">
                    <a:pos x="2" y="11"/>
                  </a:cxn>
                  <a:cxn ang="0">
                    <a:pos x="1" y="17"/>
                  </a:cxn>
                  <a:cxn ang="0">
                    <a:pos x="2" y="13"/>
                  </a:cxn>
                  <a:cxn ang="0">
                    <a:pos x="1" y="16"/>
                  </a:cxn>
                  <a:cxn ang="0">
                    <a:pos x="3" y="8"/>
                  </a:cxn>
                  <a:cxn ang="0">
                    <a:pos x="2" y="15"/>
                  </a:cxn>
                  <a:cxn ang="0">
                    <a:pos x="3" y="13"/>
                  </a:cxn>
                  <a:cxn ang="0">
                    <a:pos x="3" y="14"/>
                  </a:cxn>
                  <a:cxn ang="0">
                    <a:pos x="4" y="11"/>
                  </a:cxn>
                  <a:cxn ang="0">
                    <a:pos x="4" y="10"/>
                  </a:cxn>
                  <a:cxn ang="0">
                    <a:pos x="5" y="8"/>
                  </a:cxn>
                  <a:cxn ang="0">
                    <a:pos x="4" y="10"/>
                  </a:cxn>
                  <a:cxn ang="0">
                    <a:pos x="6" y="4"/>
                  </a:cxn>
                  <a:cxn ang="0">
                    <a:pos x="5" y="8"/>
                  </a:cxn>
                  <a:cxn ang="0">
                    <a:pos x="6" y="3"/>
                  </a:cxn>
                </a:cxnLst>
                <a:rect l="0" t="0" r="0" b="0"/>
                <a:pathLst>
                  <a:path w="8" h="23">
                    <a:moveTo>
                      <a:pt x="7" y="4"/>
                    </a:moveTo>
                    <a:cubicBezTo>
                      <a:pt x="8" y="0"/>
                      <a:pt x="7" y="2"/>
                      <a:pt x="7" y="1"/>
                    </a:cubicBezTo>
                    <a:cubicBezTo>
                      <a:pt x="6" y="3"/>
                      <a:pt x="5" y="11"/>
                      <a:pt x="4" y="11"/>
                    </a:cubicBezTo>
                    <a:cubicBezTo>
                      <a:pt x="7" y="2"/>
                      <a:pt x="7" y="2"/>
                      <a:pt x="7" y="2"/>
                    </a:cubicBezTo>
                    <a:cubicBezTo>
                      <a:pt x="6" y="3"/>
                      <a:pt x="6" y="1"/>
                      <a:pt x="4" y="8"/>
                    </a:cubicBezTo>
                    <a:cubicBezTo>
                      <a:pt x="4" y="5"/>
                      <a:pt x="4" y="5"/>
                      <a:pt x="4" y="5"/>
                    </a:cubicBezTo>
                    <a:cubicBezTo>
                      <a:pt x="4" y="5"/>
                      <a:pt x="1" y="17"/>
                      <a:pt x="1" y="14"/>
                    </a:cubicBezTo>
                    <a:cubicBezTo>
                      <a:pt x="3" y="9"/>
                      <a:pt x="3" y="9"/>
                      <a:pt x="4" y="4"/>
                    </a:cubicBezTo>
                    <a:cubicBezTo>
                      <a:pt x="4" y="3"/>
                      <a:pt x="4" y="3"/>
                      <a:pt x="4" y="3"/>
                    </a:cubicBezTo>
                    <a:cubicBezTo>
                      <a:pt x="4" y="3"/>
                      <a:pt x="3" y="6"/>
                      <a:pt x="3" y="6"/>
                    </a:cubicBezTo>
                    <a:cubicBezTo>
                      <a:pt x="2" y="8"/>
                      <a:pt x="2" y="12"/>
                      <a:pt x="1" y="12"/>
                    </a:cubicBezTo>
                    <a:cubicBezTo>
                      <a:pt x="1" y="12"/>
                      <a:pt x="1" y="15"/>
                      <a:pt x="0" y="17"/>
                    </a:cubicBezTo>
                    <a:cubicBezTo>
                      <a:pt x="1" y="15"/>
                      <a:pt x="1" y="16"/>
                      <a:pt x="1" y="13"/>
                    </a:cubicBezTo>
                    <a:cubicBezTo>
                      <a:pt x="1" y="16"/>
                      <a:pt x="1" y="14"/>
                      <a:pt x="0" y="17"/>
                    </a:cubicBezTo>
                    <a:cubicBezTo>
                      <a:pt x="1" y="15"/>
                      <a:pt x="1" y="15"/>
                      <a:pt x="1" y="15"/>
                    </a:cubicBezTo>
                    <a:cubicBezTo>
                      <a:pt x="1" y="15"/>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7"/>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69" name="Freeform 2059">
                <a:extLst>
                  <a:ext uri="{FF2B5EF4-FFF2-40B4-BE49-F238E27FC236}">
                    <a16:creationId xmlns:a16="http://schemas.microsoft.com/office/drawing/2014/main" xmlns="" id="{95549B24-7208-4DD1-A64B-DCA84809697E}"/>
                  </a:ext>
                </a:extLst>
              </p:cNvPr>
              <p:cNvSpPr/>
              <p:nvPr/>
            </p:nvSpPr>
            <p:spPr>
              <a:xfrm>
                <a:off x="2814" y="3161"/>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0" name="Freeform 2060">
                <a:extLst>
                  <a:ext uri="{FF2B5EF4-FFF2-40B4-BE49-F238E27FC236}">
                    <a16:creationId xmlns:a16="http://schemas.microsoft.com/office/drawing/2014/main" xmlns="" id="{A0550BE8-B6BF-433C-97B9-F23D2CB02A2E}"/>
                  </a:ext>
                </a:extLst>
              </p:cNvPr>
              <p:cNvSpPr/>
              <p:nvPr/>
            </p:nvSpPr>
            <p:spPr>
              <a:xfrm>
                <a:off x="2816" y="3145"/>
                <a:ext cx="8" cy="24"/>
              </a:xfrm>
              <a:custGeom>
                <a:avLst/>
                <a:gdLst/>
                <a:ahLst/>
                <a:cxnLst>
                  <a:cxn ang="0">
                    <a:pos x="3" y="11"/>
                  </a:cxn>
                  <a:cxn ang="0">
                    <a:pos x="2" y="16"/>
                  </a:cxn>
                  <a:cxn ang="0">
                    <a:pos x="4" y="8"/>
                  </a:cxn>
                  <a:cxn ang="0">
                    <a:pos x="5" y="6"/>
                  </a:cxn>
                  <a:cxn ang="0">
                    <a:pos x="3" y="14"/>
                  </a:cxn>
                  <a:cxn ang="0">
                    <a:pos x="3" y="15"/>
                  </a:cxn>
                  <a:cxn ang="0">
                    <a:pos x="4" y="10"/>
                  </a:cxn>
                  <a:cxn ang="0">
                    <a:pos x="5" y="8"/>
                  </a:cxn>
                  <a:cxn ang="0">
                    <a:pos x="5" y="8"/>
                  </a:cxn>
                  <a:cxn ang="0">
                    <a:pos x="3" y="15"/>
                  </a:cxn>
                  <a:cxn ang="0">
                    <a:pos x="8" y="1"/>
                  </a:cxn>
                  <a:cxn ang="0">
                    <a:pos x="8" y="2"/>
                  </a:cxn>
                  <a:cxn ang="0">
                    <a:pos x="6" y="8"/>
                  </a:cxn>
                  <a:cxn ang="0">
                    <a:pos x="6" y="6"/>
                  </a:cxn>
                  <a:cxn ang="0">
                    <a:pos x="7" y="3"/>
                  </a:cxn>
                  <a:cxn ang="0">
                    <a:pos x="5" y="3"/>
                  </a:cxn>
                  <a:cxn ang="0">
                    <a:pos x="5" y="3"/>
                  </a:cxn>
                  <a:cxn ang="0">
                    <a:pos x="4" y="7"/>
                  </a:cxn>
                  <a:cxn ang="0">
                    <a:pos x="2" y="12"/>
                  </a:cxn>
                  <a:cxn ang="0">
                    <a:pos x="3" y="10"/>
                  </a:cxn>
                  <a:cxn ang="0">
                    <a:pos x="1" y="16"/>
                  </a:cxn>
                  <a:cxn ang="0">
                    <a:pos x="0" y="19"/>
                  </a:cxn>
                  <a:cxn ang="0">
                    <a:pos x="1" y="19"/>
                  </a:cxn>
                  <a:cxn ang="0">
                    <a:pos x="3" y="11"/>
                  </a:cxn>
                </a:cxnLst>
                <a:rect l="0" t="0" r="0" b="0"/>
                <a:pathLst>
                  <a:path w="9" h="27">
                    <a:moveTo>
                      <a:pt x="4" y="13"/>
                    </a:moveTo>
                    <a:cubicBezTo>
                      <a:pt x="4" y="14"/>
                      <a:pt x="3" y="17"/>
                      <a:pt x="3" y="19"/>
                    </a:cubicBezTo>
                    <a:cubicBezTo>
                      <a:pt x="4" y="16"/>
                      <a:pt x="4" y="13"/>
                      <a:pt x="5" y="9"/>
                    </a:cubicBezTo>
                    <a:cubicBezTo>
                      <a:pt x="5" y="11"/>
                      <a:pt x="6" y="7"/>
                      <a:pt x="6" y="7"/>
                    </a:cubicBezTo>
                    <a:cubicBezTo>
                      <a:pt x="5" y="9"/>
                      <a:pt x="4" y="15"/>
                      <a:pt x="4" y="16"/>
                    </a:cubicBezTo>
                    <a:cubicBezTo>
                      <a:pt x="4" y="14"/>
                      <a:pt x="4" y="17"/>
                      <a:pt x="4" y="17"/>
                    </a:cubicBezTo>
                    <a:cubicBezTo>
                      <a:pt x="4" y="14"/>
                      <a:pt x="4" y="15"/>
                      <a:pt x="5" y="12"/>
                    </a:cubicBezTo>
                    <a:cubicBezTo>
                      <a:pt x="6" y="8"/>
                      <a:pt x="7" y="6"/>
                      <a:pt x="6" y="9"/>
                    </a:cubicBezTo>
                    <a:cubicBezTo>
                      <a:pt x="6" y="11"/>
                      <a:pt x="6" y="10"/>
                      <a:pt x="6" y="10"/>
                    </a:cubicBezTo>
                    <a:cubicBezTo>
                      <a:pt x="5" y="15"/>
                      <a:pt x="5" y="13"/>
                      <a:pt x="4" y="17"/>
                    </a:cubicBezTo>
                    <a:cubicBezTo>
                      <a:pt x="6" y="11"/>
                      <a:pt x="7" y="11"/>
                      <a:pt x="9" y="2"/>
                    </a:cubicBezTo>
                    <a:cubicBezTo>
                      <a:pt x="9" y="0"/>
                      <a:pt x="9" y="2"/>
                      <a:pt x="9" y="3"/>
                    </a:cubicBezTo>
                    <a:cubicBezTo>
                      <a:pt x="8" y="5"/>
                      <a:pt x="7" y="8"/>
                      <a:pt x="7" y="9"/>
                    </a:cubicBezTo>
                    <a:cubicBezTo>
                      <a:pt x="7" y="8"/>
                      <a:pt x="6" y="11"/>
                      <a:pt x="7" y="7"/>
                    </a:cubicBezTo>
                    <a:cubicBezTo>
                      <a:pt x="8" y="4"/>
                      <a:pt x="8" y="4"/>
                      <a:pt x="8" y="4"/>
                    </a:cubicBezTo>
                    <a:cubicBezTo>
                      <a:pt x="8" y="2"/>
                      <a:pt x="7" y="2"/>
                      <a:pt x="6" y="4"/>
                    </a:cubicBezTo>
                    <a:cubicBezTo>
                      <a:pt x="6" y="4"/>
                      <a:pt x="6" y="4"/>
                      <a:pt x="6" y="4"/>
                    </a:cubicBezTo>
                    <a:cubicBezTo>
                      <a:pt x="5" y="6"/>
                      <a:pt x="5" y="7"/>
                      <a:pt x="5" y="8"/>
                    </a:cubicBezTo>
                    <a:cubicBezTo>
                      <a:pt x="3" y="14"/>
                      <a:pt x="3" y="14"/>
                      <a:pt x="3" y="14"/>
                    </a:cubicBezTo>
                    <a:cubicBezTo>
                      <a:pt x="3" y="14"/>
                      <a:pt x="3" y="15"/>
                      <a:pt x="4" y="12"/>
                    </a:cubicBezTo>
                    <a:cubicBezTo>
                      <a:pt x="3" y="15"/>
                      <a:pt x="2" y="17"/>
                      <a:pt x="2" y="19"/>
                    </a:cubicBezTo>
                    <a:cubicBezTo>
                      <a:pt x="2" y="20"/>
                      <a:pt x="2" y="17"/>
                      <a:pt x="1" y="22"/>
                    </a:cubicBezTo>
                    <a:cubicBezTo>
                      <a:pt x="0" y="27"/>
                      <a:pt x="2" y="17"/>
                      <a:pt x="2" y="22"/>
                    </a:cubicBezTo>
                    <a:lnTo>
                      <a:pt x="4" y="1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1" name="Freeform 2061">
                <a:extLst>
                  <a:ext uri="{FF2B5EF4-FFF2-40B4-BE49-F238E27FC236}">
                    <a16:creationId xmlns:a16="http://schemas.microsoft.com/office/drawing/2014/main" xmlns="" id="{70BFD180-D718-4DB1-9901-16D7A3BCC7B9}"/>
                  </a:ext>
                </a:extLst>
              </p:cNvPr>
              <p:cNvSpPr/>
              <p:nvPr/>
            </p:nvSpPr>
            <p:spPr>
              <a:xfrm>
                <a:off x="2818" y="3158"/>
                <a:ext cx="1" cy="2"/>
              </a:xfrm>
              <a:custGeom>
                <a:avLst/>
                <a:gdLst/>
                <a:ahLst/>
                <a:cxnLst>
                  <a:cxn ang="0">
                    <a:pos x="0" y="2"/>
                  </a:cxn>
                  <a:cxn ang="0">
                    <a:pos x="1" y="0"/>
                  </a:cxn>
                  <a:cxn ang="0">
                    <a:pos x="1" y="1"/>
                  </a:cxn>
                  <a:cxn ang="0">
                    <a:pos x="0" y="2"/>
                  </a:cxn>
                </a:cxnLst>
                <a:rect l="0" t="0" r="0" b="0"/>
                <a:pathLst>
                  <a:path w="1" h="2">
                    <a:moveTo>
                      <a:pt x="0" y="2"/>
                    </a:moveTo>
                    <a:lnTo>
                      <a:pt x="1" y="0"/>
                    </a:lnTo>
                    <a:lnTo>
                      <a:pt x="1" y="1"/>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2" name="Freeform 2062">
                <a:extLst>
                  <a:ext uri="{FF2B5EF4-FFF2-40B4-BE49-F238E27FC236}">
                    <a16:creationId xmlns:a16="http://schemas.microsoft.com/office/drawing/2014/main" xmlns="" id="{7F6E9420-D06C-4D57-A88C-09FD55A40CF7}"/>
                  </a:ext>
                </a:extLst>
              </p:cNvPr>
              <p:cNvSpPr/>
              <p:nvPr/>
            </p:nvSpPr>
            <p:spPr>
              <a:xfrm>
                <a:off x="2820" y="3148"/>
                <a:ext cx="1" cy="3"/>
              </a:xfrm>
              <a:custGeom>
                <a:avLst/>
                <a:gdLst/>
                <a:ahLst/>
                <a:cxnLst>
                  <a:cxn ang="0">
                    <a:pos x="1" y="0"/>
                  </a:cxn>
                  <a:cxn ang="0">
                    <a:pos x="0" y="2"/>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3" name="Freeform 2063">
                <a:extLst>
                  <a:ext uri="{FF2B5EF4-FFF2-40B4-BE49-F238E27FC236}">
                    <a16:creationId xmlns:a16="http://schemas.microsoft.com/office/drawing/2014/main" xmlns="" id="{21F69141-40C1-4D88-9C5E-11EEEF54E066}"/>
                  </a:ext>
                </a:extLst>
              </p:cNvPr>
              <p:cNvSpPr/>
              <p:nvPr/>
            </p:nvSpPr>
            <p:spPr>
              <a:xfrm>
                <a:off x="2819" y="3159"/>
                <a:ext cx="1" cy="1"/>
              </a:xfrm>
              <a:custGeom>
                <a:avLst/>
                <a:gdLst/>
                <a:ahLst/>
                <a:cxnLst>
                  <a:cxn ang="0">
                    <a:pos x="0" y="1"/>
                  </a:cxn>
                  <a:cxn ang="0">
                    <a:pos x="1" y="0"/>
                  </a:cxn>
                  <a:cxn ang="0">
                    <a:pos x="1" y="0"/>
                  </a:cxn>
                  <a:cxn ang="0">
                    <a:pos x="0" y="1"/>
                  </a:cxn>
                </a:cxnLst>
                <a:rect l="0" t="0" r="0" b="0"/>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4" name="Freeform 2064">
                <a:extLst>
                  <a:ext uri="{FF2B5EF4-FFF2-40B4-BE49-F238E27FC236}">
                    <a16:creationId xmlns:a16="http://schemas.microsoft.com/office/drawing/2014/main" xmlns="" id="{CFF364A4-6204-43ED-9F01-E393009B093A}"/>
                  </a:ext>
                </a:extLst>
              </p:cNvPr>
              <p:cNvSpPr/>
              <p:nvPr/>
            </p:nvSpPr>
            <p:spPr>
              <a:xfrm>
                <a:off x="2821" y="3146"/>
                <a:ext cx="4" cy="12"/>
              </a:xfrm>
              <a:custGeom>
                <a:avLst/>
                <a:gdLst/>
                <a:ahLst/>
                <a:cxnLst>
                  <a:cxn ang="0">
                    <a:pos x="4" y="0"/>
                  </a:cxn>
                  <a:cxn ang="0">
                    <a:pos x="3" y="0"/>
                  </a:cxn>
                  <a:cxn ang="0">
                    <a:pos x="0" y="11"/>
                  </a:cxn>
                  <a:cxn ang="0">
                    <a:pos x="3" y="3"/>
                  </a:cxn>
                  <a:cxn ang="0">
                    <a:pos x="3" y="3"/>
                  </a:cxn>
                  <a:cxn ang="0">
                    <a:pos x="4" y="0"/>
                  </a:cxn>
                </a:cxnLst>
                <a:rect l="0" t="0" r="0" b="0"/>
                <a:pathLst>
                  <a:path w="4" h="13">
                    <a:moveTo>
                      <a:pt x="4" y="0"/>
                    </a:moveTo>
                    <a:cubicBezTo>
                      <a:pt x="4" y="0"/>
                      <a:pt x="3" y="3"/>
                      <a:pt x="3" y="0"/>
                    </a:cubicBezTo>
                    <a:cubicBezTo>
                      <a:pt x="0" y="12"/>
                      <a:pt x="0" y="12"/>
                      <a:pt x="0" y="12"/>
                    </a:cubicBezTo>
                    <a:cubicBezTo>
                      <a:pt x="0" y="13"/>
                      <a:pt x="2" y="6"/>
                      <a:pt x="3" y="4"/>
                    </a:cubicBezTo>
                    <a:cubicBezTo>
                      <a:pt x="2" y="8"/>
                      <a:pt x="3" y="4"/>
                      <a:pt x="3" y="4"/>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2175" name="Freeform 2065">
                <a:extLst>
                  <a:ext uri="{FF2B5EF4-FFF2-40B4-BE49-F238E27FC236}">
                    <a16:creationId xmlns:a16="http://schemas.microsoft.com/office/drawing/2014/main" xmlns="" id="{67468F5C-783C-48A5-A146-9EA6607D2D49}"/>
                  </a:ext>
                </a:extLst>
              </p:cNvPr>
              <p:cNvSpPr/>
              <p:nvPr/>
            </p:nvSpPr>
            <p:spPr>
              <a:xfrm>
                <a:off x="2820" y="3142"/>
                <a:ext cx="10" cy="26"/>
              </a:xfrm>
              <a:custGeom>
                <a:avLst/>
                <a:gdLst/>
                <a:ahLst/>
                <a:cxnLst>
                  <a:cxn ang="0">
                    <a:pos x="2" y="16"/>
                  </a:cxn>
                  <a:cxn ang="0">
                    <a:pos x="3" y="15"/>
                  </a:cxn>
                  <a:cxn ang="0">
                    <a:pos x="2" y="17"/>
                  </a:cxn>
                  <a:cxn ang="0">
                    <a:pos x="1" y="20"/>
                  </a:cxn>
                  <a:cxn ang="0">
                    <a:pos x="2" y="18"/>
                  </a:cxn>
                  <a:cxn ang="0">
                    <a:pos x="3" y="16"/>
                  </a:cxn>
                  <a:cxn ang="0">
                    <a:pos x="4" y="13"/>
                  </a:cxn>
                  <a:cxn ang="0">
                    <a:pos x="3" y="20"/>
                  </a:cxn>
                  <a:cxn ang="0">
                    <a:pos x="5" y="10"/>
                  </a:cxn>
                  <a:cxn ang="0">
                    <a:pos x="7" y="9"/>
                  </a:cxn>
                  <a:cxn ang="0">
                    <a:pos x="7" y="9"/>
                  </a:cxn>
                  <a:cxn ang="0">
                    <a:pos x="5" y="14"/>
                  </a:cxn>
                  <a:cxn ang="0">
                    <a:pos x="5" y="14"/>
                  </a:cxn>
                  <a:cxn ang="0">
                    <a:pos x="8" y="7"/>
                  </a:cxn>
                  <a:cxn ang="0">
                    <a:pos x="7" y="9"/>
                  </a:cxn>
                  <a:cxn ang="0">
                    <a:pos x="9" y="4"/>
                  </a:cxn>
                  <a:cxn ang="0">
                    <a:pos x="8" y="4"/>
                  </a:cxn>
                  <a:cxn ang="0">
                    <a:pos x="9" y="2"/>
                  </a:cxn>
                  <a:cxn ang="0">
                    <a:pos x="6" y="5"/>
                  </a:cxn>
                  <a:cxn ang="0">
                    <a:pos x="7" y="2"/>
                  </a:cxn>
                  <a:cxn ang="0">
                    <a:pos x="4" y="11"/>
                  </a:cxn>
                  <a:cxn ang="0">
                    <a:pos x="4" y="10"/>
                  </a:cxn>
                  <a:cxn ang="0">
                    <a:pos x="6" y="4"/>
                  </a:cxn>
                  <a:cxn ang="0">
                    <a:pos x="5" y="7"/>
                  </a:cxn>
                  <a:cxn ang="0">
                    <a:pos x="6" y="1"/>
                  </a:cxn>
                  <a:cxn ang="0">
                    <a:pos x="3" y="9"/>
                  </a:cxn>
                  <a:cxn ang="0">
                    <a:pos x="3" y="7"/>
                  </a:cxn>
                  <a:cxn ang="0">
                    <a:pos x="0" y="15"/>
                  </a:cxn>
                  <a:cxn ang="0">
                    <a:pos x="2" y="14"/>
                  </a:cxn>
                  <a:cxn ang="0">
                    <a:pos x="5" y="11"/>
                  </a:cxn>
                  <a:cxn ang="0">
                    <a:pos x="2" y="15"/>
                  </a:cxn>
                  <a:cxn ang="0">
                    <a:pos x="5" y="11"/>
                  </a:cxn>
                  <a:cxn ang="0">
                    <a:pos x="3" y="15"/>
                  </a:cxn>
                  <a:cxn ang="0">
                    <a:pos x="5" y="11"/>
                  </a:cxn>
                  <a:cxn ang="0">
                    <a:pos x="2" y="16"/>
                  </a:cxn>
                  <a:cxn ang="0">
                    <a:pos x="4" y="15"/>
                  </a:cxn>
                  <a:cxn ang="0">
                    <a:pos x="6" y="9"/>
                  </a:cxn>
                  <a:cxn ang="0">
                    <a:pos x="5" y="7"/>
                  </a:cxn>
                  <a:cxn ang="0">
                    <a:pos x="4" y="12"/>
                  </a:cxn>
                  <a:cxn ang="0">
                    <a:pos x="3" y="12"/>
                  </a:cxn>
                  <a:cxn ang="0">
                    <a:pos x="2" y="15"/>
                  </a:cxn>
                  <a:cxn ang="0">
                    <a:pos x="4" y="6"/>
                  </a:cxn>
                  <a:cxn ang="0">
                    <a:pos x="3" y="7"/>
                  </a:cxn>
                  <a:cxn ang="0">
                    <a:pos x="3" y="9"/>
                  </a:cxn>
                  <a:cxn ang="0">
                    <a:pos x="3" y="7"/>
                  </a:cxn>
                  <a:cxn ang="0">
                    <a:pos x="1" y="18"/>
                  </a:cxn>
                  <a:cxn ang="0">
                    <a:pos x="0" y="22"/>
                  </a:cxn>
                  <a:cxn ang="0">
                    <a:pos x="2" y="16"/>
                  </a:cxn>
                </a:cxnLst>
                <a:rect l="0" t="0" r="0" b="0"/>
                <a:pathLst>
                  <a:path w="11" h="28">
                    <a:moveTo>
                      <a:pt x="3" y="18"/>
                    </a:moveTo>
                    <a:cubicBezTo>
                      <a:pt x="3" y="18"/>
                      <a:pt x="4" y="15"/>
                      <a:pt x="4" y="17"/>
                    </a:cubicBezTo>
                    <a:cubicBezTo>
                      <a:pt x="3" y="19"/>
                      <a:pt x="3" y="20"/>
                      <a:pt x="3" y="19"/>
                    </a:cubicBezTo>
                    <a:cubicBezTo>
                      <a:pt x="2" y="25"/>
                      <a:pt x="3" y="19"/>
                      <a:pt x="2" y="22"/>
                    </a:cubicBezTo>
                    <a:cubicBezTo>
                      <a:pt x="3" y="20"/>
                      <a:pt x="3" y="20"/>
                      <a:pt x="3" y="20"/>
                    </a:cubicBezTo>
                    <a:cubicBezTo>
                      <a:pt x="3" y="21"/>
                      <a:pt x="4" y="15"/>
                      <a:pt x="4" y="18"/>
                    </a:cubicBezTo>
                    <a:cubicBezTo>
                      <a:pt x="4" y="17"/>
                      <a:pt x="5" y="17"/>
                      <a:pt x="5" y="14"/>
                    </a:cubicBezTo>
                    <a:cubicBezTo>
                      <a:pt x="5" y="18"/>
                      <a:pt x="4" y="18"/>
                      <a:pt x="4" y="22"/>
                    </a:cubicBezTo>
                    <a:cubicBezTo>
                      <a:pt x="4" y="20"/>
                      <a:pt x="5" y="15"/>
                      <a:pt x="6" y="11"/>
                    </a:cubicBezTo>
                    <a:cubicBezTo>
                      <a:pt x="6" y="15"/>
                      <a:pt x="6" y="15"/>
                      <a:pt x="8" y="10"/>
                    </a:cubicBezTo>
                    <a:cubicBezTo>
                      <a:pt x="8" y="10"/>
                      <a:pt x="8" y="10"/>
                      <a:pt x="8" y="10"/>
                    </a:cubicBezTo>
                    <a:cubicBezTo>
                      <a:pt x="4" y="20"/>
                      <a:pt x="7" y="13"/>
                      <a:pt x="6" y="16"/>
                    </a:cubicBezTo>
                    <a:cubicBezTo>
                      <a:pt x="6" y="16"/>
                      <a:pt x="6" y="16"/>
                      <a:pt x="6" y="16"/>
                    </a:cubicBezTo>
                    <a:cubicBezTo>
                      <a:pt x="7" y="14"/>
                      <a:pt x="2" y="28"/>
                      <a:pt x="9" y="8"/>
                    </a:cubicBezTo>
                    <a:cubicBezTo>
                      <a:pt x="8" y="9"/>
                      <a:pt x="8" y="10"/>
                      <a:pt x="8" y="10"/>
                    </a:cubicBezTo>
                    <a:cubicBezTo>
                      <a:pt x="10" y="5"/>
                      <a:pt x="10" y="5"/>
                      <a:pt x="10" y="5"/>
                    </a:cubicBezTo>
                    <a:cubicBezTo>
                      <a:pt x="9" y="5"/>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7"/>
                      <a:pt x="6" y="9"/>
                      <a:pt x="7" y="5"/>
                    </a:cubicBezTo>
                    <a:cubicBezTo>
                      <a:pt x="5" y="10"/>
                      <a:pt x="6" y="6"/>
                      <a:pt x="6" y="8"/>
                    </a:cubicBezTo>
                    <a:cubicBezTo>
                      <a:pt x="7" y="3"/>
                      <a:pt x="6" y="7"/>
                      <a:pt x="7" y="2"/>
                    </a:cubicBezTo>
                    <a:cubicBezTo>
                      <a:pt x="4" y="10"/>
                      <a:pt x="4" y="10"/>
                      <a:pt x="4" y="10"/>
                    </a:cubicBezTo>
                    <a:cubicBezTo>
                      <a:pt x="5" y="7"/>
                      <a:pt x="4" y="8"/>
                      <a:pt x="4" y="8"/>
                    </a:cubicBezTo>
                    <a:cubicBezTo>
                      <a:pt x="4" y="9"/>
                      <a:pt x="2" y="15"/>
                      <a:pt x="1" y="17"/>
                    </a:cubicBezTo>
                    <a:cubicBezTo>
                      <a:pt x="2" y="15"/>
                      <a:pt x="4" y="14"/>
                      <a:pt x="3" y="16"/>
                    </a:cubicBezTo>
                    <a:cubicBezTo>
                      <a:pt x="6" y="10"/>
                      <a:pt x="4" y="16"/>
                      <a:pt x="6" y="12"/>
                    </a:cubicBezTo>
                    <a:cubicBezTo>
                      <a:pt x="3" y="17"/>
                      <a:pt x="3" y="17"/>
                      <a:pt x="3" y="17"/>
                    </a:cubicBezTo>
                    <a:cubicBezTo>
                      <a:pt x="4" y="16"/>
                      <a:pt x="5" y="14"/>
                      <a:pt x="6" y="12"/>
                    </a:cubicBezTo>
                    <a:cubicBezTo>
                      <a:pt x="6" y="11"/>
                      <a:pt x="5" y="15"/>
                      <a:pt x="4" y="17"/>
                    </a:cubicBezTo>
                    <a:cubicBezTo>
                      <a:pt x="4" y="17"/>
                      <a:pt x="5" y="15"/>
                      <a:pt x="6" y="12"/>
                    </a:cubicBezTo>
                    <a:cubicBezTo>
                      <a:pt x="3" y="18"/>
                      <a:pt x="3" y="18"/>
                      <a:pt x="3" y="18"/>
                    </a:cubicBezTo>
                    <a:cubicBezTo>
                      <a:pt x="5" y="17"/>
                      <a:pt x="5" y="17"/>
                      <a:pt x="5" y="17"/>
                    </a:cubicBezTo>
                    <a:cubicBezTo>
                      <a:pt x="11" y="0"/>
                      <a:pt x="6" y="13"/>
                      <a:pt x="7" y="10"/>
                    </a:cubicBezTo>
                    <a:cubicBezTo>
                      <a:pt x="6" y="10"/>
                      <a:pt x="6" y="11"/>
                      <a:pt x="6" y="8"/>
                    </a:cubicBezTo>
                    <a:cubicBezTo>
                      <a:pt x="5" y="13"/>
                      <a:pt x="5" y="13"/>
                      <a:pt x="5" y="13"/>
                    </a:cubicBezTo>
                    <a:cubicBezTo>
                      <a:pt x="5" y="10"/>
                      <a:pt x="2" y="22"/>
                      <a:pt x="4" y="13"/>
                    </a:cubicBezTo>
                    <a:cubicBezTo>
                      <a:pt x="3" y="17"/>
                      <a:pt x="3" y="17"/>
                      <a:pt x="3" y="17"/>
                    </a:cubicBezTo>
                    <a:cubicBezTo>
                      <a:pt x="3" y="14"/>
                      <a:pt x="4" y="10"/>
                      <a:pt x="5" y="7"/>
                    </a:cubicBezTo>
                    <a:cubicBezTo>
                      <a:pt x="4" y="9"/>
                      <a:pt x="5" y="7"/>
                      <a:pt x="4" y="8"/>
                    </a:cubicBezTo>
                    <a:cubicBezTo>
                      <a:pt x="4" y="10"/>
                      <a:pt x="4" y="10"/>
                      <a:pt x="4" y="10"/>
                    </a:cubicBezTo>
                    <a:cubicBezTo>
                      <a:pt x="3" y="14"/>
                      <a:pt x="3" y="12"/>
                      <a:pt x="4" y="8"/>
                    </a:cubicBezTo>
                    <a:cubicBezTo>
                      <a:pt x="3" y="13"/>
                      <a:pt x="2" y="16"/>
                      <a:pt x="2" y="20"/>
                    </a:cubicBezTo>
                    <a:cubicBezTo>
                      <a:pt x="4" y="12"/>
                      <a:pt x="0" y="27"/>
                      <a:pt x="1"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grpSp>
          <p:nvGrpSpPr>
            <p:cNvPr id="1732" name="Group 2267">
              <a:extLst>
                <a:ext uri="{FF2B5EF4-FFF2-40B4-BE49-F238E27FC236}">
                  <a16:creationId xmlns:a16="http://schemas.microsoft.com/office/drawing/2014/main" xmlns="" id="{694D44C2-3EE7-4E62-9B4A-D8947BDFC3D7}"/>
                </a:ext>
              </a:extLst>
            </p:cNvPr>
            <p:cNvGrpSpPr/>
            <p:nvPr/>
          </p:nvGrpSpPr>
          <p:grpSpPr>
            <a:xfrm>
              <a:off x="2393" y="2584"/>
              <a:ext cx="705" cy="591"/>
              <a:chOff x="2393" y="2584"/>
              <a:chExt cx="705" cy="591"/>
            </a:xfrm>
          </p:grpSpPr>
          <p:sp>
            <p:nvSpPr>
              <p:cNvPr id="1776" name="Freeform 2067">
                <a:extLst>
                  <a:ext uri="{FF2B5EF4-FFF2-40B4-BE49-F238E27FC236}">
                    <a16:creationId xmlns:a16="http://schemas.microsoft.com/office/drawing/2014/main" xmlns="" id="{597D041B-BD51-4BD3-B093-262D8CAA30C1}"/>
                  </a:ext>
                </a:extLst>
              </p:cNvPr>
              <p:cNvSpPr/>
              <p:nvPr/>
            </p:nvSpPr>
            <p:spPr>
              <a:xfrm>
                <a:off x="2825" y="3148"/>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77" name="Freeform 2068">
                <a:extLst>
                  <a:ext uri="{FF2B5EF4-FFF2-40B4-BE49-F238E27FC236}">
                    <a16:creationId xmlns:a16="http://schemas.microsoft.com/office/drawing/2014/main" xmlns="" id="{15612887-44A9-49C6-9A05-64D3FF38CC00}"/>
                  </a:ext>
                </a:extLst>
              </p:cNvPr>
              <p:cNvSpPr/>
              <p:nvPr/>
            </p:nvSpPr>
            <p:spPr>
              <a:xfrm>
                <a:off x="2823" y="3150"/>
                <a:ext cx="1" cy="1"/>
              </a:xfrm>
              <a:custGeom>
                <a:avLst/>
                <a:gdLst/>
                <a:ahLst/>
                <a:cxnLst>
                  <a:cxn ang="0">
                    <a:pos x="1" y="0"/>
                  </a:cxn>
                  <a:cxn ang="0">
                    <a:pos x="1" y="0"/>
                  </a:cxn>
                  <a:cxn ang="0">
                    <a:pos x="1" y="0"/>
                  </a:cxn>
                </a:cxnLst>
                <a:rect l="0" t="0" r="0" b="0"/>
                <a:pathLst>
                  <a:path w="1" h="2">
                    <a:moveTo>
                      <a:pt x="1" y="0"/>
                    </a:moveTo>
                    <a:cubicBezTo>
                      <a:pt x="1" y="1"/>
                      <a:pt x="1" y="1"/>
                      <a:pt x="1" y="1"/>
                    </a:cubicBezTo>
                    <a:cubicBezTo>
                      <a:pt x="0" y="2"/>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78" name="Rectangle 2069">
                <a:extLst>
                  <a:ext uri="{FF2B5EF4-FFF2-40B4-BE49-F238E27FC236}">
                    <a16:creationId xmlns:a16="http://schemas.microsoft.com/office/drawing/2014/main" xmlns="" id="{E5454C8A-FACF-4196-A7EE-935F5EC8537E}"/>
                  </a:ext>
                </a:extLst>
              </p:cNvPr>
              <p:cNvSpPr/>
              <p:nvPr/>
            </p:nvSpPr>
            <p:spPr>
              <a:xfrm>
                <a:off x="2824" y="3150"/>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779" name="Freeform 2070">
                <a:extLst>
                  <a:ext uri="{FF2B5EF4-FFF2-40B4-BE49-F238E27FC236}">
                    <a16:creationId xmlns:a16="http://schemas.microsoft.com/office/drawing/2014/main" xmlns="" id="{54C1B98F-02A9-45A5-9070-526BB494744A}"/>
                  </a:ext>
                </a:extLst>
              </p:cNvPr>
              <p:cNvSpPr/>
              <p:nvPr/>
            </p:nvSpPr>
            <p:spPr>
              <a:xfrm>
                <a:off x="2821" y="3158"/>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0" name="Freeform 2071">
                <a:extLst>
                  <a:ext uri="{FF2B5EF4-FFF2-40B4-BE49-F238E27FC236}">
                    <a16:creationId xmlns:a16="http://schemas.microsoft.com/office/drawing/2014/main" xmlns="" id="{929FE8C5-D99E-4EB5-8173-D972E15811FE}"/>
                  </a:ext>
                </a:extLst>
              </p:cNvPr>
              <p:cNvSpPr/>
              <p:nvPr/>
            </p:nvSpPr>
            <p:spPr>
              <a:xfrm>
                <a:off x="2824" y="3145"/>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1" name="Freeform 2072">
                <a:extLst>
                  <a:ext uri="{FF2B5EF4-FFF2-40B4-BE49-F238E27FC236}">
                    <a16:creationId xmlns:a16="http://schemas.microsoft.com/office/drawing/2014/main" xmlns="" id="{BC517019-9F01-4559-BB20-FDEB9F21BBB1}"/>
                  </a:ext>
                </a:extLst>
              </p:cNvPr>
              <p:cNvSpPr/>
              <p:nvPr/>
            </p:nvSpPr>
            <p:spPr>
              <a:xfrm>
                <a:off x="2821" y="3142"/>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2" name="Freeform 2073">
                <a:extLst>
                  <a:ext uri="{FF2B5EF4-FFF2-40B4-BE49-F238E27FC236}">
                    <a16:creationId xmlns:a16="http://schemas.microsoft.com/office/drawing/2014/main" xmlns="" id="{397445F2-272D-406B-8098-CC8C5D6F675D}"/>
                  </a:ext>
                </a:extLst>
              </p:cNvPr>
              <p:cNvSpPr/>
              <p:nvPr/>
            </p:nvSpPr>
            <p:spPr>
              <a:xfrm>
                <a:off x="2810" y="3139"/>
                <a:ext cx="16" cy="27"/>
              </a:xfrm>
              <a:custGeom>
                <a:avLst/>
                <a:gdLst/>
                <a:ahLst/>
                <a:cxnLst>
                  <a:cxn ang="0">
                    <a:pos x="1" y="11"/>
                  </a:cxn>
                  <a:cxn ang="0">
                    <a:pos x="0" y="18"/>
                  </a:cxn>
                  <a:cxn ang="0">
                    <a:pos x="0" y="20"/>
                  </a:cxn>
                  <a:cxn ang="0">
                    <a:pos x="0" y="17"/>
                  </a:cxn>
                  <a:cxn ang="0">
                    <a:pos x="2" y="17"/>
                  </a:cxn>
                  <a:cxn ang="0">
                    <a:pos x="2" y="18"/>
                  </a:cxn>
                  <a:cxn ang="0">
                    <a:pos x="5" y="14"/>
                  </a:cxn>
                  <a:cxn ang="0">
                    <a:pos x="5" y="16"/>
                  </a:cxn>
                  <a:cxn ang="0">
                    <a:pos x="5" y="17"/>
                  </a:cxn>
                  <a:cxn ang="0">
                    <a:pos x="8" y="9"/>
                  </a:cxn>
                  <a:cxn ang="0">
                    <a:pos x="8" y="9"/>
                  </a:cxn>
                  <a:cxn ang="0">
                    <a:pos x="8" y="12"/>
                  </a:cxn>
                  <a:cxn ang="0">
                    <a:pos x="8" y="12"/>
                  </a:cxn>
                  <a:cxn ang="0">
                    <a:pos x="8" y="14"/>
                  </a:cxn>
                  <a:cxn ang="0">
                    <a:pos x="10" y="12"/>
                  </a:cxn>
                  <a:cxn ang="0">
                    <a:pos x="11" y="9"/>
                  </a:cxn>
                  <a:cxn ang="0">
                    <a:pos x="10" y="13"/>
                  </a:cxn>
                  <a:cxn ang="0">
                    <a:pos x="11" y="12"/>
                  </a:cxn>
                  <a:cxn ang="0">
                    <a:pos x="13" y="14"/>
                  </a:cxn>
                  <a:cxn ang="0">
                    <a:pos x="12" y="12"/>
                  </a:cxn>
                  <a:cxn ang="0">
                    <a:pos x="11" y="15"/>
                  </a:cxn>
                  <a:cxn ang="0">
                    <a:pos x="14" y="4"/>
                  </a:cxn>
                  <a:cxn ang="0">
                    <a:pos x="14" y="3"/>
                  </a:cxn>
                  <a:cxn ang="0">
                    <a:pos x="13" y="4"/>
                  </a:cxn>
                  <a:cxn ang="0">
                    <a:pos x="13" y="2"/>
                  </a:cxn>
                  <a:cxn ang="0">
                    <a:pos x="12" y="2"/>
                  </a:cxn>
                  <a:cxn ang="0">
                    <a:pos x="11" y="4"/>
                  </a:cxn>
                  <a:cxn ang="0">
                    <a:pos x="11" y="3"/>
                  </a:cxn>
                  <a:cxn ang="0">
                    <a:pos x="11" y="3"/>
                  </a:cxn>
                  <a:cxn ang="0">
                    <a:pos x="10" y="4"/>
                  </a:cxn>
                  <a:cxn ang="0">
                    <a:pos x="9" y="7"/>
                  </a:cxn>
                  <a:cxn ang="0">
                    <a:pos x="9" y="2"/>
                  </a:cxn>
                  <a:cxn ang="0">
                    <a:pos x="9" y="1"/>
                  </a:cxn>
                  <a:cxn ang="0">
                    <a:pos x="8" y="6"/>
                  </a:cxn>
                  <a:cxn ang="0">
                    <a:pos x="7" y="8"/>
                  </a:cxn>
                  <a:cxn ang="0">
                    <a:pos x="5" y="9"/>
                  </a:cxn>
                  <a:cxn ang="0">
                    <a:pos x="5" y="9"/>
                  </a:cxn>
                  <a:cxn ang="0">
                    <a:pos x="3" y="9"/>
                  </a:cxn>
                  <a:cxn ang="0">
                    <a:pos x="2" y="15"/>
                  </a:cxn>
                  <a:cxn ang="0">
                    <a:pos x="4" y="7"/>
                  </a:cxn>
                </a:cxnLst>
                <a:rect l="0" t="0" r="0" b="0"/>
                <a:pathLst>
                  <a:path w="18" h="30">
                    <a:moveTo>
                      <a:pt x="3" y="7"/>
                    </a:moveTo>
                    <a:cubicBezTo>
                      <a:pt x="3" y="8"/>
                      <a:pt x="2" y="10"/>
                      <a:pt x="2" y="13"/>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5"/>
                      <a:pt x="2" y="18"/>
                      <a:pt x="1" y="19"/>
                    </a:cubicBezTo>
                    <a:cubicBezTo>
                      <a:pt x="1" y="20"/>
                      <a:pt x="3" y="14"/>
                      <a:pt x="3" y="13"/>
                    </a:cubicBezTo>
                    <a:cubicBezTo>
                      <a:pt x="0" y="30"/>
                      <a:pt x="5" y="8"/>
                      <a:pt x="3" y="19"/>
                    </a:cubicBezTo>
                    <a:cubicBezTo>
                      <a:pt x="3" y="18"/>
                      <a:pt x="3" y="19"/>
                      <a:pt x="4" y="16"/>
                    </a:cubicBezTo>
                    <a:cubicBezTo>
                      <a:pt x="3" y="20"/>
                      <a:pt x="5" y="17"/>
                      <a:pt x="3" y="21"/>
                    </a:cubicBezTo>
                    <a:cubicBezTo>
                      <a:pt x="6" y="11"/>
                      <a:pt x="3" y="26"/>
                      <a:pt x="6" y="13"/>
                    </a:cubicBezTo>
                    <a:cubicBezTo>
                      <a:pt x="6" y="17"/>
                      <a:pt x="6" y="13"/>
                      <a:pt x="6" y="16"/>
                    </a:cubicBezTo>
                    <a:cubicBezTo>
                      <a:pt x="6" y="17"/>
                      <a:pt x="6" y="17"/>
                      <a:pt x="6" y="17"/>
                    </a:cubicBezTo>
                    <a:cubicBezTo>
                      <a:pt x="5" y="20"/>
                      <a:pt x="7" y="12"/>
                      <a:pt x="6" y="18"/>
                    </a:cubicBezTo>
                    <a:cubicBezTo>
                      <a:pt x="6" y="19"/>
                      <a:pt x="7" y="14"/>
                      <a:pt x="8" y="11"/>
                    </a:cubicBezTo>
                    <a:cubicBezTo>
                      <a:pt x="8" y="13"/>
                      <a:pt x="7" y="14"/>
                      <a:pt x="6" y="19"/>
                    </a:cubicBezTo>
                    <a:cubicBezTo>
                      <a:pt x="8" y="14"/>
                      <a:pt x="7" y="16"/>
                      <a:pt x="8" y="13"/>
                    </a:cubicBezTo>
                    <a:cubicBezTo>
                      <a:pt x="8" y="13"/>
                      <a:pt x="8" y="12"/>
                      <a:pt x="9" y="10"/>
                    </a:cubicBezTo>
                    <a:cubicBezTo>
                      <a:pt x="9" y="11"/>
                      <a:pt x="10" y="6"/>
                      <a:pt x="11" y="4"/>
                    </a:cubicBezTo>
                    <a:cubicBezTo>
                      <a:pt x="9" y="11"/>
                      <a:pt x="10" y="4"/>
                      <a:pt x="10" y="10"/>
                    </a:cubicBezTo>
                    <a:cubicBezTo>
                      <a:pt x="9" y="13"/>
                      <a:pt x="8" y="12"/>
                      <a:pt x="7" y="17"/>
                    </a:cubicBezTo>
                    <a:cubicBezTo>
                      <a:pt x="7" y="18"/>
                      <a:pt x="8" y="17"/>
                      <a:pt x="9" y="14"/>
                    </a:cubicBezTo>
                    <a:cubicBezTo>
                      <a:pt x="9" y="15"/>
                      <a:pt x="8" y="17"/>
                      <a:pt x="8" y="18"/>
                    </a:cubicBezTo>
                    <a:cubicBezTo>
                      <a:pt x="8" y="21"/>
                      <a:pt x="10" y="11"/>
                      <a:pt x="10" y="14"/>
                    </a:cubicBezTo>
                    <a:cubicBezTo>
                      <a:pt x="9" y="17"/>
                      <a:pt x="9" y="17"/>
                      <a:pt x="9" y="17"/>
                    </a:cubicBezTo>
                    <a:cubicBezTo>
                      <a:pt x="10" y="13"/>
                      <a:pt x="9" y="18"/>
                      <a:pt x="10" y="16"/>
                    </a:cubicBezTo>
                    <a:cubicBezTo>
                      <a:pt x="11" y="14"/>
                      <a:pt x="11" y="13"/>
                      <a:pt x="11" y="12"/>
                    </a:cubicBezTo>
                    <a:cubicBezTo>
                      <a:pt x="9" y="21"/>
                      <a:pt x="13" y="8"/>
                      <a:pt x="12" y="14"/>
                    </a:cubicBezTo>
                    <a:cubicBezTo>
                      <a:pt x="13" y="9"/>
                      <a:pt x="14" y="6"/>
                      <a:pt x="15" y="5"/>
                    </a:cubicBezTo>
                    <a:cubicBezTo>
                      <a:pt x="13" y="10"/>
                      <a:pt x="13" y="10"/>
                      <a:pt x="13" y="10"/>
                    </a:cubicBezTo>
                    <a:cubicBezTo>
                      <a:pt x="14" y="7"/>
                      <a:pt x="11" y="16"/>
                      <a:pt x="11" y="18"/>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2"/>
                      <a:pt x="13" y="15"/>
                    </a:cubicBezTo>
                    <a:cubicBezTo>
                      <a:pt x="15" y="10"/>
                      <a:pt x="15" y="10"/>
                      <a:pt x="16" y="5"/>
                    </a:cubicBezTo>
                    <a:cubicBezTo>
                      <a:pt x="15" y="8"/>
                      <a:pt x="15" y="8"/>
                      <a:pt x="15" y="8"/>
                    </a:cubicBezTo>
                    <a:cubicBezTo>
                      <a:pt x="16" y="6"/>
                      <a:pt x="16" y="6"/>
                      <a:pt x="16" y="4"/>
                    </a:cubicBezTo>
                    <a:cubicBezTo>
                      <a:pt x="14" y="10"/>
                      <a:pt x="17" y="2"/>
                      <a:pt x="15" y="4"/>
                    </a:cubicBezTo>
                    <a:cubicBezTo>
                      <a:pt x="15" y="5"/>
                      <a:pt x="15" y="5"/>
                      <a:pt x="15" y="5"/>
                    </a:cubicBezTo>
                    <a:cubicBezTo>
                      <a:pt x="15" y="8"/>
                      <a:pt x="14" y="8"/>
                      <a:pt x="14" y="8"/>
                    </a:cubicBezTo>
                    <a:cubicBezTo>
                      <a:pt x="15" y="4"/>
                      <a:pt x="15" y="5"/>
                      <a:pt x="15" y="3"/>
                    </a:cubicBezTo>
                    <a:cubicBezTo>
                      <a:pt x="14" y="5"/>
                      <a:pt x="13" y="10"/>
                      <a:pt x="13" y="10"/>
                    </a:cubicBezTo>
                    <a:cubicBezTo>
                      <a:pt x="14" y="5"/>
                      <a:pt x="13" y="7"/>
                      <a:pt x="14" y="3"/>
                    </a:cubicBezTo>
                    <a:cubicBezTo>
                      <a:pt x="13" y="8"/>
                      <a:pt x="13" y="4"/>
                      <a:pt x="12" y="7"/>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2"/>
                      <a:pt x="13" y="2"/>
                      <a:pt x="13" y="2"/>
                    </a:cubicBezTo>
                    <a:cubicBezTo>
                      <a:pt x="13" y="1"/>
                      <a:pt x="11" y="10"/>
                      <a:pt x="12" y="5"/>
                    </a:cubicBezTo>
                    <a:cubicBezTo>
                      <a:pt x="11" y="8"/>
                      <a:pt x="11" y="8"/>
                      <a:pt x="9" y="13"/>
                    </a:cubicBezTo>
                    <a:cubicBezTo>
                      <a:pt x="10" y="11"/>
                      <a:pt x="11" y="7"/>
                      <a:pt x="11" y="8"/>
                    </a:cubicBezTo>
                    <a:cubicBezTo>
                      <a:pt x="9" y="12"/>
                      <a:pt x="11" y="6"/>
                      <a:pt x="10" y="9"/>
                    </a:cubicBezTo>
                    <a:cubicBezTo>
                      <a:pt x="11" y="4"/>
                      <a:pt x="10" y="7"/>
                      <a:pt x="11" y="3"/>
                    </a:cubicBezTo>
                    <a:cubicBezTo>
                      <a:pt x="12" y="1"/>
                      <a:pt x="10" y="7"/>
                      <a:pt x="10" y="6"/>
                    </a:cubicBezTo>
                    <a:cubicBezTo>
                      <a:pt x="11" y="2"/>
                      <a:pt x="11" y="2"/>
                      <a:pt x="11" y="2"/>
                    </a:cubicBezTo>
                    <a:cubicBezTo>
                      <a:pt x="10" y="4"/>
                      <a:pt x="9" y="8"/>
                      <a:pt x="10" y="4"/>
                    </a:cubicBezTo>
                    <a:cubicBezTo>
                      <a:pt x="9" y="7"/>
                      <a:pt x="9" y="7"/>
                      <a:pt x="9" y="7"/>
                    </a:cubicBezTo>
                    <a:cubicBezTo>
                      <a:pt x="9" y="5"/>
                      <a:pt x="9" y="7"/>
                      <a:pt x="10" y="3"/>
                    </a:cubicBezTo>
                    <a:cubicBezTo>
                      <a:pt x="8" y="9"/>
                      <a:pt x="8" y="9"/>
                      <a:pt x="8" y="9"/>
                    </a:cubicBezTo>
                    <a:cubicBezTo>
                      <a:pt x="9" y="2"/>
                      <a:pt x="7" y="8"/>
                      <a:pt x="6" y="14"/>
                    </a:cubicBezTo>
                    <a:cubicBezTo>
                      <a:pt x="6" y="14"/>
                      <a:pt x="6" y="13"/>
                      <a:pt x="6" y="11"/>
                    </a:cubicBezTo>
                    <a:cubicBezTo>
                      <a:pt x="7" y="9"/>
                      <a:pt x="7" y="9"/>
                      <a:pt x="7" y="9"/>
                    </a:cubicBezTo>
                    <a:cubicBezTo>
                      <a:pt x="6" y="9"/>
                      <a:pt x="7" y="5"/>
                      <a:pt x="6" y="10"/>
                    </a:cubicBezTo>
                    <a:cubicBezTo>
                      <a:pt x="5" y="12"/>
                      <a:pt x="6" y="6"/>
                      <a:pt x="7" y="5"/>
                    </a:cubicBezTo>
                    <a:cubicBezTo>
                      <a:pt x="5" y="13"/>
                      <a:pt x="7" y="0"/>
                      <a:pt x="4" y="11"/>
                    </a:cubicBezTo>
                    <a:cubicBezTo>
                      <a:pt x="4" y="11"/>
                      <a:pt x="4" y="14"/>
                      <a:pt x="4" y="13"/>
                    </a:cubicBezTo>
                    <a:cubicBezTo>
                      <a:pt x="4" y="15"/>
                      <a:pt x="4" y="17"/>
                      <a:pt x="3" y="17"/>
                    </a:cubicBezTo>
                    <a:cubicBezTo>
                      <a:pt x="3" y="18"/>
                      <a:pt x="4" y="13"/>
                      <a:pt x="3" y="15"/>
                    </a:cubicBezTo>
                    <a:cubicBezTo>
                      <a:pt x="5" y="8"/>
                      <a:pt x="5" y="8"/>
                      <a:pt x="5" y="8"/>
                    </a:cubicBezTo>
                    <a:cubicBezTo>
                      <a:pt x="6" y="0"/>
                      <a:pt x="2" y="18"/>
                      <a:pt x="3" y="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3" name="Freeform 2074">
                <a:extLst>
                  <a:ext uri="{FF2B5EF4-FFF2-40B4-BE49-F238E27FC236}">
                    <a16:creationId xmlns:a16="http://schemas.microsoft.com/office/drawing/2014/main" xmlns="" id="{570E6BDB-29A4-4F9C-9CC2-75FE01E1856F}"/>
                  </a:ext>
                </a:extLst>
              </p:cNvPr>
              <p:cNvSpPr/>
              <p:nvPr/>
            </p:nvSpPr>
            <p:spPr>
              <a:xfrm>
                <a:off x="2816" y="3142"/>
                <a:ext cx="1" cy="4"/>
              </a:xfrm>
              <a:custGeom>
                <a:avLst/>
                <a:gdLst/>
                <a:ahLst/>
                <a:cxnLst>
                  <a:cxn ang="0">
                    <a:pos x="0" y="4"/>
                  </a:cxn>
                  <a:cxn ang="0">
                    <a:pos x="1" y="0"/>
                  </a:cxn>
                  <a:cxn ang="0">
                    <a:pos x="0" y="3"/>
                  </a:cxn>
                  <a:cxn ang="0">
                    <a:pos x="0" y="4"/>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4" name="Freeform 2075">
                <a:extLst>
                  <a:ext uri="{FF2B5EF4-FFF2-40B4-BE49-F238E27FC236}">
                    <a16:creationId xmlns:a16="http://schemas.microsoft.com/office/drawing/2014/main" xmlns="" id="{ADAE6A99-08E1-466F-BBF3-4D4DD662B7AE}"/>
                  </a:ext>
                </a:extLst>
              </p:cNvPr>
              <p:cNvSpPr/>
              <p:nvPr/>
            </p:nvSpPr>
            <p:spPr>
              <a:xfrm>
                <a:off x="2816" y="3145"/>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5" name="Freeform 2076">
                <a:extLst>
                  <a:ext uri="{FF2B5EF4-FFF2-40B4-BE49-F238E27FC236}">
                    <a16:creationId xmlns:a16="http://schemas.microsoft.com/office/drawing/2014/main" xmlns="" id="{D81BA118-AA56-4758-AC2C-457B915A5AF1}"/>
                  </a:ext>
                </a:extLst>
              </p:cNvPr>
              <p:cNvSpPr/>
              <p:nvPr/>
            </p:nvSpPr>
            <p:spPr>
              <a:xfrm>
                <a:off x="2811" y="3145"/>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6" name="Freeform 2077">
                <a:extLst>
                  <a:ext uri="{FF2B5EF4-FFF2-40B4-BE49-F238E27FC236}">
                    <a16:creationId xmlns:a16="http://schemas.microsoft.com/office/drawing/2014/main" xmlns="" id="{5919E27D-4977-4EBC-B374-BBC323F2AD35}"/>
                  </a:ext>
                </a:extLst>
              </p:cNvPr>
              <p:cNvSpPr/>
              <p:nvPr/>
            </p:nvSpPr>
            <p:spPr>
              <a:xfrm>
                <a:off x="2811" y="3148"/>
                <a:ext cx="0" cy="2"/>
              </a:xfrm>
              <a:custGeom>
                <a:avLst/>
                <a:gdLst/>
                <a:ahLst/>
                <a:cxnLst>
                  <a:cxn ang="0">
                    <a:pos x="0" y="0"/>
                  </a:cxn>
                  <a:cxn ang="0">
                    <a:pos x="0" y="2"/>
                  </a:cxn>
                  <a:cxn ang="0">
                    <a:pos x="0" y="1"/>
                  </a:cxn>
                  <a:cxn ang="0">
                    <a:pos x="0" y="0"/>
                  </a:cxn>
                </a:cxnLst>
                <a:rect l="0" t="0" r="0" b="0"/>
                <a:pathLst>
                  <a:path w="1" h="2">
                    <a:moveTo>
                      <a:pt x="0" y="0"/>
                    </a:moveTo>
                    <a:lnTo>
                      <a:pt x="0" y="2"/>
                    </a:ln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7" name="Freeform 2078">
                <a:extLst>
                  <a:ext uri="{FF2B5EF4-FFF2-40B4-BE49-F238E27FC236}">
                    <a16:creationId xmlns:a16="http://schemas.microsoft.com/office/drawing/2014/main" xmlns="" id="{A69F97CC-08EF-4D8B-99EC-79157C12C789}"/>
                  </a:ext>
                </a:extLst>
              </p:cNvPr>
              <p:cNvSpPr/>
              <p:nvPr/>
            </p:nvSpPr>
            <p:spPr>
              <a:xfrm>
                <a:off x="2803" y="3143"/>
                <a:ext cx="8" cy="23"/>
              </a:xfrm>
              <a:custGeom>
                <a:avLst/>
                <a:gdLst/>
                <a:ahLst/>
                <a:cxnLst>
                  <a:cxn ang="0">
                    <a:pos x="1" y="10"/>
                  </a:cxn>
                  <a:cxn ang="0">
                    <a:pos x="0" y="13"/>
                  </a:cxn>
                  <a:cxn ang="0">
                    <a:pos x="0" y="11"/>
                  </a:cxn>
                  <a:cxn ang="0">
                    <a:pos x="0" y="18"/>
                  </a:cxn>
                  <a:cxn ang="0">
                    <a:pos x="2" y="13"/>
                  </a:cxn>
                  <a:cxn ang="0">
                    <a:pos x="2" y="16"/>
                  </a:cxn>
                  <a:cxn ang="0">
                    <a:pos x="4" y="11"/>
                  </a:cxn>
                  <a:cxn ang="0">
                    <a:pos x="3" y="17"/>
                  </a:cxn>
                  <a:cxn ang="0">
                    <a:pos x="4" y="15"/>
                  </a:cxn>
                  <a:cxn ang="0">
                    <a:pos x="4" y="12"/>
                  </a:cxn>
                  <a:cxn ang="0">
                    <a:pos x="4" y="14"/>
                  </a:cxn>
                  <a:cxn ang="0">
                    <a:pos x="4" y="12"/>
                  </a:cxn>
                  <a:cxn ang="0">
                    <a:pos x="5" y="12"/>
                  </a:cxn>
                  <a:cxn ang="0">
                    <a:pos x="5" y="13"/>
                  </a:cxn>
                  <a:cxn ang="0">
                    <a:pos x="5" y="11"/>
                  </a:cxn>
                  <a:cxn ang="0">
                    <a:pos x="5" y="15"/>
                  </a:cxn>
                  <a:cxn ang="0">
                    <a:pos x="7" y="11"/>
                  </a:cxn>
                  <a:cxn ang="0">
                    <a:pos x="7" y="7"/>
                  </a:cxn>
                  <a:cxn ang="0">
                    <a:pos x="6" y="10"/>
                  </a:cxn>
                  <a:cxn ang="0">
                    <a:pos x="6" y="10"/>
                  </a:cxn>
                  <a:cxn ang="0">
                    <a:pos x="5" y="11"/>
                  </a:cxn>
                  <a:cxn ang="0">
                    <a:pos x="6" y="6"/>
                  </a:cxn>
                  <a:cxn ang="0">
                    <a:pos x="6" y="2"/>
                  </a:cxn>
                  <a:cxn ang="0">
                    <a:pos x="6" y="2"/>
                  </a:cxn>
                  <a:cxn ang="0">
                    <a:pos x="6" y="4"/>
                  </a:cxn>
                  <a:cxn ang="0">
                    <a:pos x="6" y="6"/>
                  </a:cxn>
                  <a:cxn ang="0">
                    <a:pos x="4" y="12"/>
                  </a:cxn>
                  <a:cxn ang="0">
                    <a:pos x="4" y="12"/>
                  </a:cxn>
                  <a:cxn ang="0">
                    <a:pos x="5" y="7"/>
                  </a:cxn>
                  <a:cxn ang="0">
                    <a:pos x="5" y="10"/>
                  </a:cxn>
                  <a:cxn ang="0">
                    <a:pos x="5" y="4"/>
                  </a:cxn>
                  <a:cxn ang="0">
                    <a:pos x="4" y="10"/>
                  </a:cxn>
                  <a:cxn ang="0">
                    <a:pos x="3" y="10"/>
                  </a:cxn>
                  <a:cxn ang="0">
                    <a:pos x="4" y="6"/>
                  </a:cxn>
                  <a:cxn ang="0">
                    <a:pos x="3" y="10"/>
                  </a:cxn>
                  <a:cxn ang="0">
                    <a:pos x="2" y="8"/>
                  </a:cxn>
                  <a:cxn ang="0">
                    <a:pos x="2" y="11"/>
                  </a:cxn>
                  <a:cxn ang="0">
                    <a:pos x="1" y="10"/>
                  </a:cxn>
                  <a:cxn ang="0">
                    <a:pos x="1" y="10"/>
                  </a:cxn>
                  <a:cxn ang="0">
                    <a:pos x="0" y="16"/>
                  </a:cxn>
                  <a:cxn ang="0">
                    <a:pos x="1" y="10"/>
                  </a:cxn>
                </a:cxnLst>
                <a:rect l="0" t="0" r="0" b="0"/>
                <a:pathLst>
                  <a:path w="9"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6"/>
                      <a:pt x="5" y="16"/>
                      <a:pt x="5" y="16"/>
                    </a:cubicBezTo>
                    <a:cubicBezTo>
                      <a:pt x="5" y="14"/>
                      <a:pt x="5" y="14"/>
                      <a:pt x="5" y="14"/>
                    </a:cubicBezTo>
                    <a:cubicBezTo>
                      <a:pt x="6" y="12"/>
                      <a:pt x="6" y="12"/>
                      <a:pt x="6" y="14"/>
                    </a:cubicBezTo>
                    <a:cubicBezTo>
                      <a:pt x="6" y="16"/>
                      <a:pt x="6" y="15"/>
                      <a:pt x="6" y="15"/>
                    </a:cubicBezTo>
                    <a:cubicBezTo>
                      <a:pt x="5" y="18"/>
                      <a:pt x="6" y="13"/>
                      <a:pt x="6" y="13"/>
                    </a:cubicBezTo>
                    <a:cubicBezTo>
                      <a:pt x="6" y="15"/>
                      <a:pt x="6" y="16"/>
                      <a:pt x="6" y="17"/>
                    </a:cubicBezTo>
                    <a:cubicBezTo>
                      <a:pt x="7" y="14"/>
                      <a:pt x="6" y="21"/>
                      <a:pt x="8" y="12"/>
                    </a:cubicBezTo>
                    <a:cubicBezTo>
                      <a:pt x="8" y="10"/>
                      <a:pt x="8" y="8"/>
                      <a:pt x="8" y="8"/>
                    </a:cubicBezTo>
                    <a:cubicBezTo>
                      <a:pt x="9" y="5"/>
                      <a:pt x="8" y="8"/>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0"/>
                      <a:pt x="6" y="8"/>
                    </a:cubicBezTo>
                    <a:cubicBezTo>
                      <a:pt x="6" y="11"/>
                      <a:pt x="6" y="11"/>
                      <a:pt x="6" y="11"/>
                    </a:cubicBezTo>
                    <a:cubicBezTo>
                      <a:pt x="5" y="11"/>
                      <a:pt x="6" y="7"/>
                      <a:pt x="6" y="5"/>
                    </a:cubicBezTo>
                    <a:cubicBezTo>
                      <a:pt x="6" y="7"/>
                      <a:pt x="6" y="7"/>
                      <a:pt x="5" y="11"/>
                    </a:cubicBezTo>
                    <a:cubicBezTo>
                      <a:pt x="6" y="6"/>
                      <a:pt x="5" y="7"/>
                      <a:pt x="4" y="11"/>
                    </a:cubicBezTo>
                    <a:cubicBezTo>
                      <a:pt x="4" y="10"/>
                      <a:pt x="5" y="7"/>
                      <a:pt x="5" y="7"/>
                    </a:cubicBezTo>
                    <a:cubicBezTo>
                      <a:pt x="5" y="7"/>
                      <a:pt x="4" y="8"/>
                      <a:pt x="4" y="11"/>
                    </a:cubicBezTo>
                    <a:cubicBezTo>
                      <a:pt x="3" y="14"/>
                      <a:pt x="3" y="12"/>
                      <a:pt x="3" y="9"/>
                    </a:cubicBezTo>
                    <a:cubicBezTo>
                      <a:pt x="3" y="12"/>
                      <a:pt x="3" y="12"/>
                      <a:pt x="3" y="12"/>
                    </a:cubicBezTo>
                    <a:cubicBezTo>
                      <a:pt x="2" y="17"/>
                      <a:pt x="3" y="9"/>
                      <a:pt x="2" y="11"/>
                    </a:cubicBezTo>
                    <a:cubicBezTo>
                      <a:pt x="2" y="11"/>
                      <a:pt x="2" y="11"/>
                      <a:pt x="2" y="11"/>
                    </a:cubicBezTo>
                    <a:cubicBezTo>
                      <a:pt x="2" y="12"/>
                      <a:pt x="1" y="19"/>
                      <a:pt x="1" y="18"/>
                    </a:cubicBezTo>
                    <a:cubicBezTo>
                      <a:pt x="1" y="14"/>
                      <a:pt x="1" y="14"/>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8" name="Freeform 2079">
                <a:extLst>
                  <a:ext uri="{FF2B5EF4-FFF2-40B4-BE49-F238E27FC236}">
                    <a16:creationId xmlns:a16="http://schemas.microsoft.com/office/drawing/2014/main" xmlns="" id="{854806E5-F330-4773-AEF8-C886CEB258D2}"/>
                  </a:ext>
                </a:extLst>
              </p:cNvPr>
              <p:cNvSpPr/>
              <p:nvPr/>
            </p:nvSpPr>
            <p:spPr>
              <a:xfrm>
                <a:off x="2802" y="3154"/>
                <a:ext cx="1" cy="8"/>
              </a:xfrm>
              <a:custGeom>
                <a:avLst/>
                <a:gdLst/>
                <a:ahLst/>
                <a:cxnLst>
                  <a:cxn ang="0">
                    <a:pos x="1" y="4"/>
                  </a:cxn>
                  <a:cxn ang="0">
                    <a:pos x="1" y="0"/>
                  </a:cxn>
                  <a:cxn ang="0">
                    <a:pos x="1" y="7"/>
                  </a:cxn>
                  <a:cxn ang="0">
                    <a:pos x="1" y="6"/>
                  </a:cxn>
                  <a:cxn ang="0">
                    <a:pos x="1" y="4"/>
                  </a:cxn>
                </a:cxnLst>
                <a:rect l="0" t="0" r="0" b="0"/>
                <a:pathLst>
                  <a:path w="1" h="9">
                    <a:moveTo>
                      <a:pt x="1" y="5"/>
                    </a:moveTo>
                    <a:cubicBezTo>
                      <a:pt x="1" y="1"/>
                      <a:pt x="1" y="1"/>
                      <a:pt x="1" y="1"/>
                    </a:cubicBezTo>
                    <a:cubicBezTo>
                      <a:pt x="1" y="0"/>
                      <a:pt x="1" y="6"/>
                      <a:pt x="1" y="8"/>
                    </a:cubicBezTo>
                    <a:cubicBezTo>
                      <a:pt x="1" y="7"/>
                      <a:pt x="0" y="9"/>
                      <a:pt x="1" y="7"/>
                    </a:cubicBezTo>
                    <a:cubicBezTo>
                      <a:pt x="1" y="6"/>
                      <a:pt x="1" y="5"/>
                      <a:pt x="1"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89" name="Freeform 2080">
                <a:extLst>
                  <a:ext uri="{FF2B5EF4-FFF2-40B4-BE49-F238E27FC236}">
                    <a16:creationId xmlns:a16="http://schemas.microsoft.com/office/drawing/2014/main" xmlns="" id="{259CF69A-D5FE-4711-8E76-C71B6F2E1A55}"/>
                  </a:ext>
                </a:extLst>
              </p:cNvPr>
              <p:cNvSpPr/>
              <p:nvPr/>
            </p:nvSpPr>
            <p:spPr>
              <a:xfrm>
                <a:off x="2801" y="3151"/>
                <a:ext cx="2" cy="18"/>
              </a:xfrm>
              <a:custGeom>
                <a:avLst/>
                <a:gdLst/>
                <a:ahLst/>
                <a:cxnLst>
                  <a:cxn ang="0">
                    <a:pos x="1" y="8"/>
                  </a:cxn>
                  <a:cxn ang="0">
                    <a:pos x="1" y="12"/>
                  </a:cxn>
                  <a:cxn ang="0">
                    <a:pos x="1" y="13"/>
                  </a:cxn>
                  <a:cxn ang="0">
                    <a:pos x="2" y="6"/>
                  </a:cxn>
                  <a:cxn ang="0">
                    <a:pos x="1" y="10"/>
                  </a:cxn>
                  <a:cxn ang="0">
                    <a:pos x="2" y="6"/>
                  </a:cxn>
                  <a:cxn ang="0">
                    <a:pos x="2" y="8"/>
                  </a:cxn>
                  <a:cxn ang="0">
                    <a:pos x="2" y="5"/>
                  </a:cxn>
                  <a:cxn ang="0">
                    <a:pos x="2" y="6"/>
                  </a:cxn>
                  <a:cxn ang="0">
                    <a:pos x="2" y="3"/>
                  </a:cxn>
                  <a:cxn ang="0">
                    <a:pos x="1" y="9"/>
                  </a:cxn>
                  <a:cxn ang="0">
                    <a:pos x="2" y="3"/>
                  </a:cxn>
                  <a:cxn ang="0">
                    <a:pos x="1" y="1"/>
                  </a:cxn>
                  <a:cxn ang="0">
                    <a:pos x="1" y="3"/>
                  </a:cxn>
                  <a:cxn ang="0">
                    <a:pos x="1" y="8"/>
                  </a:cxn>
                  <a:cxn ang="0">
                    <a:pos x="1" y="2"/>
                  </a:cxn>
                  <a:cxn ang="0">
                    <a:pos x="0" y="4"/>
                  </a:cxn>
                  <a:cxn ang="0">
                    <a:pos x="0" y="11"/>
                  </a:cxn>
                  <a:cxn ang="0">
                    <a:pos x="0" y="6"/>
                  </a:cxn>
                  <a:cxn ang="0">
                    <a:pos x="0" y="5"/>
                  </a:cxn>
                  <a:cxn ang="0">
                    <a:pos x="0" y="14"/>
                  </a:cxn>
                  <a:cxn ang="0">
                    <a:pos x="1" y="8"/>
                  </a:cxn>
                </a:cxnLst>
                <a:rect l="0" t="0" r="0" b="0"/>
                <a:pathLst>
                  <a:path w="2" h="19">
                    <a:moveTo>
                      <a:pt x="1" y="9"/>
                    </a:moveTo>
                    <a:cubicBezTo>
                      <a:pt x="1" y="13"/>
                      <a:pt x="1" y="13"/>
                      <a:pt x="1" y="13"/>
                    </a:cubicBezTo>
                    <a:cubicBezTo>
                      <a:pt x="1" y="12"/>
                      <a:pt x="1" y="11"/>
                      <a:pt x="1" y="14"/>
                    </a:cubicBezTo>
                    <a:cubicBezTo>
                      <a:pt x="1" y="15"/>
                      <a:pt x="1" y="9"/>
                      <a:pt x="2" y="7"/>
                    </a:cubicBezTo>
                    <a:cubicBezTo>
                      <a:pt x="1" y="11"/>
                      <a:pt x="1" y="11"/>
                      <a:pt x="1" y="11"/>
                    </a:cubicBezTo>
                    <a:cubicBezTo>
                      <a:pt x="2" y="9"/>
                      <a:pt x="1" y="13"/>
                      <a:pt x="2" y="7"/>
                    </a:cubicBezTo>
                    <a:cubicBezTo>
                      <a:pt x="2" y="6"/>
                      <a:pt x="2" y="10"/>
                      <a:pt x="2" y="9"/>
                    </a:cubicBezTo>
                    <a:cubicBezTo>
                      <a:pt x="2" y="6"/>
                      <a:pt x="2" y="6"/>
                      <a:pt x="2" y="6"/>
                    </a:cubicBezTo>
                    <a:cubicBezTo>
                      <a:pt x="2" y="7"/>
                      <a:pt x="2" y="7"/>
                      <a:pt x="2" y="7"/>
                    </a:cubicBezTo>
                    <a:cubicBezTo>
                      <a:pt x="2" y="4"/>
                      <a:pt x="2" y="4"/>
                      <a:pt x="2" y="4"/>
                    </a:cubicBezTo>
                    <a:cubicBezTo>
                      <a:pt x="2" y="0"/>
                      <a:pt x="1" y="13"/>
                      <a:pt x="1" y="10"/>
                    </a:cubicBezTo>
                    <a:cubicBezTo>
                      <a:pt x="2" y="4"/>
                      <a:pt x="2" y="4"/>
                      <a:pt x="2" y="4"/>
                    </a:cubicBezTo>
                    <a:cubicBezTo>
                      <a:pt x="1" y="4"/>
                      <a:pt x="1" y="6"/>
                      <a:pt x="1" y="2"/>
                    </a:cubicBezTo>
                    <a:cubicBezTo>
                      <a:pt x="1" y="2"/>
                      <a:pt x="1" y="5"/>
                      <a:pt x="1" y="4"/>
                    </a:cubicBezTo>
                    <a:cubicBezTo>
                      <a:pt x="1" y="4"/>
                      <a:pt x="1" y="7"/>
                      <a:pt x="1" y="9"/>
                    </a:cubicBezTo>
                    <a:cubicBezTo>
                      <a:pt x="1" y="13"/>
                      <a:pt x="1" y="5"/>
                      <a:pt x="1" y="3"/>
                    </a:cubicBezTo>
                    <a:cubicBezTo>
                      <a:pt x="1" y="7"/>
                      <a:pt x="1" y="10"/>
                      <a:pt x="0" y="5"/>
                    </a:cubicBezTo>
                    <a:cubicBezTo>
                      <a:pt x="0" y="9"/>
                      <a:pt x="0" y="12"/>
                      <a:pt x="0" y="12"/>
                    </a:cubicBezTo>
                    <a:cubicBezTo>
                      <a:pt x="0" y="7"/>
                      <a:pt x="0" y="7"/>
                      <a:pt x="0" y="7"/>
                    </a:cubicBezTo>
                    <a:cubicBezTo>
                      <a:pt x="0" y="6"/>
                      <a:pt x="0" y="5"/>
                      <a:pt x="0" y="6"/>
                    </a:cubicBezTo>
                    <a:cubicBezTo>
                      <a:pt x="0" y="9"/>
                      <a:pt x="0" y="13"/>
                      <a:pt x="0" y="15"/>
                    </a:cubicBezTo>
                    <a:cubicBezTo>
                      <a:pt x="1" y="19"/>
                      <a:pt x="0"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0" name="Rectangle 2081">
                <a:extLst>
                  <a:ext uri="{FF2B5EF4-FFF2-40B4-BE49-F238E27FC236}">
                    <a16:creationId xmlns:a16="http://schemas.microsoft.com/office/drawing/2014/main" xmlns="" id="{167C31AC-6F74-4E5A-9BAD-1F81C990ABDB}"/>
                  </a:ext>
                </a:extLst>
              </p:cNvPr>
              <p:cNvSpPr/>
              <p:nvPr/>
            </p:nvSpPr>
            <p:spPr>
              <a:xfrm>
                <a:off x="2802" y="3163"/>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791" name="Freeform 2082">
                <a:extLst>
                  <a:ext uri="{FF2B5EF4-FFF2-40B4-BE49-F238E27FC236}">
                    <a16:creationId xmlns:a16="http://schemas.microsoft.com/office/drawing/2014/main" xmlns="" id="{C8909E1C-E537-46D9-B416-CB40D83B6CF2}"/>
                  </a:ext>
                </a:extLst>
              </p:cNvPr>
              <p:cNvSpPr/>
              <p:nvPr/>
            </p:nvSpPr>
            <p:spPr>
              <a:xfrm>
                <a:off x="2875" y="3137"/>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2" name="Freeform 2083">
                <a:extLst>
                  <a:ext uri="{FF2B5EF4-FFF2-40B4-BE49-F238E27FC236}">
                    <a16:creationId xmlns:a16="http://schemas.microsoft.com/office/drawing/2014/main" xmlns="" id="{A442E53C-7B70-4CA3-8C67-2F1273616666}"/>
                  </a:ext>
                </a:extLst>
              </p:cNvPr>
              <p:cNvSpPr/>
              <p:nvPr/>
            </p:nvSpPr>
            <p:spPr>
              <a:xfrm>
                <a:off x="2873" y="3136"/>
                <a:ext cx="3" cy="14"/>
              </a:xfrm>
              <a:custGeom>
                <a:avLst/>
                <a:gdLst/>
                <a:ahLst/>
                <a:cxnLst>
                  <a:cxn ang="0">
                    <a:pos x="0" y="14"/>
                  </a:cxn>
                  <a:cxn ang="0">
                    <a:pos x="0" y="12"/>
                  </a:cxn>
                  <a:cxn ang="0">
                    <a:pos x="3" y="0"/>
                  </a:cxn>
                  <a:cxn ang="0">
                    <a:pos x="1" y="7"/>
                  </a:cxn>
                  <a:cxn ang="0">
                    <a:pos x="2" y="5"/>
                  </a:cxn>
                  <a:cxn ang="0">
                    <a:pos x="0" y="10"/>
                  </a:cxn>
                  <a:cxn ang="0">
                    <a:pos x="0" y="9"/>
                  </a:cxn>
                  <a:cxn ang="0">
                    <a:pos x="0" y="14"/>
                  </a:cxn>
                </a:cxnLst>
                <a:rect l="0" t="0" r="0" b="0"/>
                <a:pathLst>
                  <a:path w="4" h="16">
                    <a:moveTo>
                      <a:pt x="0" y="16"/>
                    </a:moveTo>
                    <a:cubicBezTo>
                      <a:pt x="1" y="14"/>
                      <a:pt x="1" y="14"/>
                      <a:pt x="1" y="14"/>
                    </a:cubicBezTo>
                    <a:cubicBezTo>
                      <a:pt x="3" y="4"/>
                      <a:pt x="3" y="7"/>
                      <a:pt x="4" y="0"/>
                    </a:cubicBezTo>
                    <a:cubicBezTo>
                      <a:pt x="4" y="1"/>
                      <a:pt x="3" y="5"/>
                      <a:pt x="2" y="9"/>
                    </a:cubicBezTo>
                    <a:cubicBezTo>
                      <a:pt x="2" y="8"/>
                      <a:pt x="3" y="5"/>
                      <a:pt x="3" y="6"/>
                    </a:cubicBezTo>
                    <a:cubicBezTo>
                      <a:pt x="2" y="9"/>
                      <a:pt x="2" y="8"/>
                      <a:pt x="1" y="12"/>
                    </a:cubicBezTo>
                    <a:cubicBezTo>
                      <a:pt x="0" y="15"/>
                      <a:pt x="2" y="10"/>
                      <a:pt x="1" y="11"/>
                    </a:cubicBezTo>
                    <a:lnTo>
                      <a:pt x="0" y="16"/>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3" name="Freeform 2084">
                <a:extLst>
                  <a:ext uri="{FF2B5EF4-FFF2-40B4-BE49-F238E27FC236}">
                    <a16:creationId xmlns:a16="http://schemas.microsoft.com/office/drawing/2014/main" xmlns="" id="{06714FB4-D196-43F9-A242-70E1035275D3}"/>
                  </a:ext>
                </a:extLst>
              </p:cNvPr>
              <p:cNvSpPr/>
              <p:nvPr/>
            </p:nvSpPr>
            <p:spPr>
              <a:xfrm>
                <a:off x="2875" y="3141"/>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3"/>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4" name="Freeform 2085">
                <a:extLst>
                  <a:ext uri="{FF2B5EF4-FFF2-40B4-BE49-F238E27FC236}">
                    <a16:creationId xmlns:a16="http://schemas.microsoft.com/office/drawing/2014/main" xmlns="" id="{95EDC4E0-A271-4133-BEC4-B6A8C81BB75F}"/>
                  </a:ext>
                </a:extLst>
              </p:cNvPr>
              <p:cNvSpPr/>
              <p:nvPr/>
            </p:nvSpPr>
            <p:spPr>
              <a:xfrm>
                <a:off x="2875" y="3139"/>
                <a:ext cx="1" cy="5"/>
              </a:xfrm>
              <a:custGeom>
                <a:avLst/>
                <a:gdLst/>
                <a:ahLst/>
                <a:cxnLst>
                  <a:cxn ang="0">
                    <a:pos x="1" y="1"/>
                  </a:cxn>
                  <a:cxn ang="0">
                    <a:pos x="0" y="5"/>
                  </a:cxn>
                  <a:cxn ang="0">
                    <a:pos x="1" y="0"/>
                  </a:cxn>
                  <a:cxn ang="0">
                    <a:pos x="1" y="1"/>
                  </a:cxn>
                </a:cxnLst>
                <a:rect l="0" t="0" r="0" b="0"/>
                <a:pathLst>
                  <a:path w="2" h="6">
                    <a:moveTo>
                      <a:pt x="2" y="2"/>
                    </a:moveTo>
                    <a:cubicBezTo>
                      <a:pt x="2" y="2"/>
                      <a:pt x="1" y="6"/>
                      <a:pt x="0" y="6"/>
                    </a:cubicBezTo>
                    <a:cubicBezTo>
                      <a:pt x="2" y="0"/>
                      <a:pt x="2" y="0"/>
                      <a:pt x="2" y="0"/>
                    </a:cubicBezTo>
                    <a:lnTo>
                      <a:pt x="2"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5" name="Freeform 2086">
                <a:extLst>
                  <a:ext uri="{FF2B5EF4-FFF2-40B4-BE49-F238E27FC236}">
                    <a16:creationId xmlns:a16="http://schemas.microsoft.com/office/drawing/2014/main" xmlns="" id="{3AFA8096-ABDE-4E18-BC04-783DAC70BC67}"/>
                  </a:ext>
                </a:extLst>
              </p:cNvPr>
              <p:cNvSpPr/>
              <p:nvPr/>
            </p:nvSpPr>
            <p:spPr>
              <a:xfrm>
                <a:off x="2876" y="3140"/>
                <a:ext cx="1" cy="1"/>
              </a:xfrm>
              <a:custGeom>
                <a:avLst/>
                <a:gdLst/>
                <a:ahLst/>
                <a:cxnLst>
                  <a:cxn ang="0">
                    <a:pos x="0" y="1"/>
                  </a:cxn>
                  <a:cxn ang="0">
                    <a:pos x="0" y="1"/>
                  </a:cxn>
                  <a:cxn ang="0">
                    <a:pos x="0" y="1"/>
                  </a:cxn>
                </a:cxnLst>
                <a:rect l="0" t="0" r="0" b="0"/>
                <a:pathLst>
                  <a:path w="1" h="1">
                    <a:moveTo>
                      <a:pt x="0" y="1"/>
                    </a:moveTo>
                    <a:cubicBezTo>
                      <a:pt x="0" y="1"/>
                      <a:pt x="0" y="1"/>
                      <a:pt x="0" y="1"/>
                    </a:cubicBezTo>
                    <a:cubicBezTo>
                      <a:pt x="1" y="0"/>
                      <a:pt x="0" y="1"/>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6" name="Freeform 2087">
                <a:extLst>
                  <a:ext uri="{FF2B5EF4-FFF2-40B4-BE49-F238E27FC236}">
                    <a16:creationId xmlns:a16="http://schemas.microsoft.com/office/drawing/2014/main" xmlns="" id="{2F7F36EE-C37A-4031-B172-2F1F7DCD7305}"/>
                  </a:ext>
                </a:extLst>
              </p:cNvPr>
              <p:cNvSpPr/>
              <p:nvPr/>
            </p:nvSpPr>
            <p:spPr>
              <a:xfrm>
                <a:off x="2875" y="3138"/>
                <a:ext cx="2" cy="11"/>
              </a:xfrm>
              <a:custGeom>
                <a:avLst/>
                <a:gdLst/>
                <a:ahLst/>
                <a:cxnLst>
                  <a:cxn ang="0">
                    <a:pos x="2" y="2"/>
                  </a:cxn>
                  <a:cxn ang="0">
                    <a:pos x="1" y="2"/>
                  </a:cxn>
                  <a:cxn ang="0">
                    <a:pos x="1" y="2"/>
                  </a:cxn>
                  <a:cxn ang="0">
                    <a:pos x="0" y="7"/>
                  </a:cxn>
                  <a:cxn ang="0">
                    <a:pos x="0" y="7"/>
                  </a:cxn>
                  <a:cxn ang="0">
                    <a:pos x="0" y="11"/>
                  </a:cxn>
                  <a:cxn ang="0">
                    <a:pos x="2" y="2"/>
                  </a:cxn>
                </a:cxnLst>
                <a:rect l="0" t="0" r="0" b="0"/>
                <a:pathLst>
                  <a:path w="3" h="12">
                    <a:moveTo>
                      <a:pt x="3" y="3"/>
                    </a:moveTo>
                    <a:cubicBezTo>
                      <a:pt x="3" y="0"/>
                      <a:pt x="3" y="2"/>
                      <a:pt x="2" y="3"/>
                    </a:cubicBezTo>
                    <a:cubicBezTo>
                      <a:pt x="2" y="3"/>
                      <a:pt x="2" y="3"/>
                      <a:pt x="2" y="3"/>
                    </a:cubicBezTo>
                    <a:cubicBezTo>
                      <a:pt x="2" y="5"/>
                      <a:pt x="1" y="10"/>
                      <a:pt x="1" y="8"/>
                    </a:cubicBezTo>
                    <a:cubicBezTo>
                      <a:pt x="0" y="9"/>
                      <a:pt x="2" y="5"/>
                      <a:pt x="1" y="8"/>
                    </a:cubicBezTo>
                    <a:cubicBezTo>
                      <a:pt x="0" y="12"/>
                      <a:pt x="0" y="12"/>
                      <a:pt x="0" y="12"/>
                    </a:cubicBezTo>
                    <a:cubicBezTo>
                      <a:pt x="0" y="11"/>
                      <a:pt x="2" y="5"/>
                      <a:pt x="3" y="3"/>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7" name="Freeform 2088">
                <a:extLst>
                  <a:ext uri="{FF2B5EF4-FFF2-40B4-BE49-F238E27FC236}">
                    <a16:creationId xmlns:a16="http://schemas.microsoft.com/office/drawing/2014/main" xmlns="" id="{08347BB8-1CFD-4923-AA00-849130174D24}"/>
                  </a:ext>
                </a:extLst>
              </p:cNvPr>
              <p:cNvSpPr/>
              <p:nvPr/>
            </p:nvSpPr>
            <p:spPr>
              <a:xfrm>
                <a:off x="2876" y="3141"/>
                <a:ext cx="0" cy="0"/>
              </a:xfrm>
              <a:custGeom>
                <a:avLst/>
                <a:gdLst/>
                <a:ahLst/>
                <a:cxnLst>
                  <a:cxn ang="0">
                    <a:pos x="0" y="0"/>
                  </a:cxn>
                  <a:cxn ang="0">
                    <a:pos x="0" y="0"/>
                  </a:cxn>
                  <a:cxn ang="0">
                    <a:pos x="0" y="0"/>
                  </a:cxn>
                </a:cxnLst>
                <a:rect l="0" t="0" r="0" b="0"/>
                <a:pathLst>
                  <a:path w="1" h="1">
                    <a:moveTo>
                      <a:pt x="0" y="0"/>
                    </a:moveTo>
                    <a:cubicBezTo>
                      <a:pt x="0" y="1"/>
                      <a:pt x="0" y="1"/>
                      <a:pt x="0" y="1"/>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8" name="Freeform 2089">
                <a:extLst>
                  <a:ext uri="{FF2B5EF4-FFF2-40B4-BE49-F238E27FC236}">
                    <a16:creationId xmlns:a16="http://schemas.microsoft.com/office/drawing/2014/main" xmlns="" id="{633AD6F9-07EA-4F1C-A01C-94EDD13A465D}"/>
                  </a:ext>
                </a:extLst>
              </p:cNvPr>
              <p:cNvSpPr/>
              <p:nvPr/>
            </p:nvSpPr>
            <p:spPr>
              <a:xfrm>
                <a:off x="2875" y="3141"/>
                <a:ext cx="1" cy="2"/>
              </a:xfrm>
              <a:custGeom>
                <a:avLst/>
                <a:gdLst/>
                <a:ahLst/>
                <a:cxnLst>
                  <a:cxn ang="0">
                    <a:pos x="1" y="0"/>
                  </a:cxn>
                  <a:cxn ang="0">
                    <a:pos x="1" y="0"/>
                  </a:cxn>
                  <a:cxn ang="0">
                    <a:pos x="0" y="2"/>
                  </a:cxn>
                  <a:cxn ang="0">
                    <a:pos x="1" y="0"/>
                  </a:cxn>
                </a:cxnLst>
                <a:rect l="0" t="0" r="0" b="0"/>
                <a:pathLst>
                  <a:path w="1" h="2">
                    <a:moveTo>
                      <a:pt x="1" y="0"/>
                    </a:moveTo>
                    <a:lnTo>
                      <a:pt x="1" y="0"/>
                    </a:ln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99" name="Freeform 2090">
                <a:extLst>
                  <a:ext uri="{FF2B5EF4-FFF2-40B4-BE49-F238E27FC236}">
                    <a16:creationId xmlns:a16="http://schemas.microsoft.com/office/drawing/2014/main" xmlns="" id="{1CF1859E-01B2-4984-968A-7DCE2712C482}"/>
                  </a:ext>
                </a:extLst>
              </p:cNvPr>
              <p:cNvSpPr/>
              <p:nvPr/>
            </p:nvSpPr>
            <p:spPr>
              <a:xfrm>
                <a:off x="2875" y="3140"/>
                <a:ext cx="2" cy="10"/>
              </a:xfrm>
              <a:custGeom>
                <a:avLst/>
                <a:gdLst/>
                <a:ahLst/>
                <a:cxnLst>
                  <a:cxn ang="0">
                    <a:pos x="2" y="0"/>
                  </a:cxn>
                  <a:cxn ang="0">
                    <a:pos x="1" y="4"/>
                  </a:cxn>
                  <a:cxn ang="0">
                    <a:pos x="0" y="10"/>
                  </a:cxn>
                  <a:cxn ang="0">
                    <a:pos x="0" y="9"/>
                  </a:cxn>
                  <a:cxn ang="0">
                    <a:pos x="2" y="0"/>
                  </a:cxn>
                </a:cxnLst>
                <a:rect l="0" t="0" r="0" b="0"/>
                <a:pathLst>
                  <a:path w="3" h="12">
                    <a:moveTo>
                      <a:pt x="3" y="0"/>
                    </a:moveTo>
                    <a:cubicBezTo>
                      <a:pt x="2" y="7"/>
                      <a:pt x="3" y="0"/>
                      <a:pt x="2" y="5"/>
                    </a:cubicBezTo>
                    <a:cubicBezTo>
                      <a:pt x="2" y="4"/>
                      <a:pt x="1" y="9"/>
                      <a:pt x="0" y="12"/>
                    </a:cubicBezTo>
                    <a:cubicBezTo>
                      <a:pt x="1" y="11"/>
                      <a:pt x="1" y="11"/>
                      <a:pt x="1" y="11"/>
                    </a:cubicBezTo>
                    <a:cubicBezTo>
                      <a:pt x="2" y="8"/>
                      <a:pt x="3" y="3"/>
                      <a:pt x="3"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0" name="Freeform 2091">
                <a:extLst>
                  <a:ext uri="{FF2B5EF4-FFF2-40B4-BE49-F238E27FC236}">
                    <a16:creationId xmlns:a16="http://schemas.microsoft.com/office/drawing/2014/main" xmlns="" id="{232DA62B-7CFF-43F0-AA56-7FBACEF91EF5}"/>
                  </a:ext>
                </a:extLst>
              </p:cNvPr>
              <p:cNvSpPr/>
              <p:nvPr/>
            </p:nvSpPr>
            <p:spPr>
              <a:xfrm>
                <a:off x="2875" y="3153"/>
                <a:ext cx="0" cy="2"/>
              </a:xfrm>
              <a:custGeom>
                <a:avLst/>
                <a:gdLst/>
                <a:ahLst/>
                <a:cxnLst>
                  <a:cxn ang="0">
                    <a:pos x="0" y="2"/>
                  </a:cxn>
                  <a:cxn ang="0">
                    <a:pos x="0" y="0"/>
                  </a:cxn>
                  <a:cxn ang="0">
                    <a:pos x="0" y="2"/>
                  </a:cxn>
                </a:cxnLst>
                <a:rect l="0" t="0" r="0" b="0"/>
                <a:pathLst>
                  <a:path w="1" h="2">
                    <a:moveTo>
                      <a:pt x="0" y="2"/>
                    </a:moveTo>
                    <a:lnTo>
                      <a:pt x="0"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1" name="Freeform 2092">
                <a:extLst>
                  <a:ext uri="{FF2B5EF4-FFF2-40B4-BE49-F238E27FC236}">
                    <a16:creationId xmlns:a16="http://schemas.microsoft.com/office/drawing/2014/main" xmlns="" id="{D573E20C-8526-4469-B5D4-4EC1F9F9C6BE}"/>
                  </a:ext>
                </a:extLst>
              </p:cNvPr>
              <p:cNvSpPr/>
              <p:nvPr/>
            </p:nvSpPr>
            <p:spPr>
              <a:xfrm>
                <a:off x="2874" y="3143"/>
                <a:ext cx="4" cy="16"/>
              </a:xfrm>
              <a:custGeom>
                <a:avLst/>
                <a:gdLst/>
                <a:ahLst/>
                <a:cxnLst>
                  <a:cxn ang="0">
                    <a:pos x="4" y="1"/>
                  </a:cxn>
                  <a:cxn ang="0">
                    <a:pos x="1" y="7"/>
                  </a:cxn>
                  <a:cxn ang="0">
                    <a:pos x="3" y="3"/>
                  </a:cxn>
                  <a:cxn ang="0">
                    <a:pos x="2" y="5"/>
                  </a:cxn>
                  <a:cxn ang="0">
                    <a:pos x="3" y="0"/>
                  </a:cxn>
                  <a:cxn ang="0">
                    <a:pos x="2" y="5"/>
                  </a:cxn>
                  <a:cxn ang="0">
                    <a:pos x="2" y="1"/>
                  </a:cxn>
                  <a:cxn ang="0">
                    <a:pos x="1" y="7"/>
                  </a:cxn>
                  <a:cxn ang="0">
                    <a:pos x="1" y="7"/>
                  </a:cxn>
                  <a:cxn ang="0">
                    <a:pos x="0" y="10"/>
                  </a:cxn>
                  <a:cxn ang="0">
                    <a:pos x="0" y="15"/>
                  </a:cxn>
                  <a:cxn ang="0">
                    <a:pos x="4" y="1"/>
                  </a:cxn>
                </a:cxnLst>
                <a:rect l="0" t="0" r="0" b="0"/>
                <a:pathLst>
                  <a:path w="5" h="17">
                    <a:moveTo>
                      <a:pt x="5" y="2"/>
                    </a:moveTo>
                    <a:cubicBezTo>
                      <a:pt x="2" y="8"/>
                      <a:pt x="2" y="8"/>
                      <a:pt x="2" y="8"/>
                    </a:cubicBezTo>
                    <a:cubicBezTo>
                      <a:pt x="3" y="6"/>
                      <a:pt x="4" y="4"/>
                      <a:pt x="4" y="4"/>
                    </a:cubicBezTo>
                    <a:cubicBezTo>
                      <a:pt x="4" y="3"/>
                      <a:pt x="3" y="7"/>
                      <a:pt x="3" y="6"/>
                    </a:cubicBezTo>
                    <a:cubicBezTo>
                      <a:pt x="4" y="0"/>
                      <a:pt x="3" y="6"/>
                      <a:pt x="4" y="0"/>
                    </a:cubicBezTo>
                    <a:cubicBezTo>
                      <a:pt x="4" y="0"/>
                      <a:pt x="4" y="1"/>
                      <a:pt x="3" y="6"/>
                    </a:cubicBezTo>
                    <a:cubicBezTo>
                      <a:pt x="3" y="2"/>
                      <a:pt x="3" y="2"/>
                      <a:pt x="3" y="2"/>
                    </a:cubicBezTo>
                    <a:cubicBezTo>
                      <a:pt x="2" y="8"/>
                      <a:pt x="2" y="8"/>
                      <a:pt x="2" y="8"/>
                    </a:cubicBezTo>
                    <a:cubicBezTo>
                      <a:pt x="1" y="10"/>
                      <a:pt x="3" y="3"/>
                      <a:pt x="2" y="8"/>
                    </a:cubicBezTo>
                    <a:cubicBezTo>
                      <a:pt x="1" y="10"/>
                      <a:pt x="1" y="11"/>
                      <a:pt x="1" y="11"/>
                    </a:cubicBezTo>
                    <a:cubicBezTo>
                      <a:pt x="1" y="10"/>
                      <a:pt x="0" y="17"/>
                      <a:pt x="1" y="16"/>
                    </a:cubicBezTo>
                    <a:cubicBezTo>
                      <a:pt x="1" y="15"/>
                      <a:pt x="4" y="5"/>
                      <a:pt x="5"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2" name="Freeform 2093">
                <a:extLst>
                  <a:ext uri="{FF2B5EF4-FFF2-40B4-BE49-F238E27FC236}">
                    <a16:creationId xmlns:a16="http://schemas.microsoft.com/office/drawing/2014/main" xmlns="" id="{18C574B4-B6AB-4D3D-B7FF-E20EC391C728}"/>
                  </a:ext>
                </a:extLst>
              </p:cNvPr>
              <p:cNvSpPr/>
              <p:nvPr/>
            </p:nvSpPr>
            <p:spPr>
              <a:xfrm>
                <a:off x="2875" y="3150"/>
                <a:ext cx="1" cy="4"/>
              </a:xfrm>
              <a:custGeom>
                <a:avLst/>
                <a:gdLst/>
                <a:ahLst/>
                <a:cxnLst>
                  <a:cxn ang="0">
                    <a:pos x="1" y="1"/>
                  </a:cxn>
                  <a:cxn ang="0">
                    <a:pos x="0" y="4"/>
                  </a:cxn>
                  <a:cxn ang="0">
                    <a:pos x="1" y="0"/>
                  </a:cxn>
                  <a:cxn ang="0">
                    <a:pos x="1" y="1"/>
                  </a:cxn>
                </a:cxnLst>
                <a:rect l="0" t="0" r="0" b="0"/>
                <a:pathLst>
                  <a:path w="1" h="4">
                    <a:moveTo>
                      <a:pt x="1" y="1"/>
                    </a:moveTo>
                    <a:lnTo>
                      <a:pt x="0" y="4"/>
                    </a:lnTo>
                    <a:lnTo>
                      <a:pt x="1" y="0"/>
                    </a:lnTo>
                    <a:lnTo>
                      <a:pt x="1"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3" name="Freeform 2094">
                <a:extLst>
                  <a:ext uri="{FF2B5EF4-FFF2-40B4-BE49-F238E27FC236}">
                    <a16:creationId xmlns:a16="http://schemas.microsoft.com/office/drawing/2014/main" xmlns="" id="{5C62B441-A3A8-41A3-B08F-70394BBCA37B}"/>
                  </a:ext>
                </a:extLst>
              </p:cNvPr>
              <p:cNvSpPr/>
              <p:nvPr/>
            </p:nvSpPr>
            <p:spPr>
              <a:xfrm>
                <a:off x="2875" y="3143"/>
                <a:ext cx="4" cy="16"/>
              </a:xfrm>
              <a:custGeom>
                <a:avLst/>
                <a:gdLst/>
                <a:ahLst/>
                <a:cxnLst>
                  <a:cxn ang="0">
                    <a:pos x="4" y="0"/>
                  </a:cxn>
                  <a:cxn ang="0">
                    <a:pos x="2" y="4"/>
                  </a:cxn>
                  <a:cxn ang="0">
                    <a:pos x="3" y="1"/>
                  </a:cxn>
                  <a:cxn ang="0">
                    <a:pos x="2" y="6"/>
                  </a:cxn>
                  <a:cxn ang="0">
                    <a:pos x="3" y="3"/>
                  </a:cxn>
                  <a:cxn ang="0">
                    <a:pos x="1" y="12"/>
                  </a:cxn>
                  <a:cxn ang="0">
                    <a:pos x="1" y="10"/>
                  </a:cxn>
                  <a:cxn ang="0">
                    <a:pos x="2" y="9"/>
                  </a:cxn>
                  <a:cxn ang="0">
                    <a:pos x="2" y="7"/>
                  </a:cxn>
                  <a:cxn ang="0">
                    <a:pos x="3" y="5"/>
                  </a:cxn>
                  <a:cxn ang="0">
                    <a:pos x="4" y="0"/>
                  </a:cxn>
                </a:cxnLst>
                <a:rect l="0" t="0" r="0" b="0"/>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4" y="8"/>
                      <a:pt x="3" y="8"/>
                    </a:cubicBezTo>
                    <a:cubicBezTo>
                      <a:pt x="4" y="6"/>
                      <a:pt x="4" y="6"/>
                      <a:pt x="4" y="6"/>
                    </a:cubicBezTo>
                    <a:cubicBezTo>
                      <a:pt x="5" y="1"/>
                      <a:pt x="5" y="0"/>
                      <a:pt x="5"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4" name="Freeform 2095">
                <a:extLst>
                  <a:ext uri="{FF2B5EF4-FFF2-40B4-BE49-F238E27FC236}">
                    <a16:creationId xmlns:a16="http://schemas.microsoft.com/office/drawing/2014/main" xmlns="" id="{BBC37CE5-6F2F-44D0-BA36-B217496A182F}"/>
                  </a:ext>
                </a:extLst>
              </p:cNvPr>
              <p:cNvSpPr/>
              <p:nvPr/>
            </p:nvSpPr>
            <p:spPr>
              <a:xfrm>
                <a:off x="2878" y="3142"/>
                <a:ext cx="1" cy="3"/>
              </a:xfrm>
              <a:custGeom>
                <a:avLst/>
                <a:gdLst/>
                <a:ahLst/>
                <a:cxnLst>
                  <a:cxn ang="0">
                    <a:pos x="0" y="2"/>
                  </a:cxn>
                  <a:cxn ang="0">
                    <a:pos x="0" y="3"/>
                  </a:cxn>
                  <a:cxn ang="0">
                    <a:pos x="0" y="2"/>
                  </a:cxn>
                </a:cxnLst>
                <a:rect l="0" t="0" r="0" b="0"/>
                <a:pathLst>
                  <a:path w="1" h="3">
                    <a:moveTo>
                      <a:pt x="0" y="2"/>
                    </a:moveTo>
                    <a:cubicBezTo>
                      <a:pt x="0" y="1"/>
                      <a:pt x="0" y="2"/>
                      <a:pt x="0" y="3"/>
                    </a:cubicBezTo>
                    <a:cubicBezTo>
                      <a:pt x="0" y="1"/>
                      <a:pt x="1" y="0"/>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5" name="Freeform 2096">
                <a:extLst>
                  <a:ext uri="{FF2B5EF4-FFF2-40B4-BE49-F238E27FC236}">
                    <a16:creationId xmlns:a16="http://schemas.microsoft.com/office/drawing/2014/main" xmlns="" id="{AA16DF19-675F-4474-A923-3A48BA673CE0}"/>
                  </a:ext>
                </a:extLst>
              </p:cNvPr>
              <p:cNvSpPr/>
              <p:nvPr/>
            </p:nvSpPr>
            <p:spPr>
              <a:xfrm>
                <a:off x="2877" y="3151"/>
                <a:ext cx="0" cy="1"/>
              </a:xfrm>
              <a:custGeom>
                <a:avLst/>
                <a:gdLst/>
                <a:ahLst/>
                <a:cxnLst>
                  <a:cxn ang="0">
                    <a:pos x="0" y="1"/>
                  </a:cxn>
                  <a:cxn ang="0">
                    <a:pos x="0" y="1"/>
                  </a:cxn>
                  <a:cxn ang="0">
                    <a:pos x="0" y="1"/>
                  </a:cxn>
                </a:cxnLst>
                <a:rect l="0" t="0" r="0" b="0"/>
                <a:pathLst>
                  <a:path w="1" h="1">
                    <a:moveTo>
                      <a:pt x="0" y="1"/>
                    </a:moveTo>
                    <a:cubicBezTo>
                      <a:pt x="0" y="0"/>
                      <a:pt x="0" y="1"/>
                      <a:pt x="0" y="1"/>
                    </a:cubicBezTo>
                    <a:cubicBezTo>
                      <a:pt x="0" y="1"/>
                      <a:pt x="0" y="1"/>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6" name="Freeform 2097">
                <a:extLst>
                  <a:ext uri="{FF2B5EF4-FFF2-40B4-BE49-F238E27FC236}">
                    <a16:creationId xmlns:a16="http://schemas.microsoft.com/office/drawing/2014/main" xmlns="" id="{60F56415-3464-4427-9FB4-2BAA7ABEE61E}"/>
                  </a:ext>
                </a:extLst>
              </p:cNvPr>
              <p:cNvSpPr/>
              <p:nvPr/>
            </p:nvSpPr>
            <p:spPr>
              <a:xfrm>
                <a:off x="2879" y="3144"/>
                <a:ext cx="0" cy="2"/>
              </a:xfrm>
              <a:custGeom>
                <a:avLst/>
                <a:gdLst/>
                <a:ahLst/>
                <a:cxnLst>
                  <a:cxn ang="0">
                    <a:pos x="0" y="2"/>
                  </a:cxn>
                  <a:cxn ang="0">
                    <a:pos x="0" y="2"/>
                  </a:cxn>
                  <a:cxn ang="0">
                    <a:pos x="0" y="0"/>
                  </a:cxn>
                  <a:cxn ang="0">
                    <a:pos x="0" y="2"/>
                  </a:cxn>
                </a:cxnLst>
                <a:rect l="0" t="0" r="0" b="0"/>
                <a:pathLst>
                  <a:path w="1" h="2">
                    <a:moveTo>
                      <a:pt x="0" y="2"/>
                    </a:moveTo>
                    <a:cubicBezTo>
                      <a:pt x="0" y="2"/>
                      <a:pt x="0" y="2"/>
                      <a:pt x="0" y="2"/>
                    </a:cubicBezTo>
                    <a:cubicBezTo>
                      <a:pt x="0" y="0"/>
                      <a:pt x="0" y="0"/>
                      <a:pt x="0" y="0"/>
                    </a:cubicBezTo>
                    <a:cubicBezTo>
                      <a:pt x="0" y="0"/>
                      <a:pt x="0" y="0"/>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7" name="Freeform 2098">
                <a:extLst>
                  <a:ext uri="{FF2B5EF4-FFF2-40B4-BE49-F238E27FC236}">
                    <a16:creationId xmlns:a16="http://schemas.microsoft.com/office/drawing/2014/main" xmlns="" id="{43B62663-8C2B-44E3-B4FA-76FCA25B03B8}"/>
                  </a:ext>
                </a:extLst>
              </p:cNvPr>
              <p:cNvSpPr/>
              <p:nvPr/>
            </p:nvSpPr>
            <p:spPr>
              <a:xfrm>
                <a:off x="2876" y="3141"/>
                <a:ext cx="11" cy="17"/>
              </a:xfrm>
              <a:custGeom>
                <a:avLst/>
                <a:gdLst/>
                <a:ahLst/>
                <a:cxnLst>
                  <a:cxn ang="0">
                    <a:pos x="7" y="15"/>
                  </a:cxn>
                  <a:cxn ang="0">
                    <a:pos x="8" y="11"/>
                  </a:cxn>
                  <a:cxn ang="0">
                    <a:pos x="9" y="8"/>
                  </a:cxn>
                  <a:cxn ang="0">
                    <a:pos x="11" y="1"/>
                  </a:cxn>
                  <a:cxn ang="0">
                    <a:pos x="10" y="4"/>
                  </a:cxn>
                  <a:cxn ang="0">
                    <a:pos x="11" y="1"/>
                  </a:cxn>
                  <a:cxn ang="0">
                    <a:pos x="9" y="3"/>
                  </a:cxn>
                  <a:cxn ang="0">
                    <a:pos x="8" y="4"/>
                  </a:cxn>
                  <a:cxn ang="0">
                    <a:pos x="5" y="2"/>
                  </a:cxn>
                  <a:cxn ang="0">
                    <a:pos x="3" y="8"/>
                  </a:cxn>
                  <a:cxn ang="0">
                    <a:pos x="4" y="4"/>
                  </a:cxn>
                  <a:cxn ang="0">
                    <a:pos x="4" y="4"/>
                  </a:cxn>
                  <a:cxn ang="0">
                    <a:pos x="3" y="3"/>
                  </a:cxn>
                  <a:cxn ang="0">
                    <a:pos x="2" y="9"/>
                  </a:cxn>
                  <a:cxn ang="0">
                    <a:pos x="3" y="2"/>
                  </a:cxn>
                  <a:cxn ang="0">
                    <a:pos x="2" y="7"/>
                  </a:cxn>
                  <a:cxn ang="0">
                    <a:pos x="1" y="11"/>
                  </a:cxn>
                  <a:cxn ang="0">
                    <a:pos x="0" y="14"/>
                  </a:cxn>
                  <a:cxn ang="0">
                    <a:pos x="4" y="7"/>
                  </a:cxn>
                  <a:cxn ang="0">
                    <a:pos x="3" y="10"/>
                  </a:cxn>
                  <a:cxn ang="0">
                    <a:pos x="3" y="13"/>
                  </a:cxn>
                  <a:cxn ang="0">
                    <a:pos x="5" y="8"/>
                  </a:cxn>
                  <a:cxn ang="0">
                    <a:pos x="5" y="9"/>
                  </a:cxn>
                  <a:cxn ang="0">
                    <a:pos x="6" y="8"/>
                  </a:cxn>
                  <a:cxn ang="0">
                    <a:pos x="5" y="11"/>
                  </a:cxn>
                  <a:cxn ang="0">
                    <a:pos x="7" y="4"/>
                  </a:cxn>
                  <a:cxn ang="0">
                    <a:pos x="5" y="14"/>
                  </a:cxn>
                  <a:cxn ang="0">
                    <a:pos x="6" y="10"/>
                  </a:cxn>
                  <a:cxn ang="0">
                    <a:pos x="7" y="8"/>
                  </a:cxn>
                  <a:cxn ang="0">
                    <a:pos x="5" y="13"/>
                  </a:cxn>
                  <a:cxn ang="0">
                    <a:pos x="7" y="9"/>
                  </a:cxn>
                  <a:cxn ang="0">
                    <a:pos x="8" y="7"/>
                  </a:cxn>
                  <a:cxn ang="0">
                    <a:pos x="8" y="8"/>
                  </a:cxn>
                  <a:cxn ang="0">
                    <a:pos x="6" y="14"/>
                  </a:cxn>
                  <a:cxn ang="0">
                    <a:pos x="6" y="17"/>
                  </a:cxn>
                  <a:cxn ang="0">
                    <a:pos x="8" y="9"/>
                  </a:cxn>
                  <a:cxn ang="0">
                    <a:pos x="7" y="15"/>
                  </a:cxn>
                </a:cxnLst>
                <a:rect l="0" t="0" r="0" b="0"/>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2" y="2"/>
                      <a:pt x="12" y="2"/>
                      <a:pt x="12"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3" y="11"/>
                    </a:cubicBezTo>
                    <a:cubicBezTo>
                      <a:pt x="4" y="4"/>
                      <a:pt x="2" y="11"/>
                      <a:pt x="4" y="3"/>
                    </a:cubicBezTo>
                    <a:cubicBezTo>
                      <a:pt x="4" y="1"/>
                      <a:pt x="3" y="9"/>
                      <a:pt x="3" y="8"/>
                    </a:cubicBezTo>
                    <a:cubicBezTo>
                      <a:pt x="1" y="12"/>
                      <a:pt x="2" y="10"/>
                      <a:pt x="2" y="13"/>
                    </a:cubicBezTo>
                    <a:cubicBezTo>
                      <a:pt x="1" y="16"/>
                      <a:pt x="2" y="12"/>
                      <a:pt x="1" y="16"/>
                    </a:cubicBezTo>
                    <a:cubicBezTo>
                      <a:pt x="0" y="18"/>
                      <a:pt x="4" y="10"/>
                      <a:pt x="5" y="8"/>
                    </a:cubicBezTo>
                    <a:cubicBezTo>
                      <a:pt x="4" y="12"/>
                      <a:pt x="4" y="12"/>
                      <a:pt x="4" y="12"/>
                    </a:cubicBezTo>
                    <a:cubicBezTo>
                      <a:pt x="5" y="9"/>
                      <a:pt x="6"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8" name="Freeform 2099">
                <a:extLst>
                  <a:ext uri="{FF2B5EF4-FFF2-40B4-BE49-F238E27FC236}">
                    <a16:creationId xmlns:a16="http://schemas.microsoft.com/office/drawing/2014/main" xmlns="" id="{6A3CF844-6017-4387-A2AA-A9DA3BF990A6}"/>
                  </a:ext>
                </a:extLst>
              </p:cNvPr>
              <p:cNvSpPr/>
              <p:nvPr/>
            </p:nvSpPr>
            <p:spPr>
              <a:xfrm>
                <a:off x="2882" y="3158"/>
                <a:ext cx="1" cy="2"/>
              </a:xfrm>
              <a:custGeom>
                <a:avLst/>
                <a:gdLst/>
                <a:ahLst/>
                <a:cxnLst>
                  <a:cxn ang="0">
                    <a:pos x="1" y="0"/>
                  </a:cxn>
                  <a:cxn ang="0">
                    <a:pos x="0" y="2"/>
                  </a:cxn>
                  <a:cxn ang="0">
                    <a:pos x="0" y="2"/>
                  </a:cxn>
                  <a:cxn ang="0">
                    <a:pos x="1" y="0"/>
                  </a:cxn>
                </a:cxnLst>
                <a:rect l="0" t="0" r="0" b="0"/>
                <a:pathLst>
                  <a:path w="1" h="2">
                    <a:moveTo>
                      <a:pt x="1" y="0"/>
                    </a:moveTo>
                    <a:lnTo>
                      <a:pt x="0" y="2"/>
                    </a:ln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09" name="Freeform 2100">
                <a:extLst>
                  <a:ext uri="{FF2B5EF4-FFF2-40B4-BE49-F238E27FC236}">
                    <a16:creationId xmlns:a16="http://schemas.microsoft.com/office/drawing/2014/main" xmlns="" id="{14DE1965-6E99-4DFF-B3CA-8998EA29FC9F}"/>
                  </a:ext>
                </a:extLst>
              </p:cNvPr>
              <p:cNvSpPr/>
              <p:nvPr/>
            </p:nvSpPr>
            <p:spPr>
              <a:xfrm>
                <a:off x="2884" y="3156"/>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0" name="Rectangle 2101">
                <a:extLst>
                  <a:ext uri="{FF2B5EF4-FFF2-40B4-BE49-F238E27FC236}">
                    <a16:creationId xmlns:a16="http://schemas.microsoft.com/office/drawing/2014/main" xmlns="" id="{1C00F67D-DE4E-4FF6-9463-5937F8117835}"/>
                  </a:ext>
                </a:extLst>
              </p:cNvPr>
              <p:cNvSpPr/>
              <p:nvPr/>
            </p:nvSpPr>
            <p:spPr>
              <a:xfrm>
                <a:off x="2885" y="3144"/>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811" name="Freeform 2102">
                <a:extLst>
                  <a:ext uri="{FF2B5EF4-FFF2-40B4-BE49-F238E27FC236}">
                    <a16:creationId xmlns:a16="http://schemas.microsoft.com/office/drawing/2014/main" xmlns="" id="{5CFE3165-B5C4-494A-A51F-59305A9CC261}"/>
                  </a:ext>
                </a:extLst>
              </p:cNvPr>
              <p:cNvSpPr/>
              <p:nvPr/>
            </p:nvSpPr>
            <p:spPr>
              <a:xfrm>
                <a:off x="2881" y="3155"/>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2" name="Freeform 2103">
                <a:extLst>
                  <a:ext uri="{FF2B5EF4-FFF2-40B4-BE49-F238E27FC236}">
                    <a16:creationId xmlns:a16="http://schemas.microsoft.com/office/drawing/2014/main" xmlns="" id="{6EFB64B3-C966-4474-A591-738A38E09116}"/>
                  </a:ext>
                </a:extLst>
              </p:cNvPr>
              <p:cNvSpPr/>
              <p:nvPr/>
            </p:nvSpPr>
            <p:spPr>
              <a:xfrm>
                <a:off x="2880" y="3154"/>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3" name="Freeform 2104">
                <a:extLst>
                  <a:ext uri="{FF2B5EF4-FFF2-40B4-BE49-F238E27FC236}">
                    <a16:creationId xmlns:a16="http://schemas.microsoft.com/office/drawing/2014/main" xmlns="" id="{C4B4026C-611E-43E7-AADB-629B5231CB62}"/>
                  </a:ext>
                </a:extLst>
              </p:cNvPr>
              <p:cNvSpPr/>
              <p:nvPr/>
            </p:nvSpPr>
            <p:spPr>
              <a:xfrm>
                <a:off x="2883" y="3157"/>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4" name="Freeform 2105">
                <a:extLst>
                  <a:ext uri="{FF2B5EF4-FFF2-40B4-BE49-F238E27FC236}">
                    <a16:creationId xmlns:a16="http://schemas.microsoft.com/office/drawing/2014/main" xmlns="" id="{C94DA16E-6291-46FA-A63B-A95092895859}"/>
                  </a:ext>
                </a:extLst>
              </p:cNvPr>
              <p:cNvSpPr/>
              <p:nvPr/>
            </p:nvSpPr>
            <p:spPr>
              <a:xfrm>
                <a:off x="2884" y="3139"/>
                <a:ext cx="8" cy="21"/>
              </a:xfrm>
              <a:custGeom>
                <a:avLst/>
                <a:gdLst/>
                <a:ahLst/>
                <a:cxnLst>
                  <a:cxn ang="0">
                    <a:pos x="7" y="3"/>
                  </a:cxn>
                  <a:cxn ang="0">
                    <a:pos x="7" y="1"/>
                  </a:cxn>
                  <a:cxn ang="0">
                    <a:pos x="4" y="10"/>
                  </a:cxn>
                  <a:cxn ang="0">
                    <a:pos x="7" y="1"/>
                  </a:cxn>
                  <a:cxn ang="0">
                    <a:pos x="4" y="8"/>
                  </a:cxn>
                  <a:cxn ang="0">
                    <a:pos x="4" y="4"/>
                  </a:cxn>
                  <a:cxn ang="0">
                    <a:pos x="1" y="13"/>
                  </a:cxn>
                  <a:cxn ang="0">
                    <a:pos x="4" y="3"/>
                  </a:cxn>
                  <a:cxn ang="0">
                    <a:pos x="4" y="2"/>
                  </a:cxn>
                  <a:cxn ang="0">
                    <a:pos x="3" y="5"/>
                  </a:cxn>
                  <a:cxn ang="0">
                    <a:pos x="1" y="10"/>
                  </a:cxn>
                  <a:cxn ang="0">
                    <a:pos x="0" y="16"/>
                  </a:cxn>
                  <a:cxn ang="0">
                    <a:pos x="1" y="12"/>
                  </a:cxn>
                  <a:cxn ang="0">
                    <a:pos x="0" y="16"/>
                  </a:cxn>
                  <a:cxn ang="0">
                    <a:pos x="1" y="13"/>
                  </a:cxn>
                  <a:cxn ang="0">
                    <a:pos x="1" y="16"/>
                  </a:cxn>
                  <a:cxn ang="0">
                    <a:pos x="2" y="13"/>
                  </a:cxn>
                  <a:cxn ang="0">
                    <a:pos x="1" y="14"/>
                  </a:cxn>
                  <a:cxn ang="0">
                    <a:pos x="3" y="10"/>
                  </a:cxn>
                  <a:cxn ang="0">
                    <a:pos x="2" y="15"/>
                  </a:cxn>
                  <a:cxn ang="0">
                    <a:pos x="3" y="11"/>
                  </a:cxn>
                  <a:cxn ang="0">
                    <a:pos x="2" y="17"/>
                  </a:cxn>
                  <a:cxn ang="0">
                    <a:pos x="3" y="13"/>
                  </a:cxn>
                  <a:cxn ang="0">
                    <a:pos x="2" y="16"/>
                  </a:cxn>
                  <a:cxn ang="0">
                    <a:pos x="4" y="8"/>
                  </a:cxn>
                  <a:cxn ang="0">
                    <a:pos x="3" y="15"/>
                  </a:cxn>
                  <a:cxn ang="0">
                    <a:pos x="4" y="13"/>
                  </a:cxn>
                  <a:cxn ang="0">
                    <a:pos x="4" y="15"/>
                  </a:cxn>
                  <a:cxn ang="0">
                    <a:pos x="5" y="12"/>
                  </a:cxn>
                  <a:cxn ang="0">
                    <a:pos x="5" y="10"/>
                  </a:cxn>
                  <a:cxn ang="0">
                    <a:pos x="6" y="9"/>
                  </a:cxn>
                  <a:cxn ang="0">
                    <a:pos x="5" y="10"/>
                  </a:cxn>
                  <a:cxn ang="0">
                    <a:pos x="7" y="5"/>
                  </a:cxn>
                  <a:cxn ang="0">
                    <a:pos x="6" y="8"/>
                  </a:cxn>
                  <a:cxn ang="0">
                    <a:pos x="7" y="3"/>
                  </a:cxn>
                </a:cxnLst>
                <a:rect l="0" t="0" r="0" b="0"/>
                <a:pathLst>
                  <a:path w="8" h="23">
                    <a:moveTo>
                      <a:pt x="7" y="4"/>
                    </a:moveTo>
                    <a:cubicBezTo>
                      <a:pt x="8" y="0"/>
                      <a:pt x="7" y="2"/>
                      <a:pt x="7" y="2"/>
                    </a:cubicBezTo>
                    <a:cubicBezTo>
                      <a:pt x="6" y="4"/>
                      <a:pt x="5" y="11"/>
                      <a:pt x="4" y="11"/>
                    </a:cubicBezTo>
                    <a:cubicBezTo>
                      <a:pt x="7" y="2"/>
                      <a:pt x="7" y="2"/>
                      <a:pt x="7" y="2"/>
                    </a:cubicBezTo>
                    <a:cubicBezTo>
                      <a:pt x="6" y="3"/>
                      <a:pt x="6" y="1"/>
                      <a:pt x="4"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2" y="12"/>
                      <a:pt x="1" y="12"/>
                    </a:cubicBezTo>
                    <a:cubicBezTo>
                      <a:pt x="1" y="13"/>
                      <a:pt x="1" y="15"/>
                      <a:pt x="0" y="18"/>
                    </a:cubicBezTo>
                    <a:cubicBezTo>
                      <a:pt x="1" y="15"/>
                      <a:pt x="1" y="17"/>
                      <a:pt x="1" y="14"/>
                    </a:cubicBezTo>
                    <a:cubicBezTo>
                      <a:pt x="1" y="17"/>
                      <a:pt x="1" y="15"/>
                      <a:pt x="0" y="18"/>
                    </a:cubicBezTo>
                    <a:cubicBezTo>
                      <a:pt x="1" y="15"/>
                      <a:pt x="1" y="15"/>
                      <a:pt x="1" y="15"/>
                    </a:cubicBezTo>
                    <a:cubicBezTo>
                      <a:pt x="1" y="16"/>
                      <a:pt x="0" y="18"/>
                      <a:pt x="1" y="18"/>
                    </a:cubicBezTo>
                    <a:cubicBezTo>
                      <a:pt x="1" y="17"/>
                      <a:pt x="2" y="15"/>
                      <a:pt x="2" y="15"/>
                    </a:cubicBezTo>
                    <a:cubicBezTo>
                      <a:pt x="1" y="16"/>
                      <a:pt x="1" y="16"/>
                      <a:pt x="1" y="16"/>
                    </a:cubicBezTo>
                    <a:cubicBezTo>
                      <a:pt x="2" y="15"/>
                      <a:pt x="2" y="17"/>
                      <a:pt x="3" y="12"/>
                    </a:cubicBezTo>
                    <a:cubicBezTo>
                      <a:pt x="2" y="17"/>
                      <a:pt x="2" y="17"/>
                      <a:pt x="2" y="17"/>
                    </a:cubicBezTo>
                    <a:cubicBezTo>
                      <a:pt x="3" y="13"/>
                      <a:pt x="3" y="13"/>
                      <a:pt x="3" y="13"/>
                    </a:cubicBezTo>
                    <a:cubicBezTo>
                      <a:pt x="3"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5" name="Freeform 2106">
                <a:extLst>
                  <a:ext uri="{FF2B5EF4-FFF2-40B4-BE49-F238E27FC236}">
                    <a16:creationId xmlns:a16="http://schemas.microsoft.com/office/drawing/2014/main" xmlns="" id="{1CED39EE-3247-4529-A5C8-890F21871500}"/>
                  </a:ext>
                </a:extLst>
              </p:cNvPr>
              <p:cNvSpPr/>
              <p:nvPr/>
            </p:nvSpPr>
            <p:spPr>
              <a:xfrm>
                <a:off x="2885" y="3153"/>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1"/>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6" name="Freeform 2107">
                <a:extLst>
                  <a:ext uri="{FF2B5EF4-FFF2-40B4-BE49-F238E27FC236}">
                    <a16:creationId xmlns:a16="http://schemas.microsoft.com/office/drawing/2014/main" xmlns="" id="{005A6166-D6E1-4F8D-8E07-E2A370CEC585}"/>
                  </a:ext>
                </a:extLst>
              </p:cNvPr>
              <p:cNvSpPr/>
              <p:nvPr/>
            </p:nvSpPr>
            <p:spPr>
              <a:xfrm>
                <a:off x="2887" y="3137"/>
                <a:ext cx="8" cy="24"/>
              </a:xfrm>
              <a:custGeom>
                <a:avLst/>
                <a:gdLst/>
                <a:ahLst/>
                <a:cxnLst>
                  <a:cxn ang="0">
                    <a:pos x="3" y="12"/>
                  </a:cxn>
                  <a:cxn ang="0">
                    <a:pos x="2" y="16"/>
                  </a:cxn>
                  <a:cxn ang="0">
                    <a:pos x="4" y="8"/>
                  </a:cxn>
                  <a:cxn ang="0">
                    <a:pos x="5" y="6"/>
                  </a:cxn>
                  <a:cxn ang="0">
                    <a:pos x="3" y="14"/>
                  </a:cxn>
                  <a:cxn ang="0">
                    <a:pos x="3" y="15"/>
                  </a:cxn>
                  <a:cxn ang="0">
                    <a:pos x="4" y="10"/>
                  </a:cxn>
                  <a:cxn ang="0">
                    <a:pos x="5" y="8"/>
                  </a:cxn>
                  <a:cxn ang="0">
                    <a:pos x="5" y="9"/>
                  </a:cxn>
                  <a:cxn ang="0">
                    <a:pos x="3" y="15"/>
                  </a:cxn>
                  <a:cxn ang="0">
                    <a:pos x="8" y="1"/>
                  </a:cxn>
                  <a:cxn ang="0">
                    <a:pos x="8" y="2"/>
                  </a:cxn>
                  <a:cxn ang="0">
                    <a:pos x="6" y="8"/>
                  </a:cxn>
                  <a:cxn ang="0">
                    <a:pos x="6" y="7"/>
                  </a:cxn>
                  <a:cxn ang="0">
                    <a:pos x="7" y="3"/>
                  </a:cxn>
                  <a:cxn ang="0">
                    <a:pos x="5" y="3"/>
                  </a:cxn>
                  <a:cxn ang="0">
                    <a:pos x="5" y="3"/>
                  </a:cxn>
                  <a:cxn ang="0">
                    <a:pos x="4" y="7"/>
                  </a:cxn>
                  <a:cxn ang="0">
                    <a:pos x="2" y="12"/>
                  </a:cxn>
                  <a:cxn ang="0">
                    <a:pos x="3" y="11"/>
                  </a:cxn>
                  <a:cxn ang="0">
                    <a:pos x="1" y="16"/>
                  </a:cxn>
                  <a:cxn ang="0">
                    <a:pos x="0" y="19"/>
                  </a:cxn>
                  <a:cxn ang="0">
                    <a:pos x="1" y="19"/>
                  </a:cxn>
                  <a:cxn ang="0">
                    <a:pos x="3" y="12"/>
                  </a:cxn>
                </a:cxnLst>
                <a:rect l="0" t="0" r="0" b="0"/>
                <a:pathLst>
                  <a:path w="9" h="27">
                    <a:moveTo>
                      <a:pt x="4" y="14"/>
                    </a:moveTo>
                    <a:cubicBezTo>
                      <a:pt x="4" y="15"/>
                      <a:pt x="3" y="17"/>
                      <a:pt x="3" y="19"/>
                    </a:cubicBezTo>
                    <a:cubicBezTo>
                      <a:pt x="4"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5" y="15"/>
                      <a:pt x="5" y="13"/>
                      <a:pt x="4" y="17"/>
                    </a:cubicBezTo>
                    <a:cubicBezTo>
                      <a:pt x="6" y="11"/>
                      <a:pt x="7" y="12"/>
                      <a:pt x="9" y="2"/>
                    </a:cubicBezTo>
                    <a:cubicBezTo>
                      <a:pt x="9" y="0"/>
                      <a:pt x="9" y="2"/>
                      <a:pt x="9"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3" y="17"/>
                      <a:pt x="2" y="19"/>
                    </a:cubicBezTo>
                    <a:cubicBezTo>
                      <a:pt x="2" y="20"/>
                      <a:pt x="2" y="18"/>
                      <a:pt x="1" y="22"/>
                    </a:cubicBezTo>
                    <a:cubicBezTo>
                      <a:pt x="0" y="27"/>
                      <a:pt x="2" y="18"/>
                      <a:pt x="2" y="22"/>
                    </a:cubicBezTo>
                    <a:lnTo>
                      <a:pt x="4" y="1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7" name="Freeform 2108">
                <a:extLst>
                  <a:ext uri="{FF2B5EF4-FFF2-40B4-BE49-F238E27FC236}">
                    <a16:creationId xmlns:a16="http://schemas.microsoft.com/office/drawing/2014/main" xmlns="" id="{24B9A0B1-B1FF-4D68-AAD5-AD435D8013BC}"/>
                  </a:ext>
                </a:extLst>
              </p:cNvPr>
              <p:cNvSpPr/>
              <p:nvPr/>
            </p:nvSpPr>
            <p:spPr>
              <a:xfrm>
                <a:off x="2889" y="3150"/>
                <a:ext cx="1" cy="2"/>
              </a:xfrm>
              <a:custGeom>
                <a:avLst/>
                <a:gdLst/>
                <a:ahLst/>
                <a:cxnLst>
                  <a:cxn ang="0">
                    <a:pos x="0" y="2"/>
                  </a:cxn>
                  <a:cxn ang="0">
                    <a:pos x="1" y="0"/>
                  </a:cxn>
                  <a:cxn ang="0">
                    <a:pos x="1" y="0"/>
                  </a:cxn>
                  <a:cxn ang="0">
                    <a:pos x="0" y="2"/>
                  </a:cxn>
                </a:cxnLst>
                <a:rect l="0" t="0" r="0" b="0"/>
                <a:pathLst>
                  <a:path w="1" h="2">
                    <a:moveTo>
                      <a:pt x="0" y="2"/>
                    </a:moveTo>
                    <a:lnTo>
                      <a:pt x="1" y="0"/>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8" name="Freeform 2109">
                <a:extLst>
                  <a:ext uri="{FF2B5EF4-FFF2-40B4-BE49-F238E27FC236}">
                    <a16:creationId xmlns:a16="http://schemas.microsoft.com/office/drawing/2014/main" xmlns="" id="{56FD908B-E672-4AE9-AA43-76440AD7637C}"/>
                  </a:ext>
                </a:extLst>
              </p:cNvPr>
              <p:cNvSpPr/>
              <p:nvPr/>
            </p:nvSpPr>
            <p:spPr>
              <a:xfrm>
                <a:off x="2892" y="3140"/>
                <a:ext cx="1" cy="3"/>
              </a:xfrm>
              <a:custGeom>
                <a:avLst/>
                <a:gdLst/>
                <a:ahLst/>
                <a:cxnLst>
                  <a:cxn ang="0">
                    <a:pos x="1" y="0"/>
                  </a:cxn>
                  <a:cxn ang="0">
                    <a:pos x="0" y="2"/>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19" name="Freeform 2110">
                <a:extLst>
                  <a:ext uri="{FF2B5EF4-FFF2-40B4-BE49-F238E27FC236}">
                    <a16:creationId xmlns:a16="http://schemas.microsoft.com/office/drawing/2014/main" xmlns="" id="{A5F5EDA3-902F-4953-98FB-92A9A916B13A}"/>
                  </a:ext>
                </a:extLst>
              </p:cNvPr>
              <p:cNvSpPr/>
              <p:nvPr/>
            </p:nvSpPr>
            <p:spPr>
              <a:xfrm>
                <a:off x="2891" y="3150"/>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0" name="Freeform 2111">
                <a:extLst>
                  <a:ext uri="{FF2B5EF4-FFF2-40B4-BE49-F238E27FC236}">
                    <a16:creationId xmlns:a16="http://schemas.microsoft.com/office/drawing/2014/main" xmlns="" id="{304D58F4-C71C-4C55-B05C-BBB230B5108B}"/>
                  </a:ext>
                </a:extLst>
              </p:cNvPr>
              <p:cNvSpPr/>
              <p:nvPr/>
            </p:nvSpPr>
            <p:spPr>
              <a:xfrm>
                <a:off x="2893" y="3138"/>
                <a:ext cx="3" cy="12"/>
              </a:xfrm>
              <a:custGeom>
                <a:avLst/>
                <a:gdLst/>
                <a:ahLst/>
                <a:cxnLst>
                  <a:cxn ang="0">
                    <a:pos x="3" y="0"/>
                  </a:cxn>
                  <a:cxn ang="0">
                    <a:pos x="2" y="0"/>
                  </a:cxn>
                  <a:cxn ang="0">
                    <a:pos x="0" y="11"/>
                  </a:cxn>
                  <a:cxn ang="0">
                    <a:pos x="2" y="3"/>
                  </a:cxn>
                  <a:cxn ang="0">
                    <a:pos x="2" y="4"/>
                  </a:cxn>
                  <a:cxn ang="0">
                    <a:pos x="3" y="0"/>
                  </a:cxn>
                </a:cxnLst>
                <a:rect l="0" t="0" r="0" b="0"/>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1" name="Freeform 2112">
                <a:extLst>
                  <a:ext uri="{FF2B5EF4-FFF2-40B4-BE49-F238E27FC236}">
                    <a16:creationId xmlns:a16="http://schemas.microsoft.com/office/drawing/2014/main" xmlns="" id="{F272764B-D612-44B9-9B9F-4E3C880EE363}"/>
                  </a:ext>
                </a:extLst>
              </p:cNvPr>
              <p:cNvSpPr/>
              <p:nvPr/>
            </p:nvSpPr>
            <p:spPr>
              <a:xfrm>
                <a:off x="2892" y="3134"/>
                <a:ext cx="10" cy="26"/>
              </a:xfrm>
              <a:custGeom>
                <a:avLst/>
                <a:gdLst/>
                <a:ahLst/>
                <a:cxnLst>
                  <a:cxn ang="0">
                    <a:pos x="2" y="16"/>
                  </a:cxn>
                  <a:cxn ang="0">
                    <a:pos x="3" y="15"/>
                  </a:cxn>
                  <a:cxn ang="0">
                    <a:pos x="2" y="18"/>
                  </a:cxn>
                  <a:cxn ang="0">
                    <a:pos x="1" y="20"/>
                  </a:cxn>
                  <a:cxn ang="0">
                    <a:pos x="2" y="18"/>
                  </a:cxn>
                  <a:cxn ang="0">
                    <a:pos x="3" y="17"/>
                  </a:cxn>
                  <a:cxn ang="0">
                    <a:pos x="4" y="13"/>
                  </a:cxn>
                  <a:cxn ang="0">
                    <a:pos x="3" y="20"/>
                  </a:cxn>
                  <a:cxn ang="0">
                    <a:pos x="5" y="10"/>
                  </a:cxn>
                  <a:cxn ang="0">
                    <a:pos x="7" y="10"/>
                  </a:cxn>
                  <a:cxn ang="0">
                    <a:pos x="7" y="9"/>
                  </a:cxn>
                  <a:cxn ang="0">
                    <a:pos x="5" y="14"/>
                  </a:cxn>
                  <a:cxn ang="0">
                    <a:pos x="5" y="14"/>
                  </a:cxn>
                  <a:cxn ang="0">
                    <a:pos x="8" y="7"/>
                  </a:cxn>
                  <a:cxn ang="0">
                    <a:pos x="7" y="9"/>
                  </a:cxn>
                  <a:cxn ang="0">
                    <a:pos x="9" y="4"/>
                  </a:cxn>
                  <a:cxn ang="0">
                    <a:pos x="8" y="4"/>
                  </a:cxn>
                  <a:cxn ang="0">
                    <a:pos x="9" y="2"/>
                  </a:cxn>
                  <a:cxn ang="0">
                    <a:pos x="6" y="5"/>
                  </a:cxn>
                  <a:cxn ang="0">
                    <a:pos x="7" y="2"/>
                  </a:cxn>
                  <a:cxn ang="0">
                    <a:pos x="4" y="11"/>
                  </a:cxn>
                  <a:cxn ang="0">
                    <a:pos x="4" y="10"/>
                  </a:cxn>
                  <a:cxn ang="0">
                    <a:pos x="6" y="4"/>
                  </a:cxn>
                  <a:cxn ang="0">
                    <a:pos x="5" y="7"/>
                  </a:cxn>
                  <a:cxn ang="0">
                    <a:pos x="6" y="1"/>
                  </a:cxn>
                  <a:cxn ang="0">
                    <a:pos x="3" y="9"/>
                  </a:cxn>
                  <a:cxn ang="0">
                    <a:pos x="3" y="8"/>
                  </a:cxn>
                  <a:cxn ang="0">
                    <a:pos x="0" y="15"/>
                  </a:cxn>
                  <a:cxn ang="0">
                    <a:pos x="2" y="14"/>
                  </a:cxn>
                  <a:cxn ang="0">
                    <a:pos x="5" y="11"/>
                  </a:cxn>
                  <a:cxn ang="0">
                    <a:pos x="2" y="15"/>
                  </a:cxn>
                  <a:cxn ang="0">
                    <a:pos x="5" y="11"/>
                  </a:cxn>
                  <a:cxn ang="0">
                    <a:pos x="3" y="15"/>
                  </a:cxn>
                  <a:cxn ang="0">
                    <a:pos x="5" y="11"/>
                  </a:cxn>
                  <a:cxn ang="0">
                    <a:pos x="2" y="17"/>
                  </a:cxn>
                  <a:cxn ang="0">
                    <a:pos x="4" y="15"/>
                  </a:cxn>
                  <a:cxn ang="0">
                    <a:pos x="6" y="9"/>
                  </a:cxn>
                  <a:cxn ang="0">
                    <a:pos x="5" y="8"/>
                  </a:cxn>
                  <a:cxn ang="0">
                    <a:pos x="4" y="12"/>
                  </a:cxn>
                  <a:cxn ang="0">
                    <a:pos x="3" y="12"/>
                  </a:cxn>
                  <a:cxn ang="0">
                    <a:pos x="2" y="15"/>
                  </a:cxn>
                  <a:cxn ang="0">
                    <a:pos x="4" y="6"/>
                  </a:cxn>
                  <a:cxn ang="0">
                    <a:pos x="3" y="7"/>
                  </a:cxn>
                  <a:cxn ang="0">
                    <a:pos x="3" y="10"/>
                  </a:cxn>
                  <a:cxn ang="0">
                    <a:pos x="3" y="8"/>
                  </a:cxn>
                  <a:cxn ang="0">
                    <a:pos x="1" y="18"/>
                  </a:cxn>
                  <a:cxn ang="0">
                    <a:pos x="0" y="22"/>
                  </a:cxn>
                  <a:cxn ang="0">
                    <a:pos x="2" y="16"/>
                  </a:cxn>
                </a:cxnLst>
                <a:rect l="0" t="0" r="0" b="0"/>
                <a:pathLst>
                  <a:path w="11" h="28">
                    <a:moveTo>
                      <a:pt x="3" y="18"/>
                    </a:moveTo>
                    <a:cubicBezTo>
                      <a:pt x="3" y="18"/>
                      <a:pt x="4" y="15"/>
                      <a:pt x="4" y="17"/>
                    </a:cubicBezTo>
                    <a:cubicBezTo>
                      <a:pt x="3" y="19"/>
                      <a:pt x="3" y="20"/>
                      <a:pt x="3" y="20"/>
                    </a:cubicBezTo>
                    <a:cubicBezTo>
                      <a:pt x="2" y="25"/>
                      <a:pt x="3" y="19"/>
                      <a:pt x="2" y="22"/>
                    </a:cubicBezTo>
                    <a:cubicBezTo>
                      <a:pt x="3" y="20"/>
                      <a:pt x="3" y="20"/>
                      <a:pt x="3" y="20"/>
                    </a:cubicBezTo>
                    <a:cubicBezTo>
                      <a:pt x="3" y="21"/>
                      <a:pt x="4" y="16"/>
                      <a:pt x="4" y="19"/>
                    </a:cubicBezTo>
                    <a:cubicBezTo>
                      <a:pt x="4" y="17"/>
                      <a:pt x="5"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5" y="11"/>
                    </a:cubicBezTo>
                    <a:cubicBezTo>
                      <a:pt x="6" y="8"/>
                      <a:pt x="6" y="9"/>
                      <a:pt x="7" y="5"/>
                    </a:cubicBezTo>
                    <a:cubicBezTo>
                      <a:pt x="5" y="10"/>
                      <a:pt x="6" y="7"/>
                      <a:pt x="6" y="8"/>
                    </a:cubicBezTo>
                    <a:cubicBezTo>
                      <a:pt x="7" y="3"/>
                      <a:pt x="6"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2" name="Freeform 2113">
                <a:extLst>
                  <a:ext uri="{FF2B5EF4-FFF2-40B4-BE49-F238E27FC236}">
                    <a16:creationId xmlns:a16="http://schemas.microsoft.com/office/drawing/2014/main" xmlns="" id="{BBAFBFC1-7956-4C59-979B-BD2760A56926}"/>
                  </a:ext>
                </a:extLst>
              </p:cNvPr>
              <p:cNvSpPr/>
              <p:nvPr/>
            </p:nvSpPr>
            <p:spPr>
              <a:xfrm>
                <a:off x="2896" y="3140"/>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3" name="Freeform 2114">
                <a:extLst>
                  <a:ext uri="{FF2B5EF4-FFF2-40B4-BE49-F238E27FC236}">
                    <a16:creationId xmlns:a16="http://schemas.microsoft.com/office/drawing/2014/main" xmlns="" id="{FE7207EA-E95E-47B4-9455-6D7359458B97}"/>
                  </a:ext>
                </a:extLst>
              </p:cNvPr>
              <p:cNvSpPr/>
              <p:nvPr/>
            </p:nvSpPr>
            <p:spPr>
              <a:xfrm>
                <a:off x="2894" y="3142"/>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0"/>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4" name="Rectangle 2115">
                <a:extLst>
                  <a:ext uri="{FF2B5EF4-FFF2-40B4-BE49-F238E27FC236}">
                    <a16:creationId xmlns:a16="http://schemas.microsoft.com/office/drawing/2014/main" xmlns="" id="{78385B38-F17B-4A0D-9372-D696313A5DC2}"/>
                  </a:ext>
                </a:extLst>
              </p:cNvPr>
              <p:cNvSpPr/>
              <p:nvPr/>
            </p:nvSpPr>
            <p:spPr>
              <a:xfrm>
                <a:off x="2895" y="3142"/>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825" name="Freeform 2116">
                <a:extLst>
                  <a:ext uri="{FF2B5EF4-FFF2-40B4-BE49-F238E27FC236}">
                    <a16:creationId xmlns:a16="http://schemas.microsoft.com/office/drawing/2014/main" xmlns="" id="{CA9EF74C-D3CE-4498-8E1B-4D3B84777720}"/>
                  </a:ext>
                </a:extLst>
              </p:cNvPr>
              <p:cNvSpPr/>
              <p:nvPr/>
            </p:nvSpPr>
            <p:spPr>
              <a:xfrm>
                <a:off x="2893" y="3150"/>
                <a:ext cx="1" cy="1"/>
              </a:xfrm>
              <a:custGeom>
                <a:avLst/>
                <a:gdLst/>
                <a:ahLst/>
                <a:cxnLst>
                  <a:cxn ang="0">
                    <a:pos x="0" y="1"/>
                  </a:cxn>
                  <a:cxn ang="0">
                    <a:pos x="0" y="1"/>
                  </a:cxn>
                  <a:cxn ang="0">
                    <a:pos x="1" y="0"/>
                  </a:cxn>
                  <a:cxn ang="0">
                    <a:pos x="0" y="1"/>
                  </a:cxn>
                </a:cxnLst>
                <a:rect l="0" t="0" r="0" b="0"/>
                <a:pathLst>
                  <a:path w="1" h="1">
                    <a:moveTo>
                      <a:pt x="0" y="1"/>
                    </a:moveTo>
                    <a:lnTo>
                      <a:pt x="0" y="1"/>
                    </a:lnTo>
                    <a:lnTo>
                      <a:pt x="1"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6" name="Freeform 2117">
                <a:extLst>
                  <a:ext uri="{FF2B5EF4-FFF2-40B4-BE49-F238E27FC236}">
                    <a16:creationId xmlns:a16="http://schemas.microsoft.com/office/drawing/2014/main" xmlns="" id="{0EB01AB2-09E4-4739-88F1-7047A857315B}"/>
                  </a:ext>
                </a:extLst>
              </p:cNvPr>
              <p:cNvSpPr/>
              <p:nvPr/>
            </p:nvSpPr>
            <p:spPr>
              <a:xfrm>
                <a:off x="2895" y="3137"/>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7" name="Freeform 2118">
                <a:extLst>
                  <a:ext uri="{FF2B5EF4-FFF2-40B4-BE49-F238E27FC236}">
                    <a16:creationId xmlns:a16="http://schemas.microsoft.com/office/drawing/2014/main" xmlns="" id="{FD7CD06B-5B74-4DE6-919F-EAA53A8E3A23}"/>
                  </a:ext>
                </a:extLst>
              </p:cNvPr>
              <p:cNvSpPr/>
              <p:nvPr/>
            </p:nvSpPr>
            <p:spPr>
              <a:xfrm>
                <a:off x="2893" y="313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8" name="Freeform 2119">
                <a:extLst>
                  <a:ext uri="{FF2B5EF4-FFF2-40B4-BE49-F238E27FC236}">
                    <a16:creationId xmlns:a16="http://schemas.microsoft.com/office/drawing/2014/main" xmlns="" id="{208C6F96-CAD0-45D6-9E71-447E20E88858}"/>
                  </a:ext>
                </a:extLst>
              </p:cNvPr>
              <p:cNvSpPr/>
              <p:nvPr/>
            </p:nvSpPr>
            <p:spPr>
              <a:xfrm>
                <a:off x="2881" y="3131"/>
                <a:ext cx="16" cy="27"/>
              </a:xfrm>
              <a:custGeom>
                <a:avLst/>
                <a:gdLst/>
                <a:ahLst/>
                <a:cxnLst>
                  <a:cxn ang="0">
                    <a:pos x="1" y="12"/>
                  </a:cxn>
                  <a:cxn ang="0">
                    <a:pos x="0" y="18"/>
                  </a:cxn>
                  <a:cxn ang="0">
                    <a:pos x="0" y="20"/>
                  </a:cxn>
                  <a:cxn ang="0">
                    <a:pos x="0" y="18"/>
                  </a:cxn>
                  <a:cxn ang="0">
                    <a:pos x="2" y="17"/>
                  </a:cxn>
                  <a:cxn ang="0">
                    <a:pos x="2" y="19"/>
                  </a:cxn>
                  <a:cxn ang="0">
                    <a:pos x="5" y="14"/>
                  </a:cxn>
                  <a:cxn ang="0">
                    <a:pos x="5" y="16"/>
                  </a:cxn>
                  <a:cxn ang="0">
                    <a:pos x="5" y="18"/>
                  </a:cxn>
                  <a:cxn ang="0">
                    <a:pos x="8" y="9"/>
                  </a:cxn>
                  <a:cxn ang="0">
                    <a:pos x="8" y="9"/>
                  </a:cxn>
                  <a:cxn ang="0">
                    <a:pos x="8" y="12"/>
                  </a:cxn>
                  <a:cxn ang="0">
                    <a:pos x="8" y="12"/>
                  </a:cxn>
                  <a:cxn ang="0">
                    <a:pos x="8" y="14"/>
                  </a:cxn>
                  <a:cxn ang="0">
                    <a:pos x="10" y="12"/>
                  </a:cxn>
                  <a:cxn ang="0">
                    <a:pos x="11" y="9"/>
                  </a:cxn>
                  <a:cxn ang="0">
                    <a:pos x="10" y="13"/>
                  </a:cxn>
                  <a:cxn ang="0">
                    <a:pos x="11" y="12"/>
                  </a:cxn>
                  <a:cxn ang="0">
                    <a:pos x="13" y="14"/>
                  </a:cxn>
                  <a:cxn ang="0">
                    <a:pos x="12" y="12"/>
                  </a:cxn>
                  <a:cxn ang="0">
                    <a:pos x="11" y="15"/>
                  </a:cxn>
                  <a:cxn ang="0">
                    <a:pos x="14" y="5"/>
                  </a:cxn>
                  <a:cxn ang="0">
                    <a:pos x="15" y="3"/>
                  </a:cxn>
                  <a:cxn ang="0">
                    <a:pos x="13" y="4"/>
                  </a:cxn>
                  <a:cxn ang="0">
                    <a:pos x="13" y="2"/>
                  </a:cxn>
                  <a:cxn ang="0">
                    <a:pos x="12" y="2"/>
                  </a:cxn>
                  <a:cxn ang="0">
                    <a:pos x="11" y="4"/>
                  </a:cxn>
                  <a:cxn ang="0">
                    <a:pos x="11" y="3"/>
                  </a:cxn>
                  <a:cxn ang="0">
                    <a:pos x="11" y="3"/>
                  </a:cxn>
                  <a:cxn ang="0">
                    <a:pos x="10" y="4"/>
                  </a:cxn>
                  <a:cxn ang="0">
                    <a:pos x="9" y="7"/>
                  </a:cxn>
                  <a:cxn ang="0">
                    <a:pos x="9" y="2"/>
                  </a:cxn>
                  <a:cxn ang="0">
                    <a:pos x="9" y="2"/>
                  </a:cxn>
                  <a:cxn ang="0">
                    <a:pos x="8" y="7"/>
                  </a:cxn>
                  <a:cxn ang="0">
                    <a:pos x="7" y="8"/>
                  </a:cxn>
                  <a:cxn ang="0">
                    <a:pos x="5" y="9"/>
                  </a:cxn>
                  <a:cxn ang="0">
                    <a:pos x="5" y="9"/>
                  </a:cxn>
                  <a:cxn ang="0">
                    <a:pos x="3" y="10"/>
                  </a:cxn>
                  <a:cxn ang="0">
                    <a:pos x="2" y="16"/>
                  </a:cxn>
                  <a:cxn ang="0">
                    <a:pos x="4" y="7"/>
                  </a:cxn>
                </a:cxnLst>
                <a:rect l="0" t="0" r="0" b="0"/>
                <a:pathLst>
                  <a:path w="18" h="30">
                    <a:moveTo>
                      <a:pt x="4"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2"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10" y="11"/>
                      <a:pt x="10" y="5"/>
                      <a:pt x="10" y="10"/>
                    </a:cubicBezTo>
                    <a:cubicBezTo>
                      <a:pt x="9"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1" y="19"/>
                    </a:cubicBezTo>
                    <a:cubicBezTo>
                      <a:pt x="12"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7" y="4"/>
                    </a:cubicBezTo>
                    <a:cubicBezTo>
                      <a:pt x="14" y="10"/>
                      <a:pt x="17" y="2"/>
                      <a:pt x="15" y="4"/>
                    </a:cubicBezTo>
                    <a:cubicBezTo>
                      <a:pt x="15" y="5"/>
                      <a:pt x="15" y="5"/>
                      <a:pt x="15" y="5"/>
                    </a:cubicBezTo>
                    <a:cubicBezTo>
                      <a:pt x="15"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1"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10" y="3"/>
                    </a:cubicBezTo>
                    <a:cubicBezTo>
                      <a:pt x="8" y="9"/>
                      <a:pt x="8" y="9"/>
                      <a:pt x="8" y="9"/>
                    </a:cubicBezTo>
                    <a:cubicBezTo>
                      <a:pt x="9" y="2"/>
                      <a:pt x="7" y="9"/>
                      <a:pt x="6" y="14"/>
                    </a:cubicBezTo>
                    <a:cubicBezTo>
                      <a:pt x="6" y="14"/>
                      <a:pt x="6" y="13"/>
                      <a:pt x="6" y="11"/>
                    </a:cubicBezTo>
                    <a:cubicBezTo>
                      <a:pt x="7" y="9"/>
                      <a:pt x="7" y="9"/>
                      <a:pt x="7" y="9"/>
                    </a:cubicBezTo>
                    <a:cubicBezTo>
                      <a:pt x="7" y="9"/>
                      <a:pt x="7" y="5"/>
                      <a:pt x="6" y="10"/>
                    </a:cubicBezTo>
                    <a:cubicBezTo>
                      <a:pt x="5" y="12"/>
                      <a:pt x="6" y="7"/>
                      <a:pt x="7"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4" y="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29" name="Freeform 2120">
                <a:extLst>
                  <a:ext uri="{FF2B5EF4-FFF2-40B4-BE49-F238E27FC236}">
                    <a16:creationId xmlns:a16="http://schemas.microsoft.com/office/drawing/2014/main" xmlns="" id="{6BC2D451-3C62-4C96-9404-CEFD118DE16D}"/>
                  </a:ext>
                </a:extLst>
              </p:cNvPr>
              <p:cNvSpPr/>
              <p:nvPr/>
            </p:nvSpPr>
            <p:spPr>
              <a:xfrm>
                <a:off x="2887" y="3134"/>
                <a:ext cx="1" cy="4"/>
              </a:xfrm>
              <a:custGeom>
                <a:avLst/>
                <a:gdLst/>
                <a:ahLst/>
                <a:cxnLst>
                  <a:cxn ang="0">
                    <a:pos x="0" y="4"/>
                  </a:cxn>
                  <a:cxn ang="0">
                    <a:pos x="1" y="0"/>
                  </a:cxn>
                  <a:cxn ang="0">
                    <a:pos x="0" y="4"/>
                  </a:cxn>
                  <a:cxn ang="0">
                    <a:pos x="0" y="4"/>
                  </a:cxn>
                </a:cxnLst>
                <a:rect l="0" t="0" r="0" b="0"/>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30" name="Freeform 2121">
                <a:extLst>
                  <a:ext uri="{FF2B5EF4-FFF2-40B4-BE49-F238E27FC236}">
                    <a16:creationId xmlns:a16="http://schemas.microsoft.com/office/drawing/2014/main" xmlns="" id="{4ADFB024-95CF-4D8B-9242-376065DEC424}"/>
                  </a:ext>
                </a:extLst>
              </p:cNvPr>
              <p:cNvSpPr/>
              <p:nvPr/>
            </p:nvSpPr>
            <p:spPr>
              <a:xfrm>
                <a:off x="2887" y="3138"/>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31" name="Freeform 2122">
                <a:extLst>
                  <a:ext uri="{FF2B5EF4-FFF2-40B4-BE49-F238E27FC236}">
                    <a16:creationId xmlns:a16="http://schemas.microsoft.com/office/drawing/2014/main" xmlns="" id="{F46AB808-20D2-4D30-8A1F-1A6C4E87FA8B}"/>
                  </a:ext>
                </a:extLst>
              </p:cNvPr>
              <p:cNvSpPr/>
              <p:nvPr/>
            </p:nvSpPr>
            <p:spPr>
              <a:xfrm>
                <a:off x="2883" y="3137"/>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32" name="Rectangle 2123">
                <a:extLst>
                  <a:ext uri="{FF2B5EF4-FFF2-40B4-BE49-F238E27FC236}">
                    <a16:creationId xmlns:a16="http://schemas.microsoft.com/office/drawing/2014/main" xmlns="" id="{B70E783E-963E-4136-865B-578EC5FB3983}"/>
                  </a:ext>
                </a:extLst>
              </p:cNvPr>
              <p:cNvSpPr/>
              <p:nvPr/>
            </p:nvSpPr>
            <p:spPr>
              <a:xfrm>
                <a:off x="2883" y="3141"/>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833" name="Freeform 2124">
                <a:extLst>
                  <a:ext uri="{FF2B5EF4-FFF2-40B4-BE49-F238E27FC236}">
                    <a16:creationId xmlns:a16="http://schemas.microsoft.com/office/drawing/2014/main" xmlns="" id="{9E9338FE-4ECC-4CDF-8062-6DEB29703921}"/>
                  </a:ext>
                </a:extLst>
              </p:cNvPr>
              <p:cNvSpPr/>
              <p:nvPr/>
            </p:nvSpPr>
            <p:spPr>
              <a:xfrm>
                <a:off x="2875" y="3135"/>
                <a:ext cx="8" cy="24"/>
              </a:xfrm>
              <a:custGeom>
                <a:avLst/>
                <a:gdLst/>
                <a:ahLst/>
                <a:cxnLst>
                  <a:cxn ang="0">
                    <a:pos x="1" y="10"/>
                  </a:cxn>
                  <a:cxn ang="0">
                    <a:pos x="0" y="14"/>
                  </a:cxn>
                  <a:cxn ang="0">
                    <a:pos x="0" y="11"/>
                  </a:cxn>
                  <a:cxn ang="0">
                    <a:pos x="0" y="18"/>
                  </a:cxn>
                  <a:cxn ang="0">
                    <a:pos x="2" y="13"/>
                  </a:cxn>
                  <a:cxn ang="0">
                    <a:pos x="2" y="17"/>
                  </a:cxn>
                  <a:cxn ang="0">
                    <a:pos x="4" y="12"/>
                  </a:cxn>
                  <a:cxn ang="0">
                    <a:pos x="3" y="18"/>
                  </a:cxn>
                  <a:cxn ang="0">
                    <a:pos x="4" y="15"/>
                  </a:cxn>
                  <a:cxn ang="0">
                    <a:pos x="4" y="13"/>
                  </a:cxn>
                  <a:cxn ang="0">
                    <a:pos x="4" y="14"/>
                  </a:cxn>
                  <a:cxn ang="0">
                    <a:pos x="4" y="13"/>
                  </a:cxn>
                  <a:cxn ang="0">
                    <a:pos x="5" y="12"/>
                  </a:cxn>
                  <a:cxn ang="0">
                    <a:pos x="5" y="14"/>
                  </a:cxn>
                  <a:cxn ang="0">
                    <a:pos x="5" y="12"/>
                  </a:cxn>
                  <a:cxn ang="0">
                    <a:pos x="5" y="15"/>
                  </a:cxn>
                  <a:cxn ang="0">
                    <a:pos x="7" y="11"/>
                  </a:cxn>
                  <a:cxn ang="0">
                    <a:pos x="7" y="7"/>
                  </a:cxn>
                  <a:cxn ang="0">
                    <a:pos x="6" y="10"/>
                  </a:cxn>
                  <a:cxn ang="0">
                    <a:pos x="6" y="10"/>
                  </a:cxn>
                  <a:cxn ang="0">
                    <a:pos x="5" y="12"/>
                  </a:cxn>
                  <a:cxn ang="0">
                    <a:pos x="7" y="6"/>
                  </a:cxn>
                  <a:cxn ang="0">
                    <a:pos x="6" y="2"/>
                  </a:cxn>
                  <a:cxn ang="0">
                    <a:pos x="6" y="2"/>
                  </a:cxn>
                  <a:cxn ang="0">
                    <a:pos x="6" y="4"/>
                  </a:cxn>
                  <a:cxn ang="0">
                    <a:pos x="6" y="6"/>
                  </a:cxn>
                  <a:cxn ang="0">
                    <a:pos x="4" y="12"/>
                  </a:cxn>
                  <a:cxn ang="0">
                    <a:pos x="4" y="12"/>
                  </a:cxn>
                  <a:cxn ang="0">
                    <a:pos x="5" y="8"/>
                  </a:cxn>
                  <a:cxn ang="0">
                    <a:pos x="5" y="10"/>
                  </a:cxn>
                  <a:cxn ang="0">
                    <a:pos x="5" y="4"/>
                  </a:cxn>
                  <a:cxn ang="0">
                    <a:pos x="4" y="10"/>
                  </a:cxn>
                  <a:cxn ang="0">
                    <a:pos x="3" y="10"/>
                  </a:cxn>
                  <a:cxn ang="0">
                    <a:pos x="4" y="7"/>
                  </a:cxn>
                  <a:cxn ang="0">
                    <a:pos x="3" y="11"/>
                  </a:cxn>
                  <a:cxn ang="0">
                    <a:pos x="2" y="9"/>
                  </a:cxn>
                  <a:cxn ang="0">
                    <a:pos x="2" y="11"/>
                  </a:cxn>
                  <a:cxn ang="0">
                    <a:pos x="1" y="11"/>
                  </a:cxn>
                  <a:cxn ang="0">
                    <a:pos x="1" y="11"/>
                  </a:cxn>
                  <a:cxn ang="0">
                    <a:pos x="0" y="16"/>
                  </a:cxn>
                  <a:cxn ang="0">
                    <a:pos x="1" y="10"/>
                  </a:cxn>
                </a:cxnLst>
                <a:rect l="0" t="0" r="0" b="0"/>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8"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6" y="11"/>
                      <a:pt x="6" y="11"/>
                      <a:pt x="6" y="11"/>
                    </a:cubicBezTo>
                    <a:cubicBezTo>
                      <a:pt x="5" y="11"/>
                      <a:pt x="6" y="7"/>
                      <a:pt x="6" y="5"/>
                    </a:cubicBezTo>
                    <a:cubicBezTo>
                      <a:pt x="6" y="8"/>
                      <a:pt x="6" y="7"/>
                      <a:pt x="5" y="11"/>
                    </a:cubicBezTo>
                    <a:cubicBezTo>
                      <a:pt x="6" y="6"/>
                      <a:pt x="5" y="7"/>
                      <a:pt x="4" y="11"/>
                    </a:cubicBezTo>
                    <a:cubicBezTo>
                      <a:pt x="4" y="10"/>
                      <a:pt x="5"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34" name="Freeform 2125">
                <a:extLst>
                  <a:ext uri="{FF2B5EF4-FFF2-40B4-BE49-F238E27FC236}">
                    <a16:creationId xmlns:a16="http://schemas.microsoft.com/office/drawing/2014/main" xmlns="" id="{B0AFB38C-3D69-4753-AB7E-C8E856867C39}"/>
                  </a:ext>
                </a:extLst>
              </p:cNvPr>
              <p:cNvSpPr/>
              <p:nvPr/>
            </p:nvSpPr>
            <p:spPr>
              <a:xfrm>
                <a:off x="2874" y="3147"/>
                <a:ext cx="1" cy="7"/>
              </a:xfrm>
              <a:custGeom>
                <a:avLst/>
                <a:gdLst/>
                <a:ahLst/>
                <a:cxnLst>
                  <a:cxn ang="0">
                    <a:pos x="1" y="4"/>
                  </a:cxn>
                  <a:cxn ang="0">
                    <a:pos x="1" y="0"/>
                  </a:cxn>
                  <a:cxn ang="0">
                    <a:pos x="1" y="7"/>
                  </a:cxn>
                  <a:cxn ang="0">
                    <a:pos x="1" y="5"/>
                  </a:cxn>
                  <a:cxn ang="0">
                    <a:pos x="1" y="4"/>
                  </a:cxn>
                </a:cxnLst>
                <a:rect l="0" t="0" r="0" b="0"/>
                <a:pathLst>
                  <a:path w="1" h="8">
                    <a:moveTo>
                      <a:pt x="1" y="5"/>
                    </a:moveTo>
                    <a:cubicBezTo>
                      <a:pt x="1" y="1"/>
                      <a:pt x="1" y="1"/>
                      <a:pt x="1" y="1"/>
                    </a:cubicBezTo>
                    <a:cubicBezTo>
                      <a:pt x="1" y="0"/>
                      <a:pt x="1" y="5"/>
                      <a:pt x="1" y="8"/>
                    </a:cubicBezTo>
                    <a:cubicBezTo>
                      <a:pt x="1" y="7"/>
                      <a:pt x="0" y="8"/>
                      <a:pt x="1" y="6"/>
                    </a:cubicBezTo>
                    <a:cubicBezTo>
                      <a:pt x="1" y="6"/>
                      <a:pt x="1" y="4"/>
                      <a:pt x="1"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35" name="Freeform 2126">
                <a:extLst>
                  <a:ext uri="{FF2B5EF4-FFF2-40B4-BE49-F238E27FC236}">
                    <a16:creationId xmlns:a16="http://schemas.microsoft.com/office/drawing/2014/main" xmlns="" id="{3DCB9360-3DE4-40CD-8F21-0A5C064E2FD6}"/>
                  </a:ext>
                </a:extLst>
              </p:cNvPr>
              <p:cNvSpPr/>
              <p:nvPr/>
            </p:nvSpPr>
            <p:spPr>
              <a:xfrm>
                <a:off x="2873" y="3143"/>
                <a:ext cx="2" cy="17"/>
              </a:xfrm>
              <a:custGeom>
                <a:avLst/>
                <a:gdLst/>
                <a:ahLst/>
                <a:cxnLst>
                  <a:cxn ang="0">
                    <a:pos x="1" y="8"/>
                  </a:cxn>
                  <a:cxn ang="0">
                    <a:pos x="1" y="11"/>
                  </a:cxn>
                  <a:cxn ang="0">
                    <a:pos x="1" y="12"/>
                  </a:cxn>
                  <a:cxn ang="0">
                    <a:pos x="2" y="7"/>
                  </a:cxn>
                  <a:cxn ang="0">
                    <a:pos x="1" y="10"/>
                  </a:cxn>
                  <a:cxn ang="0">
                    <a:pos x="2" y="6"/>
                  </a:cxn>
                  <a:cxn ang="0">
                    <a:pos x="2" y="8"/>
                  </a:cxn>
                  <a:cxn ang="0">
                    <a:pos x="2" y="6"/>
                  </a:cxn>
                  <a:cxn ang="0">
                    <a:pos x="2" y="6"/>
                  </a:cxn>
                  <a:cxn ang="0">
                    <a:pos x="2" y="3"/>
                  </a:cxn>
                  <a:cxn ang="0">
                    <a:pos x="1" y="8"/>
                  </a:cxn>
                  <a:cxn ang="0">
                    <a:pos x="2" y="4"/>
                  </a:cxn>
                  <a:cxn ang="0">
                    <a:pos x="1" y="2"/>
                  </a:cxn>
                  <a:cxn ang="0">
                    <a:pos x="1" y="3"/>
                  </a:cxn>
                  <a:cxn ang="0">
                    <a:pos x="1" y="8"/>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2" y="5"/>
                      <a:pt x="2" y="5"/>
                      <a:pt x="2" y="5"/>
                    </a:cubicBezTo>
                    <a:cubicBezTo>
                      <a:pt x="1" y="4"/>
                      <a:pt x="1" y="6"/>
                      <a:pt x="1" y="3"/>
                    </a:cubicBezTo>
                    <a:cubicBezTo>
                      <a:pt x="1" y="3"/>
                      <a:pt x="1" y="6"/>
                      <a:pt x="1" y="4"/>
                    </a:cubicBezTo>
                    <a:cubicBezTo>
                      <a:pt x="1" y="5"/>
                      <a:pt x="1" y="7"/>
                      <a:pt x="1" y="9"/>
                    </a:cubicBezTo>
                    <a:cubicBezTo>
                      <a:pt x="1" y="13"/>
                      <a:pt x="1" y="5"/>
                      <a:pt x="1" y="3"/>
                    </a:cubicBezTo>
                    <a:cubicBezTo>
                      <a:pt x="1" y="7"/>
                      <a:pt x="1"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36" name="Rectangle 2127">
                <a:extLst>
                  <a:ext uri="{FF2B5EF4-FFF2-40B4-BE49-F238E27FC236}">
                    <a16:creationId xmlns:a16="http://schemas.microsoft.com/office/drawing/2014/main" xmlns="" id="{6CEC29E2-BD0A-4C25-AC21-77B4A1EFF02F}"/>
                  </a:ext>
                </a:extLst>
              </p:cNvPr>
              <p:cNvSpPr/>
              <p:nvPr/>
            </p:nvSpPr>
            <p:spPr>
              <a:xfrm>
                <a:off x="2874" y="3155"/>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837" name="Freeform 2128">
                <a:extLst>
                  <a:ext uri="{FF2B5EF4-FFF2-40B4-BE49-F238E27FC236}">
                    <a16:creationId xmlns:a16="http://schemas.microsoft.com/office/drawing/2014/main" xmlns="" id="{D8E38C6B-7E66-454B-8AD3-134DA7513B35}"/>
                  </a:ext>
                </a:extLst>
              </p:cNvPr>
              <p:cNvSpPr/>
              <p:nvPr/>
            </p:nvSpPr>
            <p:spPr>
              <a:xfrm>
                <a:off x="2949" y="3137"/>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38" name="Freeform 2129">
                <a:extLst>
                  <a:ext uri="{FF2B5EF4-FFF2-40B4-BE49-F238E27FC236}">
                    <a16:creationId xmlns:a16="http://schemas.microsoft.com/office/drawing/2014/main" xmlns="" id="{179DE161-B55C-4F54-AD35-1B26D75AE166}"/>
                  </a:ext>
                </a:extLst>
              </p:cNvPr>
              <p:cNvSpPr/>
              <p:nvPr/>
            </p:nvSpPr>
            <p:spPr>
              <a:xfrm>
                <a:off x="2947" y="3136"/>
                <a:ext cx="3" cy="14"/>
              </a:xfrm>
              <a:custGeom>
                <a:avLst/>
                <a:gdLst/>
                <a:ahLst/>
                <a:cxnLst>
                  <a:cxn ang="0">
                    <a:pos x="0" y="14"/>
                  </a:cxn>
                  <a:cxn ang="0">
                    <a:pos x="0" y="12"/>
                  </a:cxn>
                  <a:cxn ang="0">
                    <a:pos x="3" y="0"/>
                  </a:cxn>
                  <a:cxn ang="0">
                    <a:pos x="0" y="7"/>
                  </a:cxn>
                  <a:cxn ang="0">
                    <a:pos x="2" y="5"/>
                  </a:cxn>
                  <a:cxn ang="0">
                    <a:pos x="0" y="10"/>
                  </a:cxn>
                  <a:cxn ang="0">
                    <a:pos x="0" y="9"/>
                  </a:cxn>
                  <a:cxn ang="0">
                    <a:pos x="0" y="14"/>
                  </a:cxn>
                </a:cxnLst>
                <a:rect l="0" t="0" r="0" b="0"/>
                <a:pathLst>
                  <a:path w="4" h="16">
                    <a:moveTo>
                      <a:pt x="0" y="16"/>
                    </a:moveTo>
                    <a:cubicBezTo>
                      <a:pt x="1" y="14"/>
                      <a:pt x="1" y="14"/>
                      <a:pt x="1" y="14"/>
                    </a:cubicBezTo>
                    <a:cubicBezTo>
                      <a:pt x="3" y="4"/>
                      <a:pt x="3" y="7"/>
                      <a:pt x="4" y="0"/>
                    </a:cubicBezTo>
                    <a:cubicBezTo>
                      <a:pt x="4" y="1"/>
                      <a:pt x="2" y="5"/>
                      <a:pt x="1" y="9"/>
                    </a:cubicBezTo>
                    <a:cubicBezTo>
                      <a:pt x="2" y="8"/>
                      <a:pt x="3" y="5"/>
                      <a:pt x="3" y="6"/>
                    </a:cubicBezTo>
                    <a:cubicBezTo>
                      <a:pt x="2" y="9"/>
                      <a:pt x="2" y="8"/>
                      <a:pt x="1" y="12"/>
                    </a:cubicBezTo>
                    <a:cubicBezTo>
                      <a:pt x="0" y="15"/>
                      <a:pt x="1" y="10"/>
                      <a:pt x="1" y="11"/>
                    </a:cubicBezTo>
                    <a:lnTo>
                      <a:pt x="0" y="16"/>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39" name="Freeform 2130">
                <a:extLst>
                  <a:ext uri="{FF2B5EF4-FFF2-40B4-BE49-F238E27FC236}">
                    <a16:creationId xmlns:a16="http://schemas.microsoft.com/office/drawing/2014/main" xmlns="" id="{F883CFF2-78A8-4B85-9F66-715353043254}"/>
                  </a:ext>
                </a:extLst>
              </p:cNvPr>
              <p:cNvSpPr/>
              <p:nvPr/>
            </p:nvSpPr>
            <p:spPr>
              <a:xfrm>
                <a:off x="2949" y="3141"/>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3"/>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0" name="Freeform 2131">
                <a:extLst>
                  <a:ext uri="{FF2B5EF4-FFF2-40B4-BE49-F238E27FC236}">
                    <a16:creationId xmlns:a16="http://schemas.microsoft.com/office/drawing/2014/main" xmlns="" id="{FAE6FBB1-2EB0-4CAA-BD5D-4039149FB2B1}"/>
                  </a:ext>
                </a:extLst>
              </p:cNvPr>
              <p:cNvSpPr/>
              <p:nvPr/>
            </p:nvSpPr>
            <p:spPr>
              <a:xfrm>
                <a:off x="2949" y="3139"/>
                <a:ext cx="1" cy="5"/>
              </a:xfrm>
              <a:custGeom>
                <a:avLst/>
                <a:gdLst/>
                <a:ahLst/>
                <a:cxnLst>
                  <a:cxn ang="0">
                    <a:pos x="1" y="1"/>
                  </a:cxn>
                  <a:cxn ang="0">
                    <a:pos x="0" y="5"/>
                  </a:cxn>
                  <a:cxn ang="0">
                    <a:pos x="1" y="0"/>
                  </a:cxn>
                  <a:cxn ang="0">
                    <a:pos x="1" y="1"/>
                  </a:cxn>
                </a:cxnLst>
                <a:rect l="0" t="0" r="0" b="0"/>
                <a:pathLst>
                  <a:path w="2" h="6">
                    <a:moveTo>
                      <a:pt x="2" y="2"/>
                    </a:moveTo>
                    <a:cubicBezTo>
                      <a:pt x="2" y="2"/>
                      <a:pt x="1" y="6"/>
                      <a:pt x="0" y="6"/>
                    </a:cubicBezTo>
                    <a:cubicBezTo>
                      <a:pt x="2" y="0"/>
                      <a:pt x="2" y="0"/>
                      <a:pt x="2" y="0"/>
                    </a:cubicBezTo>
                    <a:lnTo>
                      <a:pt x="2"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1" name="Freeform 2132">
                <a:extLst>
                  <a:ext uri="{FF2B5EF4-FFF2-40B4-BE49-F238E27FC236}">
                    <a16:creationId xmlns:a16="http://schemas.microsoft.com/office/drawing/2014/main" xmlns="" id="{745B758C-625F-406C-8BC3-B35F8F7371B4}"/>
                  </a:ext>
                </a:extLst>
              </p:cNvPr>
              <p:cNvSpPr/>
              <p:nvPr/>
            </p:nvSpPr>
            <p:spPr>
              <a:xfrm>
                <a:off x="2950" y="3140"/>
                <a:ext cx="1" cy="1"/>
              </a:xfrm>
              <a:custGeom>
                <a:avLst/>
                <a:gdLst/>
                <a:ahLst/>
                <a:cxnLst>
                  <a:cxn ang="0">
                    <a:pos x="0" y="1"/>
                  </a:cxn>
                  <a:cxn ang="0">
                    <a:pos x="0" y="1"/>
                  </a:cxn>
                  <a:cxn ang="0">
                    <a:pos x="0" y="1"/>
                  </a:cxn>
                </a:cxnLst>
                <a:rect l="0" t="0" r="0" b="0"/>
                <a:pathLst>
                  <a:path w="1" h="1">
                    <a:moveTo>
                      <a:pt x="0" y="1"/>
                    </a:moveTo>
                    <a:cubicBezTo>
                      <a:pt x="0" y="1"/>
                      <a:pt x="0" y="1"/>
                      <a:pt x="0" y="1"/>
                    </a:cubicBezTo>
                    <a:cubicBezTo>
                      <a:pt x="1" y="0"/>
                      <a:pt x="0" y="1"/>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2" name="Freeform 2133">
                <a:extLst>
                  <a:ext uri="{FF2B5EF4-FFF2-40B4-BE49-F238E27FC236}">
                    <a16:creationId xmlns:a16="http://schemas.microsoft.com/office/drawing/2014/main" xmlns="" id="{31A29C7B-20D6-4F0C-A926-D2557867E353}"/>
                  </a:ext>
                </a:extLst>
              </p:cNvPr>
              <p:cNvSpPr/>
              <p:nvPr/>
            </p:nvSpPr>
            <p:spPr>
              <a:xfrm>
                <a:off x="2949" y="3138"/>
                <a:ext cx="2" cy="11"/>
              </a:xfrm>
              <a:custGeom>
                <a:avLst/>
                <a:gdLst/>
                <a:ahLst/>
                <a:cxnLst>
                  <a:cxn ang="0">
                    <a:pos x="2" y="2"/>
                  </a:cxn>
                  <a:cxn ang="0">
                    <a:pos x="1" y="2"/>
                  </a:cxn>
                  <a:cxn ang="0">
                    <a:pos x="1" y="2"/>
                  </a:cxn>
                  <a:cxn ang="0">
                    <a:pos x="0" y="7"/>
                  </a:cxn>
                  <a:cxn ang="0">
                    <a:pos x="0" y="7"/>
                  </a:cxn>
                  <a:cxn ang="0">
                    <a:pos x="0" y="11"/>
                  </a:cxn>
                  <a:cxn ang="0">
                    <a:pos x="2" y="2"/>
                  </a:cxn>
                </a:cxnLst>
                <a:rect l="0" t="0" r="0" b="0"/>
                <a:pathLst>
                  <a:path w="3" h="12">
                    <a:moveTo>
                      <a:pt x="3" y="3"/>
                    </a:moveTo>
                    <a:cubicBezTo>
                      <a:pt x="3" y="0"/>
                      <a:pt x="3" y="2"/>
                      <a:pt x="2" y="3"/>
                    </a:cubicBezTo>
                    <a:cubicBezTo>
                      <a:pt x="2" y="3"/>
                      <a:pt x="2" y="3"/>
                      <a:pt x="2" y="3"/>
                    </a:cubicBezTo>
                    <a:cubicBezTo>
                      <a:pt x="2" y="5"/>
                      <a:pt x="0" y="10"/>
                      <a:pt x="1" y="8"/>
                    </a:cubicBezTo>
                    <a:cubicBezTo>
                      <a:pt x="0" y="9"/>
                      <a:pt x="1" y="5"/>
                      <a:pt x="1" y="8"/>
                    </a:cubicBezTo>
                    <a:cubicBezTo>
                      <a:pt x="0" y="12"/>
                      <a:pt x="0" y="12"/>
                      <a:pt x="0" y="12"/>
                    </a:cubicBezTo>
                    <a:cubicBezTo>
                      <a:pt x="0" y="11"/>
                      <a:pt x="2" y="5"/>
                      <a:pt x="3" y="3"/>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3" name="Freeform 2134">
                <a:extLst>
                  <a:ext uri="{FF2B5EF4-FFF2-40B4-BE49-F238E27FC236}">
                    <a16:creationId xmlns:a16="http://schemas.microsoft.com/office/drawing/2014/main" xmlns="" id="{78695E9C-FD42-4FC6-B7DF-3983EFC3F50C}"/>
                  </a:ext>
                </a:extLst>
              </p:cNvPr>
              <p:cNvSpPr/>
              <p:nvPr/>
            </p:nvSpPr>
            <p:spPr>
              <a:xfrm>
                <a:off x="2950" y="3141"/>
                <a:ext cx="0" cy="0"/>
              </a:xfrm>
              <a:custGeom>
                <a:avLst/>
                <a:gdLst/>
                <a:ahLst/>
                <a:cxnLst>
                  <a:cxn ang="0">
                    <a:pos x="0" y="0"/>
                  </a:cxn>
                  <a:cxn ang="0">
                    <a:pos x="0" y="0"/>
                  </a:cxn>
                  <a:cxn ang="0">
                    <a:pos x="0" y="0"/>
                  </a:cxn>
                </a:cxnLst>
                <a:rect l="0" t="0" r="0" b="0"/>
                <a:pathLst>
                  <a:path w="1" h="1">
                    <a:moveTo>
                      <a:pt x="0" y="0"/>
                    </a:moveTo>
                    <a:cubicBezTo>
                      <a:pt x="0" y="1"/>
                      <a:pt x="0" y="1"/>
                      <a:pt x="0" y="1"/>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4" name="Freeform 2135">
                <a:extLst>
                  <a:ext uri="{FF2B5EF4-FFF2-40B4-BE49-F238E27FC236}">
                    <a16:creationId xmlns:a16="http://schemas.microsoft.com/office/drawing/2014/main" xmlns="" id="{44B7BA56-4EC1-4996-8BE8-8D5CAD87ACF7}"/>
                  </a:ext>
                </a:extLst>
              </p:cNvPr>
              <p:cNvSpPr/>
              <p:nvPr/>
            </p:nvSpPr>
            <p:spPr>
              <a:xfrm>
                <a:off x="2949" y="3141"/>
                <a:ext cx="1" cy="2"/>
              </a:xfrm>
              <a:custGeom>
                <a:avLst/>
                <a:gdLst/>
                <a:ahLst/>
                <a:cxnLst>
                  <a:cxn ang="0">
                    <a:pos x="1" y="0"/>
                  </a:cxn>
                  <a:cxn ang="0">
                    <a:pos x="1" y="0"/>
                  </a:cxn>
                  <a:cxn ang="0">
                    <a:pos x="0" y="2"/>
                  </a:cxn>
                  <a:cxn ang="0">
                    <a:pos x="1" y="0"/>
                  </a:cxn>
                </a:cxnLst>
                <a:rect l="0" t="0" r="0" b="0"/>
                <a:pathLst>
                  <a:path w="1" h="2">
                    <a:moveTo>
                      <a:pt x="1" y="0"/>
                    </a:moveTo>
                    <a:lnTo>
                      <a:pt x="1" y="0"/>
                    </a:ln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5" name="Freeform 2136">
                <a:extLst>
                  <a:ext uri="{FF2B5EF4-FFF2-40B4-BE49-F238E27FC236}">
                    <a16:creationId xmlns:a16="http://schemas.microsoft.com/office/drawing/2014/main" xmlns="" id="{DC34AF63-2440-41B7-911A-A23C12A85DDD}"/>
                  </a:ext>
                </a:extLst>
              </p:cNvPr>
              <p:cNvSpPr/>
              <p:nvPr/>
            </p:nvSpPr>
            <p:spPr>
              <a:xfrm>
                <a:off x="2949" y="3140"/>
                <a:ext cx="2" cy="10"/>
              </a:xfrm>
              <a:custGeom>
                <a:avLst/>
                <a:gdLst/>
                <a:ahLst/>
                <a:cxnLst>
                  <a:cxn ang="0">
                    <a:pos x="2" y="0"/>
                  </a:cxn>
                  <a:cxn ang="0">
                    <a:pos x="1" y="4"/>
                  </a:cxn>
                  <a:cxn ang="0">
                    <a:pos x="0" y="10"/>
                  </a:cxn>
                  <a:cxn ang="0">
                    <a:pos x="0" y="9"/>
                  </a:cxn>
                  <a:cxn ang="0">
                    <a:pos x="2" y="0"/>
                  </a:cxn>
                </a:cxnLst>
                <a:rect l="0" t="0" r="0" b="0"/>
                <a:pathLst>
                  <a:path w="3" h="12">
                    <a:moveTo>
                      <a:pt x="3" y="0"/>
                    </a:moveTo>
                    <a:cubicBezTo>
                      <a:pt x="2" y="7"/>
                      <a:pt x="3" y="0"/>
                      <a:pt x="2" y="5"/>
                    </a:cubicBezTo>
                    <a:cubicBezTo>
                      <a:pt x="2" y="4"/>
                      <a:pt x="1" y="9"/>
                      <a:pt x="0" y="12"/>
                    </a:cubicBezTo>
                    <a:cubicBezTo>
                      <a:pt x="1" y="11"/>
                      <a:pt x="1" y="11"/>
                      <a:pt x="1" y="11"/>
                    </a:cubicBezTo>
                    <a:cubicBezTo>
                      <a:pt x="1" y="8"/>
                      <a:pt x="3" y="3"/>
                      <a:pt x="3"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6" name="Freeform 2137">
                <a:extLst>
                  <a:ext uri="{FF2B5EF4-FFF2-40B4-BE49-F238E27FC236}">
                    <a16:creationId xmlns:a16="http://schemas.microsoft.com/office/drawing/2014/main" xmlns="" id="{860D8641-B99E-491B-AD01-9F29CF34B157}"/>
                  </a:ext>
                </a:extLst>
              </p:cNvPr>
              <p:cNvSpPr/>
              <p:nvPr/>
            </p:nvSpPr>
            <p:spPr>
              <a:xfrm>
                <a:off x="2948" y="3153"/>
                <a:ext cx="1" cy="2"/>
              </a:xfrm>
              <a:custGeom>
                <a:avLst/>
                <a:gdLst/>
                <a:ahLst/>
                <a:cxnLst>
                  <a:cxn ang="0">
                    <a:pos x="0" y="2"/>
                  </a:cxn>
                  <a:cxn ang="0">
                    <a:pos x="1" y="0"/>
                  </a:cxn>
                  <a:cxn ang="0">
                    <a:pos x="0" y="2"/>
                  </a:cxn>
                </a:cxnLst>
                <a:rect l="0" t="0" r="0" b="0"/>
                <a:pathLst>
                  <a:path w="1" h="2">
                    <a:moveTo>
                      <a:pt x="0" y="2"/>
                    </a:move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7" name="Freeform 2138">
                <a:extLst>
                  <a:ext uri="{FF2B5EF4-FFF2-40B4-BE49-F238E27FC236}">
                    <a16:creationId xmlns:a16="http://schemas.microsoft.com/office/drawing/2014/main" xmlns="" id="{2954F55C-9A32-462F-95C0-6BFCFEFF369F}"/>
                  </a:ext>
                </a:extLst>
              </p:cNvPr>
              <p:cNvSpPr/>
              <p:nvPr/>
            </p:nvSpPr>
            <p:spPr>
              <a:xfrm>
                <a:off x="2948" y="3143"/>
                <a:ext cx="4" cy="16"/>
              </a:xfrm>
              <a:custGeom>
                <a:avLst/>
                <a:gdLst/>
                <a:ahLst/>
                <a:cxnLst>
                  <a:cxn ang="0">
                    <a:pos x="4" y="1"/>
                  </a:cxn>
                  <a:cxn ang="0">
                    <a:pos x="1" y="7"/>
                  </a:cxn>
                  <a:cxn ang="0">
                    <a:pos x="3" y="3"/>
                  </a:cxn>
                  <a:cxn ang="0">
                    <a:pos x="2" y="5"/>
                  </a:cxn>
                  <a:cxn ang="0">
                    <a:pos x="3" y="0"/>
                  </a:cxn>
                  <a:cxn ang="0">
                    <a:pos x="1" y="5"/>
                  </a:cxn>
                  <a:cxn ang="0">
                    <a:pos x="2" y="1"/>
                  </a:cxn>
                  <a:cxn ang="0">
                    <a:pos x="1" y="7"/>
                  </a:cxn>
                  <a:cxn ang="0">
                    <a:pos x="1" y="7"/>
                  </a:cxn>
                  <a:cxn ang="0">
                    <a:pos x="0" y="10"/>
                  </a:cxn>
                  <a:cxn ang="0">
                    <a:pos x="0" y="15"/>
                  </a:cxn>
                  <a:cxn ang="0">
                    <a:pos x="4" y="1"/>
                  </a:cxn>
                </a:cxnLst>
                <a:rect l="0" t="0" r="0" b="0"/>
                <a:pathLst>
                  <a:path w="5" h="17">
                    <a:moveTo>
                      <a:pt x="5" y="2"/>
                    </a:moveTo>
                    <a:cubicBezTo>
                      <a:pt x="2" y="8"/>
                      <a:pt x="2" y="8"/>
                      <a:pt x="2" y="8"/>
                    </a:cubicBezTo>
                    <a:cubicBezTo>
                      <a:pt x="3" y="6"/>
                      <a:pt x="3" y="4"/>
                      <a:pt x="4" y="4"/>
                    </a:cubicBezTo>
                    <a:cubicBezTo>
                      <a:pt x="4" y="3"/>
                      <a:pt x="3" y="7"/>
                      <a:pt x="3" y="6"/>
                    </a:cubicBezTo>
                    <a:cubicBezTo>
                      <a:pt x="4" y="0"/>
                      <a:pt x="3" y="6"/>
                      <a:pt x="4" y="0"/>
                    </a:cubicBezTo>
                    <a:cubicBezTo>
                      <a:pt x="4" y="0"/>
                      <a:pt x="4" y="1"/>
                      <a:pt x="2" y="6"/>
                    </a:cubicBezTo>
                    <a:cubicBezTo>
                      <a:pt x="3" y="2"/>
                      <a:pt x="3" y="2"/>
                      <a:pt x="3" y="2"/>
                    </a:cubicBezTo>
                    <a:cubicBezTo>
                      <a:pt x="2" y="8"/>
                      <a:pt x="2" y="8"/>
                      <a:pt x="2" y="8"/>
                    </a:cubicBezTo>
                    <a:cubicBezTo>
                      <a:pt x="1" y="10"/>
                      <a:pt x="3" y="3"/>
                      <a:pt x="2" y="8"/>
                    </a:cubicBezTo>
                    <a:cubicBezTo>
                      <a:pt x="1" y="10"/>
                      <a:pt x="1" y="11"/>
                      <a:pt x="1" y="11"/>
                    </a:cubicBezTo>
                    <a:cubicBezTo>
                      <a:pt x="1" y="10"/>
                      <a:pt x="0" y="17"/>
                      <a:pt x="0" y="16"/>
                    </a:cubicBezTo>
                    <a:cubicBezTo>
                      <a:pt x="1" y="15"/>
                      <a:pt x="4" y="5"/>
                      <a:pt x="5"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8" name="Freeform 2139">
                <a:extLst>
                  <a:ext uri="{FF2B5EF4-FFF2-40B4-BE49-F238E27FC236}">
                    <a16:creationId xmlns:a16="http://schemas.microsoft.com/office/drawing/2014/main" xmlns="" id="{03E7ABA6-0469-4237-9354-9A48B69B63E4}"/>
                  </a:ext>
                </a:extLst>
              </p:cNvPr>
              <p:cNvSpPr/>
              <p:nvPr/>
            </p:nvSpPr>
            <p:spPr>
              <a:xfrm>
                <a:off x="2949" y="3150"/>
                <a:ext cx="1" cy="4"/>
              </a:xfrm>
              <a:custGeom>
                <a:avLst/>
                <a:gdLst/>
                <a:ahLst/>
                <a:cxnLst>
                  <a:cxn ang="0">
                    <a:pos x="1" y="1"/>
                  </a:cxn>
                  <a:cxn ang="0">
                    <a:pos x="0" y="4"/>
                  </a:cxn>
                  <a:cxn ang="0">
                    <a:pos x="1" y="0"/>
                  </a:cxn>
                  <a:cxn ang="0">
                    <a:pos x="1" y="1"/>
                  </a:cxn>
                </a:cxnLst>
                <a:rect l="0" t="0" r="0" b="0"/>
                <a:pathLst>
                  <a:path w="1" h="4">
                    <a:moveTo>
                      <a:pt x="1" y="1"/>
                    </a:moveTo>
                    <a:lnTo>
                      <a:pt x="0" y="4"/>
                    </a:lnTo>
                    <a:lnTo>
                      <a:pt x="1" y="0"/>
                    </a:lnTo>
                    <a:lnTo>
                      <a:pt x="1"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49" name="Freeform 2140">
                <a:extLst>
                  <a:ext uri="{FF2B5EF4-FFF2-40B4-BE49-F238E27FC236}">
                    <a16:creationId xmlns:a16="http://schemas.microsoft.com/office/drawing/2014/main" xmlns="" id="{B399DC32-BC10-4844-BFC9-168F6C342EA6}"/>
                  </a:ext>
                </a:extLst>
              </p:cNvPr>
              <p:cNvSpPr/>
              <p:nvPr/>
            </p:nvSpPr>
            <p:spPr>
              <a:xfrm>
                <a:off x="2949" y="3143"/>
                <a:ext cx="4" cy="16"/>
              </a:xfrm>
              <a:custGeom>
                <a:avLst/>
                <a:gdLst/>
                <a:ahLst/>
                <a:cxnLst>
                  <a:cxn ang="0">
                    <a:pos x="4" y="0"/>
                  </a:cxn>
                  <a:cxn ang="0">
                    <a:pos x="2" y="4"/>
                  </a:cxn>
                  <a:cxn ang="0">
                    <a:pos x="3" y="1"/>
                  </a:cxn>
                  <a:cxn ang="0">
                    <a:pos x="2" y="6"/>
                  </a:cxn>
                  <a:cxn ang="0">
                    <a:pos x="3" y="3"/>
                  </a:cxn>
                  <a:cxn ang="0">
                    <a:pos x="1" y="12"/>
                  </a:cxn>
                  <a:cxn ang="0">
                    <a:pos x="1" y="10"/>
                  </a:cxn>
                  <a:cxn ang="0">
                    <a:pos x="2" y="9"/>
                  </a:cxn>
                  <a:cxn ang="0">
                    <a:pos x="2" y="7"/>
                  </a:cxn>
                  <a:cxn ang="0">
                    <a:pos x="3" y="5"/>
                  </a:cxn>
                  <a:cxn ang="0">
                    <a:pos x="4" y="0"/>
                  </a:cxn>
                </a:cxnLst>
                <a:rect l="0" t="0" r="0" b="0"/>
                <a:pathLst>
                  <a:path w="5" h="17">
                    <a:moveTo>
                      <a:pt x="5" y="1"/>
                    </a:moveTo>
                    <a:cubicBezTo>
                      <a:pt x="3" y="5"/>
                      <a:pt x="3" y="5"/>
                      <a:pt x="3" y="5"/>
                    </a:cubicBezTo>
                    <a:cubicBezTo>
                      <a:pt x="3" y="4"/>
                      <a:pt x="4" y="3"/>
                      <a:pt x="4" y="2"/>
                    </a:cubicBezTo>
                    <a:cubicBezTo>
                      <a:pt x="4" y="3"/>
                      <a:pt x="3" y="6"/>
                      <a:pt x="3" y="7"/>
                    </a:cubicBezTo>
                    <a:cubicBezTo>
                      <a:pt x="1" y="13"/>
                      <a:pt x="3" y="5"/>
                      <a:pt x="4" y="4"/>
                    </a:cubicBezTo>
                    <a:cubicBezTo>
                      <a:pt x="4" y="7"/>
                      <a:pt x="3" y="7"/>
                      <a:pt x="2" y="13"/>
                    </a:cubicBezTo>
                    <a:cubicBezTo>
                      <a:pt x="2" y="13"/>
                      <a:pt x="2" y="11"/>
                      <a:pt x="2" y="11"/>
                    </a:cubicBezTo>
                    <a:cubicBezTo>
                      <a:pt x="0" y="17"/>
                      <a:pt x="2" y="12"/>
                      <a:pt x="3" y="10"/>
                    </a:cubicBezTo>
                    <a:cubicBezTo>
                      <a:pt x="3" y="9"/>
                      <a:pt x="3" y="8"/>
                      <a:pt x="3" y="8"/>
                    </a:cubicBezTo>
                    <a:cubicBezTo>
                      <a:pt x="4" y="6"/>
                      <a:pt x="4" y="6"/>
                      <a:pt x="4" y="6"/>
                    </a:cubicBezTo>
                    <a:cubicBezTo>
                      <a:pt x="5" y="1"/>
                      <a:pt x="5" y="0"/>
                      <a:pt x="5"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0" name="Freeform 2141">
                <a:extLst>
                  <a:ext uri="{FF2B5EF4-FFF2-40B4-BE49-F238E27FC236}">
                    <a16:creationId xmlns:a16="http://schemas.microsoft.com/office/drawing/2014/main" xmlns="" id="{C6766634-E36D-4C4E-8487-00F4E57BC1D6}"/>
                  </a:ext>
                </a:extLst>
              </p:cNvPr>
              <p:cNvSpPr/>
              <p:nvPr/>
            </p:nvSpPr>
            <p:spPr>
              <a:xfrm>
                <a:off x="2952" y="3142"/>
                <a:ext cx="1" cy="3"/>
              </a:xfrm>
              <a:custGeom>
                <a:avLst/>
                <a:gdLst/>
                <a:ahLst/>
                <a:cxnLst>
                  <a:cxn ang="0">
                    <a:pos x="0" y="2"/>
                  </a:cxn>
                  <a:cxn ang="0">
                    <a:pos x="0" y="3"/>
                  </a:cxn>
                  <a:cxn ang="0">
                    <a:pos x="0" y="2"/>
                  </a:cxn>
                </a:cxnLst>
                <a:rect l="0" t="0" r="0" b="0"/>
                <a:pathLst>
                  <a:path w="1" h="3">
                    <a:moveTo>
                      <a:pt x="0" y="2"/>
                    </a:moveTo>
                    <a:cubicBezTo>
                      <a:pt x="0" y="1"/>
                      <a:pt x="0" y="2"/>
                      <a:pt x="0" y="3"/>
                    </a:cubicBezTo>
                    <a:cubicBezTo>
                      <a:pt x="0" y="1"/>
                      <a:pt x="1" y="0"/>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1" name="Freeform 2142">
                <a:extLst>
                  <a:ext uri="{FF2B5EF4-FFF2-40B4-BE49-F238E27FC236}">
                    <a16:creationId xmlns:a16="http://schemas.microsoft.com/office/drawing/2014/main" xmlns="" id="{C01F1126-581A-43F3-9A6C-72DDAAB26009}"/>
                  </a:ext>
                </a:extLst>
              </p:cNvPr>
              <p:cNvSpPr/>
              <p:nvPr/>
            </p:nvSpPr>
            <p:spPr>
              <a:xfrm>
                <a:off x="2951" y="3151"/>
                <a:ext cx="0" cy="1"/>
              </a:xfrm>
              <a:custGeom>
                <a:avLst/>
                <a:gdLst/>
                <a:ahLst/>
                <a:cxnLst>
                  <a:cxn ang="0">
                    <a:pos x="0" y="1"/>
                  </a:cxn>
                  <a:cxn ang="0">
                    <a:pos x="0" y="1"/>
                  </a:cxn>
                  <a:cxn ang="0">
                    <a:pos x="0" y="1"/>
                  </a:cxn>
                </a:cxnLst>
                <a:rect l="0" t="0" r="0" b="0"/>
                <a:pathLst>
                  <a:path w="1" h="1">
                    <a:moveTo>
                      <a:pt x="0" y="1"/>
                    </a:moveTo>
                    <a:cubicBezTo>
                      <a:pt x="0" y="0"/>
                      <a:pt x="0" y="1"/>
                      <a:pt x="0" y="1"/>
                    </a:cubicBezTo>
                    <a:cubicBezTo>
                      <a:pt x="0" y="1"/>
                      <a:pt x="0" y="1"/>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2" name="Freeform 2143">
                <a:extLst>
                  <a:ext uri="{FF2B5EF4-FFF2-40B4-BE49-F238E27FC236}">
                    <a16:creationId xmlns:a16="http://schemas.microsoft.com/office/drawing/2014/main" xmlns="" id="{2501D3DF-1613-4D9D-B798-30A59AF958DE}"/>
                  </a:ext>
                </a:extLst>
              </p:cNvPr>
              <p:cNvSpPr/>
              <p:nvPr/>
            </p:nvSpPr>
            <p:spPr>
              <a:xfrm>
                <a:off x="2953" y="3144"/>
                <a:ext cx="0" cy="2"/>
              </a:xfrm>
              <a:custGeom>
                <a:avLst/>
                <a:gdLst/>
                <a:ahLst/>
                <a:cxnLst>
                  <a:cxn ang="0">
                    <a:pos x="0" y="2"/>
                  </a:cxn>
                  <a:cxn ang="0">
                    <a:pos x="0" y="2"/>
                  </a:cxn>
                  <a:cxn ang="0">
                    <a:pos x="0" y="0"/>
                  </a:cxn>
                  <a:cxn ang="0">
                    <a:pos x="0" y="2"/>
                  </a:cxn>
                </a:cxnLst>
                <a:rect l="0" t="0" r="0" b="0"/>
                <a:pathLst>
                  <a:path w="1" h="2">
                    <a:moveTo>
                      <a:pt x="0" y="2"/>
                    </a:moveTo>
                    <a:cubicBezTo>
                      <a:pt x="0" y="2"/>
                      <a:pt x="0" y="2"/>
                      <a:pt x="0" y="2"/>
                    </a:cubicBezTo>
                    <a:cubicBezTo>
                      <a:pt x="0" y="0"/>
                      <a:pt x="0" y="0"/>
                      <a:pt x="0" y="0"/>
                    </a:cubicBezTo>
                    <a:cubicBezTo>
                      <a:pt x="0" y="0"/>
                      <a:pt x="0" y="0"/>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3" name="Freeform 2144">
                <a:extLst>
                  <a:ext uri="{FF2B5EF4-FFF2-40B4-BE49-F238E27FC236}">
                    <a16:creationId xmlns:a16="http://schemas.microsoft.com/office/drawing/2014/main" xmlns="" id="{3577BC4C-BEC5-41BC-9E09-4F391B347A4E}"/>
                  </a:ext>
                </a:extLst>
              </p:cNvPr>
              <p:cNvSpPr/>
              <p:nvPr/>
            </p:nvSpPr>
            <p:spPr>
              <a:xfrm>
                <a:off x="2950" y="3141"/>
                <a:ext cx="11" cy="17"/>
              </a:xfrm>
              <a:custGeom>
                <a:avLst/>
                <a:gdLst/>
                <a:ahLst/>
                <a:cxnLst>
                  <a:cxn ang="0">
                    <a:pos x="7" y="15"/>
                  </a:cxn>
                  <a:cxn ang="0">
                    <a:pos x="8" y="11"/>
                  </a:cxn>
                  <a:cxn ang="0">
                    <a:pos x="9" y="8"/>
                  </a:cxn>
                  <a:cxn ang="0">
                    <a:pos x="11" y="1"/>
                  </a:cxn>
                  <a:cxn ang="0">
                    <a:pos x="10" y="4"/>
                  </a:cxn>
                  <a:cxn ang="0">
                    <a:pos x="10" y="1"/>
                  </a:cxn>
                  <a:cxn ang="0">
                    <a:pos x="9" y="3"/>
                  </a:cxn>
                  <a:cxn ang="0">
                    <a:pos x="8" y="4"/>
                  </a:cxn>
                  <a:cxn ang="0">
                    <a:pos x="5" y="2"/>
                  </a:cxn>
                  <a:cxn ang="0">
                    <a:pos x="3" y="8"/>
                  </a:cxn>
                  <a:cxn ang="0">
                    <a:pos x="4" y="4"/>
                  </a:cxn>
                  <a:cxn ang="0">
                    <a:pos x="4" y="4"/>
                  </a:cxn>
                  <a:cxn ang="0">
                    <a:pos x="3" y="3"/>
                  </a:cxn>
                  <a:cxn ang="0">
                    <a:pos x="1" y="9"/>
                  </a:cxn>
                  <a:cxn ang="0">
                    <a:pos x="3" y="2"/>
                  </a:cxn>
                  <a:cxn ang="0">
                    <a:pos x="1" y="7"/>
                  </a:cxn>
                  <a:cxn ang="0">
                    <a:pos x="0" y="11"/>
                  </a:cxn>
                  <a:cxn ang="0">
                    <a:pos x="0" y="14"/>
                  </a:cxn>
                  <a:cxn ang="0">
                    <a:pos x="4" y="7"/>
                  </a:cxn>
                  <a:cxn ang="0">
                    <a:pos x="3" y="10"/>
                  </a:cxn>
                  <a:cxn ang="0">
                    <a:pos x="3" y="13"/>
                  </a:cxn>
                  <a:cxn ang="0">
                    <a:pos x="5" y="8"/>
                  </a:cxn>
                  <a:cxn ang="0">
                    <a:pos x="5" y="9"/>
                  </a:cxn>
                  <a:cxn ang="0">
                    <a:pos x="6" y="8"/>
                  </a:cxn>
                  <a:cxn ang="0">
                    <a:pos x="5" y="11"/>
                  </a:cxn>
                  <a:cxn ang="0">
                    <a:pos x="7" y="4"/>
                  </a:cxn>
                  <a:cxn ang="0">
                    <a:pos x="5" y="14"/>
                  </a:cxn>
                  <a:cxn ang="0">
                    <a:pos x="6" y="10"/>
                  </a:cxn>
                  <a:cxn ang="0">
                    <a:pos x="7" y="8"/>
                  </a:cxn>
                  <a:cxn ang="0">
                    <a:pos x="5" y="13"/>
                  </a:cxn>
                  <a:cxn ang="0">
                    <a:pos x="7" y="9"/>
                  </a:cxn>
                  <a:cxn ang="0">
                    <a:pos x="8" y="7"/>
                  </a:cxn>
                  <a:cxn ang="0">
                    <a:pos x="8" y="8"/>
                  </a:cxn>
                  <a:cxn ang="0">
                    <a:pos x="6" y="14"/>
                  </a:cxn>
                  <a:cxn ang="0">
                    <a:pos x="6" y="17"/>
                  </a:cxn>
                  <a:cxn ang="0">
                    <a:pos x="8" y="9"/>
                  </a:cxn>
                  <a:cxn ang="0">
                    <a:pos x="7" y="15"/>
                  </a:cxn>
                </a:cxnLst>
                <a:rect l="0" t="0" r="0" b="0"/>
                <a:pathLst>
                  <a:path w="12" h="19">
                    <a:moveTo>
                      <a:pt x="8" y="17"/>
                    </a:moveTo>
                    <a:cubicBezTo>
                      <a:pt x="9" y="14"/>
                      <a:pt x="9" y="13"/>
                      <a:pt x="9" y="13"/>
                    </a:cubicBezTo>
                    <a:cubicBezTo>
                      <a:pt x="10" y="10"/>
                      <a:pt x="10" y="11"/>
                      <a:pt x="10" y="9"/>
                    </a:cubicBezTo>
                    <a:cubicBezTo>
                      <a:pt x="11" y="7"/>
                      <a:pt x="11" y="6"/>
                      <a:pt x="12" y="2"/>
                    </a:cubicBezTo>
                    <a:cubicBezTo>
                      <a:pt x="12" y="2"/>
                      <a:pt x="11" y="6"/>
                      <a:pt x="11" y="5"/>
                    </a:cubicBezTo>
                    <a:cubicBezTo>
                      <a:pt x="11" y="2"/>
                      <a:pt x="11" y="2"/>
                      <a:pt x="11" y="2"/>
                    </a:cubicBezTo>
                    <a:cubicBezTo>
                      <a:pt x="11" y="4"/>
                      <a:pt x="9" y="7"/>
                      <a:pt x="10" y="4"/>
                    </a:cubicBezTo>
                    <a:cubicBezTo>
                      <a:pt x="10" y="3"/>
                      <a:pt x="9" y="4"/>
                      <a:pt x="9" y="5"/>
                    </a:cubicBezTo>
                    <a:cubicBezTo>
                      <a:pt x="8" y="3"/>
                      <a:pt x="6" y="6"/>
                      <a:pt x="6" y="3"/>
                    </a:cubicBezTo>
                    <a:cubicBezTo>
                      <a:pt x="4" y="9"/>
                      <a:pt x="4" y="9"/>
                      <a:pt x="4" y="9"/>
                    </a:cubicBezTo>
                    <a:cubicBezTo>
                      <a:pt x="5" y="6"/>
                      <a:pt x="4" y="9"/>
                      <a:pt x="5" y="5"/>
                    </a:cubicBezTo>
                    <a:cubicBezTo>
                      <a:pt x="5" y="6"/>
                      <a:pt x="5" y="5"/>
                      <a:pt x="5" y="5"/>
                    </a:cubicBezTo>
                    <a:cubicBezTo>
                      <a:pt x="6" y="0"/>
                      <a:pt x="4" y="6"/>
                      <a:pt x="4" y="4"/>
                    </a:cubicBezTo>
                    <a:cubicBezTo>
                      <a:pt x="4" y="5"/>
                      <a:pt x="3" y="10"/>
                      <a:pt x="2" y="11"/>
                    </a:cubicBezTo>
                    <a:cubicBezTo>
                      <a:pt x="4" y="4"/>
                      <a:pt x="2" y="11"/>
                      <a:pt x="4" y="3"/>
                    </a:cubicBezTo>
                    <a:cubicBezTo>
                      <a:pt x="4" y="1"/>
                      <a:pt x="2" y="9"/>
                      <a:pt x="2" y="8"/>
                    </a:cubicBezTo>
                    <a:cubicBezTo>
                      <a:pt x="1" y="12"/>
                      <a:pt x="2" y="10"/>
                      <a:pt x="1" y="13"/>
                    </a:cubicBezTo>
                    <a:cubicBezTo>
                      <a:pt x="1" y="16"/>
                      <a:pt x="2" y="12"/>
                      <a:pt x="0" y="16"/>
                    </a:cubicBezTo>
                    <a:cubicBezTo>
                      <a:pt x="0" y="18"/>
                      <a:pt x="4" y="10"/>
                      <a:pt x="5" y="8"/>
                    </a:cubicBezTo>
                    <a:cubicBezTo>
                      <a:pt x="4" y="12"/>
                      <a:pt x="4" y="12"/>
                      <a:pt x="4" y="12"/>
                    </a:cubicBezTo>
                    <a:cubicBezTo>
                      <a:pt x="5" y="9"/>
                      <a:pt x="5" y="9"/>
                      <a:pt x="4" y="15"/>
                    </a:cubicBezTo>
                    <a:cubicBezTo>
                      <a:pt x="5" y="12"/>
                      <a:pt x="4" y="17"/>
                      <a:pt x="6" y="9"/>
                    </a:cubicBezTo>
                    <a:cubicBezTo>
                      <a:pt x="6" y="11"/>
                      <a:pt x="6" y="11"/>
                      <a:pt x="6" y="11"/>
                    </a:cubicBezTo>
                    <a:cubicBezTo>
                      <a:pt x="7" y="9"/>
                      <a:pt x="7" y="9"/>
                      <a:pt x="7" y="9"/>
                    </a:cubicBezTo>
                    <a:cubicBezTo>
                      <a:pt x="7" y="9"/>
                      <a:pt x="6" y="13"/>
                      <a:pt x="6" y="13"/>
                    </a:cubicBezTo>
                    <a:cubicBezTo>
                      <a:pt x="7" y="9"/>
                      <a:pt x="7" y="8"/>
                      <a:pt x="8" y="5"/>
                    </a:cubicBezTo>
                    <a:cubicBezTo>
                      <a:pt x="7" y="9"/>
                      <a:pt x="7" y="13"/>
                      <a:pt x="6" y="16"/>
                    </a:cubicBezTo>
                    <a:cubicBezTo>
                      <a:pt x="7" y="12"/>
                      <a:pt x="7" y="12"/>
                      <a:pt x="7" y="12"/>
                    </a:cubicBezTo>
                    <a:cubicBezTo>
                      <a:pt x="7" y="13"/>
                      <a:pt x="8" y="10"/>
                      <a:pt x="8" y="9"/>
                    </a:cubicBezTo>
                    <a:cubicBezTo>
                      <a:pt x="8" y="9"/>
                      <a:pt x="7" y="13"/>
                      <a:pt x="6" y="15"/>
                    </a:cubicBezTo>
                    <a:cubicBezTo>
                      <a:pt x="6" y="17"/>
                      <a:pt x="9" y="8"/>
                      <a:pt x="8" y="11"/>
                    </a:cubicBezTo>
                    <a:cubicBezTo>
                      <a:pt x="9" y="8"/>
                      <a:pt x="9" y="8"/>
                      <a:pt x="9" y="8"/>
                    </a:cubicBezTo>
                    <a:cubicBezTo>
                      <a:pt x="10" y="7"/>
                      <a:pt x="9" y="11"/>
                      <a:pt x="9" y="10"/>
                    </a:cubicBezTo>
                    <a:cubicBezTo>
                      <a:pt x="8" y="15"/>
                      <a:pt x="8" y="14"/>
                      <a:pt x="7" y="16"/>
                    </a:cubicBezTo>
                    <a:cubicBezTo>
                      <a:pt x="7" y="17"/>
                      <a:pt x="7" y="17"/>
                      <a:pt x="7" y="19"/>
                    </a:cubicBezTo>
                    <a:cubicBezTo>
                      <a:pt x="8" y="16"/>
                      <a:pt x="9" y="13"/>
                      <a:pt x="9" y="11"/>
                    </a:cubicBezTo>
                    <a:cubicBezTo>
                      <a:pt x="8" y="16"/>
                      <a:pt x="8" y="16"/>
                      <a:pt x="8" y="1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4" name="Freeform 2145">
                <a:extLst>
                  <a:ext uri="{FF2B5EF4-FFF2-40B4-BE49-F238E27FC236}">
                    <a16:creationId xmlns:a16="http://schemas.microsoft.com/office/drawing/2014/main" xmlns="" id="{0EFF2335-FA3A-4654-BD52-4CA48C2DE0F8}"/>
                  </a:ext>
                </a:extLst>
              </p:cNvPr>
              <p:cNvSpPr/>
              <p:nvPr/>
            </p:nvSpPr>
            <p:spPr>
              <a:xfrm>
                <a:off x="2956" y="3158"/>
                <a:ext cx="1" cy="2"/>
              </a:xfrm>
              <a:custGeom>
                <a:avLst/>
                <a:gdLst/>
                <a:ahLst/>
                <a:cxnLst>
                  <a:cxn ang="0">
                    <a:pos x="1" y="0"/>
                  </a:cxn>
                  <a:cxn ang="0">
                    <a:pos x="0" y="2"/>
                  </a:cxn>
                  <a:cxn ang="0">
                    <a:pos x="0" y="2"/>
                  </a:cxn>
                  <a:cxn ang="0">
                    <a:pos x="1" y="0"/>
                  </a:cxn>
                </a:cxnLst>
                <a:rect l="0" t="0" r="0" b="0"/>
                <a:pathLst>
                  <a:path w="1" h="2">
                    <a:moveTo>
                      <a:pt x="1" y="0"/>
                    </a:moveTo>
                    <a:lnTo>
                      <a:pt x="0" y="2"/>
                    </a:ln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5" name="Freeform 2146">
                <a:extLst>
                  <a:ext uri="{FF2B5EF4-FFF2-40B4-BE49-F238E27FC236}">
                    <a16:creationId xmlns:a16="http://schemas.microsoft.com/office/drawing/2014/main" xmlns="" id="{9F8DF4ED-6AC5-4847-82B3-8FD08305F20A}"/>
                  </a:ext>
                </a:extLst>
              </p:cNvPr>
              <p:cNvSpPr/>
              <p:nvPr/>
            </p:nvSpPr>
            <p:spPr>
              <a:xfrm>
                <a:off x="2958" y="3156"/>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6" name="Rectangle 2147">
                <a:extLst>
                  <a:ext uri="{FF2B5EF4-FFF2-40B4-BE49-F238E27FC236}">
                    <a16:creationId xmlns:a16="http://schemas.microsoft.com/office/drawing/2014/main" xmlns="" id="{81ED38F8-EEF9-47C8-B6F7-E647B2534BF9}"/>
                  </a:ext>
                </a:extLst>
              </p:cNvPr>
              <p:cNvSpPr/>
              <p:nvPr/>
            </p:nvSpPr>
            <p:spPr>
              <a:xfrm>
                <a:off x="2959" y="3144"/>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857" name="Freeform 2148">
                <a:extLst>
                  <a:ext uri="{FF2B5EF4-FFF2-40B4-BE49-F238E27FC236}">
                    <a16:creationId xmlns:a16="http://schemas.microsoft.com/office/drawing/2014/main" xmlns="" id="{F7DE03E3-2B96-4F04-8023-DD8C14AE5941}"/>
                  </a:ext>
                </a:extLst>
              </p:cNvPr>
              <p:cNvSpPr/>
              <p:nvPr/>
            </p:nvSpPr>
            <p:spPr>
              <a:xfrm>
                <a:off x="2955" y="3155"/>
                <a:ext cx="1" cy="4"/>
              </a:xfrm>
              <a:custGeom>
                <a:avLst/>
                <a:gdLst/>
                <a:ahLst/>
                <a:cxnLst>
                  <a:cxn ang="0">
                    <a:pos x="0" y="4"/>
                  </a:cxn>
                  <a:cxn ang="0">
                    <a:pos x="1" y="0"/>
                  </a:cxn>
                  <a:cxn ang="0">
                    <a:pos x="0" y="4"/>
                  </a:cxn>
                </a:cxnLst>
                <a:rect l="0" t="0" r="0" b="0"/>
                <a:pathLst>
                  <a:path w="1" h="4">
                    <a:moveTo>
                      <a:pt x="0" y="4"/>
                    </a:moveTo>
                    <a:lnTo>
                      <a:pt x="1" y="0"/>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8" name="Freeform 2149">
                <a:extLst>
                  <a:ext uri="{FF2B5EF4-FFF2-40B4-BE49-F238E27FC236}">
                    <a16:creationId xmlns:a16="http://schemas.microsoft.com/office/drawing/2014/main" xmlns="" id="{3F4D6BA8-DE3D-4CC9-BDCE-D5025217784C}"/>
                  </a:ext>
                </a:extLst>
              </p:cNvPr>
              <p:cNvSpPr/>
              <p:nvPr/>
            </p:nvSpPr>
            <p:spPr>
              <a:xfrm>
                <a:off x="2954" y="3154"/>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59" name="Freeform 2150">
                <a:extLst>
                  <a:ext uri="{FF2B5EF4-FFF2-40B4-BE49-F238E27FC236}">
                    <a16:creationId xmlns:a16="http://schemas.microsoft.com/office/drawing/2014/main" xmlns="" id="{147F3DD9-2C48-46CB-BD99-C01F20FB7626}"/>
                  </a:ext>
                </a:extLst>
              </p:cNvPr>
              <p:cNvSpPr/>
              <p:nvPr/>
            </p:nvSpPr>
            <p:spPr>
              <a:xfrm>
                <a:off x="2957" y="3157"/>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0" name="Freeform 2151">
                <a:extLst>
                  <a:ext uri="{FF2B5EF4-FFF2-40B4-BE49-F238E27FC236}">
                    <a16:creationId xmlns:a16="http://schemas.microsoft.com/office/drawing/2014/main" xmlns="" id="{0A76AE10-F949-452A-8BB2-D2181A39C706}"/>
                  </a:ext>
                </a:extLst>
              </p:cNvPr>
              <p:cNvSpPr/>
              <p:nvPr/>
            </p:nvSpPr>
            <p:spPr>
              <a:xfrm>
                <a:off x="2959" y="3139"/>
                <a:ext cx="7" cy="21"/>
              </a:xfrm>
              <a:custGeom>
                <a:avLst/>
                <a:gdLst/>
                <a:ahLst/>
                <a:cxnLst>
                  <a:cxn ang="0">
                    <a:pos x="6" y="3"/>
                  </a:cxn>
                  <a:cxn ang="0">
                    <a:pos x="6" y="1"/>
                  </a:cxn>
                  <a:cxn ang="0">
                    <a:pos x="3" y="10"/>
                  </a:cxn>
                  <a:cxn ang="0">
                    <a:pos x="6" y="1"/>
                  </a:cxn>
                  <a:cxn ang="0">
                    <a:pos x="2" y="8"/>
                  </a:cxn>
                  <a:cxn ang="0">
                    <a:pos x="3" y="4"/>
                  </a:cxn>
                  <a:cxn ang="0">
                    <a:pos x="0" y="13"/>
                  </a:cxn>
                  <a:cxn ang="0">
                    <a:pos x="3" y="3"/>
                  </a:cxn>
                  <a:cxn ang="0">
                    <a:pos x="3" y="2"/>
                  </a:cxn>
                  <a:cxn ang="0">
                    <a:pos x="2" y="5"/>
                  </a:cxn>
                  <a:cxn ang="0">
                    <a:pos x="0" y="10"/>
                  </a:cxn>
                  <a:cxn ang="0">
                    <a:pos x="0" y="16"/>
                  </a:cxn>
                  <a:cxn ang="0">
                    <a:pos x="0" y="12"/>
                  </a:cxn>
                  <a:cxn ang="0">
                    <a:pos x="0" y="16"/>
                  </a:cxn>
                  <a:cxn ang="0">
                    <a:pos x="0" y="13"/>
                  </a:cxn>
                  <a:cxn ang="0">
                    <a:pos x="0" y="16"/>
                  </a:cxn>
                  <a:cxn ang="0">
                    <a:pos x="1" y="13"/>
                  </a:cxn>
                  <a:cxn ang="0">
                    <a:pos x="0" y="14"/>
                  </a:cxn>
                  <a:cxn ang="0">
                    <a:pos x="2" y="10"/>
                  </a:cxn>
                  <a:cxn ang="0">
                    <a:pos x="1" y="15"/>
                  </a:cxn>
                  <a:cxn ang="0">
                    <a:pos x="1" y="11"/>
                  </a:cxn>
                  <a:cxn ang="0">
                    <a:pos x="1" y="17"/>
                  </a:cxn>
                  <a:cxn ang="0">
                    <a:pos x="2" y="13"/>
                  </a:cxn>
                  <a:cxn ang="0">
                    <a:pos x="1" y="16"/>
                  </a:cxn>
                  <a:cxn ang="0">
                    <a:pos x="3" y="8"/>
                  </a:cxn>
                  <a:cxn ang="0">
                    <a:pos x="2" y="15"/>
                  </a:cxn>
                  <a:cxn ang="0">
                    <a:pos x="3" y="13"/>
                  </a:cxn>
                  <a:cxn ang="0">
                    <a:pos x="3" y="15"/>
                  </a:cxn>
                  <a:cxn ang="0">
                    <a:pos x="4" y="12"/>
                  </a:cxn>
                  <a:cxn ang="0">
                    <a:pos x="4" y="10"/>
                  </a:cxn>
                  <a:cxn ang="0">
                    <a:pos x="5" y="9"/>
                  </a:cxn>
                  <a:cxn ang="0">
                    <a:pos x="4" y="10"/>
                  </a:cxn>
                  <a:cxn ang="0">
                    <a:pos x="6" y="5"/>
                  </a:cxn>
                  <a:cxn ang="0">
                    <a:pos x="5" y="8"/>
                  </a:cxn>
                  <a:cxn ang="0">
                    <a:pos x="6" y="3"/>
                  </a:cxn>
                </a:cxnLst>
                <a:rect l="0" t="0" r="0" b="0"/>
                <a:pathLst>
                  <a:path w="8" h="23">
                    <a:moveTo>
                      <a:pt x="7" y="4"/>
                    </a:moveTo>
                    <a:cubicBezTo>
                      <a:pt x="8" y="0"/>
                      <a:pt x="7" y="2"/>
                      <a:pt x="7" y="2"/>
                    </a:cubicBezTo>
                    <a:cubicBezTo>
                      <a:pt x="6" y="4"/>
                      <a:pt x="5" y="11"/>
                      <a:pt x="4" y="11"/>
                    </a:cubicBezTo>
                    <a:cubicBezTo>
                      <a:pt x="7" y="2"/>
                      <a:pt x="7" y="2"/>
                      <a:pt x="7" y="2"/>
                    </a:cubicBezTo>
                    <a:cubicBezTo>
                      <a:pt x="6" y="3"/>
                      <a:pt x="6" y="1"/>
                      <a:pt x="3" y="9"/>
                    </a:cubicBezTo>
                    <a:cubicBezTo>
                      <a:pt x="4" y="5"/>
                      <a:pt x="4" y="5"/>
                      <a:pt x="4" y="5"/>
                    </a:cubicBezTo>
                    <a:cubicBezTo>
                      <a:pt x="4" y="5"/>
                      <a:pt x="1" y="18"/>
                      <a:pt x="1" y="15"/>
                    </a:cubicBezTo>
                    <a:cubicBezTo>
                      <a:pt x="3" y="9"/>
                      <a:pt x="3" y="9"/>
                      <a:pt x="4" y="4"/>
                    </a:cubicBezTo>
                    <a:cubicBezTo>
                      <a:pt x="4" y="3"/>
                      <a:pt x="4" y="3"/>
                      <a:pt x="4" y="3"/>
                    </a:cubicBezTo>
                    <a:cubicBezTo>
                      <a:pt x="4" y="4"/>
                      <a:pt x="3" y="7"/>
                      <a:pt x="3" y="6"/>
                    </a:cubicBezTo>
                    <a:cubicBezTo>
                      <a:pt x="2" y="8"/>
                      <a:pt x="1" y="12"/>
                      <a:pt x="1" y="12"/>
                    </a:cubicBezTo>
                    <a:cubicBezTo>
                      <a:pt x="1" y="13"/>
                      <a:pt x="0" y="15"/>
                      <a:pt x="0" y="18"/>
                    </a:cubicBezTo>
                    <a:cubicBezTo>
                      <a:pt x="1" y="15"/>
                      <a:pt x="0" y="17"/>
                      <a:pt x="1" y="14"/>
                    </a:cubicBezTo>
                    <a:cubicBezTo>
                      <a:pt x="1" y="17"/>
                      <a:pt x="1" y="15"/>
                      <a:pt x="0" y="18"/>
                    </a:cubicBezTo>
                    <a:cubicBezTo>
                      <a:pt x="1" y="15"/>
                      <a:pt x="1" y="15"/>
                      <a:pt x="1" y="15"/>
                    </a:cubicBezTo>
                    <a:cubicBezTo>
                      <a:pt x="1" y="16"/>
                      <a:pt x="0" y="18"/>
                      <a:pt x="0" y="18"/>
                    </a:cubicBezTo>
                    <a:cubicBezTo>
                      <a:pt x="1" y="17"/>
                      <a:pt x="2" y="15"/>
                      <a:pt x="2" y="15"/>
                    </a:cubicBezTo>
                    <a:cubicBezTo>
                      <a:pt x="1" y="16"/>
                      <a:pt x="1" y="16"/>
                      <a:pt x="1" y="16"/>
                    </a:cubicBezTo>
                    <a:cubicBezTo>
                      <a:pt x="2" y="15"/>
                      <a:pt x="2" y="17"/>
                      <a:pt x="3" y="12"/>
                    </a:cubicBezTo>
                    <a:cubicBezTo>
                      <a:pt x="2" y="17"/>
                      <a:pt x="2" y="17"/>
                      <a:pt x="2" y="17"/>
                    </a:cubicBezTo>
                    <a:cubicBezTo>
                      <a:pt x="2" y="13"/>
                      <a:pt x="2" y="13"/>
                      <a:pt x="2" y="13"/>
                    </a:cubicBezTo>
                    <a:cubicBezTo>
                      <a:pt x="2" y="15"/>
                      <a:pt x="1" y="23"/>
                      <a:pt x="2" y="19"/>
                    </a:cubicBezTo>
                    <a:cubicBezTo>
                      <a:pt x="2" y="18"/>
                      <a:pt x="3" y="16"/>
                      <a:pt x="3" y="15"/>
                    </a:cubicBezTo>
                    <a:cubicBezTo>
                      <a:pt x="3" y="13"/>
                      <a:pt x="2" y="18"/>
                      <a:pt x="2" y="18"/>
                    </a:cubicBezTo>
                    <a:cubicBezTo>
                      <a:pt x="3" y="15"/>
                      <a:pt x="4" y="11"/>
                      <a:pt x="4" y="9"/>
                    </a:cubicBezTo>
                    <a:cubicBezTo>
                      <a:pt x="4" y="13"/>
                      <a:pt x="5" y="8"/>
                      <a:pt x="3" y="17"/>
                    </a:cubicBezTo>
                    <a:cubicBezTo>
                      <a:pt x="3" y="17"/>
                      <a:pt x="4" y="13"/>
                      <a:pt x="4" y="15"/>
                    </a:cubicBezTo>
                    <a:cubicBezTo>
                      <a:pt x="4" y="17"/>
                      <a:pt x="4" y="17"/>
                      <a:pt x="4" y="17"/>
                    </a:cubicBezTo>
                    <a:cubicBezTo>
                      <a:pt x="5" y="11"/>
                      <a:pt x="3" y="19"/>
                      <a:pt x="5" y="14"/>
                    </a:cubicBezTo>
                    <a:cubicBezTo>
                      <a:pt x="5" y="12"/>
                      <a:pt x="5" y="12"/>
                      <a:pt x="5" y="12"/>
                    </a:cubicBezTo>
                    <a:cubicBezTo>
                      <a:pt x="6" y="10"/>
                      <a:pt x="6" y="10"/>
                      <a:pt x="6" y="10"/>
                    </a:cubicBezTo>
                    <a:cubicBezTo>
                      <a:pt x="6" y="10"/>
                      <a:pt x="6" y="10"/>
                      <a:pt x="5" y="11"/>
                    </a:cubicBezTo>
                    <a:cubicBezTo>
                      <a:pt x="6" y="7"/>
                      <a:pt x="7" y="7"/>
                      <a:pt x="7" y="6"/>
                    </a:cubicBezTo>
                    <a:cubicBezTo>
                      <a:pt x="7" y="5"/>
                      <a:pt x="6" y="8"/>
                      <a:pt x="6" y="9"/>
                    </a:cubicBezTo>
                    <a:cubicBezTo>
                      <a:pt x="7" y="7"/>
                      <a:pt x="7" y="4"/>
                      <a:pt x="7"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1" name="Freeform 2152">
                <a:extLst>
                  <a:ext uri="{FF2B5EF4-FFF2-40B4-BE49-F238E27FC236}">
                    <a16:creationId xmlns:a16="http://schemas.microsoft.com/office/drawing/2014/main" xmlns="" id="{DCF45375-5449-48E1-AA09-3EB6403B65B2}"/>
                  </a:ext>
                </a:extLst>
              </p:cNvPr>
              <p:cNvSpPr/>
              <p:nvPr/>
            </p:nvSpPr>
            <p:spPr>
              <a:xfrm>
                <a:off x="2959" y="3153"/>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1"/>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2" name="Freeform 2153">
                <a:extLst>
                  <a:ext uri="{FF2B5EF4-FFF2-40B4-BE49-F238E27FC236}">
                    <a16:creationId xmlns:a16="http://schemas.microsoft.com/office/drawing/2014/main" xmlns="" id="{968EAD28-2053-4F54-BC87-D2A2E7A82B45}"/>
                  </a:ext>
                </a:extLst>
              </p:cNvPr>
              <p:cNvSpPr/>
              <p:nvPr/>
            </p:nvSpPr>
            <p:spPr>
              <a:xfrm>
                <a:off x="2961" y="3137"/>
                <a:ext cx="8" cy="24"/>
              </a:xfrm>
              <a:custGeom>
                <a:avLst/>
                <a:gdLst/>
                <a:ahLst/>
                <a:cxnLst>
                  <a:cxn ang="0">
                    <a:pos x="3" y="12"/>
                  </a:cxn>
                  <a:cxn ang="0">
                    <a:pos x="2" y="16"/>
                  </a:cxn>
                  <a:cxn ang="0">
                    <a:pos x="4" y="8"/>
                  </a:cxn>
                  <a:cxn ang="0">
                    <a:pos x="5" y="6"/>
                  </a:cxn>
                  <a:cxn ang="0">
                    <a:pos x="3" y="14"/>
                  </a:cxn>
                  <a:cxn ang="0">
                    <a:pos x="3" y="15"/>
                  </a:cxn>
                  <a:cxn ang="0">
                    <a:pos x="4" y="10"/>
                  </a:cxn>
                  <a:cxn ang="0">
                    <a:pos x="5" y="8"/>
                  </a:cxn>
                  <a:cxn ang="0">
                    <a:pos x="5" y="9"/>
                  </a:cxn>
                  <a:cxn ang="0">
                    <a:pos x="3" y="15"/>
                  </a:cxn>
                  <a:cxn ang="0">
                    <a:pos x="8" y="1"/>
                  </a:cxn>
                  <a:cxn ang="0">
                    <a:pos x="7" y="2"/>
                  </a:cxn>
                  <a:cxn ang="0">
                    <a:pos x="6" y="8"/>
                  </a:cxn>
                  <a:cxn ang="0">
                    <a:pos x="6" y="7"/>
                  </a:cxn>
                  <a:cxn ang="0">
                    <a:pos x="7" y="3"/>
                  </a:cxn>
                  <a:cxn ang="0">
                    <a:pos x="5" y="3"/>
                  </a:cxn>
                  <a:cxn ang="0">
                    <a:pos x="5" y="3"/>
                  </a:cxn>
                  <a:cxn ang="0">
                    <a:pos x="4" y="7"/>
                  </a:cxn>
                  <a:cxn ang="0">
                    <a:pos x="2" y="12"/>
                  </a:cxn>
                  <a:cxn ang="0">
                    <a:pos x="3" y="11"/>
                  </a:cxn>
                  <a:cxn ang="0">
                    <a:pos x="1" y="16"/>
                  </a:cxn>
                  <a:cxn ang="0">
                    <a:pos x="0" y="19"/>
                  </a:cxn>
                  <a:cxn ang="0">
                    <a:pos x="1" y="19"/>
                  </a:cxn>
                  <a:cxn ang="0">
                    <a:pos x="3" y="12"/>
                  </a:cxn>
                </a:cxnLst>
                <a:rect l="0" t="0" r="0" b="0"/>
                <a:pathLst>
                  <a:path w="9" h="27">
                    <a:moveTo>
                      <a:pt x="4" y="14"/>
                    </a:moveTo>
                    <a:cubicBezTo>
                      <a:pt x="4" y="15"/>
                      <a:pt x="3" y="17"/>
                      <a:pt x="3" y="19"/>
                    </a:cubicBezTo>
                    <a:cubicBezTo>
                      <a:pt x="3" y="16"/>
                      <a:pt x="4" y="13"/>
                      <a:pt x="5" y="9"/>
                    </a:cubicBezTo>
                    <a:cubicBezTo>
                      <a:pt x="5" y="11"/>
                      <a:pt x="6" y="7"/>
                      <a:pt x="6" y="7"/>
                    </a:cubicBezTo>
                    <a:cubicBezTo>
                      <a:pt x="5" y="10"/>
                      <a:pt x="4" y="15"/>
                      <a:pt x="4" y="16"/>
                    </a:cubicBezTo>
                    <a:cubicBezTo>
                      <a:pt x="4" y="15"/>
                      <a:pt x="4" y="17"/>
                      <a:pt x="4" y="17"/>
                    </a:cubicBezTo>
                    <a:cubicBezTo>
                      <a:pt x="4" y="14"/>
                      <a:pt x="4" y="15"/>
                      <a:pt x="5" y="12"/>
                    </a:cubicBezTo>
                    <a:cubicBezTo>
                      <a:pt x="6" y="9"/>
                      <a:pt x="7" y="6"/>
                      <a:pt x="6" y="9"/>
                    </a:cubicBezTo>
                    <a:cubicBezTo>
                      <a:pt x="6" y="11"/>
                      <a:pt x="6" y="11"/>
                      <a:pt x="6" y="11"/>
                    </a:cubicBezTo>
                    <a:cubicBezTo>
                      <a:pt x="4" y="15"/>
                      <a:pt x="5" y="13"/>
                      <a:pt x="4" y="17"/>
                    </a:cubicBezTo>
                    <a:cubicBezTo>
                      <a:pt x="6" y="11"/>
                      <a:pt x="7" y="12"/>
                      <a:pt x="9" y="2"/>
                    </a:cubicBezTo>
                    <a:cubicBezTo>
                      <a:pt x="9" y="0"/>
                      <a:pt x="9" y="2"/>
                      <a:pt x="8" y="3"/>
                    </a:cubicBezTo>
                    <a:cubicBezTo>
                      <a:pt x="8" y="5"/>
                      <a:pt x="7" y="8"/>
                      <a:pt x="7" y="10"/>
                    </a:cubicBezTo>
                    <a:cubicBezTo>
                      <a:pt x="7" y="8"/>
                      <a:pt x="6" y="11"/>
                      <a:pt x="7" y="8"/>
                    </a:cubicBezTo>
                    <a:cubicBezTo>
                      <a:pt x="8" y="4"/>
                      <a:pt x="8" y="4"/>
                      <a:pt x="8" y="4"/>
                    </a:cubicBezTo>
                    <a:cubicBezTo>
                      <a:pt x="8" y="2"/>
                      <a:pt x="7" y="3"/>
                      <a:pt x="6" y="4"/>
                    </a:cubicBezTo>
                    <a:cubicBezTo>
                      <a:pt x="6" y="4"/>
                      <a:pt x="6" y="4"/>
                      <a:pt x="6" y="4"/>
                    </a:cubicBezTo>
                    <a:cubicBezTo>
                      <a:pt x="5" y="7"/>
                      <a:pt x="5" y="7"/>
                      <a:pt x="5" y="8"/>
                    </a:cubicBezTo>
                    <a:cubicBezTo>
                      <a:pt x="3" y="14"/>
                      <a:pt x="3" y="14"/>
                      <a:pt x="3" y="14"/>
                    </a:cubicBezTo>
                    <a:cubicBezTo>
                      <a:pt x="3" y="14"/>
                      <a:pt x="3" y="15"/>
                      <a:pt x="4" y="13"/>
                    </a:cubicBezTo>
                    <a:cubicBezTo>
                      <a:pt x="3" y="15"/>
                      <a:pt x="2" y="17"/>
                      <a:pt x="2" y="19"/>
                    </a:cubicBezTo>
                    <a:cubicBezTo>
                      <a:pt x="1" y="20"/>
                      <a:pt x="2" y="18"/>
                      <a:pt x="1" y="22"/>
                    </a:cubicBezTo>
                    <a:cubicBezTo>
                      <a:pt x="0" y="27"/>
                      <a:pt x="2" y="18"/>
                      <a:pt x="2" y="22"/>
                    </a:cubicBezTo>
                    <a:lnTo>
                      <a:pt x="4" y="1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3" name="Freeform 2154">
                <a:extLst>
                  <a:ext uri="{FF2B5EF4-FFF2-40B4-BE49-F238E27FC236}">
                    <a16:creationId xmlns:a16="http://schemas.microsoft.com/office/drawing/2014/main" xmlns="" id="{D8D2157E-8804-4AA3-9229-2D9014B8983C}"/>
                  </a:ext>
                </a:extLst>
              </p:cNvPr>
              <p:cNvSpPr/>
              <p:nvPr/>
            </p:nvSpPr>
            <p:spPr>
              <a:xfrm>
                <a:off x="2963" y="3150"/>
                <a:ext cx="1" cy="2"/>
              </a:xfrm>
              <a:custGeom>
                <a:avLst/>
                <a:gdLst/>
                <a:ahLst/>
                <a:cxnLst>
                  <a:cxn ang="0">
                    <a:pos x="0" y="2"/>
                  </a:cxn>
                  <a:cxn ang="0">
                    <a:pos x="1" y="0"/>
                  </a:cxn>
                  <a:cxn ang="0">
                    <a:pos x="0" y="0"/>
                  </a:cxn>
                  <a:cxn ang="0">
                    <a:pos x="0" y="2"/>
                  </a:cxn>
                </a:cxnLst>
                <a:rect l="0" t="0" r="0" b="0"/>
                <a:pathLst>
                  <a:path w="1" h="2">
                    <a:moveTo>
                      <a:pt x="0" y="2"/>
                    </a:moveTo>
                    <a:lnTo>
                      <a:pt x="1" y="0"/>
                    </a:lnTo>
                    <a:lnTo>
                      <a:pt x="0"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4" name="Freeform 2155">
                <a:extLst>
                  <a:ext uri="{FF2B5EF4-FFF2-40B4-BE49-F238E27FC236}">
                    <a16:creationId xmlns:a16="http://schemas.microsoft.com/office/drawing/2014/main" xmlns="" id="{887C4940-73FA-4F96-888E-8247905751E8}"/>
                  </a:ext>
                </a:extLst>
              </p:cNvPr>
              <p:cNvSpPr/>
              <p:nvPr/>
            </p:nvSpPr>
            <p:spPr>
              <a:xfrm>
                <a:off x="2966" y="3140"/>
                <a:ext cx="1" cy="3"/>
              </a:xfrm>
              <a:custGeom>
                <a:avLst/>
                <a:gdLst/>
                <a:ahLst/>
                <a:cxnLst>
                  <a:cxn ang="0">
                    <a:pos x="1" y="0"/>
                  </a:cxn>
                  <a:cxn ang="0">
                    <a:pos x="0" y="2"/>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5" name="Freeform 2156">
                <a:extLst>
                  <a:ext uri="{FF2B5EF4-FFF2-40B4-BE49-F238E27FC236}">
                    <a16:creationId xmlns:a16="http://schemas.microsoft.com/office/drawing/2014/main" xmlns="" id="{5097CC4E-21ED-4DD8-9149-88DCCA71AFEF}"/>
                  </a:ext>
                </a:extLst>
              </p:cNvPr>
              <p:cNvSpPr/>
              <p:nvPr/>
            </p:nvSpPr>
            <p:spPr>
              <a:xfrm>
                <a:off x="2965" y="3150"/>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1" y="1"/>
                      <a:pt x="1" y="2"/>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6" name="Freeform 2157">
                <a:extLst>
                  <a:ext uri="{FF2B5EF4-FFF2-40B4-BE49-F238E27FC236}">
                    <a16:creationId xmlns:a16="http://schemas.microsoft.com/office/drawing/2014/main" xmlns="" id="{D08FF200-D113-4A81-AF7D-D2DD047B221B}"/>
                  </a:ext>
                </a:extLst>
              </p:cNvPr>
              <p:cNvSpPr/>
              <p:nvPr/>
            </p:nvSpPr>
            <p:spPr>
              <a:xfrm>
                <a:off x="2967" y="3138"/>
                <a:ext cx="3" cy="12"/>
              </a:xfrm>
              <a:custGeom>
                <a:avLst/>
                <a:gdLst/>
                <a:ahLst/>
                <a:cxnLst>
                  <a:cxn ang="0">
                    <a:pos x="3" y="0"/>
                  </a:cxn>
                  <a:cxn ang="0">
                    <a:pos x="2" y="0"/>
                  </a:cxn>
                  <a:cxn ang="0">
                    <a:pos x="0" y="11"/>
                  </a:cxn>
                  <a:cxn ang="0">
                    <a:pos x="2" y="3"/>
                  </a:cxn>
                  <a:cxn ang="0">
                    <a:pos x="2" y="4"/>
                  </a:cxn>
                  <a:cxn ang="0">
                    <a:pos x="3" y="0"/>
                  </a:cxn>
                </a:cxnLst>
                <a:rect l="0" t="0" r="0" b="0"/>
                <a:pathLst>
                  <a:path w="4" h="13">
                    <a:moveTo>
                      <a:pt x="4" y="0"/>
                    </a:moveTo>
                    <a:cubicBezTo>
                      <a:pt x="4" y="1"/>
                      <a:pt x="3" y="4"/>
                      <a:pt x="3" y="0"/>
                    </a:cubicBezTo>
                    <a:cubicBezTo>
                      <a:pt x="0" y="12"/>
                      <a:pt x="0" y="12"/>
                      <a:pt x="0" y="12"/>
                    </a:cubicBezTo>
                    <a:cubicBezTo>
                      <a:pt x="0" y="13"/>
                      <a:pt x="2" y="6"/>
                      <a:pt x="3" y="4"/>
                    </a:cubicBezTo>
                    <a:cubicBezTo>
                      <a:pt x="2" y="8"/>
                      <a:pt x="3" y="4"/>
                      <a:pt x="3" y="5"/>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7" name="Freeform 2158">
                <a:extLst>
                  <a:ext uri="{FF2B5EF4-FFF2-40B4-BE49-F238E27FC236}">
                    <a16:creationId xmlns:a16="http://schemas.microsoft.com/office/drawing/2014/main" xmlns="" id="{37538962-81EF-48A8-8B71-E130C5244658}"/>
                  </a:ext>
                </a:extLst>
              </p:cNvPr>
              <p:cNvSpPr/>
              <p:nvPr/>
            </p:nvSpPr>
            <p:spPr>
              <a:xfrm>
                <a:off x="2966" y="3134"/>
                <a:ext cx="10" cy="26"/>
              </a:xfrm>
              <a:custGeom>
                <a:avLst/>
                <a:gdLst/>
                <a:ahLst/>
                <a:cxnLst>
                  <a:cxn ang="0">
                    <a:pos x="2" y="16"/>
                  </a:cxn>
                  <a:cxn ang="0">
                    <a:pos x="3" y="15"/>
                  </a:cxn>
                  <a:cxn ang="0">
                    <a:pos x="2" y="18"/>
                  </a:cxn>
                  <a:cxn ang="0">
                    <a:pos x="1" y="20"/>
                  </a:cxn>
                  <a:cxn ang="0">
                    <a:pos x="2" y="18"/>
                  </a:cxn>
                  <a:cxn ang="0">
                    <a:pos x="3" y="17"/>
                  </a:cxn>
                  <a:cxn ang="0">
                    <a:pos x="4" y="13"/>
                  </a:cxn>
                  <a:cxn ang="0">
                    <a:pos x="3" y="20"/>
                  </a:cxn>
                  <a:cxn ang="0">
                    <a:pos x="5" y="10"/>
                  </a:cxn>
                  <a:cxn ang="0">
                    <a:pos x="7" y="10"/>
                  </a:cxn>
                  <a:cxn ang="0">
                    <a:pos x="7" y="9"/>
                  </a:cxn>
                  <a:cxn ang="0">
                    <a:pos x="5" y="14"/>
                  </a:cxn>
                  <a:cxn ang="0">
                    <a:pos x="5" y="14"/>
                  </a:cxn>
                  <a:cxn ang="0">
                    <a:pos x="8" y="7"/>
                  </a:cxn>
                  <a:cxn ang="0">
                    <a:pos x="7" y="9"/>
                  </a:cxn>
                  <a:cxn ang="0">
                    <a:pos x="9" y="4"/>
                  </a:cxn>
                  <a:cxn ang="0">
                    <a:pos x="8" y="4"/>
                  </a:cxn>
                  <a:cxn ang="0">
                    <a:pos x="9" y="2"/>
                  </a:cxn>
                  <a:cxn ang="0">
                    <a:pos x="6" y="5"/>
                  </a:cxn>
                  <a:cxn ang="0">
                    <a:pos x="7" y="2"/>
                  </a:cxn>
                  <a:cxn ang="0">
                    <a:pos x="4" y="11"/>
                  </a:cxn>
                  <a:cxn ang="0">
                    <a:pos x="3" y="10"/>
                  </a:cxn>
                  <a:cxn ang="0">
                    <a:pos x="6" y="4"/>
                  </a:cxn>
                  <a:cxn ang="0">
                    <a:pos x="5" y="7"/>
                  </a:cxn>
                  <a:cxn ang="0">
                    <a:pos x="6" y="1"/>
                  </a:cxn>
                  <a:cxn ang="0">
                    <a:pos x="3" y="9"/>
                  </a:cxn>
                  <a:cxn ang="0">
                    <a:pos x="3" y="8"/>
                  </a:cxn>
                  <a:cxn ang="0">
                    <a:pos x="0" y="15"/>
                  </a:cxn>
                  <a:cxn ang="0">
                    <a:pos x="2" y="14"/>
                  </a:cxn>
                  <a:cxn ang="0">
                    <a:pos x="5" y="11"/>
                  </a:cxn>
                  <a:cxn ang="0">
                    <a:pos x="2" y="15"/>
                  </a:cxn>
                  <a:cxn ang="0">
                    <a:pos x="5" y="11"/>
                  </a:cxn>
                  <a:cxn ang="0">
                    <a:pos x="3" y="15"/>
                  </a:cxn>
                  <a:cxn ang="0">
                    <a:pos x="5" y="11"/>
                  </a:cxn>
                  <a:cxn ang="0">
                    <a:pos x="2" y="17"/>
                  </a:cxn>
                  <a:cxn ang="0">
                    <a:pos x="4" y="15"/>
                  </a:cxn>
                  <a:cxn ang="0">
                    <a:pos x="6" y="9"/>
                  </a:cxn>
                  <a:cxn ang="0">
                    <a:pos x="5" y="8"/>
                  </a:cxn>
                  <a:cxn ang="0">
                    <a:pos x="4" y="12"/>
                  </a:cxn>
                  <a:cxn ang="0">
                    <a:pos x="3" y="12"/>
                  </a:cxn>
                  <a:cxn ang="0">
                    <a:pos x="2" y="15"/>
                  </a:cxn>
                  <a:cxn ang="0">
                    <a:pos x="4" y="6"/>
                  </a:cxn>
                  <a:cxn ang="0">
                    <a:pos x="3" y="7"/>
                  </a:cxn>
                  <a:cxn ang="0">
                    <a:pos x="3" y="10"/>
                  </a:cxn>
                  <a:cxn ang="0">
                    <a:pos x="3" y="8"/>
                  </a:cxn>
                  <a:cxn ang="0">
                    <a:pos x="1" y="18"/>
                  </a:cxn>
                  <a:cxn ang="0">
                    <a:pos x="0" y="22"/>
                  </a:cxn>
                  <a:cxn ang="0">
                    <a:pos x="2" y="16"/>
                  </a:cxn>
                </a:cxnLst>
                <a:rect l="0" t="0" r="0" b="0"/>
                <a:pathLst>
                  <a:path w="11" h="28">
                    <a:moveTo>
                      <a:pt x="3" y="18"/>
                    </a:moveTo>
                    <a:cubicBezTo>
                      <a:pt x="3" y="18"/>
                      <a:pt x="4" y="15"/>
                      <a:pt x="4" y="17"/>
                    </a:cubicBezTo>
                    <a:cubicBezTo>
                      <a:pt x="3" y="19"/>
                      <a:pt x="3" y="20"/>
                      <a:pt x="3" y="20"/>
                    </a:cubicBezTo>
                    <a:cubicBezTo>
                      <a:pt x="1" y="25"/>
                      <a:pt x="3" y="19"/>
                      <a:pt x="2" y="22"/>
                    </a:cubicBezTo>
                    <a:cubicBezTo>
                      <a:pt x="3" y="20"/>
                      <a:pt x="3" y="20"/>
                      <a:pt x="3" y="20"/>
                    </a:cubicBezTo>
                    <a:cubicBezTo>
                      <a:pt x="3" y="21"/>
                      <a:pt x="4" y="16"/>
                      <a:pt x="4" y="19"/>
                    </a:cubicBezTo>
                    <a:cubicBezTo>
                      <a:pt x="4" y="17"/>
                      <a:pt x="4" y="17"/>
                      <a:pt x="5" y="14"/>
                    </a:cubicBezTo>
                    <a:cubicBezTo>
                      <a:pt x="5" y="18"/>
                      <a:pt x="4" y="18"/>
                      <a:pt x="4" y="22"/>
                    </a:cubicBezTo>
                    <a:cubicBezTo>
                      <a:pt x="4" y="20"/>
                      <a:pt x="5" y="16"/>
                      <a:pt x="6" y="11"/>
                    </a:cubicBezTo>
                    <a:cubicBezTo>
                      <a:pt x="6" y="15"/>
                      <a:pt x="6" y="15"/>
                      <a:pt x="8" y="11"/>
                    </a:cubicBezTo>
                    <a:cubicBezTo>
                      <a:pt x="8" y="10"/>
                      <a:pt x="8" y="10"/>
                      <a:pt x="8" y="10"/>
                    </a:cubicBezTo>
                    <a:cubicBezTo>
                      <a:pt x="4" y="21"/>
                      <a:pt x="7" y="13"/>
                      <a:pt x="6" y="16"/>
                    </a:cubicBezTo>
                    <a:cubicBezTo>
                      <a:pt x="6" y="16"/>
                      <a:pt x="6" y="16"/>
                      <a:pt x="6" y="16"/>
                    </a:cubicBezTo>
                    <a:cubicBezTo>
                      <a:pt x="7" y="15"/>
                      <a:pt x="2" y="28"/>
                      <a:pt x="9" y="8"/>
                    </a:cubicBezTo>
                    <a:cubicBezTo>
                      <a:pt x="8" y="9"/>
                      <a:pt x="8" y="10"/>
                      <a:pt x="8" y="10"/>
                    </a:cubicBezTo>
                    <a:cubicBezTo>
                      <a:pt x="10" y="5"/>
                      <a:pt x="10" y="5"/>
                      <a:pt x="10" y="5"/>
                    </a:cubicBezTo>
                    <a:cubicBezTo>
                      <a:pt x="9" y="6"/>
                      <a:pt x="8" y="9"/>
                      <a:pt x="9" y="5"/>
                    </a:cubicBezTo>
                    <a:cubicBezTo>
                      <a:pt x="10" y="3"/>
                      <a:pt x="10" y="3"/>
                      <a:pt x="10" y="3"/>
                    </a:cubicBezTo>
                    <a:cubicBezTo>
                      <a:pt x="8" y="6"/>
                      <a:pt x="8" y="4"/>
                      <a:pt x="7" y="6"/>
                    </a:cubicBezTo>
                    <a:cubicBezTo>
                      <a:pt x="8" y="3"/>
                      <a:pt x="8" y="3"/>
                      <a:pt x="8" y="3"/>
                    </a:cubicBezTo>
                    <a:cubicBezTo>
                      <a:pt x="6" y="6"/>
                      <a:pt x="8" y="5"/>
                      <a:pt x="5" y="12"/>
                    </a:cubicBezTo>
                    <a:cubicBezTo>
                      <a:pt x="8" y="3"/>
                      <a:pt x="3" y="15"/>
                      <a:pt x="4" y="11"/>
                    </a:cubicBezTo>
                    <a:cubicBezTo>
                      <a:pt x="6" y="8"/>
                      <a:pt x="5" y="9"/>
                      <a:pt x="7" y="5"/>
                    </a:cubicBezTo>
                    <a:cubicBezTo>
                      <a:pt x="5" y="10"/>
                      <a:pt x="6" y="7"/>
                      <a:pt x="6" y="8"/>
                    </a:cubicBezTo>
                    <a:cubicBezTo>
                      <a:pt x="7" y="3"/>
                      <a:pt x="5" y="7"/>
                      <a:pt x="7" y="2"/>
                    </a:cubicBezTo>
                    <a:cubicBezTo>
                      <a:pt x="4" y="10"/>
                      <a:pt x="4" y="10"/>
                      <a:pt x="4" y="10"/>
                    </a:cubicBezTo>
                    <a:cubicBezTo>
                      <a:pt x="5" y="8"/>
                      <a:pt x="4" y="8"/>
                      <a:pt x="4" y="9"/>
                    </a:cubicBezTo>
                    <a:cubicBezTo>
                      <a:pt x="4" y="9"/>
                      <a:pt x="2" y="15"/>
                      <a:pt x="1" y="17"/>
                    </a:cubicBezTo>
                    <a:cubicBezTo>
                      <a:pt x="2" y="15"/>
                      <a:pt x="4" y="14"/>
                      <a:pt x="3" y="16"/>
                    </a:cubicBezTo>
                    <a:cubicBezTo>
                      <a:pt x="6" y="11"/>
                      <a:pt x="4" y="17"/>
                      <a:pt x="6" y="12"/>
                    </a:cubicBezTo>
                    <a:cubicBezTo>
                      <a:pt x="3" y="17"/>
                      <a:pt x="3" y="17"/>
                      <a:pt x="3" y="17"/>
                    </a:cubicBezTo>
                    <a:cubicBezTo>
                      <a:pt x="4" y="16"/>
                      <a:pt x="5" y="14"/>
                      <a:pt x="6" y="12"/>
                    </a:cubicBezTo>
                    <a:cubicBezTo>
                      <a:pt x="6" y="11"/>
                      <a:pt x="5" y="15"/>
                      <a:pt x="4" y="17"/>
                    </a:cubicBezTo>
                    <a:cubicBezTo>
                      <a:pt x="4" y="17"/>
                      <a:pt x="5" y="15"/>
                      <a:pt x="6" y="12"/>
                    </a:cubicBezTo>
                    <a:cubicBezTo>
                      <a:pt x="3" y="19"/>
                      <a:pt x="3" y="19"/>
                      <a:pt x="3" y="19"/>
                    </a:cubicBezTo>
                    <a:cubicBezTo>
                      <a:pt x="5" y="17"/>
                      <a:pt x="5" y="17"/>
                      <a:pt x="5" y="17"/>
                    </a:cubicBezTo>
                    <a:cubicBezTo>
                      <a:pt x="11" y="0"/>
                      <a:pt x="6" y="13"/>
                      <a:pt x="7" y="10"/>
                    </a:cubicBezTo>
                    <a:cubicBezTo>
                      <a:pt x="6" y="11"/>
                      <a:pt x="6" y="11"/>
                      <a:pt x="6" y="9"/>
                    </a:cubicBezTo>
                    <a:cubicBezTo>
                      <a:pt x="5" y="13"/>
                      <a:pt x="5" y="13"/>
                      <a:pt x="5" y="13"/>
                    </a:cubicBezTo>
                    <a:cubicBezTo>
                      <a:pt x="5" y="11"/>
                      <a:pt x="2" y="22"/>
                      <a:pt x="4" y="13"/>
                    </a:cubicBezTo>
                    <a:cubicBezTo>
                      <a:pt x="3" y="17"/>
                      <a:pt x="3" y="17"/>
                      <a:pt x="3" y="17"/>
                    </a:cubicBezTo>
                    <a:cubicBezTo>
                      <a:pt x="3" y="15"/>
                      <a:pt x="4" y="10"/>
                      <a:pt x="5" y="7"/>
                    </a:cubicBezTo>
                    <a:cubicBezTo>
                      <a:pt x="4" y="9"/>
                      <a:pt x="5" y="7"/>
                      <a:pt x="4" y="8"/>
                    </a:cubicBezTo>
                    <a:cubicBezTo>
                      <a:pt x="4" y="11"/>
                      <a:pt x="4" y="11"/>
                      <a:pt x="4" y="11"/>
                    </a:cubicBezTo>
                    <a:cubicBezTo>
                      <a:pt x="3" y="14"/>
                      <a:pt x="3" y="12"/>
                      <a:pt x="4" y="9"/>
                    </a:cubicBezTo>
                    <a:cubicBezTo>
                      <a:pt x="3" y="13"/>
                      <a:pt x="2" y="16"/>
                      <a:pt x="2" y="20"/>
                    </a:cubicBezTo>
                    <a:cubicBezTo>
                      <a:pt x="4" y="12"/>
                      <a:pt x="0" y="28"/>
                      <a:pt x="1"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8" name="Freeform 2159">
                <a:extLst>
                  <a:ext uri="{FF2B5EF4-FFF2-40B4-BE49-F238E27FC236}">
                    <a16:creationId xmlns:a16="http://schemas.microsoft.com/office/drawing/2014/main" xmlns="" id="{2CEBF090-7BB5-4B5D-8956-60667383AEC3}"/>
                  </a:ext>
                </a:extLst>
              </p:cNvPr>
              <p:cNvSpPr/>
              <p:nvPr/>
            </p:nvSpPr>
            <p:spPr>
              <a:xfrm>
                <a:off x="2970" y="3140"/>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69" name="Freeform 2160">
                <a:extLst>
                  <a:ext uri="{FF2B5EF4-FFF2-40B4-BE49-F238E27FC236}">
                    <a16:creationId xmlns:a16="http://schemas.microsoft.com/office/drawing/2014/main" xmlns="" id="{269862AF-07C7-41EB-B47A-7EAFF067D5E8}"/>
                  </a:ext>
                </a:extLst>
              </p:cNvPr>
              <p:cNvSpPr/>
              <p:nvPr/>
            </p:nvSpPr>
            <p:spPr>
              <a:xfrm>
                <a:off x="2968" y="3142"/>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0"/>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70" name="Rectangle 2161">
                <a:extLst>
                  <a:ext uri="{FF2B5EF4-FFF2-40B4-BE49-F238E27FC236}">
                    <a16:creationId xmlns:a16="http://schemas.microsoft.com/office/drawing/2014/main" xmlns="" id="{EF23FD78-FFA5-42CC-A50B-D040B113B43C}"/>
                  </a:ext>
                </a:extLst>
              </p:cNvPr>
              <p:cNvSpPr/>
              <p:nvPr/>
            </p:nvSpPr>
            <p:spPr>
              <a:xfrm>
                <a:off x="2969" y="3142"/>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871" name="Freeform 2162">
                <a:extLst>
                  <a:ext uri="{FF2B5EF4-FFF2-40B4-BE49-F238E27FC236}">
                    <a16:creationId xmlns:a16="http://schemas.microsoft.com/office/drawing/2014/main" xmlns="" id="{D12AFA64-4BB7-4085-8B46-7BC55D999128}"/>
                  </a:ext>
                </a:extLst>
              </p:cNvPr>
              <p:cNvSpPr/>
              <p:nvPr/>
            </p:nvSpPr>
            <p:spPr>
              <a:xfrm>
                <a:off x="2967" y="3150"/>
                <a:ext cx="1" cy="1"/>
              </a:xfrm>
              <a:custGeom>
                <a:avLst/>
                <a:gdLst/>
                <a:ahLst/>
                <a:cxnLst>
                  <a:cxn ang="0">
                    <a:pos x="0" y="1"/>
                  </a:cxn>
                  <a:cxn ang="0">
                    <a:pos x="0" y="1"/>
                  </a:cxn>
                  <a:cxn ang="0">
                    <a:pos x="1" y="0"/>
                  </a:cxn>
                  <a:cxn ang="0">
                    <a:pos x="0" y="1"/>
                  </a:cxn>
                </a:cxnLst>
                <a:rect l="0" t="0" r="0" b="0"/>
                <a:pathLst>
                  <a:path w="1" h="1">
                    <a:moveTo>
                      <a:pt x="0" y="1"/>
                    </a:moveTo>
                    <a:lnTo>
                      <a:pt x="0" y="1"/>
                    </a:lnTo>
                    <a:lnTo>
                      <a:pt x="1"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72" name="Freeform 2163">
                <a:extLst>
                  <a:ext uri="{FF2B5EF4-FFF2-40B4-BE49-F238E27FC236}">
                    <a16:creationId xmlns:a16="http://schemas.microsoft.com/office/drawing/2014/main" xmlns="" id="{19C01F3A-EB1C-4415-B18D-49EB726B031C}"/>
                  </a:ext>
                </a:extLst>
              </p:cNvPr>
              <p:cNvSpPr/>
              <p:nvPr/>
            </p:nvSpPr>
            <p:spPr>
              <a:xfrm>
                <a:off x="2969" y="3137"/>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73" name="Freeform 2164">
                <a:extLst>
                  <a:ext uri="{FF2B5EF4-FFF2-40B4-BE49-F238E27FC236}">
                    <a16:creationId xmlns:a16="http://schemas.microsoft.com/office/drawing/2014/main" xmlns="" id="{8330EDFB-2B77-4ACB-9DBE-7DF8B4FAA150}"/>
                  </a:ext>
                </a:extLst>
              </p:cNvPr>
              <p:cNvSpPr/>
              <p:nvPr/>
            </p:nvSpPr>
            <p:spPr>
              <a:xfrm>
                <a:off x="2967" y="3134"/>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74" name="Freeform 2165">
                <a:extLst>
                  <a:ext uri="{FF2B5EF4-FFF2-40B4-BE49-F238E27FC236}">
                    <a16:creationId xmlns:a16="http://schemas.microsoft.com/office/drawing/2014/main" xmlns="" id="{6B285FDD-46CA-47E7-ADA5-86167CC0B29C}"/>
                  </a:ext>
                </a:extLst>
              </p:cNvPr>
              <p:cNvSpPr/>
              <p:nvPr/>
            </p:nvSpPr>
            <p:spPr>
              <a:xfrm>
                <a:off x="2955" y="3131"/>
                <a:ext cx="16" cy="27"/>
              </a:xfrm>
              <a:custGeom>
                <a:avLst/>
                <a:gdLst/>
                <a:ahLst/>
                <a:cxnLst>
                  <a:cxn ang="0">
                    <a:pos x="1" y="12"/>
                  </a:cxn>
                  <a:cxn ang="0">
                    <a:pos x="0" y="18"/>
                  </a:cxn>
                  <a:cxn ang="0">
                    <a:pos x="0" y="20"/>
                  </a:cxn>
                  <a:cxn ang="0">
                    <a:pos x="0" y="18"/>
                  </a:cxn>
                  <a:cxn ang="0">
                    <a:pos x="2" y="17"/>
                  </a:cxn>
                  <a:cxn ang="0">
                    <a:pos x="2" y="19"/>
                  </a:cxn>
                  <a:cxn ang="0">
                    <a:pos x="5" y="14"/>
                  </a:cxn>
                  <a:cxn ang="0">
                    <a:pos x="5" y="16"/>
                  </a:cxn>
                  <a:cxn ang="0">
                    <a:pos x="5" y="18"/>
                  </a:cxn>
                  <a:cxn ang="0">
                    <a:pos x="8" y="9"/>
                  </a:cxn>
                  <a:cxn ang="0">
                    <a:pos x="8" y="9"/>
                  </a:cxn>
                  <a:cxn ang="0">
                    <a:pos x="8" y="12"/>
                  </a:cxn>
                  <a:cxn ang="0">
                    <a:pos x="8" y="12"/>
                  </a:cxn>
                  <a:cxn ang="0">
                    <a:pos x="8" y="14"/>
                  </a:cxn>
                  <a:cxn ang="0">
                    <a:pos x="10" y="12"/>
                  </a:cxn>
                  <a:cxn ang="0">
                    <a:pos x="11" y="9"/>
                  </a:cxn>
                  <a:cxn ang="0">
                    <a:pos x="10" y="13"/>
                  </a:cxn>
                  <a:cxn ang="0">
                    <a:pos x="11" y="12"/>
                  </a:cxn>
                  <a:cxn ang="0">
                    <a:pos x="13" y="14"/>
                  </a:cxn>
                  <a:cxn ang="0">
                    <a:pos x="12" y="12"/>
                  </a:cxn>
                  <a:cxn ang="0">
                    <a:pos x="11" y="15"/>
                  </a:cxn>
                  <a:cxn ang="0">
                    <a:pos x="14" y="5"/>
                  </a:cxn>
                  <a:cxn ang="0">
                    <a:pos x="14" y="3"/>
                  </a:cxn>
                  <a:cxn ang="0">
                    <a:pos x="13" y="4"/>
                  </a:cxn>
                  <a:cxn ang="0">
                    <a:pos x="13" y="2"/>
                  </a:cxn>
                  <a:cxn ang="0">
                    <a:pos x="12" y="2"/>
                  </a:cxn>
                  <a:cxn ang="0">
                    <a:pos x="11" y="4"/>
                  </a:cxn>
                  <a:cxn ang="0">
                    <a:pos x="11" y="3"/>
                  </a:cxn>
                  <a:cxn ang="0">
                    <a:pos x="11" y="3"/>
                  </a:cxn>
                  <a:cxn ang="0">
                    <a:pos x="10" y="4"/>
                  </a:cxn>
                  <a:cxn ang="0">
                    <a:pos x="8" y="7"/>
                  </a:cxn>
                  <a:cxn ang="0">
                    <a:pos x="9" y="2"/>
                  </a:cxn>
                  <a:cxn ang="0">
                    <a:pos x="9" y="2"/>
                  </a:cxn>
                  <a:cxn ang="0">
                    <a:pos x="8" y="7"/>
                  </a:cxn>
                  <a:cxn ang="0">
                    <a:pos x="7" y="8"/>
                  </a:cxn>
                  <a:cxn ang="0">
                    <a:pos x="5" y="9"/>
                  </a:cxn>
                  <a:cxn ang="0">
                    <a:pos x="5" y="9"/>
                  </a:cxn>
                  <a:cxn ang="0">
                    <a:pos x="3" y="10"/>
                  </a:cxn>
                  <a:cxn ang="0">
                    <a:pos x="2" y="16"/>
                  </a:cxn>
                  <a:cxn ang="0">
                    <a:pos x="4" y="7"/>
                  </a:cxn>
                </a:cxnLst>
                <a:rect l="0" t="0" r="0" b="0"/>
                <a:pathLst>
                  <a:path w="18" h="30">
                    <a:moveTo>
                      <a:pt x="3" y="7"/>
                    </a:moveTo>
                    <a:cubicBezTo>
                      <a:pt x="3" y="9"/>
                      <a:pt x="2" y="10"/>
                      <a:pt x="2" y="14"/>
                    </a:cubicBezTo>
                    <a:cubicBezTo>
                      <a:pt x="2" y="11"/>
                      <a:pt x="2" y="11"/>
                      <a:pt x="2" y="11"/>
                    </a:cubicBezTo>
                    <a:cubicBezTo>
                      <a:pt x="2" y="12"/>
                      <a:pt x="1" y="16"/>
                      <a:pt x="0" y="20"/>
                    </a:cubicBezTo>
                    <a:cubicBezTo>
                      <a:pt x="1" y="18"/>
                      <a:pt x="1" y="18"/>
                      <a:pt x="1" y="18"/>
                    </a:cubicBezTo>
                    <a:cubicBezTo>
                      <a:pt x="1" y="15"/>
                      <a:pt x="0" y="22"/>
                      <a:pt x="0" y="23"/>
                    </a:cubicBezTo>
                    <a:cubicBezTo>
                      <a:pt x="0" y="22"/>
                      <a:pt x="2" y="14"/>
                      <a:pt x="2" y="16"/>
                    </a:cubicBezTo>
                    <a:cubicBezTo>
                      <a:pt x="2" y="16"/>
                      <a:pt x="2" y="18"/>
                      <a:pt x="1" y="20"/>
                    </a:cubicBezTo>
                    <a:cubicBezTo>
                      <a:pt x="1" y="20"/>
                      <a:pt x="3" y="14"/>
                      <a:pt x="3" y="13"/>
                    </a:cubicBezTo>
                    <a:cubicBezTo>
                      <a:pt x="0" y="30"/>
                      <a:pt x="5" y="8"/>
                      <a:pt x="3" y="19"/>
                    </a:cubicBezTo>
                    <a:cubicBezTo>
                      <a:pt x="3" y="18"/>
                      <a:pt x="3" y="20"/>
                      <a:pt x="4" y="16"/>
                    </a:cubicBezTo>
                    <a:cubicBezTo>
                      <a:pt x="3" y="21"/>
                      <a:pt x="5" y="17"/>
                      <a:pt x="3" y="22"/>
                    </a:cubicBezTo>
                    <a:cubicBezTo>
                      <a:pt x="6" y="12"/>
                      <a:pt x="3" y="26"/>
                      <a:pt x="6" y="14"/>
                    </a:cubicBezTo>
                    <a:cubicBezTo>
                      <a:pt x="6" y="17"/>
                      <a:pt x="6" y="13"/>
                      <a:pt x="6" y="16"/>
                    </a:cubicBezTo>
                    <a:cubicBezTo>
                      <a:pt x="6" y="17"/>
                      <a:pt x="6" y="17"/>
                      <a:pt x="6" y="18"/>
                    </a:cubicBezTo>
                    <a:cubicBezTo>
                      <a:pt x="5" y="20"/>
                      <a:pt x="7" y="12"/>
                      <a:pt x="6" y="18"/>
                    </a:cubicBezTo>
                    <a:cubicBezTo>
                      <a:pt x="6" y="19"/>
                      <a:pt x="7" y="15"/>
                      <a:pt x="8" y="11"/>
                    </a:cubicBezTo>
                    <a:cubicBezTo>
                      <a:pt x="8" y="13"/>
                      <a:pt x="7" y="14"/>
                      <a:pt x="6" y="20"/>
                    </a:cubicBezTo>
                    <a:cubicBezTo>
                      <a:pt x="8" y="14"/>
                      <a:pt x="7" y="17"/>
                      <a:pt x="8" y="14"/>
                    </a:cubicBezTo>
                    <a:cubicBezTo>
                      <a:pt x="8" y="13"/>
                      <a:pt x="8" y="12"/>
                      <a:pt x="9" y="10"/>
                    </a:cubicBezTo>
                    <a:cubicBezTo>
                      <a:pt x="9" y="11"/>
                      <a:pt x="10" y="6"/>
                      <a:pt x="11" y="4"/>
                    </a:cubicBezTo>
                    <a:cubicBezTo>
                      <a:pt x="9" y="11"/>
                      <a:pt x="10" y="5"/>
                      <a:pt x="9" y="10"/>
                    </a:cubicBezTo>
                    <a:cubicBezTo>
                      <a:pt x="8" y="13"/>
                      <a:pt x="8" y="13"/>
                      <a:pt x="7" y="17"/>
                    </a:cubicBezTo>
                    <a:cubicBezTo>
                      <a:pt x="7" y="18"/>
                      <a:pt x="8" y="17"/>
                      <a:pt x="9" y="14"/>
                    </a:cubicBezTo>
                    <a:cubicBezTo>
                      <a:pt x="9" y="15"/>
                      <a:pt x="8" y="17"/>
                      <a:pt x="8" y="18"/>
                    </a:cubicBezTo>
                    <a:cubicBezTo>
                      <a:pt x="8" y="21"/>
                      <a:pt x="10" y="11"/>
                      <a:pt x="10" y="14"/>
                    </a:cubicBezTo>
                    <a:cubicBezTo>
                      <a:pt x="9" y="18"/>
                      <a:pt x="9" y="18"/>
                      <a:pt x="9" y="18"/>
                    </a:cubicBezTo>
                    <a:cubicBezTo>
                      <a:pt x="10" y="13"/>
                      <a:pt x="9" y="19"/>
                      <a:pt x="10" y="16"/>
                    </a:cubicBezTo>
                    <a:cubicBezTo>
                      <a:pt x="11" y="15"/>
                      <a:pt x="11" y="13"/>
                      <a:pt x="11" y="12"/>
                    </a:cubicBezTo>
                    <a:cubicBezTo>
                      <a:pt x="9" y="21"/>
                      <a:pt x="13" y="8"/>
                      <a:pt x="12" y="14"/>
                    </a:cubicBezTo>
                    <a:cubicBezTo>
                      <a:pt x="13" y="9"/>
                      <a:pt x="14" y="6"/>
                      <a:pt x="15" y="5"/>
                    </a:cubicBezTo>
                    <a:cubicBezTo>
                      <a:pt x="13" y="10"/>
                      <a:pt x="13" y="10"/>
                      <a:pt x="13" y="10"/>
                    </a:cubicBezTo>
                    <a:cubicBezTo>
                      <a:pt x="14" y="7"/>
                      <a:pt x="11" y="16"/>
                      <a:pt x="10" y="19"/>
                    </a:cubicBezTo>
                    <a:cubicBezTo>
                      <a:pt x="11" y="16"/>
                      <a:pt x="11" y="19"/>
                      <a:pt x="12" y="15"/>
                    </a:cubicBezTo>
                    <a:cubicBezTo>
                      <a:pt x="11" y="19"/>
                      <a:pt x="11" y="19"/>
                      <a:pt x="11" y="19"/>
                    </a:cubicBezTo>
                    <a:cubicBezTo>
                      <a:pt x="11" y="20"/>
                      <a:pt x="14" y="10"/>
                      <a:pt x="13" y="14"/>
                    </a:cubicBezTo>
                    <a:cubicBezTo>
                      <a:pt x="12" y="17"/>
                      <a:pt x="12" y="17"/>
                      <a:pt x="12" y="17"/>
                    </a:cubicBezTo>
                    <a:cubicBezTo>
                      <a:pt x="13" y="17"/>
                      <a:pt x="12" y="22"/>
                      <a:pt x="15" y="16"/>
                    </a:cubicBezTo>
                    <a:cubicBezTo>
                      <a:pt x="16" y="13"/>
                      <a:pt x="17" y="7"/>
                      <a:pt x="18" y="5"/>
                    </a:cubicBezTo>
                    <a:cubicBezTo>
                      <a:pt x="17" y="7"/>
                      <a:pt x="15" y="12"/>
                      <a:pt x="14" y="14"/>
                    </a:cubicBezTo>
                    <a:cubicBezTo>
                      <a:pt x="16" y="9"/>
                      <a:pt x="16" y="9"/>
                      <a:pt x="16" y="9"/>
                    </a:cubicBezTo>
                    <a:cubicBezTo>
                      <a:pt x="15" y="12"/>
                      <a:pt x="14" y="14"/>
                      <a:pt x="13" y="17"/>
                    </a:cubicBezTo>
                    <a:cubicBezTo>
                      <a:pt x="12" y="19"/>
                      <a:pt x="14" y="13"/>
                      <a:pt x="13" y="15"/>
                    </a:cubicBezTo>
                    <a:cubicBezTo>
                      <a:pt x="15" y="10"/>
                      <a:pt x="15" y="10"/>
                      <a:pt x="16" y="6"/>
                    </a:cubicBezTo>
                    <a:cubicBezTo>
                      <a:pt x="15" y="8"/>
                      <a:pt x="15" y="8"/>
                      <a:pt x="15" y="8"/>
                    </a:cubicBezTo>
                    <a:cubicBezTo>
                      <a:pt x="16" y="6"/>
                      <a:pt x="16" y="6"/>
                      <a:pt x="16" y="4"/>
                    </a:cubicBezTo>
                    <a:cubicBezTo>
                      <a:pt x="14" y="10"/>
                      <a:pt x="17" y="2"/>
                      <a:pt x="15" y="4"/>
                    </a:cubicBezTo>
                    <a:cubicBezTo>
                      <a:pt x="15" y="5"/>
                      <a:pt x="15" y="5"/>
                      <a:pt x="15" y="5"/>
                    </a:cubicBezTo>
                    <a:cubicBezTo>
                      <a:pt x="14" y="8"/>
                      <a:pt x="14" y="8"/>
                      <a:pt x="14" y="9"/>
                    </a:cubicBezTo>
                    <a:cubicBezTo>
                      <a:pt x="15" y="5"/>
                      <a:pt x="15" y="5"/>
                      <a:pt x="15" y="3"/>
                    </a:cubicBezTo>
                    <a:cubicBezTo>
                      <a:pt x="14" y="5"/>
                      <a:pt x="13" y="10"/>
                      <a:pt x="13" y="10"/>
                    </a:cubicBezTo>
                    <a:cubicBezTo>
                      <a:pt x="14" y="5"/>
                      <a:pt x="13" y="7"/>
                      <a:pt x="14" y="3"/>
                    </a:cubicBezTo>
                    <a:cubicBezTo>
                      <a:pt x="13" y="8"/>
                      <a:pt x="13" y="5"/>
                      <a:pt x="12" y="8"/>
                    </a:cubicBezTo>
                    <a:cubicBezTo>
                      <a:pt x="12" y="9"/>
                      <a:pt x="12" y="8"/>
                      <a:pt x="13" y="5"/>
                    </a:cubicBezTo>
                    <a:cubicBezTo>
                      <a:pt x="13" y="4"/>
                      <a:pt x="13" y="4"/>
                      <a:pt x="13" y="4"/>
                    </a:cubicBezTo>
                    <a:cubicBezTo>
                      <a:pt x="13" y="4"/>
                      <a:pt x="13" y="4"/>
                      <a:pt x="13" y="4"/>
                    </a:cubicBezTo>
                    <a:cubicBezTo>
                      <a:pt x="13" y="3"/>
                      <a:pt x="13" y="3"/>
                      <a:pt x="13" y="3"/>
                    </a:cubicBezTo>
                    <a:cubicBezTo>
                      <a:pt x="13" y="3"/>
                      <a:pt x="12" y="7"/>
                      <a:pt x="13" y="4"/>
                    </a:cubicBezTo>
                    <a:cubicBezTo>
                      <a:pt x="13" y="3"/>
                      <a:pt x="13" y="3"/>
                      <a:pt x="13" y="2"/>
                    </a:cubicBezTo>
                    <a:cubicBezTo>
                      <a:pt x="13" y="1"/>
                      <a:pt x="11" y="10"/>
                      <a:pt x="12" y="5"/>
                    </a:cubicBezTo>
                    <a:cubicBezTo>
                      <a:pt x="11" y="8"/>
                      <a:pt x="11" y="8"/>
                      <a:pt x="9" y="14"/>
                    </a:cubicBezTo>
                    <a:cubicBezTo>
                      <a:pt x="10" y="12"/>
                      <a:pt x="11" y="7"/>
                      <a:pt x="10" y="8"/>
                    </a:cubicBezTo>
                    <a:cubicBezTo>
                      <a:pt x="9" y="13"/>
                      <a:pt x="11" y="6"/>
                      <a:pt x="10" y="9"/>
                    </a:cubicBezTo>
                    <a:cubicBezTo>
                      <a:pt x="11" y="4"/>
                      <a:pt x="10" y="8"/>
                      <a:pt x="11" y="3"/>
                    </a:cubicBezTo>
                    <a:cubicBezTo>
                      <a:pt x="12" y="1"/>
                      <a:pt x="10" y="7"/>
                      <a:pt x="10" y="6"/>
                    </a:cubicBezTo>
                    <a:cubicBezTo>
                      <a:pt x="11" y="3"/>
                      <a:pt x="11" y="3"/>
                      <a:pt x="11" y="3"/>
                    </a:cubicBezTo>
                    <a:cubicBezTo>
                      <a:pt x="10" y="4"/>
                      <a:pt x="9" y="8"/>
                      <a:pt x="10" y="4"/>
                    </a:cubicBezTo>
                    <a:cubicBezTo>
                      <a:pt x="9" y="8"/>
                      <a:pt x="9" y="8"/>
                      <a:pt x="9" y="8"/>
                    </a:cubicBezTo>
                    <a:cubicBezTo>
                      <a:pt x="9" y="6"/>
                      <a:pt x="9" y="7"/>
                      <a:pt x="9" y="3"/>
                    </a:cubicBezTo>
                    <a:cubicBezTo>
                      <a:pt x="8" y="9"/>
                      <a:pt x="8" y="9"/>
                      <a:pt x="8" y="9"/>
                    </a:cubicBezTo>
                    <a:cubicBezTo>
                      <a:pt x="9" y="2"/>
                      <a:pt x="7" y="9"/>
                      <a:pt x="6" y="14"/>
                    </a:cubicBezTo>
                    <a:cubicBezTo>
                      <a:pt x="6" y="14"/>
                      <a:pt x="6" y="13"/>
                      <a:pt x="6" y="11"/>
                    </a:cubicBezTo>
                    <a:cubicBezTo>
                      <a:pt x="7" y="9"/>
                      <a:pt x="7" y="9"/>
                      <a:pt x="7" y="9"/>
                    </a:cubicBezTo>
                    <a:cubicBezTo>
                      <a:pt x="6" y="9"/>
                      <a:pt x="7" y="5"/>
                      <a:pt x="6" y="10"/>
                    </a:cubicBezTo>
                    <a:cubicBezTo>
                      <a:pt x="5" y="12"/>
                      <a:pt x="6" y="7"/>
                      <a:pt x="6" y="6"/>
                    </a:cubicBezTo>
                    <a:cubicBezTo>
                      <a:pt x="5" y="13"/>
                      <a:pt x="7" y="0"/>
                      <a:pt x="4" y="12"/>
                    </a:cubicBezTo>
                    <a:cubicBezTo>
                      <a:pt x="4" y="12"/>
                      <a:pt x="4" y="14"/>
                      <a:pt x="4" y="14"/>
                    </a:cubicBezTo>
                    <a:cubicBezTo>
                      <a:pt x="4" y="15"/>
                      <a:pt x="4" y="17"/>
                      <a:pt x="3" y="18"/>
                    </a:cubicBezTo>
                    <a:cubicBezTo>
                      <a:pt x="3" y="18"/>
                      <a:pt x="4" y="14"/>
                      <a:pt x="3" y="15"/>
                    </a:cubicBezTo>
                    <a:cubicBezTo>
                      <a:pt x="5" y="8"/>
                      <a:pt x="5" y="8"/>
                      <a:pt x="5" y="8"/>
                    </a:cubicBezTo>
                    <a:cubicBezTo>
                      <a:pt x="6" y="0"/>
                      <a:pt x="2" y="18"/>
                      <a:pt x="3" y="7"/>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75" name="Freeform 2166">
                <a:extLst>
                  <a:ext uri="{FF2B5EF4-FFF2-40B4-BE49-F238E27FC236}">
                    <a16:creationId xmlns:a16="http://schemas.microsoft.com/office/drawing/2014/main" xmlns="" id="{175B78BF-4468-41B9-AA9D-891B166105F8}"/>
                  </a:ext>
                </a:extLst>
              </p:cNvPr>
              <p:cNvSpPr/>
              <p:nvPr/>
            </p:nvSpPr>
            <p:spPr>
              <a:xfrm>
                <a:off x="2961" y="3134"/>
                <a:ext cx="1" cy="4"/>
              </a:xfrm>
              <a:custGeom>
                <a:avLst/>
                <a:gdLst/>
                <a:ahLst/>
                <a:cxnLst>
                  <a:cxn ang="0">
                    <a:pos x="0" y="4"/>
                  </a:cxn>
                  <a:cxn ang="0">
                    <a:pos x="1" y="0"/>
                  </a:cxn>
                  <a:cxn ang="0">
                    <a:pos x="0" y="4"/>
                  </a:cxn>
                  <a:cxn ang="0">
                    <a:pos x="0" y="4"/>
                  </a:cxn>
                </a:cxnLst>
                <a:rect l="0" t="0" r="0" b="0"/>
                <a:pathLst>
                  <a:path w="1" h="4">
                    <a:moveTo>
                      <a:pt x="0" y="4"/>
                    </a:moveTo>
                    <a:cubicBezTo>
                      <a:pt x="1" y="0"/>
                      <a:pt x="1" y="0"/>
                      <a:pt x="1" y="0"/>
                    </a:cubicBezTo>
                    <a:cubicBezTo>
                      <a:pt x="0" y="4"/>
                      <a:pt x="0" y="4"/>
                      <a:pt x="0" y="4"/>
                    </a:cubicBezTo>
                    <a:cubicBezTo>
                      <a:pt x="0" y="3"/>
                      <a:pt x="0" y="3"/>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76" name="Freeform 2167">
                <a:extLst>
                  <a:ext uri="{FF2B5EF4-FFF2-40B4-BE49-F238E27FC236}">
                    <a16:creationId xmlns:a16="http://schemas.microsoft.com/office/drawing/2014/main" xmlns="" id="{3D1EBB8F-CF8F-4A9B-9B0B-CCF3872FE4D7}"/>
                  </a:ext>
                </a:extLst>
              </p:cNvPr>
              <p:cNvSpPr/>
              <p:nvPr/>
            </p:nvSpPr>
            <p:spPr>
              <a:xfrm>
                <a:off x="2961" y="3138"/>
                <a:ext cx="0" cy="1"/>
              </a:xfrm>
              <a:custGeom>
                <a:avLst/>
                <a:gdLst/>
                <a:ahLst/>
                <a:cxnLst>
                  <a:cxn ang="0">
                    <a:pos x="0" y="0"/>
                  </a:cxn>
                  <a:cxn ang="0">
                    <a:pos x="0" y="1"/>
                  </a:cxn>
                  <a:cxn ang="0">
                    <a:pos x="0" y="0"/>
                  </a:cxn>
                </a:cxnLst>
                <a:rect l="0" t="0" r="0" b="0"/>
                <a:pathLst>
                  <a:path w="1" h="1">
                    <a:moveTo>
                      <a:pt x="0" y="0"/>
                    </a:moveTo>
                    <a:cubicBezTo>
                      <a:pt x="0" y="1"/>
                      <a:pt x="0" y="1"/>
                      <a:pt x="0" y="1"/>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77" name="Freeform 2168">
                <a:extLst>
                  <a:ext uri="{FF2B5EF4-FFF2-40B4-BE49-F238E27FC236}">
                    <a16:creationId xmlns:a16="http://schemas.microsoft.com/office/drawing/2014/main" xmlns="" id="{761E55E1-1379-44E0-B59F-AB6F962B3558}"/>
                  </a:ext>
                </a:extLst>
              </p:cNvPr>
              <p:cNvSpPr/>
              <p:nvPr/>
            </p:nvSpPr>
            <p:spPr>
              <a:xfrm>
                <a:off x="2957" y="3137"/>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78" name="Rectangle 2169">
                <a:extLst>
                  <a:ext uri="{FF2B5EF4-FFF2-40B4-BE49-F238E27FC236}">
                    <a16:creationId xmlns:a16="http://schemas.microsoft.com/office/drawing/2014/main" xmlns="" id="{D70D1D8E-461C-4862-8AB9-BDB190B6EAEF}"/>
                  </a:ext>
                </a:extLst>
              </p:cNvPr>
              <p:cNvSpPr/>
              <p:nvPr/>
            </p:nvSpPr>
            <p:spPr>
              <a:xfrm>
                <a:off x="2957" y="3141"/>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879" name="Freeform 2170">
                <a:extLst>
                  <a:ext uri="{FF2B5EF4-FFF2-40B4-BE49-F238E27FC236}">
                    <a16:creationId xmlns:a16="http://schemas.microsoft.com/office/drawing/2014/main" xmlns="" id="{7CE6A0DE-49E5-44BD-8980-B36D3ABFB0ED}"/>
                  </a:ext>
                </a:extLst>
              </p:cNvPr>
              <p:cNvSpPr/>
              <p:nvPr/>
            </p:nvSpPr>
            <p:spPr>
              <a:xfrm>
                <a:off x="2949" y="3135"/>
                <a:ext cx="8" cy="24"/>
              </a:xfrm>
              <a:custGeom>
                <a:avLst/>
                <a:gdLst/>
                <a:ahLst/>
                <a:cxnLst>
                  <a:cxn ang="0">
                    <a:pos x="1" y="10"/>
                  </a:cxn>
                  <a:cxn ang="0">
                    <a:pos x="0" y="14"/>
                  </a:cxn>
                  <a:cxn ang="0">
                    <a:pos x="0" y="11"/>
                  </a:cxn>
                  <a:cxn ang="0">
                    <a:pos x="0" y="18"/>
                  </a:cxn>
                  <a:cxn ang="0">
                    <a:pos x="2" y="13"/>
                  </a:cxn>
                  <a:cxn ang="0">
                    <a:pos x="2" y="17"/>
                  </a:cxn>
                  <a:cxn ang="0">
                    <a:pos x="4" y="12"/>
                  </a:cxn>
                  <a:cxn ang="0">
                    <a:pos x="3" y="18"/>
                  </a:cxn>
                  <a:cxn ang="0">
                    <a:pos x="4" y="15"/>
                  </a:cxn>
                  <a:cxn ang="0">
                    <a:pos x="4" y="13"/>
                  </a:cxn>
                  <a:cxn ang="0">
                    <a:pos x="4" y="14"/>
                  </a:cxn>
                  <a:cxn ang="0">
                    <a:pos x="4" y="13"/>
                  </a:cxn>
                  <a:cxn ang="0">
                    <a:pos x="5" y="12"/>
                  </a:cxn>
                  <a:cxn ang="0">
                    <a:pos x="5" y="14"/>
                  </a:cxn>
                  <a:cxn ang="0">
                    <a:pos x="5" y="12"/>
                  </a:cxn>
                  <a:cxn ang="0">
                    <a:pos x="5" y="15"/>
                  </a:cxn>
                  <a:cxn ang="0">
                    <a:pos x="7" y="11"/>
                  </a:cxn>
                  <a:cxn ang="0">
                    <a:pos x="7" y="7"/>
                  </a:cxn>
                  <a:cxn ang="0">
                    <a:pos x="6" y="10"/>
                  </a:cxn>
                  <a:cxn ang="0">
                    <a:pos x="6" y="10"/>
                  </a:cxn>
                  <a:cxn ang="0">
                    <a:pos x="5" y="12"/>
                  </a:cxn>
                  <a:cxn ang="0">
                    <a:pos x="6" y="6"/>
                  </a:cxn>
                  <a:cxn ang="0">
                    <a:pos x="6" y="2"/>
                  </a:cxn>
                  <a:cxn ang="0">
                    <a:pos x="6" y="2"/>
                  </a:cxn>
                  <a:cxn ang="0">
                    <a:pos x="6" y="4"/>
                  </a:cxn>
                  <a:cxn ang="0">
                    <a:pos x="6" y="6"/>
                  </a:cxn>
                  <a:cxn ang="0">
                    <a:pos x="4" y="12"/>
                  </a:cxn>
                  <a:cxn ang="0">
                    <a:pos x="4" y="12"/>
                  </a:cxn>
                  <a:cxn ang="0">
                    <a:pos x="5" y="8"/>
                  </a:cxn>
                  <a:cxn ang="0">
                    <a:pos x="4" y="10"/>
                  </a:cxn>
                  <a:cxn ang="0">
                    <a:pos x="5" y="4"/>
                  </a:cxn>
                  <a:cxn ang="0">
                    <a:pos x="4" y="10"/>
                  </a:cxn>
                  <a:cxn ang="0">
                    <a:pos x="3" y="10"/>
                  </a:cxn>
                  <a:cxn ang="0">
                    <a:pos x="4" y="7"/>
                  </a:cxn>
                  <a:cxn ang="0">
                    <a:pos x="3" y="11"/>
                  </a:cxn>
                  <a:cxn ang="0">
                    <a:pos x="2" y="9"/>
                  </a:cxn>
                  <a:cxn ang="0">
                    <a:pos x="2" y="11"/>
                  </a:cxn>
                  <a:cxn ang="0">
                    <a:pos x="1" y="11"/>
                  </a:cxn>
                  <a:cxn ang="0">
                    <a:pos x="1" y="11"/>
                  </a:cxn>
                  <a:cxn ang="0">
                    <a:pos x="0" y="16"/>
                  </a:cxn>
                  <a:cxn ang="0">
                    <a:pos x="1" y="10"/>
                  </a:cxn>
                </a:cxnLst>
                <a:rect l="0" t="0" r="0" b="0"/>
                <a:pathLst>
                  <a:path w="9" h="26">
                    <a:moveTo>
                      <a:pt x="2" y="11"/>
                    </a:moveTo>
                    <a:cubicBezTo>
                      <a:pt x="1" y="16"/>
                      <a:pt x="1" y="16"/>
                      <a:pt x="1" y="16"/>
                    </a:cubicBezTo>
                    <a:cubicBezTo>
                      <a:pt x="1" y="13"/>
                      <a:pt x="0" y="16"/>
                      <a:pt x="1" y="12"/>
                    </a:cubicBezTo>
                    <a:cubicBezTo>
                      <a:pt x="0" y="17"/>
                      <a:pt x="1" y="12"/>
                      <a:pt x="0" y="20"/>
                    </a:cubicBezTo>
                    <a:cubicBezTo>
                      <a:pt x="1" y="17"/>
                      <a:pt x="1" y="22"/>
                      <a:pt x="3" y="15"/>
                    </a:cubicBezTo>
                    <a:cubicBezTo>
                      <a:pt x="3" y="19"/>
                      <a:pt x="3" y="19"/>
                      <a:pt x="3" y="19"/>
                    </a:cubicBezTo>
                    <a:cubicBezTo>
                      <a:pt x="4" y="12"/>
                      <a:pt x="2" y="26"/>
                      <a:pt x="5" y="13"/>
                    </a:cubicBezTo>
                    <a:cubicBezTo>
                      <a:pt x="4" y="20"/>
                      <a:pt x="4" y="20"/>
                      <a:pt x="4" y="20"/>
                    </a:cubicBezTo>
                    <a:cubicBezTo>
                      <a:pt x="4" y="21"/>
                      <a:pt x="6" y="11"/>
                      <a:pt x="5" y="17"/>
                    </a:cubicBezTo>
                    <a:cubicBezTo>
                      <a:pt x="5" y="15"/>
                      <a:pt x="5" y="15"/>
                      <a:pt x="5" y="15"/>
                    </a:cubicBezTo>
                    <a:cubicBezTo>
                      <a:pt x="5" y="16"/>
                      <a:pt x="5" y="16"/>
                      <a:pt x="5" y="16"/>
                    </a:cubicBezTo>
                    <a:cubicBezTo>
                      <a:pt x="5" y="15"/>
                      <a:pt x="5" y="15"/>
                      <a:pt x="5" y="15"/>
                    </a:cubicBezTo>
                    <a:cubicBezTo>
                      <a:pt x="6" y="12"/>
                      <a:pt x="6" y="13"/>
                      <a:pt x="6" y="14"/>
                    </a:cubicBezTo>
                    <a:cubicBezTo>
                      <a:pt x="6" y="16"/>
                      <a:pt x="6" y="15"/>
                      <a:pt x="6" y="16"/>
                    </a:cubicBezTo>
                    <a:cubicBezTo>
                      <a:pt x="5" y="18"/>
                      <a:pt x="6" y="13"/>
                      <a:pt x="6" y="14"/>
                    </a:cubicBezTo>
                    <a:cubicBezTo>
                      <a:pt x="6" y="15"/>
                      <a:pt x="6" y="16"/>
                      <a:pt x="6" y="17"/>
                    </a:cubicBezTo>
                    <a:cubicBezTo>
                      <a:pt x="7" y="15"/>
                      <a:pt x="6" y="21"/>
                      <a:pt x="8" y="12"/>
                    </a:cubicBezTo>
                    <a:cubicBezTo>
                      <a:pt x="8" y="10"/>
                      <a:pt x="8" y="9"/>
                      <a:pt x="8" y="8"/>
                    </a:cubicBezTo>
                    <a:cubicBezTo>
                      <a:pt x="9" y="5"/>
                      <a:pt x="8" y="9"/>
                      <a:pt x="7" y="11"/>
                    </a:cubicBezTo>
                    <a:cubicBezTo>
                      <a:pt x="7" y="11"/>
                      <a:pt x="7" y="11"/>
                      <a:pt x="7" y="11"/>
                    </a:cubicBezTo>
                    <a:cubicBezTo>
                      <a:pt x="5" y="20"/>
                      <a:pt x="7" y="9"/>
                      <a:pt x="6" y="13"/>
                    </a:cubicBezTo>
                    <a:cubicBezTo>
                      <a:pt x="7" y="9"/>
                      <a:pt x="7" y="9"/>
                      <a:pt x="7" y="7"/>
                    </a:cubicBezTo>
                    <a:cubicBezTo>
                      <a:pt x="8" y="0"/>
                      <a:pt x="6" y="12"/>
                      <a:pt x="7" y="3"/>
                    </a:cubicBezTo>
                    <a:cubicBezTo>
                      <a:pt x="7" y="3"/>
                      <a:pt x="7" y="3"/>
                      <a:pt x="7" y="3"/>
                    </a:cubicBezTo>
                    <a:cubicBezTo>
                      <a:pt x="7" y="2"/>
                      <a:pt x="7" y="4"/>
                      <a:pt x="7" y="5"/>
                    </a:cubicBezTo>
                    <a:cubicBezTo>
                      <a:pt x="7" y="7"/>
                      <a:pt x="7" y="7"/>
                      <a:pt x="7" y="7"/>
                    </a:cubicBezTo>
                    <a:cubicBezTo>
                      <a:pt x="6" y="8"/>
                      <a:pt x="6" y="12"/>
                      <a:pt x="5" y="14"/>
                    </a:cubicBezTo>
                    <a:cubicBezTo>
                      <a:pt x="6" y="10"/>
                      <a:pt x="5" y="16"/>
                      <a:pt x="5" y="14"/>
                    </a:cubicBezTo>
                    <a:cubicBezTo>
                      <a:pt x="6" y="10"/>
                      <a:pt x="6" y="11"/>
                      <a:pt x="6" y="9"/>
                    </a:cubicBezTo>
                    <a:cubicBezTo>
                      <a:pt x="5" y="11"/>
                      <a:pt x="5" y="11"/>
                      <a:pt x="5" y="11"/>
                    </a:cubicBezTo>
                    <a:cubicBezTo>
                      <a:pt x="5" y="11"/>
                      <a:pt x="6" y="7"/>
                      <a:pt x="6" y="5"/>
                    </a:cubicBezTo>
                    <a:cubicBezTo>
                      <a:pt x="6" y="8"/>
                      <a:pt x="6" y="7"/>
                      <a:pt x="5" y="11"/>
                    </a:cubicBezTo>
                    <a:cubicBezTo>
                      <a:pt x="6" y="6"/>
                      <a:pt x="5" y="7"/>
                      <a:pt x="4" y="11"/>
                    </a:cubicBezTo>
                    <a:cubicBezTo>
                      <a:pt x="4" y="10"/>
                      <a:pt x="4" y="7"/>
                      <a:pt x="5" y="8"/>
                    </a:cubicBezTo>
                    <a:cubicBezTo>
                      <a:pt x="5" y="7"/>
                      <a:pt x="4" y="9"/>
                      <a:pt x="4" y="12"/>
                    </a:cubicBezTo>
                    <a:cubicBezTo>
                      <a:pt x="3" y="14"/>
                      <a:pt x="3" y="12"/>
                      <a:pt x="3" y="10"/>
                    </a:cubicBezTo>
                    <a:cubicBezTo>
                      <a:pt x="3" y="12"/>
                      <a:pt x="3" y="12"/>
                      <a:pt x="3" y="12"/>
                    </a:cubicBezTo>
                    <a:cubicBezTo>
                      <a:pt x="2" y="17"/>
                      <a:pt x="3" y="9"/>
                      <a:pt x="2" y="12"/>
                    </a:cubicBezTo>
                    <a:cubicBezTo>
                      <a:pt x="2" y="12"/>
                      <a:pt x="2" y="12"/>
                      <a:pt x="2" y="12"/>
                    </a:cubicBezTo>
                    <a:cubicBezTo>
                      <a:pt x="2" y="12"/>
                      <a:pt x="1" y="19"/>
                      <a:pt x="1" y="18"/>
                    </a:cubicBezTo>
                    <a:cubicBezTo>
                      <a:pt x="1" y="14"/>
                      <a:pt x="1" y="15"/>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0" name="Freeform 2171">
                <a:extLst>
                  <a:ext uri="{FF2B5EF4-FFF2-40B4-BE49-F238E27FC236}">
                    <a16:creationId xmlns:a16="http://schemas.microsoft.com/office/drawing/2014/main" xmlns="" id="{C65E322D-DD04-4712-B01E-F3BFF07E5177}"/>
                  </a:ext>
                </a:extLst>
              </p:cNvPr>
              <p:cNvSpPr/>
              <p:nvPr/>
            </p:nvSpPr>
            <p:spPr>
              <a:xfrm>
                <a:off x="2948" y="3147"/>
                <a:ext cx="1" cy="7"/>
              </a:xfrm>
              <a:custGeom>
                <a:avLst/>
                <a:gdLst/>
                <a:ahLst/>
                <a:cxnLst>
                  <a:cxn ang="0">
                    <a:pos x="1" y="4"/>
                  </a:cxn>
                  <a:cxn ang="0">
                    <a:pos x="1" y="0"/>
                  </a:cxn>
                  <a:cxn ang="0">
                    <a:pos x="0" y="7"/>
                  </a:cxn>
                  <a:cxn ang="0">
                    <a:pos x="1" y="5"/>
                  </a:cxn>
                  <a:cxn ang="0">
                    <a:pos x="1" y="4"/>
                  </a:cxn>
                </a:cxnLst>
                <a:rect l="0" t="0" r="0" b="0"/>
                <a:pathLst>
                  <a:path w="1" h="8">
                    <a:moveTo>
                      <a:pt x="1" y="5"/>
                    </a:moveTo>
                    <a:cubicBezTo>
                      <a:pt x="1" y="1"/>
                      <a:pt x="1" y="1"/>
                      <a:pt x="1" y="1"/>
                    </a:cubicBezTo>
                    <a:cubicBezTo>
                      <a:pt x="1" y="0"/>
                      <a:pt x="1" y="5"/>
                      <a:pt x="0" y="8"/>
                    </a:cubicBezTo>
                    <a:cubicBezTo>
                      <a:pt x="1" y="7"/>
                      <a:pt x="0" y="8"/>
                      <a:pt x="1" y="6"/>
                    </a:cubicBezTo>
                    <a:cubicBezTo>
                      <a:pt x="1" y="6"/>
                      <a:pt x="1" y="4"/>
                      <a:pt x="1"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1" name="Freeform 2172">
                <a:extLst>
                  <a:ext uri="{FF2B5EF4-FFF2-40B4-BE49-F238E27FC236}">
                    <a16:creationId xmlns:a16="http://schemas.microsoft.com/office/drawing/2014/main" xmlns="" id="{16FE4060-E423-423F-89E1-4733F1C8E3F4}"/>
                  </a:ext>
                </a:extLst>
              </p:cNvPr>
              <p:cNvSpPr/>
              <p:nvPr/>
            </p:nvSpPr>
            <p:spPr>
              <a:xfrm>
                <a:off x="2947" y="3143"/>
                <a:ext cx="2" cy="17"/>
              </a:xfrm>
              <a:custGeom>
                <a:avLst/>
                <a:gdLst/>
                <a:ahLst/>
                <a:cxnLst>
                  <a:cxn ang="0">
                    <a:pos x="1" y="8"/>
                  </a:cxn>
                  <a:cxn ang="0">
                    <a:pos x="1" y="11"/>
                  </a:cxn>
                  <a:cxn ang="0">
                    <a:pos x="1" y="12"/>
                  </a:cxn>
                  <a:cxn ang="0">
                    <a:pos x="2" y="7"/>
                  </a:cxn>
                  <a:cxn ang="0">
                    <a:pos x="1" y="10"/>
                  </a:cxn>
                  <a:cxn ang="0">
                    <a:pos x="2" y="6"/>
                  </a:cxn>
                  <a:cxn ang="0">
                    <a:pos x="2" y="8"/>
                  </a:cxn>
                  <a:cxn ang="0">
                    <a:pos x="2" y="6"/>
                  </a:cxn>
                  <a:cxn ang="0">
                    <a:pos x="2" y="6"/>
                  </a:cxn>
                  <a:cxn ang="0">
                    <a:pos x="2" y="3"/>
                  </a:cxn>
                  <a:cxn ang="0">
                    <a:pos x="1" y="8"/>
                  </a:cxn>
                  <a:cxn ang="0">
                    <a:pos x="1" y="4"/>
                  </a:cxn>
                  <a:cxn ang="0">
                    <a:pos x="1" y="2"/>
                  </a:cxn>
                  <a:cxn ang="0">
                    <a:pos x="1" y="3"/>
                  </a:cxn>
                  <a:cxn ang="0">
                    <a:pos x="1" y="8"/>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3"/>
                      <a:pt x="1" y="13"/>
                      <a:pt x="1" y="13"/>
                    </a:cubicBezTo>
                    <a:cubicBezTo>
                      <a:pt x="1" y="12"/>
                      <a:pt x="1" y="11"/>
                      <a:pt x="1" y="14"/>
                    </a:cubicBezTo>
                    <a:cubicBezTo>
                      <a:pt x="1" y="15"/>
                      <a:pt x="1" y="9"/>
                      <a:pt x="2" y="8"/>
                    </a:cubicBezTo>
                    <a:cubicBezTo>
                      <a:pt x="1" y="12"/>
                      <a:pt x="1" y="12"/>
                      <a:pt x="1" y="12"/>
                    </a:cubicBezTo>
                    <a:cubicBezTo>
                      <a:pt x="2" y="9"/>
                      <a:pt x="1" y="14"/>
                      <a:pt x="2" y="7"/>
                    </a:cubicBezTo>
                    <a:cubicBezTo>
                      <a:pt x="2" y="6"/>
                      <a:pt x="2" y="10"/>
                      <a:pt x="2" y="9"/>
                    </a:cubicBezTo>
                    <a:cubicBezTo>
                      <a:pt x="2" y="7"/>
                      <a:pt x="2" y="7"/>
                      <a:pt x="2" y="7"/>
                    </a:cubicBezTo>
                    <a:cubicBezTo>
                      <a:pt x="2" y="7"/>
                      <a:pt x="2" y="7"/>
                      <a:pt x="2" y="7"/>
                    </a:cubicBezTo>
                    <a:cubicBezTo>
                      <a:pt x="2" y="4"/>
                      <a:pt x="2" y="4"/>
                      <a:pt x="2" y="4"/>
                    </a:cubicBezTo>
                    <a:cubicBezTo>
                      <a:pt x="2" y="0"/>
                      <a:pt x="1" y="13"/>
                      <a:pt x="1" y="10"/>
                    </a:cubicBezTo>
                    <a:cubicBezTo>
                      <a:pt x="1" y="5"/>
                      <a:pt x="1" y="5"/>
                      <a:pt x="1" y="5"/>
                    </a:cubicBezTo>
                    <a:cubicBezTo>
                      <a:pt x="1" y="4"/>
                      <a:pt x="1" y="6"/>
                      <a:pt x="1" y="3"/>
                    </a:cubicBezTo>
                    <a:cubicBezTo>
                      <a:pt x="1" y="3"/>
                      <a:pt x="1" y="6"/>
                      <a:pt x="1" y="4"/>
                    </a:cubicBezTo>
                    <a:cubicBezTo>
                      <a:pt x="1" y="5"/>
                      <a:pt x="1" y="7"/>
                      <a:pt x="1" y="9"/>
                    </a:cubicBezTo>
                    <a:cubicBezTo>
                      <a:pt x="1" y="13"/>
                      <a:pt x="1" y="5"/>
                      <a:pt x="1" y="3"/>
                    </a:cubicBezTo>
                    <a:cubicBezTo>
                      <a:pt x="1" y="7"/>
                      <a:pt x="0" y="10"/>
                      <a:pt x="0" y="5"/>
                    </a:cubicBezTo>
                    <a:cubicBezTo>
                      <a:pt x="0" y="9"/>
                      <a:pt x="0" y="13"/>
                      <a:pt x="0" y="12"/>
                    </a:cubicBezTo>
                    <a:cubicBezTo>
                      <a:pt x="0" y="7"/>
                      <a:pt x="0" y="7"/>
                      <a:pt x="0" y="7"/>
                    </a:cubicBezTo>
                    <a:cubicBezTo>
                      <a:pt x="0" y="7"/>
                      <a:pt x="0" y="5"/>
                      <a:pt x="0" y="6"/>
                    </a:cubicBezTo>
                    <a:cubicBezTo>
                      <a:pt x="0" y="9"/>
                      <a:pt x="0" y="13"/>
                      <a:pt x="0" y="15"/>
                    </a:cubicBezTo>
                    <a:cubicBezTo>
                      <a:pt x="1" y="19"/>
                      <a:pt x="0"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2" name="Rectangle 2173">
                <a:extLst>
                  <a:ext uri="{FF2B5EF4-FFF2-40B4-BE49-F238E27FC236}">
                    <a16:creationId xmlns:a16="http://schemas.microsoft.com/office/drawing/2014/main" xmlns="" id="{8BFA29C3-2B04-46A2-B332-7510219AA0B4}"/>
                  </a:ext>
                </a:extLst>
              </p:cNvPr>
              <p:cNvSpPr/>
              <p:nvPr/>
            </p:nvSpPr>
            <p:spPr>
              <a:xfrm>
                <a:off x="2948" y="3155"/>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883" name="Freeform 2174">
                <a:extLst>
                  <a:ext uri="{FF2B5EF4-FFF2-40B4-BE49-F238E27FC236}">
                    <a16:creationId xmlns:a16="http://schemas.microsoft.com/office/drawing/2014/main" xmlns="" id="{C520CC69-8332-4947-A4AA-2C2421AC0231}"/>
                  </a:ext>
                </a:extLst>
              </p:cNvPr>
              <p:cNvSpPr/>
              <p:nvPr/>
            </p:nvSpPr>
            <p:spPr>
              <a:xfrm>
                <a:off x="3023" y="3150"/>
                <a:ext cx="1" cy="3"/>
              </a:xfrm>
              <a:custGeom>
                <a:avLst/>
                <a:gdLst/>
                <a:ahLst/>
                <a:cxnLst>
                  <a:cxn ang="0">
                    <a:pos x="0" y="2"/>
                  </a:cxn>
                  <a:cxn ang="0">
                    <a:pos x="0" y="3"/>
                  </a:cxn>
                  <a:cxn ang="0">
                    <a:pos x="1" y="0"/>
                  </a:cxn>
                  <a:cxn ang="0">
                    <a:pos x="0" y="2"/>
                  </a:cxn>
                </a:cxnLst>
                <a:rect l="0" t="0" r="0" b="0"/>
                <a:pathLst>
                  <a:path w="1" h="3">
                    <a:moveTo>
                      <a:pt x="0" y="2"/>
                    </a:moveTo>
                    <a:lnTo>
                      <a:pt x="0" y="3"/>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4" name="Freeform 2175">
                <a:extLst>
                  <a:ext uri="{FF2B5EF4-FFF2-40B4-BE49-F238E27FC236}">
                    <a16:creationId xmlns:a16="http://schemas.microsoft.com/office/drawing/2014/main" xmlns="" id="{2DBF2F3C-EBF6-4CCA-A500-5463ED8A36FB}"/>
                  </a:ext>
                </a:extLst>
              </p:cNvPr>
              <p:cNvSpPr/>
              <p:nvPr/>
            </p:nvSpPr>
            <p:spPr>
              <a:xfrm>
                <a:off x="3021" y="3150"/>
                <a:ext cx="3" cy="13"/>
              </a:xfrm>
              <a:custGeom>
                <a:avLst/>
                <a:gdLst/>
                <a:ahLst/>
                <a:cxnLst>
                  <a:cxn ang="0">
                    <a:pos x="0" y="13"/>
                  </a:cxn>
                  <a:cxn ang="0">
                    <a:pos x="0" y="12"/>
                  </a:cxn>
                  <a:cxn ang="0">
                    <a:pos x="3" y="0"/>
                  </a:cxn>
                  <a:cxn ang="0">
                    <a:pos x="0" y="6"/>
                  </a:cxn>
                  <a:cxn ang="0">
                    <a:pos x="2" y="5"/>
                  </a:cxn>
                  <a:cxn ang="0">
                    <a:pos x="0" y="10"/>
                  </a:cxn>
                  <a:cxn ang="0">
                    <a:pos x="0" y="9"/>
                  </a:cxn>
                  <a:cxn ang="0">
                    <a:pos x="0" y="13"/>
                  </a:cxn>
                </a:cxnLst>
                <a:rect l="0" t="0" r="0" b="0"/>
                <a:pathLst>
                  <a:path w="4" h="15">
                    <a:moveTo>
                      <a:pt x="0" y="15"/>
                    </a:moveTo>
                    <a:cubicBezTo>
                      <a:pt x="1" y="14"/>
                      <a:pt x="1" y="14"/>
                      <a:pt x="1" y="14"/>
                    </a:cubicBezTo>
                    <a:cubicBezTo>
                      <a:pt x="3" y="4"/>
                      <a:pt x="3" y="7"/>
                      <a:pt x="4" y="0"/>
                    </a:cubicBezTo>
                    <a:cubicBezTo>
                      <a:pt x="4" y="1"/>
                      <a:pt x="2" y="5"/>
                      <a:pt x="1" y="8"/>
                    </a:cubicBezTo>
                    <a:cubicBezTo>
                      <a:pt x="2" y="8"/>
                      <a:pt x="3" y="4"/>
                      <a:pt x="3" y="6"/>
                    </a:cubicBezTo>
                    <a:cubicBezTo>
                      <a:pt x="2" y="8"/>
                      <a:pt x="2" y="8"/>
                      <a:pt x="1" y="12"/>
                    </a:cubicBezTo>
                    <a:cubicBezTo>
                      <a:pt x="0" y="15"/>
                      <a:pt x="1" y="9"/>
                      <a:pt x="1" y="11"/>
                    </a:cubicBezTo>
                    <a:lnTo>
                      <a:pt x="0" y="15"/>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5" name="Freeform 2176">
                <a:extLst>
                  <a:ext uri="{FF2B5EF4-FFF2-40B4-BE49-F238E27FC236}">
                    <a16:creationId xmlns:a16="http://schemas.microsoft.com/office/drawing/2014/main" xmlns="" id="{AAED433C-51A0-4303-9061-E6B8E6454063}"/>
                  </a:ext>
                </a:extLst>
              </p:cNvPr>
              <p:cNvSpPr/>
              <p:nvPr/>
            </p:nvSpPr>
            <p:spPr>
              <a:xfrm>
                <a:off x="3023" y="3154"/>
                <a:ext cx="0" cy="5"/>
              </a:xfrm>
              <a:custGeom>
                <a:avLst/>
                <a:gdLst/>
                <a:ahLst/>
                <a:cxnLst>
                  <a:cxn ang="0">
                    <a:pos x="0" y="0"/>
                  </a:cxn>
                  <a:cxn ang="0">
                    <a:pos x="0" y="5"/>
                  </a:cxn>
                  <a:cxn ang="0">
                    <a:pos x="0" y="0"/>
                  </a:cxn>
                </a:cxnLst>
                <a:rect l="0" t="0" r="0" b="0"/>
                <a:pathLst>
                  <a:path w="1" h="5">
                    <a:moveTo>
                      <a:pt x="1" y="0"/>
                    </a:moveTo>
                    <a:cubicBezTo>
                      <a:pt x="0" y="5"/>
                      <a:pt x="0" y="5"/>
                      <a:pt x="0" y="5"/>
                    </a:cubicBezTo>
                    <a:cubicBezTo>
                      <a:pt x="0" y="4"/>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6" name="Freeform 2177">
                <a:extLst>
                  <a:ext uri="{FF2B5EF4-FFF2-40B4-BE49-F238E27FC236}">
                    <a16:creationId xmlns:a16="http://schemas.microsoft.com/office/drawing/2014/main" xmlns="" id="{6819E71F-497C-4625-99A6-BA39F1AE0918}"/>
                  </a:ext>
                </a:extLst>
              </p:cNvPr>
              <p:cNvSpPr/>
              <p:nvPr/>
            </p:nvSpPr>
            <p:spPr>
              <a:xfrm>
                <a:off x="3023" y="3151"/>
                <a:ext cx="1" cy="7"/>
              </a:xfrm>
              <a:custGeom>
                <a:avLst/>
                <a:gdLst/>
                <a:ahLst/>
                <a:cxnLst>
                  <a:cxn ang="0">
                    <a:pos x="0" y="2"/>
                  </a:cxn>
                  <a:cxn ang="0">
                    <a:pos x="0" y="7"/>
                  </a:cxn>
                  <a:cxn ang="0">
                    <a:pos x="1" y="0"/>
                  </a:cxn>
                  <a:cxn ang="0">
                    <a:pos x="0" y="2"/>
                  </a:cxn>
                </a:cxnLst>
                <a:rect l="0" t="0" r="0" b="0"/>
                <a:pathLst>
                  <a:path w="2" h="7">
                    <a:moveTo>
                      <a:pt x="1" y="2"/>
                    </a:moveTo>
                    <a:cubicBezTo>
                      <a:pt x="2" y="3"/>
                      <a:pt x="0" y="6"/>
                      <a:pt x="0" y="7"/>
                    </a:cubicBezTo>
                    <a:cubicBezTo>
                      <a:pt x="2" y="0"/>
                      <a:pt x="2" y="0"/>
                      <a:pt x="2" y="0"/>
                    </a:cubicBezTo>
                    <a:lnTo>
                      <a:pt x="1"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7" name="Freeform 2178">
                <a:extLst>
                  <a:ext uri="{FF2B5EF4-FFF2-40B4-BE49-F238E27FC236}">
                    <a16:creationId xmlns:a16="http://schemas.microsoft.com/office/drawing/2014/main" xmlns="" id="{260899B9-E5F2-4472-A430-A32B40C97EF9}"/>
                  </a:ext>
                </a:extLst>
              </p:cNvPr>
              <p:cNvSpPr/>
              <p:nvPr/>
            </p:nvSpPr>
            <p:spPr>
              <a:xfrm>
                <a:off x="3024" y="3152"/>
                <a:ext cx="1" cy="2"/>
              </a:xfrm>
              <a:custGeom>
                <a:avLst/>
                <a:gdLst/>
                <a:ahLst/>
                <a:cxnLst>
                  <a:cxn ang="0">
                    <a:pos x="0" y="2"/>
                  </a:cxn>
                  <a:cxn ang="0">
                    <a:pos x="0" y="1"/>
                  </a:cxn>
                  <a:cxn ang="0">
                    <a:pos x="0" y="2"/>
                  </a:cxn>
                </a:cxnLst>
                <a:rect l="0" t="0" r="0" b="0"/>
                <a:pathLst>
                  <a:path w="1" h="2">
                    <a:moveTo>
                      <a:pt x="0" y="2"/>
                    </a:moveTo>
                    <a:cubicBezTo>
                      <a:pt x="0" y="1"/>
                      <a:pt x="0" y="1"/>
                      <a:pt x="0" y="1"/>
                    </a:cubicBezTo>
                    <a:cubicBezTo>
                      <a:pt x="1"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8" name="Freeform 2179">
                <a:extLst>
                  <a:ext uri="{FF2B5EF4-FFF2-40B4-BE49-F238E27FC236}">
                    <a16:creationId xmlns:a16="http://schemas.microsoft.com/office/drawing/2014/main" xmlns="" id="{C9C0E64C-B2B6-48D9-885F-596AEA64665E}"/>
                  </a:ext>
                </a:extLst>
              </p:cNvPr>
              <p:cNvSpPr/>
              <p:nvPr/>
            </p:nvSpPr>
            <p:spPr>
              <a:xfrm>
                <a:off x="3023" y="3151"/>
                <a:ext cx="2" cy="10"/>
              </a:xfrm>
              <a:custGeom>
                <a:avLst/>
                <a:gdLst/>
                <a:ahLst/>
                <a:cxnLst>
                  <a:cxn ang="0">
                    <a:pos x="2" y="1"/>
                  </a:cxn>
                  <a:cxn ang="0">
                    <a:pos x="1" y="1"/>
                  </a:cxn>
                  <a:cxn ang="0">
                    <a:pos x="1" y="2"/>
                  </a:cxn>
                  <a:cxn ang="0">
                    <a:pos x="0" y="7"/>
                  </a:cxn>
                  <a:cxn ang="0">
                    <a:pos x="0" y="7"/>
                  </a:cxn>
                  <a:cxn ang="0">
                    <a:pos x="0" y="10"/>
                  </a:cxn>
                  <a:cxn ang="0">
                    <a:pos x="2" y="1"/>
                  </a:cxn>
                </a:cxnLst>
                <a:rect l="0" t="0" r="0" b="0"/>
                <a:pathLst>
                  <a:path w="3" h="11">
                    <a:moveTo>
                      <a:pt x="3" y="2"/>
                    </a:moveTo>
                    <a:cubicBezTo>
                      <a:pt x="3" y="0"/>
                      <a:pt x="3" y="1"/>
                      <a:pt x="2" y="2"/>
                    </a:cubicBezTo>
                    <a:cubicBezTo>
                      <a:pt x="2" y="3"/>
                      <a:pt x="2" y="3"/>
                      <a:pt x="2" y="3"/>
                    </a:cubicBezTo>
                    <a:cubicBezTo>
                      <a:pt x="2" y="5"/>
                      <a:pt x="0" y="9"/>
                      <a:pt x="1" y="8"/>
                    </a:cubicBezTo>
                    <a:cubicBezTo>
                      <a:pt x="0" y="9"/>
                      <a:pt x="1" y="5"/>
                      <a:pt x="0" y="8"/>
                    </a:cubicBezTo>
                    <a:cubicBezTo>
                      <a:pt x="0" y="11"/>
                      <a:pt x="0" y="11"/>
                      <a:pt x="0" y="11"/>
                    </a:cubicBezTo>
                    <a:cubicBezTo>
                      <a:pt x="0" y="11"/>
                      <a:pt x="2"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89" name="Freeform 2180">
                <a:extLst>
                  <a:ext uri="{FF2B5EF4-FFF2-40B4-BE49-F238E27FC236}">
                    <a16:creationId xmlns:a16="http://schemas.microsoft.com/office/drawing/2014/main" xmlns="" id="{201D8A67-B19D-40E9-BA3C-D133547AE732}"/>
                  </a:ext>
                </a:extLst>
              </p:cNvPr>
              <p:cNvSpPr/>
              <p:nvPr/>
            </p:nvSpPr>
            <p:spPr>
              <a:xfrm>
                <a:off x="3024" y="3154"/>
                <a:ext cx="0" cy="1"/>
              </a:xfrm>
              <a:custGeom>
                <a:avLst/>
                <a:gdLst/>
                <a:ahLst/>
                <a:cxnLst>
                  <a:cxn ang="0">
                    <a:pos x="0" y="0"/>
                  </a:cxn>
                  <a:cxn ang="0">
                    <a:pos x="0" y="0"/>
                  </a:cxn>
                  <a:cxn ang="0">
                    <a:pos x="0" y="0"/>
                  </a:cxn>
                </a:cxnLst>
                <a:rect l="0" t="0" r="0" b="0"/>
                <a:pathLst>
                  <a:path w="1" h="1">
                    <a:moveTo>
                      <a:pt x="0" y="0"/>
                    </a:moveTo>
                    <a:cubicBezTo>
                      <a:pt x="0" y="0"/>
                      <a:pt x="0" y="0"/>
                      <a:pt x="0" y="0"/>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0" name="Freeform 2181">
                <a:extLst>
                  <a:ext uri="{FF2B5EF4-FFF2-40B4-BE49-F238E27FC236}">
                    <a16:creationId xmlns:a16="http://schemas.microsoft.com/office/drawing/2014/main" xmlns="" id="{17E1F9E7-65A5-4B9B-BAB0-58DF0BB47CBB}"/>
                  </a:ext>
                </a:extLst>
              </p:cNvPr>
              <p:cNvSpPr/>
              <p:nvPr/>
            </p:nvSpPr>
            <p:spPr>
              <a:xfrm>
                <a:off x="3023" y="3153"/>
                <a:ext cx="1" cy="3"/>
              </a:xfrm>
              <a:custGeom>
                <a:avLst/>
                <a:gdLst/>
                <a:ahLst/>
                <a:cxnLst>
                  <a:cxn ang="0">
                    <a:pos x="1" y="0"/>
                  </a:cxn>
                  <a:cxn ang="0">
                    <a:pos x="1" y="1"/>
                  </a:cxn>
                  <a:cxn ang="0">
                    <a:pos x="0" y="3"/>
                  </a:cxn>
                  <a:cxn ang="0">
                    <a:pos x="1" y="0"/>
                  </a:cxn>
                </a:cxnLst>
                <a:rect l="0" t="0" r="0" b="0"/>
                <a:pathLst>
                  <a:path w="1" h="3">
                    <a:moveTo>
                      <a:pt x="1" y="0"/>
                    </a:moveTo>
                    <a:lnTo>
                      <a:pt x="1" y="1"/>
                    </a:lnTo>
                    <a:lnTo>
                      <a:pt x="0" y="3"/>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1" name="Freeform 2182">
                <a:extLst>
                  <a:ext uri="{FF2B5EF4-FFF2-40B4-BE49-F238E27FC236}">
                    <a16:creationId xmlns:a16="http://schemas.microsoft.com/office/drawing/2014/main" xmlns="" id="{AE98C349-4560-45C8-8315-6B12ABADBFB6}"/>
                  </a:ext>
                </a:extLst>
              </p:cNvPr>
              <p:cNvSpPr/>
              <p:nvPr/>
            </p:nvSpPr>
            <p:spPr>
              <a:xfrm>
                <a:off x="3023" y="3152"/>
                <a:ext cx="2" cy="12"/>
              </a:xfrm>
              <a:custGeom>
                <a:avLst/>
                <a:gdLst/>
                <a:ahLst/>
                <a:cxnLst>
                  <a:cxn ang="0">
                    <a:pos x="2" y="0"/>
                  </a:cxn>
                  <a:cxn ang="0">
                    <a:pos x="1" y="4"/>
                  </a:cxn>
                  <a:cxn ang="0">
                    <a:pos x="0" y="12"/>
                  </a:cxn>
                  <a:cxn ang="0">
                    <a:pos x="0" y="10"/>
                  </a:cxn>
                  <a:cxn ang="0">
                    <a:pos x="2" y="0"/>
                  </a:cxn>
                </a:cxnLst>
                <a:rect l="0" t="0" r="0" b="0"/>
                <a:pathLst>
                  <a:path w="3" h="13">
                    <a:moveTo>
                      <a:pt x="3" y="1"/>
                    </a:moveTo>
                    <a:cubicBezTo>
                      <a:pt x="2" y="7"/>
                      <a:pt x="3" y="0"/>
                      <a:pt x="2" y="5"/>
                    </a:cubicBezTo>
                    <a:cubicBezTo>
                      <a:pt x="2" y="5"/>
                      <a:pt x="1" y="10"/>
                      <a:pt x="0" y="13"/>
                    </a:cubicBezTo>
                    <a:cubicBezTo>
                      <a:pt x="1" y="11"/>
                      <a:pt x="1" y="11"/>
                      <a:pt x="1" y="11"/>
                    </a:cubicBezTo>
                    <a:cubicBezTo>
                      <a:pt x="1" y="9"/>
                      <a:pt x="3" y="4"/>
                      <a:pt x="3"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2" name="Freeform 2183">
                <a:extLst>
                  <a:ext uri="{FF2B5EF4-FFF2-40B4-BE49-F238E27FC236}">
                    <a16:creationId xmlns:a16="http://schemas.microsoft.com/office/drawing/2014/main" xmlns="" id="{452014F3-19C4-445C-A8FD-DBF6790784F1}"/>
                  </a:ext>
                </a:extLst>
              </p:cNvPr>
              <p:cNvSpPr/>
              <p:nvPr/>
            </p:nvSpPr>
            <p:spPr>
              <a:xfrm>
                <a:off x="3022" y="3167"/>
                <a:ext cx="1" cy="1"/>
              </a:xfrm>
              <a:custGeom>
                <a:avLst/>
                <a:gdLst/>
                <a:ahLst/>
                <a:cxnLst>
                  <a:cxn ang="0">
                    <a:pos x="0" y="1"/>
                  </a:cxn>
                  <a:cxn ang="0">
                    <a:pos x="1" y="0"/>
                  </a:cxn>
                  <a:cxn ang="0">
                    <a:pos x="0" y="1"/>
                  </a:cxn>
                </a:cxnLst>
                <a:rect l="0" t="0" r="0" b="0"/>
                <a:pathLst>
                  <a:path w="1" h="1">
                    <a:moveTo>
                      <a:pt x="0" y="1"/>
                    </a:moveTo>
                    <a:lnTo>
                      <a:pt x="1"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3" name="Freeform 2184">
                <a:extLst>
                  <a:ext uri="{FF2B5EF4-FFF2-40B4-BE49-F238E27FC236}">
                    <a16:creationId xmlns:a16="http://schemas.microsoft.com/office/drawing/2014/main" xmlns="" id="{515FD146-8A7E-4A69-96C4-3E103F8007F0}"/>
                  </a:ext>
                </a:extLst>
              </p:cNvPr>
              <p:cNvSpPr/>
              <p:nvPr/>
            </p:nvSpPr>
            <p:spPr>
              <a:xfrm>
                <a:off x="3022" y="3157"/>
                <a:ext cx="4" cy="14"/>
              </a:xfrm>
              <a:custGeom>
                <a:avLst/>
                <a:gdLst/>
                <a:ahLst/>
                <a:cxnLst>
                  <a:cxn ang="0">
                    <a:pos x="4" y="1"/>
                  </a:cxn>
                  <a:cxn ang="0">
                    <a:pos x="1" y="7"/>
                  </a:cxn>
                  <a:cxn ang="0">
                    <a:pos x="3" y="2"/>
                  </a:cxn>
                  <a:cxn ang="0">
                    <a:pos x="2" y="5"/>
                  </a:cxn>
                  <a:cxn ang="0">
                    <a:pos x="3" y="0"/>
                  </a:cxn>
                  <a:cxn ang="0">
                    <a:pos x="1" y="4"/>
                  </a:cxn>
                  <a:cxn ang="0">
                    <a:pos x="2" y="0"/>
                  </a:cxn>
                  <a:cxn ang="0">
                    <a:pos x="1" y="7"/>
                  </a:cxn>
                  <a:cxn ang="0">
                    <a:pos x="1" y="6"/>
                  </a:cxn>
                  <a:cxn ang="0">
                    <a:pos x="0" y="9"/>
                  </a:cxn>
                  <a:cxn ang="0">
                    <a:pos x="0" y="13"/>
                  </a:cxn>
                  <a:cxn ang="0">
                    <a:pos x="4" y="1"/>
                  </a:cxn>
                </a:cxnLst>
                <a:rect l="0" t="0" r="0" b="0"/>
                <a:pathLst>
                  <a:path w="5" h="16">
                    <a:moveTo>
                      <a:pt x="5" y="2"/>
                    </a:moveTo>
                    <a:cubicBezTo>
                      <a:pt x="2" y="8"/>
                      <a:pt x="2" y="8"/>
                      <a:pt x="2" y="8"/>
                    </a:cubicBezTo>
                    <a:cubicBezTo>
                      <a:pt x="3" y="6"/>
                      <a:pt x="3" y="4"/>
                      <a:pt x="4" y="3"/>
                    </a:cubicBezTo>
                    <a:cubicBezTo>
                      <a:pt x="4" y="2"/>
                      <a:pt x="3" y="6"/>
                      <a:pt x="3" y="6"/>
                    </a:cubicBezTo>
                    <a:cubicBezTo>
                      <a:pt x="4" y="0"/>
                      <a:pt x="3" y="5"/>
                      <a:pt x="4" y="0"/>
                    </a:cubicBezTo>
                    <a:cubicBezTo>
                      <a:pt x="4" y="0"/>
                      <a:pt x="4" y="0"/>
                      <a:pt x="2" y="5"/>
                    </a:cubicBezTo>
                    <a:cubicBezTo>
                      <a:pt x="3" y="1"/>
                      <a:pt x="3" y="1"/>
                      <a:pt x="3" y="1"/>
                    </a:cubicBezTo>
                    <a:cubicBezTo>
                      <a:pt x="2" y="8"/>
                      <a:pt x="2" y="8"/>
                      <a:pt x="2" y="8"/>
                    </a:cubicBezTo>
                    <a:cubicBezTo>
                      <a:pt x="1" y="10"/>
                      <a:pt x="3" y="3"/>
                      <a:pt x="2" y="7"/>
                    </a:cubicBezTo>
                    <a:cubicBezTo>
                      <a:pt x="1" y="10"/>
                      <a:pt x="1" y="10"/>
                      <a:pt x="1" y="11"/>
                    </a:cubicBezTo>
                    <a:cubicBezTo>
                      <a:pt x="1" y="10"/>
                      <a:pt x="0" y="16"/>
                      <a:pt x="0" y="15"/>
                    </a:cubicBezTo>
                    <a:cubicBezTo>
                      <a:pt x="1" y="15"/>
                      <a:pt x="4" y="5"/>
                      <a:pt x="5"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4" name="Freeform 2185">
                <a:extLst>
                  <a:ext uri="{FF2B5EF4-FFF2-40B4-BE49-F238E27FC236}">
                    <a16:creationId xmlns:a16="http://schemas.microsoft.com/office/drawing/2014/main" xmlns="" id="{72EB435A-D5DD-4727-AB45-C096868FE07B}"/>
                  </a:ext>
                </a:extLst>
              </p:cNvPr>
              <p:cNvSpPr/>
              <p:nvPr/>
            </p:nvSpPr>
            <p:spPr>
              <a:xfrm>
                <a:off x="3023" y="3164"/>
                <a:ext cx="1" cy="3"/>
              </a:xfrm>
              <a:custGeom>
                <a:avLst/>
                <a:gdLst/>
                <a:ahLst/>
                <a:cxnLst>
                  <a:cxn ang="0">
                    <a:pos x="1" y="1"/>
                  </a:cxn>
                  <a:cxn ang="0">
                    <a:pos x="0" y="3"/>
                  </a:cxn>
                  <a:cxn ang="0">
                    <a:pos x="1" y="0"/>
                  </a:cxn>
                  <a:cxn ang="0">
                    <a:pos x="1" y="1"/>
                  </a:cxn>
                </a:cxnLst>
                <a:rect l="0" t="0" r="0" b="0"/>
                <a:pathLst>
                  <a:path w="1" h="3">
                    <a:moveTo>
                      <a:pt x="1" y="1"/>
                    </a:moveTo>
                    <a:lnTo>
                      <a:pt x="0" y="3"/>
                    </a:lnTo>
                    <a:lnTo>
                      <a:pt x="1" y="0"/>
                    </a:lnTo>
                    <a:lnTo>
                      <a:pt x="1"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5" name="Freeform 2186">
                <a:extLst>
                  <a:ext uri="{FF2B5EF4-FFF2-40B4-BE49-F238E27FC236}">
                    <a16:creationId xmlns:a16="http://schemas.microsoft.com/office/drawing/2014/main" xmlns="" id="{2DF2AF31-F817-49A5-83B9-AFEBBC5DEB80}"/>
                  </a:ext>
                </a:extLst>
              </p:cNvPr>
              <p:cNvSpPr/>
              <p:nvPr/>
            </p:nvSpPr>
            <p:spPr>
              <a:xfrm>
                <a:off x="3023" y="3157"/>
                <a:ext cx="4" cy="15"/>
              </a:xfrm>
              <a:custGeom>
                <a:avLst/>
                <a:gdLst/>
                <a:ahLst/>
                <a:cxnLst>
                  <a:cxn ang="0">
                    <a:pos x="4" y="0"/>
                  </a:cxn>
                  <a:cxn ang="0">
                    <a:pos x="2" y="3"/>
                  </a:cxn>
                  <a:cxn ang="0">
                    <a:pos x="3" y="0"/>
                  </a:cxn>
                  <a:cxn ang="0">
                    <a:pos x="1" y="6"/>
                  </a:cxn>
                  <a:cxn ang="0">
                    <a:pos x="3" y="3"/>
                  </a:cxn>
                  <a:cxn ang="0">
                    <a:pos x="1" y="10"/>
                  </a:cxn>
                  <a:cxn ang="0">
                    <a:pos x="1" y="8"/>
                  </a:cxn>
                  <a:cxn ang="0">
                    <a:pos x="2" y="8"/>
                  </a:cxn>
                  <a:cxn ang="0">
                    <a:pos x="2" y="7"/>
                  </a:cxn>
                  <a:cxn ang="0">
                    <a:pos x="3" y="5"/>
                  </a:cxn>
                  <a:cxn ang="0">
                    <a:pos x="4" y="0"/>
                  </a:cxn>
                </a:cxnLst>
                <a:rect l="0" t="0" r="0" b="0"/>
                <a:pathLst>
                  <a:path w="5" h="17">
                    <a:moveTo>
                      <a:pt x="5" y="0"/>
                    </a:moveTo>
                    <a:cubicBezTo>
                      <a:pt x="3" y="4"/>
                      <a:pt x="3" y="4"/>
                      <a:pt x="3" y="4"/>
                    </a:cubicBezTo>
                    <a:cubicBezTo>
                      <a:pt x="3" y="4"/>
                      <a:pt x="4" y="3"/>
                      <a:pt x="4" y="1"/>
                    </a:cubicBezTo>
                    <a:cubicBezTo>
                      <a:pt x="4" y="3"/>
                      <a:pt x="3" y="5"/>
                      <a:pt x="2" y="7"/>
                    </a:cubicBezTo>
                    <a:cubicBezTo>
                      <a:pt x="1" y="12"/>
                      <a:pt x="3" y="5"/>
                      <a:pt x="4" y="4"/>
                    </a:cubicBezTo>
                    <a:cubicBezTo>
                      <a:pt x="3" y="7"/>
                      <a:pt x="3" y="7"/>
                      <a:pt x="2" y="12"/>
                    </a:cubicBezTo>
                    <a:cubicBezTo>
                      <a:pt x="2" y="12"/>
                      <a:pt x="2" y="11"/>
                      <a:pt x="2" y="10"/>
                    </a:cubicBezTo>
                    <a:cubicBezTo>
                      <a:pt x="0" y="17"/>
                      <a:pt x="2" y="11"/>
                      <a:pt x="3" y="10"/>
                    </a:cubicBezTo>
                    <a:cubicBezTo>
                      <a:pt x="3" y="9"/>
                      <a:pt x="3" y="7"/>
                      <a:pt x="3" y="8"/>
                    </a:cubicBezTo>
                    <a:cubicBezTo>
                      <a:pt x="4" y="6"/>
                      <a:pt x="4" y="6"/>
                      <a:pt x="4" y="6"/>
                    </a:cubicBezTo>
                    <a:cubicBezTo>
                      <a:pt x="5" y="1"/>
                      <a:pt x="5" y="0"/>
                      <a:pt x="5"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6" name="Freeform 2187">
                <a:extLst>
                  <a:ext uri="{FF2B5EF4-FFF2-40B4-BE49-F238E27FC236}">
                    <a16:creationId xmlns:a16="http://schemas.microsoft.com/office/drawing/2014/main" xmlns="" id="{B4F03FA7-03F4-4474-B1AF-4FCF6FDA850E}"/>
                  </a:ext>
                </a:extLst>
              </p:cNvPr>
              <p:cNvSpPr/>
              <p:nvPr/>
            </p:nvSpPr>
            <p:spPr>
              <a:xfrm>
                <a:off x="3026" y="3156"/>
                <a:ext cx="1" cy="2"/>
              </a:xfrm>
              <a:custGeom>
                <a:avLst/>
                <a:gdLst/>
                <a:ahLst/>
                <a:cxnLst>
                  <a:cxn ang="0">
                    <a:pos x="0" y="1"/>
                  </a:cxn>
                  <a:cxn ang="0">
                    <a:pos x="0" y="2"/>
                  </a:cxn>
                  <a:cxn ang="0">
                    <a:pos x="0" y="1"/>
                  </a:cxn>
                </a:cxnLst>
                <a:rect l="0" t="0" r="0" b="0"/>
                <a:pathLst>
                  <a:path w="1" h="2">
                    <a:moveTo>
                      <a:pt x="0" y="1"/>
                    </a:moveTo>
                    <a:cubicBezTo>
                      <a:pt x="0" y="1"/>
                      <a:pt x="0" y="1"/>
                      <a:pt x="0" y="2"/>
                    </a:cubicBezTo>
                    <a:cubicBezTo>
                      <a:pt x="0" y="1"/>
                      <a:pt x="1" y="0"/>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7" name="Freeform 2188">
                <a:extLst>
                  <a:ext uri="{FF2B5EF4-FFF2-40B4-BE49-F238E27FC236}">
                    <a16:creationId xmlns:a16="http://schemas.microsoft.com/office/drawing/2014/main" xmlns="" id="{5943AED7-8435-4FDA-885C-C8D23BB2F546}"/>
                  </a:ext>
                </a:extLst>
              </p:cNvPr>
              <p:cNvSpPr/>
              <p:nvPr/>
            </p:nvSpPr>
            <p:spPr>
              <a:xfrm>
                <a:off x="3025" y="3165"/>
                <a:ext cx="0" cy="1"/>
              </a:xfrm>
              <a:custGeom>
                <a:avLst/>
                <a:gdLst/>
                <a:ahLst/>
                <a:cxnLst>
                  <a:cxn ang="0">
                    <a:pos x="0" y="0"/>
                  </a:cxn>
                  <a:cxn ang="0">
                    <a:pos x="0" y="1"/>
                  </a:cxn>
                  <a:cxn ang="0">
                    <a:pos x="0" y="0"/>
                  </a:cxn>
                </a:cxnLst>
                <a:rect l="0" t="0" r="0" b="0"/>
                <a:pathLst>
                  <a:path w="1" h="1">
                    <a:moveTo>
                      <a:pt x="0" y="0"/>
                    </a:moveTo>
                    <a:cubicBezTo>
                      <a:pt x="0" y="0"/>
                      <a:pt x="0" y="0"/>
                      <a:pt x="0" y="1"/>
                    </a:cubicBezTo>
                    <a:cubicBezTo>
                      <a:pt x="0" y="1"/>
                      <a:pt x="0" y="1"/>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8" name="Freeform 2189">
                <a:extLst>
                  <a:ext uri="{FF2B5EF4-FFF2-40B4-BE49-F238E27FC236}">
                    <a16:creationId xmlns:a16="http://schemas.microsoft.com/office/drawing/2014/main" xmlns="" id="{855226FF-83E9-43CD-9761-1436A3E1F95B}"/>
                  </a:ext>
                </a:extLst>
              </p:cNvPr>
              <p:cNvSpPr/>
              <p:nvPr/>
            </p:nvSpPr>
            <p:spPr>
              <a:xfrm>
                <a:off x="3027" y="3157"/>
                <a:ext cx="0" cy="3"/>
              </a:xfrm>
              <a:custGeom>
                <a:avLst/>
                <a:gdLst/>
                <a:ahLst/>
                <a:cxnLst>
                  <a:cxn ang="0">
                    <a:pos x="0" y="2"/>
                  </a:cxn>
                  <a:cxn ang="0">
                    <a:pos x="0" y="3"/>
                  </a:cxn>
                  <a:cxn ang="0">
                    <a:pos x="0" y="0"/>
                  </a:cxn>
                  <a:cxn ang="0">
                    <a:pos x="0" y="2"/>
                  </a:cxn>
                </a:cxnLst>
                <a:rect l="0" t="0" r="0" b="0"/>
                <a:pathLst>
                  <a:path w="1" h="3">
                    <a:moveTo>
                      <a:pt x="0" y="2"/>
                    </a:moveTo>
                    <a:cubicBezTo>
                      <a:pt x="0" y="3"/>
                      <a:pt x="0" y="3"/>
                      <a:pt x="0" y="3"/>
                    </a:cubicBezTo>
                    <a:cubicBezTo>
                      <a:pt x="0" y="0"/>
                      <a:pt x="0" y="0"/>
                      <a:pt x="0" y="0"/>
                    </a:cubicBezTo>
                    <a:cubicBezTo>
                      <a:pt x="0" y="1"/>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899" name="Freeform 2190">
                <a:extLst>
                  <a:ext uri="{FF2B5EF4-FFF2-40B4-BE49-F238E27FC236}">
                    <a16:creationId xmlns:a16="http://schemas.microsoft.com/office/drawing/2014/main" xmlns="" id="{0313810A-13D5-4431-8FB9-FE70AF6C20DB}"/>
                  </a:ext>
                </a:extLst>
              </p:cNvPr>
              <p:cNvSpPr/>
              <p:nvPr/>
            </p:nvSpPr>
            <p:spPr>
              <a:xfrm>
                <a:off x="3024" y="3154"/>
                <a:ext cx="11" cy="17"/>
              </a:xfrm>
              <a:custGeom>
                <a:avLst/>
                <a:gdLst/>
                <a:ahLst/>
                <a:cxnLst>
                  <a:cxn ang="0">
                    <a:pos x="7" y="14"/>
                  </a:cxn>
                  <a:cxn ang="0">
                    <a:pos x="8" y="11"/>
                  </a:cxn>
                  <a:cxn ang="0">
                    <a:pos x="9" y="8"/>
                  </a:cxn>
                  <a:cxn ang="0">
                    <a:pos x="11" y="1"/>
                  </a:cxn>
                  <a:cxn ang="0">
                    <a:pos x="10" y="4"/>
                  </a:cxn>
                  <a:cxn ang="0">
                    <a:pos x="10" y="0"/>
                  </a:cxn>
                  <a:cxn ang="0">
                    <a:pos x="9" y="2"/>
                  </a:cxn>
                  <a:cxn ang="0">
                    <a:pos x="7" y="4"/>
                  </a:cxn>
                  <a:cxn ang="0">
                    <a:pos x="5" y="2"/>
                  </a:cxn>
                  <a:cxn ang="0">
                    <a:pos x="3" y="8"/>
                  </a:cxn>
                  <a:cxn ang="0">
                    <a:pos x="4" y="4"/>
                  </a:cxn>
                  <a:cxn ang="0">
                    <a:pos x="4" y="4"/>
                  </a:cxn>
                  <a:cxn ang="0">
                    <a:pos x="3" y="2"/>
                  </a:cxn>
                  <a:cxn ang="0">
                    <a:pos x="1" y="9"/>
                  </a:cxn>
                  <a:cxn ang="0">
                    <a:pos x="3" y="2"/>
                  </a:cxn>
                  <a:cxn ang="0">
                    <a:pos x="1" y="7"/>
                  </a:cxn>
                  <a:cxn ang="0">
                    <a:pos x="0" y="11"/>
                  </a:cxn>
                  <a:cxn ang="0">
                    <a:pos x="0" y="14"/>
                  </a:cxn>
                  <a:cxn ang="0">
                    <a:pos x="4" y="6"/>
                  </a:cxn>
                  <a:cxn ang="0">
                    <a:pos x="3" y="9"/>
                  </a:cxn>
                  <a:cxn ang="0">
                    <a:pos x="3" y="13"/>
                  </a:cxn>
                  <a:cxn ang="0">
                    <a:pos x="5" y="8"/>
                  </a:cxn>
                  <a:cxn ang="0">
                    <a:pos x="5" y="9"/>
                  </a:cxn>
                  <a:cxn ang="0">
                    <a:pos x="6" y="7"/>
                  </a:cxn>
                  <a:cxn ang="0">
                    <a:pos x="5" y="10"/>
                  </a:cxn>
                  <a:cxn ang="0">
                    <a:pos x="7" y="4"/>
                  </a:cxn>
                  <a:cxn ang="0">
                    <a:pos x="5" y="14"/>
                  </a:cxn>
                  <a:cxn ang="0">
                    <a:pos x="6" y="10"/>
                  </a:cxn>
                  <a:cxn ang="0">
                    <a:pos x="7" y="7"/>
                  </a:cxn>
                  <a:cxn ang="0">
                    <a:pos x="5" y="13"/>
                  </a:cxn>
                  <a:cxn ang="0">
                    <a:pos x="7" y="9"/>
                  </a:cxn>
                  <a:cxn ang="0">
                    <a:pos x="8" y="6"/>
                  </a:cxn>
                  <a:cxn ang="0">
                    <a:pos x="8" y="8"/>
                  </a:cxn>
                  <a:cxn ang="0">
                    <a:pos x="6" y="14"/>
                  </a:cxn>
                  <a:cxn ang="0">
                    <a:pos x="6" y="17"/>
                  </a:cxn>
                  <a:cxn ang="0">
                    <a:pos x="8" y="8"/>
                  </a:cxn>
                  <a:cxn ang="0">
                    <a:pos x="7" y="14"/>
                  </a:cxn>
                </a:cxnLst>
                <a:rect l="0" t="0" r="0" b="0"/>
                <a:pathLst>
                  <a:path w="12" h="19">
                    <a:moveTo>
                      <a:pt x="8" y="16"/>
                    </a:moveTo>
                    <a:cubicBezTo>
                      <a:pt x="9" y="14"/>
                      <a:pt x="9" y="13"/>
                      <a:pt x="9" y="13"/>
                    </a:cubicBezTo>
                    <a:cubicBezTo>
                      <a:pt x="10" y="10"/>
                      <a:pt x="10" y="11"/>
                      <a:pt x="10" y="9"/>
                    </a:cubicBezTo>
                    <a:cubicBezTo>
                      <a:pt x="11" y="7"/>
                      <a:pt x="11" y="5"/>
                      <a:pt x="12" y="2"/>
                    </a:cubicBezTo>
                    <a:cubicBezTo>
                      <a:pt x="12" y="2"/>
                      <a:pt x="11" y="6"/>
                      <a:pt x="11" y="5"/>
                    </a:cubicBezTo>
                    <a:cubicBezTo>
                      <a:pt x="11" y="1"/>
                      <a:pt x="11" y="1"/>
                      <a:pt x="11" y="1"/>
                    </a:cubicBezTo>
                    <a:cubicBezTo>
                      <a:pt x="11" y="3"/>
                      <a:pt x="9" y="6"/>
                      <a:pt x="10" y="3"/>
                    </a:cubicBezTo>
                    <a:cubicBezTo>
                      <a:pt x="10" y="2"/>
                      <a:pt x="9" y="4"/>
                      <a:pt x="8" y="5"/>
                    </a:cubicBezTo>
                    <a:cubicBezTo>
                      <a:pt x="8" y="3"/>
                      <a:pt x="6" y="6"/>
                      <a:pt x="6" y="3"/>
                    </a:cubicBezTo>
                    <a:cubicBezTo>
                      <a:pt x="4" y="9"/>
                      <a:pt x="4" y="9"/>
                      <a:pt x="4" y="9"/>
                    </a:cubicBezTo>
                    <a:cubicBezTo>
                      <a:pt x="5" y="6"/>
                      <a:pt x="4" y="9"/>
                      <a:pt x="5" y="5"/>
                    </a:cubicBezTo>
                    <a:cubicBezTo>
                      <a:pt x="5" y="6"/>
                      <a:pt x="5" y="5"/>
                      <a:pt x="5" y="5"/>
                    </a:cubicBezTo>
                    <a:cubicBezTo>
                      <a:pt x="6" y="0"/>
                      <a:pt x="4" y="5"/>
                      <a:pt x="4" y="3"/>
                    </a:cubicBezTo>
                    <a:cubicBezTo>
                      <a:pt x="4" y="4"/>
                      <a:pt x="3" y="10"/>
                      <a:pt x="2" y="11"/>
                    </a:cubicBezTo>
                    <a:cubicBezTo>
                      <a:pt x="4" y="4"/>
                      <a:pt x="2" y="11"/>
                      <a:pt x="4" y="3"/>
                    </a:cubicBezTo>
                    <a:cubicBezTo>
                      <a:pt x="4" y="1"/>
                      <a:pt x="2" y="9"/>
                      <a:pt x="2" y="8"/>
                    </a:cubicBezTo>
                    <a:cubicBezTo>
                      <a:pt x="1" y="12"/>
                      <a:pt x="2" y="10"/>
                      <a:pt x="1" y="13"/>
                    </a:cubicBezTo>
                    <a:cubicBezTo>
                      <a:pt x="0" y="16"/>
                      <a:pt x="2" y="11"/>
                      <a:pt x="0" y="16"/>
                    </a:cubicBezTo>
                    <a:cubicBezTo>
                      <a:pt x="0" y="18"/>
                      <a:pt x="3" y="9"/>
                      <a:pt x="5" y="7"/>
                    </a:cubicBezTo>
                    <a:cubicBezTo>
                      <a:pt x="4" y="11"/>
                      <a:pt x="4" y="11"/>
                      <a:pt x="4" y="11"/>
                    </a:cubicBezTo>
                    <a:cubicBezTo>
                      <a:pt x="5" y="9"/>
                      <a:pt x="5" y="9"/>
                      <a:pt x="4" y="15"/>
                    </a:cubicBezTo>
                    <a:cubicBezTo>
                      <a:pt x="5" y="11"/>
                      <a:pt x="4" y="17"/>
                      <a:pt x="6" y="9"/>
                    </a:cubicBezTo>
                    <a:cubicBezTo>
                      <a:pt x="6" y="11"/>
                      <a:pt x="6" y="10"/>
                      <a:pt x="6" y="11"/>
                    </a:cubicBezTo>
                    <a:cubicBezTo>
                      <a:pt x="7" y="8"/>
                      <a:pt x="7" y="8"/>
                      <a:pt x="7" y="8"/>
                    </a:cubicBezTo>
                    <a:cubicBezTo>
                      <a:pt x="7" y="8"/>
                      <a:pt x="6" y="13"/>
                      <a:pt x="6" y="12"/>
                    </a:cubicBezTo>
                    <a:cubicBezTo>
                      <a:pt x="7" y="9"/>
                      <a:pt x="7" y="8"/>
                      <a:pt x="8" y="5"/>
                    </a:cubicBezTo>
                    <a:cubicBezTo>
                      <a:pt x="7" y="9"/>
                      <a:pt x="7" y="12"/>
                      <a:pt x="6" y="16"/>
                    </a:cubicBezTo>
                    <a:cubicBezTo>
                      <a:pt x="7" y="12"/>
                      <a:pt x="7" y="12"/>
                      <a:pt x="7" y="12"/>
                    </a:cubicBezTo>
                    <a:cubicBezTo>
                      <a:pt x="7" y="13"/>
                      <a:pt x="8" y="10"/>
                      <a:pt x="8" y="8"/>
                    </a:cubicBezTo>
                    <a:cubicBezTo>
                      <a:pt x="8" y="8"/>
                      <a:pt x="7" y="13"/>
                      <a:pt x="6" y="15"/>
                    </a:cubicBezTo>
                    <a:cubicBezTo>
                      <a:pt x="6" y="16"/>
                      <a:pt x="9" y="8"/>
                      <a:pt x="8" y="11"/>
                    </a:cubicBezTo>
                    <a:cubicBezTo>
                      <a:pt x="9" y="7"/>
                      <a:pt x="9" y="7"/>
                      <a:pt x="9" y="7"/>
                    </a:cubicBezTo>
                    <a:cubicBezTo>
                      <a:pt x="9" y="6"/>
                      <a:pt x="9" y="10"/>
                      <a:pt x="9" y="9"/>
                    </a:cubicBezTo>
                    <a:cubicBezTo>
                      <a:pt x="8" y="14"/>
                      <a:pt x="8" y="13"/>
                      <a:pt x="7" y="16"/>
                    </a:cubicBezTo>
                    <a:cubicBezTo>
                      <a:pt x="7" y="17"/>
                      <a:pt x="7" y="17"/>
                      <a:pt x="7" y="19"/>
                    </a:cubicBezTo>
                    <a:cubicBezTo>
                      <a:pt x="7" y="16"/>
                      <a:pt x="9" y="13"/>
                      <a:pt x="9" y="10"/>
                    </a:cubicBezTo>
                    <a:cubicBezTo>
                      <a:pt x="8" y="16"/>
                      <a:pt x="8" y="16"/>
                      <a:pt x="8" y="16"/>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0" name="Freeform 2191">
                <a:extLst>
                  <a:ext uri="{FF2B5EF4-FFF2-40B4-BE49-F238E27FC236}">
                    <a16:creationId xmlns:a16="http://schemas.microsoft.com/office/drawing/2014/main" xmlns="" id="{BECC3F99-3426-4917-B4A4-3BCC66D45D16}"/>
                  </a:ext>
                </a:extLst>
              </p:cNvPr>
              <p:cNvSpPr/>
              <p:nvPr/>
            </p:nvSpPr>
            <p:spPr>
              <a:xfrm>
                <a:off x="3030" y="3171"/>
                <a:ext cx="1" cy="2"/>
              </a:xfrm>
              <a:custGeom>
                <a:avLst/>
                <a:gdLst/>
                <a:ahLst/>
                <a:cxnLst>
                  <a:cxn ang="0">
                    <a:pos x="1" y="0"/>
                  </a:cxn>
                  <a:cxn ang="0">
                    <a:pos x="0" y="2"/>
                  </a:cxn>
                  <a:cxn ang="0">
                    <a:pos x="0" y="1"/>
                  </a:cxn>
                  <a:cxn ang="0">
                    <a:pos x="1" y="0"/>
                  </a:cxn>
                </a:cxnLst>
                <a:rect l="0" t="0" r="0" b="0"/>
                <a:pathLst>
                  <a:path w="1" h="2">
                    <a:moveTo>
                      <a:pt x="1" y="0"/>
                    </a:moveTo>
                    <a:lnTo>
                      <a:pt x="0" y="2"/>
                    </a:ln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1" name="Freeform 2192">
                <a:extLst>
                  <a:ext uri="{FF2B5EF4-FFF2-40B4-BE49-F238E27FC236}">
                    <a16:creationId xmlns:a16="http://schemas.microsoft.com/office/drawing/2014/main" xmlns="" id="{0FD773D2-9019-4BF2-9D5D-F416D9D228B7}"/>
                  </a:ext>
                </a:extLst>
              </p:cNvPr>
              <p:cNvSpPr/>
              <p:nvPr/>
            </p:nvSpPr>
            <p:spPr>
              <a:xfrm>
                <a:off x="3032" y="3169"/>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2" name="Freeform 2193">
                <a:extLst>
                  <a:ext uri="{FF2B5EF4-FFF2-40B4-BE49-F238E27FC236}">
                    <a16:creationId xmlns:a16="http://schemas.microsoft.com/office/drawing/2014/main" xmlns="" id="{4D322080-5BB2-49E6-85A1-985D3F79E7AC}"/>
                  </a:ext>
                </a:extLst>
              </p:cNvPr>
              <p:cNvSpPr/>
              <p:nvPr/>
            </p:nvSpPr>
            <p:spPr>
              <a:xfrm>
                <a:off x="3033" y="3157"/>
                <a:ext cx="0" cy="1"/>
              </a:xfrm>
              <a:custGeom>
                <a:avLst/>
                <a:gdLst/>
                <a:ahLst/>
                <a:cxnLst>
                  <a:cxn ang="0">
                    <a:pos x="0" y="0"/>
                  </a:cxn>
                  <a:cxn ang="0">
                    <a:pos x="0" y="0"/>
                  </a:cxn>
                  <a:cxn ang="0">
                    <a:pos x="0" y="1"/>
                  </a:cxn>
                  <a:cxn ang="0">
                    <a:pos x="0" y="0"/>
                  </a:cxn>
                </a:cxnLst>
                <a:rect l="0" t="0" r="0" b="0"/>
                <a:pathLst>
                  <a:path w="1" h="1">
                    <a:moveTo>
                      <a:pt x="0" y="0"/>
                    </a:moveTo>
                    <a:lnTo>
                      <a:pt x="0" y="0"/>
                    </a:ln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3" name="Freeform 2194">
                <a:extLst>
                  <a:ext uri="{FF2B5EF4-FFF2-40B4-BE49-F238E27FC236}">
                    <a16:creationId xmlns:a16="http://schemas.microsoft.com/office/drawing/2014/main" xmlns="" id="{5EE5A23E-6291-4104-8171-A11A1A4B2C10}"/>
                  </a:ext>
                </a:extLst>
              </p:cNvPr>
              <p:cNvSpPr/>
              <p:nvPr/>
            </p:nvSpPr>
            <p:spPr>
              <a:xfrm>
                <a:off x="3029" y="3169"/>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4" name="Freeform 2195">
                <a:extLst>
                  <a:ext uri="{FF2B5EF4-FFF2-40B4-BE49-F238E27FC236}">
                    <a16:creationId xmlns:a16="http://schemas.microsoft.com/office/drawing/2014/main" xmlns="" id="{B367C2CB-B12B-49A9-8852-2EDEC0F5A5D3}"/>
                  </a:ext>
                </a:extLst>
              </p:cNvPr>
              <p:cNvSpPr/>
              <p:nvPr/>
            </p:nvSpPr>
            <p:spPr>
              <a:xfrm>
                <a:off x="3028" y="3168"/>
                <a:ext cx="0" cy="2"/>
              </a:xfrm>
              <a:custGeom>
                <a:avLst/>
                <a:gdLst/>
                <a:ahLst/>
                <a:cxnLst>
                  <a:cxn ang="0">
                    <a:pos x="0" y="0"/>
                  </a:cxn>
                  <a:cxn ang="0">
                    <a:pos x="0" y="2"/>
                  </a:cxn>
                  <a:cxn ang="0">
                    <a:pos x="0" y="0"/>
                  </a:cxn>
                </a:cxnLst>
                <a:rect l="0" t="0" r="0" b="0"/>
                <a:pathLst>
                  <a:path w="1" h="3">
                    <a:moveTo>
                      <a:pt x="0" y="0"/>
                    </a:moveTo>
                    <a:cubicBezTo>
                      <a:pt x="0" y="3"/>
                      <a:pt x="0" y="3"/>
                      <a:pt x="0" y="3"/>
                    </a:cubicBezTo>
                    <a:cubicBezTo>
                      <a:pt x="0" y="3"/>
                      <a:pt x="0" y="2"/>
                      <a:pt x="0"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5" name="Freeform 2196">
                <a:extLst>
                  <a:ext uri="{FF2B5EF4-FFF2-40B4-BE49-F238E27FC236}">
                    <a16:creationId xmlns:a16="http://schemas.microsoft.com/office/drawing/2014/main" xmlns="" id="{FDE0F328-E55B-4317-99F4-F82FAABFF685}"/>
                  </a:ext>
                </a:extLst>
              </p:cNvPr>
              <p:cNvSpPr/>
              <p:nvPr/>
            </p:nvSpPr>
            <p:spPr>
              <a:xfrm>
                <a:off x="3031" y="3170"/>
                <a:ext cx="1" cy="2"/>
              </a:xfrm>
              <a:custGeom>
                <a:avLst/>
                <a:gdLst/>
                <a:ahLst/>
                <a:cxnLst>
                  <a:cxn ang="0">
                    <a:pos x="0" y="2"/>
                  </a:cxn>
                  <a:cxn ang="0">
                    <a:pos x="0" y="1"/>
                  </a:cxn>
                  <a:cxn ang="0">
                    <a:pos x="1" y="0"/>
                  </a:cxn>
                  <a:cxn ang="0">
                    <a:pos x="0" y="2"/>
                  </a:cxn>
                </a:cxnLst>
                <a:rect l="0" t="0" r="0" b="0"/>
                <a:pathLst>
                  <a:path w="1" h="2">
                    <a:moveTo>
                      <a:pt x="0" y="2"/>
                    </a:moveTo>
                    <a:lnTo>
                      <a:pt x="0" y="1"/>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6" name="Freeform 2197">
                <a:extLst>
                  <a:ext uri="{FF2B5EF4-FFF2-40B4-BE49-F238E27FC236}">
                    <a16:creationId xmlns:a16="http://schemas.microsoft.com/office/drawing/2014/main" xmlns="" id="{73781CC8-8257-4DEE-91A0-3CF6F68959AC}"/>
                  </a:ext>
                </a:extLst>
              </p:cNvPr>
              <p:cNvSpPr/>
              <p:nvPr/>
            </p:nvSpPr>
            <p:spPr>
              <a:xfrm>
                <a:off x="3033" y="3152"/>
                <a:ext cx="7" cy="20"/>
              </a:xfrm>
              <a:custGeom>
                <a:avLst/>
                <a:gdLst/>
                <a:ahLst/>
                <a:cxnLst>
                  <a:cxn ang="0">
                    <a:pos x="6" y="3"/>
                  </a:cxn>
                  <a:cxn ang="0">
                    <a:pos x="6" y="0"/>
                  </a:cxn>
                  <a:cxn ang="0">
                    <a:pos x="3" y="10"/>
                  </a:cxn>
                  <a:cxn ang="0">
                    <a:pos x="6" y="1"/>
                  </a:cxn>
                  <a:cxn ang="0">
                    <a:pos x="2" y="7"/>
                  </a:cxn>
                  <a:cxn ang="0">
                    <a:pos x="3" y="4"/>
                  </a:cxn>
                  <a:cxn ang="0">
                    <a:pos x="0" y="12"/>
                  </a:cxn>
                  <a:cxn ang="0">
                    <a:pos x="3" y="2"/>
                  </a:cxn>
                  <a:cxn ang="0">
                    <a:pos x="3" y="2"/>
                  </a:cxn>
                  <a:cxn ang="0">
                    <a:pos x="2" y="5"/>
                  </a:cxn>
                  <a:cxn ang="0">
                    <a:pos x="0" y="10"/>
                  </a:cxn>
                  <a:cxn ang="0">
                    <a:pos x="0" y="15"/>
                  </a:cxn>
                  <a:cxn ang="0">
                    <a:pos x="0" y="11"/>
                  </a:cxn>
                  <a:cxn ang="0">
                    <a:pos x="0" y="15"/>
                  </a:cxn>
                  <a:cxn ang="0">
                    <a:pos x="0" y="13"/>
                  </a:cxn>
                  <a:cxn ang="0">
                    <a:pos x="0" y="16"/>
                  </a:cxn>
                  <a:cxn ang="0">
                    <a:pos x="1" y="13"/>
                  </a:cxn>
                  <a:cxn ang="0">
                    <a:pos x="0" y="14"/>
                  </a:cxn>
                  <a:cxn ang="0">
                    <a:pos x="2" y="10"/>
                  </a:cxn>
                  <a:cxn ang="0">
                    <a:pos x="1" y="14"/>
                  </a:cxn>
                  <a:cxn ang="0">
                    <a:pos x="1" y="11"/>
                  </a:cxn>
                  <a:cxn ang="0">
                    <a:pos x="1" y="16"/>
                  </a:cxn>
                  <a:cxn ang="0">
                    <a:pos x="2" y="13"/>
                  </a:cxn>
                  <a:cxn ang="0">
                    <a:pos x="1" y="16"/>
                  </a:cxn>
                  <a:cxn ang="0">
                    <a:pos x="3" y="7"/>
                  </a:cxn>
                  <a:cxn ang="0">
                    <a:pos x="2" y="14"/>
                  </a:cxn>
                  <a:cxn ang="0">
                    <a:pos x="3" y="13"/>
                  </a:cxn>
                  <a:cxn ang="0">
                    <a:pos x="3" y="14"/>
                  </a:cxn>
                  <a:cxn ang="0">
                    <a:pos x="4" y="11"/>
                  </a:cxn>
                  <a:cxn ang="0">
                    <a:pos x="4" y="10"/>
                  </a:cxn>
                  <a:cxn ang="0">
                    <a:pos x="5" y="8"/>
                  </a:cxn>
                  <a:cxn ang="0">
                    <a:pos x="4" y="10"/>
                  </a:cxn>
                  <a:cxn ang="0">
                    <a:pos x="6" y="4"/>
                  </a:cxn>
                  <a:cxn ang="0">
                    <a:pos x="5" y="8"/>
                  </a:cxn>
                  <a:cxn ang="0">
                    <a:pos x="6" y="3"/>
                  </a:cxn>
                </a:cxnLst>
                <a:rect l="0" t="0" r="0" b="0"/>
                <a:pathLst>
                  <a:path w="8" h="22">
                    <a:moveTo>
                      <a:pt x="7" y="4"/>
                    </a:moveTo>
                    <a:cubicBezTo>
                      <a:pt x="8" y="0"/>
                      <a:pt x="7" y="2"/>
                      <a:pt x="7" y="1"/>
                    </a:cubicBezTo>
                    <a:cubicBezTo>
                      <a:pt x="6" y="3"/>
                      <a:pt x="5" y="11"/>
                      <a:pt x="4" y="11"/>
                    </a:cubicBezTo>
                    <a:cubicBezTo>
                      <a:pt x="7" y="2"/>
                      <a:pt x="7" y="2"/>
                      <a:pt x="7" y="2"/>
                    </a:cubicBezTo>
                    <a:cubicBezTo>
                      <a:pt x="6" y="3"/>
                      <a:pt x="6" y="1"/>
                      <a:pt x="3" y="8"/>
                    </a:cubicBezTo>
                    <a:cubicBezTo>
                      <a:pt x="4" y="5"/>
                      <a:pt x="4" y="5"/>
                      <a:pt x="4" y="5"/>
                    </a:cubicBezTo>
                    <a:cubicBezTo>
                      <a:pt x="4" y="5"/>
                      <a:pt x="1" y="17"/>
                      <a:pt x="1" y="14"/>
                    </a:cubicBezTo>
                    <a:cubicBezTo>
                      <a:pt x="3" y="9"/>
                      <a:pt x="3" y="9"/>
                      <a:pt x="4" y="3"/>
                    </a:cubicBezTo>
                    <a:cubicBezTo>
                      <a:pt x="4" y="3"/>
                      <a:pt x="4" y="3"/>
                      <a:pt x="4" y="3"/>
                    </a:cubicBezTo>
                    <a:cubicBezTo>
                      <a:pt x="4" y="3"/>
                      <a:pt x="3" y="6"/>
                      <a:pt x="3" y="6"/>
                    </a:cubicBezTo>
                    <a:cubicBezTo>
                      <a:pt x="2" y="8"/>
                      <a:pt x="1" y="12"/>
                      <a:pt x="1" y="12"/>
                    </a:cubicBezTo>
                    <a:cubicBezTo>
                      <a:pt x="1" y="12"/>
                      <a:pt x="0" y="15"/>
                      <a:pt x="0" y="17"/>
                    </a:cubicBezTo>
                    <a:cubicBezTo>
                      <a:pt x="1" y="15"/>
                      <a:pt x="0" y="16"/>
                      <a:pt x="1" y="13"/>
                    </a:cubicBezTo>
                    <a:cubicBezTo>
                      <a:pt x="1" y="16"/>
                      <a:pt x="1" y="14"/>
                      <a:pt x="0" y="17"/>
                    </a:cubicBezTo>
                    <a:cubicBezTo>
                      <a:pt x="1" y="15"/>
                      <a:pt x="1" y="15"/>
                      <a:pt x="1" y="15"/>
                    </a:cubicBezTo>
                    <a:cubicBezTo>
                      <a:pt x="1" y="15"/>
                      <a:pt x="0" y="17"/>
                      <a:pt x="0" y="18"/>
                    </a:cubicBezTo>
                    <a:cubicBezTo>
                      <a:pt x="1" y="16"/>
                      <a:pt x="2" y="15"/>
                      <a:pt x="2" y="15"/>
                    </a:cubicBezTo>
                    <a:cubicBezTo>
                      <a:pt x="1" y="16"/>
                      <a:pt x="1" y="16"/>
                      <a:pt x="1" y="16"/>
                    </a:cubicBezTo>
                    <a:cubicBezTo>
                      <a:pt x="2" y="15"/>
                      <a:pt x="1" y="16"/>
                      <a:pt x="3" y="11"/>
                    </a:cubicBezTo>
                    <a:cubicBezTo>
                      <a:pt x="2" y="16"/>
                      <a:pt x="2" y="16"/>
                      <a:pt x="2" y="16"/>
                    </a:cubicBezTo>
                    <a:cubicBezTo>
                      <a:pt x="2" y="13"/>
                      <a:pt x="2" y="13"/>
                      <a:pt x="2" y="13"/>
                    </a:cubicBezTo>
                    <a:cubicBezTo>
                      <a:pt x="2" y="14"/>
                      <a:pt x="0" y="22"/>
                      <a:pt x="2" y="18"/>
                    </a:cubicBezTo>
                    <a:cubicBezTo>
                      <a:pt x="2" y="17"/>
                      <a:pt x="3" y="16"/>
                      <a:pt x="3" y="15"/>
                    </a:cubicBezTo>
                    <a:cubicBezTo>
                      <a:pt x="3" y="13"/>
                      <a:pt x="2" y="17"/>
                      <a:pt x="2" y="18"/>
                    </a:cubicBezTo>
                    <a:cubicBezTo>
                      <a:pt x="3" y="14"/>
                      <a:pt x="4" y="10"/>
                      <a:pt x="4" y="8"/>
                    </a:cubicBezTo>
                    <a:cubicBezTo>
                      <a:pt x="3" y="12"/>
                      <a:pt x="5" y="8"/>
                      <a:pt x="3" y="16"/>
                    </a:cubicBezTo>
                    <a:cubicBezTo>
                      <a:pt x="3" y="17"/>
                      <a:pt x="4" y="13"/>
                      <a:pt x="4" y="15"/>
                    </a:cubicBezTo>
                    <a:cubicBezTo>
                      <a:pt x="4" y="16"/>
                      <a:pt x="4" y="16"/>
                      <a:pt x="4" y="16"/>
                    </a:cubicBezTo>
                    <a:cubicBezTo>
                      <a:pt x="5" y="11"/>
                      <a:pt x="3" y="19"/>
                      <a:pt x="5" y="13"/>
                    </a:cubicBezTo>
                    <a:cubicBezTo>
                      <a:pt x="5" y="12"/>
                      <a:pt x="5" y="12"/>
                      <a:pt x="5" y="12"/>
                    </a:cubicBezTo>
                    <a:cubicBezTo>
                      <a:pt x="6" y="10"/>
                      <a:pt x="6" y="10"/>
                      <a:pt x="6" y="9"/>
                    </a:cubicBezTo>
                    <a:cubicBezTo>
                      <a:pt x="6" y="10"/>
                      <a:pt x="6" y="10"/>
                      <a:pt x="5" y="11"/>
                    </a:cubicBezTo>
                    <a:cubicBezTo>
                      <a:pt x="6" y="7"/>
                      <a:pt x="7" y="7"/>
                      <a:pt x="7" y="5"/>
                    </a:cubicBezTo>
                    <a:cubicBezTo>
                      <a:pt x="7" y="5"/>
                      <a:pt x="6" y="8"/>
                      <a:pt x="6" y="9"/>
                    </a:cubicBezTo>
                    <a:cubicBezTo>
                      <a:pt x="7" y="7"/>
                      <a:pt x="7" y="3"/>
                      <a:pt x="7"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7" name="Freeform 2198">
                <a:extLst>
                  <a:ext uri="{FF2B5EF4-FFF2-40B4-BE49-F238E27FC236}">
                    <a16:creationId xmlns:a16="http://schemas.microsoft.com/office/drawing/2014/main" xmlns="" id="{42F83E19-D5F6-45C8-956A-4AB21AD848D5}"/>
                  </a:ext>
                </a:extLst>
              </p:cNvPr>
              <p:cNvSpPr/>
              <p:nvPr/>
            </p:nvSpPr>
            <p:spPr>
              <a:xfrm>
                <a:off x="3033" y="3167"/>
                <a:ext cx="0" cy="2"/>
              </a:xfrm>
              <a:custGeom>
                <a:avLst/>
                <a:gdLst/>
                <a:ahLst/>
                <a:cxnLst>
                  <a:cxn ang="0">
                    <a:pos x="0" y="2"/>
                  </a:cxn>
                  <a:cxn ang="0">
                    <a:pos x="0" y="0"/>
                  </a:cxn>
                  <a:cxn ang="0">
                    <a:pos x="0" y="2"/>
                  </a:cxn>
                </a:cxnLst>
                <a:rect l="0" t="0" r="0" b="0"/>
                <a:pathLst>
                  <a:path w="1" h="2">
                    <a:moveTo>
                      <a:pt x="0" y="2"/>
                    </a:moveTo>
                    <a:cubicBezTo>
                      <a:pt x="0" y="0"/>
                      <a:pt x="0" y="0"/>
                      <a:pt x="0" y="0"/>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8" name="Freeform 2199">
                <a:extLst>
                  <a:ext uri="{FF2B5EF4-FFF2-40B4-BE49-F238E27FC236}">
                    <a16:creationId xmlns:a16="http://schemas.microsoft.com/office/drawing/2014/main" xmlns="" id="{8253B993-E3C2-41AF-B671-0A29216086B9}"/>
                  </a:ext>
                </a:extLst>
              </p:cNvPr>
              <p:cNvSpPr/>
              <p:nvPr/>
            </p:nvSpPr>
            <p:spPr>
              <a:xfrm>
                <a:off x="3035" y="3150"/>
                <a:ext cx="8" cy="25"/>
              </a:xfrm>
              <a:custGeom>
                <a:avLst/>
                <a:gdLst/>
                <a:ahLst/>
                <a:cxnLst>
                  <a:cxn ang="0">
                    <a:pos x="3" y="12"/>
                  </a:cxn>
                  <a:cxn ang="0">
                    <a:pos x="2" y="17"/>
                  </a:cxn>
                  <a:cxn ang="0">
                    <a:pos x="4" y="8"/>
                  </a:cxn>
                  <a:cxn ang="0">
                    <a:pos x="5" y="6"/>
                  </a:cxn>
                  <a:cxn ang="0">
                    <a:pos x="3" y="14"/>
                  </a:cxn>
                  <a:cxn ang="0">
                    <a:pos x="3" y="15"/>
                  </a:cxn>
                  <a:cxn ang="0">
                    <a:pos x="4" y="10"/>
                  </a:cxn>
                  <a:cxn ang="0">
                    <a:pos x="5" y="7"/>
                  </a:cxn>
                  <a:cxn ang="0">
                    <a:pos x="5" y="9"/>
                  </a:cxn>
                  <a:cxn ang="0">
                    <a:pos x="3" y="15"/>
                  </a:cxn>
                  <a:cxn ang="0">
                    <a:pos x="8" y="1"/>
                  </a:cxn>
                  <a:cxn ang="0">
                    <a:pos x="7" y="1"/>
                  </a:cxn>
                  <a:cxn ang="0">
                    <a:pos x="6" y="8"/>
                  </a:cxn>
                  <a:cxn ang="0">
                    <a:pos x="6" y="6"/>
                  </a:cxn>
                  <a:cxn ang="0">
                    <a:pos x="7" y="3"/>
                  </a:cxn>
                  <a:cxn ang="0">
                    <a:pos x="5" y="2"/>
                  </a:cxn>
                  <a:cxn ang="0">
                    <a:pos x="5" y="3"/>
                  </a:cxn>
                  <a:cxn ang="0">
                    <a:pos x="4" y="7"/>
                  </a:cxn>
                  <a:cxn ang="0">
                    <a:pos x="2" y="12"/>
                  </a:cxn>
                  <a:cxn ang="0">
                    <a:pos x="3" y="11"/>
                  </a:cxn>
                  <a:cxn ang="0">
                    <a:pos x="1" y="17"/>
                  </a:cxn>
                  <a:cxn ang="0">
                    <a:pos x="0" y="19"/>
                  </a:cxn>
                  <a:cxn ang="0">
                    <a:pos x="0" y="20"/>
                  </a:cxn>
                  <a:cxn ang="0">
                    <a:pos x="3" y="12"/>
                  </a:cxn>
                </a:cxnLst>
                <a:rect l="0" t="0" r="0" b="0"/>
                <a:pathLst>
                  <a:path w="9" h="27">
                    <a:moveTo>
                      <a:pt x="4" y="13"/>
                    </a:moveTo>
                    <a:cubicBezTo>
                      <a:pt x="4" y="14"/>
                      <a:pt x="3" y="17"/>
                      <a:pt x="3" y="19"/>
                    </a:cubicBezTo>
                    <a:cubicBezTo>
                      <a:pt x="3" y="16"/>
                      <a:pt x="4" y="13"/>
                      <a:pt x="5" y="9"/>
                    </a:cubicBezTo>
                    <a:cubicBezTo>
                      <a:pt x="5" y="11"/>
                      <a:pt x="6" y="7"/>
                      <a:pt x="6" y="7"/>
                    </a:cubicBezTo>
                    <a:cubicBezTo>
                      <a:pt x="5" y="9"/>
                      <a:pt x="4" y="15"/>
                      <a:pt x="4" y="16"/>
                    </a:cubicBezTo>
                    <a:cubicBezTo>
                      <a:pt x="4" y="14"/>
                      <a:pt x="4" y="17"/>
                      <a:pt x="4" y="17"/>
                    </a:cubicBezTo>
                    <a:cubicBezTo>
                      <a:pt x="4" y="14"/>
                      <a:pt x="4" y="15"/>
                      <a:pt x="5" y="11"/>
                    </a:cubicBezTo>
                    <a:cubicBezTo>
                      <a:pt x="6" y="8"/>
                      <a:pt x="7" y="6"/>
                      <a:pt x="6" y="8"/>
                    </a:cubicBezTo>
                    <a:cubicBezTo>
                      <a:pt x="6" y="11"/>
                      <a:pt x="6" y="10"/>
                      <a:pt x="6" y="10"/>
                    </a:cubicBezTo>
                    <a:cubicBezTo>
                      <a:pt x="4" y="15"/>
                      <a:pt x="5" y="13"/>
                      <a:pt x="4" y="17"/>
                    </a:cubicBezTo>
                    <a:cubicBezTo>
                      <a:pt x="6" y="11"/>
                      <a:pt x="7" y="11"/>
                      <a:pt x="9" y="2"/>
                    </a:cubicBezTo>
                    <a:cubicBezTo>
                      <a:pt x="9" y="0"/>
                      <a:pt x="9" y="2"/>
                      <a:pt x="8" y="2"/>
                    </a:cubicBezTo>
                    <a:cubicBezTo>
                      <a:pt x="8" y="4"/>
                      <a:pt x="7" y="8"/>
                      <a:pt x="7" y="9"/>
                    </a:cubicBezTo>
                    <a:cubicBezTo>
                      <a:pt x="7" y="8"/>
                      <a:pt x="6" y="11"/>
                      <a:pt x="7" y="7"/>
                    </a:cubicBezTo>
                    <a:cubicBezTo>
                      <a:pt x="8" y="4"/>
                      <a:pt x="8" y="4"/>
                      <a:pt x="8" y="4"/>
                    </a:cubicBezTo>
                    <a:cubicBezTo>
                      <a:pt x="8" y="2"/>
                      <a:pt x="7" y="2"/>
                      <a:pt x="6" y="3"/>
                    </a:cubicBezTo>
                    <a:cubicBezTo>
                      <a:pt x="6" y="4"/>
                      <a:pt x="6" y="4"/>
                      <a:pt x="6" y="4"/>
                    </a:cubicBezTo>
                    <a:cubicBezTo>
                      <a:pt x="5" y="6"/>
                      <a:pt x="5" y="6"/>
                      <a:pt x="5" y="8"/>
                    </a:cubicBezTo>
                    <a:cubicBezTo>
                      <a:pt x="3" y="14"/>
                      <a:pt x="3" y="14"/>
                      <a:pt x="3" y="14"/>
                    </a:cubicBezTo>
                    <a:cubicBezTo>
                      <a:pt x="3" y="14"/>
                      <a:pt x="3" y="14"/>
                      <a:pt x="4" y="12"/>
                    </a:cubicBezTo>
                    <a:cubicBezTo>
                      <a:pt x="3" y="15"/>
                      <a:pt x="2" y="17"/>
                      <a:pt x="2" y="19"/>
                    </a:cubicBezTo>
                    <a:cubicBezTo>
                      <a:pt x="1" y="20"/>
                      <a:pt x="2" y="17"/>
                      <a:pt x="1" y="21"/>
                    </a:cubicBezTo>
                    <a:cubicBezTo>
                      <a:pt x="0" y="27"/>
                      <a:pt x="2" y="17"/>
                      <a:pt x="1" y="22"/>
                    </a:cubicBezTo>
                    <a:lnTo>
                      <a:pt x="4" y="1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09" name="Freeform 2200">
                <a:extLst>
                  <a:ext uri="{FF2B5EF4-FFF2-40B4-BE49-F238E27FC236}">
                    <a16:creationId xmlns:a16="http://schemas.microsoft.com/office/drawing/2014/main" xmlns="" id="{96DA774A-21DD-4C0E-8CCD-F59502509ED9}"/>
                  </a:ext>
                </a:extLst>
              </p:cNvPr>
              <p:cNvSpPr/>
              <p:nvPr/>
            </p:nvSpPr>
            <p:spPr>
              <a:xfrm>
                <a:off x="3037" y="3162"/>
                <a:ext cx="1" cy="4"/>
              </a:xfrm>
              <a:custGeom>
                <a:avLst/>
                <a:gdLst/>
                <a:ahLst/>
                <a:cxnLst>
                  <a:cxn ang="0">
                    <a:pos x="0" y="4"/>
                  </a:cxn>
                  <a:cxn ang="0">
                    <a:pos x="1" y="0"/>
                  </a:cxn>
                  <a:cxn ang="0">
                    <a:pos x="0" y="2"/>
                  </a:cxn>
                  <a:cxn ang="0">
                    <a:pos x="0" y="4"/>
                  </a:cxn>
                </a:cxnLst>
                <a:rect l="0" t="0" r="0" b="0"/>
                <a:pathLst>
                  <a:path w="1" h="4">
                    <a:moveTo>
                      <a:pt x="0" y="4"/>
                    </a:moveTo>
                    <a:lnTo>
                      <a:pt x="1" y="0"/>
                    </a:lnTo>
                    <a:lnTo>
                      <a:pt x="0" y="2"/>
                    </a:lnTo>
                    <a:lnTo>
                      <a:pt x="0" y="4"/>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0" name="Freeform 2201">
                <a:extLst>
                  <a:ext uri="{FF2B5EF4-FFF2-40B4-BE49-F238E27FC236}">
                    <a16:creationId xmlns:a16="http://schemas.microsoft.com/office/drawing/2014/main" xmlns="" id="{C2A8871D-9817-4B73-93FB-9770BEFE04D0}"/>
                  </a:ext>
                </a:extLst>
              </p:cNvPr>
              <p:cNvSpPr/>
              <p:nvPr/>
            </p:nvSpPr>
            <p:spPr>
              <a:xfrm>
                <a:off x="3040" y="3153"/>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0"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1" name="Freeform 2202">
                <a:extLst>
                  <a:ext uri="{FF2B5EF4-FFF2-40B4-BE49-F238E27FC236}">
                    <a16:creationId xmlns:a16="http://schemas.microsoft.com/office/drawing/2014/main" xmlns="" id="{F16442B1-FFBD-4EED-910A-CC430564A157}"/>
                  </a:ext>
                </a:extLst>
              </p:cNvPr>
              <p:cNvSpPr/>
              <p:nvPr/>
            </p:nvSpPr>
            <p:spPr>
              <a:xfrm>
                <a:off x="3039" y="3164"/>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1" y="1"/>
                      <a:pt x="0" y="2"/>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2" name="Freeform 2203">
                <a:extLst>
                  <a:ext uri="{FF2B5EF4-FFF2-40B4-BE49-F238E27FC236}">
                    <a16:creationId xmlns:a16="http://schemas.microsoft.com/office/drawing/2014/main" xmlns="" id="{3088706B-A544-4473-8F84-6F390B2374D0}"/>
                  </a:ext>
                </a:extLst>
              </p:cNvPr>
              <p:cNvSpPr/>
              <p:nvPr/>
            </p:nvSpPr>
            <p:spPr>
              <a:xfrm>
                <a:off x="3041" y="3151"/>
                <a:ext cx="3" cy="11"/>
              </a:xfrm>
              <a:custGeom>
                <a:avLst/>
                <a:gdLst/>
                <a:ahLst/>
                <a:cxnLst>
                  <a:cxn ang="0">
                    <a:pos x="3" y="0"/>
                  </a:cxn>
                  <a:cxn ang="0">
                    <a:pos x="2" y="0"/>
                  </a:cxn>
                  <a:cxn ang="0">
                    <a:pos x="0" y="11"/>
                  </a:cxn>
                  <a:cxn ang="0">
                    <a:pos x="2" y="3"/>
                  </a:cxn>
                  <a:cxn ang="0">
                    <a:pos x="2" y="3"/>
                  </a:cxn>
                  <a:cxn ang="0">
                    <a:pos x="3" y="0"/>
                  </a:cxn>
                </a:cxnLst>
                <a:rect l="0" t="0" r="0" b="0"/>
                <a:pathLst>
                  <a:path w="4" h="12">
                    <a:moveTo>
                      <a:pt x="4" y="0"/>
                    </a:moveTo>
                    <a:cubicBezTo>
                      <a:pt x="4" y="0"/>
                      <a:pt x="3" y="3"/>
                      <a:pt x="3" y="0"/>
                    </a:cubicBezTo>
                    <a:cubicBezTo>
                      <a:pt x="0" y="12"/>
                      <a:pt x="0" y="12"/>
                      <a:pt x="0" y="12"/>
                    </a:cubicBezTo>
                    <a:cubicBezTo>
                      <a:pt x="0" y="12"/>
                      <a:pt x="2" y="5"/>
                      <a:pt x="3" y="4"/>
                    </a:cubicBezTo>
                    <a:cubicBezTo>
                      <a:pt x="2" y="8"/>
                      <a:pt x="3" y="3"/>
                      <a:pt x="3" y="4"/>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3" name="Freeform 2204">
                <a:extLst>
                  <a:ext uri="{FF2B5EF4-FFF2-40B4-BE49-F238E27FC236}">
                    <a16:creationId xmlns:a16="http://schemas.microsoft.com/office/drawing/2014/main" xmlns="" id="{8A5D50ED-2F31-4E29-95BB-33A55F2E683E}"/>
                  </a:ext>
                </a:extLst>
              </p:cNvPr>
              <p:cNvSpPr/>
              <p:nvPr/>
            </p:nvSpPr>
            <p:spPr>
              <a:xfrm>
                <a:off x="3040" y="3148"/>
                <a:ext cx="10" cy="25"/>
              </a:xfrm>
              <a:custGeom>
                <a:avLst/>
                <a:gdLst/>
                <a:ahLst/>
                <a:cxnLst>
                  <a:cxn ang="0">
                    <a:pos x="2" y="16"/>
                  </a:cxn>
                  <a:cxn ang="0">
                    <a:pos x="2" y="15"/>
                  </a:cxn>
                  <a:cxn ang="0">
                    <a:pos x="2" y="16"/>
                  </a:cxn>
                  <a:cxn ang="0">
                    <a:pos x="1" y="19"/>
                  </a:cxn>
                  <a:cxn ang="0">
                    <a:pos x="2" y="16"/>
                  </a:cxn>
                  <a:cxn ang="0">
                    <a:pos x="3" y="16"/>
                  </a:cxn>
                  <a:cxn ang="0">
                    <a:pos x="4" y="12"/>
                  </a:cxn>
                  <a:cxn ang="0">
                    <a:pos x="3" y="19"/>
                  </a:cxn>
                  <a:cxn ang="0">
                    <a:pos x="5" y="9"/>
                  </a:cxn>
                  <a:cxn ang="0">
                    <a:pos x="7" y="8"/>
                  </a:cxn>
                  <a:cxn ang="0">
                    <a:pos x="7" y="8"/>
                  </a:cxn>
                  <a:cxn ang="0">
                    <a:pos x="5" y="13"/>
                  </a:cxn>
                  <a:cxn ang="0">
                    <a:pos x="5" y="13"/>
                  </a:cxn>
                  <a:cxn ang="0">
                    <a:pos x="8" y="7"/>
                  </a:cxn>
                  <a:cxn ang="0">
                    <a:pos x="7" y="8"/>
                  </a:cxn>
                  <a:cxn ang="0">
                    <a:pos x="9" y="4"/>
                  </a:cxn>
                  <a:cxn ang="0">
                    <a:pos x="8" y="4"/>
                  </a:cxn>
                  <a:cxn ang="0">
                    <a:pos x="9" y="1"/>
                  </a:cxn>
                  <a:cxn ang="0">
                    <a:pos x="6" y="5"/>
                  </a:cxn>
                  <a:cxn ang="0">
                    <a:pos x="7" y="2"/>
                  </a:cxn>
                  <a:cxn ang="0">
                    <a:pos x="4" y="10"/>
                  </a:cxn>
                  <a:cxn ang="0">
                    <a:pos x="3" y="9"/>
                  </a:cxn>
                  <a:cxn ang="0">
                    <a:pos x="6" y="4"/>
                  </a:cxn>
                  <a:cxn ang="0">
                    <a:pos x="5" y="6"/>
                  </a:cxn>
                  <a:cxn ang="0">
                    <a:pos x="6" y="1"/>
                  </a:cxn>
                  <a:cxn ang="0">
                    <a:pos x="3" y="8"/>
                  </a:cxn>
                  <a:cxn ang="0">
                    <a:pos x="3" y="7"/>
                  </a:cxn>
                  <a:cxn ang="0">
                    <a:pos x="0" y="15"/>
                  </a:cxn>
                  <a:cxn ang="0">
                    <a:pos x="2" y="14"/>
                  </a:cxn>
                  <a:cxn ang="0">
                    <a:pos x="5" y="9"/>
                  </a:cxn>
                  <a:cxn ang="0">
                    <a:pos x="2" y="15"/>
                  </a:cxn>
                  <a:cxn ang="0">
                    <a:pos x="5" y="10"/>
                  </a:cxn>
                  <a:cxn ang="0">
                    <a:pos x="3" y="15"/>
                  </a:cxn>
                  <a:cxn ang="0">
                    <a:pos x="5" y="10"/>
                  </a:cxn>
                  <a:cxn ang="0">
                    <a:pos x="2" y="16"/>
                  </a:cxn>
                  <a:cxn ang="0">
                    <a:pos x="4" y="15"/>
                  </a:cxn>
                  <a:cxn ang="0">
                    <a:pos x="6" y="8"/>
                  </a:cxn>
                  <a:cxn ang="0">
                    <a:pos x="5" y="7"/>
                  </a:cxn>
                  <a:cxn ang="0">
                    <a:pos x="4" y="11"/>
                  </a:cxn>
                  <a:cxn ang="0">
                    <a:pos x="2" y="11"/>
                  </a:cxn>
                  <a:cxn ang="0">
                    <a:pos x="1" y="14"/>
                  </a:cxn>
                  <a:cxn ang="0">
                    <a:pos x="4" y="6"/>
                  </a:cxn>
                  <a:cxn ang="0">
                    <a:pos x="3" y="7"/>
                  </a:cxn>
                  <a:cxn ang="0">
                    <a:pos x="3" y="8"/>
                  </a:cxn>
                  <a:cxn ang="0">
                    <a:pos x="3" y="7"/>
                  </a:cxn>
                  <a:cxn ang="0">
                    <a:pos x="0" y="16"/>
                  </a:cxn>
                  <a:cxn ang="0">
                    <a:pos x="0" y="21"/>
                  </a:cxn>
                  <a:cxn ang="0">
                    <a:pos x="2" y="16"/>
                  </a:cxn>
                </a:cxnLst>
                <a:rect l="0" t="0" r="0" b="0"/>
                <a:pathLst>
                  <a:path w="11" h="28">
                    <a:moveTo>
                      <a:pt x="3" y="18"/>
                    </a:moveTo>
                    <a:cubicBezTo>
                      <a:pt x="3" y="18"/>
                      <a:pt x="4" y="15"/>
                      <a:pt x="3" y="17"/>
                    </a:cubicBezTo>
                    <a:cubicBezTo>
                      <a:pt x="3" y="19"/>
                      <a:pt x="3" y="20"/>
                      <a:pt x="3" y="19"/>
                    </a:cubicBezTo>
                    <a:cubicBezTo>
                      <a:pt x="1" y="24"/>
                      <a:pt x="3" y="19"/>
                      <a:pt x="2" y="22"/>
                    </a:cubicBezTo>
                    <a:cubicBezTo>
                      <a:pt x="3" y="19"/>
                      <a:pt x="3" y="19"/>
                      <a:pt x="3" y="19"/>
                    </a:cubicBezTo>
                    <a:cubicBezTo>
                      <a:pt x="3" y="21"/>
                      <a:pt x="4" y="15"/>
                      <a:pt x="4" y="18"/>
                    </a:cubicBezTo>
                    <a:cubicBezTo>
                      <a:pt x="4" y="17"/>
                      <a:pt x="4" y="17"/>
                      <a:pt x="5" y="14"/>
                    </a:cubicBezTo>
                    <a:cubicBezTo>
                      <a:pt x="4" y="18"/>
                      <a:pt x="4" y="18"/>
                      <a:pt x="4" y="22"/>
                    </a:cubicBezTo>
                    <a:cubicBezTo>
                      <a:pt x="4" y="20"/>
                      <a:pt x="5" y="15"/>
                      <a:pt x="6" y="11"/>
                    </a:cubicBezTo>
                    <a:cubicBezTo>
                      <a:pt x="6" y="15"/>
                      <a:pt x="6" y="15"/>
                      <a:pt x="8" y="10"/>
                    </a:cubicBezTo>
                    <a:cubicBezTo>
                      <a:pt x="8" y="10"/>
                      <a:pt x="8" y="10"/>
                      <a:pt x="8" y="10"/>
                    </a:cubicBezTo>
                    <a:cubicBezTo>
                      <a:pt x="4" y="20"/>
                      <a:pt x="7" y="13"/>
                      <a:pt x="6" y="15"/>
                    </a:cubicBezTo>
                    <a:cubicBezTo>
                      <a:pt x="6" y="15"/>
                      <a:pt x="6" y="15"/>
                      <a:pt x="6" y="15"/>
                    </a:cubicBezTo>
                    <a:cubicBezTo>
                      <a:pt x="7" y="14"/>
                      <a:pt x="2" y="28"/>
                      <a:pt x="9" y="8"/>
                    </a:cubicBezTo>
                    <a:cubicBezTo>
                      <a:pt x="8" y="9"/>
                      <a:pt x="8" y="10"/>
                      <a:pt x="8" y="9"/>
                    </a:cubicBezTo>
                    <a:cubicBezTo>
                      <a:pt x="10" y="5"/>
                      <a:pt x="10" y="5"/>
                      <a:pt x="10" y="5"/>
                    </a:cubicBezTo>
                    <a:cubicBezTo>
                      <a:pt x="9" y="5"/>
                      <a:pt x="8" y="8"/>
                      <a:pt x="9" y="5"/>
                    </a:cubicBezTo>
                    <a:cubicBezTo>
                      <a:pt x="10" y="2"/>
                      <a:pt x="10" y="2"/>
                      <a:pt x="10" y="2"/>
                    </a:cubicBezTo>
                    <a:cubicBezTo>
                      <a:pt x="8" y="6"/>
                      <a:pt x="8" y="4"/>
                      <a:pt x="7" y="6"/>
                    </a:cubicBezTo>
                    <a:cubicBezTo>
                      <a:pt x="8" y="3"/>
                      <a:pt x="8" y="3"/>
                      <a:pt x="8" y="3"/>
                    </a:cubicBezTo>
                    <a:cubicBezTo>
                      <a:pt x="6" y="6"/>
                      <a:pt x="8" y="4"/>
                      <a:pt x="5" y="12"/>
                    </a:cubicBezTo>
                    <a:cubicBezTo>
                      <a:pt x="8" y="3"/>
                      <a:pt x="3" y="14"/>
                      <a:pt x="4" y="11"/>
                    </a:cubicBezTo>
                    <a:cubicBezTo>
                      <a:pt x="6" y="7"/>
                      <a:pt x="5" y="9"/>
                      <a:pt x="7" y="5"/>
                    </a:cubicBezTo>
                    <a:cubicBezTo>
                      <a:pt x="5" y="9"/>
                      <a:pt x="6" y="6"/>
                      <a:pt x="6" y="7"/>
                    </a:cubicBezTo>
                    <a:cubicBezTo>
                      <a:pt x="7" y="3"/>
                      <a:pt x="5" y="7"/>
                      <a:pt x="7" y="2"/>
                    </a:cubicBezTo>
                    <a:cubicBezTo>
                      <a:pt x="4" y="10"/>
                      <a:pt x="4" y="10"/>
                      <a:pt x="4" y="10"/>
                    </a:cubicBezTo>
                    <a:cubicBezTo>
                      <a:pt x="5" y="7"/>
                      <a:pt x="4" y="8"/>
                      <a:pt x="4" y="8"/>
                    </a:cubicBezTo>
                    <a:cubicBezTo>
                      <a:pt x="4" y="8"/>
                      <a:pt x="2" y="15"/>
                      <a:pt x="1" y="17"/>
                    </a:cubicBezTo>
                    <a:cubicBezTo>
                      <a:pt x="2" y="15"/>
                      <a:pt x="4" y="14"/>
                      <a:pt x="3" y="16"/>
                    </a:cubicBezTo>
                    <a:cubicBezTo>
                      <a:pt x="6" y="10"/>
                      <a:pt x="3" y="16"/>
                      <a:pt x="6" y="11"/>
                    </a:cubicBezTo>
                    <a:cubicBezTo>
                      <a:pt x="3" y="17"/>
                      <a:pt x="3" y="17"/>
                      <a:pt x="3" y="17"/>
                    </a:cubicBezTo>
                    <a:cubicBezTo>
                      <a:pt x="4" y="16"/>
                      <a:pt x="5" y="14"/>
                      <a:pt x="6" y="12"/>
                    </a:cubicBezTo>
                    <a:cubicBezTo>
                      <a:pt x="6" y="11"/>
                      <a:pt x="5" y="14"/>
                      <a:pt x="4" y="17"/>
                    </a:cubicBezTo>
                    <a:cubicBezTo>
                      <a:pt x="4" y="17"/>
                      <a:pt x="4" y="15"/>
                      <a:pt x="6" y="12"/>
                    </a:cubicBezTo>
                    <a:cubicBezTo>
                      <a:pt x="3" y="18"/>
                      <a:pt x="3" y="18"/>
                      <a:pt x="3" y="18"/>
                    </a:cubicBezTo>
                    <a:cubicBezTo>
                      <a:pt x="5" y="17"/>
                      <a:pt x="5" y="17"/>
                      <a:pt x="5" y="17"/>
                    </a:cubicBezTo>
                    <a:cubicBezTo>
                      <a:pt x="11" y="0"/>
                      <a:pt x="6" y="13"/>
                      <a:pt x="7" y="10"/>
                    </a:cubicBezTo>
                    <a:cubicBezTo>
                      <a:pt x="6" y="10"/>
                      <a:pt x="6" y="10"/>
                      <a:pt x="6" y="8"/>
                    </a:cubicBezTo>
                    <a:cubicBezTo>
                      <a:pt x="5" y="13"/>
                      <a:pt x="5" y="13"/>
                      <a:pt x="5" y="13"/>
                    </a:cubicBezTo>
                    <a:cubicBezTo>
                      <a:pt x="5" y="10"/>
                      <a:pt x="2" y="22"/>
                      <a:pt x="3" y="13"/>
                    </a:cubicBezTo>
                    <a:cubicBezTo>
                      <a:pt x="2" y="16"/>
                      <a:pt x="2" y="16"/>
                      <a:pt x="2" y="16"/>
                    </a:cubicBezTo>
                    <a:cubicBezTo>
                      <a:pt x="3" y="14"/>
                      <a:pt x="4" y="10"/>
                      <a:pt x="5" y="7"/>
                    </a:cubicBezTo>
                    <a:cubicBezTo>
                      <a:pt x="4" y="8"/>
                      <a:pt x="5" y="7"/>
                      <a:pt x="4" y="8"/>
                    </a:cubicBezTo>
                    <a:cubicBezTo>
                      <a:pt x="4" y="10"/>
                      <a:pt x="4" y="10"/>
                      <a:pt x="4" y="10"/>
                    </a:cubicBezTo>
                    <a:cubicBezTo>
                      <a:pt x="3" y="14"/>
                      <a:pt x="3" y="12"/>
                      <a:pt x="4" y="8"/>
                    </a:cubicBezTo>
                    <a:cubicBezTo>
                      <a:pt x="3" y="13"/>
                      <a:pt x="2" y="16"/>
                      <a:pt x="1" y="19"/>
                    </a:cubicBezTo>
                    <a:cubicBezTo>
                      <a:pt x="4" y="12"/>
                      <a:pt x="0" y="27"/>
                      <a:pt x="1" y="24"/>
                    </a:cubicBezTo>
                    <a:lnTo>
                      <a:pt x="3"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4" name="Freeform 2205">
                <a:extLst>
                  <a:ext uri="{FF2B5EF4-FFF2-40B4-BE49-F238E27FC236}">
                    <a16:creationId xmlns:a16="http://schemas.microsoft.com/office/drawing/2014/main" xmlns="" id="{6FFFFD96-808F-4359-B585-92B2810FBF0D}"/>
                  </a:ext>
                </a:extLst>
              </p:cNvPr>
              <p:cNvSpPr/>
              <p:nvPr/>
            </p:nvSpPr>
            <p:spPr>
              <a:xfrm>
                <a:off x="3044" y="3153"/>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5" name="Freeform 2206">
                <a:extLst>
                  <a:ext uri="{FF2B5EF4-FFF2-40B4-BE49-F238E27FC236}">
                    <a16:creationId xmlns:a16="http://schemas.microsoft.com/office/drawing/2014/main" xmlns="" id="{8EA8F972-670B-454B-A59E-10F8FE20AEDD}"/>
                  </a:ext>
                </a:extLst>
              </p:cNvPr>
              <p:cNvSpPr/>
              <p:nvPr/>
            </p:nvSpPr>
            <p:spPr>
              <a:xfrm>
                <a:off x="3042" y="3155"/>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6" name="Rectangle 2207">
                <a:extLst>
                  <a:ext uri="{FF2B5EF4-FFF2-40B4-BE49-F238E27FC236}">
                    <a16:creationId xmlns:a16="http://schemas.microsoft.com/office/drawing/2014/main" xmlns="" id="{46E1E02C-2F55-46D5-B92C-03C5785ABC30}"/>
                  </a:ext>
                </a:extLst>
              </p:cNvPr>
              <p:cNvSpPr/>
              <p:nvPr/>
            </p:nvSpPr>
            <p:spPr>
              <a:xfrm>
                <a:off x="3043" y="3155"/>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917" name="Freeform 2208">
                <a:extLst>
                  <a:ext uri="{FF2B5EF4-FFF2-40B4-BE49-F238E27FC236}">
                    <a16:creationId xmlns:a16="http://schemas.microsoft.com/office/drawing/2014/main" xmlns="" id="{C764DEB3-3202-48BA-ADC3-473CC757C849}"/>
                  </a:ext>
                </a:extLst>
              </p:cNvPr>
              <p:cNvSpPr/>
              <p:nvPr/>
            </p:nvSpPr>
            <p:spPr>
              <a:xfrm>
                <a:off x="3041" y="3163"/>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8" name="Freeform 2209">
                <a:extLst>
                  <a:ext uri="{FF2B5EF4-FFF2-40B4-BE49-F238E27FC236}">
                    <a16:creationId xmlns:a16="http://schemas.microsoft.com/office/drawing/2014/main" xmlns="" id="{3A37EC73-27D8-4762-9468-AECBD058C98F}"/>
                  </a:ext>
                </a:extLst>
              </p:cNvPr>
              <p:cNvSpPr/>
              <p:nvPr/>
            </p:nvSpPr>
            <p:spPr>
              <a:xfrm>
                <a:off x="3043" y="3150"/>
                <a:ext cx="0" cy="2"/>
              </a:xfrm>
              <a:custGeom>
                <a:avLst/>
                <a:gdLst/>
                <a:ahLst/>
                <a:cxnLst>
                  <a:cxn ang="0">
                    <a:pos x="0" y="0"/>
                  </a:cxn>
                  <a:cxn ang="0">
                    <a:pos x="0" y="2"/>
                  </a:cxn>
                  <a:cxn ang="0">
                    <a:pos x="0" y="0"/>
                  </a:cxn>
                </a:cxnLst>
                <a:rect l="0" t="0" r="0" b="0"/>
                <a:pathLst>
                  <a:path w="1" h="2">
                    <a:moveTo>
                      <a:pt x="0" y="0"/>
                    </a:moveTo>
                    <a:lnTo>
                      <a:pt x="0" y="2"/>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19" name="Freeform 2210">
                <a:extLst>
                  <a:ext uri="{FF2B5EF4-FFF2-40B4-BE49-F238E27FC236}">
                    <a16:creationId xmlns:a16="http://schemas.microsoft.com/office/drawing/2014/main" xmlns="" id="{A8180080-D60D-4AD1-82FC-A4F58512FB96}"/>
                  </a:ext>
                </a:extLst>
              </p:cNvPr>
              <p:cNvSpPr/>
              <p:nvPr/>
            </p:nvSpPr>
            <p:spPr>
              <a:xfrm>
                <a:off x="3041" y="3148"/>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0" name="Freeform 2211">
                <a:extLst>
                  <a:ext uri="{FF2B5EF4-FFF2-40B4-BE49-F238E27FC236}">
                    <a16:creationId xmlns:a16="http://schemas.microsoft.com/office/drawing/2014/main" xmlns="" id="{5C3EF0D3-C686-44C4-9BE8-20ADB9CC2F82}"/>
                  </a:ext>
                </a:extLst>
              </p:cNvPr>
              <p:cNvSpPr/>
              <p:nvPr/>
            </p:nvSpPr>
            <p:spPr>
              <a:xfrm>
                <a:off x="3029" y="3143"/>
                <a:ext cx="16" cy="28"/>
              </a:xfrm>
              <a:custGeom>
                <a:avLst/>
                <a:gdLst/>
                <a:ahLst/>
                <a:cxnLst>
                  <a:cxn ang="0">
                    <a:pos x="0" y="12"/>
                  </a:cxn>
                  <a:cxn ang="0">
                    <a:pos x="0" y="18"/>
                  </a:cxn>
                  <a:cxn ang="0">
                    <a:pos x="0" y="21"/>
                  </a:cxn>
                  <a:cxn ang="0">
                    <a:pos x="0" y="18"/>
                  </a:cxn>
                  <a:cxn ang="0">
                    <a:pos x="2" y="18"/>
                  </a:cxn>
                  <a:cxn ang="0">
                    <a:pos x="2" y="19"/>
                  </a:cxn>
                  <a:cxn ang="0">
                    <a:pos x="5" y="14"/>
                  </a:cxn>
                  <a:cxn ang="0">
                    <a:pos x="5" y="17"/>
                  </a:cxn>
                  <a:cxn ang="0">
                    <a:pos x="5" y="18"/>
                  </a:cxn>
                  <a:cxn ang="0">
                    <a:pos x="8" y="9"/>
                  </a:cxn>
                  <a:cxn ang="0">
                    <a:pos x="8" y="9"/>
                  </a:cxn>
                  <a:cxn ang="0">
                    <a:pos x="8" y="13"/>
                  </a:cxn>
                  <a:cxn ang="0">
                    <a:pos x="8" y="13"/>
                  </a:cxn>
                  <a:cxn ang="0">
                    <a:pos x="8" y="15"/>
                  </a:cxn>
                  <a:cxn ang="0">
                    <a:pos x="10" y="13"/>
                  </a:cxn>
                  <a:cxn ang="0">
                    <a:pos x="11" y="9"/>
                  </a:cxn>
                  <a:cxn ang="0">
                    <a:pos x="10" y="14"/>
                  </a:cxn>
                  <a:cxn ang="0">
                    <a:pos x="11" y="13"/>
                  </a:cxn>
                  <a:cxn ang="0">
                    <a:pos x="13" y="14"/>
                  </a:cxn>
                  <a:cxn ang="0">
                    <a:pos x="12" y="13"/>
                  </a:cxn>
                  <a:cxn ang="0">
                    <a:pos x="11" y="15"/>
                  </a:cxn>
                  <a:cxn ang="0">
                    <a:pos x="14" y="5"/>
                  </a:cxn>
                  <a:cxn ang="0">
                    <a:pos x="14" y="4"/>
                  </a:cxn>
                  <a:cxn ang="0">
                    <a:pos x="13" y="5"/>
                  </a:cxn>
                  <a:cxn ang="0">
                    <a:pos x="13" y="3"/>
                  </a:cxn>
                  <a:cxn ang="0">
                    <a:pos x="12" y="2"/>
                  </a:cxn>
                  <a:cxn ang="0">
                    <a:pos x="11" y="5"/>
                  </a:cxn>
                  <a:cxn ang="0">
                    <a:pos x="11" y="4"/>
                  </a:cxn>
                  <a:cxn ang="0">
                    <a:pos x="11" y="4"/>
                  </a:cxn>
                  <a:cxn ang="0">
                    <a:pos x="10" y="5"/>
                  </a:cxn>
                  <a:cxn ang="0">
                    <a:pos x="8" y="7"/>
                  </a:cxn>
                  <a:cxn ang="0">
                    <a:pos x="9" y="2"/>
                  </a:cxn>
                  <a:cxn ang="0">
                    <a:pos x="9" y="2"/>
                  </a:cxn>
                  <a:cxn ang="0">
                    <a:pos x="8" y="7"/>
                  </a:cxn>
                  <a:cxn ang="0">
                    <a:pos x="7" y="9"/>
                  </a:cxn>
                  <a:cxn ang="0">
                    <a:pos x="5" y="10"/>
                  </a:cxn>
                  <a:cxn ang="0">
                    <a:pos x="5" y="9"/>
                  </a:cxn>
                  <a:cxn ang="0">
                    <a:pos x="3" y="10"/>
                  </a:cxn>
                  <a:cxn ang="0">
                    <a:pos x="2" y="16"/>
                  </a:cxn>
                  <a:cxn ang="0">
                    <a:pos x="4" y="8"/>
                  </a:cxn>
                </a:cxnLst>
                <a:rect l="0" t="0" r="0" b="0"/>
                <a:pathLst>
                  <a:path w="18" h="31">
                    <a:moveTo>
                      <a:pt x="3" y="8"/>
                    </a:moveTo>
                    <a:cubicBezTo>
                      <a:pt x="3" y="9"/>
                      <a:pt x="2" y="11"/>
                      <a:pt x="1" y="14"/>
                    </a:cubicBezTo>
                    <a:cubicBezTo>
                      <a:pt x="2" y="12"/>
                      <a:pt x="2" y="12"/>
                      <a:pt x="2" y="12"/>
                    </a:cubicBezTo>
                    <a:cubicBezTo>
                      <a:pt x="2" y="13"/>
                      <a:pt x="1" y="17"/>
                      <a:pt x="0" y="21"/>
                    </a:cubicBezTo>
                    <a:cubicBezTo>
                      <a:pt x="0" y="19"/>
                      <a:pt x="0" y="19"/>
                      <a:pt x="0" y="19"/>
                    </a:cubicBezTo>
                    <a:cubicBezTo>
                      <a:pt x="1" y="15"/>
                      <a:pt x="0" y="23"/>
                      <a:pt x="0" y="24"/>
                    </a:cubicBezTo>
                    <a:cubicBezTo>
                      <a:pt x="0" y="23"/>
                      <a:pt x="2" y="14"/>
                      <a:pt x="2" y="17"/>
                    </a:cubicBezTo>
                    <a:cubicBezTo>
                      <a:pt x="2" y="16"/>
                      <a:pt x="2" y="19"/>
                      <a:pt x="1" y="20"/>
                    </a:cubicBezTo>
                    <a:cubicBezTo>
                      <a:pt x="1" y="21"/>
                      <a:pt x="3" y="14"/>
                      <a:pt x="3" y="14"/>
                    </a:cubicBezTo>
                    <a:cubicBezTo>
                      <a:pt x="0" y="31"/>
                      <a:pt x="5" y="9"/>
                      <a:pt x="3" y="20"/>
                    </a:cubicBezTo>
                    <a:cubicBezTo>
                      <a:pt x="3" y="19"/>
                      <a:pt x="3" y="20"/>
                      <a:pt x="4" y="17"/>
                    </a:cubicBezTo>
                    <a:cubicBezTo>
                      <a:pt x="3" y="21"/>
                      <a:pt x="4" y="17"/>
                      <a:pt x="3" y="22"/>
                    </a:cubicBezTo>
                    <a:cubicBezTo>
                      <a:pt x="6" y="12"/>
                      <a:pt x="3" y="27"/>
                      <a:pt x="6" y="14"/>
                    </a:cubicBezTo>
                    <a:cubicBezTo>
                      <a:pt x="6" y="18"/>
                      <a:pt x="6" y="13"/>
                      <a:pt x="6" y="16"/>
                    </a:cubicBezTo>
                    <a:cubicBezTo>
                      <a:pt x="6" y="18"/>
                      <a:pt x="6" y="18"/>
                      <a:pt x="5" y="18"/>
                    </a:cubicBezTo>
                    <a:cubicBezTo>
                      <a:pt x="5" y="21"/>
                      <a:pt x="7" y="13"/>
                      <a:pt x="6" y="19"/>
                    </a:cubicBezTo>
                    <a:cubicBezTo>
                      <a:pt x="6" y="20"/>
                      <a:pt x="7" y="15"/>
                      <a:pt x="8" y="12"/>
                    </a:cubicBezTo>
                    <a:cubicBezTo>
                      <a:pt x="8" y="13"/>
                      <a:pt x="7" y="15"/>
                      <a:pt x="6" y="20"/>
                    </a:cubicBezTo>
                    <a:cubicBezTo>
                      <a:pt x="8" y="14"/>
                      <a:pt x="7" y="17"/>
                      <a:pt x="8" y="14"/>
                    </a:cubicBezTo>
                    <a:cubicBezTo>
                      <a:pt x="8" y="14"/>
                      <a:pt x="8" y="13"/>
                      <a:pt x="9" y="10"/>
                    </a:cubicBezTo>
                    <a:cubicBezTo>
                      <a:pt x="9" y="12"/>
                      <a:pt x="10" y="7"/>
                      <a:pt x="11" y="5"/>
                    </a:cubicBezTo>
                    <a:cubicBezTo>
                      <a:pt x="9" y="12"/>
                      <a:pt x="10" y="5"/>
                      <a:pt x="9" y="11"/>
                    </a:cubicBezTo>
                    <a:cubicBezTo>
                      <a:pt x="8" y="14"/>
                      <a:pt x="8" y="13"/>
                      <a:pt x="7" y="18"/>
                    </a:cubicBezTo>
                    <a:cubicBezTo>
                      <a:pt x="7" y="18"/>
                      <a:pt x="8" y="17"/>
                      <a:pt x="9" y="15"/>
                    </a:cubicBezTo>
                    <a:cubicBezTo>
                      <a:pt x="9" y="16"/>
                      <a:pt x="8" y="18"/>
                      <a:pt x="8" y="18"/>
                    </a:cubicBezTo>
                    <a:cubicBezTo>
                      <a:pt x="8" y="21"/>
                      <a:pt x="10" y="12"/>
                      <a:pt x="10" y="15"/>
                    </a:cubicBezTo>
                    <a:cubicBezTo>
                      <a:pt x="9" y="18"/>
                      <a:pt x="9" y="18"/>
                      <a:pt x="9" y="18"/>
                    </a:cubicBezTo>
                    <a:cubicBezTo>
                      <a:pt x="10" y="14"/>
                      <a:pt x="9" y="19"/>
                      <a:pt x="10" y="17"/>
                    </a:cubicBezTo>
                    <a:cubicBezTo>
                      <a:pt x="11" y="15"/>
                      <a:pt x="11" y="14"/>
                      <a:pt x="11" y="13"/>
                    </a:cubicBezTo>
                    <a:cubicBezTo>
                      <a:pt x="9" y="21"/>
                      <a:pt x="13" y="9"/>
                      <a:pt x="12" y="15"/>
                    </a:cubicBezTo>
                    <a:cubicBezTo>
                      <a:pt x="13" y="9"/>
                      <a:pt x="14" y="6"/>
                      <a:pt x="15" y="6"/>
                    </a:cubicBezTo>
                    <a:cubicBezTo>
                      <a:pt x="13" y="11"/>
                      <a:pt x="13" y="11"/>
                      <a:pt x="13" y="11"/>
                    </a:cubicBezTo>
                    <a:cubicBezTo>
                      <a:pt x="14" y="8"/>
                      <a:pt x="11" y="17"/>
                      <a:pt x="10" y="19"/>
                    </a:cubicBezTo>
                    <a:cubicBezTo>
                      <a:pt x="11" y="17"/>
                      <a:pt x="11" y="20"/>
                      <a:pt x="12" y="16"/>
                    </a:cubicBezTo>
                    <a:cubicBezTo>
                      <a:pt x="11" y="20"/>
                      <a:pt x="11" y="20"/>
                      <a:pt x="11" y="20"/>
                    </a:cubicBezTo>
                    <a:cubicBezTo>
                      <a:pt x="11" y="21"/>
                      <a:pt x="14" y="10"/>
                      <a:pt x="13" y="15"/>
                    </a:cubicBezTo>
                    <a:cubicBezTo>
                      <a:pt x="12" y="18"/>
                      <a:pt x="12" y="18"/>
                      <a:pt x="12" y="18"/>
                    </a:cubicBezTo>
                    <a:cubicBezTo>
                      <a:pt x="13" y="17"/>
                      <a:pt x="12" y="23"/>
                      <a:pt x="15" y="16"/>
                    </a:cubicBezTo>
                    <a:cubicBezTo>
                      <a:pt x="15" y="14"/>
                      <a:pt x="17" y="8"/>
                      <a:pt x="18" y="6"/>
                    </a:cubicBezTo>
                    <a:cubicBezTo>
                      <a:pt x="17" y="8"/>
                      <a:pt x="15" y="12"/>
                      <a:pt x="14" y="15"/>
                    </a:cubicBezTo>
                    <a:cubicBezTo>
                      <a:pt x="16" y="10"/>
                      <a:pt x="16" y="10"/>
                      <a:pt x="16" y="10"/>
                    </a:cubicBezTo>
                    <a:cubicBezTo>
                      <a:pt x="15" y="13"/>
                      <a:pt x="14" y="15"/>
                      <a:pt x="13" y="17"/>
                    </a:cubicBezTo>
                    <a:cubicBezTo>
                      <a:pt x="12" y="20"/>
                      <a:pt x="14" y="13"/>
                      <a:pt x="13" y="16"/>
                    </a:cubicBezTo>
                    <a:cubicBezTo>
                      <a:pt x="15" y="11"/>
                      <a:pt x="15" y="10"/>
                      <a:pt x="16" y="6"/>
                    </a:cubicBezTo>
                    <a:cubicBezTo>
                      <a:pt x="15" y="9"/>
                      <a:pt x="15" y="9"/>
                      <a:pt x="15" y="9"/>
                    </a:cubicBezTo>
                    <a:cubicBezTo>
                      <a:pt x="16" y="7"/>
                      <a:pt x="16" y="7"/>
                      <a:pt x="16" y="5"/>
                    </a:cubicBezTo>
                    <a:cubicBezTo>
                      <a:pt x="14" y="11"/>
                      <a:pt x="17" y="2"/>
                      <a:pt x="15" y="5"/>
                    </a:cubicBezTo>
                    <a:cubicBezTo>
                      <a:pt x="15" y="6"/>
                      <a:pt x="15" y="6"/>
                      <a:pt x="15" y="6"/>
                    </a:cubicBezTo>
                    <a:cubicBezTo>
                      <a:pt x="14" y="9"/>
                      <a:pt x="14" y="8"/>
                      <a:pt x="14" y="9"/>
                    </a:cubicBezTo>
                    <a:cubicBezTo>
                      <a:pt x="15" y="5"/>
                      <a:pt x="15" y="6"/>
                      <a:pt x="15" y="4"/>
                    </a:cubicBezTo>
                    <a:cubicBezTo>
                      <a:pt x="14" y="6"/>
                      <a:pt x="13" y="11"/>
                      <a:pt x="13" y="11"/>
                    </a:cubicBezTo>
                    <a:cubicBezTo>
                      <a:pt x="14" y="6"/>
                      <a:pt x="13" y="8"/>
                      <a:pt x="14" y="3"/>
                    </a:cubicBezTo>
                    <a:cubicBezTo>
                      <a:pt x="13" y="9"/>
                      <a:pt x="13" y="5"/>
                      <a:pt x="12" y="8"/>
                    </a:cubicBezTo>
                    <a:cubicBezTo>
                      <a:pt x="12" y="9"/>
                      <a:pt x="12" y="9"/>
                      <a:pt x="13" y="6"/>
                    </a:cubicBezTo>
                    <a:cubicBezTo>
                      <a:pt x="13" y="5"/>
                      <a:pt x="13" y="5"/>
                      <a:pt x="13" y="5"/>
                    </a:cubicBezTo>
                    <a:cubicBezTo>
                      <a:pt x="13" y="5"/>
                      <a:pt x="13" y="5"/>
                      <a:pt x="13" y="5"/>
                    </a:cubicBezTo>
                    <a:cubicBezTo>
                      <a:pt x="13" y="4"/>
                      <a:pt x="13" y="4"/>
                      <a:pt x="13" y="4"/>
                    </a:cubicBezTo>
                    <a:cubicBezTo>
                      <a:pt x="13" y="3"/>
                      <a:pt x="12" y="7"/>
                      <a:pt x="13" y="5"/>
                    </a:cubicBezTo>
                    <a:cubicBezTo>
                      <a:pt x="13" y="3"/>
                      <a:pt x="13" y="3"/>
                      <a:pt x="13" y="3"/>
                    </a:cubicBezTo>
                    <a:cubicBezTo>
                      <a:pt x="13" y="2"/>
                      <a:pt x="11" y="11"/>
                      <a:pt x="12" y="6"/>
                    </a:cubicBezTo>
                    <a:cubicBezTo>
                      <a:pt x="11" y="8"/>
                      <a:pt x="11" y="9"/>
                      <a:pt x="9" y="14"/>
                    </a:cubicBezTo>
                    <a:cubicBezTo>
                      <a:pt x="10" y="12"/>
                      <a:pt x="11" y="8"/>
                      <a:pt x="10" y="8"/>
                    </a:cubicBezTo>
                    <a:cubicBezTo>
                      <a:pt x="9" y="13"/>
                      <a:pt x="11" y="7"/>
                      <a:pt x="10" y="10"/>
                    </a:cubicBezTo>
                    <a:cubicBezTo>
                      <a:pt x="11" y="5"/>
                      <a:pt x="10" y="8"/>
                      <a:pt x="11" y="3"/>
                    </a:cubicBezTo>
                    <a:cubicBezTo>
                      <a:pt x="12" y="1"/>
                      <a:pt x="10" y="8"/>
                      <a:pt x="10" y="7"/>
                    </a:cubicBezTo>
                    <a:cubicBezTo>
                      <a:pt x="11" y="3"/>
                      <a:pt x="11" y="3"/>
                      <a:pt x="11" y="3"/>
                    </a:cubicBezTo>
                    <a:cubicBezTo>
                      <a:pt x="10" y="5"/>
                      <a:pt x="9" y="9"/>
                      <a:pt x="10" y="5"/>
                    </a:cubicBezTo>
                    <a:cubicBezTo>
                      <a:pt x="9" y="8"/>
                      <a:pt x="9" y="8"/>
                      <a:pt x="9" y="8"/>
                    </a:cubicBezTo>
                    <a:cubicBezTo>
                      <a:pt x="9" y="6"/>
                      <a:pt x="9" y="7"/>
                      <a:pt x="9" y="4"/>
                    </a:cubicBezTo>
                    <a:cubicBezTo>
                      <a:pt x="8" y="10"/>
                      <a:pt x="8" y="10"/>
                      <a:pt x="8" y="10"/>
                    </a:cubicBezTo>
                    <a:cubicBezTo>
                      <a:pt x="9" y="3"/>
                      <a:pt x="7" y="9"/>
                      <a:pt x="6" y="15"/>
                    </a:cubicBezTo>
                    <a:cubicBezTo>
                      <a:pt x="5" y="15"/>
                      <a:pt x="6" y="13"/>
                      <a:pt x="6" y="12"/>
                    </a:cubicBezTo>
                    <a:cubicBezTo>
                      <a:pt x="7" y="10"/>
                      <a:pt x="7" y="10"/>
                      <a:pt x="7" y="10"/>
                    </a:cubicBezTo>
                    <a:cubicBezTo>
                      <a:pt x="6" y="9"/>
                      <a:pt x="7" y="6"/>
                      <a:pt x="6" y="11"/>
                    </a:cubicBezTo>
                    <a:cubicBezTo>
                      <a:pt x="5" y="13"/>
                      <a:pt x="6" y="7"/>
                      <a:pt x="6" y="6"/>
                    </a:cubicBezTo>
                    <a:cubicBezTo>
                      <a:pt x="4" y="14"/>
                      <a:pt x="6" y="0"/>
                      <a:pt x="4" y="12"/>
                    </a:cubicBezTo>
                    <a:cubicBezTo>
                      <a:pt x="4" y="12"/>
                      <a:pt x="4" y="15"/>
                      <a:pt x="4" y="14"/>
                    </a:cubicBezTo>
                    <a:cubicBezTo>
                      <a:pt x="4" y="16"/>
                      <a:pt x="4" y="18"/>
                      <a:pt x="3" y="18"/>
                    </a:cubicBezTo>
                    <a:cubicBezTo>
                      <a:pt x="3" y="19"/>
                      <a:pt x="4" y="14"/>
                      <a:pt x="3" y="16"/>
                    </a:cubicBezTo>
                    <a:cubicBezTo>
                      <a:pt x="5" y="9"/>
                      <a:pt x="5" y="9"/>
                      <a:pt x="5" y="9"/>
                    </a:cubicBezTo>
                    <a:cubicBezTo>
                      <a:pt x="6" y="1"/>
                      <a:pt x="2" y="19"/>
                      <a:pt x="3" y="8"/>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1" name="Freeform 2212">
                <a:extLst>
                  <a:ext uri="{FF2B5EF4-FFF2-40B4-BE49-F238E27FC236}">
                    <a16:creationId xmlns:a16="http://schemas.microsoft.com/office/drawing/2014/main" xmlns="" id="{E69576EE-EE3D-4FDC-951F-877333862871}"/>
                  </a:ext>
                </a:extLst>
              </p:cNvPr>
              <p:cNvSpPr/>
              <p:nvPr/>
            </p:nvSpPr>
            <p:spPr>
              <a:xfrm>
                <a:off x="3035" y="3148"/>
                <a:ext cx="1" cy="3"/>
              </a:xfrm>
              <a:custGeom>
                <a:avLst/>
                <a:gdLst/>
                <a:ahLst/>
                <a:cxnLst>
                  <a:cxn ang="0">
                    <a:pos x="0" y="3"/>
                  </a:cxn>
                  <a:cxn ang="0">
                    <a:pos x="1" y="0"/>
                  </a:cxn>
                  <a:cxn ang="0">
                    <a:pos x="0" y="2"/>
                  </a:cxn>
                  <a:cxn ang="0">
                    <a:pos x="0" y="3"/>
                  </a:cxn>
                </a:cxnLst>
                <a:rect l="0" t="0" r="0" b="0"/>
                <a:pathLst>
                  <a:path w="1" h="4">
                    <a:moveTo>
                      <a:pt x="0" y="4"/>
                    </a:moveTo>
                    <a:cubicBezTo>
                      <a:pt x="1" y="0"/>
                      <a:pt x="1" y="0"/>
                      <a:pt x="1" y="0"/>
                    </a:cubicBezTo>
                    <a:cubicBezTo>
                      <a:pt x="0" y="3"/>
                      <a:pt x="0" y="3"/>
                      <a:pt x="0" y="3"/>
                    </a:cubicBezTo>
                    <a:cubicBezTo>
                      <a:pt x="0" y="3"/>
                      <a:pt x="0" y="3"/>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2" name="Freeform 2213">
                <a:extLst>
                  <a:ext uri="{FF2B5EF4-FFF2-40B4-BE49-F238E27FC236}">
                    <a16:creationId xmlns:a16="http://schemas.microsoft.com/office/drawing/2014/main" xmlns="" id="{3238F528-0E5A-41DD-9DCB-D430D4F12A51}"/>
                  </a:ext>
                </a:extLst>
              </p:cNvPr>
              <p:cNvSpPr/>
              <p:nvPr/>
            </p:nvSpPr>
            <p:spPr>
              <a:xfrm>
                <a:off x="3035" y="3150"/>
                <a:ext cx="0" cy="2"/>
              </a:xfrm>
              <a:custGeom>
                <a:avLst/>
                <a:gdLst/>
                <a:ahLst/>
                <a:cxnLst>
                  <a:cxn ang="0">
                    <a:pos x="0" y="0"/>
                  </a:cxn>
                  <a:cxn ang="0">
                    <a:pos x="0" y="2"/>
                  </a:cxn>
                  <a:cxn ang="0">
                    <a:pos x="0" y="1"/>
                  </a:cxn>
                  <a:cxn ang="0">
                    <a:pos x="0" y="0"/>
                  </a:cxn>
                </a:cxnLst>
                <a:rect l="0" t="0" r="0" b="0"/>
                <a:pathLst>
                  <a:path w="1" h="2">
                    <a:moveTo>
                      <a:pt x="0" y="0"/>
                    </a:moveTo>
                    <a:cubicBezTo>
                      <a:pt x="0" y="2"/>
                      <a:pt x="0" y="2"/>
                      <a:pt x="0" y="2"/>
                    </a:cubicBezTo>
                    <a:cubicBezTo>
                      <a:pt x="0" y="2"/>
                      <a:pt x="0" y="2"/>
                      <a:pt x="0" y="1"/>
                    </a:cubicBez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3" name="Freeform 2214">
                <a:extLst>
                  <a:ext uri="{FF2B5EF4-FFF2-40B4-BE49-F238E27FC236}">
                    <a16:creationId xmlns:a16="http://schemas.microsoft.com/office/drawing/2014/main" xmlns="" id="{0BFD8F4F-8FFB-4A04-A46C-0DB0C4766504}"/>
                  </a:ext>
                </a:extLst>
              </p:cNvPr>
              <p:cNvSpPr/>
              <p:nvPr/>
            </p:nvSpPr>
            <p:spPr>
              <a:xfrm>
                <a:off x="3031" y="3150"/>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4" name="Freeform 2215">
                <a:extLst>
                  <a:ext uri="{FF2B5EF4-FFF2-40B4-BE49-F238E27FC236}">
                    <a16:creationId xmlns:a16="http://schemas.microsoft.com/office/drawing/2014/main" xmlns="" id="{3E5C7621-0315-4D7A-BAF6-52780551189A}"/>
                  </a:ext>
                </a:extLst>
              </p:cNvPr>
              <p:cNvSpPr/>
              <p:nvPr/>
            </p:nvSpPr>
            <p:spPr>
              <a:xfrm>
                <a:off x="3031" y="3153"/>
                <a:ext cx="0" cy="1"/>
              </a:xfrm>
              <a:custGeom>
                <a:avLst/>
                <a:gdLst/>
                <a:ahLst/>
                <a:cxnLst>
                  <a:cxn ang="0">
                    <a:pos x="0" y="0"/>
                  </a:cxn>
                  <a:cxn ang="0">
                    <a:pos x="0" y="1"/>
                  </a:cxn>
                  <a:cxn ang="0">
                    <a:pos x="0" y="0"/>
                  </a:cxn>
                  <a:cxn ang="0">
                    <a:pos x="0" y="0"/>
                  </a:cxn>
                </a:cxnLst>
                <a:rect l="0" t="0" r="0" b="0"/>
                <a:pathLst>
                  <a:path w="1" h="1">
                    <a:moveTo>
                      <a:pt x="0" y="0"/>
                    </a:moveTo>
                    <a:lnTo>
                      <a:pt x="0" y="1"/>
                    </a:ln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5" name="Freeform 2216">
                <a:extLst>
                  <a:ext uri="{FF2B5EF4-FFF2-40B4-BE49-F238E27FC236}">
                    <a16:creationId xmlns:a16="http://schemas.microsoft.com/office/drawing/2014/main" xmlns="" id="{3EACA776-630A-4218-8E36-4871FF01E80B}"/>
                  </a:ext>
                </a:extLst>
              </p:cNvPr>
              <p:cNvSpPr/>
              <p:nvPr/>
            </p:nvSpPr>
            <p:spPr>
              <a:xfrm>
                <a:off x="3023" y="3149"/>
                <a:ext cx="7" cy="22"/>
              </a:xfrm>
              <a:custGeom>
                <a:avLst/>
                <a:gdLst/>
                <a:ahLst/>
                <a:cxnLst>
                  <a:cxn ang="0">
                    <a:pos x="1" y="9"/>
                  </a:cxn>
                  <a:cxn ang="0">
                    <a:pos x="0" y="13"/>
                  </a:cxn>
                  <a:cxn ang="0">
                    <a:pos x="0" y="10"/>
                  </a:cxn>
                  <a:cxn ang="0">
                    <a:pos x="0" y="17"/>
                  </a:cxn>
                  <a:cxn ang="0">
                    <a:pos x="2" y="13"/>
                  </a:cxn>
                  <a:cxn ang="0">
                    <a:pos x="2" y="15"/>
                  </a:cxn>
                  <a:cxn ang="0">
                    <a:pos x="4" y="11"/>
                  </a:cxn>
                  <a:cxn ang="0">
                    <a:pos x="3" y="16"/>
                  </a:cxn>
                  <a:cxn ang="0">
                    <a:pos x="4" y="14"/>
                  </a:cxn>
                  <a:cxn ang="0">
                    <a:pos x="4" y="12"/>
                  </a:cxn>
                  <a:cxn ang="0">
                    <a:pos x="4" y="13"/>
                  </a:cxn>
                  <a:cxn ang="0">
                    <a:pos x="4" y="12"/>
                  </a:cxn>
                  <a:cxn ang="0">
                    <a:pos x="5" y="12"/>
                  </a:cxn>
                  <a:cxn ang="0">
                    <a:pos x="4" y="13"/>
                  </a:cxn>
                  <a:cxn ang="0">
                    <a:pos x="5" y="11"/>
                  </a:cxn>
                  <a:cxn ang="0">
                    <a:pos x="5" y="14"/>
                  </a:cxn>
                  <a:cxn ang="0">
                    <a:pos x="6" y="9"/>
                  </a:cxn>
                  <a:cxn ang="0">
                    <a:pos x="7" y="6"/>
                  </a:cxn>
                  <a:cxn ang="0">
                    <a:pos x="6" y="9"/>
                  </a:cxn>
                  <a:cxn ang="0">
                    <a:pos x="6" y="9"/>
                  </a:cxn>
                  <a:cxn ang="0">
                    <a:pos x="5" y="10"/>
                  </a:cxn>
                  <a:cxn ang="0">
                    <a:pos x="6" y="6"/>
                  </a:cxn>
                  <a:cxn ang="0">
                    <a:pos x="6" y="2"/>
                  </a:cxn>
                  <a:cxn ang="0">
                    <a:pos x="6" y="2"/>
                  </a:cxn>
                  <a:cxn ang="0">
                    <a:pos x="6" y="3"/>
                  </a:cxn>
                  <a:cxn ang="0">
                    <a:pos x="5" y="6"/>
                  </a:cxn>
                  <a:cxn ang="0">
                    <a:pos x="4" y="12"/>
                  </a:cxn>
                  <a:cxn ang="0">
                    <a:pos x="4" y="12"/>
                  </a:cxn>
                  <a:cxn ang="0">
                    <a:pos x="5" y="7"/>
                  </a:cxn>
                  <a:cxn ang="0">
                    <a:pos x="4" y="9"/>
                  </a:cxn>
                  <a:cxn ang="0">
                    <a:pos x="5" y="4"/>
                  </a:cxn>
                  <a:cxn ang="0">
                    <a:pos x="4" y="9"/>
                  </a:cxn>
                  <a:cxn ang="0">
                    <a:pos x="3" y="9"/>
                  </a:cxn>
                  <a:cxn ang="0">
                    <a:pos x="3" y="6"/>
                  </a:cxn>
                  <a:cxn ang="0">
                    <a:pos x="3" y="9"/>
                  </a:cxn>
                  <a:cxn ang="0">
                    <a:pos x="2" y="7"/>
                  </a:cxn>
                  <a:cxn ang="0">
                    <a:pos x="2" y="10"/>
                  </a:cxn>
                  <a:cxn ang="0">
                    <a:pos x="1" y="9"/>
                  </a:cxn>
                  <a:cxn ang="0">
                    <a:pos x="1" y="9"/>
                  </a:cxn>
                  <a:cxn ang="0">
                    <a:pos x="0" y="14"/>
                  </a:cxn>
                  <a:cxn ang="0">
                    <a:pos x="1" y="9"/>
                  </a:cxn>
                </a:cxnLst>
                <a:rect l="0" t="0" r="0" b="0"/>
                <a:pathLst>
                  <a:path w="8" h="25">
                    <a:moveTo>
                      <a:pt x="2" y="11"/>
                    </a:moveTo>
                    <a:cubicBezTo>
                      <a:pt x="1" y="15"/>
                      <a:pt x="1" y="15"/>
                      <a:pt x="1" y="15"/>
                    </a:cubicBezTo>
                    <a:cubicBezTo>
                      <a:pt x="1" y="13"/>
                      <a:pt x="0" y="16"/>
                      <a:pt x="1" y="12"/>
                    </a:cubicBezTo>
                    <a:cubicBezTo>
                      <a:pt x="0" y="17"/>
                      <a:pt x="1" y="12"/>
                      <a:pt x="0" y="20"/>
                    </a:cubicBezTo>
                    <a:cubicBezTo>
                      <a:pt x="1" y="17"/>
                      <a:pt x="1" y="22"/>
                      <a:pt x="3" y="15"/>
                    </a:cubicBezTo>
                    <a:cubicBezTo>
                      <a:pt x="3" y="18"/>
                      <a:pt x="3" y="18"/>
                      <a:pt x="3" y="18"/>
                    </a:cubicBezTo>
                    <a:cubicBezTo>
                      <a:pt x="4" y="12"/>
                      <a:pt x="2" y="25"/>
                      <a:pt x="5" y="13"/>
                    </a:cubicBezTo>
                    <a:cubicBezTo>
                      <a:pt x="4" y="19"/>
                      <a:pt x="4" y="19"/>
                      <a:pt x="4" y="19"/>
                    </a:cubicBezTo>
                    <a:cubicBezTo>
                      <a:pt x="4" y="21"/>
                      <a:pt x="6" y="10"/>
                      <a:pt x="5" y="17"/>
                    </a:cubicBezTo>
                    <a:cubicBezTo>
                      <a:pt x="5" y="14"/>
                      <a:pt x="5" y="14"/>
                      <a:pt x="5" y="14"/>
                    </a:cubicBezTo>
                    <a:cubicBezTo>
                      <a:pt x="5" y="15"/>
                      <a:pt x="5" y="15"/>
                      <a:pt x="5" y="15"/>
                    </a:cubicBezTo>
                    <a:cubicBezTo>
                      <a:pt x="5" y="14"/>
                      <a:pt x="5" y="14"/>
                      <a:pt x="5" y="14"/>
                    </a:cubicBezTo>
                    <a:cubicBezTo>
                      <a:pt x="6" y="12"/>
                      <a:pt x="6" y="12"/>
                      <a:pt x="6" y="14"/>
                    </a:cubicBezTo>
                    <a:cubicBezTo>
                      <a:pt x="6" y="16"/>
                      <a:pt x="6" y="15"/>
                      <a:pt x="5" y="15"/>
                    </a:cubicBezTo>
                    <a:cubicBezTo>
                      <a:pt x="5" y="17"/>
                      <a:pt x="6" y="13"/>
                      <a:pt x="6" y="13"/>
                    </a:cubicBezTo>
                    <a:cubicBezTo>
                      <a:pt x="6" y="15"/>
                      <a:pt x="6" y="16"/>
                      <a:pt x="6" y="17"/>
                    </a:cubicBezTo>
                    <a:cubicBezTo>
                      <a:pt x="6" y="14"/>
                      <a:pt x="5" y="21"/>
                      <a:pt x="7" y="11"/>
                    </a:cubicBezTo>
                    <a:cubicBezTo>
                      <a:pt x="8" y="10"/>
                      <a:pt x="8" y="8"/>
                      <a:pt x="8" y="7"/>
                    </a:cubicBezTo>
                    <a:cubicBezTo>
                      <a:pt x="8" y="4"/>
                      <a:pt x="8" y="8"/>
                      <a:pt x="7" y="11"/>
                    </a:cubicBezTo>
                    <a:cubicBezTo>
                      <a:pt x="7" y="11"/>
                      <a:pt x="7" y="11"/>
                      <a:pt x="7" y="11"/>
                    </a:cubicBezTo>
                    <a:cubicBezTo>
                      <a:pt x="5" y="20"/>
                      <a:pt x="7" y="9"/>
                      <a:pt x="6" y="12"/>
                    </a:cubicBezTo>
                    <a:cubicBezTo>
                      <a:pt x="7" y="9"/>
                      <a:pt x="7" y="9"/>
                      <a:pt x="7" y="7"/>
                    </a:cubicBezTo>
                    <a:cubicBezTo>
                      <a:pt x="8" y="0"/>
                      <a:pt x="6" y="12"/>
                      <a:pt x="7" y="3"/>
                    </a:cubicBezTo>
                    <a:cubicBezTo>
                      <a:pt x="7" y="3"/>
                      <a:pt x="7" y="3"/>
                      <a:pt x="7" y="3"/>
                    </a:cubicBezTo>
                    <a:cubicBezTo>
                      <a:pt x="7" y="2"/>
                      <a:pt x="7" y="4"/>
                      <a:pt x="7" y="4"/>
                    </a:cubicBezTo>
                    <a:cubicBezTo>
                      <a:pt x="6" y="7"/>
                      <a:pt x="6" y="7"/>
                      <a:pt x="6" y="7"/>
                    </a:cubicBezTo>
                    <a:cubicBezTo>
                      <a:pt x="6" y="8"/>
                      <a:pt x="6" y="12"/>
                      <a:pt x="5" y="14"/>
                    </a:cubicBezTo>
                    <a:cubicBezTo>
                      <a:pt x="6" y="10"/>
                      <a:pt x="5" y="16"/>
                      <a:pt x="5" y="14"/>
                    </a:cubicBezTo>
                    <a:cubicBezTo>
                      <a:pt x="5" y="10"/>
                      <a:pt x="6" y="10"/>
                      <a:pt x="6" y="8"/>
                    </a:cubicBezTo>
                    <a:cubicBezTo>
                      <a:pt x="5" y="11"/>
                      <a:pt x="5" y="11"/>
                      <a:pt x="5" y="11"/>
                    </a:cubicBezTo>
                    <a:cubicBezTo>
                      <a:pt x="5" y="11"/>
                      <a:pt x="6" y="7"/>
                      <a:pt x="6" y="5"/>
                    </a:cubicBezTo>
                    <a:cubicBezTo>
                      <a:pt x="6" y="7"/>
                      <a:pt x="6" y="7"/>
                      <a:pt x="5" y="11"/>
                    </a:cubicBezTo>
                    <a:cubicBezTo>
                      <a:pt x="6" y="6"/>
                      <a:pt x="5" y="7"/>
                      <a:pt x="4" y="11"/>
                    </a:cubicBezTo>
                    <a:cubicBezTo>
                      <a:pt x="4" y="10"/>
                      <a:pt x="4" y="7"/>
                      <a:pt x="4" y="7"/>
                    </a:cubicBezTo>
                    <a:cubicBezTo>
                      <a:pt x="5" y="6"/>
                      <a:pt x="4" y="8"/>
                      <a:pt x="4" y="11"/>
                    </a:cubicBezTo>
                    <a:cubicBezTo>
                      <a:pt x="3" y="14"/>
                      <a:pt x="3" y="12"/>
                      <a:pt x="3" y="9"/>
                    </a:cubicBezTo>
                    <a:cubicBezTo>
                      <a:pt x="3" y="12"/>
                      <a:pt x="3" y="12"/>
                      <a:pt x="3" y="12"/>
                    </a:cubicBezTo>
                    <a:cubicBezTo>
                      <a:pt x="2" y="17"/>
                      <a:pt x="3" y="8"/>
                      <a:pt x="2" y="11"/>
                    </a:cubicBezTo>
                    <a:cubicBezTo>
                      <a:pt x="2" y="11"/>
                      <a:pt x="2" y="11"/>
                      <a:pt x="2" y="11"/>
                    </a:cubicBezTo>
                    <a:cubicBezTo>
                      <a:pt x="2" y="12"/>
                      <a:pt x="1" y="19"/>
                      <a:pt x="1" y="17"/>
                    </a:cubicBezTo>
                    <a:cubicBezTo>
                      <a:pt x="1" y="14"/>
                      <a:pt x="1" y="14"/>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6" name="Freeform 2217">
                <a:extLst>
                  <a:ext uri="{FF2B5EF4-FFF2-40B4-BE49-F238E27FC236}">
                    <a16:creationId xmlns:a16="http://schemas.microsoft.com/office/drawing/2014/main" xmlns="" id="{8685BB6A-007E-426B-A040-9F79C17B0443}"/>
                  </a:ext>
                </a:extLst>
              </p:cNvPr>
              <p:cNvSpPr/>
              <p:nvPr/>
            </p:nvSpPr>
            <p:spPr>
              <a:xfrm>
                <a:off x="3022" y="3160"/>
                <a:ext cx="1" cy="8"/>
              </a:xfrm>
              <a:custGeom>
                <a:avLst/>
                <a:gdLst/>
                <a:ahLst/>
                <a:cxnLst>
                  <a:cxn ang="0">
                    <a:pos x="1" y="4"/>
                  </a:cxn>
                  <a:cxn ang="0">
                    <a:pos x="1" y="0"/>
                  </a:cxn>
                  <a:cxn ang="0">
                    <a:pos x="0" y="7"/>
                  </a:cxn>
                  <a:cxn ang="0">
                    <a:pos x="1" y="6"/>
                  </a:cxn>
                  <a:cxn ang="0">
                    <a:pos x="1" y="4"/>
                  </a:cxn>
                </a:cxnLst>
                <a:rect l="0" t="0" r="0" b="0"/>
                <a:pathLst>
                  <a:path w="1" h="9">
                    <a:moveTo>
                      <a:pt x="1" y="5"/>
                    </a:moveTo>
                    <a:cubicBezTo>
                      <a:pt x="1" y="1"/>
                      <a:pt x="1" y="1"/>
                      <a:pt x="1" y="1"/>
                    </a:cubicBezTo>
                    <a:cubicBezTo>
                      <a:pt x="1" y="0"/>
                      <a:pt x="1" y="6"/>
                      <a:pt x="0" y="8"/>
                    </a:cubicBezTo>
                    <a:cubicBezTo>
                      <a:pt x="1" y="7"/>
                      <a:pt x="0" y="9"/>
                      <a:pt x="1" y="7"/>
                    </a:cubicBezTo>
                    <a:cubicBezTo>
                      <a:pt x="1" y="6"/>
                      <a:pt x="1" y="5"/>
                      <a:pt x="1"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7" name="Freeform 2218">
                <a:extLst>
                  <a:ext uri="{FF2B5EF4-FFF2-40B4-BE49-F238E27FC236}">
                    <a16:creationId xmlns:a16="http://schemas.microsoft.com/office/drawing/2014/main" xmlns="" id="{C3DAC0FE-C5C3-4C2D-B729-9E3D9DCC6DFD}"/>
                  </a:ext>
                </a:extLst>
              </p:cNvPr>
              <p:cNvSpPr/>
              <p:nvPr/>
            </p:nvSpPr>
            <p:spPr>
              <a:xfrm>
                <a:off x="3021" y="3157"/>
                <a:ext cx="2" cy="17"/>
              </a:xfrm>
              <a:custGeom>
                <a:avLst/>
                <a:gdLst/>
                <a:ahLst/>
                <a:cxnLst>
                  <a:cxn ang="0">
                    <a:pos x="1" y="8"/>
                  </a:cxn>
                  <a:cxn ang="0">
                    <a:pos x="1" y="10"/>
                  </a:cxn>
                  <a:cxn ang="0">
                    <a:pos x="1" y="12"/>
                  </a:cxn>
                  <a:cxn ang="0">
                    <a:pos x="2" y="6"/>
                  </a:cxn>
                  <a:cxn ang="0">
                    <a:pos x="1" y="9"/>
                  </a:cxn>
                  <a:cxn ang="0">
                    <a:pos x="2" y="5"/>
                  </a:cxn>
                  <a:cxn ang="0">
                    <a:pos x="2" y="7"/>
                  </a:cxn>
                  <a:cxn ang="0">
                    <a:pos x="2" y="5"/>
                  </a:cxn>
                  <a:cxn ang="0">
                    <a:pos x="2" y="6"/>
                  </a:cxn>
                  <a:cxn ang="0">
                    <a:pos x="2" y="3"/>
                  </a:cxn>
                  <a:cxn ang="0">
                    <a:pos x="1" y="8"/>
                  </a:cxn>
                  <a:cxn ang="0">
                    <a:pos x="1" y="3"/>
                  </a:cxn>
                  <a:cxn ang="0">
                    <a:pos x="1" y="1"/>
                  </a:cxn>
                  <a:cxn ang="0">
                    <a:pos x="1" y="3"/>
                  </a:cxn>
                  <a:cxn ang="0">
                    <a:pos x="1" y="7"/>
                  </a:cxn>
                  <a:cxn ang="0">
                    <a:pos x="1" y="2"/>
                  </a:cxn>
                  <a:cxn ang="0">
                    <a:pos x="0" y="4"/>
                  </a:cxn>
                  <a:cxn ang="0">
                    <a:pos x="0" y="10"/>
                  </a:cxn>
                  <a:cxn ang="0">
                    <a:pos x="0" y="6"/>
                  </a:cxn>
                  <a:cxn ang="0">
                    <a:pos x="0" y="5"/>
                  </a:cxn>
                  <a:cxn ang="0">
                    <a:pos x="0" y="13"/>
                  </a:cxn>
                  <a:cxn ang="0">
                    <a:pos x="1" y="8"/>
                  </a:cxn>
                </a:cxnLst>
                <a:rect l="0" t="0" r="0" b="0"/>
                <a:pathLst>
                  <a:path w="2" h="19">
                    <a:moveTo>
                      <a:pt x="1" y="9"/>
                    </a:moveTo>
                    <a:cubicBezTo>
                      <a:pt x="1" y="12"/>
                      <a:pt x="1" y="12"/>
                      <a:pt x="1" y="12"/>
                    </a:cubicBezTo>
                    <a:cubicBezTo>
                      <a:pt x="1" y="12"/>
                      <a:pt x="1" y="10"/>
                      <a:pt x="1" y="14"/>
                    </a:cubicBezTo>
                    <a:cubicBezTo>
                      <a:pt x="1" y="15"/>
                      <a:pt x="1" y="9"/>
                      <a:pt x="2" y="7"/>
                    </a:cubicBezTo>
                    <a:cubicBezTo>
                      <a:pt x="1" y="11"/>
                      <a:pt x="1" y="11"/>
                      <a:pt x="1" y="11"/>
                    </a:cubicBezTo>
                    <a:cubicBezTo>
                      <a:pt x="2" y="9"/>
                      <a:pt x="1" y="13"/>
                      <a:pt x="2" y="6"/>
                    </a:cubicBezTo>
                    <a:cubicBezTo>
                      <a:pt x="2" y="6"/>
                      <a:pt x="1" y="10"/>
                      <a:pt x="2" y="8"/>
                    </a:cubicBezTo>
                    <a:cubicBezTo>
                      <a:pt x="2" y="6"/>
                      <a:pt x="2" y="6"/>
                      <a:pt x="2" y="6"/>
                    </a:cubicBezTo>
                    <a:cubicBezTo>
                      <a:pt x="2" y="7"/>
                      <a:pt x="2" y="7"/>
                      <a:pt x="2"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1" y="13"/>
                      <a:pt x="1" y="5"/>
                      <a:pt x="1" y="3"/>
                    </a:cubicBezTo>
                    <a:cubicBezTo>
                      <a:pt x="1" y="6"/>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1"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8" name="Freeform 2219">
                <a:extLst>
                  <a:ext uri="{FF2B5EF4-FFF2-40B4-BE49-F238E27FC236}">
                    <a16:creationId xmlns:a16="http://schemas.microsoft.com/office/drawing/2014/main" xmlns="" id="{34F12EDD-EF78-4952-9CA5-0F39C93AB693}"/>
                  </a:ext>
                </a:extLst>
              </p:cNvPr>
              <p:cNvSpPr/>
              <p:nvPr/>
            </p:nvSpPr>
            <p:spPr>
              <a:xfrm>
                <a:off x="3021" y="3168"/>
                <a:ext cx="1" cy="1"/>
              </a:xfrm>
              <a:custGeom>
                <a:avLst/>
                <a:gdLst/>
                <a:ahLst/>
                <a:cxnLst>
                  <a:cxn ang="0">
                    <a:pos x="1" y="1"/>
                  </a:cxn>
                  <a:cxn ang="0">
                    <a:pos x="1" y="0"/>
                  </a:cxn>
                  <a:cxn ang="0">
                    <a:pos x="0" y="1"/>
                  </a:cxn>
                  <a:cxn ang="0">
                    <a:pos x="1" y="1"/>
                  </a:cxn>
                </a:cxnLst>
                <a:rect l="0" t="0" r="0" b="0"/>
                <a:pathLst>
                  <a:path w="1" h="1">
                    <a:moveTo>
                      <a:pt x="1" y="1"/>
                    </a:moveTo>
                    <a:lnTo>
                      <a:pt x="1" y="0"/>
                    </a:lnTo>
                    <a:lnTo>
                      <a:pt x="0" y="1"/>
                    </a:lnTo>
                    <a:lnTo>
                      <a:pt x="1"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29" name="Freeform 2220">
                <a:extLst>
                  <a:ext uri="{FF2B5EF4-FFF2-40B4-BE49-F238E27FC236}">
                    <a16:creationId xmlns:a16="http://schemas.microsoft.com/office/drawing/2014/main" xmlns="" id="{C5090443-3488-4F08-BABE-397120B56669}"/>
                  </a:ext>
                </a:extLst>
              </p:cNvPr>
              <p:cNvSpPr/>
              <p:nvPr/>
            </p:nvSpPr>
            <p:spPr>
              <a:xfrm>
                <a:off x="3070" y="3148"/>
                <a:ext cx="1" cy="2"/>
              </a:xfrm>
              <a:custGeom>
                <a:avLst/>
                <a:gdLst/>
                <a:ahLst/>
                <a:cxnLst>
                  <a:cxn ang="0">
                    <a:pos x="0" y="2"/>
                  </a:cxn>
                  <a:cxn ang="0">
                    <a:pos x="0" y="2"/>
                  </a:cxn>
                  <a:cxn ang="0">
                    <a:pos x="1" y="0"/>
                  </a:cxn>
                  <a:cxn ang="0">
                    <a:pos x="0" y="2"/>
                  </a:cxn>
                </a:cxnLst>
                <a:rect l="0" t="0" r="0" b="0"/>
                <a:pathLst>
                  <a:path w="1" h="2">
                    <a:moveTo>
                      <a:pt x="0" y="2"/>
                    </a:moveTo>
                    <a:lnTo>
                      <a:pt x="0" y="2"/>
                    </a:lnTo>
                    <a:lnTo>
                      <a:pt x="1"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0" name="Freeform 2221">
                <a:extLst>
                  <a:ext uri="{FF2B5EF4-FFF2-40B4-BE49-F238E27FC236}">
                    <a16:creationId xmlns:a16="http://schemas.microsoft.com/office/drawing/2014/main" xmlns="" id="{668A002A-D5F7-472A-9A35-4C5760FBE71D}"/>
                  </a:ext>
                </a:extLst>
              </p:cNvPr>
              <p:cNvSpPr/>
              <p:nvPr/>
            </p:nvSpPr>
            <p:spPr>
              <a:xfrm>
                <a:off x="3069" y="3147"/>
                <a:ext cx="3" cy="13"/>
              </a:xfrm>
              <a:custGeom>
                <a:avLst/>
                <a:gdLst/>
                <a:ahLst/>
                <a:cxnLst>
                  <a:cxn ang="0">
                    <a:pos x="0" y="13"/>
                  </a:cxn>
                  <a:cxn ang="0">
                    <a:pos x="0" y="12"/>
                  </a:cxn>
                  <a:cxn ang="0">
                    <a:pos x="3" y="0"/>
                  </a:cxn>
                  <a:cxn ang="0">
                    <a:pos x="0" y="7"/>
                  </a:cxn>
                  <a:cxn ang="0">
                    <a:pos x="1" y="5"/>
                  </a:cxn>
                  <a:cxn ang="0">
                    <a:pos x="0" y="10"/>
                  </a:cxn>
                  <a:cxn ang="0">
                    <a:pos x="0" y="9"/>
                  </a:cxn>
                  <a:cxn ang="0">
                    <a:pos x="0" y="13"/>
                  </a:cxn>
                </a:cxnLst>
                <a:rect l="0" t="0" r="0" b="0"/>
                <a:pathLst>
                  <a:path w="4" h="15">
                    <a:moveTo>
                      <a:pt x="0" y="15"/>
                    </a:moveTo>
                    <a:cubicBezTo>
                      <a:pt x="0" y="14"/>
                      <a:pt x="0" y="14"/>
                      <a:pt x="0" y="14"/>
                    </a:cubicBezTo>
                    <a:cubicBezTo>
                      <a:pt x="3" y="4"/>
                      <a:pt x="2" y="7"/>
                      <a:pt x="4" y="0"/>
                    </a:cubicBezTo>
                    <a:cubicBezTo>
                      <a:pt x="3" y="1"/>
                      <a:pt x="2" y="5"/>
                      <a:pt x="1" y="9"/>
                    </a:cubicBezTo>
                    <a:cubicBezTo>
                      <a:pt x="1" y="8"/>
                      <a:pt x="2" y="4"/>
                      <a:pt x="2" y="6"/>
                    </a:cubicBezTo>
                    <a:cubicBezTo>
                      <a:pt x="1" y="8"/>
                      <a:pt x="1" y="8"/>
                      <a:pt x="0" y="12"/>
                    </a:cubicBezTo>
                    <a:cubicBezTo>
                      <a:pt x="0" y="15"/>
                      <a:pt x="1" y="9"/>
                      <a:pt x="1" y="11"/>
                    </a:cubicBezTo>
                    <a:lnTo>
                      <a:pt x="0" y="15"/>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1" name="Freeform 2222">
                <a:extLst>
                  <a:ext uri="{FF2B5EF4-FFF2-40B4-BE49-F238E27FC236}">
                    <a16:creationId xmlns:a16="http://schemas.microsoft.com/office/drawing/2014/main" xmlns="" id="{D6707CDD-5F7D-49FF-B4E3-40E488CD311B}"/>
                  </a:ext>
                </a:extLst>
              </p:cNvPr>
              <p:cNvSpPr/>
              <p:nvPr/>
            </p:nvSpPr>
            <p:spPr>
              <a:xfrm>
                <a:off x="3070" y="3152"/>
                <a:ext cx="1" cy="4"/>
              </a:xfrm>
              <a:custGeom>
                <a:avLst/>
                <a:gdLst/>
                <a:ahLst/>
                <a:cxnLst>
                  <a:cxn ang="0">
                    <a:pos x="1" y="0"/>
                  </a:cxn>
                  <a:cxn ang="0">
                    <a:pos x="0" y="4"/>
                  </a:cxn>
                  <a:cxn ang="0">
                    <a:pos x="1" y="0"/>
                  </a:cxn>
                </a:cxnLst>
                <a:rect l="0" t="0" r="0" b="0"/>
                <a:pathLst>
                  <a:path w="2" h="4">
                    <a:moveTo>
                      <a:pt x="2" y="0"/>
                    </a:moveTo>
                    <a:cubicBezTo>
                      <a:pt x="0" y="4"/>
                      <a:pt x="0" y="4"/>
                      <a:pt x="0" y="4"/>
                    </a:cubicBezTo>
                    <a:cubicBezTo>
                      <a:pt x="1" y="3"/>
                      <a:pt x="2" y="1"/>
                      <a:pt x="2"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2" name="Freeform 2223">
                <a:extLst>
                  <a:ext uri="{FF2B5EF4-FFF2-40B4-BE49-F238E27FC236}">
                    <a16:creationId xmlns:a16="http://schemas.microsoft.com/office/drawing/2014/main" xmlns="" id="{19AC54CB-D1CD-47AB-86B4-E7F354F517FC}"/>
                  </a:ext>
                </a:extLst>
              </p:cNvPr>
              <p:cNvSpPr/>
              <p:nvPr/>
            </p:nvSpPr>
            <p:spPr>
              <a:xfrm>
                <a:off x="3070" y="3149"/>
                <a:ext cx="2" cy="6"/>
              </a:xfrm>
              <a:custGeom>
                <a:avLst/>
                <a:gdLst/>
                <a:ahLst/>
                <a:cxnLst>
                  <a:cxn ang="0">
                    <a:pos x="1" y="2"/>
                  </a:cxn>
                  <a:cxn ang="0">
                    <a:pos x="0" y="6"/>
                  </a:cxn>
                  <a:cxn ang="0">
                    <a:pos x="2" y="0"/>
                  </a:cxn>
                  <a:cxn ang="0">
                    <a:pos x="1" y="2"/>
                  </a:cxn>
                </a:cxnLst>
                <a:rect l="0" t="0" r="0" b="0"/>
                <a:pathLst>
                  <a:path w="2" h="7">
                    <a:moveTo>
                      <a:pt x="1" y="3"/>
                    </a:moveTo>
                    <a:cubicBezTo>
                      <a:pt x="1" y="3"/>
                      <a:pt x="0" y="6"/>
                      <a:pt x="0" y="7"/>
                    </a:cubicBezTo>
                    <a:cubicBezTo>
                      <a:pt x="2" y="0"/>
                      <a:pt x="2" y="0"/>
                      <a:pt x="2" y="0"/>
                    </a:cubicBezTo>
                    <a:lnTo>
                      <a:pt x="1"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3" name="Freeform 2224">
                <a:extLst>
                  <a:ext uri="{FF2B5EF4-FFF2-40B4-BE49-F238E27FC236}">
                    <a16:creationId xmlns:a16="http://schemas.microsoft.com/office/drawing/2014/main" xmlns="" id="{CF7AC600-D264-4C56-9994-E9AC64F1441C}"/>
                  </a:ext>
                </a:extLst>
              </p:cNvPr>
              <p:cNvSpPr/>
              <p:nvPr/>
            </p:nvSpPr>
            <p:spPr>
              <a:xfrm>
                <a:off x="3072" y="3150"/>
                <a:ext cx="0" cy="1"/>
              </a:xfrm>
              <a:custGeom>
                <a:avLst/>
                <a:gdLst/>
                <a:ahLst/>
                <a:cxnLst>
                  <a:cxn ang="0">
                    <a:pos x="0" y="1"/>
                  </a:cxn>
                  <a:cxn ang="0">
                    <a:pos x="0" y="1"/>
                  </a:cxn>
                  <a:cxn ang="0">
                    <a:pos x="0" y="1"/>
                  </a:cxn>
                </a:cxnLst>
                <a:rect l="0" t="0" r="0" b="0"/>
                <a:pathLst>
                  <a:path w="1" h="2">
                    <a:moveTo>
                      <a:pt x="0" y="2"/>
                    </a:moveTo>
                    <a:cubicBezTo>
                      <a:pt x="0" y="2"/>
                      <a:pt x="0" y="2"/>
                      <a:pt x="0" y="2"/>
                    </a:cubicBezTo>
                    <a:cubicBezTo>
                      <a:pt x="0" y="0"/>
                      <a:pt x="0"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4" name="Freeform 2225">
                <a:extLst>
                  <a:ext uri="{FF2B5EF4-FFF2-40B4-BE49-F238E27FC236}">
                    <a16:creationId xmlns:a16="http://schemas.microsoft.com/office/drawing/2014/main" xmlns="" id="{4447FD26-A978-4023-A987-A7190832E340}"/>
                  </a:ext>
                </a:extLst>
              </p:cNvPr>
              <p:cNvSpPr/>
              <p:nvPr/>
            </p:nvSpPr>
            <p:spPr>
              <a:xfrm>
                <a:off x="3070" y="3149"/>
                <a:ext cx="3" cy="10"/>
              </a:xfrm>
              <a:custGeom>
                <a:avLst/>
                <a:gdLst/>
                <a:ahLst/>
                <a:cxnLst>
                  <a:cxn ang="0">
                    <a:pos x="2" y="1"/>
                  </a:cxn>
                  <a:cxn ang="0">
                    <a:pos x="2" y="2"/>
                  </a:cxn>
                  <a:cxn ang="0">
                    <a:pos x="2" y="2"/>
                  </a:cxn>
                  <a:cxn ang="0">
                    <a:pos x="0" y="7"/>
                  </a:cxn>
                  <a:cxn ang="0">
                    <a:pos x="0" y="7"/>
                  </a:cxn>
                  <a:cxn ang="0">
                    <a:pos x="0" y="10"/>
                  </a:cxn>
                  <a:cxn ang="0">
                    <a:pos x="2" y="1"/>
                  </a:cxn>
                </a:cxnLst>
                <a:rect l="0" t="0" r="0" b="0"/>
                <a:pathLst>
                  <a:path w="4" h="11">
                    <a:moveTo>
                      <a:pt x="3" y="2"/>
                    </a:moveTo>
                    <a:cubicBezTo>
                      <a:pt x="4" y="0"/>
                      <a:pt x="3" y="1"/>
                      <a:pt x="3" y="3"/>
                    </a:cubicBezTo>
                    <a:cubicBezTo>
                      <a:pt x="3" y="3"/>
                      <a:pt x="3" y="3"/>
                      <a:pt x="3" y="3"/>
                    </a:cubicBezTo>
                    <a:cubicBezTo>
                      <a:pt x="2" y="5"/>
                      <a:pt x="1" y="9"/>
                      <a:pt x="1" y="8"/>
                    </a:cubicBezTo>
                    <a:cubicBezTo>
                      <a:pt x="1" y="9"/>
                      <a:pt x="2" y="5"/>
                      <a:pt x="1" y="8"/>
                    </a:cubicBezTo>
                    <a:cubicBezTo>
                      <a:pt x="0" y="11"/>
                      <a:pt x="0" y="11"/>
                      <a:pt x="0" y="11"/>
                    </a:cubicBezTo>
                    <a:cubicBezTo>
                      <a:pt x="1" y="11"/>
                      <a:pt x="3" y="4"/>
                      <a:pt x="3"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5" name="Freeform 2226">
                <a:extLst>
                  <a:ext uri="{FF2B5EF4-FFF2-40B4-BE49-F238E27FC236}">
                    <a16:creationId xmlns:a16="http://schemas.microsoft.com/office/drawing/2014/main" xmlns="" id="{73D0989D-1073-4977-97C4-6CE83C7E6902}"/>
                  </a:ext>
                </a:extLst>
              </p:cNvPr>
              <p:cNvSpPr/>
              <p:nvPr/>
            </p:nvSpPr>
            <p:spPr>
              <a:xfrm>
                <a:off x="3071" y="3151"/>
                <a:ext cx="1" cy="1"/>
              </a:xfrm>
              <a:custGeom>
                <a:avLst/>
                <a:gdLst/>
                <a:ahLst/>
                <a:cxnLst>
                  <a:cxn ang="0">
                    <a:pos x="1" y="0"/>
                  </a:cxn>
                  <a:cxn ang="0">
                    <a:pos x="1" y="0"/>
                  </a:cxn>
                  <a:cxn ang="0">
                    <a:pos x="1" y="0"/>
                  </a:cxn>
                </a:cxnLst>
                <a:rect l="0" t="0" r="0" b="0"/>
                <a:pathLst>
                  <a:path w="1" h="1">
                    <a:moveTo>
                      <a:pt x="1" y="0"/>
                    </a:moveTo>
                    <a:cubicBezTo>
                      <a:pt x="1" y="0"/>
                      <a:pt x="1" y="0"/>
                      <a:pt x="1" y="0"/>
                    </a:cubicBezTo>
                    <a:cubicBezTo>
                      <a:pt x="0" y="1"/>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6" name="Freeform 2227">
                <a:extLst>
                  <a:ext uri="{FF2B5EF4-FFF2-40B4-BE49-F238E27FC236}">
                    <a16:creationId xmlns:a16="http://schemas.microsoft.com/office/drawing/2014/main" xmlns="" id="{9030CA5F-E7A2-4F45-B3FD-EA9F31C87A60}"/>
                  </a:ext>
                </a:extLst>
              </p:cNvPr>
              <p:cNvSpPr/>
              <p:nvPr/>
            </p:nvSpPr>
            <p:spPr>
              <a:xfrm>
                <a:off x="3071" y="3151"/>
                <a:ext cx="1" cy="2"/>
              </a:xfrm>
              <a:custGeom>
                <a:avLst/>
                <a:gdLst/>
                <a:ahLst/>
                <a:cxnLst>
                  <a:cxn ang="0">
                    <a:pos x="1" y="0"/>
                  </a:cxn>
                  <a:cxn ang="0">
                    <a:pos x="0" y="0"/>
                  </a:cxn>
                  <a:cxn ang="0">
                    <a:pos x="0" y="2"/>
                  </a:cxn>
                  <a:cxn ang="0">
                    <a:pos x="1" y="0"/>
                  </a:cxn>
                </a:cxnLst>
                <a:rect l="0" t="0" r="0" b="0"/>
                <a:pathLst>
                  <a:path w="1" h="2">
                    <a:moveTo>
                      <a:pt x="1" y="0"/>
                    </a:moveTo>
                    <a:lnTo>
                      <a:pt x="0" y="0"/>
                    </a:ln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7" name="Freeform 2228">
                <a:extLst>
                  <a:ext uri="{FF2B5EF4-FFF2-40B4-BE49-F238E27FC236}">
                    <a16:creationId xmlns:a16="http://schemas.microsoft.com/office/drawing/2014/main" xmlns="" id="{5EB8F36E-331E-4F93-85D6-06A555E9B63B}"/>
                  </a:ext>
                </a:extLst>
              </p:cNvPr>
              <p:cNvSpPr/>
              <p:nvPr/>
            </p:nvSpPr>
            <p:spPr>
              <a:xfrm>
                <a:off x="3070" y="3150"/>
                <a:ext cx="3" cy="11"/>
              </a:xfrm>
              <a:custGeom>
                <a:avLst/>
                <a:gdLst/>
                <a:ahLst/>
                <a:cxnLst>
                  <a:cxn ang="0">
                    <a:pos x="3" y="0"/>
                  </a:cxn>
                  <a:cxn ang="0">
                    <a:pos x="1" y="4"/>
                  </a:cxn>
                  <a:cxn ang="0">
                    <a:pos x="0" y="11"/>
                  </a:cxn>
                  <a:cxn ang="0">
                    <a:pos x="0" y="9"/>
                  </a:cxn>
                  <a:cxn ang="0">
                    <a:pos x="3" y="0"/>
                  </a:cxn>
                </a:cxnLst>
                <a:rect l="0" t="0" r="0" b="0"/>
                <a:pathLst>
                  <a:path w="3" h="13">
                    <a:moveTo>
                      <a:pt x="3" y="1"/>
                    </a:moveTo>
                    <a:cubicBezTo>
                      <a:pt x="1" y="7"/>
                      <a:pt x="3" y="0"/>
                      <a:pt x="1" y="5"/>
                    </a:cubicBezTo>
                    <a:cubicBezTo>
                      <a:pt x="2" y="5"/>
                      <a:pt x="1" y="10"/>
                      <a:pt x="0" y="13"/>
                    </a:cubicBezTo>
                    <a:cubicBezTo>
                      <a:pt x="0" y="11"/>
                      <a:pt x="0" y="11"/>
                      <a:pt x="0" y="11"/>
                    </a:cubicBezTo>
                    <a:cubicBezTo>
                      <a:pt x="1" y="9"/>
                      <a:pt x="2" y="4"/>
                      <a:pt x="3"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8" name="Freeform 2229">
                <a:extLst>
                  <a:ext uri="{FF2B5EF4-FFF2-40B4-BE49-F238E27FC236}">
                    <a16:creationId xmlns:a16="http://schemas.microsoft.com/office/drawing/2014/main" xmlns="" id="{BEFD5AC9-8174-41D4-A42E-2F4D3938DD63}"/>
                  </a:ext>
                </a:extLst>
              </p:cNvPr>
              <p:cNvSpPr/>
              <p:nvPr/>
            </p:nvSpPr>
            <p:spPr>
              <a:xfrm>
                <a:off x="3070" y="3164"/>
                <a:ext cx="0" cy="1"/>
              </a:xfrm>
              <a:custGeom>
                <a:avLst/>
                <a:gdLst/>
                <a:ahLst/>
                <a:cxnLst>
                  <a:cxn ang="0">
                    <a:pos x="0" y="1"/>
                  </a:cxn>
                  <a:cxn ang="0">
                    <a:pos x="0" y="0"/>
                  </a:cxn>
                  <a:cxn ang="0">
                    <a:pos x="0" y="1"/>
                  </a:cxn>
                </a:cxnLst>
                <a:rect l="0" t="0" r="0" b="0"/>
                <a:pathLst>
                  <a:path w="1" h="1">
                    <a:moveTo>
                      <a:pt x="0" y="1"/>
                    </a:moveTo>
                    <a:lnTo>
                      <a:pt x="0"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39" name="Freeform 2230">
                <a:extLst>
                  <a:ext uri="{FF2B5EF4-FFF2-40B4-BE49-F238E27FC236}">
                    <a16:creationId xmlns:a16="http://schemas.microsoft.com/office/drawing/2014/main" xmlns="" id="{57FCCBE1-B032-4FE4-BB68-5DD85103D6F4}"/>
                  </a:ext>
                </a:extLst>
              </p:cNvPr>
              <p:cNvSpPr/>
              <p:nvPr/>
            </p:nvSpPr>
            <p:spPr>
              <a:xfrm>
                <a:off x="3070" y="3154"/>
                <a:ext cx="3" cy="15"/>
              </a:xfrm>
              <a:custGeom>
                <a:avLst/>
                <a:gdLst/>
                <a:ahLst/>
                <a:cxnLst>
                  <a:cxn ang="0">
                    <a:pos x="3" y="1"/>
                  </a:cxn>
                  <a:cxn ang="0">
                    <a:pos x="1" y="7"/>
                  </a:cxn>
                  <a:cxn ang="0">
                    <a:pos x="2" y="2"/>
                  </a:cxn>
                  <a:cxn ang="0">
                    <a:pos x="1" y="5"/>
                  </a:cxn>
                  <a:cxn ang="0">
                    <a:pos x="3" y="0"/>
                  </a:cxn>
                  <a:cxn ang="0">
                    <a:pos x="1" y="4"/>
                  </a:cxn>
                  <a:cxn ang="0">
                    <a:pos x="2" y="0"/>
                  </a:cxn>
                  <a:cxn ang="0">
                    <a:pos x="0" y="7"/>
                  </a:cxn>
                  <a:cxn ang="0">
                    <a:pos x="1" y="6"/>
                  </a:cxn>
                  <a:cxn ang="0">
                    <a:pos x="0" y="10"/>
                  </a:cxn>
                  <a:cxn ang="0">
                    <a:pos x="0" y="14"/>
                  </a:cxn>
                  <a:cxn ang="0">
                    <a:pos x="3" y="1"/>
                  </a:cxn>
                </a:cxnLst>
                <a:rect l="0" t="0" r="0" b="0"/>
                <a:pathLst>
                  <a:path w="4" h="16">
                    <a:moveTo>
                      <a:pt x="4" y="2"/>
                    </a:moveTo>
                    <a:cubicBezTo>
                      <a:pt x="2" y="8"/>
                      <a:pt x="2" y="8"/>
                      <a:pt x="2" y="8"/>
                    </a:cubicBezTo>
                    <a:cubicBezTo>
                      <a:pt x="3" y="6"/>
                      <a:pt x="3" y="4"/>
                      <a:pt x="3" y="3"/>
                    </a:cubicBezTo>
                    <a:cubicBezTo>
                      <a:pt x="3" y="2"/>
                      <a:pt x="2" y="6"/>
                      <a:pt x="2" y="6"/>
                    </a:cubicBezTo>
                    <a:cubicBezTo>
                      <a:pt x="4" y="0"/>
                      <a:pt x="3" y="5"/>
                      <a:pt x="4" y="0"/>
                    </a:cubicBezTo>
                    <a:cubicBezTo>
                      <a:pt x="4" y="0"/>
                      <a:pt x="4" y="0"/>
                      <a:pt x="2" y="5"/>
                    </a:cubicBezTo>
                    <a:cubicBezTo>
                      <a:pt x="3" y="1"/>
                      <a:pt x="3" y="1"/>
                      <a:pt x="3" y="1"/>
                    </a:cubicBezTo>
                    <a:cubicBezTo>
                      <a:pt x="1" y="8"/>
                      <a:pt x="1" y="8"/>
                      <a:pt x="1" y="8"/>
                    </a:cubicBezTo>
                    <a:cubicBezTo>
                      <a:pt x="1" y="10"/>
                      <a:pt x="3" y="3"/>
                      <a:pt x="2" y="7"/>
                    </a:cubicBezTo>
                    <a:cubicBezTo>
                      <a:pt x="1" y="10"/>
                      <a:pt x="1" y="10"/>
                      <a:pt x="0" y="11"/>
                    </a:cubicBezTo>
                    <a:cubicBezTo>
                      <a:pt x="1" y="10"/>
                      <a:pt x="0" y="16"/>
                      <a:pt x="0" y="15"/>
                    </a:cubicBezTo>
                    <a:cubicBezTo>
                      <a:pt x="1" y="15"/>
                      <a:pt x="3" y="5"/>
                      <a:pt x="4"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0" name="Freeform 2231">
                <a:extLst>
                  <a:ext uri="{FF2B5EF4-FFF2-40B4-BE49-F238E27FC236}">
                    <a16:creationId xmlns:a16="http://schemas.microsoft.com/office/drawing/2014/main" xmlns="" id="{4C3DD348-0232-48D6-86EF-8A9CCD6E2BE3}"/>
                  </a:ext>
                </a:extLst>
              </p:cNvPr>
              <p:cNvSpPr/>
              <p:nvPr/>
            </p:nvSpPr>
            <p:spPr>
              <a:xfrm>
                <a:off x="3071" y="3161"/>
                <a:ext cx="1" cy="3"/>
              </a:xfrm>
              <a:custGeom>
                <a:avLst/>
                <a:gdLst/>
                <a:ahLst/>
                <a:cxnLst>
                  <a:cxn ang="0">
                    <a:pos x="0" y="1"/>
                  </a:cxn>
                  <a:cxn ang="0">
                    <a:pos x="0" y="3"/>
                  </a:cxn>
                  <a:cxn ang="0">
                    <a:pos x="1" y="0"/>
                  </a:cxn>
                  <a:cxn ang="0">
                    <a:pos x="0" y="1"/>
                  </a:cxn>
                </a:cxnLst>
                <a:rect l="0" t="0" r="0" b="0"/>
                <a:pathLst>
                  <a:path w="1" h="3">
                    <a:moveTo>
                      <a:pt x="0" y="1"/>
                    </a:moveTo>
                    <a:lnTo>
                      <a:pt x="0" y="3"/>
                    </a:lnTo>
                    <a:lnTo>
                      <a:pt x="1"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1" name="Freeform 2232">
                <a:extLst>
                  <a:ext uri="{FF2B5EF4-FFF2-40B4-BE49-F238E27FC236}">
                    <a16:creationId xmlns:a16="http://schemas.microsoft.com/office/drawing/2014/main" xmlns="" id="{DD2EB0A6-76F5-4F52-B255-79D492AE1389}"/>
                  </a:ext>
                </a:extLst>
              </p:cNvPr>
              <p:cNvSpPr/>
              <p:nvPr/>
            </p:nvSpPr>
            <p:spPr>
              <a:xfrm>
                <a:off x="3070" y="3154"/>
                <a:ext cx="5" cy="15"/>
              </a:xfrm>
              <a:custGeom>
                <a:avLst/>
                <a:gdLst/>
                <a:ahLst/>
                <a:cxnLst>
                  <a:cxn ang="0">
                    <a:pos x="4" y="0"/>
                  </a:cxn>
                  <a:cxn ang="0">
                    <a:pos x="3" y="4"/>
                  </a:cxn>
                  <a:cxn ang="0">
                    <a:pos x="4" y="0"/>
                  </a:cxn>
                  <a:cxn ang="0">
                    <a:pos x="2" y="6"/>
                  </a:cxn>
                  <a:cxn ang="0">
                    <a:pos x="3" y="3"/>
                  </a:cxn>
                  <a:cxn ang="0">
                    <a:pos x="1" y="11"/>
                  </a:cxn>
                  <a:cxn ang="0">
                    <a:pos x="2" y="9"/>
                  </a:cxn>
                  <a:cxn ang="0">
                    <a:pos x="3" y="8"/>
                  </a:cxn>
                  <a:cxn ang="0">
                    <a:pos x="3" y="7"/>
                  </a:cxn>
                  <a:cxn ang="0">
                    <a:pos x="4" y="5"/>
                  </a:cxn>
                  <a:cxn ang="0">
                    <a:pos x="4" y="0"/>
                  </a:cxn>
                </a:cxnLst>
                <a:rect l="0" t="0" r="0" b="0"/>
                <a:pathLst>
                  <a:path w="5" h="17">
                    <a:moveTo>
                      <a:pt x="4" y="1"/>
                    </a:moveTo>
                    <a:cubicBezTo>
                      <a:pt x="3" y="5"/>
                      <a:pt x="3" y="5"/>
                      <a:pt x="3" y="5"/>
                    </a:cubicBezTo>
                    <a:cubicBezTo>
                      <a:pt x="3" y="4"/>
                      <a:pt x="3" y="3"/>
                      <a:pt x="4" y="1"/>
                    </a:cubicBezTo>
                    <a:cubicBezTo>
                      <a:pt x="3" y="3"/>
                      <a:pt x="2" y="5"/>
                      <a:pt x="2" y="7"/>
                    </a:cubicBezTo>
                    <a:cubicBezTo>
                      <a:pt x="1" y="12"/>
                      <a:pt x="3" y="5"/>
                      <a:pt x="3" y="4"/>
                    </a:cubicBezTo>
                    <a:cubicBezTo>
                      <a:pt x="3" y="7"/>
                      <a:pt x="3" y="7"/>
                      <a:pt x="1" y="13"/>
                    </a:cubicBezTo>
                    <a:cubicBezTo>
                      <a:pt x="1" y="12"/>
                      <a:pt x="2" y="11"/>
                      <a:pt x="2" y="11"/>
                    </a:cubicBezTo>
                    <a:cubicBezTo>
                      <a:pt x="0" y="17"/>
                      <a:pt x="2" y="11"/>
                      <a:pt x="3" y="10"/>
                    </a:cubicBezTo>
                    <a:cubicBezTo>
                      <a:pt x="3" y="9"/>
                      <a:pt x="3" y="7"/>
                      <a:pt x="3" y="8"/>
                    </a:cubicBezTo>
                    <a:cubicBezTo>
                      <a:pt x="4" y="6"/>
                      <a:pt x="4" y="6"/>
                      <a:pt x="4" y="6"/>
                    </a:cubicBezTo>
                    <a:cubicBezTo>
                      <a:pt x="5" y="1"/>
                      <a:pt x="5" y="0"/>
                      <a:pt x="4"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2" name="Freeform 2233">
                <a:extLst>
                  <a:ext uri="{FF2B5EF4-FFF2-40B4-BE49-F238E27FC236}">
                    <a16:creationId xmlns:a16="http://schemas.microsoft.com/office/drawing/2014/main" xmlns="" id="{89312ADC-4E64-4F97-93F5-31E8240AFA51}"/>
                  </a:ext>
                </a:extLst>
              </p:cNvPr>
              <p:cNvSpPr/>
              <p:nvPr/>
            </p:nvSpPr>
            <p:spPr>
              <a:xfrm>
                <a:off x="3074" y="3153"/>
                <a:ext cx="0" cy="2"/>
              </a:xfrm>
              <a:custGeom>
                <a:avLst/>
                <a:gdLst/>
                <a:ahLst/>
                <a:cxnLst>
                  <a:cxn ang="0">
                    <a:pos x="0" y="1"/>
                  </a:cxn>
                  <a:cxn ang="0">
                    <a:pos x="0" y="2"/>
                  </a:cxn>
                  <a:cxn ang="0">
                    <a:pos x="0" y="1"/>
                  </a:cxn>
                </a:cxnLst>
                <a:rect l="0" t="0" r="0" b="0"/>
                <a:pathLst>
                  <a:path w="1" h="2">
                    <a:moveTo>
                      <a:pt x="0" y="1"/>
                    </a:moveTo>
                    <a:cubicBezTo>
                      <a:pt x="0" y="1"/>
                      <a:pt x="0" y="1"/>
                      <a:pt x="0" y="2"/>
                    </a:cubicBezTo>
                    <a:cubicBezTo>
                      <a:pt x="0" y="1"/>
                      <a:pt x="0" y="0"/>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3" name="Freeform 2234">
                <a:extLst>
                  <a:ext uri="{FF2B5EF4-FFF2-40B4-BE49-F238E27FC236}">
                    <a16:creationId xmlns:a16="http://schemas.microsoft.com/office/drawing/2014/main" xmlns="" id="{A22F03CC-D0C7-4CA2-AD1C-D612C6A9B5ED}"/>
                  </a:ext>
                </a:extLst>
              </p:cNvPr>
              <p:cNvSpPr/>
              <p:nvPr/>
            </p:nvSpPr>
            <p:spPr>
              <a:xfrm>
                <a:off x="3072" y="3162"/>
                <a:ext cx="1" cy="1"/>
              </a:xfrm>
              <a:custGeom>
                <a:avLst/>
                <a:gdLst/>
                <a:ahLst/>
                <a:cxnLst>
                  <a:cxn ang="0">
                    <a:pos x="1" y="0"/>
                  </a:cxn>
                  <a:cxn ang="0">
                    <a:pos x="1" y="1"/>
                  </a:cxn>
                  <a:cxn ang="0">
                    <a:pos x="1" y="0"/>
                  </a:cxn>
                </a:cxnLst>
                <a:rect l="0" t="0" r="0" b="0"/>
                <a:pathLst>
                  <a:path w="1" h="1">
                    <a:moveTo>
                      <a:pt x="1" y="0"/>
                    </a:moveTo>
                    <a:cubicBezTo>
                      <a:pt x="1" y="0"/>
                      <a:pt x="1" y="0"/>
                      <a:pt x="1" y="1"/>
                    </a:cubicBezTo>
                    <a:cubicBezTo>
                      <a:pt x="0" y="1"/>
                      <a:pt x="1"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4" name="Freeform 2235">
                <a:extLst>
                  <a:ext uri="{FF2B5EF4-FFF2-40B4-BE49-F238E27FC236}">
                    <a16:creationId xmlns:a16="http://schemas.microsoft.com/office/drawing/2014/main" xmlns="" id="{04627F80-751F-4C90-A02E-8B34CDFAEB73}"/>
                  </a:ext>
                </a:extLst>
              </p:cNvPr>
              <p:cNvSpPr/>
              <p:nvPr/>
            </p:nvSpPr>
            <p:spPr>
              <a:xfrm>
                <a:off x="3074" y="3154"/>
                <a:ext cx="1" cy="3"/>
              </a:xfrm>
              <a:custGeom>
                <a:avLst/>
                <a:gdLst/>
                <a:ahLst/>
                <a:cxnLst>
                  <a:cxn ang="0">
                    <a:pos x="0" y="3"/>
                  </a:cxn>
                  <a:cxn ang="0">
                    <a:pos x="0" y="3"/>
                  </a:cxn>
                  <a:cxn ang="0">
                    <a:pos x="1" y="0"/>
                  </a:cxn>
                  <a:cxn ang="0">
                    <a:pos x="0" y="3"/>
                  </a:cxn>
                </a:cxnLst>
                <a:rect l="0" t="0" r="0" b="0"/>
                <a:pathLst>
                  <a:path w="1" h="3">
                    <a:moveTo>
                      <a:pt x="0" y="3"/>
                    </a:moveTo>
                    <a:cubicBezTo>
                      <a:pt x="0" y="3"/>
                      <a:pt x="0" y="3"/>
                      <a:pt x="0" y="3"/>
                    </a:cubicBezTo>
                    <a:cubicBezTo>
                      <a:pt x="1" y="0"/>
                      <a:pt x="1" y="0"/>
                      <a:pt x="1" y="0"/>
                    </a:cubicBezTo>
                    <a:cubicBezTo>
                      <a:pt x="1" y="1"/>
                      <a:pt x="1" y="1"/>
                      <a:pt x="0" y="3"/>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5" name="Freeform 2236">
                <a:extLst>
                  <a:ext uri="{FF2B5EF4-FFF2-40B4-BE49-F238E27FC236}">
                    <a16:creationId xmlns:a16="http://schemas.microsoft.com/office/drawing/2014/main" xmlns="" id="{BFB51CCC-FA3A-4B30-8958-72A8137A2A92}"/>
                  </a:ext>
                </a:extLst>
              </p:cNvPr>
              <p:cNvSpPr/>
              <p:nvPr/>
            </p:nvSpPr>
            <p:spPr>
              <a:xfrm>
                <a:off x="3072" y="3151"/>
                <a:ext cx="11" cy="18"/>
              </a:xfrm>
              <a:custGeom>
                <a:avLst/>
                <a:gdLst/>
                <a:ahLst/>
                <a:cxnLst>
                  <a:cxn ang="0">
                    <a:pos x="7" y="15"/>
                  </a:cxn>
                  <a:cxn ang="0">
                    <a:pos x="7" y="12"/>
                  </a:cxn>
                  <a:cxn ang="0">
                    <a:pos x="9" y="8"/>
                  </a:cxn>
                  <a:cxn ang="0">
                    <a:pos x="11" y="1"/>
                  </a:cxn>
                  <a:cxn ang="0">
                    <a:pos x="9" y="4"/>
                  </a:cxn>
                  <a:cxn ang="0">
                    <a:pos x="10" y="1"/>
                  </a:cxn>
                  <a:cxn ang="0">
                    <a:pos x="8" y="3"/>
                  </a:cxn>
                  <a:cxn ang="0">
                    <a:pos x="7" y="4"/>
                  </a:cxn>
                  <a:cxn ang="0">
                    <a:pos x="4" y="2"/>
                  </a:cxn>
                  <a:cxn ang="0">
                    <a:pos x="3" y="8"/>
                  </a:cxn>
                  <a:cxn ang="0">
                    <a:pos x="3" y="4"/>
                  </a:cxn>
                  <a:cxn ang="0">
                    <a:pos x="4" y="4"/>
                  </a:cxn>
                  <a:cxn ang="0">
                    <a:pos x="3" y="2"/>
                  </a:cxn>
                  <a:cxn ang="0">
                    <a:pos x="1" y="10"/>
                  </a:cxn>
                  <a:cxn ang="0">
                    <a:pos x="3" y="2"/>
                  </a:cxn>
                  <a:cxn ang="0">
                    <a:pos x="1" y="7"/>
                  </a:cxn>
                  <a:cxn ang="0">
                    <a:pos x="0" y="12"/>
                  </a:cxn>
                  <a:cxn ang="0">
                    <a:pos x="0" y="15"/>
                  </a:cxn>
                  <a:cxn ang="0">
                    <a:pos x="3" y="6"/>
                  </a:cxn>
                  <a:cxn ang="0">
                    <a:pos x="2" y="10"/>
                  </a:cxn>
                  <a:cxn ang="0">
                    <a:pos x="3" y="14"/>
                  </a:cxn>
                  <a:cxn ang="0">
                    <a:pos x="5" y="8"/>
                  </a:cxn>
                  <a:cxn ang="0">
                    <a:pos x="5" y="10"/>
                  </a:cxn>
                  <a:cxn ang="0">
                    <a:pos x="5" y="7"/>
                  </a:cxn>
                  <a:cxn ang="0">
                    <a:pos x="5" y="11"/>
                  </a:cxn>
                  <a:cxn ang="0">
                    <a:pos x="7" y="4"/>
                  </a:cxn>
                  <a:cxn ang="0">
                    <a:pos x="5" y="15"/>
                  </a:cxn>
                  <a:cxn ang="0">
                    <a:pos x="6" y="11"/>
                  </a:cxn>
                  <a:cxn ang="0">
                    <a:pos x="7" y="7"/>
                  </a:cxn>
                  <a:cxn ang="0">
                    <a:pos x="5" y="14"/>
                  </a:cxn>
                  <a:cxn ang="0">
                    <a:pos x="7" y="10"/>
                  </a:cxn>
                  <a:cxn ang="0">
                    <a:pos x="8" y="6"/>
                  </a:cxn>
                  <a:cxn ang="0">
                    <a:pos x="8" y="8"/>
                  </a:cxn>
                  <a:cxn ang="0">
                    <a:pos x="6" y="15"/>
                  </a:cxn>
                  <a:cxn ang="0">
                    <a:pos x="5" y="18"/>
                  </a:cxn>
                  <a:cxn ang="0">
                    <a:pos x="8" y="9"/>
                  </a:cxn>
                  <a:cxn ang="0">
                    <a:pos x="7" y="15"/>
                  </a:cxn>
                </a:cxnLst>
                <a:rect l="0" t="0" r="0" b="0"/>
                <a:pathLst>
                  <a:path w="12" h="19">
                    <a:moveTo>
                      <a:pt x="8" y="16"/>
                    </a:moveTo>
                    <a:cubicBezTo>
                      <a:pt x="8" y="14"/>
                      <a:pt x="9" y="13"/>
                      <a:pt x="8" y="13"/>
                    </a:cubicBezTo>
                    <a:cubicBezTo>
                      <a:pt x="9" y="10"/>
                      <a:pt x="9" y="11"/>
                      <a:pt x="10" y="9"/>
                    </a:cubicBezTo>
                    <a:cubicBezTo>
                      <a:pt x="10" y="7"/>
                      <a:pt x="11" y="5"/>
                      <a:pt x="12" y="2"/>
                    </a:cubicBezTo>
                    <a:cubicBezTo>
                      <a:pt x="11" y="2"/>
                      <a:pt x="10" y="6"/>
                      <a:pt x="10" y="5"/>
                    </a:cubicBezTo>
                    <a:cubicBezTo>
                      <a:pt x="11" y="2"/>
                      <a:pt x="11" y="2"/>
                      <a:pt x="11" y="2"/>
                    </a:cubicBezTo>
                    <a:cubicBezTo>
                      <a:pt x="10" y="3"/>
                      <a:pt x="9" y="6"/>
                      <a:pt x="9" y="4"/>
                    </a:cubicBezTo>
                    <a:cubicBezTo>
                      <a:pt x="9" y="2"/>
                      <a:pt x="9" y="4"/>
                      <a:pt x="8" y="5"/>
                    </a:cubicBezTo>
                    <a:cubicBezTo>
                      <a:pt x="8" y="3"/>
                      <a:pt x="6" y="6"/>
                      <a:pt x="5" y="3"/>
                    </a:cubicBezTo>
                    <a:cubicBezTo>
                      <a:pt x="4" y="9"/>
                      <a:pt x="4" y="9"/>
                      <a:pt x="4" y="9"/>
                    </a:cubicBezTo>
                    <a:cubicBezTo>
                      <a:pt x="4" y="6"/>
                      <a:pt x="3" y="9"/>
                      <a:pt x="4" y="5"/>
                    </a:cubicBezTo>
                    <a:cubicBezTo>
                      <a:pt x="4" y="6"/>
                      <a:pt x="4" y="5"/>
                      <a:pt x="5" y="5"/>
                    </a:cubicBezTo>
                    <a:cubicBezTo>
                      <a:pt x="6" y="0"/>
                      <a:pt x="4" y="5"/>
                      <a:pt x="4" y="3"/>
                    </a:cubicBezTo>
                    <a:cubicBezTo>
                      <a:pt x="4" y="4"/>
                      <a:pt x="2" y="10"/>
                      <a:pt x="2" y="11"/>
                    </a:cubicBezTo>
                    <a:cubicBezTo>
                      <a:pt x="4" y="4"/>
                      <a:pt x="2" y="11"/>
                      <a:pt x="4" y="3"/>
                    </a:cubicBezTo>
                    <a:cubicBezTo>
                      <a:pt x="4" y="1"/>
                      <a:pt x="2" y="9"/>
                      <a:pt x="2" y="8"/>
                    </a:cubicBezTo>
                    <a:cubicBezTo>
                      <a:pt x="1" y="12"/>
                      <a:pt x="2" y="10"/>
                      <a:pt x="1" y="13"/>
                    </a:cubicBezTo>
                    <a:cubicBezTo>
                      <a:pt x="0" y="16"/>
                      <a:pt x="1" y="11"/>
                      <a:pt x="0" y="16"/>
                    </a:cubicBezTo>
                    <a:cubicBezTo>
                      <a:pt x="0" y="18"/>
                      <a:pt x="3" y="10"/>
                      <a:pt x="4" y="7"/>
                    </a:cubicBezTo>
                    <a:cubicBezTo>
                      <a:pt x="3" y="11"/>
                      <a:pt x="3" y="11"/>
                      <a:pt x="3" y="11"/>
                    </a:cubicBezTo>
                    <a:cubicBezTo>
                      <a:pt x="4" y="9"/>
                      <a:pt x="5" y="9"/>
                      <a:pt x="4" y="15"/>
                    </a:cubicBezTo>
                    <a:cubicBezTo>
                      <a:pt x="5" y="11"/>
                      <a:pt x="4" y="17"/>
                      <a:pt x="6" y="9"/>
                    </a:cubicBezTo>
                    <a:cubicBezTo>
                      <a:pt x="6" y="11"/>
                      <a:pt x="6" y="10"/>
                      <a:pt x="6" y="11"/>
                    </a:cubicBezTo>
                    <a:cubicBezTo>
                      <a:pt x="6" y="8"/>
                      <a:pt x="6" y="8"/>
                      <a:pt x="6" y="8"/>
                    </a:cubicBezTo>
                    <a:cubicBezTo>
                      <a:pt x="6" y="9"/>
                      <a:pt x="5" y="13"/>
                      <a:pt x="6" y="12"/>
                    </a:cubicBezTo>
                    <a:cubicBezTo>
                      <a:pt x="6" y="9"/>
                      <a:pt x="7" y="8"/>
                      <a:pt x="8" y="5"/>
                    </a:cubicBezTo>
                    <a:cubicBezTo>
                      <a:pt x="7" y="9"/>
                      <a:pt x="6" y="12"/>
                      <a:pt x="6" y="16"/>
                    </a:cubicBezTo>
                    <a:cubicBezTo>
                      <a:pt x="7" y="12"/>
                      <a:pt x="7" y="12"/>
                      <a:pt x="7" y="12"/>
                    </a:cubicBezTo>
                    <a:cubicBezTo>
                      <a:pt x="6" y="13"/>
                      <a:pt x="7" y="10"/>
                      <a:pt x="8" y="8"/>
                    </a:cubicBezTo>
                    <a:cubicBezTo>
                      <a:pt x="8" y="8"/>
                      <a:pt x="7" y="13"/>
                      <a:pt x="6" y="15"/>
                    </a:cubicBezTo>
                    <a:cubicBezTo>
                      <a:pt x="6" y="17"/>
                      <a:pt x="8" y="8"/>
                      <a:pt x="8" y="11"/>
                    </a:cubicBezTo>
                    <a:cubicBezTo>
                      <a:pt x="9" y="7"/>
                      <a:pt x="9" y="7"/>
                      <a:pt x="9" y="7"/>
                    </a:cubicBezTo>
                    <a:cubicBezTo>
                      <a:pt x="9" y="6"/>
                      <a:pt x="8" y="10"/>
                      <a:pt x="9" y="9"/>
                    </a:cubicBezTo>
                    <a:cubicBezTo>
                      <a:pt x="8" y="14"/>
                      <a:pt x="8" y="14"/>
                      <a:pt x="7" y="16"/>
                    </a:cubicBezTo>
                    <a:cubicBezTo>
                      <a:pt x="7" y="17"/>
                      <a:pt x="7" y="17"/>
                      <a:pt x="6" y="19"/>
                    </a:cubicBezTo>
                    <a:cubicBezTo>
                      <a:pt x="7" y="16"/>
                      <a:pt x="8" y="13"/>
                      <a:pt x="9" y="10"/>
                    </a:cubicBezTo>
                    <a:cubicBezTo>
                      <a:pt x="7" y="16"/>
                      <a:pt x="8" y="16"/>
                      <a:pt x="8" y="16"/>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6" name="Freeform 2237">
                <a:extLst>
                  <a:ext uri="{FF2B5EF4-FFF2-40B4-BE49-F238E27FC236}">
                    <a16:creationId xmlns:a16="http://schemas.microsoft.com/office/drawing/2014/main" xmlns="" id="{352DBC9C-D73E-4826-8DFB-88C9C6E8F305}"/>
                  </a:ext>
                </a:extLst>
              </p:cNvPr>
              <p:cNvSpPr/>
              <p:nvPr/>
            </p:nvSpPr>
            <p:spPr>
              <a:xfrm>
                <a:off x="3078" y="3169"/>
                <a:ext cx="0" cy="1"/>
              </a:xfrm>
              <a:custGeom>
                <a:avLst/>
                <a:gdLst/>
                <a:ahLst/>
                <a:cxnLst>
                  <a:cxn ang="0">
                    <a:pos x="0" y="0"/>
                  </a:cxn>
                  <a:cxn ang="0">
                    <a:pos x="0" y="1"/>
                  </a:cxn>
                  <a:cxn ang="0">
                    <a:pos x="0" y="0"/>
                  </a:cxn>
                  <a:cxn ang="0">
                    <a:pos x="0" y="0"/>
                  </a:cxn>
                </a:cxnLst>
                <a:rect l="0" t="0" r="0" b="0"/>
                <a:pathLst>
                  <a:path w="1" h="1">
                    <a:moveTo>
                      <a:pt x="0" y="0"/>
                    </a:moveTo>
                    <a:lnTo>
                      <a:pt x="0" y="1"/>
                    </a:ln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7" name="Freeform 2238">
                <a:extLst>
                  <a:ext uri="{FF2B5EF4-FFF2-40B4-BE49-F238E27FC236}">
                    <a16:creationId xmlns:a16="http://schemas.microsoft.com/office/drawing/2014/main" xmlns="" id="{0B5381A1-4B39-4FF0-8060-F4B05A13BB44}"/>
                  </a:ext>
                </a:extLst>
              </p:cNvPr>
              <p:cNvSpPr/>
              <p:nvPr/>
            </p:nvSpPr>
            <p:spPr>
              <a:xfrm>
                <a:off x="3079" y="3166"/>
                <a:ext cx="0" cy="1"/>
              </a:xfrm>
              <a:custGeom>
                <a:avLst/>
                <a:gdLst/>
                <a:ahLst/>
                <a:cxnLst>
                  <a:cxn ang="0">
                    <a:pos x="0" y="0"/>
                  </a:cxn>
                  <a:cxn ang="0">
                    <a:pos x="0" y="1"/>
                  </a:cxn>
                  <a:cxn ang="0">
                    <a:pos x="0" y="0"/>
                  </a:cxn>
                </a:cxnLst>
                <a:rect l="0" t="0" r="0" b="0"/>
                <a:pathLst>
                  <a:path w="1" h="1">
                    <a:moveTo>
                      <a:pt x="0" y="0"/>
                    </a:moveTo>
                    <a:lnTo>
                      <a:pt x="0" y="1"/>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48" name="Rectangle 2239">
                <a:extLst>
                  <a:ext uri="{FF2B5EF4-FFF2-40B4-BE49-F238E27FC236}">
                    <a16:creationId xmlns:a16="http://schemas.microsoft.com/office/drawing/2014/main" xmlns="" id="{07560A9D-A9A3-4AA1-BB3F-A32B191B5F99}"/>
                  </a:ext>
                </a:extLst>
              </p:cNvPr>
              <p:cNvSpPr/>
              <p:nvPr/>
            </p:nvSpPr>
            <p:spPr>
              <a:xfrm>
                <a:off x="3080" y="3154"/>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949" name="Freeform 2240">
                <a:extLst>
                  <a:ext uri="{FF2B5EF4-FFF2-40B4-BE49-F238E27FC236}">
                    <a16:creationId xmlns:a16="http://schemas.microsoft.com/office/drawing/2014/main" xmlns="" id="{CBEE0749-788E-4ED2-9181-73C7328C3C71}"/>
                  </a:ext>
                </a:extLst>
              </p:cNvPr>
              <p:cNvSpPr/>
              <p:nvPr/>
            </p:nvSpPr>
            <p:spPr>
              <a:xfrm>
                <a:off x="3077" y="3166"/>
                <a:ext cx="1" cy="3"/>
              </a:xfrm>
              <a:custGeom>
                <a:avLst/>
                <a:gdLst/>
                <a:ahLst/>
                <a:cxnLst>
                  <a:cxn ang="0">
                    <a:pos x="0" y="3"/>
                  </a:cxn>
                  <a:cxn ang="0">
                    <a:pos x="1" y="0"/>
                  </a:cxn>
                  <a:cxn ang="0">
                    <a:pos x="0" y="3"/>
                  </a:cxn>
                </a:cxnLst>
                <a:rect l="0" t="0" r="0" b="0"/>
                <a:pathLst>
                  <a:path w="1" h="3">
                    <a:moveTo>
                      <a:pt x="0" y="3"/>
                    </a:moveTo>
                    <a:lnTo>
                      <a:pt x="1" y="0"/>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0" name="Freeform 2241">
                <a:extLst>
                  <a:ext uri="{FF2B5EF4-FFF2-40B4-BE49-F238E27FC236}">
                    <a16:creationId xmlns:a16="http://schemas.microsoft.com/office/drawing/2014/main" xmlns="" id="{C0F78CC0-228F-4884-8C37-A244C0737E6E}"/>
                  </a:ext>
                </a:extLst>
              </p:cNvPr>
              <p:cNvSpPr/>
              <p:nvPr/>
            </p:nvSpPr>
            <p:spPr>
              <a:xfrm>
                <a:off x="3075" y="3165"/>
                <a:ext cx="1" cy="3"/>
              </a:xfrm>
              <a:custGeom>
                <a:avLst/>
                <a:gdLst/>
                <a:ahLst/>
                <a:cxnLst>
                  <a:cxn ang="0">
                    <a:pos x="1" y="0"/>
                  </a:cxn>
                  <a:cxn ang="0">
                    <a:pos x="0" y="3"/>
                  </a:cxn>
                  <a:cxn ang="0">
                    <a:pos x="1" y="0"/>
                  </a:cxn>
                </a:cxnLst>
                <a:rect l="0" t="0" r="0" b="0"/>
                <a:pathLst>
                  <a:path w="1" h="3">
                    <a:moveTo>
                      <a:pt x="1" y="0"/>
                    </a:moveTo>
                    <a:cubicBezTo>
                      <a:pt x="0" y="3"/>
                      <a:pt x="0" y="3"/>
                      <a:pt x="0" y="3"/>
                    </a:cubicBezTo>
                    <a:cubicBezTo>
                      <a:pt x="0" y="3"/>
                      <a:pt x="1"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1" name="Freeform 2242">
                <a:extLst>
                  <a:ext uri="{FF2B5EF4-FFF2-40B4-BE49-F238E27FC236}">
                    <a16:creationId xmlns:a16="http://schemas.microsoft.com/office/drawing/2014/main" xmlns="" id="{8E2F2825-320B-4382-A8A0-97A738C4AF3B}"/>
                  </a:ext>
                </a:extLst>
              </p:cNvPr>
              <p:cNvSpPr/>
              <p:nvPr/>
            </p:nvSpPr>
            <p:spPr>
              <a:xfrm>
                <a:off x="3078" y="3168"/>
                <a:ext cx="1" cy="1"/>
              </a:xfrm>
              <a:custGeom>
                <a:avLst/>
                <a:gdLst/>
                <a:ahLst/>
                <a:cxnLst>
                  <a:cxn ang="0">
                    <a:pos x="0" y="1"/>
                  </a:cxn>
                  <a:cxn ang="0">
                    <a:pos x="1" y="1"/>
                  </a:cxn>
                  <a:cxn ang="0">
                    <a:pos x="1" y="0"/>
                  </a:cxn>
                  <a:cxn ang="0">
                    <a:pos x="0" y="1"/>
                  </a:cxn>
                </a:cxnLst>
                <a:rect l="0" t="0" r="0" b="0"/>
                <a:pathLst>
                  <a:path w="1" h="1">
                    <a:moveTo>
                      <a:pt x="0" y="1"/>
                    </a:moveTo>
                    <a:lnTo>
                      <a:pt x="1" y="1"/>
                    </a:lnTo>
                    <a:lnTo>
                      <a:pt x="1" y="0"/>
                    </a:lnTo>
                    <a:lnTo>
                      <a:pt x="0" y="1"/>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2" name="Freeform 2243">
                <a:extLst>
                  <a:ext uri="{FF2B5EF4-FFF2-40B4-BE49-F238E27FC236}">
                    <a16:creationId xmlns:a16="http://schemas.microsoft.com/office/drawing/2014/main" xmlns="" id="{A256E30B-3CAE-4AD7-95B8-B3A6831218A0}"/>
                  </a:ext>
                </a:extLst>
              </p:cNvPr>
              <p:cNvSpPr/>
              <p:nvPr/>
            </p:nvSpPr>
            <p:spPr>
              <a:xfrm>
                <a:off x="3079" y="3150"/>
                <a:ext cx="9" cy="20"/>
              </a:xfrm>
              <a:custGeom>
                <a:avLst/>
                <a:gdLst/>
                <a:ahLst/>
                <a:cxnLst>
                  <a:cxn ang="0">
                    <a:pos x="8" y="3"/>
                  </a:cxn>
                  <a:cxn ang="0">
                    <a:pos x="8" y="0"/>
                  </a:cxn>
                  <a:cxn ang="0">
                    <a:pos x="5" y="9"/>
                  </a:cxn>
                  <a:cxn ang="0">
                    <a:pos x="7" y="1"/>
                  </a:cxn>
                  <a:cxn ang="0">
                    <a:pos x="4" y="6"/>
                  </a:cxn>
                  <a:cxn ang="0">
                    <a:pos x="5" y="4"/>
                  </a:cxn>
                  <a:cxn ang="0">
                    <a:pos x="2" y="12"/>
                  </a:cxn>
                  <a:cxn ang="0">
                    <a:pos x="5" y="2"/>
                  </a:cxn>
                  <a:cxn ang="0">
                    <a:pos x="5" y="2"/>
                  </a:cxn>
                  <a:cxn ang="0">
                    <a:pos x="3" y="5"/>
                  </a:cxn>
                  <a:cxn ang="0">
                    <a:pos x="2" y="10"/>
                  </a:cxn>
                  <a:cxn ang="0">
                    <a:pos x="0" y="14"/>
                  </a:cxn>
                  <a:cxn ang="0">
                    <a:pos x="2" y="11"/>
                  </a:cxn>
                  <a:cxn ang="0">
                    <a:pos x="1" y="14"/>
                  </a:cxn>
                  <a:cxn ang="0">
                    <a:pos x="2" y="13"/>
                  </a:cxn>
                  <a:cxn ang="0">
                    <a:pos x="1" y="15"/>
                  </a:cxn>
                  <a:cxn ang="0">
                    <a:pos x="2" y="13"/>
                  </a:cxn>
                  <a:cxn ang="0">
                    <a:pos x="2" y="13"/>
                  </a:cxn>
                  <a:cxn ang="0">
                    <a:pos x="3" y="9"/>
                  </a:cxn>
                  <a:cxn ang="0">
                    <a:pos x="2" y="13"/>
                  </a:cxn>
                  <a:cxn ang="0">
                    <a:pos x="3" y="11"/>
                  </a:cxn>
                  <a:cxn ang="0">
                    <a:pos x="3" y="15"/>
                  </a:cxn>
                  <a:cxn ang="0">
                    <a:pos x="4" y="13"/>
                  </a:cxn>
                  <a:cxn ang="0">
                    <a:pos x="2" y="15"/>
                  </a:cxn>
                  <a:cxn ang="0">
                    <a:pos x="5" y="6"/>
                  </a:cxn>
                  <a:cxn ang="0">
                    <a:pos x="3" y="14"/>
                  </a:cxn>
                  <a:cxn ang="0">
                    <a:pos x="5" y="13"/>
                  </a:cxn>
                  <a:cxn ang="0">
                    <a:pos x="4" y="13"/>
                  </a:cxn>
                  <a:cxn ang="0">
                    <a:pos x="5" y="11"/>
                  </a:cxn>
                  <a:cxn ang="0">
                    <a:pos x="6" y="10"/>
                  </a:cxn>
                  <a:cxn ang="0">
                    <a:pos x="6" y="7"/>
                  </a:cxn>
                  <a:cxn ang="0">
                    <a:pos x="6" y="9"/>
                  </a:cxn>
                  <a:cxn ang="0">
                    <a:pos x="8" y="4"/>
                  </a:cxn>
                  <a:cxn ang="0">
                    <a:pos x="6" y="7"/>
                  </a:cxn>
                  <a:cxn ang="0">
                    <a:pos x="8" y="3"/>
                  </a:cxn>
                </a:cxnLst>
                <a:rect l="0" t="0" r="0" b="0"/>
                <a:pathLst>
                  <a:path w="9" h="23">
                    <a:moveTo>
                      <a:pt x="8" y="4"/>
                    </a:moveTo>
                    <a:cubicBezTo>
                      <a:pt x="9" y="0"/>
                      <a:pt x="8" y="2"/>
                      <a:pt x="8" y="1"/>
                    </a:cubicBezTo>
                    <a:cubicBezTo>
                      <a:pt x="7" y="3"/>
                      <a:pt x="5" y="11"/>
                      <a:pt x="5" y="11"/>
                    </a:cubicBezTo>
                    <a:cubicBezTo>
                      <a:pt x="7" y="2"/>
                      <a:pt x="7" y="2"/>
                      <a:pt x="7" y="2"/>
                    </a:cubicBezTo>
                    <a:cubicBezTo>
                      <a:pt x="7" y="3"/>
                      <a:pt x="6" y="1"/>
                      <a:pt x="4" y="8"/>
                    </a:cubicBezTo>
                    <a:cubicBezTo>
                      <a:pt x="5" y="5"/>
                      <a:pt x="5" y="5"/>
                      <a:pt x="5" y="5"/>
                    </a:cubicBezTo>
                    <a:cubicBezTo>
                      <a:pt x="5" y="5"/>
                      <a:pt x="2" y="17"/>
                      <a:pt x="2" y="14"/>
                    </a:cubicBezTo>
                    <a:cubicBezTo>
                      <a:pt x="4" y="9"/>
                      <a:pt x="3" y="9"/>
                      <a:pt x="5" y="3"/>
                    </a:cubicBezTo>
                    <a:cubicBezTo>
                      <a:pt x="5" y="3"/>
                      <a:pt x="5" y="3"/>
                      <a:pt x="5" y="3"/>
                    </a:cubicBezTo>
                    <a:cubicBezTo>
                      <a:pt x="5" y="3"/>
                      <a:pt x="4" y="6"/>
                      <a:pt x="3" y="6"/>
                    </a:cubicBezTo>
                    <a:cubicBezTo>
                      <a:pt x="3" y="8"/>
                      <a:pt x="2" y="12"/>
                      <a:pt x="2" y="12"/>
                    </a:cubicBezTo>
                    <a:cubicBezTo>
                      <a:pt x="2" y="12"/>
                      <a:pt x="1" y="15"/>
                      <a:pt x="0" y="17"/>
                    </a:cubicBezTo>
                    <a:cubicBezTo>
                      <a:pt x="1" y="15"/>
                      <a:pt x="1" y="16"/>
                      <a:pt x="2" y="13"/>
                    </a:cubicBezTo>
                    <a:cubicBezTo>
                      <a:pt x="1" y="16"/>
                      <a:pt x="2" y="14"/>
                      <a:pt x="1" y="17"/>
                    </a:cubicBezTo>
                    <a:cubicBezTo>
                      <a:pt x="2" y="15"/>
                      <a:pt x="2" y="15"/>
                      <a:pt x="2" y="15"/>
                    </a:cubicBezTo>
                    <a:cubicBezTo>
                      <a:pt x="2" y="15"/>
                      <a:pt x="1" y="18"/>
                      <a:pt x="1" y="18"/>
                    </a:cubicBezTo>
                    <a:cubicBezTo>
                      <a:pt x="2" y="16"/>
                      <a:pt x="2" y="15"/>
                      <a:pt x="2" y="15"/>
                    </a:cubicBezTo>
                    <a:cubicBezTo>
                      <a:pt x="2" y="16"/>
                      <a:pt x="2" y="16"/>
                      <a:pt x="2" y="16"/>
                    </a:cubicBezTo>
                    <a:cubicBezTo>
                      <a:pt x="2" y="15"/>
                      <a:pt x="2" y="16"/>
                      <a:pt x="3" y="11"/>
                    </a:cubicBezTo>
                    <a:cubicBezTo>
                      <a:pt x="2" y="16"/>
                      <a:pt x="2" y="16"/>
                      <a:pt x="2" y="16"/>
                    </a:cubicBezTo>
                    <a:cubicBezTo>
                      <a:pt x="3" y="13"/>
                      <a:pt x="3" y="13"/>
                      <a:pt x="3" y="13"/>
                    </a:cubicBezTo>
                    <a:cubicBezTo>
                      <a:pt x="3" y="14"/>
                      <a:pt x="1" y="23"/>
                      <a:pt x="3" y="18"/>
                    </a:cubicBezTo>
                    <a:cubicBezTo>
                      <a:pt x="3" y="17"/>
                      <a:pt x="3" y="16"/>
                      <a:pt x="4" y="15"/>
                    </a:cubicBezTo>
                    <a:cubicBezTo>
                      <a:pt x="4" y="13"/>
                      <a:pt x="3" y="17"/>
                      <a:pt x="2" y="18"/>
                    </a:cubicBezTo>
                    <a:cubicBezTo>
                      <a:pt x="3" y="15"/>
                      <a:pt x="5" y="11"/>
                      <a:pt x="5" y="8"/>
                    </a:cubicBezTo>
                    <a:cubicBezTo>
                      <a:pt x="4" y="13"/>
                      <a:pt x="5" y="8"/>
                      <a:pt x="3" y="17"/>
                    </a:cubicBezTo>
                    <a:cubicBezTo>
                      <a:pt x="4" y="17"/>
                      <a:pt x="5" y="13"/>
                      <a:pt x="5" y="15"/>
                    </a:cubicBezTo>
                    <a:cubicBezTo>
                      <a:pt x="4" y="16"/>
                      <a:pt x="4" y="16"/>
                      <a:pt x="4" y="16"/>
                    </a:cubicBezTo>
                    <a:cubicBezTo>
                      <a:pt x="6" y="11"/>
                      <a:pt x="4" y="19"/>
                      <a:pt x="5" y="13"/>
                    </a:cubicBezTo>
                    <a:cubicBezTo>
                      <a:pt x="6" y="12"/>
                      <a:pt x="6" y="12"/>
                      <a:pt x="6" y="12"/>
                    </a:cubicBezTo>
                    <a:cubicBezTo>
                      <a:pt x="6" y="10"/>
                      <a:pt x="6" y="10"/>
                      <a:pt x="6" y="9"/>
                    </a:cubicBezTo>
                    <a:cubicBezTo>
                      <a:pt x="6" y="10"/>
                      <a:pt x="6" y="10"/>
                      <a:pt x="6" y="11"/>
                    </a:cubicBezTo>
                    <a:cubicBezTo>
                      <a:pt x="7" y="7"/>
                      <a:pt x="8" y="7"/>
                      <a:pt x="8" y="5"/>
                    </a:cubicBezTo>
                    <a:cubicBezTo>
                      <a:pt x="8" y="5"/>
                      <a:pt x="7" y="8"/>
                      <a:pt x="6" y="9"/>
                    </a:cubicBezTo>
                    <a:cubicBezTo>
                      <a:pt x="7" y="7"/>
                      <a:pt x="8" y="3"/>
                      <a:pt x="8"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3" name="Freeform 2244">
                <a:extLst>
                  <a:ext uri="{FF2B5EF4-FFF2-40B4-BE49-F238E27FC236}">
                    <a16:creationId xmlns:a16="http://schemas.microsoft.com/office/drawing/2014/main" xmlns="" id="{1648183C-F3E5-4E0F-8AA3-CC8440309E03}"/>
                  </a:ext>
                </a:extLst>
              </p:cNvPr>
              <p:cNvSpPr/>
              <p:nvPr/>
            </p:nvSpPr>
            <p:spPr>
              <a:xfrm>
                <a:off x="3080" y="3164"/>
                <a:ext cx="1" cy="2"/>
              </a:xfrm>
              <a:custGeom>
                <a:avLst/>
                <a:gdLst/>
                <a:ahLst/>
                <a:cxnLst>
                  <a:cxn ang="0">
                    <a:pos x="0" y="2"/>
                  </a:cxn>
                  <a:cxn ang="0">
                    <a:pos x="1" y="0"/>
                  </a:cxn>
                  <a:cxn ang="0">
                    <a:pos x="0" y="2"/>
                  </a:cxn>
                </a:cxnLst>
                <a:rect l="0" t="0" r="0" b="0"/>
                <a:pathLst>
                  <a:path w="1" h="2">
                    <a:moveTo>
                      <a:pt x="0" y="2"/>
                    </a:moveTo>
                    <a:cubicBezTo>
                      <a:pt x="1" y="0"/>
                      <a:pt x="1" y="0"/>
                      <a:pt x="1" y="0"/>
                    </a:cubicBezTo>
                    <a:cubicBezTo>
                      <a:pt x="1" y="0"/>
                      <a:pt x="1" y="1"/>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4" name="Freeform 2245">
                <a:extLst>
                  <a:ext uri="{FF2B5EF4-FFF2-40B4-BE49-F238E27FC236}">
                    <a16:creationId xmlns:a16="http://schemas.microsoft.com/office/drawing/2014/main" xmlns="" id="{B04AEB69-472D-4F37-8CFA-8137E053C8F6}"/>
                  </a:ext>
                </a:extLst>
              </p:cNvPr>
              <p:cNvSpPr/>
              <p:nvPr/>
            </p:nvSpPr>
            <p:spPr>
              <a:xfrm>
                <a:off x="3082" y="3148"/>
                <a:ext cx="9" cy="24"/>
              </a:xfrm>
              <a:custGeom>
                <a:avLst/>
                <a:gdLst/>
                <a:ahLst/>
                <a:cxnLst>
                  <a:cxn ang="0">
                    <a:pos x="3" y="11"/>
                  </a:cxn>
                  <a:cxn ang="0">
                    <a:pos x="2" y="16"/>
                  </a:cxn>
                  <a:cxn ang="0">
                    <a:pos x="5" y="8"/>
                  </a:cxn>
                  <a:cxn ang="0">
                    <a:pos x="6" y="6"/>
                  </a:cxn>
                  <a:cxn ang="0">
                    <a:pos x="3" y="14"/>
                  </a:cxn>
                  <a:cxn ang="0">
                    <a:pos x="3" y="15"/>
                  </a:cxn>
                  <a:cxn ang="0">
                    <a:pos x="5" y="9"/>
                  </a:cxn>
                  <a:cxn ang="0">
                    <a:pos x="6" y="7"/>
                  </a:cxn>
                  <a:cxn ang="0">
                    <a:pos x="5" y="8"/>
                  </a:cxn>
                  <a:cxn ang="0">
                    <a:pos x="4" y="15"/>
                  </a:cxn>
                  <a:cxn ang="0">
                    <a:pos x="9" y="1"/>
                  </a:cxn>
                  <a:cxn ang="0">
                    <a:pos x="8" y="1"/>
                  </a:cxn>
                  <a:cxn ang="0">
                    <a:pos x="6" y="8"/>
                  </a:cxn>
                  <a:cxn ang="0">
                    <a:pos x="7" y="6"/>
                  </a:cxn>
                  <a:cxn ang="0">
                    <a:pos x="8" y="3"/>
                  </a:cxn>
                  <a:cxn ang="0">
                    <a:pos x="5" y="2"/>
                  </a:cxn>
                  <a:cxn ang="0">
                    <a:pos x="6" y="3"/>
                  </a:cxn>
                  <a:cxn ang="0">
                    <a:pos x="4" y="7"/>
                  </a:cxn>
                  <a:cxn ang="0">
                    <a:pos x="3" y="12"/>
                  </a:cxn>
                  <a:cxn ang="0">
                    <a:pos x="3" y="10"/>
                  </a:cxn>
                  <a:cxn ang="0">
                    <a:pos x="2" y="16"/>
                  </a:cxn>
                  <a:cxn ang="0">
                    <a:pos x="0" y="19"/>
                  </a:cxn>
                  <a:cxn ang="0">
                    <a:pos x="1" y="19"/>
                  </a:cxn>
                  <a:cxn ang="0">
                    <a:pos x="3" y="11"/>
                  </a:cxn>
                </a:cxnLst>
                <a:rect l="0" t="0" r="0" b="0"/>
                <a:pathLst>
                  <a:path w="10" h="27">
                    <a:moveTo>
                      <a:pt x="4" y="13"/>
                    </a:moveTo>
                    <a:cubicBezTo>
                      <a:pt x="4" y="14"/>
                      <a:pt x="4" y="17"/>
                      <a:pt x="3" y="19"/>
                    </a:cubicBezTo>
                    <a:cubicBezTo>
                      <a:pt x="4" y="16"/>
                      <a:pt x="4" y="13"/>
                      <a:pt x="6" y="9"/>
                    </a:cubicBezTo>
                    <a:cubicBezTo>
                      <a:pt x="5" y="11"/>
                      <a:pt x="6" y="7"/>
                      <a:pt x="7" y="7"/>
                    </a:cubicBezTo>
                    <a:cubicBezTo>
                      <a:pt x="6" y="9"/>
                      <a:pt x="5" y="15"/>
                      <a:pt x="4" y="16"/>
                    </a:cubicBezTo>
                    <a:cubicBezTo>
                      <a:pt x="5" y="14"/>
                      <a:pt x="4" y="17"/>
                      <a:pt x="4" y="17"/>
                    </a:cubicBezTo>
                    <a:cubicBezTo>
                      <a:pt x="5" y="14"/>
                      <a:pt x="5" y="15"/>
                      <a:pt x="6" y="11"/>
                    </a:cubicBezTo>
                    <a:cubicBezTo>
                      <a:pt x="7" y="8"/>
                      <a:pt x="7" y="6"/>
                      <a:pt x="7" y="8"/>
                    </a:cubicBezTo>
                    <a:cubicBezTo>
                      <a:pt x="6" y="11"/>
                      <a:pt x="6" y="10"/>
                      <a:pt x="6" y="10"/>
                    </a:cubicBezTo>
                    <a:cubicBezTo>
                      <a:pt x="5" y="15"/>
                      <a:pt x="6" y="13"/>
                      <a:pt x="5" y="17"/>
                    </a:cubicBezTo>
                    <a:cubicBezTo>
                      <a:pt x="7" y="11"/>
                      <a:pt x="7" y="11"/>
                      <a:pt x="10" y="2"/>
                    </a:cubicBezTo>
                    <a:cubicBezTo>
                      <a:pt x="10" y="0"/>
                      <a:pt x="9" y="2"/>
                      <a:pt x="9" y="2"/>
                    </a:cubicBezTo>
                    <a:cubicBezTo>
                      <a:pt x="9" y="4"/>
                      <a:pt x="8" y="8"/>
                      <a:pt x="7" y="9"/>
                    </a:cubicBezTo>
                    <a:cubicBezTo>
                      <a:pt x="8" y="8"/>
                      <a:pt x="7" y="11"/>
                      <a:pt x="8" y="7"/>
                    </a:cubicBezTo>
                    <a:cubicBezTo>
                      <a:pt x="9" y="4"/>
                      <a:pt x="9" y="4"/>
                      <a:pt x="9" y="4"/>
                    </a:cubicBezTo>
                    <a:cubicBezTo>
                      <a:pt x="9" y="2"/>
                      <a:pt x="8" y="2"/>
                      <a:pt x="6" y="3"/>
                    </a:cubicBezTo>
                    <a:cubicBezTo>
                      <a:pt x="7" y="4"/>
                      <a:pt x="7" y="4"/>
                      <a:pt x="7" y="4"/>
                    </a:cubicBezTo>
                    <a:cubicBezTo>
                      <a:pt x="6" y="6"/>
                      <a:pt x="6" y="6"/>
                      <a:pt x="5" y="8"/>
                    </a:cubicBezTo>
                    <a:cubicBezTo>
                      <a:pt x="4" y="14"/>
                      <a:pt x="4" y="14"/>
                      <a:pt x="4" y="14"/>
                    </a:cubicBezTo>
                    <a:cubicBezTo>
                      <a:pt x="4" y="14"/>
                      <a:pt x="4" y="15"/>
                      <a:pt x="4" y="12"/>
                    </a:cubicBezTo>
                    <a:cubicBezTo>
                      <a:pt x="3" y="15"/>
                      <a:pt x="3" y="17"/>
                      <a:pt x="3" y="19"/>
                    </a:cubicBezTo>
                    <a:cubicBezTo>
                      <a:pt x="2" y="20"/>
                      <a:pt x="3" y="17"/>
                      <a:pt x="1" y="22"/>
                    </a:cubicBezTo>
                    <a:cubicBezTo>
                      <a:pt x="0" y="27"/>
                      <a:pt x="3" y="17"/>
                      <a:pt x="2" y="22"/>
                    </a:cubicBezTo>
                    <a:lnTo>
                      <a:pt x="4" y="1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5" name="Freeform 2246">
                <a:extLst>
                  <a:ext uri="{FF2B5EF4-FFF2-40B4-BE49-F238E27FC236}">
                    <a16:creationId xmlns:a16="http://schemas.microsoft.com/office/drawing/2014/main" xmlns="" id="{B917932D-A722-4DB1-BEF8-E5C445FA3554}"/>
                  </a:ext>
                </a:extLst>
              </p:cNvPr>
              <p:cNvSpPr/>
              <p:nvPr/>
            </p:nvSpPr>
            <p:spPr>
              <a:xfrm>
                <a:off x="3085" y="3160"/>
                <a:ext cx="1" cy="3"/>
              </a:xfrm>
              <a:custGeom>
                <a:avLst/>
                <a:gdLst/>
                <a:ahLst/>
                <a:cxnLst>
                  <a:cxn ang="0">
                    <a:pos x="0" y="3"/>
                  </a:cxn>
                  <a:cxn ang="0">
                    <a:pos x="1" y="0"/>
                  </a:cxn>
                  <a:cxn ang="0">
                    <a:pos x="0" y="1"/>
                  </a:cxn>
                  <a:cxn ang="0">
                    <a:pos x="0" y="3"/>
                  </a:cxn>
                </a:cxnLst>
                <a:rect l="0" t="0" r="0" b="0"/>
                <a:pathLst>
                  <a:path w="1" h="3">
                    <a:moveTo>
                      <a:pt x="0" y="3"/>
                    </a:moveTo>
                    <a:lnTo>
                      <a:pt x="1" y="0"/>
                    </a:lnTo>
                    <a:lnTo>
                      <a:pt x="0" y="1"/>
                    </a:lnTo>
                    <a:lnTo>
                      <a:pt x="0" y="3"/>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6" name="Freeform 2247">
                <a:extLst>
                  <a:ext uri="{FF2B5EF4-FFF2-40B4-BE49-F238E27FC236}">
                    <a16:creationId xmlns:a16="http://schemas.microsoft.com/office/drawing/2014/main" xmlns="" id="{29E805C6-918C-4A98-9FF4-608CF52B17DC}"/>
                  </a:ext>
                </a:extLst>
              </p:cNvPr>
              <p:cNvSpPr/>
              <p:nvPr/>
            </p:nvSpPr>
            <p:spPr>
              <a:xfrm>
                <a:off x="3087" y="3150"/>
                <a:ext cx="1" cy="4"/>
              </a:xfrm>
              <a:custGeom>
                <a:avLst/>
                <a:gdLst/>
                <a:ahLst/>
                <a:cxnLst>
                  <a:cxn ang="0">
                    <a:pos x="1" y="0"/>
                  </a:cxn>
                  <a:cxn ang="0">
                    <a:pos x="0" y="3"/>
                  </a:cxn>
                  <a:cxn ang="0">
                    <a:pos x="1" y="0"/>
                  </a:cxn>
                </a:cxnLst>
                <a:rect l="0" t="0" r="0" b="0"/>
                <a:pathLst>
                  <a:path w="1" h="4">
                    <a:moveTo>
                      <a:pt x="1" y="0"/>
                    </a:moveTo>
                    <a:cubicBezTo>
                      <a:pt x="0" y="3"/>
                      <a:pt x="0" y="3"/>
                      <a:pt x="0" y="3"/>
                    </a:cubicBezTo>
                    <a:cubicBezTo>
                      <a:pt x="0" y="4"/>
                      <a:pt x="1" y="2"/>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7" name="Freeform 2248">
                <a:extLst>
                  <a:ext uri="{FF2B5EF4-FFF2-40B4-BE49-F238E27FC236}">
                    <a16:creationId xmlns:a16="http://schemas.microsoft.com/office/drawing/2014/main" xmlns="" id="{E5A2BC98-88E6-4765-AF7F-AA53207B9929}"/>
                  </a:ext>
                </a:extLst>
              </p:cNvPr>
              <p:cNvSpPr/>
              <p:nvPr/>
            </p:nvSpPr>
            <p:spPr>
              <a:xfrm>
                <a:off x="3087" y="3161"/>
                <a:ext cx="1" cy="2"/>
              </a:xfrm>
              <a:custGeom>
                <a:avLst/>
                <a:gdLst/>
                <a:ahLst/>
                <a:cxnLst>
                  <a:cxn ang="0">
                    <a:pos x="0" y="2"/>
                  </a:cxn>
                  <a:cxn ang="0">
                    <a:pos x="1" y="1"/>
                  </a:cxn>
                  <a:cxn ang="0">
                    <a:pos x="1" y="0"/>
                  </a:cxn>
                  <a:cxn ang="0">
                    <a:pos x="0" y="2"/>
                  </a:cxn>
                </a:cxnLst>
                <a:rect l="0" t="0" r="0" b="0"/>
                <a:pathLst>
                  <a:path w="1" h="2">
                    <a:moveTo>
                      <a:pt x="0" y="2"/>
                    </a:moveTo>
                    <a:cubicBezTo>
                      <a:pt x="1" y="1"/>
                      <a:pt x="1" y="1"/>
                      <a:pt x="1" y="1"/>
                    </a:cubicBezTo>
                    <a:cubicBezTo>
                      <a:pt x="1" y="0"/>
                      <a:pt x="1" y="0"/>
                      <a:pt x="1" y="0"/>
                    </a:cubicBezTo>
                    <a:cubicBezTo>
                      <a:pt x="0" y="1"/>
                      <a:pt x="0" y="2"/>
                      <a:pt x="0" y="2"/>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8" name="Freeform 2249">
                <a:extLst>
                  <a:ext uri="{FF2B5EF4-FFF2-40B4-BE49-F238E27FC236}">
                    <a16:creationId xmlns:a16="http://schemas.microsoft.com/office/drawing/2014/main" xmlns="" id="{E1E690FF-4122-4BD7-812F-398F93AC1160}"/>
                  </a:ext>
                </a:extLst>
              </p:cNvPr>
              <p:cNvSpPr/>
              <p:nvPr/>
            </p:nvSpPr>
            <p:spPr>
              <a:xfrm>
                <a:off x="3088" y="3149"/>
                <a:ext cx="4" cy="11"/>
              </a:xfrm>
              <a:custGeom>
                <a:avLst/>
                <a:gdLst/>
                <a:ahLst/>
                <a:cxnLst>
                  <a:cxn ang="0">
                    <a:pos x="4" y="0"/>
                  </a:cxn>
                  <a:cxn ang="0">
                    <a:pos x="3" y="0"/>
                  </a:cxn>
                  <a:cxn ang="0">
                    <a:pos x="0" y="10"/>
                  </a:cxn>
                  <a:cxn ang="0">
                    <a:pos x="2" y="3"/>
                  </a:cxn>
                  <a:cxn ang="0">
                    <a:pos x="3" y="3"/>
                  </a:cxn>
                  <a:cxn ang="0">
                    <a:pos x="4" y="0"/>
                  </a:cxn>
                </a:cxnLst>
                <a:rect l="0" t="0" r="0" b="0"/>
                <a:pathLst>
                  <a:path w="4" h="13">
                    <a:moveTo>
                      <a:pt x="4" y="0"/>
                    </a:moveTo>
                    <a:cubicBezTo>
                      <a:pt x="3" y="0"/>
                      <a:pt x="2" y="3"/>
                      <a:pt x="3" y="0"/>
                    </a:cubicBezTo>
                    <a:cubicBezTo>
                      <a:pt x="0" y="12"/>
                      <a:pt x="0" y="12"/>
                      <a:pt x="0" y="12"/>
                    </a:cubicBezTo>
                    <a:cubicBezTo>
                      <a:pt x="0" y="13"/>
                      <a:pt x="2" y="5"/>
                      <a:pt x="2" y="4"/>
                    </a:cubicBezTo>
                    <a:cubicBezTo>
                      <a:pt x="1" y="8"/>
                      <a:pt x="3" y="3"/>
                      <a:pt x="3" y="4"/>
                    </a:cubicBezTo>
                    <a:lnTo>
                      <a:pt x="4"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59" name="Freeform 2250">
                <a:extLst>
                  <a:ext uri="{FF2B5EF4-FFF2-40B4-BE49-F238E27FC236}">
                    <a16:creationId xmlns:a16="http://schemas.microsoft.com/office/drawing/2014/main" xmlns="" id="{4588774F-58FD-42AA-96B9-2FC8E0B99558}"/>
                  </a:ext>
                </a:extLst>
              </p:cNvPr>
              <p:cNvSpPr/>
              <p:nvPr/>
            </p:nvSpPr>
            <p:spPr>
              <a:xfrm>
                <a:off x="3088" y="3145"/>
                <a:ext cx="10" cy="25"/>
              </a:xfrm>
              <a:custGeom>
                <a:avLst/>
                <a:gdLst/>
                <a:ahLst/>
                <a:cxnLst>
                  <a:cxn ang="0">
                    <a:pos x="1" y="16"/>
                  </a:cxn>
                  <a:cxn ang="0">
                    <a:pos x="2" y="15"/>
                  </a:cxn>
                  <a:cxn ang="0">
                    <a:pos x="1" y="16"/>
                  </a:cxn>
                  <a:cxn ang="0">
                    <a:pos x="1" y="19"/>
                  </a:cxn>
                  <a:cxn ang="0">
                    <a:pos x="2" y="17"/>
                  </a:cxn>
                  <a:cxn ang="0">
                    <a:pos x="3" y="16"/>
                  </a:cxn>
                  <a:cxn ang="0">
                    <a:pos x="4" y="12"/>
                  </a:cxn>
                  <a:cxn ang="0">
                    <a:pos x="2" y="19"/>
                  </a:cxn>
                  <a:cxn ang="0">
                    <a:pos x="5" y="9"/>
                  </a:cxn>
                  <a:cxn ang="0">
                    <a:pos x="6" y="8"/>
                  </a:cxn>
                  <a:cxn ang="0">
                    <a:pos x="7" y="8"/>
                  </a:cxn>
                  <a:cxn ang="0">
                    <a:pos x="5" y="13"/>
                  </a:cxn>
                  <a:cxn ang="0">
                    <a:pos x="5" y="14"/>
                  </a:cxn>
                  <a:cxn ang="0">
                    <a:pos x="7" y="7"/>
                  </a:cxn>
                  <a:cxn ang="0">
                    <a:pos x="6" y="8"/>
                  </a:cxn>
                  <a:cxn ang="0">
                    <a:pos x="9" y="4"/>
                  </a:cxn>
                  <a:cxn ang="0">
                    <a:pos x="8" y="4"/>
                  </a:cxn>
                  <a:cxn ang="0">
                    <a:pos x="9" y="1"/>
                  </a:cxn>
                  <a:cxn ang="0">
                    <a:pos x="6" y="5"/>
                  </a:cxn>
                  <a:cxn ang="0">
                    <a:pos x="7" y="2"/>
                  </a:cxn>
                  <a:cxn ang="0">
                    <a:pos x="3" y="10"/>
                  </a:cxn>
                  <a:cxn ang="0">
                    <a:pos x="3" y="9"/>
                  </a:cxn>
                  <a:cxn ang="0">
                    <a:pos x="6" y="4"/>
                  </a:cxn>
                  <a:cxn ang="0">
                    <a:pos x="4" y="7"/>
                  </a:cxn>
                  <a:cxn ang="0">
                    <a:pos x="6" y="1"/>
                  </a:cxn>
                  <a:cxn ang="0">
                    <a:pos x="2" y="8"/>
                  </a:cxn>
                  <a:cxn ang="0">
                    <a:pos x="3" y="7"/>
                  </a:cxn>
                  <a:cxn ang="0">
                    <a:pos x="0" y="15"/>
                  </a:cxn>
                  <a:cxn ang="0">
                    <a:pos x="2" y="14"/>
                  </a:cxn>
                  <a:cxn ang="0">
                    <a:pos x="4" y="10"/>
                  </a:cxn>
                  <a:cxn ang="0">
                    <a:pos x="2" y="15"/>
                  </a:cxn>
                  <a:cxn ang="0">
                    <a:pos x="4" y="10"/>
                  </a:cxn>
                  <a:cxn ang="0">
                    <a:pos x="2" y="15"/>
                  </a:cxn>
                  <a:cxn ang="0">
                    <a:pos x="5" y="10"/>
                  </a:cxn>
                  <a:cxn ang="0">
                    <a:pos x="2" y="16"/>
                  </a:cxn>
                  <a:cxn ang="0">
                    <a:pos x="3" y="15"/>
                  </a:cxn>
                  <a:cxn ang="0">
                    <a:pos x="6" y="8"/>
                  </a:cxn>
                  <a:cxn ang="0">
                    <a:pos x="4" y="7"/>
                  </a:cxn>
                  <a:cxn ang="0">
                    <a:pos x="3" y="11"/>
                  </a:cxn>
                  <a:cxn ang="0">
                    <a:pos x="2" y="11"/>
                  </a:cxn>
                  <a:cxn ang="0">
                    <a:pos x="1" y="14"/>
                  </a:cxn>
                  <a:cxn ang="0">
                    <a:pos x="3" y="6"/>
                  </a:cxn>
                  <a:cxn ang="0">
                    <a:pos x="3" y="7"/>
                  </a:cxn>
                  <a:cxn ang="0">
                    <a:pos x="3" y="8"/>
                  </a:cxn>
                  <a:cxn ang="0">
                    <a:pos x="3" y="7"/>
                  </a:cxn>
                  <a:cxn ang="0">
                    <a:pos x="0" y="16"/>
                  </a:cxn>
                  <a:cxn ang="0">
                    <a:pos x="0" y="21"/>
                  </a:cxn>
                  <a:cxn ang="0">
                    <a:pos x="1" y="16"/>
                  </a:cxn>
                </a:cxnLst>
                <a:rect l="0" t="0" r="0" b="0"/>
                <a:pathLst>
                  <a:path w="11" h="28">
                    <a:moveTo>
                      <a:pt x="2" y="18"/>
                    </a:moveTo>
                    <a:cubicBezTo>
                      <a:pt x="3" y="18"/>
                      <a:pt x="3" y="15"/>
                      <a:pt x="3" y="17"/>
                    </a:cubicBezTo>
                    <a:cubicBezTo>
                      <a:pt x="3" y="19"/>
                      <a:pt x="2" y="20"/>
                      <a:pt x="2" y="19"/>
                    </a:cubicBezTo>
                    <a:cubicBezTo>
                      <a:pt x="1" y="25"/>
                      <a:pt x="3" y="19"/>
                      <a:pt x="2" y="22"/>
                    </a:cubicBezTo>
                    <a:cubicBezTo>
                      <a:pt x="3" y="20"/>
                      <a:pt x="3" y="20"/>
                      <a:pt x="3" y="20"/>
                    </a:cubicBezTo>
                    <a:cubicBezTo>
                      <a:pt x="3" y="21"/>
                      <a:pt x="4" y="15"/>
                      <a:pt x="4" y="18"/>
                    </a:cubicBezTo>
                    <a:cubicBezTo>
                      <a:pt x="4" y="17"/>
                      <a:pt x="4" y="17"/>
                      <a:pt x="5" y="14"/>
                    </a:cubicBezTo>
                    <a:cubicBezTo>
                      <a:pt x="4" y="18"/>
                      <a:pt x="4" y="18"/>
                      <a:pt x="3" y="22"/>
                    </a:cubicBezTo>
                    <a:cubicBezTo>
                      <a:pt x="4" y="20"/>
                      <a:pt x="5" y="15"/>
                      <a:pt x="6" y="11"/>
                    </a:cubicBezTo>
                    <a:cubicBezTo>
                      <a:pt x="6" y="15"/>
                      <a:pt x="5" y="15"/>
                      <a:pt x="7" y="10"/>
                    </a:cubicBezTo>
                    <a:cubicBezTo>
                      <a:pt x="8" y="10"/>
                      <a:pt x="8" y="10"/>
                      <a:pt x="8" y="10"/>
                    </a:cubicBezTo>
                    <a:cubicBezTo>
                      <a:pt x="4" y="20"/>
                      <a:pt x="6" y="13"/>
                      <a:pt x="6" y="15"/>
                    </a:cubicBezTo>
                    <a:cubicBezTo>
                      <a:pt x="6" y="16"/>
                      <a:pt x="6" y="16"/>
                      <a:pt x="6" y="16"/>
                    </a:cubicBezTo>
                    <a:cubicBezTo>
                      <a:pt x="6" y="14"/>
                      <a:pt x="2" y="28"/>
                      <a:pt x="8" y="8"/>
                    </a:cubicBezTo>
                    <a:cubicBezTo>
                      <a:pt x="8" y="9"/>
                      <a:pt x="7" y="10"/>
                      <a:pt x="7" y="9"/>
                    </a:cubicBezTo>
                    <a:cubicBezTo>
                      <a:pt x="10" y="5"/>
                      <a:pt x="10" y="5"/>
                      <a:pt x="10" y="5"/>
                    </a:cubicBezTo>
                    <a:cubicBezTo>
                      <a:pt x="9" y="5"/>
                      <a:pt x="7" y="8"/>
                      <a:pt x="9" y="5"/>
                    </a:cubicBezTo>
                    <a:cubicBezTo>
                      <a:pt x="10" y="2"/>
                      <a:pt x="10" y="2"/>
                      <a:pt x="10" y="2"/>
                    </a:cubicBezTo>
                    <a:cubicBezTo>
                      <a:pt x="8" y="6"/>
                      <a:pt x="8" y="4"/>
                      <a:pt x="7" y="6"/>
                    </a:cubicBezTo>
                    <a:cubicBezTo>
                      <a:pt x="8" y="3"/>
                      <a:pt x="8" y="3"/>
                      <a:pt x="8" y="3"/>
                    </a:cubicBezTo>
                    <a:cubicBezTo>
                      <a:pt x="6" y="6"/>
                      <a:pt x="8" y="5"/>
                      <a:pt x="4" y="12"/>
                    </a:cubicBezTo>
                    <a:cubicBezTo>
                      <a:pt x="8" y="3"/>
                      <a:pt x="3" y="15"/>
                      <a:pt x="4" y="11"/>
                    </a:cubicBezTo>
                    <a:cubicBezTo>
                      <a:pt x="5" y="7"/>
                      <a:pt x="5" y="9"/>
                      <a:pt x="7" y="5"/>
                    </a:cubicBezTo>
                    <a:cubicBezTo>
                      <a:pt x="5" y="10"/>
                      <a:pt x="6" y="6"/>
                      <a:pt x="5" y="8"/>
                    </a:cubicBezTo>
                    <a:cubicBezTo>
                      <a:pt x="7" y="3"/>
                      <a:pt x="5" y="7"/>
                      <a:pt x="7" y="2"/>
                    </a:cubicBezTo>
                    <a:cubicBezTo>
                      <a:pt x="3" y="10"/>
                      <a:pt x="3" y="10"/>
                      <a:pt x="3" y="10"/>
                    </a:cubicBezTo>
                    <a:cubicBezTo>
                      <a:pt x="4" y="7"/>
                      <a:pt x="4" y="8"/>
                      <a:pt x="4" y="8"/>
                    </a:cubicBezTo>
                    <a:cubicBezTo>
                      <a:pt x="4" y="8"/>
                      <a:pt x="1" y="15"/>
                      <a:pt x="1" y="17"/>
                    </a:cubicBezTo>
                    <a:cubicBezTo>
                      <a:pt x="2" y="15"/>
                      <a:pt x="3" y="14"/>
                      <a:pt x="3" y="16"/>
                    </a:cubicBezTo>
                    <a:cubicBezTo>
                      <a:pt x="5" y="10"/>
                      <a:pt x="3" y="16"/>
                      <a:pt x="5" y="12"/>
                    </a:cubicBezTo>
                    <a:cubicBezTo>
                      <a:pt x="3" y="17"/>
                      <a:pt x="3" y="17"/>
                      <a:pt x="3" y="17"/>
                    </a:cubicBezTo>
                    <a:cubicBezTo>
                      <a:pt x="4" y="16"/>
                      <a:pt x="4" y="14"/>
                      <a:pt x="5" y="12"/>
                    </a:cubicBezTo>
                    <a:cubicBezTo>
                      <a:pt x="6" y="11"/>
                      <a:pt x="4" y="14"/>
                      <a:pt x="3" y="17"/>
                    </a:cubicBezTo>
                    <a:cubicBezTo>
                      <a:pt x="4" y="17"/>
                      <a:pt x="4" y="15"/>
                      <a:pt x="6" y="12"/>
                    </a:cubicBezTo>
                    <a:cubicBezTo>
                      <a:pt x="3" y="18"/>
                      <a:pt x="3" y="18"/>
                      <a:pt x="3" y="18"/>
                    </a:cubicBezTo>
                    <a:cubicBezTo>
                      <a:pt x="4" y="17"/>
                      <a:pt x="4" y="17"/>
                      <a:pt x="4" y="17"/>
                    </a:cubicBezTo>
                    <a:cubicBezTo>
                      <a:pt x="11" y="0"/>
                      <a:pt x="5" y="13"/>
                      <a:pt x="7" y="10"/>
                    </a:cubicBezTo>
                    <a:cubicBezTo>
                      <a:pt x="6" y="10"/>
                      <a:pt x="5" y="10"/>
                      <a:pt x="5" y="8"/>
                    </a:cubicBezTo>
                    <a:cubicBezTo>
                      <a:pt x="4" y="13"/>
                      <a:pt x="4" y="13"/>
                      <a:pt x="4" y="13"/>
                    </a:cubicBezTo>
                    <a:cubicBezTo>
                      <a:pt x="4" y="10"/>
                      <a:pt x="1" y="22"/>
                      <a:pt x="3" y="13"/>
                    </a:cubicBezTo>
                    <a:cubicBezTo>
                      <a:pt x="2" y="16"/>
                      <a:pt x="2" y="16"/>
                      <a:pt x="2" y="16"/>
                    </a:cubicBezTo>
                    <a:cubicBezTo>
                      <a:pt x="3" y="14"/>
                      <a:pt x="4" y="10"/>
                      <a:pt x="4" y="7"/>
                    </a:cubicBezTo>
                    <a:cubicBezTo>
                      <a:pt x="4" y="9"/>
                      <a:pt x="4" y="7"/>
                      <a:pt x="4" y="8"/>
                    </a:cubicBezTo>
                    <a:cubicBezTo>
                      <a:pt x="4" y="10"/>
                      <a:pt x="4" y="10"/>
                      <a:pt x="4" y="10"/>
                    </a:cubicBezTo>
                    <a:cubicBezTo>
                      <a:pt x="2" y="14"/>
                      <a:pt x="3" y="12"/>
                      <a:pt x="4" y="8"/>
                    </a:cubicBezTo>
                    <a:cubicBezTo>
                      <a:pt x="2" y="13"/>
                      <a:pt x="2" y="16"/>
                      <a:pt x="1" y="19"/>
                    </a:cubicBezTo>
                    <a:cubicBezTo>
                      <a:pt x="4" y="12"/>
                      <a:pt x="0" y="27"/>
                      <a:pt x="1" y="24"/>
                    </a:cubicBezTo>
                    <a:lnTo>
                      <a:pt x="2" y="18"/>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0" name="Freeform 2251">
                <a:extLst>
                  <a:ext uri="{FF2B5EF4-FFF2-40B4-BE49-F238E27FC236}">
                    <a16:creationId xmlns:a16="http://schemas.microsoft.com/office/drawing/2014/main" xmlns="" id="{158E4C7B-A485-4A7D-B48D-55E9F184FCD4}"/>
                  </a:ext>
                </a:extLst>
              </p:cNvPr>
              <p:cNvSpPr/>
              <p:nvPr/>
            </p:nvSpPr>
            <p:spPr>
              <a:xfrm>
                <a:off x="3091" y="3150"/>
                <a:ext cx="1" cy="1"/>
              </a:xfrm>
              <a:custGeom>
                <a:avLst/>
                <a:gdLst/>
                <a:ahLst/>
                <a:cxnLst>
                  <a:cxn ang="0">
                    <a:pos x="1" y="0"/>
                  </a:cxn>
                  <a:cxn ang="0">
                    <a:pos x="0" y="1"/>
                  </a:cxn>
                  <a:cxn ang="0">
                    <a:pos x="1" y="0"/>
                  </a:cxn>
                </a:cxnLst>
                <a:rect l="0" t="0" r="0" b="0"/>
                <a:pathLst>
                  <a:path w="1" h="1">
                    <a:moveTo>
                      <a:pt x="1" y="0"/>
                    </a:moveTo>
                    <a:lnTo>
                      <a:pt x="0" y="1"/>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1" name="Freeform 2252">
                <a:extLst>
                  <a:ext uri="{FF2B5EF4-FFF2-40B4-BE49-F238E27FC236}">
                    <a16:creationId xmlns:a16="http://schemas.microsoft.com/office/drawing/2014/main" xmlns="" id="{D8C9C409-143D-40D3-B550-1B2ABF53FC9D}"/>
                  </a:ext>
                </a:extLst>
              </p:cNvPr>
              <p:cNvSpPr/>
              <p:nvPr/>
            </p:nvSpPr>
            <p:spPr>
              <a:xfrm>
                <a:off x="3090" y="3152"/>
                <a:ext cx="1" cy="2"/>
              </a:xfrm>
              <a:custGeom>
                <a:avLst/>
                <a:gdLst/>
                <a:ahLst/>
                <a:cxnLst>
                  <a:cxn ang="0">
                    <a:pos x="1" y="0"/>
                  </a:cxn>
                  <a:cxn ang="0">
                    <a:pos x="0" y="1"/>
                  </a:cxn>
                  <a:cxn ang="0">
                    <a:pos x="1" y="0"/>
                  </a:cxn>
                </a:cxnLst>
                <a:rect l="0" t="0" r="0" b="0"/>
                <a:pathLst>
                  <a:path w="1" h="2">
                    <a:moveTo>
                      <a:pt x="1" y="0"/>
                    </a:moveTo>
                    <a:cubicBezTo>
                      <a:pt x="0" y="1"/>
                      <a:pt x="0" y="1"/>
                      <a:pt x="0" y="1"/>
                    </a:cubicBezTo>
                    <a:cubicBezTo>
                      <a:pt x="0" y="2"/>
                      <a:pt x="0" y="1"/>
                      <a:pt x="1" y="0"/>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2" name="Rectangle 2253">
                <a:extLst>
                  <a:ext uri="{FF2B5EF4-FFF2-40B4-BE49-F238E27FC236}">
                    <a16:creationId xmlns:a16="http://schemas.microsoft.com/office/drawing/2014/main" xmlns="" id="{55CFCF7A-41F7-4A3D-9984-8E93FC03F152}"/>
                  </a:ext>
                </a:extLst>
              </p:cNvPr>
              <p:cNvSpPr/>
              <p:nvPr/>
            </p:nvSpPr>
            <p:spPr>
              <a:xfrm>
                <a:off x="3091" y="3152"/>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963" name="Freeform 2254">
                <a:extLst>
                  <a:ext uri="{FF2B5EF4-FFF2-40B4-BE49-F238E27FC236}">
                    <a16:creationId xmlns:a16="http://schemas.microsoft.com/office/drawing/2014/main" xmlns="" id="{A842BFE7-0A3F-454F-97A9-9086969F228E}"/>
                  </a:ext>
                </a:extLst>
              </p:cNvPr>
              <p:cNvSpPr/>
              <p:nvPr/>
            </p:nvSpPr>
            <p:spPr>
              <a:xfrm>
                <a:off x="3088" y="3160"/>
                <a:ext cx="0" cy="2"/>
              </a:xfrm>
              <a:custGeom>
                <a:avLst/>
                <a:gdLst/>
                <a:ahLst/>
                <a:cxnLst>
                  <a:cxn ang="0">
                    <a:pos x="0" y="2"/>
                  </a:cxn>
                  <a:cxn ang="0">
                    <a:pos x="0" y="2"/>
                  </a:cxn>
                  <a:cxn ang="0">
                    <a:pos x="0" y="0"/>
                  </a:cxn>
                  <a:cxn ang="0">
                    <a:pos x="0" y="2"/>
                  </a:cxn>
                </a:cxnLst>
                <a:rect l="0" t="0" r="0" b="0"/>
                <a:pathLst>
                  <a:path w="1" h="2">
                    <a:moveTo>
                      <a:pt x="0" y="2"/>
                    </a:moveTo>
                    <a:lnTo>
                      <a:pt x="0" y="2"/>
                    </a:lnTo>
                    <a:lnTo>
                      <a:pt x="0" y="0"/>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4" name="Freeform 2255">
                <a:extLst>
                  <a:ext uri="{FF2B5EF4-FFF2-40B4-BE49-F238E27FC236}">
                    <a16:creationId xmlns:a16="http://schemas.microsoft.com/office/drawing/2014/main" xmlns="" id="{EFBB0E7F-0E3C-4B30-BA5A-777DABB54F2A}"/>
                  </a:ext>
                </a:extLst>
              </p:cNvPr>
              <p:cNvSpPr/>
              <p:nvPr/>
            </p:nvSpPr>
            <p:spPr>
              <a:xfrm>
                <a:off x="3090" y="3148"/>
                <a:ext cx="1" cy="2"/>
              </a:xfrm>
              <a:custGeom>
                <a:avLst/>
                <a:gdLst/>
                <a:ahLst/>
                <a:cxnLst>
                  <a:cxn ang="0">
                    <a:pos x="1" y="0"/>
                  </a:cxn>
                  <a:cxn ang="0">
                    <a:pos x="0" y="2"/>
                  </a:cxn>
                  <a:cxn ang="0">
                    <a:pos x="1" y="0"/>
                  </a:cxn>
                </a:cxnLst>
                <a:rect l="0" t="0" r="0" b="0"/>
                <a:pathLst>
                  <a:path w="1" h="2">
                    <a:moveTo>
                      <a:pt x="1" y="0"/>
                    </a:moveTo>
                    <a:lnTo>
                      <a:pt x="0" y="2"/>
                    </a:ln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5" name="Freeform 2256">
                <a:extLst>
                  <a:ext uri="{FF2B5EF4-FFF2-40B4-BE49-F238E27FC236}">
                    <a16:creationId xmlns:a16="http://schemas.microsoft.com/office/drawing/2014/main" xmlns="" id="{69C41A50-FEF5-4CFD-860C-0258B8A3B6FD}"/>
                  </a:ext>
                </a:extLst>
              </p:cNvPr>
              <p:cNvSpPr/>
              <p:nvPr/>
            </p:nvSpPr>
            <p:spPr>
              <a:xfrm>
                <a:off x="3088" y="3145"/>
                <a:ext cx="0" cy="0"/>
              </a:xfrm>
              <a:custGeom>
                <a:avLst/>
                <a:gdLst/>
                <a:ahLst/>
                <a:cxnLst>
                  <a:cxn ang="0">
                    <a:pos x="0" y="0"/>
                  </a:cxn>
                  <a:cxn ang="0">
                    <a:pos x="0" y="0"/>
                  </a:cxn>
                  <a:cxn ang="0">
                    <a:pos x="0" y="0"/>
                  </a:cxn>
                </a:cxnLst>
                <a:rect l="0" t="0" r="0" b="0"/>
                <a:pathLst>
                  <a:path>
                    <a:moveTo>
                      <a:pt x="0" y="0"/>
                    </a:moveTo>
                    <a:lnTo>
                      <a:pt x="0" y="0"/>
                    </a:lnTo>
                    <a:lnTo>
                      <a:pt x="0"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6" name="Freeform 2257">
                <a:extLst>
                  <a:ext uri="{FF2B5EF4-FFF2-40B4-BE49-F238E27FC236}">
                    <a16:creationId xmlns:a16="http://schemas.microsoft.com/office/drawing/2014/main" xmlns="" id="{998A4F88-DE24-45CE-BA8B-2F3DB9AEB703}"/>
                  </a:ext>
                </a:extLst>
              </p:cNvPr>
              <p:cNvSpPr/>
              <p:nvPr/>
            </p:nvSpPr>
            <p:spPr>
              <a:xfrm>
                <a:off x="3076" y="3141"/>
                <a:ext cx="16" cy="28"/>
              </a:xfrm>
              <a:custGeom>
                <a:avLst/>
                <a:gdLst/>
                <a:ahLst/>
                <a:cxnLst>
                  <a:cxn ang="0">
                    <a:pos x="1" y="12"/>
                  </a:cxn>
                  <a:cxn ang="0">
                    <a:pos x="0" y="18"/>
                  </a:cxn>
                  <a:cxn ang="0">
                    <a:pos x="0" y="21"/>
                  </a:cxn>
                  <a:cxn ang="0">
                    <a:pos x="1" y="18"/>
                  </a:cxn>
                  <a:cxn ang="0">
                    <a:pos x="3" y="18"/>
                  </a:cxn>
                  <a:cxn ang="0">
                    <a:pos x="3" y="19"/>
                  </a:cxn>
                  <a:cxn ang="0">
                    <a:pos x="6" y="15"/>
                  </a:cxn>
                  <a:cxn ang="0">
                    <a:pos x="5" y="17"/>
                  </a:cxn>
                  <a:cxn ang="0">
                    <a:pos x="6" y="18"/>
                  </a:cxn>
                  <a:cxn ang="0">
                    <a:pos x="8" y="9"/>
                  </a:cxn>
                  <a:cxn ang="0">
                    <a:pos x="8" y="9"/>
                  </a:cxn>
                  <a:cxn ang="0">
                    <a:pos x="8" y="13"/>
                  </a:cxn>
                  <a:cxn ang="0">
                    <a:pos x="9" y="13"/>
                  </a:cxn>
                  <a:cxn ang="0">
                    <a:pos x="9" y="15"/>
                  </a:cxn>
                  <a:cxn ang="0">
                    <a:pos x="10" y="13"/>
                  </a:cxn>
                  <a:cxn ang="0">
                    <a:pos x="12" y="9"/>
                  </a:cxn>
                  <a:cxn ang="0">
                    <a:pos x="11" y="14"/>
                  </a:cxn>
                  <a:cxn ang="0">
                    <a:pos x="12" y="13"/>
                  </a:cxn>
                  <a:cxn ang="0">
                    <a:pos x="13" y="14"/>
                  </a:cxn>
                  <a:cxn ang="0">
                    <a:pos x="13" y="13"/>
                  </a:cxn>
                  <a:cxn ang="0">
                    <a:pos x="12" y="16"/>
                  </a:cxn>
                  <a:cxn ang="0">
                    <a:pos x="15" y="5"/>
                  </a:cxn>
                  <a:cxn ang="0">
                    <a:pos x="15" y="4"/>
                  </a:cxn>
                  <a:cxn ang="0">
                    <a:pos x="14" y="5"/>
                  </a:cxn>
                  <a:cxn ang="0">
                    <a:pos x="14" y="3"/>
                  </a:cxn>
                  <a:cxn ang="0">
                    <a:pos x="13" y="2"/>
                  </a:cxn>
                  <a:cxn ang="0">
                    <a:pos x="11" y="5"/>
                  </a:cxn>
                  <a:cxn ang="0">
                    <a:pos x="12" y="4"/>
                  </a:cxn>
                  <a:cxn ang="0">
                    <a:pos x="11" y="4"/>
                  </a:cxn>
                  <a:cxn ang="0">
                    <a:pos x="10" y="5"/>
                  </a:cxn>
                  <a:cxn ang="0">
                    <a:pos x="9" y="7"/>
                  </a:cxn>
                  <a:cxn ang="0">
                    <a:pos x="10" y="3"/>
                  </a:cxn>
                  <a:cxn ang="0">
                    <a:pos x="9" y="2"/>
                  </a:cxn>
                  <a:cxn ang="0">
                    <a:pos x="8" y="7"/>
                  </a:cxn>
                  <a:cxn ang="0">
                    <a:pos x="7" y="9"/>
                  </a:cxn>
                  <a:cxn ang="0">
                    <a:pos x="6" y="10"/>
                  </a:cxn>
                  <a:cxn ang="0">
                    <a:pos x="5" y="9"/>
                  </a:cxn>
                  <a:cxn ang="0">
                    <a:pos x="4" y="10"/>
                  </a:cxn>
                  <a:cxn ang="0">
                    <a:pos x="3" y="16"/>
                  </a:cxn>
                  <a:cxn ang="0">
                    <a:pos x="4" y="8"/>
                  </a:cxn>
                </a:cxnLst>
                <a:rect l="0" t="0" r="0" b="0"/>
                <a:pathLst>
                  <a:path w="18" h="31">
                    <a:moveTo>
                      <a:pt x="4" y="8"/>
                    </a:moveTo>
                    <a:cubicBezTo>
                      <a:pt x="4" y="9"/>
                      <a:pt x="3" y="11"/>
                      <a:pt x="2" y="14"/>
                    </a:cubicBezTo>
                    <a:cubicBezTo>
                      <a:pt x="3" y="12"/>
                      <a:pt x="3" y="12"/>
                      <a:pt x="3" y="12"/>
                    </a:cubicBezTo>
                    <a:cubicBezTo>
                      <a:pt x="2" y="13"/>
                      <a:pt x="1" y="17"/>
                      <a:pt x="1" y="21"/>
                    </a:cubicBezTo>
                    <a:cubicBezTo>
                      <a:pt x="1" y="19"/>
                      <a:pt x="1" y="19"/>
                      <a:pt x="1" y="19"/>
                    </a:cubicBezTo>
                    <a:cubicBezTo>
                      <a:pt x="2" y="15"/>
                      <a:pt x="1" y="23"/>
                      <a:pt x="1" y="24"/>
                    </a:cubicBezTo>
                    <a:cubicBezTo>
                      <a:pt x="1" y="23"/>
                      <a:pt x="3" y="15"/>
                      <a:pt x="3" y="17"/>
                    </a:cubicBezTo>
                    <a:cubicBezTo>
                      <a:pt x="3" y="16"/>
                      <a:pt x="2" y="19"/>
                      <a:pt x="2" y="20"/>
                    </a:cubicBezTo>
                    <a:cubicBezTo>
                      <a:pt x="2" y="21"/>
                      <a:pt x="3" y="14"/>
                      <a:pt x="4" y="14"/>
                    </a:cubicBezTo>
                    <a:cubicBezTo>
                      <a:pt x="0" y="31"/>
                      <a:pt x="5" y="9"/>
                      <a:pt x="4" y="20"/>
                    </a:cubicBezTo>
                    <a:cubicBezTo>
                      <a:pt x="4" y="19"/>
                      <a:pt x="4" y="20"/>
                      <a:pt x="5" y="17"/>
                    </a:cubicBezTo>
                    <a:cubicBezTo>
                      <a:pt x="4" y="21"/>
                      <a:pt x="5" y="17"/>
                      <a:pt x="4" y="22"/>
                    </a:cubicBezTo>
                    <a:cubicBezTo>
                      <a:pt x="6" y="12"/>
                      <a:pt x="4" y="27"/>
                      <a:pt x="7" y="14"/>
                    </a:cubicBezTo>
                    <a:cubicBezTo>
                      <a:pt x="6" y="18"/>
                      <a:pt x="7" y="14"/>
                      <a:pt x="7" y="17"/>
                    </a:cubicBezTo>
                    <a:cubicBezTo>
                      <a:pt x="6" y="18"/>
                      <a:pt x="6" y="18"/>
                      <a:pt x="6" y="18"/>
                    </a:cubicBezTo>
                    <a:cubicBezTo>
                      <a:pt x="6" y="21"/>
                      <a:pt x="8" y="13"/>
                      <a:pt x="6" y="19"/>
                    </a:cubicBezTo>
                    <a:cubicBezTo>
                      <a:pt x="7" y="20"/>
                      <a:pt x="7" y="15"/>
                      <a:pt x="8" y="12"/>
                    </a:cubicBezTo>
                    <a:cubicBezTo>
                      <a:pt x="8" y="14"/>
                      <a:pt x="8" y="15"/>
                      <a:pt x="7" y="20"/>
                    </a:cubicBezTo>
                    <a:cubicBezTo>
                      <a:pt x="8" y="14"/>
                      <a:pt x="8" y="17"/>
                      <a:pt x="9" y="14"/>
                    </a:cubicBezTo>
                    <a:cubicBezTo>
                      <a:pt x="9" y="14"/>
                      <a:pt x="9" y="13"/>
                      <a:pt x="9" y="11"/>
                    </a:cubicBezTo>
                    <a:cubicBezTo>
                      <a:pt x="10" y="12"/>
                      <a:pt x="11" y="7"/>
                      <a:pt x="11" y="5"/>
                    </a:cubicBezTo>
                    <a:cubicBezTo>
                      <a:pt x="10" y="12"/>
                      <a:pt x="11" y="5"/>
                      <a:pt x="10" y="11"/>
                    </a:cubicBezTo>
                    <a:cubicBezTo>
                      <a:pt x="9" y="14"/>
                      <a:pt x="9" y="13"/>
                      <a:pt x="8" y="18"/>
                    </a:cubicBezTo>
                    <a:cubicBezTo>
                      <a:pt x="8" y="18"/>
                      <a:pt x="9" y="17"/>
                      <a:pt x="10" y="15"/>
                    </a:cubicBezTo>
                    <a:cubicBezTo>
                      <a:pt x="10" y="16"/>
                      <a:pt x="9" y="18"/>
                      <a:pt x="9" y="19"/>
                    </a:cubicBezTo>
                    <a:cubicBezTo>
                      <a:pt x="8" y="21"/>
                      <a:pt x="11" y="12"/>
                      <a:pt x="11" y="15"/>
                    </a:cubicBezTo>
                    <a:cubicBezTo>
                      <a:pt x="10" y="18"/>
                      <a:pt x="10" y="18"/>
                      <a:pt x="10" y="18"/>
                    </a:cubicBezTo>
                    <a:cubicBezTo>
                      <a:pt x="11" y="14"/>
                      <a:pt x="10" y="19"/>
                      <a:pt x="11" y="17"/>
                    </a:cubicBezTo>
                    <a:cubicBezTo>
                      <a:pt x="11" y="15"/>
                      <a:pt x="12" y="14"/>
                      <a:pt x="12" y="13"/>
                    </a:cubicBezTo>
                    <a:cubicBezTo>
                      <a:pt x="10" y="22"/>
                      <a:pt x="14" y="9"/>
                      <a:pt x="12" y="15"/>
                    </a:cubicBezTo>
                    <a:cubicBezTo>
                      <a:pt x="14" y="9"/>
                      <a:pt x="15" y="7"/>
                      <a:pt x="15" y="6"/>
                    </a:cubicBezTo>
                    <a:cubicBezTo>
                      <a:pt x="14" y="11"/>
                      <a:pt x="14" y="11"/>
                      <a:pt x="14" y="11"/>
                    </a:cubicBezTo>
                    <a:cubicBezTo>
                      <a:pt x="15" y="8"/>
                      <a:pt x="12" y="17"/>
                      <a:pt x="11" y="19"/>
                    </a:cubicBezTo>
                    <a:cubicBezTo>
                      <a:pt x="12" y="17"/>
                      <a:pt x="12" y="20"/>
                      <a:pt x="13" y="16"/>
                    </a:cubicBezTo>
                    <a:cubicBezTo>
                      <a:pt x="12" y="20"/>
                      <a:pt x="12" y="20"/>
                      <a:pt x="12" y="20"/>
                    </a:cubicBezTo>
                    <a:cubicBezTo>
                      <a:pt x="12" y="21"/>
                      <a:pt x="15" y="11"/>
                      <a:pt x="14" y="15"/>
                    </a:cubicBezTo>
                    <a:cubicBezTo>
                      <a:pt x="13" y="18"/>
                      <a:pt x="13" y="18"/>
                      <a:pt x="13" y="18"/>
                    </a:cubicBezTo>
                    <a:cubicBezTo>
                      <a:pt x="14" y="17"/>
                      <a:pt x="12" y="23"/>
                      <a:pt x="15" y="16"/>
                    </a:cubicBezTo>
                    <a:cubicBezTo>
                      <a:pt x="16" y="14"/>
                      <a:pt x="18" y="8"/>
                      <a:pt x="18" y="6"/>
                    </a:cubicBezTo>
                    <a:cubicBezTo>
                      <a:pt x="17" y="8"/>
                      <a:pt x="16" y="12"/>
                      <a:pt x="15" y="15"/>
                    </a:cubicBezTo>
                    <a:cubicBezTo>
                      <a:pt x="16" y="10"/>
                      <a:pt x="16" y="10"/>
                      <a:pt x="16" y="10"/>
                    </a:cubicBezTo>
                    <a:cubicBezTo>
                      <a:pt x="15" y="13"/>
                      <a:pt x="14" y="15"/>
                      <a:pt x="14" y="18"/>
                    </a:cubicBezTo>
                    <a:cubicBezTo>
                      <a:pt x="13" y="20"/>
                      <a:pt x="15" y="13"/>
                      <a:pt x="14" y="16"/>
                    </a:cubicBezTo>
                    <a:cubicBezTo>
                      <a:pt x="15" y="11"/>
                      <a:pt x="16" y="10"/>
                      <a:pt x="17" y="6"/>
                    </a:cubicBezTo>
                    <a:cubicBezTo>
                      <a:pt x="16" y="9"/>
                      <a:pt x="16" y="9"/>
                      <a:pt x="16" y="9"/>
                    </a:cubicBezTo>
                    <a:cubicBezTo>
                      <a:pt x="17" y="7"/>
                      <a:pt x="16" y="7"/>
                      <a:pt x="17" y="5"/>
                    </a:cubicBezTo>
                    <a:cubicBezTo>
                      <a:pt x="15" y="11"/>
                      <a:pt x="17" y="2"/>
                      <a:pt x="16" y="5"/>
                    </a:cubicBezTo>
                    <a:cubicBezTo>
                      <a:pt x="16" y="6"/>
                      <a:pt x="16" y="6"/>
                      <a:pt x="16" y="6"/>
                    </a:cubicBezTo>
                    <a:cubicBezTo>
                      <a:pt x="15" y="9"/>
                      <a:pt x="15" y="8"/>
                      <a:pt x="15" y="9"/>
                    </a:cubicBezTo>
                    <a:cubicBezTo>
                      <a:pt x="16" y="5"/>
                      <a:pt x="16" y="6"/>
                      <a:pt x="16" y="4"/>
                    </a:cubicBezTo>
                    <a:cubicBezTo>
                      <a:pt x="15" y="6"/>
                      <a:pt x="13" y="11"/>
                      <a:pt x="13" y="11"/>
                    </a:cubicBezTo>
                    <a:cubicBezTo>
                      <a:pt x="15" y="6"/>
                      <a:pt x="14" y="8"/>
                      <a:pt x="15" y="3"/>
                    </a:cubicBezTo>
                    <a:cubicBezTo>
                      <a:pt x="13" y="9"/>
                      <a:pt x="14" y="5"/>
                      <a:pt x="13" y="8"/>
                    </a:cubicBezTo>
                    <a:cubicBezTo>
                      <a:pt x="13" y="9"/>
                      <a:pt x="13" y="9"/>
                      <a:pt x="13" y="6"/>
                    </a:cubicBezTo>
                    <a:cubicBezTo>
                      <a:pt x="14" y="5"/>
                      <a:pt x="14" y="5"/>
                      <a:pt x="14" y="5"/>
                    </a:cubicBezTo>
                    <a:cubicBezTo>
                      <a:pt x="14" y="5"/>
                      <a:pt x="14" y="5"/>
                      <a:pt x="14" y="5"/>
                    </a:cubicBezTo>
                    <a:cubicBezTo>
                      <a:pt x="14" y="4"/>
                      <a:pt x="14" y="4"/>
                      <a:pt x="14" y="4"/>
                    </a:cubicBezTo>
                    <a:cubicBezTo>
                      <a:pt x="14" y="4"/>
                      <a:pt x="13" y="7"/>
                      <a:pt x="13" y="5"/>
                    </a:cubicBezTo>
                    <a:cubicBezTo>
                      <a:pt x="14" y="3"/>
                      <a:pt x="14" y="3"/>
                      <a:pt x="14" y="3"/>
                    </a:cubicBezTo>
                    <a:cubicBezTo>
                      <a:pt x="14" y="2"/>
                      <a:pt x="11" y="11"/>
                      <a:pt x="12" y="6"/>
                    </a:cubicBezTo>
                    <a:cubicBezTo>
                      <a:pt x="12" y="8"/>
                      <a:pt x="11" y="9"/>
                      <a:pt x="10" y="14"/>
                    </a:cubicBezTo>
                    <a:cubicBezTo>
                      <a:pt x="10" y="12"/>
                      <a:pt x="12" y="8"/>
                      <a:pt x="11" y="8"/>
                    </a:cubicBezTo>
                    <a:cubicBezTo>
                      <a:pt x="10" y="13"/>
                      <a:pt x="11" y="7"/>
                      <a:pt x="10" y="10"/>
                    </a:cubicBezTo>
                    <a:cubicBezTo>
                      <a:pt x="12" y="5"/>
                      <a:pt x="11" y="8"/>
                      <a:pt x="12" y="4"/>
                    </a:cubicBezTo>
                    <a:cubicBezTo>
                      <a:pt x="12" y="1"/>
                      <a:pt x="11" y="8"/>
                      <a:pt x="10" y="7"/>
                    </a:cubicBezTo>
                    <a:cubicBezTo>
                      <a:pt x="11" y="3"/>
                      <a:pt x="11" y="3"/>
                      <a:pt x="11" y="3"/>
                    </a:cubicBezTo>
                    <a:cubicBezTo>
                      <a:pt x="11" y="5"/>
                      <a:pt x="10" y="9"/>
                      <a:pt x="11" y="5"/>
                    </a:cubicBezTo>
                    <a:cubicBezTo>
                      <a:pt x="10" y="8"/>
                      <a:pt x="10" y="8"/>
                      <a:pt x="10" y="8"/>
                    </a:cubicBezTo>
                    <a:cubicBezTo>
                      <a:pt x="10" y="6"/>
                      <a:pt x="9" y="7"/>
                      <a:pt x="10" y="4"/>
                    </a:cubicBezTo>
                    <a:cubicBezTo>
                      <a:pt x="8" y="10"/>
                      <a:pt x="8" y="10"/>
                      <a:pt x="8" y="10"/>
                    </a:cubicBezTo>
                    <a:cubicBezTo>
                      <a:pt x="10" y="3"/>
                      <a:pt x="8" y="9"/>
                      <a:pt x="6" y="15"/>
                    </a:cubicBezTo>
                    <a:cubicBezTo>
                      <a:pt x="6" y="15"/>
                      <a:pt x="6" y="14"/>
                      <a:pt x="7" y="12"/>
                    </a:cubicBezTo>
                    <a:cubicBezTo>
                      <a:pt x="7" y="10"/>
                      <a:pt x="7" y="10"/>
                      <a:pt x="7" y="10"/>
                    </a:cubicBezTo>
                    <a:cubicBezTo>
                      <a:pt x="7" y="9"/>
                      <a:pt x="8" y="6"/>
                      <a:pt x="6" y="11"/>
                    </a:cubicBezTo>
                    <a:cubicBezTo>
                      <a:pt x="6" y="13"/>
                      <a:pt x="7" y="7"/>
                      <a:pt x="7" y="6"/>
                    </a:cubicBezTo>
                    <a:cubicBezTo>
                      <a:pt x="5" y="14"/>
                      <a:pt x="7" y="0"/>
                      <a:pt x="5" y="12"/>
                    </a:cubicBezTo>
                    <a:cubicBezTo>
                      <a:pt x="5" y="12"/>
                      <a:pt x="5" y="15"/>
                      <a:pt x="5" y="14"/>
                    </a:cubicBezTo>
                    <a:cubicBezTo>
                      <a:pt x="5" y="16"/>
                      <a:pt x="4" y="18"/>
                      <a:pt x="4" y="18"/>
                    </a:cubicBezTo>
                    <a:cubicBezTo>
                      <a:pt x="4" y="19"/>
                      <a:pt x="4" y="14"/>
                      <a:pt x="4" y="16"/>
                    </a:cubicBezTo>
                    <a:cubicBezTo>
                      <a:pt x="5" y="9"/>
                      <a:pt x="5" y="9"/>
                      <a:pt x="5" y="9"/>
                    </a:cubicBezTo>
                    <a:cubicBezTo>
                      <a:pt x="6" y="1"/>
                      <a:pt x="2" y="19"/>
                      <a:pt x="4" y="8"/>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7" name="Freeform 2258">
                <a:extLst>
                  <a:ext uri="{FF2B5EF4-FFF2-40B4-BE49-F238E27FC236}">
                    <a16:creationId xmlns:a16="http://schemas.microsoft.com/office/drawing/2014/main" xmlns="" id="{082A746F-908B-4461-8E0D-BD0D31BFD37E}"/>
                  </a:ext>
                </a:extLst>
              </p:cNvPr>
              <p:cNvSpPr/>
              <p:nvPr/>
            </p:nvSpPr>
            <p:spPr>
              <a:xfrm>
                <a:off x="3083" y="3145"/>
                <a:ext cx="0" cy="4"/>
              </a:xfrm>
              <a:custGeom>
                <a:avLst/>
                <a:gdLst/>
                <a:ahLst/>
                <a:cxnLst>
                  <a:cxn ang="0">
                    <a:pos x="0" y="4"/>
                  </a:cxn>
                  <a:cxn ang="0">
                    <a:pos x="0" y="0"/>
                  </a:cxn>
                  <a:cxn ang="0">
                    <a:pos x="0" y="3"/>
                  </a:cxn>
                  <a:cxn ang="0">
                    <a:pos x="0" y="4"/>
                  </a:cxn>
                </a:cxnLst>
                <a:rect l="0" t="0" r="0" b="0"/>
                <a:pathLst>
                  <a:path w="1" h="4">
                    <a:moveTo>
                      <a:pt x="0" y="4"/>
                    </a:moveTo>
                    <a:cubicBezTo>
                      <a:pt x="0" y="0"/>
                      <a:pt x="0" y="0"/>
                      <a:pt x="0" y="0"/>
                    </a:cubicBezTo>
                    <a:cubicBezTo>
                      <a:pt x="0" y="3"/>
                      <a:pt x="0" y="3"/>
                      <a:pt x="0" y="3"/>
                    </a:cubicBezTo>
                    <a:cubicBezTo>
                      <a:pt x="0" y="3"/>
                      <a:pt x="0" y="3"/>
                      <a:pt x="0" y="4"/>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8" name="Freeform 2259">
                <a:extLst>
                  <a:ext uri="{FF2B5EF4-FFF2-40B4-BE49-F238E27FC236}">
                    <a16:creationId xmlns:a16="http://schemas.microsoft.com/office/drawing/2014/main" xmlns="" id="{22DB4D1C-3898-4423-9597-B5C00540DEBD}"/>
                  </a:ext>
                </a:extLst>
              </p:cNvPr>
              <p:cNvSpPr/>
              <p:nvPr/>
            </p:nvSpPr>
            <p:spPr>
              <a:xfrm>
                <a:off x="3082" y="3148"/>
                <a:ext cx="1" cy="2"/>
              </a:xfrm>
              <a:custGeom>
                <a:avLst/>
                <a:gdLst/>
                <a:ahLst/>
                <a:cxnLst>
                  <a:cxn ang="0">
                    <a:pos x="1" y="0"/>
                  </a:cxn>
                  <a:cxn ang="0">
                    <a:pos x="0" y="2"/>
                  </a:cxn>
                  <a:cxn ang="0">
                    <a:pos x="0" y="1"/>
                  </a:cxn>
                  <a:cxn ang="0">
                    <a:pos x="1" y="0"/>
                  </a:cxn>
                </a:cxnLst>
                <a:rect l="0" t="0" r="0" b="0"/>
                <a:pathLst>
                  <a:path w="1" h="2">
                    <a:moveTo>
                      <a:pt x="1" y="0"/>
                    </a:moveTo>
                    <a:cubicBezTo>
                      <a:pt x="0" y="2"/>
                      <a:pt x="0" y="2"/>
                      <a:pt x="0" y="2"/>
                    </a:cubicBezTo>
                    <a:cubicBezTo>
                      <a:pt x="0" y="2"/>
                      <a:pt x="0" y="2"/>
                      <a:pt x="0" y="1"/>
                    </a:cubicBezTo>
                    <a:lnTo>
                      <a:pt x="1" y="0"/>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69" name="Freeform 2260">
                <a:extLst>
                  <a:ext uri="{FF2B5EF4-FFF2-40B4-BE49-F238E27FC236}">
                    <a16:creationId xmlns:a16="http://schemas.microsoft.com/office/drawing/2014/main" xmlns="" id="{FAA17A10-5466-4FBA-839C-0F99E5CF3787}"/>
                  </a:ext>
                </a:extLst>
              </p:cNvPr>
              <p:cNvSpPr/>
              <p:nvPr/>
            </p:nvSpPr>
            <p:spPr>
              <a:xfrm>
                <a:off x="3079" y="3148"/>
                <a:ext cx="0" cy="2"/>
              </a:xfrm>
              <a:custGeom>
                <a:avLst/>
                <a:gdLst/>
                <a:ahLst/>
                <a:cxnLst>
                  <a:cxn ang="0">
                    <a:pos x="0" y="1"/>
                  </a:cxn>
                  <a:cxn ang="0">
                    <a:pos x="0" y="1"/>
                  </a:cxn>
                  <a:cxn ang="0">
                    <a:pos x="0" y="1"/>
                  </a:cxn>
                </a:cxnLst>
                <a:rect l="0" t="0" r="0" b="0"/>
                <a:pathLst>
                  <a:path w="1" h="2">
                    <a:moveTo>
                      <a:pt x="0" y="1"/>
                    </a:moveTo>
                    <a:cubicBezTo>
                      <a:pt x="0" y="1"/>
                      <a:pt x="0" y="0"/>
                      <a:pt x="0" y="1"/>
                    </a:cubicBezTo>
                    <a:cubicBezTo>
                      <a:pt x="0" y="2"/>
                      <a:pt x="0" y="2"/>
                      <a:pt x="0" y="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70" name="Rectangle 2261">
                <a:extLst>
                  <a:ext uri="{FF2B5EF4-FFF2-40B4-BE49-F238E27FC236}">
                    <a16:creationId xmlns:a16="http://schemas.microsoft.com/office/drawing/2014/main" xmlns="" id="{333063E8-96A4-4DB1-9F3F-B9B3736BCF0F}"/>
                  </a:ext>
                </a:extLst>
              </p:cNvPr>
              <p:cNvSpPr/>
              <p:nvPr/>
            </p:nvSpPr>
            <p:spPr>
              <a:xfrm>
                <a:off x="3078" y="3150"/>
                <a:ext cx="1" cy="1"/>
              </a:xfrm>
              <a:prstGeom prst="rect">
                <a:avLst/>
              </a:prstGeom>
              <a:solidFill>
                <a:srgbClr val="C8EFBF"/>
              </a:solidFill>
              <a:ln w="9525">
                <a:noFill/>
              </a:ln>
            </p:spPr>
            <p:txBody>
              <a:bodyPr wrap="square" lIns="91440" tIns="45720" rIns="91440" bIns="45720" anchor="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00" b="0" i="1" u="none" strike="noStrike" kern="1200" cap="none" spc="0" normalizeH="0" baseline="0" noProof="0">
                  <a:ln>
                    <a:noFill/>
                  </a:ln>
                  <a:solidFill>
                    <a:prstClr val="black"/>
                  </a:solidFill>
                  <a:effectLst/>
                  <a:uLnTx/>
                  <a:uFillTx/>
                  <a:latin typeface="Arial" panose="020B0604020202090204" pitchFamily="34" charset="0"/>
                  <a:ea typeface="SimSun" pitchFamily="2" charset="-122"/>
                  <a:cs typeface="+mn-cs"/>
                </a:endParaRPr>
              </a:p>
            </p:txBody>
          </p:sp>
          <p:sp>
            <p:nvSpPr>
              <p:cNvPr id="1971" name="Freeform 2262">
                <a:extLst>
                  <a:ext uri="{FF2B5EF4-FFF2-40B4-BE49-F238E27FC236}">
                    <a16:creationId xmlns:a16="http://schemas.microsoft.com/office/drawing/2014/main" xmlns="" id="{A84EBB44-86A0-4567-933B-2784CB4C379A}"/>
                  </a:ext>
                </a:extLst>
              </p:cNvPr>
              <p:cNvSpPr/>
              <p:nvPr/>
            </p:nvSpPr>
            <p:spPr>
              <a:xfrm>
                <a:off x="3070" y="3146"/>
                <a:ext cx="8" cy="23"/>
              </a:xfrm>
              <a:custGeom>
                <a:avLst/>
                <a:gdLst/>
                <a:ahLst/>
                <a:cxnLst>
                  <a:cxn ang="0">
                    <a:pos x="1" y="10"/>
                  </a:cxn>
                  <a:cxn ang="0">
                    <a:pos x="0" y="13"/>
                  </a:cxn>
                  <a:cxn ang="0">
                    <a:pos x="1" y="11"/>
                  </a:cxn>
                  <a:cxn ang="0">
                    <a:pos x="0" y="18"/>
                  </a:cxn>
                  <a:cxn ang="0">
                    <a:pos x="3" y="13"/>
                  </a:cxn>
                  <a:cxn ang="0">
                    <a:pos x="2" y="16"/>
                  </a:cxn>
                  <a:cxn ang="0">
                    <a:pos x="4" y="11"/>
                  </a:cxn>
                  <a:cxn ang="0">
                    <a:pos x="3" y="17"/>
                  </a:cxn>
                  <a:cxn ang="0">
                    <a:pos x="4" y="15"/>
                  </a:cxn>
                  <a:cxn ang="0">
                    <a:pos x="5" y="12"/>
                  </a:cxn>
                  <a:cxn ang="0">
                    <a:pos x="5" y="14"/>
                  </a:cxn>
                  <a:cxn ang="0">
                    <a:pos x="5" y="12"/>
                  </a:cxn>
                  <a:cxn ang="0">
                    <a:pos x="6" y="12"/>
                  </a:cxn>
                  <a:cxn ang="0">
                    <a:pos x="5" y="13"/>
                  </a:cxn>
                  <a:cxn ang="0">
                    <a:pos x="6" y="11"/>
                  </a:cxn>
                  <a:cxn ang="0">
                    <a:pos x="5" y="15"/>
                  </a:cxn>
                  <a:cxn ang="0">
                    <a:pos x="7" y="11"/>
                  </a:cxn>
                  <a:cxn ang="0">
                    <a:pos x="8" y="7"/>
                  </a:cxn>
                  <a:cxn ang="0">
                    <a:pos x="7" y="10"/>
                  </a:cxn>
                  <a:cxn ang="0">
                    <a:pos x="7" y="10"/>
                  </a:cxn>
                  <a:cxn ang="0">
                    <a:pos x="6" y="11"/>
                  </a:cxn>
                  <a:cxn ang="0">
                    <a:pos x="7" y="6"/>
                  </a:cxn>
                  <a:cxn ang="0">
                    <a:pos x="7" y="2"/>
                  </a:cxn>
                  <a:cxn ang="0">
                    <a:pos x="7" y="2"/>
                  </a:cxn>
                  <a:cxn ang="0">
                    <a:pos x="6" y="3"/>
                  </a:cxn>
                  <a:cxn ang="0">
                    <a:pos x="6" y="6"/>
                  </a:cxn>
                  <a:cxn ang="0">
                    <a:pos x="5" y="12"/>
                  </a:cxn>
                  <a:cxn ang="0">
                    <a:pos x="5" y="12"/>
                  </a:cxn>
                  <a:cxn ang="0">
                    <a:pos x="6" y="7"/>
                  </a:cxn>
                  <a:cxn ang="0">
                    <a:pos x="5" y="10"/>
                  </a:cxn>
                  <a:cxn ang="0">
                    <a:pos x="6" y="4"/>
                  </a:cxn>
                  <a:cxn ang="0">
                    <a:pos x="5" y="10"/>
                  </a:cxn>
                  <a:cxn ang="0">
                    <a:pos x="3" y="10"/>
                  </a:cxn>
                  <a:cxn ang="0">
                    <a:pos x="4" y="6"/>
                  </a:cxn>
                  <a:cxn ang="0">
                    <a:pos x="3" y="10"/>
                  </a:cxn>
                  <a:cxn ang="0">
                    <a:pos x="3" y="8"/>
                  </a:cxn>
                  <a:cxn ang="0">
                    <a:pos x="2" y="11"/>
                  </a:cxn>
                  <a:cxn ang="0">
                    <a:pos x="2" y="10"/>
                  </a:cxn>
                  <a:cxn ang="0">
                    <a:pos x="2" y="10"/>
                  </a:cxn>
                  <a:cxn ang="0">
                    <a:pos x="0" y="15"/>
                  </a:cxn>
                  <a:cxn ang="0">
                    <a:pos x="1" y="10"/>
                  </a:cxn>
                </a:cxnLst>
                <a:rect l="0" t="0" r="0" b="0"/>
                <a:pathLst>
                  <a:path w="9" h="25">
                    <a:moveTo>
                      <a:pt x="2" y="11"/>
                    </a:moveTo>
                    <a:cubicBezTo>
                      <a:pt x="1" y="15"/>
                      <a:pt x="1" y="15"/>
                      <a:pt x="1" y="15"/>
                    </a:cubicBezTo>
                    <a:cubicBezTo>
                      <a:pt x="2" y="13"/>
                      <a:pt x="1" y="16"/>
                      <a:pt x="2" y="12"/>
                    </a:cubicBezTo>
                    <a:cubicBezTo>
                      <a:pt x="1" y="17"/>
                      <a:pt x="1" y="12"/>
                      <a:pt x="0" y="20"/>
                    </a:cubicBezTo>
                    <a:cubicBezTo>
                      <a:pt x="1" y="17"/>
                      <a:pt x="2" y="22"/>
                      <a:pt x="4" y="15"/>
                    </a:cubicBezTo>
                    <a:cubicBezTo>
                      <a:pt x="3" y="18"/>
                      <a:pt x="3" y="18"/>
                      <a:pt x="3" y="18"/>
                    </a:cubicBezTo>
                    <a:cubicBezTo>
                      <a:pt x="5" y="12"/>
                      <a:pt x="3" y="25"/>
                      <a:pt x="5" y="13"/>
                    </a:cubicBezTo>
                    <a:cubicBezTo>
                      <a:pt x="4" y="19"/>
                      <a:pt x="4" y="19"/>
                      <a:pt x="4" y="19"/>
                    </a:cubicBezTo>
                    <a:cubicBezTo>
                      <a:pt x="4" y="21"/>
                      <a:pt x="6" y="10"/>
                      <a:pt x="5" y="17"/>
                    </a:cubicBezTo>
                    <a:cubicBezTo>
                      <a:pt x="6" y="14"/>
                      <a:pt x="6" y="14"/>
                      <a:pt x="6" y="14"/>
                    </a:cubicBezTo>
                    <a:cubicBezTo>
                      <a:pt x="6" y="16"/>
                      <a:pt x="6" y="16"/>
                      <a:pt x="6" y="16"/>
                    </a:cubicBezTo>
                    <a:cubicBezTo>
                      <a:pt x="6" y="14"/>
                      <a:pt x="6" y="14"/>
                      <a:pt x="6" y="14"/>
                    </a:cubicBezTo>
                    <a:cubicBezTo>
                      <a:pt x="7" y="12"/>
                      <a:pt x="7" y="12"/>
                      <a:pt x="7" y="14"/>
                    </a:cubicBezTo>
                    <a:cubicBezTo>
                      <a:pt x="6" y="16"/>
                      <a:pt x="6" y="15"/>
                      <a:pt x="6" y="15"/>
                    </a:cubicBezTo>
                    <a:cubicBezTo>
                      <a:pt x="6" y="17"/>
                      <a:pt x="7" y="13"/>
                      <a:pt x="7" y="13"/>
                    </a:cubicBezTo>
                    <a:cubicBezTo>
                      <a:pt x="7" y="15"/>
                      <a:pt x="6" y="16"/>
                      <a:pt x="6" y="17"/>
                    </a:cubicBezTo>
                    <a:cubicBezTo>
                      <a:pt x="7" y="14"/>
                      <a:pt x="6" y="21"/>
                      <a:pt x="8" y="12"/>
                    </a:cubicBezTo>
                    <a:cubicBezTo>
                      <a:pt x="8" y="10"/>
                      <a:pt x="9" y="8"/>
                      <a:pt x="9" y="8"/>
                    </a:cubicBezTo>
                    <a:cubicBezTo>
                      <a:pt x="9" y="5"/>
                      <a:pt x="8" y="8"/>
                      <a:pt x="8" y="11"/>
                    </a:cubicBezTo>
                    <a:cubicBezTo>
                      <a:pt x="8" y="11"/>
                      <a:pt x="8" y="11"/>
                      <a:pt x="8" y="11"/>
                    </a:cubicBezTo>
                    <a:cubicBezTo>
                      <a:pt x="6" y="20"/>
                      <a:pt x="8" y="9"/>
                      <a:pt x="7" y="13"/>
                    </a:cubicBezTo>
                    <a:cubicBezTo>
                      <a:pt x="8" y="9"/>
                      <a:pt x="8" y="9"/>
                      <a:pt x="8" y="7"/>
                    </a:cubicBezTo>
                    <a:cubicBezTo>
                      <a:pt x="9" y="0"/>
                      <a:pt x="7" y="12"/>
                      <a:pt x="8" y="3"/>
                    </a:cubicBezTo>
                    <a:cubicBezTo>
                      <a:pt x="8" y="3"/>
                      <a:pt x="8" y="3"/>
                      <a:pt x="8" y="3"/>
                    </a:cubicBezTo>
                    <a:cubicBezTo>
                      <a:pt x="8" y="2"/>
                      <a:pt x="8" y="4"/>
                      <a:pt x="7" y="4"/>
                    </a:cubicBezTo>
                    <a:cubicBezTo>
                      <a:pt x="7" y="7"/>
                      <a:pt x="7" y="7"/>
                      <a:pt x="7" y="7"/>
                    </a:cubicBezTo>
                    <a:cubicBezTo>
                      <a:pt x="7" y="8"/>
                      <a:pt x="6" y="12"/>
                      <a:pt x="6" y="14"/>
                    </a:cubicBezTo>
                    <a:cubicBezTo>
                      <a:pt x="6" y="10"/>
                      <a:pt x="5" y="16"/>
                      <a:pt x="6" y="14"/>
                    </a:cubicBezTo>
                    <a:cubicBezTo>
                      <a:pt x="6" y="10"/>
                      <a:pt x="6" y="10"/>
                      <a:pt x="7" y="8"/>
                    </a:cubicBezTo>
                    <a:cubicBezTo>
                      <a:pt x="6" y="11"/>
                      <a:pt x="6" y="11"/>
                      <a:pt x="6" y="11"/>
                    </a:cubicBezTo>
                    <a:cubicBezTo>
                      <a:pt x="6" y="11"/>
                      <a:pt x="7" y="7"/>
                      <a:pt x="7" y="5"/>
                    </a:cubicBezTo>
                    <a:cubicBezTo>
                      <a:pt x="6" y="7"/>
                      <a:pt x="7" y="7"/>
                      <a:pt x="6" y="11"/>
                    </a:cubicBezTo>
                    <a:cubicBezTo>
                      <a:pt x="6" y="6"/>
                      <a:pt x="5" y="7"/>
                      <a:pt x="4" y="11"/>
                    </a:cubicBezTo>
                    <a:cubicBezTo>
                      <a:pt x="5" y="10"/>
                      <a:pt x="5" y="7"/>
                      <a:pt x="5" y="7"/>
                    </a:cubicBezTo>
                    <a:cubicBezTo>
                      <a:pt x="5" y="6"/>
                      <a:pt x="5" y="8"/>
                      <a:pt x="4" y="11"/>
                    </a:cubicBezTo>
                    <a:cubicBezTo>
                      <a:pt x="4" y="14"/>
                      <a:pt x="4" y="12"/>
                      <a:pt x="4" y="9"/>
                    </a:cubicBezTo>
                    <a:cubicBezTo>
                      <a:pt x="3" y="12"/>
                      <a:pt x="3" y="12"/>
                      <a:pt x="3" y="12"/>
                    </a:cubicBezTo>
                    <a:cubicBezTo>
                      <a:pt x="2" y="17"/>
                      <a:pt x="3" y="8"/>
                      <a:pt x="3" y="11"/>
                    </a:cubicBezTo>
                    <a:cubicBezTo>
                      <a:pt x="3" y="11"/>
                      <a:pt x="3" y="11"/>
                      <a:pt x="3" y="11"/>
                    </a:cubicBezTo>
                    <a:cubicBezTo>
                      <a:pt x="2" y="12"/>
                      <a:pt x="1" y="19"/>
                      <a:pt x="1" y="17"/>
                    </a:cubicBezTo>
                    <a:cubicBezTo>
                      <a:pt x="2" y="14"/>
                      <a:pt x="2" y="14"/>
                      <a:pt x="2" y="11"/>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72" name="Freeform 2263">
                <a:extLst>
                  <a:ext uri="{FF2B5EF4-FFF2-40B4-BE49-F238E27FC236}">
                    <a16:creationId xmlns:a16="http://schemas.microsoft.com/office/drawing/2014/main" xmlns="" id="{92283E2E-79FA-4889-BC1F-B80B970E9919}"/>
                  </a:ext>
                </a:extLst>
              </p:cNvPr>
              <p:cNvSpPr/>
              <p:nvPr/>
            </p:nvSpPr>
            <p:spPr>
              <a:xfrm>
                <a:off x="3070" y="3157"/>
                <a:ext cx="0" cy="8"/>
              </a:xfrm>
              <a:custGeom>
                <a:avLst/>
                <a:gdLst/>
                <a:ahLst/>
                <a:cxnLst>
                  <a:cxn ang="0">
                    <a:pos x="0" y="4"/>
                  </a:cxn>
                  <a:cxn ang="0">
                    <a:pos x="0" y="0"/>
                  </a:cxn>
                  <a:cxn ang="0">
                    <a:pos x="0" y="7"/>
                  </a:cxn>
                  <a:cxn ang="0">
                    <a:pos x="0" y="6"/>
                  </a:cxn>
                  <a:cxn ang="0">
                    <a:pos x="0" y="4"/>
                  </a:cxn>
                </a:cxnLst>
                <a:rect l="0" t="0" r="0" b="0"/>
                <a:pathLst>
                  <a:path w="1" h="9">
                    <a:moveTo>
                      <a:pt x="0" y="5"/>
                    </a:moveTo>
                    <a:cubicBezTo>
                      <a:pt x="1" y="1"/>
                      <a:pt x="1" y="1"/>
                      <a:pt x="1" y="1"/>
                    </a:cubicBezTo>
                    <a:cubicBezTo>
                      <a:pt x="1" y="0"/>
                      <a:pt x="0" y="6"/>
                      <a:pt x="0" y="8"/>
                    </a:cubicBezTo>
                    <a:cubicBezTo>
                      <a:pt x="0" y="7"/>
                      <a:pt x="0" y="9"/>
                      <a:pt x="0" y="7"/>
                    </a:cubicBezTo>
                    <a:cubicBezTo>
                      <a:pt x="0" y="6"/>
                      <a:pt x="1" y="5"/>
                      <a:pt x="0" y="5"/>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73" name="Freeform 2264">
                <a:extLst>
                  <a:ext uri="{FF2B5EF4-FFF2-40B4-BE49-F238E27FC236}">
                    <a16:creationId xmlns:a16="http://schemas.microsoft.com/office/drawing/2014/main" xmlns="" id="{EE610229-EE09-4457-BBC7-7BAB9B0F4B58}"/>
                  </a:ext>
                </a:extLst>
              </p:cNvPr>
              <p:cNvSpPr/>
              <p:nvPr/>
            </p:nvSpPr>
            <p:spPr>
              <a:xfrm>
                <a:off x="3069" y="3154"/>
                <a:ext cx="1" cy="17"/>
              </a:xfrm>
              <a:custGeom>
                <a:avLst/>
                <a:gdLst/>
                <a:ahLst/>
                <a:cxnLst>
                  <a:cxn ang="0">
                    <a:pos x="0" y="8"/>
                  </a:cxn>
                  <a:cxn ang="0">
                    <a:pos x="0" y="10"/>
                  </a:cxn>
                  <a:cxn ang="0">
                    <a:pos x="0" y="12"/>
                  </a:cxn>
                  <a:cxn ang="0">
                    <a:pos x="0" y="6"/>
                  </a:cxn>
                  <a:cxn ang="0">
                    <a:pos x="0" y="9"/>
                  </a:cxn>
                  <a:cxn ang="0">
                    <a:pos x="1" y="6"/>
                  </a:cxn>
                  <a:cxn ang="0">
                    <a:pos x="0" y="8"/>
                  </a:cxn>
                  <a:cxn ang="0">
                    <a:pos x="0" y="5"/>
                  </a:cxn>
                  <a:cxn ang="0">
                    <a:pos x="0" y="6"/>
                  </a:cxn>
                  <a:cxn ang="0">
                    <a:pos x="1" y="3"/>
                  </a:cxn>
                  <a:cxn ang="0">
                    <a:pos x="0" y="8"/>
                  </a:cxn>
                  <a:cxn ang="0">
                    <a:pos x="0" y="3"/>
                  </a:cxn>
                  <a:cxn ang="0">
                    <a:pos x="0" y="1"/>
                  </a:cxn>
                  <a:cxn ang="0">
                    <a:pos x="0" y="3"/>
                  </a:cxn>
                  <a:cxn ang="0">
                    <a:pos x="0" y="7"/>
                  </a:cxn>
                  <a:cxn ang="0">
                    <a:pos x="0" y="2"/>
                  </a:cxn>
                  <a:cxn ang="0">
                    <a:pos x="0" y="4"/>
                  </a:cxn>
                  <a:cxn ang="0">
                    <a:pos x="0" y="10"/>
                  </a:cxn>
                  <a:cxn ang="0">
                    <a:pos x="0" y="6"/>
                  </a:cxn>
                  <a:cxn ang="0">
                    <a:pos x="0" y="5"/>
                  </a:cxn>
                  <a:cxn ang="0">
                    <a:pos x="0" y="13"/>
                  </a:cxn>
                  <a:cxn ang="0">
                    <a:pos x="0" y="8"/>
                  </a:cxn>
                </a:cxnLst>
                <a:rect l="0" t="0" r="0" b="0"/>
                <a:pathLst>
                  <a:path w="2" h="19">
                    <a:moveTo>
                      <a:pt x="0" y="9"/>
                    </a:moveTo>
                    <a:cubicBezTo>
                      <a:pt x="0" y="12"/>
                      <a:pt x="0" y="12"/>
                      <a:pt x="0" y="12"/>
                    </a:cubicBezTo>
                    <a:cubicBezTo>
                      <a:pt x="0" y="12"/>
                      <a:pt x="1" y="10"/>
                      <a:pt x="1" y="14"/>
                    </a:cubicBezTo>
                    <a:cubicBezTo>
                      <a:pt x="1" y="15"/>
                      <a:pt x="1" y="9"/>
                      <a:pt x="1" y="7"/>
                    </a:cubicBezTo>
                    <a:cubicBezTo>
                      <a:pt x="1" y="11"/>
                      <a:pt x="1" y="11"/>
                      <a:pt x="1" y="11"/>
                    </a:cubicBezTo>
                    <a:cubicBezTo>
                      <a:pt x="1" y="9"/>
                      <a:pt x="1" y="13"/>
                      <a:pt x="2" y="7"/>
                    </a:cubicBezTo>
                    <a:cubicBezTo>
                      <a:pt x="2" y="6"/>
                      <a:pt x="1" y="10"/>
                      <a:pt x="1" y="9"/>
                    </a:cubicBezTo>
                    <a:cubicBezTo>
                      <a:pt x="1" y="6"/>
                      <a:pt x="1" y="6"/>
                      <a:pt x="1" y="6"/>
                    </a:cubicBezTo>
                    <a:cubicBezTo>
                      <a:pt x="1" y="7"/>
                      <a:pt x="1" y="7"/>
                      <a:pt x="1" y="7"/>
                    </a:cubicBezTo>
                    <a:cubicBezTo>
                      <a:pt x="2" y="4"/>
                      <a:pt x="2" y="4"/>
                      <a:pt x="2" y="4"/>
                    </a:cubicBezTo>
                    <a:cubicBezTo>
                      <a:pt x="2" y="0"/>
                      <a:pt x="1" y="13"/>
                      <a:pt x="1" y="10"/>
                    </a:cubicBezTo>
                    <a:cubicBezTo>
                      <a:pt x="1" y="4"/>
                      <a:pt x="1" y="4"/>
                      <a:pt x="1" y="4"/>
                    </a:cubicBezTo>
                    <a:cubicBezTo>
                      <a:pt x="1" y="4"/>
                      <a:pt x="1" y="6"/>
                      <a:pt x="1" y="2"/>
                    </a:cubicBezTo>
                    <a:cubicBezTo>
                      <a:pt x="1" y="2"/>
                      <a:pt x="1" y="5"/>
                      <a:pt x="1" y="4"/>
                    </a:cubicBezTo>
                    <a:cubicBezTo>
                      <a:pt x="1" y="4"/>
                      <a:pt x="1" y="7"/>
                      <a:pt x="1" y="8"/>
                    </a:cubicBezTo>
                    <a:cubicBezTo>
                      <a:pt x="0" y="13"/>
                      <a:pt x="1" y="5"/>
                      <a:pt x="1" y="3"/>
                    </a:cubicBezTo>
                    <a:cubicBezTo>
                      <a:pt x="0" y="7"/>
                      <a:pt x="0" y="10"/>
                      <a:pt x="0" y="5"/>
                    </a:cubicBezTo>
                    <a:cubicBezTo>
                      <a:pt x="0" y="9"/>
                      <a:pt x="0" y="12"/>
                      <a:pt x="0" y="12"/>
                    </a:cubicBezTo>
                    <a:cubicBezTo>
                      <a:pt x="0" y="7"/>
                      <a:pt x="0" y="7"/>
                      <a:pt x="0" y="7"/>
                    </a:cubicBezTo>
                    <a:cubicBezTo>
                      <a:pt x="0" y="6"/>
                      <a:pt x="0" y="5"/>
                      <a:pt x="0" y="6"/>
                    </a:cubicBezTo>
                    <a:cubicBezTo>
                      <a:pt x="0" y="9"/>
                      <a:pt x="0" y="13"/>
                      <a:pt x="0" y="15"/>
                    </a:cubicBezTo>
                    <a:cubicBezTo>
                      <a:pt x="0" y="19"/>
                      <a:pt x="0" y="8"/>
                      <a:pt x="0" y="9"/>
                    </a:cubicBez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74" name="Freeform 2265">
                <a:extLst>
                  <a:ext uri="{FF2B5EF4-FFF2-40B4-BE49-F238E27FC236}">
                    <a16:creationId xmlns:a16="http://schemas.microsoft.com/office/drawing/2014/main" xmlns="" id="{72EABF04-B6CA-4E19-9052-5368031EC768}"/>
                  </a:ext>
                </a:extLst>
              </p:cNvPr>
              <p:cNvSpPr/>
              <p:nvPr/>
            </p:nvSpPr>
            <p:spPr>
              <a:xfrm>
                <a:off x="3069" y="3165"/>
                <a:ext cx="0" cy="2"/>
              </a:xfrm>
              <a:custGeom>
                <a:avLst/>
                <a:gdLst/>
                <a:ahLst/>
                <a:cxnLst>
                  <a:cxn ang="0">
                    <a:pos x="0" y="2"/>
                  </a:cxn>
                  <a:cxn ang="0">
                    <a:pos x="0" y="0"/>
                  </a:cxn>
                  <a:cxn ang="0">
                    <a:pos x="0" y="1"/>
                  </a:cxn>
                  <a:cxn ang="0">
                    <a:pos x="0" y="2"/>
                  </a:cxn>
                </a:cxnLst>
                <a:rect l="0" t="0" r="0" b="0"/>
                <a:pathLst>
                  <a:path w="1" h="2">
                    <a:moveTo>
                      <a:pt x="0" y="2"/>
                    </a:moveTo>
                    <a:lnTo>
                      <a:pt x="0" y="0"/>
                    </a:lnTo>
                    <a:lnTo>
                      <a:pt x="0" y="1"/>
                    </a:lnTo>
                    <a:lnTo>
                      <a:pt x="0" y="2"/>
                    </a:lnTo>
                    <a:close/>
                  </a:path>
                </a:pathLst>
              </a:custGeom>
              <a:solidFill>
                <a:srgbClr val="C8EFB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975" name="Freeform 2266">
                <a:extLst>
                  <a:ext uri="{FF2B5EF4-FFF2-40B4-BE49-F238E27FC236}">
                    <a16:creationId xmlns:a16="http://schemas.microsoft.com/office/drawing/2014/main" xmlns="" id="{BDBC98B2-B757-4017-8327-13B57C656ED9}"/>
                  </a:ext>
                </a:extLst>
              </p:cNvPr>
              <p:cNvSpPr/>
              <p:nvPr/>
            </p:nvSpPr>
            <p:spPr>
              <a:xfrm>
                <a:off x="2393" y="2584"/>
                <a:ext cx="627" cy="76"/>
              </a:xfrm>
              <a:custGeom>
                <a:avLst/>
                <a:gdLst/>
                <a:ahLst/>
                <a:cxnLst>
                  <a:cxn ang="0">
                    <a:pos x="34" y="23"/>
                  </a:cxn>
                  <a:cxn ang="0">
                    <a:pos x="0" y="64"/>
                  </a:cxn>
                  <a:cxn ang="0">
                    <a:pos x="92" y="66"/>
                  </a:cxn>
                  <a:cxn ang="0">
                    <a:pos x="174" y="66"/>
                  </a:cxn>
                  <a:cxn ang="0">
                    <a:pos x="350" y="64"/>
                  </a:cxn>
                  <a:cxn ang="0">
                    <a:pos x="488" y="66"/>
                  </a:cxn>
                  <a:cxn ang="0">
                    <a:pos x="627" y="54"/>
                  </a:cxn>
                  <a:cxn ang="0">
                    <a:pos x="598" y="37"/>
                  </a:cxn>
                  <a:cxn ang="0">
                    <a:pos x="559" y="26"/>
                  </a:cxn>
                  <a:cxn ang="0">
                    <a:pos x="363" y="18"/>
                  </a:cxn>
                  <a:cxn ang="0">
                    <a:pos x="164" y="3"/>
                  </a:cxn>
                  <a:cxn ang="0">
                    <a:pos x="93" y="1"/>
                  </a:cxn>
                  <a:cxn ang="0">
                    <a:pos x="42" y="5"/>
                  </a:cxn>
                </a:cxnLst>
                <a:rect l="0" t="0" r="0" b="0"/>
                <a:pathLst>
                  <a:path w="694" h="84">
                    <a:moveTo>
                      <a:pt x="38" y="26"/>
                    </a:moveTo>
                    <a:cubicBezTo>
                      <a:pt x="27" y="42"/>
                      <a:pt x="10" y="54"/>
                      <a:pt x="0" y="71"/>
                    </a:cubicBezTo>
                    <a:cubicBezTo>
                      <a:pt x="25" y="84"/>
                      <a:pt x="74" y="73"/>
                      <a:pt x="102" y="73"/>
                    </a:cubicBezTo>
                    <a:cubicBezTo>
                      <a:pt x="131" y="73"/>
                      <a:pt x="162" y="73"/>
                      <a:pt x="193" y="73"/>
                    </a:cubicBezTo>
                    <a:cubicBezTo>
                      <a:pt x="258" y="73"/>
                      <a:pt x="324" y="71"/>
                      <a:pt x="388" y="71"/>
                    </a:cubicBezTo>
                    <a:cubicBezTo>
                      <a:pt x="439" y="71"/>
                      <a:pt x="490" y="78"/>
                      <a:pt x="541" y="73"/>
                    </a:cubicBezTo>
                    <a:cubicBezTo>
                      <a:pt x="592" y="68"/>
                      <a:pt x="642" y="64"/>
                      <a:pt x="694" y="60"/>
                    </a:cubicBezTo>
                    <a:cubicBezTo>
                      <a:pt x="683" y="54"/>
                      <a:pt x="673" y="49"/>
                      <a:pt x="663" y="41"/>
                    </a:cubicBezTo>
                    <a:cubicBezTo>
                      <a:pt x="647" y="29"/>
                      <a:pt x="643" y="29"/>
                      <a:pt x="619" y="29"/>
                    </a:cubicBezTo>
                    <a:cubicBezTo>
                      <a:pt x="546" y="29"/>
                      <a:pt x="475" y="23"/>
                      <a:pt x="402" y="20"/>
                    </a:cubicBezTo>
                    <a:cubicBezTo>
                      <a:pt x="329" y="18"/>
                      <a:pt x="254" y="11"/>
                      <a:pt x="182" y="4"/>
                    </a:cubicBezTo>
                    <a:cubicBezTo>
                      <a:pt x="156" y="1"/>
                      <a:pt x="129" y="0"/>
                      <a:pt x="104" y="2"/>
                    </a:cubicBezTo>
                    <a:cubicBezTo>
                      <a:pt x="87" y="4"/>
                      <a:pt x="62" y="16"/>
                      <a:pt x="47" y="6"/>
                    </a:cubicBezTo>
                  </a:path>
                </a:pathLst>
              </a:custGeom>
              <a:solidFill>
                <a:srgbClr val="67BF58"/>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sp>
          <p:nvSpPr>
            <p:cNvPr id="1733" name="Freeform 2268">
              <a:extLst>
                <a:ext uri="{FF2B5EF4-FFF2-40B4-BE49-F238E27FC236}">
                  <a16:creationId xmlns:a16="http://schemas.microsoft.com/office/drawing/2014/main" xmlns="" id="{FAD266CC-C22C-40DB-BCD2-99C8252C3CF8}"/>
                </a:ext>
              </a:extLst>
            </p:cNvPr>
            <p:cNvSpPr/>
            <p:nvPr/>
          </p:nvSpPr>
          <p:spPr>
            <a:xfrm>
              <a:off x="1936" y="1924"/>
              <a:ext cx="1241" cy="702"/>
            </a:xfrm>
            <a:custGeom>
              <a:avLst/>
              <a:gdLst/>
              <a:ahLst/>
              <a:cxnLst>
                <a:cxn ang="0">
                  <a:pos x="1227" y="334"/>
                </a:cxn>
                <a:cxn ang="0">
                  <a:pos x="1190" y="242"/>
                </a:cxn>
                <a:cxn ang="0">
                  <a:pos x="1156" y="208"/>
                </a:cxn>
                <a:cxn ang="0">
                  <a:pos x="1123" y="159"/>
                </a:cxn>
                <a:cxn ang="0">
                  <a:pos x="1036" y="94"/>
                </a:cxn>
                <a:cxn ang="0">
                  <a:pos x="929" y="42"/>
                </a:cxn>
                <a:cxn ang="0">
                  <a:pos x="686" y="29"/>
                </a:cxn>
                <a:cxn ang="0">
                  <a:pos x="510" y="138"/>
                </a:cxn>
                <a:cxn ang="0">
                  <a:pos x="374" y="309"/>
                </a:cxn>
                <a:cxn ang="0">
                  <a:pos x="171" y="376"/>
                </a:cxn>
                <a:cxn ang="0">
                  <a:pos x="111" y="278"/>
                </a:cxn>
                <a:cxn ang="0">
                  <a:pos x="133" y="140"/>
                </a:cxn>
                <a:cxn ang="0">
                  <a:pos x="130" y="143"/>
                </a:cxn>
                <a:cxn ang="0">
                  <a:pos x="49" y="123"/>
                </a:cxn>
                <a:cxn ang="0">
                  <a:pos x="7" y="245"/>
                </a:cxn>
                <a:cxn ang="0">
                  <a:pos x="13" y="360"/>
                </a:cxn>
                <a:cxn ang="0">
                  <a:pos x="181" y="503"/>
                </a:cxn>
                <a:cxn ang="0">
                  <a:pos x="386" y="524"/>
                </a:cxn>
                <a:cxn ang="0">
                  <a:pos x="452" y="622"/>
                </a:cxn>
                <a:cxn ang="0">
                  <a:pos x="454" y="625"/>
                </a:cxn>
                <a:cxn ang="0">
                  <a:pos x="500" y="689"/>
                </a:cxn>
                <a:cxn ang="0">
                  <a:pos x="565" y="692"/>
                </a:cxn>
                <a:cxn ang="0">
                  <a:pos x="710" y="694"/>
                </a:cxn>
                <a:cxn ang="0">
                  <a:pos x="973" y="692"/>
                </a:cxn>
                <a:cxn ang="0">
                  <a:pos x="1067" y="689"/>
                </a:cxn>
                <a:cxn ang="0">
                  <a:pos x="1074" y="675"/>
                </a:cxn>
                <a:cxn ang="0">
                  <a:pos x="1185" y="660"/>
                </a:cxn>
                <a:cxn ang="0">
                  <a:pos x="1231" y="567"/>
                </a:cxn>
                <a:cxn ang="0">
                  <a:pos x="1227" y="334"/>
                </a:cxn>
              </a:cxnLst>
              <a:rect l="0" t="0" r="0" b="0"/>
              <a:pathLst>
                <a:path w="1375" h="779">
                  <a:moveTo>
                    <a:pt x="1360" y="371"/>
                  </a:moveTo>
                  <a:cubicBezTo>
                    <a:pt x="1354" y="333"/>
                    <a:pt x="1347" y="301"/>
                    <a:pt x="1319" y="269"/>
                  </a:cubicBezTo>
                  <a:cubicBezTo>
                    <a:pt x="1307" y="256"/>
                    <a:pt x="1292" y="245"/>
                    <a:pt x="1281" y="231"/>
                  </a:cubicBezTo>
                  <a:cubicBezTo>
                    <a:pt x="1268" y="214"/>
                    <a:pt x="1262" y="193"/>
                    <a:pt x="1245" y="177"/>
                  </a:cubicBezTo>
                  <a:cubicBezTo>
                    <a:pt x="1218" y="151"/>
                    <a:pt x="1179" y="129"/>
                    <a:pt x="1148" y="105"/>
                  </a:cubicBezTo>
                  <a:cubicBezTo>
                    <a:pt x="1115" y="80"/>
                    <a:pt x="1069" y="59"/>
                    <a:pt x="1030" y="47"/>
                  </a:cubicBezTo>
                  <a:cubicBezTo>
                    <a:pt x="952" y="21"/>
                    <a:pt x="840" y="0"/>
                    <a:pt x="761" y="33"/>
                  </a:cubicBezTo>
                  <a:cubicBezTo>
                    <a:pt x="689" y="63"/>
                    <a:pt x="621" y="97"/>
                    <a:pt x="566" y="154"/>
                  </a:cubicBezTo>
                  <a:cubicBezTo>
                    <a:pt x="508" y="213"/>
                    <a:pt x="467" y="282"/>
                    <a:pt x="415" y="343"/>
                  </a:cubicBezTo>
                  <a:cubicBezTo>
                    <a:pt x="363" y="405"/>
                    <a:pt x="268" y="458"/>
                    <a:pt x="190" y="418"/>
                  </a:cubicBezTo>
                  <a:cubicBezTo>
                    <a:pt x="143" y="394"/>
                    <a:pt x="118" y="364"/>
                    <a:pt x="124" y="309"/>
                  </a:cubicBezTo>
                  <a:cubicBezTo>
                    <a:pt x="131" y="254"/>
                    <a:pt x="131" y="206"/>
                    <a:pt x="148" y="156"/>
                  </a:cubicBezTo>
                  <a:cubicBezTo>
                    <a:pt x="149" y="153"/>
                    <a:pt x="146" y="159"/>
                    <a:pt x="145" y="159"/>
                  </a:cubicBezTo>
                  <a:cubicBezTo>
                    <a:pt x="55" y="137"/>
                    <a:pt x="55" y="137"/>
                    <a:pt x="55" y="137"/>
                  </a:cubicBezTo>
                  <a:cubicBezTo>
                    <a:pt x="46" y="182"/>
                    <a:pt x="16" y="224"/>
                    <a:pt x="8" y="272"/>
                  </a:cubicBezTo>
                  <a:cubicBezTo>
                    <a:pt x="0" y="317"/>
                    <a:pt x="4" y="358"/>
                    <a:pt x="15" y="400"/>
                  </a:cubicBezTo>
                  <a:cubicBezTo>
                    <a:pt x="36" y="484"/>
                    <a:pt x="129" y="532"/>
                    <a:pt x="201" y="559"/>
                  </a:cubicBezTo>
                  <a:cubicBezTo>
                    <a:pt x="275" y="588"/>
                    <a:pt x="352" y="604"/>
                    <a:pt x="428" y="582"/>
                  </a:cubicBezTo>
                  <a:cubicBezTo>
                    <a:pt x="434" y="616"/>
                    <a:pt x="475" y="667"/>
                    <a:pt x="501" y="691"/>
                  </a:cubicBezTo>
                  <a:cubicBezTo>
                    <a:pt x="502" y="692"/>
                    <a:pt x="503" y="693"/>
                    <a:pt x="504" y="694"/>
                  </a:cubicBezTo>
                  <a:cubicBezTo>
                    <a:pt x="522" y="715"/>
                    <a:pt x="533" y="752"/>
                    <a:pt x="554" y="765"/>
                  </a:cubicBezTo>
                  <a:cubicBezTo>
                    <a:pt x="575" y="779"/>
                    <a:pt x="603" y="768"/>
                    <a:pt x="627" y="768"/>
                  </a:cubicBezTo>
                  <a:cubicBezTo>
                    <a:pt x="679" y="768"/>
                    <a:pt x="734" y="771"/>
                    <a:pt x="787" y="771"/>
                  </a:cubicBezTo>
                  <a:cubicBezTo>
                    <a:pt x="884" y="771"/>
                    <a:pt x="981" y="774"/>
                    <a:pt x="1079" y="769"/>
                  </a:cubicBezTo>
                  <a:cubicBezTo>
                    <a:pt x="1114" y="772"/>
                    <a:pt x="1151" y="772"/>
                    <a:pt x="1183" y="765"/>
                  </a:cubicBezTo>
                  <a:cubicBezTo>
                    <a:pt x="1184" y="755"/>
                    <a:pt x="1185" y="758"/>
                    <a:pt x="1191" y="750"/>
                  </a:cubicBezTo>
                  <a:cubicBezTo>
                    <a:pt x="1224" y="754"/>
                    <a:pt x="1283" y="747"/>
                    <a:pt x="1313" y="733"/>
                  </a:cubicBezTo>
                  <a:cubicBezTo>
                    <a:pt x="1357" y="711"/>
                    <a:pt x="1362" y="675"/>
                    <a:pt x="1365" y="630"/>
                  </a:cubicBezTo>
                  <a:cubicBezTo>
                    <a:pt x="1371" y="543"/>
                    <a:pt x="1375" y="454"/>
                    <a:pt x="1360" y="371"/>
                  </a:cubicBezTo>
                  <a:close/>
                </a:path>
              </a:pathLst>
            </a:custGeom>
            <a:solidFill>
              <a:srgbClr val="E2CABA"/>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34" name="Freeform 2269">
              <a:extLst>
                <a:ext uri="{FF2B5EF4-FFF2-40B4-BE49-F238E27FC236}">
                  <a16:creationId xmlns:a16="http://schemas.microsoft.com/office/drawing/2014/main" xmlns="" id="{86AD80CE-3391-4446-8902-AC9A6CF2D857}"/>
                </a:ext>
              </a:extLst>
            </p:cNvPr>
            <p:cNvSpPr/>
            <p:nvPr/>
          </p:nvSpPr>
          <p:spPr>
            <a:xfrm>
              <a:off x="2100" y="2637"/>
              <a:ext cx="1092" cy="470"/>
            </a:xfrm>
            <a:custGeom>
              <a:avLst/>
              <a:gdLst/>
              <a:ahLst/>
              <a:cxnLst>
                <a:cxn ang="0">
                  <a:pos x="0" y="13"/>
                </a:cxn>
                <a:cxn ang="0">
                  <a:pos x="208" y="16"/>
                </a:cxn>
                <a:cxn ang="0">
                  <a:pos x="493" y="16"/>
                </a:cxn>
                <a:cxn ang="0">
                  <a:pos x="982" y="3"/>
                </a:cxn>
                <a:cxn ang="0">
                  <a:pos x="1076" y="7"/>
                </a:cxn>
                <a:cxn ang="0">
                  <a:pos x="1092" y="453"/>
                </a:cxn>
                <a:cxn ang="0">
                  <a:pos x="629" y="460"/>
                </a:cxn>
                <a:cxn ang="0">
                  <a:pos x="361" y="451"/>
                </a:cxn>
                <a:cxn ang="0">
                  <a:pos x="152" y="463"/>
                </a:cxn>
                <a:cxn ang="0">
                  <a:pos x="18" y="463"/>
                </a:cxn>
                <a:cxn ang="0">
                  <a:pos x="20" y="297"/>
                </a:cxn>
                <a:cxn ang="0">
                  <a:pos x="0" y="13"/>
                </a:cxn>
              </a:cxnLst>
              <a:rect l="0" t="0" r="0" b="0"/>
              <a:pathLst>
                <a:path w="1210" h="521">
                  <a:moveTo>
                    <a:pt x="0" y="15"/>
                  </a:moveTo>
                  <a:cubicBezTo>
                    <a:pt x="65" y="34"/>
                    <a:pt x="160" y="21"/>
                    <a:pt x="231" y="18"/>
                  </a:cubicBezTo>
                  <a:cubicBezTo>
                    <a:pt x="334" y="13"/>
                    <a:pt x="442" y="18"/>
                    <a:pt x="547" y="18"/>
                  </a:cubicBezTo>
                  <a:cubicBezTo>
                    <a:pt x="727" y="18"/>
                    <a:pt x="907" y="4"/>
                    <a:pt x="1089" y="4"/>
                  </a:cubicBezTo>
                  <a:cubicBezTo>
                    <a:pt x="1123" y="4"/>
                    <a:pt x="1161" y="0"/>
                    <a:pt x="1193" y="8"/>
                  </a:cubicBezTo>
                  <a:cubicBezTo>
                    <a:pt x="1201" y="172"/>
                    <a:pt x="1189" y="340"/>
                    <a:pt x="1210" y="503"/>
                  </a:cubicBezTo>
                  <a:cubicBezTo>
                    <a:pt x="1038" y="512"/>
                    <a:pt x="869" y="511"/>
                    <a:pt x="697" y="511"/>
                  </a:cubicBezTo>
                  <a:cubicBezTo>
                    <a:pt x="598" y="511"/>
                    <a:pt x="500" y="501"/>
                    <a:pt x="401" y="501"/>
                  </a:cubicBezTo>
                  <a:cubicBezTo>
                    <a:pt x="322" y="501"/>
                    <a:pt x="247" y="511"/>
                    <a:pt x="169" y="514"/>
                  </a:cubicBezTo>
                  <a:cubicBezTo>
                    <a:pt x="126" y="517"/>
                    <a:pt x="63" y="521"/>
                    <a:pt x="21" y="514"/>
                  </a:cubicBezTo>
                  <a:cubicBezTo>
                    <a:pt x="45" y="466"/>
                    <a:pt x="28" y="383"/>
                    <a:pt x="23" y="330"/>
                  </a:cubicBezTo>
                  <a:cubicBezTo>
                    <a:pt x="21" y="302"/>
                    <a:pt x="8" y="17"/>
                    <a:pt x="0" y="15"/>
                  </a:cubicBezTo>
                  <a:close/>
                </a:path>
              </a:pathLst>
            </a:custGeom>
            <a:solidFill>
              <a:srgbClr val="DEFCF6"/>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35" name="Freeform 2270">
              <a:extLst>
                <a:ext uri="{FF2B5EF4-FFF2-40B4-BE49-F238E27FC236}">
                  <a16:creationId xmlns:a16="http://schemas.microsoft.com/office/drawing/2014/main" xmlns="" id="{5C78F812-5A79-44FB-94AD-F5D1A216CD82}"/>
                </a:ext>
              </a:extLst>
            </p:cNvPr>
            <p:cNvSpPr>
              <a:spLocks noEditPoints="1"/>
            </p:cNvSpPr>
            <p:nvPr/>
          </p:nvSpPr>
          <p:spPr>
            <a:xfrm>
              <a:off x="2095" y="2634"/>
              <a:ext cx="1102" cy="477"/>
            </a:xfrm>
            <a:custGeom>
              <a:avLst/>
              <a:gdLst/>
              <a:ahLst/>
              <a:cxnLst>
                <a:cxn ang="0">
                  <a:pos x="1010" y="1"/>
                </a:cxn>
                <a:cxn ang="0">
                  <a:pos x="988" y="1"/>
                </a:cxn>
                <a:cxn ang="0">
                  <a:pos x="742" y="8"/>
                </a:cxn>
                <a:cxn ang="0">
                  <a:pos x="499" y="14"/>
                </a:cxn>
                <a:cxn ang="0">
                  <a:pos x="403" y="13"/>
                </a:cxn>
                <a:cxn ang="0">
                  <a:pos x="212" y="14"/>
                </a:cxn>
                <a:cxn ang="0">
                  <a:pos x="172" y="17"/>
                </a:cxn>
                <a:cxn ang="0">
                  <a:pos x="6" y="11"/>
                </a:cxn>
                <a:cxn ang="0">
                  <a:pos x="6" y="11"/>
                </a:cxn>
                <a:cxn ang="0">
                  <a:pos x="5" y="11"/>
                </a:cxn>
                <a:cxn ang="0">
                  <a:pos x="3" y="12"/>
                </a:cxn>
                <a:cxn ang="0">
                  <a:pos x="1" y="13"/>
                </a:cxn>
                <a:cxn ang="0">
                  <a:pos x="1" y="14"/>
                </a:cxn>
                <a:cxn ang="0">
                  <a:pos x="0" y="14"/>
                </a:cxn>
                <a:cxn ang="0">
                  <a:pos x="0" y="16"/>
                </a:cxn>
                <a:cxn ang="0">
                  <a:pos x="0" y="17"/>
                </a:cxn>
                <a:cxn ang="0">
                  <a:pos x="1" y="18"/>
                </a:cxn>
                <a:cxn ang="0">
                  <a:pos x="18" y="238"/>
                </a:cxn>
                <a:cxn ang="0">
                  <a:pos x="21" y="301"/>
                </a:cxn>
                <a:cxn ang="0">
                  <a:pos x="25" y="327"/>
                </a:cxn>
                <a:cxn ang="0">
                  <a:pos x="30" y="403"/>
                </a:cxn>
                <a:cxn ang="0">
                  <a:pos x="19" y="465"/>
                </a:cxn>
                <a:cxn ang="0">
                  <a:pos x="19" y="467"/>
                </a:cxn>
                <a:cxn ang="0">
                  <a:pos x="19" y="468"/>
                </a:cxn>
                <a:cxn ang="0">
                  <a:pos x="23" y="471"/>
                </a:cxn>
                <a:cxn ang="0">
                  <a:pos x="143" y="472"/>
                </a:cxn>
                <a:cxn ang="0">
                  <a:pos x="157" y="472"/>
                </a:cxn>
                <a:cxn ang="0">
                  <a:pos x="239" y="466"/>
                </a:cxn>
                <a:cxn ang="0">
                  <a:pos x="367" y="459"/>
                </a:cxn>
                <a:cxn ang="0">
                  <a:pos x="500" y="464"/>
                </a:cxn>
                <a:cxn ang="0">
                  <a:pos x="634" y="468"/>
                </a:cxn>
                <a:cxn ang="0">
                  <a:pos x="715" y="468"/>
                </a:cxn>
                <a:cxn ang="0">
                  <a:pos x="1097" y="462"/>
                </a:cxn>
                <a:cxn ang="0">
                  <a:pos x="1101" y="460"/>
                </a:cxn>
                <a:cxn ang="0">
                  <a:pos x="1102" y="457"/>
                </a:cxn>
                <a:cxn ang="0">
                  <a:pos x="1089" y="180"/>
                </a:cxn>
                <a:cxn ang="0">
                  <a:pos x="1086" y="9"/>
                </a:cxn>
                <a:cxn ang="0">
                  <a:pos x="1083" y="5"/>
                </a:cxn>
                <a:cxn ang="0">
                  <a:pos x="1010" y="1"/>
                </a:cxn>
                <a:cxn ang="0">
                  <a:pos x="742" y="17"/>
                </a:cxn>
                <a:cxn ang="0">
                  <a:pos x="988" y="10"/>
                </a:cxn>
                <a:cxn ang="0">
                  <a:pos x="1010" y="10"/>
                </a:cxn>
                <a:cxn ang="0">
                  <a:pos x="1077" y="13"/>
                </a:cxn>
                <a:cxn ang="0">
                  <a:pos x="1080" y="180"/>
                </a:cxn>
                <a:cxn ang="0">
                  <a:pos x="1092" y="453"/>
                </a:cxn>
                <a:cxn ang="0">
                  <a:pos x="715" y="459"/>
                </a:cxn>
                <a:cxn ang="0">
                  <a:pos x="634" y="459"/>
                </a:cxn>
                <a:cxn ang="0">
                  <a:pos x="500" y="455"/>
                </a:cxn>
                <a:cxn ang="0">
                  <a:pos x="367" y="449"/>
                </a:cxn>
                <a:cxn ang="0">
                  <a:pos x="238" y="457"/>
                </a:cxn>
                <a:cxn ang="0">
                  <a:pos x="157" y="462"/>
                </a:cxn>
                <a:cxn ang="0">
                  <a:pos x="142" y="463"/>
                </a:cxn>
                <a:cxn ang="0">
                  <a:pos x="30" y="462"/>
                </a:cxn>
                <a:cxn ang="0">
                  <a:pos x="40" y="403"/>
                </a:cxn>
                <a:cxn ang="0">
                  <a:pos x="34" y="327"/>
                </a:cxn>
                <a:cxn ang="0">
                  <a:pos x="30" y="300"/>
                </a:cxn>
                <a:cxn ang="0">
                  <a:pos x="27" y="238"/>
                </a:cxn>
                <a:cxn ang="0">
                  <a:pos x="11" y="22"/>
                </a:cxn>
                <a:cxn ang="0">
                  <a:pos x="172" y="26"/>
                </a:cxn>
                <a:cxn ang="0">
                  <a:pos x="213" y="23"/>
                </a:cxn>
                <a:cxn ang="0">
                  <a:pos x="403" y="22"/>
                </a:cxn>
                <a:cxn ang="0">
                  <a:pos x="499" y="23"/>
                </a:cxn>
                <a:cxn ang="0">
                  <a:pos x="742" y="17"/>
                </a:cxn>
              </a:cxnLst>
              <a:rect l="0" t="0" r="0" b="0"/>
              <a:pathLst>
                <a:path w="1221" h="528">
                  <a:moveTo>
                    <a:pt x="1120" y="2"/>
                  </a:moveTo>
                  <a:cubicBezTo>
                    <a:pt x="1095" y="2"/>
                    <a:pt x="1095" y="2"/>
                    <a:pt x="1095" y="2"/>
                  </a:cubicBezTo>
                  <a:cubicBezTo>
                    <a:pt x="1004" y="2"/>
                    <a:pt x="912" y="5"/>
                    <a:pt x="823" y="9"/>
                  </a:cubicBezTo>
                  <a:cubicBezTo>
                    <a:pt x="735" y="12"/>
                    <a:pt x="643" y="16"/>
                    <a:pt x="553" y="16"/>
                  </a:cubicBezTo>
                  <a:cubicBezTo>
                    <a:pt x="447" y="15"/>
                    <a:pt x="447" y="15"/>
                    <a:pt x="447" y="15"/>
                  </a:cubicBezTo>
                  <a:cubicBezTo>
                    <a:pt x="378" y="14"/>
                    <a:pt x="306" y="12"/>
                    <a:pt x="236" y="16"/>
                  </a:cubicBezTo>
                  <a:cubicBezTo>
                    <a:pt x="191" y="19"/>
                    <a:pt x="191" y="19"/>
                    <a:pt x="191" y="19"/>
                  </a:cubicBezTo>
                  <a:cubicBezTo>
                    <a:pt x="129" y="23"/>
                    <a:pt x="58" y="28"/>
                    <a:pt x="7" y="13"/>
                  </a:cubicBezTo>
                  <a:cubicBezTo>
                    <a:pt x="7" y="13"/>
                    <a:pt x="7" y="13"/>
                    <a:pt x="7" y="13"/>
                  </a:cubicBezTo>
                  <a:cubicBezTo>
                    <a:pt x="7" y="13"/>
                    <a:pt x="6" y="13"/>
                    <a:pt x="6" y="13"/>
                  </a:cubicBezTo>
                  <a:cubicBezTo>
                    <a:pt x="5" y="13"/>
                    <a:pt x="5" y="14"/>
                    <a:pt x="4" y="14"/>
                  </a:cubicBezTo>
                  <a:cubicBezTo>
                    <a:pt x="3" y="14"/>
                    <a:pt x="3" y="14"/>
                    <a:pt x="2" y="15"/>
                  </a:cubicBezTo>
                  <a:cubicBezTo>
                    <a:pt x="2" y="15"/>
                    <a:pt x="2" y="15"/>
                    <a:pt x="2" y="16"/>
                  </a:cubicBezTo>
                  <a:cubicBezTo>
                    <a:pt x="1" y="16"/>
                    <a:pt x="1" y="16"/>
                    <a:pt x="1" y="16"/>
                  </a:cubicBezTo>
                  <a:cubicBezTo>
                    <a:pt x="0" y="17"/>
                    <a:pt x="0" y="17"/>
                    <a:pt x="0" y="18"/>
                  </a:cubicBezTo>
                  <a:cubicBezTo>
                    <a:pt x="0" y="18"/>
                    <a:pt x="1" y="18"/>
                    <a:pt x="1" y="19"/>
                  </a:cubicBezTo>
                  <a:cubicBezTo>
                    <a:pt x="1" y="20"/>
                    <a:pt x="1" y="20"/>
                    <a:pt x="2" y="21"/>
                  </a:cubicBezTo>
                  <a:cubicBezTo>
                    <a:pt x="7" y="32"/>
                    <a:pt x="16" y="183"/>
                    <a:pt x="20" y="264"/>
                  </a:cubicBezTo>
                  <a:cubicBezTo>
                    <a:pt x="24" y="334"/>
                    <a:pt x="24" y="334"/>
                    <a:pt x="24" y="334"/>
                  </a:cubicBezTo>
                  <a:cubicBezTo>
                    <a:pt x="24" y="334"/>
                    <a:pt x="28" y="363"/>
                    <a:pt x="28" y="363"/>
                  </a:cubicBezTo>
                  <a:cubicBezTo>
                    <a:pt x="31" y="390"/>
                    <a:pt x="34" y="420"/>
                    <a:pt x="34" y="447"/>
                  </a:cubicBezTo>
                  <a:cubicBezTo>
                    <a:pt x="34" y="473"/>
                    <a:pt x="31" y="496"/>
                    <a:pt x="22" y="515"/>
                  </a:cubicBezTo>
                  <a:cubicBezTo>
                    <a:pt x="22" y="515"/>
                    <a:pt x="22" y="516"/>
                    <a:pt x="22" y="517"/>
                  </a:cubicBezTo>
                  <a:cubicBezTo>
                    <a:pt x="22" y="518"/>
                    <a:pt x="22" y="518"/>
                    <a:pt x="22" y="519"/>
                  </a:cubicBezTo>
                  <a:cubicBezTo>
                    <a:pt x="23" y="521"/>
                    <a:pt x="24" y="522"/>
                    <a:pt x="26" y="522"/>
                  </a:cubicBezTo>
                  <a:cubicBezTo>
                    <a:pt x="64" y="528"/>
                    <a:pt x="116" y="526"/>
                    <a:pt x="159" y="523"/>
                  </a:cubicBezTo>
                  <a:cubicBezTo>
                    <a:pt x="175" y="523"/>
                    <a:pt x="175" y="523"/>
                    <a:pt x="175" y="523"/>
                  </a:cubicBezTo>
                  <a:cubicBezTo>
                    <a:pt x="265" y="516"/>
                    <a:pt x="265" y="516"/>
                    <a:pt x="265" y="516"/>
                  </a:cubicBezTo>
                  <a:cubicBezTo>
                    <a:pt x="311" y="512"/>
                    <a:pt x="359" y="509"/>
                    <a:pt x="407" y="509"/>
                  </a:cubicBezTo>
                  <a:cubicBezTo>
                    <a:pt x="456" y="509"/>
                    <a:pt x="506" y="511"/>
                    <a:pt x="554" y="514"/>
                  </a:cubicBezTo>
                  <a:cubicBezTo>
                    <a:pt x="602" y="516"/>
                    <a:pt x="653" y="519"/>
                    <a:pt x="703" y="519"/>
                  </a:cubicBezTo>
                  <a:cubicBezTo>
                    <a:pt x="793" y="519"/>
                    <a:pt x="793" y="519"/>
                    <a:pt x="793" y="519"/>
                  </a:cubicBezTo>
                  <a:cubicBezTo>
                    <a:pt x="931" y="519"/>
                    <a:pt x="1074" y="519"/>
                    <a:pt x="1216" y="512"/>
                  </a:cubicBezTo>
                  <a:cubicBezTo>
                    <a:pt x="1218" y="512"/>
                    <a:pt x="1219" y="511"/>
                    <a:pt x="1220" y="510"/>
                  </a:cubicBezTo>
                  <a:cubicBezTo>
                    <a:pt x="1221" y="509"/>
                    <a:pt x="1221" y="507"/>
                    <a:pt x="1221" y="506"/>
                  </a:cubicBezTo>
                  <a:cubicBezTo>
                    <a:pt x="1208" y="405"/>
                    <a:pt x="1208" y="301"/>
                    <a:pt x="1207" y="200"/>
                  </a:cubicBezTo>
                  <a:cubicBezTo>
                    <a:pt x="1207" y="138"/>
                    <a:pt x="1207" y="74"/>
                    <a:pt x="1204" y="11"/>
                  </a:cubicBezTo>
                  <a:cubicBezTo>
                    <a:pt x="1204" y="9"/>
                    <a:pt x="1202" y="7"/>
                    <a:pt x="1200" y="6"/>
                  </a:cubicBezTo>
                  <a:cubicBezTo>
                    <a:pt x="1175" y="0"/>
                    <a:pt x="1147" y="1"/>
                    <a:pt x="1120" y="2"/>
                  </a:cubicBezTo>
                  <a:close/>
                  <a:moveTo>
                    <a:pt x="823" y="19"/>
                  </a:moveTo>
                  <a:cubicBezTo>
                    <a:pt x="912" y="16"/>
                    <a:pt x="1004" y="12"/>
                    <a:pt x="1095" y="12"/>
                  </a:cubicBezTo>
                  <a:cubicBezTo>
                    <a:pt x="1120" y="12"/>
                    <a:pt x="1120" y="12"/>
                    <a:pt x="1120" y="12"/>
                  </a:cubicBezTo>
                  <a:cubicBezTo>
                    <a:pt x="1145" y="11"/>
                    <a:pt x="1171" y="11"/>
                    <a:pt x="1194" y="15"/>
                  </a:cubicBezTo>
                  <a:cubicBezTo>
                    <a:pt x="1197" y="77"/>
                    <a:pt x="1197" y="140"/>
                    <a:pt x="1197" y="200"/>
                  </a:cubicBezTo>
                  <a:cubicBezTo>
                    <a:pt x="1198" y="299"/>
                    <a:pt x="1198" y="402"/>
                    <a:pt x="1210" y="502"/>
                  </a:cubicBezTo>
                  <a:cubicBezTo>
                    <a:pt x="1070" y="509"/>
                    <a:pt x="929" y="509"/>
                    <a:pt x="793" y="509"/>
                  </a:cubicBezTo>
                  <a:cubicBezTo>
                    <a:pt x="703" y="509"/>
                    <a:pt x="703" y="509"/>
                    <a:pt x="703" y="509"/>
                  </a:cubicBezTo>
                  <a:cubicBezTo>
                    <a:pt x="653" y="509"/>
                    <a:pt x="603" y="506"/>
                    <a:pt x="554" y="504"/>
                  </a:cubicBezTo>
                  <a:cubicBezTo>
                    <a:pt x="506" y="501"/>
                    <a:pt x="456" y="498"/>
                    <a:pt x="407" y="498"/>
                  </a:cubicBezTo>
                  <a:cubicBezTo>
                    <a:pt x="358" y="498"/>
                    <a:pt x="310" y="502"/>
                    <a:pt x="264" y="506"/>
                  </a:cubicBezTo>
                  <a:cubicBezTo>
                    <a:pt x="175" y="512"/>
                    <a:pt x="175" y="512"/>
                    <a:pt x="175" y="512"/>
                  </a:cubicBezTo>
                  <a:cubicBezTo>
                    <a:pt x="158" y="513"/>
                    <a:pt x="158" y="513"/>
                    <a:pt x="158" y="513"/>
                  </a:cubicBezTo>
                  <a:cubicBezTo>
                    <a:pt x="118" y="515"/>
                    <a:pt x="70" y="518"/>
                    <a:pt x="34" y="512"/>
                  </a:cubicBezTo>
                  <a:cubicBezTo>
                    <a:pt x="42" y="494"/>
                    <a:pt x="45" y="471"/>
                    <a:pt x="45" y="447"/>
                  </a:cubicBezTo>
                  <a:cubicBezTo>
                    <a:pt x="45" y="419"/>
                    <a:pt x="41" y="389"/>
                    <a:pt x="38" y="362"/>
                  </a:cubicBezTo>
                  <a:cubicBezTo>
                    <a:pt x="34" y="333"/>
                    <a:pt x="34" y="333"/>
                    <a:pt x="34" y="333"/>
                  </a:cubicBezTo>
                  <a:cubicBezTo>
                    <a:pt x="30" y="264"/>
                    <a:pt x="30" y="264"/>
                    <a:pt x="30" y="264"/>
                  </a:cubicBezTo>
                  <a:cubicBezTo>
                    <a:pt x="21" y="101"/>
                    <a:pt x="17" y="45"/>
                    <a:pt x="13" y="25"/>
                  </a:cubicBezTo>
                  <a:cubicBezTo>
                    <a:pt x="65" y="38"/>
                    <a:pt x="132" y="33"/>
                    <a:pt x="191" y="29"/>
                  </a:cubicBezTo>
                  <a:cubicBezTo>
                    <a:pt x="237" y="26"/>
                    <a:pt x="237" y="26"/>
                    <a:pt x="237" y="26"/>
                  </a:cubicBezTo>
                  <a:cubicBezTo>
                    <a:pt x="306" y="23"/>
                    <a:pt x="378" y="24"/>
                    <a:pt x="447" y="25"/>
                  </a:cubicBezTo>
                  <a:cubicBezTo>
                    <a:pt x="553" y="26"/>
                    <a:pt x="553" y="26"/>
                    <a:pt x="553" y="26"/>
                  </a:cubicBezTo>
                  <a:cubicBezTo>
                    <a:pt x="643" y="26"/>
                    <a:pt x="735" y="23"/>
                    <a:pt x="823" y="19"/>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36" name="Freeform 2271">
              <a:extLst>
                <a:ext uri="{FF2B5EF4-FFF2-40B4-BE49-F238E27FC236}">
                  <a16:creationId xmlns:a16="http://schemas.microsoft.com/office/drawing/2014/main" xmlns="" id="{FAF06D68-87CD-4CA1-A56F-2BC98BF86066}"/>
                </a:ext>
              </a:extLst>
            </p:cNvPr>
            <p:cNvSpPr/>
            <p:nvPr/>
          </p:nvSpPr>
          <p:spPr>
            <a:xfrm>
              <a:off x="1976" y="1993"/>
              <a:ext cx="101" cy="78"/>
            </a:xfrm>
            <a:custGeom>
              <a:avLst/>
              <a:gdLst/>
              <a:ahLst/>
              <a:cxnLst>
                <a:cxn ang="0">
                  <a:pos x="4" y="48"/>
                </a:cxn>
                <a:cxn ang="0">
                  <a:pos x="36" y="0"/>
                </a:cxn>
                <a:cxn ang="0">
                  <a:pos x="62" y="32"/>
                </a:cxn>
                <a:cxn ang="0">
                  <a:pos x="101" y="9"/>
                </a:cxn>
                <a:cxn ang="0">
                  <a:pos x="88" y="71"/>
                </a:cxn>
                <a:cxn ang="0">
                  <a:pos x="0" y="66"/>
                </a:cxn>
              </a:cxnLst>
              <a:rect l="0" t="0" r="0" b="0"/>
              <a:pathLst>
                <a:path w="111" h="86">
                  <a:moveTo>
                    <a:pt x="5" y="54"/>
                  </a:moveTo>
                  <a:cubicBezTo>
                    <a:pt x="14" y="43"/>
                    <a:pt x="23" y="12"/>
                    <a:pt x="40" y="0"/>
                  </a:cubicBezTo>
                  <a:cubicBezTo>
                    <a:pt x="46" y="15"/>
                    <a:pt x="54" y="29"/>
                    <a:pt x="69" y="36"/>
                  </a:cubicBezTo>
                  <a:cubicBezTo>
                    <a:pt x="82" y="25"/>
                    <a:pt x="94" y="13"/>
                    <a:pt x="111" y="11"/>
                  </a:cubicBezTo>
                  <a:cubicBezTo>
                    <a:pt x="110" y="35"/>
                    <a:pt x="105" y="57"/>
                    <a:pt x="97" y="79"/>
                  </a:cubicBezTo>
                  <a:cubicBezTo>
                    <a:pt x="70" y="74"/>
                    <a:pt x="23" y="86"/>
                    <a:pt x="0" y="73"/>
                  </a:cubicBezTo>
                </a:path>
              </a:pathLst>
            </a:custGeom>
            <a:solidFill>
              <a:srgbClr val="EAADBC"/>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37" name="Freeform 2272">
              <a:extLst>
                <a:ext uri="{FF2B5EF4-FFF2-40B4-BE49-F238E27FC236}">
                  <a16:creationId xmlns:a16="http://schemas.microsoft.com/office/drawing/2014/main" xmlns="" id="{9072CC98-73DD-473E-A3FE-0E39FB034446}"/>
                </a:ext>
              </a:extLst>
            </p:cNvPr>
            <p:cNvSpPr/>
            <p:nvPr/>
          </p:nvSpPr>
          <p:spPr>
            <a:xfrm>
              <a:off x="2402" y="2198"/>
              <a:ext cx="101" cy="78"/>
            </a:xfrm>
            <a:custGeom>
              <a:avLst/>
              <a:gdLst/>
              <a:ahLst/>
              <a:cxnLst>
                <a:cxn ang="0">
                  <a:pos x="24" y="10"/>
                </a:cxn>
                <a:cxn ang="0">
                  <a:pos x="3" y="52"/>
                </a:cxn>
                <a:cxn ang="0">
                  <a:pos x="45" y="77"/>
                </a:cxn>
                <a:cxn ang="0">
                  <a:pos x="66" y="7"/>
                </a:cxn>
                <a:cxn ang="0">
                  <a:pos x="22" y="11"/>
                </a:cxn>
              </a:cxnLst>
              <a:rect l="0" t="0" r="0" b="0"/>
              <a:pathLst>
                <a:path w="112" h="87">
                  <a:moveTo>
                    <a:pt x="27" y="12"/>
                  </a:moveTo>
                  <a:cubicBezTo>
                    <a:pt x="15" y="27"/>
                    <a:pt x="0" y="37"/>
                    <a:pt x="4" y="59"/>
                  </a:cubicBezTo>
                  <a:cubicBezTo>
                    <a:pt x="9" y="81"/>
                    <a:pt x="31" y="87"/>
                    <a:pt x="50" y="86"/>
                  </a:cubicBezTo>
                  <a:cubicBezTo>
                    <a:pt x="88" y="83"/>
                    <a:pt x="112" y="28"/>
                    <a:pt x="74" y="8"/>
                  </a:cubicBezTo>
                  <a:cubicBezTo>
                    <a:pt x="59" y="0"/>
                    <a:pt x="38" y="1"/>
                    <a:pt x="25" y="13"/>
                  </a:cubicBezTo>
                </a:path>
              </a:pathLst>
            </a:custGeom>
            <a:solidFill>
              <a:srgbClr val="FFFFFF"/>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38" name="Freeform 2273">
              <a:extLst>
                <a:ext uri="{FF2B5EF4-FFF2-40B4-BE49-F238E27FC236}">
                  <a16:creationId xmlns:a16="http://schemas.microsoft.com/office/drawing/2014/main" xmlns="" id="{6C6DC629-7678-49D7-BF2E-BCF842532A18}"/>
                </a:ext>
              </a:extLst>
            </p:cNvPr>
            <p:cNvSpPr/>
            <p:nvPr/>
          </p:nvSpPr>
          <p:spPr>
            <a:xfrm>
              <a:off x="1920" y="1942"/>
              <a:ext cx="1175" cy="517"/>
            </a:xfrm>
            <a:custGeom>
              <a:avLst/>
              <a:gdLst/>
              <a:ahLst/>
              <a:cxnLst>
                <a:cxn ang="0">
                  <a:pos x="813" y="1"/>
                </a:cxn>
                <a:cxn ang="0">
                  <a:pos x="784" y="1"/>
                </a:cxn>
                <a:cxn ang="0">
                  <a:pos x="716" y="8"/>
                </a:cxn>
                <a:cxn ang="0">
                  <a:pos x="613" y="52"/>
                </a:cxn>
                <a:cxn ang="0">
                  <a:pos x="485" y="163"/>
                </a:cxn>
                <a:cxn ang="0">
                  <a:pos x="439" y="224"/>
                </a:cxn>
                <a:cxn ang="0">
                  <a:pos x="276" y="362"/>
                </a:cxn>
                <a:cxn ang="0">
                  <a:pos x="131" y="301"/>
                </a:cxn>
                <a:cxn ang="0">
                  <a:pos x="141" y="157"/>
                </a:cxn>
                <a:cxn ang="0">
                  <a:pos x="149" y="121"/>
                </a:cxn>
                <a:cxn ang="0">
                  <a:pos x="149" y="118"/>
                </a:cxn>
                <a:cxn ang="0">
                  <a:pos x="147" y="117"/>
                </a:cxn>
                <a:cxn ang="0">
                  <a:pos x="118" y="110"/>
                </a:cxn>
                <a:cxn ang="0">
                  <a:pos x="87" y="105"/>
                </a:cxn>
                <a:cxn ang="0">
                  <a:pos x="45" y="132"/>
                </a:cxn>
                <a:cxn ang="0">
                  <a:pos x="20" y="333"/>
                </a:cxn>
                <a:cxn ang="0">
                  <a:pos x="307" y="510"/>
                </a:cxn>
                <a:cxn ang="0">
                  <a:pos x="538" y="478"/>
                </a:cxn>
                <a:cxn ang="0">
                  <a:pos x="568" y="475"/>
                </a:cxn>
                <a:cxn ang="0">
                  <a:pos x="568" y="470"/>
                </a:cxn>
                <a:cxn ang="0">
                  <a:pos x="537" y="471"/>
                </a:cxn>
                <a:cxn ang="0">
                  <a:pos x="307" y="503"/>
                </a:cxn>
                <a:cxn ang="0">
                  <a:pos x="27" y="330"/>
                </a:cxn>
                <a:cxn ang="0">
                  <a:pos x="51" y="135"/>
                </a:cxn>
                <a:cxn ang="0">
                  <a:pos x="86" y="112"/>
                </a:cxn>
                <a:cxn ang="0">
                  <a:pos x="116" y="118"/>
                </a:cxn>
                <a:cxn ang="0">
                  <a:pos x="141" y="123"/>
                </a:cxn>
                <a:cxn ang="0">
                  <a:pos x="134" y="155"/>
                </a:cxn>
                <a:cxn ang="0">
                  <a:pos x="120" y="227"/>
                </a:cxn>
                <a:cxn ang="0">
                  <a:pos x="124" y="304"/>
                </a:cxn>
                <a:cxn ang="0">
                  <a:pos x="278" y="370"/>
                </a:cxn>
                <a:cxn ang="0">
                  <a:pos x="446" y="228"/>
                </a:cxn>
                <a:cxn ang="0">
                  <a:pos x="491" y="169"/>
                </a:cxn>
                <a:cxn ang="0">
                  <a:pos x="616" y="59"/>
                </a:cxn>
                <a:cxn ang="0">
                  <a:pos x="718" y="15"/>
                </a:cxn>
                <a:cxn ang="0">
                  <a:pos x="784" y="9"/>
                </a:cxn>
                <a:cxn ang="0">
                  <a:pos x="813" y="9"/>
                </a:cxn>
                <a:cxn ang="0">
                  <a:pos x="951" y="33"/>
                </a:cxn>
                <a:cxn ang="0">
                  <a:pos x="1166" y="187"/>
                </a:cxn>
                <a:cxn ang="0">
                  <a:pos x="1172" y="189"/>
                </a:cxn>
                <a:cxn ang="0">
                  <a:pos x="1174" y="183"/>
                </a:cxn>
                <a:cxn ang="0">
                  <a:pos x="953" y="26"/>
                </a:cxn>
                <a:cxn ang="0">
                  <a:pos x="813" y="1"/>
                </a:cxn>
              </a:cxnLst>
              <a:rect l="0" t="0" r="0" b="0"/>
              <a:pathLst>
                <a:path w="1301" h="574">
                  <a:moveTo>
                    <a:pt x="901" y="2"/>
                  </a:moveTo>
                  <a:cubicBezTo>
                    <a:pt x="869" y="2"/>
                    <a:pt x="869" y="2"/>
                    <a:pt x="869" y="2"/>
                  </a:cubicBezTo>
                  <a:cubicBezTo>
                    <a:pt x="843" y="2"/>
                    <a:pt x="819" y="2"/>
                    <a:pt x="793" y="9"/>
                  </a:cubicBezTo>
                  <a:cubicBezTo>
                    <a:pt x="755" y="20"/>
                    <a:pt x="716" y="36"/>
                    <a:pt x="679" y="58"/>
                  </a:cubicBezTo>
                  <a:cubicBezTo>
                    <a:pt x="632" y="86"/>
                    <a:pt x="586" y="127"/>
                    <a:pt x="538" y="182"/>
                  </a:cubicBezTo>
                  <a:cubicBezTo>
                    <a:pt x="521" y="203"/>
                    <a:pt x="504" y="226"/>
                    <a:pt x="487" y="249"/>
                  </a:cubicBezTo>
                  <a:cubicBezTo>
                    <a:pt x="439" y="317"/>
                    <a:pt x="389" y="387"/>
                    <a:pt x="306" y="403"/>
                  </a:cubicBezTo>
                  <a:cubicBezTo>
                    <a:pt x="275" y="409"/>
                    <a:pt x="172" y="422"/>
                    <a:pt x="146" y="335"/>
                  </a:cubicBezTo>
                  <a:cubicBezTo>
                    <a:pt x="130" y="283"/>
                    <a:pt x="144" y="228"/>
                    <a:pt x="157" y="175"/>
                  </a:cubicBezTo>
                  <a:cubicBezTo>
                    <a:pt x="166" y="135"/>
                    <a:pt x="166" y="135"/>
                    <a:pt x="166" y="135"/>
                  </a:cubicBezTo>
                  <a:cubicBezTo>
                    <a:pt x="167" y="134"/>
                    <a:pt x="166" y="133"/>
                    <a:pt x="166" y="132"/>
                  </a:cubicBezTo>
                  <a:cubicBezTo>
                    <a:pt x="165" y="131"/>
                    <a:pt x="164" y="130"/>
                    <a:pt x="163" y="130"/>
                  </a:cubicBezTo>
                  <a:cubicBezTo>
                    <a:pt x="131" y="123"/>
                    <a:pt x="131" y="123"/>
                    <a:pt x="131" y="123"/>
                  </a:cubicBezTo>
                  <a:cubicBezTo>
                    <a:pt x="97" y="117"/>
                    <a:pt x="97" y="117"/>
                    <a:pt x="97" y="117"/>
                  </a:cubicBezTo>
                  <a:cubicBezTo>
                    <a:pt x="68" y="112"/>
                    <a:pt x="63" y="120"/>
                    <a:pt x="50" y="147"/>
                  </a:cubicBezTo>
                  <a:cubicBezTo>
                    <a:pt x="20" y="209"/>
                    <a:pt x="0" y="302"/>
                    <a:pt x="23" y="370"/>
                  </a:cubicBezTo>
                  <a:cubicBezTo>
                    <a:pt x="61" y="481"/>
                    <a:pt x="180" y="555"/>
                    <a:pt x="341" y="567"/>
                  </a:cubicBezTo>
                  <a:cubicBezTo>
                    <a:pt x="437" y="574"/>
                    <a:pt x="521" y="554"/>
                    <a:pt x="596" y="531"/>
                  </a:cubicBezTo>
                  <a:cubicBezTo>
                    <a:pt x="612" y="535"/>
                    <a:pt x="626" y="534"/>
                    <a:pt x="629" y="528"/>
                  </a:cubicBezTo>
                  <a:cubicBezTo>
                    <a:pt x="631" y="526"/>
                    <a:pt x="630" y="524"/>
                    <a:pt x="629" y="522"/>
                  </a:cubicBezTo>
                  <a:cubicBezTo>
                    <a:pt x="624" y="515"/>
                    <a:pt x="604" y="520"/>
                    <a:pt x="595" y="523"/>
                  </a:cubicBezTo>
                  <a:cubicBezTo>
                    <a:pt x="520" y="546"/>
                    <a:pt x="437" y="566"/>
                    <a:pt x="341" y="559"/>
                  </a:cubicBezTo>
                  <a:cubicBezTo>
                    <a:pt x="282" y="554"/>
                    <a:pt x="85" y="527"/>
                    <a:pt x="31" y="367"/>
                  </a:cubicBezTo>
                  <a:cubicBezTo>
                    <a:pt x="9" y="301"/>
                    <a:pt x="28" y="211"/>
                    <a:pt x="57" y="150"/>
                  </a:cubicBezTo>
                  <a:cubicBezTo>
                    <a:pt x="70" y="125"/>
                    <a:pt x="72" y="121"/>
                    <a:pt x="96" y="125"/>
                  </a:cubicBezTo>
                  <a:cubicBezTo>
                    <a:pt x="129" y="132"/>
                    <a:pt x="129" y="132"/>
                    <a:pt x="129" y="132"/>
                  </a:cubicBezTo>
                  <a:cubicBezTo>
                    <a:pt x="129" y="132"/>
                    <a:pt x="151" y="136"/>
                    <a:pt x="157" y="137"/>
                  </a:cubicBezTo>
                  <a:cubicBezTo>
                    <a:pt x="156" y="144"/>
                    <a:pt x="149" y="173"/>
                    <a:pt x="149" y="173"/>
                  </a:cubicBezTo>
                  <a:cubicBezTo>
                    <a:pt x="143" y="199"/>
                    <a:pt x="136" y="226"/>
                    <a:pt x="133" y="253"/>
                  </a:cubicBezTo>
                  <a:cubicBezTo>
                    <a:pt x="129" y="281"/>
                    <a:pt x="129" y="310"/>
                    <a:pt x="138" y="338"/>
                  </a:cubicBezTo>
                  <a:cubicBezTo>
                    <a:pt x="157" y="401"/>
                    <a:pt x="220" y="428"/>
                    <a:pt x="308" y="411"/>
                  </a:cubicBezTo>
                  <a:cubicBezTo>
                    <a:pt x="394" y="394"/>
                    <a:pt x="445" y="323"/>
                    <a:pt x="494" y="254"/>
                  </a:cubicBezTo>
                  <a:cubicBezTo>
                    <a:pt x="511" y="230"/>
                    <a:pt x="527" y="208"/>
                    <a:pt x="544" y="188"/>
                  </a:cubicBezTo>
                  <a:cubicBezTo>
                    <a:pt x="591" y="133"/>
                    <a:pt x="637" y="93"/>
                    <a:pt x="683" y="66"/>
                  </a:cubicBezTo>
                  <a:cubicBezTo>
                    <a:pt x="720" y="44"/>
                    <a:pt x="758" y="28"/>
                    <a:pt x="795" y="17"/>
                  </a:cubicBezTo>
                  <a:cubicBezTo>
                    <a:pt x="820" y="10"/>
                    <a:pt x="844" y="10"/>
                    <a:pt x="869" y="11"/>
                  </a:cubicBezTo>
                  <a:cubicBezTo>
                    <a:pt x="901" y="11"/>
                    <a:pt x="901" y="11"/>
                    <a:pt x="901" y="11"/>
                  </a:cubicBezTo>
                  <a:cubicBezTo>
                    <a:pt x="958" y="8"/>
                    <a:pt x="1005" y="22"/>
                    <a:pt x="1054" y="37"/>
                  </a:cubicBezTo>
                  <a:cubicBezTo>
                    <a:pt x="1128" y="60"/>
                    <a:pt x="1251" y="127"/>
                    <a:pt x="1292" y="208"/>
                  </a:cubicBezTo>
                  <a:cubicBezTo>
                    <a:pt x="1293" y="210"/>
                    <a:pt x="1296" y="211"/>
                    <a:pt x="1298" y="210"/>
                  </a:cubicBezTo>
                  <a:cubicBezTo>
                    <a:pt x="1300" y="208"/>
                    <a:pt x="1301" y="206"/>
                    <a:pt x="1300" y="204"/>
                  </a:cubicBezTo>
                  <a:cubicBezTo>
                    <a:pt x="1257" y="121"/>
                    <a:pt x="1132" y="52"/>
                    <a:pt x="1056" y="29"/>
                  </a:cubicBezTo>
                  <a:cubicBezTo>
                    <a:pt x="1006" y="14"/>
                    <a:pt x="959" y="0"/>
                    <a:pt x="901"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39" name="Freeform 2274">
              <a:extLst>
                <a:ext uri="{FF2B5EF4-FFF2-40B4-BE49-F238E27FC236}">
                  <a16:creationId xmlns:a16="http://schemas.microsoft.com/office/drawing/2014/main" xmlns="" id="{F8AA2192-621E-4533-9E0E-AE597DB08348}"/>
                </a:ext>
              </a:extLst>
            </p:cNvPr>
            <p:cNvSpPr/>
            <p:nvPr/>
          </p:nvSpPr>
          <p:spPr>
            <a:xfrm>
              <a:off x="2810" y="2085"/>
              <a:ext cx="378" cy="546"/>
            </a:xfrm>
            <a:custGeom>
              <a:avLst/>
              <a:gdLst/>
              <a:ahLst/>
              <a:cxnLst>
                <a:cxn ang="0">
                  <a:pos x="197" y="5"/>
                </a:cxn>
                <a:cxn ang="0">
                  <a:pos x="193" y="9"/>
                </a:cxn>
                <a:cxn ang="0">
                  <a:pos x="198" y="13"/>
                </a:cxn>
                <a:cxn ang="0">
                  <a:pos x="304" y="68"/>
                </a:cxn>
                <a:cxn ang="0">
                  <a:pos x="356" y="196"/>
                </a:cxn>
                <a:cxn ang="0">
                  <a:pos x="349" y="453"/>
                </a:cxn>
                <a:cxn ang="0">
                  <a:pos x="134" y="490"/>
                </a:cxn>
                <a:cxn ang="0">
                  <a:pos x="108" y="484"/>
                </a:cxn>
                <a:cxn ang="0">
                  <a:pos x="103" y="483"/>
                </a:cxn>
                <a:cxn ang="0">
                  <a:pos x="16" y="434"/>
                </a:cxn>
                <a:cxn ang="0">
                  <a:pos x="21" y="335"/>
                </a:cxn>
                <a:cxn ang="0">
                  <a:pos x="26" y="314"/>
                </a:cxn>
                <a:cxn ang="0">
                  <a:pos x="30" y="288"/>
                </a:cxn>
                <a:cxn ang="0">
                  <a:pos x="38" y="222"/>
                </a:cxn>
                <a:cxn ang="0">
                  <a:pos x="35" y="219"/>
                </a:cxn>
                <a:cxn ang="0">
                  <a:pos x="31" y="222"/>
                </a:cxn>
                <a:cxn ang="0">
                  <a:pos x="23" y="286"/>
                </a:cxn>
                <a:cxn ang="0">
                  <a:pos x="18" y="312"/>
                </a:cxn>
                <a:cxn ang="0">
                  <a:pos x="14" y="333"/>
                </a:cxn>
                <a:cxn ang="0">
                  <a:pos x="9" y="436"/>
                </a:cxn>
                <a:cxn ang="0">
                  <a:pos x="101" y="490"/>
                </a:cxn>
                <a:cxn ang="0">
                  <a:pos x="106" y="491"/>
                </a:cxn>
                <a:cxn ang="0">
                  <a:pos x="132" y="498"/>
                </a:cxn>
                <a:cxn ang="0">
                  <a:pos x="356" y="455"/>
                </a:cxn>
                <a:cxn ang="0">
                  <a:pos x="363" y="195"/>
                </a:cxn>
                <a:cxn ang="0">
                  <a:pos x="310" y="64"/>
                </a:cxn>
                <a:cxn ang="0">
                  <a:pos x="197" y="5"/>
                </a:cxn>
              </a:cxnLst>
              <a:rect l="0" t="0" r="0" b="0"/>
              <a:pathLst>
                <a:path w="419" h="605">
                  <a:moveTo>
                    <a:pt x="219" y="6"/>
                  </a:moveTo>
                  <a:cubicBezTo>
                    <a:pt x="217" y="7"/>
                    <a:pt x="215" y="9"/>
                    <a:pt x="215" y="11"/>
                  </a:cubicBezTo>
                  <a:cubicBezTo>
                    <a:pt x="216" y="13"/>
                    <a:pt x="218" y="15"/>
                    <a:pt x="220" y="15"/>
                  </a:cubicBezTo>
                  <a:cubicBezTo>
                    <a:pt x="259" y="9"/>
                    <a:pt x="312" y="47"/>
                    <a:pt x="338" y="76"/>
                  </a:cubicBezTo>
                  <a:cubicBezTo>
                    <a:pt x="369" y="112"/>
                    <a:pt x="390" y="162"/>
                    <a:pt x="395" y="218"/>
                  </a:cubicBezTo>
                  <a:cubicBezTo>
                    <a:pt x="404" y="306"/>
                    <a:pt x="411" y="408"/>
                    <a:pt x="387" y="502"/>
                  </a:cubicBezTo>
                  <a:cubicBezTo>
                    <a:pt x="363" y="595"/>
                    <a:pt x="234" y="564"/>
                    <a:pt x="149" y="544"/>
                  </a:cubicBezTo>
                  <a:cubicBezTo>
                    <a:pt x="120" y="537"/>
                    <a:pt x="120" y="537"/>
                    <a:pt x="120" y="537"/>
                  </a:cubicBezTo>
                  <a:cubicBezTo>
                    <a:pt x="120" y="537"/>
                    <a:pt x="115" y="536"/>
                    <a:pt x="115" y="536"/>
                  </a:cubicBezTo>
                  <a:cubicBezTo>
                    <a:pt x="81" y="529"/>
                    <a:pt x="30" y="518"/>
                    <a:pt x="18" y="481"/>
                  </a:cubicBezTo>
                  <a:cubicBezTo>
                    <a:pt x="9" y="452"/>
                    <a:pt x="17" y="408"/>
                    <a:pt x="24" y="372"/>
                  </a:cubicBezTo>
                  <a:cubicBezTo>
                    <a:pt x="29" y="348"/>
                    <a:pt x="29" y="348"/>
                    <a:pt x="29" y="348"/>
                  </a:cubicBezTo>
                  <a:cubicBezTo>
                    <a:pt x="34" y="320"/>
                    <a:pt x="34" y="320"/>
                    <a:pt x="34" y="320"/>
                  </a:cubicBezTo>
                  <a:cubicBezTo>
                    <a:pt x="38" y="296"/>
                    <a:pt x="44" y="269"/>
                    <a:pt x="43" y="247"/>
                  </a:cubicBezTo>
                  <a:cubicBezTo>
                    <a:pt x="43" y="245"/>
                    <a:pt x="41" y="243"/>
                    <a:pt x="39" y="243"/>
                  </a:cubicBezTo>
                  <a:cubicBezTo>
                    <a:pt x="37" y="243"/>
                    <a:pt x="35" y="245"/>
                    <a:pt x="35" y="247"/>
                  </a:cubicBezTo>
                  <a:cubicBezTo>
                    <a:pt x="35" y="269"/>
                    <a:pt x="30" y="294"/>
                    <a:pt x="26" y="318"/>
                  </a:cubicBezTo>
                  <a:cubicBezTo>
                    <a:pt x="20" y="346"/>
                    <a:pt x="20" y="346"/>
                    <a:pt x="20" y="346"/>
                  </a:cubicBezTo>
                  <a:cubicBezTo>
                    <a:pt x="16" y="370"/>
                    <a:pt x="16" y="370"/>
                    <a:pt x="16" y="370"/>
                  </a:cubicBezTo>
                  <a:cubicBezTo>
                    <a:pt x="9" y="407"/>
                    <a:pt x="0" y="453"/>
                    <a:pt x="10" y="484"/>
                  </a:cubicBezTo>
                  <a:cubicBezTo>
                    <a:pt x="23" y="525"/>
                    <a:pt x="77" y="536"/>
                    <a:pt x="113" y="544"/>
                  </a:cubicBezTo>
                  <a:cubicBezTo>
                    <a:pt x="118" y="545"/>
                    <a:pt x="118" y="545"/>
                    <a:pt x="118" y="545"/>
                  </a:cubicBezTo>
                  <a:cubicBezTo>
                    <a:pt x="147" y="552"/>
                    <a:pt x="147" y="552"/>
                    <a:pt x="147" y="552"/>
                  </a:cubicBezTo>
                  <a:cubicBezTo>
                    <a:pt x="230" y="572"/>
                    <a:pt x="369" y="605"/>
                    <a:pt x="395" y="505"/>
                  </a:cubicBezTo>
                  <a:cubicBezTo>
                    <a:pt x="419" y="408"/>
                    <a:pt x="412" y="306"/>
                    <a:pt x="403" y="217"/>
                  </a:cubicBezTo>
                  <a:cubicBezTo>
                    <a:pt x="398" y="160"/>
                    <a:pt x="377" y="107"/>
                    <a:pt x="344" y="71"/>
                  </a:cubicBezTo>
                  <a:cubicBezTo>
                    <a:pt x="319" y="42"/>
                    <a:pt x="263" y="0"/>
                    <a:pt x="219" y="6"/>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0" name="Freeform 2275">
              <a:extLst>
                <a:ext uri="{FF2B5EF4-FFF2-40B4-BE49-F238E27FC236}">
                  <a16:creationId xmlns:a16="http://schemas.microsoft.com/office/drawing/2014/main" xmlns="" id="{F654FC88-3273-4446-B7D9-01D484BE92EA}"/>
                </a:ext>
              </a:extLst>
            </p:cNvPr>
            <p:cNvSpPr/>
            <p:nvPr/>
          </p:nvSpPr>
          <p:spPr>
            <a:xfrm>
              <a:off x="2321" y="2441"/>
              <a:ext cx="77" cy="119"/>
            </a:xfrm>
            <a:custGeom>
              <a:avLst/>
              <a:gdLst/>
              <a:ahLst/>
              <a:cxnLst>
                <a:cxn ang="0">
                  <a:pos x="3" y="0"/>
                </a:cxn>
                <a:cxn ang="0">
                  <a:pos x="0" y="5"/>
                </a:cxn>
                <a:cxn ang="0">
                  <a:pos x="52" y="93"/>
                </a:cxn>
                <a:cxn ang="0">
                  <a:pos x="69" y="117"/>
                </a:cxn>
                <a:cxn ang="0">
                  <a:pos x="75" y="118"/>
                </a:cxn>
                <a:cxn ang="0">
                  <a:pos x="76" y="112"/>
                </a:cxn>
                <a:cxn ang="0">
                  <a:pos x="58" y="89"/>
                </a:cxn>
                <a:cxn ang="0">
                  <a:pos x="8" y="3"/>
                </a:cxn>
                <a:cxn ang="0">
                  <a:pos x="3" y="0"/>
                </a:cxn>
              </a:cxnLst>
              <a:rect l="0" t="0" r="0" b="0"/>
              <a:pathLst>
                <a:path w="85" h="131">
                  <a:moveTo>
                    <a:pt x="4" y="1"/>
                  </a:moveTo>
                  <a:cubicBezTo>
                    <a:pt x="2" y="2"/>
                    <a:pt x="0" y="4"/>
                    <a:pt x="1" y="6"/>
                  </a:cubicBezTo>
                  <a:cubicBezTo>
                    <a:pt x="9" y="35"/>
                    <a:pt x="35" y="71"/>
                    <a:pt x="58" y="103"/>
                  </a:cubicBezTo>
                  <a:cubicBezTo>
                    <a:pt x="77" y="129"/>
                    <a:pt x="77" y="129"/>
                    <a:pt x="77" y="129"/>
                  </a:cubicBezTo>
                  <a:cubicBezTo>
                    <a:pt x="78" y="131"/>
                    <a:pt x="81" y="131"/>
                    <a:pt x="83" y="130"/>
                  </a:cubicBezTo>
                  <a:cubicBezTo>
                    <a:pt x="85" y="129"/>
                    <a:pt x="85" y="126"/>
                    <a:pt x="84" y="124"/>
                  </a:cubicBezTo>
                  <a:cubicBezTo>
                    <a:pt x="65" y="98"/>
                    <a:pt x="65" y="98"/>
                    <a:pt x="65" y="98"/>
                  </a:cubicBezTo>
                  <a:cubicBezTo>
                    <a:pt x="42" y="67"/>
                    <a:pt x="17" y="31"/>
                    <a:pt x="9" y="4"/>
                  </a:cubicBezTo>
                  <a:cubicBezTo>
                    <a:pt x="8" y="2"/>
                    <a:pt x="6" y="0"/>
                    <a:pt x="4"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1" name="Freeform 2276">
              <a:extLst>
                <a:ext uri="{FF2B5EF4-FFF2-40B4-BE49-F238E27FC236}">
                  <a16:creationId xmlns:a16="http://schemas.microsoft.com/office/drawing/2014/main" xmlns="" id="{0B7E4253-E162-493A-A0C9-D7D7B6001A95}"/>
                </a:ext>
              </a:extLst>
            </p:cNvPr>
            <p:cNvSpPr/>
            <p:nvPr/>
          </p:nvSpPr>
          <p:spPr>
            <a:xfrm>
              <a:off x="2999" y="2593"/>
              <a:ext cx="18" cy="25"/>
            </a:xfrm>
            <a:custGeom>
              <a:avLst/>
              <a:gdLst/>
              <a:ahLst/>
              <a:cxnLst>
                <a:cxn ang="0">
                  <a:pos x="11" y="1"/>
                </a:cxn>
                <a:cxn ang="0">
                  <a:pos x="0" y="20"/>
                </a:cxn>
                <a:cxn ang="0">
                  <a:pos x="3" y="25"/>
                </a:cxn>
                <a:cxn ang="0">
                  <a:pos x="8" y="21"/>
                </a:cxn>
                <a:cxn ang="0">
                  <a:pos x="16" y="7"/>
                </a:cxn>
                <a:cxn ang="0">
                  <a:pos x="17" y="1"/>
                </a:cxn>
                <a:cxn ang="0">
                  <a:pos x="11" y="1"/>
                </a:cxn>
              </a:cxnLst>
              <a:rect l="0" t="0" r="0" b="0"/>
              <a:pathLst>
                <a:path w="20" h="28">
                  <a:moveTo>
                    <a:pt x="13" y="2"/>
                  </a:moveTo>
                  <a:cubicBezTo>
                    <a:pt x="6" y="7"/>
                    <a:pt x="1" y="16"/>
                    <a:pt x="1" y="23"/>
                  </a:cubicBezTo>
                  <a:cubicBezTo>
                    <a:pt x="0" y="25"/>
                    <a:pt x="2" y="27"/>
                    <a:pt x="4" y="28"/>
                  </a:cubicBezTo>
                  <a:cubicBezTo>
                    <a:pt x="7" y="28"/>
                    <a:pt x="9" y="26"/>
                    <a:pt x="9" y="24"/>
                  </a:cubicBezTo>
                  <a:cubicBezTo>
                    <a:pt x="9" y="19"/>
                    <a:pt x="14" y="12"/>
                    <a:pt x="18" y="8"/>
                  </a:cubicBezTo>
                  <a:cubicBezTo>
                    <a:pt x="20" y="7"/>
                    <a:pt x="20" y="4"/>
                    <a:pt x="19" y="2"/>
                  </a:cubicBezTo>
                  <a:cubicBezTo>
                    <a:pt x="17" y="0"/>
                    <a:pt x="15" y="0"/>
                    <a:pt x="13"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2" name="Freeform 2277">
              <a:extLst>
                <a:ext uri="{FF2B5EF4-FFF2-40B4-BE49-F238E27FC236}">
                  <a16:creationId xmlns:a16="http://schemas.microsoft.com/office/drawing/2014/main" xmlns="" id="{93C8DE58-3335-476F-9FBB-A6202844AED6}"/>
                </a:ext>
              </a:extLst>
            </p:cNvPr>
            <p:cNvSpPr/>
            <p:nvPr/>
          </p:nvSpPr>
          <p:spPr>
            <a:xfrm>
              <a:off x="2032" y="2270"/>
              <a:ext cx="32" cy="33"/>
            </a:xfrm>
            <a:custGeom>
              <a:avLst/>
              <a:gdLst/>
              <a:ahLst/>
              <a:cxnLst>
                <a:cxn ang="0">
                  <a:pos x="24" y="1"/>
                </a:cxn>
                <a:cxn ang="0">
                  <a:pos x="0" y="26"/>
                </a:cxn>
                <a:cxn ang="0">
                  <a:pos x="1" y="32"/>
                </a:cxn>
                <a:cxn ang="0">
                  <a:pos x="7" y="31"/>
                </a:cxn>
                <a:cxn ang="0">
                  <a:pos x="30" y="7"/>
                </a:cxn>
                <a:cxn ang="0">
                  <a:pos x="30" y="1"/>
                </a:cxn>
                <a:cxn ang="0">
                  <a:pos x="24" y="1"/>
                </a:cxn>
              </a:cxnLst>
              <a:rect l="0" t="0" r="0" b="0"/>
              <a:pathLst>
                <a:path w="35" h="37">
                  <a:moveTo>
                    <a:pt x="27" y="2"/>
                  </a:moveTo>
                  <a:cubicBezTo>
                    <a:pt x="19" y="9"/>
                    <a:pt x="10" y="18"/>
                    <a:pt x="1" y="30"/>
                  </a:cubicBezTo>
                  <a:cubicBezTo>
                    <a:pt x="0" y="32"/>
                    <a:pt x="0" y="34"/>
                    <a:pt x="2" y="36"/>
                  </a:cubicBezTo>
                  <a:cubicBezTo>
                    <a:pt x="3" y="37"/>
                    <a:pt x="6" y="37"/>
                    <a:pt x="8" y="35"/>
                  </a:cubicBezTo>
                  <a:cubicBezTo>
                    <a:pt x="17" y="24"/>
                    <a:pt x="25" y="15"/>
                    <a:pt x="33" y="8"/>
                  </a:cubicBezTo>
                  <a:cubicBezTo>
                    <a:pt x="35" y="6"/>
                    <a:pt x="35" y="4"/>
                    <a:pt x="33" y="2"/>
                  </a:cubicBezTo>
                  <a:cubicBezTo>
                    <a:pt x="32" y="0"/>
                    <a:pt x="29" y="0"/>
                    <a:pt x="27"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3" name="Freeform 2278">
              <a:extLst>
                <a:ext uri="{FF2B5EF4-FFF2-40B4-BE49-F238E27FC236}">
                  <a16:creationId xmlns:a16="http://schemas.microsoft.com/office/drawing/2014/main" xmlns="" id="{AA0AD85D-B5F2-4FCF-AAA8-0BE7C7F321CB}"/>
                </a:ext>
              </a:extLst>
            </p:cNvPr>
            <p:cNvSpPr/>
            <p:nvPr/>
          </p:nvSpPr>
          <p:spPr>
            <a:xfrm>
              <a:off x="2132" y="2311"/>
              <a:ext cx="10" cy="45"/>
            </a:xfrm>
            <a:custGeom>
              <a:avLst/>
              <a:gdLst/>
              <a:ahLst/>
              <a:cxnLst>
                <a:cxn ang="0">
                  <a:pos x="2" y="2"/>
                </a:cxn>
                <a:cxn ang="0">
                  <a:pos x="0" y="37"/>
                </a:cxn>
                <a:cxn ang="0">
                  <a:pos x="0" y="41"/>
                </a:cxn>
                <a:cxn ang="0">
                  <a:pos x="3" y="45"/>
                </a:cxn>
                <a:cxn ang="0">
                  <a:pos x="8" y="41"/>
                </a:cxn>
                <a:cxn ang="0">
                  <a:pos x="8" y="37"/>
                </a:cxn>
                <a:cxn ang="0">
                  <a:pos x="10" y="4"/>
                </a:cxn>
                <a:cxn ang="0">
                  <a:pos x="6" y="0"/>
                </a:cxn>
                <a:cxn ang="0">
                  <a:pos x="2" y="2"/>
                </a:cxn>
              </a:cxnLst>
              <a:rect l="0" t="0" r="0" b="0"/>
              <a:pathLst>
                <a:path w="11" h="50">
                  <a:moveTo>
                    <a:pt x="3" y="3"/>
                  </a:moveTo>
                  <a:cubicBezTo>
                    <a:pt x="0" y="15"/>
                    <a:pt x="0" y="33"/>
                    <a:pt x="0" y="42"/>
                  </a:cubicBezTo>
                  <a:cubicBezTo>
                    <a:pt x="0" y="46"/>
                    <a:pt x="0" y="46"/>
                    <a:pt x="0" y="46"/>
                  </a:cubicBezTo>
                  <a:cubicBezTo>
                    <a:pt x="0" y="48"/>
                    <a:pt x="2" y="50"/>
                    <a:pt x="4" y="50"/>
                  </a:cubicBezTo>
                  <a:cubicBezTo>
                    <a:pt x="7" y="50"/>
                    <a:pt x="9" y="48"/>
                    <a:pt x="9" y="46"/>
                  </a:cubicBezTo>
                  <a:cubicBezTo>
                    <a:pt x="9" y="42"/>
                    <a:pt x="9" y="42"/>
                    <a:pt x="9" y="42"/>
                  </a:cubicBezTo>
                  <a:cubicBezTo>
                    <a:pt x="9" y="34"/>
                    <a:pt x="9" y="15"/>
                    <a:pt x="11" y="5"/>
                  </a:cubicBezTo>
                  <a:cubicBezTo>
                    <a:pt x="11" y="3"/>
                    <a:pt x="10" y="1"/>
                    <a:pt x="7" y="0"/>
                  </a:cubicBezTo>
                  <a:cubicBezTo>
                    <a:pt x="5" y="0"/>
                    <a:pt x="3" y="1"/>
                    <a:pt x="3" y="3"/>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4" name="Freeform 2279">
              <a:extLst>
                <a:ext uri="{FF2B5EF4-FFF2-40B4-BE49-F238E27FC236}">
                  <a16:creationId xmlns:a16="http://schemas.microsoft.com/office/drawing/2014/main" xmlns="" id="{EFC3010E-050C-41E0-A6E4-0CFA58BAE468}"/>
                </a:ext>
              </a:extLst>
            </p:cNvPr>
            <p:cNvSpPr/>
            <p:nvPr/>
          </p:nvSpPr>
          <p:spPr>
            <a:xfrm>
              <a:off x="2241" y="2287"/>
              <a:ext cx="24" cy="46"/>
            </a:xfrm>
            <a:custGeom>
              <a:avLst/>
              <a:gdLst/>
              <a:ahLst/>
              <a:cxnLst>
                <a:cxn ang="0">
                  <a:pos x="2" y="0"/>
                </a:cxn>
                <a:cxn ang="0">
                  <a:pos x="0" y="6"/>
                </a:cxn>
                <a:cxn ang="0">
                  <a:pos x="8" y="24"/>
                </a:cxn>
                <a:cxn ang="0">
                  <a:pos x="17" y="45"/>
                </a:cxn>
                <a:cxn ang="0">
                  <a:pos x="22" y="45"/>
                </a:cxn>
                <a:cxn ang="0">
                  <a:pos x="23" y="39"/>
                </a:cxn>
                <a:cxn ang="0">
                  <a:pos x="15" y="21"/>
                </a:cxn>
                <a:cxn ang="0">
                  <a:pos x="8" y="2"/>
                </a:cxn>
                <a:cxn ang="0">
                  <a:pos x="2" y="0"/>
                </a:cxn>
              </a:cxnLst>
              <a:rect l="0" t="0" r="0" b="0"/>
              <a:pathLst>
                <a:path w="27" h="51">
                  <a:moveTo>
                    <a:pt x="3" y="1"/>
                  </a:moveTo>
                  <a:cubicBezTo>
                    <a:pt x="1" y="2"/>
                    <a:pt x="0" y="5"/>
                    <a:pt x="1" y="7"/>
                  </a:cubicBezTo>
                  <a:cubicBezTo>
                    <a:pt x="10" y="27"/>
                    <a:pt x="10" y="27"/>
                    <a:pt x="10" y="27"/>
                  </a:cubicBezTo>
                  <a:cubicBezTo>
                    <a:pt x="18" y="47"/>
                    <a:pt x="18" y="49"/>
                    <a:pt x="20" y="50"/>
                  </a:cubicBezTo>
                  <a:cubicBezTo>
                    <a:pt x="21" y="51"/>
                    <a:pt x="23" y="51"/>
                    <a:pt x="25" y="50"/>
                  </a:cubicBezTo>
                  <a:cubicBezTo>
                    <a:pt x="27" y="48"/>
                    <a:pt x="27" y="46"/>
                    <a:pt x="26" y="44"/>
                  </a:cubicBezTo>
                  <a:cubicBezTo>
                    <a:pt x="25" y="42"/>
                    <a:pt x="21" y="32"/>
                    <a:pt x="17" y="24"/>
                  </a:cubicBezTo>
                  <a:cubicBezTo>
                    <a:pt x="9" y="3"/>
                    <a:pt x="9" y="3"/>
                    <a:pt x="9" y="3"/>
                  </a:cubicBezTo>
                  <a:cubicBezTo>
                    <a:pt x="8" y="1"/>
                    <a:pt x="5" y="0"/>
                    <a:pt x="3"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5" name="Freeform 2280">
              <a:extLst>
                <a:ext uri="{FF2B5EF4-FFF2-40B4-BE49-F238E27FC236}">
                  <a16:creationId xmlns:a16="http://schemas.microsoft.com/office/drawing/2014/main" xmlns="" id="{BD053620-8933-432D-846B-5A4387368AC1}"/>
                </a:ext>
              </a:extLst>
            </p:cNvPr>
            <p:cNvSpPr/>
            <p:nvPr/>
          </p:nvSpPr>
          <p:spPr>
            <a:xfrm>
              <a:off x="2346" y="2183"/>
              <a:ext cx="72" cy="45"/>
            </a:xfrm>
            <a:custGeom>
              <a:avLst/>
              <a:gdLst/>
              <a:ahLst/>
              <a:cxnLst>
                <a:cxn ang="0">
                  <a:pos x="0" y="3"/>
                </a:cxn>
                <a:cxn ang="0">
                  <a:pos x="3" y="8"/>
                </a:cxn>
                <a:cxn ang="0">
                  <a:pos x="64" y="42"/>
                </a:cxn>
                <a:cxn ang="0">
                  <a:pos x="70" y="44"/>
                </a:cxn>
                <a:cxn ang="0">
                  <a:pos x="71" y="38"/>
                </a:cxn>
                <a:cxn ang="0">
                  <a:pos x="4" y="0"/>
                </a:cxn>
                <a:cxn ang="0">
                  <a:pos x="0" y="3"/>
                </a:cxn>
              </a:cxnLst>
              <a:rect l="0" t="0" r="0" b="0"/>
              <a:pathLst>
                <a:path w="80" h="49">
                  <a:moveTo>
                    <a:pt x="0" y="4"/>
                  </a:moveTo>
                  <a:cubicBezTo>
                    <a:pt x="0" y="6"/>
                    <a:pt x="1" y="8"/>
                    <a:pt x="4" y="9"/>
                  </a:cubicBezTo>
                  <a:cubicBezTo>
                    <a:pt x="41" y="14"/>
                    <a:pt x="53" y="18"/>
                    <a:pt x="72" y="46"/>
                  </a:cubicBezTo>
                  <a:cubicBezTo>
                    <a:pt x="73" y="48"/>
                    <a:pt x="76" y="49"/>
                    <a:pt x="78" y="48"/>
                  </a:cubicBezTo>
                  <a:cubicBezTo>
                    <a:pt x="79" y="46"/>
                    <a:pt x="80" y="44"/>
                    <a:pt x="79" y="42"/>
                  </a:cubicBezTo>
                  <a:cubicBezTo>
                    <a:pt x="58" y="11"/>
                    <a:pt x="45" y="6"/>
                    <a:pt x="5" y="0"/>
                  </a:cubicBezTo>
                  <a:cubicBezTo>
                    <a:pt x="2" y="0"/>
                    <a:pt x="0" y="2"/>
                    <a:pt x="0" y="4"/>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6" name="Freeform 2281">
              <a:extLst>
                <a:ext uri="{FF2B5EF4-FFF2-40B4-BE49-F238E27FC236}">
                  <a16:creationId xmlns:a16="http://schemas.microsoft.com/office/drawing/2014/main" xmlns="" id="{96F2B01E-898D-43A1-96EA-3AF0F45D6167}"/>
                </a:ext>
              </a:extLst>
            </p:cNvPr>
            <p:cNvSpPr>
              <a:spLocks noEditPoints="1"/>
            </p:cNvSpPr>
            <p:nvPr/>
          </p:nvSpPr>
          <p:spPr>
            <a:xfrm>
              <a:off x="2402" y="2196"/>
              <a:ext cx="88" cy="86"/>
            </a:xfrm>
            <a:custGeom>
              <a:avLst/>
              <a:gdLst/>
              <a:ahLst/>
              <a:cxnLst>
                <a:cxn ang="0">
                  <a:pos x="16" y="19"/>
                </a:cxn>
                <a:cxn ang="0">
                  <a:pos x="3" y="58"/>
                </a:cxn>
                <a:cxn ang="0">
                  <a:pos x="34" y="82"/>
                </a:cxn>
                <a:cxn ang="0">
                  <a:pos x="75" y="68"/>
                </a:cxn>
                <a:cxn ang="0">
                  <a:pos x="87" y="41"/>
                </a:cxn>
                <a:cxn ang="0">
                  <a:pos x="84" y="21"/>
                </a:cxn>
                <a:cxn ang="0">
                  <a:pos x="66" y="5"/>
                </a:cxn>
                <a:cxn ang="0">
                  <a:pos x="65" y="4"/>
                </a:cxn>
                <a:cxn ang="0">
                  <a:pos x="16" y="19"/>
                </a:cxn>
                <a:cxn ang="0">
                  <a:pos x="36" y="75"/>
                </a:cxn>
                <a:cxn ang="0">
                  <a:pos x="10" y="56"/>
                </a:cxn>
                <a:cxn ang="0">
                  <a:pos x="21" y="24"/>
                </a:cxn>
                <a:cxn ang="0">
                  <a:pos x="58" y="10"/>
                </a:cxn>
                <a:cxn ang="0">
                  <a:pos x="58" y="11"/>
                </a:cxn>
                <a:cxn ang="0">
                  <a:pos x="78" y="24"/>
                </a:cxn>
                <a:cxn ang="0">
                  <a:pos x="69" y="63"/>
                </a:cxn>
                <a:cxn ang="0">
                  <a:pos x="36" y="75"/>
                </a:cxn>
              </a:cxnLst>
              <a:rect l="0" t="0" r="0" b="0"/>
              <a:pathLst>
                <a:path w="97" h="95">
                  <a:moveTo>
                    <a:pt x="18" y="21"/>
                  </a:moveTo>
                  <a:cubicBezTo>
                    <a:pt x="5" y="34"/>
                    <a:pt x="0" y="51"/>
                    <a:pt x="4" y="65"/>
                  </a:cubicBezTo>
                  <a:cubicBezTo>
                    <a:pt x="7" y="74"/>
                    <a:pt x="15" y="86"/>
                    <a:pt x="38" y="91"/>
                  </a:cubicBezTo>
                  <a:cubicBezTo>
                    <a:pt x="56" y="95"/>
                    <a:pt x="72" y="89"/>
                    <a:pt x="83" y="76"/>
                  </a:cubicBezTo>
                  <a:cubicBezTo>
                    <a:pt x="90" y="67"/>
                    <a:pt x="95" y="57"/>
                    <a:pt x="96" y="46"/>
                  </a:cubicBezTo>
                  <a:cubicBezTo>
                    <a:pt x="97" y="39"/>
                    <a:pt x="96" y="31"/>
                    <a:pt x="93" y="24"/>
                  </a:cubicBezTo>
                  <a:cubicBezTo>
                    <a:pt x="90" y="15"/>
                    <a:pt x="83" y="9"/>
                    <a:pt x="73" y="6"/>
                  </a:cubicBezTo>
                  <a:cubicBezTo>
                    <a:pt x="73" y="6"/>
                    <a:pt x="73" y="5"/>
                    <a:pt x="72" y="5"/>
                  </a:cubicBezTo>
                  <a:cubicBezTo>
                    <a:pt x="53" y="0"/>
                    <a:pt x="33" y="6"/>
                    <a:pt x="18" y="21"/>
                  </a:cubicBezTo>
                  <a:close/>
                  <a:moveTo>
                    <a:pt x="40" y="83"/>
                  </a:moveTo>
                  <a:cubicBezTo>
                    <a:pt x="25" y="79"/>
                    <a:pt x="15" y="72"/>
                    <a:pt x="12" y="62"/>
                  </a:cubicBezTo>
                  <a:cubicBezTo>
                    <a:pt x="9" y="51"/>
                    <a:pt x="14" y="38"/>
                    <a:pt x="24" y="27"/>
                  </a:cubicBezTo>
                  <a:cubicBezTo>
                    <a:pt x="35" y="15"/>
                    <a:pt x="50" y="10"/>
                    <a:pt x="64" y="12"/>
                  </a:cubicBezTo>
                  <a:cubicBezTo>
                    <a:pt x="64" y="12"/>
                    <a:pt x="65" y="13"/>
                    <a:pt x="65" y="13"/>
                  </a:cubicBezTo>
                  <a:cubicBezTo>
                    <a:pt x="78" y="14"/>
                    <a:pt x="83" y="21"/>
                    <a:pt x="86" y="27"/>
                  </a:cubicBezTo>
                  <a:cubicBezTo>
                    <a:pt x="91" y="40"/>
                    <a:pt x="87" y="58"/>
                    <a:pt x="77" y="70"/>
                  </a:cubicBezTo>
                  <a:cubicBezTo>
                    <a:pt x="71" y="77"/>
                    <a:pt x="59" y="87"/>
                    <a:pt x="40" y="83"/>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7" name="Freeform 2282">
              <a:extLst>
                <a:ext uri="{FF2B5EF4-FFF2-40B4-BE49-F238E27FC236}">
                  <a16:creationId xmlns:a16="http://schemas.microsoft.com/office/drawing/2014/main" xmlns="" id="{E4C16604-6609-426C-A12A-6EBF7C8461E0}"/>
                </a:ext>
              </a:extLst>
            </p:cNvPr>
            <p:cNvSpPr>
              <a:spLocks noEditPoints="1"/>
            </p:cNvSpPr>
            <p:nvPr/>
          </p:nvSpPr>
          <p:spPr>
            <a:xfrm>
              <a:off x="2420" y="2211"/>
              <a:ext cx="58" cy="58"/>
            </a:xfrm>
            <a:custGeom>
              <a:avLst/>
              <a:gdLst/>
              <a:ahLst/>
              <a:cxnLst>
                <a:cxn ang="0">
                  <a:pos x="32" y="0"/>
                </a:cxn>
                <a:cxn ang="0">
                  <a:pos x="29" y="1"/>
                </a:cxn>
                <a:cxn ang="0">
                  <a:pos x="11" y="8"/>
                </a:cxn>
                <a:cxn ang="0">
                  <a:pos x="0" y="30"/>
                </a:cxn>
                <a:cxn ang="0">
                  <a:pos x="1" y="43"/>
                </a:cxn>
                <a:cxn ang="0">
                  <a:pos x="24" y="58"/>
                </a:cxn>
                <a:cxn ang="0">
                  <a:pos x="50" y="41"/>
                </a:cxn>
                <a:cxn ang="0">
                  <a:pos x="52" y="9"/>
                </a:cxn>
                <a:cxn ang="0">
                  <a:pos x="32" y="0"/>
                </a:cxn>
                <a:cxn ang="0">
                  <a:pos x="38" y="8"/>
                </a:cxn>
                <a:cxn ang="0">
                  <a:pos x="46" y="14"/>
                </a:cxn>
                <a:cxn ang="0">
                  <a:pos x="48" y="26"/>
                </a:cxn>
                <a:cxn ang="0">
                  <a:pos x="44" y="38"/>
                </a:cxn>
                <a:cxn ang="0">
                  <a:pos x="24" y="49"/>
                </a:cxn>
                <a:cxn ang="0">
                  <a:pos x="8" y="40"/>
                </a:cxn>
                <a:cxn ang="0">
                  <a:pos x="16" y="13"/>
                </a:cxn>
                <a:cxn ang="0">
                  <a:pos x="33" y="9"/>
                </a:cxn>
                <a:cxn ang="0">
                  <a:pos x="38" y="8"/>
                </a:cxn>
              </a:cxnLst>
              <a:rect l="0" t="0" r="0" b="0"/>
              <a:pathLst>
                <a:path w="65" h="64">
                  <a:moveTo>
                    <a:pt x="36" y="0"/>
                  </a:moveTo>
                  <a:cubicBezTo>
                    <a:pt x="35" y="0"/>
                    <a:pt x="34" y="1"/>
                    <a:pt x="33" y="2"/>
                  </a:cubicBezTo>
                  <a:cubicBezTo>
                    <a:pt x="27" y="1"/>
                    <a:pt x="20" y="3"/>
                    <a:pt x="13" y="9"/>
                  </a:cubicBezTo>
                  <a:cubicBezTo>
                    <a:pt x="6" y="16"/>
                    <a:pt x="1" y="25"/>
                    <a:pt x="0" y="34"/>
                  </a:cubicBezTo>
                  <a:cubicBezTo>
                    <a:pt x="0" y="39"/>
                    <a:pt x="0" y="44"/>
                    <a:pt x="2" y="48"/>
                  </a:cubicBezTo>
                  <a:cubicBezTo>
                    <a:pt x="4" y="54"/>
                    <a:pt x="10" y="63"/>
                    <a:pt x="27" y="64"/>
                  </a:cubicBezTo>
                  <a:cubicBezTo>
                    <a:pt x="39" y="64"/>
                    <a:pt x="50" y="58"/>
                    <a:pt x="57" y="46"/>
                  </a:cubicBezTo>
                  <a:cubicBezTo>
                    <a:pt x="64" y="35"/>
                    <a:pt x="65" y="21"/>
                    <a:pt x="59" y="11"/>
                  </a:cubicBezTo>
                  <a:cubicBezTo>
                    <a:pt x="55" y="4"/>
                    <a:pt x="47" y="0"/>
                    <a:pt x="36" y="0"/>
                  </a:cubicBezTo>
                  <a:close/>
                  <a:moveTo>
                    <a:pt x="43" y="9"/>
                  </a:moveTo>
                  <a:cubicBezTo>
                    <a:pt x="47" y="10"/>
                    <a:pt x="50" y="12"/>
                    <a:pt x="52" y="16"/>
                  </a:cubicBezTo>
                  <a:cubicBezTo>
                    <a:pt x="54" y="19"/>
                    <a:pt x="55" y="24"/>
                    <a:pt x="54" y="29"/>
                  </a:cubicBezTo>
                  <a:cubicBezTo>
                    <a:pt x="54" y="34"/>
                    <a:pt x="52" y="38"/>
                    <a:pt x="50" y="42"/>
                  </a:cubicBezTo>
                  <a:cubicBezTo>
                    <a:pt x="45" y="51"/>
                    <a:pt x="36" y="56"/>
                    <a:pt x="27" y="55"/>
                  </a:cubicBezTo>
                  <a:cubicBezTo>
                    <a:pt x="18" y="55"/>
                    <a:pt x="12" y="52"/>
                    <a:pt x="9" y="45"/>
                  </a:cubicBezTo>
                  <a:cubicBezTo>
                    <a:pt x="6" y="36"/>
                    <a:pt x="11" y="23"/>
                    <a:pt x="19" y="15"/>
                  </a:cubicBezTo>
                  <a:cubicBezTo>
                    <a:pt x="22" y="12"/>
                    <a:pt x="29" y="7"/>
                    <a:pt x="37" y="11"/>
                  </a:cubicBezTo>
                  <a:cubicBezTo>
                    <a:pt x="39" y="12"/>
                    <a:pt x="42" y="11"/>
                    <a:pt x="43" y="9"/>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8" name="Freeform 2283">
              <a:extLst>
                <a:ext uri="{FF2B5EF4-FFF2-40B4-BE49-F238E27FC236}">
                  <a16:creationId xmlns:a16="http://schemas.microsoft.com/office/drawing/2014/main" xmlns="" id="{70CF4739-D77F-44B7-A9DF-B786CC548746}"/>
                </a:ext>
              </a:extLst>
            </p:cNvPr>
            <p:cNvSpPr/>
            <p:nvPr/>
          </p:nvSpPr>
          <p:spPr>
            <a:xfrm>
              <a:off x="1975" y="1990"/>
              <a:ext cx="109" cy="84"/>
            </a:xfrm>
            <a:custGeom>
              <a:avLst/>
              <a:gdLst/>
              <a:ahLst/>
              <a:cxnLst>
                <a:cxn ang="0">
                  <a:pos x="40" y="0"/>
                </a:cxn>
                <a:cxn ang="0">
                  <a:pos x="3" y="66"/>
                </a:cxn>
                <a:cxn ang="0">
                  <a:pos x="8" y="69"/>
                </a:cxn>
                <a:cxn ang="0">
                  <a:pos x="10" y="66"/>
                </a:cxn>
                <a:cxn ang="0">
                  <a:pos x="10" y="65"/>
                </a:cxn>
                <a:cxn ang="0">
                  <a:pos x="10" y="62"/>
                </a:cxn>
                <a:cxn ang="0">
                  <a:pos x="40" y="10"/>
                </a:cxn>
                <a:cxn ang="0">
                  <a:pos x="64" y="38"/>
                </a:cxn>
                <a:cxn ang="0">
                  <a:pos x="83" y="28"/>
                </a:cxn>
                <a:cxn ang="0">
                  <a:pos x="99" y="20"/>
                </a:cxn>
                <a:cxn ang="0">
                  <a:pos x="91" y="55"/>
                </a:cxn>
                <a:cxn ang="0">
                  <a:pos x="86" y="79"/>
                </a:cxn>
                <a:cxn ang="0">
                  <a:pos x="86" y="79"/>
                </a:cxn>
                <a:cxn ang="0">
                  <a:pos x="89" y="84"/>
                </a:cxn>
                <a:cxn ang="0">
                  <a:pos x="93" y="80"/>
                </a:cxn>
                <a:cxn ang="0">
                  <a:pos x="99" y="56"/>
                </a:cxn>
                <a:cxn ang="0">
                  <a:pos x="108" y="18"/>
                </a:cxn>
                <a:cxn ang="0">
                  <a:pos x="105" y="13"/>
                </a:cxn>
                <a:cxn ang="0">
                  <a:pos x="78" y="23"/>
                </a:cxn>
                <a:cxn ang="0">
                  <a:pos x="64" y="31"/>
                </a:cxn>
                <a:cxn ang="0">
                  <a:pos x="46" y="3"/>
                </a:cxn>
                <a:cxn ang="0">
                  <a:pos x="44" y="0"/>
                </a:cxn>
                <a:cxn ang="0">
                  <a:pos x="40" y="0"/>
                </a:cxn>
              </a:cxnLst>
              <a:rect l="0" t="0" r="0" b="0"/>
              <a:pathLst>
                <a:path w="120" h="93">
                  <a:moveTo>
                    <a:pt x="45" y="1"/>
                  </a:moveTo>
                  <a:cubicBezTo>
                    <a:pt x="29" y="12"/>
                    <a:pt x="0" y="57"/>
                    <a:pt x="4" y="74"/>
                  </a:cubicBezTo>
                  <a:cubicBezTo>
                    <a:pt x="4" y="76"/>
                    <a:pt x="6" y="78"/>
                    <a:pt x="9" y="77"/>
                  </a:cubicBezTo>
                  <a:cubicBezTo>
                    <a:pt x="10" y="77"/>
                    <a:pt x="12" y="76"/>
                    <a:pt x="12" y="74"/>
                  </a:cubicBezTo>
                  <a:cubicBezTo>
                    <a:pt x="12" y="73"/>
                    <a:pt x="12" y="73"/>
                    <a:pt x="12" y="72"/>
                  </a:cubicBezTo>
                  <a:cubicBezTo>
                    <a:pt x="12" y="71"/>
                    <a:pt x="12" y="70"/>
                    <a:pt x="12" y="69"/>
                  </a:cubicBezTo>
                  <a:cubicBezTo>
                    <a:pt x="13" y="55"/>
                    <a:pt x="32" y="25"/>
                    <a:pt x="45" y="12"/>
                  </a:cubicBezTo>
                  <a:cubicBezTo>
                    <a:pt x="50" y="33"/>
                    <a:pt x="59" y="44"/>
                    <a:pt x="71" y="43"/>
                  </a:cubicBezTo>
                  <a:cubicBezTo>
                    <a:pt x="80" y="43"/>
                    <a:pt x="86" y="38"/>
                    <a:pt x="92" y="32"/>
                  </a:cubicBezTo>
                  <a:cubicBezTo>
                    <a:pt x="98" y="27"/>
                    <a:pt x="103" y="23"/>
                    <a:pt x="110" y="23"/>
                  </a:cubicBezTo>
                  <a:cubicBezTo>
                    <a:pt x="108" y="36"/>
                    <a:pt x="104" y="49"/>
                    <a:pt x="101" y="61"/>
                  </a:cubicBezTo>
                  <a:cubicBezTo>
                    <a:pt x="95" y="88"/>
                    <a:pt x="95" y="88"/>
                    <a:pt x="95" y="88"/>
                  </a:cubicBezTo>
                  <a:cubicBezTo>
                    <a:pt x="95" y="88"/>
                    <a:pt x="95" y="88"/>
                    <a:pt x="95" y="88"/>
                  </a:cubicBezTo>
                  <a:cubicBezTo>
                    <a:pt x="94" y="90"/>
                    <a:pt x="96" y="92"/>
                    <a:pt x="98" y="93"/>
                  </a:cubicBezTo>
                  <a:cubicBezTo>
                    <a:pt x="100" y="93"/>
                    <a:pt x="102" y="92"/>
                    <a:pt x="103" y="89"/>
                  </a:cubicBezTo>
                  <a:cubicBezTo>
                    <a:pt x="109" y="63"/>
                    <a:pt x="109" y="63"/>
                    <a:pt x="109" y="63"/>
                  </a:cubicBezTo>
                  <a:cubicBezTo>
                    <a:pt x="113" y="49"/>
                    <a:pt x="117" y="34"/>
                    <a:pt x="119" y="20"/>
                  </a:cubicBezTo>
                  <a:cubicBezTo>
                    <a:pt x="120" y="18"/>
                    <a:pt x="118" y="15"/>
                    <a:pt x="116" y="15"/>
                  </a:cubicBezTo>
                  <a:cubicBezTo>
                    <a:pt x="102" y="12"/>
                    <a:pt x="93" y="20"/>
                    <a:pt x="86" y="26"/>
                  </a:cubicBezTo>
                  <a:cubicBezTo>
                    <a:pt x="81" y="31"/>
                    <a:pt x="76" y="35"/>
                    <a:pt x="71" y="35"/>
                  </a:cubicBezTo>
                  <a:cubicBezTo>
                    <a:pt x="59" y="35"/>
                    <a:pt x="53" y="13"/>
                    <a:pt x="51" y="4"/>
                  </a:cubicBezTo>
                  <a:cubicBezTo>
                    <a:pt x="51" y="2"/>
                    <a:pt x="50" y="1"/>
                    <a:pt x="49" y="1"/>
                  </a:cubicBezTo>
                  <a:cubicBezTo>
                    <a:pt x="47" y="0"/>
                    <a:pt x="46" y="0"/>
                    <a:pt x="45"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49" name="Freeform 2284">
              <a:extLst>
                <a:ext uri="{FF2B5EF4-FFF2-40B4-BE49-F238E27FC236}">
                  <a16:creationId xmlns:a16="http://schemas.microsoft.com/office/drawing/2014/main" xmlns="" id="{8FCBA8A3-A48C-4922-83F5-9ADA0AC366B4}"/>
                </a:ext>
              </a:extLst>
            </p:cNvPr>
            <p:cNvSpPr/>
            <p:nvPr/>
          </p:nvSpPr>
          <p:spPr>
            <a:xfrm>
              <a:off x="2616" y="2292"/>
              <a:ext cx="224" cy="146"/>
            </a:xfrm>
            <a:custGeom>
              <a:avLst/>
              <a:gdLst/>
              <a:ahLst/>
              <a:cxnLst>
                <a:cxn ang="0">
                  <a:pos x="131" y="15"/>
                </a:cxn>
                <a:cxn ang="0">
                  <a:pos x="30" y="96"/>
                </a:cxn>
                <a:cxn ang="0">
                  <a:pos x="159" y="121"/>
                </a:cxn>
                <a:cxn ang="0">
                  <a:pos x="122" y="11"/>
                </a:cxn>
              </a:cxnLst>
              <a:rect l="0" t="0" r="0" b="0"/>
              <a:pathLst>
                <a:path w="248" h="162">
                  <a:moveTo>
                    <a:pt x="146" y="17"/>
                  </a:moveTo>
                  <a:cubicBezTo>
                    <a:pt x="92" y="0"/>
                    <a:pt x="0" y="37"/>
                    <a:pt x="34" y="107"/>
                  </a:cubicBezTo>
                  <a:cubicBezTo>
                    <a:pt x="59" y="156"/>
                    <a:pt x="134" y="162"/>
                    <a:pt x="177" y="135"/>
                  </a:cubicBezTo>
                  <a:cubicBezTo>
                    <a:pt x="248" y="90"/>
                    <a:pt x="184" y="32"/>
                    <a:pt x="136" y="13"/>
                  </a:cubicBezTo>
                </a:path>
              </a:pathLst>
            </a:custGeom>
            <a:solidFill>
              <a:srgbClr val="F9AAAA"/>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0" name="Freeform 2285">
              <a:extLst>
                <a:ext uri="{FF2B5EF4-FFF2-40B4-BE49-F238E27FC236}">
                  <a16:creationId xmlns:a16="http://schemas.microsoft.com/office/drawing/2014/main" xmlns="" id="{1E0D40E2-26B1-4C5F-A9AA-B543F5C9C0C1}"/>
                </a:ext>
              </a:extLst>
            </p:cNvPr>
            <p:cNvSpPr/>
            <p:nvPr/>
          </p:nvSpPr>
          <p:spPr>
            <a:xfrm>
              <a:off x="2657" y="2314"/>
              <a:ext cx="134" cy="82"/>
            </a:xfrm>
            <a:custGeom>
              <a:avLst/>
              <a:gdLst/>
              <a:ahLst/>
              <a:cxnLst>
                <a:cxn ang="0">
                  <a:pos x="75" y="20"/>
                </a:cxn>
                <a:cxn ang="0">
                  <a:pos x="55" y="74"/>
                </a:cxn>
                <a:cxn ang="0">
                  <a:pos x="88" y="17"/>
                </a:cxn>
              </a:cxnLst>
              <a:rect l="0" t="0" r="0" b="0"/>
              <a:pathLst>
                <a:path w="149" h="91">
                  <a:moveTo>
                    <a:pt x="84" y="23"/>
                  </a:moveTo>
                  <a:cubicBezTo>
                    <a:pt x="47" y="0"/>
                    <a:pt x="0" y="71"/>
                    <a:pt x="62" y="83"/>
                  </a:cubicBezTo>
                  <a:cubicBezTo>
                    <a:pt x="105" y="91"/>
                    <a:pt x="149" y="48"/>
                    <a:pt x="98" y="19"/>
                  </a:cubicBezTo>
                </a:path>
              </a:pathLst>
            </a:custGeom>
            <a:solidFill>
              <a:srgbClr val="F4848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1" name="Freeform 2286">
              <a:extLst>
                <a:ext uri="{FF2B5EF4-FFF2-40B4-BE49-F238E27FC236}">
                  <a16:creationId xmlns:a16="http://schemas.microsoft.com/office/drawing/2014/main" xmlns="" id="{A4F5A8F2-4C93-4232-A4FD-16AFB426C3D4}"/>
                </a:ext>
              </a:extLst>
            </p:cNvPr>
            <p:cNvSpPr/>
            <p:nvPr/>
          </p:nvSpPr>
          <p:spPr>
            <a:xfrm>
              <a:off x="2379" y="2537"/>
              <a:ext cx="57" cy="76"/>
            </a:xfrm>
            <a:custGeom>
              <a:avLst/>
              <a:gdLst/>
              <a:ahLst/>
              <a:cxnLst>
                <a:cxn ang="0">
                  <a:pos x="3" y="0"/>
                </a:cxn>
                <a:cxn ang="0">
                  <a:pos x="1" y="8"/>
                </a:cxn>
                <a:cxn ang="0">
                  <a:pos x="13" y="28"/>
                </a:cxn>
                <a:cxn ang="0">
                  <a:pos x="48" y="74"/>
                </a:cxn>
                <a:cxn ang="0">
                  <a:pos x="56" y="73"/>
                </a:cxn>
                <a:cxn ang="0">
                  <a:pos x="54" y="66"/>
                </a:cxn>
                <a:cxn ang="0">
                  <a:pos x="21" y="24"/>
                </a:cxn>
                <a:cxn ang="0">
                  <a:pos x="9" y="2"/>
                </a:cxn>
                <a:cxn ang="0">
                  <a:pos x="3" y="0"/>
                </a:cxn>
              </a:cxnLst>
              <a:rect l="0" t="0" r="0" b="0"/>
              <a:pathLst>
                <a:path w="63" h="84">
                  <a:moveTo>
                    <a:pt x="4" y="1"/>
                  </a:moveTo>
                  <a:cubicBezTo>
                    <a:pt x="1" y="3"/>
                    <a:pt x="0" y="6"/>
                    <a:pt x="2" y="9"/>
                  </a:cubicBezTo>
                  <a:cubicBezTo>
                    <a:pt x="15" y="32"/>
                    <a:pt x="15" y="32"/>
                    <a:pt x="15" y="32"/>
                  </a:cubicBezTo>
                  <a:cubicBezTo>
                    <a:pt x="25" y="51"/>
                    <a:pt x="34" y="69"/>
                    <a:pt x="54" y="82"/>
                  </a:cubicBezTo>
                  <a:cubicBezTo>
                    <a:pt x="57" y="84"/>
                    <a:pt x="60" y="83"/>
                    <a:pt x="62" y="81"/>
                  </a:cubicBezTo>
                  <a:cubicBezTo>
                    <a:pt x="63" y="78"/>
                    <a:pt x="62" y="75"/>
                    <a:pt x="60" y="73"/>
                  </a:cubicBezTo>
                  <a:cubicBezTo>
                    <a:pt x="42" y="62"/>
                    <a:pt x="33" y="45"/>
                    <a:pt x="24" y="27"/>
                  </a:cubicBezTo>
                  <a:cubicBezTo>
                    <a:pt x="10" y="3"/>
                    <a:pt x="10" y="3"/>
                    <a:pt x="10" y="3"/>
                  </a:cubicBezTo>
                  <a:cubicBezTo>
                    <a:pt x="9" y="1"/>
                    <a:pt x="6" y="0"/>
                    <a:pt x="4"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2" name="Freeform 2287">
              <a:extLst>
                <a:ext uri="{FF2B5EF4-FFF2-40B4-BE49-F238E27FC236}">
                  <a16:creationId xmlns:a16="http://schemas.microsoft.com/office/drawing/2014/main" xmlns="" id="{09F03762-A274-4740-A8E4-C700E92E8345}"/>
                </a:ext>
              </a:extLst>
            </p:cNvPr>
            <p:cNvSpPr/>
            <p:nvPr/>
          </p:nvSpPr>
          <p:spPr>
            <a:xfrm>
              <a:off x="2420" y="2605"/>
              <a:ext cx="585" cy="28"/>
            </a:xfrm>
            <a:custGeom>
              <a:avLst/>
              <a:gdLst/>
              <a:ahLst/>
              <a:cxnLst>
                <a:cxn ang="0">
                  <a:pos x="0" y="3"/>
                </a:cxn>
                <a:cxn ang="0">
                  <a:pos x="3" y="9"/>
                </a:cxn>
                <a:cxn ang="0">
                  <a:pos x="114" y="17"/>
                </a:cxn>
                <a:cxn ang="0">
                  <a:pos x="164" y="16"/>
                </a:cxn>
                <a:cxn ang="0">
                  <a:pos x="237" y="18"/>
                </a:cxn>
                <a:cxn ang="0">
                  <a:pos x="346" y="21"/>
                </a:cxn>
                <a:cxn ang="0">
                  <a:pos x="580" y="18"/>
                </a:cxn>
                <a:cxn ang="0">
                  <a:pos x="585" y="14"/>
                </a:cxn>
                <a:cxn ang="0">
                  <a:pos x="579" y="9"/>
                </a:cxn>
                <a:cxn ang="0">
                  <a:pos x="346" y="12"/>
                </a:cxn>
                <a:cxn ang="0">
                  <a:pos x="237" y="8"/>
                </a:cxn>
                <a:cxn ang="0">
                  <a:pos x="164" y="7"/>
                </a:cxn>
                <a:cxn ang="0">
                  <a:pos x="114" y="8"/>
                </a:cxn>
                <a:cxn ang="0">
                  <a:pos x="6" y="0"/>
                </a:cxn>
                <a:cxn ang="0">
                  <a:pos x="0" y="3"/>
                </a:cxn>
              </a:cxnLst>
              <a:rect l="0" t="0" r="0" b="0"/>
              <a:pathLst>
                <a:path w="649" h="31">
                  <a:moveTo>
                    <a:pt x="1" y="4"/>
                  </a:moveTo>
                  <a:cubicBezTo>
                    <a:pt x="0" y="7"/>
                    <a:pt x="1" y="10"/>
                    <a:pt x="4" y="11"/>
                  </a:cubicBezTo>
                  <a:cubicBezTo>
                    <a:pt x="36" y="23"/>
                    <a:pt x="85" y="21"/>
                    <a:pt x="127" y="19"/>
                  </a:cubicBezTo>
                  <a:cubicBezTo>
                    <a:pt x="148" y="18"/>
                    <a:pt x="167" y="17"/>
                    <a:pt x="183" y="18"/>
                  </a:cubicBezTo>
                  <a:cubicBezTo>
                    <a:pt x="263" y="20"/>
                    <a:pt x="263" y="20"/>
                    <a:pt x="263" y="20"/>
                  </a:cubicBezTo>
                  <a:cubicBezTo>
                    <a:pt x="303" y="20"/>
                    <a:pt x="344" y="21"/>
                    <a:pt x="384" y="24"/>
                  </a:cubicBezTo>
                  <a:cubicBezTo>
                    <a:pt x="472" y="31"/>
                    <a:pt x="561" y="26"/>
                    <a:pt x="644" y="21"/>
                  </a:cubicBezTo>
                  <a:cubicBezTo>
                    <a:pt x="647" y="21"/>
                    <a:pt x="649" y="19"/>
                    <a:pt x="649" y="16"/>
                  </a:cubicBezTo>
                  <a:cubicBezTo>
                    <a:pt x="648" y="13"/>
                    <a:pt x="646" y="11"/>
                    <a:pt x="643" y="11"/>
                  </a:cubicBezTo>
                  <a:cubicBezTo>
                    <a:pt x="560" y="16"/>
                    <a:pt x="472" y="21"/>
                    <a:pt x="384" y="14"/>
                  </a:cubicBezTo>
                  <a:cubicBezTo>
                    <a:pt x="344" y="11"/>
                    <a:pt x="303" y="10"/>
                    <a:pt x="263" y="9"/>
                  </a:cubicBezTo>
                  <a:cubicBezTo>
                    <a:pt x="183" y="8"/>
                    <a:pt x="183" y="8"/>
                    <a:pt x="183" y="8"/>
                  </a:cubicBezTo>
                  <a:cubicBezTo>
                    <a:pt x="167" y="7"/>
                    <a:pt x="147" y="8"/>
                    <a:pt x="127" y="9"/>
                  </a:cubicBezTo>
                  <a:cubicBezTo>
                    <a:pt x="85" y="11"/>
                    <a:pt x="38" y="13"/>
                    <a:pt x="7" y="1"/>
                  </a:cubicBezTo>
                  <a:cubicBezTo>
                    <a:pt x="5" y="0"/>
                    <a:pt x="2" y="1"/>
                    <a:pt x="1" y="4"/>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3" name="Freeform 2288">
              <a:extLst>
                <a:ext uri="{FF2B5EF4-FFF2-40B4-BE49-F238E27FC236}">
                  <a16:creationId xmlns:a16="http://schemas.microsoft.com/office/drawing/2014/main" xmlns="" id="{BF850C20-C1CE-45C0-9556-BB9C495BBDCD}"/>
                </a:ext>
              </a:extLst>
            </p:cNvPr>
            <p:cNvSpPr/>
            <p:nvPr/>
          </p:nvSpPr>
          <p:spPr>
            <a:xfrm>
              <a:off x="2392" y="2598"/>
              <a:ext cx="41" cy="54"/>
            </a:xfrm>
            <a:custGeom>
              <a:avLst/>
              <a:gdLst/>
              <a:ahLst/>
              <a:cxnLst>
                <a:cxn ang="0">
                  <a:pos x="32" y="2"/>
                </a:cxn>
                <a:cxn ang="0">
                  <a:pos x="1" y="45"/>
                </a:cxn>
                <a:cxn ang="0">
                  <a:pos x="1" y="52"/>
                </a:cxn>
                <a:cxn ang="0">
                  <a:pos x="8" y="51"/>
                </a:cxn>
                <a:cxn ang="0">
                  <a:pos x="40" y="7"/>
                </a:cxn>
                <a:cxn ang="0">
                  <a:pos x="38" y="0"/>
                </a:cxn>
                <a:cxn ang="0">
                  <a:pos x="32" y="2"/>
                </a:cxn>
              </a:cxnLst>
              <a:rect l="0" t="0" r="0" b="0"/>
              <a:pathLst>
                <a:path w="46" h="60">
                  <a:moveTo>
                    <a:pt x="36" y="3"/>
                  </a:moveTo>
                  <a:cubicBezTo>
                    <a:pt x="21" y="25"/>
                    <a:pt x="10" y="41"/>
                    <a:pt x="2" y="51"/>
                  </a:cubicBezTo>
                  <a:cubicBezTo>
                    <a:pt x="0" y="53"/>
                    <a:pt x="0" y="56"/>
                    <a:pt x="2" y="58"/>
                  </a:cubicBezTo>
                  <a:cubicBezTo>
                    <a:pt x="5" y="60"/>
                    <a:pt x="8" y="59"/>
                    <a:pt x="10" y="57"/>
                  </a:cubicBezTo>
                  <a:cubicBezTo>
                    <a:pt x="18" y="47"/>
                    <a:pt x="30" y="31"/>
                    <a:pt x="45" y="8"/>
                  </a:cubicBezTo>
                  <a:cubicBezTo>
                    <a:pt x="46" y="6"/>
                    <a:pt x="46" y="3"/>
                    <a:pt x="43" y="1"/>
                  </a:cubicBezTo>
                  <a:cubicBezTo>
                    <a:pt x="41" y="0"/>
                    <a:pt x="38" y="0"/>
                    <a:pt x="36" y="3"/>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4" name="Freeform 2289">
              <a:extLst>
                <a:ext uri="{FF2B5EF4-FFF2-40B4-BE49-F238E27FC236}">
                  <a16:creationId xmlns:a16="http://schemas.microsoft.com/office/drawing/2014/main" xmlns="" id="{1C77E2B2-245E-455A-89CC-3EB24063E4E1}"/>
                </a:ext>
              </a:extLst>
            </p:cNvPr>
            <p:cNvSpPr/>
            <p:nvPr/>
          </p:nvSpPr>
          <p:spPr>
            <a:xfrm>
              <a:off x="2990" y="2614"/>
              <a:ext cx="29" cy="26"/>
            </a:xfrm>
            <a:custGeom>
              <a:avLst/>
              <a:gdLst/>
              <a:ahLst/>
              <a:cxnLst>
                <a:cxn ang="0">
                  <a:pos x="1" y="1"/>
                </a:cxn>
                <a:cxn ang="0">
                  <a:pos x="1" y="8"/>
                </a:cxn>
                <a:cxn ang="0">
                  <a:pos x="21" y="24"/>
                </a:cxn>
                <a:cxn ang="0">
                  <a:pos x="28" y="23"/>
                </a:cxn>
                <a:cxn ang="0">
                  <a:pos x="26" y="17"/>
                </a:cxn>
                <a:cxn ang="0">
                  <a:pos x="9" y="1"/>
                </a:cxn>
                <a:cxn ang="0">
                  <a:pos x="1" y="1"/>
                </a:cxn>
              </a:cxnLst>
              <a:rect l="0" t="0" r="0" b="0"/>
              <a:pathLst>
                <a:path w="32" h="29">
                  <a:moveTo>
                    <a:pt x="2" y="2"/>
                  </a:moveTo>
                  <a:cubicBezTo>
                    <a:pt x="0" y="4"/>
                    <a:pt x="0" y="7"/>
                    <a:pt x="2" y="9"/>
                  </a:cubicBezTo>
                  <a:cubicBezTo>
                    <a:pt x="9" y="17"/>
                    <a:pt x="16" y="22"/>
                    <a:pt x="24" y="27"/>
                  </a:cubicBezTo>
                  <a:cubicBezTo>
                    <a:pt x="26" y="29"/>
                    <a:pt x="29" y="28"/>
                    <a:pt x="31" y="26"/>
                  </a:cubicBezTo>
                  <a:cubicBezTo>
                    <a:pt x="32" y="23"/>
                    <a:pt x="32" y="20"/>
                    <a:pt x="29" y="19"/>
                  </a:cubicBezTo>
                  <a:cubicBezTo>
                    <a:pt x="22" y="14"/>
                    <a:pt x="16" y="9"/>
                    <a:pt x="10" y="2"/>
                  </a:cubicBezTo>
                  <a:cubicBezTo>
                    <a:pt x="8" y="0"/>
                    <a:pt x="4" y="0"/>
                    <a:pt x="2" y="2"/>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5" name="Freeform 2290">
              <a:extLst>
                <a:ext uri="{FF2B5EF4-FFF2-40B4-BE49-F238E27FC236}">
                  <a16:creationId xmlns:a16="http://schemas.microsoft.com/office/drawing/2014/main" xmlns="" id="{8BAE08F1-1532-4439-A4B9-452734A4DD04}"/>
                </a:ext>
              </a:extLst>
            </p:cNvPr>
            <p:cNvSpPr/>
            <p:nvPr/>
          </p:nvSpPr>
          <p:spPr>
            <a:xfrm>
              <a:off x="2215" y="3096"/>
              <a:ext cx="46" cy="155"/>
            </a:xfrm>
            <a:custGeom>
              <a:avLst/>
              <a:gdLst/>
              <a:ahLst/>
              <a:cxnLst>
                <a:cxn ang="0">
                  <a:pos x="36" y="4"/>
                </a:cxn>
                <a:cxn ang="0">
                  <a:pos x="16" y="92"/>
                </a:cxn>
                <a:cxn ang="0">
                  <a:pos x="0" y="149"/>
                </a:cxn>
                <a:cxn ang="0">
                  <a:pos x="4" y="155"/>
                </a:cxn>
                <a:cxn ang="0">
                  <a:pos x="9" y="151"/>
                </a:cxn>
                <a:cxn ang="0">
                  <a:pos x="25" y="95"/>
                </a:cxn>
                <a:cxn ang="0">
                  <a:pos x="46" y="5"/>
                </a:cxn>
                <a:cxn ang="0">
                  <a:pos x="41" y="0"/>
                </a:cxn>
                <a:cxn ang="0">
                  <a:pos x="36" y="4"/>
                </a:cxn>
              </a:cxnLst>
              <a:rect l="0" t="0" r="0" b="0"/>
              <a:pathLst>
                <a:path w="51" h="171">
                  <a:moveTo>
                    <a:pt x="40" y="5"/>
                  </a:moveTo>
                  <a:cubicBezTo>
                    <a:pt x="39" y="35"/>
                    <a:pt x="28" y="69"/>
                    <a:pt x="18" y="102"/>
                  </a:cubicBezTo>
                  <a:cubicBezTo>
                    <a:pt x="11" y="125"/>
                    <a:pt x="4" y="146"/>
                    <a:pt x="1" y="165"/>
                  </a:cubicBezTo>
                  <a:cubicBezTo>
                    <a:pt x="0" y="168"/>
                    <a:pt x="2" y="170"/>
                    <a:pt x="5" y="171"/>
                  </a:cubicBezTo>
                  <a:cubicBezTo>
                    <a:pt x="7" y="171"/>
                    <a:pt x="10" y="170"/>
                    <a:pt x="11" y="167"/>
                  </a:cubicBezTo>
                  <a:cubicBezTo>
                    <a:pt x="14" y="148"/>
                    <a:pt x="21" y="127"/>
                    <a:pt x="28" y="105"/>
                  </a:cubicBezTo>
                  <a:cubicBezTo>
                    <a:pt x="38" y="72"/>
                    <a:pt x="49" y="37"/>
                    <a:pt x="51" y="6"/>
                  </a:cubicBezTo>
                  <a:cubicBezTo>
                    <a:pt x="51" y="3"/>
                    <a:pt x="48" y="0"/>
                    <a:pt x="46" y="0"/>
                  </a:cubicBezTo>
                  <a:cubicBezTo>
                    <a:pt x="43" y="0"/>
                    <a:pt x="40" y="2"/>
                    <a:pt x="40" y="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6" name="Freeform 2291">
              <a:extLst>
                <a:ext uri="{FF2B5EF4-FFF2-40B4-BE49-F238E27FC236}">
                  <a16:creationId xmlns:a16="http://schemas.microsoft.com/office/drawing/2014/main" xmlns="" id="{4B046B87-BCA8-44D2-9F35-EA7539CAE502}"/>
                </a:ext>
              </a:extLst>
            </p:cNvPr>
            <p:cNvSpPr/>
            <p:nvPr/>
          </p:nvSpPr>
          <p:spPr>
            <a:xfrm>
              <a:off x="3104" y="3090"/>
              <a:ext cx="40" cy="167"/>
            </a:xfrm>
            <a:custGeom>
              <a:avLst/>
              <a:gdLst/>
              <a:ahLst/>
              <a:cxnLst>
                <a:cxn ang="0">
                  <a:pos x="4" y="0"/>
                </a:cxn>
                <a:cxn ang="0">
                  <a:pos x="0" y="4"/>
                </a:cxn>
                <a:cxn ang="0">
                  <a:pos x="31" y="163"/>
                </a:cxn>
                <a:cxn ang="0">
                  <a:pos x="36" y="166"/>
                </a:cxn>
                <a:cxn ang="0">
                  <a:pos x="39" y="160"/>
                </a:cxn>
                <a:cxn ang="0">
                  <a:pos x="8" y="4"/>
                </a:cxn>
                <a:cxn ang="0">
                  <a:pos x="4" y="0"/>
                </a:cxn>
              </a:cxnLst>
              <a:rect l="0" t="0" r="0" b="0"/>
              <a:pathLst>
                <a:path w="45" h="185">
                  <a:moveTo>
                    <a:pt x="5" y="0"/>
                  </a:moveTo>
                  <a:cubicBezTo>
                    <a:pt x="2" y="0"/>
                    <a:pt x="0" y="3"/>
                    <a:pt x="0" y="5"/>
                  </a:cubicBezTo>
                  <a:cubicBezTo>
                    <a:pt x="0" y="59"/>
                    <a:pt x="19" y="127"/>
                    <a:pt x="35" y="181"/>
                  </a:cubicBezTo>
                  <a:cubicBezTo>
                    <a:pt x="35" y="183"/>
                    <a:pt x="38" y="185"/>
                    <a:pt x="41" y="184"/>
                  </a:cubicBezTo>
                  <a:cubicBezTo>
                    <a:pt x="44" y="183"/>
                    <a:pt x="45" y="180"/>
                    <a:pt x="44" y="178"/>
                  </a:cubicBezTo>
                  <a:cubicBezTo>
                    <a:pt x="29" y="125"/>
                    <a:pt x="10" y="58"/>
                    <a:pt x="10" y="5"/>
                  </a:cubicBezTo>
                  <a:cubicBezTo>
                    <a:pt x="10" y="3"/>
                    <a:pt x="8" y="0"/>
                    <a:pt x="5" y="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7" name="Freeform 2292">
              <a:extLst>
                <a:ext uri="{FF2B5EF4-FFF2-40B4-BE49-F238E27FC236}">
                  <a16:creationId xmlns:a16="http://schemas.microsoft.com/office/drawing/2014/main" xmlns="" id="{AE4BBCAE-7A8A-49BE-9FBC-29E7CA59DF35}"/>
                </a:ext>
              </a:extLst>
            </p:cNvPr>
            <p:cNvSpPr/>
            <p:nvPr/>
          </p:nvSpPr>
          <p:spPr>
            <a:xfrm>
              <a:off x="2463" y="2386"/>
              <a:ext cx="35" cy="69"/>
            </a:xfrm>
            <a:custGeom>
              <a:avLst/>
              <a:gdLst/>
              <a:ahLst/>
              <a:cxnLst>
                <a:cxn ang="0">
                  <a:pos x="0" y="4"/>
                </a:cxn>
                <a:cxn ang="0">
                  <a:pos x="4" y="9"/>
                </a:cxn>
                <a:cxn ang="0">
                  <a:pos x="18" y="19"/>
                </a:cxn>
                <a:cxn ang="0">
                  <a:pos x="13" y="60"/>
                </a:cxn>
                <a:cxn ang="0">
                  <a:pos x="14" y="67"/>
                </a:cxn>
                <a:cxn ang="0">
                  <a:pos x="20" y="67"/>
                </a:cxn>
                <a:cxn ang="0">
                  <a:pos x="26" y="15"/>
                </a:cxn>
                <a:cxn ang="0">
                  <a:pos x="4" y="0"/>
                </a:cxn>
                <a:cxn ang="0">
                  <a:pos x="0" y="4"/>
                </a:cxn>
              </a:cxnLst>
              <a:rect l="0" t="0" r="0" b="0"/>
              <a:pathLst>
                <a:path w="39" h="76">
                  <a:moveTo>
                    <a:pt x="0" y="5"/>
                  </a:moveTo>
                  <a:cubicBezTo>
                    <a:pt x="0" y="8"/>
                    <a:pt x="2" y="11"/>
                    <a:pt x="5" y="11"/>
                  </a:cubicBezTo>
                  <a:cubicBezTo>
                    <a:pt x="13" y="11"/>
                    <a:pt x="18" y="14"/>
                    <a:pt x="21" y="21"/>
                  </a:cubicBezTo>
                  <a:cubicBezTo>
                    <a:pt x="27" y="35"/>
                    <a:pt x="23" y="57"/>
                    <a:pt x="15" y="67"/>
                  </a:cubicBezTo>
                  <a:cubicBezTo>
                    <a:pt x="13" y="69"/>
                    <a:pt x="13" y="73"/>
                    <a:pt x="16" y="74"/>
                  </a:cubicBezTo>
                  <a:cubicBezTo>
                    <a:pt x="18" y="76"/>
                    <a:pt x="21" y="76"/>
                    <a:pt x="23" y="74"/>
                  </a:cubicBezTo>
                  <a:cubicBezTo>
                    <a:pt x="33" y="61"/>
                    <a:pt x="39" y="35"/>
                    <a:pt x="30" y="17"/>
                  </a:cubicBezTo>
                  <a:cubicBezTo>
                    <a:pt x="26" y="7"/>
                    <a:pt x="17" y="1"/>
                    <a:pt x="5" y="0"/>
                  </a:cubicBezTo>
                  <a:cubicBezTo>
                    <a:pt x="2" y="0"/>
                    <a:pt x="0" y="3"/>
                    <a:pt x="0" y="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8" name="Freeform 2293">
              <a:extLst>
                <a:ext uri="{FF2B5EF4-FFF2-40B4-BE49-F238E27FC236}">
                  <a16:creationId xmlns:a16="http://schemas.microsoft.com/office/drawing/2014/main" xmlns="" id="{9FE8A57F-FE04-4F44-8388-58C364DF2BB2}"/>
                </a:ext>
              </a:extLst>
            </p:cNvPr>
            <p:cNvSpPr/>
            <p:nvPr/>
          </p:nvSpPr>
          <p:spPr>
            <a:xfrm>
              <a:off x="2012" y="2761"/>
              <a:ext cx="224" cy="235"/>
            </a:xfrm>
            <a:custGeom>
              <a:avLst/>
              <a:gdLst/>
              <a:ahLst/>
              <a:cxnLst>
                <a:cxn ang="0">
                  <a:pos x="156" y="0"/>
                </a:cxn>
                <a:cxn ang="0">
                  <a:pos x="158" y="8"/>
                </a:cxn>
                <a:cxn ang="0">
                  <a:pos x="156" y="0"/>
                </a:cxn>
                <a:cxn ang="0">
                  <a:pos x="49" y="184"/>
                </a:cxn>
                <a:cxn ang="0">
                  <a:pos x="214" y="192"/>
                </a:cxn>
                <a:cxn ang="0">
                  <a:pos x="156" y="0"/>
                </a:cxn>
              </a:cxnLst>
              <a:rect l="0" t="0" r="0" b="0"/>
              <a:pathLst>
                <a:path w="248" h="261">
                  <a:moveTo>
                    <a:pt x="173" y="0"/>
                  </a:moveTo>
                  <a:cubicBezTo>
                    <a:pt x="176" y="3"/>
                    <a:pt x="177" y="6"/>
                    <a:pt x="176" y="9"/>
                  </a:cubicBezTo>
                  <a:cubicBezTo>
                    <a:pt x="174" y="6"/>
                    <a:pt x="174" y="4"/>
                    <a:pt x="173" y="1"/>
                  </a:cubicBezTo>
                  <a:cubicBezTo>
                    <a:pt x="89" y="3"/>
                    <a:pt x="0" y="134"/>
                    <a:pt x="55" y="205"/>
                  </a:cubicBezTo>
                  <a:cubicBezTo>
                    <a:pt x="97" y="261"/>
                    <a:pt x="184" y="230"/>
                    <a:pt x="237" y="214"/>
                  </a:cubicBezTo>
                  <a:cubicBezTo>
                    <a:pt x="248" y="147"/>
                    <a:pt x="200" y="58"/>
                    <a:pt x="173" y="0"/>
                  </a:cubicBezTo>
                </a:path>
              </a:pathLst>
            </a:custGeom>
            <a:solidFill>
              <a:srgbClr val="E2CABA"/>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59" name="Freeform 2294">
              <a:extLst>
                <a:ext uri="{FF2B5EF4-FFF2-40B4-BE49-F238E27FC236}">
                  <a16:creationId xmlns:a16="http://schemas.microsoft.com/office/drawing/2014/main" xmlns="" id="{59123955-8318-4554-BE9E-32ABB5E63177}"/>
                </a:ext>
              </a:extLst>
            </p:cNvPr>
            <p:cNvSpPr>
              <a:spLocks noEditPoints="1"/>
            </p:cNvSpPr>
            <p:nvPr/>
          </p:nvSpPr>
          <p:spPr>
            <a:xfrm>
              <a:off x="2042" y="2756"/>
              <a:ext cx="191" cy="241"/>
            </a:xfrm>
            <a:custGeom>
              <a:avLst/>
              <a:gdLst/>
              <a:ahLst/>
              <a:cxnLst>
                <a:cxn ang="0">
                  <a:pos x="126" y="0"/>
                </a:cxn>
                <a:cxn ang="0">
                  <a:pos x="124" y="0"/>
                </a:cxn>
                <a:cxn ang="0">
                  <a:pos x="124" y="0"/>
                </a:cxn>
                <a:cxn ang="0">
                  <a:pos x="13" y="87"/>
                </a:cxn>
                <a:cxn ang="0">
                  <a:pos x="0" y="142"/>
                </a:cxn>
                <a:cxn ang="0">
                  <a:pos x="16" y="192"/>
                </a:cxn>
                <a:cxn ang="0">
                  <a:pos x="174" y="205"/>
                </a:cxn>
                <a:cxn ang="0">
                  <a:pos x="186" y="202"/>
                </a:cxn>
                <a:cxn ang="0">
                  <a:pos x="189" y="198"/>
                </a:cxn>
                <a:cxn ang="0">
                  <a:pos x="191" y="180"/>
                </a:cxn>
                <a:cxn ang="0">
                  <a:pos x="140" y="22"/>
                </a:cxn>
                <a:cxn ang="0">
                  <a:pos x="133" y="8"/>
                </a:cxn>
                <a:cxn ang="0">
                  <a:pos x="131" y="2"/>
                </a:cxn>
                <a:cxn ang="0">
                  <a:pos x="131" y="2"/>
                </a:cxn>
                <a:cxn ang="0">
                  <a:pos x="131" y="2"/>
                </a:cxn>
                <a:cxn ang="0">
                  <a:pos x="130" y="1"/>
                </a:cxn>
                <a:cxn ang="0">
                  <a:pos x="126" y="0"/>
                </a:cxn>
                <a:cxn ang="0">
                  <a:pos x="23" y="186"/>
                </a:cxn>
                <a:cxn ang="0">
                  <a:pos x="9" y="142"/>
                </a:cxn>
                <a:cxn ang="0">
                  <a:pos x="21" y="92"/>
                </a:cxn>
                <a:cxn ang="0">
                  <a:pos x="123" y="9"/>
                </a:cxn>
                <a:cxn ang="0">
                  <a:pos x="125" y="14"/>
                </a:cxn>
                <a:cxn ang="0">
                  <a:pos x="126" y="15"/>
                </a:cxn>
                <a:cxn ang="0">
                  <a:pos x="132" y="27"/>
                </a:cxn>
                <a:cxn ang="0">
                  <a:pos x="181" y="180"/>
                </a:cxn>
                <a:cxn ang="0">
                  <a:pos x="181" y="194"/>
                </a:cxn>
                <a:cxn ang="0">
                  <a:pos x="171" y="196"/>
                </a:cxn>
                <a:cxn ang="0">
                  <a:pos x="23" y="186"/>
                </a:cxn>
              </a:cxnLst>
              <a:rect l="0" t="0" r="0" b="0"/>
              <a:pathLst>
                <a:path w="211" h="267">
                  <a:moveTo>
                    <a:pt x="140" y="0"/>
                  </a:moveTo>
                  <a:cubicBezTo>
                    <a:pt x="139" y="0"/>
                    <a:pt x="139" y="0"/>
                    <a:pt x="138" y="0"/>
                  </a:cubicBezTo>
                  <a:cubicBezTo>
                    <a:pt x="138" y="1"/>
                    <a:pt x="138" y="1"/>
                    <a:pt x="138" y="1"/>
                  </a:cubicBezTo>
                  <a:cubicBezTo>
                    <a:pt x="92" y="3"/>
                    <a:pt x="40" y="43"/>
                    <a:pt x="15" y="97"/>
                  </a:cubicBezTo>
                  <a:cubicBezTo>
                    <a:pt x="5" y="118"/>
                    <a:pt x="0" y="139"/>
                    <a:pt x="0" y="158"/>
                  </a:cubicBezTo>
                  <a:cubicBezTo>
                    <a:pt x="0" y="179"/>
                    <a:pt x="6" y="197"/>
                    <a:pt x="18" y="213"/>
                  </a:cubicBezTo>
                  <a:cubicBezTo>
                    <a:pt x="59" y="267"/>
                    <a:pt x="139" y="244"/>
                    <a:pt x="193" y="228"/>
                  </a:cubicBezTo>
                  <a:cubicBezTo>
                    <a:pt x="206" y="224"/>
                    <a:pt x="206" y="224"/>
                    <a:pt x="206" y="224"/>
                  </a:cubicBezTo>
                  <a:cubicBezTo>
                    <a:pt x="208" y="224"/>
                    <a:pt x="209" y="222"/>
                    <a:pt x="209" y="220"/>
                  </a:cubicBezTo>
                  <a:cubicBezTo>
                    <a:pt x="210" y="214"/>
                    <a:pt x="211" y="207"/>
                    <a:pt x="211" y="200"/>
                  </a:cubicBezTo>
                  <a:cubicBezTo>
                    <a:pt x="211" y="143"/>
                    <a:pt x="179" y="76"/>
                    <a:pt x="155" y="25"/>
                  </a:cubicBezTo>
                  <a:cubicBezTo>
                    <a:pt x="155" y="25"/>
                    <a:pt x="151" y="16"/>
                    <a:pt x="148" y="9"/>
                  </a:cubicBezTo>
                  <a:cubicBezTo>
                    <a:pt x="147" y="7"/>
                    <a:pt x="147" y="5"/>
                    <a:pt x="145" y="3"/>
                  </a:cubicBezTo>
                  <a:cubicBezTo>
                    <a:pt x="145" y="3"/>
                    <a:pt x="145" y="3"/>
                    <a:pt x="145" y="3"/>
                  </a:cubicBezTo>
                  <a:cubicBezTo>
                    <a:pt x="145" y="3"/>
                    <a:pt x="145" y="3"/>
                    <a:pt x="145" y="3"/>
                  </a:cubicBezTo>
                  <a:cubicBezTo>
                    <a:pt x="144" y="2"/>
                    <a:pt x="144" y="2"/>
                    <a:pt x="144" y="2"/>
                  </a:cubicBezTo>
                  <a:cubicBezTo>
                    <a:pt x="143" y="1"/>
                    <a:pt x="142" y="0"/>
                    <a:pt x="140" y="0"/>
                  </a:cubicBezTo>
                  <a:close/>
                  <a:moveTo>
                    <a:pt x="26" y="207"/>
                  </a:moveTo>
                  <a:cubicBezTo>
                    <a:pt x="15" y="193"/>
                    <a:pt x="10" y="176"/>
                    <a:pt x="10" y="158"/>
                  </a:cubicBezTo>
                  <a:cubicBezTo>
                    <a:pt x="10" y="140"/>
                    <a:pt x="15" y="121"/>
                    <a:pt x="24" y="102"/>
                  </a:cubicBezTo>
                  <a:cubicBezTo>
                    <a:pt x="48" y="52"/>
                    <a:pt x="95" y="14"/>
                    <a:pt x="136" y="11"/>
                  </a:cubicBezTo>
                  <a:cubicBezTo>
                    <a:pt x="137" y="13"/>
                    <a:pt x="139" y="16"/>
                    <a:pt x="139" y="16"/>
                  </a:cubicBezTo>
                  <a:cubicBezTo>
                    <a:pt x="139" y="17"/>
                    <a:pt x="140" y="17"/>
                    <a:pt x="140" y="17"/>
                  </a:cubicBezTo>
                  <a:cubicBezTo>
                    <a:pt x="143" y="23"/>
                    <a:pt x="146" y="30"/>
                    <a:pt x="146" y="30"/>
                  </a:cubicBezTo>
                  <a:cubicBezTo>
                    <a:pt x="169" y="79"/>
                    <a:pt x="201" y="145"/>
                    <a:pt x="201" y="200"/>
                  </a:cubicBezTo>
                  <a:cubicBezTo>
                    <a:pt x="201" y="205"/>
                    <a:pt x="200" y="210"/>
                    <a:pt x="200" y="216"/>
                  </a:cubicBezTo>
                  <a:cubicBezTo>
                    <a:pt x="196" y="217"/>
                    <a:pt x="190" y="218"/>
                    <a:pt x="190" y="218"/>
                  </a:cubicBezTo>
                  <a:cubicBezTo>
                    <a:pt x="136" y="234"/>
                    <a:pt x="63" y="255"/>
                    <a:pt x="26" y="207"/>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0" name="Freeform 2295">
              <a:extLst>
                <a:ext uri="{FF2B5EF4-FFF2-40B4-BE49-F238E27FC236}">
                  <a16:creationId xmlns:a16="http://schemas.microsoft.com/office/drawing/2014/main" xmlns="" id="{7A6D17B1-F6FC-4E7B-BB26-6B70B19CDB36}"/>
                </a:ext>
              </a:extLst>
            </p:cNvPr>
            <p:cNvSpPr/>
            <p:nvPr/>
          </p:nvSpPr>
          <p:spPr>
            <a:xfrm>
              <a:off x="2121" y="2781"/>
              <a:ext cx="105" cy="175"/>
            </a:xfrm>
            <a:custGeom>
              <a:avLst/>
              <a:gdLst/>
              <a:ahLst/>
              <a:cxnLst>
                <a:cxn ang="0">
                  <a:pos x="54" y="0"/>
                </a:cxn>
                <a:cxn ang="0">
                  <a:pos x="11" y="46"/>
                </a:cxn>
                <a:cxn ang="0">
                  <a:pos x="72" y="38"/>
                </a:cxn>
                <a:cxn ang="0">
                  <a:pos x="37" y="86"/>
                </a:cxn>
                <a:cxn ang="0">
                  <a:pos x="95" y="92"/>
                </a:cxn>
                <a:cxn ang="0">
                  <a:pos x="105" y="136"/>
                </a:cxn>
              </a:cxnLst>
              <a:rect l="0" t="0" r="0" b="0"/>
              <a:pathLst>
                <a:path w="117" h="194">
                  <a:moveTo>
                    <a:pt x="61" y="0"/>
                  </a:moveTo>
                  <a:cubicBezTo>
                    <a:pt x="52" y="3"/>
                    <a:pt x="0" y="23"/>
                    <a:pt x="13" y="51"/>
                  </a:cubicBezTo>
                  <a:cubicBezTo>
                    <a:pt x="24" y="73"/>
                    <a:pt x="65" y="49"/>
                    <a:pt x="81" y="43"/>
                  </a:cubicBezTo>
                  <a:cubicBezTo>
                    <a:pt x="61" y="50"/>
                    <a:pt x="31" y="72"/>
                    <a:pt x="42" y="96"/>
                  </a:cubicBezTo>
                  <a:cubicBezTo>
                    <a:pt x="52" y="118"/>
                    <a:pt x="87" y="110"/>
                    <a:pt x="106" y="103"/>
                  </a:cubicBezTo>
                  <a:cubicBezTo>
                    <a:pt x="34" y="117"/>
                    <a:pt x="48" y="194"/>
                    <a:pt x="117" y="151"/>
                  </a:cubicBezTo>
                </a:path>
              </a:pathLst>
            </a:custGeom>
            <a:solidFill>
              <a:srgbClr val="EAADBC"/>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1" name="Freeform 2296">
              <a:extLst>
                <a:ext uri="{FF2B5EF4-FFF2-40B4-BE49-F238E27FC236}">
                  <a16:creationId xmlns:a16="http://schemas.microsoft.com/office/drawing/2014/main" xmlns="" id="{C24BC6FD-ACB8-46AC-BB47-27DD346F34B3}"/>
                </a:ext>
              </a:extLst>
            </p:cNvPr>
            <p:cNvSpPr/>
            <p:nvPr/>
          </p:nvSpPr>
          <p:spPr>
            <a:xfrm>
              <a:off x="2125" y="2775"/>
              <a:ext cx="107" cy="162"/>
            </a:xfrm>
            <a:custGeom>
              <a:avLst/>
              <a:gdLst/>
              <a:ahLst/>
              <a:cxnLst>
                <a:cxn ang="0">
                  <a:pos x="49" y="0"/>
                </a:cxn>
                <a:cxn ang="0">
                  <a:pos x="1" y="34"/>
                </a:cxn>
                <a:cxn ang="0">
                  <a:pos x="2" y="53"/>
                </a:cxn>
                <a:cxn ang="0">
                  <a:pos x="35" y="62"/>
                </a:cxn>
                <a:cxn ang="0">
                  <a:pos x="29" y="72"/>
                </a:cxn>
                <a:cxn ang="0">
                  <a:pos x="26" y="83"/>
                </a:cxn>
                <a:cxn ang="0">
                  <a:pos x="29" y="94"/>
                </a:cxn>
                <a:cxn ang="0">
                  <a:pos x="57" y="110"/>
                </a:cxn>
                <a:cxn ang="0">
                  <a:pos x="44" y="130"/>
                </a:cxn>
                <a:cxn ang="0">
                  <a:pos x="43" y="135"/>
                </a:cxn>
                <a:cxn ang="0">
                  <a:pos x="52" y="153"/>
                </a:cxn>
                <a:cxn ang="0">
                  <a:pos x="104" y="145"/>
                </a:cxn>
                <a:cxn ang="0">
                  <a:pos x="105" y="139"/>
                </a:cxn>
                <a:cxn ang="0">
                  <a:pos x="98" y="138"/>
                </a:cxn>
                <a:cxn ang="0">
                  <a:pos x="58" y="146"/>
                </a:cxn>
                <a:cxn ang="0">
                  <a:pos x="52" y="135"/>
                </a:cxn>
                <a:cxn ang="0">
                  <a:pos x="53" y="132"/>
                </a:cxn>
                <a:cxn ang="0">
                  <a:pos x="91" y="104"/>
                </a:cxn>
                <a:cxn ang="0">
                  <a:pos x="93" y="103"/>
                </a:cxn>
                <a:cxn ang="0">
                  <a:pos x="97" y="98"/>
                </a:cxn>
                <a:cxn ang="0">
                  <a:pos x="96" y="97"/>
                </a:cxn>
                <a:cxn ang="0">
                  <a:pos x="90" y="94"/>
                </a:cxn>
                <a:cxn ang="0">
                  <a:pos x="90" y="94"/>
                </a:cxn>
                <a:cxn ang="0">
                  <a:pos x="90" y="94"/>
                </a:cxn>
                <a:cxn ang="0">
                  <a:pos x="88" y="95"/>
                </a:cxn>
                <a:cxn ang="0">
                  <a:pos x="82" y="96"/>
                </a:cxn>
                <a:cxn ang="0">
                  <a:pos x="38" y="90"/>
                </a:cxn>
                <a:cxn ang="0">
                  <a:pos x="36" y="83"/>
                </a:cxn>
                <a:cxn ang="0">
                  <a:pos x="37" y="76"/>
                </a:cxn>
                <a:cxn ang="0">
                  <a:pos x="69" y="48"/>
                </a:cxn>
                <a:cxn ang="0">
                  <a:pos x="70" y="47"/>
                </a:cxn>
                <a:cxn ang="0">
                  <a:pos x="73" y="44"/>
                </a:cxn>
                <a:cxn ang="0">
                  <a:pos x="73" y="42"/>
                </a:cxn>
                <a:cxn ang="0">
                  <a:pos x="67" y="39"/>
                </a:cxn>
                <a:cxn ang="0">
                  <a:pos x="67" y="39"/>
                </a:cxn>
                <a:cxn ang="0">
                  <a:pos x="67" y="39"/>
                </a:cxn>
                <a:cxn ang="0">
                  <a:pos x="59" y="43"/>
                </a:cxn>
                <a:cxn ang="0">
                  <a:pos x="10" y="48"/>
                </a:cxn>
                <a:cxn ang="0">
                  <a:pos x="10" y="38"/>
                </a:cxn>
                <a:cxn ang="0">
                  <a:pos x="52" y="9"/>
                </a:cxn>
                <a:cxn ang="0">
                  <a:pos x="55" y="3"/>
                </a:cxn>
                <a:cxn ang="0">
                  <a:pos x="49" y="0"/>
                </a:cxn>
              </a:cxnLst>
              <a:rect l="0" t="0" r="0" b="0"/>
              <a:pathLst>
                <a:path w="118" h="179">
                  <a:moveTo>
                    <a:pt x="55" y="1"/>
                  </a:moveTo>
                  <a:cubicBezTo>
                    <a:pt x="53" y="2"/>
                    <a:pt x="12" y="15"/>
                    <a:pt x="2" y="38"/>
                  </a:cubicBezTo>
                  <a:cubicBezTo>
                    <a:pt x="0" y="45"/>
                    <a:pt x="0" y="52"/>
                    <a:pt x="3" y="59"/>
                  </a:cubicBezTo>
                  <a:cubicBezTo>
                    <a:pt x="10" y="72"/>
                    <a:pt x="24" y="73"/>
                    <a:pt x="39" y="69"/>
                  </a:cubicBezTo>
                  <a:cubicBezTo>
                    <a:pt x="36" y="73"/>
                    <a:pt x="34" y="76"/>
                    <a:pt x="32" y="80"/>
                  </a:cubicBezTo>
                  <a:cubicBezTo>
                    <a:pt x="30" y="84"/>
                    <a:pt x="29" y="88"/>
                    <a:pt x="29" y="92"/>
                  </a:cubicBezTo>
                  <a:cubicBezTo>
                    <a:pt x="29" y="96"/>
                    <a:pt x="30" y="100"/>
                    <a:pt x="32" y="104"/>
                  </a:cubicBezTo>
                  <a:cubicBezTo>
                    <a:pt x="38" y="117"/>
                    <a:pt x="50" y="121"/>
                    <a:pt x="63" y="122"/>
                  </a:cubicBezTo>
                  <a:cubicBezTo>
                    <a:pt x="55" y="129"/>
                    <a:pt x="50" y="137"/>
                    <a:pt x="49" y="144"/>
                  </a:cubicBezTo>
                  <a:cubicBezTo>
                    <a:pt x="48" y="146"/>
                    <a:pt x="48" y="148"/>
                    <a:pt x="48" y="150"/>
                  </a:cubicBezTo>
                  <a:cubicBezTo>
                    <a:pt x="48" y="159"/>
                    <a:pt x="52" y="166"/>
                    <a:pt x="58" y="170"/>
                  </a:cubicBezTo>
                  <a:cubicBezTo>
                    <a:pt x="71" y="179"/>
                    <a:pt x="92" y="176"/>
                    <a:pt x="115" y="161"/>
                  </a:cubicBezTo>
                  <a:cubicBezTo>
                    <a:pt x="117" y="160"/>
                    <a:pt x="118" y="157"/>
                    <a:pt x="116" y="154"/>
                  </a:cubicBezTo>
                  <a:cubicBezTo>
                    <a:pt x="115" y="152"/>
                    <a:pt x="112" y="151"/>
                    <a:pt x="109" y="153"/>
                  </a:cubicBezTo>
                  <a:cubicBezTo>
                    <a:pt x="90" y="165"/>
                    <a:pt x="73" y="168"/>
                    <a:pt x="64" y="162"/>
                  </a:cubicBezTo>
                  <a:cubicBezTo>
                    <a:pt x="60" y="159"/>
                    <a:pt x="58" y="155"/>
                    <a:pt x="58" y="150"/>
                  </a:cubicBezTo>
                  <a:cubicBezTo>
                    <a:pt x="58" y="149"/>
                    <a:pt x="59" y="148"/>
                    <a:pt x="59" y="146"/>
                  </a:cubicBezTo>
                  <a:cubicBezTo>
                    <a:pt x="61" y="135"/>
                    <a:pt x="74" y="120"/>
                    <a:pt x="101" y="115"/>
                  </a:cubicBezTo>
                  <a:cubicBezTo>
                    <a:pt x="101" y="114"/>
                    <a:pt x="103" y="114"/>
                    <a:pt x="103" y="114"/>
                  </a:cubicBezTo>
                  <a:cubicBezTo>
                    <a:pt x="105" y="113"/>
                    <a:pt x="107" y="111"/>
                    <a:pt x="107" y="109"/>
                  </a:cubicBezTo>
                  <a:cubicBezTo>
                    <a:pt x="107" y="109"/>
                    <a:pt x="106" y="108"/>
                    <a:pt x="106" y="108"/>
                  </a:cubicBezTo>
                  <a:cubicBezTo>
                    <a:pt x="106" y="105"/>
                    <a:pt x="103" y="104"/>
                    <a:pt x="100" y="104"/>
                  </a:cubicBezTo>
                  <a:cubicBezTo>
                    <a:pt x="100" y="104"/>
                    <a:pt x="100" y="104"/>
                    <a:pt x="100" y="104"/>
                  </a:cubicBezTo>
                  <a:cubicBezTo>
                    <a:pt x="100" y="104"/>
                    <a:pt x="100" y="104"/>
                    <a:pt x="100" y="104"/>
                  </a:cubicBezTo>
                  <a:cubicBezTo>
                    <a:pt x="99" y="105"/>
                    <a:pt x="99" y="105"/>
                    <a:pt x="98" y="105"/>
                  </a:cubicBezTo>
                  <a:cubicBezTo>
                    <a:pt x="95" y="105"/>
                    <a:pt x="93" y="106"/>
                    <a:pt x="91" y="107"/>
                  </a:cubicBezTo>
                  <a:cubicBezTo>
                    <a:pt x="75" y="112"/>
                    <a:pt x="49" y="116"/>
                    <a:pt x="42" y="100"/>
                  </a:cubicBezTo>
                  <a:cubicBezTo>
                    <a:pt x="40" y="97"/>
                    <a:pt x="40" y="95"/>
                    <a:pt x="40" y="92"/>
                  </a:cubicBezTo>
                  <a:cubicBezTo>
                    <a:pt x="40" y="89"/>
                    <a:pt x="40" y="87"/>
                    <a:pt x="41" y="84"/>
                  </a:cubicBezTo>
                  <a:cubicBezTo>
                    <a:pt x="47" y="71"/>
                    <a:pt x="63" y="59"/>
                    <a:pt x="77" y="54"/>
                  </a:cubicBezTo>
                  <a:cubicBezTo>
                    <a:pt x="77" y="54"/>
                    <a:pt x="78" y="53"/>
                    <a:pt x="78" y="53"/>
                  </a:cubicBezTo>
                  <a:cubicBezTo>
                    <a:pt x="80" y="53"/>
                    <a:pt x="81" y="51"/>
                    <a:pt x="81" y="49"/>
                  </a:cubicBezTo>
                  <a:cubicBezTo>
                    <a:pt x="81" y="48"/>
                    <a:pt x="81" y="47"/>
                    <a:pt x="81" y="47"/>
                  </a:cubicBezTo>
                  <a:cubicBezTo>
                    <a:pt x="79" y="44"/>
                    <a:pt x="77" y="43"/>
                    <a:pt x="74" y="44"/>
                  </a:cubicBezTo>
                  <a:cubicBezTo>
                    <a:pt x="74" y="44"/>
                    <a:pt x="74" y="44"/>
                    <a:pt x="74" y="44"/>
                  </a:cubicBezTo>
                  <a:cubicBezTo>
                    <a:pt x="74" y="44"/>
                    <a:pt x="74" y="44"/>
                    <a:pt x="74" y="44"/>
                  </a:cubicBezTo>
                  <a:cubicBezTo>
                    <a:pt x="66" y="48"/>
                    <a:pt x="66" y="48"/>
                    <a:pt x="66" y="48"/>
                  </a:cubicBezTo>
                  <a:cubicBezTo>
                    <a:pt x="50" y="55"/>
                    <a:pt x="19" y="69"/>
                    <a:pt x="12" y="54"/>
                  </a:cubicBezTo>
                  <a:cubicBezTo>
                    <a:pt x="10" y="50"/>
                    <a:pt x="10" y="46"/>
                    <a:pt x="12" y="42"/>
                  </a:cubicBezTo>
                  <a:cubicBezTo>
                    <a:pt x="18" y="27"/>
                    <a:pt x="47" y="14"/>
                    <a:pt x="58" y="11"/>
                  </a:cubicBezTo>
                  <a:cubicBezTo>
                    <a:pt x="61" y="10"/>
                    <a:pt x="62" y="7"/>
                    <a:pt x="61" y="4"/>
                  </a:cubicBezTo>
                  <a:cubicBezTo>
                    <a:pt x="60" y="2"/>
                    <a:pt x="57" y="0"/>
                    <a:pt x="55"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2" name="Freeform 2297">
              <a:extLst>
                <a:ext uri="{FF2B5EF4-FFF2-40B4-BE49-F238E27FC236}">
                  <a16:creationId xmlns:a16="http://schemas.microsoft.com/office/drawing/2014/main" xmlns="" id="{5A8E08B7-77E4-4639-9B9A-1BB4D7E8712E}"/>
                </a:ext>
              </a:extLst>
            </p:cNvPr>
            <p:cNvSpPr/>
            <p:nvPr/>
          </p:nvSpPr>
          <p:spPr>
            <a:xfrm>
              <a:off x="3076" y="2749"/>
              <a:ext cx="194" cy="207"/>
            </a:xfrm>
            <a:custGeom>
              <a:avLst/>
              <a:gdLst/>
              <a:ahLst/>
              <a:cxnLst>
                <a:cxn ang="0">
                  <a:pos x="67" y="6"/>
                </a:cxn>
                <a:cxn ang="0">
                  <a:pos x="30" y="84"/>
                </a:cxn>
                <a:cxn ang="0">
                  <a:pos x="0" y="162"/>
                </a:cxn>
                <a:cxn ang="0">
                  <a:pos x="101" y="197"/>
                </a:cxn>
                <a:cxn ang="0">
                  <a:pos x="175" y="123"/>
                </a:cxn>
                <a:cxn ang="0">
                  <a:pos x="67" y="0"/>
                </a:cxn>
              </a:cxnLst>
              <a:rect l="0" t="0" r="0" b="0"/>
              <a:pathLst>
                <a:path w="215" h="229">
                  <a:moveTo>
                    <a:pt x="75" y="7"/>
                  </a:moveTo>
                  <a:cubicBezTo>
                    <a:pt x="54" y="21"/>
                    <a:pt x="44" y="69"/>
                    <a:pt x="34" y="93"/>
                  </a:cubicBezTo>
                  <a:cubicBezTo>
                    <a:pt x="22" y="122"/>
                    <a:pt x="11" y="152"/>
                    <a:pt x="0" y="180"/>
                  </a:cubicBezTo>
                  <a:cubicBezTo>
                    <a:pt x="34" y="200"/>
                    <a:pt x="69" y="229"/>
                    <a:pt x="112" y="219"/>
                  </a:cubicBezTo>
                  <a:cubicBezTo>
                    <a:pt x="148" y="211"/>
                    <a:pt x="186" y="174"/>
                    <a:pt x="194" y="137"/>
                  </a:cubicBezTo>
                  <a:cubicBezTo>
                    <a:pt x="215" y="46"/>
                    <a:pt x="142" y="20"/>
                    <a:pt x="75" y="0"/>
                  </a:cubicBezTo>
                </a:path>
              </a:pathLst>
            </a:custGeom>
            <a:solidFill>
              <a:srgbClr val="E2CABA"/>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3" name="Freeform 2298">
              <a:extLst>
                <a:ext uri="{FF2B5EF4-FFF2-40B4-BE49-F238E27FC236}">
                  <a16:creationId xmlns:a16="http://schemas.microsoft.com/office/drawing/2014/main" xmlns="" id="{75BB980B-222B-4067-8057-CCD5EDA17381}"/>
                </a:ext>
              </a:extLst>
            </p:cNvPr>
            <p:cNvSpPr>
              <a:spLocks noEditPoints="1"/>
            </p:cNvSpPr>
            <p:nvPr/>
          </p:nvSpPr>
          <p:spPr>
            <a:xfrm>
              <a:off x="3071" y="2744"/>
              <a:ext cx="205" cy="215"/>
            </a:xfrm>
            <a:custGeom>
              <a:avLst/>
              <a:gdLst/>
              <a:ahLst/>
              <a:cxnLst>
                <a:cxn ang="0">
                  <a:pos x="67" y="4"/>
                </a:cxn>
                <a:cxn ang="0">
                  <a:pos x="67" y="5"/>
                </a:cxn>
                <a:cxn ang="0">
                  <a:pos x="69" y="8"/>
                </a:cxn>
                <a:cxn ang="0">
                  <a:pos x="37" y="68"/>
                </a:cxn>
                <a:cxn ang="0">
                  <a:pos x="30" y="87"/>
                </a:cxn>
                <a:cxn ang="0">
                  <a:pos x="11" y="135"/>
                </a:cxn>
                <a:cxn ang="0">
                  <a:pos x="0" y="166"/>
                </a:cxn>
                <a:cxn ang="0">
                  <a:pos x="0" y="167"/>
                </a:cxn>
                <a:cxn ang="0">
                  <a:pos x="2" y="171"/>
                </a:cxn>
                <a:cxn ang="0">
                  <a:pos x="18" y="180"/>
                </a:cxn>
                <a:cxn ang="0">
                  <a:pos x="106" y="206"/>
                </a:cxn>
                <a:cxn ang="0">
                  <a:pos x="184" y="129"/>
                </a:cxn>
                <a:cxn ang="0">
                  <a:pos x="73" y="0"/>
                </a:cxn>
                <a:cxn ang="0">
                  <a:pos x="67" y="4"/>
                </a:cxn>
                <a:cxn ang="0">
                  <a:pos x="20" y="139"/>
                </a:cxn>
                <a:cxn ang="0">
                  <a:pos x="39" y="90"/>
                </a:cxn>
                <a:cxn ang="0">
                  <a:pos x="46" y="71"/>
                </a:cxn>
                <a:cxn ang="0">
                  <a:pos x="74" y="15"/>
                </a:cxn>
                <a:cxn ang="0">
                  <a:pos x="76" y="11"/>
                </a:cxn>
                <a:cxn ang="0">
                  <a:pos x="178" y="102"/>
                </a:cxn>
                <a:cxn ang="0">
                  <a:pos x="175" y="127"/>
                </a:cxn>
                <a:cxn ang="0">
                  <a:pos x="104" y="197"/>
                </a:cxn>
                <a:cxn ang="0">
                  <a:pos x="22" y="173"/>
                </a:cxn>
                <a:cxn ang="0">
                  <a:pos x="9" y="165"/>
                </a:cxn>
                <a:cxn ang="0">
                  <a:pos x="20" y="139"/>
                </a:cxn>
              </a:cxnLst>
              <a:rect l="0" t="0" r="0" b="0"/>
              <a:pathLst>
                <a:path w="227" h="239">
                  <a:moveTo>
                    <a:pt x="75" y="5"/>
                  </a:moveTo>
                  <a:cubicBezTo>
                    <a:pt x="75" y="5"/>
                    <a:pt x="75" y="6"/>
                    <a:pt x="75" y="6"/>
                  </a:cubicBezTo>
                  <a:cubicBezTo>
                    <a:pt x="75" y="7"/>
                    <a:pt x="76" y="8"/>
                    <a:pt x="77" y="9"/>
                  </a:cubicBezTo>
                  <a:cubicBezTo>
                    <a:pt x="60" y="20"/>
                    <a:pt x="50" y="51"/>
                    <a:pt x="42" y="76"/>
                  </a:cubicBezTo>
                  <a:cubicBezTo>
                    <a:pt x="34" y="97"/>
                    <a:pt x="34" y="97"/>
                    <a:pt x="34" y="97"/>
                  </a:cubicBezTo>
                  <a:cubicBezTo>
                    <a:pt x="13" y="151"/>
                    <a:pt x="13" y="151"/>
                    <a:pt x="13" y="151"/>
                  </a:cubicBezTo>
                  <a:cubicBezTo>
                    <a:pt x="0" y="185"/>
                    <a:pt x="0" y="185"/>
                    <a:pt x="0" y="185"/>
                  </a:cubicBezTo>
                  <a:cubicBezTo>
                    <a:pt x="0" y="185"/>
                    <a:pt x="0" y="186"/>
                    <a:pt x="0" y="186"/>
                  </a:cubicBezTo>
                  <a:cubicBezTo>
                    <a:pt x="0" y="188"/>
                    <a:pt x="1" y="190"/>
                    <a:pt x="3" y="191"/>
                  </a:cubicBezTo>
                  <a:cubicBezTo>
                    <a:pt x="20" y="201"/>
                    <a:pt x="20" y="201"/>
                    <a:pt x="20" y="201"/>
                  </a:cubicBezTo>
                  <a:cubicBezTo>
                    <a:pt x="48" y="219"/>
                    <a:pt x="81" y="239"/>
                    <a:pt x="118" y="230"/>
                  </a:cubicBezTo>
                  <a:cubicBezTo>
                    <a:pt x="156" y="222"/>
                    <a:pt x="196" y="182"/>
                    <a:pt x="204" y="144"/>
                  </a:cubicBezTo>
                  <a:cubicBezTo>
                    <a:pt x="227" y="44"/>
                    <a:pt x="139" y="18"/>
                    <a:pt x="81" y="1"/>
                  </a:cubicBezTo>
                  <a:cubicBezTo>
                    <a:pt x="79" y="0"/>
                    <a:pt x="76" y="2"/>
                    <a:pt x="75" y="5"/>
                  </a:cubicBezTo>
                  <a:close/>
                  <a:moveTo>
                    <a:pt x="23" y="155"/>
                  </a:moveTo>
                  <a:cubicBezTo>
                    <a:pt x="44" y="101"/>
                    <a:pt x="44" y="101"/>
                    <a:pt x="44" y="101"/>
                  </a:cubicBezTo>
                  <a:cubicBezTo>
                    <a:pt x="51" y="79"/>
                    <a:pt x="51" y="79"/>
                    <a:pt x="51" y="79"/>
                  </a:cubicBezTo>
                  <a:cubicBezTo>
                    <a:pt x="59" y="56"/>
                    <a:pt x="69" y="27"/>
                    <a:pt x="83" y="17"/>
                  </a:cubicBezTo>
                  <a:cubicBezTo>
                    <a:pt x="84" y="16"/>
                    <a:pt x="85" y="15"/>
                    <a:pt x="85" y="13"/>
                  </a:cubicBezTo>
                  <a:cubicBezTo>
                    <a:pt x="145" y="31"/>
                    <a:pt x="198" y="54"/>
                    <a:pt x="198" y="114"/>
                  </a:cubicBezTo>
                  <a:cubicBezTo>
                    <a:pt x="198" y="122"/>
                    <a:pt x="197" y="132"/>
                    <a:pt x="194" y="142"/>
                  </a:cubicBezTo>
                  <a:cubicBezTo>
                    <a:pt x="187" y="176"/>
                    <a:pt x="150" y="213"/>
                    <a:pt x="116" y="220"/>
                  </a:cubicBezTo>
                  <a:cubicBezTo>
                    <a:pt x="82" y="228"/>
                    <a:pt x="53" y="210"/>
                    <a:pt x="25" y="193"/>
                  </a:cubicBezTo>
                  <a:cubicBezTo>
                    <a:pt x="25" y="193"/>
                    <a:pt x="16" y="187"/>
                    <a:pt x="11" y="184"/>
                  </a:cubicBezTo>
                  <a:cubicBezTo>
                    <a:pt x="14" y="178"/>
                    <a:pt x="23" y="155"/>
                    <a:pt x="23" y="155"/>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4" name="Freeform 2299">
              <a:extLst>
                <a:ext uri="{FF2B5EF4-FFF2-40B4-BE49-F238E27FC236}">
                  <a16:creationId xmlns:a16="http://schemas.microsoft.com/office/drawing/2014/main" xmlns="" id="{0DFFC640-6440-4129-B7A1-DA950268E8C1}"/>
                </a:ext>
              </a:extLst>
            </p:cNvPr>
            <p:cNvSpPr/>
            <p:nvPr/>
          </p:nvSpPr>
          <p:spPr>
            <a:xfrm>
              <a:off x="3088" y="2772"/>
              <a:ext cx="88" cy="143"/>
            </a:xfrm>
            <a:custGeom>
              <a:avLst/>
              <a:gdLst/>
              <a:ahLst/>
              <a:cxnLst>
                <a:cxn ang="0">
                  <a:pos x="44" y="0"/>
                </a:cxn>
                <a:cxn ang="0">
                  <a:pos x="80" y="36"/>
                </a:cxn>
                <a:cxn ang="0">
                  <a:pos x="32" y="45"/>
                </a:cxn>
                <a:cxn ang="0">
                  <a:pos x="70" y="83"/>
                </a:cxn>
                <a:cxn ang="0">
                  <a:pos x="18" y="73"/>
                </a:cxn>
                <a:cxn ang="0">
                  <a:pos x="3" y="111"/>
                </a:cxn>
                <a:cxn ang="0">
                  <a:pos x="7" y="107"/>
                </a:cxn>
              </a:cxnLst>
              <a:rect l="0" t="0" r="0" b="0"/>
              <a:pathLst>
                <a:path w="98" h="159">
                  <a:moveTo>
                    <a:pt x="49" y="0"/>
                  </a:moveTo>
                  <a:cubicBezTo>
                    <a:pt x="54" y="11"/>
                    <a:pt x="90" y="13"/>
                    <a:pt x="90" y="41"/>
                  </a:cubicBezTo>
                  <a:cubicBezTo>
                    <a:pt x="91" y="76"/>
                    <a:pt x="60" y="55"/>
                    <a:pt x="36" y="51"/>
                  </a:cubicBezTo>
                  <a:cubicBezTo>
                    <a:pt x="52" y="55"/>
                    <a:pt x="98" y="76"/>
                    <a:pt x="79" y="93"/>
                  </a:cubicBezTo>
                  <a:cubicBezTo>
                    <a:pt x="66" y="105"/>
                    <a:pt x="27" y="84"/>
                    <a:pt x="21" y="82"/>
                  </a:cubicBezTo>
                  <a:cubicBezTo>
                    <a:pt x="74" y="96"/>
                    <a:pt x="62" y="159"/>
                    <a:pt x="4" y="124"/>
                  </a:cubicBezTo>
                  <a:cubicBezTo>
                    <a:pt x="0" y="120"/>
                    <a:pt x="7" y="122"/>
                    <a:pt x="8" y="119"/>
                  </a:cubicBezTo>
                </a:path>
              </a:pathLst>
            </a:custGeom>
            <a:solidFill>
              <a:srgbClr val="EAADBC"/>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5" name="Freeform 2300">
              <a:extLst>
                <a:ext uri="{FF2B5EF4-FFF2-40B4-BE49-F238E27FC236}">
                  <a16:creationId xmlns:a16="http://schemas.microsoft.com/office/drawing/2014/main" xmlns="" id="{64C9CF02-2882-44C4-8419-9578CF793D49}"/>
                </a:ext>
              </a:extLst>
            </p:cNvPr>
            <p:cNvSpPr/>
            <p:nvPr/>
          </p:nvSpPr>
          <p:spPr>
            <a:xfrm>
              <a:off x="3085" y="2766"/>
              <a:ext cx="89" cy="135"/>
            </a:xfrm>
            <a:custGeom>
              <a:avLst/>
              <a:gdLst/>
              <a:ahLst/>
              <a:cxnLst>
                <a:cxn ang="0">
                  <a:pos x="44" y="0"/>
                </a:cxn>
                <a:cxn ang="0">
                  <a:pos x="42" y="7"/>
                </a:cxn>
                <a:cxn ang="0">
                  <a:pos x="57" y="19"/>
                </a:cxn>
                <a:cxn ang="0">
                  <a:pos x="79" y="42"/>
                </a:cxn>
                <a:cxn ang="0">
                  <a:pos x="76" y="54"/>
                </a:cxn>
                <a:cxn ang="0">
                  <a:pos x="52" y="51"/>
                </a:cxn>
                <a:cxn ang="0">
                  <a:pos x="41" y="48"/>
                </a:cxn>
                <a:cxn ang="0">
                  <a:pos x="35" y="47"/>
                </a:cxn>
                <a:cxn ang="0">
                  <a:pos x="35" y="47"/>
                </a:cxn>
                <a:cxn ang="0">
                  <a:pos x="35" y="47"/>
                </a:cxn>
                <a:cxn ang="0">
                  <a:pos x="30" y="50"/>
                </a:cxn>
                <a:cxn ang="0">
                  <a:pos x="30" y="51"/>
                </a:cxn>
                <a:cxn ang="0">
                  <a:pos x="34" y="56"/>
                </a:cxn>
                <a:cxn ang="0">
                  <a:pos x="34" y="56"/>
                </a:cxn>
                <a:cxn ang="0">
                  <a:pos x="72" y="80"/>
                </a:cxn>
                <a:cxn ang="0">
                  <a:pos x="71" y="86"/>
                </a:cxn>
                <a:cxn ang="0">
                  <a:pos x="37" y="81"/>
                </a:cxn>
                <a:cxn ang="0">
                  <a:pos x="24" y="75"/>
                </a:cxn>
                <a:cxn ang="0">
                  <a:pos x="23" y="75"/>
                </a:cxn>
                <a:cxn ang="0">
                  <a:pos x="23" y="75"/>
                </a:cxn>
                <a:cxn ang="0">
                  <a:pos x="22" y="75"/>
                </a:cxn>
                <a:cxn ang="0">
                  <a:pos x="17" y="77"/>
                </a:cxn>
                <a:cxn ang="0">
                  <a:pos x="17" y="79"/>
                </a:cxn>
                <a:cxn ang="0">
                  <a:pos x="19" y="84"/>
                </a:cxn>
                <a:cxn ang="0">
                  <a:pos x="24" y="86"/>
                </a:cxn>
                <a:cxn ang="0">
                  <a:pos x="33" y="89"/>
                </a:cxn>
                <a:cxn ang="0">
                  <a:pos x="47" y="107"/>
                </a:cxn>
                <a:cxn ang="0">
                  <a:pos x="47" y="110"/>
                </a:cxn>
                <a:cxn ang="0">
                  <a:pos x="42" y="119"/>
                </a:cxn>
                <a:cxn ang="0">
                  <a:pos x="13" y="115"/>
                </a:cxn>
                <a:cxn ang="0">
                  <a:pos x="13" y="115"/>
                </a:cxn>
                <a:cxn ang="0">
                  <a:pos x="14" y="114"/>
                </a:cxn>
                <a:cxn ang="0">
                  <a:pos x="11" y="110"/>
                </a:cxn>
                <a:cxn ang="0">
                  <a:pos x="5" y="111"/>
                </a:cxn>
                <a:cxn ang="0">
                  <a:pos x="6" y="110"/>
                </a:cxn>
                <a:cxn ang="0">
                  <a:pos x="5" y="110"/>
                </a:cxn>
                <a:cxn ang="0">
                  <a:pos x="0" y="115"/>
                </a:cxn>
                <a:cxn ang="0">
                  <a:pos x="3" y="120"/>
                </a:cxn>
                <a:cxn ang="0">
                  <a:pos x="47" y="127"/>
                </a:cxn>
                <a:cxn ang="0">
                  <a:pos x="56" y="110"/>
                </a:cxn>
                <a:cxn ang="0">
                  <a:pos x="56" y="106"/>
                </a:cxn>
                <a:cxn ang="0">
                  <a:pos x="52" y="96"/>
                </a:cxn>
                <a:cxn ang="0">
                  <a:pos x="77" y="93"/>
                </a:cxn>
                <a:cxn ang="0">
                  <a:pos x="82" y="82"/>
                </a:cxn>
                <a:cxn ang="0">
                  <a:pos x="81" y="77"/>
                </a:cxn>
                <a:cxn ang="0">
                  <a:pos x="71" y="65"/>
                </a:cxn>
                <a:cxn ang="0">
                  <a:pos x="81" y="62"/>
                </a:cxn>
                <a:cxn ang="0">
                  <a:pos x="89" y="43"/>
                </a:cxn>
                <a:cxn ang="0">
                  <a:pos x="89" y="42"/>
                </a:cxn>
                <a:cxn ang="0">
                  <a:pos x="62" y="9"/>
                </a:cxn>
                <a:cxn ang="0">
                  <a:pos x="50" y="3"/>
                </a:cxn>
                <a:cxn ang="0">
                  <a:pos x="44" y="0"/>
                </a:cxn>
              </a:cxnLst>
              <a:rect l="0" t="0" r="0" b="0"/>
              <a:pathLst>
                <a:path w="99" h="149">
                  <a:moveTo>
                    <a:pt x="50" y="1"/>
                  </a:moveTo>
                  <a:cubicBezTo>
                    <a:pt x="47" y="2"/>
                    <a:pt x="46" y="5"/>
                    <a:pt x="47" y="8"/>
                  </a:cubicBezTo>
                  <a:cubicBezTo>
                    <a:pt x="50" y="14"/>
                    <a:pt x="56" y="17"/>
                    <a:pt x="64" y="21"/>
                  </a:cubicBezTo>
                  <a:cubicBezTo>
                    <a:pt x="76" y="26"/>
                    <a:pt x="88" y="32"/>
                    <a:pt x="88" y="47"/>
                  </a:cubicBezTo>
                  <a:cubicBezTo>
                    <a:pt x="88" y="52"/>
                    <a:pt x="88" y="58"/>
                    <a:pt x="85" y="60"/>
                  </a:cubicBezTo>
                  <a:cubicBezTo>
                    <a:pt x="80" y="64"/>
                    <a:pt x="68" y="60"/>
                    <a:pt x="58" y="57"/>
                  </a:cubicBezTo>
                  <a:cubicBezTo>
                    <a:pt x="58" y="57"/>
                    <a:pt x="51" y="55"/>
                    <a:pt x="46" y="54"/>
                  </a:cubicBezTo>
                  <a:cubicBezTo>
                    <a:pt x="44" y="53"/>
                    <a:pt x="42" y="52"/>
                    <a:pt x="40" y="52"/>
                  </a:cubicBezTo>
                  <a:cubicBezTo>
                    <a:pt x="40" y="52"/>
                    <a:pt x="40" y="52"/>
                    <a:pt x="40" y="52"/>
                  </a:cubicBezTo>
                  <a:cubicBezTo>
                    <a:pt x="40" y="52"/>
                    <a:pt x="40" y="52"/>
                    <a:pt x="40" y="52"/>
                  </a:cubicBezTo>
                  <a:cubicBezTo>
                    <a:pt x="37" y="51"/>
                    <a:pt x="35" y="53"/>
                    <a:pt x="34" y="56"/>
                  </a:cubicBezTo>
                  <a:cubicBezTo>
                    <a:pt x="34" y="56"/>
                    <a:pt x="34" y="57"/>
                    <a:pt x="34" y="57"/>
                  </a:cubicBezTo>
                  <a:cubicBezTo>
                    <a:pt x="34" y="59"/>
                    <a:pt x="36" y="61"/>
                    <a:pt x="38" y="62"/>
                  </a:cubicBezTo>
                  <a:cubicBezTo>
                    <a:pt x="38" y="62"/>
                    <a:pt x="38" y="62"/>
                    <a:pt x="38" y="62"/>
                  </a:cubicBezTo>
                  <a:cubicBezTo>
                    <a:pt x="51" y="65"/>
                    <a:pt x="78" y="78"/>
                    <a:pt x="81" y="89"/>
                  </a:cubicBezTo>
                  <a:cubicBezTo>
                    <a:pt x="82" y="91"/>
                    <a:pt x="82" y="93"/>
                    <a:pt x="79" y="95"/>
                  </a:cubicBezTo>
                  <a:cubicBezTo>
                    <a:pt x="73" y="101"/>
                    <a:pt x="55" y="95"/>
                    <a:pt x="42" y="90"/>
                  </a:cubicBezTo>
                  <a:cubicBezTo>
                    <a:pt x="38" y="87"/>
                    <a:pt x="33" y="85"/>
                    <a:pt x="27" y="83"/>
                  </a:cubicBezTo>
                  <a:cubicBezTo>
                    <a:pt x="26" y="83"/>
                    <a:pt x="26" y="83"/>
                    <a:pt x="26" y="83"/>
                  </a:cubicBezTo>
                  <a:cubicBezTo>
                    <a:pt x="26" y="83"/>
                    <a:pt x="26" y="83"/>
                    <a:pt x="26" y="83"/>
                  </a:cubicBezTo>
                  <a:cubicBezTo>
                    <a:pt x="26" y="83"/>
                    <a:pt x="25" y="83"/>
                    <a:pt x="25" y="83"/>
                  </a:cubicBezTo>
                  <a:cubicBezTo>
                    <a:pt x="23" y="82"/>
                    <a:pt x="20" y="84"/>
                    <a:pt x="19" y="86"/>
                  </a:cubicBezTo>
                  <a:cubicBezTo>
                    <a:pt x="19" y="87"/>
                    <a:pt x="19" y="87"/>
                    <a:pt x="19" y="88"/>
                  </a:cubicBezTo>
                  <a:cubicBezTo>
                    <a:pt x="19" y="90"/>
                    <a:pt x="20" y="92"/>
                    <a:pt x="22" y="93"/>
                  </a:cubicBezTo>
                  <a:cubicBezTo>
                    <a:pt x="27" y="95"/>
                    <a:pt x="27" y="95"/>
                    <a:pt x="27" y="95"/>
                  </a:cubicBezTo>
                  <a:cubicBezTo>
                    <a:pt x="30" y="96"/>
                    <a:pt x="34" y="98"/>
                    <a:pt x="37" y="99"/>
                  </a:cubicBezTo>
                  <a:cubicBezTo>
                    <a:pt x="47" y="105"/>
                    <a:pt x="51" y="113"/>
                    <a:pt x="53" y="119"/>
                  </a:cubicBezTo>
                  <a:cubicBezTo>
                    <a:pt x="53" y="120"/>
                    <a:pt x="53" y="121"/>
                    <a:pt x="53" y="122"/>
                  </a:cubicBezTo>
                  <a:cubicBezTo>
                    <a:pt x="53" y="126"/>
                    <a:pt x="51" y="130"/>
                    <a:pt x="47" y="132"/>
                  </a:cubicBezTo>
                  <a:cubicBezTo>
                    <a:pt x="41" y="137"/>
                    <a:pt x="29" y="135"/>
                    <a:pt x="15" y="128"/>
                  </a:cubicBezTo>
                  <a:cubicBezTo>
                    <a:pt x="15" y="128"/>
                    <a:pt x="15" y="128"/>
                    <a:pt x="15" y="127"/>
                  </a:cubicBezTo>
                  <a:cubicBezTo>
                    <a:pt x="16" y="127"/>
                    <a:pt x="16" y="126"/>
                    <a:pt x="16" y="126"/>
                  </a:cubicBezTo>
                  <a:cubicBezTo>
                    <a:pt x="16" y="124"/>
                    <a:pt x="15" y="123"/>
                    <a:pt x="13" y="122"/>
                  </a:cubicBezTo>
                  <a:cubicBezTo>
                    <a:pt x="11" y="120"/>
                    <a:pt x="8" y="121"/>
                    <a:pt x="6" y="123"/>
                  </a:cubicBezTo>
                  <a:cubicBezTo>
                    <a:pt x="7" y="122"/>
                    <a:pt x="7" y="122"/>
                    <a:pt x="7" y="122"/>
                  </a:cubicBezTo>
                  <a:cubicBezTo>
                    <a:pt x="6" y="122"/>
                    <a:pt x="6" y="122"/>
                    <a:pt x="6" y="122"/>
                  </a:cubicBezTo>
                  <a:cubicBezTo>
                    <a:pt x="5" y="122"/>
                    <a:pt x="2" y="123"/>
                    <a:pt x="1" y="127"/>
                  </a:cubicBezTo>
                  <a:cubicBezTo>
                    <a:pt x="0" y="130"/>
                    <a:pt x="3" y="133"/>
                    <a:pt x="4" y="133"/>
                  </a:cubicBezTo>
                  <a:cubicBezTo>
                    <a:pt x="24" y="146"/>
                    <a:pt x="42" y="149"/>
                    <a:pt x="53" y="141"/>
                  </a:cubicBezTo>
                  <a:cubicBezTo>
                    <a:pt x="60" y="137"/>
                    <a:pt x="63" y="130"/>
                    <a:pt x="63" y="122"/>
                  </a:cubicBezTo>
                  <a:cubicBezTo>
                    <a:pt x="63" y="120"/>
                    <a:pt x="63" y="119"/>
                    <a:pt x="63" y="117"/>
                  </a:cubicBezTo>
                  <a:cubicBezTo>
                    <a:pt x="62" y="114"/>
                    <a:pt x="61" y="110"/>
                    <a:pt x="58" y="106"/>
                  </a:cubicBezTo>
                  <a:cubicBezTo>
                    <a:pt x="69" y="109"/>
                    <a:pt x="79" y="109"/>
                    <a:pt x="86" y="103"/>
                  </a:cubicBezTo>
                  <a:cubicBezTo>
                    <a:pt x="90" y="99"/>
                    <a:pt x="92" y="94"/>
                    <a:pt x="92" y="91"/>
                  </a:cubicBezTo>
                  <a:cubicBezTo>
                    <a:pt x="92" y="89"/>
                    <a:pt x="92" y="88"/>
                    <a:pt x="91" y="86"/>
                  </a:cubicBezTo>
                  <a:cubicBezTo>
                    <a:pt x="90" y="81"/>
                    <a:pt x="86" y="76"/>
                    <a:pt x="80" y="72"/>
                  </a:cubicBezTo>
                  <a:cubicBezTo>
                    <a:pt x="84" y="72"/>
                    <a:pt x="88" y="71"/>
                    <a:pt x="91" y="69"/>
                  </a:cubicBezTo>
                  <a:cubicBezTo>
                    <a:pt x="96" y="65"/>
                    <a:pt x="99" y="58"/>
                    <a:pt x="99" y="48"/>
                  </a:cubicBezTo>
                  <a:cubicBezTo>
                    <a:pt x="99" y="47"/>
                    <a:pt x="99" y="47"/>
                    <a:pt x="99" y="47"/>
                  </a:cubicBezTo>
                  <a:cubicBezTo>
                    <a:pt x="98" y="26"/>
                    <a:pt x="81" y="17"/>
                    <a:pt x="69" y="11"/>
                  </a:cubicBezTo>
                  <a:cubicBezTo>
                    <a:pt x="63" y="9"/>
                    <a:pt x="57" y="6"/>
                    <a:pt x="56" y="4"/>
                  </a:cubicBezTo>
                  <a:cubicBezTo>
                    <a:pt x="55" y="1"/>
                    <a:pt x="52" y="0"/>
                    <a:pt x="50" y="1"/>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6" name="Freeform 2301">
              <a:extLst>
                <a:ext uri="{FF2B5EF4-FFF2-40B4-BE49-F238E27FC236}">
                  <a16:creationId xmlns:a16="http://schemas.microsoft.com/office/drawing/2014/main" xmlns="" id="{A324B7CE-532C-43A0-9606-BFBB7A5C69D7}"/>
                </a:ext>
              </a:extLst>
            </p:cNvPr>
            <p:cNvSpPr/>
            <p:nvPr/>
          </p:nvSpPr>
          <p:spPr>
            <a:xfrm>
              <a:off x="2290" y="2762"/>
              <a:ext cx="98" cy="153"/>
            </a:xfrm>
            <a:custGeom>
              <a:avLst/>
              <a:gdLst/>
              <a:ahLst/>
              <a:cxnLst>
                <a:cxn ang="0">
                  <a:pos x="88" y="22"/>
                </a:cxn>
                <a:cxn ang="0">
                  <a:pos x="86" y="22"/>
                </a:cxn>
                <a:cxn ang="0">
                  <a:pos x="56" y="18"/>
                </a:cxn>
                <a:cxn ang="0">
                  <a:pos x="39" y="19"/>
                </a:cxn>
                <a:cxn ang="0">
                  <a:pos x="20" y="23"/>
                </a:cxn>
                <a:cxn ang="0">
                  <a:pos x="22" y="33"/>
                </a:cxn>
                <a:cxn ang="0">
                  <a:pos x="20" y="67"/>
                </a:cxn>
                <a:cxn ang="0">
                  <a:pos x="60" y="63"/>
                </a:cxn>
                <a:cxn ang="0">
                  <a:pos x="81" y="62"/>
                </a:cxn>
                <a:cxn ang="0">
                  <a:pos x="88" y="64"/>
                </a:cxn>
                <a:cxn ang="0">
                  <a:pos x="91" y="71"/>
                </a:cxn>
                <a:cxn ang="0">
                  <a:pos x="82" y="80"/>
                </a:cxn>
                <a:cxn ang="0">
                  <a:pos x="61" y="81"/>
                </a:cxn>
                <a:cxn ang="0">
                  <a:pos x="19" y="86"/>
                </a:cxn>
                <a:cxn ang="0">
                  <a:pos x="19" y="98"/>
                </a:cxn>
                <a:cxn ang="0">
                  <a:pos x="19" y="108"/>
                </a:cxn>
                <a:cxn ang="0">
                  <a:pos x="21" y="132"/>
                </a:cxn>
                <a:cxn ang="0">
                  <a:pos x="35" y="135"/>
                </a:cxn>
                <a:cxn ang="0">
                  <a:pos x="52" y="134"/>
                </a:cxn>
                <a:cxn ang="0">
                  <a:pos x="69" y="134"/>
                </a:cxn>
                <a:cxn ang="0">
                  <a:pos x="75" y="133"/>
                </a:cxn>
                <a:cxn ang="0">
                  <a:pos x="80" y="133"/>
                </a:cxn>
                <a:cxn ang="0">
                  <a:pos x="89" y="142"/>
                </a:cxn>
                <a:cxn ang="0">
                  <a:pos x="82" y="152"/>
                </a:cxn>
                <a:cxn ang="0">
                  <a:pos x="45" y="153"/>
                </a:cxn>
                <a:cxn ang="0">
                  <a:pos x="9" y="145"/>
                </a:cxn>
                <a:cxn ang="0">
                  <a:pos x="0" y="108"/>
                </a:cxn>
                <a:cxn ang="0">
                  <a:pos x="0" y="96"/>
                </a:cxn>
                <a:cxn ang="0">
                  <a:pos x="1" y="81"/>
                </a:cxn>
                <a:cxn ang="0">
                  <a:pos x="0" y="77"/>
                </a:cxn>
                <a:cxn ang="0">
                  <a:pos x="1" y="72"/>
                </a:cxn>
                <a:cxn ang="0">
                  <a:pos x="3" y="33"/>
                </a:cxn>
                <a:cxn ang="0">
                  <a:pos x="2" y="23"/>
                </a:cxn>
                <a:cxn ang="0">
                  <a:pos x="1" y="13"/>
                </a:cxn>
                <a:cxn ang="0">
                  <a:pos x="10" y="2"/>
                </a:cxn>
                <a:cxn ang="0">
                  <a:pos x="18" y="5"/>
                </a:cxn>
                <a:cxn ang="0">
                  <a:pos x="38" y="0"/>
                </a:cxn>
                <a:cxn ang="0">
                  <a:pos x="56" y="0"/>
                </a:cxn>
                <a:cxn ang="0">
                  <a:pos x="91" y="4"/>
                </a:cxn>
                <a:cxn ang="0">
                  <a:pos x="98" y="13"/>
                </a:cxn>
                <a:cxn ang="0">
                  <a:pos x="95" y="19"/>
                </a:cxn>
                <a:cxn ang="0">
                  <a:pos x="88" y="22"/>
                </a:cxn>
              </a:cxnLst>
              <a:rect l="0" t="0" r="0" b="0"/>
              <a:pathLst>
                <a:path w="108" h="170">
                  <a:moveTo>
                    <a:pt x="98" y="25"/>
                  </a:moveTo>
                  <a:cubicBezTo>
                    <a:pt x="97" y="25"/>
                    <a:pt x="96" y="25"/>
                    <a:pt x="95" y="25"/>
                  </a:cubicBezTo>
                  <a:cubicBezTo>
                    <a:pt x="84" y="22"/>
                    <a:pt x="73" y="20"/>
                    <a:pt x="62" y="20"/>
                  </a:cubicBezTo>
                  <a:cubicBezTo>
                    <a:pt x="57" y="20"/>
                    <a:pt x="51" y="21"/>
                    <a:pt x="44" y="22"/>
                  </a:cubicBezTo>
                  <a:cubicBezTo>
                    <a:pt x="38" y="23"/>
                    <a:pt x="31" y="24"/>
                    <a:pt x="23" y="26"/>
                  </a:cubicBezTo>
                  <a:cubicBezTo>
                    <a:pt x="24" y="30"/>
                    <a:pt x="25" y="34"/>
                    <a:pt x="25" y="37"/>
                  </a:cubicBezTo>
                  <a:cubicBezTo>
                    <a:pt x="25" y="46"/>
                    <a:pt x="24" y="59"/>
                    <a:pt x="23" y="75"/>
                  </a:cubicBezTo>
                  <a:cubicBezTo>
                    <a:pt x="67" y="71"/>
                    <a:pt x="67" y="71"/>
                    <a:pt x="67" y="71"/>
                  </a:cubicBezTo>
                  <a:cubicBezTo>
                    <a:pt x="79" y="69"/>
                    <a:pt x="87" y="69"/>
                    <a:pt x="90" y="69"/>
                  </a:cubicBezTo>
                  <a:cubicBezTo>
                    <a:pt x="93" y="69"/>
                    <a:pt x="96" y="70"/>
                    <a:pt x="98" y="72"/>
                  </a:cubicBezTo>
                  <a:cubicBezTo>
                    <a:pt x="100" y="74"/>
                    <a:pt x="101" y="76"/>
                    <a:pt x="101" y="79"/>
                  </a:cubicBezTo>
                  <a:cubicBezTo>
                    <a:pt x="101" y="85"/>
                    <a:pt x="98" y="89"/>
                    <a:pt x="91" y="89"/>
                  </a:cubicBezTo>
                  <a:cubicBezTo>
                    <a:pt x="68" y="91"/>
                    <a:pt x="68" y="91"/>
                    <a:pt x="68" y="91"/>
                  </a:cubicBezTo>
                  <a:cubicBezTo>
                    <a:pt x="21" y="96"/>
                    <a:pt x="21" y="96"/>
                    <a:pt x="21" y="96"/>
                  </a:cubicBezTo>
                  <a:cubicBezTo>
                    <a:pt x="21" y="100"/>
                    <a:pt x="21" y="105"/>
                    <a:pt x="21" y="109"/>
                  </a:cubicBezTo>
                  <a:cubicBezTo>
                    <a:pt x="21" y="113"/>
                    <a:pt x="21" y="117"/>
                    <a:pt x="21" y="121"/>
                  </a:cubicBezTo>
                  <a:cubicBezTo>
                    <a:pt x="21" y="136"/>
                    <a:pt x="22" y="144"/>
                    <a:pt x="24" y="147"/>
                  </a:cubicBezTo>
                  <a:cubicBezTo>
                    <a:pt x="25" y="149"/>
                    <a:pt x="31" y="150"/>
                    <a:pt x="39" y="150"/>
                  </a:cubicBezTo>
                  <a:cubicBezTo>
                    <a:pt x="44" y="150"/>
                    <a:pt x="50" y="150"/>
                    <a:pt x="58" y="149"/>
                  </a:cubicBezTo>
                  <a:cubicBezTo>
                    <a:pt x="66" y="149"/>
                    <a:pt x="73" y="149"/>
                    <a:pt x="77" y="149"/>
                  </a:cubicBezTo>
                  <a:cubicBezTo>
                    <a:pt x="78" y="149"/>
                    <a:pt x="80" y="149"/>
                    <a:pt x="83" y="148"/>
                  </a:cubicBezTo>
                  <a:cubicBezTo>
                    <a:pt x="85" y="148"/>
                    <a:pt x="87" y="148"/>
                    <a:pt x="89" y="148"/>
                  </a:cubicBezTo>
                  <a:cubicBezTo>
                    <a:pt x="96" y="148"/>
                    <a:pt x="99" y="151"/>
                    <a:pt x="99" y="158"/>
                  </a:cubicBezTo>
                  <a:cubicBezTo>
                    <a:pt x="99" y="164"/>
                    <a:pt x="96" y="167"/>
                    <a:pt x="91" y="169"/>
                  </a:cubicBezTo>
                  <a:cubicBezTo>
                    <a:pt x="84" y="170"/>
                    <a:pt x="71" y="170"/>
                    <a:pt x="50" y="170"/>
                  </a:cubicBezTo>
                  <a:cubicBezTo>
                    <a:pt x="29" y="170"/>
                    <a:pt x="16" y="168"/>
                    <a:pt x="10" y="162"/>
                  </a:cubicBezTo>
                  <a:cubicBezTo>
                    <a:pt x="4" y="156"/>
                    <a:pt x="0" y="143"/>
                    <a:pt x="0" y="121"/>
                  </a:cubicBezTo>
                  <a:cubicBezTo>
                    <a:pt x="0" y="117"/>
                    <a:pt x="1" y="112"/>
                    <a:pt x="1" y="107"/>
                  </a:cubicBezTo>
                  <a:cubicBezTo>
                    <a:pt x="1" y="102"/>
                    <a:pt x="1" y="97"/>
                    <a:pt x="2" y="91"/>
                  </a:cubicBezTo>
                  <a:cubicBezTo>
                    <a:pt x="1" y="89"/>
                    <a:pt x="0" y="87"/>
                    <a:pt x="0" y="86"/>
                  </a:cubicBezTo>
                  <a:cubicBezTo>
                    <a:pt x="0" y="83"/>
                    <a:pt x="1" y="81"/>
                    <a:pt x="2" y="80"/>
                  </a:cubicBezTo>
                  <a:cubicBezTo>
                    <a:pt x="4" y="60"/>
                    <a:pt x="4" y="46"/>
                    <a:pt x="4" y="37"/>
                  </a:cubicBezTo>
                  <a:cubicBezTo>
                    <a:pt x="4" y="34"/>
                    <a:pt x="4" y="31"/>
                    <a:pt x="3" y="26"/>
                  </a:cubicBezTo>
                  <a:cubicBezTo>
                    <a:pt x="3" y="21"/>
                    <a:pt x="2" y="17"/>
                    <a:pt x="2" y="15"/>
                  </a:cubicBezTo>
                  <a:cubicBezTo>
                    <a:pt x="2" y="7"/>
                    <a:pt x="6" y="3"/>
                    <a:pt x="12" y="3"/>
                  </a:cubicBezTo>
                  <a:cubicBezTo>
                    <a:pt x="15" y="3"/>
                    <a:pt x="18" y="4"/>
                    <a:pt x="20" y="6"/>
                  </a:cubicBezTo>
                  <a:cubicBezTo>
                    <a:pt x="28" y="4"/>
                    <a:pt x="35" y="2"/>
                    <a:pt x="42" y="1"/>
                  </a:cubicBezTo>
                  <a:cubicBezTo>
                    <a:pt x="49" y="0"/>
                    <a:pt x="56" y="0"/>
                    <a:pt x="62" y="0"/>
                  </a:cubicBezTo>
                  <a:cubicBezTo>
                    <a:pt x="79" y="0"/>
                    <a:pt x="92" y="1"/>
                    <a:pt x="101" y="5"/>
                  </a:cubicBezTo>
                  <a:cubicBezTo>
                    <a:pt x="106" y="7"/>
                    <a:pt x="108" y="10"/>
                    <a:pt x="108" y="15"/>
                  </a:cubicBezTo>
                  <a:cubicBezTo>
                    <a:pt x="108" y="17"/>
                    <a:pt x="107" y="20"/>
                    <a:pt x="105" y="22"/>
                  </a:cubicBezTo>
                  <a:cubicBezTo>
                    <a:pt x="103" y="24"/>
                    <a:pt x="101" y="25"/>
                    <a:pt x="98" y="25"/>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7" name="Freeform 2302">
              <a:extLst>
                <a:ext uri="{FF2B5EF4-FFF2-40B4-BE49-F238E27FC236}">
                  <a16:creationId xmlns:a16="http://schemas.microsoft.com/office/drawing/2014/main" xmlns="" id="{240A2AFE-411A-4FC9-A49E-602C14980734}"/>
                </a:ext>
              </a:extLst>
            </p:cNvPr>
            <p:cNvSpPr/>
            <p:nvPr/>
          </p:nvSpPr>
          <p:spPr>
            <a:xfrm>
              <a:off x="2410" y="2761"/>
              <a:ext cx="20" cy="150"/>
            </a:xfrm>
            <a:custGeom>
              <a:avLst/>
              <a:gdLst/>
              <a:ahLst/>
              <a:cxnLst>
                <a:cxn ang="0">
                  <a:pos x="19" y="75"/>
                </a:cxn>
                <a:cxn ang="0">
                  <a:pos x="18" y="120"/>
                </a:cxn>
                <a:cxn ang="0">
                  <a:pos x="17" y="140"/>
                </a:cxn>
                <a:cxn ang="0">
                  <a:pos x="8" y="150"/>
                </a:cxn>
                <a:cxn ang="0">
                  <a:pos x="0" y="140"/>
                </a:cxn>
                <a:cxn ang="0">
                  <a:pos x="0" y="107"/>
                </a:cxn>
                <a:cxn ang="0">
                  <a:pos x="1" y="75"/>
                </a:cxn>
                <a:cxn ang="0">
                  <a:pos x="2" y="42"/>
                </a:cxn>
                <a:cxn ang="0">
                  <a:pos x="2" y="9"/>
                </a:cxn>
                <a:cxn ang="0">
                  <a:pos x="11" y="0"/>
                </a:cxn>
                <a:cxn ang="0">
                  <a:pos x="20" y="9"/>
                </a:cxn>
                <a:cxn ang="0">
                  <a:pos x="19" y="42"/>
                </a:cxn>
                <a:cxn ang="0">
                  <a:pos x="19" y="75"/>
                </a:cxn>
              </a:cxnLst>
              <a:rect l="0" t="0" r="0" b="0"/>
              <a:pathLst>
                <a:path w="23" h="166">
                  <a:moveTo>
                    <a:pt x="22" y="83"/>
                  </a:moveTo>
                  <a:cubicBezTo>
                    <a:pt x="21" y="133"/>
                    <a:pt x="21" y="133"/>
                    <a:pt x="21" y="133"/>
                  </a:cubicBezTo>
                  <a:cubicBezTo>
                    <a:pt x="21" y="138"/>
                    <a:pt x="20" y="146"/>
                    <a:pt x="20" y="156"/>
                  </a:cubicBezTo>
                  <a:cubicBezTo>
                    <a:pt x="19" y="163"/>
                    <a:pt x="16" y="166"/>
                    <a:pt x="10" y="166"/>
                  </a:cubicBezTo>
                  <a:cubicBezTo>
                    <a:pt x="3" y="166"/>
                    <a:pt x="0" y="162"/>
                    <a:pt x="0" y="156"/>
                  </a:cubicBezTo>
                  <a:cubicBezTo>
                    <a:pt x="0" y="148"/>
                    <a:pt x="0" y="135"/>
                    <a:pt x="1" y="119"/>
                  </a:cubicBezTo>
                  <a:cubicBezTo>
                    <a:pt x="2" y="103"/>
                    <a:pt x="2" y="91"/>
                    <a:pt x="2" y="83"/>
                  </a:cubicBezTo>
                  <a:cubicBezTo>
                    <a:pt x="2" y="72"/>
                    <a:pt x="2" y="60"/>
                    <a:pt x="3" y="47"/>
                  </a:cubicBezTo>
                  <a:cubicBezTo>
                    <a:pt x="3" y="33"/>
                    <a:pt x="3" y="21"/>
                    <a:pt x="3" y="10"/>
                  </a:cubicBezTo>
                  <a:cubicBezTo>
                    <a:pt x="3" y="4"/>
                    <a:pt x="6" y="0"/>
                    <a:pt x="13" y="0"/>
                  </a:cubicBezTo>
                  <a:cubicBezTo>
                    <a:pt x="20" y="0"/>
                    <a:pt x="23" y="4"/>
                    <a:pt x="23" y="10"/>
                  </a:cubicBezTo>
                  <a:cubicBezTo>
                    <a:pt x="23" y="21"/>
                    <a:pt x="23" y="33"/>
                    <a:pt x="22" y="47"/>
                  </a:cubicBezTo>
                  <a:cubicBezTo>
                    <a:pt x="22" y="60"/>
                    <a:pt x="22" y="72"/>
                    <a:pt x="22" y="83"/>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8" name="Freeform 2303">
              <a:extLst>
                <a:ext uri="{FF2B5EF4-FFF2-40B4-BE49-F238E27FC236}">
                  <a16:creationId xmlns:a16="http://schemas.microsoft.com/office/drawing/2014/main" xmlns="" id="{4116951F-07D6-4651-93A8-ED6D4E0A98DC}"/>
                </a:ext>
              </a:extLst>
            </p:cNvPr>
            <p:cNvSpPr>
              <a:spLocks noEditPoints="1"/>
            </p:cNvSpPr>
            <p:nvPr/>
          </p:nvSpPr>
          <p:spPr>
            <a:xfrm>
              <a:off x="2452" y="2812"/>
              <a:ext cx="90" cy="99"/>
            </a:xfrm>
            <a:custGeom>
              <a:avLst/>
              <a:gdLst/>
              <a:ahLst/>
              <a:cxnLst>
                <a:cxn ang="0">
                  <a:pos x="47" y="99"/>
                </a:cxn>
                <a:cxn ang="0">
                  <a:pos x="14" y="89"/>
                </a:cxn>
                <a:cxn ang="0">
                  <a:pos x="0" y="57"/>
                </a:cxn>
                <a:cxn ang="0">
                  <a:pos x="11" y="17"/>
                </a:cxn>
                <a:cxn ang="0">
                  <a:pos x="45" y="0"/>
                </a:cxn>
                <a:cxn ang="0">
                  <a:pos x="69" y="4"/>
                </a:cxn>
                <a:cxn ang="0">
                  <a:pos x="81" y="24"/>
                </a:cxn>
                <a:cxn ang="0">
                  <a:pos x="71" y="40"/>
                </a:cxn>
                <a:cxn ang="0">
                  <a:pos x="51" y="50"/>
                </a:cxn>
                <a:cxn ang="0">
                  <a:pos x="17" y="67"/>
                </a:cxn>
                <a:cxn ang="0">
                  <a:pos x="29" y="79"/>
                </a:cxn>
                <a:cxn ang="0">
                  <a:pos x="46" y="82"/>
                </a:cxn>
                <a:cxn ang="0">
                  <a:pos x="62" y="79"/>
                </a:cxn>
                <a:cxn ang="0">
                  <a:pos x="75" y="72"/>
                </a:cxn>
                <a:cxn ang="0">
                  <a:pos x="81" y="67"/>
                </a:cxn>
                <a:cxn ang="0">
                  <a:pos x="88" y="69"/>
                </a:cxn>
                <a:cxn ang="0">
                  <a:pos x="90" y="75"/>
                </a:cxn>
                <a:cxn ang="0">
                  <a:pos x="73" y="92"/>
                </a:cxn>
                <a:cxn ang="0">
                  <a:pos x="47" y="99"/>
                </a:cxn>
                <a:cxn ang="0">
                  <a:pos x="45" y="16"/>
                </a:cxn>
                <a:cxn ang="0">
                  <a:pos x="26" y="24"/>
                </a:cxn>
                <a:cxn ang="0">
                  <a:pos x="15" y="50"/>
                </a:cxn>
                <a:cxn ang="0">
                  <a:pos x="43" y="37"/>
                </a:cxn>
                <a:cxn ang="0">
                  <a:pos x="66" y="23"/>
                </a:cxn>
                <a:cxn ang="0">
                  <a:pos x="45" y="16"/>
                </a:cxn>
              </a:cxnLst>
              <a:rect l="0" t="0" r="0" b="0"/>
              <a:pathLst>
                <a:path w="100" h="109">
                  <a:moveTo>
                    <a:pt x="53" y="109"/>
                  </a:moveTo>
                  <a:cubicBezTo>
                    <a:pt x="37" y="109"/>
                    <a:pt x="25" y="105"/>
                    <a:pt x="16" y="98"/>
                  </a:cubicBezTo>
                  <a:cubicBezTo>
                    <a:pt x="6" y="89"/>
                    <a:pt x="0" y="78"/>
                    <a:pt x="0" y="63"/>
                  </a:cubicBezTo>
                  <a:cubicBezTo>
                    <a:pt x="0" y="45"/>
                    <a:pt x="5" y="31"/>
                    <a:pt x="13" y="19"/>
                  </a:cubicBezTo>
                  <a:cubicBezTo>
                    <a:pt x="22" y="6"/>
                    <a:pt x="34" y="0"/>
                    <a:pt x="50" y="0"/>
                  </a:cubicBezTo>
                  <a:cubicBezTo>
                    <a:pt x="61" y="0"/>
                    <a:pt x="70" y="2"/>
                    <a:pt x="77" y="5"/>
                  </a:cubicBezTo>
                  <a:cubicBezTo>
                    <a:pt x="86" y="10"/>
                    <a:pt x="90" y="17"/>
                    <a:pt x="90" y="27"/>
                  </a:cubicBezTo>
                  <a:cubicBezTo>
                    <a:pt x="90" y="33"/>
                    <a:pt x="86" y="39"/>
                    <a:pt x="79" y="45"/>
                  </a:cubicBezTo>
                  <a:cubicBezTo>
                    <a:pt x="75" y="47"/>
                    <a:pt x="68" y="51"/>
                    <a:pt x="57" y="56"/>
                  </a:cubicBezTo>
                  <a:cubicBezTo>
                    <a:pt x="19" y="74"/>
                    <a:pt x="19" y="74"/>
                    <a:pt x="19" y="74"/>
                  </a:cubicBezTo>
                  <a:cubicBezTo>
                    <a:pt x="23" y="80"/>
                    <a:pt x="27" y="84"/>
                    <a:pt x="33" y="87"/>
                  </a:cubicBezTo>
                  <a:cubicBezTo>
                    <a:pt x="38" y="90"/>
                    <a:pt x="45" y="91"/>
                    <a:pt x="52" y="91"/>
                  </a:cubicBezTo>
                  <a:cubicBezTo>
                    <a:pt x="57" y="91"/>
                    <a:pt x="63" y="90"/>
                    <a:pt x="69" y="88"/>
                  </a:cubicBezTo>
                  <a:cubicBezTo>
                    <a:pt x="77" y="86"/>
                    <a:pt x="82" y="83"/>
                    <a:pt x="84" y="80"/>
                  </a:cubicBezTo>
                  <a:cubicBezTo>
                    <a:pt x="86" y="76"/>
                    <a:pt x="89" y="74"/>
                    <a:pt x="91" y="74"/>
                  </a:cubicBezTo>
                  <a:cubicBezTo>
                    <a:pt x="94" y="74"/>
                    <a:pt x="96" y="75"/>
                    <a:pt x="98" y="77"/>
                  </a:cubicBezTo>
                  <a:cubicBezTo>
                    <a:pt x="100" y="79"/>
                    <a:pt x="100" y="81"/>
                    <a:pt x="100" y="83"/>
                  </a:cubicBezTo>
                  <a:cubicBezTo>
                    <a:pt x="100" y="91"/>
                    <a:pt x="94" y="97"/>
                    <a:pt x="82" y="102"/>
                  </a:cubicBezTo>
                  <a:cubicBezTo>
                    <a:pt x="72" y="107"/>
                    <a:pt x="62" y="109"/>
                    <a:pt x="53" y="109"/>
                  </a:cubicBezTo>
                  <a:close/>
                  <a:moveTo>
                    <a:pt x="50" y="18"/>
                  </a:moveTo>
                  <a:cubicBezTo>
                    <a:pt x="42" y="18"/>
                    <a:pt x="35" y="21"/>
                    <a:pt x="29" y="27"/>
                  </a:cubicBezTo>
                  <a:cubicBezTo>
                    <a:pt x="24" y="34"/>
                    <a:pt x="20" y="43"/>
                    <a:pt x="17" y="56"/>
                  </a:cubicBezTo>
                  <a:cubicBezTo>
                    <a:pt x="48" y="41"/>
                    <a:pt x="48" y="41"/>
                    <a:pt x="48" y="41"/>
                  </a:cubicBezTo>
                  <a:cubicBezTo>
                    <a:pt x="60" y="35"/>
                    <a:pt x="69" y="30"/>
                    <a:pt x="74" y="26"/>
                  </a:cubicBezTo>
                  <a:cubicBezTo>
                    <a:pt x="68" y="21"/>
                    <a:pt x="60" y="18"/>
                    <a:pt x="50" y="18"/>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69" name="Freeform 2304">
              <a:extLst>
                <a:ext uri="{FF2B5EF4-FFF2-40B4-BE49-F238E27FC236}">
                  <a16:creationId xmlns:a16="http://schemas.microsoft.com/office/drawing/2014/main" xmlns="" id="{68706EB9-F7E5-43DB-8083-BE855B452248}"/>
                </a:ext>
              </a:extLst>
            </p:cNvPr>
            <p:cNvSpPr>
              <a:spLocks noEditPoints="1"/>
            </p:cNvSpPr>
            <p:nvPr/>
          </p:nvSpPr>
          <p:spPr>
            <a:xfrm>
              <a:off x="2557" y="2807"/>
              <a:ext cx="80" cy="152"/>
            </a:xfrm>
            <a:custGeom>
              <a:avLst/>
              <a:gdLst/>
              <a:ahLst/>
              <a:cxnLst>
                <a:cxn ang="0">
                  <a:pos x="40" y="102"/>
                </a:cxn>
                <a:cxn ang="0">
                  <a:pos x="20" y="99"/>
                </a:cxn>
                <a:cxn ang="0">
                  <a:pos x="19" y="143"/>
                </a:cxn>
                <a:cxn ang="0">
                  <a:pos x="17" y="149"/>
                </a:cxn>
                <a:cxn ang="0">
                  <a:pos x="11" y="152"/>
                </a:cxn>
                <a:cxn ang="0">
                  <a:pos x="5" y="149"/>
                </a:cxn>
                <a:cxn ang="0">
                  <a:pos x="2" y="143"/>
                </a:cxn>
                <a:cxn ang="0">
                  <a:pos x="2" y="107"/>
                </a:cxn>
                <a:cxn ang="0">
                  <a:pos x="2" y="71"/>
                </a:cxn>
                <a:cxn ang="0">
                  <a:pos x="1" y="35"/>
                </a:cxn>
                <a:cxn ang="0">
                  <a:pos x="0" y="16"/>
                </a:cxn>
                <a:cxn ang="0">
                  <a:pos x="2" y="5"/>
                </a:cxn>
                <a:cxn ang="0">
                  <a:pos x="10" y="0"/>
                </a:cxn>
                <a:cxn ang="0">
                  <a:pos x="16" y="2"/>
                </a:cxn>
                <a:cxn ang="0">
                  <a:pos x="18" y="8"/>
                </a:cxn>
                <a:cxn ang="0">
                  <a:pos x="17" y="11"/>
                </a:cxn>
                <a:cxn ang="0">
                  <a:pos x="17" y="17"/>
                </a:cxn>
                <a:cxn ang="0">
                  <a:pos x="32" y="8"/>
                </a:cxn>
                <a:cxn ang="0">
                  <a:pos x="46" y="6"/>
                </a:cxn>
                <a:cxn ang="0">
                  <a:pos x="73" y="22"/>
                </a:cxn>
                <a:cxn ang="0">
                  <a:pos x="80" y="57"/>
                </a:cxn>
                <a:cxn ang="0">
                  <a:pos x="70" y="89"/>
                </a:cxn>
                <a:cxn ang="0">
                  <a:pos x="40" y="102"/>
                </a:cxn>
                <a:cxn ang="0">
                  <a:pos x="46" y="24"/>
                </a:cxn>
                <a:cxn ang="0">
                  <a:pos x="31" y="27"/>
                </a:cxn>
                <a:cxn ang="0">
                  <a:pos x="19" y="37"/>
                </a:cxn>
                <a:cxn ang="0">
                  <a:pos x="20" y="80"/>
                </a:cxn>
                <a:cxn ang="0">
                  <a:pos x="40" y="84"/>
                </a:cxn>
                <a:cxn ang="0">
                  <a:pos x="57" y="76"/>
                </a:cxn>
                <a:cxn ang="0">
                  <a:pos x="62" y="57"/>
                </a:cxn>
                <a:cxn ang="0">
                  <a:pos x="58" y="32"/>
                </a:cxn>
                <a:cxn ang="0">
                  <a:pos x="46" y="24"/>
                </a:cxn>
              </a:cxnLst>
              <a:rect l="0" t="0" r="0" b="0"/>
              <a:pathLst>
                <a:path w="89" h="169">
                  <a:moveTo>
                    <a:pt x="45" y="114"/>
                  </a:moveTo>
                  <a:cubicBezTo>
                    <a:pt x="38" y="114"/>
                    <a:pt x="31" y="113"/>
                    <a:pt x="23" y="111"/>
                  </a:cubicBezTo>
                  <a:cubicBezTo>
                    <a:pt x="22" y="159"/>
                    <a:pt x="22" y="159"/>
                    <a:pt x="22" y="159"/>
                  </a:cubicBezTo>
                  <a:cubicBezTo>
                    <a:pt x="22" y="162"/>
                    <a:pt x="21" y="164"/>
                    <a:pt x="20" y="166"/>
                  </a:cubicBezTo>
                  <a:cubicBezTo>
                    <a:pt x="18" y="168"/>
                    <a:pt x="15" y="169"/>
                    <a:pt x="13" y="169"/>
                  </a:cubicBezTo>
                  <a:cubicBezTo>
                    <a:pt x="10" y="169"/>
                    <a:pt x="7" y="168"/>
                    <a:pt x="6" y="166"/>
                  </a:cubicBezTo>
                  <a:cubicBezTo>
                    <a:pt x="4" y="164"/>
                    <a:pt x="3" y="162"/>
                    <a:pt x="3" y="159"/>
                  </a:cubicBezTo>
                  <a:cubicBezTo>
                    <a:pt x="3" y="119"/>
                    <a:pt x="3" y="119"/>
                    <a:pt x="3" y="119"/>
                  </a:cubicBezTo>
                  <a:cubicBezTo>
                    <a:pt x="3" y="79"/>
                    <a:pt x="3" y="79"/>
                    <a:pt x="3" y="79"/>
                  </a:cubicBezTo>
                  <a:cubicBezTo>
                    <a:pt x="3" y="64"/>
                    <a:pt x="2" y="51"/>
                    <a:pt x="2" y="39"/>
                  </a:cubicBezTo>
                  <a:cubicBezTo>
                    <a:pt x="0" y="18"/>
                    <a:pt x="0" y="18"/>
                    <a:pt x="0" y="18"/>
                  </a:cubicBezTo>
                  <a:cubicBezTo>
                    <a:pt x="0" y="14"/>
                    <a:pt x="1" y="10"/>
                    <a:pt x="3" y="6"/>
                  </a:cubicBezTo>
                  <a:cubicBezTo>
                    <a:pt x="5" y="2"/>
                    <a:pt x="8" y="0"/>
                    <a:pt x="12" y="0"/>
                  </a:cubicBezTo>
                  <a:cubicBezTo>
                    <a:pt x="14" y="0"/>
                    <a:pt x="16" y="1"/>
                    <a:pt x="18" y="3"/>
                  </a:cubicBezTo>
                  <a:cubicBezTo>
                    <a:pt x="20" y="5"/>
                    <a:pt x="21" y="7"/>
                    <a:pt x="21" y="10"/>
                  </a:cubicBezTo>
                  <a:cubicBezTo>
                    <a:pt x="21" y="10"/>
                    <a:pt x="21" y="12"/>
                    <a:pt x="20" y="13"/>
                  </a:cubicBezTo>
                  <a:cubicBezTo>
                    <a:pt x="20" y="15"/>
                    <a:pt x="20" y="17"/>
                    <a:pt x="20" y="19"/>
                  </a:cubicBezTo>
                  <a:cubicBezTo>
                    <a:pt x="25" y="15"/>
                    <a:pt x="31" y="12"/>
                    <a:pt x="36" y="10"/>
                  </a:cubicBezTo>
                  <a:cubicBezTo>
                    <a:pt x="42" y="8"/>
                    <a:pt x="47" y="7"/>
                    <a:pt x="52" y="7"/>
                  </a:cubicBezTo>
                  <a:cubicBezTo>
                    <a:pt x="66" y="7"/>
                    <a:pt x="76" y="13"/>
                    <a:pt x="82" y="25"/>
                  </a:cubicBezTo>
                  <a:cubicBezTo>
                    <a:pt x="87" y="35"/>
                    <a:pt x="89" y="48"/>
                    <a:pt x="89" y="64"/>
                  </a:cubicBezTo>
                  <a:cubicBezTo>
                    <a:pt x="89" y="78"/>
                    <a:pt x="86" y="90"/>
                    <a:pt x="78" y="99"/>
                  </a:cubicBezTo>
                  <a:cubicBezTo>
                    <a:pt x="70" y="109"/>
                    <a:pt x="59" y="114"/>
                    <a:pt x="45" y="114"/>
                  </a:cubicBezTo>
                  <a:close/>
                  <a:moveTo>
                    <a:pt x="52" y="27"/>
                  </a:moveTo>
                  <a:cubicBezTo>
                    <a:pt x="46" y="27"/>
                    <a:pt x="40" y="28"/>
                    <a:pt x="35" y="31"/>
                  </a:cubicBezTo>
                  <a:cubicBezTo>
                    <a:pt x="31" y="33"/>
                    <a:pt x="27" y="37"/>
                    <a:pt x="22" y="42"/>
                  </a:cubicBezTo>
                  <a:cubicBezTo>
                    <a:pt x="22" y="57"/>
                    <a:pt x="23" y="73"/>
                    <a:pt x="23" y="90"/>
                  </a:cubicBezTo>
                  <a:cubicBezTo>
                    <a:pt x="30" y="93"/>
                    <a:pt x="37" y="94"/>
                    <a:pt x="45" y="94"/>
                  </a:cubicBezTo>
                  <a:cubicBezTo>
                    <a:pt x="53" y="94"/>
                    <a:pt x="60" y="91"/>
                    <a:pt x="64" y="85"/>
                  </a:cubicBezTo>
                  <a:cubicBezTo>
                    <a:pt x="68" y="79"/>
                    <a:pt x="70" y="72"/>
                    <a:pt x="70" y="64"/>
                  </a:cubicBezTo>
                  <a:cubicBezTo>
                    <a:pt x="70" y="51"/>
                    <a:pt x="68" y="42"/>
                    <a:pt x="65" y="36"/>
                  </a:cubicBezTo>
                  <a:cubicBezTo>
                    <a:pt x="62" y="30"/>
                    <a:pt x="58" y="27"/>
                    <a:pt x="52" y="27"/>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70" name="Freeform 2305">
              <a:extLst>
                <a:ext uri="{FF2B5EF4-FFF2-40B4-BE49-F238E27FC236}">
                  <a16:creationId xmlns:a16="http://schemas.microsoft.com/office/drawing/2014/main" xmlns="" id="{5EF5C62E-DBEC-41A6-B0FC-B8D7218B1160}"/>
                </a:ext>
              </a:extLst>
            </p:cNvPr>
            <p:cNvSpPr/>
            <p:nvPr/>
          </p:nvSpPr>
          <p:spPr>
            <a:xfrm>
              <a:off x="2659" y="2762"/>
              <a:ext cx="84" cy="150"/>
            </a:xfrm>
            <a:custGeom>
              <a:avLst/>
              <a:gdLst/>
              <a:ahLst/>
              <a:cxnLst>
                <a:cxn ang="0">
                  <a:pos x="74" y="150"/>
                </a:cxn>
                <a:cxn ang="0">
                  <a:pos x="66" y="142"/>
                </a:cxn>
                <a:cxn ang="0">
                  <a:pos x="63" y="122"/>
                </a:cxn>
                <a:cxn ang="0">
                  <a:pos x="61" y="100"/>
                </a:cxn>
                <a:cxn ang="0">
                  <a:pos x="61" y="93"/>
                </a:cxn>
                <a:cxn ang="0">
                  <a:pos x="61" y="86"/>
                </a:cxn>
                <a:cxn ang="0">
                  <a:pos x="53" y="69"/>
                </a:cxn>
                <a:cxn ang="0">
                  <a:pos x="32" y="79"/>
                </a:cxn>
                <a:cxn ang="0">
                  <a:pos x="19" y="99"/>
                </a:cxn>
                <a:cxn ang="0">
                  <a:pos x="17" y="141"/>
                </a:cxn>
                <a:cxn ang="0">
                  <a:pos x="9" y="146"/>
                </a:cxn>
                <a:cxn ang="0">
                  <a:pos x="2" y="143"/>
                </a:cxn>
                <a:cxn ang="0">
                  <a:pos x="0" y="137"/>
                </a:cxn>
                <a:cxn ang="0">
                  <a:pos x="0" y="133"/>
                </a:cxn>
                <a:cxn ang="0">
                  <a:pos x="1" y="120"/>
                </a:cxn>
                <a:cxn ang="0">
                  <a:pos x="1" y="106"/>
                </a:cxn>
                <a:cxn ang="0">
                  <a:pos x="1" y="40"/>
                </a:cxn>
                <a:cxn ang="0">
                  <a:pos x="2" y="26"/>
                </a:cxn>
                <a:cxn ang="0">
                  <a:pos x="1" y="17"/>
                </a:cxn>
                <a:cxn ang="0">
                  <a:pos x="0" y="8"/>
                </a:cxn>
                <a:cxn ang="0">
                  <a:pos x="3" y="2"/>
                </a:cxn>
                <a:cxn ang="0">
                  <a:pos x="9" y="0"/>
                </a:cxn>
                <a:cxn ang="0">
                  <a:pos x="18" y="8"/>
                </a:cxn>
                <a:cxn ang="0">
                  <a:pos x="19" y="23"/>
                </a:cxn>
                <a:cxn ang="0">
                  <a:pos x="19" y="43"/>
                </a:cxn>
                <a:cxn ang="0">
                  <a:pos x="18" y="62"/>
                </a:cxn>
                <a:cxn ang="0">
                  <a:pos x="18" y="70"/>
                </a:cxn>
                <a:cxn ang="0">
                  <a:pos x="35" y="56"/>
                </a:cxn>
                <a:cxn ang="0">
                  <a:pos x="53" y="51"/>
                </a:cxn>
                <a:cxn ang="0">
                  <a:pos x="74" y="61"/>
                </a:cxn>
                <a:cxn ang="0">
                  <a:pos x="78" y="84"/>
                </a:cxn>
                <a:cxn ang="0">
                  <a:pos x="79" y="101"/>
                </a:cxn>
                <a:cxn ang="0">
                  <a:pos x="81" y="120"/>
                </a:cxn>
                <a:cxn ang="0">
                  <a:pos x="84" y="138"/>
                </a:cxn>
                <a:cxn ang="0">
                  <a:pos x="84" y="141"/>
                </a:cxn>
                <a:cxn ang="0">
                  <a:pos x="81" y="147"/>
                </a:cxn>
                <a:cxn ang="0">
                  <a:pos x="74" y="150"/>
                </a:cxn>
              </a:cxnLst>
              <a:rect l="0" t="0" r="0" b="0"/>
              <a:pathLst>
                <a:path w="93" h="167">
                  <a:moveTo>
                    <a:pt x="83" y="167"/>
                  </a:moveTo>
                  <a:cubicBezTo>
                    <a:pt x="78" y="167"/>
                    <a:pt x="75" y="164"/>
                    <a:pt x="74" y="159"/>
                  </a:cubicBezTo>
                  <a:cubicBezTo>
                    <a:pt x="72" y="154"/>
                    <a:pt x="71" y="146"/>
                    <a:pt x="70" y="136"/>
                  </a:cubicBezTo>
                  <a:cubicBezTo>
                    <a:pt x="68" y="126"/>
                    <a:pt x="68" y="118"/>
                    <a:pt x="68" y="112"/>
                  </a:cubicBezTo>
                  <a:cubicBezTo>
                    <a:pt x="68" y="110"/>
                    <a:pt x="68" y="107"/>
                    <a:pt x="68" y="104"/>
                  </a:cubicBezTo>
                  <a:cubicBezTo>
                    <a:pt x="68" y="100"/>
                    <a:pt x="68" y="98"/>
                    <a:pt x="68" y="96"/>
                  </a:cubicBezTo>
                  <a:cubicBezTo>
                    <a:pt x="68" y="83"/>
                    <a:pt x="65" y="77"/>
                    <a:pt x="59" y="77"/>
                  </a:cubicBezTo>
                  <a:cubicBezTo>
                    <a:pt x="50" y="77"/>
                    <a:pt x="43" y="81"/>
                    <a:pt x="36" y="89"/>
                  </a:cubicBezTo>
                  <a:cubicBezTo>
                    <a:pt x="33" y="93"/>
                    <a:pt x="28" y="100"/>
                    <a:pt x="22" y="111"/>
                  </a:cubicBezTo>
                  <a:cubicBezTo>
                    <a:pt x="22" y="137"/>
                    <a:pt x="21" y="152"/>
                    <a:pt x="19" y="157"/>
                  </a:cubicBezTo>
                  <a:cubicBezTo>
                    <a:pt x="17" y="161"/>
                    <a:pt x="14" y="163"/>
                    <a:pt x="10" y="163"/>
                  </a:cubicBezTo>
                  <a:cubicBezTo>
                    <a:pt x="7" y="163"/>
                    <a:pt x="5" y="162"/>
                    <a:pt x="3" y="160"/>
                  </a:cubicBezTo>
                  <a:cubicBezTo>
                    <a:pt x="1" y="158"/>
                    <a:pt x="0" y="156"/>
                    <a:pt x="0" y="153"/>
                  </a:cubicBezTo>
                  <a:cubicBezTo>
                    <a:pt x="0" y="152"/>
                    <a:pt x="0" y="151"/>
                    <a:pt x="1" y="149"/>
                  </a:cubicBezTo>
                  <a:cubicBezTo>
                    <a:pt x="1" y="147"/>
                    <a:pt x="1" y="142"/>
                    <a:pt x="2" y="134"/>
                  </a:cubicBezTo>
                  <a:cubicBezTo>
                    <a:pt x="2" y="119"/>
                    <a:pt x="2" y="119"/>
                    <a:pt x="2" y="119"/>
                  </a:cubicBezTo>
                  <a:cubicBezTo>
                    <a:pt x="2" y="45"/>
                    <a:pt x="2" y="45"/>
                    <a:pt x="2" y="45"/>
                  </a:cubicBezTo>
                  <a:cubicBezTo>
                    <a:pt x="3" y="37"/>
                    <a:pt x="3" y="32"/>
                    <a:pt x="3" y="29"/>
                  </a:cubicBezTo>
                  <a:cubicBezTo>
                    <a:pt x="3" y="25"/>
                    <a:pt x="3" y="22"/>
                    <a:pt x="2" y="19"/>
                  </a:cubicBezTo>
                  <a:cubicBezTo>
                    <a:pt x="1" y="16"/>
                    <a:pt x="1" y="13"/>
                    <a:pt x="1" y="10"/>
                  </a:cubicBezTo>
                  <a:cubicBezTo>
                    <a:pt x="1" y="7"/>
                    <a:pt x="2" y="4"/>
                    <a:pt x="4" y="3"/>
                  </a:cubicBezTo>
                  <a:cubicBezTo>
                    <a:pt x="6" y="1"/>
                    <a:pt x="8" y="0"/>
                    <a:pt x="11" y="0"/>
                  </a:cubicBezTo>
                  <a:cubicBezTo>
                    <a:pt x="17" y="0"/>
                    <a:pt x="20" y="3"/>
                    <a:pt x="21" y="9"/>
                  </a:cubicBezTo>
                  <a:cubicBezTo>
                    <a:pt x="22" y="15"/>
                    <a:pt x="22" y="21"/>
                    <a:pt x="22" y="26"/>
                  </a:cubicBezTo>
                  <a:cubicBezTo>
                    <a:pt x="22" y="33"/>
                    <a:pt x="22" y="41"/>
                    <a:pt x="22" y="48"/>
                  </a:cubicBezTo>
                  <a:cubicBezTo>
                    <a:pt x="21" y="56"/>
                    <a:pt x="21" y="63"/>
                    <a:pt x="21" y="70"/>
                  </a:cubicBezTo>
                  <a:cubicBezTo>
                    <a:pt x="21" y="79"/>
                    <a:pt x="21" y="79"/>
                    <a:pt x="21" y="79"/>
                  </a:cubicBezTo>
                  <a:cubicBezTo>
                    <a:pt x="27" y="72"/>
                    <a:pt x="33" y="66"/>
                    <a:pt x="39" y="63"/>
                  </a:cubicBezTo>
                  <a:cubicBezTo>
                    <a:pt x="45" y="59"/>
                    <a:pt x="52" y="57"/>
                    <a:pt x="59" y="57"/>
                  </a:cubicBezTo>
                  <a:cubicBezTo>
                    <a:pt x="70" y="57"/>
                    <a:pt x="78" y="61"/>
                    <a:pt x="82" y="68"/>
                  </a:cubicBezTo>
                  <a:cubicBezTo>
                    <a:pt x="85" y="73"/>
                    <a:pt x="86" y="82"/>
                    <a:pt x="87" y="94"/>
                  </a:cubicBezTo>
                  <a:cubicBezTo>
                    <a:pt x="88" y="113"/>
                    <a:pt x="88" y="113"/>
                    <a:pt x="88" y="113"/>
                  </a:cubicBezTo>
                  <a:cubicBezTo>
                    <a:pt x="90" y="134"/>
                    <a:pt x="90" y="134"/>
                    <a:pt x="90" y="134"/>
                  </a:cubicBezTo>
                  <a:cubicBezTo>
                    <a:pt x="90" y="141"/>
                    <a:pt x="92" y="148"/>
                    <a:pt x="93" y="154"/>
                  </a:cubicBezTo>
                  <a:cubicBezTo>
                    <a:pt x="93" y="155"/>
                    <a:pt x="93" y="156"/>
                    <a:pt x="93" y="157"/>
                  </a:cubicBezTo>
                  <a:cubicBezTo>
                    <a:pt x="93" y="160"/>
                    <a:pt x="92" y="162"/>
                    <a:pt x="90" y="164"/>
                  </a:cubicBezTo>
                  <a:cubicBezTo>
                    <a:pt x="88" y="166"/>
                    <a:pt x="86" y="167"/>
                    <a:pt x="83" y="167"/>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71" name="Freeform 2306">
              <a:extLst>
                <a:ext uri="{FF2B5EF4-FFF2-40B4-BE49-F238E27FC236}">
                  <a16:creationId xmlns:a16="http://schemas.microsoft.com/office/drawing/2014/main" xmlns="" id="{28905FC7-303E-404D-954C-C8C1EC0A8785}"/>
                </a:ext>
              </a:extLst>
            </p:cNvPr>
            <p:cNvSpPr>
              <a:spLocks noEditPoints="1"/>
            </p:cNvSpPr>
            <p:nvPr/>
          </p:nvSpPr>
          <p:spPr>
            <a:xfrm>
              <a:off x="2757" y="2812"/>
              <a:ext cx="88" cy="100"/>
            </a:xfrm>
            <a:custGeom>
              <a:avLst/>
              <a:gdLst/>
              <a:ahLst/>
              <a:cxnLst>
                <a:cxn ang="0">
                  <a:pos x="78" y="100"/>
                </a:cxn>
                <a:cxn ang="0">
                  <a:pos x="72" y="96"/>
                </a:cxn>
                <a:cxn ang="0">
                  <a:pos x="67" y="89"/>
                </a:cxn>
                <a:cxn ang="0">
                  <a:pos x="51" y="96"/>
                </a:cxn>
                <a:cxn ang="0">
                  <a:pos x="39" y="99"/>
                </a:cxn>
                <a:cxn ang="0">
                  <a:pos x="9" y="87"/>
                </a:cxn>
                <a:cxn ang="0">
                  <a:pos x="0" y="53"/>
                </a:cxn>
                <a:cxn ang="0">
                  <a:pos x="15" y="15"/>
                </a:cxn>
                <a:cxn ang="0">
                  <a:pos x="51" y="0"/>
                </a:cxn>
                <a:cxn ang="0">
                  <a:pos x="68" y="3"/>
                </a:cxn>
                <a:cxn ang="0">
                  <a:pos x="81" y="16"/>
                </a:cxn>
                <a:cxn ang="0">
                  <a:pos x="79" y="20"/>
                </a:cxn>
                <a:cxn ang="0">
                  <a:pos x="78" y="31"/>
                </a:cxn>
                <a:cxn ang="0">
                  <a:pos x="78" y="52"/>
                </a:cxn>
                <a:cxn ang="0">
                  <a:pos x="78" y="69"/>
                </a:cxn>
                <a:cxn ang="0">
                  <a:pos x="85" y="85"/>
                </a:cxn>
                <a:cxn ang="0">
                  <a:pos x="87" y="90"/>
                </a:cxn>
                <a:cxn ang="0">
                  <a:pos x="88" y="91"/>
                </a:cxn>
                <a:cxn ang="0">
                  <a:pos x="85" y="98"/>
                </a:cxn>
                <a:cxn ang="0">
                  <a:pos x="78" y="100"/>
                </a:cxn>
                <a:cxn ang="0">
                  <a:pos x="59" y="36"/>
                </a:cxn>
                <a:cxn ang="0">
                  <a:pos x="60" y="28"/>
                </a:cxn>
                <a:cxn ang="0">
                  <a:pos x="61" y="18"/>
                </a:cxn>
                <a:cxn ang="0">
                  <a:pos x="56" y="16"/>
                </a:cxn>
                <a:cxn ang="0">
                  <a:pos x="52" y="15"/>
                </a:cxn>
                <a:cxn ang="0">
                  <a:pos x="28" y="27"/>
                </a:cxn>
                <a:cxn ang="0">
                  <a:pos x="18" y="53"/>
                </a:cxn>
                <a:cxn ang="0">
                  <a:pos x="23" y="75"/>
                </a:cxn>
                <a:cxn ang="0">
                  <a:pos x="39" y="82"/>
                </a:cxn>
                <a:cxn ang="0">
                  <a:pos x="53" y="80"/>
                </a:cxn>
                <a:cxn ang="0">
                  <a:pos x="62" y="72"/>
                </a:cxn>
                <a:cxn ang="0">
                  <a:pos x="59" y="36"/>
                </a:cxn>
              </a:cxnLst>
              <a:rect l="0" t="0" r="0" b="0"/>
              <a:pathLst>
                <a:path w="97" h="111">
                  <a:moveTo>
                    <a:pt x="87" y="111"/>
                  </a:moveTo>
                  <a:cubicBezTo>
                    <a:pt x="86" y="111"/>
                    <a:pt x="84" y="110"/>
                    <a:pt x="80" y="107"/>
                  </a:cubicBezTo>
                  <a:cubicBezTo>
                    <a:pt x="77" y="104"/>
                    <a:pt x="75" y="102"/>
                    <a:pt x="74" y="99"/>
                  </a:cubicBezTo>
                  <a:cubicBezTo>
                    <a:pt x="67" y="103"/>
                    <a:pt x="61" y="106"/>
                    <a:pt x="57" y="107"/>
                  </a:cubicBezTo>
                  <a:cubicBezTo>
                    <a:pt x="52" y="109"/>
                    <a:pt x="48" y="110"/>
                    <a:pt x="44" y="110"/>
                  </a:cubicBezTo>
                  <a:cubicBezTo>
                    <a:pt x="29" y="110"/>
                    <a:pt x="17" y="106"/>
                    <a:pt x="10" y="97"/>
                  </a:cubicBezTo>
                  <a:cubicBezTo>
                    <a:pt x="3" y="88"/>
                    <a:pt x="0" y="76"/>
                    <a:pt x="0" y="59"/>
                  </a:cubicBezTo>
                  <a:cubicBezTo>
                    <a:pt x="0" y="42"/>
                    <a:pt x="6" y="28"/>
                    <a:pt x="17" y="17"/>
                  </a:cubicBezTo>
                  <a:cubicBezTo>
                    <a:pt x="28" y="5"/>
                    <a:pt x="41" y="0"/>
                    <a:pt x="57" y="0"/>
                  </a:cubicBezTo>
                  <a:cubicBezTo>
                    <a:pt x="62" y="0"/>
                    <a:pt x="69" y="1"/>
                    <a:pt x="76" y="4"/>
                  </a:cubicBezTo>
                  <a:cubicBezTo>
                    <a:pt x="85" y="8"/>
                    <a:pt x="90" y="13"/>
                    <a:pt x="90" y="18"/>
                  </a:cubicBezTo>
                  <a:cubicBezTo>
                    <a:pt x="90" y="20"/>
                    <a:pt x="89" y="21"/>
                    <a:pt x="88" y="23"/>
                  </a:cubicBezTo>
                  <a:cubicBezTo>
                    <a:pt x="87" y="25"/>
                    <a:pt x="87" y="29"/>
                    <a:pt x="86" y="35"/>
                  </a:cubicBezTo>
                  <a:cubicBezTo>
                    <a:pt x="86" y="41"/>
                    <a:pt x="86" y="48"/>
                    <a:pt x="86" y="58"/>
                  </a:cubicBezTo>
                  <a:cubicBezTo>
                    <a:pt x="85" y="66"/>
                    <a:pt x="86" y="72"/>
                    <a:pt x="87" y="77"/>
                  </a:cubicBezTo>
                  <a:cubicBezTo>
                    <a:pt x="88" y="80"/>
                    <a:pt x="90" y="86"/>
                    <a:pt x="94" y="95"/>
                  </a:cubicBezTo>
                  <a:cubicBezTo>
                    <a:pt x="94" y="96"/>
                    <a:pt x="95" y="98"/>
                    <a:pt x="96" y="100"/>
                  </a:cubicBezTo>
                  <a:cubicBezTo>
                    <a:pt x="97" y="102"/>
                    <a:pt x="97" y="102"/>
                    <a:pt x="97" y="102"/>
                  </a:cubicBezTo>
                  <a:cubicBezTo>
                    <a:pt x="97" y="105"/>
                    <a:pt x="96" y="107"/>
                    <a:pt x="94" y="109"/>
                  </a:cubicBezTo>
                  <a:cubicBezTo>
                    <a:pt x="92" y="110"/>
                    <a:pt x="90" y="111"/>
                    <a:pt x="87" y="111"/>
                  </a:cubicBezTo>
                  <a:close/>
                  <a:moveTo>
                    <a:pt x="66" y="41"/>
                  </a:moveTo>
                  <a:cubicBezTo>
                    <a:pt x="66" y="38"/>
                    <a:pt x="66" y="35"/>
                    <a:pt x="67" y="32"/>
                  </a:cubicBezTo>
                  <a:cubicBezTo>
                    <a:pt x="67" y="29"/>
                    <a:pt x="68" y="25"/>
                    <a:pt x="68" y="21"/>
                  </a:cubicBezTo>
                  <a:cubicBezTo>
                    <a:pt x="66" y="20"/>
                    <a:pt x="64" y="19"/>
                    <a:pt x="62" y="18"/>
                  </a:cubicBezTo>
                  <a:cubicBezTo>
                    <a:pt x="60" y="18"/>
                    <a:pt x="59" y="17"/>
                    <a:pt x="58" y="17"/>
                  </a:cubicBezTo>
                  <a:cubicBezTo>
                    <a:pt x="47" y="17"/>
                    <a:pt x="39" y="22"/>
                    <a:pt x="31" y="30"/>
                  </a:cubicBezTo>
                  <a:cubicBezTo>
                    <a:pt x="24" y="39"/>
                    <a:pt x="20" y="48"/>
                    <a:pt x="20" y="59"/>
                  </a:cubicBezTo>
                  <a:cubicBezTo>
                    <a:pt x="20" y="70"/>
                    <a:pt x="22" y="79"/>
                    <a:pt x="26" y="84"/>
                  </a:cubicBezTo>
                  <a:cubicBezTo>
                    <a:pt x="29" y="90"/>
                    <a:pt x="35" y="92"/>
                    <a:pt x="43" y="92"/>
                  </a:cubicBezTo>
                  <a:cubicBezTo>
                    <a:pt x="49" y="92"/>
                    <a:pt x="55" y="91"/>
                    <a:pt x="59" y="89"/>
                  </a:cubicBezTo>
                  <a:cubicBezTo>
                    <a:pt x="62" y="87"/>
                    <a:pt x="65" y="85"/>
                    <a:pt x="69" y="81"/>
                  </a:cubicBezTo>
                  <a:cubicBezTo>
                    <a:pt x="67" y="63"/>
                    <a:pt x="66" y="50"/>
                    <a:pt x="66" y="41"/>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72" name="Freeform 2307">
              <a:extLst>
                <a:ext uri="{FF2B5EF4-FFF2-40B4-BE49-F238E27FC236}">
                  <a16:creationId xmlns:a16="http://schemas.microsoft.com/office/drawing/2014/main" xmlns="" id="{2F6C67B2-3378-4E02-906F-AB9FF540EF5B}"/>
                </a:ext>
              </a:extLst>
            </p:cNvPr>
            <p:cNvSpPr/>
            <p:nvPr/>
          </p:nvSpPr>
          <p:spPr>
            <a:xfrm>
              <a:off x="2858" y="2808"/>
              <a:ext cx="81" cy="105"/>
            </a:xfrm>
            <a:custGeom>
              <a:avLst/>
              <a:gdLst/>
              <a:ahLst/>
              <a:cxnLst>
                <a:cxn ang="0">
                  <a:pos x="70" y="105"/>
                </a:cxn>
                <a:cxn ang="0">
                  <a:pos x="61" y="96"/>
                </a:cxn>
                <a:cxn ang="0">
                  <a:pos x="60" y="76"/>
                </a:cxn>
                <a:cxn ang="0">
                  <a:pos x="58" y="56"/>
                </a:cxn>
                <a:cxn ang="0">
                  <a:pos x="59" y="48"/>
                </a:cxn>
                <a:cxn ang="0">
                  <a:pos x="59" y="39"/>
                </a:cxn>
                <a:cxn ang="0">
                  <a:pos x="51" y="20"/>
                </a:cxn>
                <a:cxn ang="0">
                  <a:pos x="32" y="32"/>
                </a:cxn>
                <a:cxn ang="0">
                  <a:pos x="19" y="60"/>
                </a:cxn>
                <a:cxn ang="0">
                  <a:pos x="18" y="68"/>
                </a:cxn>
                <a:cxn ang="0">
                  <a:pos x="18" y="77"/>
                </a:cxn>
                <a:cxn ang="0">
                  <a:pos x="18" y="85"/>
                </a:cxn>
                <a:cxn ang="0">
                  <a:pos x="19" y="93"/>
                </a:cxn>
                <a:cxn ang="0">
                  <a:pos x="16" y="100"/>
                </a:cxn>
                <a:cxn ang="0">
                  <a:pos x="10" y="102"/>
                </a:cxn>
                <a:cxn ang="0">
                  <a:pos x="3" y="100"/>
                </a:cxn>
                <a:cxn ang="0">
                  <a:pos x="0" y="93"/>
                </a:cxn>
                <a:cxn ang="0">
                  <a:pos x="0" y="85"/>
                </a:cxn>
                <a:cxn ang="0">
                  <a:pos x="0" y="77"/>
                </a:cxn>
                <a:cxn ang="0">
                  <a:pos x="0" y="52"/>
                </a:cxn>
                <a:cxn ang="0">
                  <a:pos x="2" y="26"/>
                </a:cxn>
                <a:cxn ang="0">
                  <a:pos x="1" y="17"/>
                </a:cxn>
                <a:cxn ang="0">
                  <a:pos x="1" y="8"/>
                </a:cxn>
                <a:cxn ang="0">
                  <a:pos x="4" y="2"/>
                </a:cxn>
                <a:cxn ang="0">
                  <a:pos x="10" y="0"/>
                </a:cxn>
                <a:cxn ang="0">
                  <a:pos x="20" y="11"/>
                </a:cxn>
                <a:cxn ang="0">
                  <a:pos x="20" y="22"/>
                </a:cxn>
                <a:cxn ang="0">
                  <a:pos x="51" y="1"/>
                </a:cxn>
                <a:cxn ang="0">
                  <a:pos x="72" y="14"/>
                </a:cxn>
                <a:cxn ang="0">
                  <a:pos x="77" y="39"/>
                </a:cxn>
                <a:cxn ang="0">
                  <a:pos x="77" y="49"/>
                </a:cxn>
                <a:cxn ang="0">
                  <a:pos x="76" y="57"/>
                </a:cxn>
                <a:cxn ang="0">
                  <a:pos x="78" y="76"/>
                </a:cxn>
                <a:cxn ang="0">
                  <a:pos x="81" y="96"/>
                </a:cxn>
                <a:cxn ang="0">
                  <a:pos x="78" y="102"/>
                </a:cxn>
                <a:cxn ang="0">
                  <a:pos x="70" y="105"/>
                </a:cxn>
              </a:cxnLst>
              <a:rect l="0" t="0" r="0" b="0"/>
              <a:pathLst>
                <a:path w="89" h="117">
                  <a:moveTo>
                    <a:pt x="78" y="117"/>
                  </a:moveTo>
                  <a:cubicBezTo>
                    <a:pt x="73" y="117"/>
                    <a:pt x="69" y="114"/>
                    <a:pt x="68" y="107"/>
                  </a:cubicBezTo>
                  <a:cubicBezTo>
                    <a:pt x="66" y="85"/>
                    <a:pt x="66" y="85"/>
                    <a:pt x="66" y="85"/>
                  </a:cubicBezTo>
                  <a:cubicBezTo>
                    <a:pt x="65" y="78"/>
                    <a:pt x="64" y="70"/>
                    <a:pt x="64" y="63"/>
                  </a:cubicBezTo>
                  <a:cubicBezTo>
                    <a:pt x="64" y="62"/>
                    <a:pt x="65" y="58"/>
                    <a:pt x="65" y="54"/>
                  </a:cubicBezTo>
                  <a:cubicBezTo>
                    <a:pt x="65" y="49"/>
                    <a:pt x="65" y="46"/>
                    <a:pt x="65" y="44"/>
                  </a:cubicBezTo>
                  <a:cubicBezTo>
                    <a:pt x="65" y="30"/>
                    <a:pt x="62" y="23"/>
                    <a:pt x="57" y="23"/>
                  </a:cubicBezTo>
                  <a:cubicBezTo>
                    <a:pt x="50" y="23"/>
                    <a:pt x="43" y="27"/>
                    <a:pt x="36" y="36"/>
                  </a:cubicBezTo>
                  <a:cubicBezTo>
                    <a:pt x="30" y="44"/>
                    <a:pt x="25" y="54"/>
                    <a:pt x="21" y="67"/>
                  </a:cubicBezTo>
                  <a:cubicBezTo>
                    <a:pt x="21" y="69"/>
                    <a:pt x="21" y="73"/>
                    <a:pt x="20" y="76"/>
                  </a:cubicBezTo>
                  <a:cubicBezTo>
                    <a:pt x="20" y="80"/>
                    <a:pt x="20" y="83"/>
                    <a:pt x="20" y="86"/>
                  </a:cubicBezTo>
                  <a:cubicBezTo>
                    <a:pt x="20" y="88"/>
                    <a:pt x="20" y="91"/>
                    <a:pt x="20" y="95"/>
                  </a:cubicBezTo>
                  <a:cubicBezTo>
                    <a:pt x="21" y="99"/>
                    <a:pt x="21" y="102"/>
                    <a:pt x="21" y="104"/>
                  </a:cubicBezTo>
                  <a:cubicBezTo>
                    <a:pt x="21" y="107"/>
                    <a:pt x="20" y="110"/>
                    <a:pt x="18" y="112"/>
                  </a:cubicBezTo>
                  <a:cubicBezTo>
                    <a:pt x="16" y="113"/>
                    <a:pt x="14" y="114"/>
                    <a:pt x="11" y="114"/>
                  </a:cubicBezTo>
                  <a:cubicBezTo>
                    <a:pt x="8" y="114"/>
                    <a:pt x="6" y="113"/>
                    <a:pt x="4" y="112"/>
                  </a:cubicBezTo>
                  <a:cubicBezTo>
                    <a:pt x="2" y="110"/>
                    <a:pt x="1" y="107"/>
                    <a:pt x="1" y="104"/>
                  </a:cubicBezTo>
                  <a:cubicBezTo>
                    <a:pt x="1" y="102"/>
                    <a:pt x="1" y="99"/>
                    <a:pt x="1" y="95"/>
                  </a:cubicBezTo>
                  <a:cubicBezTo>
                    <a:pt x="0" y="91"/>
                    <a:pt x="0" y="88"/>
                    <a:pt x="0" y="86"/>
                  </a:cubicBezTo>
                  <a:cubicBezTo>
                    <a:pt x="0" y="79"/>
                    <a:pt x="0" y="70"/>
                    <a:pt x="1" y="58"/>
                  </a:cubicBezTo>
                  <a:cubicBezTo>
                    <a:pt x="2" y="45"/>
                    <a:pt x="3" y="36"/>
                    <a:pt x="3" y="29"/>
                  </a:cubicBezTo>
                  <a:cubicBezTo>
                    <a:pt x="3" y="27"/>
                    <a:pt x="3" y="24"/>
                    <a:pt x="2" y="19"/>
                  </a:cubicBezTo>
                  <a:cubicBezTo>
                    <a:pt x="2" y="15"/>
                    <a:pt x="2" y="12"/>
                    <a:pt x="2" y="10"/>
                  </a:cubicBezTo>
                  <a:cubicBezTo>
                    <a:pt x="2" y="7"/>
                    <a:pt x="3" y="5"/>
                    <a:pt x="5" y="3"/>
                  </a:cubicBezTo>
                  <a:cubicBezTo>
                    <a:pt x="7" y="1"/>
                    <a:pt x="9" y="0"/>
                    <a:pt x="12" y="0"/>
                  </a:cubicBezTo>
                  <a:cubicBezTo>
                    <a:pt x="18" y="0"/>
                    <a:pt x="22" y="4"/>
                    <a:pt x="22" y="13"/>
                  </a:cubicBezTo>
                  <a:cubicBezTo>
                    <a:pt x="22" y="25"/>
                    <a:pt x="22" y="25"/>
                    <a:pt x="22" y="25"/>
                  </a:cubicBezTo>
                  <a:cubicBezTo>
                    <a:pt x="34" y="10"/>
                    <a:pt x="45" y="2"/>
                    <a:pt x="57" y="2"/>
                  </a:cubicBezTo>
                  <a:cubicBezTo>
                    <a:pt x="68" y="2"/>
                    <a:pt x="76" y="7"/>
                    <a:pt x="80" y="16"/>
                  </a:cubicBezTo>
                  <a:cubicBezTo>
                    <a:pt x="83" y="23"/>
                    <a:pt x="84" y="32"/>
                    <a:pt x="85" y="44"/>
                  </a:cubicBezTo>
                  <a:cubicBezTo>
                    <a:pt x="85" y="55"/>
                    <a:pt x="85" y="55"/>
                    <a:pt x="85" y="55"/>
                  </a:cubicBezTo>
                  <a:cubicBezTo>
                    <a:pt x="84" y="64"/>
                    <a:pt x="84" y="64"/>
                    <a:pt x="84" y="64"/>
                  </a:cubicBezTo>
                  <a:cubicBezTo>
                    <a:pt x="84" y="69"/>
                    <a:pt x="85" y="77"/>
                    <a:pt x="86" y="85"/>
                  </a:cubicBezTo>
                  <a:cubicBezTo>
                    <a:pt x="88" y="94"/>
                    <a:pt x="89" y="101"/>
                    <a:pt x="89" y="107"/>
                  </a:cubicBezTo>
                  <a:cubicBezTo>
                    <a:pt x="89" y="110"/>
                    <a:pt x="88" y="112"/>
                    <a:pt x="86" y="114"/>
                  </a:cubicBezTo>
                  <a:cubicBezTo>
                    <a:pt x="84" y="116"/>
                    <a:pt x="81" y="117"/>
                    <a:pt x="78" y="117"/>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73" name="Freeform 2308">
              <a:extLst>
                <a:ext uri="{FF2B5EF4-FFF2-40B4-BE49-F238E27FC236}">
                  <a16:creationId xmlns:a16="http://schemas.microsoft.com/office/drawing/2014/main" xmlns="" id="{369B8697-AA0E-47BA-A287-A9D35EC11BDC}"/>
                </a:ext>
              </a:extLst>
            </p:cNvPr>
            <p:cNvSpPr/>
            <p:nvPr/>
          </p:nvSpPr>
          <p:spPr>
            <a:xfrm>
              <a:off x="2950" y="2780"/>
              <a:ext cx="76" cy="132"/>
            </a:xfrm>
            <a:custGeom>
              <a:avLst/>
              <a:gdLst/>
              <a:ahLst/>
              <a:cxnLst>
                <a:cxn ang="0">
                  <a:pos x="67" y="49"/>
                </a:cxn>
                <a:cxn ang="0">
                  <a:pos x="63" y="49"/>
                </a:cxn>
                <a:cxn ang="0">
                  <a:pos x="58" y="49"/>
                </a:cxn>
                <a:cxn ang="0">
                  <a:pos x="46" y="50"/>
                </a:cxn>
                <a:cxn ang="0">
                  <a:pos x="47" y="104"/>
                </a:cxn>
                <a:cxn ang="0">
                  <a:pos x="47" y="107"/>
                </a:cxn>
                <a:cxn ang="0">
                  <a:pos x="47" y="112"/>
                </a:cxn>
                <a:cxn ang="0">
                  <a:pos x="38" y="132"/>
                </a:cxn>
                <a:cxn ang="0">
                  <a:pos x="31" y="129"/>
                </a:cxn>
                <a:cxn ang="0">
                  <a:pos x="28" y="123"/>
                </a:cxn>
                <a:cxn ang="0">
                  <a:pos x="29" y="113"/>
                </a:cxn>
                <a:cxn ang="0">
                  <a:pos x="29" y="103"/>
                </a:cxn>
                <a:cxn ang="0">
                  <a:pos x="28" y="50"/>
                </a:cxn>
                <a:cxn ang="0">
                  <a:pos x="8" y="49"/>
                </a:cxn>
                <a:cxn ang="0">
                  <a:pos x="0" y="40"/>
                </a:cxn>
                <a:cxn ang="0">
                  <a:pos x="2" y="33"/>
                </a:cxn>
                <a:cxn ang="0">
                  <a:pos x="9" y="31"/>
                </a:cxn>
                <a:cxn ang="0">
                  <a:pos x="28" y="32"/>
                </a:cxn>
                <a:cxn ang="0">
                  <a:pos x="27" y="20"/>
                </a:cxn>
                <a:cxn ang="0">
                  <a:pos x="27" y="8"/>
                </a:cxn>
                <a:cxn ang="0">
                  <a:pos x="29" y="2"/>
                </a:cxn>
                <a:cxn ang="0">
                  <a:pos x="36" y="0"/>
                </a:cxn>
                <a:cxn ang="0">
                  <a:pos x="45" y="13"/>
                </a:cxn>
                <a:cxn ang="0">
                  <a:pos x="46" y="21"/>
                </a:cxn>
                <a:cxn ang="0">
                  <a:pos x="46" y="26"/>
                </a:cxn>
                <a:cxn ang="0">
                  <a:pos x="45" y="32"/>
                </a:cxn>
                <a:cxn ang="0">
                  <a:pos x="58" y="31"/>
                </a:cxn>
                <a:cxn ang="0">
                  <a:pos x="70" y="32"/>
                </a:cxn>
                <a:cxn ang="0">
                  <a:pos x="76" y="40"/>
                </a:cxn>
                <a:cxn ang="0">
                  <a:pos x="74" y="46"/>
                </a:cxn>
                <a:cxn ang="0">
                  <a:pos x="67" y="49"/>
                </a:cxn>
              </a:cxnLst>
              <a:rect l="0" t="0" r="0" b="0"/>
              <a:pathLst>
                <a:path w="84" h="147">
                  <a:moveTo>
                    <a:pt x="75" y="55"/>
                  </a:moveTo>
                  <a:cubicBezTo>
                    <a:pt x="73" y="55"/>
                    <a:pt x="72" y="55"/>
                    <a:pt x="70" y="55"/>
                  </a:cubicBezTo>
                  <a:cubicBezTo>
                    <a:pt x="68" y="55"/>
                    <a:pt x="66" y="55"/>
                    <a:pt x="65" y="55"/>
                  </a:cubicBezTo>
                  <a:cubicBezTo>
                    <a:pt x="63" y="55"/>
                    <a:pt x="59" y="55"/>
                    <a:pt x="51" y="56"/>
                  </a:cubicBezTo>
                  <a:cubicBezTo>
                    <a:pt x="53" y="116"/>
                    <a:pt x="53" y="116"/>
                    <a:pt x="53" y="116"/>
                  </a:cubicBezTo>
                  <a:cubicBezTo>
                    <a:pt x="53" y="120"/>
                    <a:pt x="53" y="120"/>
                    <a:pt x="53" y="120"/>
                  </a:cubicBezTo>
                  <a:cubicBezTo>
                    <a:pt x="53" y="125"/>
                    <a:pt x="53" y="125"/>
                    <a:pt x="53" y="125"/>
                  </a:cubicBezTo>
                  <a:cubicBezTo>
                    <a:pt x="53" y="140"/>
                    <a:pt x="50" y="147"/>
                    <a:pt x="42" y="147"/>
                  </a:cubicBezTo>
                  <a:cubicBezTo>
                    <a:pt x="40" y="147"/>
                    <a:pt x="37" y="146"/>
                    <a:pt x="35" y="144"/>
                  </a:cubicBezTo>
                  <a:cubicBezTo>
                    <a:pt x="33" y="143"/>
                    <a:pt x="32" y="140"/>
                    <a:pt x="32" y="138"/>
                  </a:cubicBezTo>
                  <a:cubicBezTo>
                    <a:pt x="32" y="135"/>
                    <a:pt x="33" y="131"/>
                    <a:pt x="33" y="126"/>
                  </a:cubicBezTo>
                  <a:cubicBezTo>
                    <a:pt x="33" y="121"/>
                    <a:pt x="33" y="118"/>
                    <a:pt x="33" y="115"/>
                  </a:cubicBezTo>
                  <a:cubicBezTo>
                    <a:pt x="31" y="56"/>
                    <a:pt x="31" y="56"/>
                    <a:pt x="31" y="56"/>
                  </a:cubicBezTo>
                  <a:cubicBezTo>
                    <a:pt x="26" y="56"/>
                    <a:pt x="19" y="56"/>
                    <a:pt x="9" y="55"/>
                  </a:cubicBezTo>
                  <a:cubicBezTo>
                    <a:pt x="3" y="54"/>
                    <a:pt x="0" y="51"/>
                    <a:pt x="0" y="45"/>
                  </a:cubicBezTo>
                  <a:cubicBezTo>
                    <a:pt x="0" y="42"/>
                    <a:pt x="1" y="39"/>
                    <a:pt x="3" y="37"/>
                  </a:cubicBezTo>
                  <a:cubicBezTo>
                    <a:pt x="4" y="36"/>
                    <a:pt x="7" y="35"/>
                    <a:pt x="10" y="35"/>
                  </a:cubicBezTo>
                  <a:cubicBezTo>
                    <a:pt x="31" y="36"/>
                    <a:pt x="31" y="36"/>
                    <a:pt x="31" y="36"/>
                  </a:cubicBezTo>
                  <a:cubicBezTo>
                    <a:pt x="31" y="33"/>
                    <a:pt x="31" y="28"/>
                    <a:pt x="30" y="23"/>
                  </a:cubicBezTo>
                  <a:cubicBezTo>
                    <a:pt x="30" y="17"/>
                    <a:pt x="30" y="13"/>
                    <a:pt x="30" y="10"/>
                  </a:cubicBezTo>
                  <a:cubicBezTo>
                    <a:pt x="30" y="7"/>
                    <a:pt x="31" y="5"/>
                    <a:pt x="33" y="3"/>
                  </a:cubicBezTo>
                  <a:cubicBezTo>
                    <a:pt x="35" y="1"/>
                    <a:pt x="37" y="0"/>
                    <a:pt x="40" y="0"/>
                  </a:cubicBezTo>
                  <a:cubicBezTo>
                    <a:pt x="46" y="0"/>
                    <a:pt x="49" y="5"/>
                    <a:pt x="50" y="15"/>
                  </a:cubicBezTo>
                  <a:cubicBezTo>
                    <a:pt x="51" y="18"/>
                    <a:pt x="51" y="21"/>
                    <a:pt x="51" y="24"/>
                  </a:cubicBezTo>
                  <a:cubicBezTo>
                    <a:pt x="51" y="30"/>
                    <a:pt x="51" y="30"/>
                    <a:pt x="51" y="30"/>
                  </a:cubicBezTo>
                  <a:cubicBezTo>
                    <a:pt x="50" y="36"/>
                    <a:pt x="50" y="36"/>
                    <a:pt x="50" y="36"/>
                  </a:cubicBezTo>
                  <a:cubicBezTo>
                    <a:pt x="59" y="35"/>
                    <a:pt x="63" y="35"/>
                    <a:pt x="65" y="35"/>
                  </a:cubicBezTo>
                  <a:cubicBezTo>
                    <a:pt x="72" y="35"/>
                    <a:pt x="76" y="35"/>
                    <a:pt x="78" y="36"/>
                  </a:cubicBezTo>
                  <a:cubicBezTo>
                    <a:pt x="82" y="37"/>
                    <a:pt x="84" y="40"/>
                    <a:pt x="84" y="45"/>
                  </a:cubicBezTo>
                  <a:cubicBezTo>
                    <a:pt x="84" y="48"/>
                    <a:pt x="84" y="50"/>
                    <a:pt x="82" y="52"/>
                  </a:cubicBezTo>
                  <a:cubicBezTo>
                    <a:pt x="80" y="54"/>
                    <a:pt x="77" y="55"/>
                    <a:pt x="75" y="55"/>
                  </a:cubicBezTo>
                  <a:close/>
                </a:path>
              </a:pathLst>
            </a:custGeom>
            <a:solidFill>
              <a:srgbClr val="6D5044"/>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74" name="Freeform 2309">
              <a:extLst>
                <a:ext uri="{FF2B5EF4-FFF2-40B4-BE49-F238E27FC236}">
                  <a16:creationId xmlns:a16="http://schemas.microsoft.com/office/drawing/2014/main" xmlns="" id="{C5C7BBC5-4193-49FA-9986-C8DAAEBD44DF}"/>
                </a:ext>
              </a:extLst>
            </p:cNvPr>
            <p:cNvSpPr/>
            <p:nvPr/>
          </p:nvSpPr>
          <p:spPr>
            <a:xfrm>
              <a:off x="2709" y="2096"/>
              <a:ext cx="139" cy="78"/>
            </a:xfrm>
            <a:custGeom>
              <a:avLst/>
              <a:gdLst/>
              <a:ahLst/>
              <a:cxnLst>
                <a:cxn ang="0">
                  <a:pos x="0" y="35"/>
                </a:cxn>
                <a:cxn ang="0">
                  <a:pos x="2" y="42"/>
                </a:cxn>
                <a:cxn ang="0">
                  <a:pos x="9" y="40"/>
                </a:cxn>
                <a:cxn ang="0">
                  <a:pos x="63" y="14"/>
                </a:cxn>
                <a:cxn ang="0">
                  <a:pos x="129" y="73"/>
                </a:cxn>
                <a:cxn ang="0">
                  <a:pos x="135" y="78"/>
                </a:cxn>
                <a:cxn ang="0">
                  <a:pos x="139" y="72"/>
                </a:cxn>
                <a:cxn ang="0">
                  <a:pos x="64" y="5"/>
                </a:cxn>
                <a:cxn ang="0">
                  <a:pos x="0" y="35"/>
                </a:cxn>
              </a:cxnLst>
              <a:rect l="0" t="0" r="0" b="0"/>
              <a:pathLst>
                <a:path w="154" h="87">
                  <a:moveTo>
                    <a:pt x="1" y="40"/>
                  </a:moveTo>
                  <a:cubicBezTo>
                    <a:pt x="0" y="43"/>
                    <a:pt x="1" y="46"/>
                    <a:pt x="3" y="47"/>
                  </a:cubicBezTo>
                  <a:cubicBezTo>
                    <a:pt x="6" y="48"/>
                    <a:pt x="9" y="47"/>
                    <a:pt x="10" y="45"/>
                  </a:cubicBezTo>
                  <a:cubicBezTo>
                    <a:pt x="26" y="14"/>
                    <a:pt x="54" y="13"/>
                    <a:pt x="70" y="16"/>
                  </a:cubicBezTo>
                  <a:cubicBezTo>
                    <a:pt x="106" y="22"/>
                    <a:pt x="139" y="52"/>
                    <a:pt x="144" y="82"/>
                  </a:cubicBezTo>
                  <a:cubicBezTo>
                    <a:pt x="144" y="85"/>
                    <a:pt x="147" y="87"/>
                    <a:pt x="150" y="87"/>
                  </a:cubicBezTo>
                  <a:cubicBezTo>
                    <a:pt x="152" y="86"/>
                    <a:pt x="154" y="84"/>
                    <a:pt x="154" y="81"/>
                  </a:cubicBezTo>
                  <a:cubicBezTo>
                    <a:pt x="149" y="46"/>
                    <a:pt x="112" y="12"/>
                    <a:pt x="71" y="6"/>
                  </a:cubicBezTo>
                  <a:cubicBezTo>
                    <a:pt x="40" y="0"/>
                    <a:pt x="15" y="13"/>
                    <a:pt x="1" y="40"/>
                  </a:cubicBezTo>
                  <a:close/>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sp>
          <p:nvSpPr>
            <p:cNvPr id="1775" name="Freeform 2310">
              <a:extLst>
                <a:ext uri="{FF2B5EF4-FFF2-40B4-BE49-F238E27FC236}">
                  <a16:creationId xmlns:a16="http://schemas.microsoft.com/office/drawing/2014/main" xmlns="" id="{7B5ED076-D617-44E4-B642-722F0EDEC400}"/>
                </a:ext>
              </a:extLst>
            </p:cNvPr>
            <p:cNvSpPr/>
            <p:nvPr/>
          </p:nvSpPr>
          <p:spPr>
            <a:xfrm>
              <a:off x="2719" y="2196"/>
              <a:ext cx="59" cy="40"/>
            </a:xfrm>
            <a:custGeom>
              <a:avLst/>
              <a:gdLst/>
              <a:ahLst/>
              <a:cxnLst>
                <a:cxn ang="0">
                  <a:pos x="21" y="0"/>
                </a:cxn>
                <a:cxn ang="0">
                  <a:pos x="29" y="38"/>
                </a:cxn>
                <a:cxn ang="0">
                  <a:pos x="36" y="0"/>
                </a:cxn>
              </a:cxnLst>
              <a:rect l="0" t="0" r="0" b="0"/>
              <a:pathLst>
                <a:path w="65" h="44">
                  <a:moveTo>
                    <a:pt x="24" y="0"/>
                  </a:moveTo>
                  <a:cubicBezTo>
                    <a:pt x="0" y="12"/>
                    <a:pt x="6" y="44"/>
                    <a:pt x="33" y="42"/>
                  </a:cubicBezTo>
                  <a:cubicBezTo>
                    <a:pt x="59" y="41"/>
                    <a:pt x="65" y="9"/>
                    <a:pt x="40" y="0"/>
                  </a:cubicBezTo>
                </a:path>
              </a:pathLst>
            </a:custGeom>
            <a:solidFill>
              <a:srgbClr val="84542D"/>
            </a:solidFill>
            <a:ln w="9525">
              <a:no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 b="0" i="1" u="none" strike="noStrike" kern="1200" cap="none" spc="0" normalizeH="0" baseline="0" noProof="0">
                <a:ln>
                  <a:noFill/>
                </a:ln>
                <a:solidFill>
                  <a:prstClr val="black"/>
                </a:solidFill>
                <a:effectLst/>
                <a:uLnTx/>
                <a:uFillTx/>
                <a:latin typeface="Arial" panose="020B0604020202090204" pitchFamily="34" charset="0"/>
                <a:ea typeface="+mn-ea"/>
                <a:cs typeface="+mn-cs"/>
              </a:endParaRPr>
            </a:p>
          </p:txBody>
        </p:sp>
      </p:grpSp>
      <p:sp>
        <p:nvSpPr>
          <p:cNvPr id="2377" name="TextBox 2376">
            <a:extLst>
              <a:ext uri="{FF2B5EF4-FFF2-40B4-BE49-F238E27FC236}">
                <a16:creationId xmlns:a16="http://schemas.microsoft.com/office/drawing/2014/main" xmlns="" id="{E66F6965-9A7D-4CB8-82D7-FD81290437FA}"/>
              </a:ext>
            </a:extLst>
          </p:cNvPr>
          <p:cNvSpPr txBox="1"/>
          <p:nvPr/>
        </p:nvSpPr>
        <p:spPr>
          <a:xfrm>
            <a:off x="2783487" y="2133600"/>
            <a:ext cx="7655913" cy="132343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80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Luyện đọc lại</a:t>
            </a:r>
            <a:endParaRPr kumimoji="0" lang="en-US" sz="8000" b="1" i="1"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37833316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ADF6AC4-CAA9-4EE7-8E31-9943A8310F51}"/>
              </a:ext>
            </a:extLst>
          </p:cNvPr>
          <p:cNvSpPr txBox="1"/>
          <p:nvPr/>
        </p:nvSpPr>
        <p:spPr>
          <a:xfrm>
            <a:off x="457200" y="228600"/>
            <a:ext cx="11277600" cy="6186309"/>
          </a:xfrm>
          <a:prstGeom prst="rect">
            <a:avLst/>
          </a:prstGeom>
          <a:noFill/>
        </p:spPr>
        <p:txBody>
          <a:bodyPr wrap="square">
            <a:spAutoFit/>
          </a:bodyPr>
          <a:lstStyle/>
          <a:p>
            <a:pPr algn="just"/>
            <a:r>
              <a:rPr lang="vi-VN" sz="3600" b="1" i="0" dirty="0">
                <a:solidFill>
                  <a:srgbClr val="FF0000"/>
                </a:solidFill>
                <a:effectLst/>
                <a:latin typeface="+mj-lt"/>
              </a:rPr>
              <a:t>    </a:t>
            </a:r>
            <a:r>
              <a:rPr lang="vi-VN" sz="3600" b="1" i="0" dirty="0">
                <a:effectLst/>
                <a:latin typeface="+mj-lt"/>
              </a:rPr>
              <a:t> 2. </a:t>
            </a:r>
            <a:r>
              <a:rPr lang="vi-VN" sz="3600" b="1" i="0" dirty="0">
                <a:solidFill>
                  <a:srgbClr val="FF0000"/>
                </a:solidFill>
                <a:effectLst/>
                <a:latin typeface="+mj-lt"/>
              </a:rPr>
              <a:t>Trước ý kiến đột ngột của chỉ huy, bọn trẻ lặng đi. Tự nhiên ai cũng thấy cổ họng mình nghẹn lại. </a:t>
            </a:r>
          </a:p>
          <a:p>
            <a:pPr algn="just"/>
            <a:r>
              <a:rPr lang="vi-VN" sz="3600" b="1" i="0" dirty="0">
                <a:solidFill>
                  <a:srgbClr val="FF0000"/>
                </a:solidFill>
                <a:effectLst/>
                <a:latin typeface="+mj-lt"/>
              </a:rPr>
              <a:t>     Lượm tới gần đống lửa, giọng em run lên :</a:t>
            </a:r>
          </a:p>
          <a:p>
            <a:pPr algn="just"/>
            <a:r>
              <a:rPr lang="vi-VN" sz="3600" b="1" i="0" dirty="0">
                <a:solidFill>
                  <a:srgbClr val="FF0000"/>
                </a:solidFill>
                <a:effectLst/>
                <a:latin typeface="+mj-lt"/>
              </a:rPr>
              <a:t>  - Em xin được ở lại. Em thà chết trên chiến khu còn hơn về ở chung, ở lộn với tụi Tây, tụi Việt gian…</a:t>
            </a:r>
          </a:p>
          <a:p>
            <a:pPr algn="just"/>
            <a:r>
              <a:rPr lang="vi-VN" sz="3600" b="1" i="0" dirty="0">
                <a:solidFill>
                  <a:srgbClr val="FF0000"/>
                </a:solidFill>
                <a:effectLst/>
                <a:latin typeface="+mj-lt"/>
              </a:rPr>
              <a:t>Cả đội nhao nhao :</a:t>
            </a:r>
          </a:p>
          <a:p>
            <a:pPr algn="just"/>
            <a:r>
              <a:rPr lang="vi-VN" sz="3600" b="1" dirty="0">
                <a:solidFill>
                  <a:srgbClr val="FF0000"/>
                </a:solidFill>
                <a:latin typeface="+mj-lt"/>
              </a:rPr>
              <a:t>  </a:t>
            </a:r>
            <a:r>
              <a:rPr lang="vi-VN" sz="3600" b="1" i="0" dirty="0">
                <a:solidFill>
                  <a:srgbClr val="FF0000"/>
                </a:solidFill>
                <a:effectLst/>
                <a:latin typeface="+mj-lt"/>
              </a:rPr>
              <a:t>- Chúng em xin ở lại.</a:t>
            </a:r>
          </a:p>
          <a:p>
            <a:pPr algn="just"/>
            <a:r>
              <a:rPr lang="vi-VN" sz="3600" b="1" i="0" dirty="0">
                <a:solidFill>
                  <a:srgbClr val="FF0000"/>
                </a:solidFill>
                <a:effectLst/>
                <a:latin typeface="+mj-lt"/>
              </a:rPr>
              <a:t>Mừng nói như van lơn:</a:t>
            </a:r>
          </a:p>
          <a:p>
            <a:pPr algn="just"/>
            <a:r>
              <a:rPr lang="vi-VN" sz="3600" b="1" i="0" dirty="0">
                <a:solidFill>
                  <a:srgbClr val="FF0000"/>
                </a:solidFill>
                <a:effectLst/>
                <a:latin typeface="+mj-lt"/>
              </a:rPr>
              <a:t>  - Chúng em còn nhỏ, chưa làm được chi nhiều thì trung đoàn cho chúng em ăn ít cũng được. Đừng bắt chúng em phải về, tội chúng em lắm, anh nờ…</a:t>
            </a:r>
          </a:p>
        </p:txBody>
      </p:sp>
    </p:spTree>
    <p:extLst>
      <p:ext uri="{BB962C8B-B14F-4D97-AF65-F5344CB8AC3E}">
        <p14:creationId xmlns:p14="http://schemas.microsoft.com/office/powerpoint/2010/main" val="2797269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6" name="Text Box 16"/>
          <p:cNvSpPr txBox="1">
            <a:spLocks noChangeArrowheads="1"/>
          </p:cNvSpPr>
          <p:nvPr/>
        </p:nvSpPr>
        <p:spPr bwMode="auto">
          <a:xfrm>
            <a:off x="2819400" y="0"/>
            <a:ext cx="624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Ở </a:t>
            </a:r>
            <a:r>
              <a:rPr lang="en-US" altLang="en-US" sz="4000" b="1" dirty="0" err="1">
                <a:solidFill>
                  <a:srgbClr val="FF0000"/>
                </a:solidFill>
                <a:latin typeface="Times New Roman" panose="02020603050405020304" pitchFamily="18" charset="0"/>
                <a:cs typeface="Times New Roman" panose="02020603050405020304" pitchFamily="18" charset="0"/>
              </a:rPr>
              <a:t>lại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với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chiến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khu</a:t>
            </a:r>
            <a:endParaRPr lang="en-US" altLang="en-US" sz="40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24000" y="1071265"/>
            <a:ext cx="9144000" cy="5786737"/>
          </a:xfrm>
          <a:prstGeom prst="rect">
            <a:avLst/>
          </a:prstGeom>
        </p:spPr>
      </p:pic>
      <p:sp>
        <p:nvSpPr>
          <p:cNvPr id="7" name="Text Box 16"/>
          <p:cNvSpPr txBox="1">
            <a:spLocks noChangeArrowheads="1"/>
          </p:cNvSpPr>
          <p:nvPr/>
        </p:nvSpPr>
        <p:spPr bwMode="auto">
          <a:xfrm>
            <a:off x="6248400" y="609600"/>
            <a:ext cx="350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Phùng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Quán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6628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76600" y="2514600"/>
            <a:ext cx="6477000" cy="1143000"/>
          </a:xfrm>
        </p:spPr>
        <p:txBody>
          <a:bodyPr/>
          <a:lstStyle/>
          <a:p>
            <a:r>
              <a:rPr lang="vi-VN" sz="9600" b="1" dirty="0">
                <a:solidFill>
                  <a:srgbClr val="FF0000"/>
                </a:solidFill>
                <a:effectLst>
                  <a:outerShdw blurRad="38100" dist="38100" dir="2700000" algn="tl">
                    <a:srgbClr val="000000">
                      <a:alpha val="43137"/>
                    </a:srgbClr>
                  </a:outerShdw>
                </a:effectLst>
              </a:rPr>
              <a:t>Kể chuyện</a:t>
            </a:r>
            <a:endParaRPr lang="en-US" sz="9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89736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p:cNvSpPr>
          <p:nvPr>
            <p:ph idx="1"/>
          </p:nvPr>
        </p:nvSpPr>
        <p:spPr>
          <a:xfrm>
            <a:off x="1066800" y="457200"/>
            <a:ext cx="10058400" cy="6096000"/>
          </a:xfrm>
        </p:spPr>
        <p:txBody>
          <a:bodyPr/>
          <a:lstStyle/>
          <a:p>
            <a:pPr algn="ctr" eaLnBrk="1" hangingPunct="1">
              <a:lnSpc>
                <a:spcPct val="80000"/>
              </a:lnSpc>
              <a:buFontTx/>
              <a:buNone/>
            </a:pPr>
            <a:r>
              <a:rPr lang="vi-VN"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Dựa</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theo</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các</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hỏi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gợi</a:t>
            </a:r>
            <a:r>
              <a:rPr lang="en-US" altLang="vi-VN" b="1" dirty="0">
                <a:solidFill>
                  <a:srgbClr val="0000FF"/>
                </a:solidFill>
                <a:latin typeface="Times New Roman" panose="02020603050405020304" pitchFamily="18" charset="0"/>
                <a:cs typeface="Times New Roman" panose="02020603050405020304" pitchFamily="18" charset="0"/>
              </a:rPr>
              <a:t> ý </a:t>
            </a:r>
            <a:r>
              <a:rPr lang="en-US" altLang="vi-VN" b="1" dirty="0" err="1">
                <a:solidFill>
                  <a:srgbClr val="0000FF"/>
                </a:solidFill>
                <a:latin typeface="Times New Roman" panose="02020603050405020304" pitchFamily="18" charset="0"/>
                <a:cs typeface="Times New Roman" panose="02020603050405020304" pitchFamily="18" charset="0"/>
              </a:rPr>
              <a:t>dưới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đây</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kể</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lại</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câu</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dirty="0" err="1">
                <a:solidFill>
                  <a:srgbClr val="0000FF"/>
                </a:solidFill>
                <a:latin typeface="Times New Roman" panose="02020603050405020304" pitchFamily="18" charset="0"/>
                <a:cs typeface="Times New Roman" panose="02020603050405020304" pitchFamily="18" charset="0"/>
              </a:rPr>
              <a:t>chuyện</a:t>
            </a:r>
            <a:r>
              <a:rPr lang="en-US" altLang="vi-VN" b="1" dirty="0">
                <a:solidFill>
                  <a:srgbClr val="0000FF"/>
                </a:solidFill>
                <a:latin typeface="Times New Roman" panose="02020603050405020304" pitchFamily="18" charset="0"/>
                <a:cs typeface="Times New Roman" panose="02020603050405020304" pitchFamily="18" charset="0"/>
              </a:rPr>
              <a:t> </a:t>
            </a:r>
            <a:r>
              <a:rPr lang="en-US" altLang="vi-VN" b="1" i="1" dirty="0">
                <a:solidFill>
                  <a:srgbClr val="0000FF"/>
                </a:solidFill>
                <a:latin typeface="Times New Roman" panose="02020603050405020304" pitchFamily="18" charset="0"/>
                <a:cs typeface="Times New Roman" panose="02020603050405020304" pitchFamily="18" charset="0"/>
              </a:rPr>
              <a:t>Ở </a:t>
            </a:r>
            <a:r>
              <a:rPr lang="en-US" altLang="vi-VN" b="1" i="1" dirty="0" err="1">
                <a:solidFill>
                  <a:srgbClr val="0000FF"/>
                </a:solidFill>
                <a:latin typeface="Times New Roman" panose="02020603050405020304" pitchFamily="18" charset="0"/>
                <a:cs typeface="Times New Roman" panose="02020603050405020304" pitchFamily="18" charset="0"/>
              </a:rPr>
              <a:t>lại</a:t>
            </a:r>
            <a:r>
              <a:rPr lang="en-US" altLang="vi-VN" b="1" i="1" dirty="0">
                <a:solidFill>
                  <a:srgbClr val="0000FF"/>
                </a:solidFill>
                <a:latin typeface="Times New Roman" panose="02020603050405020304" pitchFamily="18" charset="0"/>
                <a:cs typeface="Times New Roman" panose="02020603050405020304" pitchFamily="18" charset="0"/>
              </a:rPr>
              <a:t> </a:t>
            </a:r>
            <a:r>
              <a:rPr lang="en-US" altLang="vi-VN" b="1" i="1" dirty="0" err="1">
                <a:solidFill>
                  <a:srgbClr val="0000FF"/>
                </a:solidFill>
                <a:latin typeface="Times New Roman" panose="02020603050405020304" pitchFamily="18" charset="0"/>
                <a:cs typeface="Times New Roman" panose="02020603050405020304" pitchFamily="18" charset="0"/>
              </a:rPr>
              <a:t>với</a:t>
            </a:r>
            <a:r>
              <a:rPr lang="en-US" altLang="vi-VN" b="1" i="1" dirty="0">
                <a:solidFill>
                  <a:srgbClr val="0000FF"/>
                </a:solidFill>
                <a:latin typeface="Times New Roman" panose="02020603050405020304" pitchFamily="18" charset="0"/>
                <a:cs typeface="Times New Roman" panose="02020603050405020304" pitchFamily="18" charset="0"/>
              </a:rPr>
              <a:t> </a:t>
            </a:r>
            <a:r>
              <a:rPr lang="en-US" altLang="vi-VN" b="1" i="1" dirty="0" err="1">
                <a:solidFill>
                  <a:srgbClr val="0000FF"/>
                </a:solidFill>
                <a:latin typeface="Times New Roman" panose="02020603050405020304" pitchFamily="18" charset="0"/>
                <a:cs typeface="Times New Roman" panose="02020603050405020304" pitchFamily="18" charset="0"/>
              </a:rPr>
              <a:t>chiến</a:t>
            </a:r>
            <a:r>
              <a:rPr lang="en-US" altLang="vi-VN" b="1" i="1" dirty="0">
                <a:solidFill>
                  <a:srgbClr val="0000FF"/>
                </a:solidFill>
                <a:latin typeface="Times New Roman" panose="02020603050405020304" pitchFamily="18" charset="0"/>
                <a:cs typeface="Times New Roman" panose="02020603050405020304" pitchFamily="18" charset="0"/>
              </a:rPr>
              <a:t> </a:t>
            </a:r>
            <a:r>
              <a:rPr lang="en-US" altLang="vi-VN" b="1" i="1" dirty="0" err="1">
                <a:solidFill>
                  <a:srgbClr val="0000FF"/>
                </a:solidFill>
                <a:latin typeface="Times New Roman" panose="02020603050405020304" pitchFamily="18" charset="0"/>
                <a:cs typeface="Times New Roman" panose="02020603050405020304" pitchFamily="18" charset="0"/>
              </a:rPr>
              <a:t>khu</a:t>
            </a:r>
            <a:r>
              <a:rPr lang="en-US" altLang="vi-VN" b="1" i="1"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3600" b="1" dirty="0">
                <a:solidFill>
                  <a:srgbClr val="FF0000"/>
                </a:solidFill>
                <a:latin typeface="Times New Roman" panose="02020603050405020304" pitchFamily="18" charset="0"/>
                <a:cs typeface="Times New Roman" panose="02020603050405020304" pitchFamily="18" charset="0"/>
              </a:rPr>
              <a:t>a/ </a:t>
            </a:r>
            <a:r>
              <a:rPr lang="en-US" altLang="vi-VN" sz="3600" b="1" u="sng" dirty="0" err="1">
                <a:solidFill>
                  <a:srgbClr val="FF0000"/>
                </a:solidFill>
                <a:latin typeface="Times New Roman" panose="02020603050405020304" pitchFamily="18" charset="0"/>
                <a:cs typeface="Times New Roman" panose="02020603050405020304" pitchFamily="18" charset="0"/>
              </a:rPr>
              <a:t>Đoạn</a:t>
            </a:r>
            <a:r>
              <a:rPr lang="en-US" altLang="vi-VN" sz="3600" b="1" u="sng" dirty="0">
                <a:solidFill>
                  <a:srgbClr val="FF0000"/>
                </a:solidFill>
                <a:latin typeface="Times New Roman" panose="02020603050405020304" pitchFamily="18" charset="0"/>
                <a:cs typeface="Times New Roman" panose="02020603050405020304" pitchFamily="18" charset="0"/>
              </a:rPr>
              <a:t> 1</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Đề</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nghị</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của</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trung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đoàn</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trưởng</a:t>
            </a:r>
            <a:r>
              <a:rPr lang="en-US" altLang="vi-VN" sz="36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Trung</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đoàn</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trưởng</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tới</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gặp</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ai</a:t>
            </a:r>
            <a:r>
              <a:rPr lang="en-US" altLang="vi-VN" sz="36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Trung</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đoàn</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trưởng</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nói</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gì</a:t>
            </a:r>
            <a:r>
              <a:rPr lang="en-US" altLang="vi-VN" sz="36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3600" b="1" dirty="0">
                <a:solidFill>
                  <a:srgbClr val="FF0000"/>
                </a:solidFill>
                <a:latin typeface="Times New Roman" panose="02020603050405020304" pitchFamily="18" charset="0"/>
                <a:cs typeface="Times New Roman" panose="02020603050405020304" pitchFamily="18" charset="0"/>
              </a:rPr>
              <a:t>b/ </a:t>
            </a:r>
            <a:r>
              <a:rPr lang="en-US" altLang="vi-VN" sz="3600" b="1" u="sng" dirty="0" err="1">
                <a:solidFill>
                  <a:srgbClr val="FF0000"/>
                </a:solidFill>
                <a:latin typeface="Times New Roman" panose="02020603050405020304" pitchFamily="18" charset="0"/>
                <a:cs typeface="Times New Roman" panose="02020603050405020304" pitchFamily="18" charset="0"/>
              </a:rPr>
              <a:t>Đoạn</a:t>
            </a:r>
            <a:r>
              <a:rPr lang="en-US" altLang="vi-VN" sz="3600" b="1" u="sng" dirty="0">
                <a:solidFill>
                  <a:srgbClr val="FF0000"/>
                </a:solidFill>
                <a:latin typeface="Times New Roman" panose="02020603050405020304" pitchFamily="18" charset="0"/>
                <a:cs typeface="Times New Roman" panose="02020603050405020304" pitchFamily="18" charset="0"/>
              </a:rPr>
              <a:t> 2</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Chúng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em</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xin</a:t>
            </a:r>
            <a:r>
              <a:rPr lang="en-US" altLang="vi-VN" sz="3600" dirty="0">
                <a:solidFill>
                  <a:srgbClr val="FF0000"/>
                </a:solidFill>
                <a:latin typeface="Times New Roman" panose="02020603050405020304" pitchFamily="18" charset="0"/>
                <a:cs typeface="Times New Roman" panose="02020603050405020304" pitchFamily="18" charset="0"/>
              </a:rPr>
              <a:t> ở </a:t>
            </a:r>
            <a:r>
              <a:rPr lang="en-US" altLang="vi-VN" sz="3600" dirty="0" err="1">
                <a:solidFill>
                  <a:srgbClr val="FF0000"/>
                </a:solidFill>
                <a:latin typeface="Times New Roman" panose="02020603050405020304" pitchFamily="18" charset="0"/>
                <a:cs typeface="Times New Roman" panose="02020603050405020304" pitchFamily="18" charset="0"/>
              </a:rPr>
              <a:t>lại</a:t>
            </a:r>
            <a:r>
              <a:rPr lang="en-US" altLang="vi-VN" sz="36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Lượm</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nói</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gì</a:t>
            </a:r>
            <a:r>
              <a:rPr lang="en-US" altLang="vi-VN" sz="36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Toàn</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đội</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hưởng</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ứng</a:t>
            </a:r>
            <a:r>
              <a:rPr lang="en-US" altLang="vi-VN" sz="3600" dirty="0">
                <a:solidFill>
                  <a:srgbClr val="0000FF"/>
                </a:solidFill>
                <a:latin typeface="Times New Roman" panose="02020603050405020304" pitchFamily="18" charset="0"/>
                <a:cs typeface="Times New Roman" panose="02020603050405020304" pitchFamily="18" charset="0"/>
              </a:rPr>
              <a:t> ý </a:t>
            </a:r>
            <a:r>
              <a:rPr lang="en-US" altLang="vi-VN" sz="3600" dirty="0" err="1">
                <a:solidFill>
                  <a:srgbClr val="0000FF"/>
                </a:solidFill>
                <a:latin typeface="Times New Roman" panose="02020603050405020304" pitchFamily="18" charset="0"/>
                <a:cs typeface="Times New Roman" panose="02020603050405020304" pitchFamily="18" charset="0"/>
              </a:rPr>
              <a:t>kiến</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của</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Lượm</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như</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thế</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nào</a:t>
            </a:r>
            <a:r>
              <a:rPr lang="en-US" altLang="vi-VN" sz="3600" dirty="0">
                <a:solidFill>
                  <a:srgbClr val="0000FF"/>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Mừng</a:t>
            </a:r>
            <a:r>
              <a:rPr lang="en-US" altLang="vi-VN" sz="3600" dirty="0">
                <a:solidFill>
                  <a:srgbClr val="0000FF"/>
                </a:solidFill>
                <a:latin typeface="Times New Roman" panose="02020603050405020304" pitchFamily="18" charset="0"/>
                <a:cs typeface="Times New Roman" panose="02020603050405020304" pitchFamily="18" charset="0"/>
              </a:rPr>
              <a:t> van </a:t>
            </a:r>
            <a:r>
              <a:rPr lang="en-US" altLang="vi-VN" sz="3600" dirty="0" err="1">
                <a:solidFill>
                  <a:srgbClr val="0000FF"/>
                </a:solidFill>
                <a:latin typeface="Times New Roman" panose="02020603050405020304" pitchFamily="18" charset="0"/>
                <a:cs typeface="Times New Roman" panose="02020603050405020304" pitchFamily="18" charset="0"/>
              </a:rPr>
              <a:t>xin</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điều</a:t>
            </a:r>
            <a:r>
              <a:rPr lang="en-US" altLang="vi-VN" sz="3600" dirty="0">
                <a:solidFill>
                  <a:srgbClr val="0000FF"/>
                </a:solidFill>
                <a:latin typeface="Times New Roman" panose="02020603050405020304" pitchFamily="18" charset="0"/>
                <a:cs typeface="Times New Roman" panose="02020603050405020304" pitchFamily="18" charset="0"/>
              </a:rPr>
              <a:t> </a:t>
            </a:r>
            <a:r>
              <a:rPr lang="en-US" altLang="vi-VN" sz="3600" dirty="0" err="1">
                <a:solidFill>
                  <a:srgbClr val="0000FF"/>
                </a:solidFill>
                <a:latin typeface="Times New Roman" panose="02020603050405020304" pitchFamily="18" charset="0"/>
                <a:cs typeface="Times New Roman" panose="02020603050405020304" pitchFamily="18" charset="0"/>
              </a:rPr>
              <a:t>gì</a:t>
            </a:r>
            <a:r>
              <a:rPr lang="en-US" altLang="vi-VN" sz="3600" dirty="0">
                <a:solidFill>
                  <a:srgbClr val="0000FF"/>
                </a:solidFill>
                <a:latin typeface="Times New Roman" panose="02020603050405020304" pitchFamily="18" charset="0"/>
                <a:cs typeface="Times New Roman" panose="02020603050405020304" pitchFamily="18" charset="0"/>
              </a:rPr>
              <a:t> ? </a:t>
            </a:r>
          </a:p>
          <a:p>
            <a:pPr eaLnBrk="1" hangingPunct="1">
              <a:lnSpc>
                <a:spcPct val="80000"/>
              </a:lnSpc>
              <a:buFontTx/>
              <a:buNone/>
            </a:pPr>
            <a:r>
              <a:rPr lang="en-US" altLang="vi-VN" sz="3600" b="1" dirty="0">
                <a:solidFill>
                  <a:srgbClr val="FF0000"/>
                </a:solidFill>
                <a:latin typeface="Times New Roman" panose="02020603050405020304" pitchFamily="18" charset="0"/>
                <a:cs typeface="Times New Roman" panose="02020603050405020304" pitchFamily="18" charset="0"/>
              </a:rPr>
              <a:t>c/ </a:t>
            </a:r>
            <a:r>
              <a:rPr lang="en-US" altLang="vi-VN" sz="3600" b="1" u="sng" dirty="0" err="1">
                <a:solidFill>
                  <a:srgbClr val="FF0000"/>
                </a:solidFill>
                <a:latin typeface="Times New Roman" panose="02020603050405020304" pitchFamily="18" charset="0"/>
                <a:cs typeface="Times New Roman" panose="02020603050405020304" pitchFamily="18" charset="0"/>
              </a:rPr>
              <a:t>Đoạn</a:t>
            </a:r>
            <a:r>
              <a:rPr lang="en-US" altLang="vi-VN" sz="3600" b="1" u="sng" dirty="0">
                <a:solidFill>
                  <a:srgbClr val="FF0000"/>
                </a:solidFill>
                <a:latin typeface="Times New Roman" panose="02020603050405020304" pitchFamily="18" charset="0"/>
                <a:cs typeface="Times New Roman" panose="02020603050405020304" pitchFamily="18" charset="0"/>
              </a:rPr>
              <a:t> 3</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Lời</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hứa</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của</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người</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chỉ</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huy</a:t>
            </a:r>
            <a:r>
              <a:rPr lang="en-US" altLang="vi-VN" sz="3600" dirty="0">
                <a:solidFill>
                  <a:srgbClr val="FF0000"/>
                </a:solidFill>
                <a:latin typeface="Times New Roman" panose="02020603050405020304" pitchFamily="18" charset="0"/>
                <a:cs typeface="Times New Roman" panose="02020603050405020304" pitchFamily="18" charset="0"/>
              </a:rPr>
              <a:t> </a:t>
            </a:r>
          </a:p>
          <a:p>
            <a:pPr eaLnBrk="1" hangingPunct="1">
              <a:lnSpc>
                <a:spcPct val="80000"/>
              </a:lnSpc>
              <a:buFontTx/>
              <a:buNone/>
            </a:pPr>
            <a:r>
              <a:rPr lang="en-US" altLang="vi-VN" sz="3600" b="1" dirty="0">
                <a:solidFill>
                  <a:srgbClr val="FF0000"/>
                </a:solidFill>
                <a:latin typeface="Times New Roman" panose="02020603050405020304" pitchFamily="18" charset="0"/>
                <a:cs typeface="Times New Roman" panose="02020603050405020304" pitchFamily="18" charset="0"/>
              </a:rPr>
              <a:t>d/ </a:t>
            </a:r>
            <a:r>
              <a:rPr lang="en-US" altLang="vi-VN" sz="3600" b="1" u="sng" dirty="0" err="1">
                <a:solidFill>
                  <a:srgbClr val="FF0000"/>
                </a:solidFill>
                <a:latin typeface="Times New Roman" panose="02020603050405020304" pitchFamily="18" charset="0"/>
                <a:cs typeface="Times New Roman" panose="02020603050405020304" pitchFamily="18" charset="0"/>
              </a:rPr>
              <a:t>Đoạn</a:t>
            </a:r>
            <a:r>
              <a:rPr lang="en-US" altLang="vi-VN" sz="3600" b="1" u="sng" dirty="0">
                <a:solidFill>
                  <a:srgbClr val="FF0000"/>
                </a:solidFill>
                <a:latin typeface="Times New Roman" panose="02020603050405020304" pitchFamily="18" charset="0"/>
                <a:cs typeface="Times New Roman" panose="02020603050405020304" pitchFamily="18" charset="0"/>
              </a:rPr>
              <a:t> 4</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Tiếng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hát</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giữa</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rừng</a:t>
            </a:r>
            <a:r>
              <a:rPr lang="en-US" altLang="vi-VN" sz="3600" dirty="0">
                <a:solidFill>
                  <a:srgbClr val="FF0000"/>
                </a:solidFill>
                <a:latin typeface="Times New Roman" panose="02020603050405020304" pitchFamily="18" charset="0"/>
                <a:cs typeface="Times New Roman" panose="02020603050405020304" pitchFamily="18" charset="0"/>
              </a:rPr>
              <a:t> </a:t>
            </a:r>
            <a:r>
              <a:rPr lang="en-US" altLang="vi-VN" sz="3600" dirty="0" err="1">
                <a:solidFill>
                  <a:srgbClr val="FF0000"/>
                </a:solidFill>
                <a:latin typeface="Times New Roman" panose="02020603050405020304" pitchFamily="18" charset="0"/>
                <a:cs typeface="Times New Roman" panose="02020603050405020304" pitchFamily="18" charset="0"/>
              </a:rPr>
              <a:t>đêm</a:t>
            </a:r>
            <a:r>
              <a:rPr lang="en-US" altLang="vi-VN" sz="3600" dirty="0">
                <a:solidFill>
                  <a:srgbClr val="FF0000"/>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290277960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fade">
                                      <p:cBhvr>
                                        <p:cTn id="7" dur="500"/>
                                        <p:tgtEl>
                                          <p:spTgt spid="48131">
                                            <p:txEl>
                                              <p:pRg st="0" end="0"/>
                                            </p:txEl>
                                          </p:spTgt>
                                        </p:tgtEl>
                                      </p:cBhvr>
                                    </p:animEffect>
                                    <p:anim calcmode="lin" valueType="num">
                                      <p:cBhvr>
                                        <p:cTn id="8" dur="500" fill="hold"/>
                                        <p:tgtEl>
                                          <p:spTgt spid="48131">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481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4" fill="hold"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Effect transition="in" filter="wheel(4)">
                                      <p:cBhvr>
                                        <p:cTn id="14" dur="500"/>
                                        <p:tgtEl>
                                          <p:spTgt spid="48131">
                                            <p:txEl>
                                              <p:pRg st="1" end="1"/>
                                            </p:txEl>
                                          </p:spTgt>
                                        </p:tgtEl>
                                      </p:cBhvr>
                                    </p:animEffect>
                                  </p:childTnLst>
                                </p:cTn>
                              </p:par>
                              <p:par>
                                <p:cTn id="15" presetID="21" presetClass="entr" presetSubtype="4" fill="hold" nodeType="with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heel(4)">
                                      <p:cBhvr>
                                        <p:cTn id="17" dur="500"/>
                                        <p:tgtEl>
                                          <p:spTgt spid="48131">
                                            <p:txEl>
                                              <p:pRg st="2" end="2"/>
                                            </p:txEl>
                                          </p:spTgt>
                                        </p:tgtEl>
                                      </p:cBhvr>
                                    </p:animEffect>
                                  </p:childTnLst>
                                </p:cTn>
                              </p:par>
                              <p:par>
                                <p:cTn id="18" presetID="21" presetClass="entr" presetSubtype="4" fill="hold" nodeType="withEffect">
                                  <p:stCondLst>
                                    <p:cond delay="0"/>
                                  </p:stCondLst>
                                  <p:childTnLst>
                                    <p:set>
                                      <p:cBhvr>
                                        <p:cTn id="19" dur="1" fill="hold">
                                          <p:stCondLst>
                                            <p:cond delay="0"/>
                                          </p:stCondLst>
                                        </p:cTn>
                                        <p:tgtEl>
                                          <p:spTgt spid="48131">
                                            <p:txEl>
                                              <p:pRg st="3" end="3"/>
                                            </p:txEl>
                                          </p:spTgt>
                                        </p:tgtEl>
                                        <p:attrNameLst>
                                          <p:attrName>style.visibility</p:attrName>
                                        </p:attrNameLst>
                                      </p:cBhvr>
                                      <p:to>
                                        <p:strVal val="visible"/>
                                      </p:to>
                                    </p:set>
                                    <p:animEffect transition="in" filter="wheel(4)">
                                      <p:cBhvr>
                                        <p:cTn id="20" dur="500"/>
                                        <p:tgtEl>
                                          <p:spTgt spid="48131">
                                            <p:txEl>
                                              <p:pRg st="3" end="3"/>
                                            </p:txEl>
                                          </p:spTgt>
                                        </p:tgtEl>
                                      </p:cBhvr>
                                    </p:animEffect>
                                  </p:childTnLst>
                                </p:cTn>
                              </p:par>
                              <p:par>
                                <p:cTn id="21" presetID="21" presetClass="entr" presetSubtype="4" fill="hold" nodeType="with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animEffect transition="in" filter="wheel(4)">
                                      <p:cBhvr>
                                        <p:cTn id="23" dur="500"/>
                                        <p:tgtEl>
                                          <p:spTgt spid="48131">
                                            <p:txEl>
                                              <p:pRg st="4" end="4"/>
                                            </p:txEl>
                                          </p:spTgt>
                                        </p:tgtEl>
                                      </p:cBhvr>
                                    </p:animEffect>
                                  </p:childTnLst>
                                </p:cTn>
                              </p:par>
                              <p:par>
                                <p:cTn id="24" presetID="21" presetClass="entr" presetSubtype="4" fill="hold" nodeType="withEffect">
                                  <p:stCondLst>
                                    <p:cond delay="0"/>
                                  </p:stCondLst>
                                  <p:childTnLst>
                                    <p:set>
                                      <p:cBhvr>
                                        <p:cTn id="25" dur="1" fill="hold">
                                          <p:stCondLst>
                                            <p:cond delay="0"/>
                                          </p:stCondLst>
                                        </p:cTn>
                                        <p:tgtEl>
                                          <p:spTgt spid="48131">
                                            <p:txEl>
                                              <p:pRg st="5" end="5"/>
                                            </p:txEl>
                                          </p:spTgt>
                                        </p:tgtEl>
                                        <p:attrNameLst>
                                          <p:attrName>style.visibility</p:attrName>
                                        </p:attrNameLst>
                                      </p:cBhvr>
                                      <p:to>
                                        <p:strVal val="visible"/>
                                      </p:to>
                                    </p:set>
                                    <p:animEffect transition="in" filter="wheel(4)">
                                      <p:cBhvr>
                                        <p:cTn id="26" dur="500"/>
                                        <p:tgtEl>
                                          <p:spTgt spid="48131">
                                            <p:txEl>
                                              <p:pRg st="5" end="5"/>
                                            </p:txEl>
                                          </p:spTgt>
                                        </p:tgtEl>
                                      </p:cBhvr>
                                    </p:animEffect>
                                  </p:childTnLst>
                                </p:cTn>
                              </p:par>
                              <p:par>
                                <p:cTn id="27" presetID="21" presetClass="entr" presetSubtype="4" fill="hold" nodeType="withEffect">
                                  <p:stCondLst>
                                    <p:cond delay="0"/>
                                  </p:stCondLst>
                                  <p:childTnLst>
                                    <p:set>
                                      <p:cBhvr>
                                        <p:cTn id="28" dur="1" fill="hold">
                                          <p:stCondLst>
                                            <p:cond delay="0"/>
                                          </p:stCondLst>
                                        </p:cTn>
                                        <p:tgtEl>
                                          <p:spTgt spid="48131">
                                            <p:txEl>
                                              <p:pRg st="6" end="6"/>
                                            </p:txEl>
                                          </p:spTgt>
                                        </p:tgtEl>
                                        <p:attrNameLst>
                                          <p:attrName>style.visibility</p:attrName>
                                        </p:attrNameLst>
                                      </p:cBhvr>
                                      <p:to>
                                        <p:strVal val="visible"/>
                                      </p:to>
                                    </p:set>
                                    <p:animEffect transition="in" filter="wheel(4)">
                                      <p:cBhvr>
                                        <p:cTn id="29" dur="500"/>
                                        <p:tgtEl>
                                          <p:spTgt spid="48131">
                                            <p:txEl>
                                              <p:pRg st="6" end="6"/>
                                            </p:txEl>
                                          </p:spTgt>
                                        </p:tgtEl>
                                      </p:cBhvr>
                                    </p:animEffect>
                                  </p:childTnLst>
                                </p:cTn>
                              </p:par>
                              <p:par>
                                <p:cTn id="30" presetID="21" presetClass="entr" presetSubtype="4" fill="hold" nodeType="withEffect">
                                  <p:stCondLst>
                                    <p:cond delay="0"/>
                                  </p:stCondLst>
                                  <p:childTnLst>
                                    <p:set>
                                      <p:cBhvr>
                                        <p:cTn id="31" dur="1" fill="hold">
                                          <p:stCondLst>
                                            <p:cond delay="0"/>
                                          </p:stCondLst>
                                        </p:cTn>
                                        <p:tgtEl>
                                          <p:spTgt spid="48131">
                                            <p:txEl>
                                              <p:pRg st="7" end="7"/>
                                            </p:txEl>
                                          </p:spTgt>
                                        </p:tgtEl>
                                        <p:attrNameLst>
                                          <p:attrName>style.visibility</p:attrName>
                                        </p:attrNameLst>
                                      </p:cBhvr>
                                      <p:to>
                                        <p:strVal val="visible"/>
                                      </p:to>
                                    </p:set>
                                    <p:animEffect transition="in" filter="wheel(4)">
                                      <p:cBhvr>
                                        <p:cTn id="32" dur="500"/>
                                        <p:tgtEl>
                                          <p:spTgt spid="48131">
                                            <p:txEl>
                                              <p:pRg st="7" end="7"/>
                                            </p:txEl>
                                          </p:spTgt>
                                        </p:tgtEl>
                                      </p:cBhvr>
                                    </p:animEffect>
                                  </p:childTnLst>
                                </p:cTn>
                              </p:par>
                              <p:par>
                                <p:cTn id="33" presetID="21" presetClass="entr" presetSubtype="4" fill="hold" nodeType="withEffect">
                                  <p:stCondLst>
                                    <p:cond delay="0"/>
                                  </p:stCondLst>
                                  <p:childTnLst>
                                    <p:set>
                                      <p:cBhvr>
                                        <p:cTn id="34" dur="1" fill="hold">
                                          <p:stCondLst>
                                            <p:cond delay="0"/>
                                          </p:stCondLst>
                                        </p:cTn>
                                        <p:tgtEl>
                                          <p:spTgt spid="48131">
                                            <p:txEl>
                                              <p:pRg st="8" end="8"/>
                                            </p:txEl>
                                          </p:spTgt>
                                        </p:tgtEl>
                                        <p:attrNameLst>
                                          <p:attrName>style.visibility</p:attrName>
                                        </p:attrNameLst>
                                      </p:cBhvr>
                                      <p:to>
                                        <p:strVal val="visible"/>
                                      </p:to>
                                    </p:set>
                                    <p:animEffect transition="in" filter="wheel(4)">
                                      <p:cBhvr>
                                        <p:cTn id="35" dur="500"/>
                                        <p:tgtEl>
                                          <p:spTgt spid="48131">
                                            <p:txEl>
                                              <p:pRg st="8" end="8"/>
                                            </p:txEl>
                                          </p:spTgt>
                                        </p:tgtEl>
                                      </p:cBhvr>
                                    </p:animEffect>
                                  </p:childTnLst>
                                </p:cTn>
                              </p:par>
                              <p:par>
                                <p:cTn id="36" presetID="21" presetClass="entr" presetSubtype="4" fill="hold" nodeType="withEffect">
                                  <p:stCondLst>
                                    <p:cond delay="0"/>
                                  </p:stCondLst>
                                  <p:childTnLst>
                                    <p:set>
                                      <p:cBhvr>
                                        <p:cTn id="37" dur="1" fill="hold">
                                          <p:stCondLst>
                                            <p:cond delay="0"/>
                                          </p:stCondLst>
                                        </p:cTn>
                                        <p:tgtEl>
                                          <p:spTgt spid="48131">
                                            <p:txEl>
                                              <p:pRg st="9" end="9"/>
                                            </p:txEl>
                                          </p:spTgt>
                                        </p:tgtEl>
                                        <p:attrNameLst>
                                          <p:attrName>style.visibility</p:attrName>
                                        </p:attrNameLst>
                                      </p:cBhvr>
                                      <p:to>
                                        <p:strVal val="visible"/>
                                      </p:to>
                                    </p:set>
                                    <p:animEffect transition="in" filter="wheel(4)">
                                      <p:cBhvr>
                                        <p:cTn id="38" dur="500"/>
                                        <p:tgtEl>
                                          <p:spTgt spid="481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81393" y="1552560"/>
            <a:ext cx="11029214" cy="2562240"/>
          </a:xfrm>
          <a:prstGeom prst="rect">
            <a:avLst/>
          </a:prstGeom>
          <a:noFill/>
        </p:spPr>
        <p:txBody>
          <a:bodyPr wrap="square" lIns="68580" tIns="34290" rIns="68580" bIns="34290">
            <a:spAutoFit/>
            <a:scene3d>
              <a:camera prst="orthographicFront"/>
              <a:lightRig rig="threePt" dir="t"/>
            </a:scene3d>
            <a:sp3d extrusionH="57150">
              <a:bevelT w="38100" h="38100"/>
            </a:sp3d>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sz="5400" b="1" i="1" u="none" strike="noStrike" kern="1200" cap="none" spc="0" normalizeH="0" baseline="0" noProof="0" dirty="0">
                <a:ln w="12700">
                  <a:solidFill>
                    <a:srgbClr val="4472C4"/>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TẠM BIỆT CÁC CON</a:t>
            </a:r>
          </a:p>
          <a:p>
            <a:pPr marL="0" marR="0" lvl="0" indent="0" algn="ctr" defTabSz="685800" rtl="0" eaLnBrk="1" fontAlgn="base" latinLnBrk="0" hangingPunct="1">
              <a:lnSpc>
                <a:spcPct val="100000"/>
              </a:lnSpc>
              <a:spcBef>
                <a:spcPct val="0"/>
              </a:spcBef>
              <a:spcAft>
                <a:spcPct val="0"/>
              </a:spcAft>
              <a:buClrTx/>
              <a:buSzTx/>
              <a:buFontTx/>
              <a:buNone/>
              <a:tabLst/>
              <a:defRPr/>
            </a:pPr>
            <a:r>
              <a:rPr lang="vi-VN" sz="5400" b="1" i="1" dirty="0">
                <a:ln w="12700">
                  <a:solidFill>
                    <a:srgbClr val="4472C4"/>
                  </a:solidFill>
                  <a:prstDash val="solid"/>
                </a:ln>
                <a:solidFill>
                  <a:srgbClr val="FF0000"/>
                </a:solidFill>
                <a:latin typeface="Times New Roman" panose="02020603050405020304" pitchFamily="18" charset="0"/>
                <a:cs typeface="Times New Roman" panose="02020603050405020304" pitchFamily="18" charset="0"/>
              </a:rPr>
              <a:t>CHÚC CÁC CON</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sz="5400" b="1" i="1" u="none" strike="noStrike" kern="1200" cap="none" spc="0" normalizeH="0" baseline="0" noProof="0" dirty="0">
                <a:ln w="12700">
                  <a:solidFill>
                    <a:srgbClr val="4472C4"/>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CHĂM NGOAN, HỌC GIỎI</a:t>
            </a:r>
            <a:endParaRPr kumimoji="0" lang="en-US" sz="5400" b="1" i="1" u="none" strike="noStrike" kern="1200" cap="none" spc="0" normalizeH="0" baseline="0" noProof="0" dirty="0">
              <a:ln w="12700">
                <a:solidFill>
                  <a:srgbClr val="4472C4"/>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91170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xmlns="" id="{3A5AEFEE-2518-426B-B80C-FD5A34040F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3"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5">
            <a:extLst>
              <a:ext uri="{FF2B5EF4-FFF2-40B4-BE49-F238E27FC236}">
                <a16:creationId xmlns:a16="http://schemas.microsoft.com/office/drawing/2014/main" xmlns="" id="{32B577F8-7A00-4CB2-9BD5-D3EC0A2562F8}"/>
              </a:ext>
            </a:extLst>
          </p:cNvPr>
          <p:cNvSpPr txBox="1">
            <a:spLocks noChangeArrowheads="1"/>
          </p:cNvSpPr>
          <p:nvPr/>
        </p:nvSpPr>
        <p:spPr bwMode="auto">
          <a:xfrm>
            <a:off x="914400" y="449687"/>
            <a:ext cx="8280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763">
              <a:spcBef>
                <a:spcPct val="20000"/>
              </a:spcBef>
              <a:buChar char="•"/>
              <a:defRPr sz="1700">
                <a:solidFill>
                  <a:schemeClr val="tx1"/>
                </a:solidFill>
                <a:latin typeface="Arial" panose="020B0604020202020204" pitchFamily="34" charset="0"/>
              </a:defRPr>
            </a:lvl1pPr>
            <a:lvl2pPr marL="742950" indent="-285750" defTabSz="512763">
              <a:spcBef>
                <a:spcPct val="20000"/>
              </a:spcBef>
              <a:buChar char="–"/>
              <a:defRPr sz="1500">
                <a:solidFill>
                  <a:schemeClr val="tx1"/>
                </a:solidFill>
                <a:latin typeface="Arial" panose="020B0604020202020204" pitchFamily="34" charset="0"/>
              </a:defRPr>
            </a:lvl2pPr>
            <a:lvl3pPr marL="1143000" indent="-228600" defTabSz="512763">
              <a:spcBef>
                <a:spcPct val="20000"/>
              </a:spcBef>
              <a:buChar char="•"/>
              <a:defRPr sz="1200">
                <a:solidFill>
                  <a:schemeClr val="tx1"/>
                </a:solidFill>
                <a:latin typeface="Arial" panose="020B0604020202020204" pitchFamily="34" charset="0"/>
              </a:defRPr>
            </a:lvl3pPr>
            <a:lvl4pPr marL="1600200" indent="-228600" defTabSz="512763">
              <a:spcBef>
                <a:spcPct val="20000"/>
              </a:spcBef>
              <a:buChar char="–"/>
              <a:defRPr sz="1000">
                <a:solidFill>
                  <a:schemeClr val="tx1"/>
                </a:solidFill>
                <a:latin typeface="Arial" panose="020B0604020202020204" pitchFamily="34" charset="0"/>
              </a:defRPr>
            </a:lvl4pPr>
            <a:lvl5pPr marL="2057400" indent="-228600" defTabSz="512763">
              <a:spcBef>
                <a:spcPct val="20000"/>
              </a:spcBef>
              <a:buChar char="»"/>
              <a:defRPr sz="1000">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683667" eaLnBrk="1" hangingPunct="1">
              <a:spcBef>
                <a:spcPct val="0"/>
              </a:spcBef>
              <a:buNone/>
            </a:pPr>
            <a:endParaRPr lang="en-US" altLang="en-US" sz="3000"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endParaRPr>
          </a:p>
          <a:p>
            <a:pPr defTabSz="683667" eaLnBrk="1" hangingPunct="1">
              <a:spcBef>
                <a:spcPct val="0"/>
              </a:spcBef>
              <a:buNone/>
            </a:pPr>
            <a:r>
              <a:rPr lang="en-US" altLang="en-US" sz="30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Thứ</a:t>
            </a:r>
            <a:r>
              <a:rPr lang="en-US"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 </a:t>
            </a:r>
            <a:r>
              <a:rPr lang="vi-VN"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hai</a:t>
            </a:r>
            <a:r>
              <a:rPr lang="en-US"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 </a:t>
            </a:r>
            <a:r>
              <a:rPr lang="en-US" altLang="en-US" sz="30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ngày</a:t>
            </a:r>
            <a:r>
              <a:rPr lang="en-US"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 </a:t>
            </a:r>
            <a:r>
              <a:rPr lang="vi-VN"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24</a:t>
            </a:r>
            <a:r>
              <a:rPr lang="en-US"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 </a:t>
            </a:r>
            <a:r>
              <a:rPr lang="en-US" altLang="en-US" sz="30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tháng</a:t>
            </a:r>
            <a:r>
              <a:rPr lang="en-US"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 </a:t>
            </a:r>
            <a:r>
              <a:rPr lang="vi-VN"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1</a:t>
            </a:r>
            <a:r>
              <a:rPr lang="en-US"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 </a:t>
            </a:r>
            <a:r>
              <a:rPr lang="en-US" altLang="en-US" sz="3000" b="1" dirty="0" err="1">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năm</a:t>
            </a:r>
            <a:r>
              <a:rPr lang="en-US"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 2022</a:t>
            </a:r>
          </a:p>
        </p:txBody>
      </p:sp>
      <p:sp>
        <p:nvSpPr>
          <p:cNvPr id="8196" name="TextBox 6">
            <a:extLst>
              <a:ext uri="{FF2B5EF4-FFF2-40B4-BE49-F238E27FC236}">
                <a16:creationId xmlns:a16="http://schemas.microsoft.com/office/drawing/2014/main" xmlns="" id="{1351C777-F906-4E05-BE45-F7ED858E1A10}"/>
              </a:ext>
            </a:extLst>
          </p:cNvPr>
          <p:cNvSpPr txBox="1">
            <a:spLocks noChangeArrowheads="1"/>
          </p:cNvSpPr>
          <p:nvPr/>
        </p:nvSpPr>
        <p:spPr bwMode="auto">
          <a:xfrm>
            <a:off x="2971800" y="1597901"/>
            <a:ext cx="51985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763">
              <a:spcBef>
                <a:spcPct val="20000"/>
              </a:spcBef>
              <a:buChar char="•"/>
              <a:defRPr sz="1700">
                <a:solidFill>
                  <a:schemeClr val="tx1"/>
                </a:solidFill>
                <a:latin typeface="Arial" panose="020B0604020202020204" pitchFamily="34" charset="0"/>
              </a:defRPr>
            </a:lvl1pPr>
            <a:lvl2pPr marL="742950" indent="-285750" defTabSz="512763">
              <a:spcBef>
                <a:spcPct val="20000"/>
              </a:spcBef>
              <a:buChar char="–"/>
              <a:defRPr sz="1500">
                <a:solidFill>
                  <a:schemeClr val="tx1"/>
                </a:solidFill>
                <a:latin typeface="Arial" panose="020B0604020202020204" pitchFamily="34" charset="0"/>
              </a:defRPr>
            </a:lvl2pPr>
            <a:lvl3pPr marL="1143000" indent="-228600" defTabSz="512763">
              <a:spcBef>
                <a:spcPct val="20000"/>
              </a:spcBef>
              <a:buChar char="•"/>
              <a:defRPr sz="1200">
                <a:solidFill>
                  <a:schemeClr val="tx1"/>
                </a:solidFill>
                <a:latin typeface="Arial" panose="020B0604020202020204" pitchFamily="34" charset="0"/>
              </a:defRPr>
            </a:lvl3pPr>
            <a:lvl4pPr marL="1600200" indent="-228600" defTabSz="512763">
              <a:spcBef>
                <a:spcPct val="20000"/>
              </a:spcBef>
              <a:buChar char="–"/>
              <a:defRPr sz="1000">
                <a:solidFill>
                  <a:schemeClr val="tx1"/>
                </a:solidFill>
                <a:latin typeface="Arial" panose="020B0604020202020204" pitchFamily="34" charset="0"/>
              </a:defRPr>
            </a:lvl4pPr>
            <a:lvl5pPr marL="2057400" indent="-228600" defTabSz="512763">
              <a:spcBef>
                <a:spcPct val="20000"/>
              </a:spcBef>
              <a:buChar char="»"/>
              <a:defRPr sz="1000">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9pPr>
          </a:lstStyle>
          <a:p>
            <a:pPr defTabSz="683667" eaLnBrk="1" hangingPunct="1">
              <a:spcBef>
                <a:spcPct val="0"/>
              </a:spcBef>
              <a:buNone/>
            </a:pPr>
            <a:r>
              <a:rPr lang="vi-VN"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rPr>
              <a:t>Tập đọc - Kể chuyện </a:t>
            </a:r>
            <a:endParaRPr lang="en-US" altLang="en-US" sz="3000" b="1" dirty="0">
              <a:solidFill>
                <a:srgbClr val="FFFFFF"/>
              </a:solidFill>
              <a:latin typeface="Times New Roman" panose="02020603050405020304" pitchFamily="18" charset="0"/>
              <a:ea typeface="SimSun" panose="02010600030101010101" pitchFamily="2" charset="-122"/>
              <a:cs typeface="Times New Roman" panose="02020603050405020304" pitchFamily="18" charset="0"/>
              <a:sym typeface="Arial" panose="020B0604020202020204" pitchFamily="34" charset="0"/>
            </a:endParaRPr>
          </a:p>
        </p:txBody>
      </p:sp>
      <p:sp>
        <p:nvSpPr>
          <p:cNvPr id="8197" name="TextBox 6">
            <a:extLst>
              <a:ext uri="{FF2B5EF4-FFF2-40B4-BE49-F238E27FC236}">
                <a16:creationId xmlns:a16="http://schemas.microsoft.com/office/drawing/2014/main" xmlns="" id="{FDC96B67-20EE-4E15-9943-8416CA7C55A8}"/>
              </a:ext>
            </a:extLst>
          </p:cNvPr>
          <p:cNvSpPr txBox="1">
            <a:spLocks noChangeArrowheads="1"/>
          </p:cNvSpPr>
          <p:nvPr/>
        </p:nvSpPr>
        <p:spPr bwMode="auto">
          <a:xfrm>
            <a:off x="2971800" y="2362200"/>
            <a:ext cx="5969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84175">
              <a:defRPr>
                <a:solidFill>
                  <a:schemeClr val="tx1"/>
                </a:solidFill>
                <a:latin typeface="Arial" panose="020B0604020202020204" pitchFamily="34" charset="0"/>
              </a:defRPr>
            </a:lvl1pPr>
            <a:lvl2pPr marL="742950" indent="-285750" defTabSz="384175">
              <a:defRPr>
                <a:solidFill>
                  <a:schemeClr val="tx1"/>
                </a:solidFill>
                <a:latin typeface="Arial" panose="020B0604020202020204" pitchFamily="34" charset="0"/>
              </a:defRPr>
            </a:lvl2pPr>
            <a:lvl3pPr marL="1143000" indent="-228600" defTabSz="384175">
              <a:defRPr>
                <a:solidFill>
                  <a:schemeClr val="tx1"/>
                </a:solidFill>
                <a:latin typeface="Arial" panose="020B0604020202020204" pitchFamily="34" charset="0"/>
              </a:defRPr>
            </a:lvl3pPr>
            <a:lvl4pPr marL="1600200" indent="-228600" defTabSz="384175">
              <a:defRPr>
                <a:solidFill>
                  <a:schemeClr val="tx1"/>
                </a:solidFill>
                <a:latin typeface="Arial" panose="020B0604020202020204" pitchFamily="34" charset="0"/>
              </a:defRPr>
            </a:lvl4pPr>
            <a:lvl5pPr marL="2057400" indent="-228600" defTabSz="384175">
              <a:defRPr>
                <a:solidFill>
                  <a:schemeClr val="tx1"/>
                </a:solidFill>
                <a:latin typeface="Arial" panose="020B0604020202020204" pitchFamily="34" charset="0"/>
              </a:defRPr>
            </a:lvl5pPr>
            <a:lvl6pPr marL="2514600" indent="-228600" defTabSz="384175" eaLnBrk="0" fontAlgn="base" hangingPunct="0">
              <a:spcBef>
                <a:spcPct val="0"/>
              </a:spcBef>
              <a:spcAft>
                <a:spcPct val="0"/>
              </a:spcAft>
              <a:defRPr>
                <a:solidFill>
                  <a:schemeClr val="tx1"/>
                </a:solidFill>
                <a:latin typeface="Arial" panose="020B0604020202020204" pitchFamily="34" charset="0"/>
              </a:defRPr>
            </a:lvl6pPr>
            <a:lvl7pPr marL="2971800" indent="-228600" defTabSz="384175" eaLnBrk="0" fontAlgn="base" hangingPunct="0">
              <a:spcBef>
                <a:spcPct val="0"/>
              </a:spcBef>
              <a:spcAft>
                <a:spcPct val="0"/>
              </a:spcAft>
              <a:defRPr>
                <a:solidFill>
                  <a:schemeClr val="tx1"/>
                </a:solidFill>
                <a:latin typeface="Arial" panose="020B0604020202020204" pitchFamily="34" charset="0"/>
              </a:defRPr>
            </a:lvl7pPr>
            <a:lvl8pPr marL="3429000" indent="-228600" defTabSz="384175" eaLnBrk="0" fontAlgn="base" hangingPunct="0">
              <a:spcBef>
                <a:spcPct val="0"/>
              </a:spcBef>
              <a:spcAft>
                <a:spcPct val="0"/>
              </a:spcAft>
              <a:defRPr>
                <a:solidFill>
                  <a:schemeClr val="tx1"/>
                </a:solidFill>
                <a:latin typeface="Arial" panose="020B0604020202020204" pitchFamily="34" charset="0"/>
              </a:defRPr>
            </a:lvl8pPr>
            <a:lvl9pPr marL="3886200" indent="-228600" defTabSz="384175" eaLnBrk="0" fontAlgn="base" hangingPunct="0">
              <a:spcBef>
                <a:spcPct val="0"/>
              </a:spcBef>
              <a:spcAft>
                <a:spcPct val="0"/>
              </a:spcAft>
              <a:defRPr>
                <a:solidFill>
                  <a:schemeClr val="tx1"/>
                </a:solidFill>
                <a:latin typeface="Arial" panose="020B0604020202020204" pitchFamily="34" charset="0"/>
              </a:defRPr>
            </a:lvl9pPr>
          </a:lstStyle>
          <a:p>
            <a:pPr defTabSz="512221" eaLnBrk="1" hangingPunct="1"/>
            <a:r>
              <a:rPr lang="vi-VN" altLang="en-US" sz="3000" b="1" dirty="0">
                <a:solidFill>
                  <a:srgbClr val="FFFFFF"/>
                </a:solidFill>
                <a:latin typeface="Times New Roman" panose="02020603050405020304" pitchFamily="18" charset="0"/>
                <a:cs typeface="Times New Roman" panose="02020603050405020304" pitchFamily="18" charset="0"/>
              </a:rPr>
              <a:t>Ở lại với chiến khu</a:t>
            </a:r>
            <a:endParaRPr lang="en-US" altLang="en-US" sz="30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071EB21-5CEF-4172-BF30-6F647126858C}"/>
              </a:ext>
            </a:extLst>
          </p:cNvPr>
          <p:cNvSpPr txBox="1"/>
          <p:nvPr/>
        </p:nvSpPr>
        <p:spPr>
          <a:xfrm>
            <a:off x="0" y="0"/>
            <a:ext cx="12192000" cy="6986528"/>
          </a:xfrm>
          <a:prstGeom prst="rect">
            <a:avLst/>
          </a:prstGeom>
          <a:noFill/>
        </p:spPr>
        <p:txBody>
          <a:bodyPr wrap="square">
            <a:spAutoFit/>
          </a:bodyPr>
          <a:lstStyle/>
          <a:p>
            <a:pPr algn="ctr"/>
            <a:r>
              <a:rPr lang="vi-VN" sz="3600" b="1" i="0" dirty="0">
                <a:solidFill>
                  <a:srgbClr val="FF0000"/>
                </a:solidFill>
                <a:effectLst/>
                <a:latin typeface="+mj-lt"/>
              </a:rPr>
              <a:t>Ở lại với chiến khu</a:t>
            </a:r>
            <a:endParaRPr lang="vi-VN" sz="3600" b="0" i="0" dirty="0">
              <a:solidFill>
                <a:srgbClr val="FF0000"/>
              </a:solidFill>
              <a:effectLst/>
              <a:latin typeface="+mj-lt"/>
            </a:endParaRPr>
          </a:p>
          <a:p>
            <a:pPr algn="just"/>
            <a:r>
              <a:rPr lang="vi-VN" sz="2700" b="1" i="0" dirty="0">
                <a:solidFill>
                  <a:srgbClr val="000000"/>
                </a:solidFill>
                <a:effectLst/>
                <a:latin typeface="+mj-lt"/>
              </a:rPr>
              <a:t>     1.</a:t>
            </a:r>
            <a:r>
              <a:rPr lang="vi-VN" sz="2700" b="0" i="0" dirty="0">
                <a:solidFill>
                  <a:srgbClr val="000000"/>
                </a:solidFill>
                <a:effectLst/>
                <a:latin typeface="+mj-lt"/>
              </a:rPr>
              <a:t> Trung đoàn trưởng bước vào lán, nhìn cả đội một lượt. Cặp mắt ông ánh lên vẻ trìu mến, dịu dàng. Ông ngồi yên lặng một lúc lâu, rồi lên tiếng :</a:t>
            </a:r>
          </a:p>
          <a:p>
            <a:pPr algn="just"/>
            <a:r>
              <a:rPr lang="vi-VN" sz="2700" b="0" i="0" dirty="0">
                <a:solidFill>
                  <a:srgbClr val="000000"/>
                </a:solidFill>
                <a:effectLst/>
                <a:latin typeface="+mj-lt"/>
              </a:rPr>
              <a:t>- Các em ạ, hoàn cảnh chiến khu lúc này rất </a:t>
            </a:r>
            <a:r>
              <a:rPr lang="vi-VN" sz="2700" dirty="0">
                <a:solidFill>
                  <a:srgbClr val="000000"/>
                </a:solidFill>
                <a:latin typeface="+mj-lt"/>
              </a:rPr>
              <a:t>gian</a:t>
            </a:r>
            <a:r>
              <a:rPr lang="vi-VN" sz="2700" b="0" i="0" dirty="0">
                <a:solidFill>
                  <a:srgbClr val="000000"/>
                </a:solidFill>
                <a:effectLst/>
                <a:latin typeface="+mj-lt"/>
              </a:rPr>
              <a:t> khổ. Mai đây chắc còn gian khổ, thiếu thốn hơn. Các em khó lòng chịu nổi. Nếu em nào muốn trở về sống với gia đình thì trung đoàn cho các em về. Các em thấy thế nào?</a:t>
            </a:r>
          </a:p>
          <a:p>
            <a:pPr algn="just"/>
            <a:r>
              <a:rPr lang="vi-VN" sz="2700" b="1" i="0" dirty="0">
                <a:solidFill>
                  <a:srgbClr val="000000"/>
                </a:solidFill>
                <a:effectLst/>
                <a:latin typeface="+mj-lt"/>
              </a:rPr>
              <a:t>     2.</a:t>
            </a:r>
            <a:r>
              <a:rPr lang="vi-VN" sz="2700" b="0" i="0" dirty="0">
                <a:solidFill>
                  <a:srgbClr val="000000"/>
                </a:solidFill>
                <a:effectLst/>
                <a:latin typeface="+mj-lt"/>
              </a:rPr>
              <a:t> Trước ý kiến đột ngột của chỉ huy, bọn trẻ lặng đi. Tự nhiên ai cũng thấy cổ họng mình nghẹn lại. </a:t>
            </a:r>
          </a:p>
          <a:p>
            <a:pPr algn="just"/>
            <a:r>
              <a:rPr lang="vi-VN" sz="2700" b="0" i="0" dirty="0">
                <a:solidFill>
                  <a:srgbClr val="000000"/>
                </a:solidFill>
                <a:effectLst/>
                <a:latin typeface="+mj-lt"/>
              </a:rPr>
              <a:t>     Lượm tới gần đống lửa, giọng em run lên :</a:t>
            </a:r>
          </a:p>
          <a:p>
            <a:pPr algn="just"/>
            <a:r>
              <a:rPr lang="vi-VN" sz="2700" b="0" i="0" dirty="0">
                <a:solidFill>
                  <a:srgbClr val="000000"/>
                </a:solidFill>
                <a:effectLst/>
                <a:latin typeface="+mj-lt"/>
              </a:rPr>
              <a:t>  - Em xin được ở lại. Em thà chết trên chiến khu còn hơn về ở chung, ở lộn với tụi Tây, tụi Việt gian…</a:t>
            </a:r>
          </a:p>
          <a:p>
            <a:pPr algn="just"/>
            <a:r>
              <a:rPr lang="vi-VN" sz="2700" b="0" i="0" dirty="0">
                <a:solidFill>
                  <a:srgbClr val="000000"/>
                </a:solidFill>
                <a:effectLst/>
                <a:latin typeface="+mj-lt"/>
              </a:rPr>
              <a:t>Cả đội nhao nhao :</a:t>
            </a:r>
          </a:p>
          <a:p>
            <a:pPr algn="just"/>
            <a:r>
              <a:rPr lang="vi-VN" sz="2700" dirty="0">
                <a:solidFill>
                  <a:srgbClr val="000000"/>
                </a:solidFill>
                <a:latin typeface="+mj-lt"/>
              </a:rPr>
              <a:t>  </a:t>
            </a:r>
            <a:r>
              <a:rPr lang="vi-VN" sz="2700" b="0" i="0" dirty="0">
                <a:solidFill>
                  <a:srgbClr val="000000"/>
                </a:solidFill>
                <a:effectLst/>
                <a:latin typeface="+mj-lt"/>
              </a:rPr>
              <a:t>- Chúng em xin ở lại.</a:t>
            </a:r>
          </a:p>
          <a:p>
            <a:pPr algn="just"/>
            <a:r>
              <a:rPr lang="vi-VN" sz="2700" b="0" i="0" dirty="0">
                <a:solidFill>
                  <a:srgbClr val="000000"/>
                </a:solidFill>
                <a:effectLst/>
                <a:latin typeface="+mj-lt"/>
              </a:rPr>
              <a:t>Mừng nói như van lơn:</a:t>
            </a:r>
          </a:p>
          <a:p>
            <a:pPr algn="just"/>
            <a:r>
              <a:rPr lang="vi-VN" sz="2700" b="0" i="0" dirty="0">
                <a:solidFill>
                  <a:srgbClr val="000000"/>
                </a:solidFill>
                <a:effectLst/>
                <a:latin typeface="+mj-lt"/>
              </a:rPr>
              <a:t>  - Chúng em còn nhỏ, chưa làm được chi nhiều thì trung đoàn cho chúng em ăn ít cũng được. Đừng bắt chúng em phải về, tội chúng em lắm, anh nờ…</a:t>
            </a:r>
          </a:p>
        </p:txBody>
      </p:sp>
    </p:spTree>
    <p:extLst>
      <p:ext uri="{BB962C8B-B14F-4D97-AF65-F5344CB8AC3E}">
        <p14:creationId xmlns:p14="http://schemas.microsoft.com/office/powerpoint/2010/main" val="1448695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EA72E2-4CDA-4EB5-A241-575543B7B884}"/>
              </a:ext>
            </a:extLst>
          </p:cNvPr>
          <p:cNvSpPr txBox="1"/>
          <p:nvPr/>
        </p:nvSpPr>
        <p:spPr>
          <a:xfrm>
            <a:off x="0" y="12680"/>
            <a:ext cx="12192000" cy="6986528"/>
          </a:xfrm>
          <a:prstGeom prst="rect">
            <a:avLst/>
          </a:prstGeom>
          <a:noFill/>
        </p:spPr>
        <p:txBody>
          <a:bodyPr wrap="square">
            <a:spAutoFit/>
          </a:bodyPr>
          <a:lstStyle/>
          <a:p>
            <a:pPr algn="just"/>
            <a:r>
              <a:rPr lang="vi-VN" sz="3200" b="1" i="0" dirty="0">
                <a:solidFill>
                  <a:srgbClr val="000000"/>
                </a:solidFill>
                <a:effectLst/>
                <a:latin typeface="+mj-lt"/>
              </a:rPr>
              <a:t>     3.</a:t>
            </a:r>
            <a:r>
              <a:rPr lang="vi-VN" sz="3200" b="0" i="0" dirty="0">
                <a:solidFill>
                  <a:srgbClr val="000000"/>
                </a:solidFill>
                <a:effectLst/>
                <a:latin typeface="+mj-lt"/>
              </a:rPr>
              <a:t> Trước những lời van xin thơ ngây mà thống thiết, van xin được chiến đấu, hi sinh vì Tổ quốc của các chiến sĩ nhỏ tuổi làm cho trung đoàn trưởng rơi nước mắt.</a:t>
            </a:r>
          </a:p>
          <a:p>
            <a:pPr algn="just"/>
            <a:r>
              <a:rPr lang="vi-VN" sz="3200" b="0" i="0" dirty="0">
                <a:solidFill>
                  <a:srgbClr val="000000"/>
                </a:solidFill>
                <a:effectLst/>
                <a:latin typeface="+mj-lt"/>
              </a:rPr>
              <a:t>     Ông ôm Mừng vào lòng, nói :</a:t>
            </a:r>
          </a:p>
          <a:p>
            <a:pPr algn="just"/>
            <a:r>
              <a:rPr lang="vi-VN" sz="3200" b="0" i="0" dirty="0">
                <a:solidFill>
                  <a:srgbClr val="000000"/>
                </a:solidFill>
                <a:effectLst/>
                <a:latin typeface="+mj-lt"/>
              </a:rPr>
              <a:t>   - Nếu các em đều xin ở lại, anh sẽ về báo cáo với Ban chỉ huy.</a:t>
            </a:r>
          </a:p>
          <a:p>
            <a:pPr algn="just"/>
            <a:r>
              <a:rPr lang="vi-VN" sz="3200" b="1" i="0" dirty="0">
                <a:solidFill>
                  <a:srgbClr val="000000"/>
                </a:solidFill>
                <a:effectLst/>
                <a:latin typeface="+mj-lt"/>
              </a:rPr>
              <a:t>     4.</a:t>
            </a:r>
            <a:r>
              <a:rPr lang="vi-VN" sz="3200" b="0" i="0" dirty="0">
                <a:solidFill>
                  <a:srgbClr val="000000"/>
                </a:solidFill>
                <a:effectLst/>
                <a:latin typeface="+mj-lt"/>
              </a:rPr>
              <a:t> Bỗng một em cất tiếng hát, cả đội đồng thanh hát theo :</a:t>
            </a:r>
          </a:p>
          <a:p>
            <a:pPr algn="just"/>
            <a:r>
              <a:rPr lang="vi-VN" sz="3200" b="0" i="1" dirty="0">
                <a:solidFill>
                  <a:srgbClr val="000000"/>
                </a:solidFill>
                <a:effectLst/>
                <a:latin typeface="+mj-lt"/>
              </a:rPr>
              <a:t>                     "Đoàn vệ quốc quân một lần ra đi</a:t>
            </a:r>
            <a:endParaRPr lang="vi-VN" sz="3200" b="0" i="0" dirty="0">
              <a:solidFill>
                <a:srgbClr val="000000"/>
              </a:solidFill>
              <a:effectLst/>
              <a:latin typeface="+mj-lt"/>
            </a:endParaRPr>
          </a:p>
          <a:p>
            <a:pPr algn="just"/>
            <a:r>
              <a:rPr lang="vi-VN" sz="3200" b="0" i="1" dirty="0">
                <a:solidFill>
                  <a:srgbClr val="000000"/>
                </a:solidFill>
                <a:effectLst/>
                <a:latin typeface="+mj-lt"/>
              </a:rPr>
              <a:t>                      Nào có mong chi đâu ngày trở về</a:t>
            </a:r>
            <a:endParaRPr lang="vi-VN" sz="3200" b="0" i="0" dirty="0">
              <a:solidFill>
                <a:srgbClr val="000000"/>
              </a:solidFill>
              <a:effectLst/>
              <a:latin typeface="+mj-lt"/>
            </a:endParaRPr>
          </a:p>
          <a:p>
            <a:pPr algn="just"/>
            <a:r>
              <a:rPr lang="vi-VN" sz="3200" b="0" i="1" dirty="0">
                <a:solidFill>
                  <a:srgbClr val="000000"/>
                </a:solidFill>
                <a:effectLst/>
                <a:latin typeface="+mj-lt"/>
              </a:rPr>
              <a:t>                      Ra đi, ra đi bảo tồn sông núi</a:t>
            </a:r>
            <a:endParaRPr lang="vi-VN" sz="3200" b="0" i="0" dirty="0">
              <a:solidFill>
                <a:srgbClr val="000000"/>
              </a:solidFill>
              <a:effectLst/>
              <a:latin typeface="+mj-lt"/>
            </a:endParaRPr>
          </a:p>
          <a:p>
            <a:pPr algn="just"/>
            <a:r>
              <a:rPr lang="vi-VN" sz="3200" b="0" i="1" dirty="0">
                <a:solidFill>
                  <a:srgbClr val="000000"/>
                </a:solidFill>
                <a:effectLst/>
                <a:latin typeface="+mj-lt"/>
              </a:rPr>
              <a:t>                      Ra đi, ra đi, thà chết không lui..."</a:t>
            </a:r>
            <a:endParaRPr lang="vi-VN" sz="3200" b="0" i="0" dirty="0">
              <a:solidFill>
                <a:srgbClr val="000000"/>
              </a:solidFill>
              <a:effectLst/>
              <a:latin typeface="+mj-lt"/>
            </a:endParaRPr>
          </a:p>
          <a:p>
            <a:pPr algn="just"/>
            <a:r>
              <a:rPr lang="vi-VN" sz="3200" b="0" i="0" dirty="0">
                <a:solidFill>
                  <a:srgbClr val="000000"/>
                </a:solidFill>
                <a:effectLst/>
                <a:latin typeface="+mj-lt"/>
              </a:rPr>
              <a:t>     Tiếng hát bay lượn trên mặt suốt, tràn qua lớp lớp cây rừng, bùng lên như ngọn lửa rực rỡ giữa đêm rừng lạnh tối, làm cho lòng người chỉ huy ấm hẳn lên.</a:t>
            </a:r>
          </a:p>
          <a:p>
            <a:pPr algn="r">
              <a:spcBef>
                <a:spcPts val="0"/>
              </a:spcBef>
            </a:pPr>
            <a:r>
              <a:rPr lang="vi-VN" sz="2800" b="0" i="1" dirty="0">
                <a:solidFill>
                  <a:srgbClr val="000000"/>
                </a:solidFill>
                <a:effectLst/>
                <a:latin typeface="+mj-lt"/>
              </a:rPr>
              <a:t>Theo</a:t>
            </a:r>
            <a:r>
              <a:rPr lang="vi-VN" sz="2800" b="0" i="0" dirty="0">
                <a:solidFill>
                  <a:srgbClr val="000000"/>
                </a:solidFill>
                <a:effectLst/>
                <a:latin typeface="+mj-lt"/>
              </a:rPr>
              <a:t> </a:t>
            </a:r>
            <a:r>
              <a:rPr lang="vi-VN" sz="2800" b="1" i="0" dirty="0">
                <a:solidFill>
                  <a:srgbClr val="000000"/>
                </a:solidFill>
                <a:effectLst/>
                <a:latin typeface="+mj-lt"/>
              </a:rPr>
              <a:t>PHÙNG QUÁN</a:t>
            </a:r>
            <a:endParaRPr lang="en-US" sz="2800" dirty="0"/>
          </a:p>
        </p:txBody>
      </p:sp>
    </p:spTree>
    <p:extLst>
      <p:ext uri="{BB962C8B-B14F-4D97-AF65-F5344CB8AC3E}">
        <p14:creationId xmlns:p14="http://schemas.microsoft.com/office/powerpoint/2010/main" val="4286719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3733800" y="197406"/>
            <a:ext cx="4724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US" altLang="vi-VN" sz="6000" b="1" dirty="0" err="1">
                <a:solidFill>
                  <a:srgbClr val="1A0597"/>
                </a:solidFill>
                <a:latin typeface="Times New Roman" panose="02020603050405020304" pitchFamily="18" charset="0"/>
                <a:cs typeface="Times New Roman" panose="02020603050405020304" pitchFamily="18" charset="0"/>
              </a:rPr>
              <a:t>Luyện</a:t>
            </a:r>
            <a:r>
              <a:rPr lang="en-US" altLang="vi-VN" sz="6000" b="1" dirty="0">
                <a:solidFill>
                  <a:srgbClr val="1A0597"/>
                </a:solidFill>
                <a:latin typeface="Times New Roman" panose="02020603050405020304" pitchFamily="18" charset="0"/>
                <a:cs typeface="Times New Roman" panose="02020603050405020304" pitchFamily="18" charset="0"/>
              </a:rPr>
              <a:t> </a:t>
            </a:r>
            <a:r>
              <a:rPr lang="vi-VN" altLang="vi-VN" sz="6000" b="1" dirty="0">
                <a:solidFill>
                  <a:srgbClr val="1A0597"/>
                </a:solidFill>
                <a:latin typeface="Times New Roman" panose="02020603050405020304" pitchFamily="18" charset="0"/>
                <a:cs typeface="Times New Roman" panose="02020603050405020304" pitchFamily="18" charset="0"/>
              </a:rPr>
              <a:t>đọc từ</a:t>
            </a:r>
            <a:endParaRPr lang="en-US" altLang="vi-VN" sz="6000" b="1" dirty="0">
              <a:solidFill>
                <a:srgbClr val="1A0597"/>
              </a:solidFill>
              <a:latin typeface="Times New Roman" panose="02020603050405020304" pitchFamily="18" charset="0"/>
              <a:cs typeface="Times New Roman" panose="02020603050405020304" pitchFamily="18" charset="0"/>
            </a:endParaRPr>
          </a:p>
        </p:txBody>
      </p:sp>
      <p:sp>
        <p:nvSpPr>
          <p:cNvPr id="11272" name="Text Box 14"/>
          <p:cNvSpPr txBox="1">
            <a:spLocks noChangeArrowheads="1"/>
          </p:cNvSpPr>
          <p:nvPr/>
        </p:nvSpPr>
        <p:spPr bwMode="auto">
          <a:xfrm>
            <a:off x="6629400" y="3951288"/>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None/>
              <a:defRPr/>
            </a:pPr>
            <a:r>
              <a:rPr lang="en-US" altLang="vi-VN" sz="2800" b="1">
                <a:solidFill>
                  <a:srgbClr val="0000CC"/>
                </a:solidFill>
                <a:latin typeface="Times New Roman" panose="02020603050405020304" pitchFamily="18" charset="0"/>
                <a:cs typeface="Times New Roman" panose="02020603050405020304" pitchFamily="18" charset="0"/>
              </a:rPr>
              <a:t> </a:t>
            </a:r>
            <a:endParaRPr lang="en-US" altLang="vi-VN" sz="2800" b="1">
              <a:solidFill>
                <a:srgbClr val="000000"/>
              </a:solidFill>
              <a:latin typeface="Times New Roman" panose="02020603050405020304" pitchFamily="18" charset="0"/>
              <a:cs typeface="Times New Roman" panose="02020603050405020304" pitchFamily="18" charset="0"/>
            </a:endParaRPr>
          </a:p>
        </p:txBody>
      </p:sp>
      <p:sp>
        <p:nvSpPr>
          <p:cNvPr id="23" name="Hình Chữ nhật 22"/>
          <p:cNvSpPr>
            <a:spLocks noChangeArrowheads="1"/>
          </p:cNvSpPr>
          <p:nvPr/>
        </p:nvSpPr>
        <p:spPr bwMode="auto">
          <a:xfrm>
            <a:off x="1752600" y="1924417"/>
            <a:ext cx="278153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US" altLang="vi-VN" sz="5400" b="1" dirty="0" err="1">
                <a:solidFill>
                  <a:prstClr val="black"/>
                </a:solidFill>
                <a:latin typeface="Times New Roman" panose="02020603050405020304" pitchFamily="18" charset="0"/>
                <a:cs typeface="Times New Roman" panose="02020603050405020304" pitchFamily="18" charset="0"/>
              </a:rPr>
              <a:t>trìu</a:t>
            </a:r>
            <a:r>
              <a:rPr lang="en-US" altLang="vi-VN" sz="5400" b="1" dirty="0">
                <a:solidFill>
                  <a:prstClr val="black"/>
                </a:solidFill>
                <a:latin typeface="Times New Roman" panose="02020603050405020304" pitchFamily="18" charset="0"/>
                <a:cs typeface="Times New Roman" panose="02020603050405020304" pitchFamily="18" charset="0"/>
              </a:rPr>
              <a:t> </a:t>
            </a:r>
            <a:r>
              <a:rPr lang="en-US" altLang="vi-VN" sz="5400" b="1" dirty="0" err="1">
                <a:solidFill>
                  <a:prstClr val="black"/>
                </a:solidFill>
                <a:latin typeface="Times New Roman" panose="02020603050405020304" pitchFamily="18" charset="0"/>
                <a:cs typeface="Times New Roman" panose="02020603050405020304" pitchFamily="18" charset="0"/>
              </a:rPr>
              <a:t>mến</a:t>
            </a:r>
            <a:endParaRPr lang="en-US" altLang="vi-VN" sz="5400" b="1" dirty="0">
              <a:solidFill>
                <a:prstClr val="black"/>
              </a:solidFill>
              <a:latin typeface="Times New Roman" panose="02020603050405020304" pitchFamily="18" charset="0"/>
              <a:cs typeface="Times New Roman" panose="02020603050405020304" pitchFamily="18" charset="0"/>
            </a:endParaRPr>
          </a:p>
        </p:txBody>
      </p:sp>
      <p:sp>
        <p:nvSpPr>
          <p:cNvPr id="24" name="Hình Chữ nhật 23"/>
          <p:cNvSpPr>
            <a:spLocks noChangeArrowheads="1"/>
          </p:cNvSpPr>
          <p:nvPr/>
        </p:nvSpPr>
        <p:spPr bwMode="auto">
          <a:xfrm>
            <a:off x="7162800" y="1912430"/>
            <a:ext cx="2971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US" altLang="vi-VN" sz="5400" b="1" dirty="0" err="1">
                <a:solidFill>
                  <a:prstClr val="black"/>
                </a:solidFill>
                <a:latin typeface="Times New Roman" panose="02020603050405020304" pitchFamily="18" charset="0"/>
                <a:cs typeface="Times New Roman" panose="02020603050405020304" pitchFamily="18" charset="0"/>
              </a:rPr>
              <a:t>dịu</a:t>
            </a:r>
            <a:r>
              <a:rPr lang="en-US" altLang="vi-VN" sz="5400" b="1" dirty="0">
                <a:solidFill>
                  <a:prstClr val="black"/>
                </a:solidFill>
                <a:latin typeface="Times New Roman" panose="02020603050405020304" pitchFamily="18" charset="0"/>
                <a:cs typeface="Times New Roman" panose="02020603050405020304" pitchFamily="18" charset="0"/>
              </a:rPr>
              <a:t> </a:t>
            </a:r>
            <a:r>
              <a:rPr lang="en-US" altLang="vi-VN" sz="5400" b="1" dirty="0" err="1">
                <a:solidFill>
                  <a:prstClr val="black"/>
                </a:solidFill>
                <a:latin typeface="Times New Roman" panose="02020603050405020304" pitchFamily="18" charset="0"/>
                <a:cs typeface="Times New Roman" panose="02020603050405020304" pitchFamily="18" charset="0"/>
              </a:rPr>
              <a:t>dàng</a:t>
            </a:r>
            <a:endParaRPr lang="en-US" altLang="vi-VN" sz="5400" b="1" dirty="0">
              <a:solidFill>
                <a:prstClr val="black"/>
              </a:solidFill>
              <a:latin typeface="Times New Roman" panose="02020603050405020304" pitchFamily="18" charset="0"/>
              <a:cs typeface="Times New Roman" panose="02020603050405020304" pitchFamily="18" charset="0"/>
            </a:endParaRPr>
          </a:p>
        </p:txBody>
      </p:sp>
      <p:sp>
        <p:nvSpPr>
          <p:cNvPr id="25" name="Hình Chữ nhật 24"/>
          <p:cNvSpPr>
            <a:spLocks noChangeArrowheads="1"/>
          </p:cNvSpPr>
          <p:nvPr/>
        </p:nvSpPr>
        <p:spPr bwMode="auto">
          <a:xfrm>
            <a:off x="1752600" y="3429000"/>
            <a:ext cx="39020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None/>
              <a:defRPr/>
            </a:pPr>
            <a:r>
              <a:rPr lang="en-US" altLang="vi-VN" sz="5400" b="1" dirty="0" err="1">
                <a:solidFill>
                  <a:prstClr val="black"/>
                </a:solidFill>
                <a:latin typeface="Times New Roman" panose="02020603050405020304" pitchFamily="18" charset="0"/>
                <a:cs typeface="Times New Roman" panose="02020603050405020304" pitchFamily="18" charset="0"/>
              </a:rPr>
              <a:t>trung</a:t>
            </a:r>
            <a:r>
              <a:rPr lang="en-US" altLang="vi-VN" sz="5400" b="1" dirty="0">
                <a:solidFill>
                  <a:prstClr val="black"/>
                </a:solidFill>
                <a:latin typeface="Times New Roman" panose="02020603050405020304" pitchFamily="18" charset="0"/>
                <a:cs typeface="Times New Roman" panose="02020603050405020304" pitchFamily="18" charset="0"/>
              </a:rPr>
              <a:t> </a:t>
            </a:r>
            <a:r>
              <a:rPr lang="en-US" altLang="vi-VN" sz="5400" b="1" dirty="0" err="1">
                <a:solidFill>
                  <a:prstClr val="black"/>
                </a:solidFill>
                <a:latin typeface="Times New Roman" panose="02020603050405020304" pitchFamily="18" charset="0"/>
                <a:cs typeface="Times New Roman" panose="02020603050405020304" pitchFamily="18" charset="0"/>
              </a:rPr>
              <a:t>đoàn</a:t>
            </a:r>
            <a:r>
              <a:rPr lang="en-US" altLang="vi-VN" sz="5400" b="1" dirty="0">
                <a:solidFill>
                  <a:prstClr val="black"/>
                </a:solidFill>
                <a:latin typeface="Times New Roman" panose="02020603050405020304" pitchFamily="18" charset="0"/>
                <a:cs typeface="Times New Roman" panose="02020603050405020304" pitchFamily="18" charset="0"/>
              </a:rPr>
              <a:t> </a:t>
            </a:r>
          </a:p>
        </p:txBody>
      </p:sp>
      <p:sp>
        <p:nvSpPr>
          <p:cNvPr id="26" name="Hình Chữ nhật 25"/>
          <p:cNvSpPr>
            <a:spLocks noChangeArrowheads="1"/>
          </p:cNvSpPr>
          <p:nvPr/>
        </p:nvSpPr>
        <p:spPr bwMode="auto">
          <a:xfrm>
            <a:off x="7162800" y="3287514"/>
            <a:ext cx="2971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vi-VN" sz="5400" b="1" dirty="0" err="1">
                <a:solidFill>
                  <a:prstClr val="black"/>
                </a:solidFill>
                <a:latin typeface="Times New Roman" panose="02020603050405020304" pitchFamily="18" charset="0"/>
                <a:cs typeface="Times New Roman" panose="02020603050405020304" pitchFamily="18" charset="0"/>
              </a:rPr>
              <a:t>nghẹn</a:t>
            </a:r>
            <a:r>
              <a:rPr lang="en-US" altLang="vi-VN" sz="5400" b="1" dirty="0">
                <a:solidFill>
                  <a:prstClr val="black"/>
                </a:solidFill>
                <a:latin typeface="Times New Roman" panose="02020603050405020304" pitchFamily="18" charset="0"/>
                <a:cs typeface="Times New Roman" panose="02020603050405020304" pitchFamily="18" charset="0"/>
              </a:rPr>
              <a:t> </a:t>
            </a:r>
            <a:r>
              <a:rPr lang="en-US" altLang="vi-VN" sz="5400" b="1" dirty="0" err="1">
                <a:solidFill>
                  <a:prstClr val="black"/>
                </a:solidFill>
                <a:latin typeface="Times New Roman" panose="02020603050405020304" pitchFamily="18" charset="0"/>
                <a:cs typeface="Times New Roman" panose="02020603050405020304" pitchFamily="18" charset="0"/>
              </a:rPr>
              <a:t>lại</a:t>
            </a:r>
            <a:endParaRPr lang="en-US" altLang="vi-VN" sz="5400" b="1" dirty="0">
              <a:solidFill>
                <a:prstClr val="black"/>
              </a:solidFill>
              <a:latin typeface="Arial" panose="020B0604020202020204" pitchFamily="34" charset="0"/>
            </a:endParaRPr>
          </a:p>
        </p:txBody>
      </p:sp>
      <p:sp>
        <p:nvSpPr>
          <p:cNvPr id="29" name="Hình Chữ nhật 28"/>
          <p:cNvSpPr>
            <a:spLocks noChangeArrowheads="1"/>
          </p:cNvSpPr>
          <p:nvPr/>
        </p:nvSpPr>
        <p:spPr bwMode="auto">
          <a:xfrm>
            <a:off x="4224334" y="4650649"/>
            <a:ext cx="37433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defRPr/>
            </a:pPr>
            <a:r>
              <a:rPr lang="en-US" altLang="vi-VN" sz="5400" b="1" dirty="0" err="1">
                <a:solidFill>
                  <a:prstClr val="black"/>
                </a:solidFill>
                <a:latin typeface="Times New Roman" panose="02020603050405020304" pitchFamily="18" charset="0"/>
                <a:cs typeface="Times New Roman" panose="02020603050405020304" pitchFamily="18" charset="0"/>
              </a:rPr>
              <a:t>thống</a:t>
            </a:r>
            <a:r>
              <a:rPr lang="en-US" altLang="vi-VN" sz="5400" b="1" dirty="0">
                <a:solidFill>
                  <a:prstClr val="black"/>
                </a:solidFill>
                <a:latin typeface="Times New Roman" panose="02020603050405020304" pitchFamily="18" charset="0"/>
                <a:cs typeface="Times New Roman" panose="02020603050405020304" pitchFamily="18" charset="0"/>
              </a:rPr>
              <a:t> </a:t>
            </a:r>
            <a:r>
              <a:rPr lang="en-US" altLang="vi-VN" sz="5400" b="1" dirty="0" err="1">
                <a:solidFill>
                  <a:prstClr val="black"/>
                </a:solidFill>
                <a:latin typeface="Times New Roman" panose="02020603050405020304" pitchFamily="18" charset="0"/>
                <a:cs typeface="Times New Roman" panose="02020603050405020304" pitchFamily="18" charset="0"/>
              </a:rPr>
              <a:t>thiết</a:t>
            </a:r>
            <a:r>
              <a:rPr lang="en-US" altLang="vi-VN" sz="5400" b="1" dirty="0">
                <a:solidFill>
                  <a:prstClr val="black"/>
                </a:solidFill>
                <a:latin typeface="Times New Roman" panose="02020603050405020304" pitchFamily="18" charset="0"/>
                <a:cs typeface="Times New Roman" panose="02020603050405020304" pitchFamily="18" charset="0"/>
              </a:rPr>
              <a:t>. </a:t>
            </a:r>
            <a:endParaRPr lang="en-US" altLang="vi-VN" sz="5400" dirty="0">
              <a:solidFill>
                <a:prstClr val="black"/>
              </a:solidFill>
              <a:latin typeface="Arial" panose="020B0604020202020204" pitchFamily="34" charset="0"/>
            </a:endParaRPr>
          </a:p>
        </p:txBody>
      </p:sp>
    </p:spTree>
    <p:extLst>
      <p:ext uri="{BB962C8B-B14F-4D97-AF65-F5344CB8AC3E}">
        <p14:creationId xmlns:p14="http://schemas.microsoft.com/office/powerpoint/2010/main" val="55261622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5" grpId="0"/>
      <p:bldP spid="26"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ình Chữ nhật 30">
            <a:extLst>
              <a:ext uri="{FF2B5EF4-FFF2-40B4-BE49-F238E27FC236}">
                <a16:creationId xmlns:a16="http://schemas.microsoft.com/office/drawing/2014/main" xmlns="" id="{8C381AAD-827A-4A07-89FC-F2B1BB18C535}"/>
              </a:ext>
            </a:extLst>
          </p:cNvPr>
          <p:cNvSpPr>
            <a:spLocks noChangeArrowheads="1"/>
          </p:cNvSpPr>
          <p:nvPr/>
        </p:nvSpPr>
        <p:spPr bwMode="auto">
          <a:xfrm>
            <a:off x="2057400" y="1752600"/>
            <a:ext cx="845820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90000"/>
              </a:lnSpc>
              <a:spcBef>
                <a:spcPct val="0"/>
              </a:spcBef>
              <a:buNone/>
              <a:defRPr/>
            </a:pPr>
            <a:r>
              <a:rPr lang="vi-VN" altLang="vi-VN" sz="4000" b="1" dirty="0">
                <a:solidFill>
                  <a:prstClr val="black"/>
                </a:solidFill>
                <a:latin typeface="Times New Roman" panose="02020603050405020304" pitchFamily="18" charset="0"/>
                <a:cs typeface="Times New Roman" panose="02020603050405020304" pitchFamily="18" charset="0"/>
              </a:rPr>
              <a:t> * </a:t>
            </a:r>
            <a:r>
              <a:rPr lang="en-US" altLang="vi-VN" sz="4000" b="1" dirty="0" err="1">
                <a:solidFill>
                  <a:prstClr val="black"/>
                </a:solidFill>
                <a:latin typeface="Times New Roman" panose="02020603050405020304" pitchFamily="18" charset="0"/>
                <a:cs typeface="Times New Roman" panose="02020603050405020304" pitchFamily="18" charset="0"/>
              </a:rPr>
              <a:t>Những</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lời</a:t>
            </a:r>
            <a:r>
              <a:rPr lang="en-US" altLang="vi-VN" sz="4000" b="1" dirty="0">
                <a:solidFill>
                  <a:prstClr val="black"/>
                </a:solidFill>
                <a:latin typeface="Times New Roman" panose="02020603050405020304" pitchFamily="18" charset="0"/>
                <a:cs typeface="Times New Roman" panose="02020603050405020304" pitchFamily="18" charset="0"/>
              </a:rPr>
              <a:t> van </a:t>
            </a:r>
            <a:r>
              <a:rPr lang="en-US" altLang="vi-VN" sz="4000" b="1" dirty="0" err="1">
                <a:solidFill>
                  <a:prstClr val="black"/>
                </a:solidFill>
                <a:latin typeface="Times New Roman" panose="02020603050405020304" pitchFamily="18" charset="0"/>
                <a:cs typeface="Times New Roman" panose="02020603050405020304" pitchFamily="18" charset="0"/>
              </a:rPr>
              <a:t>xin</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thơ</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ngây</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mà</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thống</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thiết</a:t>
            </a:r>
            <a:r>
              <a:rPr lang="en-US" altLang="vi-VN" sz="4000" b="1" dirty="0">
                <a:solidFill>
                  <a:prstClr val="black"/>
                </a:solidFill>
                <a:latin typeface="Times New Roman" panose="02020603050405020304" pitchFamily="18" charset="0"/>
                <a:cs typeface="Times New Roman" panose="02020603050405020304" pitchFamily="18" charset="0"/>
              </a:rPr>
              <a:t>,</a:t>
            </a:r>
            <a:r>
              <a:rPr lang="vi-VN" altLang="vi-VN" sz="4000" b="1" dirty="0">
                <a:solidFill>
                  <a:prstClr val="black"/>
                </a:solidFill>
                <a:latin typeface="Times New Roman" panose="02020603050405020304" pitchFamily="18" charset="0"/>
                <a:cs typeface="Times New Roman" panose="02020603050405020304" pitchFamily="18" charset="0"/>
              </a:rPr>
              <a:t> </a:t>
            </a:r>
            <a:r>
              <a:rPr lang="vi-VN" altLang="vi-VN" sz="4800" b="1" dirty="0">
                <a:solidFill>
                  <a:srgbClr val="FF0000"/>
                </a:solidFill>
                <a:latin typeface="Times New Roman" panose="02020603050405020304" pitchFamily="18" charset="0"/>
                <a:cs typeface="Times New Roman" panose="02020603050405020304" pitchFamily="18" charset="0"/>
              </a:rPr>
              <a:t>/</a:t>
            </a:r>
            <a:r>
              <a:rPr lang="en-US" altLang="vi-VN" sz="4000" b="1" dirty="0">
                <a:solidFill>
                  <a:prstClr val="black"/>
                </a:solidFill>
                <a:latin typeface="Times New Roman" panose="02020603050405020304" pitchFamily="18" charset="0"/>
                <a:cs typeface="Times New Roman" panose="02020603050405020304" pitchFamily="18" charset="0"/>
              </a:rPr>
              <a:t> van </a:t>
            </a:r>
            <a:r>
              <a:rPr lang="en-US" altLang="vi-VN" sz="4000" b="1" dirty="0" err="1">
                <a:solidFill>
                  <a:prstClr val="black"/>
                </a:solidFill>
                <a:latin typeface="Times New Roman" panose="02020603050405020304" pitchFamily="18" charset="0"/>
                <a:cs typeface="Times New Roman" panose="02020603050405020304" pitchFamily="18" charset="0"/>
              </a:rPr>
              <a:t>xin</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được</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chiến</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đấu</a:t>
            </a:r>
            <a:r>
              <a:rPr lang="en-US" altLang="vi-VN" sz="4000" b="1" dirty="0">
                <a:solidFill>
                  <a:prstClr val="black"/>
                </a:solidFill>
                <a:latin typeface="Times New Roman" panose="02020603050405020304" pitchFamily="18" charset="0"/>
                <a:cs typeface="Times New Roman" panose="02020603050405020304" pitchFamily="18" charset="0"/>
              </a:rPr>
              <a:t> hi </a:t>
            </a:r>
            <a:r>
              <a:rPr lang="en-US" altLang="vi-VN" sz="4000" b="1" dirty="0" err="1">
                <a:solidFill>
                  <a:prstClr val="black"/>
                </a:solidFill>
                <a:latin typeface="Times New Roman" panose="02020603050405020304" pitchFamily="18" charset="0"/>
                <a:cs typeface="Times New Roman" panose="02020603050405020304" pitchFamily="18" charset="0"/>
              </a:rPr>
              <a:t>sinh</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vì</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Tổ</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quốc</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của</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các</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chiến</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sĩ</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nhỏ</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tuổi</a:t>
            </a:r>
            <a:r>
              <a:rPr lang="en-US" altLang="vi-VN" sz="4000" b="1" dirty="0">
                <a:solidFill>
                  <a:prstClr val="black"/>
                </a:solidFill>
                <a:latin typeface="Times New Roman" panose="02020603050405020304" pitchFamily="18" charset="0"/>
                <a:cs typeface="Times New Roman" panose="02020603050405020304" pitchFamily="18" charset="0"/>
              </a:rPr>
              <a:t> </a:t>
            </a:r>
            <a:r>
              <a:rPr lang="vi-VN" altLang="vi-VN" sz="4800" b="1" dirty="0">
                <a:solidFill>
                  <a:srgbClr val="FF0000"/>
                </a:solidFill>
                <a:latin typeface="Times New Roman" panose="02020603050405020304" pitchFamily="18" charset="0"/>
                <a:cs typeface="Times New Roman" panose="02020603050405020304" pitchFamily="18" charset="0"/>
              </a:rPr>
              <a:t>/</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làm</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trung</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đoàn</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trưởng</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rơi</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nước</a:t>
            </a:r>
            <a:r>
              <a:rPr lang="en-US" altLang="vi-VN" sz="4000" b="1" dirty="0">
                <a:solidFill>
                  <a:prstClr val="black"/>
                </a:solidFill>
                <a:latin typeface="Times New Roman" panose="02020603050405020304" pitchFamily="18" charset="0"/>
                <a:cs typeface="Times New Roman" panose="02020603050405020304" pitchFamily="18" charset="0"/>
              </a:rPr>
              <a:t> </a:t>
            </a:r>
            <a:r>
              <a:rPr lang="en-US" altLang="vi-VN" sz="4000" b="1" dirty="0" err="1">
                <a:solidFill>
                  <a:prstClr val="black"/>
                </a:solidFill>
                <a:latin typeface="Times New Roman" panose="02020603050405020304" pitchFamily="18" charset="0"/>
                <a:cs typeface="Times New Roman" panose="02020603050405020304" pitchFamily="18" charset="0"/>
              </a:rPr>
              <a:t>mắt</a:t>
            </a:r>
            <a:r>
              <a:rPr lang="en-US" altLang="vi-VN" sz="4000" b="1" dirty="0">
                <a:solidFill>
                  <a:prstClr val="black"/>
                </a:solidFill>
                <a:latin typeface="Times New Roman" panose="02020603050405020304" pitchFamily="18" charset="0"/>
                <a:cs typeface="Times New Roman" panose="02020603050405020304" pitchFamily="18" charset="0"/>
              </a:rPr>
              <a:t>.</a:t>
            </a:r>
            <a:r>
              <a:rPr lang="vi-VN" altLang="vi-VN" sz="4000" b="1" dirty="0">
                <a:solidFill>
                  <a:prstClr val="black"/>
                </a:solidFill>
                <a:latin typeface="Times New Roman" panose="02020603050405020304" pitchFamily="18" charset="0"/>
                <a:cs typeface="Times New Roman" panose="02020603050405020304" pitchFamily="18" charset="0"/>
              </a:rPr>
              <a:t> </a:t>
            </a:r>
            <a:r>
              <a:rPr lang="vi-VN" altLang="vi-VN" sz="4800" b="1" dirty="0">
                <a:solidFill>
                  <a:srgbClr val="FF0000"/>
                </a:solidFill>
                <a:latin typeface="Times New Roman" panose="02020603050405020304" pitchFamily="18" charset="0"/>
                <a:cs typeface="Times New Roman" panose="02020603050405020304" pitchFamily="18" charset="0"/>
              </a:rPr>
              <a:t>//</a:t>
            </a:r>
            <a:endParaRPr lang="en-US" altLang="vi-VN" sz="4800" b="1" dirty="0">
              <a:solidFill>
                <a:srgbClr val="FF0000"/>
              </a:solidFill>
              <a:latin typeface="Times New Roman" panose="02020603050405020304" pitchFamily="18" charset="0"/>
              <a:cs typeface="Times New Roman" panose="02020603050405020304" pitchFamily="18" charset="0"/>
            </a:endParaRPr>
          </a:p>
        </p:txBody>
      </p:sp>
      <p:sp>
        <p:nvSpPr>
          <p:cNvPr id="9" name="Text Box 12">
            <a:extLst>
              <a:ext uri="{FF2B5EF4-FFF2-40B4-BE49-F238E27FC236}">
                <a16:creationId xmlns:a16="http://schemas.microsoft.com/office/drawing/2014/main" xmlns="" id="{E0094987-9E6B-4346-94CA-314288C2CE64}"/>
              </a:ext>
            </a:extLst>
          </p:cNvPr>
          <p:cNvSpPr txBox="1">
            <a:spLocks noChangeArrowheads="1"/>
          </p:cNvSpPr>
          <p:nvPr/>
        </p:nvSpPr>
        <p:spPr bwMode="auto">
          <a:xfrm>
            <a:off x="3390900" y="251786"/>
            <a:ext cx="5410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None/>
              <a:defRPr/>
            </a:pPr>
            <a:r>
              <a:rPr lang="en-US" altLang="vi-VN" sz="6000" b="1" dirty="0" err="1">
                <a:solidFill>
                  <a:srgbClr val="1A0597"/>
                </a:solidFill>
                <a:latin typeface="Times New Roman" panose="02020603050405020304" pitchFamily="18" charset="0"/>
                <a:cs typeface="Times New Roman" panose="02020603050405020304" pitchFamily="18" charset="0"/>
              </a:rPr>
              <a:t>Luyện</a:t>
            </a:r>
            <a:r>
              <a:rPr lang="en-US" altLang="vi-VN" sz="6000" b="1" dirty="0">
                <a:solidFill>
                  <a:srgbClr val="1A0597"/>
                </a:solidFill>
                <a:latin typeface="Times New Roman" panose="02020603050405020304" pitchFamily="18" charset="0"/>
                <a:cs typeface="Times New Roman" panose="02020603050405020304" pitchFamily="18" charset="0"/>
              </a:rPr>
              <a:t> </a:t>
            </a:r>
            <a:r>
              <a:rPr lang="vi-VN" altLang="vi-VN" sz="6000" b="1" dirty="0">
                <a:solidFill>
                  <a:srgbClr val="1A0597"/>
                </a:solidFill>
                <a:latin typeface="Times New Roman" panose="02020603050405020304" pitchFamily="18" charset="0"/>
                <a:cs typeface="Times New Roman" panose="02020603050405020304" pitchFamily="18" charset="0"/>
              </a:rPr>
              <a:t>đọc câu</a:t>
            </a:r>
            <a:endParaRPr lang="en-US" altLang="vi-VN" sz="6000" b="1" dirty="0">
              <a:solidFill>
                <a:srgbClr val="1A059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0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9" name="Text Box 13"/>
          <p:cNvSpPr txBox="1">
            <a:spLocks noChangeArrowheads="1"/>
          </p:cNvSpPr>
          <p:nvPr/>
        </p:nvSpPr>
        <p:spPr bwMode="auto">
          <a:xfrm>
            <a:off x="1752600" y="88613"/>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4800" b="1" dirty="0" err="1">
                <a:solidFill>
                  <a:srgbClr val="990000"/>
                </a:solidFill>
                <a:latin typeface="Times New Roman" panose="02020603050405020304" pitchFamily="18" charset="0"/>
                <a:cs typeface="Times New Roman" panose="02020603050405020304" pitchFamily="18" charset="0"/>
              </a:rPr>
              <a:t>Giải</a:t>
            </a:r>
            <a:r>
              <a:rPr lang="en-US" altLang="en-US" sz="4800" b="1" dirty="0">
                <a:solidFill>
                  <a:srgbClr val="990000"/>
                </a:solidFill>
                <a:latin typeface="Times New Roman" panose="02020603050405020304" pitchFamily="18" charset="0"/>
                <a:cs typeface="Times New Roman" panose="02020603050405020304" pitchFamily="18" charset="0"/>
              </a:rPr>
              <a:t> </a:t>
            </a:r>
            <a:r>
              <a:rPr lang="en-US" altLang="en-US" sz="4800" b="1" dirty="0" err="1">
                <a:solidFill>
                  <a:srgbClr val="990000"/>
                </a:solidFill>
                <a:latin typeface="Times New Roman" panose="02020603050405020304" pitchFamily="18" charset="0"/>
                <a:cs typeface="Times New Roman" panose="02020603050405020304" pitchFamily="18" charset="0"/>
              </a:rPr>
              <a:t>nghĩa</a:t>
            </a:r>
            <a:r>
              <a:rPr lang="en-US" altLang="en-US" sz="4800" b="1" dirty="0">
                <a:solidFill>
                  <a:srgbClr val="990000"/>
                </a:solidFill>
                <a:latin typeface="Times New Roman" panose="02020603050405020304" pitchFamily="18" charset="0"/>
                <a:cs typeface="Times New Roman" panose="02020603050405020304" pitchFamily="18" charset="0"/>
              </a:rPr>
              <a:t> </a:t>
            </a:r>
            <a:r>
              <a:rPr lang="en-US" altLang="en-US" sz="4800" b="1" dirty="0" err="1">
                <a:solidFill>
                  <a:srgbClr val="990000"/>
                </a:solidFill>
                <a:latin typeface="Times New Roman" panose="02020603050405020304" pitchFamily="18" charset="0"/>
                <a:cs typeface="Times New Roman" panose="02020603050405020304" pitchFamily="18" charset="0"/>
              </a:rPr>
              <a:t>từ</a:t>
            </a:r>
            <a:r>
              <a:rPr lang="en-US" altLang="en-US" sz="4800" b="1" dirty="0">
                <a:solidFill>
                  <a:srgbClr val="990000"/>
                </a:solidFill>
                <a:latin typeface="Times New Roman" panose="02020603050405020304" pitchFamily="18" charset="0"/>
                <a:cs typeface="Times New Roman" panose="02020603050405020304" pitchFamily="18" charset="0"/>
              </a:rPr>
              <a:t>:</a:t>
            </a:r>
          </a:p>
        </p:txBody>
      </p:sp>
      <p:sp>
        <p:nvSpPr>
          <p:cNvPr id="126990" name="Text Box 14">
            <a:hlinkClick r:id="rId3" action="ppaction://hlinksldjump"/>
          </p:cNvPr>
          <p:cNvSpPr txBox="1">
            <a:spLocks noChangeArrowheads="1"/>
          </p:cNvSpPr>
          <p:nvPr/>
        </p:nvSpPr>
        <p:spPr bwMode="auto">
          <a:xfrm>
            <a:off x="381000" y="838200"/>
            <a:ext cx="11430000" cy="10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Trung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đoàn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trưởng</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huy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trung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đoàn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vị</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bộ</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tương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lớn</a:t>
            </a:r>
            <a:r>
              <a:rPr lang="en-US" altLang="en-US" dirty="0">
                <a:latin typeface="Times New Roman" panose="02020603050405020304" pitchFamily="18" charset="0"/>
                <a:cs typeface="Times New Roman" panose="02020603050405020304" pitchFamily="18" charset="0"/>
              </a:rPr>
              <a:t>)</a:t>
            </a:r>
          </a:p>
        </p:txBody>
      </p:sp>
      <p:sp>
        <p:nvSpPr>
          <p:cNvPr id="126991" name="Text Box 15">
            <a:hlinkClick r:id="rId3" action="ppaction://hlinksldjump"/>
          </p:cNvPr>
          <p:cNvSpPr txBox="1">
            <a:spLocks noChangeArrowheads="1"/>
          </p:cNvSpPr>
          <p:nvPr/>
        </p:nvSpPr>
        <p:spPr bwMode="auto">
          <a:xfrm>
            <a:off x="381000" y="1908892"/>
            <a:ext cx="87006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Lán</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nứa</a:t>
            </a:r>
            <a:endParaRPr lang="en-US" altLang="en-US" dirty="0">
              <a:latin typeface="Times New Roman" panose="02020603050405020304" pitchFamily="18" charset="0"/>
              <a:cs typeface="Times New Roman" panose="02020603050405020304" pitchFamily="18" charset="0"/>
            </a:endParaRPr>
          </a:p>
        </p:txBody>
      </p:sp>
      <p:sp>
        <p:nvSpPr>
          <p:cNvPr id="126992" name="Text Box 16">
            <a:hlinkClick r:id="rId4" action="ppaction://hlinksldjump"/>
          </p:cNvPr>
          <p:cNvSpPr txBox="1">
            <a:spLocks noChangeArrowheads="1"/>
          </p:cNvSpPr>
          <p:nvPr/>
        </p:nvSpPr>
        <p:spPr bwMode="auto">
          <a:xfrm>
            <a:off x="381000" y="2590800"/>
            <a:ext cx="6629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Tây</a:t>
            </a: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ở </a:t>
            </a:r>
            <a:r>
              <a:rPr lang="en-US" altLang="en-US" dirty="0" err="1">
                <a:latin typeface="Times New Roman" panose="02020603050405020304" pitchFamily="18" charset="0"/>
                <a:cs typeface="Times New Roman" panose="02020603050405020304" pitchFamily="18" charset="0"/>
              </a:rPr>
              <a:t>đây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chỉ</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Pháp</a:t>
            </a:r>
            <a:endParaRPr lang="en-US" altLang="en-US" b="1" dirty="0">
              <a:latin typeface="Times New Roman" panose="02020603050405020304" pitchFamily="18" charset="0"/>
              <a:cs typeface="Times New Roman" panose="02020603050405020304" pitchFamily="18" charset="0"/>
            </a:endParaRPr>
          </a:p>
        </p:txBody>
      </p:sp>
      <p:sp>
        <p:nvSpPr>
          <p:cNvPr id="126993" name="Text Box 17">
            <a:hlinkClick r:id="rId5" action="ppaction://hlinksldjump"/>
          </p:cNvPr>
          <p:cNvSpPr txBox="1">
            <a:spLocks noChangeArrowheads="1"/>
          </p:cNvSpPr>
          <p:nvPr/>
        </p:nvSpPr>
        <p:spPr bwMode="auto">
          <a:xfrm>
            <a:off x="381000" y="3200400"/>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Việt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Việt</a:t>
            </a:r>
            <a:r>
              <a:rPr lang="en-US" altLang="en-US" dirty="0">
                <a:latin typeface="Times New Roman" panose="02020603050405020304" pitchFamily="18" charset="0"/>
                <a:cs typeface="Times New Roman" panose="02020603050405020304" pitchFamily="18" charset="0"/>
              </a:rPr>
              <a:t> Nam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tay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giặc</a:t>
            </a:r>
            <a:endParaRPr lang="en-US" altLang="en-US" dirty="0">
              <a:latin typeface="Times New Roman" panose="02020603050405020304" pitchFamily="18" charset="0"/>
              <a:cs typeface="Times New Roman" panose="02020603050405020304" pitchFamily="18" charset="0"/>
            </a:endParaRPr>
          </a:p>
        </p:txBody>
      </p:sp>
      <p:sp>
        <p:nvSpPr>
          <p:cNvPr id="126994" name="Text Box 18">
            <a:hlinkClick r:id="rId4" action="ppaction://hlinksldjump"/>
          </p:cNvPr>
          <p:cNvSpPr txBox="1">
            <a:spLocks noChangeArrowheads="1"/>
          </p:cNvSpPr>
          <p:nvPr/>
        </p:nvSpPr>
        <p:spPr bwMode="auto">
          <a:xfrm>
            <a:off x="377575" y="38100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Thống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thiết</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động</a:t>
            </a:r>
            <a:endParaRPr lang="en-US" altLang="en-US" b="1" dirty="0">
              <a:latin typeface="Times New Roman" panose="02020603050405020304" pitchFamily="18" charset="0"/>
              <a:cs typeface="Times New Roman" panose="02020603050405020304" pitchFamily="18" charset="0"/>
            </a:endParaRPr>
          </a:p>
        </p:txBody>
      </p:sp>
      <p:sp>
        <p:nvSpPr>
          <p:cNvPr id="126995" name="Text Box 19">
            <a:hlinkClick r:id="rId4" action="ppaction://hlinksldjump"/>
          </p:cNvPr>
          <p:cNvSpPr txBox="1">
            <a:spLocks noChangeArrowheads="1"/>
          </p:cNvSpPr>
          <p:nvPr/>
        </p:nvSpPr>
        <p:spPr bwMode="auto">
          <a:xfrm>
            <a:off x="377575" y="4343400"/>
            <a:ext cx="114368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Vệ</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quốc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quân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Vệ</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quốc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đoàn</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đội</a:t>
            </a:r>
            <a:r>
              <a:rPr lang="en-US" altLang="en-US" dirty="0">
                <a:latin typeface="Times New Roman" panose="02020603050405020304" pitchFamily="18" charset="0"/>
                <a:cs typeface="Times New Roman" panose="02020603050405020304" pitchFamily="18" charset="0"/>
              </a:rPr>
              <a:t> ta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Tám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kì</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kháng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chiến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thực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Pháp</a:t>
            </a:r>
            <a:r>
              <a:rPr lang="en-US" altLang="en-US" dirty="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
        <p:nvSpPr>
          <p:cNvPr id="11" name="Text Box 17">
            <a:hlinkClick r:id="rId5" action="ppaction://hlinksldjump"/>
          </p:cNvPr>
          <p:cNvSpPr txBox="1">
            <a:spLocks noChangeArrowheads="1"/>
          </p:cNvSpPr>
          <p:nvPr/>
        </p:nvSpPr>
        <p:spPr bwMode="auto">
          <a:xfrm>
            <a:off x="385281" y="5867400"/>
            <a:ext cx="86521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Bảo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tồn</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vệ</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gìn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dài</a:t>
            </a:r>
            <a:endParaRPr lang="en-US" altLang="en-US" b="1"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E8DA63E2-29F7-4364-9A6F-F370B0B429F5}"/>
              </a:ext>
            </a:extLst>
          </p:cNvPr>
          <p:cNvSpPr txBox="1"/>
          <p:nvPr/>
        </p:nvSpPr>
        <p:spPr>
          <a:xfrm>
            <a:off x="685800" y="841230"/>
            <a:ext cx="3810000" cy="584775"/>
          </a:xfrm>
          <a:prstGeom prst="rect">
            <a:avLst/>
          </a:prstGeom>
          <a:noFill/>
        </p:spPr>
        <p:txBody>
          <a:bodyPr wrap="square" rtlCol="0">
            <a:spAutoFit/>
          </a:bodyPr>
          <a:lstStyle/>
          <a:p>
            <a:pPr algn="just"/>
            <a:r>
              <a:rPr lang="vi-VN" sz="3200" b="1" dirty="0">
                <a:latin typeface="Times New Roman" panose="02020603050405020304" pitchFamily="18" charset="0"/>
                <a:cs typeface="Times New Roman" panose="02020603050405020304" pitchFamily="18" charset="0"/>
              </a:rPr>
              <a:t>Trung đoàn trưởng</a:t>
            </a:r>
            <a:endParaRPr lang="en-US"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xmlns="" id="{1C12A353-4652-4E35-81B1-426CA01B38F0}"/>
              </a:ext>
            </a:extLst>
          </p:cNvPr>
          <p:cNvSpPr txBox="1"/>
          <p:nvPr/>
        </p:nvSpPr>
        <p:spPr>
          <a:xfrm>
            <a:off x="611741" y="1900412"/>
            <a:ext cx="2209800"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Lán</a:t>
            </a:r>
            <a:endParaRPr lang="en-US" sz="32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02236B7D-04F7-4778-873A-D5C3E85DAF70}"/>
              </a:ext>
            </a:extLst>
          </p:cNvPr>
          <p:cNvSpPr txBox="1"/>
          <p:nvPr/>
        </p:nvSpPr>
        <p:spPr>
          <a:xfrm>
            <a:off x="622871" y="2596490"/>
            <a:ext cx="2438400"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Tây</a:t>
            </a:r>
            <a:endParaRPr lang="en-US" sz="32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xmlns="" id="{DB3784D3-DDAC-4C39-B612-E5B7D74FA372}"/>
              </a:ext>
            </a:extLst>
          </p:cNvPr>
          <p:cNvSpPr txBox="1"/>
          <p:nvPr/>
        </p:nvSpPr>
        <p:spPr>
          <a:xfrm>
            <a:off x="622871" y="3196037"/>
            <a:ext cx="2438400"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Việt gian</a:t>
            </a:r>
            <a:endParaRPr lang="en-US" sz="32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F75338E-47A5-48AC-A4E8-3575EA392712}"/>
              </a:ext>
            </a:extLst>
          </p:cNvPr>
          <p:cNvSpPr txBox="1"/>
          <p:nvPr/>
        </p:nvSpPr>
        <p:spPr>
          <a:xfrm>
            <a:off x="590550" y="3818480"/>
            <a:ext cx="2324100"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Thống thiết</a:t>
            </a:r>
            <a:endParaRPr lang="en-US" sz="32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28C8F2EB-62B4-4815-8BC1-1ACBB6FFC728}"/>
              </a:ext>
            </a:extLst>
          </p:cNvPr>
          <p:cNvSpPr txBox="1"/>
          <p:nvPr/>
        </p:nvSpPr>
        <p:spPr>
          <a:xfrm>
            <a:off x="685641" y="4343400"/>
            <a:ext cx="5943759"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Vệ quốc quân (Vệ quốc đoàn</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F2A54E53-9B7A-4BE1-8BAC-91C8C3383E3F}"/>
              </a:ext>
            </a:extLst>
          </p:cNvPr>
          <p:cNvSpPr txBox="1"/>
          <p:nvPr/>
        </p:nvSpPr>
        <p:spPr>
          <a:xfrm>
            <a:off x="611741" y="5890230"/>
            <a:ext cx="1540806" cy="584775"/>
          </a:xfrm>
          <a:prstGeom prst="rect">
            <a:avLst/>
          </a:prstGeom>
          <a:noFill/>
        </p:spPr>
        <p:txBody>
          <a:bodyPr wrap="none" rtlCol="0">
            <a:spAutoFit/>
          </a:bodyPr>
          <a:lstStyle/>
          <a:p>
            <a:r>
              <a:rPr lang="vi-VN" sz="3200" b="1" dirty="0">
                <a:latin typeface="Times New Roman" panose="02020603050405020304" pitchFamily="18" charset="0"/>
                <a:cs typeface="Times New Roman" panose="02020603050405020304" pitchFamily="18" charset="0"/>
              </a:rPr>
              <a:t>Bảo tồn</a:t>
            </a:r>
            <a:endParaRPr lang="en-US" sz="3200" b="1" dirty="0">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AEFC6C76-2041-42EE-BC02-4965A13F9E09}"/>
              </a:ext>
            </a:extLst>
          </p:cNvPr>
          <p:cNvPicPr>
            <a:picLocks noChangeAspect="1"/>
          </p:cNvPicPr>
          <p:nvPr/>
        </p:nvPicPr>
        <p:blipFill>
          <a:blip r:embed="rId6"/>
          <a:stretch>
            <a:fillRect/>
          </a:stretch>
        </p:blipFill>
        <p:spPr>
          <a:xfrm>
            <a:off x="-1079" y="0"/>
            <a:ext cx="12192000" cy="6858000"/>
          </a:xfrm>
          <a:prstGeom prst="rect">
            <a:avLst/>
          </a:prstGeom>
        </p:spPr>
      </p:pic>
      <p:sp>
        <p:nvSpPr>
          <p:cNvPr id="21" name="Rectangle 20">
            <a:extLst>
              <a:ext uri="{FF2B5EF4-FFF2-40B4-BE49-F238E27FC236}">
                <a16:creationId xmlns:a16="http://schemas.microsoft.com/office/drawing/2014/main" xmlns="" id="{1EE7419E-E9D5-4ABC-ADF4-DEE5B8C2DD18}"/>
              </a:ext>
            </a:extLst>
          </p:cNvPr>
          <p:cNvSpPr/>
          <p:nvPr/>
        </p:nvSpPr>
        <p:spPr>
          <a:xfrm>
            <a:off x="5486400" y="6150114"/>
            <a:ext cx="1428273" cy="707886"/>
          </a:xfrm>
          <a:prstGeom prst="rect">
            <a:avLst/>
          </a:prstGeom>
          <a:solidFill>
            <a:schemeClr val="bg1"/>
          </a:solidFill>
          <a:ln>
            <a:solidFill>
              <a:srgbClr val="0000FF"/>
            </a:solidFill>
          </a:ln>
        </p:spPr>
        <p:txBody>
          <a:bodyPr wrap="square">
            <a:spAutoFit/>
          </a:bodyPr>
          <a:lstStyle/>
          <a:p>
            <a:pPr algn="ctr"/>
            <a:r>
              <a:rPr lang="en-US" altLang="en-US" sz="4000" b="1" dirty="0" err="1">
                <a:latin typeface="Times New Roman" panose="02020603050405020304" pitchFamily="18" charset="0"/>
                <a:cs typeface="Times New Roman" panose="02020603050405020304" pitchFamily="18" charset="0"/>
              </a:rPr>
              <a:t>Lán</a:t>
            </a:r>
            <a:endParaRPr lang="en-US" sz="4000" dirty="0"/>
          </a:p>
        </p:txBody>
      </p:sp>
      <p:pic>
        <p:nvPicPr>
          <p:cNvPr id="22" name="Picture 3" descr="tay">
            <a:extLst>
              <a:ext uri="{FF2B5EF4-FFF2-40B4-BE49-F238E27FC236}">
                <a16:creationId xmlns:a16="http://schemas.microsoft.com/office/drawing/2014/main" xmlns="" id="{F033AB17-5290-4E51-9B60-5FFFC8B236D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693"/>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descr="viet gian">
            <a:extLst>
              <a:ext uri="{FF2B5EF4-FFF2-40B4-BE49-F238E27FC236}">
                <a16:creationId xmlns:a16="http://schemas.microsoft.com/office/drawing/2014/main" xmlns="" id="{418533D5-A705-4687-921D-030396A3A5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7080" y="2038"/>
            <a:ext cx="6096000" cy="683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7">
            <a:extLst>
              <a:ext uri="{FF2B5EF4-FFF2-40B4-BE49-F238E27FC236}">
                <a16:creationId xmlns:a16="http://schemas.microsoft.com/office/drawing/2014/main" xmlns="" id="{E690C1FC-B5A0-4732-BE30-FA2E6A70C535}"/>
              </a:ext>
            </a:extLst>
          </p:cNvPr>
          <p:cNvSpPr txBox="1">
            <a:spLocks noChangeArrowheads="1"/>
          </p:cNvSpPr>
          <p:nvPr/>
        </p:nvSpPr>
        <p:spPr bwMode="auto">
          <a:xfrm>
            <a:off x="8109744" y="6163813"/>
            <a:ext cx="2373312" cy="707886"/>
          </a:xfrm>
          <a:prstGeom prst="rect">
            <a:avLst/>
          </a:prstGeom>
          <a:solidFill>
            <a:schemeClr val="bg1"/>
          </a:solidFill>
          <a:ln>
            <a:solidFill>
              <a:srgbClr val="0000FF"/>
            </a:solidFill>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4000" b="1" dirty="0" err="1">
                <a:solidFill>
                  <a:srgbClr val="0000FF"/>
                </a:solidFill>
                <a:latin typeface="Times New Roman" pitchFamily="18" charset="0"/>
              </a:rPr>
              <a:t>Việt</a:t>
            </a:r>
            <a:r>
              <a:rPr lang="en-US" altLang="vi-VN" sz="4000" b="1" dirty="0">
                <a:solidFill>
                  <a:srgbClr val="0000FF"/>
                </a:solidFill>
                <a:latin typeface="Times New Roman" pitchFamily="18" charset="0"/>
              </a:rPr>
              <a:t> </a:t>
            </a:r>
            <a:r>
              <a:rPr lang="en-US" altLang="vi-VN" sz="4000" b="1" dirty="0" err="1">
                <a:solidFill>
                  <a:srgbClr val="0000FF"/>
                </a:solidFill>
                <a:latin typeface="Times New Roman" pitchFamily="18" charset="0"/>
              </a:rPr>
              <a:t>gian</a:t>
            </a:r>
            <a:endParaRPr lang="en-US" altLang="vi-VN" sz="4000" b="1" dirty="0">
              <a:solidFill>
                <a:srgbClr val="0000FF"/>
              </a:solidFill>
              <a:latin typeface="Times New Roman" pitchFamily="18" charset="0"/>
              <a:cs typeface="Times New Roman" pitchFamily="18" charset="0"/>
            </a:endParaRPr>
          </a:p>
        </p:txBody>
      </p:sp>
      <p:sp>
        <p:nvSpPr>
          <p:cNvPr id="25" name="Text Box 8">
            <a:extLst>
              <a:ext uri="{FF2B5EF4-FFF2-40B4-BE49-F238E27FC236}">
                <a16:creationId xmlns:a16="http://schemas.microsoft.com/office/drawing/2014/main" xmlns="" id="{1B523FAF-88D6-46F5-BB99-43ADBD2EF415}"/>
              </a:ext>
            </a:extLst>
          </p:cNvPr>
          <p:cNvSpPr txBox="1">
            <a:spLocks noChangeArrowheads="1"/>
          </p:cNvSpPr>
          <p:nvPr/>
        </p:nvSpPr>
        <p:spPr bwMode="auto">
          <a:xfrm>
            <a:off x="2084325" y="6150114"/>
            <a:ext cx="1546350" cy="707886"/>
          </a:xfrm>
          <a:prstGeom prst="rect">
            <a:avLst/>
          </a:prstGeom>
          <a:solidFill>
            <a:schemeClr val="bg1"/>
          </a:solidFill>
          <a:ln>
            <a:solidFill>
              <a:srgbClr val="0070C0"/>
            </a:solidFill>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Bef>
                <a:spcPct val="20000"/>
              </a:spcBef>
              <a:spcAft>
                <a:spcPct val="0"/>
              </a:spcAft>
              <a:buChar char="»"/>
              <a:defRPr sz="2000">
                <a:solidFill>
                  <a:schemeClr val="tx1"/>
                </a:solidFill>
                <a:latin typeface="Arial" pitchFamily="34" charset="0"/>
              </a:defRPr>
            </a:lvl6pPr>
            <a:lvl7pPr eaLnBrk="0" fontAlgn="base" hangingPunct="0">
              <a:spcBef>
                <a:spcPct val="20000"/>
              </a:spcBef>
              <a:spcAft>
                <a:spcPct val="0"/>
              </a:spcAft>
              <a:buChar char="»"/>
              <a:defRPr sz="2000">
                <a:solidFill>
                  <a:schemeClr val="tx1"/>
                </a:solidFill>
                <a:latin typeface="Arial" pitchFamily="34" charset="0"/>
              </a:defRPr>
            </a:lvl7pPr>
            <a:lvl8pPr eaLnBrk="0" fontAlgn="base" hangingPunct="0">
              <a:spcBef>
                <a:spcPct val="20000"/>
              </a:spcBef>
              <a:spcAft>
                <a:spcPct val="0"/>
              </a:spcAft>
              <a:buChar char="»"/>
              <a:defRPr sz="2000">
                <a:solidFill>
                  <a:schemeClr val="tx1"/>
                </a:solidFill>
                <a:latin typeface="Arial" pitchFamily="34" charset="0"/>
              </a:defRPr>
            </a:lvl8pPr>
            <a:lvl9pPr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pPr>
            <a:r>
              <a:rPr lang="en-US" altLang="vi-VN" sz="4000" b="1" dirty="0" err="1">
                <a:solidFill>
                  <a:srgbClr val="0000FF"/>
                </a:solidFill>
                <a:latin typeface="Times New Roman" pitchFamily="18" charset="0"/>
              </a:rPr>
              <a:t>Tây</a:t>
            </a:r>
            <a:endParaRPr lang="en-US" altLang="vi-VN" sz="4000" dirty="0">
              <a:solidFill>
                <a:srgbClr val="0000FF"/>
              </a:solidFill>
              <a:latin typeface="Times New Roman" pitchFamily="18" charset="0"/>
            </a:endParaRPr>
          </a:p>
        </p:txBody>
      </p:sp>
    </p:spTree>
    <p:extLst>
      <p:ext uri="{BB962C8B-B14F-4D97-AF65-F5344CB8AC3E}">
        <p14:creationId xmlns:p14="http://schemas.microsoft.com/office/powerpoint/2010/main" val="3973989476"/>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1000"/>
                                        <p:tgtEl>
                                          <p:spTgt spid="2"/>
                                        </p:tgtEl>
                                      </p:cBhvr>
                                    </p:animEffect>
                                    <p:anim calcmode="lin" valueType="num">
                                      <p:cBhvr>
                                        <p:cTn id="12" dur="1000"/>
                                        <p:tgtEl>
                                          <p:spTgt spid="2"/>
                                        </p:tgtEl>
                                        <p:attrNameLst>
                                          <p:attrName>ppt_x</p:attrName>
                                        </p:attrNameLst>
                                      </p:cBhvr>
                                      <p:tavLst>
                                        <p:tav tm="0">
                                          <p:val>
                                            <p:strVal val="ppt_x"/>
                                          </p:val>
                                        </p:tav>
                                        <p:tav tm="100000">
                                          <p:val>
                                            <p:strVal val="ppt_x"/>
                                          </p:val>
                                        </p:tav>
                                      </p:tavLst>
                                    </p:anim>
                                    <p:anim calcmode="lin" valueType="num">
                                      <p:cBhvr>
                                        <p:cTn id="13" dur="1000"/>
                                        <p:tgtEl>
                                          <p:spTgt spid="2"/>
                                        </p:tgtEl>
                                        <p:attrNameLst>
                                          <p:attrName>ppt_y</p:attrName>
                                        </p:attrNameLst>
                                      </p:cBhvr>
                                      <p:tavLst>
                                        <p:tav tm="0">
                                          <p:val>
                                            <p:strVal val="ppt_y"/>
                                          </p:val>
                                        </p:tav>
                                        <p:tav tm="100000">
                                          <p:val>
                                            <p:strVal val="ppt_y+.1"/>
                                          </p:val>
                                        </p:tav>
                                      </p:tavLst>
                                    </p:anim>
                                    <p:set>
                                      <p:cBhvr>
                                        <p:cTn id="14" dur="1" fill="hold">
                                          <p:stCondLst>
                                            <p:cond delay="999"/>
                                          </p:stCondLst>
                                        </p:cTn>
                                        <p:tgtEl>
                                          <p:spTgt spid="2"/>
                                        </p:tgtEl>
                                        <p:attrNameLst>
                                          <p:attrName>style.visibility</p:attrName>
                                        </p:attrNameLst>
                                      </p:cBhvr>
                                      <p:to>
                                        <p:strVal val="hidden"/>
                                      </p:to>
                                    </p:set>
                                  </p:childTnLst>
                                </p:cTn>
                              </p:par>
                              <p:par>
                                <p:cTn id="15" presetID="42" presetClass="entr" presetSubtype="0" fill="hold" grpId="0" nodeType="withEffect">
                                  <p:stCondLst>
                                    <p:cond delay="0"/>
                                  </p:stCondLst>
                                  <p:childTnLst>
                                    <p:set>
                                      <p:cBhvr>
                                        <p:cTn id="16" dur="1" fill="hold">
                                          <p:stCondLst>
                                            <p:cond delay="0"/>
                                          </p:stCondLst>
                                        </p:cTn>
                                        <p:tgtEl>
                                          <p:spTgt spid="126990"/>
                                        </p:tgtEl>
                                        <p:attrNameLst>
                                          <p:attrName>style.visibility</p:attrName>
                                        </p:attrNameLst>
                                      </p:cBhvr>
                                      <p:to>
                                        <p:strVal val="visible"/>
                                      </p:to>
                                    </p:set>
                                    <p:animEffect transition="in" filter="fade">
                                      <p:cBhvr>
                                        <p:cTn id="17" dur="1000"/>
                                        <p:tgtEl>
                                          <p:spTgt spid="126990"/>
                                        </p:tgtEl>
                                      </p:cBhvr>
                                    </p:animEffect>
                                    <p:anim calcmode="lin" valueType="num">
                                      <p:cBhvr>
                                        <p:cTn id="18" dur="1000" fill="hold"/>
                                        <p:tgtEl>
                                          <p:spTgt spid="126990"/>
                                        </p:tgtEl>
                                        <p:attrNameLst>
                                          <p:attrName>ppt_x</p:attrName>
                                        </p:attrNameLst>
                                      </p:cBhvr>
                                      <p:tavLst>
                                        <p:tav tm="0">
                                          <p:val>
                                            <p:strVal val="#ppt_x"/>
                                          </p:val>
                                        </p:tav>
                                        <p:tav tm="100000">
                                          <p:val>
                                            <p:strVal val="#ppt_x"/>
                                          </p:val>
                                        </p:tav>
                                      </p:tavLst>
                                    </p:anim>
                                    <p:anim calcmode="lin" valueType="num">
                                      <p:cBhvr>
                                        <p:cTn id="19" dur="1000" fill="hold"/>
                                        <p:tgtEl>
                                          <p:spTgt spid="12699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xit" presetSubtype="0" fill="hold" grpId="1" nodeType="clickEffect">
                                  <p:stCondLst>
                                    <p:cond delay="0"/>
                                  </p:stCondLst>
                                  <p:childTnLst>
                                    <p:animEffect transition="out" filter="fade">
                                      <p:cBhvr>
                                        <p:cTn id="28" dur="1000"/>
                                        <p:tgtEl>
                                          <p:spTgt spid="4"/>
                                        </p:tgtEl>
                                      </p:cBhvr>
                                    </p:animEffect>
                                    <p:anim calcmode="lin" valueType="num">
                                      <p:cBhvr>
                                        <p:cTn id="29" dur="1000"/>
                                        <p:tgtEl>
                                          <p:spTgt spid="4"/>
                                        </p:tgtEl>
                                        <p:attrNameLst>
                                          <p:attrName>ppt_x</p:attrName>
                                        </p:attrNameLst>
                                      </p:cBhvr>
                                      <p:tavLst>
                                        <p:tav tm="0">
                                          <p:val>
                                            <p:strVal val="ppt_x"/>
                                          </p:val>
                                        </p:tav>
                                        <p:tav tm="100000">
                                          <p:val>
                                            <p:strVal val="ppt_x"/>
                                          </p:val>
                                        </p:tav>
                                      </p:tavLst>
                                    </p:anim>
                                    <p:anim calcmode="lin" valueType="num">
                                      <p:cBhvr>
                                        <p:cTn id="30" dur="1000"/>
                                        <p:tgtEl>
                                          <p:spTgt spid="4"/>
                                        </p:tgtEl>
                                        <p:attrNameLst>
                                          <p:attrName>ppt_y</p:attrName>
                                        </p:attrNameLst>
                                      </p:cBhvr>
                                      <p:tavLst>
                                        <p:tav tm="0">
                                          <p:val>
                                            <p:strVal val="ppt_y"/>
                                          </p:val>
                                        </p:tav>
                                        <p:tav tm="100000">
                                          <p:val>
                                            <p:strVal val="ppt_y+.1"/>
                                          </p:val>
                                        </p:tav>
                                      </p:tavLst>
                                    </p:anim>
                                    <p:set>
                                      <p:cBhvr>
                                        <p:cTn id="31" dur="1" fill="hold">
                                          <p:stCondLst>
                                            <p:cond delay="999"/>
                                          </p:stCondLst>
                                        </p:cTn>
                                        <p:tgtEl>
                                          <p:spTgt spid="4"/>
                                        </p:tgtEl>
                                        <p:attrNameLst>
                                          <p:attrName>style.visibility</p:attrName>
                                        </p:attrNameLst>
                                      </p:cBhvr>
                                      <p:to>
                                        <p:strVal val="hidden"/>
                                      </p:to>
                                    </p:set>
                                  </p:childTnLst>
                                </p:cTn>
                              </p:par>
                              <p:par>
                                <p:cTn id="32" presetID="42" presetClass="entr" presetSubtype="0" fill="hold" grpId="0" nodeType="withEffect">
                                  <p:stCondLst>
                                    <p:cond delay="0"/>
                                  </p:stCondLst>
                                  <p:childTnLst>
                                    <p:set>
                                      <p:cBhvr>
                                        <p:cTn id="33" dur="1" fill="hold">
                                          <p:stCondLst>
                                            <p:cond delay="0"/>
                                          </p:stCondLst>
                                        </p:cTn>
                                        <p:tgtEl>
                                          <p:spTgt spid="126991"/>
                                        </p:tgtEl>
                                        <p:attrNameLst>
                                          <p:attrName>style.visibility</p:attrName>
                                        </p:attrNameLst>
                                      </p:cBhvr>
                                      <p:to>
                                        <p:strVal val="visible"/>
                                      </p:to>
                                    </p:set>
                                    <p:animEffect transition="in" filter="fade">
                                      <p:cBhvr>
                                        <p:cTn id="34" dur="1000"/>
                                        <p:tgtEl>
                                          <p:spTgt spid="126991"/>
                                        </p:tgtEl>
                                      </p:cBhvr>
                                    </p:animEffect>
                                    <p:anim calcmode="lin" valueType="num">
                                      <p:cBhvr>
                                        <p:cTn id="35" dur="1000" fill="hold"/>
                                        <p:tgtEl>
                                          <p:spTgt spid="126991"/>
                                        </p:tgtEl>
                                        <p:attrNameLst>
                                          <p:attrName>ppt_x</p:attrName>
                                        </p:attrNameLst>
                                      </p:cBhvr>
                                      <p:tavLst>
                                        <p:tav tm="0">
                                          <p:val>
                                            <p:strVal val="#ppt_x"/>
                                          </p:val>
                                        </p:tav>
                                        <p:tav tm="100000">
                                          <p:val>
                                            <p:strVal val="#ppt_x"/>
                                          </p:val>
                                        </p:tav>
                                      </p:tavLst>
                                    </p:anim>
                                    <p:anim calcmode="lin" valueType="num">
                                      <p:cBhvr>
                                        <p:cTn id="36" dur="1000" fill="hold"/>
                                        <p:tgtEl>
                                          <p:spTgt spid="12699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heel(1)">
                                      <p:cBhvr>
                                        <p:cTn id="41" dur="2000"/>
                                        <p:tgtEl>
                                          <p:spTgt spid="2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32" fill="hold" nodeType="clickEffect">
                                  <p:stCondLst>
                                    <p:cond delay="0"/>
                                  </p:stCondLst>
                                  <p:childTnLst>
                                    <p:animEffect transition="out" filter="circle(out)">
                                      <p:cBhvr>
                                        <p:cTn id="48" dur="700"/>
                                        <p:tgtEl>
                                          <p:spTgt spid="20"/>
                                        </p:tgtEl>
                                      </p:cBhvr>
                                    </p:animEffect>
                                    <p:set>
                                      <p:cBhvr>
                                        <p:cTn id="49" dur="1" fill="hold">
                                          <p:stCondLst>
                                            <p:cond delay="699"/>
                                          </p:stCondLst>
                                        </p:cTn>
                                        <p:tgtEl>
                                          <p:spTgt spid="20"/>
                                        </p:tgtEl>
                                        <p:attrNameLst>
                                          <p:attrName>style.visibility</p:attrName>
                                        </p:attrNameLst>
                                      </p:cBhvr>
                                      <p:to>
                                        <p:strVal val="hidden"/>
                                      </p:to>
                                    </p:set>
                                  </p:childTnLst>
                                </p:cTn>
                              </p:par>
                              <p:par>
                                <p:cTn id="50" presetID="6" presetClass="exit" presetSubtype="32" fill="hold" grpId="1" nodeType="withEffect">
                                  <p:stCondLst>
                                    <p:cond delay="0"/>
                                  </p:stCondLst>
                                  <p:childTnLst>
                                    <p:animEffect transition="out" filter="circle(out)">
                                      <p:cBhvr>
                                        <p:cTn id="51" dur="700"/>
                                        <p:tgtEl>
                                          <p:spTgt spid="21"/>
                                        </p:tgtEl>
                                      </p:cBhvr>
                                    </p:animEffect>
                                    <p:set>
                                      <p:cBhvr>
                                        <p:cTn id="52" dur="1" fill="hold">
                                          <p:stCondLst>
                                            <p:cond delay="699"/>
                                          </p:stCondLst>
                                        </p:cTn>
                                        <p:tgtEl>
                                          <p:spTgt spid="2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5"/>
                                        </p:tgtEl>
                                      </p:cBhvr>
                                    </p:animEffect>
                                    <p:anim calcmode="lin" valueType="num">
                                      <p:cBhvr>
                                        <p:cTn id="62" dur="1000"/>
                                        <p:tgtEl>
                                          <p:spTgt spid="5"/>
                                        </p:tgtEl>
                                        <p:attrNameLst>
                                          <p:attrName>ppt_x</p:attrName>
                                        </p:attrNameLst>
                                      </p:cBhvr>
                                      <p:tavLst>
                                        <p:tav tm="0">
                                          <p:val>
                                            <p:strVal val="ppt_x"/>
                                          </p:val>
                                        </p:tav>
                                        <p:tav tm="100000">
                                          <p:val>
                                            <p:strVal val="ppt_x"/>
                                          </p:val>
                                        </p:tav>
                                      </p:tavLst>
                                    </p:anim>
                                    <p:anim calcmode="lin" valueType="num">
                                      <p:cBhvr>
                                        <p:cTn id="63" dur="1000"/>
                                        <p:tgtEl>
                                          <p:spTgt spid="5"/>
                                        </p:tgtEl>
                                        <p:attrNameLst>
                                          <p:attrName>ppt_y</p:attrName>
                                        </p:attrNameLst>
                                      </p:cBhvr>
                                      <p:tavLst>
                                        <p:tav tm="0">
                                          <p:val>
                                            <p:strVal val="ppt_y"/>
                                          </p:val>
                                        </p:tav>
                                        <p:tav tm="100000">
                                          <p:val>
                                            <p:strVal val="ppt_y+.1"/>
                                          </p:val>
                                        </p:tav>
                                      </p:tavLst>
                                    </p:anim>
                                    <p:set>
                                      <p:cBhvr>
                                        <p:cTn id="64" dur="1" fill="hold">
                                          <p:stCondLst>
                                            <p:cond delay="999"/>
                                          </p:stCondLst>
                                        </p:cTn>
                                        <p:tgtEl>
                                          <p:spTgt spid="5"/>
                                        </p:tgtEl>
                                        <p:attrNameLst>
                                          <p:attrName>style.visibility</p:attrName>
                                        </p:attrNameLst>
                                      </p:cBhvr>
                                      <p:to>
                                        <p:strVal val="hidden"/>
                                      </p:to>
                                    </p:set>
                                  </p:childTnLst>
                                </p:cTn>
                              </p:par>
                              <p:par>
                                <p:cTn id="65" presetID="42" presetClass="entr" presetSubtype="0" fill="hold" grpId="0" nodeType="withEffect">
                                  <p:stCondLst>
                                    <p:cond delay="0"/>
                                  </p:stCondLst>
                                  <p:childTnLst>
                                    <p:set>
                                      <p:cBhvr>
                                        <p:cTn id="66" dur="1" fill="hold">
                                          <p:stCondLst>
                                            <p:cond delay="0"/>
                                          </p:stCondLst>
                                        </p:cTn>
                                        <p:tgtEl>
                                          <p:spTgt spid="126992"/>
                                        </p:tgtEl>
                                        <p:attrNameLst>
                                          <p:attrName>style.visibility</p:attrName>
                                        </p:attrNameLst>
                                      </p:cBhvr>
                                      <p:to>
                                        <p:strVal val="visible"/>
                                      </p:to>
                                    </p:set>
                                    <p:animEffect transition="in" filter="fade">
                                      <p:cBhvr>
                                        <p:cTn id="67" dur="1000"/>
                                        <p:tgtEl>
                                          <p:spTgt spid="126992"/>
                                        </p:tgtEl>
                                      </p:cBhvr>
                                    </p:animEffect>
                                    <p:anim calcmode="lin" valueType="num">
                                      <p:cBhvr>
                                        <p:cTn id="68" dur="1000" fill="hold"/>
                                        <p:tgtEl>
                                          <p:spTgt spid="126992"/>
                                        </p:tgtEl>
                                        <p:attrNameLst>
                                          <p:attrName>ppt_x</p:attrName>
                                        </p:attrNameLst>
                                      </p:cBhvr>
                                      <p:tavLst>
                                        <p:tav tm="0">
                                          <p:val>
                                            <p:strVal val="#ppt_x"/>
                                          </p:val>
                                        </p:tav>
                                        <p:tav tm="100000">
                                          <p:val>
                                            <p:strVal val="#ppt_x"/>
                                          </p:val>
                                        </p:tav>
                                      </p:tavLst>
                                    </p:anim>
                                    <p:anim calcmode="lin" valueType="num">
                                      <p:cBhvr>
                                        <p:cTn id="69" dur="1000" fill="hold"/>
                                        <p:tgtEl>
                                          <p:spTgt spid="12699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wipe(left)">
                                      <p:cBhvr>
                                        <p:cTn id="74" dur="500"/>
                                        <p:tgtEl>
                                          <p:spTgt spid="6"/>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xit" presetSubtype="0" fill="hold" grpId="1" nodeType="clickEffect">
                                  <p:stCondLst>
                                    <p:cond delay="0"/>
                                  </p:stCondLst>
                                  <p:childTnLst>
                                    <p:animEffect transition="out" filter="fade">
                                      <p:cBhvr>
                                        <p:cTn id="78" dur="1000"/>
                                        <p:tgtEl>
                                          <p:spTgt spid="6"/>
                                        </p:tgtEl>
                                      </p:cBhvr>
                                    </p:animEffect>
                                    <p:anim calcmode="lin" valueType="num">
                                      <p:cBhvr>
                                        <p:cTn id="79" dur="1000"/>
                                        <p:tgtEl>
                                          <p:spTgt spid="6"/>
                                        </p:tgtEl>
                                        <p:attrNameLst>
                                          <p:attrName>ppt_x</p:attrName>
                                        </p:attrNameLst>
                                      </p:cBhvr>
                                      <p:tavLst>
                                        <p:tav tm="0">
                                          <p:val>
                                            <p:strVal val="ppt_x"/>
                                          </p:val>
                                        </p:tav>
                                        <p:tav tm="100000">
                                          <p:val>
                                            <p:strVal val="ppt_x"/>
                                          </p:val>
                                        </p:tav>
                                      </p:tavLst>
                                    </p:anim>
                                    <p:anim calcmode="lin" valueType="num">
                                      <p:cBhvr>
                                        <p:cTn id="80" dur="1000"/>
                                        <p:tgtEl>
                                          <p:spTgt spid="6"/>
                                        </p:tgtEl>
                                        <p:attrNameLst>
                                          <p:attrName>ppt_y</p:attrName>
                                        </p:attrNameLst>
                                      </p:cBhvr>
                                      <p:tavLst>
                                        <p:tav tm="0">
                                          <p:val>
                                            <p:strVal val="ppt_y"/>
                                          </p:val>
                                        </p:tav>
                                        <p:tav tm="100000">
                                          <p:val>
                                            <p:strVal val="ppt_y+.1"/>
                                          </p:val>
                                        </p:tav>
                                      </p:tavLst>
                                    </p:anim>
                                    <p:set>
                                      <p:cBhvr>
                                        <p:cTn id="81" dur="1" fill="hold">
                                          <p:stCondLst>
                                            <p:cond delay="999"/>
                                          </p:stCondLst>
                                        </p:cTn>
                                        <p:tgtEl>
                                          <p:spTgt spid="6"/>
                                        </p:tgtEl>
                                        <p:attrNameLst>
                                          <p:attrName>style.visibility</p:attrName>
                                        </p:attrNameLst>
                                      </p:cBhvr>
                                      <p:to>
                                        <p:strVal val="hidden"/>
                                      </p:to>
                                    </p:set>
                                  </p:childTnLst>
                                </p:cTn>
                              </p:par>
                              <p:par>
                                <p:cTn id="82" presetID="42" presetClass="entr" presetSubtype="0" fill="hold" grpId="0" nodeType="withEffect">
                                  <p:stCondLst>
                                    <p:cond delay="0"/>
                                  </p:stCondLst>
                                  <p:childTnLst>
                                    <p:set>
                                      <p:cBhvr>
                                        <p:cTn id="83" dur="1" fill="hold">
                                          <p:stCondLst>
                                            <p:cond delay="0"/>
                                          </p:stCondLst>
                                        </p:cTn>
                                        <p:tgtEl>
                                          <p:spTgt spid="126993"/>
                                        </p:tgtEl>
                                        <p:attrNameLst>
                                          <p:attrName>style.visibility</p:attrName>
                                        </p:attrNameLst>
                                      </p:cBhvr>
                                      <p:to>
                                        <p:strVal val="visible"/>
                                      </p:to>
                                    </p:set>
                                    <p:animEffect transition="in" filter="fade">
                                      <p:cBhvr>
                                        <p:cTn id="84" dur="1000"/>
                                        <p:tgtEl>
                                          <p:spTgt spid="126993"/>
                                        </p:tgtEl>
                                      </p:cBhvr>
                                    </p:animEffect>
                                    <p:anim calcmode="lin" valueType="num">
                                      <p:cBhvr>
                                        <p:cTn id="85" dur="1000" fill="hold"/>
                                        <p:tgtEl>
                                          <p:spTgt spid="126993"/>
                                        </p:tgtEl>
                                        <p:attrNameLst>
                                          <p:attrName>ppt_x</p:attrName>
                                        </p:attrNameLst>
                                      </p:cBhvr>
                                      <p:tavLst>
                                        <p:tav tm="0">
                                          <p:val>
                                            <p:strVal val="#ppt_x"/>
                                          </p:val>
                                        </p:tav>
                                        <p:tav tm="100000">
                                          <p:val>
                                            <p:strVal val="#ppt_x"/>
                                          </p:val>
                                        </p:tav>
                                      </p:tavLst>
                                    </p:anim>
                                    <p:anim calcmode="lin" valueType="num">
                                      <p:cBhvr>
                                        <p:cTn id="86" dur="1000" fill="hold"/>
                                        <p:tgtEl>
                                          <p:spTgt spid="12699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heel(1)">
                                      <p:cBhvr>
                                        <p:cTn id="91" dur="2000"/>
                                        <p:tgtEl>
                                          <p:spTgt spid="25"/>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heel(1)">
                                      <p:cBhvr>
                                        <p:cTn id="94" dur="2000"/>
                                        <p:tgtEl>
                                          <p:spTgt spid="24"/>
                                        </p:tgtEl>
                                      </p:cBhvr>
                                    </p:animEffect>
                                  </p:childTnLst>
                                </p:cTn>
                              </p:par>
                              <p:par>
                                <p:cTn id="95" presetID="6" presetClass="entr" presetSubtype="16"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circle(in)">
                                      <p:cBhvr>
                                        <p:cTn id="97" dur="2000"/>
                                        <p:tgtEl>
                                          <p:spTgt spid="22"/>
                                        </p:tgtEl>
                                      </p:cBhvr>
                                    </p:animEffect>
                                  </p:childTnLst>
                                </p:cTn>
                              </p:par>
                              <p:par>
                                <p:cTn id="98" presetID="6" presetClass="entr" presetSubtype="16" fill="hold"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circle(in)">
                                      <p:cBhvr>
                                        <p:cTn id="100" dur="2000"/>
                                        <p:tgtEl>
                                          <p:spTgt spid="23"/>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xit" presetSubtype="32" fill="hold" grpId="1" nodeType="clickEffect">
                                  <p:stCondLst>
                                    <p:cond delay="0"/>
                                  </p:stCondLst>
                                  <p:childTnLst>
                                    <p:animEffect transition="out" filter="circle(out)">
                                      <p:cBhvr>
                                        <p:cTn id="104" dur="2000"/>
                                        <p:tgtEl>
                                          <p:spTgt spid="25"/>
                                        </p:tgtEl>
                                      </p:cBhvr>
                                    </p:animEffect>
                                    <p:set>
                                      <p:cBhvr>
                                        <p:cTn id="105" dur="1" fill="hold">
                                          <p:stCondLst>
                                            <p:cond delay="1999"/>
                                          </p:stCondLst>
                                        </p:cTn>
                                        <p:tgtEl>
                                          <p:spTgt spid="25"/>
                                        </p:tgtEl>
                                        <p:attrNameLst>
                                          <p:attrName>style.visibility</p:attrName>
                                        </p:attrNameLst>
                                      </p:cBhvr>
                                      <p:to>
                                        <p:strVal val="hidden"/>
                                      </p:to>
                                    </p:set>
                                  </p:childTnLst>
                                </p:cTn>
                              </p:par>
                              <p:par>
                                <p:cTn id="106" presetID="6" presetClass="exit" presetSubtype="32" fill="hold" grpId="1" nodeType="withEffect">
                                  <p:stCondLst>
                                    <p:cond delay="0"/>
                                  </p:stCondLst>
                                  <p:childTnLst>
                                    <p:animEffect transition="out" filter="circle(out)">
                                      <p:cBhvr>
                                        <p:cTn id="107" dur="2000"/>
                                        <p:tgtEl>
                                          <p:spTgt spid="24"/>
                                        </p:tgtEl>
                                      </p:cBhvr>
                                    </p:animEffect>
                                    <p:set>
                                      <p:cBhvr>
                                        <p:cTn id="108" dur="1" fill="hold">
                                          <p:stCondLst>
                                            <p:cond delay="1999"/>
                                          </p:stCondLst>
                                        </p:cTn>
                                        <p:tgtEl>
                                          <p:spTgt spid="24"/>
                                        </p:tgtEl>
                                        <p:attrNameLst>
                                          <p:attrName>style.visibility</p:attrName>
                                        </p:attrNameLst>
                                      </p:cBhvr>
                                      <p:to>
                                        <p:strVal val="hidden"/>
                                      </p:to>
                                    </p:set>
                                  </p:childTnLst>
                                </p:cTn>
                              </p:par>
                              <p:par>
                                <p:cTn id="109" presetID="6" presetClass="exit" presetSubtype="32" fill="hold" nodeType="withEffect">
                                  <p:stCondLst>
                                    <p:cond delay="0"/>
                                  </p:stCondLst>
                                  <p:childTnLst>
                                    <p:animEffect transition="out" filter="circle(out)">
                                      <p:cBhvr>
                                        <p:cTn id="110" dur="2000"/>
                                        <p:tgtEl>
                                          <p:spTgt spid="22"/>
                                        </p:tgtEl>
                                      </p:cBhvr>
                                    </p:animEffect>
                                    <p:set>
                                      <p:cBhvr>
                                        <p:cTn id="111" dur="1" fill="hold">
                                          <p:stCondLst>
                                            <p:cond delay="1999"/>
                                          </p:stCondLst>
                                        </p:cTn>
                                        <p:tgtEl>
                                          <p:spTgt spid="22"/>
                                        </p:tgtEl>
                                        <p:attrNameLst>
                                          <p:attrName>style.visibility</p:attrName>
                                        </p:attrNameLst>
                                      </p:cBhvr>
                                      <p:to>
                                        <p:strVal val="hidden"/>
                                      </p:to>
                                    </p:set>
                                  </p:childTnLst>
                                </p:cTn>
                              </p:par>
                              <p:par>
                                <p:cTn id="112" presetID="6" presetClass="exit" presetSubtype="32" fill="hold" nodeType="withEffect">
                                  <p:stCondLst>
                                    <p:cond delay="0"/>
                                  </p:stCondLst>
                                  <p:childTnLst>
                                    <p:animEffect transition="out" filter="circle(out)">
                                      <p:cBhvr>
                                        <p:cTn id="113" dur="2000"/>
                                        <p:tgtEl>
                                          <p:spTgt spid="23"/>
                                        </p:tgtEl>
                                      </p:cBhvr>
                                    </p:animEffect>
                                    <p:set>
                                      <p:cBhvr>
                                        <p:cTn id="114" dur="1" fill="hold">
                                          <p:stCondLst>
                                            <p:cond delay="1999"/>
                                          </p:stCondLst>
                                        </p:cTn>
                                        <p:tgtEl>
                                          <p:spTgt spid="2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7"/>
                                        </p:tgtEl>
                                        <p:attrNameLst>
                                          <p:attrName>style.visibility</p:attrName>
                                        </p:attrNameLst>
                                      </p:cBhvr>
                                      <p:to>
                                        <p:strVal val="visible"/>
                                      </p:to>
                                    </p:set>
                                    <p:animEffect transition="in" filter="wipe(left)">
                                      <p:cBhvr>
                                        <p:cTn id="119" dur="500"/>
                                        <p:tgtEl>
                                          <p:spTgt spid="7"/>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xit" presetSubtype="0" fill="hold" grpId="1" nodeType="clickEffect">
                                  <p:stCondLst>
                                    <p:cond delay="0"/>
                                  </p:stCondLst>
                                  <p:childTnLst>
                                    <p:animEffect transition="out" filter="fade">
                                      <p:cBhvr>
                                        <p:cTn id="123" dur="1000"/>
                                        <p:tgtEl>
                                          <p:spTgt spid="7"/>
                                        </p:tgtEl>
                                      </p:cBhvr>
                                    </p:animEffect>
                                    <p:anim calcmode="lin" valueType="num">
                                      <p:cBhvr>
                                        <p:cTn id="124" dur="1000"/>
                                        <p:tgtEl>
                                          <p:spTgt spid="7"/>
                                        </p:tgtEl>
                                        <p:attrNameLst>
                                          <p:attrName>ppt_x</p:attrName>
                                        </p:attrNameLst>
                                      </p:cBhvr>
                                      <p:tavLst>
                                        <p:tav tm="0">
                                          <p:val>
                                            <p:strVal val="ppt_x"/>
                                          </p:val>
                                        </p:tav>
                                        <p:tav tm="100000">
                                          <p:val>
                                            <p:strVal val="ppt_x"/>
                                          </p:val>
                                        </p:tav>
                                      </p:tavLst>
                                    </p:anim>
                                    <p:anim calcmode="lin" valueType="num">
                                      <p:cBhvr>
                                        <p:cTn id="125" dur="1000"/>
                                        <p:tgtEl>
                                          <p:spTgt spid="7"/>
                                        </p:tgtEl>
                                        <p:attrNameLst>
                                          <p:attrName>ppt_y</p:attrName>
                                        </p:attrNameLst>
                                      </p:cBhvr>
                                      <p:tavLst>
                                        <p:tav tm="0">
                                          <p:val>
                                            <p:strVal val="ppt_y"/>
                                          </p:val>
                                        </p:tav>
                                        <p:tav tm="100000">
                                          <p:val>
                                            <p:strVal val="ppt_y+.1"/>
                                          </p:val>
                                        </p:tav>
                                      </p:tavLst>
                                    </p:anim>
                                    <p:set>
                                      <p:cBhvr>
                                        <p:cTn id="126" dur="1" fill="hold">
                                          <p:stCondLst>
                                            <p:cond delay="999"/>
                                          </p:stCondLst>
                                        </p:cTn>
                                        <p:tgtEl>
                                          <p:spTgt spid="7"/>
                                        </p:tgtEl>
                                        <p:attrNameLst>
                                          <p:attrName>style.visibility</p:attrName>
                                        </p:attrNameLst>
                                      </p:cBhvr>
                                      <p:to>
                                        <p:strVal val="hidden"/>
                                      </p:to>
                                    </p:set>
                                  </p:childTnLst>
                                </p:cTn>
                              </p:par>
                              <p:par>
                                <p:cTn id="127" presetID="42" presetClass="entr" presetSubtype="0" fill="hold" grpId="0" nodeType="withEffect">
                                  <p:stCondLst>
                                    <p:cond delay="0"/>
                                  </p:stCondLst>
                                  <p:childTnLst>
                                    <p:set>
                                      <p:cBhvr>
                                        <p:cTn id="128" dur="1" fill="hold">
                                          <p:stCondLst>
                                            <p:cond delay="0"/>
                                          </p:stCondLst>
                                        </p:cTn>
                                        <p:tgtEl>
                                          <p:spTgt spid="126994"/>
                                        </p:tgtEl>
                                        <p:attrNameLst>
                                          <p:attrName>style.visibility</p:attrName>
                                        </p:attrNameLst>
                                      </p:cBhvr>
                                      <p:to>
                                        <p:strVal val="visible"/>
                                      </p:to>
                                    </p:set>
                                    <p:animEffect transition="in" filter="fade">
                                      <p:cBhvr>
                                        <p:cTn id="129" dur="1000"/>
                                        <p:tgtEl>
                                          <p:spTgt spid="126994"/>
                                        </p:tgtEl>
                                      </p:cBhvr>
                                    </p:animEffect>
                                    <p:anim calcmode="lin" valueType="num">
                                      <p:cBhvr>
                                        <p:cTn id="130" dur="1000" fill="hold"/>
                                        <p:tgtEl>
                                          <p:spTgt spid="126994"/>
                                        </p:tgtEl>
                                        <p:attrNameLst>
                                          <p:attrName>ppt_x</p:attrName>
                                        </p:attrNameLst>
                                      </p:cBhvr>
                                      <p:tavLst>
                                        <p:tav tm="0">
                                          <p:val>
                                            <p:strVal val="#ppt_x"/>
                                          </p:val>
                                        </p:tav>
                                        <p:tav tm="100000">
                                          <p:val>
                                            <p:strVal val="#ppt_x"/>
                                          </p:val>
                                        </p:tav>
                                      </p:tavLst>
                                    </p:anim>
                                    <p:anim calcmode="lin" valueType="num">
                                      <p:cBhvr>
                                        <p:cTn id="131" dur="1000" fill="hold"/>
                                        <p:tgtEl>
                                          <p:spTgt spid="126994"/>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wipe(left)">
                                      <p:cBhvr>
                                        <p:cTn id="136" dur="500"/>
                                        <p:tgtEl>
                                          <p:spTgt spid="8"/>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xit" presetSubtype="0" fill="hold" grpId="1" nodeType="clickEffect">
                                  <p:stCondLst>
                                    <p:cond delay="0"/>
                                  </p:stCondLst>
                                  <p:childTnLst>
                                    <p:animEffect transition="out" filter="fade">
                                      <p:cBhvr>
                                        <p:cTn id="140" dur="1000"/>
                                        <p:tgtEl>
                                          <p:spTgt spid="8"/>
                                        </p:tgtEl>
                                      </p:cBhvr>
                                    </p:animEffect>
                                    <p:anim calcmode="lin" valueType="num">
                                      <p:cBhvr>
                                        <p:cTn id="141" dur="1000"/>
                                        <p:tgtEl>
                                          <p:spTgt spid="8"/>
                                        </p:tgtEl>
                                        <p:attrNameLst>
                                          <p:attrName>ppt_x</p:attrName>
                                        </p:attrNameLst>
                                      </p:cBhvr>
                                      <p:tavLst>
                                        <p:tav tm="0">
                                          <p:val>
                                            <p:strVal val="ppt_x"/>
                                          </p:val>
                                        </p:tav>
                                        <p:tav tm="100000">
                                          <p:val>
                                            <p:strVal val="ppt_x"/>
                                          </p:val>
                                        </p:tav>
                                      </p:tavLst>
                                    </p:anim>
                                    <p:anim calcmode="lin" valueType="num">
                                      <p:cBhvr>
                                        <p:cTn id="142" dur="1000"/>
                                        <p:tgtEl>
                                          <p:spTgt spid="8"/>
                                        </p:tgtEl>
                                        <p:attrNameLst>
                                          <p:attrName>ppt_y</p:attrName>
                                        </p:attrNameLst>
                                      </p:cBhvr>
                                      <p:tavLst>
                                        <p:tav tm="0">
                                          <p:val>
                                            <p:strVal val="ppt_y"/>
                                          </p:val>
                                        </p:tav>
                                        <p:tav tm="100000">
                                          <p:val>
                                            <p:strVal val="ppt_y+.1"/>
                                          </p:val>
                                        </p:tav>
                                      </p:tavLst>
                                    </p:anim>
                                    <p:set>
                                      <p:cBhvr>
                                        <p:cTn id="143" dur="1" fill="hold">
                                          <p:stCondLst>
                                            <p:cond delay="999"/>
                                          </p:stCondLst>
                                        </p:cTn>
                                        <p:tgtEl>
                                          <p:spTgt spid="8"/>
                                        </p:tgtEl>
                                        <p:attrNameLst>
                                          <p:attrName>style.visibility</p:attrName>
                                        </p:attrNameLst>
                                      </p:cBhvr>
                                      <p:to>
                                        <p:strVal val="hidden"/>
                                      </p:to>
                                    </p:set>
                                  </p:childTnLst>
                                </p:cTn>
                              </p:par>
                              <p:par>
                                <p:cTn id="144" presetID="42" presetClass="entr" presetSubtype="0" fill="hold" grpId="0" nodeType="withEffect">
                                  <p:stCondLst>
                                    <p:cond delay="0"/>
                                  </p:stCondLst>
                                  <p:childTnLst>
                                    <p:set>
                                      <p:cBhvr>
                                        <p:cTn id="145" dur="1" fill="hold">
                                          <p:stCondLst>
                                            <p:cond delay="0"/>
                                          </p:stCondLst>
                                        </p:cTn>
                                        <p:tgtEl>
                                          <p:spTgt spid="126995"/>
                                        </p:tgtEl>
                                        <p:attrNameLst>
                                          <p:attrName>style.visibility</p:attrName>
                                        </p:attrNameLst>
                                      </p:cBhvr>
                                      <p:to>
                                        <p:strVal val="visible"/>
                                      </p:to>
                                    </p:set>
                                    <p:animEffect transition="in" filter="fade">
                                      <p:cBhvr>
                                        <p:cTn id="146" dur="1000"/>
                                        <p:tgtEl>
                                          <p:spTgt spid="126995"/>
                                        </p:tgtEl>
                                      </p:cBhvr>
                                    </p:animEffect>
                                    <p:anim calcmode="lin" valueType="num">
                                      <p:cBhvr>
                                        <p:cTn id="147" dur="1000" fill="hold"/>
                                        <p:tgtEl>
                                          <p:spTgt spid="126995"/>
                                        </p:tgtEl>
                                        <p:attrNameLst>
                                          <p:attrName>ppt_x</p:attrName>
                                        </p:attrNameLst>
                                      </p:cBhvr>
                                      <p:tavLst>
                                        <p:tav tm="0">
                                          <p:val>
                                            <p:strVal val="#ppt_x"/>
                                          </p:val>
                                        </p:tav>
                                        <p:tav tm="100000">
                                          <p:val>
                                            <p:strVal val="#ppt_x"/>
                                          </p:val>
                                        </p:tav>
                                      </p:tavLst>
                                    </p:anim>
                                    <p:anim calcmode="lin" valueType="num">
                                      <p:cBhvr>
                                        <p:cTn id="148" dur="1000" fill="hold"/>
                                        <p:tgtEl>
                                          <p:spTgt spid="126995"/>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9"/>
                                        </p:tgtEl>
                                        <p:attrNameLst>
                                          <p:attrName>style.visibility</p:attrName>
                                        </p:attrNameLst>
                                      </p:cBhvr>
                                      <p:to>
                                        <p:strVal val="visible"/>
                                      </p:to>
                                    </p:set>
                                    <p:animEffect transition="in" filter="wipe(left)">
                                      <p:cBhvr>
                                        <p:cTn id="153" dur="500"/>
                                        <p:tgtEl>
                                          <p:spTgt spid="9"/>
                                        </p:tgtEl>
                                      </p:cBhvr>
                                    </p:animEffect>
                                  </p:childTnLst>
                                </p:cTn>
                              </p:par>
                            </p:childTnLst>
                          </p:cTn>
                        </p:par>
                      </p:childTnLst>
                    </p:cTn>
                  </p:par>
                  <p:par>
                    <p:cTn id="154" fill="hold">
                      <p:stCondLst>
                        <p:cond delay="indefinite"/>
                      </p:stCondLst>
                      <p:childTnLst>
                        <p:par>
                          <p:cTn id="155" fill="hold">
                            <p:stCondLst>
                              <p:cond delay="0"/>
                            </p:stCondLst>
                            <p:childTnLst>
                              <p:par>
                                <p:cTn id="156" presetID="42" presetClass="exit" presetSubtype="0" fill="hold" grpId="1" nodeType="clickEffect">
                                  <p:stCondLst>
                                    <p:cond delay="0"/>
                                  </p:stCondLst>
                                  <p:childTnLst>
                                    <p:animEffect transition="out" filter="fade">
                                      <p:cBhvr>
                                        <p:cTn id="157" dur="1000"/>
                                        <p:tgtEl>
                                          <p:spTgt spid="9"/>
                                        </p:tgtEl>
                                      </p:cBhvr>
                                    </p:animEffect>
                                    <p:anim calcmode="lin" valueType="num">
                                      <p:cBhvr>
                                        <p:cTn id="158" dur="1000"/>
                                        <p:tgtEl>
                                          <p:spTgt spid="9"/>
                                        </p:tgtEl>
                                        <p:attrNameLst>
                                          <p:attrName>ppt_x</p:attrName>
                                        </p:attrNameLst>
                                      </p:cBhvr>
                                      <p:tavLst>
                                        <p:tav tm="0">
                                          <p:val>
                                            <p:strVal val="ppt_x"/>
                                          </p:val>
                                        </p:tav>
                                        <p:tav tm="100000">
                                          <p:val>
                                            <p:strVal val="ppt_x"/>
                                          </p:val>
                                        </p:tav>
                                      </p:tavLst>
                                    </p:anim>
                                    <p:anim calcmode="lin" valueType="num">
                                      <p:cBhvr>
                                        <p:cTn id="159" dur="1000"/>
                                        <p:tgtEl>
                                          <p:spTgt spid="9"/>
                                        </p:tgtEl>
                                        <p:attrNameLst>
                                          <p:attrName>ppt_y</p:attrName>
                                        </p:attrNameLst>
                                      </p:cBhvr>
                                      <p:tavLst>
                                        <p:tav tm="0">
                                          <p:val>
                                            <p:strVal val="ppt_y"/>
                                          </p:val>
                                        </p:tav>
                                        <p:tav tm="100000">
                                          <p:val>
                                            <p:strVal val="ppt_y+.1"/>
                                          </p:val>
                                        </p:tav>
                                      </p:tavLst>
                                    </p:anim>
                                    <p:set>
                                      <p:cBhvr>
                                        <p:cTn id="160" dur="1" fill="hold">
                                          <p:stCondLst>
                                            <p:cond delay="999"/>
                                          </p:stCondLst>
                                        </p:cTn>
                                        <p:tgtEl>
                                          <p:spTgt spid="9"/>
                                        </p:tgtEl>
                                        <p:attrNameLst>
                                          <p:attrName>style.visibility</p:attrName>
                                        </p:attrNameLst>
                                      </p:cBhvr>
                                      <p:to>
                                        <p:strVal val="hidden"/>
                                      </p:to>
                                    </p:set>
                                  </p:childTnLst>
                                </p:cTn>
                              </p:par>
                              <p:par>
                                <p:cTn id="161" presetID="42" presetClass="entr" presetSubtype="0" fill="hold" grpId="0" nodeType="withEffect">
                                  <p:stCondLst>
                                    <p:cond delay="0"/>
                                  </p:stCondLst>
                                  <p:childTnLst>
                                    <p:set>
                                      <p:cBhvr>
                                        <p:cTn id="162" dur="1" fill="hold">
                                          <p:stCondLst>
                                            <p:cond delay="0"/>
                                          </p:stCondLst>
                                        </p:cTn>
                                        <p:tgtEl>
                                          <p:spTgt spid="11"/>
                                        </p:tgtEl>
                                        <p:attrNameLst>
                                          <p:attrName>style.visibility</p:attrName>
                                        </p:attrNameLst>
                                      </p:cBhvr>
                                      <p:to>
                                        <p:strVal val="visible"/>
                                      </p:to>
                                    </p:set>
                                    <p:animEffect transition="in" filter="fade">
                                      <p:cBhvr>
                                        <p:cTn id="163" dur="1000"/>
                                        <p:tgtEl>
                                          <p:spTgt spid="11"/>
                                        </p:tgtEl>
                                      </p:cBhvr>
                                    </p:animEffect>
                                    <p:anim calcmode="lin" valueType="num">
                                      <p:cBhvr>
                                        <p:cTn id="164" dur="1000" fill="hold"/>
                                        <p:tgtEl>
                                          <p:spTgt spid="11"/>
                                        </p:tgtEl>
                                        <p:attrNameLst>
                                          <p:attrName>ppt_x</p:attrName>
                                        </p:attrNameLst>
                                      </p:cBhvr>
                                      <p:tavLst>
                                        <p:tav tm="0">
                                          <p:val>
                                            <p:strVal val="#ppt_x"/>
                                          </p:val>
                                        </p:tav>
                                        <p:tav tm="100000">
                                          <p:val>
                                            <p:strVal val="#ppt_x"/>
                                          </p:val>
                                        </p:tav>
                                      </p:tavLst>
                                    </p:anim>
                                    <p:anim calcmode="lin" valueType="num">
                                      <p:cBhvr>
                                        <p:cTn id="1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90" grpId="0"/>
      <p:bldP spid="126991" grpId="0"/>
      <p:bldP spid="126992" grpId="0"/>
      <p:bldP spid="126993" grpId="0"/>
      <p:bldP spid="126994" grpId="0"/>
      <p:bldP spid="126995" grpId="0"/>
      <p:bldP spid="11" grpId="0"/>
      <p:bldP spid="2" grpId="0"/>
      <p:bldP spid="2" grpId="1"/>
      <p:bldP spid="4" grpId="0"/>
      <p:bldP spid="4" grpId="1"/>
      <p:bldP spid="5" grpId="0"/>
      <p:bldP spid="5" grpId="1"/>
      <p:bldP spid="6" grpId="0"/>
      <p:bldP spid="6" grpId="1"/>
      <p:bldP spid="7" grpId="0"/>
      <p:bldP spid="7" grpId="1"/>
      <p:bldP spid="8" grpId="0"/>
      <p:bldP spid="8" grpId="1"/>
      <p:bldP spid="9" grpId="0"/>
      <p:bldP spid="9" grpId="1"/>
      <p:bldP spid="21" grpId="0" animBg="1"/>
      <p:bldP spid="21" grpId="1" animBg="1"/>
      <p:bldP spid="24" grpId="0" animBg="1"/>
      <p:bldP spid="24" grpId="1" animBg="1"/>
      <p:bldP spid="25" grpId="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Ảnh 10">
            <a:extLst>
              <a:ext uri="{FF2B5EF4-FFF2-40B4-BE49-F238E27FC236}">
                <a16:creationId xmlns:a16="http://schemas.microsoft.com/office/drawing/2014/main" xmlns="" id="{F559C65F-80FD-456C-8900-BA54EFBC00D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35637" y="-258181"/>
            <a:ext cx="1843867" cy="18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2">
            <a:extLst>
              <a:ext uri="{FF2B5EF4-FFF2-40B4-BE49-F238E27FC236}">
                <a16:creationId xmlns:a16="http://schemas.microsoft.com/office/drawing/2014/main" xmlns="" id="{32ED028A-1268-439C-B69D-131FC79D8CE6}"/>
              </a:ext>
            </a:extLst>
          </p:cNvPr>
          <p:cNvGrpSpPr/>
          <p:nvPr/>
        </p:nvGrpSpPr>
        <p:grpSpPr>
          <a:xfrm>
            <a:off x="55320" y="1295400"/>
            <a:ext cx="12136680" cy="178569"/>
            <a:chOff x="87423" y="674435"/>
            <a:chExt cx="8718076" cy="116392"/>
          </a:xfrm>
        </p:grpSpPr>
        <p:pic>
          <p:nvPicPr>
            <p:cNvPr id="7" name="Picture 2">
              <a:extLst>
                <a:ext uri="{FF2B5EF4-FFF2-40B4-BE49-F238E27FC236}">
                  <a16:creationId xmlns:a16="http://schemas.microsoft.com/office/drawing/2014/main" xmlns="" id="{69978D20-8975-40BF-9D1E-E3D99584D6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87423" y="674435"/>
              <a:ext cx="2179519" cy="1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xmlns="" id="{5076191A-3E80-43A3-BA78-DD5CE1C23B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2266942" y="674435"/>
              <a:ext cx="2179519" cy="1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xmlns="" id="{695F3042-7650-497F-AB9B-3E17E963B2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4463048" y="674435"/>
              <a:ext cx="2179519" cy="1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xmlns="" id="{11985295-3777-4237-8CCF-4063E7A586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6625980" y="674435"/>
              <a:ext cx="2179519" cy="1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xmlns="" id="{77391A07-C17B-400E-B4DB-C6BCEB27EDC8}"/>
              </a:ext>
            </a:extLst>
          </p:cNvPr>
          <p:cNvSpPr txBox="1"/>
          <p:nvPr/>
        </p:nvSpPr>
        <p:spPr>
          <a:xfrm>
            <a:off x="2913943" y="228600"/>
            <a:ext cx="6553200" cy="830997"/>
          </a:xfrm>
          <a:custGeom>
            <a:avLst/>
            <a:gdLst>
              <a:gd name="connsiteX0" fmla="*/ 0 w 6553200"/>
              <a:gd name="connsiteY0" fmla="*/ 0 h 830997"/>
              <a:gd name="connsiteX1" fmla="*/ 464681 w 6553200"/>
              <a:gd name="connsiteY1" fmla="*/ 0 h 830997"/>
              <a:gd name="connsiteX2" fmla="*/ 863831 w 6553200"/>
              <a:gd name="connsiteY2" fmla="*/ 0 h 830997"/>
              <a:gd name="connsiteX3" fmla="*/ 1328512 w 6553200"/>
              <a:gd name="connsiteY3" fmla="*/ 0 h 830997"/>
              <a:gd name="connsiteX4" fmla="*/ 1924258 w 6553200"/>
              <a:gd name="connsiteY4" fmla="*/ 0 h 830997"/>
              <a:gd name="connsiteX5" fmla="*/ 2585535 w 6553200"/>
              <a:gd name="connsiteY5" fmla="*/ 0 h 830997"/>
              <a:gd name="connsiteX6" fmla="*/ 3050217 w 6553200"/>
              <a:gd name="connsiteY6" fmla="*/ 0 h 830997"/>
              <a:gd name="connsiteX7" fmla="*/ 3580430 w 6553200"/>
              <a:gd name="connsiteY7" fmla="*/ 0 h 830997"/>
              <a:gd name="connsiteX8" fmla="*/ 3979580 w 6553200"/>
              <a:gd name="connsiteY8" fmla="*/ 0 h 830997"/>
              <a:gd name="connsiteX9" fmla="*/ 4575325 w 6553200"/>
              <a:gd name="connsiteY9" fmla="*/ 0 h 830997"/>
              <a:gd name="connsiteX10" fmla="*/ 5236603 w 6553200"/>
              <a:gd name="connsiteY10" fmla="*/ 0 h 830997"/>
              <a:gd name="connsiteX11" fmla="*/ 5963412 w 6553200"/>
              <a:gd name="connsiteY11" fmla="*/ 0 h 830997"/>
              <a:gd name="connsiteX12" fmla="*/ 6553200 w 6553200"/>
              <a:gd name="connsiteY12" fmla="*/ 0 h 830997"/>
              <a:gd name="connsiteX13" fmla="*/ 6553200 w 6553200"/>
              <a:gd name="connsiteY13" fmla="*/ 423808 h 830997"/>
              <a:gd name="connsiteX14" fmla="*/ 6553200 w 6553200"/>
              <a:gd name="connsiteY14" fmla="*/ 830997 h 830997"/>
              <a:gd name="connsiteX15" fmla="*/ 6154051 w 6553200"/>
              <a:gd name="connsiteY15" fmla="*/ 830997 h 830997"/>
              <a:gd name="connsiteX16" fmla="*/ 5492773 w 6553200"/>
              <a:gd name="connsiteY16" fmla="*/ 830997 h 830997"/>
              <a:gd name="connsiteX17" fmla="*/ 5028092 w 6553200"/>
              <a:gd name="connsiteY17" fmla="*/ 830997 h 830997"/>
              <a:gd name="connsiteX18" fmla="*/ 4563410 w 6553200"/>
              <a:gd name="connsiteY18" fmla="*/ 830997 h 830997"/>
              <a:gd name="connsiteX19" fmla="*/ 3967665 w 6553200"/>
              <a:gd name="connsiteY19" fmla="*/ 830997 h 830997"/>
              <a:gd name="connsiteX20" fmla="*/ 3437451 w 6553200"/>
              <a:gd name="connsiteY20" fmla="*/ 830997 h 830997"/>
              <a:gd name="connsiteX21" fmla="*/ 3038302 w 6553200"/>
              <a:gd name="connsiteY21" fmla="*/ 830997 h 830997"/>
              <a:gd name="connsiteX22" fmla="*/ 2573620 w 6553200"/>
              <a:gd name="connsiteY22" fmla="*/ 830997 h 830997"/>
              <a:gd name="connsiteX23" fmla="*/ 1846811 w 6553200"/>
              <a:gd name="connsiteY23" fmla="*/ 830997 h 830997"/>
              <a:gd name="connsiteX24" fmla="*/ 1120001 w 6553200"/>
              <a:gd name="connsiteY24" fmla="*/ 830997 h 830997"/>
              <a:gd name="connsiteX25" fmla="*/ 0 w 6553200"/>
              <a:gd name="connsiteY25" fmla="*/ 830997 h 830997"/>
              <a:gd name="connsiteX26" fmla="*/ 0 w 6553200"/>
              <a:gd name="connsiteY26" fmla="*/ 398879 h 830997"/>
              <a:gd name="connsiteX27" fmla="*/ 0 w 6553200"/>
              <a:gd name="connsiteY27"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553200" h="830997" extrusionOk="0">
                <a:moveTo>
                  <a:pt x="0" y="0"/>
                </a:moveTo>
                <a:cubicBezTo>
                  <a:pt x="112701" y="-34243"/>
                  <a:pt x="322469" y="41634"/>
                  <a:pt x="464681" y="0"/>
                </a:cubicBezTo>
                <a:cubicBezTo>
                  <a:pt x="606893" y="-41634"/>
                  <a:pt x="708789" y="20655"/>
                  <a:pt x="863831" y="0"/>
                </a:cubicBezTo>
                <a:cubicBezTo>
                  <a:pt x="1018873" y="-20655"/>
                  <a:pt x="1148478" y="26433"/>
                  <a:pt x="1328512" y="0"/>
                </a:cubicBezTo>
                <a:cubicBezTo>
                  <a:pt x="1508546" y="-26433"/>
                  <a:pt x="1685952" y="22647"/>
                  <a:pt x="1924258" y="0"/>
                </a:cubicBezTo>
                <a:cubicBezTo>
                  <a:pt x="2162564" y="-22647"/>
                  <a:pt x="2434869" y="72002"/>
                  <a:pt x="2585535" y="0"/>
                </a:cubicBezTo>
                <a:cubicBezTo>
                  <a:pt x="2736201" y="-72002"/>
                  <a:pt x="2927854" y="22606"/>
                  <a:pt x="3050217" y="0"/>
                </a:cubicBezTo>
                <a:cubicBezTo>
                  <a:pt x="3172580" y="-22606"/>
                  <a:pt x="3364863" y="28490"/>
                  <a:pt x="3580430" y="0"/>
                </a:cubicBezTo>
                <a:cubicBezTo>
                  <a:pt x="3795997" y="-28490"/>
                  <a:pt x="3825184" y="19381"/>
                  <a:pt x="3979580" y="0"/>
                </a:cubicBezTo>
                <a:cubicBezTo>
                  <a:pt x="4133976" y="-19381"/>
                  <a:pt x="4426584" y="50169"/>
                  <a:pt x="4575325" y="0"/>
                </a:cubicBezTo>
                <a:cubicBezTo>
                  <a:pt x="4724067" y="-50169"/>
                  <a:pt x="5001905" y="31237"/>
                  <a:pt x="5236603" y="0"/>
                </a:cubicBezTo>
                <a:cubicBezTo>
                  <a:pt x="5471301" y="-31237"/>
                  <a:pt x="5741264" y="3288"/>
                  <a:pt x="5963412" y="0"/>
                </a:cubicBezTo>
                <a:cubicBezTo>
                  <a:pt x="6185560" y="-3288"/>
                  <a:pt x="6322367" y="53584"/>
                  <a:pt x="6553200" y="0"/>
                </a:cubicBezTo>
                <a:cubicBezTo>
                  <a:pt x="6573387" y="154307"/>
                  <a:pt x="6548278" y="315993"/>
                  <a:pt x="6553200" y="423808"/>
                </a:cubicBezTo>
                <a:cubicBezTo>
                  <a:pt x="6558122" y="531623"/>
                  <a:pt x="6532319" y="657415"/>
                  <a:pt x="6553200" y="830997"/>
                </a:cubicBezTo>
                <a:cubicBezTo>
                  <a:pt x="6446925" y="872303"/>
                  <a:pt x="6340074" y="795324"/>
                  <a:pt x="6154051" y="830997"/>
                </a:cubicBezTo>
                <a:cubicBezTo>
                  <a:pt x="5968028" y="866670"/>
                  <a:pt x="5772848" y="759309"/>
                  <a:pt x="5492773" y="830997"/>
                </a:cubicBezTo>
                <a:cubicBezTo>
                  <a:pt x="5212698" y="902685"/>
                  <a:pt x="5157986" y="779349"/>
                  <a:pt x="5028092" y="830997"/>
                </a:cubicBezTo>
                <a:cubicBezTo>
                  <a:pt x="4898198" y="882645"/>
                  <a:pt x="4681522" y="784197"/>
                  <a:pt x="4563410" y="830997"/>
                </a:cubicBezTo>
                <a:cubicBezTo>
                  <a:pt x="4445298" y="877797"/>
                  <a:pt x="4172649" y="765254"/>
                  <a:pt x="3967665" y="830997"/>
                </a:cubicBezTo>
                <a:cubicBezTo>
                  <a:pt x="3762682" y="896740"/>
                  <a:pt x="3669235" y="773189"/>
                  <a:pt x="3437451" y="830997"/>
                </a:cubicBezTo>
                <a:cubicBezTo>
                  <a:pt x="3205667" y="888805"/>
                  <a:pt x="3178538" y="816901"/>
                  <a:pt x="3038302" y="830997"/>
                </a:cubicBezTo>
                <a:cubicBezTo>
                  <a:pt x="2898066" y="845093"/>
                  <a:pt x="2729367" y="822906"/>
                  <a:pt x="2573620" y="830997"/>
                </a:cubicBezTo>
                <a:cubicBezTo>
                  <a:pt x="2417873" y="839088"/>
                  <a:pt x="2149700" y="754792"/>
                  <a:pt x="1846811" y="830997"/>
                </a:cubicBezTo>
                <a:cubicBezTo>
                  <a:pt x="1543922" y="907202"/>
                  <a:pt x="1327963" y="784805"/>
                  <a:pt x="1120001" y="830997"/>
                </a:cubicBezTo>
                <a:cubicBezTo>
                  <a:pt x="912039" y="877189"/>
                  <a:pt x="525683" y="783335"/>
                  <a:pt x="0" y="830997"/>
                </a:cubicBezTo>
                <a:cubicBezTo>
                  <a:pt x="-35316" y="710220"/>
                  <a:pt x="39504" y="546468"/>
                  <a:pt x="0" y="398879"/>
                </a:cubicBezTo>
                <a:cubicBezTo>
                  <a:pt x="-39504" y="251290"/>
                  <a:pt x="10472" y="168807"/>
                  <a:pt x="0" y="0"/>
                </a:cubicBezTo>
                <a:close/>
              </a:path>
            </a:pathLst>
          </a:custGeom>
          <a:noFill/>
          <a:ln w="28575">
            <a:solidFill>
              <a:srgbClr val="FF0000"/>
            </a:solidFill>
            <a:extLst>
              <a:ext uri="{C807C97D-BFC1-408E-A445-0C87EB9F89A2}">
                <ask:lineSketchStyleProps xmlns:ask="http://schemas.microsoft.com/office/drawing/2018/sketchyshapes" xmlns="" sd="2038198161">
                  <a:prstGeom prst="rect">
                    <a:avLst/>
                  </a:prstGeom>
                  <ask:type>
                    <ask:lineSketchScribble/>
                  </ask:type>
                </ask:lineSketchStyleProps>
              </a:ext>
            </a:extLst>
          </a:ln>
        </p:spPr>
        <p:txBody>
          <a:bodyPr wrap="square" rtlCol="0">
            <a:spAutoFit/>
          </a:bodyPr>
          <a:lstStyle/>
          <a:p>
            <a:pPr algn="ctr"/>
            <a:r>
              <a:rPr lang="vi-VN" sz="4800" b="1" dirty="0">
                <a:solidFill>
                  <a:srgbClr val="FF0066"/>
                </a:solidFill>
                <a:latin typeface="+mj-lt"/>
              </a:rPr>
              <a:t>Bài được chia 4 đoạn:</a:t>
            </a:r>
            <a:endParaRPr lang="en-US" sz="4800" b="1" dirty="0">
              <a:solidFill>
                <a:srgbClr val="FF0066"/>
              </a:solidFill>
              <a:latin typeface="+mj-lt"/>
            </a:endParaRPr>
          </a:p>
        </p:txBody>
      </p:sp>
      <p:pic>
        <p:nvPicPr>
          <p:cNvPr id="14" name="Picture 13" descr="Background pattern&#10;&#10;Description automatically generated">
            <a:extLst>
              <a:ext uri="{FF2B5EF4-FFF2-40B4-BE49-F238E27FC236}">
                <a16:creationId xmlns:a16="http://schemas.microsoft.com/office/drawing/2014/main" xmlns="" id="{041D39A9-BC64-4F61-B257-2AA6EC600C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371600"/>
            <a:ext cx="11430000" cy="5715000"/>
          </a:xfrm>
          <a:prstGeom prst="rect">
            <a:avLst/>
          </a:prstGeom>
        </p:spPr>
      </p:pic>
      <p:sp>
        <p:nvSpPr>
          <p:cNvPr id="15" name="TextBox 14">
            <a:extLst>
              <a:ext uri="{FF2B5EF4-FFF2-40B4-BE49-F238E27FC236}">
                <a16:creationId xmlns:a16="http://schemas.microsoft.com/office/drawing/2014/main" xmlns="" id="{512E01DA-445F-4986-A910-A8B664FD307E}"/>
              </a:ext>
            </a:extLst>
          </p:cNvPr>
          <p:cNvSpPr txBox="1"/>
          <p:nvPr/>
        </p:nvSpPr>
        <p:spPr>
          <a:xfrm>
            <a:off x="1750031" y="1905000"/>
            <a:ext cx="10287000" cy="646331"/>
          </a:xfrm>
          <a:prstGeom prst="rect">
            <a:avLst/>
          </a:prstGeom>
          <a:noFill/>
        </p:spPr>
        <p:txBody>
          <a:bodyPr wrap="square" rtlCol="0">
            <a:spAutoFit/>
          </a:bodyPr>
          <a:lstStyle/>
          <a:p>
            <a:r>
              <a:rPr lang="vi-VN" sz="3600" b="1" dirty="0">
                <a:solidFill>
                  <a:srgbClr val="002060"/>
                </a:solidFill>
                <a:latin typeface="+mj-lt"/>
              </a:rPr>
              <a:t>Đoạn 1: </a:t>
            </a:r>
            <a:r>
              <a:rPr lang="vi-VN" sz="3600" b="1" i="1" dirty="0">
                <a:solidFill>
                  <a:srgbClr val="002060"/>
                </a:solidFill>
                <a:latin typeface="+mj-lt"/>
              </a:rPr>
              <a:t>Từ “Trung đoàn trưởng ...... thế nào?” </a:t>
            </a:r>
            <a:endParaRPr lang="en-US" sz="3600" b="1" i="1" dirty="0">
              <a:solidFill>
                <a:srgbClr val="002060"/>
              </a:solidFill>
              <a:latin typeface="+mj-lt"/>
            </a:endParaRPr>
          </a:p>
        </p:txBody>
      </p:sp>
      <p:sp>
        <p:nvSpPr>
          <p:cNvPr id="16" name="TextBox 15">
            <a:extLst>
              <a:ext uri="{FF2B5EF4-FFF2-40B4-BE49-F238E27FC236}">
                <a16:creationId xmlns:a16="http://schemas.microsoft.com/office/drawing/2014/main" xmlns="" id="{BCF00E37-7D86-4493-8654-7CB5CC5F3E9F}"/>
              </a:ext>
            </a:extLst>
          </p:cNvPr>
          <p:cNvSpPr txBox="1"/>
          <p:nvPr/>
        </p:nvSpPr>
        <p:spPr>
          <a:xfrm>
            <a:off x="1744038" y="3067607"/>
            <a:ext cx="10287000" cy="646331"/>
          </a:xfrm>
          <a:prstGeom prst="rect">
            <a:avLst/>
          </a:prstGeom>
          <a:noFill/>
        </p:spPr>
        <p:txBody>
          <a:bodyPr wrap="square" rtlCol="0">
            <a:spAutoFit/>
          </a:bodyPr>
          <a:lstStyle/>
          <a:p>
            <a:r>
              <a:rPr lang="vi-VN" sz="3600" b="1" dirty="0">
                <a:solidFill>
                  <a:srgbClr val="002060"/>
                </a:solidFill>
                <a:latin typeface="+mj-lt"/>
              </a:rPr>
              <a:t>Đoạn 2: </a:t>
            </a:r>
            <a:r>
              <a:rPr lang="vi-VN" sz="3600" b="1" i="1" dirty="0">
                <a:solidFill>
                  <a:srgbClr val="002060"/>
                </a:solidFill>
                <a:latin typeface="+mj-lt"/>
              </a:rPr>
              <a:t>Từ “Trước ý kiến ...... anh nờ.” </a:t>
            </a:r>
            <a:endParaRPr lang="en-US" sz="3600" b="1" i="1" dirty="0">
              <a:solidFill>
                <a:srgbClr val="002060"/>
              </a:solidFill>
              <a:latin typeface="+mj-lt"/>
            </a:endParaRPr>
          </a:p>
        </p:txBody>
      </p:sp>
      <p:sp>
        <p:nvSpPr>
          <p:cNvPr id="17" name="TextBox 16">
            <a:extLst>
              <a:ext uri="{FF2B5EF4-FFF2-40B4-BE49-F238E27FC236}">
                <a16:creationId xmlns:a16="http://schemas.microsoft.com/office/drawing/2014/main" xmlns="" id="{B51DFC22-4F35-4FB0-B0B3-B1820A09B061}"/>
              </a:ext>
            </a:extLst>
          </p:cNvPr>
          <p:cNvSpPr txBox="1"/>
          <p:nvPr/>
        </p:nvSpPr>
        <p:spPr>
          <a:xfrm>
            <a:off x="1752600" y="4376650"/>
            <a:ext cx="10287000" cy="646331"/>
          </a:xfrm>
          <a:prstGeom prst="rect">
            <a:avLst/>
          </a:prstGeom>
          <a:noFill/>
        </p:spPr>
        <p:txBody>
          <a:bodyPr wrap="square" rtlCol="0">
            <a:spAutoFit/>
          </a:bodyPr>
          <a:lstStyle/>
          <a:p>
            <a:r>
              <a:rPr lang="vi-VN" sz="3600" b="1" dirty="0">
                <a:solidFill>
                  <a:srgbClr val="002060"/>
                </a:solidFill>
                <a:latin typeface="+mj-lt"/>
              </a:rPr>
              <a:t>Đoạn 3: </a:t>
            </a:r>
            <a:r>
              <a:rPr lang="vi-VN" sz="3600" b="1" i="1" dirty="0">
                <a:solidFill>
                  <a:srgbClr val="002060"/>
                </a:solidFill>
                <a:latin typeface="+mj-lt"/>
              </a:rPr>
              <a:t>Từ “Trước những lời ...... Ban chỉ huy” </a:t>
            </a:r>
            <a:endParaRPr lang="en-US" sz="3600" b="1" i="1" dirty="0">
              <a:solidFill>
                <a:srgbClr val="002060"/>
              </a:solidFill>
              <a:latin typeface="+mj-lt"/>
            </a:endParaRPr>
          </a:p>
        </p:txBody>
      </p:sp>
      <p:sp>
        <p:nvSpPr>
          <p:cNvPr id="18" name="TextBox 17">
            <a:extLst>
              <a:ext uri="{FF2B5EF4-FFF2-40B4-BE49-F238E27FC236}">
                <a16:creationId xmlns:a16="http://schemas.microsoft.com/office/drawing/2014/main" xmlns="" id="{1E47D5F7-639A-4A35-A3D3-59BB0DC6807F}"/>
              </a:ext>
            </a:extLst>
          </p:cNvPr>
          <p:cNvSpPr txBox="1"/>
          <p:nvPr/>
        </p:nvSpPr>
        <p:spPr>
          <a:xfrm>
            <a:off x="1744038" y="5731625"/>
            <a:ext cx="10287000" cy="646331"/>
          </a:xfrm>
          <a:prstGeom prst="rect">
            <a:avLst/>
          </a:prstGeom>
          <a:noFill/>
        </p:spPr>
        <p:txBody>
          <a:bodyPr wrap="square" rtlCol="0">
            <a:spAutoFit/>
          </a:bodyPr>
          <a:lstStyle/>
          <a:p>
            <a:r>
              <a:rPr lang="vi-VN" sz="3600" b="1" dirty="0">
                <a:solidFill>
                  <a:srgbClr val="002060"/>
                </a:solidFill>
                <a:latin typeface="+mj-lt"/>
              </a:rPr>
              <a:t>Đoạn 4: </a:t>
            </a:r>
            <a:r>
              <a:rPr lang="vi-VN" sz="3600" b="1" i="1" dirty="0">
                <a:solidFill>
                  <a:srgbClr val="002060"/>
                </a:solidFill>
                <a:latin typeface="+mj-lt"/>
              </a:rPr>
              <a:t>Đoạn còn lại</a:t>
            </a:r>
            <a:endParaRPr lang="en-US" sz="3600" b="1" i="1" dirty="0">
              <a:solidFill>
                <a:srgbClr val="002060"/>
              </a:solidFill>
              <a:latin typeface="+mj-lt"/>
            </a:endParaRPr>
          </a:p>
        </p:txBody>
      </p:sp>
      <p:sp>
        <p:nvSpPr>
          <p:cNvPr id="19" name="TextBox 18">
            <a:extLst>
              <a:ext uri="{FF2B5EF4-FFF2-40B4-BE49-F238E27FC236}">
                <a16:creationId xmlns:a16="http://schemas.microsoft.com/office/drawing/2014/main" xmlns="" id="{EDA515A6-9A94-416F-B509-82CE47395246}"/>
              </a:ext>
            </a:extLst>
          </p:cNvPr>
          <p:cNvSpPr txBox="1"/>
          <p:nvPr/>
        </p:nvSpPr>
        <p:spPr>
          <a:xfrm>
            <a:off x="2523771" y="247457"/>
            <a:ext cx="7296857" cy="830997"/>
          </a:xfrm>
          <a:custGeom>
            <a:avLst/>
            <a:gdLst>
              <a:gd name="connsiteX0" fmla="*/ 0 w 7296857"/>
              <a:gd name="connsiteY0" fmla="*/ 0 h 830997"/>
              <a:gd name="connsiteX1" fmla="*/ 415360 w 7296857"/>
              <a:gd name="connsiteY1" fmla="*/ 0 h 830997"/>
              <a:gd name="connsiteX2" fmla="*/ 757751 w 7296857"/>
              <a:gd name="connsiteY2" fmla="*/ 0 h 830997"/>
              <a:gd name="connsiteX3" fmla="*/ 1173110 w 7296857"/>
              <a:gd name="connsiteY3" fmla="*/ 0 h 830997"/>
              <a:gd name="connsiteX4" fmla="*/ 1734407 w 7296857"/>
              <a:gd name="connsiteY4" fmla="*/ 0 h 830997"/>
              <a:gd name="connsiteX5" fmla="*/ 2368672 w 7296857"/>
              <a:gd name="connsiteY5" fmla="*/ 0 h 830997"/>
              <a:gd name="connsiteX6" fmla="*/ 2784032 w 7296857"/>
              <a:gd name="connsiteY6" fmla="*/ 0 h 830997"/>
              <a:gd name="connsiteX7" fmla="*/ 3272360 w 7296857"/>
              <a:gd name="connsiteY7" fmla="*/ 0 h 830997"/>
              <a:gd name="connsiteX8" fmla="*/ 3614751 w 7296857"/>
              <a:gd name="connsiteY8" fmla="*/ 0 h 830997"/>
              <a:gd name="connsiteX9" fmla="*/ 4176047 w 7296857"/>
              <a:gd name="connsiteY9" fmla="*/ 0 h 830997"/>
              <a:gd name="connsiteX10" fmla="*/ 4810313 w 7296857"/>
              <a:gd name="connsiteY10" fmla="*/ 0 h 830997"/>
              <a:gd name="connsiteX11" fmla="*/ 5517546 w 7296857"/>
              <a:gd name="connsiteY11" fmla="*/ 0 h 830997"/>
              <a:gd name="connsiteX12" fmla="*/ 5859937 w 7296857"/>
              <a:gd name="connsiteY12" fmla="*/ 0 h 830997"/>
              <a:gd name="connsiteX13" fmla="*/ 6494203 w 7296857"/>
              <a:gd name="connsiteY13" fmla="*/ 0 h 830997"/>
              <a:gd name="connsiteX14" fmla="*/ 7296857 w 7296857"/>
              <a:gd name="connsiteY14" fmla="*/ 0 h 830997"/>
              <a:gd name="connsiteX15" fmla="*/ 7296857 w 7296857"/>
              <a:gd name="connsiteY15" fmla="*/ 423808 h 830997"/>
              <a:gd name="connsiteX16" fmla="*/ 7296857 w 7296857"/>
              <a:gd name="connsiteY16" fmla="*/ 830997 h 830997"/>
              <a:gd name="connsiteX17" fmla="*/ 6589623 w 7296857"/>
              <a:gd name="connsiteY17" fmla="*/ 830997 h 830997"/>
              <a:gd name="connsiteX18" fmla="*/ 6174264 w 7296857"/>
              <a:gd name="connsiteY18" fmla="*/ 830997 h 830997"/>
              <a:gd name="connsiteX19" fmla="*/ 5612967 w 7296857"/>
              <a:gd name="connsiteY19" fmla="*/ 830997 h 830997"/>
              <a:gd name="connsiteX20" fmla="*/ 5124639 w 7296857"/>
              <a:gd name="connsiteY20" fmla="*/ 830997 h 830997"/>
              <a:gd name="connsiteX21" fmla="*/ 4782248 w 7296857"/>
              <a:gd name="connsiteY21" fmla="*/ 830997 h 830997"/>
              <a:gd name="connsiteX22" fmla="*/ 4366888 w 7296857"/>
              <a:gd name="connsiteY22" fmla="*/ 830997 h 830997"/>
              <a:gd name="connsiteX23" fmla="*/ 3659654 w 7296857"/>
              <a:gd name="connsiteY23" fmla="*/ 830997 h 830997"/>
              <a:gd name="connsiteX24" fmla="*/ 2952421 w 7296857"/>
              <a:gd name="connsiteY24" fmla="*/ 830997 h 830997"/>
              <a:gd name="connsiteX25" fmla="*/ 2245187 w 7296857"/>
              <a:gd name="connsiteY25" fmla="*/ 830997 h 830997"/>
              <a:gd name="connsiteX26" fmla="*/ 1537953 w 7296857"/>
              <a:gd name="connsiteY26" fmla="*/ 830997 h 830997"/>
              <a:gd name="connsiteX27" fmla="*/ 830719 w 7296857"/>
              <a:gd name="connsiteY27" fmla="*/ 830997 h 830997"/>
              <a:gd name="connsiteX28" fmla="*/ 0 w 7296857"/>
              <a:gd name="connsiteY28" fmla="*/ 830997 h 830997"/>
              <a:gd name="connsiteX29" fmla="*/ 0 w 7296857"/>
              <a:gd name="connsiteY29" fmla="*/ 398879 h 830997"/>
              <a:gd name="connsiteX30" fmla="*/ 0 w 7296857"/>
              <a:gd name="connsiteY30"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296857" h="830997" extrusionOk="0">
                <a:moveTo>
                  <a:pt x="0" y="0"/>
                </a:moveTo>
                <a:cubicBezTo>
                  <a:pt x="137779" y="-37865"/>
                  <a:pt x="240624" y="3247"/>
                  <a:pt x="415360" y="0"/>
                </a:cubicBezTo>
                <a:cubicBezTo>
                  <a:pt x="590096" y="-3247"/>
                  <a:pt x="659399" y="5642"/>
                  <a:pt x="757751" y="0"/>
                </a:cubicBezTo>
                <a:cubicBezTo>
                  <a:pt x="856103" y="-5642"/>
                  <a:pt x="1012798" y="35136"/>
                  <a:pt x="1173110" y="0"/>
                </a:cubicBezTo>
                <a:cubicBezTo>
                  <a:pt x="1333422" y="-35136"/>
                  <a:pt x="1568822" y="20535"/>
                  <a:pt x="1734407" y="0"/>
                </a:cubicBezTo>
                <a:cubicBezTo>
                  <a:pt x="1899992" y="-20535"/>
                  <a:pt x="2054014" y="71494"/>
                  <a:pt x="2368672" y="0"/>
                </a:cubicBezTo>
                <a:cubicBezTo>
                  <a:pt x="2683330" y="-71494"/>
                  <a:pt x="2668777" y="41766"/>
                  <a:pt x="2784032" y="0"/>
                </a:cubicBezTo>
                <a:cubicBezTo>
                  <a:pt x="2899287" y="-41766"/>
                  <a:pt x="3082789" y="54693"/>
                  <a:pt x="3272360" y="0"/>
                </a:cubicBezTo>
                <a:cubicBezTo>
                  <a:pt x="3461931" y="-54693"/>
                  <a:pt x="3536258" y="16186"/>
                  <a:pt x="3614751" y="0"/>
                </a:cubicBezTo>
                <a:cubicBezTo>
                  <a:pt x="3693244" y="-16186"/>
                  <a:pt x="4010942" y="20106"/>
                  <a:pt x="4176047" y="0"/>
                </a:cubicBezTo>
                <a:cubicBezTo>
                  <a:pt x="4341152" y="-20106"/>
                  <a:pt x="4665724" y="67235"/>
                  <a:pt x="4810313" y="0"/>
                </a:cubicBezTo>
                <a:cubicBezTo>
                  <a:pt x="4954902" y="-67235"/>
                  <a:pt x="5280326" y="20628"/>
                  <a:pt x="5517546" y="0"/>
                </a:cubicBezTo>
                <a:cubicBezTo>
                  <a:pt x="5754766" y="-20628"/>
                  <a:pt x="5766132" y="18853"/>
                  <a:pt x="5859937" y="0"/>
                </a:cubicBezTo>
                <a:cubicBezTo>
                  <a:pt x="5953742" y="-18853"/>
                  <a:pt x="6319782" y="62284"/>
                  <a:pt x="6494203" y="0"/>
                </a:cubicBezTo>
                <a:cubicBezTo>
                  <a:pt x="6668624" y="-62284"/>
                  <a:pt x="7094378" y="27456"/>
                  <a:pt x="7296857" y="0"/>
                </a:cubicBezTo>
                <a:cubicBezTo>
                  <a:pt x="7304714" y="91999"/>
                  <a:pt x="7246589" y="281320"/>
                  <a:pt x="7296857" y="423808"/>
                </a:cubicBezTo>
                <a:cubicBezTo>
                  <a:pt x="7347125" y="566296"/>
                  <a:pt x="7269702" y="745392"/>
                  <a:pt x="7296857" y="830997"/>
                </a:cubicBezTo>
                <a:cubicBezTo>
                  <a:pt x="7060880" y="885199"/>
                  <a:pt x="6897060" y="762145"/>
                  <a:pt x="6589623" y="830997"/>
                </a:cubicBezTo>
                <a:cubicBezTo>
                  <a:pt x="6282186" y="899849"/>
                  <a:pt x="6375276" y="791420"/>
                  <a:pt x="6174264" y="830997"/>
                </a:cubicBezTo>
                <a:cubicBezTo>
                  <a:pt x="5973252" y="870574"/>
                  <a:pt x="5853660" y="795253"/>
                  <a:pt x="5612967" y="830997"/>
                </a:cubicBezTo>
                <a:cubicBezTo>
                  <a:pt x="5372274" y="866741"/>
                  <a:pt x="5358374" y="802406"/>
                  <a:pt x="5124639" y="830997"/>
                </a:cubicBezTo>
                <a:cubicBezTo>
                  <a:pt x="4890904" y="859588"/>
                  <a:pt x="4900124" y="808785"/>
                  <a:pt x="4782248" y="830997"/>
                </a:cubicBezTo>
                <a:cubicBezTo>
                  <a:pt x="4664372" y="853209"/>
                  <a:pt x="4508780" y="801811"/>
                  <a:pt x="4366888" y="830997"/>
                </a:cubicBezTo>
                <a:cubicBezTo>
                  <a:pt x="4224996" y="860183"/>
                  <a:pt x="3960252" y="819175"/>
                  <a:pt x="3659654" y="830997"/>
                </a:cubicBezTo>
                <a:cubicBezTo>
                  <a:pt x="3359056" y="842819"/>
                  <a:pt x="3115364" y="764077"/>
                  <a:pt x="2952421" y="830997"/>
                </a:cubicBezTo>
                <a:cubicBezTo>
                  <a:pt x="2789478" y="897917"/>
                  <a:pt x="2595330" y="765256"/>
                  <a:pt x="2245187" y="830997"/>
                </a:cubicBezTo>
                <a:cubicBezTo>
                  <a:pt x="1895044" y="896738"/>
                  <a:pt x="1683729" y="776887"/>
                  <a:pt x="1537953" y="830997"/>
                </a:cubicBezTo>
                <a:cubicBezTo>
                  <a:pt x="1392177" y="885107"/>
                  <a:pt x="1021301" y="777416"/>
                  <a:pt x="830719" y="830997"/>
                </a:cubicBezTo>
                <a:cubicBezTo>
                  <a:pt x="640137" y="884578"/>
                  <a:pt x="354965" y="793589"/>
                  <a:pt x="0" y="830997"/>
                </a:cubicBezTo>
                <a:cubicBezTo>
                  <a:pt x="-47345" y="730497"/>
                  <a:pt x="29822" y="509001"/>
                  <a:pt x="0" y="398879"/>
                </a:cubicBezTo>
                <a:cubicBezTo>
                  <a:pt x="-29822" y="288757"/>
                  <a:pt x="29009" y="139780"/>
                  <a:pt x="0" y="0"/>
                </a:cubicBezTo>
                <a:close/>
              </a:path>
            </a:pathLst>
          </a:custGeom>
          <a:noFill/>
          <a:ln w="28575">
            <a:solidFill>
              <a:srgbClr val="FF0000"/>
            </a:solidFill>
            <a:extLst>
              <a:ext uri="{C807C97D-BFC1-408E-A445-0C87EB9F89A2}">
                <ask:lineSketchStyleProps xmlns:ask="http://schemas.microsoft.com/office/drawing/2018/sketchyshapes" xmlns="" sd="2038198161">
                  <a:prstGeom prst="rect">
                    <a:avLst/>
                  </a:prstGeom>
                  <ask:type>
                    <ask:lineSketchScribble/>
                  </ask:type>
                </ask:lineSketchStyleProps>
              </a:ext>
            </a:extLst>
          </a:ln>
        </p:spPr>
        <p:txBody>
          <a:bodyPr wrap="square" rtlCol="0">
            <a:spAutoFit/>
          </a:bodyPr>
          <a:lstStyle/>
          <a:p>
            <a:pPr algn="ctr"/>
            <a:r>
              <a:rPr lang="vi-VN" sz="4800" b="1" dirty="0">
                <a:solidFill>
                  <a:srgbClr val="FF0066"/>
                </a:solidFill>
                <a:latin typeface="+mj-lt"/>
              </a:rPr>
              <a:t>Bài được chia mấy đoạn?</a:t>
            </a:r>
            <a:endParaRPr lang="en-US" sz="4800" b="1" dirty="0">
              <a:solidFill>
                <a:srgbClr val="FF0066"/>
              </a:solidFill>
              <a:latin typeface="+mj-lt"/>
            </a:endParaRPr>
          </a:p>
        </p:txBody>
      </p:sp>
      <p:pic>
        <p:nvPicPr>
          <p:cNvPr id="22" name="Picture 21">
            <a:hlinkClick r:id="" action="ppaction://noaction"/>
            <a:extLst>
              <a:ext uri="{FF2B5EF4-FFF2-40B4-BE49-F238E27FC236}">
                <a16:creationId xmlns:a16="http://schemas.microsoft.com/office/drawing/2014/main" xmlns="" id="{252E9012-EE99-4D11-9C52-F252CE2FE1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1504" y="4495801"/>
            <a:ext cx="1546593" cy="2617916"/>
          </a:xfrm>
          <a:prstGeom prst="rect">
            <a:avLst/>
          </a:prstGeom>
        </p:spPr>
      </p:pic>
      <p:pic>
        <p:nvPicPr>
          <p:cNvPr id="23" name="Picture 1">
            <a:extLst>
              <a:ext uri="{FF2B5EF4-FFF2-40B4-BE49-F238E27FC236}">
                <a16:creationId xmlns:a16="http://schemas.microsoft.com/office/drawing/2014/main" xmlns="" id="{31CAB0E5-0872-4ABC-8D24-45C719E1C1F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20" y="20291"/>
            <a:ext cx="1363038" cy="119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68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1" nodeType="clickEffect">
                                  <p:stCondLst>
                                    <p:cond delay="0"/>
                                  </p:stCondLst>
                                  <p:childTnLst>
                                    <p:animEffect transition="out" filter="circle(out)">
                                      <p:cBhvr>
                                        <p:cTn id="11" dur="2000"/>
                                        <p:tgtEl>
                                          <p:spTgt spid="19"/>
                                        </p:tgtEl>
                                      </p:cBhvr>
                                    </p:animEffect>
                                    <p:set>
                                      <p:cBhvr>
                                        <p:cTn id="12" dur="1" fill="hold">
                                          <p:stCondLst>
                                            <p:cond delay="1999"/>
                                          </p:stCondLst>
                                        </p:cTn>
                                        <p:tgtEl>
                                          <p:spTgt spid="19"/>
                                        </p:tgtEl>
                                        <p:attrNameLst>
                                          <p:attrName>style.visibility</p:attrName>
                                        </p:attrNameLst>
                                      </p:cBhvr>
                                      <p:to>
                                        <p:strVal val="hidden"/>
                                      </p:to>
                                    </p:se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22" presetClass="entr" presetSubtype="8" fill="hold" nodeType="withEffect">
                                  <p:stCondLst>
                                    <p:cond delay="20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8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P spid="17" grpId="0"/>
      <p:bldP spid="18" grpId="0"/>
      <p:bldP spid="19" grpId="0" animBg="1"/>
      <p:bldP spid="1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3194</TotalTime>
  <Words>864</Words>
  <Application>Microsoft Office PowerPoint</Application>
  <PresentationFormat>Widescreen</PresentationFormat>
  <Paragraphs>107</Paragraphs>
  <Slides>22</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22</vt:i4>
      </vt:variant>
    </vt:vector>
  </HeadingPairs>
  <TitlesOfParts>
    <vt:vector size="32" baseType="lpstr">
      <vt:lpstr>SimSun</vt:lpstr>
      <vt:lpstr>Arial</vt:lpstr>
      <vt:lpstr>Calibri</vt:lpstr>
      <vt:lpstr>Calibri Light</vt:lpstr>
      <vt:lpstr>Times New Roman</vt:lpstr>
      <vt:lpstr>Verdana</vt:lpstr>
      <vt:lpstr>1_Chủ đề của Office</vt:lpstr>
      <vt:lpstr>3_Chủ đề của Office</vt:lpstr>
      <vt:lpstr>2_Default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Kể chuyện</vt:lpstr>
      <vt:lpstr>PowerPoint Presentation</vt:lpstr>
      <vt:lpstr>PowerPoint Presentation</vt:lpstr>
    </vt:vector>
  </TitlesOfParts>
  <Company>Uu Viet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Tien</dc:creator>
  <cp:lastModifiedBy>Admin</cp:lastModifiedBy>
  <cp:revision>217</cp:revision>
  <dcterms:created xsi:type="dcterms:W3CDTF">2008-12-07T16:10:08Z</dcterms:created>
  <dcterms:modified xsi:type="dcterms:W3CDTF">2022-01-23T15:45:13Z</dcterms:modified>
</cp:coreProperties>
</file>